
<file path=[Content_Types].xml><?xml version="1.0" encoding="utf-8"?>
<Types xmlns="http://schemas.openxmlformats.org/package/2006/content-types">
  <Default Extension="xml" ContentType="application/xml"/>
  <Default Extension="jpeg" ContentType="image/jpeg"/>
  <Default Extension="xlsx" ContentType="application/vnd.openxmlformats-officedocument.spreadsheetml.sheet"/>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style2.xml" ContentType="application/vnd.ms-office.chartstyle+xml"/>
  <Override PartName="/ppt/charts/colors2.xml" ContentType="application/vnd.ms-office.chartcolorstyle+xml"/>
  <Override PartName="/ppt/charts/chart8.xml" ContentType="application/vnd.openxmlformats-officedocument.drawingml.chart+xml"/>
  <Override PartName="/ppt/charts/style3.xml" ContentType="application/vnd.ms-office.chartstyle+xml"/>
  <Override PartName="/ppt/charts/colors3.xml" ContentType="application/vnd.ms-office.chartcolorstyle+xml"/>
  <Override PartName="/ppt/charts/chart9.xml" ContentType="application/vnd.openxmlformats-officedocument.drawingml.chart+xml"/>
  <Override PartName="/ppt/charts/style4.xml" ContentType="application/vnd.ms-office.chartstyle+xml"/>
  <Override PartName="/ppt/charts/colors4.xml" ContentType="application/vnd.ms-office.chartcolorstyle+xml"/>
  <Override PartName="/ppt/charts/chart10.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66" r:id="rId1"/>
  </p:sldMasterIdLst>
  <p:notesMasterIdLst>
    <p:notesMasterId r:id="rId88"/>
  </p:notesMasterIdLst>
  <p:sldIdLst>
    <p:sldId id="2533" r:id="rId2"/>
    <p:sldId id="2444" r:id="rId3"/>
    <p:sldId id="2430" r:id="rId4"/>
    <p:sldId id="2434" r:id="rId5"/>
    <p:sldId id="2435" r:id="rId6"/>
    <p:sldId id="2442" r:id="rId7"/>
    <p:sldId id="2523" r:id="rId8"/>
    <p:sldId id="2498" r:id="rId9"/>
    <p:sldId id="2460" r:id="rId10"/>
    <p:sldId id="2499" r:id="rId11"/>
    <p:sldId id="2461" r:id="rId12"/>
    <p:sldId id="2503" r:id="rId13"/>
    <p:sldId id="2510" r:id="rId14"/>
    <p:sldId id="2467" r:id="rId15"/>
    <p:sldId id="2505" r:id="rId16"/>
    <p:sldId id="2508" r:id="rId17"/>
    <p:sldId id="2509" r:id="rId18"/>
    <p:sldId id="2506" r:id="rId19"/>
    <p:sldId id="2477" r:id="rId20"/>
    <p:sldId id="2489" r:id="rId21"/>
    <p:sldId id="2479" r:id="rId22"/>
    <p:sldId id="2480" r:id="rId23"/>
    <p:sldId id="2481" r:id="rId24"/>
    <p:sldId id="2482" r:id="rId25"/>
    <p:sldId id="2491" r:id="rId26"/>
    <p:sldId id="2390" r:id="rId27"/>
    <p:sldId id="2468" r:id="rId28"/>
    <p:sldId id="2502" r:id="rId29"/>
    <p:sldId id="2500" r:id="rId30"/>
    <p:sldId id="2501" r:id="rId31"/>
    <p:sldId id="2469" r:id="rId32"/>
    <p:sldId id="2470" r:id="rId33"/>
    <p:sldId id="2487" r:id="rId34"/>
    <p:sldId id="2471" r:id="rId35"/>
    <p:sldId id="2472" r:id="rId36"/>
    <p:sldId id="2520" r:id="rId37"/>
    <p:sldId id="2521" r:id="rId38"/>
    <p:sldId id="2522" r:id="rId39"/>
    <p:sldId id="2473" r:id="rId40"/>
    <p:sldId id="2518" r:id="rId41"/>
    <p:sldId id="2519" r:id="rId42"/>
    <p:sldId id="2445" r:id="rId43"/>
    <p:sldId id="2446" r:id="rId44"/>
    <p:sldId id="2447" r:id="rId45"/>
    <p:sldId id="2452" r:id="rId46"/>
    <p:sldId id="2448" r:id="rId47"/>
    <p:sldId id="2449" r:id="rId48"/>
    <p:sldId id="2450" r:id="rId49"/>
    <p:sldId id="2451" r:id="rId50"/>
    <p:sldId id="2453" r:id="rId51"/>
    <p:sldId id="2456" r:id="rId52"/>
    <p:sldId id="2455" r:id="rId53"/>
    <p:sldId id="2454" r:id="rId54"/>
    <p:sldId id="2457" r:id="rId55"/>
    <p:sldId id="2458" r:id="rId56"/>
    <p:sldId id="2459" r:id="rId57"/>
    <p:sldId id="2440" r:id="rId58"/>
    <p:sldId id="2512" r:id="rId59"/>
    <p:sldId id="2513" r:id="rId60"/>
    <p:sldId id="2514" r:id="rId61"/>
    <p:sldId id="2515" r:id="rId62"/>
    <p:sldId id="2516" r:id="rId63"/>
    <p:sldId id="2517" r:id="rId64"/>
    <p:sldId id="2439" r:id="rId65"/>
    <p:sldId id="2492" r:id="rId66"/>
    <p:sldId id="2524" r:id="rId67"/>
    <p:sldId id="2525" r:id="rId68"/>
    <p:sldId id="2493" r:id="rId69"/>
    <p:sldId id="2494" r:id="rId70"/>
    <p:sldId id="2497" r:id="rId71"/>
    <p:sldId id="2495" r:id="rId72"/>
    <p:sldId id="2511" r:id="rId73"/>
    <p:sldId id="2409" r:id="rId74"/>
    <p:sldId id="2410" r:id="rId75"/>
    <p:sldId id="2411" r:id="rId76"/>
    <p:sldId id="2534" r:id="rId77"/>
    <p:sldId id="2528" r:id="rId78"/>
    <p:sldId id="2530" r:id="rId79"/>
    <p:sldId id="2531" r:id="rId80"/>
    <p:sldId id="2532" r:id="rId81"/>
    <p:sldId id="2526" r:id="rId82"/>
    <p:sldId id="2295" r:id="rId83"/>
    <p:sldId id="2296" r:id="rId84"/>
    <p:sldId id="2297" r:id="rId85"/>
    <p:sldId id="2298" r:id="rId86"/>
    <p:sldId id="2299" r:id="rId87"/>
  </p:sldIdLst>
  <p:sldSz cx="24377650" cy="13716000"/>
  <p:notesSz cx="6858000" cy="9144000"/>
  <p:defaultTextStyle>
    <a:defPPr>
      <a:defRPr lang="en-US"/>
    </a:defPPr>
    <a:lvl1pPr marL="0" algn="l" defTabSz="1828434" rtl="0" eaLnBrk="1" latinLnBrk="0" hangingPunct="1">
      <a:defRPr sz="3600" kern="1200">
        <a:solidFill>
          <a:schemeClr val="tx1"/>
        </a:solidFill>
        <a:latin typeface="+mn-lt"/>
        <a:ea typeface="+mn-ea"/>
        <a:cs typeface="+mn-cs"/>
      </a:defRPr>
    </a:lvl1pPr>
    <a:lvl2pPr marL="914217" algn="l" defTabSz="1828434" rtl="0" eaLnBrk="1" latinLnBrk="0" hangingPunct="1">
      <a:defRPr sz="3600" kern="1200">
        <a:solidFill>
          <a:schemeClr val="tx1"/>
        </a:solidFill>
        <a:latin typeface="+mn-lt"/>
        <a:ea typeface="+mn-ea"/>
        <a:cs typeface="+mn-cs"/>
      </a:defRPr>
    </a:lvl2pPr>
    <a:lvl3pPr marL="1828434" algn="l" defTabSz="1828434" rtl="0" eaLnBrk="1" latinLnBrk="0" hangingPunct="1">
      <a:defRPr sz="3600" kern="1200">
        <a:solidFill>
          <a:schemeClr val="tx1"/>
        </a:solidFill>
        <a:latin typeface="+mn-lt"/>
        <a:ea typeface="+mn-ea"/>
        <a:cs typeface="+mn-cs"/>
      </a:defRPr>
    </a:lvl3pPr>
    <a:lvl4pPr marL="2742651" algn="l" defTabSz="1828434" rtl="0" eaLnBrk="1" latinLnBrk="0" hangingPunct="1">
      <a:defRPr sz="3600" kern="1200">
        <a:solidFill>
          <a:schemeClr val="tx1"/>
        </a:solidFill>
        <a:latin typeface="+mn-lt"/>
        <a:ea typeface="+mn-ea"/>
        <a:cs typeface="+mn-cs"/>
      </a:defRPr>
    </a:lvl4pPr>
    <a:lvl5pPr marL="3656868" algn="l" defTabSz="1828434" rtl="0" eaLnBrk="1" latinLnBrk="0" hangingPunct="1">
      <a:defRPr sz="3600" kern="1200">
        <a:solidFill>
          <a:schemeClr val="tx1"/>
        </a:solidFill>
        <a:latin typeface="+mn-lt"/>
        <a:ea typeface="+mn-ea"/>
        <a:cs typeface="+mn-cs"/>
      </a:defRPr>
    </a:lvl5pPr>
    <a:lvl6pPr marL="4571086" algn="l" defTabSz="1828434" rtl="0" eaLnBrk="1" latinLnBrk="0" hangingPunct="1">
      <a:defRPr sz="3600" kern="1200">
        <a:solidFill>
          <a:schemeClr val="tx1"/>
        </a:solidFill>
        <a:latin typeface="+mn-lt"/>
        <a:ea typeface="+mn-ea"/>
        <a:cs typeface="+mn-cs"/>
      </a:defRPr>
    </a:lvl6pPr>
    <a:lvl7pPr marL="5485303" algn="l" defTabSz="1828434" rtl="0" eaLnBrk="1" latinLnBrk="0" hangingPunct="1">
      <a:defRPr sz="3600" kern="1200">
        <a:solidFill>
          <a:schemeClr val="tx1"/>
        </a:solidFill>
        <a:latin typeface="+mn-lt"/>
        <a:ea typeface="+mn-ea"/>
        <a:cs typeface="+mn-cs"/>
      </a:defRPr>
    </a:lvl7pPr>
    <a:lvl8pPr marL="6399520" algn="l" defTabSz="1828434" rtl="0" eaLnBrk="1" latinLnBrk="0" hangingPunct="1">
      <a:defRPr sz="3600" kern="1200">
        <a:solidFill>
          <a:schemeClr val="tx1"/>
        </a:solidFill>
        <a:latin typeface="+mn-lt"/>
        <a:ea typeface="+mn-ea"/>
        <a:cs typeface="+mn-cs"/>
      </a:defRPr>
    </a:lvl8pPr>
    <a:lvl9pPr marL="7313737" algn="l" defTabSz="1828434" rtl="0" eaLnBrk="1" latinLnBrk="0" hangingPunct="1">
      <a:defRPr sz="36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56" userDrawn="1">
          <p15:clr>
            <a:srgbClr val="A4A3A4"/>
          </p15:clr>
        </p15:guide>
        <p15:guide id="2" orient="horz" pos="8160" userDrawn="1">
          <p15:clr>
            <a:srgbClr val="A4A3A4"/>
          </p15:clr>
        </p15:guide>
        <p15:guide id="3" pos="14254" userDrawn="1">
          <p15:clr>
            <a:srgbClr val="A4A3A4"/>
          </p15:clr>
        </p15:guide>
        <p15:guide id="5" pos="1102" userDrawn="1">
          <p15:clr>
            <a:srgbClr val="A4A3A4"/>
          </p15:clr>
        </p15:guide>
        <p15:guide id="6" pos="7678" userDrawn="1">
          <p15:clr>
            <a:srgbClr val="A4A3A4"/>
          </p15:clr>
        </p15:guide>
        <p15:guide id="7" orient="horz" pos="432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clrMru>
    <a:srgbClr val="00BDB1"/>
    <a:srgbClr val="FF3736"/>
    <a:srgbClr val="FA401B"/>
    <a:srgbClr val="D12A29"/>
    <a:srgbClr val="FFC737"/>
    <a:srgbClr val="FF5F90"/>
    <a:srgbClr val="293039"/>
    <a:srgbClr val="041B31"/>
    <a:srgbClr val="39BDF9"/>
    <a:srgbClr val="494949"/>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648" autoAdjust="0"/>
    <p:restoredTop sz="99409" autoAdjust="0"/>
  </p:normalViewPr>
  <p:slideViewPr>
    <p:cSldViewPr snapToGrid="0" snapToObjects="1">
      <p:cViewPr>
        <p:scale>
          <a:sx n="57" d="100"/>
          <a:sy n="57" d="100"/>
        </p:scale>
        <p:origin x="544" y="344"/>
      </p:cViewPr>
      <p:guideLst>
        <p:guide orient="horz" pos="456"/>
        <p:guide orient="horz" pos="8160"/>
        <p:guide pos="14254"/>
        <p:guide pos="1102"/>
        <p:guide pos="7678"/>
        <p:guide orient="horz" pos="4320"/>
      </p:guideLst>
    </p:cSldViewPr>
  </p:slideViewPr>
  <p:notesTextViewPr>
    <p:cViewPr>
      <p:scale>
        <a:sx n="100" d="100"/>
        <a:sy n="100" d="100"/>
      </p:scale>
      <p:origin x="0" y="0"/>
    </p:cViewPr>
  </p:notesTextViewPr>
  <p:sorterViewPr>
    <p:cViewPr>
      <p:scale>
        <a:sx n="49" d="100"/>
        <a:sy n="49" d="100"/>
      </p:scale>
      <p:origin x="0" y="0"/>
    </p:cViewPr>
  </p:sorterViewPr>
  <p:notesViewPr>
    <p:cSldViewPr snapToGrid="0" snapToObjects="1" showGuides="1">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73" Type="http://schemas.openxmlformats.org/officeDocument/2006/relationships/slide" Target="slides/slide72.xml"/><Relationship Id="rId74" Type="http://schemas.openxmlformats.org/officeDocument/2006/relationships/slide" Target="slides/slide73.xml"/><Relationship Id="rId75" Type="http://schemas.openxmlformats.org/officeDocument/2006/relationships/slide" Target="slides/slide74.xml"/><Relationship Id="rId76" Type="http://schemas.openxmlformats.org/officeDocument/2006/relationships/slide" Target="slides/slide75.xml"/><Relationship Id="rId77" Type="http://schemas.openxmlformats.org/officeDocument/2006/relationships/slide" Target="slides/slide76.xml"/><Relationship Id="rId78" Type="http://schemas.openxmlformats.org/officeDocument/2006/relationships/slide" Target="slides/slide77.xml"/><Relationship Id="rId79" Type="http://schemas.openxmlformats.org/officeDocument/2006/relationships/slide" Target="slides/slide78.xml"/><Relationship Id="rId90" Type="http://schemas.openxmlformats.org/officeDocument/2006/relationships/viewProps" Target="viewProps.xml"/><Relationship Id="rId91" Type="http://schemas.openxmlformats.org/officeDocument/2006/relationships/theme" Target="theme/theme1.xml"/><Relationship Id="rId92"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80" Type="http://schemas.openxmlformats.org/officeDocument/2006/relationships/slide" Target="slides/slide79.xml"/><Relationship Id="rId81" Type="http://schemas.openxmlformats.org/officeDocument/2006/relationships/slide" Target="slides/slide80.xml"/><Relationship Id="rId82" Type="http://schemas.openxmlformats.org/officeDocument/2006/relationships/slide" Target="slides/slide81.xml"/><Relationship Id="rId83" Type="http://schemas.openxmlformats.org/officeDocument/2006/relationships/slide" Target="slides/slide82.xml"/><Relationship Id="rId84" Type="http://schemas.openxmlformats.org/officeDocument/2006/relationships/slide" Target="slides/slide83.xml"/><Relationship Id="rId85" Type="http://schemas.openxmlformats.org/officeDocument/2006/relationships/slide" Target="slides/slide84.xml"/><Relationship Id="rId86" Type="http://schemas.openxmlformats.org/officeDocument/2006/relationships/slide" Target="slides/slide85.xml"/><Relationship Id="rId87" Type="http://schemas.openxmlformats.org/officeDocument/2006/relationships/slide" Target="slides/slide86.xml"/><Relationship Id="rId88" Type="http://schemas.openxmlformats.org/officeDocument/2006/relationships/notesMaster" Target="notesMasters/notesMaster1.xml"/><Relationship Id="rId89"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microsoft.com/office/2011/relationships/chartStyle" Target="style1.xml"/><Relationship Id="rId2" Type="http://schemas.microsoft.com/office/2011/relationships/chartColorStyle" Target="colors1.xml"/><Relationship Id="rId3" Type="http://schemas.openxmlformats.org/officeDocument/2006/relationships/package" Target="../embeddings/Microsoft_Excel_Worksheet1.xlsx"/></Relationships>
</file>

<file path=ppt/charts/_rels/chart10.xml.rels><?xml version="1.0" encoding="UTF-8" standalone="yes"?>
<Relationships xmlns="http://schemas.openxmlformats.org/package/2006/relationships"><Relationship Id="rId1" Type="http://schemas.microsoft.com/office/2011/relationships/chartStyle" Target="style5.xml"/><Relationship Id="rId2" Type="http://schemas.microsoft.com/office/2011/relationships/chartColorStyle" Target="colors5.xml"/><Relationship Id="rId3" Type="http://schemas.openxmlformats.org/officeDocument/2006/relationships/package" Target="../embeddings/Microsoft_Excel_Worksheet10.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_rels/chart7.xml.rels><?xml version="1.0" encoding="UTF-8" standalone="yes"?>
<Relationships xmlns="http://schemas.openxmlformats.org/package/2006/relationships"><Relationship Id="rId1" Type="http://schemas.microsoft.com/office/2011/relationships/chartStyle" Target="style2.xml"/><Relationship Id="rId2" Type="http://schemas.microsoft.com/office/2011/relationships/chartColorStyle" Target="colors2.xml"/><Relationship Id="rId3" Type="http://schemas.openxmlformats.org/officeDocument/2006/relationships/package" Target="../embeddings/Microsoft_Excel_Worksheet7.xlsx"/></Relationships>
</file>

<file path=ppt/charts/_rels/chart8.xml.rels><?xml version="1.0" encoding="UTF-8" standalone="yes"?>
<Relationships xmlns="http://schemas.openxmlformats.org/package/2006/relationships"><Relationship Id="rId1" Type="http://schemas.microsoft.com/office/2011/relationships/chartStyle" Target="style3.xml"/><Relationship Id="rId2" Type="http://schemas.microsoft.com/office/2011/relationships/chartColorStyle" Target="colors3.xml"/><Relationship Id="rId3" Type="http://schemas.openxmlformats.org/officeDocument/2006/relationships/package" Target="../embeddings/Microsoft_Excel_Worksheet8.xlsx"/></Relationships>
</file>

<file path=ppt/charts/_rels/chart9.xml.rels><?xml version="1.0" encoding="UTF-8" standalone="yes"?>
<Relationships xmlns="http://schemas.openxmlformats.org/package/2006/relationships"><Relationship Id="rId1" Type="http://schemas.microsoft.com/office/2011/relationships/chartStyle" Target="style4.xml"/><Relationship Id="rId2" Type="http://schemas.microsoft.com/office/2011/relationships/chartColorStyle" Target="colors4.xml"/><Relationship Id="rId3" Type="http://schemas.openxmlformats.org/officeDocument/2006/relationships/package" Target="../embeddings/Microsoft_Excel_Worksheet9.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400" b="1" i="0" u="none" strike="noStrike" kern="1200" baseline="0">
                    <a:solidFill>
                      <a:schemeClr val="bg1"/>
                    </a:solidFill>
                    <a:latin typeface="Lato" charset="0"/>
                    <a:ea typeface="Lato" charset="0"/>
                    <a:cs typeface="Lato"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Category 1</c:v>
                </c:pt>
                <c:pt idx="1">
                  <c:v>Category 2</c:v>
                </c:pt>
                <c:pt idx="2">
                  <c:v>Category 3</c:v>
                </c:pt>
                <c:pt idx="3">
                  <c:v>Category 4</c:v>
                </c:pt>
                <c:pt idx="4">
                  <c:v>Category 5</c:v>
                </c:pt>
              </c:strCache>
            </c:strRef>
          </c:cat>
          <c:val>
            <c:numRef>
              <c:f>Sheet1!$B$2:$B$6</c:f>
              <c:numCache>
                <c:formatCode>General</c:formatCode>
                <c:ptCount val="5"/>
                <c:pt idx="0">
                  <c:v>2.0</c:v>
                </c:pt>
                <c:pt idx="1">
                  <c:v>3.0</c:v>
                </c:pt>
                <c:pt idx="2">
                  <c:v>4.0</c:v>
                </c:pt>
                <c:pt idx="3">
                  <c:v>5.0</c:v>
                </c:pt>
                <c:pt idx="4">
                  <c:v>6.0</c:v>
                </c:pt>
              </c:numCache>
            </c:numRef>
          </c:val>
        </c:ser>
        <c:dLbls>
          <c:showLegendKey val="0"/>
          <c:showVal val="0"/>
          <c:showCatName val="0"/>
          <c:showSerName val="0"/>
          <c:showPercent val="0"/>
          <c:showBubbleSize val="0"/>
        </c:dLbls>
        <c:gapWidth val="121"/>
        <c:overlap val="-27"/>
        <c:axId val="1839983840"/>
        <c:axId val="1840019904"/>
      </c:barChart>
      <c:catAx>
        <c:axId val="183998384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1" i="0" u="none" strike="noStrike" kern="1200" baseline="0">
                <a:solidFill>
                  <a:schemeClr val="bg1"/>
                </a:solidFill>
                <a:latin typeface="Lato" charset="0"/>
                <a:ea typeface="Lato" charset="0"/>
                <a:cs typeface="Lato" charset="0"/>
              </a:defRPr>
            </a:pPr>
            <a:endParaRPr lang="en-US"/>
          </a:p>
        </c:txPr>
        <c:crossAx val="1840019904"/>
        <c:crosses val="autoZero"/>
        <c:auto val="1"/>
        <c:lblAlgn val="ctr"/>
        <c:lblOffset val="100"/>
        <c:noMultiLvlLbl val="0"/>
      </c:catAx>
      <c:valAx>
        <c:axId val="1840019904"/>
        <c:scaling>
          <c:orientation val="minMax"/>
        </c:scaling>
        <c:delete val="0"/>
        <c:axPos val="l"/>
        <c:numFmt formatCode="General" sourceLinked="1"/>
        <c:majorTickMark val="none"/>
        <c:minorTickMark val="none"/>
        <c:tickLblPos val="nextTo"/>
        <c:spPr>
          <a:noFill/>
          <a:ln>
            <a:noFill/>
          </a:ln>
          <a:effectLst/>
        </c:spPr>
        <c:txPr>
          <a:bodyPr rot="0" spcFirstLastPara="1" vertOverflow="ellipsis" wrap="square" anchor="b" anchorCtr="0"/>
          <a:lstStyle/>
          <a:p>
            <a:pPr>
              <a:defRPr sz="2000" b="1" i="0" u="none" strike="noStrike" kern="1200" baseline="0">
                <a:solidFill>
                  <a:schemeClr val="bg1"/>
                </a:solidFill>
                <a:latin typeface="Lato" charset="0"/>
                <a:ea typeface="Lato" charset="0"/>
                <a:cs typeface="Lato" charset="0"/>
              </a:defRPr>
            </a:pPr>
            <a:endParaRPr lang="en-US"/>
          </a:p>
        </c:txPr>
        <c:crossAx val="1839983840"/>
        <c:crosses val="autoZero"/>
        <c:crossBetween val="between"/>
      </c:valAx>
      <c:spPr>
        <a:noFill/>
        <a:ln>
          <a:noFill/>
        </a:ln>
        <a:effectLst/>
      </c:spPr>
    </c:plotArea>
    <c:plotVisOnly val="1"/>
    <c:dispBlanksAs val="gap"/>
    <c:showDLblsOverMax val="0"/>
  </c:chart>
  <c:spPr>
    <a:noFill/>
    <a:ln>
      <a:noFill/>
    </a:ln>
    <a:effectLst/>
  </c:spPr>
  <c:txPr>
    <a:bodyPr/>
    <a:lstStyle/>
    <a:p>
      <a:pPr>
        <a:defRPr>
          <a:latin typeface="Lato" charset="0"/>
          <a:ea typeface="Lato" charset="0"/>
          <a:cs typeface="Lato" charset="0"/>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dPt>
          <c:dPt>
            <c:idx val="1"/>
            <c:bubble3D val="0"/>
            <c:spPr>
              <a:solidFill>
                <a:schemeClr val="bg1">
                  <a:lumMod val="85000"/>
                </a:schemeClr>
              </a:solidFill>
              <a:ln w="19050">
                <a:solidFill>
                  <a:schemeClr val="lt1"/>
                </a:solidFill>
              </a:ln>
              <a:effectLst/>
            </c:spPr>
          </c:dPt>
          <c:cat>
            <c:strRef>
              <c:f>Sheet1!$A$2:$A$3</c:f>
              <c:strCache>
                <c:ptCount val="2"/>
                <c:pt idx="0">
                  <c:v>1st Qtr</c:v>
                </c:pt>
                <c:pt idx="1">
                  <c:v>2nd Qtr</c:v>
                </c:pt>
              </c:strCache>
            </c:strRef>
          </c:cat>
          <c:val>
            <c:numRef>
              <c:f>Sheet1!$B$2:$B$3</c:f>
              <c:numCache>
                <c:formatCode>General</c:formatCode>
                <c:ptCount val="2"/>
                <c:pt idx="0">
                  <c:v>75.0</c:v>
                </c:pt>
                <c:pt idx="1">
                  <c:v>25.0</c:v>
                </c:pt>
              </c:numCache>
            </c:numRef>
          </c:val>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Web Design</c:v>
                </c:pt>
              </c:strCache>
            </c:strRef>
          </c:tx>
          <c:spPr>
            <a:solidFill>
              <a:schemeClr val="accent1"/>
            </a:solidFill>
            <a:ln>
              <a:noFill/>
            </a:ln>
            <a:effectLst/>
          </c:spPr>
          <c:invertIfNegative val="0"/>
          <c:dLbls>
            <c:spPr>
              <a:noFill/>
              <a:ln>
                <a:noFill/>
              </a:ln>
              <a:effectLst/>
            </c:spPr>
            <c:txPr>
              <a:bodyPr rot="0" vert="horz"/>
              <a:lstStyle/>
              <a:p>
                <a:pPr>
                  <a:defRPr>
                    <a:latin typeface="Lato" charset="0"/>
                    <a:ea typeface="Lato" charset="0"/>
                    <a:cs typeface="Lato"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Product 4</c:v>
                </c:pt>
              </c:strCache>
            </c:strRef>
          </c:cat>
          <c:val>
            <c:numRef>
              <c:f>Sheet1!$B$2</c:f>
              <c:numCache>
                <c:formatCode>0%</c:formatCode>
                <c:ptCount val="1"/>
                <c:pt idx="0">
                  <c:v>0.34</c:v>
                </c:pt>
              </c:numCache>
            </c:numRef>
          </c:val>
        </c:ser>
        <c:ser>
          <c:idx val="1"/>
          <c:order val="1"/>
          <c:tx>
            <c:strRef>
              <c:f>Sheet1!$C$1</c:f>
              <c:strCache>
                <c:ptCount val="1"/>
                <c:pt idx="0">
                  <c:v>Web Dev.</c:v>
                </c:pt>
              </c:strCache>
            </c:strRef>
          </c:tx>
          <c:spPr>
            <a:solidFill>
              <a:schemeClr val="accent2"/>
            </a:solidFill>
            <a:ln>
              <a:noFill/>
            </a:ln>
            <a:effectLst/>
          </c:spPr>
          <c:invertIfNegative val="0"/>
          <c:dLbls>
            <c:spPr>
              <a:noFill/>
              <a:ln>
                <a:noFill/>
              </a:ln>
              <a:effectLst/>
            </c:spPr>
            <c:txPr>
              <a:bodyPr rot="0" vert="horz"/>
              <a:lstStyle/>
              <a:p>
                <a:pPr>
                  <a:defRPr>
                    <a:latin typeface="Lato" charset="0"/>
                    <a:ea typeface="Lato" charset="0"/>
                    <a:cs typeface="Lato"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Product 4</c:v>
                </c:pt>
              </c:strCache>
            </c:strRef>
          </c:cat>
          <c:val>
            <c:numRef>
              <c:f>Sheet1!$C$2</c:f>
              <c:numCache>
                <c:formatCode>0%</c:formatCode>
                <c:ptCount val="1"/>
                <c:pt idx="0">
                  <c:v>0.58</c:v>
                </c:pt>
              </c:numCache>
            </c:numRef>
          </c:val>
        </c:ser>
        <c:ser>
          <c:idx val="2"/>
          <c:order val="2"/>
          <c:tx>
            <c:strRef>
              <c:f>Sheet1!$D$1</c:f>
              <c:strCache>
                <c:ptCount val="1"/>
                <c:pt idx="0">
                  <c:v>Mobile Apps</c:v>
                </c:pt>
              </c:strCache>
            </c:strRef>
          </c:tx>
          <c:spPr>
            <a:solidFill>
              <a:schemeClr val="accent3"/>
            </a:solidFill>
            <a:ln>
              <a:noFill/>
            </a:ln>
            <a:effectLst/>
          </c:spPr>
          <c:invertIfNegative val="0"/>
          <c:dLbls>
            <c:spPr>
              <a:noFill/>
              <a:ln>
                <a:noFill/>
              </a:ln>
              <a:effectLst/>
            </c:spPr>
            <c:txPr>
              <a:bodyPr rot="0" vert="horz"/>
              <a:lstStyle/>
              <a:p>
                <a:pPr>
                  <a:defRPr>
                    <a:latin typeface="Lato" charset="0"/>
                    <a:ea typeface="Lato" charset="0"/>
                    <a:cs typeface="Lato"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Product 4</c:v>
                </c:pt>
              </c:strCache>
            </c:strRef>
          </c:cat>
          <c:val>
            <c:numRef>
              <c:f>Sheet1!$D$2</c:f>
              <c:numCache>
                <c:formatCode>0%</c:formatCode>
                <c:ptCount val="1"/>
                <c:pt idx="0">
                  <c:v>0.89</c:v>
                </c:pt>
              </c:numCache>
            </c:numRef>
          </c:val>
        </c:ser>
        <c:dLbls>
          <c:showLegendKey val="0"/>
          <c:showVal val="0"/>
          <c:showCatName val="0"/>
          <c:showSerName val="0"/>
          <c:showPercent val="0"/>
          <c:showBubbleSize val="0"/>
        </c:dLbls>
        <c:gapWidth val="69"/>
        <c:overlap val="-25"/>
        <c:axId val="1841880176"/>
        <c:axId val="1841872896"/>
      </c:barChart>
      <c:catAx>
        <c:axId val="1841880176"/>
        <c:scaling>
          <c:orientation val="minMax"/>
        </c:scaling>
        <c:delete val="0"/>
        <c:axPos val="b"/>
        <c:numFmt formatCode="General" sourceLinked="1"/>
        <c:majorTickMark val="none"/>
        <c:minorTickMark val="none"/>
        <c:tickLblPos val="nextTo"/>
        <c:spPr>
          <a:noFill/>
          <a:ln w="9525" cap="flat" cmpd="sng" algn="ctr">
            <a:solidFill>
              <a:schemeClr val="bg1">
                <a:lumMod val="85000"/>
              </a:schemeClr>
            </a:solidFill>
            <a:round/>
          </a:ln>
          <a:effectLst/>
        </c:spPr>
        <c:txPr>
          <a:bodyPr rot="-60000000" vert="horz"/>
          <a:lstStyle/>
          <a:p>
            <a:pPr>
              <a:defRPr>
                <a:latin typeface="Lato" charset="0"/>
                <a:ea typeface="Lato" charset="0"/>
                <a:cs typeface="Lato" charset="0"/>
              </a:defRPr>
            </a:pPr>
            <a:endParaRPr lang="en-US"/>
          </a:p>
        </c:txPr>
        <c:crossAx val="1841872896"/>
        <c:crosses val="autoZero"/>
        <c:auto val="1"/>
        <c:lblAlgn val="ctr"/>
        <c:lblOffset val="100"/>
        <c:noMultiLvlLbl val="0"/>
      </c:catAx>
      <c:valAx>
        <c:axId val="1841872896"/>
        <c:scaling>
          <c:orientation val="minMax"/>
        </c:scaling>
        <c:delete val="1"/>
        <c:axPos val="l"/>
        <c:numFmt formatCode="0%" sourceLinked="1"/>
        <c:majorTickMark val="in"/>
        <c:minorTickMark val="none"/>
        <c:tickLblPos val="nextTo"/>
        <c:crossAx val="1841880176"/>
        <c:crosses val="autoZero"/>
        <c:crossBetween val="between"/>
      </c:valAx>
      <c:spPr>
        <a:noFill/>
        <a:ln>
          <a:noFill/>
        </a:ln>
        <a:effectLst/>
      </c:spPr>
    </c:plotArea>
    <c:plotVisOnly val="1"/>
    <c:dispBlanksAs val="gap"/>
    <c:showDLblsOverMax val="0"/>
  </c:chart>
  <c:spPr>
    <a:noFill/>
    <a:ln>
      <a:noFill/>
    </a:ln>
    <a:effectLst/>
  </c:spPr>
  <c:txPr>
    <a:bodyPr/>
    <a:lstStyle/>
    <a:p>
      <a:pPr>
        <a:defRPr sz="2400">
          <a:solidFill>
            <a:schemeClr val="tx1"/>
          </a:solidFill>
          <a:latin typeface="Roboto"/>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Web Design</c:v>
                </c:pt>
              </c:strCache>
            </c:strRef>
          </c:tx>
          <c:spPr>
            <a:solidFill>
              <a:schemeClr val="accent1"/>
            </a:solidFill>
            <a:ln>
              <a:noFill/>
            </a:ln>
            <a:effectLst/>
          </c:spPr>
          <c:invertIfNegative val="0"/>
          <c:dLbls>
            <c:spPr>
              <a:noFill/>
              <a:ln>
                <a:noFill/>
              </a:ln>
              <a:effectLst/>
            </c:spPr>
            <c:txPr>
              <a:bodyPr rot="0" vert="horz"/>
              <a:lstStyle/>
              <a:p>
                <a:pPr>
                  <a:defRPr>
                    <a:latin typeface="Lato" charset="0"/>
                    <a:ea typeface="Lato" charset="0"/>
                    <a:cs typeface="Lato"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Product 1</c:v>
                </c:pt>
              </c:strCache>
            </c:strRef>
          </c:cat>
          <c:val>
            <c:numRef>
              <c:f>Sheet1!$B$2</c:f>
              <c:numCache>
                <c:formatCode>0%</c:formatCode>
                <c:ptCount val="1"/>
                <c:pt idx="0">
                  <c:v>0.43</c:v>
                </c:pt>
              </c:numCache>
            </c:numRef>
          </c:val>
        </c:ser>
        <c:ser>
          <c:idx val="1"/>
          <c:order val="1"/>
          <c:tx>
            <c:strRef>
              <c:f>Sheet1!$C$1</c:f>
              <c:strCache>
                <c:ptCount val="1"/>
                <c:pt idx="0">
                  <c:v>Web Dev.</c:v>
                </c:pt>
              </c:strCache>
            </c:strRef>
          </c:tx>
          <c:spPr>
            <a:solidFill>
              <a:schemeClr val="accent2"/>
            </a:solidFill>
            <a:ln>
              <a:noFill/>
            </a:ln>
            <a:effectLst/>
          </c:spPr>
          <c:invertIfNegative val="0"/>
          <c:dLbls>
            <c:spPr>
              <a:noFill/>
              <a:ln>
                <a:noFill/>
              </a:ln>
              <a:effectLst/>
            </c:spPr>
            <c:txPr>
              <a:bodyPr rot="0" vert="horz"/>
              <a:lstStyle/>
              <a:p>
                <a:pPr>
                  <a:defRPr>
                    <a:latin typeface="Lato" charset="0"/>
                    <a:ea typeface="Lato" charset="0"/>
                    <a:cs typeface="Lato"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Product 1</c:v>
                </c:pt>
              </c:strCache>
            </c:strRef>
          </c:cat>
          <c:val>
            <c:numRef>
              <c:f>Sheet1!$C$2</c:f>
              <c:numCache>
                <c:formatCode>0%</c:formatCode>
                <c:ptCount val="1"/>
                <c:pt idx="0">
                  <c:v>0.67</c:v>
                </c:pt>
              </c:numCache>
            </c:numRef>
          </c:val>
        </c:ser>
        <c:ser>
          <c:idx val="2"/>
          <c:order val="2"/>
          <c:tx>
            <c:strRef>
              <c:f>Sheet1!$D$1</c:f>
              <c:strCache>
                <c:ptCount val="1"/>
                <c:pt idx="0">
                  <c:v>Mobile Apps</c:v>
                </c:pt>
              </c:strCache>
            </c:strRef>
          </c:tx>
          <c:spPr>
            <a:solidFill>
              <a:schemeClr val="accent3"/>
            </a:solidFill>
            <a:ln>
              <a:noFill/>
            </a:ln>
            <a:effectLst/>
          </c:spPr>
          <c:invertIfNegative val="0"/>
          <c:dLbls>
            <c:spPr>
              <a:noFill/>
              <a:ln>
                <a:noFill/>
              </a:ln>
              <a:effectLst/>
            </c:spPr>
            <c:txPr>
              <a:bodyPr rot="0" vert="horz"/>
              <a:lstStyle/>
              <a:p>
                <a:pPr>
                  <a:defRPr>
                    <a:latin typeface="Lato" charset="0"/>
                    <a:ea typeface="Lato" charset="0"/>
                    <a:cs typeface="Lato"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Product 1</c:v>
                </c:pt>
              </c:strCache>
            </c:strRef>
          </c:cat>
          <c:val>
            <c:numRef>
              <c:f>Sheet1!$D$2</c:f>
              <c:numCache>
                <c:formatCode>0%</c:formatCode>
                <c:ptCount val="1"/>
                <c:pt idx="0">
                  <c:v>0.36</c:v>
                </c:pt>
              </c:numCache>
            </c:numRef>
          </c:val>
        </c:ser>
        <c:dLbls>
          <c:showLegendKey val="0"/>
          <c:showVal val="0"/>
          <c:showCatName val="0"/>
          <c:showSerName val="0"/>
          <c:showPercent val="0"/>
          <c:showBubbleSize val="0"/>
        </c:dLbls>
        <c:gapWidth val="69"/>
        <c:overlap val="-25"/>
        <c:axId val="1881671504"/>
        <c:axId val="1881674896"/>
      </c:barChart>
      <c:catAx>
        <c:axId val="1881671504"/>
        <c:scaling>
          <c:orientation val="minMax"/>
        </c:scaling>
        <c:delete val="0"/>
        <c:axPos val="b"/>
        <c:numFmt formatCode="General" sourceLinked="1"/>
        <c:majorTickMark val="none"/>
        <c:minorTickMark val="none"/>
        <c:tickLblPos val="nextTo"/>
        <c:spPr>
          <a:noFill/>
          <a:ln w="9525" cap="flat" cmpd="sng" algn="ctr">
            <a:solidFill>
              <a:schemeClr val="bg1">
                <a:lumMod val="85000"/>
              </a:schemeClr>
            </a:solidFill>
            <a:round/>
          </a:ln>
          <a:effectLst/>
        </c:spPr>
        <c:txPr>
          <a:bodyPr rot="-60000000" vert="horz"/>
          <a:lstStyle/>
          <a:p>
            <a:pPr>
              <a:defRPr>
                <a:latin typeface="Lato" charset="0"/>
                <a:ea typeface="Lato" charset="0"/>
                <a:cs typeface="Lato" charset="0"/>
              </a:defRPr>
            </a:pPr>
            <a:endParaRPr lang="en-US"/>
          </a:p>
        </c:txPr>
        <c:crossAx val="1881674896"/>
        <c:crosses val="autoZero"/>
        <c:auto val="1"/>
        <c:lblAlgn val="ctr"/>
        <c:lblOffset val="100"/>
        <c:noMultiLvlLbl val="0"/>
      </c:catAx>
      <c:valAx>
        <c:axId val="1881674896"/>
        <c:scaling>
          <c:orientation val="minMax"/>
        </c:scaling>
        <c:delete val="1"/>
        <c:axPos val="l"/>
        <c:numFmt formatCode="0%" sourceLinked="1"/>
        <c:majorTickMark val="in"/>
        <c:minorTickMark val="none"/>
        <c:tickLblPos val="nextTo"/>
        <c:crossAx val="1881671504"/>
        <c:crosses val="autoZero"/>
        <c:crossBetween val="between"/>
      </c:valAx>
      <c:spPr>
        <a:noFill/>
        <a:ln>
          <a:noFill/>
        </a:ln>
        <a:effectLst/>
      </c:spPr>
    </c:plotArea>
    <c:plotVisOnly val="1"/>
    <c:dispBlanksAs val="gap"/>
    <c:showDLblsOverMax val="0"/>
  </c:chart>
  <c:spPr>
    <a:noFill/>
    <a:ln>
      <a:noFill/>
    </a:ln>
    <a:effectLst/>
  </c:spPr>
  <c:txPr>
    <a:bodyPr/>
    <a:lstStyle/>
    <a:p>
      <a:pPr>
        <a:defRPr sz="2400">
          <a:solidFill>
            <a:schemeClr val="tx1"/>
          </a:solidFill>
          <a:latin typeface="Roboto"/>
        </a:defRPr>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Web Design</c:v>
                </c:pt>
              </c:strCache>
            </c:strRef>
          </c:tx>
          <c:spPr>
            <a:solidFill>
              <a:schemeClr val="accent1"/>
            </a:solidFill>
            <a:ln>
              <a:noFill/>
            </a:ln>
            <a:effectLst/>
          </c:spPr>
          <c:invertIfNegative val="0"/>
          <c:dLbls>
            <c:spPr>
              <a:noFill/>
              <a:ln>
                <a:noFill/>
              </a:ln>
              <a:effectLst/>
            </c:spPr>
            <c:txPr>
              <a:bodyPr rot="0" vert="horz"/>
              <a:lstStyle/>
              <a:p>
                <a:pPr>
                  <a:defRPr>
                    <a:latin typeface="Lato" charset="0"/>
                    <a:ea typeface="Lato" charset="0"/>
                    <a:cs typeface="Lato"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Product 2</c:v>
                </c:pt>
              </c:strCache>
            </c:strRef>
          </c:cat>
          <c:val>
            <c:numRef>
              <c:f>Sheet1!$B$2</c:f>
              <c:numCache>
                <c:formatCode>0%</c:formatCode>
                <c:ptCount val="1"/>
                <c:pt idx="0">
                  <c:v>0.78</c:v>
                </c:pt>
              </c:numCache>
            </c:numRef>
          </c:val>
        </c:ser>
        <c:ser>
          <c:idx val="1"/>
          <c:order val="1"/>
          <c:tx>
            <c:strRef>
              <c:f>Sheet1!$C$1</c:f>
              <c:strCache>
                <c:ptCount val="1"/>
                <c:pt idx="0">
                  <c:v>Web Dev.</c:v>
                </c:pt>
              </c:strCache>
            </c:strRef>
          </c:tx>
          <c:spPr>
            <a:solidFill>
              <a:schemeClr val="accent2"/>
            </a:solidFill>
            <a:ln>
              <a:noFill/>
            </a:ln>
            <a:effectLst/>
          </c:spPr>
          <c:invertIfNegative val="0"/>
          <c:dLbls>
            <c:spPr>
              <a:noFill/>
              <a:ln>
                <a:noFill/>
              </a:ln>
              <a:effectLst/>
            </c:spPr>
            <c:txPr>
              <a:bodyPr rot="0" vert="horz"/>
              <a:lstStyle/>
              <a:p>
                <a:pPr>
                  <a:defRPr>
                    <a:latin typeface="Lato" charset="0"/>
                    <a:ea typeface="Lato" charset="0"/>
                    <a:cs typeface="Lato"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Product 2</c:v>
                </c:pt>
              </c:strCache>
            </c:strRef>
          </c:cat>
          <c:val>
            <c:numRef>
              <c:f>Sheet1!$C$2</c:f>
              <c:numCache>
                <c:formatCode>0%</c:formatCode>
                <c:ptCount val="1"/>
                <c:pt idx="0">
                  <c:v>0.34</c:v>
                </c:pt>
              </c:numCache>
            </c:numRef>
          </c:val>
        </c:ser>
        <c:ser>
          <c:idx val="2"/>
          <c:order val="2"/>
          <c:tx>
            <c:strRef>
              <c:f>Sheet1!$D$1</c:f>
              <c:strCache>
                <c:ptCount val="1"/>
                <c:pt idx="0">
                  <c:v>Mobile Apps</c:v>
                </c:pt>
              </c:strCache>
            </c:strRef>
          </c:tx>
          <c:spPr>
            <a:solidFill>
              <a:schemeClr val="accent3"/>
            </a:solidFill>
            <a:ln>
              <a:noFill/>
            </a:ln>
            <a:effectLst/>
          </c:spPr>
          <c:invertIfNegative val="0"/>
          <c:dLbls>
            <c:spPr>
              <a:noFill/>
              <a:ln>
                <a:noFill/>
              </a:ln>
              <a:effectLst/>
            </c:spPr>
            <c:txPr>
              <a:bodyPr rot="0" vert="horz"/>
              <a:lstStyle/>
              <a:p>
                <a:pPr>
                  <a:defRPr>
                    <a:latin typeface="Lato" charset="0"/>
                    <a:ea typeface="Lato" charset="0"/>
                    <a:cs typeface="Lato"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Product 2</c:v>
                </c:pt>
              </c:strCache>
            </c:strRef>
          </c:cat>
          <c:val>
            <c:numRef>
              <c:f>Sheet1!$D$2</c:f>
              <c:numCache>
                <c:formatCode>0%</c:formatCode>
                <c:ptCount val="1"/>
                <c:pt idx="0">
                  <c:v>0.48</c:v>
                </c:pt>
              </c:numCache>
            </c:numRef>
          </c:val>
        </c:ser>
        <c:dLbls>
          <c:showLegendKey val="0"/>
          <c:showVal val="0"/>
          <c:showCatName val="0"/>
          <c:showSerName val="0"/>
          <c:showPercent val="0"/>
          <c:showBubbleSize val="0"/>
        </c:dLbls>
        <c:gapWidth val="69"/>
        <c:overlap val="-25"/>
        <c:axId val="1844238448"/>
        <c:axId val="1844241872"/>
      </c:barChart>
      <c:catAx>
        <c:axId val="1844238448"/>
        <c:scaling>
          <c:orientation val="minMax"/>
        </c:scaling>
        <c:delete val="0"/>
        <c:axPos val="b"/>
        <c:numFmt formatCode="General" sourceLinked="1"/>
        <c:majorTickMark val="none"/>
        <c:minorTickMark val="none"/>
        <c:tickLblPos val="nextTo"/>
        <c:spPr>
          <a:noFill/>
          <a:ln w="9525" cap="flat" cmpd="sng" algn="ctr">
            <a:solidFill>
              <a:schemeClr val="bg1">
                <a:lumMod val="85000"/>
              </a:schemeClr>
            </a:solidFill>
            <a:round/>
          </a:ln>
          <a:effectLst/>
        </c:spPr>
        <c:txPr>
          <a:bodyPr rot="-60000000" vert="horz"/>
          <a:lstStyle/>
          <a:p>
            <a:pPr>
              <a:defRPr>
                <a:latin typeface="Lato" charset="0"/>
                <a:ea typeface="Lato" charset="0"/>
                <a:cs typeface="Lato" charset="0"/>
              </a:defRPr>
            </a:pPr>
            <a:endParaRPr lang="en-US"/>
          </a:p>
        </c:txPr>
        <c:crossAx val="1844241872"/>
        <c:crosses val="autoZero"/>
        <c:auto val="1"/>
        <c:lblAlgn val="ctr"/>
        <c:lblOffset val="100"/>
        <c:noMultiLvlLbl val="0"/>
      </c:catAx>
      <c:valAx>
        <c:axId val="1844241872"/>
        <c:scaling>
          <c:orientation val="minMax"/>
        </c:scaling>
        <c:delete val="1"/>
        <c:axPos val="l"/>
        <c:numFmt formatCode="0%" sourceLinked="1"/>
        <c:majorTickMark val="in"/>
        <c:minorTickMark val="none"/>
        <c:tickLblPos val="nextTo"/>
        <c:crossAx val="1844238448"/>
        <c:crosses val="autoZero"/>
        <c:crossBetween val="between"/>
      </c:valAx>
      <c:spPr>
        <a:noFill/>
        <a:ln>
          <a:noFill/>
        </a:ln>
        <a:effectLst/>
      </c:spPr>
    </c:plotArea>
    <c:plotVisOnly val="1"/>
    <c:dispBlanksAs val="gap"/>
    <c:showDLblsOverMax val="0"/>
  </c:chart>
  <c:spPr>
    <a:noFill/>
    <a:ln>
      <a:noFill/>
    </a:ln>
    <a:effectLst/>
  </c:spPr>
  <c:txPr>
    <a:bodyPr/>
    <a:lstStyle/>
    <a:p>
      <a:pPr>
        <a:defRPr sz="2400">
          <a:solidFill>
            <a:schemeClr val="tx1"/>
          </a:solidFill>
          <a:latin typeface="Roboto"/>
        </a:defRPr>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Web Design</c:v>
                </c:pt>
              </c:strCache>
            </c:strRef>
          </c:tx>
          <c:spPr>
            <a:solidFill>
              <a:schemeClr val="accent1"/>
            </a:solidFill>
            <a:ln>
              <a:noFill/>
            </a:ln>
            <a:effectLst/>
          </c:spPr>
          <c:invertIfNegative val="0"/>
          <c:dLbls>
            <c:spPr>
              <a:noFill/>
              <a:ln>
                <a:noFill/>
              </a:ln>
              <a:effectLst/>
            </c:spPr>
            <c:txPr>
              <a:bodyPr rot="0" vert="horz"/>
              <a:lstStyle/>
              <a:p>
                <a:pPr>
                  <a:defRPr>
                    <a:latin typeface="Lato" charset="0"/>
                    <a:ea typeface="Lato" charset="0"/>
                    <a:cs typeface="Lato"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Product 3</c:v>
                </c:pt>
              </c:strCache>
            </c:strRef>
          </c:cat>
          <c:val>
            <c:numRef>
              <c:f>Sheet1!$B$2</c:f>
              <c:numCache>
                <c:formatCode>0%</c:formatCode>
                <c:ptCount val="1"/>
                <c:pt idx="0">
                  <c:v>0.45</c:v>
                </c:pt>
              </c:numCache>
            </c:numRef>
          </c:val>
        </c:ser>
        <c:ser>
          <c:idx val="1"/>
          <c:order val="1"/>
          <c:tx>
            <c:strRef>
              <c:f>Sheet1!$C$1</c:f>
              <c:strCache>
                <c:ptCount val="1"/>
                <c:pt idx="0">
                  <c:v>Web Dev.</c:v>
                </c:pt>
              </c:strCache>
            </c:strRef>
          </c:tx>
          <c:spPr>
            <a:solidFill>
              <a:schemeClr val="accent2"/>
            </a:solidFill>
            <a:ln>
              <a:noFill/>
            </a:ln>
            <a:effectLst/>
          </c:spPr>
          <c:invertIfNegative val="0"/>
          <c:dLbls>
            <c:spPr>
              <a:noFill/>
              <a:ln>
                <a:noFill/>
              </a:ln>
              <a:effectLst/>
            </c:spPr>
            <c:txPr>
              <a:bodyPr rot="0" vert="horz"/>
              <a:lstStyle/>
              <a:p>
                <a:pPr>
                  <a:defRPr>
                    <a:latin typeface="Lato" charset="0"/>
                    <a:ea typeface="Lato" charset="0"/>
                    <a:cs typeface="Lato"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Product 3</c:v>
                </c:pt>
              </c:strCache>
            </c:strRef>
          </c:cat>
          <c:val>
            <c:numRef>
              <c:f>Sheet1!$C$2</c:f>
              <c:numCache>
                <c:formatCode>0%</c:formatCode>
                <c:ptCount val="1"/>
                <c:pt idx="0">
                  <c:v>0.58</c:v>
                </c:pt>
              </c:numCache>
            </c:numRef>
          </c:val>
        </c:ser>
        <c:ser>
          <c:idx val="2"/>
          <c:order val="2"/>
          <c:tx>
            <c:strRef>
              <c:f>Sheet1!$D$1</c:f>
              <c:strCache>
                <c:ptCount val="1"/>
                <c:pt idx="0">
                  <c:v>Mobile Apps</c:v>
                </c:pt>
              </c:strCache>
            </c:strRef>
          </c:tx>
          <c:spPr>
            <a:solidFill>
              <a:schemeClr val="accent3"/>
            </a:solidFill>
            <a:ln>
              <a:noFill/>
            </a:ln>
            <a:effectLst/>
          </c:spPr>
          <c:invertIfNegative val="0"/>
          <c:dLbls>
            <c:spPr>
              <a:noFill/>
              <a:ln>
                <a:noFill/>
              </a:ln>
              <a:effectLst/>
            </c:spPr>
            <c:txPr>
              <a:bodyPr rot="0" vert="horz"/>
              <a:lstStyle/>
              <a:p>
                <a:pPr>
                  <a:defRPr>
                    <a:latin typeface="Lato" charset="0"/>
                    <a:ea typeface="Lato" charset="0"/>
                    <a:cs typeface="Lato"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Product 3</c:v>
                </c:pt>
              </c:strCache>
            </c:strRef>
          </c:cat>
          <c:val>
            <c:numRef>
              <c:f>Sheet1!$D$2</c:f>
              <c:numCache>
                <c:formatCode>0%</c:formatCode>
                <c:ptCount val="1"/>
                <c:pt idx="0">
                  <c:v>0.48</c:v>
                </c:pt>
              </c:numCache>
            </c:numRef>
          </c:val>
        </c:ser>
        <c:dLbls>
          <c:showLegendKey val="0"/>
          <c:showVal val="0"/>
          <c:showCatName val="0"/>
          <c:showSerName val="0"/>
          <c:showPercent val="0"/>
          <c:showBubbleSize val="0"/>
        </c:dLbls>
        <c:gapWidth val="69"/>
        <c:overlap val="-25"/>
        <c:axId val="1845346416"/>
        <c:axId val="1845349840"/>
      </c:barChart>
      <c:catAx>
        <c:axId val="1845346416"/>
        <c:scaling>
          <c:orientation val="minMax"/>
        </c:scaling>
        <c:delete val="0"/>
        <c:axPos val="b"/>
        <c:numFmt formatCode="General" sourceLinked="1"/>
        <c:majorTickMark val="none"/>
        <c:minorTickMark val="none"/>
        <c:tickLblPos val="nextTo"/>
        <c:spPr>
          <a:noFill/>
          <a:ln w="9525" cap="flat" cmpd="sng" algn="ctr">
            <a:solidFill>
              <a:schemeClr val="bg1">
                <a:lumMod val="85000"/>
              </a:schemeClr>
            </a:solidFill>
            <a:round/>
          </a:ln>
          <a:effectLst/>
        </c:spPr>
        <c:txPr>
          <a:bodyPr rot="-60000000" vert="horz"/>
          <a:lstStyle/>
          <a:p>
            <a:pPr>
              <a:defRPr>
                <a:latin typeface="Lato" charset="0"/>
                <a:ea typeface="Lato" charset="0"/>
                <a:cs typeface="Lato" charset="0"/>
              </a:defRPr>
            </a:pPr>
            <a:endParaRPr lang="en-US"/>
          </a:p>
        </c:txPr>
        <c:crossAx val="1845349840"/>
        <c:crosses val="autoZero"/>
        <c:auto val="1"/>
        <c:lblAlgn val="ctr"/>
        <c:lblOffset val="100"/>
        <c:noMultiLvlLbl val="0"/>
      </c:catAx>
      <c:valAx>
        <c:axId val="1845349840"/>
        <c:scaling>
          <c:orientation val="minMax"/>
        </c:scaling>
        <c:delete val="1"/>
        <c:axPos val="l"/>
        <c:numFmt formatCode="0%" sourceLinked="1"/>
        <c:majorTickMark val="in"/>
        <c:minorTickMark val="none"/>
        <c:tickLblPos val="nextTo"/>
        <c:crossAx val="1845346416"/>
        <c:crosses val="autoZero"/>
        <c:crossBetween val="between"/>
      </c:valAx>
      <c:spPr>
        <a:noFill/>
        <a:ln>
          <a:noFill/>
        </a:ln>
        <a:effectLst/>
      </c:spPr>
    </c:plotArea>
    <c:plotVisOnly val="1"/>
    <c:dispBlanksAs val="gap"/>
    <c:showDLblsOverMax val="0"/>
  </c:chart>
  <c:spPr>
    <a:noFill/>
    <a:ln>
      <a:noFill/>
    </a:ln>
    <a:effectLst/>
  </c:spPr>
  <c:txPr>
    <a:bodyPr/>
    <a:lstStyle/>
    <a:p>
      <a:pPr>
        <a:defRPr sz="2400">
          <a:solidFill>
            <a:schemeClr val="tx1"/>
          </a:solidFill>
          <a:latin typeface="Roboto"/>
        </a:defRPr>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Sales</c:v>
                </c:pt>
              </c:strCache>
            </c:strRef>
          </c:tx>
          <c:invertIfNegative val="0"/>
          <c:dLbls>
            <c:spPr>
              <a:noFill/>
              <a:ln>
                <a:noFill/>
              </a:ln>
              <a:effectLst/>
            </c:spPr>
            <c:txPr>
              <a:bodyPr/>
              <a:lstStyle/>
              <a:p>
                <a:pPr>
                  <a:defRPr>
                    <a:solidFill>
                      <a:schemeClr val="tx1"/>
                    </a:solidFill>
                    <a:latin typeface="Roboto Regular"/>
                    <a:cs typeface="Roboto Regular"/>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Sheet1!$A$2:$A$6</c:f>
              <c:strCache>
                <c:ptCount val="5"/>
                <c:pt idx="0">
                  <c:v>Brazil</c:v>
                </c:pt>
                <c:pt idx="1">
                  <c:v>China</c:v>
                </c:pt>
                <c:pt idx="2">
                  <c:v>Australia</c:v>
                </c:pt>
                <c:pt idx="3">
                  <c:v>Canada</c:v>
                </c:pt>
                <c:pt idx="4">
                  <c:v>United States</c:v>
                </c:pt>
              </c:strCache>
            </c:strRef>
          </c:cat>
          <c:val>
            <c:numRef>
              <c:f>Sheet1!$B$2:$B$6</c:f>
              <c:numCache>
                <c:formatCode>General</c:formatCode>
                <c:ptCount val="5"/>
                <c:pt idx="0">
                  <c:v>3.6</c:v>
                </c:pt>
                <c:pt idx="1">
                  <c:v>2.9</c:v>
                </c:pt>
                <c:pt idx="2">
                  <c:v>3.0</c:v>
                </c:pt>
                <c:pt idx="3">
                  <c:v>3.0</c:v>
                </c:pt>
                <c:pt idx="4">
                  <c:v>4.1</c:v>
                </c:pt>
              </c:numCache>
            </c:numRef>
          </c:val>
        </c:ser>
        <c:ser>
          <c:idx val="1"/>
          <c:order val="1"/>
          <c:tx>
            <c:strRef>
              <c:f>Sheet1!$C$1</c:f>
              <c:strCache>
                <c:ptCount val="1"/>
                <c:pt idx="0">
                  <c:v>Sales2</c:v>
                </c:pt>
              </c:strCache>
            </c:strRef>
          </c:tx>
          <c:spPr>
            <a:solidFill>
              <a:schemeClr val="tx2"/>
            </a:solidFill>
            <a:ln>
              <a:noFill/>
            </a:ln>
            <a:effectLst/>
          </c:spPr>
          <c:invertIfNegative val="0"/>
          <c:cat>
            <c:strRef>
              <c:f>Sheet1!$A$2:$A$6</c:f>
              <c:strCache>
                <c:ptCount val="5"/>
                <c:pt idx="0">
                  <c:v>Brazil</c:v>
                </c:pt>
                <c:pt idx="1">
                  <c:v>China</c:v>
                </c:pt>
                <c:pt idx="2">
                  <c:v>Australia</c:v>
                </c:pt>
                <c:pt idx="3">
                  <c:v>Canada</c:v>
                </c:pt>
                <c:pt idx="4">
                  <c:v>United States</c:v>
                </c:pt>
              </c:strCache>
            </c:strRef>
          </c:cat>
          <c:val>
            <c:numRef>
              <c:f>Sheet1!$C$2:$C$6</c:f>
              <c:numCache>
                <c:formatCode>General</c:formatCode>
                <c:ptCount val="5"/>
                <c:pt idx="0">
                  <c:v>2.9</c:v>
                </c:pt>
                <c:pt idx="1">
                  <c:v>3.9</c:v>
                </c:pt>
                <c:pt idx="2">
                  <c:v>2.0</c:v>
                </c:pt>
                <c:pt idx="3">
                  <c:v>4.0</c:v>
                </c:pt>
                <c:pt idx="4">
                  <c:v>3.3</c:v>
                </c:pt>
              </c:numCache>
            </c:numRef>
          </c:val>
        </c:ser>
        <c:ser>
          <c:idx val="3"/>
          <c:order val="2"/>
          <c:tx>
            <c:strRef>
              <c:f>Sheet1!$E$1</c:f>
              <c:strCache>
                <c:ptCount val="1"/>
                <c:pt idx="0">
                  <c:v>Sales4</c:v>
                </c:pt>
              </c:strCache>
            </c:strRef>
          </c:tx>
          <c:spPr>
            <a:solidFill>
              <a:schemeClr val="accent4"/>
            </a:solidFill>
            <a:ln>
              <a:noFill/>
            </a:ln>
            <a:effectLst/>
          </c:spPr>
          <c:invertIfNegative val="0"/>
          <c:cat>
            <c:strRef>
              <c:f>Sheet1!$A$2:$A$6</c:f>
              <c:strCache>
                <c:ptCount val="5"/>
                <c:pt idx="0">
                  <c:v>Brazil</c:v>
                </c:pt>
                <c:pt idx="1">
                  <c:v>China</c:v>
                </c:pt>
                <c:pt idx="2">
                  <c:v>Australia</c:v>
                </c:pt>
                <c:pt idx="3">
                  <c:v>Canada</c:v>
                </c:pt>
                <c:pt idx="4">
                  <c:v>United States</c:v>
                </c:pt>
              </c:strCache>
            </c:strRef>
          </c:cat>
          <c:val>
            <c:numRef>
              <c:f>Sheet1!$E$2:$E$6</c:f>
              <c:numCache>
                <c:formatCode>General</c:formatCode>
                <c:ptCount val="5"/>
                <c:pt idx="0">
                  <c:v>3.4</c:v>
                </c:pt>
                <c:pt idx="1">
                  <c:v>3.0</c:v>
                </c:pt>
                <c:pt idx="2">
                  <c:v>1.9</c:v>
                </c:pt>
                <c:pt idx="3">
                  <c:v>2.1</c:v>
                </c:pt>
                <c:pt idx="4">
                  <c:v>3.8</c:v>
                </c:pt>
              </c:numCache>
            </c:numRef>
          </c:val>
        </c:ser>
        <c:dLbls>
          <c:showLegendKey val="0"/>
          <c:showVal val="0"/>
          <c:showCatName val="0"/>
          <c:showSerName val="0"/>
          <c:showPercent val="0"/>
          <c:showBubbleSize val="0"/>
        </c:dLbls>
        <c:gapWidth val="126"/>
        <c:axId val="1843514192"/>
        <c:axId val="1843510752"/>
      </c:barChart>
      <c:catAx>
        <c:axId val="1843514192"/>
        <c:scaling>
          <c:orientation val="maxMin"/>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vert="horz"/>
          <a:lstStyle/>
          <a:p>
            <a:pPr>
              <a:defRPr>
                <a:solidFill>
                  <a:schemeClr val="tx1"/>
                </a:solidFill>
                <a:latin typeface="Roboto Regular"/>
                <a:cs typeface="Roboto Regular"/>
              </a:defRPr>
            </a:pPr>
            <a:endParaRPr lang="en-US"/>
          </a:p>
        </c:txPr>
        <c:crossAx val="1843510752"/>
        <c:crosses val="autoZero"/>
        <c:auto val="1"/>
        <c:lblAlgn val="ctr"/>
        <c:lblOffset val="90"/>
        <c:noMultiLvlLbl val="0"/>
      </c:catAx>
      <c:valAx>
        <c:axId val="184351075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vert="horz"/>
          <a:lstStyle/>
          <a:p>
            <a:pPr>
              <a:defRPr>
                <a:solidFill>
                  <a:schemeClr val="tx1"/>
                </a:solidFill>
                <a:latin typeface="Roboto Regular"/>
                <a:cs typeface="Roboto Regular"/>
              </a:defRPr>
            </a:pPr>
            <a:endParaRPr lang="en-US"/>
          </a:p>
        </c:txPr>
        <c:crossAx val="1843514192"/>
        <c:crosses val="max"/>
        <c:crossBetween val="between"/>
        <c:majorUnit val="1.0"/>
      </c:valAx>
      <c:spPr>
        <a:noFill/>
        <a:ln>
          <a:noFill/>
        </a:ln>
        <a:effectLst/>
      </c:spPr>
    </c:plotArea>
    <c:plotVisOnly val="1"/>
    <c:dispBlanksAs val="gap"/>
    <c:showDLblsOverMax val="0"/>
  </c:chart>
  <c:spPr>
    <a:noFill/>
    <a:ln>
      <a:noFill/>
    </a:ln>
    <a:effectLst/>
  </c:spPr>
  <c:txPr>
    <a:bodyPr/>
    <a:lstStyle/>
    <a:p>
      <a:pPr>
        <a:defRPr sz="2000">
          <a:solidFill>
            <a:schemeClr val="tx1">
              <a:lumMod val="50000"/>
              <a:lumOff val="50000"/>
            </a:schemeClr>
          </a:solidFill>
          <a:latin typeface="Lato Regular"/>
          <a:cs typeface="Lato Regular"/>
        </a:defRPr>
      </a:pPr>
      <a:endParaRPr lang="en-US"/>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accent4"/>
              </a:solidFill>
              <a:ln w="19050">
                <a:solidFill>
                  <a:schemeClr val="lt1"/>
                </a:solidFill>
              </a:ln>
              <a:effectLst/>
            </c:spPr>
          </c:dPt>
          <c:dPt>
            <c:idx val="1"/>
            <c:bubble3D val="0"/>
            <c:spPr>
              <a:solidFill>
                <a:schemeClr val="bg1">
                  <a:lumMod val="85000"/>
                </a:schemeClr>
              </a:solidFill>
              <a:ln w="19050">
                <a:solidFill>
                  <a:schemeClr val="lt1"/>
                </a:solidFill>
              </a:ln>
              <a:effectLst/>
            </c:spPr>
          </c:dPt>
          <c:cat>
            <c:strRef>
              <c:f>Sheet1!$A$2:$A$3</c:f>
              <c:strCache>
                <c:ptCount val="2"/>
                <c:pt idx="0">
                  <c:v>1st Qtr</c:v>
                </c:pt>
                <c:pt idx="1">
                  <c:v>2nd Qtr</c:v>
                </c:pt>
              </c:strCache>
            </c:strRef>
          </c:cat>
          <c:val>
            <c:numRef>
              <c:f>Sheet1!$B$2:$B$3</c:f>
              <c:numCache>
                <c:formatCode>General</c:formatCode>
                <c:ptCount val="2"/>
                <c:pt idx="0">
                  <c:v>75.0</c:v>
                </c:pt>
                <c:pt idx="1">
                  <c:v>25.0</c:v>
                </c:pt>
              </c:numCache>
            </c:numRef>
          </c:val>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accent3"/>
              </a:solidFill>
              <a:ln w="19050">
                <a:solidFill>
                  <a:schemeClr val="lt1"/>
                </a:solidFill>
              </a:ln>
              <a:effectLst/>
            </c:spPr>
          </c:dPt>
          <c:dPt>
            <c:idx val="1"/>
            <c:bubble3D val="0"/>
            <c:spPr>
              <a:solidFill>
                <a:schemeClr val="bg1">
                  <a:lumMod val="85000"/>
                </a:schemeClr>
              </a:solidFill>
              <a:ln w="19050">
                <a:solidFill>
                  <a:schemeClr val="lt1"/>
                </a:solidFill>
              </a:ln>
              <a:effectLst/>
            </c:spPr>
          </c:dPt>
          <c:cat>
            <c:strRef>
              <c:f>Sheet1!$A$2:$A$3</c:f>
              <c:strCache>
                <c:ptCount val="2"/>
                <c:pt idx="0">
                  <c:v>1st Qtr</c:v>
                </c:pt>
                <c:pt idx="1">
                  <c:v>2nd Qtr</c:v>
                </c:pt>
              </c:strCache>
            </c:strRef>
          </c:cat>
          <c:val>
            <c:numRef>
              <c:f>Sheet1!$B$2:$B$3</c:f>
              <c:numCache>
                <c:formatCode>General</c:formatCode>
                <c:ptCount val="2"/>
                <c:pt idx="0">
                  <c:v>50.0</c:v>
                </c:pt>
                <c:pt idx="1">
                  <c:v>25.0</c:v>
                </c:pt>
              </c:numCache>
            </c:numRef>
          </c:val>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accent2"/>
              </a:solidFill>
              <a:ln w="19050">
                <a:solidFill>
                  <a:schemeClr val="lt1"/>
                </a:solidFill>
              </a:ln>
              <a:effectLst/>
            </c:spPr>
          </c:dPt>
          <c:dPt>
            <c:idx val="1"/>
            <c:bubble3D val="0"/>
            <c:spPr>
              <a:solidFill>
                <a:schemeClr val="bg1">
                  <a:lumMod val="85000"/>
                </a:schemeClr>
              </a:solidFill>
              <a:ln w="19050">
                <a:solidFill>
                  <a:schemeClr val="lt1"/>
                </a:solidFill>
              </a:ln>
              <a:effectLst/>
            </c:spPr>
          </c:dPt>
          <c:cat>
            <c:strRef>
              <c:f>Sheet1!$A$2:$A$3</c:f>
              <c:strCache>
                <c:ptCount val="2"/>
                <c:pt idx="0">
                  <c:v>1st Qtr</c:v>
                </c:pt>
                <c:pt idx="1">
                  <c:v>2nd Qtr</c:v>
                </c:pt>
              </c:strCache>
            </c:strRef>
          </c:cat>
          <c:val>
            <c:numRef>
              <c:f>Sheet1!$B$2:$B$3</c:f>
              <c:numCache>
                <c:formatCode>General</c:formatCode>
                <c:ptCount val="2"/>
                <c:pt idx="0">
                  <c:v>75.0</c:v>
                </c:pt>
                <c:pt idx="1">
                  <c:v>25.0</c:v>
                </c:pt>
              </c:numCache>
            </c:numRef>
          </c:val>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b="0" i="0">
                <a:latin typeface="Source Sans Pro Light" charset="0"/>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b="0" i="0">
                <a:latin typeface="Source Sans Pro Light" charset="0"/>
              </a:defRPr>
            </a:lvl1pPr>
          </a:lstStyle>
          <a:p>
            <a:fld id="{EFC10EE1-B198-C942-8235-326C972CBB30}" type="datetimeFigureOut">
              <a:rPr lang="en-US" smtClean="0"/>
              <a:pPr/>
              <a:t>6/6/16</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b="0" i="0">
                <a:latin typeface="Source Sans Pro Light" charset="0"/>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b="0" i="0">
                <a:latin typeface="Source Sans Pro Light" charset="0"/>
              </a:defRPr>
            </a:lvl1pPr>
          </a:lstStyle>
          <a:p>
            <a:fld id="{006BE02D-20C0-F840-AFAC-BEA99C74FDC2}" type="slidenum">
              <a:rPr lang="en-US" smtClean="0"/>
              <a:pPr/>
              <a:t>‹#›</a:t>
            </a:fld>
            <a:endParaRPr lang="en-US" dirty="0"/>
          </a:p>
        </p:txBody>
      </p:sp>
    </p:spTree>
    <p:extLst>
      <p:ext uri="{BB962C8B-B14F-4D97-AF65-F5344CB8AC3E}">
        <p14:creationId xmlns:p14="http://schemas.microsoft.com/office/powerpoint/2010/main" val="3463289142"/>
      </p:ext>
    </p:extLst>
  </p:cSld>
  <p:clrMap bg1="lt1" tx1="dk1" bg2="lt2" tx2="dk2" accent1="accent1" accent2="accent2" accent3="accent3" accent4="accent4" accent5="accent5" accent6="accent6" hlink="hlink" folHlink="folHlink"/>
  <p:notesStyle>
    <a:lvl1pPr marL="0" algn="l" defTabSz="914217" rtl="0" eaLnBrk="1" latinLnBrk="0" hangingPunct="1">
      <a:defRPr sz="2400" b="0" i="0" kern="1200">
        <a:solidFill>
          <a:schemeClr val="tx1"/>
        </a:solidFill>
        <a:latin typeface="Source Sans Pro Light" charset="0"/>
        <a:ea typeface="+mn-ea"/>
        <a:cs typeface="+mn-cs"/>
      </a:defRPr>
    </a:lvl1pPr>
    <a:lvl2pPr marL="914217" algn="l" defTabSz="914217" rtl="0" eaLnBrk="1" latinLnBrk="0" hangingPunct="1">
      <a:defRPr sz="2400" b="0" i="0" kern="1200">
        <a:solidFill>
          <a:schemeClr val="tx1"/>
        </a:solidFill>
        <a:latin typeface="Source Sans Pro Light" charset="0"/>
        <a:ea typeface="+mn-ea"/>
        <a:cs typeface="+mn-cs"/>
      </a:defRPr>
    </a:lvl2pPr>
    <a:lvl3pPr marL="1828434" algn="l" defTabSz="914217" rtl="0" eaLnBrk="1" latinLnBrk="0" hangingPunct="1">
      <a:defRPr sz="2400" b="0" i="0" kern="1200">
        <a:solidFill>
          <a:schemeClr val="tx1"/>
        </a:solidFill>
        <a:latin typeface="Source Sans Pro Light" charset="0"/>
        <a:ea typeface="+mn-ea"/>
        <a:cs typeface="+mn-cs"/>
      </a:defRPr>
    </a:lvl3pPr>
    <a:lvl4pPr marL="2742651" algn="l" defTabSz="914217" rtl="0" eaLnBrk="1" latinLnBrk="0" hangingPunct="1">
      <a:defRPr sz="2400" b="0" i="0" kern="1200">
        <a:solidFill>
          <a:schemeClr val="tx1"/>
        </a:solidFill>
        <a:latin typeface="Source Sans Pro Light" charset="0"/>
        <a:ea typeface="+mn-ea"/>
        <a:cs typeface="+mn-cs"/>
      </a:defRPr>
    </a:lvl4pPr>
    <a:lvl5pPr marL="3656868" algn="l" defTabSz="914217" rtl="0" eaLnBrk="1" latinLnBrk="0" hangingPunct="1">
      <a:defRPr sz="2400" b="0" i="0" kern="1200">
        <a:solidFill>
          <a:schemeClr val="tx1"/>
        </a:solidFill>
        <a:latin typeface="Source Sans Pro Light" charset="0"/>
        <a:ea typeface="+mn-ea"/>
        <a:cs typeface="+mn-cs"/>
      </a:defRPr>
    </a:lvl5pPr>
    <a:lvl6pPr marL="4571086" algn="l" defTabSz="914217" rtl="0" eaLnBrk="1" latinLnBrk="0" hangingPunct="1">
      <a:defRPr sz="2400" kern="1200">
        <a:solidFill>
          <a:schemeClr val="tx1"/>
        </a:solidFill>
        <a:latin typeface="+mn-lt"/>
        <a:ea typeface="+mn-ea"/>
        <a:cs typeface="+mn-cs"/>
      </a:defRPr>
    </a:lvl6pPr>
    <a:lvl7pPr marL="5485303" algn="l" defTabSz="914217" rtl="0" eaLnBrk="1" latinLnBrk="0" hangingPunct="1">
      <a:defRPr sz="2400" kern="1200">
        <a:solidFill>
          <a:schemeClr val="tx1"/>
        </a:solidFill>
        <a:latin typeface="+mn-lt"/>
        <a:ea typeface="+mn-ea"/>
        <a:cs typeface="+mn-cs"/>
      </a:defRPr>
    </a:lvl7pPr>
    <a:lvl8pPr marL="6399520" algn="l" defTabSz="914217" rtl="0" eaLnBrk="1" latinLnBrk="0" hangingPunct="1">
      <a:defRPr sz="2400" kern="1200">
        <a:solidFill>
          <a:schemeClr val="tx1"/>
        </a:solidFill>
        <a:latin typeface="+mn-lt"/>
        <a:ea typeface="+mn-ea"/>
        <a:cs typeface="+mn-cs"/>
      </a:defRPr>
    </a:lvl8pPr>
    <a:lvl9pPr marL="7313737" algn="l" defTabSz="914217" rtl="0" eaLnBrk="1" latinLnBrk="0" hangingPunct="1">
      <a:defRPr sz="2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4.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5.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6.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4.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arenR"/>
            </a:pPr>
            <a:r>
              <a:rPr lang="en-US" sz="1200" dirty="0" smtClean="0"/>
              <a:t>Delete pictures</a:t>
            </a:r>
          </a:p>
          <a:p>
            <a:pPr marL="228600" indent="-228600">
              <a:buAutoNum type="arabicParenR"/>
            </a:pPr>
            <a:r>
              <a:rPr lang="en-US" sz="1200" dirty="0" smtClean="0"/>
              <a:t>Drag</a:t>
            </a:r>
            <a:r>
              <a:rPr lang="en-US" sz="1200" baseline="0" dirty="0" smtClean="0"/>
              <a:t> and Drop your images</a:t>
            </a:r>
          </a:p>
        </p:txBody>
      </p:sp>
      <p:sp>
        <p:nvSpPr>
          <p:cNvPr id="4" name="Slide Number Placeholder 3"/>
          <p:cNvSpPr>
            <a:spLocks noGrp="1"/>
          </p:cNvSpPr>
          <p:nvPr>
            <p:ph type="sldNum" sz="quarter" idx="10"/>
          </p:nvPr>
        </p:nvSpPr>
        <p:spPr/>
        <p:txBody>
          <a:bodyPr/>
          <a:lstStyle/>
          <a:p>
            <a:fld id="{C94E8D62-D41F-6042-BCDF-79D228EFA10F}" type="slidenum">
              <a:rPr lang="en-US" smtClean="0"/>
              <a:pPr/>
              <a:t>26</a:t>
            </a:fld>
            <a:endParaRPr lang="en-US" dirty="0"/>
          </a:p>
        </p:txBody>
      </p:sp>
    </p:spTree>
    <p:extLst>
      <p:ext uri="{BB962C8B-B14F-4D97-AF65-F5344CB8AC3E}">
        <p14:creationId xmlns:p14="http://schemas.microsoft.com/office/powerpoint/2010/main" val="12176526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6BE02D-20C0-F840-AFAC-BEA99C74FDC2}" type="slidenum">
              <a:rPr lang="en-US" smtClean="0"/>
              <a:pPr/>
              <a:t>74</a:t>
            </a:fld>
            <a:endParaRPr lang="en-US" dirty="0"/>
          </a:p>
        </p:txBody>
      </p:sp>
    </p:spTree>
    <p:extLst>
      <p:ext uri="{BB962C8B-B14F-4D97-AF65-F5344CB8AC3E}">
        <p14:creationId xmlns:p14="http://schemas.microsoft.com/office/powerpoint/2010/main" val="20095917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6BE02D-20C0-F840-AFAC-BEA99C74FDC2}" type="slidenum">
              <a:rPr lang="en-US" smtClean="0"/>
              <a:pPr/>
              <a:t>75</a:t>
            </a:fld>
            <a:endParaRPr lang="en-US" dirty="0"/>
          </a:p>
        </p:txBody>
      </p:sp>
    </p:spTree>
    <p:extLst>
      <p:ext uri="{BB962C8B-B14F-4D97-AF65-F5344CB8AC3E}">
        <p14:creationId xmlns:p14="http://schemas.microsoft.com/office/powerpoint/2010/main" val="185919405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6BE02D-20C0-F840-AFAC-BEA99C74FDC2}" type="slidenum">
              <a:rPr lang="en-US" smtClean="0"/>
              <a:pPr/>
              <a:t>81</a:t>
            </a:fld>
            <a:endParaRPr lang="en-US" dirty="0"/>
          </a:p>
        </p:txBody>
      </p:sp>
    </p:spTree>
    <p:extLst>
      <p:ext uri="{BB962C8B-B14F-4D97-AF65-F5344CB8AC3E}">
        <p14:creationId xmlns:p14="http://schemas.microsoft.com/office/powerpoint/2010/main" val="45505047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819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tLang="en-US">
              <a:ea typeface="ＭＳ Ｐゴシック" charset="-128"/>
            </a:endParaRPr>
          </a:p>
        </p:txBody>
      </p:sp>
      <p:sp>
        <p:nvSpPr>
          <p:cNvPr id="819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128"/>
              </a:defRPr>
            </a:lvl1pPr>
            <a:lvl2pPr marL="742950" indent="-285750" eaLnBrk="0" hangingPunct="0">
              <a:defRPr sz="2400">
                <a:solidFill>
                  <a:schemeClr val="tx1"/>
                </a:solidFill>
                <a:latin typeface="Calibri" charset="0"/>
                <a:ea typeface="ＭＳ Ｐゴシック" charset="-128"/>
              </a:defRPr>
            </a:lvl2pPr>
            <a:lvl3pPr marL="1143000" indent="-228600" eaLnBrk="0" hangingPunct="0">
              <a:defRPr sz="2400">
                <a:solidFill>
                  <a:schemeClr val="tx1"/>
                </a:solidFill>
                <a:latin typeface="Calibri" charset="0"/>
                <a:ea typeface="ＭＳ Ｐゴシック" charset="-128"/>
              </a:defRPr>
            </a:lvl3pPr>
            <a:lvl4pPr marL="1600200" indent="-228600" eaLnBrk="0" hangingPunct="0">
              <a:defRPr sz="2400">
                <a:solidFill>
                  <a:schemeClr val="tx1"/>
                </a:solidFill>
                <a:latin typeface="Calibri" charset="0"/>
                <a:ea typeface="ＭＳ Ｐゴシック" charset="-128"/>
              </a:defRPr>
            </a:lvl4pPr>
            <a:lvl5pPr marL="2057400" indent="-228600" eaLnBrk="0" hangingPunct="0">
              <a:defRPr sz="2400">
                <a:solidFill>
                  <a:schemeClr val="tx1"/>
                </a:solidFill>
                <a:latin typeface="Calibri" charset="0"/>
                <a:ea typeface="ＭＳ Ｐゴシック" charset="-128"/>
              </a:defRPr>
            </a:lvl5pPr>
            <a:lvl6pPr marL="2514600" indent="-228600" defTabSz="1217613" eaLnBrk="0" fontAlgn="base" hangingPunct="0">
              <a:spcBef>
                <a:spcPct val="0"/>
              </a:spcBef>
              <a:spcAft>
                <a:spcPct val="0"/>
              </a:spcAft>
              <a:defRPr sz="2400">
                <a:solidFill>
                  <a:schemeClr val="tx1"/>
                </a:solidFill>
                <a:latin typeface="Calibri" charset="0"/>
                <a:ea typeface="ＭＳ Ｐゴシック" charset="-128"/>
              </a:defRPr>
            </a:lvl6pPr>
            <a:lvl7pPr marL="2971800" indent="-228600" defTabSz="1217613" eaLnBrk="0" fontAlgn="base" hangingPunct="0">
              <a:spcBef>
                <a:spcPct val="0"/>
              </a:spcBef>
              <a:spcAft>
                <a:spcPct val="0"/>
              </a:spcAft>
              <a:defRPr sz="2400">
                <a:solidFill>
                  <a:schemeClr val="tx1"/>
                </a:solidFill>
                <a:latin typeface="Calibri" charset="0"/>
                <a:ea typeface="ＭＳ Ｐゴシック" charset="-128"/>
              </a:defRPr>
            </a:lvl7pPr>
            <a:lvl8pPr marL="3429000" indent="-228600" defTabSz="1217613" eaLnBrk="0" fontAlgn="base" hangingPunct="0">
              <a:spcBef>
                <a:spcPct val="0"/>
              </a:spcBef>
              <a:spcAft>
                <a:spcPct val="0"/>
              </a:spcAft>
              <a:defRPr sz="2400">
                <a:solidFill>
                  <a:schemeClr val="tx1"/>
                </a:solidFill>
                <a:latin typeface="Calibri" charset="0"/>
                <a:ea typeface="ＭＳ Ｐゴシック" charset="-128"/>
              </a:defRPr>
            </a:lvl8pPr>
            <a:lvl9pPr marL="3886200" indent="-228600" defTabSz="1217613" eaLnBrk="0" fontAlgn="base" hangingPunct="0">
              <a:spcBef>
                <a:spcPct val="0"/>
              </a:spcBef>
              <a:spcAft>
                <a:spcPct val="0"/>
              </a:spcAft>
              <a:defRPr sz="2400">
                <a:solidFill>
                  <a:schemeClr val="tx1"/>
                </a:solidFill>
                <a:latin typeface="Calibri" charset="0"/>
                <a:ea typeface="ＭＳ Ｐゴシック" charset="-128"/>
              </a:defRPr>
            </a:lvl9pPr>
          </a:lstStyle>
          <a:p>
            <a:pPr eaLnBrk="1" hangingPunct="1"/>
            <a:fld id="{6DA333B3-07BD-E745-85DC-1E7984B6EEEB}" type="slidenum">
              <a:rPr lang="en-US" altLang="en-US" sz="1200">
                <a:latin typeface="Source Sans Pro Regular" charset="0"/>
              </a:rPr>
              <a:pPr eaLnBrk="1" hangingPunct="1"/>
              <a:t>86</a:t>
            </a:fld>
            <a:endParaRPr lang="en-US" altLang="en-US" sz="1200">
              <a:latin typeface="Source Sans Pro Regular" charset="0"/>
            </a:endParaRPr>
          </a:p>
        </p:txBody>
      </p:sp>
    </p:spTree>
    <p:extLst>
      <p:ext uri="{BB962C8B-B14F-4D97-AF65-F5344CB8AC3E}">
        <p14:creationId xmlns:p14="http://schemas.microsoft.com/office/powerpoint/2010/main" val="11961108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4337" name="Text Box 1"/>
          <p:cNvSpPr txBox="1">
            <a:spLocks noGrp="1" noRot="1" noChangeAspect="1" noChangeArrowheads="1"/>
          </p:cNvSpPr>
          <p:nvPr>
            <p:ph type="sldImg"/>
          </p:nvPr>
        </p:nvSpPr>
        <p:spPr bwMode="auto">
          <a:xfrm>
            <a:off x="-16998950" y="-11796713"/>
            <a:ext cx="22196425" cy="12488863"/>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14338" name="Text Box 2"/>
          <p:cNvSpPr txBox="1">
            <a:spLocks noGrp="1" noChangeArrowheads="1"/>
          </p:cNvSpPr>
          <p:nvPr>
            <p:ph type="body" idx="1"/>
          </p:nvPr>
        </p:nvSpPr>
        <p:spPr bwMode="auto">
          <a:xfrm>
            <a:off x="685800" y="4343400"/>
            <a:ext cx="5481638" cy="4110038"/>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Tree>
    <p:extLst>
      <p:ext uri="{BB962C8B-B14F-4D97-AF65-F5344CB8AC3E}">
        <p14:creationId xmlns:p14="http://schemas.microsoft.com/office/powerpoint/2010/main" val="13942924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6BE02D-20C0-F840-AFAC-BEA99C74FDC2}" type="slidenum">
              <a:rPr lang="en-US" smtClean="0"/>
              <a:pPr/>
              <a:t>46</a:t>
            </a:fld>
            <a:endParaRPr lang="en-US" dirty="0"/>
          </a:p>
        </p:txBody>
      </p:sp>
    </p:spTree>
    <p:extLst>
      <p:ext uri="{BB962C8B-B14F-4D97-AF65-F5344CB8AC3E}">
        <p14:creationId xmlns:p14="http://schemas.microsoft.com/office/powerpoint/2010/main" val="8370195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6BE02D-20C0-F840-AFAC-BEA99C74FDC2}" type="slidenum">
              <a:rPr lang="en-US" smtClean="0"/>
              <a:pPr/>
              <a:t>47</a:t>
            </a:fld>
            <a:endParaRPr lang="en-US" dirty="0"/>
          </a:p>
        </p:txBody>
      </p:sp>
    </p:spTree>
    <p:extLst>
      <p:ext uri="{BB962C8B-B14F-4D97-AF65-F5344CB8AC3E}">
        <p14:creationId xmlns:p14="http://schemas.microsoft.com/office/powerpoint/2010/main" val="20633964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6BE02D-20C0-F840-AFAC-BEA99C74FDC2}" type="slidenum">
              <a:rPr lang="en-US" smtClean="0"/>
              <a:pPr/>
              <a:t>48</a:t>
            </a:fld>
            <a:endParaRPr lang="en-US" dirty="0"/>
          </a:p>
        </p:txBody>
      </p:sp>
    </p:spTree>
    <p:extLst>
      <p:ext uri="{BB962C8B-B14F-4D97-AF65-F5344CB8AC3E}">
        <p14:creationId xmlns:p14="http://schemas.microsoft.com/office/powerpoint/2010/main" val="13702484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4787946-F38A-442D-8B4B-7C33473CC735}" type="slidenum">
              <a:rPr lang="en-US" smtClean="0"/>
              <a:t>52</a:t>
            </a:fld>
            <a:endParaRPr lang="en-US" dirty="0"/>
          </a:p>
        </p:txBody>
      </p:sp>
    </p:spTree>
    <p:extLst>
      <p:ext uri="{BB962C8B-B14F-4D97-AF65-F5344CB8AC3E}">
        <p14:creationId xmlns:p14="http://schemas.microsoft.com/office/powerpoint/2010/main" val="4168057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4787946-F38A-442D-8B4B-7C33473CC735}" type="slidenum">
              <a:rPr lang="en-US" smtClean="0"/>
              <a:t>53</a:t>
            </a:fld>
            <a:endParaRPr lang="en-US" dirty="0"/>
          </a:p>
        </p:txBody>
      </p:sp>
    </p:spTree>
    <p:extLst>
      <p:ext uri="{BB962C8B-B14F-4D97-AF65-F5344CB8AC3E}">
        <p14:creationId xmlns:p14="http://schemas.microsoft.com/office/powerpoint/2010/main" val="1058627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4787946-F38A-442D-8B4B-7C33473CC735}" type="slidenum">
              <a:rPr lang="en-US" smtClean="0"/>
              <a:t>54</a:t>
            </a:fld>
            <a:endParaRPr lang="en-US" dirty="0"/>
          </a:p>
        </p:txBody>
      </p:sp>
    </p:spTree>
    <p:extLst>
      <p:ext uri="{BB962C8B-B14F-4D97-AF65-F5344CB8AC3E}">
        <p14:creationId xmlns:p14="http://schemas.microsoft.com/office/powerpoint/2010/main" val="9032244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6BE02D-20C0-F840-AFAC-BEA99C74FDC2}" type="slidenum">
              <a:rPr lang="en-US" smtClean="0"/>
              <a:pPr/>
              <a:t>73</a:t>
            </a:fld>
            <a:endParaRPr lang="en-US" dirty="0"/>
          </a:p>
        </p:txBody>
      </p:sp>
    </p:spTree>
    <p:extLst>
      <p:ext uri="{BB962C8B-B14F-4D97-AF65-F5344CB8AC3E}">
        <p14:creationId xmlns:p14="http://schemas.microsoft.com/office/powerpoint/2010/main" val="10689714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General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70933056"/>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Mobile_devices">
    <p:spTree>
      <p:nvGrpSpPr>
        <p:cNvPr id="1" name=""/>
        <p:cNvGrpSpPr/>
        <p:nvPr/>
      </p:nvGrpSpPr>
      <p:grpSpPr>
        <a:xfrm>
          <a:off x="0" y="0"/>
          <a:ext cx="0" cy="0"/>
          <a:chOff x="0" y="0"/>
          <a:chExt cx="0" cy="0"/>
        </a:xfrm>
      </p:grpSpPr>
      <p:sp>
        <p:nvSpPr>
          <p:cNvPr id="10" name="Picture Placeholder 2"/>
          <p:cNvSpPr>
            <a:spLocks noGrp="1" noChangeAspect="1"/>
          </p:cNvSpPr>
          <p:nvPr>
            <p:ph type="pic" sz="quarter" idx="25"/>
          </p:nvPr>
        </p:nvSpPr>
        <p:spPr>
          <a:xfrm>
            <a:off x="10690548" y="3742461"/>
            <a:ext cx="3010509" cy="5334632"/>
          </a:xfrm>
        </p:spPr>
        <p:txBody>
          <a:bodyPr anchor="t">
            <a:normAutofit/>
          </a:bodyPr>
          <a:lstStyle>
            <a:lvl1pPr marL="0" indent="0" algn="ctr">
              <a:buNone/>
              <a:defRPr sz="2199">
                <a:latin typeface="Lato" charset="0"/>
                <a:ea typeface="Lato" charset="0"/>
                <a:cs typeface="Lato" charset="0"/>
              </a:defRPr>
            </a:lvl1pPr>
          </a:lstStyle>
          <a:p>
            <a:endParaRPr lang="id-ID" dirty="0"/>
          </a:p>
        </p:txBody>
      </p:sp>
      <p:sp>
        <p:nvSpPr>
          <p:cNvPr id="11" name="Picture Placeholder 2"/>
          <p:cNvSpPr>
            <a:spLocks noGrp="1" noChangeAspect="1"/>
          </p:cNvSpPr>
          <p:nvPr>
            <p:ph type="pic" sz="quarter" idx="26"/>
          </p:nvPr>
        </p:nvSpPr>
        <p:spPr>
          <a:xfrm>
            <a:off x="17048552" y="3742461"/>
            <a:ext cx="3010509" cy="5334632"/>
          </a:xfrm>
        </p:spPr>
        <p:txBody>
          <a:bodyPr anchor="t">
            <a:normAutofit/>
          </a:bodyPr>
          <a:lstStyle>
            <a:lvl1pPr marL="0" indent="0" algn="ctr">
              <a:buNone/>
              <a:defRPr sz="2199">
                <a:latin typeface="Lato" charset="0"/>
                <a:ea typeface="Lato" charset="0"/>
                <a:cs typeface="Lato" charset="0"/>
              </a:defRPr>
            </a:lvl1pPr>
          </a:lstStyle>
          <a:p>
            <a:endParaRPr lang="id-ID" dirty="0"/>
          </a:p>
        </p:txBody>
      </p:sp>
      <p:sp>
        <p:nvSpPr>
          <p:cNvPr id="12" name="Picture Placeholder 2"/>
          <p:cNvSpPr>
            <a:spLocks noGrp="1" noChangeAspect="1"/>
          </p:cNvSpPr>
          <p:nvPr>
            <p:ph type="pic" sz="quarter" idx="27"/>
          </p:nvPr>
        </p:nvSpPr>
        <p:spPr>
          <a:xfrm>
            <a:off x="4304691" y="3742461"/>
            <a:ext cx="3010509" cy="5334632"/>
          </a:xfrm>
        </p:spPr>
        <p:txBody>
          <a:bodyPr anchor="t">
            <a:normAutofit/>
          </a:bodyPr>
          <a:lstStyle>
            <a:lvl1pPr marL="0" indent="0" algn="ctr">
              <a:buNone/>
              <a:defRPr sz="2199">
                <a:latin typeface="Lato" charset="0"/>
                <a:ea typeface="Lato" charset="0"/>
                <a:cs typeface="Lato" charset="0"/>
              </a:defRPr>
            </a:lvl1pPr>
          </a:lstStyle>
          <a:p>
            <a:endParaRPr lang="id-ID" dirty="0"/>
          </a:p>
        </p:txBody>
      </p:sp>
    </p:spTree>
    <p:extLst>
      <p:ext uri="{BB962C8B-B14F-4D97-AF65-F5344CB8AC3E}">
        <p14:creationId xmlns:p14="http://schemas.microsoft.com/office/powerpoint/2010/main" val="247429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Mobile_devices">
    <p:spTree>
      <p:nvGrpSpPr>
        <p:cNvPr id="1" name=""/>
        <p:cNvGrpSpPr/>
        <p:nvPr/>
      </p:nvGrpSpPr>
      <p:grpSpPr>
        <a:xfrm>
          <a:off x="0" y="0"/>
          <a:ext cx="0" cy="0"/>
          <a:chOff x="0" y="0"/>
          <a:chExt cx="0" cy="0"/>
        </a:xfrm>
      </p:grpSpPr>
      <p:sp>
        <p:nvSpPr>
          <p:cNvPr id="7" name="Picture Placeholder 2"/>
          <p:cNvSpPr>
            <a:spLocks noGrp="1" noChangeAspect="1"/>
          </p:cNvSpPr>
          <p:nvPr>
            <p:ph type="pic" sz="quarter" idx="26"/>
          </p:nvPr>
        </p:nvSpPr>
        <p:spPr>
          <a:xfrm>
            <a:off x="12590551" y="4054695"/>
            <a:ext cx="3425086" cy="6069264"/>
          </a:xfrm>
        </p:spPr>
        <p:txBody>
          <a:bodyPr anchor="t">
            <a:normAutofit/>
          </a:bodyPr>
          <a:lstStyle>
            <a:lvl1pPr marL="0" indent="0" algn="ctr">
              <a:buNone/>
              <a:defRPr sz="2199">
                <a:latin typeface="Lato" charset="0"/>
                <a:ea typeface="Lato" charset="0"/>
                <a:cs typeface="Lato" charset="0"/>
              </a:defRPr>
            </a:lvl1pPr>
          </a:lstStyle>
          <a:p>
            <a:endParaRPr lang="id-ID" dirty="0"/>
          </a:p>
        </p:txBody>
      </p:sp>
      <p:sp>
        <p:nvSpPr>
          <p:cNvPr id="8" name="Picture Placeholder 2"/>
          <p:cNvSpPr>
            <a:spLocks noGrp="1" noChangeAspect="1"/>
          </p:cNvSpPr>
          <p:nvPr>
            <p:ph type="pic" sz="quarter" idx="27"/>
          </p:nvPr>
        </p:nvSpPr>
        <p:spPr>
          <a:xfrm>
            <a:off x="8328299" y="4054695"/>
            <a:ext cx="3425086" cy="6069264"/>
          </a:xfrm>
        </p:spPr>
        <p:txBody>
          <a:bodyPr anchor="t">
            <a:normAutofit/>
          </a:bodyPr>
          <a:lstStyle>
            <a:lvl1pPr marL="0" indent="0" algn="ctr">
              <a:buNone/>
              <a:defRPr sz="2199">
                <a:latin typeface="Lato" charset="0"/>
                <a:ea typeface="Lato" charset="0"/>
                <a:cs typeface="Lato" charset="0"/>
              </a:defRPr>
            </a:lvl1pPr>
          </a:lstStyle>
          <a:p>
            <a:endParaRPr lang="id-ID" dirty="0"/>
          </a:p>
        </p:txBody>
      </p:sp>
    </p:spTree>
    <p:extLst>
      <p:ext uri="{BB962C8B-B14F-4D97-AF65-F5344CB8AC3E}">
        <p14:creationId xmlns:p14="http://schemas.microsoft.com/office/powerpoint/2010/main" val="8275503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Laptop_Mockup">
    <p:spTree>
      <p:nvGrpSpPr>
        <p:cNvPr id="1" name=""/>
        <p:cNvGrpSpPr/>
        <p:nvPr/>
      </p:nvGrpSpPr>
      <p:grpSpPr>
        <a:xfrm>
          <a:off x="0" y="0"/>
          <a:ext cx="0" cy="0"/>
          <a:chOff x="0" y="0"/>
          <a:chExt cx="0" cy="0"/>
        </a:xfrm>
      </p:grpSpPr>
      <p:sp>
        <p:nvSpPr>
          <p:cNvPr id="6" name="Picture Placeholder 2"/>
          <p:cNvSpPr>
            <a:spLocks noGrp="1"/>
          </p:cNvSpPr>
          <p:nvPr>
            <p:ph type="pic" sz="quarter" idx="26"/>
          </p:nvPr>
        </p:nvSpPr>
        <p:spPr>
          <a:xfrm>
            <a:off x="13368650" y="4724528"/>
            <a:ext cx="8366760" cy="5257800"/>
          </a:xfrm>
        </p:spPr>
        <p:txBody>
          <a:bodyPr anchor="t">
            <a:normAutofit/>
          </a:bodyPr>
          <a:lstStyle>
            <a:lvl1pPr marL="0" indent="0" algn="ctr">
              <a:buNone/>
              <a:defRPr sz="2199">
                <a:latin typeface="Lato" charset="0"/>
                <a:ea typeface="Lato" charset="0"/>
                <a:cs typeface="Lato" charset="0"/>
              </a:defRPr>
            </a:lvl1pPr>
          </a:lstStyle>
          <a:p>
            <a:endParaRPr lang="id-ID" dirty="0"/>
          </a:p>
        </p:txBody>
      </p:sp>
    </p:spTree>
    <p:extLst>
      <p:ext uri="{BB962C8B-B14F-4D97-AF65-F5344CB8AC3E}">
        <p14:creationId xmlns:p14="http://schemas.microsoft.com/office/powerpoint/2010/main" val="6682192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Desktop">
    <p:spTree>
      <p:nvGrpSpPr>
        <p:cNvPr id="1" name=""/>
        <p:cNvGrpSpPr/>
        <p:nvPr/>
      </p:nvGrpSpPr>
      <p:grpSpPr>
        <a:xfrm>
          <a:off x="0" y="0"/>
          <a:ext cx="0" cy="0"/>
          <a:chOff x="0" y="0"/>
          <a:chExt cx="0" cy="0"/>
        </a:xfrm>
      </p:grpSpPr>
      <p:sp>
        <p:nvSpPr>
          <p:cNvPr id="5" name="Picture Placeholder 13"/>
          <p:cNvSpPr>
            <a:spLocks noGrp="1"/>
          </p:cNvSpPr>
          <p:nvPr>
            <p:ph type="pic" sz="quarter" idx="23"/>
          </p:nvPr>
        </p:nvSpPr>
        <p:spPr>
          <a:xfrm>
            <a:off x="3724264" y="4680486"/>
            <a:ext cx="6401043" cy="3839046"/>
          </a:xfrm>
          <a:effectLst/>
        </p:spPr>
        <p:txBody>
          <a:bodyPr>
            <a:normAutofit/>
          </a:bodyPr>
          <a:lstStyle>
            <a:lvl1pPr marL="0" indent="0">
              <a:buNone/>
              <a:defRPr sz="2800">
                <a:ln>
                  <a:noFill/>
                </a:ln>
                <a:solidFill>
                  <a:schemeClr val="bg1">
                    <a:lumMod val="85000"/>
                  </a:schemeClr>
                </a:solidFill>
              </a:defRPr>
            </a:lvl1pPr>
          </a:lstStyle>
          <a:p>
            <a:endParaRPr lang="en-US" dirty="0"/>
          </a:p>
        </p:txBody>
      </p:sp>
    </p:spTree>
    <p:extLst>
      <p:ext uri="{BB962C8B-B14F-4D97-AF65-F5344CB8AC3E}">
        <p14:creationId xmlns:p14="http://schemas.microsoft.com/office/powerpoint/2010/main" val="170266999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iPad_Mockup">
    <p:spTree>
      <p:nvGrpSpPr>
        <p:cNvPr id="1" name=""/>
        <p:cNvGrpSpPr/>
        <p:nvPr/>
      </p:nvGrpSpPr>
      <p:grpSpPr>
        <a:xfrm>
          <a:off x="0" y="0"/>
          <a:ext cx="0" cy="0"/>
          <a:chOff x="0" y="0"/>
          <a:chExt cx="0" cy="0"/>
        </a:xfrm>
      </p:grpSpPr>
      <p:sp>
        <p:nvSpPr>
          <p:cNvPr id="7" name="Picture Placeholder 12"/>
          <p:cNvSpPr>
            <a:spLocks noGrp="1"/>
          </p:cNvSpPr>
          <p:nvPr>
            <p:ph type="pic" sz="quarter" idx="14"/>
          </p:nvPr>
        </p:nvSpPr>
        <p:spPr>
          <a:xfrm>
            <a:off x="2739770" y="3907551"/>
            <a:ext cx="5601342" cy="7466693"/>
          </a:xfrm>
          <a:prstGeom prst="rect">
            <a:avLst/>
          </a:prstGeom>
        </p:spPr>
        <p:txBody>
          <a:bodyPr>
            <a:normAutofit/>
          </a:bodyPr>
          <a:lstStyle>
            <a:lvl1pPr>
              <a:defRPr sz="2800"/>
            </a:lvl1pPr>
          </a:lstStyle>
          <a:p>
            <a:endParaRPr lang="en-US" dirty="0"/>
          </a:p>
        </p:txBody>
      </p:sp>
    </p:spTree>
    <p:extLst>
      <p:ext uri="{BB962C8B-B14F-4D97-AF65-F5344CB8AC3E}">
        <p14:creationId xmlns:p14="http://schemas.microsoft.com/office/powerpoint/2010/main" val="1476421005"/>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7_General Slide">
    <p:spTree>
      <p:nvGrpSpPr>
        <p:cNvPr id="1" name=""/>
        <p:cNvGrpSpPr/>
        <p:nvPr/>
      </p:nvGrpSpPr>
      <p:grpSpPr>
        <a:xfrm>
          <a:off x="0" y="0"/>
          <a:ext cx="0" cy="0"/>
          <a:chOff x="0" y="0"/>
          <a:chExt cx="0" cy="0"/>
        </a:xfrm>
      </p:grpSpPr>
      <p:sp>
        <p:nvSpPr>
          <p:cNvPr id="13" name="Picture Placeholder 13"/>
          <p:cNvSpPr>
            <a:spLocks noGrp="1"/>
          </p:cNvSpPr>
          <p:nvPr>
            <p:ph type="pic" sz="quarter" idx="50"/>
          </p:nvPr>
        </p:nvSpPr>
        <p:spPr>
          <a:xfrm>
            <a:off x="18468590" y="8809463"/>
            <a:ext cx="5909060" cy="4906537"/>
          </a:xfrm>
          <a:prstGeom prst="rect">
            <a:avLst/>
          </a:prstGeom>
          <a:effectLst/>
        </p:spPr>
        <p:txBody>
          <a:bodyPr>
            <a:normAutofit/>
          </a:bodyPr>
          <a:lstStyle>
            <a:lvl1pPr marL="0" indent="0">
              <a:buNone/>
              <a:defRPr sz="2600">
                <a:ln>
                  <a:noFill/>
                </a:ln>
                <a:solidFill>
                  <a:schemeClr val="bg1">
                    <a:lumMod val="85000"/>
                  </a:schemeClr>
                </a:solidFill>
              </a:defRPr>
            </a:lvl1pPr>
          </a:lstStyle>
          <a:p>
            <a:endParaRPr lang="en-US" dirty="0"/>
          </a:p>
        </p:txBody>
      </p:sp>
      <p:sp>
        <p:nvSpPr>
          <p:cNvPr id="14" name="Picture Placeholder 13"/>
          <p:cNvSpPr>
            <a:spLocks noGrp="1"/>
          </p:cNvSpPr>
          <p:nvPr>
            <p:ph type="pic" sz="quarter" idx="51"/>
          </p:nvPr>
        </p:nvSpPr>
        <p:spPr>
          <a:xfrm>
            <a:off x="12310948" y="8809463"/>
            <a:ext cx="5909060" cy="4906537"/>
          </a:xfrm>
          <a:prstGeom prst="rect">
            <a:avLst/>
          </a:prstGeom>
          <a:effectLst/>
        </p:spPr>
        <p:txBody>
          <a:bodyPr>
            <a:normAutofit/>
          </a:bodyPr>
          <a:lstStyle>
            <a:lvl1pPr marL="0" indent="0">
              <a:buNone/>
              <a:defRPr sz="2600">
                <a:ln>
                  <a:noFill/>
                </a:ln>
                <a:solidFill>
                  <a:schemeClr val="bg1">
                    <a:lumMod val="85000"/>
                  </a:schemeClr>
                </a:solidFill>
              </a:defRPr>
            </a:lvl1pPr>
          </a:lstStyle>
          <a:p>
            <a:endParaRPr lang="en-US" dirty="0"/>
          </a:p>
        </p:txBody>
      </p:sp>
      <p:sp>
        <p:nvSpPr>
          <p:cNvPr id="15" name="Picture Placeholder 13"/>
          <p:cNvSpPr>
            <a:spLocks noGrp="1"/>
          </p:cNvSpPr>
          <p:nvPr>
            <p:ph type="pic" sz="quarter" idx="52"/>
          </p:nvPr>
        </p:nvSpPr>
        <p:spPr>
          <a:xfrm>
            <a:off x="6157643" y="8809463"/>
            <a:ext cx="5909060" cy="4906537"/>
          </a:xfrm>
          <a:prstGeom prst="rect">
            <a:avLst/>
          </a:prstGeom>
          <a:effectLst/>
        </p:spPr>
        <p:txBody>
          <a:bodyPr>
            <a:normAutofit/>
          </a:bodyPr>
          <a:lstStyle>
            <a:lvl1pPr marL="0" indent="0">
              <a:buNone/>
              <a:defRPr sz="2600">
                <a:ln>
                  <a:noFill/>
                </a:ln>
                <a:solidFill>
                  <a:schemeClr val="bg1">
                    <a:lumMod val="85000"/>
                  </a:schemeClr>
                </a:solidFill>
              </a:defRPr>
            </a:lvl1pPr>
          </a:lstStyle>
          <a:p>
            <a:endParaRPr lang="en-US" dirty="0"/>
          </a:p>
        </p:txBody>
      </p:sp>
      <p:sp>
        <p:nvSpPr>
          <p:cNvPr id="16" name="Picture Placeholder 13"/>
          <p:cNvSpPr>
            <a:spLocks noGrp="1"/>
          </p:cNvSpPr>
          <p:nvPr>
            <p:ph type="pic" sz="quarter" idx="53"/>
          </p:nvPr>
        </p:nvSpPr>
        <p:spPr>
          <a:xfrm>
            <a:off x="0" y="8809463"/>
            <a:ext cx="5909060" cy="4906537"/>
          </a:xfrm>
          <a:prstGeom prst="rect">
            <a:avLst/>
          </a:prstGeom>
          <a:effectLst/>
        </p:spPr>
        <p:txBody>
          <a:bodyPr>
            <a:normAutofit/>
          </a:bodyPr>
          <a:lstStyle>
            <a:lvl1pPr marL="0" indent="0">
              <a:buNone/>
              <a:defRPr sz="2600">
                <a:ln>
                  <a:noFill/>
                </a:ln>
                <a:solidFill>
                  <a:schemeClr val="bg1">
                    <a:lumMod val="85000"/>
                  </a:schemeClr>
                </a:solidFill>
              </a:defRPr>
            </a:lvl1pPr>
          </a:lstStyle>
          <a:p>
            <a:endParaRPr lang="en-US" dirty="0"/>
          </a:p>
        </p:txBody>
      </p:sp>
      <p:sp>
        <p:nvSpPr>
          <p:cNvPr id="6" name="Picture Placeholder 13"/>
          <p:cNvSpPr>
            <a:spLocks noGrp="1"/>
          </p:cNvSpPr>
          <p:nvPr>
            <p:ph type="pic" sz="quarter" idx="54"/>
          </p:nvPr>
        </p:nvSpPr>
        <p:spPr>
          <a:xfrm>
            <a:off x="18468590" y="-1"/>
            <a:ext cx="5909060" cy="4906537"/>
          </a:xfrm>
          <a:prstGeom prst="rect">
            <a:avLst/>
          </a:prstGeom>
          <a:effectLst/>
        </p:spPr>
        <p:txBody>
          <a:bodyPr>
            <a:normAutofit/>
          </a:bodyPr>
          <a:lstStyle>
            <a:lvl1pPr marL="0" indent="0">
              <a:buNone/>
              <a:defRPr sz="2600">
                <a:ln>
                  <a:noFill/>
                </a:ln>
                <a:solidFill>
                  <a:schemeClr val="bg1">
                    <a:lumMod val="85000"/>
                  </a:schemeClr>
                </a:solidFill>
              </a:defRPr>
            </a:lvl1pPr>
          </a:lstStyle>
          <a:p>
            <a:endParaRPr lang="en-US" dirty="0"/>
          </a:p>
        </p:txBody>
      </p:sp>
      <p:sp>
        <p:nvSpPr>
          <p:cNvPr id="7" name="Picture Placeholder 13"/>
          <p:cNvSpPr>
            <a:spLocks noGrp="1"/>
          </p:cNvSpPr>
          <p:nvPr>
            <p:ph type="pic" sz="quarter" idx="55"/>
          </p:nvPr>
        </p:nvSpPr>
        <p:spPr>
          <a:xfrm>
            <a:off x="12310948" y="-1"/>
            <a:ext cx="5909060" cy="4906537"/>
          </a:xfrm>
          <a:prstGeom prst="rect">
            <a:avLst/>
          </a:prstGeom>
          <a:effectLst/>
        </p:spPr>
        <p:txBody>
          <a:bodyPr>
            <a:normAutofit/>
          </a:bodyPr>
          <a:lstStyle>
            <a:lvl1pPr marL="0" indent="0">
              <a:buNone/>
              <a:defRPr sz="2600">
                <a:ln>
                  <a:noFill/>
                </a:ln>
                <a:solidFill>
                  <a:schemeClr val="bg1">
                    <a:lumMod val="85000"/>
                  </a:schemeClr>
                </a:solidFill>
              </a:defRPr>
            </a:lvl1pPr>
          </a:lstStyle>
          <a:p>
            <a:endParaRPr lang="en-US" dirty="0"/>
          </a:p>
        </p:txBody>
      </p:sp>
      <p:sp>
        <p:nvSpPr>
          <p:cNvPr id="8" name="Picture Placeholder 13"/>
          <p:cNvSpPr>
            <a:spLocks noGrp="1"/>
          </p:cNvSpPr>
          <p:nvPr>
            <p:ph type="pic" sz="quarter" idx="56"/>
          </p:nvPr>
        </p:nvSpPr>
        <p:spPr>
          <a:xfrm>
            <a:off x="6157643" y="-1"/>
            <a:ext cx="5909060" cy="4906537"/>
          </a:xfrm>
          <a:prstGeom prst="rect">
            <a:avLst/>
          </a:prstGeom>
          <a:effectLst/>
        </p:spPr>
        <p:txBody>
          <a:bodyPr>
            <a:normAutofit/>
          </a:bodyPr>
          <a:lstStyle>
            <a:lvl1pPr marL="0" indent="0">
              <a:buNone/>
              <a:defRPr sz="2600">
                <a:ln>
                  <a:noFill/>
                </a:ln>
                <a:solidFill>
                  <a:schemeClr val="bg1">
                    <a:lumMod val="85000"/>
                  </a:schemeClr>
                </a:solidFill>
              </a:defRPr>
            </a:lvl1pPr>
          </a:lstStyle>
          <a:p>
            <a:endParaRPr lang="en-US" dirty="0"/>
          </a:p>
        </p:txBody>
      </p:sp>
      <p:sp>
        <p:nvSpPr>
          <p:cNvPr id="9" name="Picture Placeholder 13"/>
          <p:cNvSpPr>
            <a:spLocks noGrp="1"/>
          </p:cNvSpPr>
          <p:nvPr>
            <p:ph type="pic" sz="quarter" idx="57"/>
          </p:nvPr>
        </p:nvSpPr>
        <p:spPr>
          <a:xfrm>
            <a:off x="0" y="-1"/>
            <a:ext cx="5909060" cy="4906537"/>
          </a:xfrm>
          <a:prstGeom prst="rect">
            <a:avLst/>
          </a:prstGeom>
          <a:effectLst/>
        </p:spPr>
        <p:txBody>
          <a:bodyPr>
            <a:normAutofit/>
          </a:bodyPr>
          <a:lstStyle>
            <a:lvl1pPr marL="0" indent="0">
              <a:buNone/>
              <a:defRPr sz="2600">
                <a:ln>
                  <a:noFill/>
                </a:ln>
                <a:solidFill>
                  <a:schemeClr val="bg1">
                    <a:lumMod val="85000"/>
                  </a:schemeClr>
                </a:solidFill>
              </a:defRPr>
            </a:lvl1pPr>
          </a:lstStyle>
          <a:p>
            <a:endParaRPr lang="en-US" dirty="0"/>
          </a:p>
        </p:txBody>
      </p:sp>
    </p:spTree>
    <p:extLst>
      <p:ext uri="{BB962C8B-B14F-4D97-AF65-F5344CB8AC3E}">
        <p14:creationId xmlns:p14="http://schemas.microsoft.com/office/powerpoint/2010/main" val="155324540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Placeholder Slide">
    <p:spTree>
      <p:nvGrpSpPr>
        <p:cNvPr id="1" name=""/>
        <p:cNvGrpSpPr/>
        <p:nvPr/>
      </p:nvGrpSpPr>
      <p:grpSpPr>
        <a:xfrm>
          <a:off x="0" y="0"/>
          <a:ext cx="0" cy="0"/>
          <a:chOff x="0" y="0"/>
          <a:chExt cx="0" cy="0"/>
        </a:xfrm>
      </p:grpSpPr>
      <p:sp>
        <p:nvSpPr>
          <p:cNvPr id="12" name="Picture Placeholder 8"/>
          <p:cNvSpPr>
            <a:spLocks noGrp="1"/>
          </p:cNvSpPr>
          <p:nvPr>
            <p:ph type="pic" sz="quarter" idx="10"/>
          </p:nvPr>
        </p:nvSpPr>
        <p:spPr>
          <a:xfrm>
            <a:off x="0" y="7518400"/>
            <a:ext cx="7897091" cy="6197600"/>
          </a:xfrm>
          <a:prstGeom prst="rect">
            <a:avLst/>
          </a:prstGeom>
          <a:solidFill>
            <a:schemeClr val="bg1">
              <a:lumMod val="95000"/>
            </a:schemeClr>
          </a:solidFill>
        </p:spPr>
        <p:txBody>
          <a:bodyPr>
            <a:normAutofit/>
          </a:bodyPr>
          <a:lstStyle>
            <a:lvl1pPr>
              <a:defRPr sz="2800"/>
            </a:lvl1pPr>
          </a:lstStyle>
          <a:p>
            <a:endParaRPr lang="en-US"/>
          </a:p>
        </p:txBody>
      </p:sp>
      <p:sp>
        <p:nvSpPr>
          <p:cNvPr id="13" name="Picture Placeholder 8"/>
          <p:cNvSpPr>
            <a:spLocks noGrp="1"/>
          </p:cNvSpPr>
          <p:nvPr>
            <p:ph type="pic" sz="quarter" idx="11"/>
          </p:nvPr>
        </p:nvSpPr>
        <p:spPr>
          <a:xfrm>
            <a:off x="8236346" y="7518400"/>
            <a:ext cx="7897214" cy="6197600"/>
          </a:xfrm>
          <a:prstGeom prst="rect">
            <a:avLst/>
          </a:prstGeom>
          <a:solidFill>
            <a:schemeClr val="bg1">
              <a:lumMod val="95000"/>
            </a:schemeClr>
          </a:solidFill>
        </p:spPr>
        <p:txBody>
          <a:bodyPr>
            <a:normAutofit/>
          </a:bodyPr>
          <a:lstStyle>
            <a:lvl1pPr>
              <a:defRPr sz="2800"/>
            </a:lvl1pPr>
          </a:lstStyle>
          <a:p>
            <a:endParaRPr lang="en-US" dirty="0"/>
          </a:p>
        </p:txBody>
      </p:sp>
      <p:sp>
        <p:nvSpPr>
          <p:cNvPr id="14" name="Picture Placeholder 8"/>
          <p:cNvSpPr>
            <a:spLocks noGrp="1"/>
          </p:cNvSpPr>
          <p:nvPr>
            <p:ph type="pic" sz="quarter" idx="12"/>
          </p:nvPr>
        </p:nvSpPr>
        <p:spPr>
          <a:xfrm>
            <a:off x="16472815" y="7518400"/>
            <a:ext cx="7904835" cy="6197600"/>
          </a:xfrm>
          <a:prstGeom prst="rect">
            <a:avLst/>
          </a:prstGeom>
          <a:solidFill>
            <a:schemeClr val="bg1">
              <a:lumMod val="95000"/>
            </a:schemeClr>
          </a:solidFill>
        </p:spPr>
        <p:txBody>
          <a:bodyPr>
            <a:normAutofit/>
          </a:bodyPr>
          <a:lstStyle>
            <a:lvl1pPr>
              <a:defRPr sz="2800"/>
            </a:lvl1pPr>
          </a:lstStyle>
          <a:p>
            <a:endParaRPr lang="en-US"/>
          </a:p>
        </p:txBody>
      </p:sp>
    </p:spTree>
    <p:extLst>
      <p:ext uri="{BB962C8B-B14F-4D97-AF65-F5344CB8AC3E}">
        <p14:creationId xmlns:p14="http://schemas.microsoft.com/office/powerpoint/2010/main" val="133707289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Placeholder Slide">
    <p:spTree>
      <p:nvGrpSpPr>
        <p:cNvPr id="1" name=""/>
        <p:cNvGrpSpPr/>
        <p:nvPr/>
      </p:nvGrpSpPr>
      <p:grpSpPr>
        <a:xfrm>
          <a:off x="0" y="0"/>
          <a:ext cx="0" cy="0"/>
          <a:chOff x="0" y="0"/>
          <a:chExt cx="0" cy="0"/>
        </a:xfrm>
      </p:grpSpPr>
      <p:sp>
        <p:nvSpPr>
          <p:cNvPr id="12" name="Picture Placeholder 8"/>
          <p:cNvSpPr>
            <a:spLocks noGrp="1"/>
          </p:cNvSpPr>
          <p:nvPr>
            <p:ph type="pic" sz="quarter" idx="10"/>
          </p:nvPr>
        </p:nvSpPr>
        <p:spPr>
          <a:xfrm>
            <a:off x="3748837" y="3280937"/>
            <a:ext cx="6644100" cy="6197600"/>
          </a:xfrm>
          <a:prstGeom prst="rect">
            <a:avLst/>
          </a:prstGeom>
          <a:solidFill>
            <a:schemeClr val="bg1">
              <a:lumMod val="95000"/>
            </a:schemeClr>
          </a:solidFill>
        </p:spPr>
        <p:txBody>
          <a:bodyPr>
            <a:normAutofit/>
          </a:bodyPr>
          <a:lstStyle>
            <a:lvl1pPr>
              <a:defRPr sz="2800"/>
            </a:lvl1pPr>
          </a:lstStyle>
          <a:p>
            <a:endParaRPr lang="en-US"/>
          </a:p>
        </p:txBody>
      </p:sp>
      <p:sp>
        <p:nvSpPr>
          <p:cNvPr id="14" name="Picture Placeholder 8"/>
          <p:cNvSpPr>
            <a:spLocks noGrp="1"/>
          </p:cNvSpPr>
          <p:nvPr>
            <p:ph type="pic" sz="quarter" idx="12"/>
          </p:nvPr>
        </p:nvSpPr>
        <p:spPr>
          <a:xfrm>
            <a:off x="14078827" y="3280937"/>
            <a:ext cx="6650616" cy="6197600"/>
          </a:xfrm>
          <a:prstGeom prst="rect">
            <a:avLst/>
          </a:prstGeom>
          <a:solidFill>
            <a:schemeClr val="bg1">
              <a:lumMod val="95000"/>
            </a:schemeClr>
          </a:solidFill>
        </p:spPr>
        <p:txBody>
          <a:bodyPr>
            <a:normAutofit/>
          </a:bodyPr>
          <a:lstStyle>
            <a:lvl1pPr>
              <a:defRPr sz="2800"/>
            </a:lvl1pPr>
          </a:lstStyle>
          <a:p>
            <a:endParaRPr lang="en-US"/>
          </a:p>
        </p:txBody>
      </p:sp>
    </p:spTree>
    <p:extLst>
      <p:ext uri="{BB962C8B-B14F-4D97-AF65-F5344CB8AC3E}">
        <p14:creationId xmlns:p14="http://schemas.microsoft.com/office/powerpoint/2010/main" val="138739072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24_General Slide">
    <p:spTree>
      <p:nvGrpSpPr>
        <p:cNvPr id="1" name=""/>
        <p:cNvGrpSpPr/>
        <p:nvPr/>
      </p:nvGrpSpPr>
      <p:grpSpPr>
        <a:xfrm>
          <a:off x="0" y="0"/>
          <a:ext cx="0" cy="0"/>
          <a:chOff x="0" y="0"/>
          <a:chExt cx="0" cy="0"/>
        </a:xfrm>
      </p:grpSpPr>
      <p:sp>
        <p:nvSpPr>
          <p:cNvPr id="15" name="Picture Placeholder 13"/>
          <p:cNvSpPr>
            <a:spLocks noGrp="1"/>
          </p:cNvSpPr>
          <p:nvPr>
            <p:ph type="pic" sz="quarter" idx="57"/>
          </p:nvPr>
        </p:nvSpPr>
        <p:spPr>
          <a:xfrm>
            <a:off x="20295413" y="5596128"/>
            <a:ext cx="4082237" cy="4059936"/>
          </a:xfrm>
          <a:prstGeom prst="rect">
            <a:avLst/>
          </a:prstGeom>
          <a:effectLst/>
        </p:spPr>
        <p:txBody>
          <a:bodyPr>
            <a:normAutofit/>
          </a:bodyPr>
          <a:lstStyle>
            <a:lvl1pPr marL="0" indent="0">
              <a:buNone/>
              <a:defRPr sz="2600">
                <a:ln>
                  <a:noFill/>
                </a:ln>
                <a:solidFill>
                  <a:schemeClr val="bg1">
                    <a:lumMod val="85000"/>
                  </a:schemeClr>
                </a:solidFill>
              </a:defRPr>
            </a:lvl1pPr>
          </a:lstStyle>
          <a:p>
            <a:endParaRPr lang="en-US" dirty="0"/>
          </a:p>
        </p:txBody>
      </p:sp>
      <p:sp>
        <p:nvSpPr>
          <p:cNvPr id="16" name="Picture Placeholder 13"/>
          <p:cNvSpPr>
            <a:spLocks noGrp="1"/>
          </p:cNvSpPr>
          <p:nvPr>
            <p:ph type="pic" sz="quarter" idx="58"/>
          </p:nvPr>
        </p:nvSpPr>
        <p:spPr>
          <a:xfrm>
            <a:off x="16235478" y="5596128"/>
            <a:ext cx="4059935" cy="4059936"/>
          </a:xfrm>
          <a:prstGeom prst="rect">
            <a:avLst/>
          </a:prstGeom>
          <a:effectLst/>
        </p:spPr>
        <p:txBody>
          <a:bodyPr>
            <a:normAutofit/>
          </a:bodyPr>
          <a:lstStyle>
            <a:lvl1pPr marL="0" indent="0">
              <a:buNone/>
              <a:defRPr sz="2600">
                <a:ln>
                  <a:noFill/>
                </a:ln>
                <a:solidFill>
                  <a:schemeClr val="bg1">
                    <a:lumMod val="85000"/>
                  </a:schemeClr>
                </a:solidFill>
              </a:defRPr>
            </a:lvl1pPr>
          </a:lstStyle>
          <a:p>
            <a:endParaRPr lang="en-US" dirty="0"/>
          </a:p>
        </p:txBody>
      </p:sp>
      <p:sp>
        <p:nvSpPr>
          <p:cNvPr id="17" name="Picture Placeholder 13"/>
          <p:cNvSpPr>
            <a:spLocks noGrp="1"/>
          </p:cNvSpPr>
          <p:nvPr>
            <p:ph type="pic" sz="quarter" idx="59"/>
          </p:nvPr>
        </p:nvSpPr>
        <p:spPr>
          <a:xfrm>
            <a:off x="4050919" y="5596128"/>
            <a:ext cx="4059935" cy="4059936"/>
          </a:xfrm>
          <a:prstGeom prst="rect">
            <a:avLst/>
          </a:prstGeom>
          <a:effectLst/>
        </p:spPr>
        <p:txBody>
          <a:bodyPr>
            <a:normAutofit/>
          </a:bodyPr>
          <a:lstStyle>
            <a:lvl1pPr marL="0" indent="0">
              <a:buNone/>
              <a:defRPr sz="2600">
                <a:ln>
                  <a:noFill/>
                </a:ln>
                <a:solidFill>
                  <a:schemeClr val="bg1">
                    <a:lumMod val="85000"/>
                  </a:schemeClr>
                </a:solidFill>
              </a:defRPr>
            </a:lvl1pPr>
          </a:lstStyle>
          <a:p>
            <a:endParaRPr lang="en-US" dirty="0"/>
          </a:p>
        </p:txBody>
      </p:sp>
      <p:sp>
        <p:nvSpPr>
          <p:cNvPr id="18" name="Picture Placeholder 13"/>
          <p:cNvSpPr>
            <a:spLocks noGrp="1"/>
          </p:cNvSpPr>
          <p:nvPr>
            <p:ph type="pic" sz="quarter" idx="60"/>
          </p:nvPr>
        </p:nvSpPr>
        <p:spPr>
          <a:xfrm>
            <a:off x="-9016" y="5596128"/>
            <a:ext cx="4059935" cy="4059936"/>
          </a:xfrm>
          <a:prstGeom prst="rect">
            <a:avLst/>
          </a:prstGeom>
          <a:effectLst/>
        </p:spPr>
        <p:txBody>
          <a:bodyPr>
            <a:normAutofit/>
          </a:bodyPr>
          <a:lstStyle>
            <a:lvl1pPr marL="0" indent="0">
              <a:buNone/>
              <a:defRPr sz="2600">
                <a:ln>
                  <a:noFill/>
                </a:ln>
                <a:solidFill>
                  <a:schemeClr val="bg1">
                    <a:lumMod val="85000"/>
                  </a:schemeClr>
                </a:solidFill>
              </a:defRPr>
            </a:lvl1pPr>
          </a:lstStyle>
          <a:p>
            <a:endParaRPr lang="en-US" dirty="0"/>
          </a:p>
        </p:txBody>
      </p:sp>
      <p:sp>
        <p:nvSpPr>
          <p:cNvPr id="19" name="Picture Placeholder 13"/>
          <p:cNvSpPr>
            <a:spLocks noGrp="1"/>
          </p:cNvSpPr>
          <p:nvPr>
            <p:ph type="pic" sz="quarter" idx="61"/>
          </p:nvPr>
        </p:nvSpPr>
        <p:spPr>
          <a:xfrm>
            <a:off x="12170789" y="5596128"/>
            <a:ext cx="4059935" cy="4059936"/>
          </a:xfrm>
          <a:prstGeom prst="rect">
            <a:avLst/>
          </a:prstGeom>
          <a:effectLst/>
        </p:spPr>
        <p:txBody>
          <a:bodyPr>
            <a:normAutofit/>
          </a:bodyPr>
          <a:lstStyle>
            <a:lvl1pPr marL="0" indent="0">
              <a:buNone/>
              <a:defRPr sz="2600">
                <a:ln>
                  <a:noFill/>
                </a:ln>
                <a:solidFill>
                  <a:schemeClr val="bg1">
                    <a:lumMod val="85000"/>
                  </a:schemeClr>
                </a:solidFill>
              </a:defRPr>
            </a:lvl1pPr>
          </a:lstStyle>
          <a:p>
            <a:endParaRPr lang="en-US" dirty="0"/>
          </a:p>
        </p:txBody>
      </p:sp>
      <p:sp>
        <p:nvSpPr>
          <p:cNvPr id="20" name="Picture Placeholder 13"/>
          <p:cNvSpPr>
            <a:spLocks noGrp="1"/>
          </p:cNvSpPr>
          <p:nvPr>
            <p:ph type="pic" sz="quarter" idx="62"/>
          </p:nvPr>
        </p:nvSpPr>
        <p:spPr>
          <a:xfrm>
            <a:off x="8110854" y="5596128"/>
            <a:ext cx="4059935" cy="4059936"/>
          </a:xfrm>
          <a:prstGeom prst="rect">
            <a:avLst/>
          </a:prstGeom>
          <a:effectLst/>
        </p:spPr>
        <p:txBody>
          <a:bodyPr>
            <a:normAutofit/>
          </a:bodyPr>
          <a:lstStyle>
            <a:lvl1pPr marL="0" indent="0">
              <a:buNone/>
              <a:defRPr sz="2600">
                <a:ln>
                  <a:noFill/>
                </a:ln>
                <a:solidFill>
                  <a:schemeClr val="bg1">
                    <a:lumMod val="85000"/>
                  </a:schemeClr>
                </a:solidFill>
              </a:defRPr>
            </a:lvl1pPr>
          </a:lstStyle>
          <a:p>
            <a:endParaRPr lang="en-US" dirty="0"/>
          </a:p>
        </p:txBody>
      </p:sp>
      <p:sp>
        <p:nvSpPr>
          <p:cNvPr id="8" name="Picture Placeholder 13"/>
          <p:cNvSpPr>
            <a:spLocks noGrp="1"/>
          </p:cNvSpPr>
          <p:nvPr>
            <p:ph type="pic" sz="quarter" idx="63"/>
          </p:nvPr>
        </p:nvSpPr>
        <p:spPr>
          <a:xfrm>
            <a:off x="20295413" y="9656064"/>
            <a:ext cx="4082237" cy="4059936"/>
          </a:xfrm>
          <a:prstGeom prst="rect">
            <a:avLst/>
          </a:prstGeom>
          <a:effectLst/>
        </p:spPr>
        <p:txBody>
          <a:bodyPr>
            <a:normAutofit/>
          </a:bodyPr>
          <a:lstStyle>
            <a:lvl1pPr marL="0" indent="0">
              <a:buNone/>
              <a:defRPr sz="2600">
                <a:ln>
                  <a:noFill/>
                </a:ln>
                <a:solidFill>
                  <a:schemeClr val="bg1">
                    <a:lumMod val="85000"/>
                  </a:schemeClr>
                </a:solidFill>
              </a:defRPr>
            </a:lvl1pPr>
          </a:lstStyle>
          <a:p>
            <a:endParaRPr lang="en-US" dirty="0"/>
          </a:p>
        </p:txBody>
      </p:sp>
      <p:sp>
        <p:nvSpPr>
          <p:cNvPr id="9" name="Picture Placeholder 13"/>
          <p:cNvSpPr>
            <a:spLocks noGrp="1"/>
          </p:cNvSpPr>
          <p:nvPr>
            <p:ph type="pic" sz="quarter" idx="64"/>
          </p:nvPr>
        </p:nvSpPr>
        <p:spPr>
          <a:xfrm>
            <a:off x="16235478" y="9656064"/>
            <a:ext cx="4059935" cy="4059936"/>
          </a:xfrm>
          <a:prstGeom prst="rect">
            <a:avLst/>
          </a:prstGeom>
          <a:effectLst/>
        </p:spPr>
        <p:txBody>
          <a:bodyPr>
            <a:normAutofit/>
          </a:bodyPr>
          <a:lstStyle>
            <a:lvl1pPr marL="0" indent="0">
              <a:buNone/>
              <a:defRPr sz="2600">
                <a:ln>
                  <a:noFill/>
                </a:ln>
                <a:solidFill>
                  <a:schemeClr val="bg1">
                    <a:lumMod val="85000"/>
                  </a:schemeClr>
                </a:solidFill>
              </a:defRPr>
            </a:lvl1pPr>
          </a:lstStyle>
          <a:p>
            <a:endParaRPr lang="en-US" dirty="0"/>
          </a:p>
        </p:txBody>
      </p:sp>
      <p:sp>
        <p:nvSpPr>
          <p:cNvPr id="10" name="Picture Placeholder 13"/>
          <p:cNvSpPr>
            <a:spLocks noGrp="1"/>
          </p:cNvSpPr>
          <p:nvPr>
            <p:ph type="pic" sz="quarter" idx="65"/>
          </p:nvPr>
        </p:nvSpPr>
        <p:spPr>
          <a:xfrm>
            <a:off x="4050919" y="9656064"/>
            <a:ext cx="4059935" cy="4059936"/>
          </a:xfrm>
          <a:prstGeom prst="rect">
            <a:avLst/>
          </a:prstGeom>
          <a:effectLst/>
        </p:spPr>
        <p:txBody>
          <a:bodyPr>
            <a:normAutofit/>
          </a:bodyPr>
          <a:lstStyle>
            <a:lvl1pPr marL="0" indent="0">
              <a:buNone/>
              <a:defRPr sz="2600">
                <a:ln>
                  <a:noFill/>
                </a:ln>
                <a:solidFill>
                  <a:schemeClr val="bg1">
                    <a:lumMod val="85000"/>
                  </a:schemeClr>
                </a:solidFill>
              </a:defRPr>
            </a:lvl1pPr>
          </a:lstStyle>
          <a:p>
            <a:endParaRPr lang="en-US" dirty="0"/>
          </a:p>
        </p:txBody>
      </p:sp>
      <p:sp>
        <p:nvSpPr>
          <p:cNvPr id="11" name="Picture Placeholder 13"/>
          <p:cNvSpPr>
            <a:spLocks noGrp="1"/>
          </p:cNvSpPr>
          <p:nvPr>
            <p:ph type="pic" sz="quarter" idx="66"/>
          </p:nvPr>
        </p:nvSpPr>
        <p:spPr>
          <a:xfrm>
            <a:off x="-9016" y="9656064"/>
            <a:ext cx="4059935" cy="4059936"/>
          </a:xfrm>
          <a:prstGeom prst="rect">
            <a:avLst/>
          </a:prstGeom>
          <a:effectLst/>
        </p:spPr>
        <p:txBody>
          <a:bodyPr>
            <a:normAutofit/>
          </a:bodyPr>
          <a:lstStyle>
            <a:lvl1pPr marL="0" indent="0">
              <a:buNone/>
              <a:defRPr sz="2600">
                <a:ln>
                  <a:noFill/>
                </a:ln>
                <a:solidFill>
                  <a:schemeClr val="bg1">
                    <a:lumMod val="85000"/>
                  </a:schemeClr>
                </a:solidFill>
              </a:defRPr>
            </a:lvl1pPr>
          </a:lstStyle>
          <a:p>
            <a:endParaRPr lang="en-US" dirty="0"/>
          </a:p>
        </p:txBody>
      </p:sp>
      <p:sp>
        <p:nvSpPr>
          <p:cNvPr id="12" name="Picture Placeholder 13"/>
          <p:cNvSpPr>
            <a:spLocks noGrp="1"/>
          </p:cNvSpPr>
          <p:nvPr>
            <p:ph type="pic" sz="quarter" idx="67"/>
          </p:nvPr>
        </p:nvSpPr>
        <p:spPr>
          <a:xfrm>
            <a:off x="12170789" y="9656064"/>
            <a:ext cx="4059935" cy="4059936"/>
          </a:xfrm>
          <a:prstGeom prst="rect">
            <a:avLst/>
          </a:prstGeom>
          <a:effectLst/>
        </p:spPr>
        <p:txBody>
          <a:bodyPr>
            <a:normAutofit/>
          </a:bodyPr>
          <a:lstStyle>
            <a:lvl1pPr marL="0" indent="0">
              <a:buNone/>
              <a:defRPr sz="2600">
                <a:ln>
                  <a:noFill/>
                </a:ln>
                <a:solidFill>
                  <a:schemeClr val="bg1">
                    <a:lumMod val="85000"/>
                  </a:schemeClr>
                </a:solidFill>
              </a:defRPr>
            </a:lvl1pPr>
          </a:lstStyle>
          <a:p>
            <a:endParaRPr lang="en-US" dirty="0"/>
          </a:p>
        </p:txBody>
      </p:sp>
      <p:sp>
        <p:nvSpPr>
          <p:cNvPr id="13" name="Picture Placeholder 13"/>
          <p:cNvSpPr>
            <a:spLocks noGrp="1"/>
          </p:cNvSpPr>
          <p:nvPr>
            <p:ph type="pic" sz="quarter" idx="68"/>
          </p:nvPr>
        </p:nvSpPr>
        <p:spPr>
          <a:xfrm>
            <a:off x="8110854" y="9656064"/>
            <a:ext cx="4059935" cy="4059936"/>
          </a:xfrm>
          <a:prstGeom prst="rect">
            <a:avLst/>
          </a:prstGeom>
          <a:effectLst/>
        </p:spPr>
        <p:txBody>
          <a:bodyPr>
            <a:normAutofit/>
          </a:bodyPr>
          <a:lstStyle>
            <a:lvl1pPr marL="0" indent="0">
              <a:buNone/>
              <a:defRPr sz="2600">
                <a:ln>
                  <a:noFill/>
                </a:ln>
                <a:solidFill>
                  <a:schemeClr val="bg1">
                    <a:lumMod val="85000"/>
                  </a:schemeClr>
                </a:solidFill>
              </a:defRPr>
            </a:lvl1pPr>
          </a:lstStyle>
          <a:p>
            <a:endParaRPr lang="en-US" dirty="0"/>
          </a:p>
        </p:txBody>
      </p:sp>
    </p:spTree>
    <p:extLst>
      <p:ext uri="{BB962C8B-B14F-4D97-AF65-F5344CB8AC3E}">
        <p14:creationId xmlns:p14="http://schemas.microsoft.com/office/powerpoint/2010/main" val="115274994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6_What we do">
    <p:spTree>
      <p:nvGrpSpPr>
        <p:cNvPr id="1" name=""/>
        <p:cNvGrpSpPr/>
        <p:nvPr/>
      </p:nvGrpSpPr>
      <p:grpSpPr>
        <a:xfrm>
          <a:off x="0" y="0"/>
          <a:ext cx="0" cy="0"/>
          <a:chOff x="0" y="0"/>
          <a:chExt cx="0" cy="0"/>
        </a:xfrm>
      </p:grpSpPr>
      <p:sp>
        <p:nvSpPr>
          <p:cNvPr id="6" name="Picture Placeholder 13"/>
          <p:cNvSpPr>
            <a:spLocks noGrp="1"/>
          </p:cNvSpPr>
          <p:nvPr>
            <p:ph type="pic" sz="quarter" idx="51"/>
          </p:nvPr>
        </p:nvSpPr>
        <p:spPr>
          <a:xfrm>
            <a:off x="2614295" y="6135123"/>
            <a:ext cx="6168156" cy="4805312"/>
          </a:xfrm>
          <a:prstGeom prst="rect">
            <a:avLst/>
          </a:prstGeom>
          <a:effectLst/>
        </p:spPr>
        <p:txBody>
          <a:bodyPr>
            <a:normAutofit/>
          </a:bodyPr>
          <a:lstStyle>
            <a:lvl1pPr marL="0" indent="0">
              <a:buNone/>
              <a:defRPr sz="2600">
                <a:ln>
                  <a:noFill/>
                </a:ln>
                <a:solidFill>
                  <a:schemeClr val="bg1">
                    <a:lumMod val="85000"/>
                  </a:schemeClr>
                </a:solidFill>
              </a:defRPr>
            </a:lvl1pPr>
          </a:lstStyle>
          <a:p>
            <a:endParaRPr lang="en-US" dirty="0"/>
          </a:p>
        </p:txBody>
      </p:sp>
      <p:sp>
        <p:nvSpPr>
          <p:cNvPr id="7" name="Picture Placeholder 13"/>
          <p:cNvSpPr>
            <a:spLocks noGrp="1"/>
          </p:cNvSpPr>
          <p:nvPr>
            <p:ph type="pic" sz="quarter" idx="53"/>
          </p:nvPr>
        </p:nvSpPr>
        <p:spPr>
          <a:xfrm>
            <a:off x="9131313" y="6135123"/>
            <a:ext cx="6168156" cy="4805312"/>
          </a:xfrm>
          <a:prstGeom prst="rect">
            <a:avLst/>
          </a:prstGeom>
          <a:effectLst/>
        </p:spPr>
        <p:txBody>
          <a:bodyPr>
            <a:normAutofit/>
          </a:bodyPr>
          <a:lstStyle>
            <a:lvl1pPr marL="0" indent="0">
              <a:buNone/>
              <a:defRPr sz="2600">
                <a:ln>
                  <a:noFill/>
                </a:ln>
                <a:solidFill>
                  <a:schemeClr val="bg1">
                    <a:lumMod val="85000"/>
                  </a:schemeClr>
                </a:solidFill>
              </a:defRPr>
            </a:lvl1pPr>
          </a:lstStyle>
          <a:p>
            <a:endParaRPr lang="en-US" dirty="0"/>
          </a:p>
        </p:txBody>
      </p:sp>
      <p:sp>
        <p:nvSpPr>
          <p:cNvPr id="8" name="Picture Placeholder 13"/>
          <p:cNvSpPr>
            <a:spLocks noGrp="1"/>
          </p:cNvSpPr>
          <p:nvPr>
            <p:ph type="pic" sz="quarter" idx="54"/>
          </p:nvPr>
        </p:nvSpPr>
        <p:spPr>
          <a:xfrm>
            <a:off x="15648331" y="6135123"/>
            <a:ext cx="6168156" cy="4805312"/>
          </a:xfrm>
          <a:prstGeom prst="rect">
            <a:avLst/>
          </a:prstGeom>
          <a:effectLst/>
        </p:spPr>
        <p:txBody>
          <a:bodyPr>
            <a:normAutofit/>
          </a:bodyPr>
          <a:lstStyle>
            <a:lvl1pPr marL="0" indent="0">
              <a:buNone/>
              <a:defRPr sz="2600">
                <a:ln>
                  <a:noFill/>
                </a:ln>
                <a:solidFill>
                  <a:schemeClr val="bg1">
                    <a:lumMod val="85000"/>
                  </a:schemeClr>
                </a:solidFill>
              </a:defRPr>
            </a:lvl1pPr>
          </a:lstStyle>
          <a:p>
            <a:endParaRPr lang="en-US" dirty="0"/>
          </a:p>
        </p:txBody>
      </p:sp>
    </p:spTree>
    <p:extLst>
      <p:ext uri="{BB962C8B-B14F-4D97-AF65-F5344CB8AC3E}">
        <p14:creationId xmlns:p14="http://schemas.microsoft.com/office/powerpoint/2010/main" val="176953773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General Slide">
    <p:spTree>
      <p:nvGrpSpPr>
        <p:cNvPr id="1" name=""/>
        <p:cNvGrpSpPr/>
        <p:nvPr/>
      </p:nvGrpSpPr>
      <p:grpSpPr>
        <a:xfrm>
          <a:off x="0" y="0"/>
          <a:ext cx="0" cy="0"/>
          <a:chOff x="0" y="0"/>
          <a:chExt cx="0" cy="0"/>
        </a:xfrm>
      </p:grpSpPr>
      <p:sp>
        <p:nvSpPr>
          <p:cNvPr id="4" name="Picture Placeholder 13"/>
          <p:cNvSpPr>
            <a:spLocks noGrp="1"/>
          </p:cNvSpPr>
          <p:nvPr>
            <p:ph type="pic" sz="quarter" idx="22"/>
          </p:nvPr>
        </p:nvSpPr>
        <p:spPr>
          <a:xfrm>
            <a:off x="0" y="0"/>
            <a:ext cx="8229600" cy="13716000"/>
          </a:xfrm>
          <a:effectLst/>
        </p:spPr>
        <p:txBody>
          <a:bodyPr>
            <a:normAutofit/>
          </a:bodyPr>
          <a:lstStyle>
            <a:lvl1pPr marL="0" indent="0">
              <a:buNone/>
              <a:defRPr sz="2800">
                <a:ln>
                  <a:noFill/>
                </a:ln>
                <a:solidFill>
                  <a:schemeClr val="bg1">
                    <a:lumMod val="85000"/>
                  </a:schemeClr>
                </a:solidFill>
              </a:defRPr>
            </a:lvl1pPr>
          </a:lstStyle>
          <a:p>
            <a:endParaRPr lang="en-US" dirty="0"/>
          </a:p>
        </p:txBody>
      </p:sp>
    </p:spTree>
    <p:extLst>
      <p:ext uri="{BB962C8B-B14F-4D97-AF65-F5344CB8AC3E}">
        <p14:creationId xmlns:p14="http://schemas.microsoft.com/office/powerpoint/2010/main" val="2007699401"/>
      </p:ext>
    </p:extLst>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Recent work">
    <p:spTree>
      <p:nvGrpSpPr>
        <p:cNvPr id="1" name=""/>
        <p:cNvGrpSpPr/>
        <p:nvPr/>
      </p:nvGrpSpPr>
      <p:grpSpPr>
        <a:xfrm>
          <a:off x="0" y="0"/>
          <a:ext cx="0" cy="0"/>
          <a:chOff x="0" y="0"/>
          <a:chExt cx="0" cy="0"/>
        </a:xfrm>
      </p:grpSpPr>
      <p:sp>
        <p:nvSpPr>
          <p:cNvPr id="10" name="Picture Placeholder 13"/>
          <p:cNvSpPr>
            <a:spLocks noGrp="1"/>
          </p:cNvSpPr>
          <p:nvPr>
            <p:ph type="pic" sz="quarter" idx="52"/>
          </p:nvPr>
        </p:nvSpPr>
        <p:spPr>
          <a:xfrm>
            <a:off x="9857677" y="2966223"/>
            <a:ext cx="4728118" cy="6824547"/>
          </a:xfrm>
          <a:prstGeom prst="rect">
            <a:avLst/>
          </a:prstGeom>
          <a:effectLst/>
        </p:spPr>
        <p:txBody>
          <a:bodyPr>
            <a:normAutofit/>
          </a:bodyPr>
          <a:lstStyle>
            <a:lvl1pPr marL="0" indent="0">
              <a:buNone/>
              <a:defRPr sz="2600">
                <a:ln>
                  <a:noFill/>
                </a:ln>
                <a:solidFill>
                  <a:schemeClr val="bg1">
                    <a:lumMod val="85000"/>
                  </a:schemeClr>
                </a:solidFill>
              </a:defRPr>
            </a:lvl1pPr>
          </a:lstStyle>
          <a:p>
            <a:endParaRPr lang="en-US" dirty="0"/>
          </a:p>
        </p:txBody>
      </p:sp>
      <p:sp>
        <p:nvSpPr>
          <p:cNvPr id="11" name="Picture Placeholder 13"/>
          <p:cNvSpPr>
            <a:spLocks noGrp="1"/>
          </p:cNvSpPr>
          <p:nvPr>
            <p:ph type="pic" sz="quarter" idx="50"/>
          </p:nvPr>
        </p:nvSpPr>
        <p:spPr>
          <a:xfrm>
            <a:off x="16392290" y="2966223"/>
            <a:ext cx="4728118" cy="6824547"/>
          </a:xfrm>
          <a:prstGeom prst="rect">
            <a:avLst/>
          </a:prstGeom>
          <a:effectLst/>
        </p:spPr>
        <p:txBody>
          <a:bodyPr>
            <a:normAutofit/>
          </a:bodyPr>
          <a:lstStyle>
            <a:lvl1pPr marL="0" indent="0">
              <a:buNone/>
              <a:defRPr sz="2600">
                <a:ln>
                  <a:noFill/>
                </a:ln>
                <a:solidFill>
                  <a:schemeClr val="bg1">
                    <a:lumMod val="85000"/>
                  </a:schemeClr>
                </a:solidFill>
              </a:defRPr>
            </a:lvl1pPr>
          </a:lstStyle>
          <a:p>
            <a:endParaRPr lang="en-US" dirty="0"/>
          </a:p>
        </p:txBody>
      </p:sp>
      <p:sp>
        <p:nvSpPr>
          <p:cNvPr id="12" name="Picture Placeholder 13"/>
          <p:cNvSpPr>
            <a:spLocks noGrp="1"/>
          </p:cNvSpPr>
          <p:nvPr>
            <p:ph type="pic" sz="quarter" idx="51"/>
          </p:nvPr>
        </p:nvSpPr>
        <p:spPr>
          <a:xfrm>
            <a:off x="3323064" y="2966223"/>
            <a:ext cx="4728118" cy="6824547"/>
          </a:xfrm>
          <a:prstGeom prst="rect">
            <a:avLst/>
          </a:prstGeom>
          <a:effectLst/>
        </p:spPr>
        <p:txBody>
          <a:bodyPr>
            <a:normAutofit/>
          </a:bodyPr>
          <a:lstStyle>
            <a:lvl1pPr marL="0" indent="0">
              <a:buNone/>
              <a:defRPr sz="2600">
                <a:ln>
                  <a:noFill/>
                </a:ln>
                <a:solidFill>
                  <a:schemeClr val="bg1">
                    <a:lumMod val="85000"/>
                  </a:schemeClr>
                </a:solidFill>
              </a:defRPr>
            </a:lvl1pPr>
          </a:lstStyle>
          <a:p>
            <a:endParaRPr lang="en-US" dirty="0"/>
          </a:p>
        </p:txBody>
      </p:sp>
    </p:spTree>
    <p:extLst>
      <p:ext uri="{BB962C8B-B14F-4D97-AF65-F5344CB8AC3E}">
        <p14:creationId xmlns:p14="http://schemas.microsoft.com/office/powerpoint/2010/main" val="193736304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6_Placeholder">
    <p:spTree>
      <p:nvGrpSpPr>
        <p:cNvPr id="1" name=""/>
        <p:cNvGrpSpPr/>
        <p:nvPr/>
      </p:nvGrpSpPr>
      <p:grpSpPr>
        <a:xfrm>
          <a:off x="0" y="0"/>
          <a:ext cx="0" cy="0"/>
          <a:chOff x="0" y="0"/>
          <a:chExt cx="0" cy="0"/>
        </a:xfrm>
      </p:grpSpPr>
      <p:sp>
        <p:nvSpPr>
          <p:cNvPr id="13" name="Picture Placeholder 2"/>
          <p:cNvSpPr>
            <a:spLocks noGrp="1"/>
          </p:cNvSpPr>
          <p:nvPr>
            <p:ph type="pic" sz="quarter" idx="14"/>
          </p:nvPr>
        </p:nvSpPr>
        <p:spPr>
          <a:xfrm>
            <a:off x="16141107" y="1679471"/>
            <a:ext cx="6620468" cy="10296939"/>
          </a:xfrm>
          <a:prstGeom prst="rect">
            <a:avLst/>
          </a:prstGeom>
          <a:solidFill>
            <a:schemeClr val="bg1">
              <a:lumMod val="95000"/>
            </a:schemeClr>
          </a:solidFill>
        </p:spPr>
        <p:txBody>
          <a:bodyPr>
            <a:normAutofit/>
          </a:bodyPr>
          <a:lstStyle>
            <a:lvl1pPr>
              <a:defRPr sz="2800"/>
            </a:lvl1pPr>
          </a:lstStyle>
          <a:p>
            <a:endParaRPr lang="en-US"/>
          </a:p>
        </p:txBody>
      </p:sp>
      <p:sp>
        <p:nvSpPr>
          <p:cNvPr id="14" name="Picture Placeholder 2"/>
          <p:cNvSpPr>
            <a:spLocks noGrp="1"/>
          </p:cNvSpPr>
          <p:nvPr>
            <p:ph type="pic" sz="quarter" idx="15"/>
          </p:nvPr>
        </p:nvSpPr>
        <p:spPr>
          <a:xfrm>
            <a:off x="8954791" y="1679472"/>
            <a:ext cx="6620468" cy="4353340"/>
          </a:xfrm>
          <a:prstGeom prst="rect">
            <a:avLst/>
          </a:prstGeom>
          <a:solidFill>
            <a:schemeClr val="bg1">
              <a:lumMod val="95000"/>
            </a:schemeClr>
          </a:solidFill>
        </p:spPr>
        <p:txBody>
          <a:bodyPr>
            <a:normAutofit/>
          </a:bodyPr>
          <a:lstStyle>
            <a:lvl1pPr>
              <a:defRPr sz="2800"/>
            </a:lvl1pPr>
          </a:lstStyle>
          <a:p>
            <a:endParaRPr lang="en-US"/>
          </a:p>
        </p:txBody>
      </p:sp>
      <p:sp>
        <p:nvSpPr>
          <p:cNvPr id="15" name="Picture Placeholder 2"/>
          <p:cNvSpPr>
            <a:spLocks noGrp="1"/>
          </p:cNvSpPr>
          <p:nvPr>
            <p:ph type="pic" sz="quarter" idx="16"/>
          </p:nvPr>
        </p:nvSpPr>
        <p:spPr>
          <a:xfrm>
            <a:off x="9039201" y="6622057"/>
            <a:ext cx="6536058" cy="5354352"/>
          </a:xfrm>
          <a:prstGeom prst="rect">
            <a:avLst/>
          </a:prstGeom>
          <a:solidFill>
            <a:schemeClr val="bg1">
              <a:lumMod val="95000"/>
            </a:schemeClr>
          </a:solidFill>
        </p:spPr>
        <p:txBody>
          <a:bodyPr>
            <a:normAutofit/>
          </a:bodyPr>
          <a:lstStyle>
            <a:lvl1pPr>
              <a:defRPr sz="2800"/>
            </a:lvl1pPr>
          </a:lstStyle>
          <a:p>
            <a:endParaRPr lang="en-US"/>
          </a:p>
        </p:txBody>
      </p:sp>
      <p:sp>
        <p:nvSpPr>
          <p:cNvPr id="5" name="Picture Placeholder 2"/>
          <p:cNvSpPr>
            <a:spLocks noGrp="1"/>
          </p:cNvSpPr>
          <p:nvPr>
            <p:ph type="pic" sz="quarter" idx="17"/>
          </p:nvPr>
        </p:nvSpPr>
        <p:spPr>
          <a:xfrm>
            <a:off x="1768475" y="1679471"/>
            <a:ext cx="6620468" cy="10296939"/>
          </a:xfrm>
          <a:prstGeom prst="rect">
            <a:avLst/>
          </a:prstGeom>
          <a:solidFill>
            <a:schemeClr val="bg1">
              <a:lumMod val="95000"/>
            </a:schemeClr>
          </a:solidFill>
        </p:spPr>
        <p:txBody>
          <a:bodyPr>
            <a:normAutofit/>
          </a:bodyPr>
          <a:lstStyle>
            <a:lvl1pPr>
              <a:defRPr sz="2800"/>
            </a:lvl1pPr>
          </a:lstStyle>
          <a:p>
            <a:endParaRPr lang="en-US"/>
          </a:p>
        </p:txBody>
      </p:sp>
    </p:spTree>
    <p:extLst>
      <p:ext uri="{BB962C8B-B14F-4D97-AF65-F5344CB8AC3E}">
        <p14:creationId xmlns:p14="http://schemas.microsoft.com/office/powerpoint/2010/main" val="15111914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About Us">
    <p:spTree>
      <p:nvGrpSpPr>
        <p:cNvPr id="1" name=""/>
        <p:cNvGrpSpPr/>
        <p:nvPr/>
      </p:nvGrpSpPr>
      <p:grpSpPr>
        <a:xfrm>
          <a:off x="0" y="0"/>
          <a:ext cx="0" cy="0"/>
          <a:chOff x="0" y="0"/>
          <a:chExt cx="0" cy="0"/>
        </a:xfrm>
      </p:grpSpPr>
      <p:sp>
        <p:nvSpPr>
          <p:cNvPr id="9" name="Picture Placeholder 8"/>
          <p:cNvSpPr>
            <a:spLocks noGrp="1" noChangeAspect="1"/>
          </p:cNvSpPr>
          <p:nvPr>
            <p:ph type="pic" sz="quarter" idx="10"/>
          </p:nvPr>
        </p:nvSpPr>
        <p:spPr>
          <a:xfrm>
            <a:off x="0" y="3040965"/>
            <a:ext cx="24377650" cy="5676898"/>
          </a:xfrm>
        </p:spPr>
        <p:txBody>
          <a:bodyPr>
            <a:normAutofit/>
          </a:bodyPr>
          <a:lstStyle>
            <a:lvl1pPr marL="0" indent="0">
              <a:buNone/>
              <a:defRPr sz="4200">
                <a:solidFill>
                  <a:schemeClr val="bg1">
                    <a:lumMod val="75000"/>
                  </a:schemeClr>
                </a:solidFill>
              </a:defRPr>
            </a:lvl1pPr>
          </a:lstStyle>
          <a:p>
            <a:endParaRPr lang="en-US" dirty="0"/>
          </a:p>
        </p:txBody>
      </p:sp>
    </p:spTree>
    <p:extLst>
      <p:ext uri="{BB962C8B-B14F-4D97-AF65-F5344CB8AC3E}">
        <p14:creationId xmlns:p14="http://schemas.microsoft.com/office/powerpoint/2010/main" val="1833170234"/>
      </p:ext>
    </p:extLst>
  </p:cSld>
  <p:clrMapOvr>
    <a:masterClrMapping/>
  </p:clrMapOvr>
  <mc:AlternateContent xmlns:mc="http://schemas.openxmlformats.org/markup-compatibility/2006" xmlns:p14="http://schemas.microsoft.com/office/powerpoint/2010/main">
    <mc:Choice Requires="p14">
      <p:transition spd="slow" p14:dur="1500" advClick="0" advTm="3000">
        <p14:reveal/>
      </p:transition>
    </mc:Choice>
    <mc:Fallback xmlns="">
      <p:transition xmlns:p14="http://schemas.microsoft.com/office/powerpoint/2010/main" spd="slow" advClick="0" advTm="3000">
        <p:fade/>
      </p:transition>
    </mc:Fallback>
  </mc:AlternateContent>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7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505525894"/>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xmlns:p14="http://schemas.microsoft.com/office/powerpoint/2010/main" spd="slow" advClick="0" advTm="3000"/>
    </mc:Fallback>
  </mc:AlternateContent>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Big Image Placeholder">
    <p:spTree>
      <p:nvGrpSpPr>
        <p:cNvPr id="1" name=""/>
        <p:cNvGrpSpPr/>
        <p:nvPr/>
      </p:nvGrpSpPr>
      <p:grpSpPr>
        <a:xfrm>
          <a:off x="0" y="0"/>
          <a:ext cx="0" cy="0"/>
          <a:chOff x="0" y="0"/>
          <a:chExt cx="0" cy="0"/>
        </a:xfrm>
      </p:grpSpPr>
      <p:sp>
        <p:nvSpPr>
          <p:cNvPr id="17" name="Picture Placeholder 13"/>
          <p:cNvSpPr>
            <a:spLocks noGrp="1" noChangeAspect="1"/>
          </p:cNvSpPr>
          <p:nvPr>
            <p:ph type="pic" sz="quarter" idx="13"/>
          </p:nvPr>
        </p:nvSpPr>
        <p:spPr>
          <a:xfrm>
            <a:off x="-3176" y="0"/>
            <a:ext cx="24377651" cy="8742557"/>
          </a:xfrm>
          <a:effectLst/>
        </p:spPr>
        <p:txBody>
          <a:bodyPr>
            <a:normAutofit/>
          </a:bodyPr>
          <a:lstStyle>
            <a:lvl1pPr marL="0" indent="0">
              <a:buNone/>
              <a:defRPr sz="4200">
                <a:ln>
                  <a:noFill/>
                </a:ln>
                <a:solidFill>
                  <a:schemeClr val="bg1">
                    <a:lumMod val="85000"/>
                  </a:schemeClr>
                </a:solidFill>
              </a:defRPr>
            </a:lvl1pPr>
          </a:lstStyle>
          <a:p>
            <a:endParaRPr lang="en-US" dirty="0"/>
          </a:p>
        </p:txBody>
      </p:sp>
    </p:spTree>
    <p:extLst>
      <p:ext uri="{BB962C8B-B14F-4D97-AF65-F5344CB8AC3E}">
        <p14:creationId xmlns:p14="http://schemas.microsoft.com/office/powerpoint/2010/main" val="618100400"/>
      </p:ext>
    </p:extLst>
  </p:cSld>
  <p:clrMapOvr>
    <a:masterClrMapping/>
  </p:clrMapOvr>
  <mc:AlternateContent xmlns:mc="http://schemas.openxmlformats.org/markup-compatibility/2006" xmlns:p14="http://schemas.microsoft.com/office/powerpoint/2010/main">
    <mc:Choice Requires="p14">
      <p:transition spd="slow" p14:dur="1500" advClick="0" advTm="3000">
        <p14:reveal/>
      </p:transition>
    </mc:Choice>
    <mc:Fallback xmlns="">
      <p:transition xmlns:p14="http://schemas.microsoft.com/office/powerpoint/2010/main" spd="slow" advClick="0" advTm="3000">
        <p:fade/>
      </p:transition>
    </mc:Fallback>
  </mc:AlternateContent>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cSld name="Meet our Team">
    <p:spTree>
      <p:nvGrpSpPr>
        <p:cNvPr id="1" name=""/>
        <p:cNvGrpSpPr/>
        <p:nvPr/>
      </p:nvGrpSpPr>
      <p:grpSpPr>
        <a:xfrm>
          <a:off x="0" y="0"/>
          <a:ext cx="0" cy="0"/>
          <a:chOff x="0" y="0"/>
          <a:chExt cx="0" cy="0"/>
        </a:xfrm>
      </p:grpSpPr>
      <p:sp>
        <p:nvSpPr>
          <p:cNvPr id="12" name="Picture Placeholder 13"/>
          <p:cNvSpPr>
            <a:spLocks noGrp="1" noChangeAspect="1"/>
          </p:cNvSpPr>
          <p:nvPr>
            <p:ph type="pic" sz="quarter" idx="13"/>
          </p:nvPr>
        </p:nvSpPr>
        <p:spPr>
          <a:xfrm>
            <a:off x="3608194" y="3592524"/>
            <a:ext cx="3602736" cy="3602736"/>
          </a:xfrm>
          <a:prstGeom prst="ellipse">
            <a:avLst/>
          </a:prstGeom>
          <a:solidFill>
            <a:schemeClr val="bg1">
              <a:lumMod val="95000"/>
            </a:schemeClr>
          </a:solidFill>
          <a:effectLst/>
        </p:spPr>
        <p:txBody>
          <a:bodyPr>
            <a:normAutofit/>
          </a:bodyPr>
          <a:lstStyle>
            <a:lvl1pPr marL="0" indent="0">
              <a:buNone/>
              <a:defRPr sz="2800">
                <a:ln>
                  <a:noFill/>
                </a:ln>
                <a:solidFill>
                  <a:schemeClr val="bg1">
                    <a:lumMod val="85000"/>
                  </a:schemeClr>
                </a:solidFill>
              </a:defRPr>
            </a:lvl1pPr>
          </a:lstStyle>
          <a:p>
            <a:r>
              <a:rPr lang="en-US" smtClean="0"/>
              <a:t>Drag picture to placeholder or click icon to add</a:t>
            </a:r>
            <a:endParaRPr lang="en-US" dirty="0"/>
          </a:p>
        </p:txBody>
      </p:sp>
      <p:sp>
        <p:nvSpPr>
          <p:cNvPr id="13" name="Picture Placeholder 13"/>
          <p:cNvSpPr>
            <a:spLocks noGrp="1" noChangeAspect="1"/>
          </p:cNvSpPr>
          <p:nvPr>
            <p:ph type="pic" sz="quarter" idx="14"/>
          </p:nvPr>
        </p:nvSpPr>
        <p:spPr>
          <a:xfrm>
            <a:off x="12854723" y="3592524"/>
            <a:ext cx="3602736" cy="3602736"/>
          </a:xfrm>
          <a:prstGeom prst="ellipse">
            <a:avLst/>
          </a:prstGeom>
          <a:solidFill>
            <a:schemeClr val="bg1">
              <a:lumMod val="95000"/>
            </a:schemeClr>
          </a:solidFill>
          <a:effectLst/>
        </p:spPr>
        <p:txBody>
          <a:bodyPr>
            <a:normAutofit/>
          </a:bodyPr>
          <a:lstStyle>
            <a:lvl1pPr marL="0" indent="0">
              <a:buNone/>
              <a:defRPr sz="2800">
                <a:ln>
                  <a:noFill/>
                </a:ln>
                <a:solidFill>
                  <a:schemeClr val="bg1">
                    <a:lumMod val="85000"/>
                  </a:schemeClr>
                </a:solidFill>
              </a:defRPr>
            </a:lvl1pPr>
          </a:lstStyle>
          <a:p>
            <a:r>
              <a:rPr lang="en-US" smtClean="0"/>
              <a:t>Drag picture to placeholder or click icon to add</a:t>
            </a:r>
            <a:endParaRPr lang="en-US" dirty="0"/>
          </a:p>
        </p:txBody>
      </p:sp>
      <p:sp>
        <p:nvSpPr>
          <p:cNvPr id="14" name="Picture Placeholder 13"/>
          <p:cNvSpPr>
            <a:spLocks noGrp="1" noChangeAspect="1"/>
          </p:cNvSpPr>
          <p:nvPr>
            <p:ph type="pic" sz="quarter" idx="15"/>
          </p:nvPr>
        </p:nvSpPr>
        <p:spPr>
          <a:xfrm>
            <a:off x="3608194" y="7831093"/>
            <a:ext cx="3602736" cy="3602736"/>
          </a:xfrm>
          <a:prstGeom prst="ellipse">
            <a:avLst/>
          </a:prstGeom>
          <a:solidFill>
            <a:schemeClr val="bg1">
              <a:lumMod val="95000"/>
            </a:schemeClr>
          </a:solidFill>
          <a:effectLst/>
        </p:spPr>
        <p:txBody>
          <a:bodyPr>
            <a:normAutofit/>
          </a:bodyPr>
          <a:lstStyle>
            <a:lvl1pPr marL="0" indent="0">
              <a:buNone/>
              <a:defRPr sz="2800">
                <a:ln>
                  <a:noFill/>
                </a:ln>
                <a:solidFill>
                  <a:schemeClr val="bg1">
                    <a:lumMod val="85000"/>
                  </a:schemeClr>
                </a:solidFill>
              </a:defRPr>
            </a:lvl1pPr>
          </a:lstStyle>
          <a:p>
            <a:r>
              <a:rPr lang="en-US" smtClean="0"/>
              <a:t>Drag picture to placeholder or click icon to add</a:t>
            </a:r>
            <a:endParaRPr lang="en-US" dirty="0"/>
          </a:p>
        </p:txBody>
      </p:sp>
      <p:sp>
        <p:nvSpPr>
          <p:cNvPr id="15" name="Picture Placeholder 13"/>
          <p:cNvSpPr>
            <a:spLocks noGrp="1" noChangeAspect="1"/>
          </p:cNvSpPr>
          <p:nvPr>
            <p:ph type="pic" sz="quarter" idx="16"/>
          </p:nvPr>
        </p:nvSpPr>
        <p:spPr>
          <a:xfrm>
            <a:off x="12854723" y="7831093"/>
            <a:ext cx="3602736" cy="3602736"/>
          </a:xfrm>
          <a:prstGeom prst="ellipse">
            <a:avLst/>
          </a:prstGeom>
          <a:solidFill>
            <a:schemeClr val="bg1">
              <a:lumMod val="95000"/>
            </a:schemeClr>
          </a:solidFill>
          <a:effectLst/>
        </p:spPr>
        <p:txBody>
          <a:bodyPr>
            <a:normAutofit/>
          </a:bodyPr>
          <a:lstStyle>
            <a:lvl1pPr marL="0" indent="0">
              <a:buNone/>
              <a:defRPr sz="2800">
                <a:ln>
                  <a:noFill/>
                </a:ln>
                <a:solidFill>
                  <a:schemeClr val="bg1">
                    <a:lumMod val="85000"/>
                  </a:schemeClr>
                </a:solidFill>
              </a:defRPr>
            </a:lvl1pPr>
          </a:lstStyle>
          <a:p>
            <a:r>
              <a:rPr lang="en-US" smtClean="0"/>
              <a:t>Drag picture to placeholder or click icon to add</a:t>
            </a:r>
            <a:endParaRPr lang="en-US" dirty="0"/>
          </a:p>
        </p:txBody>
      </p:sp>
    </p:spTree>
    <p:extLst>
      <p:ext uri="{BB962C8B-B14F-4D97-AF65-F5344CB8AC3E}">
        <p14:creationId xmlns:p14="http://schemas.microsoft.com/office/powerpoint/2010/main" val="142106546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Meet CEO">
    <p:spTree>
      <p:nvGrpSpPr>
        <p:cNvPr id="1" name=""/>
        <p:cNvGrpSpPr/>
        <p:nvPr/>
      </p:nvGrpSpPr>
      <p:grpSpPr>
        <a:xfrm>
          <a:off x="0" y="0"/>
          <a:ext cx="0" cy="0"/>
          <a:chOff x="0" y="0"/>
          <a:chExt cx="0" cy="0"/>
        </a:xfrm>
      </p:grpSpPr>
      <p:sp>
        <p:nvSpPr>
          <p:cNvPr id="7" name="Picture Placeholder 13"/>
          <p:cNvSpPr>
            <a:spLocks noGrp="1" noChangeAspect="1"/>
          </p:cNvSpPr>
          <p:nvPr>
            <p:ph type="pic" sz="quarter" idx="13"/>
          </p:nvPr>
        </p:nvSpPr>
        <p:spPr>
          <a:xfrm>
            <a:off x="2488970" y="3767155"/>
            <a:ext cx="3602736" cy="3602736"/>
          </a:xfrm>
          <a:prstGeom prst="ellipse">
            <a:avLst/>
          </a:prstGeom>
          <a:solidFill>
            <a:schemeClr val="bg1">
              <a:lumMod val="95000"/>
            </a:schemeClr>
          </a:solidFill>
          <a:effectLst/>
        </p:spPr>
        <p:txBody>
          <a:bodyPr>
            <a:normAutofit/>
          </a:bodyPr>
          <a:lstStyle>
            <a:lvl1pPr marL="0" indent="0">
              <a:buNone/>
              <a:defRPr sz="2800">
                <a:ln>
                  <a:noFill/>
                </a:ln>
                <a:solidFill>
                  <a:schemeClr val="bg1">
                    <a:lumMod val="85000"/>
                  </a:schemeClr>
                </a:solidFill>
              </a:defRPr>
            </a:lvl1pPr>
          </a:lstStyle>
          <a:p>
            <a:r>
              <a:rPr lang="en-US" smtClean="0"/>
              <a:t>Drag picture to placeholder or click icon to add</a:t>
            </a:r>
            <a:endParaRPr lang="en-US" dirty="0"/>
          </a:p>
        </p:txBody>
      </p:sp>
    </p:spTree>
    <p:extLst>
      <p:ext uri="{BB962C8B-B14F-4D97-AF65-F5344CB8AC3E}">
        <p14:creationId xmlns:p14="http://schemas.microsoft.com/office/powerpoint/2010/main" val="156333848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4_Master-Placeholder">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14680635" y="0"/>
            <a:ext cx="9697015" cy="13716000"/>
          </a:xfrm>
          <a:solidFill>
            <a:schemeClr val="bg1">
              <a:lumMod val="95000"/>
            </a:schemeClr>
          </a:solidFill>
        </p:spPr>
        <p:txBody>
          <a:bodyPr>
            <a:normAutofit/>
          </a:bodyPr>
          <a:lstStyle>
            <a:lvl1pPr>
              <a:defRPr sz="2400"/>
            </a:lvl1pPr>
          </a:lstStyle>
          <a:p>
            <a:endParaRPr lang="en-US"/>
          </a:p>
        </p:txBody>
      </p:sp>
    </p:spTree>
    <p:extLst>
      <p:ext uri="{BB962C8B-B14F-4D97-AF65-F5344CB8AC3E}">
        <p14:creationId xmlns:p14="http://schemas.microsoft.com/office/powerpoint/2010/main" val="91377748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_Default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790222225"/>
      </p:ext>
    </p:extLst>
  </p:cSld>
  <p:clrMapOvr>
    <a:masterClrMapping/>
  </p:clrMapOv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7_Master-Placeholder">
    <p:spTree>
      <p:nvGrpSpPr>
        <p:cNvPr id="1" name=""/>
        <p:cNvGrpSpPr/>
        <p:nvPr/>
      </p:nvGrpSpPr>
      <p:grpSpPr>
        <a:xfrm>
          <a:off x="0" y="0"/>
          <a:ext cx="0" cy="0"/>
          <a:chOff x="0" y="0"/>
          <a:chExt cx="0" cy="0"/>
        </a:xfrm>
      </p:grpSpPr>
      <p:sp>
        <p:nvSpPr>
          <p:cNvPr id="31" name="Picture Placeholder 4"/>
          <p:cNvSpPr>
            <a:spLocks noGrp="1"/>
          </p:cNvSpPr>
          <p:nvPr>
            <p:ph type="pic" sz="quarter" idx="10"/>
          </p:nvPr>
        </p:nvSpPr>
        <p:spPr>
          <a:xfrm>
            <a:off x="1642923" y="2655253"/>
            <a:ext cx="5036705" cy="2838853"/>
          </a:xfrm>
          <a:solidFill>
            <a:schemeClr val="bg1">
              <a:lumMod val="95000"/>
            </a:schemeClr>
          </a:solidFill>
        </p:spPr>
        <p:txBody>
          <a:bodyPr>
            <a:normAutofit/>
          </a:bodyPr>
          <a:lstStyle>
            <a:lvl1pPr>
              <a:defRPr sz="2400"/>
            </a:lvl1pPr>
          </a:lstStyle>
          <a:p>
            <a:endParaRPr lang="en-US"/>
          </a:p>
        </p:txBody>
      </p:sp>
      <p:sp>
        <p:nvSpPr>
          <p:cNvPr id="32" name="Picture Placeholder 4"/>
          <p:cNvSpPr>
            <a:spLocks noGrp="1"/>
          </p:cNvSpPr>
          <p:nvPr>
            <p:ph type="pic" sz="quarter" idx="11"/>
          </p:nvPr>
        </p:nvSpPr>
        <p:spPr>
          <a:xfrm>
            <a:off x="7208483" y="2655253"/>
            <a:ext cx="5036705" cy="2838853"/>
          </a:xfrm>
          <a:solidFill>
            <a:schemeClr val="bg1">
              <a:lumMod val="95000"/>
            </a:schemeClr>
          </a:solidFill>
        </p:spPr>
        <p:txBody>
          <a:bodyPr>
            <a:normAutofit/>
          </a:bodyPr>
          <a:lstStyle>
            <a:lvl1pPr>
              <a:defRPr sz="2400"/>
            </a:lvl1pPr>
          </a:lstStyle>
          <a:p>
            <a:endParaRPr lang="en-US"/>
          </a:p>
        </p:txBody>
      </p:sp>
      <p:sp>
        <p:nvSpPr>
          <p:cNvPr id="33" name="Picture Placeholder 4"/>
          <p:cNvSpPr>
            <a:spLocks noGrp="1"/>
          </p:cNvSpPr>
          <p:nvPr>
            <p:ph type="pic" sz="quarter" idx="12"/>
          </p:nvPr>
        </p:nvSpPr>
        <p:spPr>
          <a:xfrm>
            <a:off x="12774043" y="2655253"/>
            <a:ext cx="5036705" cy="2838853"/>
          </a:xfrm>
          <a:solidFill>
            <a:schemeClr val="bg1">
              <a:lumMod val="95000"/>
            </a:schemeClr>
          </a:solidFill>
        </p:spPr>
        <p:txBody>
          <a:bodyPr>
            <a:normAutofit/>
          </a:bodyPr>
          <a:lstStyle>
            <a:lvl1pPr>
              <a:defRPr sz="2400"/>
            </a:lvl1pPr>
          </a:lstStyle>
          <a:p>
            <a:endParaRPr lang="en-US"/>
          </a:p>
        </p:txBody>
      </p:sp>
      <p:sp>
        <p:nvSpPr>
          <p:cNvPr id="34" name="Picture Placeholder 4"/>
          <p:cNvSpPr>
            <a:spLocks noGrp="1"/>
          </p:cNvSpPr>
          <p:nvPr>
            <p:ph type="pic" sz="quarter" idx="13"/>
          </p:nvPr>
        </p:nvSpPr>
        <p:spPr>
          <a:xfrm>
            <a:off x="18339603" y="2655253"/>
            <a:ext cx="5036705" cy="2838853"/>
          </a:xfrm>
          <a:solidFill>
            <a:schemeClr val="bg1">
              <a:lumMod val="95000"/>
            </a:schemeClr>
          </a:solidFill>
        </p:spPr>
        <p:txBody>
          <a:bodyPr>
            <a:normAutofit/>
          </a:bodyPr>
          <a:lstStyle>
            <a:lvl1pPr>
              <a:defRPr sz="2400"/>
            </a:lvl1pPr>
          </a:lstStyle>
          <a:p>
            <a:endParaRPr lang="en-US"/>
          </a:p>
        </p:txBody>
      </p:sp>
      <p:sp>
        <p:nvSpPr>
          <p:cNvPr id="35" name="Picture Placeholder 4"/>
          <p:cNvSpPr>
            <a:spLocks noGrp="1"/>
          </p:cNvSpPr>
          <p:nvPr>
            <p:ph type="pic" sz="quarter" idx="14"/>
          </p:nvPr>
        </p:nvSpPr>
        <p:spPr>
          <a:xfrm>
            <a:off x="1642923" y="6090265"/>
            <a:ext cx="5036705" cy="2838853"/>
          </a:xfrm>
          <a:solidFill>
            <a:schemeClr val="bg1">
              <a:lumMod val="95000"/>
            </a:schemeClr>
          </a:solidFill>
        </p:spPr>
        <p:txBody>
          <a:bodyPr>
            <a:normAutofit/>
          </a:bodyPr>
          <a:lstStyle>
            <a:lvl1pPr>
              <a:defRPr sz="2400"/>
            </a:lvl1pPr>
          </a:lstStyle>
          <a:p>
            <a:endParaRPr lang="en-US"/>
          </a:p>
        </p:txBody>
      </p:sp>
      <p:sp>
        <p:nvSpPr>
          <p:cNvPr id="36" name="Picture Placeholder 4"/>
          <p:cNvSpPr>
            <a:spLocks noGrp="1"/>
          </p:cNvSpPr>
          <p:nvPr>
            <p:ph type="pic" sz="quarter" idx="15"/>
          </p:nvPr>
        </p:nvSpPr>
        <p:spPr>
          <a:xfrm>
            <a:off x="7208483" y="6090265"/>
            <a:ext cx="5036705" cy="2838853"/>
          </a:xfrm>
          <a:solidFill>
            <a:schemeClr val="bg1">
              <a:lumMod val="95000"/>
            </a:schemeClr>
          </a:solidFill>
        </p:spPr>
        <p:txBody>
          <a:bodyPr>
            <a:normAutofit/>
          </a:bodyPr>
          <a:lstStyle>
            <a:lvl1pPr>
              <a:defRPr sz="2400"/>
            </a:lvl1pPr>
          </a:lstStyle>
          <a:p>
            <a:endParaRPr lang="en-US"/>
          </a:p>
        </p:txBody>
      </p:sp>
      <p:sp>
        <p:nvSpPr>
          <p:cNvPr id="37" name="Picture Placeholder 4"/>
          <p:cNvSpPr>
            <a:spLocks noGrp="1"/>
          </p:cNvSpPr>
          <p:nvPr>
            <p:ph type="pic" sz="quarter" idx="16"/>
          </p:nvPr>
        </p:nvSpPr>
        <p:spPr>
          <a:xfrm>
            <a:off x="12774043" y="6090265"/>
            <a:ext cx="5036705" cy="2838853"/>
          </a:xfrm>
          <a:solidFill>
            <a:schemeClr val="bg1">
              <a:lumMod val="95000"/>
            </a:schemeClr>
          </a:solidFill>
        </p:spPr>
        <p:txBody>
          <a:bodyPr>
            <a:normAutofit/>
          </a:bodyPr>
          <a:lstStyle>
            <a:lvl1pPr>
              <a:defRPr sz="2400"/>
            </a:lvl1pPr>
          </a:lstStyle>
          <a:p>
            <a:endParaRPr lang="en-US"/>
          </a:p>
        </p:txBody>
      </p:sp>
      <p:sp>
        <p:nvSpPr>
          <p:cNvPr id="38" name="Picture Placeholder 4"/>
          <p:cNvSpPr>
            <a:spLocks noGrp="1"/>
          </p:cNvSpPr>
          <p:nvPr>
            <p:ph type="pic" sz="quarter" idx="17"/>
          </p:nvPr>
        </p:nvSpPr>
        <p:spPr>
          <a:xfrm>
            <a:off x="18339603" y="6090265"/>
            <a:ext cx="5036705" cy="2838853"/>
          </a:xfrm>
          <a:solidFill>
            <a:schemeClr val="bg1">
              <a:lumMod val="95000"/>
            </a:schemeClr>
          </a:solidFill>
        </p:spPr>
        <p:txBody>
          <a:bodyPr>
            <a:normAutofit/>
          </a:bodyPr>
          <a:lstStyle>
            <a:lvl1pPr>
              <a:defRPr sz="2400"/>
            </a:lvl1pPr>
          </a:lstStyle>
          <a:p>
            <a:endParaRPr lang="en-US"/>
          </a:p>
        </p:txBody>
      </p:sp>
      <p:sp>
        <p:nvSpPr>
          <p:cNvPr id="39" name="Picture Placeholder 4"/>
          <p:cNvSpPr>
            <a:spLocks noGrp="1"/>
          </p:cNvSpPr>
          <p:nvPr>
            <p:ph type="pic" sz="quarter" idx="18"/>
          </p:nvPr>
        </p:nvSpPr>
        <p:spPr>
          <a:xfrm>
            <a:off x="1642923" y="9525277"/>
            <a:ext cx="5036705" cy="2838853"/>
          </a:xfrm>
          <a:solidFill>
            <a:schemeClr val="bg1">
              <a:lumMod val="95000"/>
            </a:schemeClr>
          </a:solidFill>
        </p:spPr>
        <p:txBody>
          <a:bodyPr>
            <a:normAutofit/>
          </a:bodyPr>
          <a:lstStyle>
            <a:lvl1pPr>
              <a:defRPr sz="2400"/>
            </a:lvl1pPr>
          </a:lstStyle>
          <a:p>
            <a:endParaRPr lang="en-US"/>
          </a:p>
        </p:txBody>
      </p:sp>
      <p:sp>
        <p:nvSpPr>
          <p:cNvPr id="40" name="Picture Placeholder 4"/>
          <p:cNvSpPr>
            <a:spLocks noGrp="1"/>
          </p:cNvSpPr>
          <p:nvPr>
            <p:ph type="pic" sz="quarter" idx="19"/>
          </p:nvPr>
        </p:nvSpPr>
        <p:spPr>
          <a:xfrm>
            <a:off x="7208483" y="9525277"/>
            <a:ext cx="5036705" cy="2838853"/>
          </a:xfrm>
          <a:solidFill>
            <a:schemeClr val="bg1">
              <a:lumMod val="95000"/>
            </a:schemeClr>
          </a:solidFill>
        </p:spPr>
        <p:txBody>
          <a:bodyPr>
            <a:normAutofit/>
          </a:bodyPr>
          <a:lstStyle>
            <a:lvl1pPr>
              <a:defRPr sz="2400"/>
            </a:lvl1pPr>
          </a:lstStyle>
          <a:p>
            <a:endParaRPr lang="en-US"/>
          </a:p>
        </p:txBody>
      </p:sp>
      <p:sp>
        <p:nvSpPr>
          <p:cNvPr id="41" name="Picture Placeholder 4"/>
          <p:cNvSpPr>
            <a:spLocks noGrp="1"/>
          </p:cNvSpPr>
          <p:nvPr>
            <p:ph type="pic" sz="quarter" idx="20"/>
          </p:nvPr>
        </p:nvSpPr>
        <p:spPr>
          <a:xfrm>
            <a:off x="12774043" y="9525277"/>
            <a:ext cx="5036705" cy="2838853"/>
          </a:xfrm>
          <a:solidFill>
            <a:schemeClr val="bg1">
              <a:lumMod val="95000"/>
            </a:schemeClr>
          </a:solidFill>
        </p:spPr>
        <p:txBody>
          <a:bodyPr>
            <a:normAutofit/>
          </a:bodyPr>
          <a:lstStyle>
            <a:lvl1pPr>
              <a:defRPr sz="2400"/>
            </a:lvl1pPr>
          </a:lstStyle>
          <a:p>
            <a:endParaRPr lang="en-US"/>
          </a:p>
        </p:txBody>
      </p:sp>
      <p:sp>
        <p:nvSpPr>
          <p:cNvPr id="42" name="Picture Placeholder 4"/>
          <p:cNvSpPr>
            <a:spLocks noGrp="1"/>
          </p:cNvSpPr>
          <p:nvPr>
            <p:ph type="pic" sz="quarter" idx="21"/>
          </p:nvPr>
        </p:nvSpPr>
        <p:spPr>
          <a:xfrm>
            <a:off x="18339603" y="9525277"/>
            <a:ext cx="5036705" cy="2838853"/>
          </a:xfrm>
          <a:solidFill>
            <a:schemeClr val="bg1">
              <a:lumMod val="95000"/>
            </a:schemeClr>
          </a:solidFill>
        </p:spPr>
        <p:txBody>
          <a:bodyPr>
            <a:normAutofit/>
          </a:bodyPr>
          <a:lstStyle>
            <a:lvl1pPr>
              <a:defRPr sz="2400"/>
            </a:lvl1pPr>
          </a:lstStyle>
          <a:p>
            <a:endParaRPr lang="en-US"/>
          </a:p>
        </p:txBody>
      </p:sp>
    </p:spTree>
    <p:extLst>
      <p:ext uri="{BB962C8B-B14F-4D97-AF65-F5344CB8AC3E}">
        <p14:creationId xmlns:p14="http://schemas.microsoft.com/office/powerpoint/2010/main" val="100350844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mpetitor">
    <p:spTree>
      <p:nvGrpSpPr>
        <p:cNvPr id="1" name=""/>
        <p:cNvGrpSpPr/>
        <p:nvPr/>
      </p:nvGrpSpPr>
      <p:grpSpPr>
        <a:xfrm>
          <a:off x="0" y="0"/>
          <a:ext cx="0" cy="0"/>
          <a:chOff x="0" y="0"/>
          <a:chExt cx="0" cy="0"/>
        </a:xfrm>
      </p:grpSpPr>
      <p:sp>
        <p:nvSpPr>
          <p:cNvPr id="11" name="Picture Placeholder 13"/>
          <p:cNvSpPr>
            <a:spLocks noGrp="1"/>
          </p:cNvSpPr>
          <p:nvPr>
            <p:ph type="pic" sz="quarter" idx="22"/>
          </p:nvPr>
        </p:nvSpPr>
        <p:spPr>
          <a:xfrm>
            <a:off x="10148423" y="4036741"/>
            <a:ext cx="4103648" cy="4460490"/>
          </a:xfrm>
          <a:solidFill>
            <a:schemeClr val="bg1">
              <a:lumMod val="95000"/>
            </a:schemeClr>
          </a:solidFill>
          <a:effectLst/>
        </p:spPr>
        <p:txBody>
          <a:bodyPr>
            <a:normAutofit/>
          </a:bodyPr>
          <a:lstStyle>
            <a:lvl1pPr marL="0" indent="0">
              <a:buNone/>
              <a:defRPr sz="2800">
                <a:ln>
                  <a:noFill/>
                </a:ln>
                <a:solidFill>
                  <a:schemeClr val="bg1">
                    <a:lumMod val="85000"/>
                  </a:schemeClr>
                </a:solidFill>
              </a:defRPr>
            </a:lvl1pPr>
          </a:lstStyle>
          <a:p>
            <a:endParaRPr lang="en-US" dirty="0"/>
          </a:p>
        </p:txBody>
      </p:sp>
      <p:sp>
        <p:nvSpPr>
          <p:cNvPr id="12" name="Picture Placeholder 13"/>
          <p:cNvSpPr>
            <a:spLocks noGrp="1"/>
          </p:cNvSpPr>
          <p:nvPr>
            <p:ph type="pic" sz="quarter" idx="23"/>
          </p:nvPr>
        </p:nvSpPr>
        <p:spPr>
          <a:xfrm>
            <a:off x="17109370" y="4036741"/>
            <a:ext cx="4103648" cy="4460490"/>
          </a:xfrm>
          <a:solidFill>
            <a:schemeClr val="bg1">
              <a:lumMod val="95000"/>
            </a:schemeClr>
          </a:solidFill>
          <a:effectLst/>
        </p:spPr>
        <p:txBody>
          <a:bodyPr>
            <a:normAutofit/>
          </a:bodyPr>
          <a:lstStyle>
            <a:lvl1pPr marL="0" indent="0">
              <a:buNone/>
              <a:defRPr sz="2800">
                <a:ln>
                  <a:noFill/>
                </a:ln>
                <a:solidFill>
                  <a:schemeClr val="bg1">
                    <a:lumMod val="85000"/>
                  </a:schemeClr>
                </a:solidFill>
              </a:defRPr>
            </a:lvl1pPr>
          </a:lstStyle>
          <a:p>
            <a:endParaRPr lang="en-US" dirty="0"/>
          </a:p>
        </p:txBody>
      </p:sp>
      <p:sp>
        <p:nvSpPr>
          <p:cNvPr id="13" name="Picture Placeholder 13"/>
          <p:cNvSpPr>
            <a:spLocks noGrp="1"/>
          </p:cNvSpPr>
          <p:nvPr>
            <p:ph type="pic" sz="quarter" idx="24"/>
          </p:nvPr>
        </p:nvSpPr>
        <p:spPr>
          <a:xfrm>
            <a:off x="3186388" y="4036741"/>
            <a:ext cx="4103648" cy="4460490"/>
          </a:xfrm>
          <a:solidFill>
            <a:schemeClr val="bg1">
              <a:lumMod val="95000"/>
            </a:schemeClr>
          </a:solidFill>
          <a:effectLst/>
        </p:spPr>
        <p:txBody>
          <a:bodyPr>
            <a:normAutofit/>
          </a:bodyPr>
          <a:lstStyle>
            <a:lvl1pPr marL="0" indent="0">
              <a:buNone/>
              <a:defRPr sz="2800">
                <a:ln>
                  <a:noFill/>
                </a:ln>
                <a:solidFill>
                  <a:schemeClr val="bg1">
                    <a:lumMod val="85000"/>
                  </a:schemeClr>
                </a:solidFill>
              </a:defRPr>
            </a:lvl1pPr>
          </a:lstStyle>
          <a:p>
            <a:endParaRPr lang="en-US" dirty="0"/>
          </a:p>
        </p:txBody>
      </p:sp>
    </p:spTree>
    <p:extLst>
      <p:ext uri="{BB962C8B-B14F-4D97-AF65-F5344CB8AC3E}">
        <p14:creationId xmlns:p14="http://schemas.microsoft.com/office/powerpoint/2010/main" val="1070753190"/>
      </p:ext>
    </p:extLst>
  </p:cSld>
  <p:clrMapOvr>
    <a:masterClrMapping/>
  </p:clrMapOv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5647977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Master-Placeholder">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0" y="0"/>
            <a:ext cx="10613571" cy="13715999"/>
          </a:xfrm>
          <a:solidFill>
            <a:schemeClr val="bg1">
              <a:lumMod val="95000"/>
            </a:schemeClr>
          </a:solidFill>
        </p:spPr>
        <p:txBody>
          <a:bodyPr>
            <a:normAutofit/>
          </a:bodyPr>
          <a:lstStyle>
            <a:lvl1pPr>
              <a:defRPr sz="2400"/>
            </a:lvl1pPr>
          </a:lstStyle>
          <a:p>
            <a:endParaRPr lang="en-US"/>
          </a:p>
        </p:txBody>
      </p:sp>
    </p:spTree>
    <p:extLst>
      <p:ext uri="{BB962C8B-B14F-4D97-AF65-F5344CB8AC3E}">
        <p14:creationId xmlns:p14="http://schemas.microsoft.com/office/powerpoint/2010/main" val="172714105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contact us">
    <p:spTree>
      <p:nvGrpSpPr>
        <p:cNvPr id="1" name=""/>
        <p:cNvGrpSpPr/>
        <p:nvPr/>
      </p:nvGrpSpPr>
      <p:grpSpPr>
        <a:xfrm>
          <a:off x="0" y="0"/>
          <a:ext cx="0" cy="0"/>
          <a:chOff x="0" y="0"/>
          <a:chExt cx="0" cy="0"/>
        </a:xfrm>
      </p:grpSpPr>
      <p:sp>
        <p:nvSpPr>
          <p:cNvPr id="5" name="Picture Placeholder 13"/>
          <p:cNvSpPr>
            <a:spLocks noGrp="1"/>
          </p:cNvSpPr>
          <p:nvPr>
            <p:ph type="pic" sz="quarter" idx="22"/>
          </p:nvPr>
        </p:nvSpPr>
        <p:spPr>
          <a:xfrm>
            <a:off x="0" y="0"/>
            <a:ext cx="24377650" cy="6512312"/>
          </a:xfrm>
          <a:effectLst/>
        </p:spPr>
        <p:txBody>
          <a:bodyPr>
            <a:normAutofit/>
          </a:bodyPr>
          <a:lstStyle>
            <a:lvl1pPr marL="0" indent="0">
              <a:buNone/>
              <a:defRPr sz="2800">
                <a:ln>
                  <a:noFill/>
                </a:ln>
                <a:solidFill>
                  <a:schemeClr val="bg1">
                    <a:lumMod val="85000"/>
                  </a:schemeClr>
                </a:solidFill>
              </a:defRPr>
            </a:lvl1pPr>
          </a:lstStyle>
          <a:p>
            <a:endParaRPr lang="en-US" dirty="0"/>
          </a:p>
        </p:txBody>
      </p:sp>
      <p:sp>
        <p:nvSpPr>
          <p:cNvPr id="2" name="Rectangle 1"/>
          <p:cNvSpPr/>
          <p:nvPr userDrawn="1"/>
        </p:nvSpPr>
        <p:spPr>
          <a:xfrm>
            <a:off x="1382751" y="12712390"/>
            <a:ext cx="21923298" cy="64677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Picture Placeholder 13"/>
          <p:cNvSpPr>
            <a:spLocks noGrp="1"/>
          </p:cNvSpPr>
          <p:nvPr>
            <p:ph type="pic" sz="quarter" idx="23"/>
          </p:nvPr>
        </p:nvSpPr>
        <p:spPr>
          <a:xfrm>
            <a:off x="14385072" y="8247232"/>
            <a:ext cx="7738947" cy="3925230"/>
          </a:xfrm>
          <a:effectLst/>
        </p:spPr>
        <p:txBody>
          <a:bodyPr>
            <a:normAutofit/>
          </a:bodyPr>
          <a:lstStyle>
            <a:lvl1pPr marL="0" indent="0">
              <a:buNone/>
              <a:defRPr sz="2800">
                <a:ln>
                  <a:noFill/>
                </a:ln>
                <a:solidFill>
                  <a:schemeClr val="bg1">
                    <a:lumMod val="85000"/>
                  </a:schemeClr>
                </a:solidFill>
              </a:defRPr>
            </a:lvl1pPr>
          </a:lstStyle>
          <a:p>
            <a:endParaRPr lang="en-US" dirty="0"/>
          </a:p>
        </p:txBody>
      </p:sp>
    </p:spTree>
    <p:extLst>
      <p:ext uri="{BB962C8B-B14F-4D97-AF65-F5344CB8AC3E}">
        <p14:creationId xmlns:p14="http://schemas.microsoft.com/office/powerpoint/2010/main" val="1707336785"/>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Big Background with image">
    <p:spTree>
      <p:nvGrpSpPr>
        <p:cNvPr id="1" name=""/>
        <p:cNvGrpSpPr/>
        <p:nvPr/>
      </p:nvGrpSpPr>
      <p:grpSpPr>
        <a:xfrm>
          <a:off x="0" y="0"/>
          <a:ext cx="0" cy="0"/>
          <a:chOff x="0" y="0"/>
          <a:chExt cx="0" cy="0"/>
        </a:xfrm>
      </p:grpSpPr>
      <p:sp>
        <p:nvSpPr>
          <p:cNvPr id="7" name="Picture Placeholder 13"/>
          <p:cNvSpPr>
            <a:spLocks noGrp="1"/>
          </p:cNvSpPr>
          <p:nvPr>
            <p:ph type="pic" sz="quarter" idx="22"/>
          </p:nvPr>
        </p:nvSpPr>
        <p:spPr>
          <a:xfrm>
            <a:off x="0" y="0"/>
            <a:ext cx="24377650" cy="13716000"/>
          </a:xfrm>
          <a:effectLst/>
        </p:spPr>
        <p:txBody>
          <a:bodyPr>
            <a:normAutofit/>
          </a:bodyPr>
          <a:lstStyle>
            <a:lvl1pPr marL="0" indent="0">
              <a:buNone/>
              <a:defRPr sz="2800">
                <a:ln>
                  <a:noFill/>
                </a:ln>
                <a:solidFill>
                  <a:schemeClr val="bg1">
                    <a:lumMod val="85000"/>
                  </a:schemeClr>
                </a:solidFill>
              </a:defRPr>
            </a:lvl1pPr>
          </a:lstStyle>
          <a:p>
            <a:endParaRPr lang="en-US" dirty="0"/>
          </a:p>
        </p:txBody>
      </p:sp>
    </p:spTree>
    <p:extLst>
      <p:ext uri="{BB962C8B-B14F-4D97-AF65-F5344CB8AC3E}">
        <p14:creationId xmlns:p14="http://schemas.microsoft.com/office/powerpoint/2010/main" val="941971820"/>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xmlns:p14="http://schemas.microsoft.com/office/powerpoint/2010/main" spd="slow">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Big Background with image">
    <p:spTree>
      <p:nvGrpSpPr>
        <p:cNvPr id="1" name=""/>
        <p:cNvGrpSpPr/>
        <p:nvPr/>
      </p:nvGrpSpPr>
      <p:grpSpPr>
        <a:xfrm>
          <a:off x="0" y="0"/>
          <a:ext cx="0" cy="0"/>
          <a:chOff x="0" y="0"/>
          <a:chExt cx="0" cy="0"/>
        </a:xfrm>
      </p:grpSpPr>
      <p:sp>
        <p:nvSpPr>
          <p:cNvPr id="4" name="Picture Placeholder 13"/>
          <p:cNvSpPr>
            <a:spLocks noGrp="1"/>
          </p:cNvSpPr>
          <p:nvPr>
            <p:ph type="pic" sz="quarter" idx="22"/>
          </p:nvPr>
        </p:nvSpPr>
        <p:spPr>
          <a:xfrm>
            <a:off x="0" y="0"/>
            <a:ext cx="24377650" cy="7761249"/>
          </a:xfrm>
          <a:effectLst/>
        </p:spPr>
        <p:txBody>
          <a:bodyPr>
            <a:normAutofit/>
          </a:bodyPr>
          <a:lstStyle>
            <a:lvl1pPr marL="0" indent="0">
              <a:buNone/>
              <a:defRPr sz="2800">
                <a:ln>
                  <a:noFill/>
                </a:ln>
                <a:solidFill>
                  <a:schemeClr val="bg1">
                    <a:lumMod val="85000"/>
                  </a:schemeClr>
                </a:solidFill>
              </a:defRPr>
            </a:lvl1pPr>
          </a:lstStyle>
          <a:p>
            <a:endParaRPr lang="en-US" dirty="0"/>
          </a:p>
        </p:txBody>
      </p:sp>
    </p:spTree>
    <p:extLst>
      <p:ext uri="{BB962C8B-B14F-4D97-AF65-F5344CB8AC3E}">
        <p14:creationId xmlns:p14="http://schemas.microsoft.com/office/powerpoint/2010/main" val="1669317380"/>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xmlns:p14="http://schemas.microsoft.com/office/powerpoint/2010/main" spd="slow">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Big Background with image">
    <p:spTree>
      <p:nvGrpSpPr>
        <p:cNvPr id="1" name=""/>
        <p:cNvGrpSpPr/>
        <p:nvPr/>
      </p:nvGrpSpPr>
      <p:grpSpPr>
        <a:xfrm>
          <a:off x="0" y="0"/>
          <a:ext cx="0" cy="0"/>
          <a:chOff x="0" y="0"/>
          <a:chExt cx="0" cy="0"/>
        </a:xfrm>
      </p:grpSpPr>
      <p:sp>
        <p:nvSpPr>
          <p:cNvPr id="4" name="Picture Placeholder 13"/>
          <p:cNvSpPr>
            <a:spLocks noGrp="1"/>
          </p:cNvSpPr>
          <p:nvPr>
            <p:ph type="pic" sz="quarter" idx="22"/>
          </p:nvPr>
        </p:nvSpPr>
        <p:spPr>
          <a:xfrm>
            <a:off x="0" y="7850459"/>
            <a:ext cx="24377650" cy="5865541"/>
          </a:xfrm>
          <a:effectLst/>
        </p:spPr>
        <p:txBody>
          <a:bodyPr>
            <a:normAutofit/>
          </a:bodyPr>
          <a:lstStyle>
            <a:lvl1pPr marL="0" indent="0">
              <a:buNone/>
              <a:defRPr sz="2800">
                <a:ln>
                  <a:noFill/>
                </a:ln>
                <a:solidFill>
                  <a:schemeClr val="bg1">
                    <a:lumMod val="85000"/>
                  </a:schemeClr>
                </a:solidFill>
              </a:defRPr>
            </a:lvl1pPr>
          </a:lstStyle>
          <a:p>
            <a:endParaRPr lang="en-US" dirty="0"/>
          </a:p>
        </p:txBody>
      </p:sp>
    </p:spTree>
    <p:extLst>
      <p:ext uri="{BB962C8B-B14F-4D97-AF65-F5344CB8AC3E}">
        <p14:creationId xmlns:p14="http://schemas.microsoft.com/office/powerpoint/2010/main" val="369476711"/>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xmlns:p14="http://schemas.microsoft.com/office/powerpoint/2010/main" spd="slow">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Introduction">
    <p:spTree>
      <p:nvGrpSpPr>
        <p:cNvPr id="1" name=""/>
        <p:cNvGrpSpPr/>
        <p:nvPr/>
      </p:nvGrpSpPr>
      <p:grpSpPr>
        <a:xfrm>
          <a:off x="0" y="0"/>
          <a:ext cx="0" cy="0"/>
          <a:chOff x="0" y="0"/>
          <a:chExt cx="0" cy="0"/>
        </a:xfrm>
      </p:grpSpPr>
      <p:sp>
        <p:nvSpPr>
          <p:cNvPr id="5" name="Picture Placeholder 13"/>
          <p:cNvSpPr>
            <a:spLocks noGrp="1"/>
          </p:cNvSpPr>
          <p:nvPr>
            <p:ph type="pic" sz="quarter" idx="22"/>
          </p:nvPr>
        </p:nvSpPr>
        <p:spPr>
          <a:xfrm>
            <a:off x="0" y="3657600"/>
            <a:ext cx="24377650" cy="6936059"/>
          </a:xfrm>
          <a:effectLst/>
        </p:spPr>
        <p:txBody>
          <a:bodyPr>
            <a:normAutofit/>
          </a:bodyPr>
          <a:lstStyle>
            <a:lvl1pPr marL="0" indent="0">
              <a:buNone/>
              <a:defRPr sz="2800">
                <a:ln>
                  <a:noFill/>
                </a:ln>
                <a:solidFill>
                  <a:schemeClr val="bg1">
                    <a:lumMod val="85000"/>
                  </a:schemeClr>
                </a:solidFill>
              </a:defRPr>
            </a:lvl1pPr>
          </a:lstStyle>
          <a:p>
            <a:endParaRPr lang="en-US" dirty="0"/>
          </a:p>
        </p:txBody>
      </p:sp>
    </p:spTree>
    <p:extLst>
      <p:ext uri="{BB962C8B-B14F-4D97-AF65-F5344CB8AC3E}">
        <p14:creationId xmlns:p14="http://schemas.microsoft.com/office/powerpoint/2010/main" val="450765669"/>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xmlns:p14="http://schemas.microsoft.com/office/powerpoint/2010/main" spd="slow">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Welcome Message">
    <p:spTree>
      <p:nvGrpSpPr>
        <p:cNvPr id="1" name=""/>
        <p:cNvGrpSpPr/>
        <p:nvPr/>
      </p:nvGrpSpPr>
      <p:grpSpPr>
        <a:xfrm>
          <a:off x="0" y="0"/>
          <a:ext cx="0" cy="0"/>
          <a:chOff x="0" y="0"/>
          <a:chExt cx="0" cy="0"/>
        </a:xfrm>
      </p:grpSpPr>
      <p:sp>
        <p:nvSpPr>
          <p:cNvPr id="12" name="Picture Placeholder 2"/>
          <p:cNvSpPr>
            <a:spLocks noGrp="1"/>
          </p:cNvSpPr>
          <p:nvPr>
            <p:ph type="pic" sz="quarter" idx="14"/>
          </p:nvPr>
        </p:nvSpPr>
        <p:spPr>
          <a:xfrm>
            <a:off x="12228496" y="6858000"/>
            <a:ext cx="12188825" cy="6858000"/>
          </a:xfrm>
        </p:spPr>
        <p:txBody>
          <a:bodyPr>
            <a:normAutofit/>
          </a:bodyPr>
          <a:lstStyle>
            <a:lvl1pPr marL="0" indent="0">
              <a:buNone/>
              <a:defRPr sz="3998"/>
            </a:lvl1pPr>
          </a:lstStyle>
          <a:p>
            <a:endParaRPr lang="en-US"/>
          </a:p>
        </p:txBody>
      </p:sp>
      <p:sp>
        <p:nvSpPr>
          <p:cNvPr id="13" name="Picture Placeholder 2"/>
          <p:cNvSpPr>
            <a:spLocks noGrp="1"/>
          </p:cNvSpPr>
          <p:nvPr>
            <p:ph type="pic" sz="quarter" idx="13"/>
          </p:nvPr>
        </p:nvSpPr>
        <p:spPr>
          <a:xfrm>
            <a:off x="0" y="0"/>
            <a:ext cx="12188825" cy="6858000"/>
          </a:xfrm>
        </p:spPr>
        <p:txBody>
          <a:bodyPr>
            <a:normAutofit/>
          </a:bodyPr>
          <a:lstStyle>
            <a:lvl1pPr marL="0" indent="0">
              <a:buNone/>
              <a:defRPr sz="3998"/>
            </a:lvl1pPr>
          </a:lstStyle>
          <a:p>
            <a:endParaRPr lang="en-US"/>
          </a:p>
        </p:txBody>
      </p:sp>
    </p:spTree>
    <p:extLst>
      <p:ext uri="{BB962C8B-B14F-4D97-AF65-F5344CB8AC3E}">
        <p14:creationId xmlns:p14="http://schemas.microsoft.com/office/powerpoint/2010/main" val="11275054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37_Title Slide">
    <p:spTree>
      <p:nvGrpSpPr>
        <p:cNvPr id="1" name=""/>
        <p:cNvGrpSpPr/>
        <p:nvPr/>
      </p:nvGrpSpPr>
      <p:grpSpPr>
        <a:xfrm>
          <a:off x="0" y="0"/>
          <a:ext cx="0" cy="0"/>
          <a:chOff x="0" y="0"/>
          <a:chExt cx="0" cy="0"/>
        </a:xfrm>
      </p:grpSpPr>
      <p:sp>
        <p:nvSpPr>
          <p:cNvPr id="69" name="Picture Placeholder 2"/>
          <p:cNvSpPr>
            <a:spLocks noGrp="1" noChangeAspect="1"/>
          </p:cNvSpPr>
          <p:nvPr>
            <p:ph type="pic" sz="quarter" idx="25"/>
          </p:nvPr>
        </p:nvSpPr>
        <p:spPr>
          <a:xfrm>
            <a:off x="9034461" y="3408086"/>
            <a:ext cx="6133018" cy="3455083"/>
          </a:xfrm>
        </p:spPr>
        <p:txBody>
          <a:bodyPr anchor="t">
            <a:normAutofit/>
          </a:bodyPr>
          <a:lstStyle>
            <a:lvl1pPr marL="0" indent="0" algn="ctr">
              <a:buNone/>
              <a:defRPr sz="2199">
                <a:latin typeface="Lato" charset="0"/>
                <a:ea typeface="Lato" charset="0"/>
                <a:cs typeface="Lato" charset="0"/>
              </a:defRPr>
            </a:lvl1pPr>
          </a:lstStyle>
          <a:p>
            <a:endParaRPr lang="id-ID" dirty="0"/>
          </a:p>
        </p:txBody>
      </p:sp>
      <p:sp>
        <p:nvSpPr>
          <p:cNvPr id="70" name="Picture Placeholder 2"/>
          <p:cNvSpPr>
            <a:spLocks noGrp="1" noChangeAspect="1"/>
          </p:cNvSpPr>
          <p:nvPr>
            <p:ph type="pic" sz="quarter" idx="26"/>
          </p:nvPr>
        </p:nvSpPr>
        <p:spPr>
          <a:xfrm>
            <a:off x="13710273" y="6784925"/>
            <a:ext cx="857450" cy="1471470"/>
          </a:xfrm>
        </p:spPr>
        <p:txBody>
          <a:bodyPr anchor="t">
            <a:normAutofit/>
          </a:bodyPr>
          <a:lstStyle>
            <a:lvl1pPr marL="0" indent="0" algn="ctr">
              <a:buNone/>
              <a:defRPr sz="1000">
                <a:latin typeface="Lato" charset="0"/>
                <a:ea typeface="Lato" charset="0"/>
                <a:cs typeface="Lato" charset="0"/>
              </a:defRPr>
            </a:lvl1pPr>
          </a:lstStyle>
          <a:p>
            <a:endParaRPr lang="id-ID" dirty="0"/>
          </a:p>
        </p:txBody>
      </p:sp>
      <p:sp>
        <p:nvSpPr>
          <p:cNvPr id="71" name="Picture Placeholder 2"/>
          <p:cNvSpPr>
            <a:spLocks noGrp="1" noChangeAspect="1"/>
          </p:cNvSpPr>
          <p:nvPr>
            <p:ph type="pic" sz="quarter" idx="27"/>
          </p:nvPr>
        </p:nvSpPr>
        <p:spPr>
          <a:xfrm>
            <a:off x="6774138" y="5755975"/>
            <a:ext cx="3913692" cy="2467394"/>
          </a:xfrm>
        </p:spPr>
        <p:txBody>
          <a:bodyPr anchor="t">
            <a:normAutofit/>
          </a:bodyPr>
          <a:lstStyle>
            <a:lvl1pPr marL="0" indent="0" algn="ctr">
              <a:buNone/>
              <a:defRPr sz="2199">
                <a:latin typeface="Lato" charset="0"/>
                <a:ea typeface="Lato" charset="0"/>
                <a:cs typeface="Lato" charset="0"/>
              </a:defRPr>
            </a:lvl1pPr>
          </a:lstStyle>
          <a:p>
            <a:endParaRPr lang="id-ID" dirty="0"/>
          </a:p>
        </p:txBody>
      </p:sp>
      <p:sp>
        <p:nvSpPr>
          <p:cNvPr id="72" name="Picture Placeholder 2"/>
          <p:cNvSpPr>
            <a:spLocks noGrp="1" noChangeAspect="1"/>
          </p:cNvSpPr>
          <p:nvPr>
            <p:ph type="pic" sz="quarter" idx="28"/>
          </p:nvPr>
        </p:nvSpPr>
        <p:spPr>
          <a:xfrm>
            <a:off x="14892269" y="5644186"/>
            <a:ext cx="1975566" cy="2601484"/>
          </a:xfrm>
        </p:spPr>
        <p:txBody>
          <a:bodyPr anchor="t">
            <a:normAutofit/>
          </a:bodyPr>
          <a:lstStyle>
            <a:lvl1pPr marL="0" indent="0" algn="ctr">
              <a:buNone/>
              <a:defRPr sz="2199">
                <a:latin typeface="Lato" charset="0"/>
                <a:ea typeface="Lato" charset="0"/>
                <a:cs typeface="Lato" charset="0"/>
              </a:defRPr>
            </a:lvl1pPr>
          </a:lstStyle>
          <a:p>
            <a:endParaRPr lang="id-ID" dirty="0"/>
          </a:p>
        </p:txBody>
      </p:sp>
    </p:spTree>
    <p:extLst>
      <p:ext uri="{BB962C8B-B14F-4D97-AF65-F5344CB8AC3E}">
        <p14:creationId xmlns:p14="http://schemas.microsoft.com/office/powerpoint/2010/main" val="11601444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20.xml"/><Relationship Id="rId21" Type="http://schemas.openxmlformats.org/officeDocument/2006/relationships/slideLayout" Target="../slideLayouts/slideLayout21.xml"/><Relationship Id="rId22" Type="http://schemas.openxmlformats.org/officeDocument/2006/relationships/slideLayout" Target="../slideLayouts/slideLayout22.xml"/><Relationship Id="rId23" Type="http://schemas.openxmlformats.org/officeDocument/2006/relationships/slideLayout" Target="../slideLayouts/slideLayout23.xml"/><Relationship Id="rId24" Type="http://schemas.openxmlformats.org/officeDocument/2006/relationships/slideLayout" Target="../slideLayouts/slideLayout24.xml"/><Relationship Id="rId25" Type="http://schemas.openxmlformats.org/officeDocument/2006/relationships/slideLayout" Target="../slideLayouts/slideLayout25.xml"/><Relationship Id="rId26" Type="http://schemas.openxmlformats.org/officeDocument/2006/relationships/slideLayout" Target="../slideLayouts/slideLayout26.xml"/><Relationship Id="rId27" Type="http://schemas.openxmlformats.org/officeDocument/2006/relationships/slideLayout" Target="../slideLayouts/slideLayout27.xml"/><Relationship Id="rId28" Type="http://schemas.openxmlformats.org/officeDocument/2006/relationships/slideLayout" Target="../slideLayouts/slideLayout28.xml"/><Relationship Id="rId29" Type="http://schemas.openxmlformats.org/officeDocument/2006/relationships/slideLayout" Target="../slideLayouts/slideLayout2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30" Type="http://schemas.openxmlformats.org/officeDocument/2006/relationships/slideLayout" Target="../slideLayouts/slideLayout30.xml"/><Relationship Id="rId31" Type="http://schemas.openxmlformats.org/officeDocument/2006/relationships/slideLayout" Target="../slideLayouts/slideLayout31.xml"/><Relationship Id="rId32" Type="http://schemas.openxmlformats.org/officeDocument/2006/relationships/slideLayout" Target="../slideLayouts/slideLayout32.xml"/><Relationship Id="rId9" Type="http://schemas.openxmlformats.org/officeDocument/2006/relationships/slideLayout" Target="../slideLayouts/slideLayout9.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33" Type="http://schemas.openxmlformats.org/officeDocument/2006/relationships/theme" Target="../theme/theme1.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6" name="Rectangle 15"/>
          <p:cNvSpPr/>
          <p:nvPr userDrawn="1"/>
        </p:nvSpPr>
        <p:spPr>
          <a:xfrm>
            <a:off x="22612478" y="707949"/>
            <a:ext cx="782782" cy="8309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675964" y="730251"/>
            <a:ext cx="21025723" cy="2651126"/>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1675964" y="3651250"/>
            <a:ext cx="21025723" cy="870267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675964" y="12712701"/>
            <a:ext cx="5484971" cy="730250"/>
          </a:xfrm>
          <a:prstGeom prst="rect">
            <a:avLst/>
          </a:prstGeom>
        </p:spPr>
        <p:txBody>
          <a:bodyPr vert="horz" lIns="91440" tIns="45720" rIns="91440" bIns="45720" rtlCol="0" anchor="ctr"/>
          <a:lstStyle>
            <a:lvl1pPr algn="l">
              <a:defRPr sz="2399" b="0" i="0">
                <a:solidFill>
                  <a:schemeClr val="tx1">
                    <a:tint val="75000"/>
                  </a:schemeClr>
                </a:solidFill>
                <a:latin typeface="Source Sans Pro Regular" charset="0"/>
              </a:defRPr>
            </a:lvl1pPr>
          </a:lstStyle>
          <a:p>
            <a:fld id="{C764DE79-268F-4C1A-8933-263129D2AF90}" type="datetimeFigureOut">
              <a:rPr lang="en-US" smtClean="0"/>
              <a:pPr/>
              <a:t>6/6/16</a:t>
            </a:fld>
            <a:endParaRPr lang="en-US" dirty="0"/>
          </a:p>
        </p:txBody>
      </p:sp>
      <p:sp>
        <p:nvSpPr>
          <p:cNvPr id="5" name="Footer Placeholder 4"/>
          <p:cNvSpPr>
            <a:spLocks noGrp="1"/>
          </p:cNvSpPr>
          <p:nvPr>
            <p:ph type="ftr" sz="quarter" idx="3"/>
          </p:nvPr>
        </p:nvSpPr>
        <p:spPr>
          <a:xfrm>
            <a:off x="8075097" y="12712701"/>
            <a:ext cx="8227457" cy="730250"/>
          </a:xfrm>
          <a:prstGeom prst="rect">
            <a:avLst/>
          </a:prstGeom>
        </p:spPr>
        <p:txBody>
          <a:bodyPr vert="horz" lIns="91440" tIns="45720" rIns="91440" bIns="45720" rtlCol="0" anchor="ctr"/>
          <a:lstStyle>
            <a:lvl1pPr algn="ctr">
              <a:defRPr sz="2399" b="0" i="0">
                <a:solidFill>
                  <a:schemeClr val="tx1">
                    <a:tint val="75000"/>
                  </a:schemeClr>
                </a:solidFill>
                <a:latin typeface="Source Sans Pro Regular" charset="0"/>
              </a:defRPr>
            </a:lvl1pPr>
          </a:lstStyle>
          <a:p>
            <a:endParaRPr lang="en-US" dirty="0"/>
          </a:p>
        </p:txBody>
      </p:sp>
      <p:sp>
        <p:nvSpPr>
          <p:cNvPr id="6" name="Slide Number Placeholder 5"/>
          <p:cNvSpPr>
            <a:spLocks noGrp="1"/>
          </p:cNvSpPr>
          <p:nvPr>
            <p:ph type="sldNum" sz="quarter" idx="4"/>
          </p:nvPr>
        </p:nvSpPr>
        <p:spPr>
          <a:xfrm>
            <a:off x="17216715" y="12712701"/>
            <a:ext cx="5484971" cy="730250"/>
          </a:xfrm>
          <a:prstGeom prst="rect">
            <a:avLst/>
          </a:prstGeom>
        </p:spPr>
        <p:txBody>
          <a:bodyPr vert="horz" lIns="91440" tIns="45720" rIns="91440" bIns="45720" rtlCol="0" anchor="ctr"/>
          <a:lstStyle>
            <a:lvl1pPr algn="r">
              <a:defRPr sz="2399" b="0" i="0">
                <a:solidFill>
                  <a:schemeClr val="tx1">
                    <a:tint val="75000"/>
                  </a:schemeClr>
                </a:solidFill>
                <a:latin typeface="Source Sans Pro Regular" charset="0"/>
              </a:defRPr>
            </a:lvl1pPr>
          </a:lstStyle>
          <a:p>
            <a:fld id="{48F63A3B-78C7-47BE-AE5E-E10140E04643}" type="slidenum">
              <a:rPr lang="en-US" smtClean="0"/>
              <a:pPr/>
              <a:t>‹#›</a:t>
            </a:fld>
            <a:endParaRPr lang="en-US" dirty="0"/>
          </a:p>
        </p:txBody>
      </p:sp>
      <p:sp>
        <p:nvSpPr>
          <p:cNvPr id="10" name="Rectangle 1"/>
          <p:cNvSpPr>
            <a:spLocks/>
          </p:cNvSpPr>
          <p:nvPr userDrawn="1"/>
        </p:nvSpPr>
        <p:spPr bwMode="auto">
          <a:xfrm>
            <a:off x="18982298" y="12849033"/>
            <a:ext cx="3786294" cy="369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none" lIns="0" tIns="0" rIns="0" bIns="0" anchor="ctr">
            <a:spAutoFit/>
          </a:bodyPr>
          <a:lstStyle/>
          <a:p>
            <a:pPr algn="r"/>
            <a:r>
              <a:rPr lang="en-US" sz="2400" b="1" spc="150" dirty="0" smtClean="0">
                <a:solidFill>
                  <a:schemeClr val="bg1">
                    <a:lumMod val="85000"/>
                  </a:schemeClr>
                </a:solidFill>
                <a:latin typeface="Source Sans Pro"/>
                <a:ea typeface="ＭＳ Ｐゴシック" charset="0"/>
                <a:cs typeface="Source Sans Pro"/>
                <a:sym typeface="Bebas Neue" charset="0"/>
              </a:rPr>
              <a:t>WWW.YOURDOMAIN.COM</a:t>
            </a:r>
            <a:endParaRPr lang="en-US" sz="2400" b="0" i="0" spc="150" dirty="0">
              <a:solidFill>
                <a:schemeClr val="bg1">
                  <a:lumMod val="85000"/>
                </a:schemeClr>
              </a:solidFill>
              <a:latin typeface="Source Sans Pro Light" charset="0"/>
              <a:ea typeface="Source Sans Pro Light" charset="0"/>
              <a:cs typeface="Source Sans Pro Light" charset="0"/>
              <a:sym typeface="Bebas Neue" charset="0"/>
            </a:endParaRPr>
          </a:p>
        </p:txBody>
      </p:sp>
      <p:sp>
        <p:nvSpPr>
          <p:cNvPr id="11" name="Rectangle 10"/>
          <p:cNvSpPr>
            <a:spLocks/>
          </p:cNvSpPr>
          <p:nvPr userDrawn="1"/>
        </p:nvSpPr>
        <p:spPr bwMode="auto">
          <a:xfrm>
            <a:off x="1698266" y="12849033"/>
            <a:ext cx="2253822" cy="369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none" lIns="0" tIns="0" rIns="0" bIns="0" anchor="ctr">
            <a:spAutoFit/>
          </a:bodyPr>
          <a:lstStyle/>
          <a:p>
            <a:pPr algn="l"/>
            <a:r>
              <a:rPr lang="en-US" sz="2400" b="1" spc="150" smtClean="0">
                <a:solidFill>
                  <a:schemeClr val="accent1"/>
                </a:solidFill>
                <a:latin typeface="Source Sans Pro"/>
                <a:ea typeface="ＭＳ Ｐゴシック" charset="0"/>
                <a:cs typeface="Source Sans Pro"/>
                <a:sym typeface="Bebas Neue" charset="0"/>
              </a:rPr>
              <a:t>INVESTOR PRO</a:t>
            </a:r>
            <a:endParaRPr lang="en-US" sz="2400" b="0" i="0" spc="150" dirty="0">
              <a:solidFill>
                <a:schemeClr val="accent1"/>
              </a:solidFill>
              <a:latin typeface="Source Sans Pro Light" charset="0"/>
              <a:ea typeface="Source Sans Pro Light" charset="0"/>
              <a:cs typeface="Source Sans Pro Light" charset="0"/>
              <a:sym typeface="Bebas Neue" charset="0"/>
            </a:endParaRPr>
          </a:p>
        </p:txBody>
      </p:sp>
      <p:sp>
        <p:nvSpPr>
          <p:cNvPr id="9" name="Rectangle 8"/>
          <p:cNvSpPr/>
          <p:nvPr userDrawn="1"/>
        </p:nvSpPr>
        <p:spPr>
          <a:xfrm>
            <a:off x="22612478" y="1383231"/>
            <a:ext cx="782782" cy="17794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userDrawn="1"/>
        </p:nvSpPr>
        <p:spPr>
          <a:xfrm>
            <a:off x="22667175" y="799387"/>
            <a:ext cx="651387" cy="523184"/>
          </a:xfrm>
          <a:prstGeom prst="rect">
            <a:avLst/>
          </a:prstGeom>
          <a:noFill/>
        </p:spPr>
        <p:txBody>
          <a:bodyPr wrap="none" lIns="182843" tIns="91422" rIns="182843" bIns="91422" rtlCol="0">
            <a:spAutoFit/>
          </a:bodyPr>
          <a:lstStyle/>
          <a:p>
            <a:pPr algn="ctr"/>
            <a:fld id="{260E2A6B-A809-4840-BF14-8648BC0BDF87}" type="slidenum">
              <a:rPr lang="id-ID" sz="2200" b="0" i="0" smtClean="0">
                <a:solidFill>
                  <a:schemeClr val="bg1"/>
                </a:solidFill>
                <a:latin typeface="Source Sans Pro Light" charset="0"/>
                <a:ea typeface="Source Sans Pro Light" charset="0"/>
                <a:cs typeface="Source Sans Pro Light" charset="0"/>
              </a:rPr>
              <a:pPr algn="ctr"/>
              <a:t>‹#›</a:t>
            </a:fld>
            <a:endParaRPr lang="id-ID" sz="2200" b="0" i="0" dirty="0">
              <a:solidFill>
                <a:schemeClr val="bg1"/>
              </a:solidFill>
              <a:latin typeface="Source Sans Pro Light" charset="0"/>
              <a:ea typeface="Source Sans Pro Light" charset="0"/>
              <a:cs typeface="Source Sans Pro Light" charset="0"/>
            </a:endParaRPr>
          </a:p>
        </p:txBody>
      </p:sp>
    </p:spTree>
    <p:extLst>
      <p:ext uri="{BB962C8B-B14F-4D97-AF65-F5344CB8AC3E}">
        <p14:creationId xmlns:p14="http://schemas.microsoft.com/office/powerpoint/2010/main" val="984762260"/>
      </p:ext>
    </p:extLst>
  </p:cSld>
  <p:clrMap bg1="lt1" tx1="dk1" bg2="lt2" tx2="dk2" accent1="accent1" accent2="accent2" accent3="accent3" accent4="accent4" accent5="accent5" accent6="accent6" hlink="hlink" folHlink="folHlink"/>
  <p:sldLayoutIdLst>
    <p:sldLayoutId id="2147483979" r:id="rId1"/>
    <p:sldLayoutId id="2147484046" r:id="rId2"/>
    <p:sldLayoutId id="2147484052" r:id="rId3"/>
    <p:sldLayoutId id="2147483978" r:id="rId4"/>
    <p:sldLayoutId id="2147484033" r:id="rId5"/>
    <p:sldLayoutId id="2147484034" r:id="rId6"/>
    <p:sldLayoutId id="2147484016" r:id="rId7"/>
    <p:sldLayoutId id="2147484018" r:id="rId8"/>
    <p:sldLayoutId id="2147484023" r:id="rId9"/>
    <p:sldLayoutId id="2147484024" r:id="rId10"/>
    <p:sldLayoutId id="2147484027" r:id="rId11"/>
    <p:sldLayoutId id="2147484025" r:id="rId12"/>
    <p:sldLayoutId id="2147484026" r:id="rId13"/>
    <p:sldLayoutId id="2147484028" r:id="rId14"/>
    <p:sldLayoutId id="2147484035" r:id="rId15"/>
    <p:sldLayoutId id="2147484036" r:id="rId16"/>
    <p:sldLayoutId id="2147484041" r:id="rId17"/>
    <p:sldLayoutId id="2147484037" r:id="rId18"/>
    <p:sldLayoutId id="2147484038" r:id="rId19"/>
    <p:sldLayoutId id="2147484039" r:id="rId20"/>
    <p:sldLayoutId id="2147484040" r:id="rId21"/>
    <p:sldLayoutId id="2147484042" r:id="rId22"/>
    <p:sldLayoutId id="2147484043" r:id="rId23"/>
    <p:sldLayoutId id="2147484047" r:id="rId24"/>
    <p:sldLayoutId id="2147484049" r:id="rId25"/>
    <p:sldLayoutId id="2147484050" r:id="rId26"/>
    <p:sldLayoutId id="2147484058" r:id="rId27"/>
    <p:sldLayoutId id="2147484053" r:id="rId28"/>
    <p:sldLayoutId id="2147484054" r:id="rId29"/>
    <p:sldLayoutId id="2147484055" r:id="rId30"/>
    <p:sldLayoutId id="2147484056" r:id="rId31"/>
    <p:sldLayoutId id="2147484057" r:id="rId32"/>
  </p:sldLayoutIdLst>
  <p:hf hdr="0" ftr="0" dt="0"/>
  <p:txStyles>
    <p:titleStyle>
      <a:lvl1pPr algn="l" defTabSz="1828343" rtl="0" eaLnBrk="1" latinLnBrk="0" hangingPunct="1">
        <a:lnSpc>
          <a:spcPct val="90000"/>
        </a:lnSpc>
        <a:spcBef>
          <a:spcPct val="0"/>
        </a:spcBef>
        <a:buNone/>
        <a:defRPr sz="8798" b="0" i="0" kern="1200">
          <a:solidFill>
            <a:schemeClr val="tx1"/>
          </a:solidFill>
          <a:latin typeface="Lato Light" charset="0"/>
          <a:ea typeface="Lato Light" charset="0"/>
          <a:cs typeface="Lato Light" charset="0"/>
        </a:defRPr>
      </a:lvl1pPr>
    </p:titleStyle>
    <p:bodyStyle>
      <a:lvl1pPr marL="457086" indent="-457086" algn="l" defTabSz="1828343" rtl="0" eaLnBrk="1" latinLnBrk="0" hangingPunct="1">
        <a:lnSpc>
          <a:spcPct val="90000"/>
        </a:lnSpc>
        <a:spcBef>
          <a:spcPts val="2000"/>
        </a:spcBef>
        <a:buFont typeface="Arial" panose="020B0604020202020204" pitchFamily="34" charset="0"/>
        <a:buChar char="•"/>
        <a:defRPr sz="5599" b="0" i="0" kern="1200">
          <a:solidFill>
            <a:schemeClr val="tx1"/>
          </a:solidFill>
          <a:latin typeface="Lato Light" charset="0"/>
          <a:ea typeface="Lato Light" charset="0"/>
          <a:cs typeface="Lato Light" charset="0"/>
        </a:defRPr>
      </a:lvl1pPr>
      <a:lvl2pPr marL="1371257" indent="-457086" algn="l" defTabSz="1828343" rtl="0" eaLnBrk="1" latinLnBrk="0" hangingPunct="1">
        <a:lnSpc>
          <a:spcPct val="90000"/>
        </a:lnSpc>
        <a:spcBef>
          <a:spcPts val="1000"/>
        </a:spcBef>
        <a:buFont typeface="Arial" panose="020B0604020202020204" pitchFamily="34" charset="0"/>
        <a:buChar char="•"/>
        <a:defRPr sz="4799" b="0" i="0" kern="1200">
          <a:solidFill>
            <a:schemeClr val="tx1"/>
          </a:solidFill>
          <a:latin typeface="Lato Light" charset="0"/>
          <a:ea typeface="Lato Light" charset="0"/>
          <a:cs typeface="Lato Light" charset="0"/>
        </a:defRPr>
      </a:lvl2pPr>
      <a:lvl3pPr marL="2285429" indent="-457086" algn="l" defTabSz="1828343" rtl="0" eaLnBrk="1" latinLnBrk="0" hangingPunct="1">
        <a:lnSpc>
          <a:spcPct val="90000"/>
        </a:lnSpc>
        <a:spcBef>
          <a:spcPts val="1000"/>
        </a:spcBef>
        <a:buFont typeface="Arial" panose="020B0604020202020204" pitchFamily="34" charset="0"/>
        <a:buChar char="•"/>
        <a:defRPr sz="3999" b="0" i="0" kern="1200">
          <a:solidFill>
            <a:schemeClr val="tx1"/>
          </a:solidFill>
          <a:latin typeface="Lato Light" charset="0"/>
          <a:ea typeface="Lato Light" charset="0"/>
          <a:cs typeface="Lato Light" charset="0"/>
        </a:defRPr>
      </a:lvl3pPr>
      <a:lvl4pPr marL="3199600" indent="-457086" algn="l" defTabSz="1828343" rtl="0" eaLnBrk="1" latinLnBrk="0" hangingPunct="1">
        <a:lnSpc>
          <a:spcPct val="90000"/>
        </a:lnSpc>
        <a:spcBef>
          <a:spcPts val="1000"/>
        </a:spcBef>
        <a:buFont typeface="Arial" panose="020B0604020202020204" pitchFamily="34" charset="0"/>
        <a:buChar char="•"/>
        <a:defRPr sz="3599" b="0" i="0" kern="1200">
          <a:solidFill>
            <a:schemeClr val="tx1"/>
          </a:solidFill>
          <a:latin typeface="Lato Light" charset="0"/>
          <a:ea typeface="Lato Light" charset="0"/>
          <a:cs typeface="Lato Light" charset="0"/>
        </a:defRPr>
      </a:lvl4pPr>
      <a:lvl5pPr marL="4113771" indent="-457086" algn="l" defTabSz="1828343" rtl="0" eaLnBrk="1" latinLnBrk="0" hangingPunct="1">
        <a:lnSpc>
          <a:spcPct val="90000"/>
        </a:lnSpc>
        <a:spcBef>
          <a:spcPts val="1000"/>
        </a:spcBef>
        <a:buFont typeface="Arial" panose="020B0604020202020204" pitchFamily="34" charset="0"/>
        <a:buChar char="•"/>
        <a:defRPr sz="3599" b="0" i="0" kern="1200">
          <a:solidFill>
            <a:schemeClr val="tx1"/>
          </a:solidFill>
          <a:latin typeface="Lato Light" charset="0"/>
          <a:ea typeface="Lato Light" charset="0"/>
          <a:cs typeface="Lato Light" charset="0"/>
        </a:defRPr>
      </a:lvl5pPr>
      <a:lvl6pPr marL="5027943" indent="-457086" algn="l" defTabSz="1828343"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114" indent="-457086" algn="l" defTabSz="1828343"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286" indent="-457086" algn="l" defTabSz="1828343"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0457" indent="-457086" algn="l" defTabSz="1828343"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p:bodyStyle>
    <p:otherStyle>
      <a:defPPr>
        <a:defRPr lang="en-US"/>
      </a:defPPr>
      <a:lvl1pPr marL="0" algn="l" defTabSz="1828343" rtl="0" eaLnBrk="1" latinLnBrk="0" hangingPunct="1">
        <a:defRPr sz="3599" kern="1200">
          <a:solidFill>
            <a:schemeClr val="tx1"/>
          </a:solidFill>
          <a:latin typeface="+mn-lt"/>
          <a:ea typeface="+mn-ea"/>
          <a:cs typeface="+mn-cs"/>
        </a:defRPr>
      </a:lvl1pPr>
      <a:lvl2pPr marL="914171" algn="l" defTabSz="1828343" rtl="0" eaLnBrk="1" latinLnBrk="0" hangingPunct="1">
        <a:defRPr sz="3599" kern="1200">
          <a:solidFill>
            <a:schemeClr val="tx1"/>
          </a:solidFill>
          <a:latin typeface="+mn-lt"/>
          <a:ea typeface="+mn-ea"/>
          <a:cs typeface="+mn-cs"/>
        </a:defRPr>
      </a:lvl2pPr>
      <a:lvl3pPr marL="1828343" algn="l" defTabSz="1828343" rtl="0" eaLnBrk="1" latinLnBrk="0" hangingPunct="1">
        <a:defRPr sz="3599" kern="1200">
          <a:solidFill>
            <a:schemeClr val="tx1"/>
          </a:solidFill>
          <a:latin typeface="+mn-lt"/>
          <a:ea typeface="+mn-ea"/>
          <a:cs typeface="+mn-cs"/>
        </a:defRPr>
      </a:lvl3pPr>
      <a:lvl4pPr marL="2742514" algn="l" defTabSz="1828343" rtl="0" eaLnBrk="1" latinLnBrk="0" hangingPunct="1">
        <a:defRPr sz="3599" kern="1200">
          <a:solidFill>
            <a:schemeClr val="tx1"/>
          </a:solidFill>
          <a:latin typeface="+mn-lt"/>
          <a:ea typeface="+mn-ea"/>
          <a:cs typeface="+mn-cs"/>
        </a:defRPr>
      </a:lvl4pPr>
      <a:lvl5pPr marL="3656686" algn="l" defTabSz="1828343" rtl="0" eaLnBrk="1" latinLnBrk="0" hangingPunct="1">
        <a:defRPr sz="3599" kern="1200">
          <a:solidFill>
            <a:schemeClr val="tx1"/>
          </a:solidFill>
          <a:latin typeface="+mn-lt"/>
          <a:ea typeface="+mn-ea"/>
          <a:cs typeface="+mn-cs"/>
        </a:defRPr>
      </a:lvl5pPr>
      <a:lvl6pPr marL="4570857" algn="l" defTabSz="1828343" rtl="0" eaLnBrk="1" latinLnBrk="0" hangingPunct="1">
        <a:defRPr sz="3599" kern="1200">
          <a:solidFill>
            <a:schemeClr val="tx1"/>
          </a:solidFill>
          <a:latin typeface="+mn-lt"/>
          <a:ea typeface="+mn-ea"/>
          <a:cs typeface="+mn-cs"/>
        </a:defRPr>
      </a:lvl6pPr>
      <a:lvl7pPr marL="5485028" algn="l" defTabSz="1828343" rtl="0" eaLnBrk="1" latinLnBrk="0" hangingPunct="1">
        <a:defRPr sz="3599" kern="1200">
          <a:solidFill>
            <a:schemeClr val="tx1"/>
          </a:solidFill>
          <a:latin typeface="+mn-lt"/>
          <a:ea typeface="+mn-ea"/>
          <a:cs typeface="+mn-cs"/>
        </a:defRPr>
      </a:lvl7pPr>
      <a:lvl8pPr marL="6399200" algn="l" defTabSz="1828343" rtl="0" eaLnBrk="1" latinLnBrk="0" hangingPunct="1">
        <a:defRPr sz="3599" kern="1200">
          <a:solidFill>
            <a:schemeClr val="tx1"/>
          </a:solidFill>
          <a:latin typeface="+mn-lt"/>
          <a:ea typeface="+mn-ea"/>
          <a:cs typeface="+mn-cs"/>
        </a:defRPr>
      </a:lvl8pPr>
      <a:lvl9pPr marL="7313371" algn="l" defTabSz="1828343" rtl="0" eaLnBrk="1" latinLnBrk="0" hangingPunct="1">
        <a:defRPr sz="3599"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chart" Target="../charts/char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notesSlide" Target="../notesSlides/notesSlide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4.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5.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1.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2.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8.xml"/><Relationship Id="rId3" Type="http://schemas.openxmlformats.org/officeDocument/2006/relationships/image" Target="../media/image3.pn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image" Target="../media/image3.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image" Target="../media/image4.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3" Type="http://schemas.openxmlformats.org/officeDocument/2006/relationships/chart" Target="../charts/chart3.xml"/><Relationship Id="rId4" Type="http://schemas.openxmlformats.org/officeDocument/2006/relationships/chart" Target="../charts/chart4.xml"/><Relationship Id="rId5" Type="http://schemas.openxmlformats.org/officeDocument/2006/relationships/chart" Target="../charts/chart5.xml"/><Relationship Id="rId1" Type="http://schemas.openxmlformats.org/officeDocument/2006/relationships/slideLayout" Target="../slideLayouts/slideLayout1.xml"/><Relationship Id="rId2" Type="http://schemas.openxmlformats.org/officeDocument/2006/relationships/chart" Target="../charts/char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6.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5.xml.rels><?xml version="1.0" encoding="UTF-8" standalone="yes"?>
<Relationships xmlns="http://schemas.openxmlformats.org/package/2006/relationships"><Relationship Id="rId3" Type="http://schemas.openxmlformats.org/officeDocument/2006/relationships/chart" Target="../charts/chart8.xml"/><Relationship Id="rId4" Type="http://schemas.openxmlformats.org/officeDocument/2006/relationships/chart" Target="../charts/chart9.xml"/><Relationship Id="rId5" Type="http://schemas.openxmlformats.org/officeDocument/2006/relationships/chart" Target="../charts/chart10.xml"/><Relationship Id="rId1" Type="http://schemas.openxmlformats.org/officeDocument/2006/relationships/slideLayout" Target="../slideLayouts/slideLayout1.xml"/><Relationship Id="rId2" Type="http://schemas.openxmlformats.org/officeDocument/2006/relationships/chart" Target="../charts/char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32.xml"/><Relationship Id="rId2" Type="http://schemas.openxmlformats.org/officeDocument/2006/relationships/notesSlide" Target="../notesSlides/notesSlide1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p:cNvSpPr/>
          <p:nvPr/>
        </p:nvSpPr>
        <p:spPr>
          <a:xfrm>
            <a:off x="-10430" y="0"/>
            <a:ext cx="24388080" cy="13716000"/>
          </a:xfrm>
          <a:prstGeom prst="rect">
            <a:avLst/>
          </a:prstGeom>
          <a:gradFill>
            <a:gsLst>
              <a:gs pos="11000">
                <a:schemeClr val="accent1">
                  <a:alpha val="82000"/>
                </a:schemeClr>
              </a:gs>
              <a:gs pos="88000">
                <a:srgbClr val="293039">
                  <a:alpha val="81000"/>
                </a:srgb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6"/>
          <p:cNvGrpSpPr/>
          <p:nvPr/>
        </p:nvGrpSpPr>
        <p:grpSpPr>
          <a:xfrm>
            <a:off x="7138534" y="4719133"/>
            <a:ext cx="10144124" cy="4219158"/>
            <a:chOff x="7138534" y="4958614"/>
            <a:chExt cx="10144124" cy="4219158"/>
          </a:xfrm>
        </p:grpSpPr>
        <p:sp>
          <p:nvSpPr>
            <p:cNvPr id="5" name="TextBox 4"/>
            <p:cNvSpPr txBox="1"/>
            <p:nvPr/>
          </p:nvSpPr>
          <p:spPr>
            <a:xfrm>
              <a:off x="7138534" y="4958614"/>
              <a:ext cx="10144124" cy="2054409"/>
            </a:xfrm>
            <a:prstGeom prst="rect">
              <a:avLst/>
            </a:prstGeom>
            <a:noFill/>
          </p:spPr>
          <p:txBody>
            <a:bodyPr wrap="none" rtlCol="0">
              <a:spAutoFit/>
            </a:bodyPr>
            <a:lstStyle/>
            <a:p>
              <a:pPr algn="ctr">
                <a:lnSpc>
                  <a:spcPts val="15280"/>
                </a:lnSpc>
              </a:pPr>
              <a:r>
                <a:rPr lang="en-US" sz="14400" b="1" spc="300" dirty="0" smtClean="0">
                  <a:solidFill>
                    <a:schemeClr val="bg1"/>
                  </a:solidFill>
                  <a:latin typeface="Lato Heavy" charset="0"/>
                  <a:ea typeface="Lato Heavy" charset="0"/>
                  <a:cs typeface="Lato Heavy" charset="0"/>
                </a:rPr>
                <a:t>INVESTOR </a:t>
              </a:r>
            </a:p>
          </p:txBody>
        </p:sp>
        <p:sp>
          <p:nvSpPr>
            <p:cNvPr id="25" name="TextBox 24"/>
            <p:cNvSpPr txBox="1"/>
            <p:nvPr/>
          </p:nvSpPr>
          <p:spPr>
            <a:xfrm>
              <a:off x="10321296" y="6651517"/>
              <a:ext cx="3778600" cy="2054409"/>
            </a:xfrm>
            <a:prstGeom prst="rect">
              <a:avLst/>
            </a:prstGeom>
            <a:noFill/>
          </p:spPr>
          <p:txBody>
            <a:bodyPr wrap="none" rtlCol="0">
              <a:spAutoFit/>
            </a:bodyPr>
            <a:lstStyle/>
            <a:p>
              <a:pPr algn="ctr">
                <a:lnSpc>
                  <a:spcPts val="15280"/>
                </a:lnSpc>
              </a:pPr>
              <a:r>
                <a:rPr lang="en-US" sz="13000" b="1" spc="300" dirty="0" smtClean="0">
                  <a:solidFill>
                    <a:schemeClr val="bg1"/>
                  </a:solidFill>
                  <a:latin typeface="Lato Heavy" charset="0"/>
                  <a:ea typeface="Lato Heavy" charset="0"/>
                  <a:cs typeface="Lato Heavy" charset="0"/>
                </a:rPr>
                <a:t>PRO</a:t>
              </a:r>
              <a:endParaRPr lang="en-US" sz="13000" b="1" spc="300" dirty="0">
                <a:solidFill>
                  <a:schemeClr val="bg1"/>
                </a:solidFill>
                <a:latin typeface="Lato Heavy" charset="0"/>
                <a:ea typeface="Lato Heavy" charset="0"/>
                <a:cs typeface="Lato Heavy" charset="0"/>
              </a:endParaRPr>
            </a:p>
          </p:txBody>
        </p:sp>
        <p:sp>
          <p:nvSpPr>
            <p:cNvPr id="26" name="TextBox 25"/>
            <p:cNvSpPr txBox="1"/>
            <p:nvPr/>
          </p:nvSpPr>
          <p:spPr>
            <a:xfrm>
              <a:off x="7926908" y="8703283"/>
              <a:ext cx="8582479" cy="474489"/>
            </a:xfrm>
            <a:prstGeom prst="rect">
              <a:avLst/>
            </a:prstGeom>
            <a:noFill/>
          </p:spPr>
          <p:txBody>
            <a:bodyPr wrap="none" lIns="0" tIns="0" rIns="0" bIns="0" rtlCol="0">
              <a:spAutoFit/>
            </a:bodyPr>
            <a:lstStyle/>
            <a:p>
              <a:pPr algn="ctr">
                <a:lnSpc>
                  <a:spcPts val="3733"/>
                </a:lnSpc>
                <a:spcAft>
                  <a:spcPts val="3199"/>
                </a:spcAft>
              </a:pPr>
              <a:r>
                <a:rPr lang="en-US" sz="2400" b="1" spc="600" dirty="0" smtClean="0">
                  <a:solidFill>
                    <a:schemeClr val="bg1"/>
                  </a:solidFill>
                  <a:latin typeface="Lato" charset="0"/>
                  <a:ea typeface="Lato" charset="0"/>
                  <a:cs typeface="Lato" charset="0"/>
                </a:rPr>
                <a:t>POWERPOINT PRESENTATION TEMPLATE</a:t>
              </a:r>
            </a:p>
          </p:txBody>
        </p:sp>
      </p:grpSp>
      <p:sp>
        <p:nvSpPr>
          <p:cNvPr id="4" name="Picture Placeholder 3"/>
          <p:cNvSpPr>
            <a:spLocks noGrp="1"/>
          </p:cNvSpPr>
          <p:nvPr>
            <p:ph type="pic" sz="quarter" idx="22"/>
          </p:nvPr>
        </p:nvSpPr>
        <p:spPr/>
      </p:sp>
    </p:spTree>
    <p:extLst>
      <p:ext uri="{BB962C8B-B14F-4D97-AF65-F5344CB8AC3E}">
        <p14:creationId xmlns:p14="http://schemas.microsoft.com/office/powerpoint/2010/main" val="79988615"/>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0" y="0"/>
            <a:ext cx="24377651" cy="13716000"/>
          </a:xfrm>
          <a:prstGeom prst="rect">
            <a:avLst/>
          </a:prstGeom>
          <a:gradFill>
            <a:gsLst>
              <a:gs pos="0">
                <a:srgbClr val="293039"/>
              </a:gs>
              <a:gs pos="100000">
                <a:srgbClr val="374A6A">
                  <a:lumMod val="35000"/>
                  <a:alpha val="69000"/>
                </a:srgbClr>
              </a:gs>
            </a:gsLst>
            <a:lin ang="5400000" scaled="1"/>
          </a:gradFill>
          <a:ln>
            <a:noFill/>
          </a:ln>
          <a:effectLst/>
        </p:spPr>
        <p:style>
          <a:lnRef idx="1">
            <a:schemeClr val="accent1"/>
          </a:lnRef>
          <a:fillRef idx="3">
            <a:schemeClr val="accent1"/>
          </a:fillRef>
          <a:effectRef idx="2">
            <a:schemeClr val="accent1"/>
          </a:effectRef>
          <a:fontRef idx="minor">
            <a:schemeClr val="lt1"/>
          </a:fontRef>
        </p:style>
        <p:txBody>
          <a:bodyPr lIns="91425" tIns="45712" rIns="91425" bIns="45712" spcCol="0" rtlCol="0" anchor="ctr"/>
          <a:lstStyle/>
          <a:p>
            <a:pPr algn="ctr"/>
            <a:endParaRPr lang="en-US" dirty="0">
              <a:latin typeface="Lato Light" charset="0"/>
              <a:cs typeface="Lato Light" charset="0"/>
            </a:endParaRPr>
          </a:p>
        </p:txBody>
      </p:sp>
      <p:sp>
        <p:nvSpPr>
          <p:cNvPr id="6" name="TextBox 5"/>
          <p:cNvSpPr txBox="1"/>
          <p:nvPr/>
        </p:nvSpPr>
        <p:spPr>
          <a:xfrm>
            <a:off x="3260900" y="4554123"/>
            <a:ext cx="17900453" cy="5170646"/>
          </a:xfrm>
          <a:prstGeom prst="rect">
            <a:avLst/>
          </a:prstGeom>
          <a:noFill/>
        </p:spPr>
        <p:txBody>
          <a:bodyPr wrap="square" rtlCol="0">
            <a:spAutoFit/>
          </a:bodyPr>
          <a:lstStyle/>
          <a:p>
            <a:pPr algn="ctr"/>
            <a:r>
              <a:rPr lang="en-US" sz="6600" b="1" dirty="0">
                <a:solidFill>
                  <a:schemeClr val="bg1"/>
                </a:solidFill>
                <a:latin typeface="Lato Black" charset="0"/>
                <a:ea typeface="Lato Black" charset="0"/>
                <a:cs typeface="Lato Black" charset="0"/>
              </a:rPr>
              <a:t> "Success seems to be connected with action. Successful people keep moving. They make mistakes, but they don't quit</a:t>
            </a:r>
            <a:r>
              <a:rPr lang="en-US" sz="6600" b="1" dirty="0" smtClean="0">
                <a:solidFill>
                  <a:schemeClr val="bg1"/>
                </a:solidFill>
                <a:latin typeface="Lato Black" charset="0"/>
                <a:ea typeface="Lato Black" charset="0"/>
                <a:cs typeface="Lato Black" charset="0"/>
              </a:rPr>
              <a:t>.”</a:t>
            </a:r>
          </a:p>
          <a:p>
            <a:pPr algn="ctr"/>
            <a:endParaRPr lang="en-US" sz="6600" b="1" dirty="0" smtClean="0">
              <a:solidFill>
                <a:schemeClr val="bg1"/>
              </a:solidFill>
              <a:latin typeface="Lato Black" charset="0"/>
              <a:ea typeface="Lato Black" charset="0"/>
              <a:cs typeface="Lato Black" charset="0"/>
            </a:endParaRPr>
          </a:p>
          <a:p>
            <a:pPr algn="ctr"/>
            <a:r>
              <a:rPr lang="en-US" sz="6600" dirty="0" smtClean="0">
                <a:solidFill>
                  <a:schemeClr val="bg1"/>
                </a:solidFill>
                <a:latin typeface="Lato Light" charset="0"/>
                <a:ea typeface="Lato Light" charset="0"/>
                <a:cs typeface="Lato Light" charset="0"/>
              </a:rPr>
              <a:t>—Conrad </a:t>
            </a:r>
            <a:r>
              <a:rPr lang="en-US" sz="6600" dirty="0">
                <a:solidFill>
                  <a:schemeClr val="bg1"/>
                </a:solidFill>
                <a:latin typeface="Lato Light" charset="0"/>
                <a:ea typeface="Lato Light" charset="0"/>
                <a:cs typeface="Lato Light" charset="0"/>
              </a:rPr>
              <a:t>Hilton</a:t>
            </a:r>
            <a:endParaRPr lang="en-US" sz="7200" dirty="0">
              <a:solidFill>
                <a:schemeClr val="bg1"/>
              </a:solidFill>
              <a:latin typeface="Lato Light" charset="0"/>
              <a:ea typeface="Lato Light" charset="0"/>
              <a:cs typeface="Lato Light" charset="0"/>
            </a:endParaRPr>
          </a:p>
        </p:txBody>
      </p:sp>
      <p:sp>
        <p:nvSpPr>
          <p:cNvPr id="2" name="Picture Placeholder 1"/>
          <p:cNvSpPr>
            <a:spLocks noGrp="1"/>
          </p:cNvSpPr>
          <p:nvPr>
            <p:ph type="pic" sz="quarter" idx="22"/>
          </p:nvPr>
        </p:nvSpPr>
        <p:spPr/>
      </p:sp>
    </p:spTree>
    <p:extLst>
      <p:ext uri="{BB962C8B-B14F-4D97-AF65-F5344CB8AC3E}">
        <p14:creationId xmlns:p14="http://schemas.microsoft.com/office/powerpoint/2010/main" val="112091343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Oval 21"/>
          <p:cNvSpPr/>
          <p:nvPr/>
        </p:nvSpPr>
        <p:spPr>
          <a:xfrm>
            <a:off x="13867138" y="4112412"/>
            <a:ext cx="1546697" cy="1547100"/>
          </a:xfrm>
          <a:prstGeom prst="ellipse">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lIns="91420" tIns="45709" rIns="91420" bIns="45709" rtlCol="0" anchor="ctr"/>
          <a:lstStyle/>
          <a:p>
            <a:pPr algn="ctr"/>
            <a:endParaRPr lang="en-US" dirty="0"/>
          </a:p>
        </p:txBody>
      </p:sp>
      <p:sp>
        <p:nvSpPr>
          <p:cNvPr id="6" name="Freeform 1"/>
          <p:cNvSpPr>
            <a:spLocks noChangeArrowheads="1"/>
          </p:cNvSpPr>
          <p:nvPr/>
        </p:nvSpPr>
        <p:spPr bwMode="auto">
          <a:xfrm rot="5400000">
            <a:off x="18430511" y="3081621"/>
            <a:ext cx="2752592" cy="3233810"/>
          </a:xfrm>
          <a:custGeom>
            <a:avLst/>
            <a:gdLst>
              <a:gd name="T0" fmla="*/ 1782 w 2658"/>
              <a:gd name="T1" fmla="*/ 0 h 2470"/>
              <a:gd name="T2" fmla="*/ 1782 w 2658"/>
              <a:gd name="T3" fmla="*/ 0 h 2470"/>
              <a:gd name="T4" fmla="*/ 1782 w 2658"/>
              <a:gd name="T5" fmla="*/ 438 h 2470"/>
              <a:gd name="T6" fmla="*/ 1469 w 2658"/>
              <a:gd name="T7" fmla="*/ 438 h 2470"/>
              <a:gd name="T8" fmla="*/ 375 w 2658"/>
              <a:gd name="T9" fmla="*/ 1219 h 2470"/>
              <a:gd name="T10" fmla="*/ 1469 w 2658"/>
              <a:gd name="T11" fmla="*/ 2032 h 2470"/>
              <a:gd name="T12" fmla="*/ 2188 w 2658"/>
              <a:gd name="T13" fmla="*/ 2032 h 2470"/>
              <a:gd name="T14" fmla="*/ 2188 w 2658"/>
              <a:gd name="T15" fmla="*/ 2469 h 2470"/>
              <a:gd name="T16" fmla="*/ 2657 w 2658"/>
              <a:gd name="T17" fmla="*/ 2469 h 2470"/>
              <a:gd name="T18" fmla="*/ 1500 w 2658"/>
              <a:gd name="T19" fmla="*/ 2469 h 2470"/>
              <a:gd name="T20" fmla="*/ 0 w 2658"/>
              <a:gd name="T21" fmla="*/ 1219 h 2470"/>
              <a:gd name="T22" fmla="*/ 1469 w 2658"/>
              <a:gd name="T23" fmla="*/ 0 h 2470"/>
              <a:gd name="T24" fmla="*/ 1782 w 2658"/>
              <a:gd name="T25" fmla="*/ 0 h 2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658" h="2470">
                <a:moveTo>
                  <a:pt x="1782" y="0"/>
                </a:moveTo>
                <a:lnTo>
                  <a:pt x="1782" y="0"/>
                </a:lnTo>
                <a:cubicBezTo>
                  <a:pt x="1782" y="438"/>
                  <a:pt x="1782" y="438"/>
                  <a:pt x="1782" y="438"/>
                </a:cubicBezTo>
                <a:cubicBezTo>
                  <a:pt x="1469" y="438"/>
                  <a:pt x="1469" y="438"/>
                  <a:pt x="1469" y="438"/>
                </a:cubicBezTo>
                <a:cubicBezTo>
                  <a:pt x="688" y="438"/>
                  <a:pt x="375" y="781"/>
                  <a:pt x="375" y="1219"/>
                </a:cubicBezTo>
                <a:cubicBezTo>
                  <a:pt x="375" y="1719"/>
                  <a:pt x="719" y="2032"/>
                  <a:pt x="1469" y="2032"/>
                </a:cubicBezTo>
                <a:cubicBezTo>
                  <a:pt x="2188" y="2032"/>
                  <a:pt x="2188" y="2032"/>
                  <a:pt x="2188" y="2032"/>
                </a:cubicBezTo>
                <a:cubicBezTo>
                  <a:pt x="2188" y="2469"/>
                  <a:pt x="2188" y="2469"/>
                  <a:pt x="2188" y="2469"/>
                </a:cubicBezTo>
                <a:cubicBezTo>
                  <a:pt x="2657" y="2469"/>
                  <a:pt x="2657" y="2469"/>
                  <a:pt x="2657" y="2469"/>
                </a:cubicBezTo>
                <a:cubicBezTo>
                  <a:pt x="1500" y="2469"/>
                  <a:pt x="1500" y="2469"/>
                  <a:pt x="1500" y="2469"/>
                </a:cubicBezTo>
                <a:cubicBezTo>
                  <a:pt x="438" y="2469"/>
                  <a:pt x="0" y="1938"/>
                  <a:pt x="0" y="1219"/>
                </a:cubicBezTo>
                <a:cubicBezTo>
                  <a:pt x="0" y="532"/>
                  <a:pt x="407" y="0"/>
                  <a:pt x="1469" y="0"/>
                </a:cubicBezTo>
                <a:lnTo>
                  <a:pt x="1782" y="0"/>
                </a:lnTo>
              </a:path>
            </a:pathLst>
          </a:custGeom>
          <a:solidFill>
            <a:schemeClr val="bg1">
              <a:lumMod val="85000"/>
            </a:schemeClr>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243785" tIns="121892" rIns="243785" bIns="121892" anchor="ctr"/>
          <a:lstStyle/>
          <a:p>
            <a:endParaRPr lang="en-US" dirty="0"/>
          </a:p>
        </p:txBody>
      </p:sp>
      <p:sp>
        <p:nvSpPr>
          <p:cNvPr id="7" name="Freeform 2"/>
          <p:cNvSpPr>
            <a:spLocks noChangeArrowheads="1"/>
          </p:cNvSpPr>
          <p:nvPr/>
        </p:nvSpPr>
        <p:spPr bwMode="auto">
          <a:xfrm rot="5400000">
            <a:off x="16060898" y="5081728"/>
            <a:ext cx="2264156" cy="3193388"/>
          </a:xfrm>
          <a:custGeom>
            <a:avLst/>
            <a:gdLst>
              <a:gd name="T0" fmla="*/ 750 w 2187"/>
              <a:gd name="T1" fmla="*/ 0 h 2438"/>
              <a:gd name="T2" fmla="*/ 750 w 2187"/>
              <a:gd name="T3" fmla="*/ 0 h 2438"/>
              <a:gd name="T4" fmla="*/ 2186 w 2187"/>
              <a:gd name="T5" fmla="*/ 1187 h 2438"/>
              <a:gd name="T6" fmla="*/ 719 w 2187"/>
              <a:gd name="T7" fmla="*/ 2437 h 2438"/>
              <a:gd name="T8" fmla="*/ 0 w 2187"/>
              <a:gd name="T9" fmla="*/ 2437 h 2438"/>
              <a:gd name="T10" fmla="*/ 469 w 2187"/>
              <a:gd name="T11" fmla="*/ 2437 h 2438"/>
              <a:gd name="T12" fmla="*/ 469 w 2187"/>
              <a:gd name="T13" fmla="*/ 2031 h 2438"/>
              <a:gd name="T14" fmla="*/ 750 w 2187"/>
              <a:gd name="T15" fmla="*/ 2031 h 2438"/>
              <a:gd name="T16" fmla="*/ 1843 w 2187"/>
              <a:gd name="T17" fmla="*/ 1218 h 2438"/>
              <a:gd name="T18" fmla="*/ 750 w 2187"/>
              <a:gd name="T19" fmla="*/ 437 h 2438"/>
              <a:gd name="T20" fmla="*/ 469 w 2187"/>
              <a:gd name="T21" fmla="*/ 437 h 2438"/>
              <a:gd name="T22" fmla="*/ 0 w 2187"/>
              <a:gd name="T23" fmla="*/ 437 h 2438"/>
              <a:gd name="T24" fmla="*/ 0 w 2187"/>
              <a:gd name="T25" fmla="*/ 0 h 2438"/>
              <a:gd name="T26" fmla="*/ 750 w 2187"/>
              <a:gd name="T27" fmla="*/ 0 h 2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187" h="2438">
                <a:moveTo>
                  <a:pt x="750" y="0"/>
                </a:moveTo>
                <a:lnTo>
                  <a:pt x="750" y="0"/>
                </a:lnTo>
                <a:cubicBezTo>
                  <a:pt x="1780" y="0"/>
                  <a:pt x="2186" y="500"/>
                  <a:pt x="2186" y="1187"/>
                </a:cubicBezTo>
                <a:cubicBezTo>
                  <a:pt x="2186" y="1906"/>
                  <a:pt x="1749" y="2437"/>
                  <a:pt x="719" y="2437"/>
                </a:cubicBezTo>
                <a:cubicBezTo>
                  <a:pt x="0" y="2437"/>
                  <a:pt x="0" y="2437"/>
                  <a:pt x="0" y="2437"/>
                </a:cubicBezTo>
                <a:cubicBezTo>
                  <a:pt x="469" y="2437"/>
                  <a:pt x="469" y="2437"/>
                  <a:pt x="469" y="2437"/>
                </a:cubicBezTo>
                <a:cubicBezTo>
                  <a:pt x="469" y="2031"/>
                  <a:pt x="469" y="2031"/>
                  <a:pt x="469" y="2031"/>
                </a:cubicBezTo>
                <a:cubicBezTo>
                  <a:pt x="750" y="2031"/>
                  <a:pt x="750" y="2031"/>
                  <a:pt x="750" y="2031"/>
                </a:cubicBezTo>
                <a:cubicBezTo>
                  <a:pt x="1499" y="2031"/>
                  <a:pt x="1843" y="1687"/>
                  <a:pt x="1843" y="1218"/>
                </a:cubicBezTo>
                <a:cubicBezTo>
                  <a:pt x="1843" y="750"/>
                  <a:pt x="1499" y="437"/>
                  <a:pt x="750" y="437"/>
                </a:cubicBezTo>
                <a:cubicBezTo>
                  <a:pt x="469" y="437"/>
                  <a:pt x="469" y="437"/>
                  <a:pt x="469" y="437"/>
                </a:cubicBezTo>
                <a:cubicBezTo>
                  <a:pt x="0" y="437"/>
                  <a:pt x="0" y="437"/>
                  <a:pt x="0" y="437"/>
                </a:cubicBezTo>
                <a:cubicBezTo>
                  <a:pt x="0" y="0"/>
                  <a:pt x="0" y="0"/>
                  <a:pt x="0" y="0"/>
                </a:cubicBezTo>
                <a:lnTo>
                  <a:pt x="750" y="0"/>
                </a:lnTo>
              </a:path>
            </a:pathLst>
          </a:custGeom>
          <a:solidFill>
            <a:schemeClr val="accent5"/>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243785" tIns="121892" rIns="243785" bIns="121892" anchor="ctr"/>
          <a:lstStyle/>
          <a:p>
            <a:endParaRPr lang="en-US" dirty="0"/>
          </a:p>
        </p:txBody>
      </p:sp>
      <p:sp>
        <p:nvSpPr>
          <p:cNvPr id="8" name="Freeform 3"/>
          <p:cNvSpPr>
            <a:spLocks noChangeArrowheads="1"/>
          </p:cNvSpPr>
          <p:nvPr/>
        </p:nvSpPr>
        <p:spPr bwMode="auto">
          <a:xfrm rot="5400000">
            <a:off x="12702644" y="3531451"/>
            <a:ext cx="3656426" cy="3193386"/>
          </a:xfrm>
          <a:custGeom>
            <a:avLst/>
            <a:gdLst>
              <a:gd name="T0" fmla="*/ 2657 w 3532"/>
              <a:gd name="T1" fmla="*/ 0 h 2437"/>
              <a:gd name="T2" fmla="*/ 2657 w 3532"/>
              <a:gd name="T3" fmla="*/ 0 h 2437"/>
              <a:gd name="T4" fmla="*/ 2657 w 3532"/>
              <a:gd name="T5" fmla="*/ 406 h 2437"/>
              <a:gd name="T6" fmla="*/ 2188 w 3532"/>
              <a:gd name="T7" fmla="*/ 406 h 2437"/>
              <a:gd name="T8" fmla="*/ 1469 w 3532"/>
              <a:gd name="T9" fmla="*/ 406 h 2437"/>
              <a:gd name="T10" fmla="*/ 375 w 3532"/>
              <a:gd name="T11" fmla="*/ 1187 h 2437"/>
              <a:gd name="T12" fmla="*/ 1469 w 3532"/>
              <a:gd name="T13" fmla="*/ 2000 h 2437"/>
              <a:gd name="T14" fmla="*/ 1750 w 3532"/>
              <a:gd name="T15" fmla="*/ 2000 h 2437"/>
              <a:gd name="T16" fmla="*/ 1750 w 3532"/>
              <a:gd name="T17" fmla="*/ 2436 h 2437"/>
              <a:gd name="T18" fmla="*/ 3531 w 3532"/>
              <a:gd name="T19" fmla="*/ 2436 h 2437"/>
              <a:gd name="T20" fmla="*/ 1500 w 3532"/>
              <a:gd name="T21" fmla="*/ 2436 h 2437"/>
              <a:gd name="T22" fmla="*/ 0 w 3532"/>
              <a:gd name="T23" fmla="*/ 1187 h 2437"/>
              <a:gd name="T24" fmla="*/ 1469 w 3532"/>
              <a:gd name="T25" fmla="*/ 0 h 2437"/>
              <a:gd name="T26" fmla="*/ 2657 w 3532"/>
              <a:gd name="T27" fmla="*/ 0 h 2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32" h="2437">
                <a:moveTo>
                  <a:pt x="2657" y="0"/>
                </a:moveTo>
                <a:lnTo>
                  <a:pt x="2657" y="0"/>
                </a:lnTo>
                <a:cubicBezTo>
                  <a:pt x="2657" y="406"/>
                  <a:pt x="2657" y="406"/>
                  <a:pt x="2657" y="406"/>
                </a:cubicBezTo>
                <a:cubicBezTo>
                  <a:pt x="2188" y="406"/>
                  <a:pt x="2188" y="406"/>
                  <a:pt x="2188" y="406"/>
                </a:cubicBezTo>
                <a:cubicBezTo>
                  <a:pt x="1469" y="406"/>
                  <a:pt x="1469" y="406"/>
                  <a:pt x="1469" y="406"/>
                </a:cubicBezTo>
                <a:cubicBezTo>
                  <a:pt x="688" y="406"/>
                  <a:pt x="375" y="750"/>
                  <a:pt x="375" y="1187"/>
                </a:cubicBezTo>
                <a:cubicBezTo>
                  <a:pt x="375" y="1687"/>
                  <a:pt x="719" y="2000"/>
                  <a:pt x="1469" y="2000"/>
                </a:cubicBezTo>
                <a:cubicBezTo>
                  <a:pt x="1750" y="2000"/>
                  <a:pt x="1750" y="2000"/>
                  <a:pt x="1750" y="2000"/>
                </a:cubicBezTo>
                <a:cubicBezTo>
                  <a:pt x="1750" y="2436"/>
                  <a:pt x="1750" y="2436"/>
                  <a:pt x="1750" y="2436"/>
                </a:cubicBezTo>
                <a:cubicBezTo>
                  <a:pt x="3531" y="2436"/>
                  <a:pt x="3531" y="2436"/>
                  <a:pt x="3531" y="2436"/>
                </a:cubicBezTo>
                <a:cubicBezTo>
                  <a:pt x="1500" y="2436"/>
                  <a:pt x="1500" y="2436"/>
                  <a:pt x="1500" y="2436"/>
                </a:cubicBezTo>
                <a:cubicBezTo>
                  <a:pt x="438" y="2436"/>
                  <a:pt x="0" y="1906"/>
                  <a:pt x="0" y="1187"/>
                </a:cubicBezTo>
                <a:cubicBezTo>
                  <a:pt x="0" y="500"/>
                  <a:pt x="407" y="0"/>
                  <a:pt x="1469" y="0"/>
                </a:cubicBezTo>
                <a:lnTo>
                  <a:pt x="2657" y="0"/>
                </a:lnTo>
              </a:path>
            </a:pathLst>
          </a:custGeom>
          <a:solidFill>
            <a:schemeClr val="accent4"/>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243785" tIns="121892" rIns="243785" bIns="121892" anchor="ctr"/>
          <a:lstStyle/>
          <a:p>
            <a:endParaRPr lang="en-US" dirty="0"/>
          </a:p>
        </p:txBody>
      </p:sp>
      <p:sp>
        <p:nvSpPr>
          <p:cNvPr id="9" name="Freeform 4"/>
          <p:cNvSpPr>
            <a:spLocks noChangeArrowheads="1"/>
          </p:cNvSpPr>
          <p:nvPr/>
        </p:nvSpPr>
        <p:spPr bwMode="auto">
          <a:xfrm rot="5400000">
            <a:off x="10076712" y="5285197"/>
            <a:ext cx="3624474" cy="3233810"/>
          </a:xfrm>
          <a:custGeom>
            <a:avLst/>
            <a:gdLst>
              <a:gd name="T0" fmla="*/ 2062 w 3500"/>
              <a:gd name="T1" fmla="*/ 0 h 2469"/>
              <a:gd name="T2" fmla="*/ 2062 w 3500"/>
              <a:gd name="T3" fmla="*/ 0 h 2469"/>
              <a:gd name="T4" fmla="*/ 3499 w 3500"/>
              <a:gd name="T5" fmla="*/ 1186 h 2469"/>
              <a:gd name="T6" fmla="*/ 2031 w 3500"/>
              <a:gd name="T7" fmla="*/ 2468 h 2469"/>
              <a:gd name="T8" fmla="*/ 0 w 3500"/>
              <a:gd name="T9" fmla="*/ 2468 h 2469"/>
              <a:gd name="T10" fmla="*/ 1781 w 3500"/>
              <a:gd name="T11" fmla="*/ 2468 h 2469"/>
              <a:gd name="T12" fmla="*/ 1781 w 3500"/>
              <a:gd name="T13" fmla="*/ 2030 h 2469"/>
              <a:gd name="T14" fmla="*/ 2062 w 3500"/>
              <a:gd name="T15" fmla="*/ 2030 h 2469"/>
              <a:gd name="T16" fmla="*/ 3156 w 3500"/>
              <a:gd name="T17" fmla="*/ 1218 h 2469"/>
              <a:gd name="T18" fmla="*/ 2062 w 3500"/>
              <a:gd name="T19" fmla="*/ 436 h 2469"/>
              <a:gd name="T20" fmla="*/ 1781 w 3500"/>
              <a:gd name="T21" fmla="*/ 436 h 2469"/>
              <a:gd name="T22" fmla="*/ 0 w 3500"/>
              <a:gd name="T23" fmla="*/ 436 h 2469"/>
              <a:gd name="T24" fmla="*/ 0 w 3500"/>
              <a:gd name="T25" fmla="*/ 0 h 2469"/>
              <a:gd name="T26" fmla="*/ 2062 w 3500"/>
              <a:gd name="T27" fmla="*/ 0 h 2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00" h="2469">
                <a:moveTo>
                  <a:pt x="2062" y="0"/>
                </a:moveTo>
                <a:lnTo>
                  <a:pt x="2062" y="0"/>
                </a:lnTo>
                <a:cubicBezTo>
                  <a:pt x="3093" y="0"/>
                  <a:pt x="3499" y="530"/>
                  <a:pt x="3499" y="1186"/>
                </a:cubicBezTo>
                <a:cubicBezTo>
                  <a:pt x="3499" y="1905"/>
                  <a:pt x="3062" y="2468"/>
                  <a:pt x="2031" y="2468"/>
                </a:cubicBezTo>
                <a:cubicBezTo>
                  <a:pt x="0" y="2468"/>
                  <a:pt x="0" y="2468"/>
                  <a:pt x="0" y="2468"/>
                </a:cubicBezTo>
                <a:cubicBezTo>
                  <a:pt x="1781" y="2468"/>
                  <a:pt x="1781" y="2468"/>
                  <a:pt x="1781" y="2468"/>
                </a:cubicBezTo>
                <a:cubicBezTo>
                  <a:pt x="1781" y="2030"/>
                  <a:pt x="1781" y="2030"/>
                  <a:pt x="1781" y="2030"/>
                </a:cubicBezTo>
                <a:cubicBezTo>
                  <a:pt x="2062" y="2030"/>
                  <a:pt x="2062" y="2030"/>
                  <a:pt x="2062" y="2030"/>
                </a:cubicBezTo>
                <a:cubicBezTo>
                  <a:pt x="2812" y="2030"/>
                  <a:pt x="3156" y="1718"/>
                  <a:pt x="3156" y="1218"/>
                </a:cubicBezTo>
                <a:cubicBezTo>
                  <a:pt x="3156" y="780"/>
                  <a:pt x="2812" y="436"/>
                  <a:pt x="2062" y="436"/>
                </a:cubicBezTo>
                <a:cubicBezTo>
                  <a:pt x="1781" y="436"/>
                  <a:pt x="1781" y="436"/>
                  <a:pt x="1781" y="436"/>
                </a:cubicBezTo>
                <a:cubicBezTo>
                  <a:pt x="0" y="436"/>
                  <a:pt x="0" y="436"/>
                  <a:pt x="0" y="436"/>
                </a:cubicBezTo>
                <a:cubicBezTo>
                  <a:pt x="0" y="0"/>
                  <a:pt x="0" y="0"/>
                  <a:pt x="0" y="0"/>
                </a:cubicBezTo>
                <a:lnTo>
                  <a:pt x="2062" y="0"/>
                </a:lnTo>
              </a:path>
            </a:pathLst>
          </a:custGeom>
          <a:solidFill>
            <a:schemeClr val="accent3"/>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243785" tIns="121892" rIns="243785" bIns="121892" anchor="ctr"/>
          <a:lstStyle/>
          <a:p>
            <a:endParaRPr lang="en-US" dirty="0"/>
          </a:p>
        </p:txBody>
      </p:sp>
      <p:sp>
        <p:nvSpPr>
          <p:cNvPr id="10" name="Freeform 5"/>
          <p:cNvSpPr>
            <a:spLocks noChangeArrowheads="1"/>
          </p:cNvSpPr>
          <p:nvPr/>
        </p:nvSpPr>
        <p:spPr bwMode="auto">
          <a:xfrm rot="5400000">
            <a:off x="6800984" y="4244283"/>
            <a:ext cx="4948276" cy="3193386"/>
          </a:xfrm>
          <a:custGeom>
            <a:avLst/>
            <a:gdLst>
              <a:gd name="T0" fmla="*/ 1750 w 4782"/>
              <a:gd name="T1" fmla="*/ 2438 h 2439"/>
              <a:gd name="T2" fmla="*/ 1750 w 4782"/>
              <a:gd name="T3" fmla="*/ 2438 h 2439"/>
              <a:gd name="T4" fmla="*/ 1750 w 4782"/>
              <a:gd name="T5" fmla="*/ 2000 h 2439"/>
              <a:gd name="T6" fmla="*/ 1469 w 4782"/>
              <a:gd name="T7" fmla="*/ 2000 h 2439"/>
              <a:gd name="T8" fmla="*/ 375 w 4782"/>
              <a:gd name="T9" fmla="*/ 1188 h 2439"/>
              <a:gd name="T10" fmla="*/ 1469 w 4782"/>
              <a:gd name="T11" fmla="*/ 438 h 2439"/>
              <a:gd name="T12" fmla="*/ 1750 w 4782"/>
              <a:gd name="T13" fmla="*/ 438 h 2439"/>
              <a:gd name="T14" fmla="*/ 3531 w 4782"/>
              <a:gd name="T15" fmla="*/ 438 h 2439"/>
              <a:gd name="T16" fmla="*/ 3531 w 4782"/>
              <a:gd name="T17" fmla="*/ 0 h 2439"/>
              <a:gd name="T18" fmla="*/ 1469 w 4782"/>
              <a:gd name="T19" fmla="*/ 0 h 2439"/>
              <a:gd name="T20" fmla="*/ 0 w 4782"/>
              <a:gd name="T21" fmla="*/ 1188 h 2439"/>
              <a:gd name="T22" fmla="*/ 1500 w 4782"/>
              <a:gd name="T23" fmla="*/ 2438 h 2439"/>
              <a:gd name="T24" fmla="*/ 4781 w 4782"/>
              <a:gd name="T25" fmla="*/ 2438 h 2439"/>
              <a:gd name="T26" fmla="*/ 1750 w 4782"/>
              <a:gd name="T27" fmla="*/ 2438 h 2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82" h="2439">
                <a:moveTo>
                  <a:pt x="1750" y="2438"/>
                </a:moveTo>
                <a:lnTo>
                  <a:pt x="1750" y="2438"/>
                </a:lnTo>
                <a:cubicBezTo>
                  <a:pt x="1750" y="2000"/>
                  <a:pt x="1750" y="2000"/>
                  <a:pt x="1750" y="2000"/>
                </a:cubicBezTo>
                <a:cubicBezTo>
                  <a:pt x="1469" y="2000"/>
                  <a:pt x="1469" y="2000"/>
                  <a:pt x="1469" y="2000"/>
                </a:cubicBezTo>
                <a:cubicBezTo>
                  <a:pt x="719" y="2000"/>
                  <a:pt x="375" y="1688"/>
                  <a:pt x="375" y="1188"/>
                </a:cubicBezTo>
                <a:cubicBezTo>
                  <a:pt x="375" y="750"/>
                  <a:pt x="688" y="438"/>
                  <a:pt x="1469" y="438"/>
                </a:cubicBezTo>
                <a:cubicBezTo>
                  <a:pt x="1750" y="438"/>
                  <a:pt x="1750" y="438"/>
                  <a:pt x="1750" y="438"/>
                </a:cubicBezTo>
                <a:cubicBezTo>
                  <a:pt x="3531" y="438"/>
                  <a:pt x="3531" y="438"/>
                  <a:pt x="3531" y="438"/>
                </a:cubicBezTo>
                <a:cubicBezTo>
                  <a:pt x="3531" y="0"/>
                  <a:pt x="3531" y="0"/>
                  <a:pt x="3531" y="0"/>
                </a:cubicBezTo>
                <a:cubicBezTo>
                  <a:pt x="1469" y="0"/>
                  <a:pt x="1469" y="0"/>
                  <a:pt x="1469" y="0"/>
                </a:cubicBezTo>
                <a:cubicBezTo>
                  <a:pt x="407" y="0"/>
                  <a:pt x="0" y="500"/>
                  <a:pt x="0" y="1188"/>
                </a:cubicBezTo>
                <a:cubicBezTo>
                  <a:pt x="0" y="1906"/>
                  <a:pt x="438" y="2438"/>
                  <a:pt x="1500" y="2438"/>
                </a:cubicBezTo>
                <a:cubicBezTo>
                  <a:pt x="4781" y="2438"/>
                  <a:pt x="4781" y="2438"/>
                  <a:pt x="4781" y="2438"/>
                </a:cubicBezTo>
                <a:lnTo>
                  <a:pt x="1750" y="2438"/>
                </a:lnTo>
              </a:path>
            </a:pathLst>
          </a:custGeom>
          <a:solidFill>
            <a:schemeClr val="accent2"/>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243785" tIns="121892" rIns="243785" bIns="121892" anchor="ctr"/>
          <a:lstStyle/>
          <a:p>
            <a:endParaRPr lang="en-US" dirty="0"/>
          </a:p>
        </p:txBody>
      </p:sp>
      <p:sp>
        <p:nvSpPr>
          <p:cNvPr id="11" name="Freeform 6"/>
          <p:cNvSpPr>
            <a:spLocks noChangeArrowheads="1"/>
          </p:cNvSpPr>
          <p:nvPr/>
        </p:nvSpPr>
        <p:spPr bwMode="auto">
          <a:xfrm rot="5400000">
            <a:off x="3258731" y="5040979"/>
            <a:ext cx="6760512" cy="3233810"/>
          </a:xfrm>
          <a:custGeom>
            <a:avLst/>
            <a:gdLst>
              <a:gd name="T0" fmla="*/ 5062 w 6532"/>
              <a:gd name="T1" fmla="*/ 0 h 2470"/>
              <a:gd name="T2" fmla="*/ 5062 w 6532"/>
              <a:gd name="T3" fmla="*/ 0 h 2470"/>
              <a:gd name="T4" fmla="*/ 6531 w 6532"/>
              <a:gd name="T5" fmla="*/ 1219 h 2470"/>
              <a:gd name="T6" fmla="*/ 5062 w 6532"/>
              <a:gd name="T7" fmla="*/ 2469 h 2470"/>
              <a:gd name="T8" fmla="*/ 0 w 6532"/>
              <a:gd name="T9" fmla="*/ 2469 h 2470"/>
              <a:gd name="T10" fmla="*/ 0 w 6532"/>
              <a:gd name="T11" fmla="*/ 2031 h 2470"/>
              <a:gd name="T12" fmla="*/ 5062 w 6532"/>
              <a:gd name="T13" fmla="*/ 2031 h 2470"/>
              <a:gd name="T14" fmla="*/ 6156 w 6532"/>
              <a:gd name="T15" fmla="*/ 1219 h 2470"/>
              <a:gd name="T16" fmla="*/ 5062 w 6532"/>
              <a:gd name="T17" fmla="*/ 438 h 2470"/>
              <a:gd name="T18" fmla="*/ 4781 w 6532"/>
              <a:gd name="T19" fmla="*/ 438 h 2470"/>
              <a:gd name="T20" fmla="*/ 1750 w 6532"/>
              <a:gd name="T21" fmla="*/ 438 h 2470"/>
              <a:gd name="T22" fmla="*/ 1750 w 6532"/>
              <a:gd name="T23" fmla="*/ 0 h 2470"/>
              <a:gd name="T24" fmla="*/ 5062 w 6532"/>
              <a:gd name="T25" fmla="*/ 0 h 2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32" h="2470">
                <a:moveTo>
                  <a:pt x="5062" y="0"/>
                </a:moveTo>
                <a:lnTo>
                  <a:pt x="5062" y="0"/>
                </a:lnTo>
                <a:cubicBezTo>
                  <a:pt x="6124" y="0"/>
                  <a:pt x="6531" y="531"/>
                  <a:pt x="6531" y="1219"/>
                </a:cubicBezTo>
                <a:cubicBezTo>
                  <a:pt x="6531" y="1937"/>
                  <a:pt x="6093" y="2469"/>
                  <a:pt x="5062" y="2469"/>
                </a:cubicBezTo>
                <a:cubicBezTo>
                  <a:pt x="0" y="2469"/>
                  <a:pt x="0" y="2469"/>
                  <a:pt x="0" y="2469"/>
                </a:cubicBezTo>
                <a:cubicBezTo>
                  <a:pt x="0" y="2031"/>
                  <a:pt x="0" y="2031"/>
                  <a:pt x="0" y="2031"/>
                </a:cubicBezTo>
                <a:cubicBezTo>
                  <a:pt x="5062" y="2031"/>
                  <a:pt x="5062" y="2031"/>
                  <a:pt x="5062" y="2031"/>
                </a:cubicBezTo>
                <a:cubicBezTo>
                  <a:pt x="5843" y="2031"/>
                  <a:pt x="6156" y="1719"/>
                  <a:pt x="6156" y="1219"/>
                </a:cubicBezTo>
                <a:cubicBezTo>
                  <a:pt x="6156" y="781"/>
                  <a:pt x="5843" y="438"/>
                  <a:pt x="5062" y="438"/>
                </a:cubicBezTo>
                <a:cubicBezTo>
                  <a:pt x="4781" y="438"/>
                  <a:pt x="4781" y="438"/>
                  <a:pt x="4781" y="438"/>
                </a:cubicBezTo>
                <a:cubicBezTo>
                  <a:pt x="1750" y="438"/>
                  <a:pt x="1750" y="438"/>
                  <a:pt x="1750" y="438"/>
                </a:cubicBezTo>
                <a:cubicBezTo>
                  <a:pt x="1750" y="0"/>
                  <a:pt x="1750" y="0"/>
                  <a:pt x="1750" y="0"/>
                </a:cubicBezTo>
                <a:lnTo>
                  <a:pt x="5062" y="0"/>
                </a:lnTo>
              </a:path>
            </a:pathLst>
          </a:custGeom>
          <a:solidFill>
            <a:schemeClr val="accent1"/>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243785" tIns="121892" rIns="243785" bIns="121892" anchor="ctr"/>
          <a:lstStyle/>
          <a:p>
            <a:endParaRPr lang="en-US" dirty="0"/>
          </a:p>
        </p:txBody>
      </p:sp>
      <p:sp>
        <p:nvSpPr>
          <p:cNvPr id="13" name="Oval 12"/>
          <p:cNvSpPr/>
          <p:nvPr/>
        </p:nvSpPr>
        <p:spPr>
          <a:xfrm>
            <a:off x="5948203" y="7698088"/>
            <a:ext cx="1546697" cy="1547100"/>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182803" tIns="91400" rIns="182803" bIns="91400" rtlCol="0" anchor="ctr"/>
          <a:lstStyle/>
          <a:p>
            <a:pPr algn="ctr"/>
            <a:endParaRPr lang="en-US" dirty="0"/>
          </a:p>
        </p:txBody>
      </p:sp>
      <p:sp>
        <p:nvSpPr>
          <p:cNvPr id="16" name="Oval 15"/>
          <p:cNvSpPr/>
          <p:nvPr/>
        </p:nvSpPr>
        <p:spPr>
          <a:xfrm>
            <a:off x="8591446" y="4112412"/>
            <a:ext cx="1546697" cy="1547100"/>
          </a:xfrm>
          <a:prstGeom prst="ellipse">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182803" tIns="91400" rIns="182803" bIns="91400" rtlCol="0" anchor="ctr"/>
          <a:lstStyle/>
          <a:p>
            <a:pPr algn="ctr"/>
            <a:endParaRPr lang="en-US" dirty="0"/>
          </a:p>
        </p:txBody>
      </p:sp>
      <p:sp>
        <p:nvSpPr>
          <p:cNvPr id="19" name="Oval 18"/>
          <p:cNvSpPr/>
          <p:nvPr/>
        </p:nvSpPr>
        <p:spPr>
          <a:xfrm>
            <a:off x="11231968" y="6526380"/>
            <a:ext cx="1546697" cy="1547100"/>
          </a:xfrm>
          <a:prstGeom prst="ellipse">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182803" tIns="91400" rIns="182803" bIns="91400" rtlCol="0" anchor="ctr"/>
          <a:lstStyle/>
          <a:p>
            <a:pPr algn="ctr"/>
            <a:endParaRPr lang="en-US" dirty="0"/>
          </a:p>
        </p:txBody>
      </p:sp>
      <p:sp>
        <p:nvSpPr>
          <p:cNvPr id="25" name="Oval 24"/>
          <p:cNvSpPr/>
          <p:nvPr/>
        </p:nvSpPr>
        <p:spPr>
          <a:xfrm>
            <a:off x="19153631" y="4112412"/>
            <a:ext cx="1546697" cy="1547100"/>
          </a:xfrm>
          <a:prstGeom prst="ellipse">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lIns="182803" tIns="91400" rIns="182803" bIns="91400" rtlCol="0" anchor="ctr"/>
          <a:lstStyle/>
          <a:p>
            <a:pPr algn="ctr"/>
            <a:endParaRPr lang="en-US" dirty="0"/>
          </a:p>
        </p:txBody>
      </p:sp>
      <p:sp>
        <p:nvSpPr>
          <p:cNvPr id="28" name="Oval 27"/>
          <p:cNvSpPr/>
          <p:nvPr/>
        </p:nvSpPr>
        <p:spPr>
          <a:xfrm>
            <a:off x="16550359" y="5640686"/>
            <a:ext cx="1546697" cy="1547100"/>
          </a:xfrm>
          <a:prstGeom prst="ellipse">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lIns="182803" tIns="91400" rIns="182803" bIns="91400" rtlCol="0" anchor="ctr"/>
          <a:lstStyle/>
          <a:p>
            <a:pPr algn="ctr"/>
            <a:endParaRPr lang="en-US" dirty="0"/>
          </a:p>
        </p:txBody>
      </p:sp>
      <p:sp>
        <p:nvSpPr>
          <p:cNvPr id="31" name="Oval 30"/>
          <p:cNvSpPr/>
          <p:nvPr/>
        </p:nvSpPr>
        <p:spPr>
          <a:xfrm>
            <a:off x="3279542" y="3340344"/>
            <a:ext cx="1546697" cy="1547100"/>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182803" tIns="91400" rIns="182803" bIns="91400" rtlCol="0" anchor="ctr"/>
          <a:lstStyle/>
          <a:p>
            <a:pPr algn="ctr"/>
            <a:endParaRPr lang="en-US" dirty="0"/>
          </a:p>
        </p:txBody>
      </p:sp>
      <p:sp>
        <p:nvSpPr>
          <p:cNvPr id="33" name="TextBox 32"/>
          <p:cNvSpPr txBox="1"/>
          <p:nvPr/>
        </p:nvSpPr>
        <p:spPr>
          <a:xfrm>
            <a:off x="6177281" y="6501301"/>
            <a:ext cx="1088539" cy="553885"/>
          </a:xfrm>
          <a:prstGeom prst="rect">
            <a:avLst/>
          </a:prstGeom>
          <a:noFill/>
        </p:spPr>
        <p:txBody>
          <a:bodyPr vert="horz" wrap="none" lIns="243731" tIns="121864" rIns="243731" bIns="121864" rtlCol="0">
            <a:spAutoFit/>
          </a:bodyPr>
          <a:lstStyle/>
          <a:p>
            <a:pPr algn="ctr"/>
            <a:r>
              <a:rPr lang="en-US" sz="2000" b="1" dirty="0" smtClean="0">
                <a:latin typeface="Lato" charset="0"/>
                <a:ea typeface="Lato" charset="0"/>
                <a:cs typeface="Lato" charset="0"/>
              </a:rPr>
              <a:t>2000</a:t>
            </a:r>
            <a:endParaRPr lang="en-US" sz="2000" b="1" dirty="0">
              <a:latin typeface="Lato" charset="0"/>
              <a:ea typeface="Lato" charset="0"/>
              <a:cs typeface="Lato" charset="0"/>
            </a:endParaRPr>
          </a:p>
        </p:txBody>
      </p:sp>
      <p:sp>
        <p:nvSpPr>
          <p:cNvPr id="34" name="TextBox 33"/>
          <p:cNvSpPr txBox="1"/>
          <p:nvPr/>
        </p:nvSpPr>
        <p:spPr>
          <a:xfrm>
            <a:off x="5784769" y="6885944"/>
            <a:ext cx="1781038" cy="615440"/>
          </a:xfrm>
          <a:prstGeom prst="rect">
            <a:avLst/>
          </a:prstGeom>
          <a:noFill/>
        </p:spPr>
        <p:txBody>
          <a:bodyPr vert="horz" wrap="none" lIns="243731" tIns="121864" rIns="243731" bIns="121864" rtlCol="0">
            <a:spAutoFit/>
          </a:bodyPr>
          <a:lstStyle/>
          <a:p>
            <a:pPr algn="ctr"/>
            <a:r>
              <a:rPr lang="en-US" sz="2400" b="1" dirty="0" smtClean="0">
                <a:solidFill>
                  <a:schemeClr val="tx2"/>
                </a:solidFill>
                <a:latin typeface="Lato" charset="0"/>
                <a:ea typeface="Lato" charset="0"/>
                <a:cs typeface="Lato" charset="0"/>
              </a:rPr>
              <a:t>Compose</a:t>
            </a:r>
            <a:endParaRPr lang="en-US" sz="2400" b="1" dirty="0">
              <a:solidFill>
                <a:schemeClr val="tx2"/>
              </a:solidFill>
              <a:latin typeface="Lato" charset="0"/>
              <a:ea typeface="Lato" charset="0"/>
              <a:cs typeface="Lato" charset="0"/>
            </a:endParaRPr>
          </a:p>
        </p:txBody>
      </p:sp>
      <p:sp>
        <p:nvSpPr>
          <p:cNvPr id="35" name="TextBox 34"/>
          <p:cNvSpPr txBox="1"/>
          <p:nvPr/>
        </p:nvSpPr>
        <p:spPr>
          <a:xfrm>
            <a:off x="11319153" y="5793800"/>
            <a:ext cx="1353035" cy="615440"/>
          </a:xfrm>
          <a:prstGeom prst="rect">
            <a:avLst/>
          </a:prstGeom>
          <a:noFill/>
        </p:spPr>
        <p:txBody>
          <a:bodyPr vert="horz" wrap="none" lIns="243731" tIns="121864" rIns="243731" bIns="121864" rtlCol="0">
            <a:spAutoFit/>
          </a:bodyPr>
          <a:lstStyle/>
          <a:p>
            <a:pPr algn="ctr"/>
            <a:r>
              <a:rPr lang="en-US" sz="2400" b="1" dirty="0" smtClean="0">
                <a:solidFill>
                  <a:schemeClr val="tx2"/>
                </a:solidFill>
                <a:latin typeface="Lato" charset="0"/>
                <a:ea typeface="Lato" charset="0"/>
                <a:cs typeface="Lato" charset="0"/>
              </a:rPr>
              <a:t>E-mail</a:t>
            </a:r>
            <a:endParaRPr lang="en-US" sz="2400" b="1" dirty="0">
              <a:solidFill>
                <a:schemeClr val="tx2"/>
              </a:solidFill>
              <a:latin typeface="Lato" charset="0"/>
              <a:ea typeface="Lato" charset="0"/>
              <a:cs typeface="Lato" charset="0"/>
            </a:endParaRPr>
          </a:p>
        </p:txBody>
      </p:sp>
      <p:sp>
        <p:nvSpPr>
          <p:cNvPr id="36" name="TextBox 35"/>
          <p:cNvSpPr txBox="1"/>
          <p:nvPr/>
        </p:nvSpPr>
        <p:spPr>
          <a:xfrm>
            <a:off x="8439709" y="5793800"/>
            <a:ext cx="1833936" cy="615440"/>
          </a:xfrm>
          <a:prstGeom prst="rect">
            <a:avLst/>
          </a:prstGeom>
          <a:noFill/>
        </p:spPr>
        <p:txBody>
          <a:bodyPr vert="horz" wrap="none" lIns="243731" tIns="121864" rIns="243731" bIns="121864" rtlCol="0">
            <a:spAutoFit/>
          </a:bodyPr>
          <a:lstStyle/>
          <a:p>
            <a:pPr algn="ctr"/>
            <a:r>
              <a:rPr lang="en-US" sz="2400" b="1" dirty="0" smtClean="0">
                <a:solidFill>
                  <a:schemeClr val="tx2"/>
                </a:solidFill>
                <a:latin typeface="Lato" charset="0"/>
                <a:ea typeface="Lato" charset="0"/>
                <a:cs typeface="Lato" charset="0"/>
              </a:rPr>
              <a:t>Messages</a:t>
            </a:r>
            <a:endParaRPr lang="en-US" sz="2400" b="1" dirty="0">
              <a:solidFill>
                <a:schemeClr val="tx2"/>
              </a:solidFill>
              <a:latin typeface="Lato" charset="0"/>
              <a:ea typeface="Lato" charset="0"/>
              <a:cs typeface="Lato" charset="0"/>
            </a:endParaRPr>
          </a:p>
        </p:txBody>
      </p:sp>
      <p:sp>
        <p:nvSpPr>
          <p:cNvPr id="37" name="TextBox 36"/>
          <p:cNvSpPr txBox="1"/>
          <p:nvPr/>
        </p:nvSpPr>
        <p:spPr>
          <a:xfrm>
            <a:off x="14006453" y="5788500"/>
            <a:ext cx="1296931" cy="615440"/>
          </a:xfrm>
          <a:prstGeom prst="rect">
            <a:avLst/>
          </a:prstGeom>
          <a:noFill/>
        </p:spPr>
        <p:txBody>
          <a:bodyPr vert="horz" wrap="none" lIns="243731" tIns="121864" rIns="243731" bIns="121864" rtlCol="0">
            <a:spAutoFit/>
          </a:bodyPr>
          <a:lstStyle/>
          <a:p>
            <a:pPr algn="ctr"/>
            <a:r>
              <a:rPr lang="en-US" sz="2400" b="1" dirty="0" smtClean="0">
                <a:solidFill>
                  <a:schemeClr val="tx2"/>
                </a:solidFill>
                <a:latin typeface="Lato" charset="0"/>
                <a:ea typeface="Lato" charset="0"/>
                <a:cs typeface="Lato" charset="0"/>
              </a:rPr>
              <a:t>Cloud</a:t>
            </a:r>
            <a:endParaRPr lang="en-US" sz="2400" b="1" dirty="0">
              <a:solidFill>
                <a:schemeClr val="tx2"/>
              </a:solidFill>
              <a:latin typeface="Lato" charset="0"/>
              <a:ea typeface="Lato" charset="0"/>
              <a:cs typeface="Lato" charset="0"/>
            </a:endParaRPr>
          </a:p>
        </p:txBody>
      </p:sp>
      <p:sp>
        <p:nvSpPr>
          <p:cNvPr id="38" name="TextBox 37"/>
          <p:cNvSpPr txBox="1"/>
          <p:nvPr/>
        </p:nvSpPr>
        <p:spPr>
          <a:xfrm>
            <a:off x="16481331" y="4853444"/>
            <a:ext cx="1567838" cy="615440"/>
          </a:xfrm>
          <a:prstGeom prst="rect">
            <a:avLst/>
          </a:prstGeom>
          <a:noFill/>
        </p:spPr>
        <p:txBody>
          <a:bodyPr vert="horz" wrap="none" lIns="243731" tIns="121864" rIns="243731" bIns="121864" rtlCol="0">
            <a:spAutoFit/>
          </a:bodyPr>
          <a:lstStyle/>
          <a:p>
            <a:pPr algn="ctr"/>
            <a:r>
              <a:rPr lang="en-US" sz="2400" b="1" dirty="0" smtClean="0">
                <a:solidFill>
                  <a:schemeClr val="tx2"/>
                </a:solidFill>
                <a:latin typeface="Lato" charset="0"/>
                <a:ea typeface="Lato" charset="0"/>
                <a:cs typeface="Lato" charset="0"/>
              </a:rPr>
              <a:t>Layouts</a:t>
            </a:r>
            <a:endParaRPr lang="en-US" sz="2400" b="1" dirty="0">
              <a:solidFill>
                <a:schemeClr val="tx2"/>
              </a:solidFill>
              <a:latin typeface="Lato" charset="0"/>
              <a:ea typeface="Lato" charset="0"/>
              <a:cs typeface="Lato" charset="0"/>
            </a:endParaRPr>
          </a:p>
        </p:txBody>
      </p:sp>
      <p:sp>
        <p:nvSpPr>
          <p:cNvPr id="39" name="TextBox 38"/>
          <p:cNvSpPr txBox="1"/>
          <p:nvPr/>
        </p:nvSpPr>
        <p:spPr>
          <a:xfrm>
            <a:off x="19357061" y="5878267"/>
            <a:ext cx="1139836" cy="615440"/>
          </a:xfrm>
          <a:prstGeom prst="rect">
            <a:avLst/>
          </a:prstGeom>
          <a:noFill/>
        </p:spPr>
        <p:txBody>
          <a:bodyPr vert="horz" wrap="none" lIns="243731" tIns="121864" rIns="243731" bIns="121864" rtlCol="0">
            <a:spAutoFit/>
          </a:bodyPr>
          <a:lstStyle/>
          <a:p>
            <a:pPr algn="ctr"/>
            <a:r>
              <a:rPr lang="en-US" sz="2400" b="1" dirty="0">
                <a:solidFill>
                  <a:schemeClr val="tx2"/>
                </a:solidFill>
                <a:latin typeface="Lato" charset="0"/>
                <a:ea typeface="Lato" charset="0"/>
                <a:cs typeface="Lato" charset="0"/>
              </a:rPr>
              <a:t>END</a:t>
            </a:r>
          </a:p>
        </p:txBody>
      </p:sp>
      <p:sp>
        <p:nvSpPr>
          <p:cNvPr id="66" name="Rectangle 65"/>
          <p:cNvSpPr>
            <a:spLocks/>
          </p:cNvSpPr>
          <p:nvPr/>
        </p:nvSpPr>
        <p:spPr bwMode="auto">
          <a:xfrm>
            <a:off x="5088791" y="513148"/>
            <a:ext cx="14258712" cy="98488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none" lIns="0" tIns="0" rIns="0" bIns="0" anchor="ctr">
            <a:spAutoFit/>
          </a:bodyPr>
          <a:lstStyle/>
          <a:p>
            <a:pPr algn="ctr"/>
            <a:r>
              <a:rPr lang="en-US" sz="6400" b="1" spc="300" dirty="0" smtClean="0">
                <a:solidFill>
                  <a:schemeClr val="tx2"/>
                </a:solidFill>
                <a:latin typeface="Lato Black" charset="0"/>
                <a:ea typeface="Lato Black" charset="0"/>
                <a:cs typeface="Lato Black" charset="0"/>
                <a:sym typeface="Bebas Neue" charset="0"/>
              </a:rPr>
              <a:t>Our Company Along </a:t>
            </a:r>
            <a:r>
              <a:rPr lang="en-US" sz="6400" b="1" spc="300" dirty="0">
                <a:solidFill>
                  <a:schemeClr val="tx2"/>
                </a:solidFill>
                <a:latin typeface="Lato Black" charset="0"/>
                <a:ea typeface="Lato Black" charset="0"/>
                <a:cs typeface="Lato Black" charset="0"/>
                <a:sym typeface="Bebas Neue" charset="0"/>
              </a:rPr>
              <a:t>T</a:t>
            </a:r>
            <a:r>
              <a:rPr lang="en-US" sz="6400" b="1" spc="300" dirty="0" smtClean="0">
                <a:solidFill>
                  <a:schemeClr val="tx2"/>
                </a:solidFill>
                <a:latin typeface="Lato Black" charset="0"/>
                <a:ea typeface="Lato Black" charset="0"/>
                <a:cs typeface="Lato Black" charset="0"/>
                <a:sym typeface="Bebas Neue" charset="0"/>
              </a:rPr>
              <a:t>he </a:t>
            </a:r>
            <a:r>
              <a:rPr lang="en-US" sz="6400" b="1" spc="300" dirty="0">
                <a:solidFill>
                  <a:schemeClr val="tx2"/>
                </a:solidFill>
                <a:latin typeface="Lato Black" charset="0"/>
                <a:ea typeface="Lato Black" charset="0"/>
                <a:cs typeface="Lato Black" charset="0"/>
                <a:sym typeface="Bebas Neue" charset="0"/>
              </a:rPr>
              <a:t>L</a:t>
            </a:r>
            <a:r>
              <a:rPr lang="en-US" sz="6400" b="1" spc="300" dirty="0" smtClean="0">
                <a:solidFill>
                  <a:schemeClr val="tx2"/>
                </a:solidFill>
                <a:latin typeface="Lato Black" charset="0"/>
                <a:ea typeface="Lato Black" charset="0"/>
                <a:cs typeface="Lato Black" charset="0"/>
                <a:sym typeface="Bebas Neue" charset="0"/>
              </a:rPr>
              <a:t>ast </a:t>
            </a:r>
            <a:r>
              <a:rPr lang="en-US" sz="6400" b="1" spc="300" dirty="0">
                <a:solidFill>
                  <a:schemeClr val="tx2"/>
                </a:solidFill>
                <a:latin typeface="Lato Black" charset="0"/>
                <a:ea typeface="Lato Black" charset="0"/>
                <a:cs typeface="Lato Black" charset="0"/>
                <a:sym typeface="Bebas Neue" charset="0"/>
              </a:rPr>
              <a:t>Y</a:t>
            </a:r>
            <a:r>
              <a:rPr lang="en-US" sz="6400" b="1" spc="300" dirty="0" smtClean="0">
                <a:solidFill>
                  <a:schemeClr val="tx2"/>
                </a:solidFill>
                <a:latin typeface="Lato Black" charset="0"/>
                <a:ea typeface="Lato Black" charset="0"/>
                <a:cs typeface="Lato Black" charset="0"/>
                <a:sym typeface="Bebas Neue" charset="0"/>
              </a:rPr>
              <a:t>ears</a:t>
            </a:r>
            <a:endParaRPr lang="en-US" sz="6400" b="1" spc="300" dirty="0">
              <a:solidFill>
                <a:schemeClr val="tx2"/>
              </a:solidFill>
              <a:latin typeface="Lato Black" charset="0"/>
              <a:ea typeface="Lato Black" charset="0"/>
              <a:cs typeface="Lato Black" charset="0"/>
              <a:sym typeface="Bebas Neue" charset="0"/>
            </a:endParaRPr>
          </a:p>
        </p:txBody>
      </p:sp>
      <p:grpSp>
        <p:nvGrpSpPr>
          <p:cNvPr id="71" name="Group 70"/>
          <p:cNvGrpSpPr/>
          <p:nvPr/>
        </p:nvGrpSpPr>
        <p:grpSpPr>
          <a:xfrm>
            <a:off x="11530633" y="1784193"/>
            <a:ext cx="1360987" cy="223024"/>
            <a:chOff x="11262732" y="1672683"/>
            <a:chExt cx="1360987" cy="223024"/>
          </a:xfrm>
        </p:grpSpPr>
        <p:sp>
          <p:nvSpPr>
            <p:cNvPr id="72" name="Oval 71"/>
            <p:cNvSpPr/>
            <p:nvPr/>
          </p:nvSpPr>
          <p:spPr>
            <a:xfrm>
              <a:off x="12400695"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Oval 72"/>
            <p:cNvSpPr/>
            <p:nvPr/>
          </p:nvSpPr>
          <p:spPr>
            <a:xfrm>
              <a:off x="12021554"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Oval 73"/>
            <p:cNvSpPr/>
            <p:nvPr/>
          </p:nvSpPr>
          <p:spPr>
            <a:xfrm>
              <a:off x="11641873"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Oval 74"/>
            <p:cNvSpPr/>
            <p:nvPr/>
          </p:nvSpPr>
          <p:spPr>
            <a:xfrm>
              <a:off x="11262732"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7" name="Shape 2525"/>
          <p:cNvSpPr/>
          <p:nvPr/>
        </p:nvSpPr>
        <p:spPr>
          <a:xfrm>
            <a:off x="3697353" y="3756875"/>
            <a:ext cx="711074" cy="711074"/>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79" name="Shape 2550"/>
          <p:cNvSpPr/>
          <p:nvPr/>
        </p:nvSpPr>
        <p:spPr>
          <a:xfrm>
            <a:off x="6373228" y="8123315"/>
            <a:ext cx="696646" cy="696646"/>
          </a:xfrm>
          <a:custGeom>
            <a:avLst/>
            <a:gdLst/>
            <a:ahLst/>
            <a:cxnLst>
              <a:cxn ang="0">
                <a:pos x="wd2" y="hd2"/>
              </a:cxn>
              <a:cxn ang="5400000">
                <a:pos x="wd2" y="hd2"/>
              </a:cxn>
              <a:cxn ang="10800000">
                <a:pos x="wd2" y="hd2"/>
              </a:cxn>
              <a:cxn ang="16200000">
                <a:pos x="wd2" y="hd2"/>
              </a:cxn>
            </a:cxnLst>
            <a:rect l="0" t="0" r="r" b="b"/>
            <a:pathLst>
              <a:path w="21600" h="21600" extrusionOk="0">
                <a:moveTo>
                  <a:pt x="21109" y="7364"/>
                </a:moveTo>
                <a:cubicBezTo>
                  <a:pt x="20838" y="7364"/>
                  <a:pt x="20618" y="7584"/>
                  <a:pt x="20618" y="7855"/>
                </a:cubicBezTo>
                <a:lnTo>
                  <a:pt x="20618" y="18655"/>
                </a:lnTo>
                <a:cubicBezTo>
                  <a:pt x="20618" y="19739"/>
                  <a:pt x="19739" y="20618"/>
                  <a:pt x="18655" y="20618"/>
                </a:cubicBezTo>
                <a:lnTo>
                  <a:pt x="2945" y="20618"/>
                </a:lnTo>
                <a:cubicBezTo>
                  <a:pt x="1861" y="20618"/>
                  <a:pt x="982" y="19739"/>
                  <a:pt x="982" y="18655"/>
                </a:cubicBezTo>
                <a:lnTo>
                  <a:pt x="982" y="2945"/>
                </a:lnTo>
                <a:cubicBezTo>
                  <a:pt x="982" y="1861"/>
                  <a:pt x="1861" y="982"/>
                  <a:pt x="2945" y="982"/>
                </a:cubicBezTo>
                <a:lnTo>
                  <a:pt x="13745" y="982"/>
                </a:lnTo>
                <a:cubicBezTo>
                  <a:pt x="14017" y="982"/>
                  <a:pt x="14236" y="762"/>
                  <a:pt x="14236" y="491"/>
                </a:cubicBezTo>
                <a:cubicBezTo>
                  <a:pt x="14236" y="220"/>
                  <a:pt x="14017" y="0"/>
                  <a:pt x="13745" y="0"/>
                </a:cubicBezTo>
                <a:lnTo>
                  <a:pt x="2945" y="0"/>
                </a:lnTo>
                <a:cubicBezTo>
                  <a:pt x="1318" y="0"/>
                  <a:pt x="0" y="1319"/>
                  <a:pt x="0" y="2945"/>
                </a:cubicBezTo>
                <a:lnTo>
                  <a:pt x="0" y="18655"/>
                </a:lnTo>
                <a:cubicBezTo>
                  <a:pt x="0" y="20282"/>
                  <a:pt x="1318" y="21600"/>
                  <a:pt x="2945" y="21600"/>
                </a:cubicBezTo>
                <a:lnTo>
                  <a:pt x="18655" y="21600"/>
                </a:lnTo>
                <a:cubicBezTo>
                  <a:pt x="20282" y="21600"/>
                  <a:pt x="21600" y="20282"/>
                  <a:pt x="21600" y="18655"/>
                </a:cubicBezTo>
                <a:lnTo>
                  <a:pt x="21600" y="7855"/>
                </a:lnTo>
                <a:cubicBezTo>
                  <a:pt x="21600" y="7584"/>
                  <a:pt x="21380" y="7364"/>
                  <a:pt x="21109" y="7364"/>
                </a:cubicBezTo>
                <a:moveTo>
                  <a:pt x="7006" y="12764"/>
                </a:moveTo>
                <a:lnTo>
                  <a:pt x="8836" y="12764"/>
                </a:lnTo>
                <a:lnTo>
                  <a:pt x="8836" y="14594"/>
                </a:lnTo>
                <a:lnTo>
                  <a:pt x="6627" y="14973"/>
                </a:lnTo>
                <a:cubicBezTo>
                  <a:pt x="6627" y="14973"/>
                  <a:pt x="7006" y="12764"/>
                  <a:pt x="7006" y="12764"/>
                </a:cubicBezTo>
                <a:close/>
                <a:moveTo>
                  <a:pt x="16775" y="2742"/>
                </a:moveTo>
                <a:lnTo>
                  <a:pt x="18858" y="4825"/>
                </a:lnTo>
                <a:lnTo>
                  <a:pt x="9818" y="13865"/>
                </a:lnTo>
                <a:lnTo>
                  <a:pt x="9818" y="11782"/>
                </a:lnTo>
                <a:lnTo>
                  <a:pt x="7736" y="11782"/>
                </a:lnTo>
                <a:cubicBezTo>
                  <a:pt x="7736" y="11782"/>
                  <a:pt x="16775" y="2742"/>
                  <a:pt x="16775" y="2742"/>
                </a:cubicBezTo>
                <a:close/>
                <a:moveTo>
                  <a:pt x="18104" y="1414"/>
                </a:moveTo>
                <a:cubicBezTo>
                  <a:pt x="18371" y="1147"/>
                  <a:pt x="18739" y="982"/>
                  <a:pt x="19145" y="982"/>
                </a:cubicBezTo>
                <a:cubicBezTo>
                  <a:pt x="19959" y="982"/>
                  <a:pt x="20618" y="1642"/>
                  <a:pt x="20618" y="2455"/>
                </a:cubicBezTo>
                <a:cubicBezTo>
                  <a:pt x="20618" y="2861"/>
                  <a:pt x="20453" y="3230"/>
                  <a:pt x="20187" y="3496"/>
                </a:cubicBezTo>
                <a:lnTo>
                  <a:pt x="19552" y="4131"/>
                </a:lnTo>
                <a:lnTo>
                  <a:pt x="17469" y="2048"/>
                </a:lnTo>
                <a:cubicBezTo>
                  <a:pt x="17469" y="2048"/>
                  <a:pt x="18104" y="1414"/>
                  <a:pt x="18104" y="1414"/>
                </a:cubicBezTo>
                <a:close/>
                <a:moveTo>
                  <a:pt x="5400" y="16200"/>
                </a:moveTo>
                <a:lnTo>
                  <a:pt x="9590" y="15481"/>
                </a:lnTo>
                <a:lnTo>
                  <a:pt x="20881" y="4190"/>
                </a:lnTo>
                <a:cubicBezTo>
                  <a:pt x="21325" y="3746"/>
                  <a:pt x="21600" y="3133"/>
                  <a:pt x="21600" y="2455"/>
                </a:cubicBezTo>
                <a:cubicBezTo>
                  <a:pt x="21600" y="1099"/>
                  <a:pt x="20501" y="0"/>
                  <a:pt x="19145" y="0"/>
                </a:cubicBezTo>
                <a:cubicBezTo>
                  <a:pt x="18468" y="0"/>
                  <a:pt x="17854" y="275"/>
                  <a:pt x="17410" y="719"/>
                </a:cubicBezTo>
                <a:lnTo>
                  <a:pt x="6119" y="12010"/>
                </a:lnTo>
                <a:cubicBezTo>
                  <a:pt x="6119" y="12010"/>
                  <a:pt x="5400" y="16200"/>
                  <a:pt x="5400" y="16200"/>
                </a:cubicBezTo>
                <a:close/>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81" name="Shape 2553"/>
          <p:cNvSpPr/>
          <p:nvPr/>
        </p:nvSpPr>
        <p:spPr>
          <a:xfrm>
            <a:off x="8945065" y="4452981"/>
            <a:ext cx="881014" cy="800926"/>
          </a:xfrm>
          <a:custGeom>
            <a:avLst/>
            <a:gdLst/>
            <a:ahLst/>
            <a:cxnLst>
              <a:cxn ang="0">
                <a:pos x="wd2" y="hd2"/>
              </a:cxn>
              <a:cxn ang="5400000">
                <a:pos x="wd2" y="hd2"/>
              </a:cxn>
              <a:cxn ang="10800000">
                <a:pos x="wd2" y="hd2"/>
              </a:cxn>
              <a:cxn ang="16200000">
                <a:pos x="wd2" y="hd2"/>
              </a:cxn>
            </a:cxnLst>
            <a:rect l="0" t="0" r="r" b="b"/>
            <a:pathLst>
              <a:path w="21600" h="21600" extrusionOk="0">
                <a:moveTo>
                  <a:pt x="15709" y="8100"/>
                </a:moveTo>
                <a:cubicBezTo>
                  <a:pt x="14896" y="8100"/>
                  <a:pt x="14236" y="8826"/>
                  <a:pt x="14236" y="9720"/>
                </a:cubicBezTo>
                <a:cubicBezTo>
                  <a:pt x="14236" y="10615"/>
                  <a:pt x="14896" y="11340"/>
                  <a:pt x="15709" y="11340"/>
                </a:cubicBezTo>
                <a:cubicBezTo>
                  <a:pt x="16522" y="11340"/>
                  <a:pt x="17182" y="10615"/>
                  <a:pt x="17182" y="9720"/>
                </a:cubicBezTo>
                <a:cubicBezTo>
                  <a:pt x="17182" y="8826"/>
                  <a:pt x="16522" y="8100"/>
                  <a:pt x="15709" y="8100"/>
                </a:cubicBezTo>
                <a:moveTo>
                  <a:pt x="10800" y="18360"/>
                </a:moveTo>
                <a:cubicBezTo>
                  <a:pt x="9864" y="18360"/>
                  <a:pt x="8922" y="18237"/>
                  <a:pt x="7998" y="17995"/>
                </a:cubicBezTo>
                <a:cubicBezTo>
                  <a:pt x="7923" y="17975"/>
                  <a:pt x="7846" y="17965"/>
                  <a:pt x="7770" y="17965"/>
                </a:cubicBezTo>
                <a:cubicBezTo>
                  <a:pt x="7646" y="17965"/>
                  <a:pt x="7522" y="17991"/>
                  <a:pt x="7406" y="18043"/>
                </a:cubicBezTo>
                <a:lnTo>
                  <a:pt x="3352" y="19826"/>
                </a:lnTo>
                <a:lnTo>
                  <a:pt x="4013" y="16735"/>
                </a:lnTo>
                <a:cubicBezTo>
                  <a:pt x="4098" y="16339"/>
                  <a:pt x="3972" y="15924"/>
                  <a:pt x="3689" y="15662"/>
                </a:cubicBezTo>
                <a:cubicBezTo>
                  <a:pt x="1944" y="14045"/>
                  <a:pt x="982" y="11934"/>
                  <a:pt x="982" y="9720"/>
                </a:cubicBezTo>
                <a:cubicBezTo>
                  <a:pt x="982" y="4956"/>
                  <a:pt x="5387" y="1080"/>
                  <a:pt x="10800" y="1080"/>
                </a:cubicBezTo>
                <a:cubicBezTo>
                  <a:pt x="16214" y="1080"/>
                  <a:pt x="20618" y="4956"/>
                  <a:pt x="20618" y="9720"/>
                </a:cubicBezTo>
                <a:cubicBezTo>
                  <a:pt x="20618" y="14484"/>
                  <a:pt x="16214" y="18360"/>
                  <a:pt x="10800" y="18360"/>
                </a:cubicBezTo>
                <a:moveTo>
                  <a:pt x="10800" y="0"/>
                </a:moveTo>
                <a:cubicBezTo>
                  <a:pt x="4835" y="0"/>
                  <a:pt x="0" y="4352"/>
                  <a:pt x="0" y="9720"/>
                </a:cubicBezTo>
                <a:cubicBezTo>
                  <a:pt x="0" y="12353"/>
                  <a:pt x="1168" y="14738"/>
                  <a:pt x="3057" y="16488"/>
                </a:cubicBezTo>
                <a:lnTo>
                  <a:pt x="1964" y="21600"/>
                </a:lnTo>
                <a:lnTo>
                  <a:pt x="7770" y="19046"/>
                </a:lnTo>
                <a:cubicBezTo>
                  <a:pt x="8732" y="19298"/>
                  <a:pt x="9747" y="19440"/>
                  <a:pt x="10800" y="19440"/>
                </a:cubicBezTo>
                <a:cubicBezTo>
                  <a:pt x="16765" y="19440"/>
                  <a:pt x="21600" y="15089"/>
                  <a:pt x="21600" y="9720"/>
                </a:cubicBezTo>
                <a:cubicBezTo>
                  <a:pt x="21600" y="4352"/>
                  <a:pt x="16765" y="0"/>
                  <a:pt x="10800" y="0"/>
                </a:cubicBezTo>
                <a:moveTo>
                  <a:pt x="10800" y="8100"/>
                </a:moveTo>
                <a:cubicBezTo>
                  <a:pt x="9987" y="8100"/>
                  <a:pt x="9327" y="8826"/>
                  <a:pt x="9327" y="9720"/>
                </a:cubicBezTo>
                <a:cubicBezTo>
                  <a:pt x="9327" y="10615"/>
                  <a:pt x="9987" y="11340"/>
                  <a:pt x="10800" y="11340"/>
                </a:cubicBezTo>
                <a:cubicBezTo>
                  <a:pt x="11613" y="11340"/>
                  <a:pt x="12273" y="10615"/>
                  <a:pt x="12273" y="9720"/>
                </a:cubicBezTo>
                <a:cubicBezTo>
                  <a:pt x="12273" y="8826"/>
                  <a:pt x="11613" y="8100"/>
                  <a:pt x="10800" y="8100"/>
                </a:cubicBezTo>
                <a:moveTo>
                  <a:pt x="5891" y="8100"/>
                </a:moveTo>
                <a:cubicBezTo>
                  <a:pt x="5078" y="8100"/>
                  <a:pt x="4418" y="8826"/>
                  <a:pt x="4418" y="9720"/>
                </a:cubicBezTo>
                <a:cubicBezTo>
                  <a:pt x="4418" y="10615"/>
                  <a:pt x="5078" y="11340"/>
                  <a:pt x="5891" y="11340"/>
                </a:cubicBezTo>
                <a:cubicBezTo>
                  <a:pt x="6704" y="11340"/>
                  <a:pt x="7364" y="10615"/>
                  <a:pt x="7364" y="9720"/>
                </a:cubicBezTo>
                <a:cubicBezTo>
                  <a:pt x="7364" y="8826"/>
                  <a:pt x="6704" y="8100"/>
                  <a:pt x="5891" y="8100"/>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82" name="Shape 2836"/>
          <p:cNvSpPr/>
          <p:nvPr/>
        </p:nvSpPr>
        <p:spPr>
          <a:xfrm>
            <a:off x="11627606" y="6995436"/>
            <a:ext cx="800172" cy="581944"/>
          </a:xfrm>
          <a:custGeom>
            <a:avLst/>
            <a:gdLst/>
            <a:ahLst/>
            <a:cxnLst>
              <a:cxn ang="0">
                <a:pos x="wd2" y="hd2"/>
              </a:cxn>
              <a:cxn ang="5400000">
                <a:pos x="wd2" y="hd2"/>
              </a:cxn>
              <a:cxn ang="10800000">
                <a:pos x="wd2" y="hd2"/>
              </a:cxn>
              <a:cxn ang="16200000">
                <a:pos x="wd2" y="hd2"/>
              </a:cxn>
            </a:cxnLst>
            <a:rect l="0" t="0" r="r" b="b"/>
            <a:pathLst>
              <a:path w="21600" h="21600" extrusionOk="0">
                <a:moveTo>
                  <a:pt x="20618" y="18900"/>
                </a:moveTo>
                <a:cubicBezTo>
                  <a:pt x="20618" y="18980"/>
                  <a:pt x="20611" y="19058"/>
                  <a:pt x="20601" y="19135"/>
                </a:cubicBezTo>
                <a:lnTo>
                  <a:pt x="14539" y="10800"/>
                </a:lnTo>
                <a:lnTo>
                  <a:pt x="20601" y="2465"/>
                </a:lnTo>
                <a:cubicBezTo>
                  <a:pt x="20611" y="2542"/>
                  <a:pt x="20618" y="2620"/>
                  <a:pt x="20618" y="2700"/>
                </a:cubicBezTo>
                <a:cubicBezTo>
                  <a:pt x="20618" y="2700"/>
                  <a:pt x="20618" y="18900"/>
                  <a:pt x="20618" y="18900"/>
                </a:cubicBezTo>
                <a:close/>
                <a:moveTo>
                  <a:pt x="19636" y="20250"/>
                </a:moveTo>
                <a:lnTo>
                  <a:pt x="1964" y="20250"/>
                </a:lnTo>
                <a:cubicBezTo>
                  <a:pt x="1849" y="20250"/>
                  <a:pt x="1739" y="20218"/>
                  <a:pt x="1637" y="20168"/>
                </a:cubicBezTo>
                <a:lnTo>
                  <a:pt x="7755" y="11754"/>
                </a:lnTo>
                <a:lnTo>
                  <a:pt x="9440" y="14072"/>
                </a:lnTo>
                <a:cubicBezTo>
                  <a:pt x="9816" y="14589"/>
                  <a:pt x="10308" y="14847"/>
                  <a:pt x="10800" y="14847"/>
                </a:cubicBezTo>
                <a:cubicBezTo>
                  <a:pt x="11292" y="14847"/>
                  <a:pt x="11784" y="14589"/>
                  <a:pt x="12159" y="14072"/>
                </a:cubicBezTo>
                <a:lnTo>
                  <a:pt x="13845" y="11754"/>
                </a:lnTo>
                <a:lnTo>
                  <a:pt x="19964" y="20168"/>
                </a:lnTo>
                <a:cubicBezTo>
                  <a:pt x="19861" y="20218"/>
                  <a:pt x="19752" y="20250"/>
                  <a:pt x="19636" y="20250"/>
                </a:cubicBezTo>
                <a:moveTo>
                  <a:pt x="982" y="18900"/>
                </a:moveTo>
                <a:lnTo>
                  <a:pt x="982" y="2700"/>
                </a:lnTo>
                <a:cubicBezTo>
                  <a:pt x="982" y="2620"/>
                  <a:pt x="989" y="2542"/>
                  <a:pt x="999" y="2465"/>
                </a:cubicBezTo>
                <a:lnTo>
                  <a:pt x="7061" y="10800"/>
                </a:lnTo>
                <a:lnTo>
                  <a:pt x="999" y="19135"/>
                </a:lnTo>
                <a:cubicBezTo>
                  <a:pt x="989" y="19058"/>
                  <a:pt x="982" y="18980"/>
                  <a:pt x="982" y="18900"/>
                </a:cubicBezTo>
                <a:moveTo>
                  <a:pt x="1964" y="1350"/>
                </a:moveTo>
                <a:lnTo>
                  <a:pt x="19636" y="1350"/>
                </a:lnTo>
                <a:cubicBezTo>
                  <a:pt x="19752" y="1350"/>
                  <a:pt x="19861" y="1382"/>
                  <a:pt x="19964" y="1433"/>
                </a:cubicBezTo>
                <a:lnTo>
                  <a:pt x="11465" y="13118"/>
                </a:lnTo>
                <a:cubicBezTo>
                  <a:pt x="11288" y="13362"/>
                  <a:pt x="11051" y="13497"/>
                  <a:pt x="10800" y="13497"/>
                </a:cubicBezTo>
                <a:cubicBezTo>
                  <a:pt x="10549" y="13497"/>
                  <a:pt x="10312" y="13362"/>
                  <a:pt x="10134" y="13118"/>
                </a:cubicBezTo>
                <a:lnTo>
                  <a:pt x="1637" y="1433"/>
                </a:lnTo>
                <a:cubicBezTo>
                  <a:pt x="1739" y="1382"/>
                  <a:pt x="1849" y="1350"/>
                  <a:pt x="1964" y="1350"/>
                </a:cubicBezTo>
                <a:moveTo>
                  <a:pt x="19636" y="0"/>
                </a:moveTo>
                <a:lnTo>
                  <a:pt x="1964" y="0"/>
                </a:lnTo>
                <a:cubicBezTo>
                  <a:pt x="879" y="0"/>
                  <a:pt x="0" y="1209"/>
                  <a:pt x="0" y="2700"/>
                </a:cubicBezTo>
                <a:lnTo>
                  <a:pt x="0" y="18900"/>
                </a:lnTo>
                <a:cubicBezTo>
                  <a:pt x="0" y="20391"/>
                  <a:pt x="879" y="21600"/>
                  <a:pt x="1964" y="21600"/>
                </a:cubicBezTo>
                <a:lnTo>
                  <a:pt x="19636" y="21600"/>
                </a:lnTo>
                <a:cubicBezTo>
                  <a:pt x="20721" y="21600"/>
                  <a:pt x="21600" y="20391"/>
                  <a:pt x="21600" y="18900"/>
                </a:cubicBezTo>
                <a:lnTo>
                  <a:pt x="21600" y="2700"/>
                </a:lnTo>
                <a:cubicBezTo>
                  <a:pt x="21600" y="1209"/>
                  <a:pt x="20721" y="0"/>
                  <a:pt x="19636" y="0"/>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83" name="Shape 2847"/>
          <p:cNvSpPr/>
          <p:nvPr/>
        </p:nvSpPr>
        <p:spPr>
          <a:xfrm>
            <a:off x="14232530" y="4480279"/>
            <a:ext cx="800172" cy="800164"/>
          </a:xfrm>
          <a:custGeom>
            <a:avLst/>
            <a:gdLst/>
            <a:ahLst/>
            <a:cxnLst>
              <a:cxn ang="0">
                <a:pos x="wd2" y="hd2"/>
              </a:cxn>
              <a:cxn ang="5400000">
                <a:pos x="wd2" y="hd2"/>
              </a:cxn>
              <a:cxn ang="10800000">
                <a:pos x="wd2" y="hd2"/>
              </a:cxn>
              <a:cxn ang="16200000">
                <a:pos x="wd2" y="hd2"/>
              </a:cxn>
            </a:cxnLst>
            <a:rect l="0" t="0" r="r" b="b"/>
            <a:pathLst>
              <a:path w="21600" h="21600" extrusionOk="0">
                <a:moveTo>
                  <a:pt x="18634" y="6292"/>
                </a:moveTo>
                <a:cubicBezTo>
                  <a:pt x="18643" y="6159"/>
                  <a:pt x="18655" y="6026"/>
                  <a:pt x="18655" y="5891"/>
                </a:cubicBezTo>
                <a:cubicBezTo>
                  <a:pt x="18655" y="2638"/>
                  <a:pt x="16017" y="0"/>
                  <a:pt x="12764" y="0"/>
                </a:cubicBezTo>
                <a:cubicBezTo>
                  <a:pt x="10499" y="0"/>
                  <a:pt x="8536" y="1279"/>
                  <a:pt x="7550" y="3153"/>
                </a:cubicBezTo>
                <a:cubicBezTo>
                  <a:pt x="7185" y="3021"/>
                  <a:pt x="6793" y="2945"/>
                  <a:pt x="6382" y="2945"/>
                </a:cubicBezTo>
                <a:cubicBezTo>
                  <a:pt x="4484" y="2945"/>
                  <a:pt x="2945" y="4484"/>
                  <a:pt x="2945" y="6382"/>
                </a:cubicBezTo>
                <a:cubicBezTo>
                  <a:pt x="2945" y="6629"/>
                  <a:pt x="2973" y="6869"/>
                  <a:pt x="3022" y="7101"/>
                </a:cubicBezTo>
                <a:cubicBezTo>
                  <a:pt x="1267" y="7686"/>
                  <a:pt x="0" y="9339"/>
                  <a:pt x="0" y="11291"/>
                </a:cubicBezTo>
                <a:cubicBezTo>
                  <a:pt x="0" y="13731"/>
                  <a:pt x="1978" y="15709"/>
                  <a:pt x="4418" y="15709"/>
                </a:cubicBezTo>
                <a:lnTo>
                  <a:pt x="8836" y="15709"/>
                </a:lnTo>
                <a:cubicBezTo>
                  <a:pt x="9108" y="15709"/>
                  <a:pt x="9327" y="15489"/>
                  <a:pt x="9327" y="15218"/>
                </a:cubicBezTo>
                <a:cubicBezTo>
                  <a:pt x="9327" y="14947"/>
                  <a:pt x="9108" y="14727"/>
                  <a:pt x="8836" y="14727"/>
                </a:cubicBezTo>
                <a:lnTo>
                  <a:pt x="4418" y="14727"/>
                </a:lnTo>
                <a:cubicBezTo>
                  <a:pt x="2524" y="14727"/>
                  <a:pt x="982" y="13185"/>
                  <a:pt x="982" y="11291"/>
                </a:cubicBezTo>
                <a:cubicBezTo>
                  <a:pt x="982" y="9810"/>
                  <a:pt x="1926" y="8502"/>
                  <a:pt x="3333" y="8033"/>
                </a:cubicBezTo>
                <a:lnTo>
                  <a:pt x="4165" y="7756"/>
                </a:lnTo>
                <a:lnTo>
                  <a:pt x="3982" y="6897"/>
                </a:lnTo>
                <a:cubicBezTo>
                  <a:pt x="3946" y="6725"/>
                  <a:pt x="3927" y="6551"/>
                  <a:pt x="3927" y="6382"/>
                </a:cubicBezTo>
                <a:cubicBezTo>
                  <a:pt x="3927" y="5028"/>
                  <a:pt x="5028" y="3927"/>
                  <a:pt x="6382" y="3927"/>
                </a:cubicBezTo>
                <a:cubicBezTo>
                  <a:pt x="6662" y="3927"/>
                  <a:pt x="6942" y="3977"/>
                  <a:pt x="7215" y="4077"/>
                </a:cubicBezTo>
                <a:lnTo>
                  <a:pt x="8019" y="4368"/>
                </a:lnTo>
                <a:lnTo>
                  <a:pt x="8418" y="3611"/>
                </a:lnTo>
                <a:cubicBezTo>
                  <a:pt x="9272" y="1989"/>
                  <a:pt x="10937" y="982"/>
                  <a:pt x="12764" y="982"/>
                </a:cubicBezTo>
                <a:cubicBezTo>
                  <a:pt x="15470" y="982"/>
                  <a:pt x="17673" y="3184"/>
                  <a:pt x="17673" y="5891"/>
                </a:cubicBezTo>
                <a:cubicBezTo>
                  <a:pt x="17673" y="5977"/>
                  <a:pt x="17666" y="6060"/>
                  <a:pt x="17660" y="6145"/>
                </a:cubicBezTo>
                <a:lnTo>
                  <a:pt x="17655" y="6229"/>
                </a:lnTo>
                <a:lnTo>
                  <a:pt x="17610" y="6920"/>
                </a:lnTo>
                <a:lnTo>
                  <a:pt x="18245" y="7194"/>
                </a:lnTo>
                <a:cubicBezTo>
                  <a:pt x="19686" y="7816"/>
                  <a:pt x="20618" y="9232"/>
                  <a:pt x="20618" y="10800"/>
                </a:cubicBezTo>
                <a:cubicBezTo>
                  <a:pt x="20618" y="12965"/>
                  <a:pt x="18856" y="14727"/>
                  <a:pt x="16691" y="14727"/>
                </a:cubicBezTo>
                <a:lnTo>
                  <a:pt x="12764" y="14727"/>
                </a:lnTo>
                <a:cubicBezTo>
                  <a:pt x="12492" y="14727"/>
                  <a:pt x="12273" y="14947"/>
                  <a:pt x="12273" y="15218"/>
                </a:cubicBezTo>
                <a:cubicBezTo>
                  <a:pt x="12273" y="15489"/>
                  <a:pt x="12492" y="15709"/>
                  <a:pt x="12764" y="15709"/>
                </a:cubicBezTo>
                <a:lnTo>
                  <a:pt x="16691" y="15709"/>
                </a:lnTo>
                <a:cubicBezTo>
                  <a:pt x="19401" y="15709"/>
                  <a:pt x="21600" y="13511"/>
                  <a:pt x="21600" y="10800"/>
                </a:cubicBezTo>
                <a:cubicBezTo>
                  <a:pt x="21600" y="8780"/>
                  <a:pt x="20378" y="7045"/>
                  <a:pt x="18634" y="6292"/>
                </a:cubicBezTo>
                <a:moveTo>
                  <a:pt x="13745" y="17673"/>
                </a:moveTo>
                <a:cubicBezTo>
                  <a:pt x="13610" y="17673"/>
                  <a:pt x="13488" y="17728"/>
                  <a:pt x="13398" y="17817"/>
                </a:cubicBezTo>
                <a:lnTo>
                  <a:pt x="11291" y="19924"/>
                </a:lnTo>
                <a:lnTo>
                  <a:pt x="11291" y="8346"/>
                </a:lnTo>
                <a:cubicBezTo>
                  <a:pt x="11291" y="8074"/>
                  <a:pt x="11071" y="7855"/>
                  <a:pt x="10800" y="7855"/>
                </a:cubicBezTo>
                <a:cubicBezTo>
                  <a:pt x="10529" y="7855"/>
                  <a:pt x="10309" y="8074"/>
                  <a:pt x="10309" y="8346"/>
                </a:cubicBezTo>
                <a:lnTo>
                  <a:pt x="10309" y="19924"/>
                </a:lnTo>
                <a:lnTo>
                  <a:pt x="8202" y="17817"/>
                </a:lnTo>
                <a:cubicBezTo>
                  <a:pt x="8113" y="17728"/>
                  <a:pt x="7990" y="17673"/>
                  <a:pt x="7855" y="17673"/>
                </a:cubicBezTo>
                <a:cubicBezTo>
                  <a:pt x="7583" y="17673"/>
                  <a:pt x="7364" y="17893"/>
                  <a:pt x="7364" y="18164"/>
                </a:cubicBezTo>
                <a:cubicBezTo>
                  <a:pt x="7364" y="18300"/>
                  <a:pt x="7419" y="18422"/>
                  <a:pt x="7507" y="18511"/>
                </a:cubicBezTo>
                <a:lnTo>
                  <a:pt x="10453" y="21456"/>
                </a:lnTo>
                <a:cubicBezTo>
                  <a:pt x="10542" y="21545"/>
                  <a:pt x="10664" y="21600"/>
                  <a:pt x="10800" y="21600"/>
                </a:cubicBezTo>
                <a:cubicBezTo>
                  <a:pt x="10936" y="21600"/>
                  <a:pt x="11058" y="21545"/>
                  <a:pt x="11147" y="21456"/>
                </a:cubicBezTo>
                <a:lnTo>
                  <a:pt x="14093" y="18511"/>
                </a:lnTo>
                <a:cubicBezTo>
                  <a:pt x="14182" y="18422"/>
                  <a:pt x="14236" y="18300"/>
                  <a:pt x="14236" y="18164"/>
                </a:cubicBezTo>
                <a:cubicBezTo>
                  <a:pt x="14236" y="17893"/>
                  <a:pt x="14017" y="17673"/>
                  <a:pt x="13745" y="17673"/>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84" name="Shape 2783"/>
          <p:cNvSpPr/>
          <p:nvPr/>
        </p:nvSpPr>
        <p:spPr>
          <a:xfrm>
            <a:off x="16933604" y="6020994"/>
            <a:ext cx="845912" cy="730564"/>
          </a:xfrm>
          <a:custGeom>
            <a:avLst/>
            <a:gdLst/>
            <a:ahLst/>
            <a:cxnLst>
              <a:cxn ang="0">
                <a:pos x="wd2" y="hd2"/>
              </a:cxn>
              <a:cxn ang="5400000">
                <a:pos x="wd2" y="hd2"/>
              </a:cxn>
              <a:cxn ang="10800000">
                <a:pos x="wd2" y="hd2"/>
              </a:cxn>
              <a:cxn ang="16200000">
                <a:pos x="wd2" y="hd2"/>
              </a:cxn>
            </a:cxnLst>
            <a:rect l="0" t="0" r="r" b="b"/>
            <a:pathLst>
              <a:path w="21600" h="21600" extrusionOk="0">
                <a:moveTo>
                  <a:pt x="10800" y="15855"/>
                </a:moveTo>
                <a:lnTo>
                  <a:pt x="1633" y="10800"/>
                </a:lnTo>
                <a:lnTo>
                  <a:pt x="4615" y="9156"/>
                </a:lnTo>
                <a:lnTo>
                  <a:pt x="10589" y="12450"/>
                </a:lnTo>
                <a:lnTo>
                  <a:pt x="10591" y="12446"/>
                </a:lnTo>
                <a:cubicBezTo>
                  <a:pt x="10654" y="12482"/>
                  <a:pt x="10724" y="12505"/>
                  <a:pt x="10800" y="12505"/>
                </a:cubicBezTo>
                <a:cubicBezTo>
                  <a:pt x="10876" y="12505"/>
                  <a:pt x="10946" y="12482"/>
                  <a:pt x="11009" y="12446"/>
                </a:cubicBezTo>
                <a:lnTo>
                  <a:pt x="11011" y="12450"/>
                </a:lnTo>
                <a:lnTo>
                  <a:pt x="16985" y="9156"/>
                </a:lnTo>
                <a:lnTo>
                  <a:pt x="19967" y="10800"/>
                </a:lnTo>
                <a:cubicBezTo>
                  <a:pt x="19967" y="10800"/>
                  <a:pt x="10800" y="15855"/>
                  <a:pt x="10800" y="15855"/>
                </a:cubicBezTo>
                <a:close/>
                <a:moveTo>
                  <a:pt x="19967" y="15347"/>
                </a:moveTo>
                <a:lnTo>
                  <a:pt x="10800" y="20402"/>
                </a:lnTo>
                <a:lnTo>
                  <a:pt x="1633" y="15347"/>
                </a:lnTo>
                <a:lnTo>
                  <a:pt x="4615" y="13703"/>
                </a:lnTo>
                <a:lnTo>
                  <a:pt x="10589" y="16997"/>
                </a:lnTo>
                <a:lnTo>
                  <a:pt x="10591" y="16994"/>
                </a:lnTo>
                <a:cubicBezTo>
                  <a:pt x="10654" y="17029"/>
                  <a:pt x="10724" y="17053"/>
                  <a:pt x="10800" y="17053"/>
                </a:cubicBezTo>
                <a:cubicBezTo>
                  <a:pt x="10876" y="17053"/>
                  <a:pt x="10946" y="17029"/>
                  <a:pt x="11009" y="16994"/>
                </a:cubicBezTo>
                <a:lnTo>
                  <a:pt x="11011" y="16997"/>
                </a:lnTo>
                <a:lnTo>
                  <a:pt x="16985" y="13703"/>
                </a:lnTo>
                <a:cubicBezTo>
                  <a:pt x="16985" y="13703"/>
                  <a:pt x="19967" y="15347"/>
                  <a:pt x="19967" y="15347"/>
                </a:cubicBezTo>
                <a:close/>
                <a:moveTo>
                  <a:pt x="1633" y="6253"/>
                </a:moveTo>
                <a:lnTo>
                  <a:pt x="10800" y="1198"/>
                </a:lnTo>
                <a:lnTo>
                  <a:pt x="19967" y="6253"/>
                </a:lnTo>
                <a:lnTo>
                  <a:pt x="10800" y="11307"/>
                </a:lnTo>
                <a:cubicBezTo>
                  <a:pt x="10800" y="11307"/>
                  <a:pt x="1633" y="6253"/>
                  <a:pt x="1633" y="6253"/>
                </a:cubicBezTo>
                <a:close/>
                <a:moveTo>
                  <a:pt x="21600" y="10800"/>
                </a:moveTo>
                <a:cubicBezTo>
                  <a:pt x="21600" y="10574"/>
                  <a:pt x="21484" y="10383"/>
                  <a:pt x="21319" y="10290"/>
                </a:cubicBezTo>
                <a:lnTo>
                  <a:pt x="21320" y="10287"/>
                </a:lnTo>
                <a:lnTo>
                  <a:pt x="18127" y="8526"/>
                </a:lnTo>
                <a:lnTo>
                  <a:pt x="21320" y="6766"/>
                </a:lnTo>
                <a:lnTo>
                  <a:pt x="21319" y="6762"/>
                </a:lnTo>
                <a:cubicBezTo>
                  <a:pt x="21484" y="6671"/>
                  <a:pt x="21600" y="6479"/>
                  <a:pt x="21600" y="6253"/>
                </a:cubicBezTo>
                <a:cubicBezTo>
                  <a:pt x="21600" y="6027"/>
                  <a:pt x="21484" y="5835"/>
                  <a:pt x="21319" y="5743"/>
                </a:cubicBezTo>
                <a:lnTo>
                  <a:pt x="21320" y="5740"/>
                </a:lnTo>
                <a:lnTo>
                  <a:pt x="11011" y="56"/>
                </a:lnTo>
                <a:lnTo>
                  <a:pt x="11009" y="59"/>
                </a:lnTo>
                <a:cubicBezTo>
                  <a:pt x="10946" y="23"/>
                  <a:pt x="10876" y="0"/>
                  <a:pt x="10800" y="0"/>
                </a:cubicBezTo>
                <a:cubicBezTo>
                  <a:pt x="10724" y="0"/>
                  <a:pt x="10654" y="23"/>
                  <a:pt x="10591" y="59"/>
                </a:cubicBezTo>
                <a:lnTo>
                  <a:pt x="10589" y="56"/>
                </a:lnTo>
                <a:lnTo>
                  <a:pt x="280" y="5740"/>
                </a:lnTo>
                <a:lnTo>
                  <a:pt x="281" y="5743"/>
                </a:lnTo>
                <a:cubicBezTo>
                  <a:pt x="116" y="5835"/>
                  <a:pt x="0" y="6027"/>
                  <a:pt x="0" y="6253"/>
                </a:cubicBezTo>
                <a:cubicBezTo>
                  <a:pt x="0" y="6479"/>
                  <a:pt x="116" y="6671"/>
                  <a:pt x="281" y="6762"/>
                </a:cubicBezTo>
                <a:lnTo>
                  <a:pt x="280" y="6766"/>
                </a:lnTo>
                <a:lnTo>
                  <a:pt x="3473" y="8526"/>
                </a:lnTo>
                <a:lnTo>
                  <a:pt x="280" y="10287"/>
                </a:lnTo>
                <a:lnTo>
                  <a:pt x="281" y="10290"/>
                </a:lnTo>
                <a:cubicBezTo>
                  <a:pt x="116" y="10383"/>
                  <a:pt x="0" y="10574"/>
                  <a:pt x="0" y="10800"/>
                </a:cubicBezTo>
                <a:cubicBezTo>
                  <a:pt x="0" y="11026"/>
                  <a:pt x="116" y="11218"/>
                  <a:pt x="281" y="11310"/>
                </a:cubicBezTo>
                <a:lnTo>
                  <a:pt x="280" y="11313"/>
                </a:lnTo>
                <a:lnTo>
                  <a:pt x="3473" y="13074"/>
                </a:lnTo>
                <a:lnTo>
                  <a:pt x="280" y="14834"/>
                </a:lnTo>
                <a:lnTo>
                  <a:pt x="281" y="14838"/>
                </a:lnTo>
                <a:cubicBezTo>
                  <a:pt x="116" y="14930"/>
                  <a:pt x="0" y="15121"/>
                  <a:pt x="0" y="15347"/>
                </a:cubicBezTo>
                <a:cubicBezTo>
                  <a:pt x="0" y="15574"/>
                  <a:pt x="116" y="15765"/>
                  <a:pt x="281" y="15857"/>
                </a:cubicBezTo>
                <a:lnTo>
                  <a:pt x="280" y="15860"/>
                </a:lnTo>
                <a:lnTo>
                  <a:pt x="10589" y="21544"/>
                </a:lnTo>
                <a:lnTo>
                  <a:pt x="10591" y="21541"/>
                </a:lnTo>
                <a:cubicBezTo>
                  <a:pt x="10654" y="21577"/>
                  <a:pt x="10724" y="21600"/>
                  <a:pt x="10800" y="21600"/>
                </a:cubicBezTo>
                <a:cubicBezTo>
                  <a:pt x="10876" y="21600"/>
                  <a:pt x="10946" y="21577"/>
                  <a:pt x="11009" y="21541"/>
                </a:cubicBezTo>
                <a:lnTo>
                  <a:pt x="11011" y="21544"/>
                </a:lnTo>
                <a:lnTo>
                  <a:pt x="21320" y="15860"/>
                </a:lnTo>
                <a:lnTo>
                  <a:pt x="21319" y="15857"/>
                </a:lnTo>
                <a:cubicBezTo>
                  <a:pt x="21484" y="15765"/>
                  <a:pt x="21600" y="15574"/>
                  <a:pt x="21600" y="15347"/>
                </a:cubicBezTo>
                <a:cubicBezTo>
                  <a:pt x="21600" y="15121"/>
                  <a:pt x="21484" y="14930"/>
                  <a:pt x="21319" y="14838"/>
                </a:cubicBezTo>
                <a:lnTo>
                  <a:pt x="21320" y="14834"/>
                </a:lnTo>
                <a:lnTo>
                  <a:pt x="18127" y="13074"/>
                </a:lnTo>
                <a:lnTo>
                  <a:pt x="21320" y="11313"/>
                </a:lnTo>
                <a:lnTo>
                  <a:pt x="21319" y="11310"/>
                </a:lnTo>
                <a:cubicBezTo>
                  <a:pt x="21484" y="11218"/>
                  <a:pt x="21600" y="11026"/>
                  <a:pt x="21600" y="10800"/>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85" name="Shape 2787"/>
          <p:cNvSpPr/>
          <p:nvPr/>
        </p:nvSpPr>
        <p:spPr>
          <a:xfrm>
            <a:off x="19504285" y="4430467"/>
            <a:ext cx="845388" cy="845954"/>
          </a:xfrm>
          <a:custGeom>
            <a:avLst/>
            <a:gdLst/>
            <a:ahLst/>
            <a:cxnLst>
              <a:cxn ang="0">
                <a:pos x="wd2" y="hd2"/>
              </a:cxn>
              <a:cxn ang="5400000">
                <a:pos x="wd2" y="hd2"/>
              </a:cxn>
              <a:cxn ang="10800000">
                <a:pos x="wd2" y="hd2"/>
              </a:cxn>
              <a:cxn ang="16200000">
                <a:pos x="wd2" y="hd2"/>
              </a:cxn>
            </a:cxnLst>
            <a:rect l="0" t="0" r="r" b="b"/>
            <a:pathLst>
              <a:path w="21086" h="21600" extrusionOk="0">
                <a:moveTo>
                  <a:pt x="11502" y="10309"/>
                </a:moveTo>
                <a:cubicBezTo>
                  <a:pt x="11767" y="10309"/>
                  <a:pt x="11981" y="10090"/>
                  <a:pt x="11981" y="9818"/>
                </a:cubicBezTo>
                <a:cubicBezTo>
                  <a:pt x="11981" y="9547"/>
                  <a:pt x="11767" y="9327"/>
                  <a:pt x="11502" y="9327"/>
                </a:cubicBezTo>
                <a:cubicBezTo>
                  <a:pt x="11237" y="9327"/>
                  <a:pt x="11022" y="9547"/>
                  <a:pt x="11022" y="9818"/>
                </a:cubicBezTo>
                <a:cubicBezTo>
                  <a:pt x="11022" y="10090"/>
                  <a:pt x="11237" y="10309"/>
                  <a:pt x="11502" y="10309"/>
                </a:cubicBezTo>
                <a:moveTo>
                  <a:pt x="15818" y="4909"/>
                </a:moveTo>
                <a:cubicBezTo>
                  <a:pt x="16083" y="4909"/>
                  <a:pt x="16297" y="5129"/>
                  <a:pt x="16297" y="5400"/>
                </a:cubicBezTo>
                <a:cubicBezTo>
                  <a:pt x="16297" y="5672"/>
                  <a:pt x="16083" y="5891"/>
                  <a:pt x="15818" y="5891"/>
                </a:cubicBezTo>
                <a:cubicBezTo>
                  <a:pt x="15553" y="5891"/>
                  <a:pt x="15338" y="5672"/>
                  <a:pt x="15338" y="5400"/>
                </a:cubicBezTo>
                <a:cubicBezTo>
                  <a:pt x="15338" y="5129"/>
                  <a:pt x="15553" y="4909"/>
                  <a:pt x="15818" y="4909"/>
                </a:cubicBezTo>
                <a:moveTo>
                  <a:pt x="15818" y="6873"/>
                </a:moveTo>
                <a:cubicBezTo>
                  <a:pt x="16612" y="6873"/>
                  <a:pt x="17256" y="6213"/>
                  <a:pt x="17256" y="5400"/>
                </a:cubicBezTo>
                <a:cubicBezTo>
                  <a:pt x="17256" y="4587"/>
                  <a:pt x="16612" y="3928"/>
                  <a:pt x="15818" y="3928"/>
                </a:cubicBezTo>
                <a:cubicBezTo>
                  <a:pt x="15023" y="3928"/>
                  <a:pt x="14379" y="4587"/>
                  <a:pt x="14379" y="5400"/>
                </a:cubicBezTo>
                <a:cubicBezTo>
                  <a:pt x="14379" y="6213"/>
                  <a:pt x="15023" y="6873"/>
                  <a:pt x="15818" y="6873"/>
                </a:cubicBezTo>
                <a:moveTo>
                  <a:pt x="12941" y="11782"/>
                </a:moveTo>
                <a:cubicBezTo>
                  <a:pt x="13206" y="11782"/>
                  <a:pt x="13420" y="11562"/>
                  <a:pt x="13420" y="11291"/>
                </a:cubicBezTo>
                <a:cubicBezTo>
                  <a:pt x="13420" y="11020"/>
                  <a:pt x="13206" y="10800"/>
                  <a:pt x="12941" y="10800"/>
                </a:cubicBezTo>
                <a:cubicBezTo>
                  <a:pt x="12675" y="10800"/>
                  <a:pt x="12461" y="11020"/>
                  <a:pt x="12461" y="11291"/>
                </a:cubicBezTo>
                <a:cubicBezTo>
                  <a:pt x="12461" y="11562"/>
                  <a:pt x="12675" y="11782"/>
                  <a:pt x="12941" y="11782"/>
                </a:cubicBezTo>
                <a:moveTo>
                  <a:pt x="10063" y="7855"/>
                </a:moveTo>
                <a:cubicBezTo>
                  <a:pt x="9798" y="7855"/>
                  <a:pt x="9584" y="8074"/>
                  <a:pt x="9584" y="8346"/>
                </a:cubicBezTo>
                <a:cubicBezTo>
                  <a:pt x="9584" y="8617"/>
                  <a:pt x="9798" y="8836"/>
                  <a:pt x="10063" y="8836"/>
                </a:cubicBezTo>
                <a:cubicBezTo>
                  <a:pt x="10328" y="8836"/>
                  <a:pt x="10543" y="8617"/>
                  <a:pt x="10543" y="8346"/>
                </a:cubicBezTo>
                <a:cubicBezTo>
                  <a:pt x="10543" y="8074"/>
                  <a:pt x="10328" y="7855"/>
                  <a:pt x="10063" y="7855"/>
                </a:cubicBezTo>
                <a:moveTo>
                  <a:pt x="1718" y="19842"/>
                </a:moveTo>
                <a:lnTo>
                  <a:pt x="3451" y="15392"/>
                </a:lnTo>
                <a:cubicBezTo>
                  <a:pt x="3684" y="15834"/>
                  <a:pt x="3973" y="16253"/>
                  <a:pt x="4312" y="16642"/>
                </a:cubicBezTo>
                <a:cubicBezTo>
                  <a:pt x="4824" y="17230"/>
                  <a:pt x="5418" y="17711"/>
                  <a:pt x="6061" y="18068"/>
                </a:cubicBezTo>
                <a:cubicBezTo>
                  <a:pt x="6061" y="18068"/>
                  <a:pt x="1718" y="19842"/>
                  <a:pt x="1718" y="19842"/>
                </a:cubicBezTo>
                <a:close/>
                <a:moveTo>
                  <a:pt x="3717" y="12060"/>
                </a:moveTo>
                <a:lnTo>
                  <a:pt x="0" y="21600"/>
                </a:lnTo>
                <a:lnTo>
                  <a:pt x="9319" y="17795"/>
                </a:lnTo>
                <a:cubicBezTo>
                  <a:pt x="9153" y="17815"/>
                  <a:pt x="8987" y="17824"/>
                  <a:pt x="8822" y="17824"/>
                </a:cubicBezTo>
                <a:cubicBezTo>
                  <a:pt x="5971" y="17824"/>
                  <a:pt x="3389" y="15002"/>
                  <a:pt x="3717" y="12060"/>
                </a:cubicBezTo>
                <a:moveTo>
                  <a:pt x="16115" y="10657"/>
                </a:moveTo>
                <a:cubicBezTo>
                  <a:pt x="15925" y="10851"/>
                  <a:pt x="15627" y="11171"/>
                  <a:pt x="15280" y="11542"/>
                </a:cubicBezTo>
                <a:cubicBezTo>
                  <a:pt x="14662" y="12204"/>
                  <a:pt x="13712" y="13221"/>
                  <a:pt x="13147" y="13753"/>
                </a:cubicBezTo>
                <a:lnTo>
                  <a:pt x="7665" y="8141"/>
                </a:lnTo>
                <a:cubicBezTo>
                  <a:pt x="8185" y="7563"/>
                  <a:pt x="9179" y="6590"/>
                  <a:pt x="9825" y="5958"/>
                </a:cubicBezTo>
                <a:cubicBezTo>
                  <a:pt x="10188" y="5603"/>
                  <a:pt x="10500" y="5298"/>
                  <a:pt x="10690" y="5103"/>
                </a:cubicBezTo>
                <a:cubicBezTo>
                  <a:pt x="13284" y="2447"/>
                  <a:pt x="18271" y="993"/>
                  <a:pt x="20136" y="982"/>
                </a:cubicBezTo>
                <a:cubicBezTo>
                  <a:pt x="20132" y="2572"/>
                  <a:pt x="18824" y="7884"/>
                  <a:pt x="16115" y="10657"/>
                </a:cubicBezTo>
                <a:moveTo>
                  <a:pt x="12477" y="14563"/>
                </a:moveTo>
                <a:cubicBezTo>
                  <a:pt x="12127" y="15873"/>
                  <a:pt x="11665" y="17072"/>
                  <a:pt x="11154" y="18035"/>
                </a:cubicBezTo>
                <a:cubicBezTo>
                  <a:pt x="10943" y="17454"/>
                  <a:pt x="10642" y="16798"/>
                  <a:pt x="10214" y="16110"/>
                </a:cubicBezTo>
                <a:cubicBezTo>
                  <a:pt x="10035" y="15823"/>
                  <a:pt x="9728" y="15656"/>
                  <a:pt x="9405" y="15656"/>
                </a:cubicBezTo>
                <a:cubicBezTo>
                  <a:pt x="9329" y="15656"/>
                  <a:pt x="9252" y="15665"/>
                  <a:pt x="9176" y="15684"/>
                </a:cubicBezTo>
                <a:cubicBezTo>
                  <a:pt x="8990" y="15731"/>
                  <a:pt x="8799" y="15755"/>
                  <a:pt x="8610" y="15755"/>
                </a:cubicBezTo>
                <a:cubicBezTo>
                  <a:pt x="7905" y="15755"/>
                  <a:pt x="7217" y="15432"/>
                  <a:pt x="6621" y="14822"/>
                </a:cubicBezTo>
                <a:cubicBezTo>
                  <a:pt x="5861" y="14044"/>
                  <a:pt x="5561" y="13114"/>
                  <a:pt x="5779" y="12206"/>
                </a:cubicBezTo>
                <a:cubicBezTo>
                  <a:pt x="5877" y="11797"/>
                  <a:pt x="5709" y="11370"/>
                  <a:pt x="5363" y="11144"/>
                </a:cubicBezTo>
                <a:cubicBezTo>
                  <a:pt x="4690" y="10706"/>
                  <a:pt x="4050" y="10398"/>
                  <a:pt x="3482" y="10183"/>
                </a:cubicBezTo>
                <a:cubicBezTo>
                  <a:pt x="4423" y="9658"/>
                  <a:pt x="5594" y="9186"/>
                  <a:pt x="6874" y="8827"/>
                </a:cubicBezTo>
                <a:cubicBezTo>
                  <a:pt x="6900" y="8820"/>
                  <a:pt x="6921" y="8803"/>
                  <a:pt x="6946" y="8793"/>
                </a:cubicBezTo>
                <a:lnTo>
                  <a:pt x="12510" y="14490"/>
                </a:lnTo>
                <a:cubicBezTo>
                  <a:pt x="12501" y="14515"/>
                  <a:pt x="12484" y="14536"/>
                  <a:pt x="12477" y="14563"/>
                </a:cubicBezTo>
                <a:moveTo>
                  <a:pt x="20922" y="167"/>
                </a:moveTo>
                <a:cubicBezTo>
                  <a:pt x="20813" y="55"/>
                  <a:pt x="20545" y="0"/>
                  <a:pt x="20157" y="0"/>
                </a:cubicBezTo>
                <a:cubicBezTo>
                  <a:pt x="18131" y="0"/>
                  <a:pt x="12842" y="1511"/>
                  <a:pt x="10012" y="4409"/>
                </a:cubicBezTo>
                <a:cubicBezTo>
                  <a:pt x="9345" y="5092"/>
                  <a:pt x="7134" y="7175"/>
                  <a:pt x="6621" y="7880"/>
                </a:cubicBezTo>
                <a:cubicBezTo>
                  <a:pt x="4961" y="8346"/>
                  <a:pt x="2544" y="9277"/>
                  <a:pt x="1196" y="10657"/>
                </a:cubicBezTo>
                <a:cubicBezTo>
                  <a:pt x="1196" y="10657"/>
                  <a:pt x="2841" y="10663"/>
                  <a:pt x="4848" y="11972"/>
                </a:cubicBezTo>
                <a:cubicBezTo>
                  <a:pt x="4556" y="13190"/>
                  <a:pt x="4926" y="14475"/>
                  <a:pt x="5943" y="15516"/>
                </a:cubicBezTo>
                <a:cubicBezTo>
                  <a:pt x="6735" y="16327"/>
                  <a:pt x="7672" y="16737"/>
                  <a:pt x="8610" y="16737"/>
                </a:cubicBezTo>
                <a:cubicBezTo>
                  <a:pt x="8876" y="16737"/>
                  <a:pt x="9142" y="16704"/>
                  <a:pt x="9405" y="16637"/>
                </a:cubicBezTo>
                <a:cubicBezTo>
                  <a:pt x="10683" y="18692"/>
                  <a:pt x="10690" y="20376"/>
                  <a:pt x="10690" y="20376"/>
                </a:cubicBezTo>
                <a:cubicBezTo>
                  <a:pt x="12038" y="18996"/>
                  <a:pt x="12948" y="16521"/>
                  <a:pt x="13402" y="14822"/>
                </a:cubicBezTo>
                <a:cubicBezTo>
                  <a:pt x="14091" y="14297"/>
                  <a:pt x="16126" y="12034"/>
                  <a:pt x="16793" y="11351"/>
                </a:cubicBezTo>
                <a:cubicBezTo>
                  <a:pt x="20164" y="7900"/>
                  <a:pt x="21600" y="861"/>
                  <a:pt x="20922" y="167"/>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86" name="TextBox 85"/>
          <p:cNvSpPr txBox="1"/>
          <p:nvPr/>
        </p:nvSpPr>
        <p:spPr>
          <a:xfrm>
            <a:off x="1885596" y="10796102"/>
            <a:ext cx="20665078" cy="1025922"/>
          </a:xfrm>
          <a:prstGeom prst="rect">
            <a:avLst/>
          </a:prstGeom>
          <a:noFill/>
        </p:spPr>
        <p:txBody>
          <a:bodyPr wrap="square" lIns="0" tIns="0" rIns="0" bIns="0" rtlCol="0">
            <a:spAutoFit/>
          </a:bodyPr>
          <a:lstStyle/>
          <a:p>
            <a:pPr algn="just">
              <a:lnSpc>
                <a:spcPts val="4040"/>
              </a:lnSpc>
            </a:pPr>
            <a:r>
              <a:rPr lang="en-US" sz="2400" dirty="0">
                <a:latin typeface="Source Sans Pro Light" charset="0"/>
                <a:ea typeface="Source Sans Pro Light" charset="0"/>
                <a:cs typeface="Source Sans Pro Light" charset="0"/>
              </a:rPr>
              <a:t>Mobile social media refers to the combination of mobile devices and social media. This is a group of mobile marketing applications that allow the creation and exchange of user-generated content. Due to the fact that mobile social media run on mobile </a:t>
            </a:r>
            <a:r>
              <a:rPr lang="en-US" sz="2400" dirty="0" smtClean="0">
                <a:latin typeface="Source Sans Pro Light" charset="0"/>
                <a:ea typeface="Source Sans Pro Light" charset="0"/>
                <a:cs typeface="Source Sans Pro Light" charset="0"/>
              </a:rPr>
              <a:t>devices</a:t>
            </a:r>
            <a:endParaRPr lang="en-US" sz="2400" dirty="0">
              <a:latin typeface="Source Sans Pro Light" charset="0"/>
              <a:ea typeface="Source Sans Pro Light" charset="0"/>
              <a:cs typeface="Source Sans Pro Light" charset="0"/>
            </a:endParaRPr>
          </a:p>
        </p:txBody>
      </p:sp>
      <p:sp>
        <p:nvSpPr>
          <p:cNvPr id="40" name="TextBox 39"/>
          <p:cNvSpPr txBox="1"/>
          <p:nvPr/>
        </p:nvSpPr>
        <p:spPr>
          <a:xfrm>
            <a:off x="3377486" y="4969709"/>
            <a:ext cx="1328990" cy="615440"/>
          </a:xfrm>
          <a:prstGeom prst="rect">
            <a:avLst/>
          </a:prstGeom>
          <a:noFill/>
        </p:spPr>
        <p:txBody>
          <a:bodyPr vert="horz" wrap="none" lIns="243731" tIns="121864" rIns="243731" bIns="121864" rtlCol="0">
            <a:spAutoFit/>
          </a:bodyPr>
          <a:lstStyle/>
          <a:p>
            <a:pPr algn="ctr"/>
            <a:r>
              <a:rPr lang="en-US" sz="2400" b="1" dirty="0" smtClean="0">
                <a:solidFill>
                  <a:schemeClr val="tx2"/>
                </a:solidFill>
                <a:latin typeface="Lato" charset="0"/>
                <a:ea typeface="Lato" charset="0"/>
                <a:cs typeface="Lato" charset="0"/>
              </a:rPr>
              <a:t>Home</a:t>
            </a:r>
            <a:endParaRPr lang="en-US" sz="2400" b="1" dirty="0">
              <a:solidFill>
                <a:schemeClr val="tx2"/>
              </a:solidFill>
              <a:latin typeface="Lato" charset="0"/>
              <a:ea typeface="Lato" charset="0"/>
              <a:cs typeface="Lato" charset="0"/>
            </a:endParaRPr>
          </a:p>
        </p:txBody>
      </p:sp>
      <p:sp>
        <p:nvSpPr>
          <p:cNvPr id="41" name="TextBox 40"/>
          <p:cNvSpPr txBox="1"/>
          <p:nvPr/>
        </p:nvSpPr>
        <p:spPr>
          <a:xfrm>
            <a:off x="8783899" y="6265720"/>
            <a:ext cx="1088539" cy="553885"/>
          </a:xfrm>
          <a:prstGeom prst="rect">
            <a:avLst/>
          </a:prstGeom>
          <a:noFill/>
        </p:spPr>
        <p:txBody>
          <a:bodyPr vert="horz" wrap="none" lIns="243731" tIns="121864" rIns="243731" bIns="121864" rtlCol="0">
            <a:spAutoFit/>
          </a:bodyPr>
          <a:lstStyle/>
          <a:p>
            <a:pPr algn="ctr"/>
            <a:r>
              <a:rPr lang="en-US" sz="2000" b="1" dirty="0" smtClean="0">
                <a:latin typeface="Lato" charset="0"/>
                <a:ea typeface="Lato" charset="0"/>
                <a:cs typeface="Lato" charset="0"/>
              </a:rPr>
              <a:t>2003</a:t>
            </a:r>
            <a:endParaRPr lang="en-US" sz="2000" b="1" dirty="0">
              <a:latin typeface="Lato" charset="0"/>
              <a:ea typeface="Lato" charset="0"/>
              <a:cs typeface="Lato" charset="0"/>
            </a:endParaRPr>
          </a:p>
        </p:txBody>
      </p:sp>
      <p:sp>
        <p:nvSpPr>
          <p:cNvPr id="42" name="TextBox 41"/>
          <p:cNvSpPr txBox="1"/>
          <p:nvPr/>
        </p:nvSpPr>
        <p:spPr>
          <a:xfrm>
            <a:off x="11481177" y="5376773"/>
            <a:ext cx="1088539" cy="553885"/>
          </a:xfrm>
          <a:prstGeom prst="rect">
            <a:avLst/>
          </a:prstGeom>
          <a:noFill/>
        </p:spPr>
        <p:txBody>
          <a:bodyPr vert="horz" wrap="none" lIns="243731" tIns="121864" rIns="243731" bIns="121864" rtlCol="0">
            <a:spAutoFit/>
          </a:bodyPr>
          <a:lstStyle/>
          <a:p>
            <a:pPr algn="ctr"/>
            <a:r>
              <a:rPr lang="en-US" sz="2000" b="1" dirty="0" smtClean="0">
                <a:latin typeface="Lato" charset="0"/>
                <a:ea typeface="Lato" charset="0"/>
                <a:cs typeface="Lato" charset="0"/>
              </a:rPr>
              <a:t>2005</a:t>
            </a:r>
            <a:endParaRPr lang="en-US" sz="2000" b="1" dirty="0">
              <a:latin typeface="Lato" charset="0"/>
              <a:ea typeface="Lato" charset="0"/>
              <a:cs typeface="Lato" charset="0"/>
            </a:endParaRPr>
          </a:p>
        </p:txBody>
      </p:sp>
      <p:sp>
        <p:nvSpPr>
          <p:cNvPr id="43" name="TextBox 42"/>
          <p:cNvSpPr txBox="1"/>
          <p:nvPr/>
        </p:nvSpPr>
        <p:spPr>
          <a:xfrm>
            <a:off x="14133983" y="6216764"/>
            <a:ext cx="1088539" cy="553885"/>
          </a:xfrm>
          <a:prstGeom prst="rect">
            <a:avLst/>
          </a:prstGeom>
          <a:noFill/>
        </p:spPr>
        <p:txBody>
          <a:bodyPr vert="horz" wrap="none" lIns="243731" tIns="121864" rIns="243731" bIns="121864" rtlCol="0">
            <a:spAutoFit/>
          </a:bodyPr>
          <a:lstStyle/>
          <a:p>
            <a:pPr algn="ctr"/>
            <a:r>
              <a:rPr lang="en-US" sz="2000" b="1" dirty="0" smtClean="0">
                <a:latin typeface="Lato" charset="0"/>
                <a:ea typeface="Lato" charset="0"/>
                <a:cs typeface="Lato" charset="0"/>
              </a:rPr>
              <a:t>2010</a:t>
            </a:r>
            <a:endParaRPr lang="en-US" sz="2000" b="1" dirty="0">
              <a:latin typeface="Lato" charset="0"/>
              <a:ea typeface="Lato" charset="0"/>
              <a:cs typeface="Lato" charset="0"/>
            </a:endParaRPr>
          </a:p>
        </p:txBody>
      </p:sp>
      <p:sp>
        <p:nvSpPr>
          <p:cNvPr id="44" name="TextBox 43"/>
          <p:cNvSpPr txBox="1"/>
          <p:nvPr/>
        </p:nvSpPr>
        <p:spPr>
          <a:xfrm>
            <a:off x="16779437" y="4480279"/>
            <a:ext cx="1088539" cy="553885"/>
          </a:xfrm>
          <a:prstGeom prst="rect">
            <a:avLst/>
          </a:prstGeom>
          <a:noFill/>
        </p:spPr>
        <p:txBody>
          <a:bodyPr vert="horz" wrap="none" lIns="243731" tIns="121864" rIns="243731" bIns="121864" rtlCol="0">
            <a:spAutoFit/>
          </a:bodyPr>
          <a:lstStyle/>
          <a:p>
            <a:pPr algn="ctr"/>
            <a:r>
              <a:rPr lang="en-US" sz="2000" b="1" dirty="0" smtClean="0">
                <a:latin typeface="Lato" charset="0"/>
                <a:ea typeface="Lato" charset="0"/>
                <a:cs typeface="Lato" charset="0"/>
              </a:rPr>
              <a:t>2012</a:t>
            </a:r>
            <a:endParaRPr lang="en-US" sz="2000" b="1" dirty="0">
              <a:latin typeface="Lato" charset="0"/>
              <a:ea typeface="Lato" charset="0"/>
              <a:cs typeface="Lato" charset="0"/>
            </a:endParaRPr>
          </a:p>
        </p:txBody>
      </p:sp>
      <p:sp>
        <p:nvSpPr>
          <p:cNvPr id="45" name="TextBox 44"/>
          <p:cNvSpPr txBox="1"/>
          <p:nvPr/>
        </p:nvSpPr>
        <p:spPr>
          <a:xfrm>
            <a:off x="19382709" y="6348217"/>
            <a:ext cx="1088539" cy="553885"/>
          </a:xfrm>
          <a:prstGeom prst="rect">
            <a:avLst/>
          </a:prstGeom>
          <a:noFill/>
        </p:spPr>
        <p:txBody>
          <a:bodyPr vert="horz" wrap="none" lIns="243731" tIns="121864" rIns="243731" bIns="121864" rtlCol="0">
            <a:spAutoFit/>
          </a:bodyPr>
          <a:lstStyle/>
          <a:p>
            <a:pPr algn="ctr"/>
            <a:r>
              <a:rPr lang="en-US" sz="2000" b="1" dirty="0" smtClean="0">
                <a:latin typeface="Lato" charset="0"/>
                <a:ea typeface="Lato" charset="0"/>
                <a:cs typeface="Lato" charset="0"/>
              </a:rPr>
              <a:t>2017</a:t>
            </a:r>
            <a:endParaRPr lang="en-US" sz="2000" b="1" dirty="0">
              <a:latin typeface="Lato" charset="0"/>
              <a:ea typeface="Lato" charset="0"/>
              <a:cs typeface="Lato" charset="0"/>
            </a:endParaRPr>
          </a:p>
        </p:txBody>
      </p:sp>
      <p:sp>
        <p:nvSpPr>
          <p:cNvPr id="46" name="TextBox 45"/>
          <p:cNvSpPr txBox="1"/>
          <p:nvPr/>
        </p:nvSpPr>
        <p:spPr>
          <a:xfrm>
            <a:off x="3497712" y="5369051"/>
            <a:ext cx="1088539" cy="553885"/>
          </a:xfrm>
          <a:prstGeom prst="rect">
            <a:avLst/>
          </a:prstGeom>
          <a:noFill/>
        </p:spPr>
        <p:txBody>
          <a:bodyPr vert="horz" wrap="none" lIns="243731" tIns="121864" rIns="243731" bIns="121864" rtlCol="0">
            <a:spAutoFit/>
          </a:bodyPr>
          <a:lstStyle/>
          <a:p>
            <a:pPr algn="ctr"/>
            <a:r>
              <a:rPr lang="en-US" sz="2000" b="1" dirty="0" smtClean="0">
                <a:latin typeface="Lato" charset="0"/>
                <a:ea typeface="Lato" charset="0"/>
                <a:cs typeface="Lato" charset="0"/>
              </a:rPr>
              <a:t>1990</a:t>
            </a:r>
            <a:endParaRPr lang="en-US" sz="2000" b="1" dirty="0">
              <a:latin typeface="Lato" charset="0"/>
              <a:ea typeface="Lato" charset="0"/>
              <a:cs typeface="Lato" charset="0"/>
            </a:endParaRPr>
          </a:p>
        </p:txBody>
      </p:sp>
    </p:spTree>
    <p:extLst>
      <p:ext uri="{BB962C8B-B14F-4D97-AF65-F5344CB8AC3E}">
        <p14:creationId xmlns:p14="http://schemas.microsoft.com/office/powerpoint/2010/main" val="172137150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p:cNvSpPr/>
          <p:nvPr/>
        </p:nvSpPr>
        <p:spPr>
          <a:xfrm>
            <a:off x="1" y="0"/>
            <a:ext cx="14964936" cy="13716000"/>
          </a:xfrm>
          <a:prstGeom prst="rect">
            <a:avLst/>
          </a:prstGeom>
          <a:gradFill>
            <a:gsLst>
              <a:gs pos="0">
                <a:srgbClr val="293039">
                  <a:alpha val="88000"/>
                </a:srgbClr>
              </a:gs>
              <a:gs pos="100000">
                <a:srgbClr val="041B31">
                  <a:alpha val="74000"/>
                </a:srgbClr>
              </a:gs>
            </a:gsLst>
            <a:lin ang="5400000" scaled="1"/>
          </a:gradFill>
          <a:ln>
            <a:noFill/>
          </a:ln>
          <a:effectLst/>
        </p:spPr>
        <p:style>
          <a:lnRef idx="1">
            <a:schemeClr val="accent1"/>
          </a:lnRef>
          <a:fillRef idx="3">
            <a:schemeClr val="accent1"/>
          </a:fillRef>
          <a:effectRef idx="2">
            <a:schemeClr val="accent1"/>
          </a:effectRef>
          <a:fontRef idx="minor">
            <a:schemeClr val="lt1"/>
          </a:fontRef>
        </p:style>
        <p:txBody>
          <a:bodyPr lIns="91425" tIns="45712" rIns="91425" bIns="45712" spcCol="0" rtlCol="0" anchor="ctr"/>
          <a:lstStyle/>
          <a:p>
            <a:pPr algn="ctr"/>
            <a:endParaRPr lang="en-US" dirty="0">
              <a:latin typeface="Lato Light" charset="0"/>
              <a:cs typeface="Lato Light" charset="0"/>
            </a:endParaRPr>
          </a:p>
        </p:txBody>
      </p:sp>
      <p:graphicFrame>
        <p:nvGraphicFramePr>
          <p:cNvPr id="2" name="Chart 1"/>
          <p:cNvGraphicFramePr/>
          <p:nvPr>
            <p:extLst>
              <p:ext uri="{D42A27DB-BD31-4B8C-83A1-F6EECF244321}">
                <p14:modId xmlns:p14="http://schemas.microsoft.com/office/powerpoint/2010/main" val="1249143213"/>
              </p:ext>
            </p:extLst>
          </p:nvPr>
        </p:nvGraphicFramePr>
        <p:xfrm>
          <a:off x="1735714" y="3492570"/>
          <a:ext cx="11877365" cy="6275898"/>
        </p:xfrm>
        <a:graphic>
          <a:graphicData uri="http://schemas.openxmlformats.org/drawingml/2006/chart">
            <c:chart xmlns:c="http://schemas.openxmlformats.org/drawingml/2006/chart" xmlns:r="http://schemas.openxmlformats.org/officeDocument/2006/relationships" r:id="rId2"/>
          </a:graphicData>
        </a:graphic>
      </p:graphicFrame>
      <p:sp>
        <p:nvSpPr>
          <p:cNvPr id="4" name="Arc 3"/>
          <p:cNvSpPr/>
          <p:nvPr/>
        </p:nvSpPr>
        <p:spPr>
          <a:xfrm rot="3615137">
            <a:off x="6603946" y="-1028846"/>
            <a:ext cx="4487053" cy="9833520"/>
          </a:xfrm>
          <a:prstGeom prst="arc">
            <a:avLst>
              <a:gd name="adj1" fmla="val 18137714"/>
              <a:gd name="adj2" fmla="val 4891433"/>
            </a:avLst>
          </a:prstGeom>
          <a:ln w="1778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TextBox 24"/>
          <p:cNvSpPr txBox="1"/>
          <p:nvPr/>
        </p:nvSpPr>
        <p:spPr>
          <a:xfrm>
            <a:off x="1682519" y="1065609"/>
            <a:ext cx="6763390" cy="1200329"/>
          </a:xfrm>
          <a:prstGeom prst="rect">
            <a:avLst/>
          </a:prstGeom>
          <a:noFill/>
        </p:spPr>
        <p:txBody>
          <a:bodyPr wrap="none" rtlCol="0">
            <a:spAutoFit/>
          </a:bodyPr>
          <a:lstStyle/>
          <a:p>
            <a:r>
              <a:rPr lang="en-US" sz="7200" b="1" dirty="0" smtClean="0">
                <a:solidFill>
                  <a:schemeClr val="bg1"/>
                </a:solidFill>
                <a:latin typeface="Lato Black" charset="0"/>
                <a:ea typeface="Lato Black" charset="0"/>
                <a:cs typeface="Lato Black" charset="0"/>
              </a:rPr>
              <a:t>Our Investment</a:t>
            </a:r>
            <a:endParaRPr lang="en-US" sz="7200" b="1" dirty="0">
              <a:solidFill>
                <a:schemeClr val="bg1"/>
              </a:solidFill>
              <a:latin typeface="Lato Black" charset="0"/>
              <a:ea typeface="Lato Black" charset="0"/>
              <a:cs typeface="Lato Black" charset="0"/>
            </a:endParaRPr>
          </a:p>
        </p:txBody>
      </p:sp>
      <p:sp>
        <p:nvSpPr>
          <p:cNvPr id="26" name="TextBox 25"/>
          <p:cNvSpPr txBox="1"/>
          <p:nvPr/>
        </p:nvSpPr>
        <p:spPr>
          <a:xfrm>
            <a:off x="1802620" y="10401845"/>
            <a:ext cx="12069497" cy="1631216"/>
          </a:xfrm>
          <a:prstGeom prst="rect">
            <a:avLst/>
          </a:prstGeom>
          <a:noFill/>
        </p:spPr>
        <p:txBody>
          <a:bodyPr wrap="square" rtlCol="0">
            <a:spAutoFit/>
          </a:bodyPr>
          <a:lstStyle/>
          <a:p>
            <a:pPr algn="just">
              <a:lnSpc>
                <a:spcPts val="4040"/>
              </a:lnSpc>
            </a:pPr>
            <a:r>
              <a:rPr lang="en-US" sz="2400" dirty="0" smtClean="0">
                <a:solidFill>
                  <a:schemeClr val="bg1"/>
                </a:solidFill>
                <a:latin typeface="Source Sans Pro Light" charset="0"/>
                <a:ea typeface="Source Sans Pro Light" charset="0"/>
                <a:cs typeface="Source Sans Pro Light" charset="0"/>
              </a:rPr>
              <a:t>Mobile </a:t>
            </a:r>
            <a:r>
              <a:rPr lang="en-US" sz="2400" dirty="0">
                <a:solidFill>
                  <a:schemeClr val="bg1"/>
                </a:solidFill>
                <a:latin typeface="Source Sans Pro Light" charset="0"/>
                <a:ea typeface="Source Sans Pro Light" charset="0"/>
                <a:cs typeface="Source Sans Pro Light" charset="0"/>
              </a:rPr>
              <a:t>social media refers to the combination of mobile devices and social media. This is a group of mobile marketing applications that allow the creation and exchange of user-generated content. Due to the fact that mobile social </a:t>
            </a:r>
            <a:r>
              <a:rPr lang="en-US" sz="2400" dirty="0" smtClean="0">
                <a:solidFill>
                  <a:schemeClr val="bg1"/>
                </a:solidFill>
                <a:latin typeface="Source Sans Pro Light" charset="0"/>
                <a:ea typeface="Source Sans Pro Light" charset="0"/>
                <a:cs typeface="Source Sans Pro Light" charset="0"/>
              </a:rPr>
              <a:t>media</a:t>
            </a:r>
            <a:endParaRPr lang="en-US" sz="2400" dirty="0">
              <a:solidFill>
                <a:schemeClr val="bg1"/>
              </a:solidFill>
              <a:latin typeface="Source Sans Pro Light" charset="0"/>
              <a:ea typeface="Source Sans Pro Light" charset="0"/>
              <a:cs typeface="Source Sans Pro Light" charset="0"/>
            </a:endParaRPr>
          </a:p>
        </p:txBody>
      </p:sp>
      <p:sp>
        <p:nvSpPr>
          <p:cNvPr id="3" name="Picture Placeholder 2"/>
          <p:cNvSpPr>
            <a:spLocks noGrp="1"/>
          </p:cNvSpPr>
          <p:nvPr>
            <p:ph type="pic" sz="quarter" idx="22"/>
          </p:nvPr>
        </p:nvSpPr>
        <p:spPr/>
      </p:sp>
    </p:spTree>
    <p:extLst>
      <p:ext uri="{BB962C8B-B14F-4D97-AF65-F5344CB8AC3E}">
        <p14:creationId xmlns:p14="http://schemas.microsoft.com/office/powerpoint/2010/main" val="78085061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a:spLocks/>
          </p:cNvSpPr>
          <p:nvPr/>
        </p:nvSpPr>
        <p:spPr bwMode="auto">
          <a:xfrm>
            <a:off x="9036171" y="513148"/>
            <a:ext cx="6363922" cy="98488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none" lIns="0" tIns="0" rIns="0" bIns="0" anchor="ctr">
            <a:spAutoFit/>
          </a:bodyPr>
          <a:lstStyle/>
          <a:p>
            <a:pPr algn="ctr"/>
            <a:r>
              <a:rPr lang="en-US" sz="6400" b="1" spc="300" dirty="0" smtClean="0">
                <a:solidFill>
                  <a:schemeClr val="tx2"/>
                </a:solidFill>
                <a:latin typeface="Lato Black" charset="0"/>
                <a:ea typeface="Lato Black" charset="0"/>
                <a:cs typeface="Lato Black" charset="0"/>
                <a:sym typeface="Bebas Neue" charset="0"/>
              </a:rPr>
              <a:t>Business Model</a:t>
            </a:r>
            <a:endParaRPr lang="en-US" sz="6400" b="1" spc="300" dirty="0">
              <a:solidFill>
                <a:schemeClr val="tx2"/>
              </a:solidFill>
              <a:latin typeface="Lato Black" charset="0"/>
              <a:ea typeface="Lato Black" charset="0"/>
              <a:cs typeface="Lato Black" charset="0"/>
              <a:sym typeface="Bebas Neue" charset="0"/>
            </a:endParaRPr>
          </a:p>
        </p:txBody>
      </p:sp>
      <p:grpSp>
        <p:nvGrpSpPr>
          <p:cNvPr id="11" name="Group 10"/>
          <p:cNvGrpSpPr/>
          <p:nvPr/>
        </p:nvGrpSpPr>
        <p:grpSpPr>
          <a:xfrm>
            <a:off x="11530633" y="1784193"/>
            <a:ext cx="1360987" cy="223024"/>
            <a:chOff x="11262732" y="1672683"/>
            <a:chExt cx="1360987" cy="223024"/>
          </a:xfrm>
        </p:grpSpPr>
        <p:sp>
          <p:nvSpPr>
            <p:cNvPr id="12" name="Oval 11"/>
            <p:cNvSpPr/>
            <p:nvPr/>
          </p:nvSpPr>
          <p:spPr>
            <a:xfrm>
              <a:off x="12400695"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12021554"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11641873"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11262732"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8" name="TextBox 17"/>
          <p:cNvSpPr txBox="1"/>
          <p:nvPr/>
        </p:nvSpPr>
        <p:spPr>
          <a:xfrm>
            <a:off x="3833557" y="7235102"/>
            <a:ext cx="1338508" cy="474489"/>
          </a:xfrm>
          <a:prstGeom prst="rect">
            <a:avLst/>
          </a:prstGeom>
          <a:noFill/>
        </p:spPr>
        <p:txBody>
          <a:bodyPr wrap="none" lIns="0" tIns="0" rIns="0" bIns="0" rtlCol="0">
            <a:spAutoFit/>
          </a:bodyPr>
          <a:lstStyle/>
          <a:p>
            <a:pPr algn="ctr">
              <a:lnSpc>
                <a:spcPts val="3733"/>
              </a:lnSpc>
              <a:spcAft>
                <a:spcPts val="3199"/>
              </a:spcAft>
            </a:pPr>
            <a:r>
              <a:rPr lang="en-US" sz="2900" b="1" dirty="0" smtClean="0">
                <a:solidFill>
                  <a:schemeClr val="bg1"/>
                </a:solidFill>
                <a:latin typeface="Lato" charset="0"/>
                <a:ea typeface="Lato" charset="0"/>
                <a:cs typeface="Lato" charset="0"/>
              </a:rPr>
              <a:t>Support</a:t>
            </a:r>
            <a:endParaRPr lang="en-US" sz="2900" b="1" dirty="0">
              <a:solidFill>
                <a:schemeClr val="bg1"/>
              </a:solidFill>
              <a:latin typeface="Lato" charset="0"/>
              <a:ea typeface="Lato" charset="0"/>
              <a:cs typeface="Lato" charset="0"/>
            </a:endParaRPr>
          </a:p>
        </p:txBody>
      </p:sp>
      <p:sp>
        <p:nvSpPr>
          <p:cNvPr id="19" name="TextBox 18"/>
          <p:cNvSpPr txBox="1"/>
          <p:nvPr/>
        </p:nvSpPr>
        <p:spPr>
          <a:xfrm>
            <a:off x="2487390" y="7849809"/>
            <a:ext cx="4030838" cy="1538883"/>
          </a:xfrm>
          <a:prstGeom prst="rect">
            <a:avLst/>
          </a:prstGeom>
          <a:noFill/>
        </p:spPr>
        <p:txBody>
          <a:bodyPr wrap="square" lIns="0" tIns="0" rIns="0" bIns="0" rtlCol="0">
            <a:spAutoFit/>
          </a:bodyPr>
          <a:lstStyle/>
          <a:p>
            <a:pPr algn="ctr">
              <a:lnSpc>
                <a:spcPts val="4033"/>
              </a:lnSpc>
            </a:pPr>
            <a:r>
              <a:rPr lang="en-US" sz="2500" dirty="0">
                <a:solidFill>
                  <a:schemeClr val="bg1"/>
                </a:solidFill>
                <a:latin typeface="Source Sans Pro Light" charset="0"/>
                <a:ea typeface="Source Sans Pro Light" charset="0"/>
                <a:cs typeface="Source Sans Pro Light" charset="0"/>
              </a:rPr>
              <a:t>Tools that allow people or companies to create, share, or exchange </a:t>
            </a:r>
            <a:r>
              <a:rPr lang="en-US" sz="2500" dirty="0" smtClean="0">
                <a:solidFill>
                  <a:schemeClr val="bg1"/>
                </a:solidFill>
                <a:latin typeface="Source Sans Pro Light" charset="0"/>
                <a:ea typeface="Source Sans Pro Light" charset="0"/>
                <a:cs typeface="Source Sans Pro Light" charset="0"/>
              </a:rPr>
              <a:t>information</a:t>
            </a:r>
            <a:endParaRPr lang="en-US" sz="2500" dirty="0">
              <a:solidFill>
                <a:schemeClr val="bg1"/>
              </a:solidFill>
              <a:latin typeface="Source Sans Pro Regular" charset="0"/>
              <a:ea typeface="Source Sans Pro Regular" charset="0"/>
              <a:cs typeface="Source Sans Pro Regular" charset="0"/>
            </a:endParaRPr>
          </a:p>
        </p:txBody>
      </p:sp>
      <p:sp>
        <p:nvSpPr>
          <p:cNvPr id="20" name="TextBox 19"/>
          <p:cNvSpPr txBox="1"/>
          <p:nvPr/>
        </p:nvSpPr>
        <p:spPr>
          <a:xfrm>
            <a:off x="8917297" y="7235102"/>
            <a:ext cx="1437253" cy="474489"/>
          </a:xfrm>
          <a:prstGeom prst="rect">
            <a:avLst/>
          </a:prstGeom>
          <a:noFill/>
        </p:spPr>
        <p:txBody>
          <a:bodyPr wrap="none" lIns="0" tIns="0" rIns="0" bIns="0" rtlCol="0">
            <a:spAutoFit/>
          </a:bodyPr>
          <a:lstStyle/>
          <a:p>
            <a:pPr algn="ctr">
              <a:lnSpc>
                <a:spcPts val="3733"/>
              </a:lnSpc>
              <a:spcAft>
                <a:spcPts val="3199"/>
              </a:spcAft>
            </a:pPr>
            <a:r>
              <a:rPr lang="en-US" sz="2900" b="1" dirty="0" smtClean="0">
                <a:solidFill>
                  <a:schemeClr val="bg1"/>
                </a:solidFill>
                <a:latin typeface="Lato" charset="0"/>
                <a:ea typeface="Lato" charset="0"/>
                <a:cs typeface="Lato" charset="0"/>
              </a:rPr>
              <a:t>Location</a:t>
            </a:r>
            <a:endParaRPr lang="en-US" sz="2900" b="1" dirty="0">
              <a:solidFill>
                <a:schemeClr val="bg1"/>
              </a:solidFill>
              <a:latin typeface="Lato" charset="0"/>
              <a:ea typeface="Lato" charset="0"/>
              <a:cs typeface="Lato" charset="0"/>
            </a:endParaRPr>
          </a:p>
        </p:txBody>
      </p:sp>
      <p:sp>
        <p:nvSpPr>
          <p:cNvPr id="21" name="TextBox 20"/>
          <p:cNvSpPr txBox="1"/>
          <p:nvPr/>
        </p:nvSpPr>
        <p:spPr>
          <a:xfrm>
            <a:off x="7620501" y="7849809"/>
            <a:ext cx="4030838" cy="1538883"/>
          </a:xfrm>
          <a:prstGeom prst="rect">
            <a:avLst/>
          </a:prstGeom>
          <a:noFill/>
        </p:spPr>
        <p:txBody>
          <a:bodyPr wrap="square" lIns="0" tIns="0" rIns="0" bIns="0" rtlCol="0">
            <a:spAutoFit/>
          </a:bodyPr>
          <a:lstStyle/>
          <a:p>
            <a:pPr algn="ctr">
              <a:lnSpc>
                <a:spcPts val="4033"/>
              </a:lnSpc>
            </a:pPr>
            <a:r>
              <a:rPr lang="en-US" sz="2500" dirty="0">
                <a:solidFill>
                  <a:schemeClr val="bg1"/>
                </a:solidFill>
                <a:latin typeface="Source Sans Pro Light" charset="0"/>
                <a:ea typeface="Source Sans Pro Light" charset="0"/>
                <a:cs typeface="Source Sans Pro Light" charset="0"/>
              </a:rPr>
              <a:t>Tools that allow people or companies to create, share, or exchange information</a:t>
            </a:r>
            <a:endParaRPr lang="en-US" sz="2500" dirty="0">
              <a:solidFill>
                <a:schemeClr val="bg1"/>
              </a:solidFill>
              <a:latin typeface="Source Sans Pro Regular" charset="0"/>
              <a:ea typeface="Source Sans Pro Regular" charset="0"/>
              <a:cs typeface="Source Sans Pro Regular" charset="0"/>
            </a:endParaRPr>
          </a:p>
        </p:txBody>
      </p:sp>
      <p:sp>
        <p:nvSpPr>
          <p:cNvPr id="22" name="TextBox 21"/>
          <p:cNvSpPr txBox="1"/>
          <p:nvPr/>
        </p:nvSpPr>
        <p:spPr>
          <a:xfrm>
            <a:off x="13972341" y="7235102"/>
            <a:ext cx="1593385" cy="474489"/>
          </a:xfrm>
          <a:prstGeom prst="rect">
            <a:avLst/>
          </a:prstGeom>
          <a:noFill/>
        </p:spPr>
        <p:txBody>
          <a:bodyPr wrap="none" lIns="0" tIns="0" rIns="0" bIns="0" rtlCol="0">
            <a:spAutoFit/>
          </a:bodyPr>
          <a:lstStyle/>
          <a:p>
            <a:pPr algn="ctr">
              <a:lnSpc>
                <a:spcPts val="3733"/>
              </a:lnSpc>
              <a:spcAft>
                <a:spcPts val="3199"/>
              </a:spcAft>
            </a:pPr>
            <a:r>
              <a:rPr lang="en-US" sz="2900" b="1" dirty="0" smtClean="0">
                <a:solidFill>
                  <a:schemeClr val="bg1"/>
                </a:solidFill>
                <a:latin typeface="Lato" charset="0"/>
                <a:ea typeface="Lato" charset="0"/>
                <a:cs typeface="Lato" charset="0"/>
              </a:rPr>
              <a:t>E-Mailing</a:t>
            </a:r>
            <a:endParaRPr lang="en-US" sz="2900" b="1" dirty="0">
              <a:solidFill>
                <a:schemeClr val="bg1"/>
              </a:solidFill>
              <a:latin typeface="Lato" charset="0"/>
              <a:ea typeface="Lato" charset="0"/>
              <a:cs typeface="Lato" charset="0"/>
            </a:endParaRPr>
          </a:p>
        </p:txBody>
      </p:sp>
      <p:sp>
        <p:nvSpPr>
          <p:cNvPr id="23" name="TextBox 22"/>
          <p:cNvSpPr txBox="1"/>
          <p:nvPr/>
        </p:nvSpPr>
        <p:spPr>
          <a:xfrm>
            <a:off x="12753612" y="7849809"/>
            <a:ext cx="4030838" cy="1538883"/>
          </a:xfrm>
          <a:prstGeom prst="rect">
            <a:avLst/>
          </a:prstGeom>
          <a:noFill/>
        </p:spPr>
        <p:txBody>
          <a:bodyPr wrap="square" lIns="0" tIns="0" rIns="0" bIns="0" rtlCol="0">
            <a:spAutoFit/>
          </a:bodyPr>
          <a:lstStyle/>
          <a:p>
            <a:pPr algn="ctr">
              <a:lnSpc>
                <a:spcPts val="4033"/>
              </a:lnSpc>
            </a:pPr>
            <a:r>
              <a:rPr lang="en-US" sz="2500" dirty="0">
                <a:solidFill>
                  <a:schemeClr val="bg1"/>
                </a:solidFill>
                <a:latin typeface="Source Sans Pro Light" charset="0"/>
                <a:ea typeface="Source Sans Pro Light" charset="0"/>
                <a:cs typeface="Source Sans Pro Light" charset="0"/>
              </a:rPr>
              <a:t>Tools that allow people or companies to create, share, or exchange information</a:t>
            </a:r>
            <a:endParaRPr lang="en-US" sz="2500" dirty="0">
              <a:solidFill>
                <a:schemeClr val="bg1"/>
              </a:solidFill>
              <a:latin typeface="Source Sans Pro Regular" charset="0"/>
              <a:ea typeface="Source Sans Pro Regular" charset="0"/>
              <a:cs typeface="Source Sans Pro Regular" charset="0"/>
            </a:endParaRPr>
          </a:p>
        </p:txBody>
      </p:sp>
      <p:sp>
        <p:nvSpPr>
          <p:cNvPr id="24" name="TextBox 23"/>
          <p:cNvSpPr txBox="1"/>
          <p:nvPr/>
        </p:nvSpPr>
        <p:spPr>
          <a:xfrm>
            <a:off x="18936113" y="7235102"/>
            <a:ext cx="1932067" cy="474489"/>
          </a:xfrm>
          <a:prstGeom prst="rect">
            <a:avLst/>
          </a:prstGeom>
          <a:noFill/>
        </p:spPr>
        <p:txBody>
          <a:bodyPr wrap="none" lIns="0" tIns="0" rIns="0" bIns="0" rtlCol="0">
            <a:spAutoFit/>
          </a:bodyPr>
          <a:lstStyle/>
          <a:p>
            <a:pPr algn="ctr">
              <a:lnSpc>
                <a:spcPts val="3733"/>
              </a:lnSpc>
              <a:spcAft>
                <a:spcPts val="3199"/>
              </a:spcAft>
            </a:pPr>
            <a:r>
              <a:rPr lang="en-US" sz="2900" b="1" dirty="0" smtClean="0">
                <a:solidFill>
                  <a:schemeClr val="bg1"/>
                </a:solidFill>
                <a:latin typeface="Lato" charset="0"/>
                <a:ea typeface="Lato" charset="0"/>
                <a:cs typeface="Lato" charset="0"/>
              </a:rPr>
              <a:t>Advertising</a:t>
            </a:r>
            <a:endParaRPr lang="en-US" sz="2900" b="1" dirty="0">
              <a:solidFill>
                <a:schemeClr val="bg1"/>
              </a:solidFill>
              <a:latin typeface="Lato" charset="0"/>
              <a:ea typeface="Lato" charset="0"/>
              <a:cs typeface="Lato" charset="0"/>
            </a:endParaRPr>
          </a:p>
        </p:txBody>
      </p:sp>
      <p:sp>
        <p:nvSpPr>
          <p:cNvPr id="25" name="TextBox 24"/>
          <p:cNvSpPr txBox="1"/>
          <p:nvPr/>
        </p:nvSpPr>
        <p:spPr>
          <a:xfrm>
            <a:off x="17886723" y="7849809"/>
            <a:ext cx="4030838" cy="1538883"/>
          </a:xfrm>
          <a:prstGeom prst="rect">
            <a:avLst/>
          </a:prstGeom>
          <a:noFill/>
        </p:spPr>
        <p:txBody>
          <a:bodyPr wrap="square" lIns="0" tIns="0" rIns="0" bIns="0" rtlCol="0">
            <a:spAutoFit/>
          </a:bodyPr>
          <a:lstStyle/>
          <a:p>
            <a:pPr algn="ctr">
              <a:lnSpc>
                <a:spcPts val="4033"/>
              </a:lnSpc>
            </a:pPr>
            <a:r>
              <a:rPr lang="en-US" sz="2500" dirty="0">
                <a:solidFill>
                  <a:schemeClr val="bg1"/>
                </a:solidFill>
                <a:latin typeface="Source Sans Pro Light" charset="0"/>
                <a:ea typeface="Source Sans Pro Light" charset="0"/>
                <a:cs typeface="Source Sans Pro Light" charset="0"/>
              </a:rPr>
              <a:t>Tools that allow people or companies to create, share, or exchange information</a:t>
            </a:r>
            <a:endParaRPr lang="en-US" sz="2500" dirty="0">
              <a:solidFill>
                <a:schemeClr val="bg1"/>
              </a:solidFill>
              <a:latin typeface="Source Sans Pro Regular" charset="0"/>
              <a:ea typeface="Source Sans Pro Regular" charset="0"/>
              <a:cs typeface="Source Sans Pro Regular" charset="0"/>
            </a:endParaRPr>
          </a:p>
        </p:txBody>
      </p:sp>
      <p:sp>
        <p:nvSpPr>
          <p:cNvPr id="26" name="Shape 2547"/>
          <p:cNvSpPr/>
          <p:nvPr/>
        </p:nvSpPr>
        <p:spPr>
          <a:xfrm>
            <a:off x="3830913" y="4425971"/>
            <a:ext cx="1273368" cy="1273368"/>
          </a:xfrm>
          <a:custGeom>
            <a:avLst/>
            <a:gdLst/>
            <a:ahLst/>
            <a:cxnLst>
              <a:cxn ang="0">
                <a:pos x="wd2" y="hd2"/>
              </a:cxn>
              <a:cxn ang="5400000">
                <a:pos x="wd2" y="hd2"/>
              </a:cxn>
              <a:cxn ang="10800000">
                <a:pos x="wd2" y="hd2"/>
              </a:cxn>
              <a:cxn ang="16200000">
                <a:pos x="wd2" y="hd2"/>
              </a:cxn>
            </a:cxnLst>
            <a:rect l="0" t="0" r="r" b="b"/>
            <a:pathLst>
              <a:path w="21600" h="21600" extrusionOk="0">
                <a:moveTo>
                  <a:pt x="18073" y="17379"/>
                </a:moveTo>
                <a:lnTo>
                  <a:pt x="15643" y="14949"/>
                </a:lnTo>
                <a:cubicBezTo>
                  <a:pt x="16600" y="13832"/>
                  <a:pt x="17182" y="12386"/>
                  <a:pt x="17182" y="10800"/>
                </a:cubicBezTo>
                <a:cubicBezTo>
                  <a:pt x="17182" y="9214"/>
                  <a:pt x="16600" y="7767"/>
                  <a:pt x="15643" y="6651"/>
                </a:cubicBezTo>
                <a:lnTo>
                  <a:pt x="18073" y="4221"/>
                </a:lnTo>
                <a:cubicBezTo>
                  <a:pt x="19649" y="5963"/>
                  <a:pt x="20618" y="8266"/>
                  <a:pt x="20618" y="10800"/>
                </a:cubicBezTo>
                <a:cubicBezTo>
                  <a:pt x="20618" y="13335"/>
                  <a:pt x="19649" y="15637"/>
                  <a:pt x="18073" y="17379"/>
                </a:cubicBezTo>
                <a:moveTo>
                  <a:pt x="10800" y="20619"/>
                </a:moveTo>
                <a:cubicBezTo>
                  <a:pt x="8265" y="20619"/>
                  <a:pt x="5963" y="19650"/>
                  <a:pt x="4221" y="18073"/>
                </a:cubicBezTo>
                <a:lnTo>
                  <a:pt x="6651" y="15643"/>
                </a:lnTo>
                <a:cubicBezTo>
                  <a:pt x="7767" y="16600"/>
                  <a:pt x="9214" y="17182"/>
                  <a:pt x="10800" y="17182"/>
                </a:cubicBezTo>
                <a:cubicBezTo>
                  <a:pt x="12386" y="17182"/>
                  <a:pt x="13833" y="16600"/>
                  <a:pt x="14949" y="15643"/>
                </a:cubicBezTo>
                <a:lnTo>
                  <a:pt x="17379" y="18073"/>
                </a:lnTo>
                <a:cubicBezTo>
                  <a:pt x="15637" y="19650"/>
                  <a:pt x="13334" y="20619"/>
                  <a:pt x="10800" y="20619"/>
                </a:cubicBezTo>
                <a:moveTo>
                  <a:pt x="982" y="10800"/>
                </a:moveTo>
                <a:cubicBezTo>
                  <a:pt x="982" y="8266"/>
                  <a:pt x="1950" y="5963"/>
                  <a:pt x="3527" y="4221"/>
                </a:cubicBezTo>
                <a:lnTo>
                  <a:pt x="5957" y="6651"/>
                </a:lnTo>
                <a:cubicBezTo>
                  <a:pt x="4999" y="7767"/>
                  <a:pt x="4418" y="9214"/>
                  <a:pt x="4418" y="10800"/>
                </a:cubicBezTo>
                <a:cubicBezTo>
                  <a:pt x="4418" y="12386"/>
                  <a:pt x="4999" y="13832"/>
                  <a:pt x="5957" y="14949"/>
                </a:cubicBezTo>
                <a:lnTo>
                  <a:pt x="3527" y="17379"/>
                </a:lnTo>
                <a:cubicBezTo>
                  <a:pt x="1950" y="15637"/>
                  <a:pt x="982" y="13335"/>
                  <a:pt x="982" y="10800"/>
                </a:cubicBezTo>
                <a:moveTo>
                  <a:pt x="16200" y="10800"/>
                </a:moveTo>
                <a:cubicBezTo>
                  <a:pt x="16200" y="13782"/>
                  <a:pt x="13782" y="16200"/>
                  <a:pt x="10800" y="16200"/>
                </a:cubicBezTo>
                <a:cubicBezTo>
                  <a:pt x="7817" y="16200"/>
                  <a:pt x="5400" y="13782"/>
                  <a:pt x="5400" y="10800"/>
                </a:cubicBezTo>
                <a:cubicBezTo>
                  <a:pt x="5400" y="7817"/>
                  <a:pt x="7817" y="5400"/>
                  <a:pt x="10800" y="5400"/>
                </a:cubicBezTo>
                <a:cubicBezTo>
                  <a:pt x="13782" y="5400"/>
                  <a:pt x="16200" y="7817"/>
                  <a:pt x="16200" y="10800"/>
                </a:cubicBezTo>
                <a:moveTo>
                  <a:pt x="10800" y="982"/>
                </a:moveTo>
                <a:cubicBezTo>
                  <a:pt x="13334" y="982"/>
                  <a:pt x="15637" y="1950"/>
                  <a:pt x="17379" y="3527"/>
                </a:cubicBezTo>
                <a:lnTo>
                  <a:pt x="14949" y="5957"/>
                </a:lnTo>
                <a:cubicBezTo>
                  <a:pt x="13832" y="4999"/>
                  <a:pt x="12386" y="4418"/>
                  <a:pt x="10800" y="4418"/>
                </a:cubicBezTo>
                <a:cubicBezTo>
                  <a:pt x="9214" y="4418"/>
                  <a:pt x="7767" y="4999"/>
                  <a:pt x="6651" y="5957"/>
                </a:cubicBezTo>
                <a:lnTo>
                  <a:pt x="4221" y="3527"/>
                </a:lnTo>
                <a:cubicBezTo>
                  <a:pt x="5963" y="1950"/>
                  <a:pt x="8265" y="982"/>
                  <a:pt x="10800" y="982"/>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solidFill>
                <a:schemeClr val="bg1"/>
              </a:solidFill>
              <a:latin typeface="Source Sans Pro Regular" charset="0"/>
              <a:ea typeface="Source Sans Pro Regular" charset="0"/>
              <a:cs typeface="Source Sans Pro Regular" charset="0"/>
            </a:endParaRPr>
          </a:p>
        </p:txBody>
      </p:sp>
      <p:sp>
        <p:nvSpPr>
          <p:cNvPr id="27" name="Shape 2587"/>
          <p:cNvSpPr/>
          <p:nvPr/>
        </p:nvSpPr>
        <p:spPr>
          <a:xfrm>
            <a:off x="14132347" y="4433139"/>
            <a:ext cx="1273368" cy="1273368"/>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solidFill>
                <a:schemeClr val="bg1"/>
              </a:solidFill>
              <a:latin typeface="Source Sans Pro Regular" charset="0"/>
              <a:ea typeface="Source Sans Pro Regular" charset="0"/>
              <a:cs typeface="Source Sans Pro Regular" charset="0"/>
            </a:endParaRPr>
          </a:p>
        </p:txBody>
      </p:sp>
      <p:sp>
        <p:nvSpPr>
          <p:cNvPr id="28" name="Shape 2688"/>
          <p:cNvSpPr/>
          <p:nvPr/>
        </p:nvSpPr>
        <p:spPr>
          <a:xfrm>
            <a:off x="19265458" y="4410837"/>
            <a:ext cx="1273368" cy="1273368"/>
          </a:xfrm>
          <a:custGeom>
            <a:avLst/>
            <a:gdLst/>
            <a:ahLst/>
            <a:cxnLst>
              <a:cxn ang="0">
                <a:pos x="wd2" y="hd2"/>
              </a:cxn>
              <a:cxn ang="5400000">
                <a:pos x="wd2" y="hd2"/>
              </a:cxn>
              <a:cxn ang="10800000">
                <a:pos x="wd2" y="hd2"/>
              </a:cxn>
              <a:cxn ang="16200000">
                <a:pos x="wd2" y="hd2"/>
              </a:cxn>
            </a:cxnLst>
            <a:rect l="0" t="0" r="r" b="b"/>
            <a:pathLst>
              <a:path w="21600" h="21600" extrusionOk="0">
                <a:moveTo>
                  <a:pt x="20618" y="10309"/>
                </a:moveTo>
                <a:cubicBezTo>
                  <a:pt x="20618" y="10851"/>
                  <a:pt x="20178" y="11291"/>
                  <a:pt x="19636" y="11291"/>
                </a:cubicBezTo>
                <a:lnTo>
                  <a:pt x="19636" y="7364"/>
                </a:lnTo>
                <a:cubicBezTo>
                  <a:pt x="20178" y="7364"/>
                  <a:pt x="20618" y="7804"/>
                  <a:pt x="20618" y="8345"/>
                </a:cubicBezTo>
                <a:cubicBezTo>
                  <a:pt x="20618" y="8345"/>
                  <a:pt x="20618" y="10309"/>
                  <a:pt x="20618" y="10309"/>
                </a:cubicBezTo>
                <a:close/>
                <a:moveTo>
                  <a:pt x="18655" y="17182"/>
                </a:moveTo>
                <a:cubicBezTo>
                  <a:pt x="18655" y="17453"/>
                  <a:pt x="18434" y="17673"/>
                  <a:pt x="18164" y="17673"/>
                </a:cubicBezTo>
                <a:cubicBezTo>
                  <a:pt x="17893" y="17673"/>
                  <a:pt x="17673" y="17453"/>
                  <a:pt x="17673" y="17182"/>
                </a:cubicBezTo>
                <a:lnTo>
                  <a:pt x="17673" y="1473"/>
                </a:lnTo>
                <a:cubicBezTo>
                  <a:pt x="17673" y="1202"/>
                  <a:pt x="17893" y="982"/>
                  <a:pt x="18164" y="982"/>
                </a:cubicBezTo>
                <a:cubicBezTo>
                  <a:pt x="18434" y="982"/>
                  <a:pt x="18655" y="1202"/>
                  <a:pt x="18655" y="1473"/>
                </a:cubicBezTo>
                <a:cubicBezTo>
                  <a:pt x="18655" y="1473"/>
                  <a:pt x="18655" y="17182"/>
                  <a:pt x="18655" y="17182"/>
                </a:cubicBezTo>
                <a:close/>
                <a:moveTo>
                  <a:pt x="16691" y="15788"/>
                </a:moveTo>
                <a:lnTo>
                  <a:pt x="2945" y="11745"/>
                </a:lnTo>
                <a:lnTo>
                  <a:pt x="2945" y="6910"/>
                </a:lnTo>
                <a:lnTo>
                  <a:pt x="16691" y="2867"/>
                </a:lnTo>
                <a:cubicBezTo>
                  <a:pt x="16691" y="2867"/>
                  <a:pt x="16691" y="15788"/>
                  <a:pt x="16691" y="15788"/>
                </a:cubicBezTo>
                <a:close/>
                <a:moveTo>
                  <a:pt x="8251" y="18655"/>
                </a:moveTo>
                <a:lnTo>
                  <a:pt x="5357" y="18655"/>
                </a:lnTo>
                <a:lnTo>
                  <a:pt x="4126" y="13116"/>
                </a:lnTo>
                <a:lnTo>
                  <a:pt x="7167" y="14010"/>
                </a:lnTo>
                <a:cubicBezTo>
                  <a:pt x="7167" y="14010"/>
                  <a:pt x="8251" y="18655"/>
                  <a:pt x="8251" y="18655"/>
                </a:cubicBezTo>
                <a:close/>
                <a:moveTo>
                  <a:pt x="8709" y="20618"/>
                </a:moveTo>
                <a:lnTo>
                  <a:pt x="5794" y="20618"/>
                </a:lnTo>
                <a:lnTo>
                  <a:pt x="5576" y="19636"/>
                </a:lnTo>
                <a:lnTo>
                  <a:pt x="8479" y="19636"/>
                </a:lnTo>
                <a:cubicBezTo>
                  <a:pt x="8479" y="19636"/>
                  <a:pt x="8709" y="20618"/>
                  <a:pt x="8709" y="20618"/>
                </a:cubicBezTo>
                <a:close/>
                <a:moveTo>
                  <a:pt x="1964" y="11782"/>
                </a:moveTo>
                <a:lnTo>
                  <a:pt x="982" y="11782"/>
                </a:lnTo>
                <a:lnTo>
                  <a:pt x="982" y="6873"/>
                </a:lnTo>
                <a:lnTo>
                  <a:pt x="1964" y="6873"/>
                </a:lnTo>
                <a:cubicBezTo>
                  <a:pt x="1964" y="6873"/>
                  <a:pt x="1964" y="11782"/>
                  <a:pt x="1964" y="11782"/>
                </a:cubicBezTo>
                <a:close/>
                <a:moveTo>
                  <a:pt x="19636" y="6382"/>
                </a:moveTo>
                <a:lnTo>
                  <a:pt x="19636" y="1473"/>
                </a:lnTo>
                <a:cubicBezTo>
                  <a:pt x="19636" y="659"/>
                  <a:pt x="18977" y="0"/>
                  <a:pt x="18164" y="0"/>
                </a:cubicBezTo>
                <a:cubicBezTo>
                  <a:pt x="17350" y="0"/>
                  <a:pt x="16691" y="659"/>
                  <a:pt x="16691" y="1473"/>
                </a:cubicBezTo>
                <a:lnTo>
                  <a:pt x="16691" y="1844"/>
                </a:lnTo>
                <a:lnTo>
                  <a:pt x="2459" y="6029"/>
                </a:lnTo>
                <a:cubicBezTo>
                  <a:pt x="2313" y="5944"/>
                  <a:pt x="2145" y="5891"/>
                  <a:pt x="1964" y="5891"/>
                </a:cubicBezTo>
                <a:lnTo>
                  <a:pt x="982" y="5891"/>
                </a:lnTo>
                <a:cubicBezTo>
                  <a:pt x="440" y="5891"/>
                  <a:pt x="0" y="6331"/>
                  <a:pt x="0" y="6873"/>
                </a:cubicBezTo>
                <a:lnTo>
                  <a:pt x="0" y="11782"/>
                </a:lnTo>
                <a:cubicBezTo>
                  <a:pt x="0" y="12324"/>
                  <a:pt x="440" y="12764"/>
                  <a:pt x="982" y="12764"/>
                </a:cubicBezTo>
                <a:lnTo>
                  <a:pt x="1964" y="12764"/>
                </a:lnTo>
                <a:cubicBezTo>
                  <a:pt x="2145" y="12764"/>
                  <a:pt x="2313" y="12711"/>
                  <a:pt x="2458" y="12626"/>
                </a:cubicBezTo>
                <a:lnTo>
                  <a:pt x="3050" y="12799"/>
                </a:lnTo>
                <a:lnTo>
                  <a:pt x="4921" y="21216"/>
                </a:lnTo>
                <a:lnTo>
                  <a:pt x="4930" y="21214"/>
                </a:lnTo>
                <a:cubicBezTo>
                  <a:pt x="4979" y="21433"/>
                  <a:pt x="5166" y="21600"/>
                  <a:pt x="5400" y="21600"/>
                </a:cubicBezTo>
                <a:lnTo>
                  <a:pt x="9327" y="21600"/>
                </a:lnTo>
                <a:cubicBezTo>
                  <a:pt x="9598" y="21600"/>
                  <a:pt x="9818" y="21381"/>
                  <a:pt x="9818" y="21109"/>
                </a:cubicBezTo>
                <a:cubicBezTo>
                  <a:pt x="9818" y="21072"/>
                  <a:pt x="9805" y="21039"/>
                  <a:pt x="9797" y="21005"/>
                </a:cubicBezTo>
                <a:lnTo>
                  <a:pt x="9806" y="21003"/>
                </a:lnTo>
                <a:lnTo>
                  <a:pt x="8249" y="14329"/>
                </a:lnTo>
                <a:lnTo>
                  <a:pt x="16691" y="16811"/>
                </a:lnTo>
                <a:lnTo>
                  <a:pt x="16691" y="17182"/>
                </a:lnTo>
                <a:cubicBezTo>
                  <a:pt x="16691" y="17995"/>
                  <a:pt x="17350" y="18655"/>
                  <a:pt x="18164" y="18655"/>
                </a:cubicBezTo>
                <a:cubicBezTo>
                  <a:pt x="18977" y="18655"/>
                  <a:pt x="19636" y="17995"/>
                  <a:pt x="19636" y="17182"/>
                </a:cubicBezTo>
                <a:lnTo>
                  <a:pt x="19636" y="12273"/>
                </a:lnTo>
                <a:cubicBezTo>
                  <a:pt x="20721" y="12273"/>
                  <a:pt x="21600" y="11394"/>
                  <a:pt x="21600" y="10309"/>
                </a:cubicBezTo>
                <a:lnTo>
                  <a:pt x="21600" y="8345"/>
                </a:lnTo>
                <a:cubicBezTo>
                  <a:pt x="21600" y="7261"/>
                  <a:pt x="20721" y="6382"/>
                  <a:pt x="19636" y="6382"/>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solidFill>
                <a:schemeClr val="bg1"/>
              </a:solidFill>
              <a:latin typeface="Source Sans Pro Regular" charset="0"/>
              <a:ea typeface="Source Sans Pro Regular" charset="0"/>
              <a:cs typeface="Source Sans Pro Regular" charset="0"/>
            </a:endParaRPr>
          </a:p>
        </p:txBody>
      </p:sp>
      <p:sp>
        <p:nvSpPr>
          <p:cNvPr id="30" name="Shape 2934"/>
          <p:cNvSpPr/>
          <p:nvPr/>
        </p:nvSpPr>
        <p:spPr>
          <a:xfrm>
            <a:off x="9150572" y="4433139"/>
            <a:ext cx="926088" cy="1273368"/>
          </a:xfrm>
          <a:custGeom>
            <a:avLst/>
            <a:gdLst/>
            <a:ahLst/>
            <a:cxnLst>
              <a:cxn ang="0">
                <a:pos x="wd2" y="hd2"/>
              </a:cxn>
              <a:cxn ang="5400000">
                <a:pos x="wd2" y="hd2"/>
              </a:cxn>
              <a:cxn ang="10800000">
                <a:pos x="wd2" y="hd2"/>
              </a:cxn>
              <a:cxn ang="16200000">
                <a:pos x="wd2" y="hd2"/>
              </a:cxn>
            </a:cxnLst>
            <a:rect l="0" t="0" r="r" b="b"/>
            <a:pathLst>
              <a:path w="21600" h="21600" extrusionOk="0">
                <a:moveTo>
                  <a:pt x="10800" y="10800"/>
                </a:moveTo>
                <a:cubicBezTo>
                  <a:pt x="8563" y="10800"/>
                  <a:pt x="6750" y="9481"/>
                  <a:pt x="6750" y="7855"/>
                </a:cubicBezTo>
                <a:cubicBezTo>
                  <a:pt x="6750" y="6228"/>
                  <a:pt x="8563" y="4909"/>
                  <a:pt x="10800" y="4909"/>
                </a:cubicBezTo>
                <a:cubicBezTo>
                  <a:pt x="13037" y="4909"/>
                  <a:pt x="14850" y="6228"/>
                  <a:pt x="14850" y="7855"/>
                </a:cubicBezTo>
                <a:cubicBezTo>
                  <a:pt x="14850" y="9481"/>
                  <a:pt x="13037" y="10800"/>
                  <a:pt x="10800" y="10800"/>
                </a:cubicBezTo>
                <a:moveTo>
                  <a:pt x="10800" y="3927"/>
                </a:moveTo>
                <a:cubicBezTo>
                  <a:pt x="7817" y="3927"/>
                  <a:pt x="5400" y="5686"/>
                  <a:pt x="5400" y="7855"/>
                </a:cubicBezTo>
                <a:cubicBezTo>
                  <a:pt x="5400" y="10023"/>
                  <a:pt x="7817" y="11782"/>
                  <a:pt x="10800" y="11782"/>
                </a:cubicBezTo>
                <a:cubicBezTo>
                  <a:pt x="13783" y="11782"/>
                  <a:pt x="16200" y="10023"/>
                  <a:pt x="16200" y="7855"/>
                </a:cubicBezTo>
                <a:cubicBezTo>
                  <a:pt x="16200" y="5686"/>
                  <a:pt x="13783" y="3927"/>
                  <a:pt x="10800" y="3927"/>
                </a:cubicBezTo>
                <a:moveTo>
                  <a:pt x="10800" y="20127"/>
                </a:moveTo>
                <a:cubicBezTo>
                  <a:pt x="10800" y="20127"/>
                  <a:pt x="1350" y="13745"/>
                  <a:pt x="1350" y="7855"/>
                </a:cubicBezTo>
                <a:cubicBezTo>
                  <a:pt x="1350" y="4059"/>
                  <a:pt x="5581" y="982"/>
                  <a:pt x="10800" y="982"/>
                </a:cubicBezTo>
                <a:cubicBezTo>
                  <a:pt x="16019" y="982"/>
                  <a:pt x="20250" y="4059"/>
                  <a:pt x="20250" y="7855"/>
                </a:cubicBezTo>
                <a:cubicBezTo>
                  <a:pt x="20250" y="13745"/>
                  <a:pt x="10800" y="20127"/>
                  <a:pt x="10800" y="20127"/>
                </a:cubicBezTo>
                <a:moveTo>
                  <a:pt x="10800" y="0"/>
                </a:moveTo>
                <a:cubicBezTo>
                  <a:pt x="4836" y="0"/>
                  <a:pt x="0" y="3517"/>
                  <a:pt x="0" y="7855"/>
                </a:cubicBezTo>
                <a:cubicBezTo>
                  <a:pt x="0" y="14236"/>
                  <a:pt x="10800" y="21600"/>
                  <a:pt x="10800" y="21600"/>
                </a:cubicBezTo>
                <a:cubicBezTo>
                  <a:pt x="10800" y="21600"/>
                  <a:pt x="21600" y="14236"/>
                  <a:pt x="21600" y="7855"/>
                </a:cubicBezTo>
                <a:cubicBezTo>
                  <a:pt x="21600" y="3517"/>
                  <a:pt x="16764" y="0"/>
                  <a:pt x="10800" y="0"/>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solidFill>
                <a:schemeClr val="bg1"/>
              </a:solidFill>
              <a:latin typeface="Source Sans Pro Regular" charset="0"/>
              <a:ea typeface="Source Sans Pro Regular" charset="0"/>
              <a:cs typeface="Source Sans Pro Regular" charset="0"/>
            </a:endParaRPr>
          </a:p>
        </p:txBody>
      </p:sp>
      <p:cxnSp>
        <p:nvCxnSpPr>
          <p:cNvPr id="4" name="Straight Connector 3"/>
          <p:cNvCxnSpPr/>
          <p:nvPr/>
        </p:nvCxnSpPr>
        <p:spPr>
          <a:xfrm flipV="1">
            <a:off x="13803833" y="6490010"/>
            <a:ext cx="1761893"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flipV="1">
            <a:off x="3546088" y="6490010"/>
            <a:ext cx="1761893"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flipV="1">
            <a:off x="19083985" y="6490010"/>
            <a:ext cx="1761893"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flipV="1">
            <a:off x="8704167" y="6490010"/>
            <a:ext cx="1761893"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Picture Placeholder 1"/>
          <p:cNvSpPr>
            <a:spLocks noGrp="1"/>
          </p:cNvSpPr>
          <p:nvPr>
            <p:ph type="pic" sz="quarter" idx="22"/>
          </p:nvPr>
        </p:nvSpPr>
        <p:spPr/>
      </p:sp>
      <p:sp>
        <p:nvSpPr>
          <p:cNvPr id="29" name="Rectangle 28"/>
          <p:cNvSpPr/>
          <p:nvPr/>
        </p:nvSpPr>
        <p:spPr>
          <a:xfrm>
            <a:off x="0" y="3657601"/>
            <a:ext cx="24377650" cy="6936058"/>
          </a:xfrm>
          <a:prstGeom prst="rect">
            <a:avLst/>
          </a:prstGeom>
          <a:solidFill>
            <a:schemeClr val="tx2">
              <a:lumMod val="50000"/>
              <a:alpha val="81000"/>
            </a:schemeClr>
          </a:solidFill>
          <a:effectLst/>
        </p:spPr>
        <p:style>
          <a:lnRef idx="0">
            <a:schemeClr val="lt1">
              <a:hueOff val="0"/>
              <a:satOff val="0"/>
              <a:lumOff val="0"/>
              <a:alphaOff val="0"/>
            </a:schemeClr>
          </a:lnRef>
          <a:fillRef idx="3">
            <a:scrgbClr r="0" g="0" b="0"/>
          </a:fillRef>
          <a:effectRef idx="2">
            <a:scrgbClr r="0" g="0" b="0"/>
          </a:effectRef>
          <a:fontRef idx="minor">
            <a:schemeClr val="lt1"/>
          </a:fontRef>
        </p:style>
        <p:txBody>
          <a:bodyPr spcFirstLastPara="0" vert="horz" wrap="square" lIns="96383" tIns="96383" rIns="96383" bIns="96383" numCol="1" spcCol="2539" anchor="ctr" anchorCtr="0">
            <a:noAutofit/>
          </a:bodyPr>
          <a:lstStyle/>
          <a:p>
            <a:pPr algn="ctr" defTabSz="1896107">
              <a:lnSpc>
                <a:spcPct val="90000"/>
              </a:lnSpc>
              <a:spcBef>
                <a:spcPct val="0"/>
              </a:spcBef>
              <a:spcAft>
                <a:spcPct val="35000"/>
              </a:spcAft>
            </a:pPr>
            <a:endParaRPr lang="en-US" sz="3200" dirty="0">
              <a:solidFill>
                <a:srgbClr val="FFFFFF"/>
              </a:solidFill>
              <a:latin typeface="Lato" charset="0"/>
              <a:ea typeface="Lato" charset="0"/>
              <a:cs typeface="Lato" charset="0"/>
            </a:endParaRPr>
          </a:p>
        </p:txBody>
      </p:sp>
    </p:spTree>
    <p:extLst>
      <p:ext uri="{BB962C8B-B14F-4D97-AF65-F5344CB8AC3E}">
        <p14:creationId xmlns:p14="http://schemas.microsoft.com/office/powerpoint/2010/main" val="543342641"/>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TextBox 83"/>
          <p:cNvSpPr txBox="1"/>
          <p:nvPr/>
        </p:nvSpPr>
        <p:spPr>
          <a:xfrm>
            <a:off x="3878161" y="7859569"/>
            <a:ext cx="1338508" cy="474489"/>
          </a:xfrm>
          <a:prstGeom prst="rect">
            <a:avLst/>
          </a:prstGeom>
          <a:noFill/>
        </p:spPr>
        <p:txBody>
          <a:bodyPr wrap="none" lIns="0" tIns="0" rIns="0" bIns="0" rtlCol="0">
            <a:spAutoFit/>
          </a:bodyPr>
          <a:lstStyle/>
          <a:p>
            <a:pPr algn="ctr">
              <a:lnSpc>
                <a:spcPts val="3733"/>
              </a:lnSpc>
              <a:spcAft>
                <a:spcPts val="3199"/>
              </a:spcAft>
            </a:pPr>
            <a:r>
              <a:rPr lang="en-US" sz="2900" b="1" dirty="0" smtClean="0">
                <a:solidFill>
                  <a:schemeClr val="tx2"/>
                </a:solidFill>
                <a:latin typeface="Lato" charset="0"/>
                <a:ea typeface="Lato" charset="0"/>
                <a:cs typeface="Lato" charset="0"/>
              </a:rPr>
              <a:t>Support</a:t>
            </a:r>
            <a:endParaRPr lang="en-US" sz="2900" b="1" dirty="0">
              <a:solidFill>
                <a:schemeClr val="tx2"/>
              </a:solidFill>
              <a:latin typeface="Lato" charset="0"/>
              <a:ea typeface="Lato" charset="0"/>
              <a:cs typeface="Lato" charset="0"/>
            </a:endParaRPr>
          </a:p>
        </p:txBody>
      </p:sp>
      <p:sp>
        <p:nvSpPr>
          <p:cNvPr id="86" name="TextBox 85"/>
          <p:cNvSpPr txBox="1"/>
          <p:nvPr/>
        </p:nvSpPr>
        <p:spPr>
          <a:xfrm>
            <a:off x="2531994" y="8474276"/>
            <a:ext cx="4030838" cy="1538883"/>
          </a:xfrm>
          <a:prstGeom prst="rect">
            <a:avLst/>
          </a:prstGeom>
          <a:noFill/>
        </p:spPr>
        <p:txBody>
          <a:bodyPr wrap="square" lIns="0" tIns="0" rIns="0" bIns="0" rtlCol="0">
            <a:spAutoFit/>
          </a:bodyPr>
          <a:lstStyle/>
          <a:p>
            <a:pPr algn="ctr">
              <a:lnSpc>
                <a:spcPts val="4033"/>
              </a:lnSpc>
            </a:pPr>
            <a:r>
              <a:rPr lang="en-US" sz="2500" dirty="0">
                <a:latin typeface="Source Sans Pro Light" charset="0"/>
                <a:ea typeface="Source Sans Pro Light" charset="0"/>
                <a:cs typeface="Source Sans Pro Light" charset="0"/>
              </a:rPr>
              <a:t>Tools that allow people or companies to create, share, or exchange </a:t>
            </a:r>
            <a:r>
              <a:rPr lang="en-US" sz="2500" dirty="0" smtClean="0">
                <a:latin typeface="Source Sans Pro Light" charset="0"/>
                <a:ea typeface="Source Sans Pro Light" charset="0"/>
                <a:cs typeface="Source Sans Pro Light" charset="0"/>
              </a:rPr>
              <a:t>information</a:t>
            </a:r>
            <a:endParaRPr lang="en-US" sz="2500" dirty="0">
              <a:latin typeface="Source Sans Pro Regular" charset="0"/>
              <a:ea typeface="Source Sans Pro Regular" charset="0"/>
              <a:cs typeface="Source Sans Pro Regular" charset="0"/>
            </a:endParaRPr>
          </a:p>
        </p:txBody>
      </p:sp>
      <p:sp>
        <p:nvSpPr>
          <p:cNvPr id="89" name="TextBox 88"/>
          <p:cNvSpPr txBox="1"/>
          <p:nvPr/>
        </p:nvSpPr>
        <p:spPr>
          <a:xfrm>
            <a:off x="8961901" y="7859569"/>
            <a:ext cx="1437253" cy="474489"/>
          </a:xfrm>
          <a:prstGeom prst="rect">
            <a:avLst/>
          </a:prstGeom>
          <a:noFill/>
        </p:spPr>
        <p:txBody>
          <a:bodyPr wrap="none" lIns="0" tIns="0" rIns="0" bIns="0" rtlCol="0">
            <a:spAutoFit/>
          </a:bodyPr>
          <a:lstStyle/>
          <a:p>
            <a:pPr algn="ctr">
              <a:lnSpc>
                <a:spcPts val="3733"/>
              </a:lnSpc>
              <a:spcAft>
                <a:spcPts val="3199"/>
              </a:spcAft>
            </a:pPr>
            <a:r>
              <a:rPr lang="en-US" sz="2900" b="1" dirty="0" smtClean="0">
                <a:solidFill>
                  <a:schemeClr val="tx2"/>
                </a:solidFill>
                <a:latin typeface="Lato" charset="0"/>
                <a:ea typeface="Lato" charset="0"/>
                <a:cs typeface="Lato" charset="0"/>
              </a:rPr>
              <a:t>Location</a:t>
            </a:r>
            <a:endParaRPr lang="en-US" sz="2900" b="1" dirty="0">
              <a:solidFill>
                <a:schemeClr val="tx2"/>
              </a:solidFill>
              <a:latin typeface="Lato" charset="0"/>
              <a:ea typeface="Lato" charset="0"/>
              <a:cs typeface="Lato" charset="0"/>
            </a:endParaRPr>
          </a:p>
        </p:txBody>
      </p:sp>
      <p:sp>
        <p:nvSpPr>
          <p:cNvPr id="90" name="TextBox 89"/>
          <p:cNvSpPr txBox="1"/>
          <p:nvPr/>
        </p:nvSpPr>
        <p:spPr>
          <a:xfrm>
            <a:off x="7665105" y="8474276"/>
            <a:ext cx="4030838" cy="1538883"/>
          </a:xfrm>
          <a:prstGeom prst="rect">
            <a:avLst/>
          </a:prstGeom>
          <a:noFill/>
        </p:spPr>
        <p:txBody>
          <a:bodyPr wrap="square" lIns="0" tIns="0" rIns="0" bIns="0" rtlCol="0">
            <a:spAutoFit/>
          </a:bodyPr>
          <a:lstStyle/>
          <a:p>
            <a:pPr algn="ctr">
              <a:lnSpc>
                <a:spcPts val="4033"/>
              </a:lnSpc>
            </a:pPr>
            <a:r>
              <a:rPr lang="en-US" sz="2500" dirty="0">
                <a:latin typeface="Source Sans Pro Light" charset="0"/>
                <a:ea typeface="Source Sans Pro Light" charset="0"/>
                <a:cs typeface="Source Sans Pro Light" charset="0"/>
              </a:rPr>
              <a:t>Tools that allow people or companies to create, share, or exchange information</a:t>
            </a:r>
            <a:endParaRPr lang="en-US" sz="2500" dirty="0">
              <a:latin typeface="Source Sans Pro Regular" charset="0"/>
              <a:ea typeface="Source Sans Pro Regular" charset="0"/>
              <a:cs typeface="Source Sans Pro Regular" charset="0"/>
            </a:endParaRPr>
          </a:p>
        </p:txBody>
      </p:sp>
      <p:sp>
        <p:nvSpPr>
          <p:cNvPr id="92" name="TextBox 91"/>
          <p:cNvSpPr txBox="1"/>
          <p:nvPr/>
        </p:nvSpPr>
        <p:spPr>
          <a:xfrm>
            <a:off x="14016945" y="7859569"/>
            <a:ext cx="1593385" cy="474489"/>
          </a:xfrm>
          <a:prstGeom prst="rect">
            <a:avLst/>
          </a:prstGeom>
          <a:noFill/>
        </p:spPr>
        <p:txBody>
          <a:bodyPr wrap="none" lIns="0" tIns="0" rIns="0" bIns="0" rtlCol="0">
            <a:spAutoFit/>
          </a:bodyPr>
          <a:lstStyle/>
          <a:p>
            <a:pPr algn="ctr">
              <a:lnSpc>
                <a:spcPts val="3733"/>
              </a:lnSpc>
              <a:spcAft>
                <a:spcPts val="3199"/>
              </a:spcAft>
            </a:pPr>
            <a:r>
              <a:rPr lang="en-US" sz="2900" b="1" dirty="0" smtClean="0">
                <a:solidFill>
                  <a:schemeClr val="tx2"/>
                </a:solidFill>
                <a:latin typeface="Lato" charset="0"/>
                <a:ea typeface="Lato" charset="0"/>
                <a:cs typeface="Lato" charset="0"/>
              </a:rPr>
              <a:t>E-Mailing</a:t>
            </a:r>
            <a:endParaRPr lang="en-US" sz="2900" b="1" dirty="0">
              <a:solidFill>
                <a:schemeClr val="tx2"/>
              </a:solidFill>
              <a:latin typeface="Lato" charset="0"/>
              <a:ea typeface="Lato" charset="0"/>
              <a:cs typeface="Lato" charset="0"/>
            </a:endParaRPr>
          </a:p>
        </p:txBody>
      </p:sp>
      <p:sp>
        <p:nvSpPr>
          <p:cNvPr id="94" name="TextBox 93"/>
          <p:cNvSpPr txBox="1"/>
          <p:nvPr/>
        </p:nvSpPr>
        <p:spPr>
          <a:xfrm>
            <a:off x="12798216" y="8474276"/>
            <a:ext cx="4030838" cy="1538883"/>
          </a:xfrm>
          <a:prstGeom prst="rect">
            <a:avLst/>
          </a:prstGeom>
          <a:noFill/>
        </p:spPr>
        <p:txBody>
          <a:bodyPr wrap="square" lIns="0" tIns="0" rIns="0" bIns="0" rtlCol="0">
            <a:spAutoFit/>
          </a:bodyPr>
          <a:lstStyle/>
          <a:p>
            <a:pPr algn="ctr">
              <a:lnSpc>
                <a:spcPts val="4033"/>
              </a:lnSpc>
            </a:pPr>
            <a:r>
              <a:rPr lang="en-US" sz="2500" dirty="0">
                <a:latin typeface="Source Sans Pro Light" charset="0"/>
                <a:ea typeface="Source Sans Pro Light" charset="0"/>
                <a:cs typeface="Source Sans Pro Light" charset="0"/>
              </a:rPr>
              <a:t>Tools that allow people or companies to create, share, or exchange information</a:t>
            </a:r>
            <a:endParaRPr lang="en-US" sz="2500" dirty="0">
              <a:latin typeface="Source Sans Pro Regular" charset="0"/>
              <a:ea typeface="Source Sans Pro Regular" charset="0"/>
              <a:cs typeface="Source Sans Pro Regular" charset="0"/>
            </a:endParaRPr>
          </a:p>
        </p:txBody>
      </p:sp>
      <p:sp>
        <p:nvSpPr>
          <p:cNvPr id="96" name="TextBox 95"/>
          <p:cNvSpPr txBox="1"/>
          <p:nvPr/>
        </p:nvSpPr>
        <p:spPr>
          <a:xfrm>
            <a:off x="18980717" y="7859569"/>
            <a:ext cx="1932067" cy="474489"/>
          </a:xfrm>
          <a:prstGeom prst="rect">
            <a:avLst/>
          </a:prstGeom>
          <a:noFill/>
        </p:spPr>
        <p:txBody>
          <a:bodyPr wrap="none" lIns="0" tIns="0" rIns="0" bIns="0" rtlCol="0">
            <a:spAutoFit/>
          </a:bodyPr>
          <a:lstStyle/>
          <a:p>
            <a:pPr algn="ctr">
              <a:lnSpc>
                <a:spcPts val="3733"/>
              </a:lnSpc>
              <a:spcAft>
                <a:spcPts val="3199"/>
              </a:spcAft>
            </a:pPr>
            <a:r>
              <a:rPr lang="en-US" sz="2900" b="1" dirty="0" smtClean="0">
                <a:solidFill>
                  <a:schemeClr val="tx2"/>
                </a:solidFill>
                <a:latin typeface="Lato" charset="0"/>
                <a:ea typeface="Lato" charset="0"/>
                <a:cs typeface="Lato" charset="0"/>
              </a:rPr>
              <a:t>Advertising</a:t>
            </a:r>
            <a:endParaRPr lang="en-US" sz="2900" b="1" dirty="0">
              <a:solidFill>
                <a:schemeClr val="tx2"/>
              </a:solidFill>
              <a:latin typeface="Lato" charset="0"/>
              <a:ea typeface="Lato" charset="0"/>
              <a:cs typeface="Lato" charset="0"/>
            </a:endParaRPr>
          </a:p>
        </p:txBody>
      </p:sp>
      <p:sp>
        <p:nvSpPr>
          <p:cNvPr id="97" name="TextBox 96"/>
          <p:cNvSpPr txBox="1"/>
          <p:nvPr/>
        </p:nvSpPr>
        <p:spPr>
          <a:xfrm>
            <a:off x="17931327" y="8474276"/>
            <a:ext cx="4030838" cy="1538883"/>
          </a:xfrm>
          <a:prstGeom prst="rect">
            <a:avLst/>
          </a:prstGeom>
          <a:noFill/>
        </p:spPr>
        <p:txBody>
          <a:bodyPr wrap="square" lIns="0" tIns="0" rIns="0" bIns="0" rtlCol="0">
            <a:spAutoFit/>
          </a:bodyPr>
          <a:lstStyle/>
          <a:p>
            <a:pPr algn="ctr">
              <a:lnSpc>
                <a:spcPts val="4033"/>
              </a:lnSpc>
            </a:pPr>
            <a:r>
              <a:rPr lang="en-US" sz="2500" dirty="0">
                <a:latin typeface="Source Sans Pro Light" charset="0"/>
                <a:ea typeface="Source Sans Pro Light" charset="0"/>
                <a:cs typeface="Source Sans Pro Light" charset="0"/>
              </a:rPr>
              <a:t>Tools that allow people or companies to create, share, or exchange information</a:t>
            </a:r>
            <a:endParaRPr lang="en-US" sz="2500" dirty="0">
              <a:latin typeface="Source Sans Pro Regular" charset="0"/>
              <a:ea typeface="Source Sans Pro Regular" charset="0"/>
              <a:cs typeface="Source Sans Pro Regular" charset="0"/>
            </a:endParaRPr>
          </a:p>
        </p:txBody>
      </p:sp>
      <p:sp>
        <p:nvSpPr>
          <p:cNvPr id="100" name="Oval 99"/>
          <p:cNvSpPr/>
          <p:nvPr/>
        </p:nvSpPr>
        <p:spPr>
          <a:xfrm>
            <a:off x="2946114" y="4070270"/>
            <a:ext cx="3202600" cy="3203436"/>
          </a:xfrm>
          <a:prstGeom prst="ellipse">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ource Sans Pro Regular" charset="0"/>
            </a:endParaRPr>
          </a:p>
        </p:txBody>
      </p:sp>
      <p:sp>
        <p:nvSpPr>
          <p:cNvPr id="104" name="Oval 103"/>
          <p:cNvSpPr/>
          <p:nvPr/>
        </p:nvSpPr>
        <p:spPr>
          <a:xfrm>
            <a:off x="8079222" y="4070270"/>
            <a:ext cx="3202600" cy="3203436"/>
          </a:xfrm>
          <a:prstGeom prst="ellipse">
            <a:avLst/>
          </a:prstGeom>
          <a:solidFill>
            <a:schemeClr val="accent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ource Sans Pro Regular" charset="0"/>
            </a:endParaRPr>
          </a:p>
        </p:txBody>
      </p:sp>
      <p:sp>
        <p:nvSpPr>
          <p:cNvPr id="107" name="Oval 106"/>
          <p:cNvSpPr/>
          <p:nvPr/>
        </p:nvSpPr>
        <p:spPr>
          <a:xfrm>
            <a:off x="13212336" y="4070270"/>
            <a:ext cx="3202600" cy="3203436"/>
          </a:xfrm>
          <a:prstGeom prst="ellipse">
            <a:avLst/>
          </a:prstGeom>
          <a:solidFill>
            <a:schemeClr val="accent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ource Sans Pro Regular" charset="0"/>
            </a:endParaRPr>
          </a:p>
        </p:txBody>
      </p:sp>
      <p:sp>
        <p:nvSpPr>
          <p:cNvPr id="111" name="Oval 110"/>
          <p:cNvSpPr/>
          <p:nvPr/>
        </p:nvSpPr>
        <p:spPr>
          <a:xfrm>
            <a:off x="18345446" y="4070270"/>
            <a:ext cx="3202600" cy="3203436"/>
          </a:xfrm>
          <a:prstGeom prst="ellipse">
            <a:avLst/>
          </a:prstGeom>
          <a:solidFill>
            <a:schemeClr val="accent4"/>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ource Sans Pro Regular" charset="0"/>
            </a:endParaRPr>
          </a:p>
        </p:txBody>
      </p:sp>
      <p:sp>
        <p:nvSpPr>
          <p:cNvPr id="40" name="Shape 2547"/>
          <p:cNvSpPr/>
          <p:nvPr/>
        </p:nvSpPr>
        <p:spPr>
          <a:xfrm>
            <a:off x="3875517" y="5050438"/>
            <a:ext cx="1273368" cy="1273368"/>
          </a:xfrm>
          <a:custGeom>
            <a:avLst/>
            <a:gdLst/>
            <a:ahLst/>
            <a:cxnLst>
              <a:cxn ang="0">
                <a:pos x="wd2" y="hd2"/>
              </a:cxn>
              <a:cxn ang="5400000">
                <a:pos x="wd2" y="hd2"/>
              </a:cxn>
              <a:cxn ang="10800000">
                <a:pos x="wd2" y="hd2"/>
              </a:cxn>
              <a:cxn ang="16200000">
                <a:pos x="wd2" y="hd2"/>
              </a:cxn>
            </a:cxnLst>
            <a:rect l="0" t="0" r="r" b="b"/>
            <a:pathLst>
              <a:path w="21600" h="21600" extrusionOk="0">
                <a:moveTo>
                  <a:pt x="18073" y="17379"/>
                </a:moveTo>
                <a:lnTo>
                  <a:pt x="15643" y="14949"/>
                </a:lnTo>
                <a:cubicBezTo>
                  <a:pt x="16600" y="13832"/>
                  <a:pt x="17182" y="12386"/>
                  <a:pt x="17182" y="10800"/>
                </a:cubicBezTo>
                <a:cubicBezTo>
                  <a:pt x="17182" y="9214"/>
                  <a:pt x="16600" y="7767"/>
                  <a:pt x="15643" y="6651"/>
                </a:cubicBezTo>
                <a:lnTo>
                  <a:pt x="18073" y="4221"/>
                </a:lnTo>
                <a:cubicBezTo>
                  <a:pt x="19649" y="5963"/>
                  <a:pt x="20618" y="8266"/>
                  <a:pt x="20618" y="10800"/>
                </a:cubicBezTo>
                <a:cubicBezTo>
                  <a:pt x="20618" y="13335"/>
                  <a:pt x="19649" y="15637"/>
                  <a:pt x="18073" y="17379"/>
                </a:cubicBezTo>
                <a:moveTo>
                  <a:pt x="10800" y="20619"/>
                </a:moveTo>
                <a:cubicBezTo>
                  <a:pt x="8265" y="20619"/>
                  <a:pt x="5963" y="19650"/>
                  <a:pt x="4221" y="18073"/>
                </a:cubicBezTo>
                <a:lnTo>
                  <a:pt x="6651" y="15643"/>
                </a:lnTo>
                <a:cubicBezTo>
                  <a:pt x="7767" y="16600"/>
                  <a:pt x="9214" y="17182"/>
                  <a:pt x="10800" y="17182"/>
                </a:cubicBezTo>
                <a:cubicBezTo>
                  <a:pt x="12386" y="17182"/>
                  <a:pt x="13833" y="16600"/>
                  <a:pt x="14949" y="15643"/>
                </a:cubicBezTo>
                <a:lnTo>
                  <a:pt x="17379" y="18073"/>
                </a:lnTo>
                <a:cubicBezTo>
                  <a:pt x="15637" y="19650"/>
                  <a:pt x="13334" y="20619"/>
                  <a:pt x="10800" y="20619"/>
                </a:cubicBezTo>
                <a:moveTo>
                  <a:pt x="982" y="10800"/>
                </a:moveTo>
                <a:cubicBezTo>
                  <a:pt x="982" y="8266"/>
                  <a:pt x="1950" y="5963"/>
                  <a:pt x="3527" y="4221"/>
                </a:cubicBezTo>
                <a:lnTo>
                  <a:pt x="5957" y="6651"/>
                </a:lnTo>
                <a:cubicBezTo>
                  <a:pt x="4999" y="7767"/>
                  <a:pt x="4418" y="9214"/>
                  <a:pt x="4418" y="10800"/>
                </a:cubicBezTo>
                <a:cubicBezTo>
                  <a:pt x="4418" y="12386"/>
                  <a:pt x="4999" y="13832"/>
                  <a:pt x="5957" y="14949"/>
                </a:cubicBezTo>
                <a:lnTo>
                  <a:pt x="3527" y="17379"/>
                </a:lnTo>
                <a:cubicBezTo>
                  <a:pt x="1950" y="15637"/>
                  <a:pt x="982" y="13335"/>
                  <a:pt x="982" y="10800"/>
                </a:cubicBezTo>
                <a:moveTo>
                  <a:pt x="16200" y="10800"/>
                </a:moveTo>
                <a:cubicBezTo>
                  <a:pt x="16200" y="13782"/>
                  <a:pt x="13782" y="16200"/>
                  <a:pt x="10800" y="16200"/>
                </a:cubicBezTo>
                <a:cubicBezTo>
                  <a:pt x="7817" y="16200"/>
                  <a:pt x="5400" y="13782"/>
                  <a:pt x="5400" y="10800"/>
                </a:cubicBezTo>
                <a:cubicBezTo>
                  <a:pt x="5400" y="7817"/>
                  <a:pt x="7817" y="5400"/>
                  <a:pt x="10800" y="5400"/>
                </a:cubicBezTo>
                <a:cubicBezTo>
                  <a:pt x="13782" y="5400"/>
                  <a:pt x="16200" y="7817"/>
                  <a:pt x="16200" y="10800"/>
                </a:cubicBezTo>
                <a:moveTo>
                  <a:pt x="10800" y="982"/>
                </a:moveTo>
                <a:cubicBezTo>
                  <a:pt x="13334" y="982"/>
                  <a:pt x="15637" y="1950"/>
                  <a:pt x="17379" y="3527"/>
                </a:cubicBezTo>
                <a:lnTo>
                  <a:pt x="14949" y="5957"/>
                </a:lnTo>
                <a:cubicBezTo>
                  <a:pt x="13832" y="4999"/>
                  <a:pt x="12386" y="4418"/>
                  <a:pt x="10800" y="4418"/>
                </a:cubicBezTo>
                <a:cubicBezTo>
                  <a:pt x="9214" y="4418"/>
                  <a:pt x="7767" y="4999"/>
                  <a:pt x="6651" y="5957"/>
                </a:cubicBezTo>
                <a:lnTo>
                  <a:pt x="4221" y="3527"/>
                </a:lnTo>
                <a:cubicBezTo>
                  <a:pt x="5963" y="1950"/>
                  <a:pt x="8265" y="982"/>
                  <a:pt x="10800" y="982"/>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latin typeface="Source Sans Pro Regular" charset="0"/>
              <a:ea typeface="Source Sans Pro Regular" charset="0"/>
              <a:cs typeface="Source Sans Pro Regular" charset="0"/>
            </a:endParaRPr>
          </a:p>
        </p:txBody>
      </p:sp>
      <p:sp>
        <p:nvSpPr>
          <p:cNvPr id="41" name="Shape 2587"/>
          <p:cNvSpPr/>
          <p:nvPr/>
        </p:nvSpPr>
        <p:spPr>
          <a:xfrm>
            <a:off x="14176951" y="5057606"/>
            <a:ext cx="1273368" cy="1273368"/>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latin typeface="Source Sans Pro Regular" charset="0"/>
              <a:ea typeface="Source Sans Pro Regular" charset="0"/>
              <a:cs typeface="Source Sans Pro Regular" charset="0"/>
            </a:endParaRPr>
          </a:p>
        </p:txBody>
      </p:sp>
      <p:sp>
        <p:nvSpPr>
          <p:cNvPr id="42" name="Shape 2688"/>
          <p:cNvSpPr/>
          <p:nvPr/>
        </p:nvSpPr>
        <p:spPr>
          <a:xfrm>
            <a:off x="19310062" y="5035304"/>
            <a:ext cx="1273368" cy="1273368"/>
          </a:xfrm>
          <a:custGeom>
            <a:avLst/>
            <a:gdLst/>
            <a:ahLst/>
            <a:cxnLst>
              <a:cxn ang="0">
                <a:pos x="wd2" y="hd2"/>
              </a:cxn>
              <a:cxn ang="5400000">
                <a:pos x="wd2" y="hd2"/>
              </a:cxn>
              <a:cxn ang="10800000">
                <a:pos x="wd2" y="hd2"/>
              </a:cxn>
              <a:cxn ang="16200000">
                <a:pos x="wd2" y="hd2"/>
              </a:cxn>
            </a:cxnLst>
            <a:rect l="0" t="0" r="r" b="b"/>
            <a:pathLst>
              <a:path w="21600" h="21600" extrusionOk="0">
                <a:moveTo>
                  <a:pt x="20618" y="10309"/>
                </a:moveTo>
                <a:cubicBezTo>
                  <a:pt x="20618" y="10851"/>
                  <a:pt x="20178" y="11291"/>
                  <a:pt x="19636" y="11291"/>
                </a:cubicBezTo>
                <a:lnTo>
                  <a:pt x="19636" y="7364"/>
                </a:lnTo>
                <a:cubicBezTo>
                  <a:pt x="20178" y="7364"/>
                  <a:pt x="20618" y="7804"/>
                  <a:pt x="20618" y="8345"/>
                </a:cubicBezTo>
                <a:cubicBezTo>
                  <a:pt x="20618" y="8345"/>
                  <a:pt x="20618" y="10309"/>
                  <a:pt x="20618" y="10309"/>
                </a:cubicBezTo>
                <a:close/>
                <a:moveTo>
                  <a:pt x="18655" y="17182"/>
                </a:moveTo>
                <a:cubicBezTo>
                  <a:pt x="18655" y="17453"/>
                  <a:pt x="18434" y="17673"/>
                  <a:pt x="18164" y="17673"/>
                </a:cubicBezTo>
                <a:cubicBezTo>
                  <a:pt x="17893" y="17673"/>
                  <a:pt x="17673" y="17453"/>
                  <a:pt x="17673" y="17182"/>
                </a:cubicBezTo>
                <a:lnTo>
                  <a:pt x="17673" y="1473"/>
                </a:lnTo>
                <a:cubicBezTo>
                  <a:pt x="17673" y="1202"/>
                  <a:pt x="17893" y="982"/>
                  <a:pt x="18164" y="982"/>
                </a:cubicBezTo>
                <a:cubicBezTo>
                  <a:pt x="18434" y="982"/>
                  <a:pt x="18655" y="1202"/>
                  <a:pt x="18655" y="1473"/>
                </a:cubicBezTo>
                <a:cubicBezTo>
                  <a:pt x="18655" y="1473"/>
                  <a:pt x="18655" y="17182"/>
                  <a:pt x="18655" y="17182"/>
                </a:cubicBezTo>
                <a:close/>
                <a:moveTo>
                  <a:pt x="16691" y="15788"/>
                </a:moveTo>
                <a:lnTo>
                  <a:pt x="2945" y="11745"/>
                </a:lnTo>
                <a:lnTo>
                  <a:pt x="2945" y="6910"/>
                </a:lnTo>
                <a:lnTo>
                  <a:pt x="16691" y="2867"/>
                </a:lnTo>
                <a:cubicBezTo>
                  <a:pt x="16691" y="2867"/>
                  <a:pt x="16691" y="15788"/>
                  <a:pt x="16691" y="15788"/>
                </a:cubicBezTo>
                <a:close/>
                <a:moveTo>
                  <a:pt x="8251" y="18655"/>
                </a:moveTo>
                <a:lnTo>
                  <a:pt x="5357" y="18655"/>
                </a:lnTo>
                <a:lnTo>
                  <a:pt x="4126" y="13116"/>
                </a:lnTo>
                <a:lnTo>
                  <a:pt x="7167" y="14010"/>
                </a:lnTo>
                <a:cubicBezTo>
                  <a:pt x="7167" y="14010"/>
                  <a:pt x="8251" y="18655"/>
                  <a:pt x="8251" y="18655"/>
                </a:cubicBezTo>
                <a:close/>
                <a:moveTo>
                  <a:pt x="8709" y="20618"/>
                </a:moveTo>
                <a:lnTo>
                  <a:pt x="5794" y="20618"/>
                </a:lnTo>
                <a:lnTo>
                  <a:pt x="5576" y="19636"/>
                </a:lnTo>
                <a:lnTo>
                  <a:pt x="8479" y="19636"/>
                </a:lnTo>
                <a:cubicBezTo>
                  <a:pt x="8479" y="19636"/>
                  <a:pt x="8709" y="20618"/>
                  <a:pt x="8709" y="20618"/>
                </a:cubicBezTo>
                <a:close/>
                <a:moveTo>
                  <a:pt x="1964" y="11782"/>
                </a:moveTo>
                <a:lnTo>
                  <a:pt x="982" y="11782"/>
                </a:lnTo>
                <a:lnTo>
                  <a:pt x="982" y="6873"/>
                </a:lnTo>
                <a:lnTo>
                  <a:pt x="1964" y="6873"/>
                </a:lnTo>
                <a:cubicBezTo>
                  <a:pt x="1964" y="6873"/>
                  <a:pt x="1964" y="11782"/>
                  <a:pt x="1964" y="11782"/>
                </a:cubicBezTo>
                <a:close/>
                <a:moveTo>
                  <a:pt x="19636" y="6382"/>
                </a:moveTo>
                <a:lnTo>
                  <a:pt x="19636" y="1473"/>
                </a:lnTo>
                <a:cubicBezTo>
                  <a:pt x="19636" y="659"/>
                  <a:pt x="18977" y="0"/>
                  <a:pt x="18164" y="0"/>
                </a:cubicBezTo>
                <a:cubicBezTo>
                  <a:pt x="17350" y="0"/>
                  <a:pt x="16691" y="659"/>
                  <a:pt x="16691" y="1473"/>
                </a:cubicBezTo>
                <a:lnTo>
                  <a:pt x="16691" y="1844"/>
                </a:lnTo>
                <a:lnTo>
                  <a:pt x="2459" y="6029"/>
                </a:lnTo>
                <a:cubicBezTo>
                  <a:pt x="2313" y="5944"/>
                  <a:pt x="2145" y="5891"/>
                  <a:pt x="1964" y="5891"/>
                </a:cubicBezTo>
                <a:lnTo>
                  <a:pt x="982" y="5891"/>
                </a:lnTo>
                <a:cubicBezTo>
                  <a:pt x="440" y="5891"/>
                  <a:pt x="0" y="6331"/>
                  <a:pt x="0" y="6873"/>
                </a:cubicBezTo>
                <a:lnTo>
                  <a:pt x="0" y="11782"/>
                </a:lnTo>
                <a:cubicBezTo>
                  <a:pt x="0" y="12324"/>
                  <a:pt x="440" y="12764"/>
                  <a:pt x="982" y="12764"/>
                </a:cubicBezTo>
                <a:lnTo>
                  <a:pt x="1964" y="12764"/>
                </a:lnTo>
                <a:cubicBezTo>
                  <a:pt x="2145" y="12764"/>
                  <a:pt x="2313" y="12711"/>
                  <a:pt x="2458" y="12626"/>
                </a:cubicBezTo>
                <a:lnTo>
                  <a:pt x="3050" y="12799"/>
                </a:lnTo>
                <a:lnTo>
                  <a:pt x="4921" y="21216"/>
                </a:lnTo>
                <a:lnTo>
                  <a:pt x="4930" y="21214"/>
                </a:lnTo>
                <a:cubicBezTo>
                  <a:pt x="4979" y="21433"/>
                  <a:pt x="5166" y="21600"/>
                  <a:pt x="5400" y="21600"/>
                </a:cubicBezTo>
                <a:lnTo>
                  <a:pt x="9327" y="21600"/>
                </a:lnTo>
                <a:cubicBezTo>
                  <a:pt x="9598" y="21600"/>
                  <a:pt x="9818" y="21381"/>
                  <a:pt x="9818" y="21109"/>
                </a:cubicBezTo>
                <a:cubicBezTo>
                  <a:pt x="9818" y="21072"/>
                  <a:pt x="9805" y="21039"/>
                  <a:pt x="9797" y="21005"/>
                </a:cubicBezTo>
                <a:lnTo>
                  <a:pt x="9806" y="21003"/>
                </a:lnTo>
                <a:lnTo>
                  <a:pt x="8249" y="14329"/>
                </a:lnTo>
                <a:lnTo>
                  <a:pt x="16691" y="16811"/>
                </a:lnTo>
                <a:lnTo>
                  <a:pt x="16691" y="17182"/>
                </a:lnTo>
                <a:cubicBezTo>
                  <a:pt x="16691" y="17995"/>
                  <a:pt x="17350" y="18655"/>
                  <a:pt x="18164" y="18655"/>
                </a:cubicBezTo>
                <a:cubicBezTo>
                  <a:pt x="18977" y="18655"/>
                  <a:pt x="19636" y="17995"/>
                  <a:pt x="19636" y="17182"/>
                </a:cubicBezTo>
                <a:lnTo>
                  <a:pt x="19636" y="12273"/>
                </a:lnTo>
                <a:cubicBezTo>
                  <a:pt x="20721" y="12273"/>
                  <a:pt x="21600" y="11394"/>
                  <a:pt x="21600" y="10309"/>
                </a:cubicBezTo>
                <a:lnTo>
                  <a:pt x="21600" y="8345"/>
                </a:lnTo>
                <a:cubicBezTo>
                  <a:pt x="21600" y="7261"/>
                  <a:pt x="20721" y="6382"/>
                  <a:pt x="19636" y="6382"/>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latin typeface="Source Sans Pro Regular" charset="0"/>
              <a:ea typeface="Source Sans Pro Regular" charset="0"/>
              <a:cs typeface="Source Sans Pro Regular" charset="0"/>
            </a:endParaRPr>
          </a:p>
        </p:txBody>
      </p:sp>
      <p:sp>
        <p:nvSpPr>
          <p:cNvPr id="43" name="Shape 2934"/>
          <p:cNvSpPr/>
          <p:nvPr/>
        </p:nvSpPr>
        <p:spPr>
          <a:xfrm>
            <a:off x="9195176" y="5057606"/>
            <a:ext cx="926088" cy="1273368"/>
          </a:xfrm>
          <a:custGeom>
            <a:avLst/>
            <a:gdLst/>
            <a:ahLst/>
            <a:cxnLst>
              <a:cxn ang="0">
                <a:pos x="wd2" y="hd2"/>
              </a:cxn>
              <a:cxn ang="5400000">
                <a:pos x="wd2" y="hd2"/>
              </a:cxn>
              <a:cxn ang="10800000">
                <a:pos x="wd2" y="hd2"/>
              </a:cxn>
              <a:cxn ang="16200000">
                <a:pos x="wd2" y="hd2"/>
              </a:cxn>
            </a:cxnLst>
            <a:rect l="0" t="0" r="r" b="b"/>
            <a:pathLst>
              <a:path w="21600" h="21600" extrusionOk="0">
                <a:moveTo>
                  <a:pt x="10800" y="10800"/>
                </a:moveTo>
                <a:cubicBezTo>
                  <a:pt x="8563" y="10800"/>
                  <a:pt x="6750" y="9481"/>
                  <a:pt x="6750" y="7855"/>
                </a:cubicBezTo>
                <a:cubicBezTo>
                  <a:pt x="6750" y="6228"/>
                  <a:pt x="8563" y="4909"/>
                  <a:pt x="10800" y="4909"/>
                </a:cubicBezTo>
                <a:cubicBezTo>
                  <a:pt x="13037" y="4909"/>
                  <a:pt x="14850" y="6228"/>
                  <a:pt x="14850" y="7855"/>
                </a:cubicBezTo>
                <a:cubicBezTo>
                  <a:pt x="14850" y="9481"/>
                  <a:pt x="13037" y="10800"/>
                  <a:pt x="10800" y="10800"/>
                </a:cubicBezTo>
                <a:moveTo>
                  <a:pt x="10800" y="3927"/>
                </a:moveTo>
                <a:cubicBezTo>
                  <a:pt x="7817" y="3927"/>
                  <a:pt x="5400" y="5686"/>
                  <a:pt x="5400" y="7855"/>
                </a:cubicBezTo>
                <a:cubicBezTo>
                  <a:pt x="5400" y="10023"/>
                  <a:pt x="7817" y="11782"/>
                  <a:pt x="10800" y="11782"/>
                </a:cubicBezTo>
                <a:cubicBezTo>
                  <a:pt x="13783" y="11782"/>
                  <a:pt x="16200" y="10023"/>
                  <a:pt x="16200" y="7855"/>
                </a:cubicBezTo>
                <a:cubicBezTo>
                  <a:pt x="16200" y="5686"/>
                  <a:pt x="13783" y="3927"/>
                  <a:pt x="10800" y="3927"/>
                </a:cubicBezTo>
                <a:moveTo>
                  <a:pt x="10800" y="20127"/>
                </a:moveTo>
                <a:cubicBezTo>
                  <a:pt x="10800" y="20127"/>
                  <a:pt x="1350" y="13745"/>
                  <a:pt x="1350" y="7855"/>
                </a:cubicBezTo>
                <a:cubicBezTo>
                  <a:pt x="1350" y="4059"/>
                  <a:pt x="5581" y="982"/>
                  <a:pt x="10800" y="982"/>
                </a:cubicBezTo>
                <a:cubicBezTo>
                  <a:pt x="16019" y="982"/>
                  <a:pt x="20250" y="4059"/>
                  <a:pt x="20250" y="7855"/>
                </a:cubicBezTo>
                <a:cubicBezTo>
                  <a:pt x="20250" y="13745"/>
                  <a:pt x="10800" y="20127"/>
                  <a:pt x="10800" y="20127"/>
                </a:cubicBezTo>
                <a:moveTo>
                  <a:pt x="10800" y="0"/>
                </a:moveTo>
                <a:cubicBezTo>
                  <a:pt x="4836" y="0"/>
                  <a:pt x="0" y="3517"/>
                  <a:pt x="0" y="7855"/>
                </a:cubicBezTo>
                <a:cubicBezTo>
                  <a:pt x="0" y="14236"/>
                  <a:pt x="10800" y="21600"/>
                  <a:pt x="10800" y="21600"/>
                </a:cubicBezTo>
                <a:cubicBezTo>
                  <a:pt x="10800" y="21600"/>
                  <a:pt x="21600" y="14236"/>
                  <a:pt x="21600" y="7855"/>
                </a:cubicBezTo>
                <a:cubicBezTo>
                  <a:pt x="21600" y="3517"/>
                  <a:pt x="16764" y="0"/>
                  <a:pt x="10800" y="0"/>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latin typeface="Source Sans Pro Regular" charset="0"/>
              <a:ea typeface="Source Sans Pro Regular" charset="0"/>
              <a:cs typeface="Source Sans Pro Regular" charset="0"/>
            </a:endParaRPr>
          </a:p>
        </p:txBody>
      </p:sp>
      <p:sp>
        <p:nvSpPr>
          <p:cNvPr id="24" name="Rectangle 23"/>
          <p:cNvSpPr>
            <a:spLocks/>
          </p:cNvSpPr>
          <p:nvPr/>
        </p:nvSpPr>
        <p:spPr bwMode="auto">
          <a:xfrm>
            <a:off x="9638114" y="513148"/>
            <a:ext cx="5160067" cy="98488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none" lIns="0" tIns="0" rIns="0" bIns="0" anchor="ctr">
            <a:spAutoFit/>
          </a:bodyPr>
          <a:lstStyle/>
          <a:p>
            <a:pPr algn="ctr"/>
            <a:r>
              <a:rPr lang="en-US" sz="6400" b="1" spc="300" dirty="0" smtClean="0">
                <a:solidFill>
                  <a:schemeClr val="tx2"/>
                </a:solidFill>
                <a:latin typeface="Lato Black" charset="0"/>
                <a:ea typeface="Lato Black" charset="0"/>
                <a:cs typeface="Lato Black" charset="0"/>
                <a:sym typeface="Bebas Neue" charset="0"/>
              </a:rPr>
              <a:t>The Problem</a:t>
            </a:r>
            <a:endParaRPr lang="en-US" sz="6400" b="1" spc="300" dirty="0">
              <a:solidFill>
                <a:schemeClr val="tx2"/>
              </a:solidFill>
              <a:latin typeface="Lato Black" charset="0"/>
              <a:ea typeface="Lato Black" charset="0"/>
              <a:cs typeface="Lato Black" charset="0"/>
              <a:sym typeface="Bebas Neue" charset="0"/>
            </a:endParaRPr>
          </a:p>
        </p:txBody>
      </p:sp>
      <p:grpSp>
        <p:nvGrpSpPr>
          <p:cNvPr id="25" name="Group 24"/>
          <p:cNvGrpSpPr/>
          <p:nvPr/>
        </p:nvGrpSpPr>
        <p:grpSpPr>
          <a:xfrm>
            <a:off x="11530633" y="1784193"/>
            <a:ext cx="1360987" cy="223024"/>
            <a:chOff x="11262732" y="1672683"/>
            <a:chExt cx="1360987" cy="223024"/>
          </a:xfrm>
        </p:grpSpPr>
        <p:sp>
          <p:nvSpPr>
            <p:cNvPr id="26" name="Oval 25"/>
            <p:cNvSpPr/>
            <p:nvPr/>
          </p:nvSpPr>
          <p:spPr>
            <a:xfrm>
              <a:off x="12400695"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p:nvSpPr>
          <p:spPr>
            <a:xfrm>
              <a:off x="12021554"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p:cNvSpPr/>
            <p:nvPr/>
          </p:nvSpPr>
          <p:spPr>
            <a:xfrm>
              <a:off x="11641873"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p:nvPr/>
          </p:nvSpPr>
          <p:spPr>
            <a:xfrm>
              <a:off x="11262732"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761261529"/>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Freeform 86"/>
          <p:cNvSpPr>
            <a:spLocks noChangeArrowheads="1"/>
          </p:cNvSpPr>
          <p:nvPr/>
        </p:nvSpPr>
        <p:spPr bwMode="auto">
          <a:xfrm>
            <a:off x="2341774" y="4779849"/>
            <a:ext cx="4444630" cy="4444917"/>
          </a:xfrm>
          <a:prstGeom prst="ellipse">
            <a:avLst/>
          </a:prstGeom>
          <a:solidFill>
            <a:schemeClr val="accent1">
              <a:alpha val="80000"/>
            </a:schemeClr>
          </a:solidFill>
          <a:ln>
            <a:noFill/>
          </a:ln>
          <a:effectLst/>
        </p:spPr>
        <p:txBody>
          <a:bodyPr wrap="none" anchor="ctr"/>
          <a:lstStyle/>
          <a:p>
            <a:endParaRPr lang="en-US" sz="19900" dirty="0">
              <a:latin typeface="Source Sans Pro Regular" charset="0"/>
            </a:endParaRPr>
          </a:p>
        </p:txBody>
      </p:sp>
      <p:sp>
        <p:nvSpPr>
          <p:cNvPr id="52" name="Freeform 94"/>
          <p:cNvSpPr>
            <a:spLocks noChangeArrowheads="1"/>
          </p:cNvSpPr>
          <p:nvPr/>
        </p:nvSpPr>
        <p:spPr bwMode="auto">
          <a:xfrm>
            <a:off x="6157302" y="4779849"/>
            <a:ext cx="4429287" cy="4444917"/>
          </a:xfrm>
          <a:prstGeom prst="ellipse">
            <a:avLst/>
          </a:prstGeom>
          <a:solidFill>
            <a:schemeClr val="accent2">
              <a:alpha val="80000"/>
            </a:schemeClr>
          </a:solidFill>
          <a:ln>
            <a:noFill/>
          </a:ln>
          <a:effectLst/>
        </p:spPr>
        <p:txBody>
          <a:bodyPr wrap="none" anchor="ctr"/>
          <a:lstStyle/>
          <a:p>
            <a:endParaRPr lang="en-US" sz="19900" dirty="0">
              <a:latin typeface="Source Sans Pro Regular" charset="0"/>
            </a:endParaRPr>
          </a:p>
        </p:txBody>
      </p:sp>
      <p:sp>
        <p:nvSpPr>
          <p:cNvPr id="60" name="Freeform 102"/>
          <p:cNvSpPr>
            <a:spLocks noChangeArrowheads="1"/>
          </p:cNvSpPr>
          <p:nvPr/>
        </p:nvSpPr>
        <p:spPr bwMode="auto">
          <a:xfrm>
            <a:off x="9962600" y="4779849"/>
            <a:ext cx="4444630" cy="4444917"/>
          </a:xfrm>
          <a:prstGeom prst="ellipse">
            <a:avLst/>
          </a:prstGeom>
          <a:solidFill>
            <a:schemeClr val="accent3">
              <a:alpha val="80000"/>
            </a:schemeClr>
          </a:solidFill>
          <a:ln>
            <a:noFill/>
          </a:ln>
          <a:effectLst/>
        </p:spPr>
        <p:txBody>
          <a:bodyPr wrap="none" anchor="ctr"/>
          <a:lstStyle/>
          <a:p>
            <a:endParaRPr lang="en-US" sz="19900" dirty="0">
              <a:latin typeface="Source Sans Pro Regular" charset="0"/>
            </a:endParaRPr>
          </a:p>
        </p:txBody>
      </p:sp>
      <p:sp>
        <p:nvSpPr>
          <p:cNvPr id="68" name="Freeform 110"/>
          <p:cNvSpPr>
            <a:spLocks noChangeArrowheads="1"/>
          </p:cNvSpPr>
          <p:nvPr/>
        </p:nvSpPr>
        <p:spPr bwMode="auto">
          <a:xfrm>
            <a:off x="13778128" y="4779849"/>
            <a:ext cx="4444630" cy="4444917"/>
          </a:xfrm>
          <a:prstGeom prst="ellipse">
            <a:avLst/>
          </a:prstGeom>
          <a:solidFill>
            <a:schemeClr val="accent4">
              <a:alpha val="80000"/>
            </a:schemeClr>
          </a:solidFill>
          <a:ln>
            <a:noFill/>
          </a:ln>
          <a:effectLst/>
        </p:spPr>
        <p:txBody>
          <a:bodyPr wrap="none" anchor="ctr"/>
          <a:lstStyle/>
          <a:p>
            <a:endParaRPr lang="en-US" sz="19900" dirty="0">
              <a:latin typeface="Source Sans Pro Regular" charset="0"/>
            </a:endParaRPr>
          </a:p>
        </p:txBody>
      </p:sp>
      <p:sp>
        <p:nvSpPr>
          <p:cNvPr id="76" name="Freeform 118"/>
          <p:cNvSpPr>
            <a:spLocks noChangeArrowheads="1"/>
          </p:cNvSpPr>
          <p:nvPr/>
        </p:nvSpPr>
        <p:spPr bwMode="auto">
          <a:xfrm>
            <a:off x="17588539" y="4779849"/>
            <a:ext cx="4444630" cy="4444917"/>
          </a:xfrm>
          <a:prstGeom prst="ellipse">
            <a:avLst/>
          </a:prstGeom>
          <a:solidFill>
            <a:schemeClr val="accent5">
              <a:alpha val="80000"/>
            </a:schemeClr>
          </a:solidFill>
          <a:ln>
            <a:noFill/>
          </a:ln>
          <a:effectLst/>
        </p:spPr>
        <p:txBody>
          <a:bodyPr wrap="none" anchor="ctr"/>
          <a:lstStyle/>
          <a:p>
            <a:endParaRPr lang="en-US" sz="19900" dirty="0">
              <a:latin typeface="Source Sans Pro Regular" charset="0"/>
            </a:endParaRPr>
          </a:p>
        </p:txBody>
      </p:sp>
      <p:sp>
        <p:nvSpPr>
          <p:cNvPr id="100" name="TextBox 99"/>
          <p:cNvSpPr txBox="1"/>
          <p:nvPr/>
        </p:nvSpPr>
        <p:spPr>
          <a:xfrm>
            <a:off x="6637161" y="6778699"/>
            <a:ext cx="3459339" cy="1564531"/>
          </a:xfrm>
          <a:prstGeom prst="rect">
            <a:avLst/>
          </a:prstGeom>
          <a:noFill/>
        </p:spPr>
        <p:txBody>
          <a:bodyPr wrap="square" lIns="0" tIns="0" rIns="0" bIns="0" rtlCol="1">
            <a:spAutoFit/>
          </a:bodyPr>
          <a:lstStyle/>
          <a:p>
            <a:pPr algn="ctr">
              <a:lnSpc>
                <a:spcPts val="3466"/>
              </a:lnSpc>
              <a:spcAft>
                <a:spcPts val="533"/>
              </a:spcAft>
            </a:pPr>
            <a:r>
              <a:rPr lang="en-US" sz="2700" b="1" dirty="0" smtClean="0">
                <a:solidFill>
                  <a:schemeClr val="bg1"/>
                </a:solidFill>
                <a:latin typeface="Lato" charset="0"/>
                <a:ea typeface="Lato" charset="0"/>
                <a:cs typeface="Lato" charset="0"/>
              </a:rPr>
              <a:t>Advertising</a:t>
            </a:r>
            <a:endParaRPr lang="en-US" sz="2700" b="1" dirty="0">
              <a:solidFill>
                <a:schemeClr val="bg1"/>
              </a:solidFill>
              <a:latin typeface="Lato" charset="0"/>
              <a:ea typeface="Lato" charset="0"/>
              <a:cs typeface="Lato" charset="0"/>
            </a:endParaRPr>
          </a:p>
          <a:p>
            <a:pPr algn="ctr">
              <a:lnSpc>
                <a:spcPts val="4033"/>
              </a:lnSpc>
            </a:pPr>
            <a:r>
              <a:rPr lang="en-US" sz="2400" dirty="0">
                <a:solidFill>
                  <a:schemeClr val="bg1"/>
                </a:solidFill>
                <a:latin typeface="Lato Light" charset="0"/>
                <a:ea typeface="Lato Light" charset="0"/>
                <a:cs typeface="Lato Light" charset="0"/>
              </a:rPr>
              <a:t>Tools that allow people </a:t>
            </a:r>
            <a:r>
              <a:rPr lang="en-US" sz="2400" dirty="0" smtClean="0">
                <a:solidFill>
                  <a:schemeClr val="bg1"/>
                </a:solidFill>
                <a:latin typeface="Lato Light" charset="0"/>
                <a:ea typeface="Lato Light" charset="0"/>
                <a:cs typeface="Lato Light" charset="0"/>
              </a:rPr>
              <a:t>companies </a:t>
            </a:r>
            <a:r>
              <a:rPr lang="en-US" sz="2400" dirty="0">
                <a:solidFill>
                  <a:schemeClr val="bg1"/>
                </a:solidFill>
                <a:latin typeface="Lato Light" charset="0"/>
                <a:ea typeface="Lato Light" charset="0"/>
                <a:cs typeface="Lato Light" charset="0"/>
              </a:rPr>
              <a:t>to </a:t>
            </a:r>
            <a:r>
              <a:rPr lang="en-US" sz="2400" dirty="0" smtClean="0">
                <a:solidFill>
                  <a:schemeClr val="bg1"/>
                </a:solidFill>
                <a:latin typeface="Lato Light" charset="0"/>
                <a:ea typeface="Lato Light" charset="0"/>
                <a:cs typeface="Lato Light" charset="0"/>
              </a:rPr>
              <a:t>create</a:t>
            </a:r>
            <a:endParaRPr lang="en-US" sz="2300" dirty="0">
              <a:solidFill>
                <a:schemeClr val="bg1"/>
              </a:solidFill>
              <a:latin typeface="Lato Light" charset="0"/>
              <a:ea typeface="Lato Light" charset="0"/>
              <a:cs typeface="Lato Light" charset="0"/>
            </a:endParaRPr>
          </a:p>
        </p:txBody>
      </p:sp>
      <p:sp>
        <p:nvSpPr>
          <p:cNvPr id="27" name="TextBox 26"/>
          <p:cNvSpPr txBox="1"/>
          <p:nvPr/>
        </p:nvSpPr>
        <p:spPr>
          <a:xfrm>
            <a:off x="10407612" y="6778699"/>
            <a:ext cx="3459339" cy="1564531"/>
          </a:xfrm>
          <a:prstGeom prst="rect">
            <a:avLst/>
          </a:prstGeom>
          <a:noFill/>
        </p:spPr>
        <p:txBody>
          <a:bodyPr wrap="square" lIns="0" tIns="0" rIns="0" bIns="0" rtlCol="1">
            <a:spAutoFit/>
          </a:bodyPr>
          <a:lstStyle/>
          <a:p>
            <a:pPr algn="ctr">
              <a:lnSpc>
                <a:spcPts val="3466"/>
              </a:lnSpc>
              <a:spcAft>
                <a:spcPts val="533"/>
              </a:spcAft>
            </a:pPr>
            <a:r>
              <a:rPr lang="en-US" sz="2700" b="1" dirty="0" smtClean="0">
                <a:solidFill>
                  <a:schemeClr val="bg1"/>
                </a:solidFill>
                <a:latin typeface="Lato" charset="0"/>
                <a:ea typeface="Lato" charset="0"/>
                <a:cs typeface="Lato" charset="0"/>
              </a:rPr>
              <a:t>Layers</a:t>
            </a:r>
            <a:endParaRPr lang="en-US" sz="2700" b="1" dirty="0">
              <a:solidFill>
                <a:schemeClr val="bg1"/>
              </a:solidFill>
              <a:latin typeface="Lato" charset="0"/>
              <a:ea typeface="Lato" charset="0"/>
              <a:cs typeface="Lato" charset="0"/>
            </a:endParaRPr>
          </a:p>
          <a:p>
            <a:pPr algn="ctr">
              <a:lnSpc>
                <a:spcPts val="4033"/>
              </a:lnSpc>
            </a:pPr>
            <a:r>
              <a:rPr lang="en-US" sz="2400" dirty="0">
                <a:solidFill>
                  <a:schemeClr val="bg1"/>
                </a:solidFill>
                <a:latin typeface="Lato Light" charset="0"/>
                <a:ea typeface="Lato Light" charset="0"/>
                <a:cs typeface="Lato Light" charset="0"/>
              </a:rPr>
              <a:t>Tools that allow people </a:t>
            </a:r>
            <a:r>
              <a:rPr lang="en-US" sz="2400" dirty="0" smtClean="0">
                <a:solidFill>
                  <a:schemeClr val="bg1"/>
                </a:solidFill>
                <a:latin typeface="Lato Light" charset="0"/>
                <a:ea typeface="Lato Light" charset="0"/>
                <a:cs typeface="Lato Light" charset="0"/>
              </a:rPr>
              <a:t>companies </a:t>
            </a:r>
            <a:r>
              <a:rPr lang="en-US" sz="2400" dirty="0">
                <a:solidFill>
                  <a:schemeClr val="bg1"/>
                </a:solidFill>
                <a:latin typeface="Lato Light" charset="0"/>
                <a:ea typeface="Lato Light" charset="0"/>
                <a:cs typeface="Lato Light" charset="0"/>
              </a:rPr>
              <a:t>to </a:t>
            </a:r>
            <a:r>
              <a:rPr lang="en-US" sz="2400" dirty="0" smtClean="0">
                <a:solidFill>
                  <a:schemeClr val="bg1"/>
                </a:solidFill>
                <a:latin typeface="Lato Light" charset="0"/>
                <a:ea typeface="Lato Light" charset="0"/>
                <a:cs typeface="Lato Light" charset="0"/>
              </a:rPr>
              <a:t>create</a:t>
            </a:r>
            <a:endParaRPr lang="en-US" sz="2300" dirty="0">
              <a:solidFill>
                <a:schemeClr val="bg1"/>
              </a:solidFill>
              <a:latin typeface="Lato Light" charset="0"/>
              <a:ea typeface="Lato Light" charset="0"/>
              <a:cs typeface="Lato Light" charset="0"/>
            </a:endParaRPr>
          </a:p>
        </p:txBody>
      </p:sp>
      <p:sp>
        <p:nvSpPr>
          <p:cNvPr id="28" name="TextBox 27"/>
          <p:cNvSpPr txBox="1"/>
          <p:nvPr/>
        </p:nvSpPr>
        <p:spPr>
          <a:xfrm>
            <a:off x="14270773" y="6778699"/>
            <a:ext cx="3459339" cy="1564531"/>
          </a:xfrm>
          <a:prstGeom prst="rect">
            <a:avLst/>
          </a:prstGeom>
          <a:noFill/>
        </p:spPr>
        <p:txBody>
          <a:bodyPr wrap="square" lIns="0" tIns="0" rIns="0" bIns="0" rtlCol="1">
            <a:spAutoFit/>
          </a:bodyPr>
          <a:lstStyle/>
          <a:p>
            <a:pPr algn="ctr">
              <a:lnSpc>
                <a:spcPts val="3466"/>
              </a:lnSpc>
              <a:spcAft>
                <a:spcPts val="533"/>
              </a:spcAft>
            </a:pPr>
            <a:r>
              <a:rPr lang="en-US" sz="2700" b="1" dirty="0" smtClean="0">
                <a:solidFill>
                  <a:schemeClr val="bg1"/>
                </a:solidFill>
                <a:latin typeface="Lato" charset="0"/>
                <a:ea typeface="Lato" charset="0"/>
                <a:cs typeface="Lato" charset="0"/>
              </a:rPr>
              <a:t>Support</a:t>
            </a:r>
            <a:endParaRPr lang="en-US" sz="2700" b="1" dirty="0">
              <a:solidFill>
                <a:schemeClr val="bg1"/>
              </a:solidFill>
              <a:latin typeface="Lato" charset="0"/>
              <a:ea typeface="Lato" charset="0"/>
              <a:cs typeface="Lato" charset="0"/>
            </a:endParaRPr>
          </a:p>
          <a:p>
            <a:pPr algn="ctr">
              <a:lnSpc>
                <a:spcPts val="4033"/>
              </a:lnSpc>
            </a:pPr>
            <a:r>
              <a:rPr lang="en-US" sz="2400" dirty="0">
                <a:solidFill>
                  <a:schemeClr val="bg1"/>
                </a:solidFill>
                <a:latin typeface="Lato Light" charset="0"/>
                <a:ea typeface="Lato Light" charset="0"/>
                <a:cs typeface="Lato Light" charset="0"/>
              </a:rPr>
              <a:t>Tools that allow people </a:t>
            </a:r>
            <a:r>
              <a:rPr lang="en-US" sz="2400" dirty="0" smtClean="0">
                <a:solidFill>
                  <a:schemeClr val="bg1"/>
                </a:solidFill>
                <a:latin typeface="Lato Light" charset="0"/>
                <a:ea typeface="Lato Light" charset="0"/>
                <a:cs typeface="Lato Light" charset="0"/>
              </a:rPr>
              <a:t>companies </a:t>
            </a:r>
            <a:r>
              <a:rPr lang="en-US" sz="2400" dirty="0">
                <a:solidFill>
                  <a:schemeClr val="bg1"/>
                </a:solidFill>
                <a:latin typeface="Lato Light" charset="0"/>
                <a:ea typeface="Lato Light" charset="0"/>
                <a:cs typeface="Lato Light" charset="0"/>
              </a:rPr>
              <a:t>to </a:t>
            </a:r>
            <a:r>
              <a:rPr lang="en-US" sz="2400" dirty="0" smtClean="0">
                <a:solidFill>
                  <a:schemeClr val="bg1"/>
                </a:solidFill>
                <a:latin typeface="Lato Light" charset="0"/>
                <a:ea typeface="Lato Light" charset="0"/>
                <a:cs typeface="Lato Light" charset="0"/>
              </a:rPr>
              <a:t>create</a:t>
            </a:r>
            <a:endParaRPr lang="en-US" sz="2300" dirty="0">
              <a:solidFill>
                <a:schemeClr val="bg1"/>
              </a:solidFill>
              <a:latin typeface="Lato Light" charset="0"/>
              <a:ea typeface="Lato Light" charset="0"/>
              <a:cs typeface="Lato Light" charset="0"/>
            </a:endParaRPr>
          </a:p>
        </p:txBody>
      </p:sp>
      <p:sp>
        <p:nvSpPr>
          <p:cNvPr id="29" name="TextBox 28"/>
          <p:cNvSpPr txBox="1"/>
          <p:nvPr/>
        </p:nvSpPr>
        <p:spPr>
          <a:xfrm>
            <a:off x="18081184" y="6778699"/>
            <a:ext cx="3459339" cy="1564531"/>
          </a:xfrm>
          <a:prstGeom prst="rect">
            <a:avLst/>
          </a:prstGeom>
          <a:noFill/>
        </p:spPr>
        <p:txBody>
          <a:bodyPr wrap="square" lIns="0" tIns="0" rIns="0" bIns="0" rtlCol="1">
            <a:spAutoFit/>
          </a:bodyPr>
          <a:lstStyle/>
          <a:p>
            <a:pPr algn="ctr">
              <a:lnSpc>
                <a:spcPts val="3466"/>
              </a:lnSpc>
              <a:spcAft>
                <a:spcPts val="533"/>
              </a:spcAft>
            </a:pPr>
            <a:r>
              <a:rPr lang="en-US" sz="2700" b="1" dirty="0" smtClean="0">
                <a:solidFill>
                  <a:schemeClr val="bg1"/>
                </a:solidFill>
                <a:latin typeface="Lato" charset="0"/>
                <a:ea typeface="Lato" charset="0"/>
                <a:cs typeface="Lato" charset="0"/>
              </a:rPr>
              <a:t>Exclusive</a:t>
            </a:r>
            <a:endParaRPr lang="en-US" sz="2700" b="1" dirty="0">
              <a:solidFill>
                <a:schemeClr val="bg1"/>
              </a:solidFill>
              <a:latin typeface="Lato" charset="0"/>
              <a:ea typeface="Lato" charset="0"/>
              <a:cs typeface="Lato" charset="0"/>
            </a:endParaRPr>
          </a:p>
          <a:p>
            <a:pPr algn="ctr">
              <a:lnSpc>
                <a:spcPts val="4033"/>
              </a:lnSpc>
            </a:pPr>
            <a:r>
              <a:rPr lang="en-US" sz="2400" dirty="0">
                <a:solidFill>
                  <a:schemeClr val="bg1"/>
                </a:solidFill>
                <a:latin typeface="Lato Light" charset="0"/>
                <a:ea typeface="Lato Light" charset="0"/>
                <a:cs typeface="Lato Light" charset="0"/>
              </a:rPr>
              <a:t>Tools that allow people </a:t>
            </a:r>
            <a:r>
              <a:rPr lang="en-US" sz="2400" dirty="0" smtClean="0">
                <a:solidFill>
                  <a:schemeClr val="bg1"/>
                </a:solidFill>
                <a:latin typeface="Lato Light" charset="0"/>
                <a:ea typeface="Lato Light" charset="0"/>
                <a:cs typeface="Lato Light" charset="0"/>
              </a:rPr>
              <a:t>companies </a:t>
            </a:r>
            <a:r>
              <a:rPr lang="en-US" sz="2400" dirty="0">
                <a:solidFill>
                  <a:schemeClr val="bg1"/>
                </a:solidFill>
                <a:latin typeface="Lato Light" charset="0"/>
                <a:ea typeface="Lato Light" charset="0"/>
                <a:cs typeface="Lato Light" charset="0"/>
              </a:rPr>
              <a:t>to </a:t>
            </a:r>
            <a:r>
              <a:rPr lang="en-US" sz="2400" dirty="0" smtClean="0">
                <a:solidFill>
                  <a:schemeClr val="bg1"/>
                </a:solidFill>
                <a:latin typeface="Lato Light" charset="0"/>
                <a:ea typeface="Lato Light" charset="0"/>
                <a:cs typeface="Lato Light" charset="0"/>
              </a:rPr>
              <a:t>create</a:t>
            </a:r>
            <a:endParaRPr lang="en-US" sz="2300" dirty="0">
              <a:solidFill>
                <a:schemeClr val="bg1"/>
              </a:solidFill>
              <a:latin typeface="Lato Light" charset="0"/>
              <a:ea typeface="Lato Light" charset="0"/>
              <a:cs typeface="Lato Light" charset="0"/>
            </a:endParaRPr>
          </a:p>
        </p:txBody>
      </p:sp>
      <p:sp>
        <p:nvSpPr>
          <p:cNvPr id="30" name="TextBox 29"/>
          <p:cNvSpPr txBox="1"/>
          <p:nvPr/>
        </p:nvSpPr>
        <p:spPr>
          <a:xfrm>
            <a:off x="2767499" y="6778699"/>
            <a:ext cx="3459339" cy="1564531"/>
          </a:xfrm>
          <a:prstGeom prst="rect">
            <a:avLst/>
          </a:prstGeom>
          <a:noFill/>
        </p:spPr>
        <p:txBody>
          <a:bodyPr wrap="square" lIns="0" tIns="0" rIns="0" bIns="0" rtlCol="1">
            <a:spAutoFit/>
          </a:bodyPr>
          <a:lstStyle/>
          <a:p>
            <a:pPr algn="ctr">
              <a:lnSpc>
                <a:spcPts val="3466"/>
              </a:lnSpc>
              <a:spcAft>
                <a:spcPts val="533"/>
              </a:spcAft>
            </a:pPr>
            <a:r>
              <a:rPr lang="en-US" sz="2700" b="1" dirty="0">
                <a:solidFill>
                  <a:schemeClr val="bg1"/>
                </a:solidFill>
                <a:latin typeface="Lato" charset="0"/>
                <a:ea typeface="Lato" charset="0"/>
                <a:cs typeface="Lato" charset="0"/>
              </a:rPr>
              <a:t>Structure</a:t>
            </a:r>
          </a:p>
          <a:p>
            <a:pPr algn="ctr">
              <a:lnSpc>
                <a:spcPts val="4033"/>
              </a:lnSpc>
            </a:pPr>
            <a:r>
              <a:rPr lang="en-US" sz="2400" dirty="0">
                <a:solidFill>
                  <a:schemeClr val="bg1"/>
                </a:solidFill>
                <a:latin typeface="Lato Light" charset="0"/>
                <a:ea typeface="Lato Light" charset="0"/>
                <a:cs typeface="Lato Light" charset="0"/>
              </a:rPr>
              <a:t>Tools that allow people </a:t>
            </a:r>
            <a:r>
              <a:rPr lang="en-US" sz="2400" dirty="0" smtClean="0">
                <a:solidFill>
                  <a:schemeClr val="bg1"/>
                </a:solidFill>
                <a:latin typeface="Lato Light" charset="0"/>
                <a:ea typeface="Lato Light" charset="0"/>
                <a:cs typeface="Lato Light" charset="0"/>
              </a:rPr>
              <a:t>companies </a:t>
            </a:r>
            <a:r>
              <a:rPr lang="en-US" sz="2400" dirty="0">
                <a:solidFill>
                  <a:schemeClr val="bg1"/>
                </a:solidFill>
                <a:latin typeface="Lato Light" charset="0"/>
                <a:ea typeface="Lato Light" charset="0"/>
                <a:cs typeface="Lato Light" charset="0"/>
              </a:rPr>
              <a:t>to </a:t>
            </a:r>
            <a:r>
              <a:rPr lang="en-US" sz="2400" dirty="0" smtClean="0">
                <a:solidFill>
                  <a:schemeClr val="bg1"/>
                </a:solidFill>
                <a:latin typeface="Lato Light" charset="0"/>
                <a:ea typeface="Lato Light" charset="0"/>
                <a:cs typeface="Lato Light" charset="0"/>
              </a:rPr>
              <a:t>create</a:t>
            </a:r>
            <a:endParaRPr lang="en-US" sz="2300" dirty="0">
              <a:solidFill>
                <a:schemeClr val="bg1"/>
              </a:solidFill>
              <a:latin typeface="Lato Light" charset="0"/>
              <a:ea typeface="Lato Light" charset="0"/>
              <a:cs typeface="Lato Light" charset="0"/>
            </a:endParaRPr>
          </a:p>
        </p:txBody>
      </p:sp>
      <p:sp>
        <p:nvSpPr>
          <p:cNvPr id="33" name="Shape 2690"/>
          <p:cNvSpPr/>
          <p:nvPr/>
        </p:nvSpPr>
        <p:spPr>
          <a:xfrm>
            <a:off x="7890024" y="5417121"/>
            <a:ext cx="953612" cy="866922"/>
          </a:xfrm>
          <a:custGeom>
            <a:avLst/>
            <a:gdLst/>
            <a:ahLst/>
            <a:cxnLst>
              <a:cxn ang="0">
                <a:pos x="wd2" y="hd2"/>
              </a:cxn>
              <a:cxn ang="5400000">
                <a:pos x="wd2" y="hd2"/>
              </a:cxn>
              <a:cxn ang="10800000">
                <a:pos x="wd2" y="hd2"/>
              </a:cxn>
              <a:cxn ang="16200000">
                <a:pos x="wd2" y="hd2"/>
              </a:cxn>
            </a:cxnLst>
            <a:rect l="0" t="0" r="r" b="b"/>
            <a:pathLst>
              <a:path w="21600" h="21600" extrusionOk="0">
                <a:moveTo>
                  <a:pt x="20618" y="11880"/>
                </a:moveTo>
                <a:cubicBezTo>
                  <a:pt x="20618" y="12476"/>
                  <a:pt x="20178" y="12960"/>
                  <a:pt x="19636" y="12960"/>
                </a:cubicBezTo>
                <a:lnTo>
                  <a:pt x="19636" y="8640"/>
                </a:lnTo>
                <a:cubicBezTo>
                  <a:pt x="20178" y="8640"/>
                  <a:pt x="20618" y="9124"/>
                  <a:pt x="20618" y="9720"/>
                </a:cubicBezTo>
                <a:cubicBezTo>
                  <a:pt x="20618" y="9720"/>
                  <a:pt x="20618" y="11880"/>
                  <a:pt x="20618" y="11880"/>
                </a:cubicBezTo>
                <a:close/>
                <a:moveTo>
                  <a:pt x="18655" y="19980"/>
                </a:moveTo>
                <a:cubicBezTo>
                  <a:pt x="18655" y="20279"/>
                  <a:pt x="18434" y="20520"/>
                  <a:pt x="18164" y="20520"/>
                </a:cubicBezTo>
                <a:cubicBezTo>
                  <a:pt x="17893" y="20520"/>
                  <a:pt x="17673" y="20279"/>
                  <a:pt x="17673" y="19980"/>
                </a:cubicBezTo>
                <a:lnTo>
                  <a:pt x="17673" y="1620"/>
                </a:lnTo>
                <a:cubicBezTo>
                  <a:pt x="17673" y="1322"/>
                  <a:pt x="17893" y="1080"/>
                  <a:pt x="18164" y="1080"/>
                </a:cubicBezTo>
                <a:cubicBezTo>
                  <a:pt x="18434" y="1080"/>
                  <a:pt x="18655" y="1322"/>
                  <a:pt x="18655" y="1620"/>
                </a:cubicBezTo>
                <a:cubicBezTo>
                  <a:pt x="18655" y="1620"/>
                  <a:pt x="18655" y="19980"/>
                  <a:pt x="18655" y="19980"/>
                </a:cubicBezTo>
                <a:close/>
                <a:moveTo>
                  <a:pt x="16691" y="18404"/>
                </a:moveTo>
                <a:lnTo>
                  <a:pt x="2944" y="13512"/>
                </a:lnTo>
                <a:cubicBezTo>
                  <a:pt x="2944" y="13508"/>
                  <a:pt x="2945" y="13504"/>
                  <a:pt x="2945" y="13500"/>
                </a:cubicBezTo>
                <a:lnTo>
                  <a:pt x="2945" y="8100"/>
                </a:lnTo>
                <a:cubicBezTo>
                  <a:pt x="2945" y="8096"/>
                  <a:pt x="2944" y="8093"/>
                  <a:pt x="2944" y="8089"/>
                </a:cubicBezTo>
                <a:lnTo>
                  <a:pt x="16691" y="3197"/>
                </a:lnTo>
                <a:cubicBezTo>
                  <a:pt x="16691" y="3197"/>
                  <a:pt x="16691" y="18404"/>
                  <a:pt x="16691" y="18404"/>
                </a:cubicBezTo>
                <a:close/>
                <a:moveTo>
                  <a:pt x="12480" y="18725"/>
                </a:moveTo>
                <a:cubicBezTo>
                  <a:pt x="12316" y="19294"/>
                  <a:pt x="11764" y="19608"/>
                  <a:pt x="11247" y="19428"/>
                </a:cubicBezTo>
                <a:lnTo>
                  <a:pt x="6102" y="17625"/>
                </a:lnTo>
                <a:cubicBezTo>
                  <a:pt x="5585" y="17444"/>
                  <a:pt x="5299" y="16837"/>
                  <a:pt x="5464" y="16269"/>
                </a:cubicBezTo>
                <a:lnTo>
                  <a:pt x="5654" y="15610"/>
                </a:lnTo>
                <a:lnTo>
                  <a:pt x="12661" y="18104"/>
                </a:lnTo>
                <a:cubicBezTo>
                  <a:pt x="12661" y="18104"/>
                  <a:pt x="12480" y="18725"/>
                  <a:pt x="12480" y="18725"/>
                </a:cubicBezTo>
                <a:close/>
                <a:moveTo>
                  <a:pt x="1964" y="13500"/>
                </a:moveTo>
                <a:lnTo>
                  <a:pt x="982" y="13500"/>
                </a:lnTo>
                <a:lnTo>
                  <a:pt x="982" y="8100"/>
                </a:lnTo>
                <a:lnTo>
                  <a:pt x="1964" y="8100"/>
                </a:lnTo>
                <a:cubicBezTo>
                  <a:pt x="1964" y="8100"/>
                  <a:pt x="1964" y="13500"/>
                  <a:pt x="1964" y="13500"/>
                </a:cubicBezTo>
                <a:close/>
                <a:moveTo>
                  <a:pt x="19636" y="7560"/>
                </a:moveTo>
                <a:lnTo>
                  <a:pt x="19636" y="1620"/>
                </a:lnTo>
                <a:cubicBezTo>
                  <a:pt x="19636" y="725"/>
                  <a:pt x="18977" y="0"/>
                  <a:pt x="18164" y="0"/>
                </a:cubicBezTo>
                <a:cubicBezTo>
                  <a:pt x="17350" y="0"/>
                  <a:pt x="16691" y="725"/>
                  <a:pt x="16691" y="1620"/>
                </a:cubicBezTo>
                <a:lnTo>
                  <a:pt x="16691" y="2062"/>
                </a:lnTo>
                <a:lnTo>
                  <a:pt x="2411" y="7144"/>
                </a:lnTo>
                <a:cubicBezTo>
                  <a:pt x="2276" y="7067"/>
                  <a:pt x="2126" y="7020"/>
                  <a:pt x="1964" y="7020"/>
                </a:cubicBezTo>
                <a:lnTo>
                  <a:pt x="982" y="7020"/>
                </a:lnTo>
                <a:cubicBezTo>
                  <a:pt x="440" y="7020"/>
                  <a:pt x="0" y="7504"/>
                  <a:pt x="0" y="8100"/>
                </a:cubicBezTo>
                <a:lnTo>
                  <a:pt x="0" y="13500"/>
                </a:lnTo>
                <a:cubicBezTo>
                  <a:pt x="0" y="14097"/>
                  <a:pt x="440" y="14580"/>
                  <a:pt x="982" y="14580"/>
                </a:cubicBezTo>
                <a:lnTo>
                  <a:pt x="1964" y="14580"/>
                </a:lnTo>
                <a:cubicBezTo>
                  <a:pt x="2126" y="14580"/>
                  <a:pt x="2276" y="14533"/>
                  <a:pt x="2411" y="14457"/>
                </a:cubicBezTo>
                <a:lnTo>
                  <a:pt x="4720" y="15278"/>
                </a:lnTo>
                <a:lnTo>
                  <a:pt x="4529" y="15941"/>
                </a:lnTo>
                <a:cubicBezTo>
                  <a:pt x="4199" y="17078"/>
                  <a:pt x="4770" y="18292"/>
                  <a:pt x="5803" y="18654"/>
                </a:cubicBezTo>
                <a:lnTo>
                  <a:pt x="10949" y="20456"/>
                </a:lnTo>
                <a:cubicBezTo>
                  <a:pt x="11983" y="20819"/>
                  <a:pt x="13087" y="20190"/>
                  <a:pt x="13416" y="19053"/>
                </a:cubicBezTo>
                <a:lnTo>
                  <a:pt x="13595" y="18437"/>
                </a:lnTo>
                <a:lnTo>
                  <a:pt x="16691" y="19538"/>
                </a:lnTo>
                <a:lnTo>
                  <a:pt x="16691" y="19980"/>
                </a:lnTo>
                <a:cubicBezTo>
                  <a:pt x="16691" y="20875"/>
                  <a:pt x="17350" y="21600"/>
                  <a:pt x="18164" y="21600"/>
                </a:cubicBezTo>
                <a:cubicBezTo>
                  <a:pt x="18977" y="21600"/>
                  <a:pt x="19636" y="20875"/>
                  <a:pt x="19636" y="19980"/>
                </a:cubicBezTo>
                <a:lnTo>
                  <a:pt x="19636" y="14040"/>
                </a:lnTo>
                <a:cubicBezTo>
                  <a:pt x="20721" y="14040"/>
                  <a:pt x="21600" y="13073"/>
                  <a:pt x="21600" y="11880"/>
                </a:cubicBezTo>
                <a:lnTo>
                  <a:pt x="21600" y="9720"/>
                </a:lnTo>
                <a:cubicBezTo>
                  <a:pt x="21600" y="8527"/>
                  <a:pt x="20721" y="7560"/>
                  <a:pt x="19636" y="7560"/>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latin typeface="Source Sans Pro Regular" charset="0"/>
              <a:ea typeface="Source Sans Pro Regular" charset="0"/>
              <a:cs typeface="Source Sans Pro Regular" charset="0"/>
            </a:endParaRPr>
          </a:p>
        </p:txBody>
      </p:sp>
      <p:sp>
        <p:nvSpPr>
          <p:cNvPr id="34" name="Shape 2783"/>
          <p:cNvSpPr/>
          <p:nvPr/>
        </p:nvSpPr>
        <p:spPr>
          <a:xfrm>
            <a:off x="11724060" y="5568203"/>
            <a:ext cx="953614" cy="823576"/>
          </a:xfrm>
          <a:custGeom>
            <a:avLst/>
            <a:gdLst/>
            <a:ahLst/>
            <a:cxnLst>
              <a:cxn ang="0">
                <a:pos x="wd2" y="hd2"/>
              </a:cxn>
              <a:cxn ang="5400000">
                <a:pos x="wd2" y="hd2"/>
              </a:cxn>
              <a:cxn ang="10800000">
                <a:pos x="wd2" y="hd2"/>
              </a:cxn>
              <a:cxn ang="16200000">
                <a:pos x="wd2" y="hd2"/>
              </a:cxn>
            </a:cxnLst>
            <a:rect l="0" t="0" r="r" b="b"/>
            <a:pathLst>
              <a:path w="21600" h="21600" extrusionOk="0">
                <a:moveTo>
                  <a:pt x="10800" y="15855"/>
                </a:moveTo>
                <a:lnTo>
                  <a:pt x="1633" y="10800"/>
                </a:lnTo>
                <a:lnTo>
                  <a:pt x="4615" y="9156"/>
                </a:lnTo>
                <a:lnTo>
                  <a:pt x="10589" y="12450"/>
                </a:lnTo>
                <a:lnTo>
                  <a:pt x="10591" y="12446"/>
                </a:lnTo>
                <a:cubicBezTo>
                  <a:pt x="10654" y="12482"/>
                  <a:pt x="10724" y="12505"/>
                  <a:pt x="10800" y="12505"/>
                </a:cubicBezTo>
                <a:cubicBezTo>
                  <a:pt x="10876" y="12505"/>
                  <a:pt x="10946" y="12482"/>
                  <a:pt x="11009" y="12446"/>
                </a:cubicBezTo>
                <a:lnTo>
                  <a:pt x="11011" y="12450"/>
                </a:lnTo>
                <a:lnTo>
                  <a:pt x="16985" y="9156"/>
                </a:lnTo>
                <a:lnTo>
                  <a:pt x="19967" y="10800"/>
                </a:lnTo>
                <a:cubicBezTo>
                  <a:pt x="19967" y="10800"/>
                  <a:pt x="10800" y="15855"/>
                  <a:pt x="10800" y="15855"/>
                </a:cubicBezTo>
                <a:close/>
                <a:moveTo>
                  <a:pt x="19967" y="15347"/>
                </a:moveTo>
                <a:lnTo>
                  <a:pt x="10800" y="20402"/>
                </a:lnTo>
                <a:lnTo>
                  <a:pt x="1633" y="15347"/>
                </a:lnTo>
                <a:lnTo>
                  <a:pt x="4615" y="13703"/>
                </a:lnTo>
                <a:lnTo>
                  <a:pt x="10589" y="16997"/>
                </a:lnTo>
                <a:lnTo>
                  <a:pt x="10591" y="16994"/>
                </a:lnTo>
                <a:cubicBezTo>
                  <a:pt x="10654" y="17029"/>
                  <a:pt x="10724" y="17053"/>
                  <a:pt x="10800" y="17053"/>
                </a:cubicBezTo>
                <a:cubicBezTo>
                  <a:pt x="10876" y="17053"/>
                  <a:pt x="10946" y="17029"/>
                  <a:pt x="11009" y="16994"/>
                </a:cubicBezTo>
                <a:lnTo>
                  <a:pt x="11011" y="16997"/>
                </a:lnTo>
                <a:lnTo>
                  <a:pt x="16985" y="13703"/>
                </a:lnTo>
                <a:cubicBezTo>
                  <a:pt x="16985" y="13703"/>
                  <a:pt x="19967" y="15347"/>
                  <a:pt x="19967" y="15347"/>
                </a:cubicBezTo>
                <a:close/>
                <a:moveTo>
                  <a:pt x="1633" y="6253"/>
                </a:moveTo>
                <a:lnTo>
                  <a:pt x="10800" y="1198"/>
                </a:lnTo>
                <a:lnTo>
                  <a:pt x="19967" y="6253"/>
                </a:lnTo>
                <a:lnTo>
                  <a:pt x="10800" y="11307"/>
                </a:lnTo>
                <a:cubicBezTo>
                  <a:pt x="10800" y="11307"/>
                  <a:pt x="1633" y="6253"/>
                  <a:pt x="1633" y="6253"/>
                </a:cubicBezTo>
                <a:close/>
                <a:moveTo>
                  <a:pt x="21600" y="10800"/>
                </a:moveTo>
                <a:cubicBezTo>
                  <a:pt x="21600" y="10574"/>
                  <a:pt x="21484" y="10383"/>
                  <a:pt x="21319" y="10290"/>
                </a:cubicBezTo>
                <a:lnTo>
                  <a:pt x="21320" y="10287"/>
                </a:lnTo>
                <a:lnTo>
                  <a:pt x="18127" y="8526"/>
                </a:lnTo>
                <a:lnTo>
                  <a:pt x="21320" y="6766"/>
                </a:lnTo>
                <a:lnTo>
                  <a:pt x="21319" y="6762"/>
                </a:lnTo>
                <a:cubicBezTo>
                  <a:pt x="21484" y="6671"/>
                  <a:pt x="21600" y="6479"/>
                  <a:pt x="21600" y="6253"/>
                </a:cubicBezTo>
                <a:cubicBezTo>
                  <a:pt x="21600" y="6027"/>
                  <a:pt x="21484" y="5835"/>
                  <a:pt x="21319" y="5743"/>
                </a:cubicBezTo>
                <a:lnTo>
                  <a:pt x="21320" y="5740"/>
                </a:lnTo>
                <a:lnTo>
                  <a:pt x="11011" y="56"/>
                </a:lnTo>
                <a:lnTo>
                  <a:pt x="11009" y="59"/>
                </a:lnTo>
                <a:cubicBezTo>
                  <a:pt x="10946" y="23"/>
                  <a:pt x="10876" y="0"/>
                  <a:pt x="10800" y="0"/>
                </a:cubicBezTo>
                <a:cubicBezTo>
                  <a:pt x="10724" y="0"/>
                  <a:pt x="10654" y="23"/>
                  <a:pt x="10591" y="59"/>
                </a:cubicBezTo>
                <a:lnTo>
                  <a:pt x="10589" y="56"/>
                </a:lnTo>
                <a:lnTo>
                  <a:pt x="280" y="5740"/>
                </a:lnTo>
                <a:lnTo>
                  <a:pt x="281" y="5743"/>
                </a:lnTo>
                <a:cubicBezTo>
                  <a:pt x="116" y="5835"/>
                  <a:pt x="0" y="6027"/>
                  <a:pt x="0" y="6253"/>
                </a:cubicBezTo>
                <a:cubicBezTo>
                  <a:pt x="0" y="6479"/>
                  <a:pt x="116" y="6671"/>
                  <a:pt x="281" y="6762"/>
                </a:cubicBezTo>
                <a:lnTo>
                  <a:pt x="280" y="6766"/>
                </a:lnTo>
                <a:lnTo>
                  <a:pt x="3473" y="8526"/>
                </a:lnTo>
                <a:lnTo>
                  <a:pt x="280" y="10287"/>
                </a:lnTo>
                <a:lnTo>
                  <a:pt x="281" y="10290"/>
                </a:lnTo>
                <a:cubicBezTo>
                  <a:pt x="116" y="10383"/>
                  <a:pt x="0" y="10574"/>
                  <a:pt x="0" y="10800"/>
                </a:cubicBezTo>
                <a:cubicBezTo>
                  <a:pt x="0" y="11026"/>
                  <a:pt x="116" y="11218"/>
                  <a:pt x="281" y="11310"/>
                </a:cubicBezTo>
                <a:lnTo>
                  <a:pt x="280" y="11313"/>
                </a:lnTo>
                <a:lnTo>
                  <a:pt x="3473" y="13074"/>
                </a:lnTo>
                <a:lnTo>
                  <a:pt x="280" y="14834"/>
                </a:lnTo>
                <a:lnTo>
                  <a:pt x="281" y="14838"/>
                </a:lnTo>
                <a:cubicBezTo>
                  <a:pt x="116" y="14930"/>
                  <a:pt x="0" y="15121"/>
                  <a:pt x="0" y="15347"/>
                </a:cubicBezTo>
                <a:cubicBezTo>
                  <a:pt x="0" y="15574"/>
                  <a:pt x="116" y="15765"/>
                  <a:pt x="281" y="15857"/>
                </a:cubicBezTo>
                <a:lnTo>
                  <a:pt x="280" y="15860"/>
                </a:lnTo>
                <a:lnTo>
                  <a:pt x="10589" y="21544"/>
                </a:lnTo>
                <a:lnTo>
                  <a:pt x="10591" y="21541"/>
                </a:lnTo>
                <a:cubicBezTo>
                  <a:pt x="10654" y="21577"/>
                  <a:pt x="10724" y="21600"/>
                  <a:pt x="10800" y="21600"/>
                </a:cubicBezTo>
                <a:cubicBezTo>
                  <a:pt x="10876" y="21600"/>
                  <a:pt x="10946" y="21577"/>
                  <a:pt x="11009" y="21541"/>
                </a:cubicBezTo>
                <a:lnTo>
                  <a:pt x="11011" y="21544"/>
                </a:lnTo>
                <a:lnTo>
                  <a:pt x="21320" y="15860"/>
                </a:lnTo>
                <a:lnTo>
                  <a:pt x="21319" y="15857"/>
                </a:lnTo>
                <a:cubicBezTo>
                  <a:pt x="21484" y="15765"/>
                  <a:pt x="21600" y="15574"/>
                  <a:pt x="21600" y="15347"/>
                </a:cubicBezTo>
                <a:cubicBezTo>
                  <a:pt x="21600" y="15121"/>
                  <a:pt x="21484" y="14930"/>
                  <a:pt x="21319" y="14838"/>
                </a:cubicBezTo>
                <a:lnTo>
                  <a:pt x="21320" y="14834"/>
                </a:lnTo>
                <a:lnTo>
                  <a:pt x="18127" y="13074"/>
                </a:lnTo>
                <a:lnTo>
                  <a:pt x="21320" y="11313"/>
                </a:lnTo>
                <a:lnTo>
                  <a:pt x="21319" y="11310"/>
                </a:lnTo>
                <a:cubicBezTo>
                  <a:pt x="21484" y="11218"/>
                  <a:pt x="21600" y="11026"/>
                  <a:pt x="21600" y="10800"/>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latin typeface="Source Sans Pro Regular" charset="0"/>
              <a:ea typeface="Source Sans Pro Regular" charset="0"/>
              <a:cs typeface="Source Sans Pro Regular" charset="0"/>
            </a:endParaRPr>
          </a:p>
        </p:txBody>
      </p:sp>
      <p:sp>
        <p:nvSpPr>
          <p:cNvPr id="35" name="Shape 2645"/>
          <p:cNvSpPr/>
          <p:nvPr/>
        </p:nvSpPr>
        <p:spPr>
          <a:xfrm>
            <a:off x="4092397" y="5590505"/>
            <a:ext cx="953614" cy="693538"/>
          </a:xfrm>
          <a:custGeom>
            <a:avLst/>
            <a:gdLst/>
            <a:ahLst/>
            <a:cxnLst>
              <a:cxn ang="0">
                <a:pos x="wd2" y="hd2"/>
              </a:cxn>
              <a:cxn ang="5400000">
                <a:pos x="wd2" y="hd2"/>
              </a:cxn>
              <a:cxn ang="10800000">
                <a:pos x="wd2" y="hd2"/>
              </a:cxn>
              <a:cxn ang="16200000">
                <a:pos x="wd2" y="hd2"/>
              </a:cxn>
            </a:cxnLst>
            <a:rect l="0" t="0" r="r" b="b"/>
            <a:pathLst>
              <a:path w="21600" h="21600" extrusionOk="0">
                <a:moveTo>
                  <a:pt x="1408" y="20250"/>
                </a:moveTo>
                <a:lnTo>
                  <a:pt x="2740" y="17504"/>
                </a:lnTo>
                <a:cubicBezTo>
                  <a:pt x="2807" y="17526"/>
                  <a:pt x="2874" y="17550"/>
                  <a:pt x="2945" y="17550"/>
                </a:cubicBezTo>
                <a:lnTo>
                  <a:pt x="18655" y="17550"/>
                </a:lnTo>
                <a:cubicBezTo>
                  <a:pt x="18726" y="17550"/>
                  <a:pt x="18793" y="17526"/>
                  <a:pt x="18860" y="17504"/>
                </a:cubicBezTo>
                <a:lnTo>
                  <a:pt x="20192" y="20250"/>
                </a:lnTo>
                <a:cubicBezTo>
                  <a:pt x="20192" y="20250"/>
                  <a:pt x="1408" y="20250"/>
                  <a:pt x="1408" y="20250"/>
                </a:cubicBezTo>
                <a:close/>
                <a:moveTo>
                  <a:pt x="2945" y="1350"/>
                </a:moveTo>
                <a:lnTo>
                  <a:pt x="18655" y="1350"/>
                </a:lnTo>
                <a:lnTo>
                  <a:pt x="18655" y="16200"/>
                </a:lnTo>
                <a:lnTo>
                  <a:pt x="2945" y="16200"/>
                </a:lnTo>
                <a:cubicBezTo>
                  <a:pt x="2945" y="16200"/>
                  <a:pt x="2945" y="1350"/>
                  <a:pt x="2945" y="1350"/>
                </a:cubicBezTo>
                <a:close/>
                <a:moveTo>
                  <a:pt x="21510" y="20558"/>
                </a:moveTo>
                <a:lnTo>
                  <a:pt x="21518" y="20551"/>
                </a:lnTo>
                <a:lnTo>
                  <a:pt x="19591" y="16577"/>
                </a:lnTo>
                <a:cubicBezTo>
                  <a:pt x="19617" y="16457"/>
                  <a:pt x="19636" y="16332"/>
                  <a:pt x="19636" y="16200"/>
                </a:cubicBezTo>
                <a:lnTo>
                  <a:pt x="19636" y="1350"/>
                </a:lnTo>
                <a:cubicBezTo>
                  <a:pt x="19636" y="605"/>
                  <a:pt x="19197" y="0"/>
                  <a:pt x="18655" y="0"/>
                </a:cubicBezTo>
                <a:lnTo>
                  <a:pt x="2945" y="0"/>
                </a:lnTo>
                <a:cubicBezTo>
                  <a:pt x="2403" y="0"/>
                  <a:pt x="1964" y="605"/>
                  <a:pt x="1964" y="1350"/>
                </a:cubicBezTo>
                <a:lnTo>
                  <a:pt x="1964" y="16200"/>
                </a:lnTo>
                <a:cubicBezTo>
                  <a:pt x="1964" y="16332"/>
                  <a:pt x="1983" y="16457"/>
                  <a:pt x="2009" y="16577"/>
                </a:cubicBezTo>
                <a:lnTo>
                  <a:pt x="82" y="20551"/>
                </a:lnTo>
                <a:lnTo>
                  <a:pt x="90" y="20558"/>
                </a:lnTo>
                <a:cubicBezTo>
                  <a:pt x="38" y="20665"/>
                  <a:pt x="0" y="20787"/>
                  <a:pt x="0" y="20925"/>
                </a:cubicBezTo>
                <a:cubicBezTo>
                  <a:pt x="0" y="21298"/>
                  <a:pt x="220" y="21600"/>
                  <a:pt x="491" y="21600"/>
                </a:cubicBezTo>
                <a:lnTo>
                  <a:pt x="21109" y="21600"/>
                </a:lnTo>
                <a:cubicBezTo>
                  <a:pt x="21380" y="21600"/>
                  <a:pt x="21600" y="21298"/>
                  <a:pt x="21600" y="20925"/>
                </a:cubicBezTo>
                <a:cubicBezTo>
                  <a:pt x="21600" y="20787"/>
                  <a:pt x="21562" y="20665"/>
                  <a:pt x="21510" y="20558"/>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latin typeface="Source Sans Pro Regular" charset="0"/>
              <a:ea typeface="Source Sans Pro Regular" charset="0"/>
              <a:cs typeface="Source Sans Pro Regular" charset="0"/>
            </a:endParaRPr>
          </a:p>
        </p:txBody>
      </p:sp>
      <p:sp>
        <p:nvSpPr>
          <p:cNvPr id="36" name="Shape 2547"/>
          <p:cNvSpPr/>
          <p:nvPr/>
        </p:nvSpPr>
        <p:spPr>
          <a:xfrm>
            <a:off x="15559340" y="5427410"/>
            <a:ext cx="866860" cy="866860"/>
          </a:xfrm>
          <a:custGeom>
            <a:avLst/>
            <a:gdLst/>
            <a:ahLst/>
            <a:cxnLst>
              <a:cxn ang="0">
                <a:pos x="wd2" y="hd2"/>
              </a:cxn>
              <a:cxn ang="5400000">
                <a:pos x="wd2" y="hd2"/>
              </a:cxn>
              <a:cxn ang="10800000">
                <a:pos x="wd2" y="hd2"/>
              </a:cxn>
              <a:cxn ang="16200000">
                <a:pos x="wd2" y="hd2"/>
              </a:cxn>
            </a:cxnLst>
            <a:rect l="0" t="0" r="r" b="b"/>
            <a:pathLst>
              <a:path w="21600" h="21600" extrusionOk="0">
                <a:moveTo>
                  <a:pt x="18073" y="17379"/>
                </a:moveTo>
                <a:lnTo>
                  <a:pt x="15643" y="14949"/>
                </a:lnTo>
                <a:cubicBezTo>
                  <a:pt x="16600" y="13832"/>
                  <a:pt x="17182" y="12386"/>
                  <a:pt x="17182" y="10800"/>
                </a:cubicBezTo>
                <a:cubicBezTo>
                  <a:pt x="17182" y="9214"/>
                  <a:pt x="16600" y="7767"/>
                  <a:pt x="15643" y="6651"/>
                </a:cubicBezTo>
                <a:lnTo>
                  <a:pt x="18073" y="4221"/>
                </a:lnTo>
                <a:cubicBezTo>
                  <a:pt x="19649" y="5963"/>
                  <a:pt x="20618" y="8266"/>
                  <a:pt x="20618" y="10800"/>
                </a:cubicBezTo>
                <a:cubicBezTo>
                  <a:pt x="20618" y="13335"/>
                  <a:pt x="19649" y="15637"/>
                  <a:pt x="18073" y="17379"/>
                </a:cubicBezTo>
                <a:moveTo>
                  <a:pt x="10800" y="20619"/>
                </a:moveTo>
                <a:cubicBezTo>
                  <a:pt x="8265" y="20619"/>
                  <a:pt x="5963" y="19650"/>
                  <a:pt x="4221" y="18073"/>
                </a:cubicBezTo>
                <a:lnTo>
                  <a:pt x="6651" y="15643"/>
                </a:lnTo>
                <a:cubicBezTo>
                  <a:pt x="7767" y="16600"/>
                  <a:pt x="9214" y="17182"/>
                  <a:pt x="10800" y="17182"/>
                </a:cubicBezTo>
                <a:cubicBezTo>
                  <a:pt x="12386" y="17182"/>
                  <a:pt x="13833" y="16600"/>
                  <a:pt x="14949" y="15643"/>
                </a:cubicBezTo>
                <a:lnTo>
                  <a:pt x="17379" y="18073"/>
                </a:lnTo>
                <a:cubicBezTo>
                  <a:pt x="15637" y="19650"/>
                  <a:pt x="13334" y="20619"/>
                  <a:pt x="10800" y="20619"/>
                </a:cubicBezTo>
                <a:moveTo>
                  <a:pt x="982" y="10800"/>
                </a:moveTo>
                <a:cubicBezTo>
                  <a:pt x="982" y="8266"/>
                  <a:pt x="1950" y="5963"/>
                  <a:pt x="3527" y="4221"/>
                </a:cubicBezTo>
                <a:lnTo>
                  <a:pt x="5957" y="6651"/>
                </a:lnTo>
                <a:cubicBezTo>
                  <a:pt x="4999" y="7767"/>
                  <a:pt x="4418" y="9214"/>
                  <a:pt x="4418" y="10800"/>
                </a:cubicBezTo>
                <a:cubicBezTo>
                  <a:pt x="4418" y="12386"/>
                  <a:pt x="4999" y="13832"/>
                  <a:pt x="5957" y="14949"/>
                </a:cubicBezTo>
                <a:lnTo>
                  <a:pt x="3527" y="17379"/>
                </a:lnTo>
                <a:cubicBezTo>
                  <a:pt x="1950" y="15637"/>
                  <a:pt x="982" y="13335"/>
                  <a:pt x="982" y="10800"/>
                </a:cubicBezTo>
                <a:moveTo>
                  <a:pt x="16200" y="10800"/>
                </a:moveTo>
                <a:cubicBezTo>
                  <a:pt x="16200" y="13782"/>
                  <a:pt x="13782" y="16200"/>
                  <a:pt x="10800" y="16200"/>
                </a:cubicBezTo>
                <a:cubicBezTo>
                  <a:pt x="7817" y="16200"/>
                  <a:pt x="5400" y="13782"/>
                  <a:pt x="5400" y="10800"/>
                </a:cubicBezTo>
                <a:cubicBezTo>
                  <a:pt x="5400" y="7817"/>
                  <a:pt x="7817" y="5400"/>
                  <a:pt x="10800" y="5400"/>
                </a:cubicBezTo>
                <a:cubicBezTo>
                  <a:pt x="13782" y="5400"/>
                  <a:pt x="16200" y="7817"/>
                  <a:pt x="16200" y="10800"/>
                </a:cubicBezTo>
                <a:moveTo>
                  <a:pt x="10800" y="982"/>
                </a:moveTo>
                <a:cubicBezTo>
                  <a:pt x="13334" y="982"/>
                  <a:pt x="15637" y="1950"/>
                  <a:pt x="17379" y="3527"/>
                </a:cubicBezTo>
                <a:lnTo>
                  <a:pt x="14949" y="5957"/>
                </a:lnTo>
                <a:cubicBezTo>
                  <a:pt x="13832" y="4999"/>
                  <a:pt x="12386" y="4418"/>
                  <a:pt x="10800" y="4418"/>
                </a:cubicBezTo>
                <a:cubicBezTo>
                  <a:pt x="9214" y="4418"/>
                  <a:pt x="7767" y="4999"/>
                  <a:pt x="6651" y="5957"/>
                </a:cubicBezTo>
                <a:lnTo>
                  <a:pt x="4221" y="3527"/>
                </a:lnTo>
                <a:cubicBezTo>
                  <a:pt x="5963" y="1950"/>
                  <a:pt x="8265" y="982"/>
                  <a:pt x="10800" y="982"/>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latin typeface="Source Sans Pro Regular" charset="0"/>
              <a:ea typeface="Source Sans Pro Regular" charset="0"/>
              <a:cs typeface="Source Sans Pro Regular" charset="0"/>
            </a:endParaRPr>
          </a:p>
        </p:txBody>
      </p:sp>
      <p:sp>
        <p:nvSpPr>
          <p:cNvPr id="37" name="Shape 2633"/>
          <p:cNvSpPr/>
          <p:nvPr/>
        </p:nvSpPr>
        <p:spPr>
          <a:xfrm>
            <a:off x="19383755" y="5463733"/>
            <a:ext cx="866860" cy="866860"/>
          </a:xfrm>
          <a:custGeom>
            <a:avLst/>
            <a:gdLst/>
            <a:ahLst/>
            <a:cxnLst>
              <a:cxn ang="0">
                <a:pos x="wd2" y="hd2"/>
              </a:cxn>
              <a:cxn ang="5400000">
                <a:pos x="wd2" y="hd2"/>
              </a:cxn>
              <a:cxn ang="10800000">
                <a:pos x="wd2" y="hd2"/>
              </a:cxn>
              <a:cxn ang="16200000">
                <a:pos x="wd2" y="hd2"/>
              </a:cxn>
            </a:cxnLst>
            <a:rect l="0" t="0" r="r" b="b"/>
            <a:pathLst>
              <a:path w="21600" h="21600" extrusionOk="0">
                <a:moveTo>
                  <a:pt x="12144" y="18334"/>
                </a:moveTo>
                <a:lnTo>
                  <a:pt x="15583" y="6873"/>
                </a:lnTo>
                <a:lnTo>
                  <a:pt x="20168" y="6873"/>
                </a:lnTo>
                <a:cubicBezTo>
                  <a:pt x="20168" y="6873"/>
                  <a:pt x="12144" y="18334"/>
                  <a:pt x="12144" y="18334"/>
                </a:cubicBezTo>
                <a:close/>
                <a:moveTo>
                  <a:pt x="10800" y="19403"/>
                </a:moveTo>
                <a:lnTo>
                  <a:pt x="7041" y="6873"/>
                </a:lnTo>
                <a:lnTo>
                  <a:pt x="14559" y="6873"/>
                </a:lnTo>
                <a:cubicBezTo>
                  <a:pt x="14559" y="6873"/>
                  <a:pt x="10800" y="19403"/>
                  <a:pt x="10800" y="19403"/>
                </a:cubicBezTo>
                <a:close/>
                <a:moveTo>
                  <a:pt x="1432" y="6873"/>
                </a:moveTo>
                <a:lnTo>
                  <a:pt x="6017" y="6873"/>
                </a:lnTo>
                <a:lnTo>
                  <a:pt x="9456" y="18334"/>
                </a:lnTo>
                <a:cubicBezTo>
                  <a:pt x="9456" y="18334"/>
                  <a:pt x="1432" y="6873"/>
                  <a:pt x="1432" y="6873"/>
                </a:cubicBezTo>
                <a:close/>
                <a:moveTo>
                  <a:pt x="6578" y="982"/>
                </a:moveTo>
                <a:lnTo>
                  <a:pt x="8536" y="982"/>
                </a:lnTo>
                <a:lnTo>
                  <a:pt x="6082" y="5891"/>
                </a:lnTo>
                <a:lnTo>
                  <a:pt x="1669" y="5891"/>
                </a:lnTo>
                <a:cubicBezTo>
                  <a:pt x="1669" y="5891"/>
                  <a:pt x="6578" y="982"/>
                  <a:pt x="6578" y="982"/>
                </a:cubicBezTo>
                <a:close/>
                <a:moveTo>
                  <a:pt x="11973" y="982"/>
                </a:moveTo>
                <a:lnTo>
                  <a:pt x="14427" y="5891"/>
                </a:lnTo>
                <a:lnTo>
                  <a:pt x="7173" y="5891"/>
                </a:lnTo>
                <a:lnTo>
                  <a:pt x="9627" y="982"/>
                </a:lnTo>
                <a:cubicBezTo>
                  <a:pt x="9627" y="982"/>
                  <a:pt x="11973" y="982"/>
                  <a:pt x="11973" y="982"/>
                </a:cubicBezTo>
                <a:close/>
                <a:moveTo>
                  <a:pt x="15022" y="982"/>
                </a:moveTo>
                <a:lnTo>
                  <a:pt x="19931" y="5891"/>
                </a:lnTo>
                <a:lnTo>
                  <a:pt x="15518" y="5891"/>
                </a:lnTo>
                <a:lnTo>
                  <a:pt x="13064" y="982"/>
                </a:lnTo>
                <a:cubicBezTo>
                  <a:pt x="13064" y="982"/>
                  <a:pt x="15022" y="982"/>
                  <a:pt x="15022" y="982"/>
                </a:cubicBezTo>
                <a:close/>
                <a:moveTo>
                  <a:pt x="21600" y="6382"/>
                </a:moveTo>
                <a:cubicBezTo>
                  <a:pt x="21600" y="6272"/>
                  <a:pt x="21557" y="6175"/>
                  <a:pt x="21495" y="6093"/>
                </a:cubicBezTo>
                <a:lnTo>
                  <a:pt x="21502" y="6088"/>
                </a:lnTo>
                <a:lnTo>
                  <a:pt x="21471" y="6057"/>
                </a:lnTo>
                <a:cubicBezTo>
                  <a:pt x="21459" y="6044"/>
                  <a:pt x="21448" y="6032"/>
                  <a:pt x="21434" y="6020"/>
                </a:cubicBezTo>
                <a:lnTo>
                  <a:pt x="15611" y="197"/>
                </a:lnTo>
                <a:lnTo>
                  <a:pt x="15604" y="201"/>
                </a:lnTo>
                <a:cubicBezTo>
                  <a:pt x="15514" y="82"/>
                  <a:pt x="15379" y="0"/>
                  <a:pt x="15218" y="0"/>
                </a:cubicBezTo>
                <a:lnTo>
                  <a:pt x="6382" y="0"/>
                </a:lnTo>
                <a:cubicBezTo>
                  <a:pt x="6221" y="0"/>
                  <a:pt x="6086" y="82"/>
                  <a:pt x="5996" y="201"/>
                </a:cubicBezTo>
                <a:lnTo>
                  <a:pt x="5989" y="197"/>
                </a:lnTo>
                <a:lnTo>
                  <a:pt x="166" y="6020"/>
                </a:lnTo>
                <a:cubicBezTo>
                  <a:pt x="152" y="6032"/>
                  <a:pt x="141" y="6044"/>
                  <a:pt x="129" y="6057"/>
                </a:cubicBezTo>
                <a:lnTo>
                  <a:pt x="98" y="6088"/>
                </a:lnTo>
                <a:lnTo>
                  <a:pt x="105" y="6093"/>
                </a:lnTo>
                <a:cubicBezTo>
                  <a:pt x="43" y="6175"/>
                  <a:pt x="0" y="6272"/>
                  <a:pt x="0" y="6382"/>
                </a:cubicBezTo>
                <a:cubicBezTo>
                  <a:pt x="0" y="6499"/>
                  <a:pt x="46" y="6602"/>
                  <a:pt x="115" y="6686"/>
                </a:cubicBezTo>
                <a:lnTo>
                  <a:pt x="109" y="6690"/>
                </a:lnTo>
                <a:lnTo>
                  <a:pt x="10418" y="21418"/>
                </a:lnTo>
                <a:lnTo>
                  <a:pt x="10424" y="21413"/>
                </a:lnTo>
                <a:cubicBezTo>
                  <a:pt x="10514" y="21525"/>
                  <a:pt x="10646" y="21600"/>
                  <a:pt x="10800" y="21600"/>
                </a:cubicBezTo>
                <a:cubicBezTo>
                  <a:pt x="10954" y="21600"/>
                  <a:pt x="11086" y="21525"/>
                  <a:pt x="11176" y="21413"/>
                </a:cubicBezTo>
                <a:lnTo>
                  <a:pt x="11182" y="21418"/>
                </a:lnTo>
                <a:lnTo>
                  <a:pt x="21491" y="6690"/>
                </a:lnTo>
                <a:lnTo>
                  <a:pt x="21485" y="6686"/>
                </a:lnTo>
                <a:cubicBezTo>
                  <a:pt x="21553" y="6602"/>
                  <a:pt x="21600" y="6499"/>
                  <a:pt x="21600" y="6382"/>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latin typeface="Source Sans Pro Regular" charset="0"/>
              <a:ea typeface="Source Sans Pro Regular" charset="0"/>
              <a:cs typeface="Source Sans Pro Regular" charset="0"/>
            </a:endParaRPr>
          </a:p>
        </p:txBody>
      </p:sp>
      <p:sp>
        <p:nvSpPr>
          <p:cNvPr id="23" name="Rectangle 22"/>
          <p:cNvSpPr>
            <a:spLocks/>
          </p:cNvSpPr>
          <p:nvPr/>
        </p:nvSpPr>
        <p:spPr bwMode="auto">
          <a:xfrm>
            <a:off x="9439344" y="513148"/>
            <a:ext cx="5557612" cy="98488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none" lIns="0" tIns="0" rIns="0" bIns="0" anchor="ctr">
            <a:spAutoFit/>
          </a:bodyPr>
          <a:lstStyle/>
          <a:p>
            <a:pPr algn="ctr"/>
            <a:r>
              <a:rPr lang="en-US" sz="6400" b="1" spc="300" dirty="0" smtClean="0">
                <a:solidFill>
                  <a:schemeClr val="tx2"/>
                </a:solidFill>
                <a:latin typeface="Lato Black" charset="0"/>
                <a:ea typeface="Lato Black" charset="0"/>
                <a:cs typeface="Lato Black" charset="0"/>
                <a:sym typeface="Bebas Neue" charset="0"/>
              </a:rPr>
              <a:t>The Solutions</a:t>
            </a:r>
            <a:endParaRPr lang="en-US" sz="6400" b="1" spc="300" dirty="0">
              <a:solidFill>
                <a:schemeClr val="tx2"/>
              </a:solidFill>
              <a:latin typeface="Lato Black" charset="0"/>
              <a:ea typeface="Lato Black" charset="0"/>
              <a:cs typeface="Lato Black" charset="0"/>
              <a:sym typeface="Bebas Neue" charset="0"/>
            </a:endParaRPr>
          </a:p>
        </p:txBody>
      </p:sp>
      <p:grpSp>
        <p:nvGrpSpPr>
          <p:cNvPr id="24" name="Group 23"/>
          <p:cNvGrpSpPr/>
          <p:nvPr/>
        </p:nvGrpSpPr>
        <p:grpSpPr>
          <a:xfrm>
            <a:off x="11530633" y="1784193"/>
            <a:ext cx="1360987" cy="223024"/>
            <a:chOff x="11262732" y="1672683"/>
            <a:chExt cx="1360987" cy="223024"/>
          </a:xfrm>
        </p:grpSpPr>
        <p:sp>
          <p:nvSpPr>
            <p:cNvPr id="25" name="Oval 24"/>
            <p:cNvSpPr/>
            <p:nvPr/>
          </p:nvSpPr>
          <p:spPr>
            <a:xfrm>
              <a:off x="12400695"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p:cNvSpPr/>
            <p:nvPr/>
          </p:nvSpPr>
          <p:spPr>
            <a:xfrm>
              <a:off x="12021554"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p:nvPr/>
          </p:nvSpPr>
          <p:spPr>
            <a:xfrm>
              <a:off x="11641873"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p:cNvSpPr/>
            <p:nvPr/>
          </p:nvSpPr>
          <p:spPr>
            <a:xfrm>
              <a:off x="11262732"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94282932"/>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a:spLocks/>
          </p:cNvSpPr>
          <p:nvPr/>
        </p:nvSpPr>
        <p:spPr bwMode="auto">
          <a:xfrm>
            <a:off x="9420114" y="513148"/>
            <a:ext cx="5596084" cy="98488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none" lIns="0" tIns="0" rIns="0" bIns="0" anchor="ctr">
            <a:spAutoFit/>
          </a:bodyPr>
          <a:lstStyle/>
          <a:p>
            <a:pPr algn="ctr"/>
            <a:r>
              <a:rPr lang="en-US" sz="6400" b="1" spc="300" dirty="0" smtClean="0">
                <a:solidFill>
                  <a:schemeClr val="tx2"/>
                </a:solidFill>
                <a:latin typeface="Lato Black" charset="0"/>
                <a:ea typeface="Lato Black" charset="0"/>
                <a:cs typeface="Lato Black" charset="0"/>
                <a:sym typeface="Bebas Neue" charset="0"/>
              </a:rPr>
              <a:t>Our Solutions</a:t>
            </a:r>
            <a:endParaRPr lang="en-US" sz="6400" b="1" spc="300" dirty="0">
              <a:solidFill>
                <a:schemeClr val="tx2"/>
              </a:solidFill>
              <a:latin typeface="Lato Black" charset="0"/>
              <a:ea typeface="Lato Black" charset="0"/>
              <a:cs typeface="Lato Black" charset="0"/>
              <a:sym typeface="Bebas Neue" charset="0"/>
            </a:endParaRPr>
          </a:p>
        </p:txBody>
      </p:sp>
      <p:grpSp>
        <p:nvGrpSpPr>
          <p:cNvPr id="24" name="Group 23"/>
          <p:cNvGrpSpPr/>
          <p:nvPr/>
        </p:nvGrpSpPr>
        <p:grpSpPr>
          <a:xfrm>
            <a:off x="11530633" y="1784193"/>
            <a:ext cx="1360987" cy="223024"/>
            <a:chOff x="11262732" y="1672683"/>
            <a:chExt cx="1360987" cy="223024"/>
          </a:xfrm>
        </p:grpSpPr>
        <p:sp>
          <p:nvSpPr>
            <p:cNvPr id="25" name="Oval 24"/>
            <p:cNvSpPr/>
            <p:nvPr/>
          </p:nvSpPr>
          <p:spPr>
            <a:xfrm>
              <a:off x="12400695"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p:cNvSpPr/>
            <p:nvPr/>
          </p:nvSpPr>
          <p:spPr>
            <a:xfrm>
              <a:off x="12021554"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p:nvPr/>
          </p:nvSpPr>
          <p:spPr>
            <a:xfrm>
              <a:off x="11641873"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p:cNvSpPr/>
            <p:nvPr/>
          </p:nvSpPr>
          <p:spPr>
            <a:xfrm>
              <a:off x="11262732"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Freeform 5"/>
          <p:cNvSpPr>
            <a:spLocks/>
          </p:cNvSpPr>
          <p:nvPr/>
        </p:nvSpPr>
        <p:spPr bwMode="auto">
          <a:xfrm>
            <a:off x="13409584" y="6507841"/>
            <a:ext cx="4013031" cy="4018019"/>
          </a:xfrm>
          <a:custGeom>
            <a:avLst/>
            <a:gdLst>
              <a:gd name="T0" fmla="*/ 646 w 861"/>
              <a:gd name="T1" fmla="*/ 430 h 861"/>
              <a:gd name="T2" fmla="*/ 430 w 861"/>
              <a:gd name="T3" fmla="*/ 645 h 861"/>
              <a:gd name="T4" fmla="*/ 215 w 861"/>
              <a:gd name="T5" fmla="*/ 430 h 861"/>
              <a:gd name="T6" fmla="*/ 430 w 861"/>
              <a:gd name="T7" fmla="*/ 215 h 861"/>
              <a:gd name="T8" fmla="*/ 488 w 861"/>
              <a:gd name="T9" fmla="*/ 223 h 861"/>
              <a:gd name="T10" fmla="*/ 418 w 861"/>
              <a:gd name="T11" fmla="*/ 0 h 861"/>
              <a:gd name="T12" fmla="*/ 0 w 861"/>
              <a:gd name="T13" fmla="*/ 430 h 861"/>
              <a:gd name="T14" fmla="*/ 430 w 861"/>
              <a:gd name="T15" fmla="*/ 861 h 861"/>
              <a:gd name="T16" fmla="*/ 861 w 861"/>
              <a:gd name="T17" fmla="*/ 430 h 861"/>
              <a:gd name="T18" fmla="*/ 742 w 861"/>
              <a:gd name="T19" fmla="*/ 133 h 861"/>
              <a:gd name="T20" fmla="*/ 590 w 861"/>
              <a:gd name="T21" fmla="*/ 286 h 861"/>
              <a:gd name="T22" fmla="*/ 646 w 861"/>
              <a:gd name="T23" fmla="*/ 430 h 8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61" h="861">
                <a:moveTo>
                  <a:pt x="646" y="430"/>
                </a:moveTo>
                <a:cubicBezTo>
                  <a:pt x="646" y="549"/>
                  <a:pt x="549" y="645"/>
                  <a:pt x="430" y="645"/>
                </a:cubicBezTo>
                <a:cubicBezTo>
                  <a:pt x="311" y="645"/>
                  <a:pt x="215" y="549"/>
                  <a:pt x="215" y="430"/>
                </a:cubicBezTo>
                <a:cubicBezTo>
                  <a:pt x="215" y="311"/>
                  <a:pt x="311" y="215"/>
                  <a:pt x="430" y="215"/>
                </a:cubicBezTo>
                <a:cubicBezTo>
                  <a:pt x="450" y="215"/>
                  <a:pt x="470" y="218"/>
                  <a:pt x="488" y="223"/>
                </a:cubicBezTo>
                <a:cubicBezTo>
                  <a:pt x="447" y="156"/>
                  <a:pt x="422" y="80"/>
                  <a:pt x="418" y="0"/>
                </a:cubicBezTo>
                <a:cubicBezTo>
                  <a:pt x="186" y="6"/>
                  <a:pt x="0" y="196"/>
                  <a:pt x="0" y="430"/>
                </a:cubicBezTo>
                <a:cubicBezTo>
                  <a:pt x="0" y="668"/>
                  <a:pt x="192" y="861"/>
                  <a:pt x="430" y="861"/>
                </a:cubicBezTo>
                <a:cubicBezTo>
                  <a:pt x="668" y="861"/>
                  <a:pt x="861" y="668"/>
                  <a:pt x="861" y="430"/>
                </a:cubicBezTo>
                <a:cubicBezTo>
                  <a:pt x="861" y="315"/>
                  <a:pt x="816" y="211"/>
                  <a:pt x="742" y="133"/>
                </a:cubicBezTo>
                <a:cubicBezTo>
                  <a:pt x="590" y="286"/>
                  <a:pt x="590" y="286"/>
                  <a:pt x="590" y="286"/>
                </a:cubicBezTo>
                <a:cubicBezTo>
                  <a:pt x="625" y="325"/>
                  <a:pt x="646" y="375"/>
                  <a:pt x="646" y="430"/>
                </a:cubicBezTo>
                <a:close/>
              </a:path>
            </a:pathLst>
          </a:custGeom>
          <a:solidFill>
            <a:schemeClr val="accent1"/>
          </a:solidFill>
          <a:ln>
            <a:noFill/>
          </a:ln>
        </p:spPr>
        <p:txBody>
          <a:bodyPr vert="horz" wrap="square" lIns="182889" tIns="91445" rIns="182889" bIns="91445" numCol="1" anchor="t" anchorCtr="0" compatLnSpc="1">
            <a:prstTxWarp prst="textNoShape">
              <a:avLst/>
            </a:prstTxWarp>
          </a:bodyPr>
          <a:lstStyle/>
          <a:p>
            <a:endParaRPr lang="id-ID">
              <a:solidFill>
                <a:schemeClr val="accent3"/>
              </a:solidFill>
            </a:endParaRPr>
          </a:p>
        </p:txBody>
      </p:sp>
      <p:sp>
        <p:nvSpPr>
          <p:cNvPr id="37" name="Freeform 6"/>
          <p:cNvSpPr>
            <a:spLocks/>
          </p:cNvSpPr>
          <p:nvPr/>
        </p:nvSpPr>
        <p:spPr bwMode="auto">
          <a:xfrm>
            <a:off x="15543169" y="4399133"/>
            <a:ext cx="4013031" cy="3499754"/>
          </a:xfrm>
          <a:custGeom>
            <a:avLst/>
            <a:gdLst>
              <a:gd name="T0" fmla="*/ 739 w 861"/>
              <a:gd name="T1" fmla="*/ 731 h 750"/>
              <a:gd name="T2" fmla="*/ 739 w 861"/>
              <a:gd name="T3" fmla="*/ 730 h 750"/>
              <a:gd name="T4" fmla="*/ 861 w 861"/>
              <a:gd name="T5" fmla="*/ 431 h 750"/>
              <a:gd name="T6" fmla="*/ 430 w 861"/>
              <a:gd name="T7" fmla="*/ 0 h 750"/>
              <a:gd name="T8" fmla="*/ 0 w 861"/>
              <a:gd name="T9" fmla="*/ 431 h 750"/>
              <a:gd name="T10" fmla="*/ 120 w 861"/>
              <a:gd name="T11" fmla="*/ 729 h 750"/>
              <a:gd name="T12" fmla="*/ 120 w 861"/>
              <a:gd name="T13" fmla="*/ 730 h 750"/>
              <a:gd name="T14" fmla="*/ 132 w 861"/>
              <a:gd name="T15" fmla="*/ 742 h 750"/>
              <a:gd name="T16" fmla="*/ 284 w 861"/>
              <a:gd name="T17" fmla="*/ 589 h 750"/>
              <a:gd name="T18" fmla="*/ 278 w 861"/>
              <a:gd name="T19" fmla="*/ 583 h 750"/>
              <a:gd name="T20" fmla="*/ 277 w 861"/>
              <a:gd name="T21" fmla="*/ 582 h 750"/>
              <a:gd name="T22" fmla="*/ 215 w 861"/>
              <a:gd name="T23" fmla="*/ 431 h 750"/>
              <a:gd name="T24" fmla="*/ 430 w 861"/>
              <a:gd name="T25" fmla="*/ 215 h 750"/>
              <a:gd name="T26" fmla="*/ 645 w 861"/>
              <a:gd name="T27" fmla="*/ 431 h 750"/>
              <a:gd name="T28" fmla="*/ 584 w 861"/>
              <a:gd name="T29" fmla="*/ 581 h 750"/>
              <a:gd name="T30" fmla="*/ 584 w 861"/>
              <a:gd name="T31" fmla="*/ 581 h 750"/>
              <a:gd name="T32" fmla="*/ 584 w 861"/>
              <a:gd name="T33" fmla="*/ 581 h 750"/>
              <a:gd name="T34" fmla="*/ 563 w 861"/>
              <a:gd name="T35" fmla="*/ 603 h 750"/>
              <a:gd name="T36" fmla="*/ 721 w 861"/>
              <a:gd name="T37" fmla="*/ 750 h 750"/>
              <a:gd name="T38" fmla="*/ 739 w 861"/>
              <a:gd name="T39" fmla="*/ 731 h 7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61" h="750">
                <a:moveTo>
                  <a:pt x="739" y="731"/>
                </a:moveTo>
                <a:cubicBezTo>
                  <a:pt x="739" y="730"/>
                  <a:pt x="739" y="730"/>
                  <a:pt x="739" y="730"/>
                </a:cubicBezTo>
                <a:cubicBezTo>
                  <a:pt x="814" y="653"/>
                  <a:pt x="861" y="547"/>
                  <a:pt x="861" y="431"/>
                </a:cubicBezTo>
                <a:cubicBezTo>
                  <a:pt x="861" y="193"/>
                  <a:pt x="668" y="0"/>
                  <a:pt x="430" y="0"/>
                </a:cubicBezTo>
                <a:cubicBezTo>
                  <a:pt x="192" y="0"/>
                  <a:pt x="0" y="193"/>
                  <a:pt x="0" y="431"/>
                </a:cubicBezTo>
                <a:cubicBezTo>
                  <a:pt x="0" y="547"/>
                  <a:pt x="45" y="652"/>
                  <a:pt x="120" y="729"/>
                </a:cubicBezTo>
                <a:cubicBezTo>
                  <a:pt x="120" y="730"/>
                  <a:pt x="120" y="730"/>
                  <a:pt x="120" y="730"/>
                </a:cubicBezTo>
                <a:cubicBezTo>
                  <a:pt x="124" y="734"/>
                  <a:pt x="128" y="738"/>
                  <a:pt x="132" y="742"/>
                </a:cubicBezTo>
                <a:cubicBezTo>
                  <a:pt x="284" y="589"/>
                  <a:pt x="284" y="589"/>
                  <a:pt x="284" y="589"/>
                </a:cubicBezTo>
                <a:cubicBezTo>
                  <a:pt x="282" y="587"/>
                  <a:pt x="280" y="585"/>
                  <a:pt x="278" y="583"/>
                </a:cubicBezTo>
                <a:cubicBezTo>
                  <a:pt x="277" y="582"/>
                  <a:pt x="277" y="582"/>
                  <a:pt x="277" y="582"/>
                </a:cubicBezTo>
                <a:cubicBezTo>
                  <a:pt x="239" y="543"/>
                  <a:pt x="215" y="490"/>
                  <a:pt x="215" y="431"/>
                </a:cubicBezTo>
                <a:cubicBezTo>
                  <a:pt x="215" y="312"/>
                  <a:pt x="311" y="215"/>
                  <a:pt x="430" y="215"/>
                </a:cubicBezTo>
                <a:cubicBezTo>
                  <a:pt x="549" y="215"/>
                  <a:pt x="645" y="312"/>
                  <a:pt x="645" y="431"/>
                </a:cubicBezTo>
                <a:cubicBezTo>
                  <a:pt x="645" y="489"/>
                  <a:pt x="622" y="542"/>
                  <a:pt x="584" y="581"/>
                </a:cubicBezTo>
                <a:cubicBezTo>
                  <a:pt x="584" y="581"/>
                  <a:pt x="584" y="581"/>
                  <a:pt x="584" y="581"/>
                </a:cubicBezTo>
                <a:cubicBezTo>
                  <a:pt x="584" y="581"/>
                  <a:pt x="584" y="581"/>
                  <a:pt x="584" y="581"/>
                </a:cubicBezTo>
                <a:cubicBezTo>
                  <a:pt x="577" y="588"/>
                  <a:pt x="570" y="596"/>
                  <a:pt x="563" y="603"/>
                </a:cubicBezTo>
                <a:cubicBezTo>
                  <a:pt x="721" y="750"/>
                  <a:pt x="721" y="750"/>
                  <a:pt x="721" y="750"/>
                </a:cubicBezTo>
                <a:cubicBezTo>
                  <a:pt x="727" y="743"/>
                  <a:pt x="733" y="737"/>
                  <a:pt x="739" y="731"/>
                </a:cubicBezTo>
                <a:close/>
              </a:path>
            </a:pathLst>
          </a:custGeom>
          <a:solidFill>
            <a:schemeClr val="accent2"/>
          </a:solidFill>
          <a:ln>
            <a:noFill/>
          </a:ln>
        </p:spPr>
        <p:txBody>
          <a:bodyPr vert="horz" wrap="square" lIns="182889" tIns="91445" rIns="182889" bIns="91445" numCol="1" anchor="t" anchorCtr="0" compatLnSpc="1">
            <a:prstTxWarp prst="textNoShape">
              <a:avLst/>
            </a:prstTxWarp>
          </a:bodyPr>
          <a:lstStyle/>
          <a:p>
            <a:endParaRPr lang="id-ID"/>
          </a:p>
        </p:txBody>
      </p:sp>
      <p:sp>
        <p:nvSpPr>
          <p:cNvPr id="39" name="Freeform 7"/>
          <p:cNvSpPr>
            <a:spLocks/>
          </p:cNvSpPr>
          <p:nvPr/>
        </p:nvSpPr>
        <p:spPr bwMode="auto">
          <a:xfrm>
            <a:off x="17695117" y="6507841"/>
            <a:ext cx="4018941" cy="4018019"/>
          </a:xfrm>
          <a:custGeom>
            <a:avLst/>
            <a:gdLst>
              <a:gd name="T0" fmla="*/ 443 w 862"/>
              <a:gd name="T1" fmla="*/ 0 h 861"/>
              <a:gd name="T2" fmla="*/ 373 w 862"/>
              <a:gd name="T3" fmla="*/ 223 h 861"/>
              <a:gd name="T4" fmla="*/ 431 w 862"/>
              <a:gd name="T5" fmla="*/ 215 h 861"/>
              <a:gd name="T6" fmla="*/ 646 w 862"/>
              <a:gd name="T7" fmla="*/ 430 h 861"/>
              <a:gd name="T8" fmla="*/ 431 w 862"/>
              <a:gd name="T9" fmla="*/ 645 h 861"/>
              <a:gd name="T10" fmla="*/ 216 w 862"/>
              <a:gd name="T11" fmla="*/ 430 h 861"/>
              <a:gd name="T12" fmla="*/ 264 w 862"/>
              <a:gd name="T13" fmla="*/ 294 h 861"/>
              <a:gd name="T14" fmla="*/ 106 w 862"/>
              <a:gd name="T15" fmla="*/ 147 h 861"/>
              <a:gd name="T16" fmla="*/ 0 w 862"/>
              <a:gd name="T17" fmla="*/ 430 h 861"/>
              <a:gd name="T18" fmla="*/ 431 w 862"/>
              <a:gd name="T19" fmla="*/ 861 h 861"/>
              <a:gd name="T20" fmla="*/ 862 w 862"/>
              <a:gd name="T21" fmla="*/ 430 h 861"/>
              <a:gd name="T22" fmla="*/ 443 w 862"/>
              <a:gd name="T23" fmla="*/ 0 h 8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62" h="861">
                <a:moveTo>
                  <a:pt x="443" y="0"/>
                </a:moveTo>
                <a:cubicBezTo>
                  <a:pt x="439" y="80"/>
                  <a:pt x="415" y="156"/>
                  <a:pt x="373" y="223"/>
                </a:cubicBezTo>
                <a:cubicBezTo>
                  <a:pt x="391" y="218"/>
                  <a:pt x="411" y="215"/>
                  <a:pt x="431" y="215"/>
                </a:cubicBezTo>
                <a:cubicBezTo>
                  <a:pt x="550" y="215"/>
                  <a:pt x="646" y="311"/>
                  <a:pt x="646" y="430"/>
                </a:cubicBezTo>
                <a:cubicBezTo>
                  <a:pt x="646" y="549"/>
                  <a:pt x="550" y="645"/>
                  <a:pt x="431" y="645"/>
                </a:cubicBezTo>
                <a:cubicBezTo>
                  <a:pt x="312" y="645"/>
                  <a:pt x="216" y="549"/>
                  <a:pt x="216" y="430"/>
                </a:cubicBezTo>
                <a:cubicBezTo>
                  <a:pt x="216" y="378"/>
                  <a:pt x="234" y="331"/>
                  <a:pt x="264" y="294"/>
                </a:cubicBezTo>
                <a:cubicBezTo>
                  <a:pt x="106" y="147"/>
                  <a:pt x="106" y="147"/>
                  <a:pt x="106" y="147"/>
                </a:cubicBezTo>
                <a:cubicBezTo>
                  <a:pt x="40" y="223"/>
                  <a:pt x="0" y="322"/>
                  <a:pt x="0" y="430"/>
                </a:cubicBezTo>
                <a:cubicBezTo>
                  <a:pt x="0" y="668"/>
                  <a:pt x="193" y="861"/>
                  <a:pt x="431" y="861"/>
                </a:cubicBezTo>
                <a:cubicBezTo>
                  <a:pt x="669" y="861"/>
                  <a:pt x="862" y="668"/>
                  <a:pt x="862" y="430"/>
                </a:cubicBezTo>
                <a:cubicBezTo>
                  <a:pt x="862" y="196"/>
                  <a:pt x="675" y="6"/>
                  <a:pt x="443" y="0"/>
                </a:cubicBezTo>
                <a:close/>
              </a:path>
            </a:pathLst>
          </a:custGeom>
          <a:solidFill>
            <a:schemeClr val="accent3"/>
          </a:solidFill>
          <a:ln>
            <a:noFill/>
          </a:ln>
        </p:spPr>
        <p:txBody>
          <a:bodyPr vert="horz" wrap="square" lIns="182889" tIns="91445" rIns="182889" bIns="91445" numCol="1" anchor="t" anchorCtr="0" compatLnSpc="1">
            <a:prstTxWarp prst="textNoShape">
              <a:avLst/>
            </a:prstTxWarp>
          </a:bodyPr>
          <a:lstStyle/>
          <a:p>
            <a:endParaRPr lang="id-ID"/>
          </a:p>
        </p:txBody>
      </p:sp>
      <p:sp>
        <p:nvSpPr>
          <p:cNvPr id="40" name="TextBox 39"/>
          <p:cNvSpPr txBox="1"/>
          <p:nvPr/>
        </p:nvSpPr>
        <p:spPr>
          <a:xfrm>
            <a:off x="2941080" y="6132279"/>
            <a:ext cx="6880169" cy="1118255"/>
          </a:xfrm>
          <a:prstGeom prst="rect">
            <a:avLst/>
          </a:prstGeom>
          <a:noFill/>
        </p:spPr>
        <p:txBody>
          <a:bodyPr wrap="square" rtlCol="0">
            <a:spAutoFit/>
          </a:bodyPr>
          <a:lstStyle/>
          <a:p>
            <a:pPr>
              <a:lnSpc>
                <a:spcPts val="4033"/>
              </a:lnSpc>
            </a:pPr>
            <a:r>
              <a:rPr lang="en-US" sz="2500" dirty="0">
                <a:latin typeface="Source Sans Pro Light" charset="0"/>
                <a:ea typeface="Source Sans Pro Light" charset="0"/>
                <a:cs typeface="Source Sans Pro Light" charset="0"/>
              </a:rPr>
              <a:t>Tools that allow people or companies to create, share, or exchange </a:t>
            </a:r>
            <a:r>
              <a:rPr lang="en-US" sz="2500" dirty="0" smtClean="0">
                <a:latin typeface="Source Sans Pro Light" charset="0"/>
                <a:ea typeface="Source Sans Pro Light" charset="0"/>
                <a:cs typeface="Source Sans Pro Light" charset="0"/>
              </a:rPr>
              <a:t>information</a:t>
            </a:r>
            <a:endParaRPr lang="en-US" sz="2500" dirty="0">
              <a:latin typeface="Source Sans Pro Regular" charset="0"/>
              <a:ea typeface="Source Sans Pro Regular" charset="0"/>
              <a:cs typeface="Source Sans Pro Regular" charset="0"/>
            </a:endParaRPr>
          </a:p>
        </p:txBody>
      </p:sp>
      <p:sp>
        <p:nvSpPr>
          <p:cNvPr id="44" name="Rectangle 43"/>
          <p:cNvSpPr/>
          <p:nvPr/>
        </p:nvSpPr>
        <p:spPr>
          <a:xfrm>
            <a:off x="18801790" y="9681499"/>
            <a:ext cx="1776448" cy="507831"/>
          </a:xfrm>
          <a:prstGeom prst="rect">
            <a:avLst/>
          </a:prstGeom>
        </p:spPr>
        <p:txBody>
          <a:bodyPr wrap="none">
            <a:spAutoFit/>
          </a:bodyPr>
          <a:lstStyle/>
          <a:p>
            <a:pPr algn="ctr"/>
            <a:r>
              <a:rPr lang="en-US" sz="2700" b="1" dirty="0" smtClean="0">
                <a:solidFill>
                  <a:schemeClr val="bg1"/>
                </a:solidFill>
                <a:latin typeface="Lato" charset="0"/>
                <a:ea typeface="Lato" charset="0"/>
                <a:cs typeface="Lato" charset="0"/>
              </a:rPr>
              <a:t>ENFORCE</a:t>
            </a:r>
            <a:endParaRPr lang="en-US" sz="2700" b="1" dirty="0">
              <a:solidFill>
                <a:schemeClr val="bg1"/>
              </a:solidFill>
              <a:latin typeface="Lato" charset="0"/>
              <a:ea typeface="Lato" charset="0"/>
              <a:cs typeface="Lato" charset="0"/>
            </a:endParaRPr>
          </a:p>
        </p:txBody>
      </p:sp>
      <p:sp>
        <p:nvSpPr>
          <p:cNvPr id="45" name="TextBox 44"/>
          <p:cNvSpPr txBox="1"/>
          <p:nvPr/>
        </p:nvSpPr>
        <p:spPr>
          <a:xfrm>
            <a:off x="2941080" y="8251011"/>
            <a:ext cx="6880169" cy="1118255"/>
          </a:xfrm>
          <a:prstGeom prst="rect">
            <a:avLst/>
          </a:prstGeom>
          <a:noFill/>
        </p:spPr>
        <p:txBody>
          <a:bodyPr wrap="square" rtlCol="0">
            <a:spAutoFit/>
          </a:bodyPr>
          <a:lstStyle/>
          <a:p>
            <a:pPr>
              <a:lnSpc>
                <a:spcPts val="4033"/>
              </a:lnSpc>
            </a:pPr>
            <a:r>
              <a:rPr lang="en-US" sz="2500" dirty="0">
                <a:latin typeface="Source Sans Pro Light" charset="0"/>
                <a:ea typeface="Source Sans Pro Light" charset="0"/>
                <a:cs typeface="Source Sans Pro Light" charset="0"/>
              </a:rPr>
              <a:t>Tools that allow people or companies to create, share, or exchange </a:t>
            </a:r>
            <a:r>
              <a:rPr lang="en-US" sz="2500" dirty="0" smtClean="0">
                <a:latin typeface="Source Sans Pro Light" charset="0"/>
                <a:ea typeface="Source Sans Pro Light" charset="0"/>
                <a:cs typeface="Source Sans Pro Light" charset="0"/>
              </a:rPr>
              <a:t>information</a:t>
            </a:r>
            <a:endParaRPr lang="en-US" sz="2500" dirty="0">
              <a:latin typeface="Source Sans Pro Regular" charset="0"/>
              <a:ea typeface="Source Sans Pro Regular" charset="0"/>
              <a:cs typeface="Source Sans Pro Regular" charset="0"/>
            </a:endParaRPr>
          </a:p>
        </p:txBody>
      </p:sp>
      <p:sp>
        <p:nvSpPr>
          <p:cNvPr id="46" name="Rectangle 45"/>
          <p:cNvSpPr/>
          <p:nvPr/>
        </p:nvSpPr>
        <p:spPr>
          <a:xfrm>
            <a:off x="2929646" y="7711270"/>
            <a:ext cx="1845377" cy="507831"/>
          </a:xfrm>
          <a:prstGeom prst="rect">
            <a:avLst/>
          </a:prstGeom>
        </p:spPr>
        <p:txBody>
          <a:bodyPr wrap="none">
            <a:spAutoFit/>
          </a:bodyPr>
          <a:lstStyle/>
          <a:p>
            <a:r>
              <a:rPr lang="en-US" sz="2700" b="1" dirty="0" smtClean="0">
                <a:solidFill>
                  <a:schemeClr val="tx2"/>
                </a:solidFill>
                <a:latin typeface="Lato" charset="0"/>
                <a:ea typeface="Lato" charset="0"/>
                <a:cs typeface="Lato" charset="0"/>
              </a:rPr>
              <a:t>Bring Cash</a:t>
            </a:r>
            <a:endParaRPr lang="en-US" sz="2700" b="1" dirty="0">
              <a:solidFill>
                <a:schemeClr val="tx2"/>
              </a:solidFill>
              <a:latin typeface="Lato" charset="0"/>
              <a:ea typeface="Lato" charset="0"/>
              <a:cs typeface="Lato" charset="0"/>
            </a:endParaRPr>
          </a:p>
        </p:txBody>
      </p:sp>
      <p:sp>
        <p:nvSpPr>
          <p:cNvPr id="47" name="TextBox 46"/>
          <p:cNvSpPr txBox="1"/>
          <p:nvPr/>
        </p:nvSpPr>
        <p:spPr>
          <a:xfrm>
            <a:off x="2941080" y="10369743"/>
            <a:ext cx="6880169" cy="1118255"/>
          </a:xfrm>
          <a:prstGeom prst="rect">
            <a:avLst/>
          </a:prstGeom>
          <a:noFill/>
        </p:spPr>
        <p:txBody>
          <a:bodyPr wrap="square" rtlCol="0">
            <a:spAutoFit/>
          </a:bodyPr>
          <a:lstStyle/>
          <a:p>
            <a:pPr>
              <a:lnSpc>
                <a:spcPts val="4033"/>
              </a:lnSpc>
            </a:pPr>
            <a:r>
              <a:rPr lang="en-US" sz="2500" dirty="0">
                <a:latin typeface="Source Sans Pro Light" charset="0"/>
                <a:ea typeface="Source Sans Pro Light" charset="0"/>
                <a:cs typeface="Source Sans Pro Light" charset="0"/>
              </a:rPr>
              <a:t>Tools that allow people or companies to create, share, or exchange </a:t>
            </a:r>
            <a:r>
              <a:rPr lang="en-US" sz="2500" dirty="0" smtClean="0">
                <a:latin typeface="Source Sans Pro Light" charset="0"/>
                <a:ea typeface="Source Sans Pro Light" charset="0"/>
                <a:cs typeface="Source Sans Pro Light" charset="0"/>
              </a:rPr>
              <a:t>information</a:t>
            </a:r>
            <a:endParaRPr lang="en-US" sz="2500" dirty="0">
              <a:latin typeface="Source Sans Pro Regular" charset="0"/>
              <a:ea typeface="Source Sans Pro Regular" charset="0"/>
              <a:cs typeface="Source Sans Pro Regular" charset="0"/>
            </a:endParaRPr>
          </a:p>
        </p:txBody>
      </p:sp>
      <p:sp>
        <p:nvSpPr>
          <p:cNvPr id="48" name="Rectangle 47"/>
          <p:cNvSpPr/>
          <p:nvPr/>
        </p:nvSpPr>
        <p:spPr>
          <a:xfrm>
            <a:off x="2929646" y="9830002"/>
            <a:ext cx="2071401" cy="507831"/>
          </a:xfrm>
          <a:prstGeom prst="rect">
            <a:avLst/>
          </a:prstGeom>
        </p:spPr>
        <p:txBody>
          <a:bodyPr wrap="none">
            <a:spAutoFit/>
          </a:bodyPr>
          <a:lstStyle/>
          <a:p>
            <a:r>
              <a:rPr lang="en-US" sz="2700" b="1" dirty="0" smtClean="0">
                <a:solidFill>
                  <a:schemeClr val="tx2"/>
                </a:solidFill>
                <a:latin typeface="Lato" charset="0"/>
                <a:ea typeface="Lato" charset="0"/>
                <a:cs typeface="Lato" charset="0"/>
              </a:rPr>
              <a:t>Be Strategic</a:t>
            </a:r>
            <a:endParaRPr lang="en-US" sz="2700" b="1" dirty="0">
              <a:solidFill>
                <a:schemeClr val="tx2"/>
              </a:solidFill>
              <a:latin typeface="Lato" charset="0"/>
              <a:ea typeface="Lato" charset="0"/>
              <a:cs typeface="Lato" charset="0"/>
            </a:endParaRPr>
          </a:p>
        </p:txBody>
      </p:sp>
      <p:sp>
        <p:nvSpPr>
          <p:cNvPr id="49" name="Freeform 222"/>
          <p:cNvSpPr>
            <a:spLocks noEditPoints="1"/>
          </p:cNvSpPr>
          <p:nvPr/>
        </p:nvSpPr>
        <p:spPr bwMode="auto">
          <a:xfrm>
            <a:off x="1967453" y="7756501"/>
            <a:ext cx="518612" cy="520896"/>
          </a:xfrm>
          <a:custGeom>
            <a:avLst/>
            <a:gdLst>
              <a:gd name="T0" fmla="*/ 206 w 412"/>
              <a:gd name="T1" fmla="*/ 0 h 412"/>
              <a:gd name="T2" fmla="*/ 0 w 412"/>
              <a:gd name="T3" fmla="*/ 206 h 412"/>
              <a:gd name="T4" fmla="*/ 206 w 412"/>
              <a:gd name="T5" fmla="*/ 412 h 412"/>
              <a:gd name="T6" fmla="*/ 412 w 412"/>
              <a:gd name="T7" fmla="*/ 206 h 412"/>
              <a:gd name="T8" fmla="*/ 206 w 412"/>
              <a:gd name="T9" fmla="*/ 0 h 412"/>
              <a:gd name="T10" fmla="*/ 171 w 412"/>
              <a:gd name="T11" fmla="*/ 317 h 412"/>
              <a:gd name="T12" fmla="*/ 74 w 412"/>
              <a:gd name="T13" fmla="*/ 220 h 412"/>
              <a:gd name="T14" fmla="*/ 115 w 412"/>
              <a:gd name="T15" fmla="*/ 178 h 412"/>
              <a:gd name="T16" fmla="*/ 171 w 412"/>
              <a:gd name="T17" fmla="*/ 234 h 412"/>
              <a:gd name="T18" fmla="*/ 300 w 412"/>
              <a:gd name="T19" fmla="*/ 105 h 412"/>
              <a:gd name="T20" fmla="*/ 341 w 412"/>
              <a:gd name="T21" fmla="*/ 146 h 412"/>
              <a:gd name="T22" fmla="*/ 171 w 412"/>
              <a:gd name="T23" fmla="*/ 317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2" h="412">
                <a:moveTo>
                  <a:pt x="206" y="0"/>
                </a:moveTo>
                <a:cubicBezTo>
                  <a:pt x="92" y="0"/>
                  <a:pt x="0" y="92"/>
                  <a:pt x="0" y="206"/>
                </a:cubicBezTo>
                <a:cubicBezTo>
                  <a:pt x="0" y="320"/>
                  <a:pt x="92" y="412"/>
                  <a:pt x="206" y="412"/>
                </a:cubicBezTo>
                <a:cubicBezTo>
                  <a:pt x="320" y="412"/>
                  <a:pt x="412" y="320"/>
                  <a:pt x="412" y="206"/>
                </a:cubicBezTo>
                <a:cubicBezTo>
                  <a:pt x="412" y="92"/>
                  <a:pt x="320" y="0"/>
                  <a:pt x="206" y="0"/>
                </a:cubicBezTo>
                <a:close/>
                <a:moveTo>
                  <a:pt x="171" y="317"/>
                </a:moveTo>
                <a:cubicBezTo>
                  <a:pt x="74" y="220"/>
                  <a:pt x="74" y="220"/>
                  <a:pt x="74" y="220"/>
                </a:cubicBezTo>
                <a:cubicBezTo>
                  <a:pt x="115" y="178"/>
                  <a:pt x="115" y="178"/>
                  <a:pt x="115" y="178"/>
                </a:cubicBezTo>
                <a:cubicBezTo>
                  <a:pt x="171" y="234"/>
                  <a:pt x="171" y="234"/>
                  <a:pt x="171" y="234"/>
                </a:cubicBezTo>
                <a:cubicBezTo>
                  <a:pt x="300" y="105"/>
                  <a:pt x="300" y="105"/>
                  <a:pt x="300" y="105"/>
                </a:cubicBezTo>
                <a:cubicBezTo>
                  <a:pt x="341" y="146"/>
                  <a:pt x="341" y="146"/>
                  <a:pt x="341" y="146"/>
                </a:cubicBezTo>
                <a:cubicBezTo>
                  <a:pt x="171" y="317"/>
                  <a:pt x="171" y="317"/>
                  <a:pt x="171" y="317"/>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52" name="Freeform 222"/>
          <p:cNvSpPr>
            <a:spLocks noEditPoints="1"/>
          </p:cNvSpPr>
          <p:nvPr/>
        </p:nvSpPr>
        <p:spPr bwMode="auto">
          <a:xfrm>
            <a:off x="1967453" y="9848847"/>
            <a:ext cx="518612" cy="520896"/>
          </a:xfrm>
          <a:custGeom>
            <a:avLst/>
            <a:gdLst>
              <a:gd name="T0" fmla="*/ 206 w 412"/>
              <a:gd name="T1" fmla="*/ 0 h 412"/>
              <a:gd name="T2" fmla="*/ 0 w 412"/>
              <a:gd name="T3" fmla="*/ 206 h 412"/>
              <a:gd name="T4" fmla="*/ 206 w 412"/>
              <a:gd name="T5" fmla="*/ 412 h 412"/>
              <a:gd name="T6" fmla="*/ 412 w 412"/>
              <a:gd name="T7" fmla="*/ 206 h 412"/>
              <a:gd name="T8" fmla="*/ 206 w 412"/>
              <a:gd name="T9" fmla="*/ 0 h 412"/>
              <a:gd name="T10" fmla="*/ 171 w 412"/>
              <a:gd name="T11" fmla="*/ 317 h 412"/>
              <a:gd name="T12" fmla="*/ 74 w 412"/>
              <a:gd name="T13" fmla="*/ 220 h 412"/>
              <a:gd name="T14" fmla="*/ 115 w 412"/>
              <a:gd name="T15" fmla="*/ 178 h 412"/>
              <a:gd name="T16" fmla="*/ 171 w 412"/>
              <a:gd name="T17" fmla="*/ 234 h 412"/>
              <a:gd name="T18" fmla="*/ 300 w 412"/>
              <a:gd name="T19" fmla="*/ 105 h 412"/>
              <a:gd name="T20" fmla="*/ 341 w 412"/>
              <a:gd name="T21" fmla="*/ 146 h 412"/>
              <a:gd name="T22" fmla="*/ 171 w 412"/>
              <a:gd name="T23" fmla="*/ 317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2" h="412">
                <a:moveTo>
                  <a:pt x="206" y="0"/>
                </a:moveTo>
                <a:cubicBezTo>
                  <a:pt x="92" y="0"/>
                  <a:pt x="0" y="92"/>
                  <a:pt x="0" y="206"/>
                </a:cubicBezTo>
                <a:cubicBezTo>
                  <a:pt x="0" y="320"/>
                  <a:pt x="92" y="412"/>
                  <a:pt x="206" y="412"/>
                </a:cubicBezTo>
                <a:cubicBezTo>
                  <a:pt x="320" y="412"/>
                  <a:pt x="412" y="320"/>
                  <a:pt x="412" y="206"/>
                </a:cubicBezTo>
                <a:cubicBezTo>
                  <a:pt x="412" y="92"/>
                  <a:pt x="320" y="0"/>
                  <a:pt x="206" y="0"/>
                </a:cubicBezTo>
                <a:close/>
                <a:moveTo>
                  <a:pt x="171" y="317"/>
                </a:moveTo>
                <a:cubicBezTo>
                  <a:pt x="74" y="220"/>
                  <a:pt x="74" y="220"/>
                  <a:pt x="74" y="220"/>
                </a:cubicBezTo>
                <a:cubicBezTo>
                  <a:pt x="115" y="178"/>
                  <a:pt x="115" y="178"/>
                  <a:pt x="115" y="178"/>
                </a:cubicBezTo>
                <a:cubicBezTo>
                  <a:pt x="171" y="234"/>
                  <a:pt x="171" y="234"/>
                  <a:pt x="171" y="234"/>
                </a:cubicBezTo>
                <a:cubicBezTo>
                  <a:pt x="300" y="105"/>
                  <a:pt x="300" y="105"/>
                  <a:pt x="300" y="105"/>
                </a:cubicBezTo>
                <a:cubicBezTo>
                  <a:pt x="341" y="146"/>
                  <a:pt x="341" y="146"/>
                  <a:pt x="341" y="146"/>
                </a:cubicBezTo>
                <a:cubicBezTo>
                  <a:pt x="171" y="317"/>
                  <a:pt x="171" y="317"/>
                  <a:pt x="171" y="317"/>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60" name="Freeform 222"/>
          <p:cNvSpPr>
            <a:spLocks noEditPoints="1"/>
          </p:cNvSpPr>
          <p:nvPr/>
        </p:nvSpPr>
        <p:spPr bwMode="auto">
          <a:xfrm>
            <a:off x="1967453" y="5636334"/>
            <a:ext cx="518612" cy="520896"/>
          </a:xfrm>
          <a:custGeom>
            <a:avLst/>
            <a:gdLst>
              <a:gd name="T0" fmla="*/ 206 w 412"/>
              <a:gd name="T1" fmla="*/ 0 h 412"/>
              <a:gd name="T2" fmla="*/ 0 w 412"/>
              <a:gd name="T3" fmla="*/ 206 h 412"/>
              <a:gd name="T4" fmla="*/ 206 w 412"/>
              <a:gd name="T5" fmla="*/ 412 h 412"/>
              <a:gd name="T6" fmla="*/ 412 w 412"/>
              <a:gd name="T7" fmla="*/ 206 h 412"/>
              <a:gd name="T8" fmla="*/ 206 w 412"/>
              <a:gd name="T9" fmla="*/ 0 h 412"/>
              <a:gd name="T10" fmla="*/ 171 w 412"/>
              <a:gd name="T11" fmla="*/ 317 h 412"/>
              <a:gd name="T12" fmla="*/ 74 w 412"/>
              <a:gd name="T13" fmla="*/ 220 h 412"/>
              <a:gd name="T14" fmla="*/ 115 w 412"/>
              <a:gd name="T15" fmla="*/ 178 h 412"/>
              <a:gd name="T16" fmla="*/ 171 w 412"/>
              <a:gd name="T17" fmla="*/ 234 h 412"/>
              <a:gd name="T18" fmla="*/ 300 w 412"/>
              <a:gd name="T19" fmla="*/ 105 h 412"/>
              <a:gd name="T20" fmla="*/ 341 w 412"/>
              <a:gd name="T21" fmla="*/ 146 h 412"/>
              <a:gd name="T22" fmla="*/ 171 w 412"/>
              <a:gd name="T23" fmla="*/ 317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2" h="412">
                <a:moveTo>
                  <a:pt x="206" y="0"/>
                </a:moveTo>
                <a:cubicBezTo>
                  <a:pt x="92" y="0"/>
                  <a:pt x="0" y="92"/>
                  <a:pt x="0" y="206"/>
                </a:cubicBezTo>
                <a:cubicBezTo>
                  <a:pt x="0" y="320"/>
                  <a:pt x="92" y="412"/>
                  <a:pt x="206" y="412"/>
                </a:cubicBezTo>
                <a:cubicBezTo>
                  <a:pt x="320" y="412"/>
                  <a:pt x="412" y="320"/>
                  <a:pt x="412" y="206"/>
                </a:cubicBezTo>
                <a:cubicBezTo>
                  <a:pt x="412" y="92"/>
                  <a:pt x="320" y="0"/>
                  <a:pt x="206" y="0"/>
                </a:cubicBezTo>
                <a:close/>
                <a:moveTo>
                  <a:pt x="171" y="317"/>
                </a:moveTo>
                <a:cubicBezTo>
                  <a:pt x="74" y="220"/>
                  <a:pt x="74" y="220"/>
                  <a:pt x="74" y="220"/>
                </a:cubicBezTo>
                <a:cubicBezTo>
                  <a:pt x="115" y="178"/>
                  <a:pt x="115" y="178"/>
                  <a:pt x="115" y="178"/>
                </a:cubicBezTo>
                <a:cubicBezTo>
                  <a:pt x="171" y="234"/>
                  <a:pt x="171" y="234"/>
                  <a:pt x="171" y="234"/>
                </a:cubicBezTo>
                <a:cubicBezTo>
                  <a:pt x="300" y="105"/>
                  <a:pt x="300" y="105"/>
                  <a:pt x="300" y="105"/>
                </a:cubicBezTo>
                <a:cubicBezTo>
                  <a:pt x="341" y="146"/>
                  <a:pt x="341" y="146"/>
                  <a:pt x="341" y="146"/>
                </a:cubicBezTo>
                <a:cubicBezTo>
                  <a:pt x="171" y="317"/>
                  <a:pt x="171" y="317"/>
                  <a:pt x="171" y="317"/>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76" name="Rectangle 75"/>
          <p:cNvSpPr/>
          <p:nvPr/>
        </p:nvSpPr>
        <p:spPr>
          <a:xfrm>
            <a:off x="19388775" y="8077487"/>
            <a:ext cx="587020" cy="923330"/>
          </a:xfrm>
          <a:prstGeom prst="rect">
            <a:avLst/>
          </a:prstGeom>
        </p:spPr>
        <p:txBody>
          <a:bodyPr wrap="none">
            <a:spAutoFit/>
          </a:bodyPr>
          <a:lstStyle/>
          <a:p>
            <a:r>
              <a:rPr lang="en-US" sz="5400" b="1" dirty="0" smtClean="0">
                <a:solidFill>
                  <a:schemeClr val="tx2"/>
                </a:solidFill>
                <a:latin typeface="Lato" charset="0"/>
                <a:ea typeface="Lato" charset="0"/>
                <a:cs typeface="Lato" charset="0"/>
              </a:rPr>
              <a:t>3</a:t>
            </a:r>
            <a:endParaRPr lang="en-US" sz="5400" b="1" dirty="0">
              <a:solidFill>
                <a:schemeClr val="tx2"/>
              </a:solidFill>
              <a:latin typeface="Lato" charset="0"/>
              <a:ea typeface="Lato" charset="0"/>
              <a:cs typeface="Lato" charset="0"/>
            </a:endParaRPr>
          </a:p>
        </p:txBody>
      </p:sp>
      <p:sp>
        <p:nvSpPr>
          <p:cNvPr id="79" name="Rectangle 78"/>
          <p:cNvSpPr/>
          <p:nvPr/>
        </p:nvSpPr>
        <p:spPr>
          <a:xfrm>
            <a:off x="17276507" y="5881807"/>
            <a:ext cx="587020" cy="923330"/>
          </a:xfrm>
          <a:prstGeom prst="rect">
            <a:avLst/>
          </a:prstGeom>
        </p:spPr>
        <p:txBody>
          <a:bodyPr wrap="none">
            <a:spAutoFit/>
          </a:bodyPr>
          <a:lstStyle/>
          <a:p>
            <a:r>
              <a:rPr lang="en-US" sz="5400" b="1" dirty="0" smtClean="0">
                <a:solidFill>
                  <a:schemeClr val="tx2"/>
                </a:solidFill>
                <a:latin typeface="Lato" charset="0"/>
                <a:ea typeface="Lato" charset="0"/>
                <a:cs typeface="Lato" charset="0"/>
              </a:rPr>
              <a:t>2</a:t>
            </a:r>
            <a:endParaRPr lang="en-US" sz="5400" b="1" dirty="0">
              <a:solidFill>
                <a:schemeClr val="tx2"/>
              </a:solidFill>
              <a:latin typeface="Lato" charset="0"/>
              <a:ea typeface="Lato" charset="0"/>
              <a:cs typeface="Lato" charset="0"/>
            </a:endParaRPr>
          </a:p>
        </p:txBody>
      </p:sp>
      <p:sp>
        <p:nvSpPr>
          <p:cNvPr id="80" name="Rectangle 79"/>
          <p:cNvSpPr/>
          <p:nvPr/>
        </p:nvSpPr>
        <p:spPr>
          <a:xfrm>
            <a:off x="15122589" y="8077487"/>
            <a:ext cx="587020" cy="923330"/>
          </a:xfrm>
          <a:prstGeom prst="rect">
            <a:avLst/>
          </a:prstGeom>
        </p:spPr>
        <p:txBody>
          <a:bodyPr wrap="none">
            <a:spAutoFit/>
          </a:bodyPr>
          <a:lstStyle/>
          <a:p>
            <a:r>
              <a:rPr lang="en-US" sz="5400" b="1" smtClean="0">
                <a:solidFill>
                  <a:schemeClr val="tx2"/>
                </a:solidFill>
                <a:latin typeface="Lato" charset="0"/>
                <a:ea typeface="Lato" charset="0"/>
                <a:cs typeface="Lato" charset="0"/>
              </a:rPr>
              <a:t>1</a:t>
            </a:r>
            <a:endParaRPr lang="en-US" sz="5400" b="1" dirty="0">
              <a:solidFill>
                <a:schemeClr val="tx2"/>
              </a:solidFill>
              <a:latin typeface="Lato" charset="0"/>
              <a:ea typeface="Lato" charset="0"/>
              <a:cs typeface="Lato" charset="0"/>
            </a:endParaRPr>
          </a:p>
        </p:txBody>
      </p:sp>
      <p:sp>
        <p:nvSpPr>
          <p:cNvPr id="83" name="TextBox 82"/>
          <p:cNvSpPr txBox="1"/>
          <p:nvPr/>
        </p:nvSpPr>
        <p:spPr>
          <a:xfrm>
            <a:off x="1808883" y="3696178"/>
            <a:ext cx="10330178" cy="1118255"/>
          </a:xfrm>
          <a:prstGeom prst="rect">
            <a:avLst/>
          </a:prstGeom>
          <a:noFill/>
        </p:spPr>
        <p:txBody>
          <a:bodyPr wrap="square" rtlCol="0">
            <a:spAutoFit/>
          </a:bodyPr>
          <a:lstStyle/>
          <a:p>
            <a:pPr algn="just">
              <a:lnSpc>
                <a:spcPts val="4040"/>
              </a:lnSpc>
            </a:pPr>
            <a:r>
              <a:rPr lang="en-US" sz="2400" dirty="0" smtClean="0">
                <a:latin typeface="Source Sans Pro Light" charset="0"/>
                <a:ea typeface="Source Sans Pro Light" charset="0"/>
                <a:cs typeface="Source Sans Pro Light" charset="0"/>
              </a:rPr>
              <a:t>Mobile </a:t>
            </a:r>
            <a:r>
              <a:rPr lang="en-US" sz="2400" dirty="0">
                <a:latin typeface="Source Sans Pro Light" charset="0"/>
                <a:ea typeface="Source Sans Pro Light" charset="0"/>
                <a:cs typeface="Source Sans Pro Light" charset="0"/>
              </a:rPr>
              <a:t>social media refers to the combination of mobile devices and social media. This is a group of mobile marketing </a:t>
            </a:r>
            <a:r>
              <a:rPr lang="en-US" sz="2400" dirty="0" smtClean="0">
                <a:latin typeface="Source Sans Pro Light" charset="0"/>
                <a:ea typeface="Source Sans Pro Light" charset="0"/>
                <a:cs typeface="Source Sans Pro Light" charset="0"/>
              </a:rPr>
              <a:t>applications</a:t>
            </a:r>
            <a:endParaRPr lang="en-US" sz="2400" dirty="0">
              <a:latin typeface="Source Sans Pro Light" charset="0"/>
              <a:ea typeface="Source Sans Pro Light" charset="0"/>
              <a:cs typeface="Source Sans Pro Light" charset="0"/>
            </a:endParaRPr>
          </a:p>
        </p:txBody>
      </p:sp>
      <p:sp>
        <p:nvSpPr>
          <p:cNvPr id="84" name="TextBox 83"/>
          <p:cNvSpPr txBox="1"/>
          <p:nvPr/>
        </p:nvSpPr>
        <p:spPr>
          <a:xfrm>
            <a:off x="1831184" y="2868243"/>
            <a:ext cx="1917513" cy="797654"/>
          </a:xfrm>
          <a:prstGeom prst="rect">
            <a:avLst/>
          </a:prstGeom>
          <a:noFill/>
        </p:spPr>
        <p:txBody>
          <a:bodyPr wrap="none" rtlCol="0">
            <a:spAutoFit/>
          </a:bodyPr>
          <a:lstStyle/>
          <a:p>
            <a:pPr>
              <a:lnSpc>
                <a:spcPts val="5480"/>
              </a:lnSpc>
            </a:pPr>
            <a:r>
              <a:rPr lang="en-US" b="1" dirty="0" smtClean="0">
                <a:solidFill>
                  <a:schemeClr val="tx2"/>
                </a:solidFill>
                <a:latin typeface="Lato Black" charset="0"/>
                <a:ea typeface="Lato Black" charset="0"/>
                <a:cs typeface="Lato Black" charset="0"/>
              </a:rPr>
              <a:t>Analysis</a:t>
            </a:r>
            <a:endParaRPr lang="en-US" sz="2400" dirty="0" smtClean="0">
              <a:solidFill>
                <a:schemeClr val="tx2"/>
              </a:solidFill>
              <a:latin typeface="Lato Light" charset="0"/>
              <a:ea typeface="Lato Light" charset="0"/>
              <a:cs typeface="Lato Light" charset="0"/>
            </a:endParaRPr>
          </a:p>
        </p:txBody>
      </p:sp>
      <p:sp>
        <p:nvSpPr>
          <p:cNvPr id="85" name="Rectangle 84"/>
          <p:cNvSpPr/>
          <p:nvPr/>
        </p:nvSpPr>
        <p:spPr>
          <a:xfrm>
            <a:off x="2929646" y="5592538"/>
            <a:ext cx="1819729" cy="507831"/>
          </a:xfrm>
          <a:prstGeom prst="rect">
            <a:avLst/>
          </a:prstGeom>
        </p:spPr>
        <p:txBody>
          <a:bodyPr wrap="none">
            <a:spAutoFit/>
          </a:bodyPr>
          <a:lstStyle/>
          <a:p>
            <a:r>
              <a:rPr lang="en-US" sz="2700" b="1" dirty="0" smtClean="0">
                <a:solidFill>
                  <a:schemeClr val="tx2"/>
                </a:solidFill>
                <a:latin typeface="Lato" charset="0"/>
                <a:ea typeface="Lato" charset="0"/>
                <a:cs typeface="Lato" charset="0"/>
              </a:rPr>
              <a:t>Eat Before</a:t>
            </a:r>
            <a:endParaRPr lang="en-US" sz="2700" b="1" dirty="0">
              <a:solidFill>
                <a:schemeClr val="tx2"/>
              </a:solidFill>
              <a:latin typeface="Lato" charset="0"/>
              <a:ea typeface="Lato" charset="0"/>
              <a:cs typeface="Lato" charset="0"/>
            </a:endParaRPr>
          </a:p>
        </p:txBody>
      </p:sp>
      <p:sp>
        <p:nvSpPr>
          <p:cNvPr id="86" name="Rectangle 85"/>
          <p:cNvSpPr/>
          <p:nvPr/>
        </p:nvSpPr>
        <p:spPr>
          <a:xfrm>
            <a:off x="14552583" y="9685301"/>
            <a:ext cx="1771640" cy="507831"/>
          </a:xfrm>
          <a:prstGeom prst="rect">
            <a:avLst/>
          </a:prstGeom>
        </p:spPr>
        <p:txBody>
          <a:bodyPr wrap="none">
            <a:spAutoFit/>
          </a:bodyPr>
          <a:lstStyle/>
          <a:p>
            <a:pPr algn="ctr"/>
            <a:r>
              <a:rPr lang="en-US" sz="2700" b="1" dirty="0" smtClean="0">
                <a:solidFill>
                  <a:schemeClr val="bg1"/>
                </a:solidFill>
                <a:latin typeface="Lato" charset="0"/>
                <a:ea typeface="Lato" charset="0"/>
                <a:cs typeface="Lato" charset="0"/>
              </a:rPr>
              <a:t>IMPROVE</a:t>
            </a:r>
            <a:endParaRPr lang="en-US" sz="2700" b="1" dirty="0">
              <a:solidFill>
                <a:schemeClr val="bg1"/>
              </a:solidFill>
              <a:latin typeface="Lato" charset="0"/>
              <a:ea typeface="Lato" charset="0"/>
              <a:cs typeface="Lato" charset="0"/>
            </a:endParaRPr>
          </a:p>
        </p:txBody>
      </p:sp>
      <p:sp>
        <p:nvSpPr>
          <p:cNvPr id="87" name="Rectangle 86"/>
          <p:cNvSpPr/>
          <p:nvPr/>
        </p:nvSpPr>
        <p:spPr>
          <a:xfrm>
            <a:off x="16617900" y="4685835"/>
            <a:ext cx="1952779" cy="507831"/>
          </a:xfrm>
          <a:prstGeom prst="rect">
            <a:avLst/>
          </a:prstGeom>
        </p:spPr>
        <p:txBody>
          <a:bodyPr wrap="none">
            <a:spAutoFit/>
          </a:bodyPr>
          <a:lstStyle/>
          <a:p>
            <a:pPr algn="ctr"/>
            <a:r>
              <a:rPr lang="en-US" sz="2700" b="1" smtClean="0">
                <a:solidFill>
                  <a:schemeClr val="bg1"/>
                </a:solidFill>
                <a:latin typeface="Lato" charset="0"/>
                <a:ea typeface="Lato" charset="0"/>
                <a:cs typeface="Lato" charset="0"/>
              </a:rPr>
              <a:t>RESEARCH</a:t>
            </a:r>
            <a:endParaRPr lang="en-US" sz="2700" b="1" dirty="0">
              <a:solidFill>
                <a:schemeClr val="bg1"/>
              </a:solidFill>
              <a:latin typeface="Lato" charset="0"/>
              <a:ea typeface="Lato" charset="0"/>
              <a:cs typeface="Lato" charset="0"/>
            </a:endParaRPr>
          </a:p>
        </p:txBody>
      </p:sp>
    </p:spTree>
    <p:extLst>
      <p:ext uri="{BB962C8B-B14F-4D97-AF65-F5344CB8AC3E}">
        <p14:creationId xmlns:p14="http://schemas.microsoft.com/office/powerpoint/2010/main" val="1183432221"/>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24"/>
          </p:nvPr>
        </p:nvSpPr>
        <p:spPr/>
      </p:sp>
      <p:sp>
        <p:nvSpPr>
          <p:cNvPr id="4" name="Picture Placeholder 3"/>
          <p:cNvSpPr>
            <a:spLocks noGrp="1"/>
          </p:cNvSpPr>
          <p:nvPr>
            <p:ph type="pic" sz="quarter" idx="22"/>
          </p:nvPr>
        </p:nvSpPr>
        <p:spPr/>
      </p:sp>
      <p:sp>
        <p:nvSpPr>
          <p:cNvPr id="5" name="Picture Placeholder 4"/>
          <p:cNvSpPr>
            <a:spLocks noGrp="1"/>
          </p:cNvSpPr>
          <p:nvPr>
            <p:ph type="pic" sz="quarter" idx="23"/>
          </p:nvPr>
        </p:nvSpPr>
        <p:spPr/>
      </p:sp>
      <p:sp>
        <p:nvSpPr>
          <p:cNvPr id="100" name="TextBox 99"/>
          <p:cNvSpPr txBox="1"/>
          <p:nvPr/>
        </p:nvSpPr>
        <p:spPr>
          <a:xfrm>
            <a:off x="10470034" y="8986636"/>
            <a:ext cx="3459339" cy="1564531"/>
          </a:xfrm>
          <a:prstGeom prst="rect">
            <a:avLst/>
          </a:prstGeom>
          <a:noFill/>
        </p:spPr>
        <p:txBody>
          <a:bodyPr wrap="square" lIns="0" tIns="0" rIns="0" bIns="0" rtlCol="1">
            <a:spAutoFit/>
          </a:bodyPr>
          <a:lstStyle/>
          <a:p>
            <a:pPr algn="ctr">
              <a:lnSpc>
                <a:spcPts val="3466"/>
              </a:lnSpc>
              <a:spcAft>
                <a:spcPts val="533"/>
              </a:spcAft>
            </a:pPr>
            <a:r>
              <a:rPr lang="en-US" sz="2700" b="1" dirty="0" smtClean="0">
                <a:solidFill>
                  <a:schemeClr val="tx2"/>
                </a:solidFill>
                <a:latin typeface="Lato" charset="0"/>
                <a:ea typeface="Lato" charset="0"/>
                <a:cs typeface="Lato" charset="0"/>
              </a:rPr>
              <a:t>Competitor 2</a:t>
            </a:r>
            <a:endParaRPr lang="en-US" sz="2700" b="1" dirty="0">
              <a:solidFill>
                <a:schemeClr val="tx2"/>
              </a:solidFill>
              <a:latin typeface="Lato" charset="0"/>
              <a:ea typeface="Lato" charset="0"/>
              <a:cs typeface="Lato" charset="0"/>
            </a:endParaRPr>
          </a:p>
          <a:p>
            <a:pPr algn="ctr">
              <a:lnSpc>
                <a:spcPts val="4033"/>
              </a:lnSpc>
            </a:pPr>
            <a:r>
              <a:rPr lang="en-US" sz="2400" dirty="0">
                <a:solidFill>
                  <a:schemeClr val="tx2"/>
                </a:solidFill>
                <a:latin typeface="Lato Light" charset="0"/>
                <a:ea typeface="Lato Light" charset="0"/>
                <a:cs typeface="Lato Light" charset="0"/>
              </a:rPr>
              <a:t>Tools that allow people </a:t>
            </a:r>
            <a:r>
              <a:rPr lang="en-US" sz="2400" dirty="0" smtClean="0">
                <a:solidFill>
                  <a:schemeClr val="tx2"/>
                </a:solidFill>
                <a:latin typeface="Lato Light" charset="0"/>
                <a:ea typeface="Lato Light" charset="0"/>
                <a:cs typeface="Lato Light" charset="0"/>
              </a:rPr>
              <a:t>companies </a:t>
            </a:r>
            <a:r>
              <a:rPr lang="en-US" sz="2400" dirty="0">
                <a:solidFill>
                  <a:schemeClr val="tx2"/>
                </a:solidFill>
                <a:latin typeface="Lato Light" charset="0"/>
                <a:ea typeface="Lato Light" charset="0"/>
                <a:cs typeface="Lato Light" charset="0"/>
              </a:rPr>
              <a:t>to </a:t>
            </a:r>
            <a:r>
              <a:rPr lang="en-US" sz="2400" dirty="0" smtClean="0">
                <a:solidFill>
                  <a:schemeClr val="tx2"/>
                </a:solidFill>
                <a:latin typeface="Lato Light" charset="0"/>
                <a:ea typeface="Lato Light" charset="0"/>
                <a:cs typeface="Lato Light" charset="0"/>
              </a:rPr>
              <a:t>create</a:t>
            </a:r>
            <a:endParaRPr lang="en-US" sz="2300" dirty="0">
              <a:solidFill>
                <a:schemeClr val="tx2"/>
              </a:solidFill>
              <a:latin typeface="Lato Light" charset="0"/>
              <a:ea typeface="Lato Light" charset="0"/>
              <a:cs typeface="Lato Light" charset="0"/>
            </a:endParaRPr>
          </a:p>
        </p:txBody>
      </p:sp>
      <p:sp>
        <p:nvSpPr>
          <p:cNvPr id="27" name="TextBox 26"/>
          <p:cNvSpPr txBox="1"/>
          <p:nvPr/>
        </p:nvSpPr>
        <p:spPr>
          <a:xfrm>
            <a:off x="17431525" y="8986636"/>
            <a:ext cx="3459339" cy="1564531"/>
          </a:xfrm>
          <a:prstGeom prst="rect">
            <a:avLst/>
          </a:prstGeom>
          <a:noFill/>
        </p:spPr>
        <p:txBody>
          <a:bodyPr wrap="square" lIns="0" tIns="0" rIns="0" bIns="0" rtlCol="1">
            <a:spAutoFit/>
          </a:bodyPr>
          <a:lstStyle/>
          <a:p>
            <a:pPr algn="ctr">
              <a:lnSpc>
                <a:spcPts val="3466"/>
              </a:lnSpc>
              <a:spcAft>
                <a:spcPts val="533"/>
              </a:spcAft>
            </a:pPr>
            <a:r>
              <a:rPr lang="en-US" sz="2700" b="1" dirty="0" smtClean="0">
                <a:solidFill>
                  <a:schemeClr val="tx2"/>
                </a:solidFill>
                <a:latin typeface="Lato" charset="0"/>
                <a:ea typeface="Lato" charset="0"/>
                <a:cs typeface="Lato" charset="0"/>
              </a:rPr>
              <a:t>Competitor 3</a:t>
            </a:r>
            <a:endParaRPr lang="en-US" sz="2700" b="1" dirty="0">
              <a:solidFill>
                <a:schemeClr val="tx2"/>
              </a:solidFill>
              <a:latin typeface="Lato" charset="0"/>
              <a:ea typeface="Lato" charset="0"/>
              <a:cs typeface="Lato" charset="0"/>
            </a:endParaRPr>
          </a:p>
          <a:p>
            <a:pPr algn="ctr">
              <a:lnSpc>
                <a:spcPts val="4033"/>
              </a:lnSpc>
            </a:pPr>
            <a:r>
              <a:rPr lang="en-US" sz="2400" dirty="0">
                <a:solidFill>
                  <a:schemeClr val="tx2"/>
                </a:solidFill>
                <a:latin typeface="Lato Light" charset="0"/>
                <a:ea typeface="Lato Light" charset="0"/>
                <a:cs typeface="Lato Light" charset="0"/>
              </a:rPr>
              <a:t>Tools that allow people </a:t>
            </a:r>
            <a:r>
              <a:rPr lang="en-US" sz="2400" dirty="0" smtClean="0">
                <a:solidFill>
                  <a:schemeClr val="tx2"/>
                </a:solidFill>
                <a:latin typeface="Lato Light" charset="0"/>
                <a:ea typeface="Lato Light" charset="0"/>
                <a:cs typeface="Lato Light" charset="0"/>
              </a:rPr>
              <a:t>companies </a:t>
            </a:r>
            <a:r>
              <a:rPr lang="en-US" sz="2400" dirty="0">
                <a:solidFill>
                  <a:schemeClr val="tx2"/>
                </a:solidFill>
                <a:latin typeface="Lato Light" charset="0"/>
                <a:ea typeface="Lato Light" charset="0"/>
                <a:cs typeface="Lato Light" charset="0"/>
              </a:rPr>
              <a:t>to </a:t>
            </a:r>
            <a:r>
              <a:rPr lang="en-US" sz="2400" dirty="0" smtClean="0">
                <a:solidFill>
                  <a:schemeClr val="tx2"/>
                </a:solidFill>
                <a:latin typeface="Lato Light" charset="0"/>
                <a:ea typeface="Lato Light" charset="0"/>
                <a:cs typeface="Lato Light" charset="0"/>
              </a:rPr>
              <a:t>create</a:t>
            </a:r>
            <a:endParaRPr lang="en-US" sz="2300" dirty="0">
              <a:solidFill>
                <a:schemeClr val="tx2"/>
              </a:solidFill>
              <a:latin typeface="Lato Light" charset="0"/>
              <a:ea typeface="Lato Light" charset="0"/>
              <a:cs typeface="Lato Light" charset="0"/>
            </a:endParaRPr>
          </a:p>
        </p:txBody>
      </p:sp>
      <p:sp>
        <p:nvSpPr>
          <p:cNvPr id="30" name="TextBox 29"/>
          <p:cNvSpPr txBox="1"/>
          <p:nvPr/>
        </p:nvSpPr>
        <p:spPr>
          <a:xfrm>
            <a:off x="3508543" y="8986636"/>
            <a:ext cx="3459339" cy="1564531"/>
          </a:xfrm>
          <a:prstGeom prst="rect">
            <a:avLst/>
          </a:prstGeom>
          <a:noFill/>
        </p:spPr>
        <p:txBody>
          <a:bodyPr wrap="square" lIns="0" tIns="0" rIns="0" bIns="0" rtlCol="1">
            <a:spAutoFit/>
          </a:bodyPr>
          <a:lstStyle/>
          <a:p>
            <a:pPr algn="ctr">
              <a:lnSpc>
                <a:spcPts val="3466"/>
              </a:lnSpc>
              <a:spcAft>
                <a:spcPts val="533"/>
              </a:spcAft>
            </a:pPr>
            <a:r>
              <a:rPr lang="en-US" sz="2700" b="1" dirty="0" smtClean="0">
                <a:solidFill>
                  <a:schemeClr val="tx2"/>
                </a:solidFill>
                <a:latin typeface="Lato" charset="0"/>
                <a:ea typeface="Lato" charset="0"/>
                <a:cs typeface="Lato" charset="0"/>
              </a:rPr>
              <a:t>Competitor 1</a:t>
            </a:r>
            <a:endParaRPr lang="en-US" sz="2700" b="1" dirty="0">
              <a:solidFill>
                <a:schemeClr val="tx2"/>
              </a:solidFill>
              <a:latin typeface="Lato" charset="0"/>
              <a:ea typeface="Lato" charset="0"/>
              <a:cs typeface="Lato" charset="0"/>
            </a:endParaRPr>
          </a:p>
          <a:p>
            <a:pPr algn="ctr">
              <a:lnSpc>
                <a:spcPts val="4033"/>
              </a:lnSpc>
            </a:pPr>
            <a:r>
              <a:rPr lang="en-US" sz="2400" dirty="0">
                <a:solidFill>
                  <a:schemeClr val="tx2"/>
                </a:solidFill>
                <a:latin typeface="Lato Light" charset="0"/>
                <a:ea typeface="Lato Light" charset="0"/>
                <a:cs typeface="Lato Light" charset="0"/>
              </a:rPr>
              <a:t>Tools that allow people </a:t>
            </a:r>
            <a:r>
              <a:rPr lang="en-US" sz="2400" dirty="0" smtClean="0">
                <a:solidFill>
                  <a:schemeClr val="tx2"/>
                </a:solidFill>
                <a:latin typeface="Lato Light" charset="0"/>
                <a:ea typeface="Lato Light" charset="0"/>
                <a:cs typeface="Lato Light" charset="0"/>
              </a:rPr>
              <a:t>companies </a:t>
            </a:r>
            <a:r>
              <a:rPr lang="en-US" sz="2400" dirty="0">
                <a:solidFill>
                  <a:schemeClr val="tx2"/>
                </a:solidFill>
                <a:latin typeface="Lato Light" charset="0"/>
                <a:ea typeface="Lato Light" charset="0"/>
                <a:cs typeface="Lato Light" charset="0"/>
              </a:rPr>
              <a:t>to </a:t>
            </a:r>
            <a:r>
              <a:rPr lang="en-US" sz="2400" dirty="0" smtClean="0">
                <a:solidFill>
                  <a:schemeClr val="tx2"/>
                </a:solidFill>
                <a:latin typeface="Lato Light" charset="0"/>
                <a:ea typeface="Lato Light" charset="0"/>
                <a:cs typeface="Lato Light" charset="0"/>
              </a:rPr>
              <a:t>create</a:t>
            </a:r>
            <a:endParaRPr lang="en-US" sz="2300" dirty="0">
              <a:solidFill>
                <a:schemeClr val="tx2"/>
              </a:solidFill>
              <a:latin typeface="Lato Light" charset="0"/>
              <a:ea typeface="Lato Light" charset="0"/>
              <a:cs typeface="Lato Light" charset="0"/>
            </a:endParaRPr>
          </a:p>
        </p:txBody>
      </p:sp>
      <p:sp>
        <p:nvSpPr>
          <p:cNvPr id="23" name="Rectangle 22"/>
          <p:cNvSpPr>
            <a:spLocks/>
          </p:cNvSpPr>
          <p:nvPr/>
        </p:nvSpPr>
        <p:spPr bwMode="auto">
          <a:xfrm>
            <a:off x="8794139" y="513148"/>
            <a:ext cx="6848029" cy="98488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none" lIns="0" tIns="0" rIns="0" bIns="0" anchor="ctr">
            <a:spAutoFit/>
          </a:bodyPr>
          <a:lstStyle/>
          <a:p>
            <a:pPr algn="ctr"/>
            <a:r>
              <a:rPr lang="en-US" sz="6400" b="1" spc="300" dirty="0" smtClean="0">
                <a:solidFill>
                  <a:schemeClr val="tx2"/>
                </a:solidFill>
                <a:latin typeface="Lato Black" charset="0"/>
                <a:ea typeface="Lato Black" charset="0"/>
                <a:cs typeface="Lato Black" charset="0"/>
                <a:sym typeface="Bebas Neue" charset="0"/>
              </a:rPr>
              <a:t>Our Competitors</a:t>
            </a:r>
            <a:endParaRPr lang="en-US" sz="6400" b="1" spc="300" dirty="0">
              <a:solidFill>
                <a:schemeClr val="tx2"/>
              </a:solidFill>
              <a:latin typeface="Lato Black" charset="0"/>
              <a:ea typeface="Lato Black" charset="0"/>
              <a:cs typeface="Lato Black" charset="0"/>
              <a:sym typeface="Bebas Neue" charset="0"/>
            </a:endParaRPr>
          </a:p>
        </p:txBody>
      </p:sp>
      <p:grpSp>
        <p:nvGrpSpPr>
          <p:cNvPr id="24" name="Group 23"/>
          <p:cNvGrpSpPr/>
          <p:nvPr/>
        </p:nvGrpSpPr>
        <p:grpSpPr>
          <a:xfrm>
            <a:off x="11530633" y="1784193"/>
            <a:ext cx="1360987" cy="223024"/>
            <a:chOff x="11262732" y="1672683"/>
            <a:chExt cx="1360987" cy="223024"/>
          </a:xfrm>
        </p:grpSpPr>
        <p:sp>
          <p:nvSpPr>
            <p:cNvPr id="25" name="Oval 24"/>
            <p:cNvSpPr/>
            <p:nvPr/>
          </p:nvSpPr>
          <p:spPr>
            <a:xfrm>
              <a:off x="12400695"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p:cNvSpPr/>
            <p:nvPr/>
          </p:nvSpPr>
          <p:spPr>
            <a:xfrm>
              <a:off x="12021554"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p:nvPr/>
          </p:nvSpPr>
          <p:spPr>
            <a:xfrm>
              <a:off x="11641873"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p:cNvSpPr/>
            <p:nvPr/>
          </p:nvSpPr>
          <p:spPr>
            <a:xfrm>
              <a:off x="11262732"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 name="Oval 2"/>
          <p:cNvSpPr/>
          <p:nvPr/>
        </p:nvSpPr>
        <p:spPr>
          <a:xfrm>
            <a:off x="18692842" y="3568389"/>
            <a:ext cx="936704" cy="93670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latin typeface="Lato" charset="0"/>
                <a:ea typeface="Lato" charset="0"/>
                <a:cs typeface="Lato" charset="0"/>
              </a:rPr>
              <a:t>3</a:t>
            </a:r>
            <a:endParaRPr lang="en-US" b="1" dirty="0">
              <a:latin typeface="Lato" charset="0"/>
              <a:ea typeface="Lato" charset="0"/>
              <a:cs typeface="Lato" charset="0"/>
            </a:endParaRPr>
          </a:p>
        </p:txBody>
      </p:sp>
      <p:sp>
        <p:nvSpPr>
          <p:cNvPr id="41" name="Oval 40"/>
          <p:cNvSpPr/>
          <p:nvPr/>
        </p:nvSpPr>
        <p:spPr>
          <a:xfrm>
            <a:off x="4769860" y="3568389"/>
            <a:ext cx="936704" cy="93670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latin typeface="Lato" charset="0"/>
                <a:ea typeface="Lato" charset="0"/>
                <a:cs typeface="Lato" charset="0"/>
              </a:rPr>
              <a:t>1</a:t>
            </a:r>
            <a:endParaRPr lang="en-US" b="1" dirty="0">
              <a:latin typeface="Lato" charset="0"/>
              <a:ea typeface="Lato" charset="0"/>
              <a:cs typeface="Lato" charset="0"/>
            </a:endParaRPr>
          </a:p>
        </p:txBody>
      </p:sp>
      <p:sp>
        <p:nvSpPr>
          <p:cNvPr id="42" name="Oval 41"/>
          <p:cNvSpPr/>
          <p:nvPr/>
        </p:nvSpPr>
        <p:spPr>
          <a:xfrm>
            <a:off x="11731351" y="3568389"/>
            <a:ext cx="936704" cy="93670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latin typeface="Lato" charset="0"/>
                <a:ea typeface="Lato" charset="0"/>
                <a:cs typeface="Lato" charset="0"/>
              </a:rPr>
              <a:t>2</a:t>
            </a:r>
          </a:p>
        </p:txBody>
      </p:sp>
    </p:spTree>
    <p:extLst>
      <p:ext uri="{BB962C8B-B14F-4D97-AF65-F5344CB8AC3E}">
        <p14:creationId xmlns:p14="http://schemas.microsoft.com/office/powerpoint/2010/main" val="1899528438"/>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a:spLocks/>
          </p:cNvSpPr>
          <p:nvPr/>
        </p:nvSpPr>
        <p:spPr bwMode="auto">
          <a:xfrm>
            <a:off x="9284658" y="513148"/>
            <a:ext cx="5866991" cy="98488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none" lIns="0" tIns="0" rIns="0" bIns="0" anchor="ctr">
            <a:spAutoFit/>
          </a:bodyPr>
          <a:lstStyle/>
          <a:p>
            <a:pPr algn="ctr"/>
            <a:r>
              <a:rPr lang="en-US" sz="6400" b="1" spc="300" dirty="0" smtClean="0">
                <a:solidFill>
                  <a:schemeClr val="tx2"/>
                </a:solidFill>
                <a:latin typeface="Lato Black" charset="0"/>
                <a:ea typeface="Lato Black" charset="0"/>
                <a:cs typeface="Lato Black" charset="0"/>
                <a:sym typeface="Bebas Neue" charset="0"/>
              </a:rPr>
              <a:t>Target Market</a:t>
            </a:r>
            <a:endParaRPr lang="en-US" sz="6400" b="1" spc="300" dirty="0">
              <a:solidFill>
                <a:schemeClr val="tx2"/>
              </a:solidFill>
              <a:latin typeface="Lato Black" charset="0"/>
              <a:ea typeface="Lato Black" charset="0"/>
              <a:cs typeface="Lato Black" charset="0"/>
              <a:sym typeface="Bebas Neue" charset="0"/>
            </a:endParaRPr>
          </a:p>
        </p:txBody>
      </p:sp>
      <p:grpSp>
        <p:nvGrpSpPr>
          <p:cNvPr id="24" name="Group 23"/>
          <p:cNvGrpSpPr/>
          <p:nvPr/>
        </p:nvGrpSpPr>
        <p:grpSpPr>
          <a:xfrm>
            <a:off x="11530633" y="1784193"/>
            <a:ext cx="1360987" cy="223024"/>
            <a:chOff x="11262732" y="1672683"/>
            <a:chExt cx="1360987" cy="223024"/>
          </a:xfrm>
        </p:grpSpPr>
        <p:sp>
          <p:nvSpPr>
            <p:cNvPr id="25" name="Oval 24"/>
            <p:cNvSpPr/>
            <p:nvPr/>
          </p:nvSpPr>
          <p:spPr>
            <a:xfrm>
              <a:off x="12400695"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p:cNvSpPr/>
            <p:nvPr/>
          </p:nvSpPr>
          <p:spPr>
            <a:xfrm>
              <a:off x="12021554"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p:nvPr/>
          </p:nvSpPr>
          <p:spPr>
            <a:xfrm>
              <a:off x="11641873"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p:cNvSpPr/>
            <p:nvPr/>
          </p:nvSpPr>
          <p:spPr>
            <a:xfrm>
              <a:off x="11262732"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1" name="Rectangle 40"/>
          <p:cNvSpPr/>
          <p:nvPr/>
        </p:nvSpPr>
        <p:spPr>
          <a:xfrm>
            <a:off x="2994670" y="9313498"/>
            <a:ext cx="1137424" cy="113742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xtBox 41"/>
          <p:cNvSpPr txBox="1"/>
          <p:nvPr/>
        </p:nvSpPr>
        <p:spPr>
          <a:xfrm>
            <a:off x="4458929" y="9716642"/>
            <a:ext cx="6880169" cy="1118255"/>
          </a:xfrm>
          <a:prstGeom prst="rect">
            <a:avLst/>
          </a:prstGeom>
          <a:noFill/>
        </p:spPr>
        <p:txBody>
          <a:bodyPr wrap="square" rtlCol="0">
            <a:spAutoFit/>
          </a:bodyPr>
          <a:lstStyle/>
          <a:p>
            <a:pPr>
              <a:lnSpc>
                <a:spcPts val="4033"/>
              </a:lnSpc>
            </a:pPr>
            <a:r>
              <a:rPr lang="en-US" sz="2500" dirty="0">
                <a:latin typeface="Source Sans Pro Light" charset="0"/>
                <a:ea typeface="Source Sans Pro Light" charset="0"/>
                <a:cs typeface="Source Sans Pro Light" charset="0"/>
              </a:rPr>
              <a:t>Tools that allow people or companies to create, share, or exchange </a:t>
            </a:r>
            <a:r>
              <a:rPr lang="en-US" sz="2500" dirty="0" smtClean="0">
                <a:latin typeface="Source Sans Pro Light" charset="0"/>
                <a:ea typeface="Source Sans Pro Light" charset="0"/>
                <a:cs typeface="Source Sans Pro Light" charset="0"/>
              </a:rPr>
              <a:t>information</a:t>
            </a:r>
            <a:endParaRPr lang="en-US" sz="2500" dirty="0">
              <a:latin typeface="Source Sans Pro Regular" charset="0"/>
              <a:ea typeface="Source Sans Pro Regular" charset="0"/>
              <a:cs typeface="Source Sans Pro Regular" charset="0"/>
            </a:endParaRPr>
          </a:p>
        </p:txBody>
      </p:sp>
      <p:sp>
        <p:nvSpPr>
          <p:cNvPr id="43" name="Rectangle 42"/>
          <p:cNvSpPr/>
          <p:nvPr/>
        </p:nvSpPr>
        <p:spPr>
          <a:xfrm>
            <a:off x="4447495" y="9176901"/>
            <a:ext cx="1478290" cy="507831"/>
          </a:xfrm>
          <a:prstGeom prst="rect">
            <a:avLst/>
          </a:prstGeom>
        </p:spPr>
        <p:txBody>
          <a:bodyPr wrap="none">
            <a:spAutoFit/>
          </a:bodyPr>
          <a:lstStyle/>
          <a:p>
            <a:r>
              <a:rPr lang="en-US" sz="2700" b="1" dirty="0" smtClean="0">
                <a:solidFill>
                  <a:schemeClr val="tx2"/>
                </a:solidFill>
                <a:latin typeface="Lato" charset="0"/>
                <a:ea typeface="Lato" charset="0"/>
                <a:cs typeface="Lato" charset="0"/>
              </a:rPr>
              <a:t>Target 2</a:t>
            </a:r>
            <a:endParaRPr lang="en-US" sz="2700" b="1" dirty="0">
              <a:solidFill>
                <a:schemeClr val="tx2"/>
              </a:solidFill>
              <a:latin typeface="Lato" charset="0"/>
              <a:ea typeface="Lato" charset="0"/>
              <a:cs typeface="Lato" charset="0"/>
            </a:endParaRPr>
          </a:p>
        </p:txBody>
      </p:sp>
      <p:sp>
        <p:nvSpPr>
          <p:cNvPr id="50" name="Shape 2633"/>
          <p:cNvSpPr/>
          <p:nvPr/>
        </p:nvSpPr>
        <p:spPr>
          <a:xfrm>
            <a:off x="3306880" y="962397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2144" y="18334"/>
                </a:moveTo>
                <a:lnTo>
                  <a:pt x="15583" y="6873"/>
                </a:lnTo>
                <a:lnTo>
                  <a:pt x="20168" y="6873"/>
                </a:lnTo>
                <a:cubicBezTo>
                  <a:pt x="20168" y="6873"/>
                  <a:pt x="12144" y="18334"/>
                  <a:pt x="12144" y="18334"/>
                </a:cubicBezTo>
                <a:close/>
                <a:moveTo>
                  <a:pt x="10800" y="19403"/>
                </a:moveTo>
                <a:lnTo>
                  <a:pt x="7041" y="6873"/>
                </a:lnTo>
                <a:lnTo>
                  <a:pt x="14559" y="6873"/>
                </a:lnTo>
                <a:cubicBezTo>
                  <a:pt x="14559" y="6873"/>
                  <a:pt x="10800" y="19403"/>
                  <a:pt x="10800" y="19403"/>
                </a:cubicBezTo>
                <a:close/>
                <a:moveTo>
                  <a:pt x="1432" y="6873"/>
                </a:moveTo>
                <a:lnTo>
                  <a:pt x="6017" y="6873"/>
                </a:lnTo>
                <a:lnTo>
                  <a:pt x="9456" y="18334"/>
                </a:lnTo>
                <a:cubicBezTo>
                  <a:pt x="9456" y="18334"/>
                  <a:pt x="1432" y="6873"/>
                  <a:pt x="1432" y="6873"/>
                </a:cubicBezTo>
                <a:close/>
                <a:moveTo>
                  <a:pt x="6578" y="982"/>
                </a:moveTo>
                <a:lnTo>
                  <a:pt x="8536" y="982"/>
                </a:lnTo>
                <a:lnTo>
                  <a:pt x="6082" y="5891"/>
                </a:lnTo>
                <a:lnTo>
                  <a:pt x="1669" y="5891"/>
                </a:lnTo>
                <a:cubicBezTo>
                  <a:pt x="1669" y="5891"/>
                  <a:pt x="6578" y="982"/>
                  <a:pt x="6578" y="982"/>
                </a:cubicBezTo>
                <a:close/>
                <a:moveTo>
                  <a:pt x="11973" y="982"/>
                </a:moveTo>
                <a:lnTo>
                  <a:pt x="14427" y="5891"/>
                </a:lnTo>
                <a:lnTo>
                  <a:pt x="7173" y="5891"/>
                </a:lnTo>
                <a:lnTo>
                  <a:pt x="9627" y="982"/>
                </a:lnTo>
                <a:cubicBezTo>
                  <a:pt x="9627" y="982"/>
                  <a:pt x="11973" y="982"/>
                  <a:pt x="11973" y="982"/>
                </a:cubicBezTo>
                <a:close/>
                <a:moveTo>
                  <a:pt x="15022" y="982"/>
                </a:moveTo>
                <a:lnTo>
                  <a:pt x="19931" y="5891"/>
                </a:lnTo>
                <a:lnTo>
                  <a:pt x="15518" y="5891"/>
                </a:lnTo>
                <a:lnTo>
                  <a:pt x="13064" y="982"/>
                </a:lnTo>
                <a:cubicBezTo>
                  <a:pt x="13064" y="982"/>
                  <a:pt x="15022" y="982"/>
                  <a:pt x="15022" y="982"/>
                </a:cubicBezTo>
                <a:close/>
                <a:moveTo>
                  <a:pt x="21600" y="6382"/>
                </a:moveTo>
                <a:cubicBezTo>
                  <a:pt x="21600" y="6272"/>
                  <a:pt x="21557" y="6175"/>
                  <a:pt x="21495" y="6093"/>
                </a:cubicBezTo>
                <a:lnTo>
                  <a:pt x="21502" y="6088"/>
                </a:lnTo>
                <a:lnTo>
                  <a:pt x="21471" y="6057"/>
                </a:lnTo>
                <a:cubicBezTo>
                  <a:pt x="21459" y="6044"/>
                  <a:pt x="21448" y="6032"/>
                  <a:pt x="21434" y="6020"/>
                </a:cubicBezTo>
                <a:lnTo>
                  <a:pt x="15611" y="197"/>
                </a:lnTo>
                <a:lnTo>
                  <a:pt x="15604" y="201"/>
                </a:lnTo>
                <a:cubicBezTo>
                  <a:pt x="15514" y="82"/>
                  <a:pt x="15379" y="0"/>
                  <a:pt x="15218" y="0"/>
                </a:cubicBezTo>
                <a:lnTo>
                  <a:pt x="6382" y="0"/>
                </a:lnTo>
                <a:cubicBezTo>
                  <a:pt x="6221" y="0"/>
                  <a:pt x="6086" y="82"/>
                  <a:pt x="5996" y="201"/>
                </a:cubicBezTo>
                <a:lnTo>
                  <a:pt x="5989" y="197"/>
                </a:lnTo>
                <a:lnTo>
                  <a:pt x="166" y="6020"/>
                </a:lnTo>
                <a:cubicBezTo>
                  <a:pt x="152" y="6032"/>
                  <a:pt x="141" y="6044"/>
                  <a:pt x="129" y="6057"/>
                </a:cubicBezTo>
                <a:lnTo>
                  <a:pt x="98" y="6088"/>
                </a:lnTo>
                <a:lnTo>
                  <a:pt x="105" y="6093"/>
                </a:lnTo>
                <a:cubicBezTo>
                  <a:pt x="43" y="6175"/>
                  <a:pt x="0" y="6272"/>
                  <a:pt x="0" y="6382"/>
                </a:cubicBezTo>
                <a:cubicBezTo>
                  <a:pt x="0" y="6499"/>
                  <a:pt x="46" y="6602"/>
                  <a:pt x="115" y="6686"/>
                </a:cubicBezTo>
                <a:lnTo>
                  <a:pt x="109" y="6690"/>
                </a:lnTo>
                <a:lnTo>
                  <a:pt x="10418" y="21418"/>
                </a:lnTo>
                <a:lnTo>
                  <a:pt x="10424" y="21413"/>
                </a:lnTo>
                <a:cubicBezTo>
                  <a:pt x="10514" y="21525"/>
                  <a:pt x="10646" y="21600"/>
                  <a:pt x="10800" y="21600"/>
                </a:cubicBezTo>
                <a:cubicBezTo>
                  <a:pt x="10954" y="21600"/>
                  <a:pt x="11086" y="21525"/>
                  <a:pt x="11176" y="21413"/>
                </a:cubicBezTo>
                <a:lnTo>
                  <a:pt x="11182" y="21418"/>
                </a:lnTo>
                <a:lnTo>
                  <a:pt x="21491" y="6690"/>
                </a:lnTo>
                <a:lnTo>
                  <a:pt x="21485" y="6686"/>
                </a:lnTo>
                <a:cubicBezTo>
                  <a:pt x="21553" y="6602"/>
                  <a:pt x="21600" y="6499"/>
                  <a:pt x="21600" y="6382"/>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latin typeface="Source Sans Pro Regular" charset="0"/>
              <a:ea typeface="Source Sans Pro Regular" charset="0"/>
              <a:cs typeface="Source Sans Pro Regular" charset="0"/>
            </a:endParaRPr>
          </a:p>
        </p:txBody>
      </p:sp>
      <p:sp>
        <p:nvSpPr>
          <p:cNvPr id="51" name="Rectangle 50"/>
          <p:cNvSpPr/>
          <p:nvPr/>
        </p:nvSpPr>
        <p:spPr>
          <a:xfrm>
            <a:off x="2994670" y="7039000"/>
            <a:ext cx="1137424" cy="11374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TextBox 52"/>
          <p:cNvSpPr txBox="1"/>
          <p:nvPr/>
        </p:nvSpPr>
        <p:spPr>
          <a:xfrm>
            <a:off x="4458929" y="7442144"/>
            <a:ext cx="6880169" cy="1118255"/>
          </a:xfrm>
          <a:prstGeom prst="rect">
            <a:avLst/>
          </a:prstGeom>
          <a:noFill/>
        </p:spPr>
        <p:txBody>
          <a:bodyPr wrap="square" rtlCol="0">
            <a:spAutoFit/>
          </a:bodyPr>
          <a:lstStyle/>
          <a:p>
            <a:pPr>
              <a:lnSpc>
                <a:spcPts val="4033"/>
              </a:lnSpc>
            </a:pPr>
            <a:r>
              <a:rPr lang="en-US" sz="2500" dirty="0">
                <a:latin typeface="Source Sans Pro Light" charset="0"/>
                <a:ea typeface="Source Sans Pro Light" charset="0"/>
                <a:cs typeface="Source Sans Pro Light" charset="0"/>
              </a:rPr>
              <a:t>Tools that allow people or companies to create, share, or exchange </a:t>
            </a:r>
            <a:r>
              <a:rPr lang="en-US" sz="2500" dirty="0" smtClean="0">
                <a:latin typeface="Source Sans Pro Light" charset="0"/>
                <a:ea typeface="Source Sans Pro Light" charset="0"/>
                <a:cs typeface="Source Sans Pro Light" charset="0"/>
              </a:rPr>
              <a:t>information</a:t>
            </a:r>
            <a:endParaRPr lang="en-US" sz="2500" dirty="0">
              <a:latin typeface="Source Sans Pro Regular" charset="0"/>
              <a:ea typeface="Source Sans Pro Regular" charset="0"/>
              <a:cs typeface="Source Sans Pro Regular" charset="0"/>
            </a:endParaRPr>
          </a:p>
        </p:txBody>
      </p:sp>
      <p:sp>
        <p:nvSpPr>
          <p:cNvPr id="54" name="Rectangle 53"/>
          <p:cNvSpPr/>
          <p:nvPr/>
        </p:nvSpPr>
        <p:spPr>
          <a:xfrm>
            <a:off x="4447495" y="6902403"/>
            <a:ext cx="1478290" cy="507831"/>
          </a:xfrm>
          <a:prstGeom prst="rect">
            <a:avLst/>
          </a:prstGeom>
        </p:spPr>
        <p:txBody>
          <a:bodyPr wrap="none">
            <a:spAutoFit/>
          </a:bodyPr>
          <a:lstStyle/>
          <a:p>
            <a:r>
              <a:rPr lang="en-US" sz="2700" b="1" dirty="0" smtClean="0">
                <a:solidFill>
                  <a:schemeClr val="tx2"/>
                </a:solidFill>
                <a:latin typeface="Lato" charset="0"/>
                <a:ea typeface="Lato" charset="0"/>
                <a:cs typeface="Lato" charset="0"/>
              </a:rPr>
              <a:t>Target 1</a:t>
            </a:r>
            <a:endParaRPr lang="en-US" sz="2700" b="1" dirty="0">
              <a:solidFill>
                <a:schemeClr val="tx2"/>
              </a:solidFill>
              <a:latin typeface="Lato" charset="0"/>
              <a:ea typeface="Lato" charset="0"/>
              <a:cs typeface="Lato" charset="0"/>
            </a:endParaRPr>
          </a:p>
        </p:txBody>
      </p:sp>
      <p:sp>
        <p:nvSpPr>
          <p:cNvPr id="55" name="Shape 2633"/>
          <p:cNvSpPr/>
          <p:nvPr/>
        </p:nvSpPr>
        <p:spPr>
          <a:xfrm>
            <a:off x="3306880" y="734947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2144" y="18334"/>
                </a:moveTo>
                <a:lnTo>
                  <a:pt x="15583" y="6873"/>
                </a:lnTo>
                <a:lnTo>
                  <a:pt x="20168" y="6873"/>
                </a:lnTo>
                <a:cubicBezTo>
                  <a:pt x="20168" y="6873"/>
                  <a:pt x="12144" y="18334"/>
                  <a:pt x="12144" y="18334"/>
                </a:cubicBezTo>
                <a:close/>
                <a:moveTo>
                  <a:pt x="10800" y="19403"/>
                </a:moveTo>
                <a:lnTo>
                  <a:pt x="7041" y="6873"/>
                </a:lnTo>
                <a:lnTo>
                  <a:pt x="14559" y="6873"/>
                </a:lnTo>
                <a:cubicBezTo>
                  <a:pt x="14559" y="6873"/>
                  <a:pt x="10800" y="19403"/>
                  <a:pt x="10800" y="19403"/>
                </a:cubicBezTo>
                <a:close/>
                <a:moveTo>
                  <a:pt x="1432" y="6873"/>
                </a:moveTo>
                <a:lnTo>
                  <a:pt x="6017" y="6873"/>
                </a:lnTo>
                <a:lnTo>
                  <a:pt x="9456" y="18334"/>
                </a:lnTo>
                <a:cubicBezTo>
                  <a:pt x="9456" y="18334"/>
                  <a:pt x="1432" y="6873"/>
                  <a:pt x="1432" y="6873"/>
                </a:cubicBezTo>
                <a:close/>
                <a:moveTo>
                  <a:pt x="6578" y="982"/>
                </a:moveTo>
                <a:lnTo>
                  <a:pt x="8536" y="982"/>
                </a:lnTo>
                <a:lnTo>
                  <a:pt x="6082" y="5891"/>
                </a:lnTo>
                <a:lnTo>
                  <a:pt x="1669" y="5891"/>
                </a:lnTo>
                <a:cubicBezTo>
                  <a:pt x="1669" y="5891"/>
                  <a:pt x="6578" y="982"/>
                  <a:pt x="6578" y="982"/>
                </a:cubicBezTo>
                <a:close/>
                <a:moveTo>
                  <a:pt x="11973" y="982"/>
                </a:moveTo>
                <a:lnTo>
                  <a:pt x="14427" y="5891"/>
                </a:lnTo>
                <a:lnTo>
                  <a:pt x="7173" y="5891"/>
                </a:lnTo>
                <a:lnTo>
                  <a:pt x="9627" y="982"/>
                </a:lnTo>
                <a:cubicBezTo>
                  <a:pt x="9627" y="982"/>
                  <a:pt x="11973" y="982"/>
                  <a:pt x="11973" y="982"/>
                </a:cubicBezTo>
                <a:close/>
                <a:moveTo>
                  <a:pt x="15022" y="982"/>
                </a:moveTo>
                <a:lnTo>
                  <a:pt x="19931" y="5891"/>
                </a:lnTo>
                <a:lnTo>
                  <a:pt x="15518" y="5891"/>
                </a:lnTo>
                <a:lnTo>
                  <a:pt x="13064" y="982"/>
                </a:lnTo>
                <a:cubicBezTo>
                  <a:pt x="13064" y="982"/>
                  <a:pt x="15022" y="982"/>
                  <a:pt x="15022" y="982"/>
                </a:cubicBezTo>
                <a:close/>
                <a:moveTo>
                  <a:pt x="21600" y="6382"/>
                </a:moveTo>
                <a:cubicBezTo>
                  <a:pt x="21600" y="6272"/>
                  <a:pt x="21557" y="6175"/>
                  <a:pt x="21495" y="6093"/>
                </a:cubicBezTo>
                <a:lnTo>
                  <a:pt x="21502" y="6088"/>
                </a:lnTo>
                <a:lnTo>
                  <a:pt x="21471" y="6057"/>
                </a:lnTo>
                <a:cubicBezTo>
                  <a:pt x="21459" y="6044"/>
                  <a:pt x="21448" y="6032"/>
                  <a:pt x="21434" y="6020"/>
                </a:cubicBezTo>
                <a:lnTo>
                  <a:pt x="15611" y="197"/>
                </a:lnTo>
                <a:lnTo>
                  <a:pt x="15604" y="201"/>
                </a:lnTo>
                <a:cubicBezTo>
                  <a:pt x="15514" y="82"/>
                  <a:pt x="15379" y="0"/>
                  <a:pt x="15218" y="0"/>
                </a:cubicBezTo>
                <a:lnTo>
                  <a:pt x="6382" y="0"/>
                </a:lnTo>
                <a:cubicBezTo>
                  <a:pt x="6221" y="0"/>
                  <a:pt x="6086" y="82"/>
                  <a:pt x="5996" y="201"/>
                </a:cubicBezTo>
                <a:lnTo>
                  <a:pt x="5989" y="197"/>
                </a:lnTo>
                <a:lnTo>
                  <a:pt x="166" y="6020"/>
                </a:lnTo>
                <a:cubicBezTo>
                  <a:pt x="152" y="6032"/>
                  <a:pt x="141" y="6044"/>
                  <a:pt x="129" y="6057"/>
                </a:cubicBezTo>
                <a:lnTo>
                  <a:pt x="98" y="6088"/>
                </a:lnTo>
                <a:lnTo>
                  <a:pt x="105" y="6093"/>
                </a:lnTo>
                <a:cubicBezTo>
                  <a:pt x="43" y="6175"/>
                  <a:pt x="0" y="6272"/>
                  <a:pt x="0" y="6382"/>
                </a:cubicBezTo>
                <a:cubicBezTo>
                  <a:pt x="0" y="6499"/>
                  <a:pt x="46" y="6602"/>
                  <a:pt x="115" y="6686"/>
                </a:cubicBezTo>
                <a:lnTo>
                  <a:pt x="109" y="6690"/>
                </a:lnTo>
                <a:lnTo>
                  <a:pt x="10418" y="21418"/>
                </a:lnTo>
                <a:lnTo>
                  <a:pt x="10424" y="21413"/>
                </a:lnTo>
                <a:cubicBezTo>
                  <a:pt x="10514" y="21525"/>
                  <a:pt x="10646" y="21600"/>
                  <a:pt x="10800" y="21600"/>
                </a:cubicBezTo>
                <a:cubicBezTo>
                  <a:pt x="10954" y="21600"/>
                  <a:pt x="11086" y="21525"/>
                  <a:pt x="11176" y="21413"/>
                </a:cubicBezTo>
                <a:lnTo>
                  <a:pt x="11182" y="21418"/>
                </a:lnTo>
                <a:lnTo>
                  <a:pt x="21491" y="6690"/>
                </a:lnTo>
                <a:lnTo>
                  <a:pt x="21485" y="6686"/>
                </a:lnTo>
                <a:cubicBezTo>
                  <a:pt x="21553" y="6602"/>
                  <a:pt x="21600" y="6499"/>
                  <a:pt x="21600" y="6382"/>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latin typeface="Source Sans Pro Regular" charset="0"/>
              <a:ea typeface="Source Sans Pro Regular" charset="0"/>
              <a:cs typeface="Source Sans Pro Regular" charset="0"/>
            </a:endParaRPr>
          </a:p>
        </p:txBody>
      </p:sp>
      <p:sp>
        <p:nvSpPr>
          <p:cNvPr id="56" name="TextBox 55"/>
          <p:cNvSpPr txBox="1"/>
          <p:nvPr/>
        </p:nvSpPr>
        <p:spPr>
          <a:xfrm>
            <a:off x="1802621" y="4297580"/>
            <a:ext cx="10330178" cy="1631216"/>
          </a:xfrm>
          <a:prstGeom prst="rect">
            <a:avLst/>
          </a:prstGeom>
          <a:noFill/>
        </p:spPr>
        <p:txBody>
          <a:bodyPr wrap="square" rtlCol="0">
            <a:spAutoFit/>
          </a:bodyPr>
          <a:lstStyle/>
          <a:p>
            <a:pPr algn="just">
              <a:lnSpc>
                <a:spcPts val="4040"/>
              </a:lnSpc>
            </a:pPr>
            <a:r>
              <a:rPr lang="en-US" sz="2400" dirty="0" smtClean="0">
                <a:latin typeface="Source Sans Pro Light" charset="0"/>
                <a:ea typeface="Source Sans Pro Light" charset="0"/>
                <a:cs typeface="Source Sans Pro Light" charset="0"/>
              </a:rPr>
              <a:t>Mobile </a:t>
            </a:r>
            <a:r>
              <a:rPr lang="en-US" sz="2400" dirty="0">
                <a:latin typeface="Source Sans Pro Light" charset="0"/>
                <a:ea typeface="Source Sans Pro Light" charset="0"/>
                <a:cs typeface="Source Sans Pro Light" charset="0"/>
              </a:rPr>
              <a:t>social media refers to the combination of mobile devices and social media. This is a group of mobile marketing applications that allow the creation and exchange of user-generated content. Due to the fact that mobile social </a:t>
            </a:r>
            <a:r>
              <a:rPr lang="en-US" sz="2400" dirty="0" smtClean="0">
                <a:latin typeface="Source Sans Pro Light" charset="0"/>
                <a:ea typeface="Source Sans Pro Light" charset="0"/>
                <a:cs typeface="Source Sans Pro Light" charset="0"/>
              </a:rPr>
              <a:t>media</a:t>
            </a:r>
            <a:endParaRPr lang="en-US" sz="2400" dirty="0">
              <a:latin typeface="Source Sans Pro Light" charset="0"/>
              <a:ea typeface="Source Sans Pro Light" charset="0"/>
              <a:cs typeface="Source Sans Pro Light" charset="0"/>
            </a:endParaRPr>
          </a:p>
        </p:txBody>
      </p:sp>
      <p:sp>
        <p:nvSpPr>
          <p:cNvPr id="57" name="TextBox 56"/>
          <p:cNvSpPr txBox="1"/>
          <p:nvPr/>
        </p:nvSpPr>
        <p:spPr>
          <a:xfrm>
            <a:off x="1824922" y="3469645"/>
            <a:ext cx="1917513" cy="797654"/>
          </a:xfrm>
          <a:prstGeom prst="rect">
            <a:avLst/>
          </a:prstGeom>
          <a:noFill/>
        </p:spPr>
        <p:txBody>
          <a:bodyPr wrap="none" rtlCol="0">
            <a:spAutoFit/>
          </a:bodyPr>
          <a:lstStyle/>
          <a:p>
            <a:pPr>
              <a:lnSpc>
                <a:spcPts val="5480"/>
              </a:lnSpc>
            </a:pPr>
            <a:r>
              <a:rPr lang="en-US" b="1" dirty="0" smtClean="0">
                <a:solidFill>
                  <a:schemeClr val="tx2"/>
                </a:solidFill>
                <a:latin typeface="Lato Black" charset="0"/>
                <a:ea typeface="Lato Black" charset="0"/>
                <a:cs typeface="Lato Black" charset="0"/>
              </a:rPr>
              <a:t>Analysis</a:t>
            </a:r>
            <a:endParaRPr lang="en-US" sz="2400" dirty="0" smtClean="0">
              <a:solidFill>
                <a:schemeClr val="tx2"/>
              </a:solidFill>
              <a:latin typeface="Lato Light" charset="0"/>
              <a:ea typeface="Lato Light" charset="0"/>
              <a:cs typeface="Lato Light" charset="0"/>
            </a:endParaRPr>
          </a:p>
        </p:txBody>
      </p:sp>
      <p:grpSp>
        <p:nvGrpSpPr>
          <p:cNvPr id="58" name="Group 57"/>
          <p:cNvGrpSpPr>
            <a:grpSpLocks/>
          </p:cNvGrpSpPr>
          <p:nvPr/>
        </p:nvGrpSpPr>
        <p:grpSpPr bwMode="auto">
          <a:xfrm>
            <a:off x="13830297" y="3878701"/>
            <a:ext cx="8405236" cy="6941546"/>
            <a:chOff x="4517221" y="2682505"/>
            <a:chExt cx="7028976" cy="5802508"/>
          </a:xfrm>
        </p:grpSpPr>
        <p:sp>
          <p:nvSpPr>
            <p:cNvPr id="59" name="Freeform 18"/>
            <p:cNvSpPr>
              <a:spLocks/>
            </p:cNvSpPr>
            <p:nvPr/>
          </p:nvSpPr>
          <p:spPr bwMode="auto">
            <a:xfrm>
              <a:off x="4607493" y="2795680"/>
              <a:ext cx="6938704" cy="5689333"/>
            </a:xfrm>
            <a:custGeom>
              <a:avLst/>
              <a:gdLst>
                <a:gd name="T0" fmla="*/ 1735 w 1847"/>
                <a:gd name="T1" fmla="*/ 757 h 1514"/>
                <a:gd name="T2" fmla="*/ 721 w 1847"/>
                <a:gd name="T3" fmla="*/ 1514 h 1514"/>
                <a:gd name="T4" fmla="*/ 112 w 1847"/>
                <a:gd name="T5" fmla="*/ 757 h 1514"/>
                <a:gd name="T6" fmla="*/ 1126 w 1847"/>
                <a:gd name="T7" fmla="*/ 0 h 1514"/>
                <a:gd name="T8" fmla="*/ 1735 w 1847"/>
                <a:gd name="T9" fmla="*/ 757 h 1514"/>
              </a:gdLst>
              <a:ahLst/>
              <a:cxnLst>
                <a:cxn ang="0">
                  <a:pos x="T0" y="T1"/>
                </a:cxn>
                <a:cxn ang="0">
                  <a:pos x="T2" y="T3"/>
                </a:cxn>
                <a:cxn ang="0">
                  <a:pos x="T4" y="T5"/>
                </a:cxn>
                <a:cxn ang="0">
                  <a:pos x="T6" y="T7"/>
                </a:cxn>
                <a:cxn ang="0">
                  <a:pos x="T8" y="T9"/>
                </a:cxn>
              </a:cxnLst>
              <a:rect l="0" t="0" r="r" b="b"/>
              <a:pathLst>
                <a:path w="1847" h="1514">
                  <a:moveTo>
                    <a:pt x="1735" y="757"/>
                  </a:moveTo>
                  <a:cubicBezTo>
                    <a:pt x="1623" y="1175"/>
                    <a:pt x="1169" y="1514"/>
                    <a:pt x="721" y="1514"/>
                  </a:cubicBezTo>
                  <a:cubicBezTo>
                    <a:pt x="273" y="1514"/>
                    <a:pt x="0" y="1175"/>
                    <a:pt x="112" y="757"/>
                  </a:cubicBezTo>
                  <a:cubicBezTo>
                    <a:pt x="224" y="339"/>
                    <a:pt x="678" y="0"/>
                    <a:pt x="1126" y="0"/>
                  </a:cubicBezTo>
                  <a:cubicBezTo>
                    <a:pt x="1574" y="0"/>
                    <a:pt x="1847" y="339"/>
                    <a:pt x="1735" y="757"/>
                  </a:cubicBezTo>
                  <a:close/>
                </a:path>
              </a:pathLst>
            </a:custGeom>
            <a:solidFill>
              <a:schemeClr val="accent6">
                <a:lumMod val="50000"/>
              </a:schemeClr>
            </a:solidFill>
            <a:ln>
              <a:noFill/>
            </a:ln>
          </p:spPr>
          <p:txBody>
            <a:bodyPr/>
            <a:lstStyle/>
            <a:p>
              <a:pPr defTabSz="1828434" fontAlgn="auto">
                <a:spcBef>
                  <a:spcPts val="0"/>
                </a:spcBef>
                <a:spcAft>
                  <a:spcPts val="0"/>
                </a:spcAft>
                <a:defRPr/>
              </a:pPr>
              <a:endParaRPr lang="id-ID" dirty="0">
                <a:latin typeface="Lato Light"/>
                <a:ea typeface="+mn-ea"/>
                <a:cs typeface="+mn-cs"/>
              </a:endParaRPr>
            </a:p>
          </p:txBody>
        </p:sp>
        <p:sp>
          <p:nvSpPr>
            <p:cNvPr id="61" name="Freeform 19"/>
            <p:cNvSpPr>
              <a:spLocks/>
            </p:cNvSpPr>
            <p:nvPr/>
          </p:nvSpPr>
          <p:spPr bwMode="auto">
            <a:xfrm>
              <a:off x="4517221" y="2682505"/>
              <a:ext cx="6938705" cy="5689333"/>
            </a:xfrm>
            <a:custGeom>
              <a:avLst/>
              <a:gdLst>
                <a:gd name="T0" fmla="*/ 1735 w 1847"/>
                <a:gd name="T1" fmla="*/ 757 h 1514"/>
                <a:gd name="T2" fmla="*/ 721 w 1847"/>
                <a:gd name="T3" fmla="*/ 1514 h 1514"/>
                <a:gd name="T4" fmla="*/ 112 w 1847"/>
                <a:gd name="T5" fmla="*/ 757 h 1514"/>
                <a:gd name="T6" fmla="*/ 1126 w 1847"/>
                <a:gd name="T7" fmla="*/ 0 h 1514"/>
                <a:gd name="T8" fmla="*/ 1735 w 1847"/>
                <a:gd name="T9" fmla="*/ 757 h 1514"/>
              </a:gdLst>
              <a:ahLst/>
              <a:cxnLst>
                <a:cxn ang="0">
                  <a:pos x="T0" y="T1"/>
                </a:cxn>
                <a:cxn ang="0">
                  <a:pos x="T2" y="T3"/>
                </a:cxn>
                <a:cxn ang="0">
                  <a:pos x="T4" y="T5"/>
                </a:cxn>
                <a:cxn ang="0">
                  <a:pos x="T6" y="T7"/>
                </a:cxn>
                <a:cxn ang="0">
                  <a:pos x="T8" y="T9"/>
                </a:cxn>
              </a:cxnLst>
              <a:rect l="0" t="0" r="r" b="b"/>
              <a:pathLst>
                <a:path w="1847" h="1514">
                  <a:moveTo>
                    <a:pt x="1735" y="757"/>
                  </a:moveTo>
                  <a:cubicBezTo>
                    <a:pt x="1623" y="1175"/>
                    <a:pt x="1169" y="1514"/>
                    <a:pt x="721" y="1514"/>
                  </a:cubicBezTo>
                  <a:cubicBezTo>
                    <a:pt x="273" y="1514"/>
                    <a:pt x="0" y="1175"/>
                    <a:pt x="112" y="757"/>
                  </a:cubicBezTo>
                  <a:cubicBezTo>
                    <a:pt x="224" y="339"/>
                    <a:pt x="678" y="0"/>
                    <a:pt x="1126" y="0"/>
                  </a:cubicBezTo>
                  <a:cubicBezTo>
                    <a:pt x="1574" y="0"/>
                    <a:pt x="1847" y="339"/>
                    <a:pt x="1735" y="757"/>
                  </a:cubicBezTo>
                  <a:close/>
                </a:path>
              </a:pathLst>
            </a:custGeom>
            <a:solidFill>
              <a:schemeClr val="accent6"/>
            </a:solidFill>
            <a:ln>
              <a:noFill/>
            </a:ln>
          </p:spPr>
          <p:txBody>
            <a:bodyPr/>
            <a:lstStyle/>
            <a:p>
              <a:pPr defTabSz="1828434" fontAlgn="auto">
                <a:spcBef>
                  <a:spcPts val="0"/>
                </a:spcBef>
                <a:spcAft>
                  <a:spcPts val="0"/>
                </a:spcAft>
                <a:defRPr/>
              </a:pPr>
              <a:endParaRPr lang="id-ID" dirty="0">
                <a:latin typeface="Lato Light"/>
                <a:ea typeface="+mn-ea"/>
                <a:cs typeface="+mn-cs"/>
              </a:endParaRPr>
            </a:p>
          </p:txBody>
        </p:sp>
        <p:sp>
          <p:nvSpPr>
            <p:cNvPr id="62" name="Freeform 20"/>
            <p:cNvSpPr>
              <a:spLocks/>
            </p:cNvSpPr>
            <p:nvPr/>
          </p:nvSpPr>
          <p:spPr bwMode="auto">
            <a:xfrm>
              <a:off x="5175136" y="3222379"/>
              <a:ext cx="5624405" cy="4611113"/>
            </a:xfrm>
            <a:custGeom>
              <a:avLst/>
              <a:gdLst>
                <a:gd name="T0" fmla="*/ 1406 w 1497"/>
                <a:gd name="T1" fmla="*/ 613 h 1227"/>
                <a:gd name="T2" fmla="*/ 584 w 1497"/>
                <a:gd name="T3" fmla="*/ 1227 h 1227"/>
                <a:gd name="T4" fmla="*/ 91 w 1497"/>
                <a:gd name="T5" fmla="*/ 613 h 1227"/>
                <a:gd name="T6" fmla="*/ 913 w 1497"/>
                <a:gd name="T7" fmla="*/ 0 h 1227"/>
                <a:gd name="T8" fmla="*/ 1406 w 1497"/>
                <a:gd name="T9" fmla="*/ 613 h 1227"/>
              </a:gdLst>
              <a:ahLst/>
              <a:cxnLst>
                <a:cxn ang="0">
                  <a:pos x="T0" y="T1"/>
                </a:cxn>
                <a:cxn ang="0">
                  <a:pos x="T2" y="T3"/>
                </a:cxn>
                <a:cxn ang="0">
                  <a:pos x="T4" y="T5"/>
                </a:cxn>
                <a:cxn ang="0">
                  <a:pos x="T6" y="T7"/>
                </a:cxn>
                <a:cxn ang="0">
                  <a:pos x="T8" y="T9"/>
                </a:cxn>
              </a:cxnLst>
              <a:rect l="0" t="0" r="r" b="b"/>
              <a:pathLst>
                <a:path w="1497" h="1227">
                  <a:moveTo>
                    <a:pt x="1406" y="613"/>
                  </a:moveTo>
                  <a:cubicBezTo>
                    <a:pt x="1315" y="952"/>
                    <a:pt x="947" y="1227"/>
                    <a:pt x="584" y="1227"/>
                  </a:cubicBezTo>
                  <a:cubicBezTo>
                    <a:pt x="221" y="1227"/>
                    <a:pt x="0" y="952"/>
                    <a:pt x="91" y="613"/>
                  </a:cubicBezTo>
                  <a:cubicBezTo>
                    <a:pt x="182" y="274"/>
                    <a:pt x="550" y="0"/>
                    <a:pt x="913" y="0"/>
                  </a:cubicBezTo>
                  <a:cubicBezTo>
                    <a:pt x="1276" y="0"/>
                    <a:pt x="1497" y="274"/>
                    <a:pt x="1406" y="613"/>
                  </a:cubicBezTo>
                  <a:close/>
                </a:path>
              </a:pathLst>
            </a:custGeom>
            <a:solidFill>
              <a:schemeClr val="bg1">
                <a:lumMod val="95000"/>
              </a:schemeClr>
            </a:solidFill>
            <a:ln>
              <a:noFill/>
            </a:ln>
          </p:spPr>
          <p:txBody>
            <a:bodyPr/>
            <a:lstStyle/>
            <a:p>
              <a:pPr defTabSz="1828434" fontAlgn="auto">
                <a:spcBef>
                  <a:spcPts val="0"/>
                </a:spcBef>
                <a:spcAft>
                  <a:spcPts val="0"/>
                </a:spcAft>
                <a:defRPr/>
              </a:pPr>
              <a:endParaRPr lang="id-ID" dirty="0">
                <a:latin typeface="Lato Light"/>
                <a:ea typeface="+mn-ea"/>
                <a:cs typeface="+mn-cs"/>
              </a:endParaRPr>
            </a:p>
          </p:txBody>
        </p:sp>
        <p:sp>
          <p:nvSpPr>
            <p:cNvPr id="63" name="Freeform 21"/>
            <p:cNvSpPr>
              <a:spLocks/>
            </p:cNvSpPr>
            <p:nvPr/>
          </p:nvSpPr>
          <p:spPr bwMode="auto">
            <a:xfrm>
              <a:off x="5542344" y="3523670"/>
              <a:ext cx="4888459" cy="4005473"/>
            </a:xfrm>
            <a:custGeom>
              <a:avLst/>
              <a:gdLst>
                <a:gd name="T0" fmla="*/ 1222 w 1301"/>
                <a:gd name="T1" fmla="*/ 533 h 1066"/>
                <a:gd name="T2" fmla="*/ 508 w 1301"/>
                <a:gd name="T3" fmla="*/ 1066 h 1066"/>
                <a:gd name="T4" fmla="*/ 79 w 1301"/>
                <a:gd name="T5" fmla="*/ 533 h 1066"/>
                <a:gd name="T6" fmla="*/ 793 w 1301"/>
                <a:gd name="T7" fmla="*/ 0 h 1066"/>
                <a:gd name="T8" fmla="*/ 1222 w 1301"/>
                <a:gd name="T9" fmla="*/ 533 h 1066"/>
              </a:gdLst>
              <a:ahLst/>
              <a:cxnLst>
                <a:cxn ang="0">
                  <a:pos x="T0" y="T1"/>
                </a:cxn>
                <a:cxn ang="0">
                  <a:pos x="T2" y="T3"/>
                </a:cxn>
                <a:cxn ang="0">
                  <a:pos x="T4" y="T5"/>
                </a:cxn>
                <a:cxn ang="0">
                  <a:pos x="T6" y="T7"/>
                </a:cxn>
                <a:cxn ang="0">
                  <a:pos x="T8" y="T9"/>
                </a:cxn>
              </a:cxnLst>
              <a:rect l="0" t="0" r="r" b="b"/>
              <a:pathLst>
                <a:path w="1301" h="1066">
                  <a:moveTo>
                    <a:pt x="1222" y="533"/>
                  </a:moveTo>
                  <a:cubicBezTo>
                    <a:pt x="1143" y="828"/>
                    <a:pt x="823" y="1066"/>
                    <a:pt x="508" y="1066"/>
                  </a:cubicBezTo>
                  <a:cubicBezTo>
                    <a:pt x="192" y="1066"/>
                    <a:pt x="0" y="828"/>
                    <a:pt x="79" y="533"/>
                  </a:cubicBezTo>
                  <a:cubicBezTo>
                    <a:pt x="158" y="239"/>
                    <a:pt x="478" y="0"/>
                    <a:pt x="793" y="0"/>
                  </a:cubicBezTo>
                  <a:cubicBezTo>
                    <a:pt x="1109" y="0"/>
                    <a:pt x="1301" y="239"/>
                    <a:pt x="1222" y="533"/>
                  </a:cubicBezTo>
                  <a:close/>
                </a:path>
              </a:pathLst>
            </a:custGeom>
            <a:solidFill>
              <a:schemeClr val="accent2"/>
            </a:solidFill>
            <a:ln>
              <a:noFill/>
            </a:ln>
          </p:spPr>
          <p:txBody>
            <a:bodyPr/>
            <a:lstStyle/>
            <a:p>
              <a:pPr defTabSz="1828434" fontAlgn="auto">
                <a:spcBef>
                  <a:spcPts val="0"/>
                </a:spcBef>
                <a:spcAft>
                  <a:spcPts val="0"/>
                </a:spcAft>
                <a:defRPr/>
              </a:pPr>
              <a:endParaRPr lang="id-ID" dirty="0">
                <a:latin typeface="Lato Light"/>
                <a:ea typeface="+mn-ea"/>
                <a:cs typeface="+mn-cs"/>
              </a:endParaRPr>
            </a:p>
          </p:txBody>
        </p:sp>
        <p:sp>
          <p:nvSpPr>
            <p:cNvPr id="64" name="Freeform 22"/>
            <p:cNvSpPr>
              <a:spLocks/>
            </p:cNvSpPr>
            <p:nvPr/>
          </p:nvSpPr>
          <p:spPr bwMode="auto">
            <a:xfrm>
              <a:off x="6048785" y="3933546"/>
              <a:ext cx="3874046" cy="3185720"/>
            </a:xfrm>
            <a:custGeom>
              <a:avLst/>
              <a:gdLst>
                <a:gd name="T0" fmla="*/ 968 w 1031"/>
                <a:gd name="T1" fmla="*/ 424 h 848"/>
                <a:gd name="T2" fmla="*/ 402 w 1031"/>
                <a:gd name="T3" fmla="*/ 848 h 848"/>
                <a:gd name="T4" fmla="*/ 63 w 1031"/>
                <a:gd name="T5" fmla="*/ 424 h 848"/>
                <a:gd name="T6" fmla="*/ 629 w 1031"/>
                <a:gd name="T7" fmla="*/ 0 h 848"/>
                <a:gd name="T8" fmla="*/ 968 w 1031"/>
                <a:gd name="T9" fmla="*/ 424 h 848"/>
              </a:gdLst>
              <a:ahLst/>
              <a:cxnLst>
                <a:cxn ang="0">
                  <a:pos x="T0" y="T1"/>
                </a:cxn>
                <a:cxn ang="0">
                  <a:pos x="T2" y="T3"/>
                </a:cxn>
                <a:cxn ang="0">
                  <a:pos x="T4" y="T5"/>
                </a:cxn>
                <a:cxn ang="0">
                  <a:pos x="T6" y="T7"/>
                </a:cxn>
                <a:cxn ang="0">
                  <a:pos x="T8" y="T9"/>
                </a:cxn>
              </a:cxnLst>
              <a:rect l="0" t="0" r="r" b="b"/>
              <a:pathLst>
                <a:path w="1031" h="848">
                  <a:moveTo>
                    <a:pt x="968" y="424"/>
                  </a:moveTo>
                  <a:cubicBezTo>
                    <a:pt x="905" y="658"/>
                    <a:pt x="652" y="848"/>
                    <a:pt x="402" y="848"/>
                  </a:cubicBezTo>
                  <a:cubicBezTo>
                    <a:pt x="152" y="848"/>
                    <a:pt x="0" y="658"/>
                    <a:pt x="63" y="424"/>
                  </a:cubicBezTo>
                  <a:cubicBezTo>
                    <a:pt x="126" y="190"/>
                    <a:pt x="379" y="0"/>
                    <a:pt x="629" y="0"/>
                  </a:cubicBezTo>
                  <a:cubicBezTo>
                    <a:pt x="879" y="0"/>
                    <a:pt x="1031" y="190"/>
                    <a:pt x="968" y="424"/>
                  </a:cubicBezTo>
                  <a:close/>
                </a:path>
              </a:pathLst>
            </a:custGeom>
            <a:solidFill>
              <a:schemeClr val="bg1">
                <a:lumMod val="95000"/>
              </a:schemeClr>
            </a:solidFill>
            <a:ln>
              <a:noFill/>
            </a:ln>
          </p:spPr>
          <p:txBody>
            <a:bodyPr/>
            <a:lstStyle/>
            <a:p>
              <a:pPr defTabSz="1828434" fontAlgn="auto">
                <a:spcBef>
                  <a:spcPts val="0"/>
                </a:spcBef>
                <a:spcAft>
                  <a:spcPts val="0"/>
                </a:spcAft>
                <a:defRPr/>
              </a:pPr>
              <a:endParaRPr lang="id-ID" dirty="0">
                <a:latin typeface="Lato Light"/>
                <a:ea typeface="+mn-ea"/>
                <a:cs typeface="+mn-cs"/>
              </a:endParaRPr>
            </a:p>
          </p:txBody>
        </p:sp>
        <p:sp>
          <p:nvSpPr>
            <p:cNvPr id="65" name="Freeform 23"/>
            <p:cNvSpPr>
              <a:spLocks/>
            </p:cNvSpPr>
            <p:nvPr/>
          </p:nvSpPr>
          <p:spPr bwMode="auto">
            <a:xfrm>
              <a:off x="6466671" y="4268417"/>
              <a:ext cx="3040063" cy="2517775"/>
            </a:xfrm>
            <a:custGeom>
              <a:avLst/>
              <a:gdLst>
                <a:gd name="T0" fmla="*/ 2147483647 w 809"/>
                <a:gd name="T1" fmla="*/ 2147483647 h 670"/>
                <a:gd name="T2" fmla="*/ 2147483647 w 809"/>
                <a:gd name="T3" fmla="*/ 2147483647 h 670"/>
                <a:gd name="T4" fmla="*/ 706053692 w 809"/>
                <a:gd name="T5" fmla="*/ 2147483647 h 670"/>
                <a:gd name="T6" fmla="*/ 2147483647 w 809"/>
                <a:gd name="T7" fmla="*/ 0 h 670"/>
                <a:gd name="T8" fmla="*/ 2147483647 w 809"/>
                <a:gd name="T9" fmla="*/ 2147483647 h 67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09" h="670">
                  <a:moveTo>
                    <a:pt x="759" y="335"/>
                  </a:moveTo>
                  <a:cubicBezTo>
                    <a:pt x="710" y="520"/>
                    <a:pt x="511" y="670"/>
                    <a:pt x="315" y="670"/>
                  </a:cubicBezTo>
                  <a:cubicBezTo>
                    <a:pt x="119" y="670"/>
                    <a:pt x="0" y="520"/>
                    <a:pt x="50" y="335"/>
                  </a:cubicBezTo>
                  <a:cubicBezTo>
                    <a:pt x="99" y="150"/>
                    <a:pt x="298" y="0"/>
                    <a:pt x="494" y="0"/>
                  </a:cubicBezTo>
                  <a:cubicBezTo>
                    <a:pt x="690" y="0"/>
                    <a:pt x="809" y="150"/>
                    <a:pt x="759" y="335"/>
                  </a:cubicBezTo>
                  <a:close/>
                </a:path>
              </a:pathLst>
            </a:custGeom>
            <a:solidFill>
              <a:schemeClr val="accent3"/>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dirty="0">
                <a:latin typeface="Lato Light"/>
              </a:endParaRPr>
            </a:p>
          </p:txBody>
        </p:sp>
        <p:sp>
          <p:nvSpPr>
            <p:cNvPr id="66" name="Freeform 24"/>
            <p:cNvSpPr>
              <a:spLocks/>
            </p:cNvSpPr>
            <p:nvPr/>
          </p:nvSpPr>
          <p:spPr bwMode="auto">
            <a:xfrm>
              <a:off x="6876533" y="4595772"/>
              <a:ext cx="2220080" cy="1862798"/>
            </a:xfrm>
            <a:custGeom>
              <a:avLst/>
              <a:gdLst>
                <a:gd name="T0" fmla="*/ 555 w 591"/>
                <a:gd name="T1" fmla="*/ 248 h 496"/>
                <a:gd name="T2" fmla="*/ 229 w 591"/>
                <a:gd name="T3" fmla="*/ 496 h 496"/>
                <a:gd name="T4" fmla="*/ 36 w 591"/>
                <a:gd name="T5" fmla="*/ 248 h 496"/>
                <a:gd name="T6" fmla="*/ 362 w 591"/>
                <a:gd name="T7" fmla="*/ 0 h 496"/>
                <a:gd name="T8" fmla="*/ 555 w 591"/>
                <a:gd name="T9" fmla="*/ 248 h 496"/>
              </a:gdLst>
              <a:ahLst/>
              <a:cxnLst>
                <a:cxn ang="0">
                  <a:pos x="T0" y="T1"/>
                </a:cxn>
                <a:cxn ang="0">
                  <a:pos x="T2" y="T3"/>
                </a:cxn>
                <a:cxn ang="0">
                  <a:pos x="T4" y="T5"/>
                </a:cxn>
                <a:cxn ang="0">
                  <a:pos x="T6" y="T7"/>
                </a:cxn>
                <a:cxn ang="0">
                  <a:pos x="T8" y="T9"/>
                </a:cxn>
              </a:cxnLst>
              <a:rect l="0" t="0" r="r" b="b"/>
              <a:pathLst>
                <a:path w="591" h="496">
                  <a:moveTo>
                    <a:pt x="555" y="248"/>
                  </a:moveTo>
                  <a:cubicBezTo>
                    <a:pt x="518" y="385"/>
                    <a:pt x="372" y="496"/>
                    <a:pt x="229" y="496"/>
                  </a:cubicBezTo>
                  <a:cubicBezTo>
                    <a:pt x="86" y="496"/>
                    <a:pt x="0" y="385"/>
                    <a:pt x="36" y="248"/>
                  </a:cubicBezTo>
                  <a:cubicBezTo>
                    <a:pt x="73" y="111"/>
                    <a:pt x="219" y="0"/>
                    <a:pt x="362" y="0"/>
                  </a:cubicBezTo>
                  <a:cubicBezTo>
                    <a:pt x="505" y="0"/>
                    <a:pt x="591" y="111"/>
                    <a:pt x="555" y="248"/>
                  </a:cubicBezTo>
                  <a:close/>
                </a:path>
              </a:pathLst>
            </a:custGeom>
            <a:solidFill>
              <a:schemeClr val="bg1">
                <a:lumMod val="95000"/>
              </a:schemeClr>
            </a:solidFill>
            <a:ln>
              <a:noFill/>
            </a:ln>
          </p:spPr>
          <p:txBody>
            <a:bodyPr/>
            <a:lstStyle/>
            <a:p>
              <a:pPr defTabSz="1828434" fontAlgn="auto">
                <a:spcBef>
                  <a:spcPts val="0"/>
                </a:spcBef>
                <a:spcAft>
                  <a:spcPts val="0"/>
                </a:spcAft>
                <a:defRPr/>
              </a:pPr>
              <a:endParaRPr lang="id-ID" dirty="0">
                <a:latin typeface="Lato Light"/>
                <a:ea typeface="+mn-ea"/>
                <a:cs typeface="+mn-cs"/>
              </a:endParaRPr>
            </a:p>
          </p:txBody>
        </p:sp>
        <p:sp>
          <p:nvSpPr>
            <p:cNvPr id="67" name="Freeform 25"/>
            <p:cNvSpPr>
              <a:spLocks/>
            </p:cNvSpPr>
            <p:nvPr/>
          </p:nvSpPr>
          <p:spPr bwMode="auto">
            <a:xfrm>
              <a:off x="7454096" y="5090742"/>
              <a:ext cx="1068388" cy="876300"/>
            </a:xfrm>
            <a:custGeom>
              <a:avLst/>
              <a:gdLst>
                <a:gd name="T0" fmla="*/ 2147483647 w 284"/>
                <a:gd name="T1" fmla="*/ 1640787129 h 233"/>
                <a:gd name="T2" fmla="*/ 1556731602 w 284"/>
                <a:gd name="T3" fmla="*/ 2147483647 h 233"/>
                <a:gd name="T4" fmla="*/ 240586682 w 284"/>
                <a:gd name="T5" fmla="*/ 1640787129 h 233"/>
                <a:gd name="T6" fmla="*/ 2147483647 w 284"/>
                <a:gd name="T7" fmla="*/ 0 h 233"/>
                <a:gd name="T8" fmla="*/ 2147483647 w 284"/>
                <a:gd name="T9" fmla="*/ 1640787129 h 23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4" h="233">
                  <a:moveTo>
                    <a:pt x="266" y="116"/>
                  </a:moveTo>
                  <a:cubicBezTo>
                    <a:pt x="249" y="180"/>
                    <a:pt x="179" y="233"/>
                    <a:pt x="110" y="233"/>
                  </a:cubicBezTo>
                  <a:cubicBezTo>
                    <a:pt x="41" y="233"/>
                    <a:pt x="0" y="180"/>
                    <a:pt x="17" y="116"/>
                  </a:cubicBezTo>
                  <a:cubicBezTo>
                    <a:pt x="34" y="52"/>
                    <a:pt x="104" y="0"/>
                    <a:pt x="173" y="0"/>
                  </a:cubicBezTo>
                  <a:cubicBezTo>
                    <a:pt x="242" y="0"/>
                    <a:pt x="284" y="52"/>
                    <a:pt x="266" y="116"/>
                  </a:cubicBezTo>
                  <a:close/>
                </a:path>
              </a:pathLst>
            </a:custGeom>
            <a:solidFill>
              <a:schemeClr val="accent6"/>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dirty="0">
                <a:latin typeface="Lato Light"/>
              </a:endParaRPr>
            </a:p>
          </p:txBody>
        </p:sp>
      </p:grpSp>
      <p:grpSp>
        <p:nvGrpSpPr>
          <p:cNvPr id="69" name="Group 68"/>
          <p:cNvGrpSpPr/>
          <p:nvPr/>
        </p:nvGrpSpPr>
        <p:grpSpPr>
          <a:xfrm>
            <a:off x="14590320" y="3837566"/>
            <a:ext cx="3652114" cy="3720212"/>
            <a:chOff x="6076950" y="2566001"/>
            <a:chExt cx="3076576" cy="3133124"/>
          </a:xfrm>
          <a:effectLst>
            <a:outerShdw blurRad="177800" dir="18900000" sy="23000" kx="-1200000" algn="bl" rotWithShape="0">
              <a:prstClr val="black">
                <a:alpha val="29000"/>
              </a:prstClr>
            </a:outerShdw>
          </a:effectLst>
        </p:grpSpPr>
        <p:sp>
          <p:nvSpPr>
            <p:cNvPr id="70" name="Freeform 21"/>
            <p:cNvSpPr>
              <a:spLocks/>
            </p:cNvSpPr>
            <p:nvPr/>
          </p:nvSpPr>
          <p:spPr bwMode="auto">
            <a:xfrm>
              <a:off x="8840788" y="5375275"/>
              <a:ext cx="312738" cy="323850"/>
            </a:xfrm>
            <a:custGeom>
              <a:avLst/>
              <a:gdLst>
                <a:gd name="T0" fmla="*/ 68 w 83"/>
                <a:gd name="T1" fmla="*/ 68 h 86"/>
                <a:gd name="T2" fmla="*/ 34 w 83"/>
                <a:gd name="T3" fmla="*/ 30 h 86"/>
                <a:gd name="T4" fmla="*/ 16 w 83"/>
                <a:gd name="T5" fmla="*/ 10 h 86"/>
                <a:gd name="T6" fmla="*/ 6 w 83"/>
                <a:gd name="T7" fmla="*/ 0 h 86"/>
                <a:gd name="T8" fmla="*/ 3 w 83"/>
                <a:gd name="T9" fmla="*/ 5 h 86"/>
                <a:gd name="T10" fmla="*/ 0 w 83"/>
                <a:gd name="T11" fmla="*/ 11 h 86"/>
                <a:gd name="T12" fmla="*/ 9 w 83"/>
                <a:gd name="T13" fmla="*/ 21 h 86"/>
                <a:gd name="T14" fmla="*/ 29 w 83"/>
                <a:gd name="T15" fmla="*/ 39 h 86"/>
                <a:gd name="T16" fmla="*/ 66 w 83"/>
                <a:gd name="T17" fmla="*/ 72 h 86"/>
                <a:gd name="T18" fmla="*/ 83 w 83"/>
                <a:gd name="T19" fmla="*/ 86 h 86"/>
                <a:gd name="T20" fmla="*/ 83 w 83"/>
                <a:gd name="T21" fmla="*/ 85 h 86"/>
                <a:gd name="T22" fmla="*/ 68 w 83"/>
                <a:gd name="T23" fmla="*/ 68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3" h="86">
                  <a:moveTo>
                    <a:pt x="68" y="68"/>
                  </a:moveTo>
                  <a:cubicBezTo>
                    <a:pt x="59" y="57"/>
                    <a:pt x="46" y="44"/>
                    <a:pt x="34" y="30"/>
                  </a:cubicBezTo>
                  <a:cubicBezTo>
                    <a:pt x="28" y="23"/>
                    <a:pt x="22" y="16"/>
                    <a:pt x="16" y="10"/>
                  </a:cubicBezTo>
                  <a:cubicBezTo>
                    <a:pt x="13" y="6"/>
                    <a:pt x="9" y="3"/>
                    <a:pt x="6" y="0"/>
                  </a:cubicBezTo>
                  <a:cubicBezTo>
                    <a:pt x="5" y="2"/>
                    <a:pt x="4" y="4"/>
                    <a:pt x="3" y="5"/>
                  </a:cubicBezTo>
                  <a:cubicBezTo>
                    <a:pt x="2" y="7"/>
                    <a:pt x="1" y="9"/>
                    <a:pt x="0" y="11"/>
                  </a:cubicBezTo>
                  <a:cubicBezTo>
                    <a:pt x="3" y="14"/>
                    <a:pt x="6" y="18"/>
                    <a:pt x="9" y="21"/>
                  </a:cubicBezTo>
                  <a:cubicBezTo>
                    <a:pt x="15" y="27"/>
                    <a:pt x="22" y="33"/>
                    <a:pt x="29" y="39"/>
                  </a:cubicBezTo>
                  <a:cubicBezTo>
                    <a:pt x="42" y="51"/>
                    <a:pt x="56" y="63"/>
                    <a:pt x="66" y="72"/>
                  </a:cubicBezTo>
                  <a:cubicBezTo>
                    <a:pt x="76" y="81"/>
                    <a:pt x="83" y="86"/>
                    <a:pt x="83" y="86"/>
                  </a:cubicBezTo>
                  <a:cubicBezTo>
                    <a:pt x="83" y="85"/>
                    <a:pt x="83" y="85"/>
                    <a:pt x="83" y="85"/>
                  </a:cubicBezTo>
                  <a:cubicBezTo>
                    <a:pt x="83" y="85"/>
                    <a:pt x="77" y="78"/>
                    <a:pt x="68" y="68"/>
                  </a:cubicBezTo>
                  <a:close/>
                </a:path>
              </a:pathLst>
            </a:custGeom>
            <a:solidFill>
              <a:srgbClr val="B1B1B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defTabSz="1828434" fontAlgn="auto">
                <a:spcBef>
                  <a:spcPts val="0"/>
                </a:spcBef>
                <a:spcAft>
                  <a:spcPts val="0"/>
                </a:spcAft>
                <a:defRPr/>
              </a:pPr>
              <a:endParaRPr lang="id-ID" dirty="0">
                <a:latin typeface="Lato Light"/>
                <a:ea typeface="+mn-ea"/>
                <a:cs typeface="+mn-cs"/>
              </a:endParaRPr>
            </a:p>
          </p:txBody>
        </p:sp>
        <p:sp>
          <p:nvSpPr>
            <p:cNvPr id="71" name="Freeform 22"/>
            <p:cNvSpPr>
              <a:spLocks/>
            </p:cNvSpPr>
            <p:nvPr/>
          </p:nvSpPr>
          <p:spPr bwMode="auto">
            <a:xfrm>
              <a:off x="8129589" y="4606925"/>
              <a:ext cx="782638" cy="903287"/>
            </a:xfrm>
            <a:custGeom>
              <a:avLst/>
              <a:gdLst>
                <a:gd name="T0" fmla="*/ 204 w 208"/>
                <a:gd name="T1" fmla="*/ 156 h 240"/>
                <a:gd name="T2" fmla="*/ 48 w 208"/>
                <a:gd name="T3" fmla="*/ 0 h 240"/>
                <a:gd name="T4" fmla="*/ 48 w 208"/>
                <a:gd name="T5" fmla="*/ 0 h 240"/>
                <a:gd name="T6" fmla="*/ 35 w 208"/>
                <a:gd name="T7" fmla="*/ 53 h 240"/>
                <a:gd name="T8" fmla="*/ 0 w 208"/>
                <a:gd name="T9" fmla="*/ 84 h 240"/>
                <a:gd name="T10" fmla="*/ 156 w 208"/>
                <a:gd name="T11" fmla="*/ 240 h 240"/>
                <a:gd name="T12" fmla="*/ 189 w 208"/>
                <a:gd name="T13" fmla="*/ 215 h 240"/>
                <a:gd name="T14" fmla="*/ 192 w 208"/>
                <a:gd name="T15" fmla="*/ 209 h 240"/>
                <a:gd name="T16" fmla="*/ 195 w 208"/>
                <a:gd name="T17" fmla="*/ 204 h 240"/>
                <a:gd name="T18" fmla="*/ 204 w 208"/>
                <a:gd name="T19" fmla="*/ 156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8" h="240">
                  <a:moveTo>
                    <a:pt x="204" y="156"/>
                  </a:moveTo>
                  <a:cubicBezTo>
                    <a:pt x="48" y="0"/>
                    <a:pt x="48" y="0"/>
                    <a:pt x="48" y="0"/>
                  </a:cubicBezTo>
                  <a:cubicBezTo>
                    <a:pt x="48" y="0"/>
                    <a:pt x="48" y="0"/>
                    <a:pt x="48" y="0"/>
                  </a:cubicBezTo>
                  <a:cubicBezTo>
                    <a:pt x="54" y="6"/>
                    <a:pt x="48" y="30"/>
                    <a:pt x="35" y="53"/>
                  </a:cubicBezTo>
                  <a:cubicBezTo>
                    <a:pt x="22" y="75"/>
                    <a:pt x="7" y="89"/>
                    <a:pt x="0" y="84"/>
                  </a:cubicBezTo>
                  <a:cubicBezTo>
                    <a:pt x="156" y="240"/>
                    <a:pt x="156" y="240"/>
                    <a:pt x="156" y="240"/>
                  </a:cubicBezTo>
                  <a:cubicBezTo>
                    <a:pt x="156" y="240"/>
                    <a:pt x="173" y="237"/>
                    <a:pt x="189" y="215"/>
                  </a:cubicBezTo>
                  <a:cubicBezTo>
                    <a:pt x="190" y="213"/>
                    <a:pt x="191" y="211"/>
                    <a:pt x="192" y="209"/>
                  </a:cubicBezTo>
                  <a:cubicBezTo>
                    <a:pt x="193" y="208"/>
                    <a:pt x="194" y="206"/>
                    <a:pt x="195" y="204"/>
                  </a:cubicBezTo>
                  <a:cubicBezTo>
                    <a:pt x="208" y="179"/>
                    <a:pt x="204" y="156"/>
                    <a:pt x="204" y="156"/>
                  </a:cubicBezTo>
                  <a:close/>
                </a:path>
              </a:pathLst>
            </a:custGeom>
            <a:solidFill>
              <a:schemeClr val="accent5"/>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defTabSz="1828434" fontAlgn="auto">
                <a:spcBef>
                  <a:spcPts val="0"/>
                </a:spcBef>
                <a:spcAft>
                  <a:spcPts val="0"/>
                </a:spcAft>
                <a:defRPr/>
              </a:pPr>
              <a:endParaRPr lang="id-ID" dirty="0">
                <a:latin typeface="Lato Light"/>
                <a:ea typeface="+mn-ea"/>
                <a:cs typeface="+mn-cs"/>
              </a:endParaRPr>
            </a:p>
          </p:txBody>
        </p:sp>
        <p:sp>
          <p:nvSpPr>
            <p:cNvPr id="72" name="Freeform 23"/>
            <p:cNvSpPr>
              <a:spLocks/>
            </p:cNvSpPr>
            <p:nvPr/>
          </p:nvSpPr>
          <p:spPr bwMode="auto">
            <a:xfrm>
              <a:off x="8113713" y="4592638"/>
              <a:ext cx="219075" cy="349250"/>
            </a:xfrm>
            <a:custGeom>
              <a:avLst/>
              <a:gdLst>
                <a:gd name="T0" fmla="*/ 52 w 58"/>
                <a:gd name="T1" fmla="*/ 4 h 93"/>
                <a:gd name="T2" fmla="*/ 32 w 58"/>
                <a:gd name="T3" fmla="*/ 13 h 93"/>
                <a:gd name="T4" fmla="*/ 39 w 58"/>
                <a:gd name="T5" fmla="*/ 21 h 93"/>
                <a:gd name="T6" fmla="*/ 39 w 58"/>
                <a:gd name="T7" fmla="*/ 26 h 93"/>
                <a:gd name="T8" fmla="*/ 32 w 58"/>
                <a:gd name="T9" fmla="*/ 51 h 93"/>
                <a:gd name="T10" fmla="*/ 16 w 58"/>
                <a:gd name="T11" fmla="*/ 66 h 93"/>
                <a:gd name="T12" fmla="*/ 13 w 58"/>
                <a:gd name="T13" fmla="*/ 67 h 93"/>
                <a:gd name="T14" fmla="*/ 5 w 58"/>
                <a:gd name="T15" fmla="*/ 59 h 93"/>
                <a:gd name="T16" fmla="*/ 4 w 58"/>
                <a:gd name="T17" fmla="*/ 87 h 93"/>
                <a:gd name="T18" fmla="*/ 4 w 58"/>
                <a:gd name="T19" fmla="*/ 88 h 93"/>
                <a:gd name="T20" fmla="*/ 39 w 58"/>
                <a:gd name="T21" fmla="*/ 57 h 93"/>
                <a:gd name="T22" fmla="*/ 52 w 58"/>
                <a:gd name="T23" fmla="*/ 4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8" h="93">
                  <a:moveTo>
                    <a:pt x="52" y="4"/>
                  </a:moveTo>
                  <a:cubicBezTo>
                    <a:pt x="48" y="0"/>
                    <a:pt x="40" y="4"/>
                    <a:pt x="32" y="13"/>
                  </a:cubicBezTo>
                  <a:cubicBezTo>
                    <a:pt x="37" y="18"/>
                    <a:pt x="39" y="21"/>
                    <a:pt x="39" y="21"/>
                  </a:cubicBezTo>
                  <a:cubicBezTo>
                    <a:pt x="39" y="21"/>
                    <a:pt x="40" y="23"/>
                    <a:pt x="39" y="26"/>
                  </a:cubicBezTo>
                  <a:cubicBezTo>
                    <a:pt x="39" y="31"/>
                    <a:pt x="38" y="40"/>
                    <a:pt x="32" y="51"/>
                  </a:cubicBezTo>
                  <a:cubicBezTo>
                    <a:pt x="25" y="61"/>
                    <a:pt x="20" y="65"/>
                    <a:pt x="16" y="66"/>
                  </a:cubicBezTo>
                  <a:cubicBezTo>
                    <a:pt x="14" y="67"/>
                    <a:pt x="13" y="67"/>
                    <a:pt x="13" y="67"/>
                  </a:cubicBezTo>
                  <a:cubicBezTo>
                    <a:pt x="13" y="67"/>
                    <a:pt x="10" y="64"/>
                    <a:pt x="5" y="59"/>
                  </a:cubicBezTo>
                  <a:cubicBezTo>
                    <a:pt x="1" y="72"/>
                    <a:pt x="0" y="83"/>
                    <a:pt x="4" y="87"/>
                  </a:cubicBezTo>
                  <a:cubicBezTo>
                    <a:pt x="4" y="88"/>
                    <a:pt x="4" y="88"/>
                    <a:pt x="4" y="88"/>
                  </a:cubicBezTo>
                  <a:cubicBezTo>
                    <a:pt x="11" y="93"/>
                    <a:pt x="26" y="79"/>
                    <a:pt x="39" y="57"/>
                  </a:cubicBezTo>
                  <a:cubicBezTo>
                    <a:pt x="52" y="34"/>
                    <a:pt x="58" y="10"/>
                    <a:pt x="52" y="4"/>
                  </a:cubicBezTo>
                  <a:close/>
                </a:path>
              </a:pathLst>
            </a:custGeom>
            <a:solidFill>
              <a:srgbClr val="B1B1B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defTabSz="1828434" fontAlgn="auto">
                <a:spcBef>
                  <a:spcPts val="0"/>
                </a:spcBef>
                <a:spcAft>
                  <a:spcPts val="0"/>
                </a:spcAft>
                <a:defRPr/>
              </a:pPr>
              <a:endParaRPr lang="id-ID" dirty="0">
                <a:latin typeface="Lato Light"/>
                <a:ea typeface="+mn-ea"/>
                <a:cs typeface="+mn-cs"/>
              </a:endParaRPr>
            </a:p>
          </p:txBody>
        </p:sp>
        <p:sp>
          <p:nvSpPr>
            <p:cNvPr id="73" name="Freeform 24"/>
            <p:cNvSpPr>
              <a:spLocks/>
            </p:cNvSpPr>
            <p:nvPr/>
          </p:nvSpPr>
          <p:spPr bwMode="auto">
            <a:xfrm>
              <a:off x="6076950" y="3233738"/>
              <a:ext cx="754063" cy="647700"/>
            </a:xfrm>
            <a:custGeom>
              <a:avLst/>
              <a:gdLst>
                <a:gd name="T0" fmla="*/ 82 w 200"/>
                <a:gd name="T1" fmla="*/ 64 h 172"/>
                <a:gd name="T2" fmla="*/ 200 w 200"/>
                <a:gd name="T3" fmla="*/ 38 h 172"/>
                <a:gd name="T4" fmla="*/ 200 w 200"/>
                <a:gd name="T5" fmla="*/ 36 h 172"/>
                <a:gd name="T6" fmla="*/ 73 w 200"/>
                <a:gd name="T7" fmla="*/ 14 h 172"/>
                <a:gd name="T8" fmla="*/ 8 w 200"/>
                <a:gd name="T9" fmla="*/ 126 h 172"/>
                <a:gd name="T10" fmla="*/ 63 w 200"/>
                <a:gd name="T11" fmla="*/ 172 h 172"/>
                <a:gd name="T12" fmla="*/ 82 w 200"/>
                <a:gd name="T13" fmla="*/ 64 h 172"/>
              </a:gdLst>
              <a:ahLst/>
              <a:cxnLst>
                <a:cxn ang="0">
                  <a:pos x="T0" y="T1"/>
                </a:cxn>
                <a:cxn ang="0">
                  <a:pos x="T2" y="T3"/>
                </a:cxn>
                <a:cxn ang="0">
                  <a:pos x="T4" y="T5"/>
                </a:cxn>
                <a:cxn ang="0">
                  <a:pos x="T6" y="T7"/>
                </a:cxn>
                <a:cxn ang="0">
                  <a:pos x="T8" y="T9"/>
                </a:cxn>
                <a:cxn ang="0">
                  <a:pos x="T10" y="T11"/>
                </a:cxn>
                <a:cxn ang="0">
                  <a:pos x="T12" y="T13"/>
                </a:cxn>
              </a:cxnLst>
              <a:rect l="0" t="0" r="r" b="b"/>
              <a:pathLst>
                <a:path w="200" h="172">
                  <a:moveTo>
                    <a:pt x="82" y="64"/>
                  </a:moveTo>
                  <a:cubicBezTo>
                    <a:pt x="105" y="25"/>
                    <a:pt x="156" y="22"/>
                    <a:pt x="200" y="38"/>
                  </a:cubicBezTo>
                  <a:cubicBezTo>
                    <a:pt x="200" y="37"/>
                    <a:pt x="199" y="36"/>
                    <a:pt x="200" y="36"/>
                  </a:cubicBezTo>
                  <a:cubicBezTo>
                    <a:pt x="159" y="13"/>
                    <a:pt x="108" y="0"/>
                    <a:pt x="73" y="14"/>
                  </a:cubicBezTo>
                  <a:cubicBezTo>
                    <a:pt x="5" y="41"/>
                    <a:pt x="0" y="80"/>
                    <a:pt x="8" y="126"/>
                  </a:cubicBezTo>
                  <a:cubicBezTo>
                    <a:pt x="13" y="151"/>
                    <a:pt x="34" y="167"/>
                    <a:pt x="63" y="172"/>
                  </a:cubicBezTo>
                  <a:cubicBezTo>
                    <a:pt x="57" y="136"/>
                    <a:pt x="63" y="96"/>
                    <a:pt x="82" y="64"/>
                  </a:cubicBezTo>
                  <a:close/>
                </a:path>
              </a:pathLst>
            </a:custGeom>
            <a:solidFill>
              <a:schemeClr val="bg1">
                <a:lumMod val="65000"/>
              </a:schemeClr>
            </a:solidFill>
            <a:ln>
              <a:noFill/>
            </a:ln>
          </p:spPr>
          <p:txBody>
            <a:bodyPr/>
            <a:lstStyle/>
            <a:p>
              <a:pPr defTabSz="1828434" fontAlgn="auto">
                <a:spcBef>
                  <a:spcPts val="0"/>
                </a:spcBef>
                <a:spcAft>
                  <a:spcPts val="0"/>
                </a:spcAft>
                <a:defRPr/>
              </a:pPr>
              <a:endParaRPr lang="id-ID" dirty="0">
                <a:latin typeface="Lato Light"/>
                <a:ea typeface="+mn-ea"/>
                <a:cs typeface="+mn-cs"/>
              </a:endParaRPr>
            </a:p>
          </p:txBody>
        </p:sp>
        <p:sp>
          <p:nvSpPr>
            <p:cNvPr id="74" name="Freeform 25"/>
            <p:cNvSpPr>
              <a:spLocks/>
            </p:cNvSpPr>
            <p:nvPr/>
          </p:nvSpPr>
          <p:spPr bwMode="auto">
            <a:xfrm>
              <a:off x="6634163" y="2638425"/>
              <a:ext cx="279400" cy="730250"/>
            </a:xfrm>
            <a:custGeom>
              <a:avLst/>
              <a:gdLst>
                <a:gd name="T0" fmla="*/ 40 w 74"/>
                <a:gd name="T1" fmla="*/ 38 h 194"/>
                <a:gd name="T2" fmla="*/ 74 w 74"/>
                <a:gd name="T3" fmla="*/ 0 h 194"/>
                <a:gd name="T4" fmla="*/ 1 w 74"/>
                <a:gd name="T5" fmla="*/ 100 h 194"/>
                <a:gd name="T6" fmla="*/ 52 w 74"/>
                <a:gd name="T7" fmla="*/ 194 h 194"/>
                <a:gd name="T8" fmla="*/ 52 w 74"/>
                <a:gd name="T9" fmla="*/ 194 h 194"/>
                <a:gd name="T10" fmla="*/ 40 w 74"/>
                <a:gd name="T11" fmla="*/ 38 h 194"/>
              </a:gdLst>
              <a:ahLst/>
              <a:cxnLst>
                <a:cxn ang="0">
                  <a:pos x="T0" y="T1"/>
                </a:cxn>
                <a:cxn ang="0">
                  <a:pos x="T2" y="T3"/>
                </a:cxn>
                <a:cxn ang="0">
                  <a:pos x="T4" y="T5"/>
                </a:cxn>
                <a:cxn ang="0">
                  <a:pos x="T6" y="T7"/>
                </a:cxn>
                <a:cxn ang="0">
                  <a:pos x="T8" y="T9"/>
                </a:cxn>
                <a:cxn ang="0">
                  <a:pos x="T10" y="T11"/>
                </a:cxn>
              </a:cxnLst>
              <a:rect l="0" t="0" r="r" b="b"/>
              <a:pathLst>
                <a:path w="74" h="194">
                  <a:moveTo>
                    <a:pt x="40" y="38"/>
                  </a:moveTo>
                  <a:cubicBezTo>
                    <a:pt x="50" y="21"/>
                    <a:pt x="62" y="9"/>
                    <a:pt x="74" y="0"/>
                  </a:cubicBezTo>
                  <a:cubicBezTo>
                    <a:pt x="32" y="10"/>
                    <a:pt x="0" y="31"/>
                    <a:pt x="1" y="100"/>
                  </a:cubicBezTo>
                  <a:cubicBezTo>
                    <a:pt x="1" y="132"/>
                    <a:pt x="23" y="166"/>
                    <a:pt x="52" y="194"/>
                  </a:cubicBezTo>
                  <a:cubicBezTo>
                    <a:pt x="52" y="194"/>
                    <a:pt x="52" y="194"/>
                    <a:pt x="52" y="194"/>
                  </a:cubicBezTo>
                  <a:cubicBezTo>
                    <a:pt x="29" y="143"/>
                    <a:pt x="18" y="77"/>
                    <a:pt x="40" y="38"/>
                  </a:cubicBezTo>
                  <a:close/>
                </a:path>
              </a:pathLst>
            </a:custGeom>
            <a:solidFill>
              <a:schemeClr val="bg1">
                <a:lumMod val="65000"/>
              </a:schemeClr>
            </a:solidFill>
            <a:ln>
              <a:noFill/>
            </a:ln>
          </p:spPr>
          <p:txBody>
            <a:bodyPr/>
            <a:lstStyle/>
            <a:p>
              <a:pPr defTabSz="1828434" fontAlgn="auto">
                <a:spcBef>
                  <a:spcPts val="0"/>
                </a:spcBef>
                <a:spcAft>
                  <a:spcPts val="0"/>
                </a:spcAft>
                <a:defRPr/>
              </a:pPr>
              <a:endParaRPr lang="id-ID" dirty="0">
                <a:latin typeface="Lato Light"/>
                <a:ea typeface="+mn-ea"/>
                <a:cs typeface="+mn-cs"/>
              </a:endParaRPr>
            </a:p>
          </p:txBody>
        </p:sp>
        <p:sp>
          <p:nvSpPr>
            <p:cNvPr id="75" name="Freeform 26"/>
            <p:cNvSpPr>
              <a:spLocks/>
            </p:cNvSpPr>
            <p:nvPr/>
          </p:nvSpPr>
          <p:spPr bwMode="auto">
            <a:xfrm>
              <a:off x="6291263" y="3296039"/>
              <a:ext cx="803275" cy="974725"/>
            </a:xfrm>
            <a:custGeom>
              <a:avLst/>
              <a:gdLst>
                <a:gd name="T0" fmla="*/ 199 w 213"/>
                <a:gd name="T1" fmla="*/ 83 h 259"/>
                <a:gd name="T2" fmla="*/ 143 w 213"/>
                <a:gd name="T3" fmla="*/ 16 h 259"/>
                <a:gd name="T4" fmla="*/ 25 w 213"/>
                <a:gd name="T5" fmla="*/ 42 h 259"/>
                <a:gd name="T6" fmla="*/ 6 w 213"/>
                <a:gd name="T7" fmla="*/ 150 h 259"/>
                <a:gd name="T8" fmla="*/ 39 w 213"/>
                <a:gd name="T9" fmla="*/ 218 h 259"/>
                <a:gd name="T10" fmla="*/ 172 w 213"/>
                <a:gd name="T11" fmla="*/ 190 h 259"/>
                <a:gd name="T12" fmla="*/ 211 w 213"/>
                <a:gd name="T13" fmla="*/ 104 h 259"/>
                <a:gd name="T14" fmla="*/ 213 w 213"/>
                <a:gd name="T15" fmla="*/ 99 h 259"/>
                <a:gd name="T16" fmla="*/ 212 w 213"/>
                <a:gd name="T17" fmla="*/ 98 h 259"/>
                <a:gd name="T18" fmla="*/ 199 w 213"/>
                <a:gd name="T19" fmla="*/ 83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3" h="259">
                  <a:moveTo>
                    <a:pt x="199" y="83"/>
                  </a:moveTo>
                  <a:cubicBezTo>
                    <a:pt x="173" y="54"/>
                    <a:pt x="145" y="23"/>
                    <a:pt x="143" y="16"/>
                  </a:cubicBezTo>
                  <a:cubicBezTo>
                    <a:pt x="99" y="0"/>
                    <a:pt x="48" y="3"/>
                    <a:pt x="25" y="42"/>
                  </a:cubicBezTo>
                  <a:cubicBezTo>
                    <a:pt x="6" y="74"/>
                    <a:pt x="0" y="114"/>
                    <a:pt x="6" y="150"/>
                  </a:cubicBezTo>
                  <a:cubicBezTo>
                    <a:pt x="11" y="176"/>
                    <a:pt x="22" y="201"/>
                    <a:pt x="39" y="218"/>
                  </a:cubicBezTo>
                  <a:cubicBezTo>
                    <a:pt x="80" y="259"/>
                    <a:pt x="140" y="246"/>
                    <a:pt x="172" y="190"/>
                  </a:cubicBezTo>
                  <a:cubicBezTo>
                    <a:pt x="191" y="158"/>
                    <a:pt x="207" y="130"/>
                    <a:pt x="211" y="104"/>
                  </a:cubicBezTo>
                  <a:cubicBezTo>
                    <a:pt x="212" y="102"/>
                    <a:pt x="213" y="101"/>
                    <a:pt x="213" y="99"/>
                  </a:cubicBezTo>
                  <a:cubicBezTo>
                    <a:pt x="213" y="99"/>
                    <a:pt x="213" y="98"/>
                    <a:pt x="212" y="98"/>
                  </a:cubicBezTo>
                  <a:cubicBezTo>
                    <a:pt x="207" y="92"/>
                    <a:pt x="203" y="87"/>
                    <a:pt x="199" y="83"/>
                  </a:cubicBezTo>
                  <a:close/>
                </a:path>
              </a:pathLst>
            </a:custGeom>
            <a:solidFill>
              <a:schemeClr val="accent5">
                <a:lumMod val="50000"/>
              </a:schemeClr>
            </a:solidFill>
            <a:ln>
              <a:noFill/>
            </a:ln>
          </p:spPr>
          <p:txBody>
            <a:bodyPr/>
            <a:lstStyle/>
            <a:p>
              <a:pPr defTabSz="1828434" fontAlgn="auto">
                <a:spcBef>
                  <a:spcPts val="0"/>
                </a:spcBef>
                <a:spcAft>
                  <a:spcPts val="0"/>
                </a:spcAft>
                <a:defRPr/>
              </a:pPr>
              <a:endParaRPr lang="id-ID" dirty="0">
                <a:latin typeface="Lato Light"/>
                <a:ea typeface="+mn-ea"/>
                <a:cs typeface="+mn-cs"/>
              </a:endParaRPr>
            </a:p>
          </p:txBody>
        </p:sp>
        <p:sp>
          <p:nvSpPr>
            <p:cNvPr id="77" name="Freeform 27"/>
            <p:cNvSpPr>
              <a:spLocks/>
            </p:cNvSpPr>
            <p:nvPr/>
          </p:nvSpPr>
          <p:spPr bwMode="auto">
            <a:xfrm>
              <a:off x="6692301" y="2566001"/>
              <a:ext cx="763588" cy="1065212"/>
            </a:xfrm>
            <a:custGeom>
              <a:avLst/>
              <a:gdLst>
                <a:gd name="T0" fmla="*/ 22 w 203"/>
                <a:gd name="T1" fmla="*/ 60 h 283"/>
                <a:gd name="T2" fmla="*/ 34 w 203"/>
                <a:gd name="T3" fmla="*/ 216 h 283"/>
                <a:gd name="T4" fmla="*/ 72 w 203"/>
                <a:gd name="T5" fmla="*/ 246 h 283"/>
                <a:gd name="T6" fmla="*/ 95 w 203"/>
                <a:gd name="T7" fmla="*/ 267 h 283"/>
                <a:gd name="T8" fmla="*/ 99 w 203"/>
                <a:gd name="T9" fmla="*/ 270 h 283"/>
                <a:gd name="T10" fmla="*/ 113 w 203"/>
                <a:gd name="T11" fmla="*/ 283 h 283"/>
                <a:gd name="T12" fmla="*/ 170 w 203"/>
                <a:gd name="T13" fmla="*/ 207 h 283"/>
                <a:gd name="T14" fmla="*/ 155 w 203"/>
                <a:gd name="T15" fmla="*/ 31 h 283"/>
                <a:gd name="T16" fmla="*/ 56 w 203"/>
                <a:gd name="T17" fmla="*/ 22 h 283"/>
                <a:gd name="T18" fmla="*/ 22 w 203"/>
                <a:gd name="T19" fmla="*/ 60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3" h="283">
                  <a:moveTo>
                    <a:pt x="22" y="60"/>
                  </a:moveTo>
                  <a:cubicBezTo>
                    <a:pt x="0" y="99"/>
                    <a:pt x="11" y="165"/>
                    <a:pt x="34" y="216"/>
                  </a:cubicBezTo>
                  <a:cubicBezTo>
                    <a:pt x="37" y="216"/>
                    <a:pt x="55" y="231"/>
                    <a:pt x="72" y="246"/>
                  </a:cubicBezTo>
                  <a:cubicBezTo>
                    <a:pt x="79" y="252"/>
                    <a:pt x="87" y="259"/>
                    <a:pt x="95" y="267"/>
                  </a:cubicBezTo>
                  <a:cubicBezTo>
                    <a:pt x="97" y="268"/>
                    <a:pt x="98" y="269"/>
                    <a:pt x="99" y="270"/>
                  </a:cubicBezTo>
                  <a:cubicBezTo>
                    <a:pt x="103" y="274"/>
                    <a:pt x="108" y="278"/>
                    <a:pt x="113" y="283"/>
                  </a:cubicBezTo>
                  <a:cubicBezTo>
                    <a:pt x="133" y="272"/>
                    <a:pt x="150" y="241"/>
                    <a:pt x="170" y="207"/>
                  </a:cubicBezTo>
                  <a:cubicBezTo>
                    <a:pt x="203" y="151"/>
                    <a:pt x="196" y="72"/>
                    <a:pt x="155" y="31"/>
                  </a:cubicBezTo>
                  <a:cubicBezTo>
                    <a:pt x="126" y="2"/>
                    <a:pt x="88" y="0"/>
                    <a:pt x="56" y="22"/>
                  </a:cubicBezTo>
                  <a:cubicBezTo>
                    <a:pt x="44" y="31"/>
                    <a:pt x="32" y="43"/>
                    <a:pt x="22" y="60"/>
                  </a:cubicBezTo>
                  <a:close/>
                </a:path>
              </a:pathLst>
            </a:custGeom>
            <a:solidFill>
              <a:schemeClr val="accent5">
                <a:lumMod val="50000"/>
              </a:schemeClr>
            </a:solidFill>
            <a:ln>
              <a:noFill/>
            </a:ln>
          </p:spPr>
          <p:txBody>
            <a:bodyPr/>
            <a:lstStyle/>
            <a:p>
              <a:pPr defTabSz="1828434" fontAlgn="auto">
                <a:spcBef>
                  <a:spcPts val="0"/>
                </a:spcBef>
                <a:spcAft>
                  <a:spcPts val="0"/>
                </a:spcAft>
                <a:defRPr/>
              </a:pPr>
              <a:endParaRPr lang="id-ID" dirty="0">
                <a:latin typeface="Lato Light"/>
                <a:ea typeface="+mn-ea"/>
                <a:cs typeface="+mn-cs"/>
              </a:endParaRPr>
            </a:p>
          </p:txBody>
        </p:sp>
        <p:sp>
          <p:nvSpPr>
            <p:cNvPr id="78" name="Freeform 28"/>
            <p:cNvSpPr>
              <a:spLocks/>
            </p:cNvSpPr>
            <p:nvPr/>
          </p:nvSpPr>
          <p:spPr bwMode="auto">
            <a:xfrm>
              <a:off x="6826250" y="3368675"/>
              <a:ext cx="1438275" cy="1476375"/>
            </a:xfrm>
            <a:custGeom>
              <a:avLst/>
              <a:gdLst>
                <a:gd name="T0" fmla="*/ 381 w 382"/>
                <a:gd name="T1" fmla="*/ 346 h 392"/>
                <a:gd name="T2" fmla="*/ 374 w 382"/>
                <a:gd name="T3" fmla="*/ 338 h 392"/>
                <a:gd name="T4" fmla="*/ 80 w 382"/>
                <a:gd name="T5" fmla="*/ 67 h 392"/>
                <a:gd name="T6" fmla="*/ 66 w 382"/>
                <a:gd name="T7" fmla="*/ 54 h 392"/>
                <a:gd name="T8" fmla="*/ 62 w 382"/>
                <a:gd name="T9" fmla="*/ 51 h 392"/>
                <a:gd name="T10" fmla="*/ 39 w 382"/>
                <a:gd name="T11" fmla="*/ 30 h 392"/>
                <a:gd name="T12" fmla="*/ 1 w 382"/>
                <a:gd name="T13" fmla="*/ 0 h 392"/>
                <a:gd name="T14" fmla="*/ 1 w 382"/>
                <a:gd name="T15" fmla="*/ 0 h 392"/>
                <a:gd name="T16" fmla="*/ 1 w 382"/>
                <a:gd name="T17" fmla="*/ 0 h 392"/>
                <a:gd name="T18" fmla="*/ 1 w 382"/>
                <a:gd name="T19" fmla="*/ 0 h 392"/>
                <a:gd name="T20" fmla="*/ 1 w 382"/>
                <a:gd name="T21" fmla="*/ 2 h 392"/>
                <a:gd name="T22" fmla="*/ 57 w 382"/>
                <a:gd name="T23" fmla="*/ 69 h 392"/>
                <a:gd name="T24" fmla="*/ 70 w 382"/>
                <a:gd name="T25" fmla="*/ 84 h 392"/>
                <a:gd name="T26" fmla="*/ 71 w 382"/>
                <a:gd name="T27" fmla="*/ 85 h 392"/>
                <a:gd name="T28" fmla="*/ 347 w 382"/>
                <a:gd name="T29" fmla="*/ 384 h 392"/>
                <a:gd name="T30" fmla="*/ 355 w 382"/>
                <a:gd name="T31" fmla="*/ 392 h 392"/>
                <a:gd name="T32" fmla="*/ 358 w 382"/>
                <a:gd name="T33" fmla="*/ 391 h 392"/>
                <a:gd name="T34" fmla="*/ 374 w 382"/>
                <a:gd name="T35" fmla="*/ 376 h 392"/>
                <a:gd name="T36" fmla="*/ 381 w 382"/>
                <a:gd name="T37" fmla="*/ 351 h 392"/>
                <a:gd name="T38" fmla="*/ 381 w 382"/>
                <a:gd name="T39" fmla="*/ 346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82" h="392">
                  <a:moveTo>
                    <a:pt x="381" y="346"/>
                  </a:moveTo>
                  <a:cubicBezTo>
                    <a:pt x="381" y="346"/>
                    <a:pt x="379" y="343"/>
                    <a:pt x="374" y="338"/>
                  </a:cubicBezTo>
                  <a:cubicBezTo>
                    <a:pt x="337" y="304"/>
                    <a:pt x="177" y="154"/>
                    <a:pt x="80" y="67"/>
                  </a:cubicBezTo>
                  <a:cubicBezTo>
                    <a:pt x="75" y="62"/>
                    <a:pt x="70" y="58"/>
                    <a:pt x="66" y="54"/>
                  </a:cubicBezTo>
                  <a:cubicBezTo>
                    <a:pt x="65" y="53"/>
                    <a:pt x="64" y="52"/>
                    <a:pt x="62" y="51"/>
                  </a:cubicBezTo>
                  <a:cubicBezTo>
                    <a:pt x="54" y="43"/>
                    <a:pt x="46" y="36"/>
                    <a:pt x="39" y="30"/>
                  </a:cubicBezTo>
                  <a:cubicBezTo>
                    <a:pt x="22" y="15"/>
                    <a:pt x="4" y="0"/>
                    <a:pt x="1" y="0"/>
                  </a:cubicBezTo>
                  <a:cubicBezTo>
                    <a:pt x="1" y="0"/>
                    <a:pt x="1" y="0"/>
                    <a:pt x="1" y="0"/>
                  </a:cubicBezTo>
                  <a:cubicBezTo>
                    <a:pt x="1" y="0"/>
                    <a:pt x="1" y="0"/>
                    <a:pt x="1" y="0"/>
                  </a:cubicBezTo>
                  <a:cubicBezTo>
                    <a:pt x="1" y="0"/>
                    <a:pt x="1" y="0"/>
                    <a:pt x="1" y="0"/>
                  </a:cubicBezTo>
                  <a:cubicBezTo>
                    <a:pt x="0" y="0"/>
                    <a:pt x="1" y="1"/>
                    <a:pt x="1" y="2"/>
                  </a:cubicBezTo>
                  <a:cubicBezTo>
                    <a:pt x="3" y="9"/>
                    <a:pt x="31" y="40"/>
                    <a:pt x="57" y="69"/>
                  </a:cubicBezTo>
                  <a:cubicBezTo>
                    <a:pt x="61" y="73"/>
                    <a:pt x="65" y="78"/>
                    <a:pt x="70" y="84"/>
                  </a:cubicBezTo>
                  <a:cubicBezTo>
                    <a:pt x="71" y="84"/>
                    <a:pt x="71" y="85"/>
                    <a:pt x="71" y="85"/>
                  </a:cubicBezTo>
                  <a:cubicBezTo>
                    <a:pt x="162" y="186"/>
                    <a:pt x="312" y="347"/>
                    <a:pt x="347" y="384"/>
                  </a:cubicBezTo>
                  <a:cubicBezTo>
                    <a:pt x="352" y="389"/>
                    <a:pt x="355" y="392"/>
                    <a:pt x="355" y="392"/>
                  </a:cubicBezTo>
                  <a:cubicBezTo>
                    <a:pt x="355" y="392"/>
                    <a:pt x="356" y="392"/>
                    <a:pt x="358" y="391"/>
                  </a:cubicBezTo>
                  <a:cubicBezTo>
                    <a:pt x="362" y="390"/>
                    <a:pt x="367" y="386"/>
                    <a:pt x="374" y="376"/>
                  </a:cubicBezTo>
                  <a:cubicBezTo>
                    <a:pt x="380" y="365"/>
                    <a:pt x="381" y="356"/>
                    <a:pt x="381" y="351"/>
                  </a:cubicBezTo>
                  <a:cubicBezTo>
                    <a:pt x="382" y="348"/>
                    <a:pt x="381" y="346"/>
                    <a:pt x="381" y="346"/>
                  </a:cubicBezTo>
                  <a:close/>
                </a:path>
              </a:pathLst>
            </a:custGeom>
            <a:solidFill>
              <a:schemeClr val="accent5"/>
            </a:solidFill>
            <a:ln>
              <a:noFill/>
            </a:ln>
          </p:spPr>
          <p:txBody>
            <a:bodyPr/>
            <a:lstStyle/>
            <a:p>
              <a:pPr defTabSz="1828434" fontAlgn="auto">
                <a:spcBef>
                  <a:spcPts val="0"/>
                </a:spcBef>
                <a:spcAft>
                  <a:spcPts val="0"/>
                </a:spcAft>
                <a:defRPr/>
              </a:pPr>
              <a:endParaRPr lang="id-ID" dirty="0">
                <a:latin typeface="Lato Light"/>
                <a:ea typeface="+mn-ea"/>
                <a:cs typeface="+mn-cs"/>
              </a:endParaRPr>
            </a:p>
          </p:txBody>
        </p:sp>
      </p:grpSp>
    </p:spTree>
    <p:extLst>
      <p:ext uri="{BB962C8B-B14F-4D97-AF65-F5344CB8AC3E}">
        <p14:creationId xmlns:p14="http://schemas.microsoft.com/office/powerpoint/2010/main" val="1590848407"/>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p:cNvSpPr>
            <a:spLocks/>
          </p:cNvSpPr>
          <p:nvPr/>
        </p:nvSpPr>
        <p:spPr bwMode="auto">
          <a:xfrm>
            <a:off x="6385627" y="513148"/>
            <a:ext cx="11665053" cy="98488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none" lIns="0" tIns="0" rIns="0" bIns="0" anchor="ctr">
            <a:spAutoFit/>
          </a:bodyPr>
          <a:lstStyle/>
          <a:p>
            <a:pPr algn="ctr"/>
            <a:r>
              <a:rPr lang="en-US" sz="6400" b="1" spc="300" dirty="0" smtClean="0">
                <a:solidFill>
                  <a:schemeClr val="tx2"/>
                </a:solidFill>
                <a:latin typeface="Lato Black" charset="0"/>
                <a:ea typeface="Lato Black" charset="0"/>
                <a:cs typeface="Lato Black" charset="0"/>
                <a:sym typeface="Bebas Neue" charset="0"/>
              </a:rPr>
              <a:t>Daily Social Media Activities</a:t>
            </a:r>
            <a:endParaRPr lang="en-US" sz="6400" b="1" spc="300" dirty="0">
              <a:solidFill>
                <a:schemeClr val="tx2"/>
              </a:solidFill>
              <a:latin typeface="Lato Black" charset="0"/>
              <a:ea typeface="Lato Black" charset="0"/>
              <a:cs typeface="Lato Black" charset="0"/>
              <a:sym typeface="Bebas Neue" charset="0"/>
            </a:endParaRPr>
          </a:p>
        </p:txBody>
      </p:sp>
      <p:grpSp>
        <p:nvGrpSpPr>
          <p:cNvPr id="25" name="Group 24"/>
          <p:cNvGrpSpPr/>
          <p:nvPr/>
        </p:nvGrpSpPr>
        <p:grpSpPr>
          <a:xfrm>
            <a:off x="11530633" y="1784193"/>
            <a:ext cx="1360987" cy="223024"/>
            <a:chOff x="11262732" y="1672683"/>
            <a:chExt cx="1360987" cy="223024"/>
          </a:xfrm>
        </p:grpSpPr>
        <p:sp>
          <p:nvSpPr>
            <p:cNvPr id="26" name="Oval 25"/>
            <p:cNvSpPr/>
            <p:nvPr/>
          </p:nvSpPr>
          <p:spPr>
            <a:xfrm>
              <a:off x="12400695"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p:nvSpPr>
          <p:spPr>
            <a:xfrm>
              <a:off x="12021554"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p:cNvSpPr/>
            <p:nvPr/>
          </p:nvSpPr>
          <p:spPr>
            <a:xfrm>
              <a:off x="11641873"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p:nvPr/>
          </p:nvSpPr>
          <p:spPr>
            <a:xfrm>
              <a:off x="11262732"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0" name="Hexagon 39"/>
          <p:cNvSpPr/>
          <p:nvPr/>
        </p:nvSpPr>
        <p:spPr>
          <a:xfrm>
            <a:off x="3844944" y="4292467"/>
            <a:ext cx="2860752" cy="2467129"/>
          </a:xfrm>
          <a:prstGeom prst="hexagon">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91425" tIns="45712" rIns="91425" bIns="45712" rtlCol="0" anchor="ctr"/>
          <a:lstStyle/>
          <a:p>
            <a:pPr algn="ctr"/>
            <a:endParaRPr lang="en-US" dirty="0">
              <a:latin typeface="Source Sans Pro Light" charset="0"/>
            </a:endParaRPr>
          </a:p>
        </p:txBody>
      </p:sp>
      <p:sp>
        <p:nvSpPr>
          <p:cNvPr id="41" name="Hexagon 40"/>
          <p:cNvSpPr/>
          <p:nvPr/>
        </p:nvSpPr>
        <p:spPr>
          <a:xfrm>
            <a:off x="6820373" y="4292467"/>
            <a:ext cx="2860752" cy="2467129"/>
          </a:xfrm>
          <a:prstGeom prst="hexagon">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91425" tIns="45712" rIns="91425" bIns="45712" rtlCol="0" anchor="ctr"/>
          <a:lstStyle/>
          <a:p>
            <a:pPr algn="ctr"/>
            <a:endParaRPr lang="en-US" dirty="0">
              <a:latin typeface="Source Sans Pro Light" charset="0"/>
            </a:endParaRPr>
          </a:p>
        </p:txBody>
      </p:sp>
      <p:sp>
        <p:nvSpPr>
          <p:cNvPr id="42" name="Hexagon 41"/>
          <p:cNvSpPr/>
          <p:nvPr/>
        </p:nvSpPr>
        <p:spPr>
          <a:xfrm>
            <a:off x="9289961" y="6126648"/>
            <a:ext cx="2860752" cy="2467129"/>
          </a:xfrm>
          <a:prstGeom prst="hexagon">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91425" tIns="45712" rIns="91425" bIns="45712" rtlCol="0" anchor="ctr"/>
          <a:lstStyle/>
          <a:p>
            <a:pPr algn="ctr"/>
            <a:endParaRPr lang="en-US" dirty="0">
              <a:latin typeface="Source Sans Pro Light" charset="0"/>
            </a:endParaRPr>
          </a:p>
        </p:txBody>
      </p:sp>
      <p:sp>
        <p:nvSpPr>
          <p:cNvPr id="43" name="Hexagon 42"/>
          <p:cNvSpPr/>
          <p:nvPr/>
        </p:nvSpPr>
        <p:spPr>
          <a:xfrm>
            <a:off x="12232167" y="6126648"/>
            <a:ext cx="2860752" cy="2467129"/>
          </a:xfrm>
          <a:prstGeom prst="hexagon">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lIns="91425" tIns="45712" rIns="91425" bIns="45712" rtlCol="0" anchor="ctr"/>
          <a:lstStyle/>
          <a:p>
            <a:pPr algn="ctr"/>
            <a:endParaRPr lang="en-US" dirty="0">
              <a:latin typeface="Source Sans Pro Light" charset="0"/>
            </a:endParaRPr>
          </a:p>
        </p:txBody>
      </p:sp>
      <p:sp>
        <p:nvSpPr>
          <p:cNvPr id="59" name="Hexagon 58"/>
          <p:cNvSpPr/>
          <p:nvPr/>
        </p:nvSpPr>
        <p:spPr>
          <a:xfrm>
            <a:off x="17627350" y="4292467"/>
            <a:ext cx="2860752" cy="2467129"/>
          </a:xfrm>
          <a:prstGeom prst="hexagon">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lIns="91425" tIns="45712" rIns="91425" bIns="45712" rtlCol="0" anchor="ctr"/>
          <a:lstStyle/>
          <a:p>
            <a:pPr algn="ctr"/>
            <a:endParaRPr lang="en-US" dirty="0">
              <a:latin typeface="Source Sans Pro Light" charset="0"/>
            </a:endParaRPr>
          </a:p>
        </p:txBody>
      </p:sp>
      <p:sp>
        <p:nvSpPr>
          <p:cNvPr id="60" name="Hexagon 59"/>
          <p:cNvSpPr/>
          <p:nvPr/>
        </p:nvSpPr>
        <p:spPr>
          <a:xfrm>
            <a:off x="14701755" y="4292467"/>
            <a:ext cx="2860752" cy="2467129"/>
          </a:xfrm>
          <a:prstGeom prst="hexagon">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lIns="91425" tIns="45712" rIns="91425" bIns="45712" rtlCol="0" anchor="ctr"/>
          <a:lstStyle/>
          <a:p>
            <a:pPr algn="ctr"/>
            <a:endParaRPr lang="en-US" dirty="0">
              <a:latin typeface="Source Sans Pro Light" charset="0"/>
            </a:endParaRPr>
          </a:p>
        </p:txBody>
      </p:sp>
      <p:sp>
        <p:nvSpPr>
          <p:cNvPr id="61" name="TextBox 60"/>
          <p:cNvSpPr txBox="1"/>
          <p:nvPr/>
        </p:nvSpPr>
        <p:spPr>
          <a:xfrm>
            <a:off x="1885596" y="9960463"/>
            <a:ext cx="20665078" cy="1025922"/>
          </a:xfrm>
          <a:prstGeom prst="rect">
            <a:avLst/>
          </a:prstGeom>
          <a:noFill/>
        </p:spPr>
        <p:txBody>
          <a:bodyPr wrap="square" lIns="0" tIns="0" rIns="0" bIns="0" rtlCol="0">
            <a:spAutoFit/>
          </a:bodyPr>
          <a:lstStyle/>
          <a:p>
            <a:pPr algn="just">
              <a:lnSpc>
                <a:spcPts val="4040"/>
              </a:lnSpc>
            </a:pPr>
            <a:r>
              <a:rPr lang="en-US" sz="2400" dirty="0">
                <a:latin typeface="Source Sans Pro Light" charset="0"/>
                <a:ea typeface="Source Sans Pro Light" charset="0"/>
                <a:cs typeface="Source Sans Pro Light" charset="0"/>
              </a:rPr>
              <a:t>Mobile social media refers to the combination of mobile devices and social media. This is a group of mobile marketing applications that allow the creation and exchange of user-generated content. Due to the fact that mobile social media run on mobile </a:t>
            </a:r>
            <a:r>
              <a:rPr lang="en-US" sz="2400" dirty="0" smtClean="0">
                <a:latin typeface="Source Sans Pro Light" charset="0"/>
                <a:ea typeface="Source Sans Pro Light" charset="0"/>
                <a:cs typeface="Source Sans Pro Light" charset="0"/>
              </a:rPr>
              <a:t>devices</a:t>
            </a:r>
            <a:endParaRPr lang="en-US" sz="2400" dirty="0">
              <a:latin typeface="Source Sans Pro Light" charset="0"/>
              <a:ea typeface="Source Sans Pro Light" charset="0"/>
              <a:cs typeface="Source Sans Pro Light" charset="0"/>
            </a:endParaRPr>
          </a:p>
        </p:txBody>
      </p:sp>
      <p:sp>
        <p:nvSpPr>
          <p:cNvPr id="62" name="Freeform 49"/>
          <p:cNvSpPr>
            <a:spLocks noChangeArrowheads="1"/>
          </p:cNvSpPr>
          <p:nvPr/>
        </p:nvSpPr>
        <p:spPr bwMode="auto">
          <a:xfrm>
            <a:off x="4867290" y="4869853"/>
            <a:ext cx="880910" cy="864754"/>
          </a:xfrm>
          <a:custGeom>
            <a:avLst/>
            <a:gdLst>
              <a:gd name="T0" fmla="*/ 239 w 479"/>
              <a:gd name="T1" fmla="*/ 0 h 471"/>
              <a:gd name="T2" fmla="*/ 239 w 479"/>
              <a:gd name="T3" fmla="*/ 0 h 471"/>
              <a:gd name="T4" fmla="*/ 0 w 479"/>
              <a:gd name="T5" fmla="*/ 231 h 471"/>
              <a:gd name="T6" fmla="*/ 239 w 479"/>
              <a:gd name="T7" fmla="*/ 470 h 471"/>
              <a:gd name="T8" fmla="*/ 478 w 479"/>
              <a:gd name="T9" fmla="*/ 231 h 471"/>
              <a:gd name="T10" fmla="*/ 239 w 479"/>
              <a:gd name="T11" fmla="*/ 0 h 471"/>
              <a:gd name="T12" fmla="*/ 177 w 479"/>
              <a:gd name="T13" fmla="*/ 338 h 471"/>
              <a:gd name="T14" fmla="*/ 177 w 479"/>
              <a:gd name="T15" fmla="*/ 338 h 471"/>
              <a:gd name="T16" fmla="*/ 133 w 479"/>
              <a:gd name="T17" fmla="*/ 338 h 471"/>
              <a:gd name="T18" fmla="*/ 133 w 479"/>
              <a:gd name="T19" fmla="*/ 178 h 471"/>
              <a:gd name="T20" fmla="*/ 177 w 479"/>
              <a:gd name="T21" fmla="*/ 178 h 471"/>
              <a:gd name="T22" fmla="*/ 177 w 479"/>
              <a:gd name="T23" fmla="*/ 338 h 471"/>
              <a:gd name="T24" fmla="*/ 159 w 479"/>
              <a:gd name="T25" fmla="*/ 160 h 471"/>
              <a:gd name="T26" fmla="*/ 159 w 479"/>
              <a:gd name="T27" fmla="*/ 160 h 471"/>
              <a:gd name="T28" fmla="*/ 133 w 479"/>
              <a:gd name="T29" fmla="*/ 134 h 471"/>
              <a:gd name="T30" fmla="*/ 159 w 479"/>
              <a:gd name="T31" fmla="*/ 107 h 471"/>
              <a:gd name="T32" fmla="*/ 186 w 479"/>
              <a:gd name="T33" fmla="*/ 134 h 471"/>
              <a:gd name="T34" fmla="*/ 159 w 479"/>
              <a:gd name="T35" fmla="*/ 160 h 471"/>
              <a:gd name="T36" fmla="*/ 354 w 479"/>
              <a:gd name="T37" fmla="*/ 338 h 471"/>
              <a:gd name="T38" fmla="*/ 354 w 479"/>
              <a:gd name="T39" fmla="*/ 338 h 471"/>
              <a:gd name="T40" fmla="*/ 310 w 479"/>
              <a:gd name="T41" fmla="*/ 338 h 471"/>
              <a:gd name="T42" fmla="*/ 310 w 479"/>
              <a:gd name="T43" fmla="*/ 249 h 471"/>
              <a:gd name="T44" fmla="*/ 284 w 479"/>
              <a:gd name="T45" fmla="*/ 213 h 471"/>
              <a:gd name="T46" fmla="*/ 256 w 479"/>
              <a:gd name="T47" fmla="*/ 231 h 471"/>
              <a:gd name="T48" fmla="*/ 256 w 479"/>
              <a:gd name="T49" fmla="*/ 240 h 471"/>
              <a:gd name="T50" fmla="*/ 256 w 479"/>
              <a:gd name="T51" fmla="*/ 338 h 471"/>
              <a:gd name="T52" fmla="*/ 212 w 479"/>
              <a:gd name="T53" fmla="*/ 338 h 471"/>
              <a:gd name="T54" fmla="*/ 212 w 479"/>
              <a:gd name="T55" fmla="*/ 231 h 471"/>
              <a:gd name="T56" fmla="*/ 203 w 479"/>
              <a:gd name="T57" fmla="*/ 178 h 471"/>
              <a:gd name="T58" fmla="*/ 247 w 479"/>
              <a:gd name="T59" fmla="*/ 178 h 471"/>
              <a:gd name="T60" fmla="*/ 247 w 479"/>
              <a:gd name="T61" fmla="*/ 196 h 471"/>
              <a:gd name="T62" fmla="*/ 256 w 479"/>
              <a:gd name="T63" fmla="*/ 196 h 471"/>
              <a:gd name="T64" fmla="*/ 300 w 479"/>
              <a:gd name="T65" fmla="*/ 178 h 471"/>
              <a:gd name="T66" fmla="*/ 354 w 479"/>
              <a:gd name="T67" fmla="*/ 240 h 471"/>
              <a:gd name="T68" fmla="*/ 354 w 479"/>
              <a:gd name="T69" fmla="*/ 338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177" y="338"/>
                </a:moveTo>
                <a:lnTo>
                  <a:pt x="177" y="338"/>
                </a:lnTo>
                <a:cubicBezTo>
                  <a:pt x="133" y="338"/>
                  <a:pt x="133" y="338"/>
                  <a:pt x="133" y="338"/>
                </a:cubicBezTo>
                <a:cubicBezTo>
                  <a:pt x="133" y="178"/>
                  <a:pt x="133" y="178"/>
                  <a:pt x="133" y="178"/>
                </a:cubicBezTo>
                <a:cubicBezTo>
                  <a:pt x="177" y="178"/>
                  <a:pt x="177" y="178"/>
                  <a:pt x="177" y="178"/>
                </a:cubicBezTo>
                <a:lnTo>
                  <a:pt x="177" y="338"/>
                </a:lnTo>
                <a:close/>
                <a:moveTo>
                  <a:pt x="159" y="160"/>
                </a:moveTo>
                <a:lnTo>
                  <a:pt x="159" y="160"/>
                </a:lnTo>
                <a:cubicBezTo>
                  <a:pt x="141" y="160"/>
                  <a:pt x="133" y="151"/>
                  <a:pt x="133" y="134"/>
                </a:cubicBezTo>
                <a:cubicBezTo>
                  <a:pt x="133" y="125"/>
                  <a:pt x="141" y="107"/>
                  <a:pt x="159" y="107"/>
                </a:cubicBezTo>
                <a:cubicBezTo>
                  <a:pt x="168" y="107"/>
                  <a:pt x="177" y="125"/>
                  <a:pt x="186" y="134"/>
                </a:cubicBezTo>
                <a:cubicBezTo>
                  <a:pt x="186" y="151"/>
                  <a:pt x="168" y="160"/>
                  <a:pt x="159" y="160"/>
                </a:cubicBezTo>
                <a:close/>
                <a:moveTo>
                  <a:pt x="354" y="338"/>
                </a:moveTo>
                <a:lnTo>
                  <a:pt x="354" y="338"/>
                </a:lnTo>
                <a:cubicBezTo>
                  <a:pt x="310" y="338"/>
                  <a:pt x="310" y="338"/>
                  <a:pt x="310" y="338"/>
                </a:cubicBezTo>
                <a:cubicBezTo>
                  <a:pt x="310" y="249"/>
                  <a:pt x="310" y="249"/>
                  <a:pt x="310" y="249"/>
                </a:cubicBezTo>
                <a:cubicBezTo>
                  <a:pt x="310" y="231"/>
                  <a:pt x="300" y="213"/>
                  <a:pt x="284" y="213"/>
                </a:cubicBezTo>
                <a:cubicBezTo>
                  <a:pt x="275" y="213"/>
                  <a:pt x="265" y="222"/>
                  <a:pt x="256" y="231"/>
                </a:cubicBezTo>
                <a:lnTo>
                  <a:pt x="256" y="240"/>
                </a:lnTo>
                <a:cubicBezTo>
                  <a:pt x="256" y="338"/>
                  <a:pt x="256" y="338"/>
                  <a:pt x="256" y="338"/>
                </a:cubicBezTo>
                <a:cubicBezTo>
                  <a:pt x="212" y="338"/>
                  <a:pt x="212" y="338"/>
                  <a:pt x="212" y="338"/>
                </a:cubicBezTo>
                <a:cubicBezTo>
                  <a:pt x="212" y="231"/>
                  <a:pt x="212" y="231"/>
                  <a:pt x="212" y="231"/>
                </a:cubicBezTo>
                <a:cubicBezTo>
                  <a:pt x="212" y="205"/>
                  <a:pt x="212" y="196"/>
                  <a:pt x="203" y="178"/>
                </a:cubicBezTo>
                <a:cubicBezTo>
                  <a:pt x="247" y="178"/>
                  <a:pt x="247" y="178"/>
                  <a:pt x="247" y="178"/>
                </a:cubicBezTo>
                <a:cubicBezTo>
                  <a:pt x="247" y="196"/>
                  <a:pt x="247" y="196"/>
                  <a:pt x="247" y="196"/>
                </a:cubicBezTo>
                <a:cubicBezTo>
                  <a:pt x="256" y="196"/>
                  <a:pt x="256" y="196"/>
                  <a:pt x="256" y="196"/>
                </a:cubicBezTo>
                <a:cubicBezTo>
                  <a:pt x="256" y="187"/>
                  <a:pt x="275" y="178"/>
                  <a:pt x="300" y="178"/>
                </a:cubicBezTo>
                <a:cubicBezTo>
                  <a:pt x="337" y="178"/>
                  <a:pt x="354" y="196"/>
                  <a:pt x="354" y="240"/>
                </a:cubicBezTo>
                <a:lnTo>
                  <a:pt x="354" y="338"/>
                </a:lnTo>
                <a:close/>
              </a:path>
            </a:pathLst>
          </a:custGeom>
          <a:solidFill>
            <a:schemeClr val="bg1"/>
          </a:solidFill>
          <a:ln>
            <a:noFill/>
          </a:ln>
          <a:effectLst/>
          <a:extLst/>
        </p:spPr>
        <p:txBody>
          <a:bodyPr wrap="none" anchor="ctr"/>
          <a:lstStyle/>
          <a:p>
            <a:endParaRPr lang="en-US" dirty="0"/>
          </a:p>
        </p:txBody>
      </p:sp>
      <p:sp>
        <p:nvSpPr>
          <p:cNvPr id="63" name="Freeform 86"/>
          <p:cNvSpPr>
            <a:spLocks noChangeArrowheads="1"/>
          </p:cNvSpPr>
          <p:nvPr/>
        </p:nvSpPr>
        <p:spPr bwMode="auto">
          <a:xfrm>
            <a:off x="7838157" y="4835576"/>
            <a:ext cx="880910" cy="864746"/>
          </a:xfrm>
          <a:custGeom>
            <a:avLst/>
            <a:gdLst>
              <a:gd name="T0" fmla="*/ 239 w 480"/>
              <a:gd name="T1" fmla="*/ 0 h 471"/>
              <a:gd name="T2" fmla="*/ 239 w 480"/>
              <a:gd name="T3" fmla="*/ 0 h 471"/>
              <a:gd name="T4" fmla="*/ 0 w 480"/>
              <a:gd name="T5" fmla="*/ 231 h 471"/>
              <a:gd name="T6" fmla="*/ 239 w 480"/>
              <a:gd name="T7" fmla="*/ 470 h 471"/>
              <a:gd name="T8" fmla="*/ 479 w 480"/>
              <a:gd name="T9" fmla="*/ 231 h 471"/>
              <a:gd name="T10" fmla="*/ 239 w 480"/>
              <a:gd name="T11" fmla="*/ 0 h 471"/>
              <a:gd name="T12" fmla="*/ 337 w 480"/>
              <a:gd name="T13" fmla="*/ 195 h 471"/>
              <a:gd name="T14" fmla="*/ 337 w 480"/>
              <a:gd name="T15" fmla="*/ 195 h 471"/>
              <a:gd name="T16" fmla="*/ 337 w 480"/>
              <a:gd name="T17" fmla="*/ 195 h 471"/>
              <a:gd name="T18" fmla="*/ 204 w 480"/>
              <a:gd name="T19" fmla="*/ 328 h 471"/>
              <a:gd name="T20" fmla="*/ 133 w 480"/>
              <a:gd name="T21" fmla="*/ 310 h 471"/>
              <a:gd name="T22" fmla="*/ 142 w 480"/>
              <a:gd name="T23" fmla="*/ 310 h 471"/>
              <a:gd name="T24" fmla="*/ 204 w 480"/>
              <a:gd name="T25" fmla="*/ 293 h 471"/>
              <a:gd name="T26" fmla="*/ 160 w 480"/>
              <a:gd name="T27" fmla="*/ 257 h 471"/>
              <a:gd name="T28" fmla="*/ 169 w 480"/>
              <a:gd name="T29" fmla="*/ 257 h 471"/>
              <a:gd name="T30" fmla="*/ 178 w 480"/>
              <a:gd name="T31" fmla="*/ 257 h 471"/>
              <a:gd name="T32" fmla="*/ 142 w 480"/>
              <a:gd name="T33" fmla="*/ 213 h 471"/>
              <a:gd name="T34" fmla="*/ 142 w 480"/>
              <a:gd name="T35" fmla="*/ 213 h 471"/>
              <a:gd name="T36" fmla="*/ 160 w 480"/>
              <a:gd name="T37" fmla="*/ 213 h 471"/>
              <a:gd name="T38" fmla="*/ 142 w 480"/>
              <a:gd name="T39" fmla="*/ 178 h 471"/>
              <a:gd name="T40" fmla="*/ 151 w 480"/>
              <a:gd name="T41" fmla="*/ 151 h 471"/>
              <a:gd name="T42" fmla="*/ 239 w 480"/>
              <a:gd name="T43" fmla="*/ 204 h 471"/>
              <a:gd name="T44" fmla="*/ 239 w 480"/>
              <a:gd name="T45" fmla="*/ 195 h 471"/>
              <a:gd name="T46" fmla="*/ 292 w 480"/>
              <a:gd name="T47" fmla="*/ 142 h 471"/>
              <a:gd name="T48" fmla="*/ 319 w 480"/>
              <a:gd name="T49" fmla="*/ 160 h 471"/>
              <a:gd name="T50" fmla="*/ 355 w 480"/>
              <a:gd name="T51" fmla="*/ 151 h 471"/>
              <a:gd name="T52" fmla="*/ 337 w 480"/>
              <a:gd name="T53" fmla="*/ 178 h 471"/>
              <a:gd name="T54" fmla="*/ 364 w 480"/>
              <a:gd name="T55" fmla="*/ 169 h 471"/>
              <a:gd name="T56" fmla="*/ 337 w 480"/>
              <a:gd name="T57" fmla="*/ 195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lnTo>
                  <a:pt x="142" y="213"/>
                </a:ln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solidFill>
            <a:schemeClr val="bg1"/>
          </a:solidFill>
          <a:ln>
            <a:noFill/>
          </a:ln>
          <a:effectLst/>
          <a:extLst/>
        </p:spPr>
        <p:txBody>
          <a:bodyPr wrap="none" anchor="ctr"/>
          <a:lstStyle/>
          <a:p>
            <a:endParaRPr lang="en-US" dirty="0"/>
          </a:p>
        </p:txBody>
      </p:sp>
      <p:sp>
        <p:nvSpPr>
          <p:cNvPr id="64" name="Freeform 86"/>
          <p:cNvSpPr>
            <a:spLocks noChangeArrowheads="1"/>
          </p:cNvSpPr>
          <p:nvPr/>
        </p:nvSpPr>
        <p:spPr bwMode="auto">
          <a:xfrm>
            <a:off x="18617271" y="4833991"/>
            <a:ext cx="880910" cy="864746"/>
          </a:xfrm>
          <a:custGeom>
            <a:avLst/>
            <a:gdLst>
              <a:gd name="T0" fmla="*/ 239 w 480"/>
              <a:gd name="T1" fmla="*/ 0 h 471"/>
              <a:gd name="T2" fmla="*/ 239 w 480"/>
              <a:gd name="T3" fmla="*/ 0 h 471"/>
              <a:gd name="T4" fmla="*/ 0 w 480"/>
              <a:gd name="T5" fmla="*/ 231 h 471"/>
              <a:gd name="T6" fmla="*/ 239 w 480"/>
              <a:gd name="T7" fmla="*/ 470 h 471"/>
              <a:gd name="T8" fmla="*/ 479 w 480"/>
              <a:gd name="T9" fmla="*/ 231 h 471"/>
              <a:gd name="T10" fmla="*/ 239 w 480"/>
              <a:gd name="T11" fmla="*/ 0 h 471"/>
              <a:gd name="T12" fmla="*/ 337 w 480"/>
              <a:gd name="T13" fmla="*/ 195 h 471"/>
              <a:gd name="T14" fmla="*/ 337 w 480"/>
              <a:gd name="T15" fmla="*/ 195 h 471"/>
              <a:gd name="T16" fmla="*/ 337 w 480"/>
              <a:gd name="T17" fmla="*/ 195 h 471"/>
              <a:gd name="T18" fmla="*/ 204 w 480"/>
              <a:gd name="T19" fmla="*/ 328 h 471"/>
              <a:gd name="T20" fmla="*/ 133 w 480"/>
              <a:gd name="T21" fmla="*/ 310 h 471"/>
              <a:gd name="T22" fmla="*/ 142 w 480"/>
              <a:gd name="T23" fmla="*/ 310 h 471"/>
              <a:gd name="T24" fmla="*/ 204 w 480"/>
              <a:gd name="T25" fmla="*/ 293 h 471"/>
              <a:gd name="T26" fmla="*/ 160 w 480"/>
              <a:gd name="T27" fmla="*/ 257 h 471"/>
              <a:gd name="T28" fmla="*/ 169 w 480"/>
              <a:gd name="T29" fmla="*/ 257 h 471"/>
              <a:gd name="T30" fmla="*/ 178 w 480"/>
              <a:gd name="T31" fmla="*/ 257 h 471"/>
              <a:gd name="T32" fmla="*/ 142 w 480"/>
              <a:gd name="T33" fmla="*/ 213 h 471"/>
              <a:gd name="T34" fmla="*/ 142 w 480"/>
              <a:gd name="T35" fmla="*/ 213 h 471"/>
              <a:gd name="T36" fmla="*/ 160 w 480"/>
              <a:gd name="T37" fmla="*/ 213 h 471"/>
              <a:gd name="T38" fmla="*/ 142 w 480"/>
              <a:gd name="T39" fmla="*/ 178 h 471"/>
              <a:gd name="T40" fmla="*/ 151 w 480"/>
              <a:gd name="T41" fmla="*/ 151 h 471"/>
              <a:gd name="T42" fmla="*/ 239 w 480"/>
              <a:gd name="T43" fmla="*/ 204 h 471"/>
              <a:gd name="T44" fmla="*/ 239 w 480"/>
              <a:gd name="T45" fmla="*/ 195 h 471"/>
              <a:gd name="T46" fmla="*/ 292 w 480"/>
              <a:gd name="T47" fmla="*/ 142 h 471"/>
              <a:gd name="T48" fmla="*/ 319 w 480"/>
              <a:gd name="T49" fmla="*/ 160 h 471"/>
              <a:gd name="T50" fmla="*/ 355 w 480"/>
              <a:gd name="T51" fmla="*/ 151 h 471"/>
              <a:gd name="T52" fmla="*/ 337 w 480"/>
              <a:gd name="T53" fmla="*/ 178 h 471"/>
              <a:gd name="T54" fmla="*/ 364 w 480"/>
              <a:gd name="T55" fmla="*/ 169 h 471"/>
              <a:gd name="T56" fmla="*/ 337 w 480"/>
              <a:gd name="T57" fmla="*/ 195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lnTo>
                  <a:pt x="142" y="213"/>
                </a:ln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solidFill>
            <a:schemeClr val="bg1"/>
          </a:solidFill>
          <a:ln>
            <a:noFill/>
          </a:ln>
          <a:effectLst/>
          <a:extLst/>
        </p:spPr>
        <p:txBody>
          <a:bodyPr wrap="none" anchor="ctr"/>
          <a:lstStyle/>
          <a:p>
            <a:endParaRPr lang="en-US" dirty="0"/>
          </a:p>
        </p:txBody>
      </p:sp>
      <p:sp>
        <p:nvSpPr>
          <p:cNvPr id="65" name="Freeform 78"/>
          <p:cNvSpPr>
            <a:spLocks noChangeArrowheads="1"/>
          </p:cNvSpPr>
          <p:nvPr/>
        </p:nvSpPr>
        <p:spPr bwMode="auto">
          <a:xfrm>
            <a:off x="15713037" y="4868274"/>
            <a:ext cx="880910" cy="864746"/>
          </a:xfrm>
          <a:custGeom>
            <a:avLst/>
            <a:gdLst>
              <a:gd name="T0" fmla="*/ 212 w 479"/>
              <a:gd name="T1" fmla="*/ 169 h 471"/>
              <a:gd name="T2" fmla="*/ 212 w 479"/>
              <a:gd name="T3" fmla="*/ 169 h 471"/>
              <a:gd name="T4" fmla="*/ 185 w 479"/>
              <a:gd name="T5" fmla="*/ 142 h 471"/>
              <a:gd name="T6" fmla="*/ 177 w 479"/>
              <a:gd name="T7" fmla="*/ 142 h 471"/>
              <a:gd name="T8" fmla="*/ 168 w 479"/>
              <a:gd name="T9" fmla="*/ 160 h 471"/>
              <a:gd name="T10" fmla="*/ 168 w 479"/>
              <a:gd name="T11" fmla="*/ 187 h 471"/>
              <a:gd name="T12" fmla="*/ 194 w 479"/>
              <a:gd name="T13" fmla="*/ 213 h 471"/>
              <a:gd name="T14" fmla="*/ 203 w 479"/>
              <a:gd name="T15" fmla="*/ 213 h 471"/>
              <a:gd name="T16" fmla="*/ 212 w 479"/>
              <a:gd name="T17" fmla="*/ 169 h 471"/>
              <a:gd name="T18" fmla="*/ 238 w 479"/>
              <a:gd name="T19" fmla="*/ 0 h 471"/>
              <a:gd name="T20" fmla="*/ 238 w 479"/>
              <a:gd name="T21" fmla="*/ 0 h 471"/>
              <a:gd name="T22" fmla="*/ 0 w 479"/>
              <a:gd name="T23" fmla="*/ 231 h 471"/>
              <a:gd name="T24" fmla="*/ 238 w 479"/>
              <a:gd name="T25" fmla="*/ 470 h 471"/>
              <a:gd name="T26" fmla="*/ 478 w 479"/>
              <a:gd name="T27" fmla="*/ 231 h 471"/>
              <a:gd name="T28" fmla="*/ 238 w 479"/>
              <a:gd name="T29" fmla="*/ 0 h 471"/>
              <a:gd name="T30" fmla="*/ 221 w 479"/>
              <a:gd name="T31" fmla="*/ 338 h 471"/>
              <a:gd name="T32" fmla="*/ 221 w 479"/>
              <a:gd name="T33" fmla="*/ 338 h 471"/>
              <a:gd name="T34" fmla="*/ 185 w 479"/>
              <a:gd name="T35" fmla="*/ 346 h 471"/>
              <a:gd name="T36" fmla="*/ 185 w 479"/>
              <a:gd name="T37" fmla="*/ 346 h 471"/>
              <a:gd name="T38" fmla="*/ 185 w 479"/>
              <a:gd name="T39" fmla="*/ 346 h 471"/>
              <a:gd name="T40" fmla="*/ 124 w 479"/>
              <a:gd name="T41" fmla="*/ 301 h 471"/>
              <a:gd name="T42" fmla="*/ 194 w 479"/>
              <a:gd name="T43" fmla="*/ 248 h 471"/>
              <a:gd name="T44" fmla="*/ 194 w 479"/>
              <a:gd name="T45" fmla="*/ 248 h 471"/>
              <a:gd name="T46" fmla="*/ 185 w 479"/>
              <a:gd name="T47" fmla="*/ 231 h 471"/>
              <a:gd name="T48" fmla="*/ 185 w 479"/>
              <a:gd name="T49" fmla="*/ 231 h 471"/>
              <a:gd name="T50" fmla="*/ 159 w 479"/>
              <a:gd name="T51" fmla="*/ 222 h 471"/>
              <a:gd name="T52" fmla="*/ 141 w 479"/>
              <a:gd name="T53" fmla="*/ 178 h 471"/>
              <a:gd name="T54" fmla="*/ 194 w 479"/>
              <a:gd name="T55" fmla="*/ 125 h 471"/>
              <a:gd name="T56" fmla="*/ 256 w 479"/>
              <a:gd name="T57" fmla="*/ 125 h 471"/>
              <a:gd name="T58" fmla="*/ 256 w 479"/>
              <a:gd name="T59" fmla="*/ 125 h 471"/>
              <a:gd name="T60" fmla="*/ 238 w 479"/>
              <a:gd name="T61" fmla="*/ 134 h 471"/>
              <a:gd name="T62" fmla="*/ 221 w 479"/>
              <a:gd name="T63" fmla="*/ 134 h 471"/>
              <a:gd name="T64" fmla="*/ 238 w 479"/>
              <a:gd name="T65" fmla="*/ 178 h 471"/>
              <a:gd name="T66" fmla="*/ 230 w 479"/>
              <a:gd name="T67" fmla="*/ 213 h 471"/>
              <a:gd name="T68" fmla="*/ 212 w 479"/>
              <a:gd name="T69" fmla="*/ 231 h 471"/>
              <a:gd name="T70" fmla="*/ 230 w 479"/>
              <a:gd name="T71" fmla="*/ 240 h 471"/>
              <a:gd name="T72" fmla="*/ 256 w 479"/>
              <a:gd name="T73" fmla="*/ 284 h 471"/>
              <a:gd name="T74" fmla="*/ 221 w 479"/>
              <a:gd name="T75" fmla="*/ 338 h 471"/>
              <a:gd name="T76" fmla="*/ 354 w 479"/>
              <a:gd name="T77" fmla="*/ 231 h 471"/>
              <a:gd name="T78" fmla="*/ 354 w 479"/>
              <a:gd name="T79" fmla="*/ 231 h 471"/>
              <a:gd name="T80" fmla="*/ 310 w 479"/>
              <a:gd name="T81" fmla="*/ 231 h 471"/>
              <a:gd name="T82" fmla="*/ 310 w 479"/>
              <a:gd name="T83" fmla="*/ 275 h 471"/>
              <a:gd name="T84" fmla="*/ 291 w 479"/>
              <a:gd name="T85" fmla="*/ 275 h 471"/>
              <a:gd name="T86" fmla="*/ 291 w 479"/>
              <a:gd name="T87" fmla="*/ 231 h 471"/>
              <a:gd name="T88" fmla="*/ 256 w 479"/>
              <a:gd name="T89" fmla="*/ 231 h 471"/>
              <a:gd name="T90" fmla="*/ 256 w 479"/>
              <a:gd name="T91" fmla="*/ 213 h 471"/>
              <a:gd name="T92" fmla="*/ 291 w 479"/>
              <a:gd name="T93" fmla="*/ 213 h 471"/>
              <a:gd name="T94" fmla="*/ 291 w 479"/>
              <a:gd name="T95" fmla="*/ 169 h 471"/>
              <a:gd name="T96" fmla="*/ 310 w 479"/>
              <a:gd name="T97" fmla="*/ 169 h 471"/>
              <a:gd name="T98" fmla="*/ 310 w 479"/>
              <a:gd name="T99" fmla="*/ 213 h 471"/>
              <a:gd name="T100" fmla="*/ 354 w 479"/>
              <a:gd name="T101" fmla="*/ 213 h 471"/>
              <a:gd name="T102" fmla="*/ 354 w 479"/>
              <a:gd name="T103" fmla="*/ 231 h 471"/>
              <a:gd name="T104" fmla="*/ 194 w 479"/>
              <a:gd name="T105" fmla="*/ 266 h 471"/>
              <a:gd name="T106" fmla="*/ 194 w 479"/>
              <a:gd name="T107" fmla="*/ 266 h 471"/>
              <a:gd name="T108" fmla="*/ 194 w 479"/>
              <a:gd name="T109" fmla="*/ 266 h 471"/>
              <a:gd name="T110" fmla="*/ 159 w 479"/>
              <a:gd name="T111" fmla="*/ 275 h 471"/>
              <a:gd name="T112" fmla="*/ 150 w 479"/>
              <a:gd name="T113" fmla="*/ 301 h 471"/>
              <a:gd name="T114" fmla="*/ 194 w 479"/>
              <a:gd name="T115" fmla="*/ 328 h 471"/>
              <a:gd name="T116" fmla="*/ 230 w 479"/>
              <a:gd name="T117" fmla="*/ 293 h 471"/>
              <a:gd name="T118" fmla="*/ 194 w 479"/>
              <a:gd name="T119" fmla="*/ 266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lnTo>
                  <a:pt x="185" y="346"/>
                </a:lnTo>
                <a:lnTo>
                  <a:pt x="185" y="346"/>
                </a:lnTo>
                <a:cubicBezTo>
                  <a:pt x="177" y="346"/>
                  <a:pt x="124" y="346"/>
                  <a:pt x="124" y="301"/>
                </a:cubicBezTo>
                <a:cubicBezTo>
                  <a:pt x="124" y="257"/>
                  <a:pt x="177" y="248"/>
                  <a:pt x="194" y="248"/>
                </a:cubicBezTo>
                <a:lnTo>
                  <a:pt x="194" y="248"/>
                </a:lnTo>
                <a:cubicBezTo>
                  <a:pt x="185" y="240"/>
                  <a:pt x="185" y="231"/>
                  <a:pt x="185" y="231"/>
                </a:cubicBezTo>
                <a:lnTo>
                  <a:pt x="185" y="231"/>
                </a:lnTo>
                <a:cubicBezTo>
                  <a:pt x="177" y="231"/>
                  <a:pt x="168" y="222"/>
                  <a:pt x="159" y="222"/>
                </a:cubicBezTo>
                <a:cubicBezTo>
                  <a:pt x="141" y="213"/>
                  <a:pt x="141" y="195"/>
                  <a:pt x="141" y="178"/>
                </a:cubicBezTo>
                <a:cubicBezTo>
                  <a:pt x="141" y="125"/>
                  <a:pt x="194" y="125"/>
                  <a:pt x="194" y="125"/>
                </a:cubicBezTo>
                <a:cubicBezTo>
                  <a:pt x="256" y="125"/>
                  <a:pt x="256" y="125"/>
                  <a:pt x="256" y="125"/>
                </a:cubicBezTo>
                <a:lnTo>
                  <a:pt x="256" y="125"/>
                </a:ln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bg1"/>
          </a:solidFill>
          <a:ln>
            <a:noFill/>
          </a:ln>
          <a:effectLst/>
          <a:extLst/>
        </p:spPr>
        <p:txBody>
          <a:bodyPr wrap="none" anchor="ctr"/>
          <a:lstStyle/>
          <a:p>
            <a:endParaRPr lang="en-US" dirty="0"/>
          </a:p>
        </p:txBody>
      </p:sp>
      <p:sp>
        <p:nvSpPr>
          <p:cNvPr id="66" name="Freeform 79"/>
          <p:cNvSpPr>
            <a:spLocks noChangeArrowheads="1"/>
          </p:cNvSpPr>
          <p:nvPr/>
        </p:nvSpPr>
        <p:spPr bwMode="auto">
          <a:xfrm>
            <a:off x="10330043" y="6688223"/>
            <a:ext cx="880914" cy="864744"/>
          </a:xfrm>
          <a:custGeom>
            <a:avLst/>
            <a:gdLst>
              <a:gd name="T0" fmla="*/ 240 w 479"/>
              <a:gd name="T1" fmla="*/ 0 h 471"/>
              <a:gd name="T2" fmla="*/ 240 w 479"/>
              <a:gd name="T3" fmla="*/ 0 h 471"/>
              <a:gd name="T4" fmla="*/ 0 w 479"/>
              <a:gd name="T5" fmla="*/ 231 h 471"/>
              <a:gd name="T6" fmla="*/ 240 w 479"/>
              <a:gd name="T7" fmla="*/ 470 h 471"/>
              <a:gd name="T8" fmla="*/ 478 w 479"/>
              <a:gd name="T9" fmla="*/ 231 h 471"/>
              <a:gd name="T10" fmla="*/ 240 w 479"/>
              <a:gd name="T11" fmla="*/ 0 h 471"/>
              <a:gd name="T12" fmla="*/ 293 w 479"/>
              <a:gd name="T13" fmla="*/ 160 h 471"/>
              <a:gd name="T14" fmla="*/ 293 w 479"/>
              <a:gd name="T15" fmla="*/ 160 h 471"/>
              <a:gd name="T16" fmla="*/ 257 w 479"/>
              <a:gd name="T17" fmla="*/ 160 h 471"/>
              <a:gd name="T18" fmla="*/ 249 w 479"/>
              <a:gd name="T19" fmla="*/ 178 h 471"/>
              <a:gd name="T20" fmla="*/ 249 w 479"/>
              <a:gd name="T21" fmla="*/ 195 h 471"/>
              <a:gd name="T22" fmla="*/ 293 w 479"/>
              <a:gd name="T23" fmla="*/ 195 h 471"/>
              <a:gd name="T24" fmla="*/ 293 w 479"/>
              <a:gd name="T25" fmla="*/ 240 h 471"/>
              <a:gd name="T26" fmla="*/ 249 w 479"/>
              <a:gd name="T27" fmla="*/ 240 h 471"/>
              <a:gd name="T28" fmla="*/ 249 w 479"/>
              <a:gd name="T29" fmla="*/ 346 h 471"/>
              <a:gd name="T30" fmla="*/ 213 w 479"/>
              <a:gd name="T31" fmla="*/ 346 h 471"/>
              <a:gd name="T32" fmla="*/ 213 w 479"/>
              <a:gd name="T33" fmla="*/ 240 h 471"/>
              <a:gd name="T34" fmla="*/ 169 w 479"/>
              <a:gd name="T35" fmla="*/ 240 h 471"/>
              <a:gd name="T36" fmla="*/ 169 w 479"/>
              <a:gd name="T37" fmla="*/ 195 h 471"/>
              <a:gd name="T38" fmla="*/ 213 w 479"/>
              <a:gd name="T39" fmla="*/ 195 h 471"/>
              <a:gd name="T40" fmla="*/ 213 w 479"/>
              <a:gd name="T41" fmla="*/ 178 h 471"/>
              <a:gd name="T42" fmla="*/ 257 w 479"/>
              <a:gd name="T43" fmla="*/ 125 h 471"/>
              <a:gd name="T44" fmla="*/ 293 w 479"/>
              <a:gd name="T45" fmla="*/ 125 h 471"/>
              <a:gd name="T46" fmla="*/ 293 w 479"/>
              <a:gd name="T47" fmla="*/ 160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solidFill>
            <a:schemeClr val="bg1"/>
          </a:solidFill>
          <a:ln>
            <a:noFill/>
          </a:ln>
          <a:effectLst/>
          <a:extLst/>
        </p:spPr>
        <p:txBody>
          <a:bodyPr wrap="none" anchor="ctr"/>
          <a:lstStyle/>
          <a:p>
            <a:endParaRPr lang="en-US" dirty="0"/>
          </a:p>
        </p:txBody>
      </p:sp>
      <p:sp>
        <p:nvSpPr>
          <p:cNvPr id="67" name="Freeform 87"/>
          <p:cNvSpPr>
            <a:spLocks noChangeArrowheads="1"/>
          </p:cNvSpPr>
          <p:nvPr/>
        </p:nvSpPr>
        <p:spPr bwMode="auto">
          <a:xfrm>
            <a:off x="13257701" y="6711761"/>
            <a:ext cx="783934" cy="800094"/>
          </a:xfrm>
          <a:custGeom>
            <a:avLst/>
            <a:gdLst>
              <a:gd name="T0" fmla="*/ 345 w 426"/>
              <a:gd name="T1" fmla="*/ 213 h 435"/>
              <a:gd name="T2" fmla="*/ 345 w 426"/>
              <a:gd name="T3" fmla="*/ 213 h 435"/>
              <a:gd name="T4" fmla="*/ 213 w 426"/>
              <a:gd name="T5" fmla="*/ 346 h 435"/>
              <a:gd name="T6" fmla="*/ 79 w 426"/>
              <a:gd name="T7" fmla="*/ 213 h 435"/>
              <a:gd name="T8" fmla="*/ 88 w 426"/>
              <a:gd name="T9" fmla="*/ 195 h 435"/>
              <a:gd name="T10" fmla="*/ 0 w 426"/>
              <a:gd name="T11" fmla="*/ 195 h 435"/>
              <a:gd name="T12" fmla="*/ 0 w 426"/>
              <a:gd name="T13" fmla="*/ 363 h 435"/>
              <a:gd name="T14" fmla="*/ 62 w 426"/>
              <a:gd name="T15" fmla="*/ 434 h 435"/>
              <a:gd name="T16" fmla="*/ 363 w 426"/>
              <a:gd name="T17" fmla="*/ 434 h 435"/>
              <a:gd name="T18" fmla="*/ 425 w 426"/>
              <a:gd name="T19" fmla="*/ 363 h 435"/>
              <a:gd name="T20" fmla="*/ 425 w 426"/>
              <a:gd name="T21" fmla="*/ 195 h 435"/>
              <a:gd name="T22" fmla="*/ 337 w 426"/>
              <a:gd name="T23" fmla="*/ 195 h 435"/>
              <a:gd name="T24" fmla="*/ 345 w 426"/>
              <a:gd name="T25" fmla="*/ 213 h 435"/>
              <a:gd name="T26" fmla="*/ 363 w 426"/>
              <a:gd name="T27" fmla="*/ 0 h 435"/>
              <a:gd name="T28" fmla="*/ 363 w 426"/>
              <a:gd name="T29" fmla="*/ 0 h 435"/>
              <a:gd name="T30" fmla="*/ 62 w 426"/>
              <a:gd name="T31" fmla="*/ 0 h 435"/>
              <a:gd name="T32" fmla="*/ 0 w 426"/>
              <a:gd name="T33" fmla="*/ 71 h 435"/>
              <a:gd name="T34" fmla="*/ 0 w 426"/>
              <a:gd name="T35" fmla="*/ 142 h 435"/>
              <a:gd name="T36" fmla="*/ 106 w 426"/>
              <a:gd name="T37" fmla="*/ 142 h 435"/>
              <a:gd name="T38" fmla="*/ 213 w 426"/>
              <a:gd name="T39" fmla="*/ 89 h 435"/>
              <a:gd name="T40" fmla="*/ 319 w 426"/>
              <a:gd name="T41" fmla="*/ 142 h 435"/>
              <a:gd name="T42" fmla="*/ 425 w 426"/>
              <a:gd name="T43" fmla="*/ 142 h 435"/>
              <a:gd name="T44" fmla="*/ 425 w 426"/>
              <a:gd name="T45" fmla="*/ 71 h 435"/>
              <a:gd name="T46" fmla="*/ 363 w 426"/>
              <a:gd name="T47" fmla="*/ 0 h 435"/>
              <a:gd name="T48" fmla="*/ 390 w 426"/>
              <a:gd name="T49" fmla="*/ 89 h 435"/>
              <a:gd name="T50" fmla="*/ 390 w 426"/>
              <a:gd name="T51" fmla="*/ 89 h 435"/>
              <a:gd name="T52" fmla="*/ 381 w 426"/>
              <a:gd name="T53" fmla="*/ 97 h 435"/>
              <a:gd name="T54" fmla="*/ 345 w 426"/>
              <a:gd name="T55" fmla="*/ 97 h 435"/>
              <a:gd name="T56" fmla="*/ 328 w 426"/>
              <a:gd name="T57" fmla="*/ 89 h 435"/>
              <a:gd name="T58" fmla="*/ 328 w 426"/>
              <a:gd name="T59" fmla="*/ 53 h 435"/>
              <a:gd name="T60" fmla="*/ 345 w 426"/>
              <a:gd name="T61" fmla="*/ 36 h 435"/>
              <a:gd name="T62" fmla="*/ 381 w 426"/>
              <a:gd name="T63" fmla="*/ 36 h 435"/>
              <a:gd name="T64" fmla="*/ 390 w 426"/>
              <a:gd name="T65" fmla="*/ 53 h 435"/>
              <a:gd name="T66" fmla="*/ 390 w 426"/>
              <a:gd name="T67" fmla="*/ 89 h 435"/>
              <a:gd name="T68" fmla="*/ 292 w 426"/>
              <a:gd name="T69" fmla="*/ 213 h 435"/>
              <a:gd name="T70" fmla="*/ 292 w 426"/>
              <a:gd name="T71" fmla="*/ 213 h 435"/>
              <a:gd name="T72" fmla="*/ 213 w 426"/>
              <a:gd name="T73" fmla="*/ 133 h 435"/>
              <a:gd name="T74" fmla="*/ 132 w 426"/>
              <a:gd name="T75" fmla="*/ 213 h 435"/>
              <a:gd name="T76" fmla="*/ 213 w 426"/>
              <a:gd name="T77" fmla="*/ 293 h 435"/>
              <a:gd name="T78" fmla="*/ 292 w 426"/>
              <a:gd name="T79" fmla="*/ 213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26" h="435">
                <a:moveTo>
                  <a:pt x="345" y="213"/>
                </a:moveTo>
                <a:lnTo>
                  <a:pt x="345" y="213"/>
                </a:lnTo>
                <a:cubicBezTo>
                  <a:pt x="345" y="284"/>
                  <a:pt x="284" y="346"/>
                  <a:pt x="213" y="346"/>
                </a:cubicBezTo>
                <a:cubicBezTo>
                  <a:pt x="142" y="346"/>
                  <a:pt x="79" y="284"/>
                  <a:pt x="79" y="213"/>
                </a:cubicBezTo>
                <a:cubicBezTo>
                  <a:pt x="79" y="203"/>
                  <a:pt x="88" y="203"/>
                  <a:pt x="88" y="195"/>
                </a:cubicBezTo>
                <a:cubicBezTo>
                  <a:pt x="0" y="195"/>
                  <a:pt x="0" y="195"/>
                  <a:pt x="0" y="195"/>
                </a:cubicBezTo>
                <a:cubicBezTo>
                  <a:pt x="0" y="363"/>
                  <a:pt x="0" y="363"/>
                  <a:pt x="0" y="363"/>
                </a:cubicBezTo>
                <a:cubicBezTo>
                  <a:pt x="0" y="399"/>
                  <a:pt x="26" y="434"/>
                  <a:pt x="62" y="434"/>
                </a:cubicBezTo>
                <a:cubicBezTo>
                  <a:pt x="363" y="434"/>
                  <a:pt x="363" y="434"/>
                  <a:pt x="363" y="434"/>
                </a:cubicBezTo>
                <a:cubicBezTo>
                  <a:pt x="398" y="434"/>
                  <a:pt x="425" y="399"/>
                  <a:pt x="425" y="363"/>
                </a:cubicBezTo>
                <a:cubicBezTo>
                  <a:pt x="425" y="195"/>
                  <a:pt x="425" y="195"/>
                  <a:pt x="425" y="195"/>
                </a:cubicBezTo>
                <a:cubicBezTo>
                  <a:pt x="337" y="195"/>
                  <a:pt x="337" y="195"/>
                  <a:pt x="337" y="195"/>
                </a:cubicBezTo>
                <a:cubicBezTo>
                  <a:pt x="337" y="203"/>
                  <a:pt x="345" y="203"/>
                  <a:pt x="345" y="213"/>
                </a:cubicBezTo>
                <a:close/>
                <a:moveTo>
                  <a:pt x="363" y="0"/>
                </a:moveTo>
                <a:lnTo>
                  <a:pt x="363" y="0"/>
                </a:lnTo>
                <a:cubicBezTo>
                  <a:pt x="62" y="0"/>
                  <a:pt x="62" y="0"/>
                  <a:pt x="62" y="0"/>
                </a:cubicBezTo>
                <a:cubicBezTo>
                  <a:pt x="26" y="0"/>
                  <a:pt x="0" y="36"/>
                  <a:pt x="0" y="71"/>
                </a:cubicBezTo>
                <a:cubicBezTo>
                  <a:pt x="0" y="142"/>
                  <a:pt x="0" y="142"/>
                  <a:pt x="0" y="142"/>
                </a:cubicBezTo>
                <a:cubicBezTo>
                  <a:pt x="106" y="142"/>
                  <a:pt x="106" y="142"/>
                  <a:pt x="106" y="142"/>
                </a:cubicBezTo>
                <a:cubicBezTo>
                  <a:pt x="132" y="106"/>
                  <a:pt x="168" y="89"/>
                  <a:pt x="213" y="89"/>
                </a:cubicBezTo>
                <a:cubicBezTo>
                  <a:pt x="257" y="89"/>
                  <a:pt x="292" y="106"/>
                  <a:pt x="319" y="142"/>
                </a:cubicBezTo>
                <a:cubicBezTo>
                  <a:pt x="425" y="142"/>
                  <a:pt x="425" y="142"/>
                  <a:pt x="425" y="142"/>
                </a:cubicBezTo>
                <a:cubicBezTo>
                  <a:pt x="425" y="71"/>
                  <a:pt x="425" y="71"/>
                  <a:pt x="425" y="71"/>
                </a:cubicBezTo>
                <a:cubicBezTo>
                  <a:pt x="425" y="36"/>
                  <a:pt x="398" y="0"/>
                  <a:pt x="363" y="0"/>
                </a:cubicBezTo>
                <a:close/>
                <a:moveTo>
                  <a:pt x="390" y="89"/>
                </a:moveTo>
                <a:lnTo>
                  <a:pt x="390" y="89"/>
                </a:lnTo>
                <a:cubicBezTo>
                  <a:pt x="390" y="89"/>
                  <a:pt x="390" y="97"/>
                  <a:pt x="381" y="97"/>
                </a:cubicBezTo>
                <a:cubicBezTo>
                  <a:pt x="345" y="97"/>
                  <a:pt x="345" y="97"/>
                  <a:pt x="345" y="97"/>
                </a:cubicBezTo>
                <a:cubicBezTo>
                  <a:pt x="337" y="97"/>
                  <a:pt x="328" y="89"/>
                  <a:pt x="328" y="89"/>
                </a:cubicBezTo>
                <a:cubicBezTo>
                  <a:pt x="328" y="53"/>
                  <a:pt x="328" y="53"/>
                  <a:pt x="328" y="53"/>
                </a:cubicBezTo>
                <a:cubicBezTo>
                  <a:pt x="328" y="44"/>
                  <a:pt x="337" y="36"/>
                  <a:pt x="345" y="36"/>
                </a:cubicBezTo>
                <a:cubicBezTo>
                  <a:pt x="381" y="36"/>
                  <a:pt x="381" y="36"/>
                  <a:pt x="381" y="36"/>
                </a:cubicBezTo>
                <a:cubicBezTo>
                  <a:pt x="390" y="36"/>
                  <a:pt x="390" y="44"/>
                  <a:pt x="390" y="53"/>
                </a:cubicBezTo>
                <a:lnTo>
                  <a:pt x="390" y="89"/>
                </a:lnTo>
                <a:close/>
                <a:moveTo>
                  <a:pt x="292" y="213"/>
                </a:moveTo>
                <a:lnTo>
                  <a:pt x="292" y="213"/>
                </a:lnTo>
                <a:cubicBezTo>
                  <a:pt x="292" y="168"/>
                  <a:pt x="257" y="133"/>
                  <a:pt x="213" y="133"/>
                </a:cubicBezTo>
                <a:cubicBezTo>
                  <a:pt x="168" y="133"/>
                  <a:pt x="132" y="168"/>
                  <a:pt x="132" y="213"/>
                </a:cubicBezTo>
                <a:cubicBezTo>
                  <a:pt x="132" y="257"/>
                  <a:pt x="168" y="293"/>
                  <a:pt x="213" y="293"/>
                </a:cubicBezTo>
                <a:cubicBezTo>
                  <a:pt x="257" y="293"/>
                  <a:pt x="292" y="257"/>
                  <a:pt x="292" y="213"/>
                </a:cubicBezTo>
                <a:close/>
              </a:path>
            </a:pathLst>
          </a:custGeom>
          <a:solidFill>
            <a:schemeClr val="bg1"/>
          </a:solidFill>
          <a:ln>
            <a:noFill/>
          </a:ln>
          <a:effectLst/>
          <a:extLst/>
        </p:spPr>
        <p:txBody>
          <a:bodyPr wrap="none" anchor="ctr"/>
          <a:lstStyle/>
          <a:p>
            <a:endParaRPr lang="en-US" dirty="0"/>
          </a:p>
        </p:txBody>
      </p:sp>
      <p:sp>
        <p:nvSpPr>
          <p:cNvPr id="68" name="TextBox 67"/>
          <p:cNvSpPr txBox="1"/>
          <p:nvPr/>
        </p:nvSpPr>
        <p:spPr>
          <a:xfrm>
            <a:off x="13143076" y="7744247"/>
            <a:ext cx="973023" cy="474489"/>
          </a:xfrm>
          <a:prstGeom prst="rect">
            <a:avLst/>
          </a:prstGeom>
          <a:noFill/>
        </p:spPr>
        <p:txBody>
          <a:bodyPr wrap="none" lIns="0" tIns="0" rIns="0" bIns="0" rtlCol="0">
            <a:spAutoFit/>
          </a:bodyPr>
          <a:lstStyle/>
          <a:p>
            <a:pPr algn="ctr">
              <a:lnSpc>
                <a:spcPts val="3733"/>
              </a:lnSpc>
              <a:spcAft>
                <a:spcPts val="3199"/>
              </a:spcAft>
            </a:pPr>
            <a:r>
              <a:rPr lang="en-US" sz="2900" b="1" dirty="0" smtClean="0">
                <a:solidFill>
                  <a:schemeClr val="bg1"/>
                </a:solidFill>
                <a:latin typeface="Lato" charset="0"/>
                <a:ea typeface="Lato" charset="0"/>
                <a:cs typeface="Lato" charset="0"/>
              </a:rPr>
              <a:t>Social</a:t>
            </a:r>
            <a:endParaRPr lang="en-US" sz="2900" b="1" dirty="0">
              <a:solidFill>
                <a:schemeClr val="bg1"/>
              </a:solidFill>
              <a:latin typeface="Lato" charset="0"/>
              <a:ea typeface="Lato" charset="0"/>
              <a:cs typeface="Lato" charset="0"/>
            </a:endParaRPr>
          </a:p>
        </p:txBody>
      </p:sp>
      <p:sp>
        <p:nvSpPr>
          <p:cNvPr id="69" name="TextBox 68"/>
          <p:cNvSpPr txBox="1"/>
          <p:nvPr/>
        </p:nvSpPr>
        <p:spPr>
          <a:xfrm>
            <a:off x="10285439" y="7744247"/>
            <a:ext cx="973023" cy="474489"/>
          </a:xfrm>
          <a:prstGeom prst="rect">
            <a:avLst/>
          </a:prstGeom>
          <a:noFill/>
        </p:spPr>
        <p:txBody>
          <a:bodyPr wrap="none" lIns="0" tIns="0" rIns="0" bIns="0" rtlCol="0">
            <a:spAutoFit/>
          </a:bodyPr>
          <a:lstStyle/>
          <a:p>
            <a:pPr algn="ctr">
              <a:lnSpc>
                <a:spcPts val="3733"/>
              </a:lnSpc>
              <a:spcAft>
                <a:spcPts val="3199"/>
              </a:spcAft>
            </a:pPr>
            <a:r>
              <a:rPr lang="en-US" sz="2900" b="1" dirty="0" smtClean="0">
                <a:solidFill>
                  <a:schemeClr val="bg1"/>
                </a:solidFill>
                <a:latin typeface="Lato" charset="0"/>
                <a:ea typeface="Lato" charset="0"/>
                <a:cs typeface="Lato" charset="0"/>
              </a:rPr>
              <a:t>Social</a:t>
            </a:r>
            <a:endParaRPr lang="en-US" sz="2900" b="1" dirty="0">
              <a:solidFill>
                <a:schemeClr val="bg1"/>
              </a:solidFill>
              <a:latin typeface="Lato" charset="0"/>
              <a:ea typeface="Lato" charset="0"/>
              <a:cs typeface="Lato" charset="0"/>
            </a:endParaRPr>
          </a:p>
        </p:txBody>
      </p:sp>
      <p:sp>
        <p:nvSpPr>
          <p:cNvPr id="70" name="TextBox 69"/>
          <p:cNvSpPr txBox="1"/>
          <p:nvPr/>
        </p:nvSpPr>
        <p:spPr>
          <a:xfrm>
            <a:off x="7768080" y="5876273"/>
            <a:ext cx="973023" cy="474489"/>
          </a:xfrm>
          <a:prstGeom prst="rect">
            <a:avLst/>
          </a:prstGeom>
          <a:noFill/>
        </p:spPr>
        <p:txBody>
          <a:bodyPr wrap="none" lIns="0" tIns="0" rIns="0" bIns="0" rtlCol="0">
            <a:spAutoFit/>
          </a:bodyPr>
          <a:lstStyle/>
          <a:p>
            <a:pPr algn="ctr">
              <a:lnSpc>
                <a:spcPts val="3733"/>
              </a:lnSpc>
              <a:spcAft>
                <a:spcPts val="3199"/>
              </a:spcAft>
            </a:pPr>
            <a:r>
              <a:rPr lang="en-US" sz="2900" b="1" smtClean="0">
                <a:solidFill>
                  <a:schemeClr val="bg1"/>
                </a:solidFill>
                <a:latin typeface="Lato" charset="0"/>
                <a:ea typeface="Lato" charset="0"/>
                <a:cs typeface="Lato" charset="0"/>
              </a:rPr>
              <a:t>Social</a:t>
            </a:r>
            <a:endParaRPr lang="en-US" sz="2900" b="1" dirty="0">
              <a:solidFill>
                <a:schemeClr val="bg1"/>
              </a:solidFill>
              <a:latin typeface="Lato" charset="0"/>
              <a:ea typeface="Lato" charset="0"/>
              <a:cs typeface="Lato" charset="0"/>
            </a:endParaRPr>
          </a:p>
        </p:txBody>
      </p:sp>
      <p:sp>
        <p:nvSpPr>
          <p:cNvPr id="71" name="TextBox 70"/>
          <p:cNvSpPr txBox="1"/>
          <p:nvPr/>
        </p:nvSpPr>
        <p:spPr>
          <a:xfrm>
            <a:off x="4821235" y="5876273"/>
            <a:ext cx="973023" cy="474489"/>
          </a:xfrm>
          <a:prstGeom prst="rect">
            <a:avLst/>
          </a:prstGeom>
          <a:noFill/>
        </p:spPr>
        <p:txBody>
          <a:bodyPr wrap="none" lIns="0" tIns="0" rIns="0" bIns="0" rtlCol="0">
            <a:spAutoFit/>
          </a:bodyPr>
          <a:lstStyle/>
          <a:p>
            <a:pPr algn="ctr">
              <a:lnSpc>
                <a:spcPts val="3733"/>
              </a:lnSpc>
              <a:spcAft>
                <a:spcPts val="3199"/>
              </a:spcAft>
            </a:pPr>
            <a:r>
              <a:rPr lang="en-US" sz="2900" b="1" smtClean="0">
                <a:solidFill>
                  <a:schemeClr val="bg1"/>
                </a:solidFill>
                <a:latin typeface="Lato" charset="0"/>
                <a:ea typeface="Lato" charset="0"/>
                <a:cs typeface="Lato" charset="0"/>
              </a:rPr>
              <a:t>Social</a:t>
            </a:r>
            <a:endParaRPr lang="en-US" sz="2900" b="1" dirty="0">
              <a:solidFill>
                <a:schemeClr val="bg1"/>
              </a:solidFill>
              <a:latin typeface="Lato" charset="0"/>
              <a:ea typeface="Lato" charset="0"/>
              <a:cs typeface="Lato" charset="0"/>
            </a:endParaRPr>
          </a:p>
        </p:txBody>
      </p:sp>
      <p:sp>
        <p:nvSpPr>
          <p:cNvPr id="72" name="TextBox 71"/>
          <p:cNvSpPr txBox="1"/>
          <p:nvPr/>
        </p:nvSpPr>
        <p:spPr>
          <a:xfrm>
            <a:off x="18550365" y="5876273"/>
            <a:ext cx="973023" cy="474489"/>
          </a:xfrm>
          <a:prstGeom prst="rect">
            <a:avLst/>
          </a:prstGeom>
          <a:noFill/>
        </p:spPr>
        <p:txBody>
          <a:bodyPr wrap="none" lIns="0" tIns="0" rIns="0" bIns="0" rtlCol="0">
            <a:spAutoFit/>
          </a:bodyPr>
          <a:lstStyle/>
          <a:p>
            <a:pPr algn="ctr">
              <a:lnSpc>
                <a:spcPts val="3733"/>
              </a:lnSpc>
              <a:spcAft>
                <a:spcPts val="3199"/>
              </a:spcAft>
            </a:pPr>
            <a:r>
              <a:rPr lang="en-US" sz="2900" b="1" dirty="0" smtClean="0">
                <a:solidFill>
                  <a:schemeClr val="bg1"/>
                </a:solidFill>
                <a:latin typeface="Lato" charset="0"/>
                <a:ea typeface="Lato" charset="0"/>
                <a:cs typeface="Lato" charset="0"/>
              </a:rPr>
              <a:t>Social</a:t>
            </a:r>
            <a:endParaRPr lang="en-US" sz="2900" b="1" dirty="0">
              <a:solidFill>
                <a:schemeClr val="bg1"/>
              </a:solidFill>
              <a:latin typeface="Lato" charset="0"/>
              <a:ea typeface="Lato" charset="0"/>
              <a:cs typeface="Lato" charset="0"/>
            </a:endParaRPr>
          </a:p>
        </p:txBody>
      </p:sp>
      <p:sp>
        <p:nvSpPr>
          <p:cNvPr id="73" name="TextBox 72"/>
          <p:cNvSpPr txBox="1"/>
          <p:nvPr/>
        </p:nvSpPr>
        <p:spPr>
          <a:xfrm>
            <a:off x="15648124" y="5876273"/>
            <a:ext cx="973023" cy="474489"/>
          </a:xfrm>
          <a:prstGeom prst="rect">
            <a:avLst/>
          </a:prstGeom>
          <a:noFill/>
        </p:spPr>
        <p:txBody>
          <a:bodyPr wrap="none" lIns="0" tIns="0" rIns="0" bIns="0" rtlCol="0">
            <a:spAutoFit/>
          </a:bodyPr>
          <a:lstStyle/>
          <a:p>
            <a:pPr algn="ctr">
              <a:lnSpc>
                <a:spcPts val="3733"/>
              </a:lnSpc>
              <a:spcAft>
                <a:spcPts val="3199"/>
              </a:spcAft>
            </a:pPr>
            <a:r>
              <a:rPr lang="en-US" sz="2900" b="1" smtClean="0">
                <a:solidFill>
                  <a:schemeClr val="bg1"/>
                </a:solidFill>
                <a:latin typeface="Lato" charset="0"/>
                <a:ea typeface="Lato" charset="0"/>
                <a:cs typeface="Lato" charset="0"/>
              </a:rPr>
              <a:t>Social</a:t>
            </a:r>
            <a:endParaRPr lang="en-US" sz="2900" b="1" dirty="0">
              <a:solidFill>
                <a:schemeClr val="bg1"/>
              </a:solidFill>
              <a:latin typeface="Lato" charset="0"/>
              <a:ea typeface="Lato" charset="0"/>
              <a:cs typeface="Lato" charset="0"/>
            </a:endParaRPr>
          </a:p>
        </p:txBody>
      </p:sp>
      <p:sp>
        <p:nvSpPr>
          <p:cNvPr id="74" name="Bent Arrow 73"/>
          <p:cNvSpPr/>
          <p:nvPr/>
        </p:nvSpPr>
        <p:spPr>
          <a:xfrm rot="5400000" flipH="1">
            <a:off x="15115106" y="6946726"/>
            <a:ext cx="1123829" cy="1101471"/>
          </a:xfrm>
          <a:prstGeom prst="bentArrow">
            <a:avLst>
              <a:gd name="adj1" fmla="val 11812"/>
              <a:gd name="adj2" fmla="val 11928"/>
              <a:gd name="adj3" fmla="val 22809"/>
              <a:gd name="adj4" fmla="val 79194"/>
            </a:avLst>
          </a:prstGeom>
          <a:solidFill>
            <a:schemeClr val="tx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19419" tIns="109710" rIns="219419" bIns="109710" rtlCol="0" anchor="ctr"/>
          <a:lstStyle/>
          <a:p>
            <a:pPr algn="ctr"/>
            <a:endParaRPr lang="bg-BG" sz="4800">
              <a:solidFill>
                <a:schemeClr val="tx1"/>
              </a:solidFill>
            </a:endParaRPr>
          </a:p>
        </p:txBody>
      </p:sp>
      <p:sp>
        <p:nvSpPr>
          <p:cNvPr id="75" name="Bent Arrow 74"/>
          <p:cNvSpPr/>
          <p:nvPr/>
        </p:nvSpPr>
        <p:spPr>
          <a:xfrm rot="10800000" flipH="1">
            <a:off x="8201671" y="6935547"/>
            <a:ext cx="1123829" cy="1101471"/>
          </a:xfrm>
          <a:prstGeom prst="bentArrow">
            <a:avLst>
              <a:gd name="adj1" fmla="val 11812"/>
              <a:gd name="adj2" fmla="val 11928"/>
              <a:gd name="adj3" fmla="val 22809"/>
              <a:gd name="adj4" fmla="val 79194"/>
            </a:avLst>
          </a:prstGeom>
          <a:solidFill>
            <a:schemeClr val="tx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19419" tIns="109710" rIns="219419" bIns="109710" rtlCol="0" anchor="ctr"/>
          <a:lstStyle/>
          <a:p>
            <a:pPr algn="ctr"/>
            <a:endParaRPr lang="bg-BG" sz="4800">
              <a:solidFill>
                <a:schemeClr val="tx1"/>
              </a:solidFill>
            </a:endParaRPr>
          </a:p>
        </p:txBody>
      </p:sp>
    </p:spTree>
    <p:extLst>
      <p:ext uri="{BB962C8B-B14F-4D97-AF65-F5344CB8AC3E}">
        <p14:creationId xmlns:p14="http://schemas.microsoft.com/office/powerpoint/2010/main" val="1688841603"/>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p:cNvSpPr>
            <a:spLocks/>
          </p:cNvSpPr>
          <p:nvPr/>
        </p:nvSpPr>
        <p:spPr bwMode="auto">
          <a:xfrm>
            <a:off x="8427835" y="513148"/>
            <a:ext cx="7580601" cy="98488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none" lIns="0" tIns="0" rIns="0" bIns="0" anchor="ctr">
            <a:spAutoFit/>
          </a:bodyPr>
          <a:lstStyle/>
          <a:p>
            <a:pPr algn="ctr"/>
            <a:r>
              <a:rPr lang="en-US" sz="6400" b="1" spc="300" dirty="0" smtClean="0">
                <a:solidFill>
                  <a:schemeClr val="tx2"/>
                </a:solidFill>
                <a:latin typeface="Lato Black" charset="0"/>
                <a:ea typeface="Lato Black" charset="0"/>
                <a:cs typeface="Lato Black" charset="0"/>
                <a:sym typeface="Bebas Neue" charset="0"/>
              </a:rPr>
              <a:t>Welcome Message</a:t>
            </a:r>
            <a:endParaRPr lang="en-US" sz="6400" b="1" spc="300" dirty="0">
              <a:solidFill>
                <a:schemeClr val="tx2"/>
              </a:solidFill>
              <a:latin typeface="Lato Black" charset="0"/>
              <a:ea typeface="Lato Black" charset="0"/>
              <a:cs typeface="Lato Black" charset="0"/>
              <a:sym typeface="Bebas Neue" charset="0"/>
            </a:endParaRPr>
          </a:p>
        </p:txBody>
      </p:sp>
      <p:grpSp>
        <p:nvGrpSpPr>
          <p:cNvPr id="18" name="Group 17"/>
          <p:cNvGrpSpPr/>
          <p:nvPr/>
        </p:nvGrpSpPr>
        <p:grpSpPr>
          <a:xfrm>
            <a:off x="11530633" y="1784193"/>
            <a:ext cx="1360987" cy="223024"/>
            <a:chOff x="11262732" y="1672683"/>
            <a:chExt cx="1360987" cy="223024"/>
          </a:xfrm>
        </p:grpSpPr>
        <p:sp>
          <p:nvSpPr>
            <p:cNvPr id="19" name="Oval 18"/>
            <p:cNvSpPr/>
            <p:nvPr/>
          </p:nvSpPr>
          <p:spPr>
            <a:xfrm>
              <a:off x="12400695"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12021554"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11641873"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p:cNvSpPr/>
            <p:nvPr/>
          </p:nvSpPr>
          <p:spPr>
            <a:xfrm>
              <a:off x="11262732"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4" name="Subtitle 2"/>
          <p:cNvSpPr txBox="1">
            <a:spLocks/>
          </p:cNvSpPr>
          <p:nvPr/>
        </p:nvSpPr>
        <p:spPr>
          <a:xfrm>
            <a:off x="1757934" y="2948810"/>
            <a:ext cx="20870292" cy="2784419"/>
          </a:xfrm>
          <a:prstGeom prst="rect">
            <a:avLst/>
          </a:prstGeom>
        </p:spPr>
        <p:txBody>
          <a:bodyPr vert="horz" wrap="squar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nSpc>
                <a:spcPts val="4040"/>
              </a:lnSpc>
            </a:pPr>
            <a:r>
              <a:rPr lang="en-US" sz="2600" dirty="0">
                <a:solidFill>
                  <a:schemeClr val="tx1"/>
                </a:solidFill>
                <a:latin typeface="Source Sans Pro Light" charset="0"/>
                <a:ea typeface="Source Sans Pro Light" charset="0"/>
                <a:cs typeface="Source Sans Pro Light" charset="0"/>
              </a:rPr>
              <a:t>Mobile social media refers to the combination of mobile devices and social media. This is a group of mobile marketing applications that allow the creation and exchange of user-generated content. Due to the fact that mobile social media run on mobile devices, they differ from traditional social media by incorporating new factors such as the current location of the user or the time delay between sending and receiving messages. According to Andreas Kaplan, mobile social media applications can be differentiated among </a:t>
            </a:r>
            <a:r>
              <a:rPr lang="en-US" sz="2600" dirty="0" smtClean="0">
                <a:solidFill>
                  <a:schemeClr val="tx1"/>
                </a:solidFill>
                <a:latin typeface="Source Sans Pro Light" charset="0"/>
                <a:ea typeface="Source Sans Pro Light" charset="0"/>
                <a:cs typeface="Source Sans Pro Light" charset="0"/>
              </a:rPr>
              <a:t>be </a:t>
            </a:r>
            <a:r>
              <a:rPr lang="en-US" sz="2600" dirty="0">
                <a:solidFill>
                  <a:schemeClr val="tx1"/>
                </a:solidFill>
                <a:latin typeface="Source Sans Pro Light" charset="0"/>
                <a:ea typeface="Source Sans Pro Light" charset="0"/>
                <a:cs typeface="Source Sans Pro Light" charset="0"/>
              </a:rPr>
              <a:t>differentiated among four types group of mobile marketing applications that allow the creation and exchange of user-generated content. Due to the fact that </a:t>
            </a:r>
            <a:r>
              <a:rPr lang="en-US" sz="2600" dirty="0" smtClean="0">
                <a:solidFill>
                  <a:schemeClr val="tx1"/>
                </a:solidFill>
                <a:latin typeface="Source Sans Pro Light" charset="0"/>
                <a:ea typeface="Source Sans Pro Light" charset="0"/>
                <a:cs typeface="Source Sans Pro Light" charset="0"/>
              </a:rPr>
              <a:t>mobile</a:t>
            </a:r>
            <a:endParaRPr lang="en-US" sz="2600" dirty="0">
              <a:solidFill>
                <a:schemeClr val="tx1"/>
              </a:solidFill>
              <a:latin typeface="Source Sans Pro Light" charset="0"/>
              <a:ea typeface="Source Sans Pro Light" charset="0"/>
              <a:cs typeface="Source Sans Pro Light" charset="0"/>
            </a:endParaRPr>
          </a:p>
        </p:txBody>
      </p:sp>
      <p:sp>
        <p:nvSpPr>
          <p:cNvPr id="26" name="TextBox 25"/>
          <p:cNvSpPr txBox="1"/>
          <p:nvPr/>
        </p:nvSpPr>
        <p:spPr>
          <a:xfrm>
            <a:off x="11629837" y="6434377"/>
            <a:ext cx="1176604" cy="474489"/>
          </a:xfrm>
          <a:prstGeom prst="rect">
            <a:avLst/>
          </a:prstGeom>
          <a:noFill/>
        </p:spPr>
        <p:txBody>
          <a:bodyPr wrap="none" lIns="0" tIns="0" rIns="0" bIns="0" rtlCol="0">
            <a:spAutoFit/>
          </a:bodyPr>
          <a:lstStyle/>
          <a:p>
            <a:pPr algn="ctr">
              <a:lnSpc>
                <a:spcPts val="3733"/>
              </a:lnSpc>
              <a:spcAft>
                <a:spcPts val="3199"/>
              </a:spcAft>
            </a:pPr>
            <a:r>
              <a:rPr lang="en-US" sz="2200" dirty="0" smtClean="0">
                <a:latin typeface="Lato" charset="0"/>
                <a:ea typeface="Lato" charset="0"/>
                <a:cs typeface="Lato" charset="0"/>
              </a:rPr>
              <a:t>President</a:t>
            </a:r>
          </a:p>
        </p:txBody>
      </p:sp>
      <p:sp>
        <p:nvSpPr>
          <p:cNvPr id="27" name="TextBox 26"/>
          <p:cNvSpPr txBox="1"/>
          <p:nvPr/>
        </p:nvSpPr>
        <p:spPr>
          <a:xfrm>
            <a:off x="10918105" y="6009610"/>
            <a:ext cx="2600071" cy="474489"/>
          </a:xfrm>
          <a:prstGeom prst="rect">
            <a:avLst/>
          </a:prstGeom>
          <a:noFill/>
        </p:spPr>
        <p:txBody>
          <a:bodyPr wrap="none" lIns="0" tIns="0" rIns="0" bIns="0" rtlCol="0">
            <a:spAutoFit/>
          </a:bodyPr>
          <a:lstStyle/>
          <a:p>
            <a:pPr algn="ctr">
              <a:lnSpc>
                <a:spcPts val="3733"/>
              </a:lnSpc>
              <a:spcAft>
                <a:spcPts val="3199"/>
              </a:spcAft>
            </a:pPr>
            <a:r>
              <a:rPr lang="en-US" sz="2900" b="1" dirty="0" smtClean="0">
                <a:solidFill>
                  <a:schemeClr val="tx2"/>
                </a:solidFill>
                <a:latin typeface="Lato" charset="0"/>
                <a:ea typeface="Lato" charset="0"/>
                <a:cs typeface="Lato" charset="0"/>
              </a:rPr>
              <a:t>Mark Blueberry</a:t>
            </a:r>
          </a:p>
        </p:txBody>
      </p:sp>
      <p:sp>
        <p:nvSpPr>
          <p:cNvPr id="2" name="Picture Placeholder 1"/>
          <p:cNvSpPr>
            <a:spLocks noGrp="1"/>
          </p:cNvSpPr>
          <p:nvPr>
            <p:ph type="pic" sz="quarter" idx="22"/>
          </p:nvPr>
        </p:nvSpPr>
        <p:spPr/>
      </p:sp>
    </p:spTree>
    <p:extLst>
      <p:ext uri="{BB962C8B-B14F-4D97-AF65-F5344CB8AC3E}">
        <p14:creationId xmlns:p14="http://schemas.microsoft.com/office/powerpoint/2010/main" val="1503473639"/>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p:cNvSpPr>
            <a:spLocks/>
          </p:cNvSpPr>
          <p:nvPr/>
        </p:nvSpPr>
        <p:spPr bwMode="auto">
          <a:xfrm>
            <a:off x="6843293" y="513148"/>
            <a:ext cx="10749738" cy="98488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none" lIns="0" tIns="0" rIns="0" bIns="0" anchor="ctr">
            <a:spAutoFit/>
          </a:bodyPr>
          <a:lstStyle/>
          <a:p>
            <a:pPr algn="ctr"/>
            <a:r>
              <a:rPr lang="en-US" sz="6400" b="1" spc="300" dirty="0" smtClean="0">
                <a:solidFill>
                  <a:schemeClr val="tx2"/>
                </a:solidFill>
                <a:latin typeface="Lato Black" charset="0"/>
                <a:ea typeface="Lato Black" charset="0"/>
                <a:cs typeface="Lato Black" charset="0"/>
                <a:sym typeface="Bebas Neue" charset="0"/>
              </a:rPr>
              <a:t>Smart Shopping Strategies</a:t>
            </a:r>
            <a:endParaRPr lang="en-US" sz="6400" b="1" spc="300" dirty="0">
              <a:solidFill>
                <a:schemeClr val="tx2"/>
              </a:solidFill>
              <a:latin typeface="Lato Black" charset="0"/>
              <a:ea typeface="Lato Black" charset="0"/>
              <a:cs typeface="Lato Black" charset="0"/>
              <a:sym typeface="Bebas Neue" charset="0"/>
            </a:endParaRPr>
          </a:p>
        </p:txBody>
      </p:sp>
      <p:grpSp>
        <p:nvGrpSpPr>
          <p:cNvPr id="25" name="Group 24"/>
          <p:cNvGrpSpPr/>
          <p:nvPr/>
        </p:nvGrpSpPr>
        <p:grpSpPr>
          <a:xfrm>
            <a:off x="11530633" y="1784193"/>
            <a:ext cx="1360987" cy="223024"/>
            <a:chOff x="11262732" y="1672683"/>
            <a:chExt cx="1360987" cy="223024"/>
          </a:xfrm>
        </p:grpSpPr>
        <p:sp>
          <p:nvSpPr>
            <p:cNvPr id="26" name="Oval 25"/>
            <p:cNvSpPr/>
            <p:nvPr/>
          </p:nvSpPr>
          <p:spPr>
            <a:xfrm>
              <a:off x="12400695"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p:nvSpPr>
          <p:spPr>
            <a:xfrm>
              <a:off x="12021554"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p:cNvSpPr/>
            <p:nvPr/>
          </p:nvSpPr>
          <p:spPr>
            <a:xfrm>
              <a:off x="11641873"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p:nvPr/>
          </p:nvSpPr>
          <p:spPr>
            <a:xfrm>
              <a:off x="11262732"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0" name="Group 29"/>
          <p:cNvGrpSpPr/>
          <p:nvPr/>
        </p:nvGrpSpPr>
        <p:grpSpPr>
          <a:xfrm>
            <a:off x="4403299" y="4426224"/>
            <a:ext cx="6748923" cy="5691334"/>
            <a:chOff x="2116116" y="1357314"/>
            <a:chExt cx="11765602" cy="9921875"/>
          </a:xfrm>
        </p:grpSpPr>
        <p:sp>
          <p:nvSpPr>
            <p:cNvPr id="31" name="Freeform 1"/>
            <p:cNvSpPr>
              <a:spLocks noChangeArrowheads="1"/>
            </p:cNvSpPr>
            <p:nvPr/>
          </p:nvSpPr>
          <p:spPr bwMode="auto">
            <a:xfrm>
              <a:off x="10324000" y="1357314"/>
              <a:ext cx="3557718" cy="1994958"/>
            </a:xfrm>
            <a:custGeom>
              <a:avLst/>
              <a:gdLst>
                <a:gd name="T0" fmla="*/ 5242 w 5933"/>
                <a:gd name="T1" fmla="*/ 0 h 3325"/>
                <a:gd name="T2" fmla="*/ 5242 w 5933"/>
                <a:gd name="T3" fmla="*/ 0 h 3325"/>
                <a:gd name="T4" fmla="*/ 2540 w 5933"/>
                <a:gd name="T5" fmla="*/ 0 h 3325"/>
                <a:gd name="T6" fmla="*/ 2514 w 5933"/>
                <a:gd name="T7" fmla="*/ 0 h 3325"/>
                <a:gd name="T8" fmla="*/ 1906 w 5933"/>
                <a:gd name="T9" fmla="*/ 460 h 3325"/>
                <a:gd name="T10" fmla="*/ 0 w 5933"/>
                <a:gd name="T11" fmla="*/ 3324 h 3325"/>
                <a:gd name="T12" fmla="*/ 1230 w 5933"/>
                <a:gd name="T13" fmla="*/ 3324 h 3325"/>
                <a:gd name="T14" fmla="*/ 1230 w 5933"/>
                <a:gd name="T15" fmla="*/ 3202 h 3325"/>
                <a:gd name="T16" fmla="*/ 1163 w 5933"/>
                <a:gd name="T17" fmla="*/ 3080 h 3325"/>
                <a:gd name="T18" fmla="*/ 1041 w 5933"/>
                <a:gd name="T19" fmla="*/ 2756 h 3325"/>
                <a:gd name="T20" fmla="*/ 1163 w 5933"/>
                <a:gd name="T21" fmla="*/ 2378 h 3325"/>
                <a:gd name="T22" fmla="*/ 1595 w 5933"/>
                <a:gd name="T23" fmla="*/ 2189 h 3325"/>
                <a:gd name="T24" fmla="*/ 2027 w 5933"/>
                <a:gd name="T25" fmla="*/ 2378 h 3325"/>
                <a:gd name="T26" fmla="*/ 2149 w 5933"/>
                <a:gd name="T27" fmla="*/ 2756 h 3325"/>
                <a:gd name="T28" fmla="*/ 2014 w 5933"/>
                <a:gd name="T29" fmla="*/ 3094 h 3325"/>
                <a:gd name="T30" fmla="*/ 1933 w 5933"/>
                <a:gd name="T31" fmla="*/ 3229 h 3325"/>
                <a:gd name="T32" fmla="*/ 1933 w 5933"/>
                <a:gd name="T33" fmla="*/ 3324 h 3325"/>
                <a:gd name="T34" fmla="*/ 2514 w 5933"/>
                <a:gd name="T35" fmla="*/ 3324 h 3325"/>
                <a:gd name="T36" fmla="*/ 3027 w 5933"/>
                <a:gd name="T37" fmla="*/ 1351 h 3325"/>
                <a:gd name="T38" fmla="*/ 5242 w 5933"/>
                <a:gd name="T39" fmla="*/ 1351 h 3325"/>
                <a:gd name="T40" fmla="*/ 5932 w 5933"/>
                <a:gd name="T41" fmla="*/ 676 h 3325"/>
                <a:gd name="T42" fmla="*/ 5242 w 5933"/>
                <a:gd name="T43" fmla="*/ 0 h 3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933" h="3325">
                  <a:moveTo>
                    <a:pt x="5242" y="0"/>
                  </a:moveTo>
                  <a:lnTo>
                    <a:pt x="5242" y="0"/>
                  </a:lnTo>
                  <a:cubicBezTo>
                    <a:pt x="2540" y="0"/>
                    <a:pt x="2540" y="0"/>
                    <a:pt x="2540" y="0"/>
                  </a:cubicBezTo>
                  <a:cubicBezTo>
                    <a:pt x="2527" y="0"/>
                    <a:pt x="2527" y="0"/>
                    <a:pt x="2514" y="0"/>
                  </a:cubicBezTo>
                  <a:cubicBezTo>
                    <a:pt x="2243" y="27"/>
                    <a:pt x="1906" y="460"/>
                    <a:pt x="1906" y="460"/>
                  </a:cubicBezTo>
                  <a:cubicBezTo>
                    <a:pt x="0" y="3324"/>
                    <a:pt x="0" y="3324"/>
                    <a:pt x="0" y="3324"/>
                  </a:cubicBezTo>
                  <a:cubicBezTo>
                    <a:pt x="1230" y="3324"/>
                    <a:pt x="1230" y="3324"/>
                    <a:pt x="1230" y="3324"/>
                  </a:cubicBezTo>
                  <a:cubicBezTo>
                    <a:pt x="1230" y="3202"/>
                    <a:pt x="1230" y="3202"/>
                    <a:pt x="1230" y="3202"/>
                  </a:cubicBezTo>
                  <a:cubicBezTo>
                    <a:pt x="1230" y="3175"/>
                    <a:pt x="1230" y="3175"/>
                    <a:pt x="1163" y="3080"/>
                  </a:cubicBezTo>
                  <a:cubicBezTo>
                    <a:pt x="1109" y="3013"/>
                    <a:pt x="1041" y="2905"/>
                    <a:pt x="1041" y="2756"/>
                  </a:cubicBezTo>
                  <a:cubicBezTo>
                    <a:pt x="1041" y="2634"/>
                    <a:pt x="1068" y="2486"/>
                    <a:pt x="1163" y="2378"/>
                  </a:cubicBezTo>
                  <a:cubicBezTo>
                    <a:pt x="1243" y="2270"/>
                    <a:pt x="1406" y="2189"/>
                    <a:pt x="1595" y="2189"/>
                  </a:cubicBezTo>
                  <a:cubicBezTo>
                    <a:pt x="1784" y="2189"/>
                    <a:pt x="1946" y="2270"/>
                    <a:pt x="2027" y="2378"/>
                  </a:cubicBezTo>
                  <a:cubicBezTo>
                    <a:pt x="2122" y="2486"/>
                    <a:pt x="2149" y="2621"/>
                    <a:pt x="2149" y="2756"/>
                  </a:cubicBezTo>
                  <a:cubicBezTo>
                    <a:pt x="2149" y="2905"/>
                    <a:pt x="2068" y="3026"/>
                    <a:pt x="2014" y="3094"/>
                  </a:cubicBezTo>
                  <a:cubicBezTo>
                    <a:pt x="1946" y="3188"/>
                    <a:pt x="1933" y="3202"/>
                    <a:pt x="1933" y="3229"/>
                  </a:cubicBezTo>
                  <a:cubicBezTo>
                    <a:pt x="1933" y="3324"/>
                    <a:pt x="1933" y="3324"/>
                    <a:pt x="1933" y="3324"/>
                  </a:cubicBezTo>
                  <a:cubicBezTo>
                    <a:pt x="2514" y="3324"/>
                    <a:pt x="2514" y="3324"/>
                    <a:pt x="2514" y="3324"/>
                  </a:cubicBezTo>
                  <a:cubicBezTo>
                    <a:pt x="3027" y="1351"/>
                    <a:pt x="3027" y="1351"/>
                    <a:pt x="3027" y="1351"/>
                  </a:cubicBezTo>
                  <a:cubicBezTo>
                    <a:pt x="5242" y="1351"/>
                    <a:pt x="5242" y="1351"/>
                    <a:pt x="5242" y="1351"/>
                  </a:cubicBezTo>
                  <a:cubicBezTo>
                    <a:pt x="5594" y="1364"/>
                    <a:pt x="5932" y="1041"/>
                    <a:pt x="5932" y="676"/>
                  </a:cubicBezTo>
                  <a:cubicBezTo>
                    <a:pt x="5932" y="324"/>
                    <a:pt x="5594" y="0"/>
                    <a:pt x="5242" y="0"/>
                  </a:cubicBezTo>
                </a:path>
              </a:pathLst>
            </a:custGeom>
            <a:solidFill>
              <a:schemeClr val="accent5"/>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152366" tIns="76183" rIns="152366" bIns="76183" anchor="ctr"/>
            <a:lstStyle/>
            <a:p>
              <a:endParaRPr lang="en-US"/>
            </a:p>
          </p:txBody>
        </p:sp>
        <p:sp>
          <p:nvSpPr>
            <p:cNvPr id="32" name="Freeform 2"/>
            <p:cNvSpPr>
              <a:spLocks noChangeArrowheads="1"/>
            </p:cNvSpPr>
            <p:nvPr/>
          </p:nvSpPr>
          <p:spPr bwMode="auto">
            <a:xfrm>
              <a:off x="2116116" y="3513668"/>
              <a:ext cx="3338172" cy="1531938"/>
            </a:xfrm>
            <a:custGeom>
              <a:avLst/>
              <a:gdLst>
                <a:gd name="T0" fmla="*/ 5471 w 5567"/>
                <a:gd name="T1" fmla="*/ 1013 h 2554"/>
                <a:gd name="T2" fmla="*/ 5471 w 5567"/>
                <a:gd name="T3" fmla="*/ 1013 h 2554"/>
                <a:gd name="T4" fmla="*/ 5228 w 5567"/>
                <a:gd name="T5" fmla="*/ 945 h 2554"/>
                <a:gd name="T6" fmla="*/ 5026 w 5567"/>
                <a:gd name="T7" fmla="*/ 1026 h 2554"/>
                <a:gd name="T8" fmla="*/ 4783 w 5567"/>
                <a:gd name="T9" fmla="*/ 1135 h 2554"/>
                <a:gd name="T10" fmla="*/ 4296 w 5567"/>
                <a:gd name="T11" fmla="*/ 1135 h 2554"/>
                <a:gd name="T12" fmla="*/ 4296 w 5567"/>
                <a:gd name="T13" fmla="*/ 0 h 2554"/>
                <a:gd name="T14" fmla="*/ 500 w 5567"/>
                <a:gd name="T15" fmla="*/ 0 h 2554"/>
                <a:gd name="T16" fmla="*/ 162 w 5567"/>
                <a:gd name="T17" fmla="*/ 229 h 2554"/>
                <a:gd name="T18" fmla="*/ 54 w 5567"/>
                <a:gd name="T19" fmla="*/ 824 h 2554"/>
                <a:gd name="T20" fmla="*/ 554 w 5567"/>
                <a:gd name="T21" fmla="*/ 2553 h 2554"/>
                <a:gd name="T22" fmla="*/ 2094 w 5567"/>
                <a:gd name="T23" fmla="*/ 2553 h 2554"/>
                <a:gd name="T24" fmla="*/ 2094 w 5567"/>
                <a:gd name="T25" fmla="*/ 2472 h 2554"/>
                <a:gd name="T26" fmla="*/ 2013 w 5567"/>
                <a:gd name="T27" fmla="*/ 2337 h 2554"/>
                <a:gd name="T28" fmla="*/ 1878 w 5567"/>
                <a:gd name="T29" fmla="*/ 1999 h 2554"/>
                <a:gd name="T30" fmla="*/ 1999 w 5567"/>
                <a:gd name="T31" fmla="*/ 1621 h 2554"/>
                <a:gd name="T32" fmla="*/ 2432 w 5567"/>
                <a:gd name="T33" fmla="*/ 1432 h 2554"/>
                <a:gd name="T34" fmla="*/ 2864 w 5567"/>
                <a:gd name="T35" fmla="*/ 1621 h 2554"/>
                <a:gd name="T36" fmla="*/ 2985 w 5567"/>
                <a:gd name="T37" fmla="*/ 1999 h 2554"/>
                <a:gd name="T38" fmla="*/ 2864 w 5567"/>
                <a:gd name="T39" fmla="*/ 2323 h 2554"/>
                <a:gd name="T40" fmla="*/ 2796 w 5567"/>
                <a:gd name="T41" fmla="*/ 2445 h 2554"/>
                <a:gd name="T42" fmla="*/ 2796 w 5567"/>
                <a:gd name="T43" fmla="*/ 2553 h 2554"/>
                <a:gd name="T44" fmla="*/ 4296 w 5567"/>
                <a:gd name="T45" fmla="*/ 2553 h 2554"/>
                <a:gd name="T46" fmla="*/ 4296 w 5567"/>
                <a:gd name="T47" fmla="*/ 1391 h 2554"/>
                <a:gd name="T48" fmla="*/ 4769 w 5567"/>
                <a:gd name="T49" fmla="*/ 1391 h 2554"/>
                <a:gd name="T50" fmla="*/ 4769 w 5567"/>
                <a:gd name="T51" fmla="*/ 1391 h 2554"/>
                <a:gd name="T52" fmla="*/ 5026 w 5567"/>
                <a:gd name="T53" fmla="*/ 1526 h 2554"/>
                <a:gd name="T54" fmla="*/ 5228 w 5567"/>
                <a:gd name="T55" fmla="*/ 1607 h 2554"/>
                <a:gd name="T56" fmla="*/ 5458 w 5567"/>
                <a:gd name="T57" fmla="*/ 1540 h 2554"/>
                <a:gd name="T58" fmla="*/ 5566 w 5567"/>
                <a:gd name="T59" fmla="*/ 1269 h 2554"/>
                <a:gd name="T60" fmla="*/ 5471 w 5567"/>
                <a:gd name="T61" fmla="*/ 1013 h 2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567" h="2554">
                  <a:moveTo>
                    <a:pt x="5471" y="1013"/>
                  </a:moveTo>
                  <a:lnTo>
                    <a:pt x="5471" y="1013"/>
                  </a:lnTo>
                  <a:cubicBezTo>
                    <a:pt x="5404" y="959"/>
                    <a:pt x="5323" y="945"/>
                    <a:pt x="5228" y="945"/>
                  </a:cubicBezTo>
                  <a:cubicBezTo>
                    <a:pt x="5147" y="945"/>
                    <a:pt x="5093" y="972"/>
                    <a:pt x="5026" y="1026"/>
                  </a:cubicBezTo>
                  <a:cubicBezTo>
                    <a:pt x="4958" y="1067"/>
                    <a:pt x="4891" y="1135"/>
                    <a:pt x="4783" y="1135"/>
                  </a:cubicBezTo>
                  <a:cubicBezTo>
                    <a:pt x="4296" y="1135"/>
                    <a:pt x="4296" y="1135"/>
                    <a:pt x="4296" y="1135"/>
                  </a:cubicBezTo>
                  <a:cubicBezTo>
                    <a:pt x="4296" y="0"/>
                    <a:pt x="4296" y="0"/>
                    <a:pt x="4296" y="0"/>
                  </a:cubicBezTo>
                  <a:cubicBezTo>
                    <a:pt x="500" y="0"/>
                    <a:pt x="500" y="0"/>
                    <a:pt x="500" y="0"/>
                  </a:cubicBezTo>
                  <a:cubicBezTo>
                    <a:pt x="365" y="40"/>
                    <a:pt x="243" y="121"/>
                    <a:pt x="162" y="229"/>
                  </a:cubicBezTo>
                  <a:cubicBezTo>
                    <a:pt x="40" y="405"/>
                    <a:pt x="0" y="621"/>
                    <a:pt x="54" y="824"/>
                  </a:cubicBezTo>
                  <a:cubicBezTo>
                    <a:pt x="554" y="2553"/>
                    <a:pt x="554" y="2553"/>
                    <a:pt x="554" y="2553"/>
                  </a:cubicBezTo>
                  <a:cubicBezTo>
                    <a:pt x="2094" y="2553"/>
                    <a:pt x="2094" y="2553"/>
                    <a:pt x="2094" y="2553"/>
                  </a:cubicBezTo>
                  <a:cubicBezTo>
                    <a:pt x="2094" y="2472"/>
                    <a:pt x="2094" y="2472"/>
                    <a:pt x="2094" y="2472"/>
                  </a:cubicBezTo>
                  <a:cubicBezTo>
                    <a:pt x="2094" y="2445"/>
                    <a:pt x="2081" y="2418"/>
                    <a:pt x="2013" y="2337"/>
                  </a:cubicBezTo>
                  <a:cubicBezTo>
                    <a:pt x="1945" y="2256"/>
                    <a:pt x="1878" y="2148"/>
                    <a:pt x="1878" y="1999"/>
                  </a:cubicBezTo>
                  <a:cubicBezTo>
                    <a:pt x="1878" y="1864"/>
                    <a:pt x="1905" y="1729"/>
                    <a:pt x="1999" y="1621"/>
                  </a:cubicBezTo>
                  <a:cubicBezTo>
                    <a:pt x="2081" y="1513"/>
                    <a:pt x="2243" y="1432"/>
                    <a:pt x="2432" y="1432"/>
                  </a:cubicBezTo>
                  <a:cubicBezTo>
                    <a:pt x="2607" y="1432"/>
                    <a:pt x="2783" y="1513"/>
                    <a:pt x="2864" y="1621"/>
                  </a:cubicBezTo>
                  <a:cubicBezTo>
                    <a:pt x="2959" y="1729"/>
                    <a:pt x="2985" y="1864"/>
                    <a:pt x="2985" y="1999"/>
                  </a:cubicBezTo>
                  <a:cubicBezTo>
                    <a:pt x="2985" y="2134"/>
                    <a:pt x="2918" y="2256"/>
                    <a:pt x="2864" y="2323"/>
                  </a:cubicBezTo>
                  <a:cubicBezTo>
                    <a:pt x="2796" y="2418"/>
                    <a:pt x="2796" y="2418"/>
                    <a:pt x="2796" y="2445"/>
                  </a:cubicBezTo>
                  <a:cubicBezTo>
                    <a:pt x="2796" y="2553"/>
                    <a:pt x="2796" y="2553"/>
                    <a:pt x="2796" y="2553"/>
                  </a:cubicBezTo>
                  <a:cubicBezTo>
                    <a:pt x="4296" y="2553"/>
                    <a:pt x="4296" y="2553"/>
                    <a:pt x="4296" y="2553"/>
                  </a:cubicBezTo>
                  <a:cubicBezTo>
                    <a:pt x="4296" y="1391"/>
                    <a:pt x="4296" y="1391"/>
                    <a:pt x="4296" y="1391"/>
                  </a:cubicBezTo>
                  <a:cubicBezTo>
                    <a:pt x="4769" y="1391"/>
                    <a:pt x="4769" y="1391"/>
                    <a:pt x="4769" y="1391"/>
                  </a:cubicBezTo>
                  <a:lnTo>
                    <a:pt x="4769" y="1391"/>
                  </a:lnTo>
                  <a:cubicBezTo>
                    <a:pt x="4891" y="1391"/>
                    <a:pt x="4958" y="1472"/>
                    <a:pt x="5026" y="1526"/>
                  </a:cubicBezTo>
                  <a:cubicBezTo>
                    <a:pt x="5080" y="1580"/>
                    <a:pt x="5147" y="1607"/>
                    <a:pt x="5228" y="1607"/>
                  </a:cubicBezTo>
                  <a:cubicBezTo>
                    <a:pt x="5323" y="1607"/>
                    <a:pt x="5404" y="1594"/>
                    <a:pt x="5458" y="1540"/>
                  </a:cubicBezTo>
                  <a:cubicBezTo>
                    <a:pt x="5525" y="1499"/>
                    <a:pt x="5566" y="1418"/>
                    <a:pt x="5566" y="1269"/>
                  </a:cubicBezTo>
                  <a:cubicBezTo>
                    <a:pt x="5566" y="1135"/>
                    <a:pt x="5525" y="1053"/>
                    <a:pt x="5471" y="1013"/>
                  </a:cubicBezTo>
                </a:path>
              </a:pathLst>
            </a:custGeom>
            <a:solidFill>
              <a:schemeClr val="accent1"/>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152366" tIns="76183" rIns="152366" bIns="76183" anchor="ctr"/>
            <a:lstStyle/>
            <a:p>
              <a:endParaRPr lang="en-US"/>
            </a:p>
          </p:txBody>
        </p:sp>
        <p:sp>
          <p:nvSpPr>
            <p:cNvPr id="33" name="Freeform 3"/>
            <p:cNvSpPr>
              <a:spLocks noChangeArrowheads="1"/>
            </p:cNvSpPr>
            <p:nvPr/>
          </p:nvSpPr>
          <p:spPr bwMode="auto">
            <a:xfrm>
              <a:off x="4853841" y="3513668"/>
              <a:ext cx="4253392" cy="1531938"/>
            </a:xfrm>
            <a:custGeom>
              <a:avLst/>
              <a:gdLst>
                <a:gd name="T0" fmla="*/ 6984 w 7093"/>
                <a:gd name="T1" fmla="*/ 1013 h 2554"/>
                <a:gd name="T2" fmla="*/ 6984 w 7093"/>
                <a:gd name="T3" fmla="*/ 1013 h 2554"/>
                <a:gd name="T4" fmla="*/ 6741 w 7093"/>
                <a:gd name="T5" fmla="*/ 945 h 2554"/>
                <a:gd name="T6" fmla="*/ 6538 w 7093"/>
                <a:gd name="T7" fmla="*/ 1026 h 2554"/>
                <a:gd name="T8" fmla="*/ 6295 w 7093"/>
                <a:gd name="T9" fmla="*/ 1135 h 2554"/>
                <a:gd name="T10" fmla="*/ 5849 w 7093"/>
                <a:gd name="T11" fmla="*/ 1135 h 2554"/>
                <a:gd name="T12" fmla="*/ 5849 w 7093"/>
                <a:gd name="T13" fmla="*/ 0 h 2554"/>
                <a:gd name="T14" fmla="*/ 0 w 7093"/>
                <a:gd name="T15" fmla="*/ 0 h 2554"/>
                <a:gd name="T16" fmla="*/ 0 w 7093"/>
                <a:gd name="T17" fmla="*/ 918 h 2554"/>
                <a:gd name="T18" fmla="*/ 217 w 7093"/>
                <a:gd name="T19" fmla="*/ 918 h 2554"/>
                <a:gd name="T20" fmla="*/ 325 w 7093"/>
                <a:gd name="T21" fmla="*/ 837 h 2554"/>
                <a:gd name="T22" fmla="*/ 662 w 7093"/>
                <a:gd name="T23" fmla="*/ 716 h 2554"/>
                <a:gd name="T24" fmla="*/ 1041 w 7093"/>
                <a:gd name="T25" fmla="*/ 837 h 2554"/>
                <a:gd name="T26" fmla="*/ 1216 w 7093"/>
                <a:gd name="T27" fmla="*/ 1283 h 2554"/>
                <a:gd name="T28" fmla="*/ 1041 w 7093"/>
                <a:gd name="T29" fmla="*/ 1716 h 2554"/>
                <a:gd name="T30" fmla="*/ 662 w 7093"/>
                <a:gd name="T31" fmla="*/ 1837 h 2554"/>
                <a:gd name="T32" fmla="*/ 311 w 7093"/>
                <a:gd name="T33" fmla="*/ 1702 h 2554"/>
                <a:gd name="T34" fmla="*/ 189 w 7093"/>
                <a:gd name="T35" fmla="*/ 1607 h 2554"/>
                <a:gd name="T36" fmla="*/ 0 w 7093"/>
                <a:gd name="T37" fmla="*/ 1607 h 2554"/>
                <a:gd name="T38" fmla="*/ 0 w 7093"/>
                <a:gd name="T39" fmla="*/ 2553 h 2554"/>
                <a:gd name="T40" fmla="*/ 3135 w 7093"/>
                <a:gd name="T41" fmla="*/ 2553 h 2554"/>
                <a:gd name="T42" fmla="*/ 3135 w 7093"/>
                <a:gd name="T43" fmla="*/ 2472 h 2554"/>
                <a:gd name="T44" fmla="*/ 3054 w 7093"/>
                <a:gd name="T45" fmla="*/ 2337 h 2554"/>
                <a:gd name="T46" fmla="*/ 2919 w 7093"/>
                <a:gd name="T47" fmla="*/ 1999 h 2554"/>
                <a:gd name="T48" fmla="*/ 3040 w 7093"/>
                <a:gd name="T49" fmla="*/ 1621 h 2554"/>
                <a:gd name="T50" fmla="*/ 3472 w 7093"/>
                <a:gd name="T51" fmla="*/ 1432 h 2554"/>
                <a:gd name="T52" fmla="*/ 3905 w 7093"/>
                <a:gd name="T53" fmla="*/ 1621 h 2554"/>
                <a:gd name="T54" fmla="*/ 4026 w 7093"/>
                <a:gd name="T55" fmla="*/ 1999 h 2554"/>
                <a:gd name="T56" fmla="*/ 3905 w 7093"/>
                <a:gd name="T57" fmla="*/ 2323 h 2554"/>
                <a:gd name="T58" fmla="*/ 3837 w 7093"/>
                <a:gd name="T59" fmla="*/ 2445 h 2554"/>
                <a:gd name="T60" fmla="*/ 3837 w 7093"/>
                <a:gd name="T61" fmla="*/ 2553 h 2554"/>
                <a:gd name="T62" fmla="*/ 5849 w 7093"/>
                <a:gd name="T63" fmla="*/ 2553 h 2554"/>
                <a:gd name="T64" fmla="*/ 5849 w 7093"/>
                <a:gd name="T65" fmla="*/ 1391 h 2554"/>
                <a:gd name="T66" fmla="*/ 6282 w 7093"/>
                <a:gd name="T67" fmla="*/ 1391 h 2554"/>
                <a:gd name="T68" fmla="*/ 6295 w 7093"/>
                <a:gd name="T69" fmla="*/ 1391 h 2554"/>
                <a:gd name="T70" fmla="*/ 6538 w 7093"/>
                <a:gd name="T71" fmla="*/ 1526 h 2554"/>
                <a:gd name="T72" fmla="*/ 6741 w 7093"/>
                <a:gd name="T73" fmla="*/ 1607 h 2554"/>
                <a:gd name="T74" fmla="*/ 6984 w 7093"/>
                <a:gd name="T75" fmla="*/ 1540 h 2554"/>
                <a:gd name="T76" fmla="*/ 7079 w 7093"/>
                <a:gd name="T77" fmla="*/ 1269 h 2554"/>
                <a:gd name="T78" fmla="*/ 6984 w 7093"/>
                <a:gd name="T79" fmla="*/ 1013 h 2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093" h="2554">
                  <a:moveTo>
                    <a:pt x="6984" y="1013"/>
                  </a:moveTo>
                  <a:lnTo>
                    <a:pt x="6984" y="1013"/>
                  </a:lnTo>
                  <a:cubicBezTo>
                    <a:pt x="6917" y="959"/>
                    <a:pt x="6835" y="945"/>
                    <a:pt x="6741" y="945"/>
                  </a:cubicBezTo>
                  <a:cubicBezTo>
                    <a:pt x="6660" y="945"/>
                    <a:pt x="6606" y="972"/>
                    <a:pt x="6538" y="1026"/>
                  </a:cubicBezTo>
                  <a:cubicBezTo>
                    <a:pt x="6470" y="1067"/>
                    <a:pt x="6403" y="1135"/>
                    <a:pt x="6295" y="1135"/>
                  </a:cubicBezTo>
                  <a:cubicBezTo>
                    <a:pt x="5849" y="1135"/>
                    <a:pt x="5849" y="1135"/>
                    <a:pt x="5849" y="1135"/>
                  </a:cubicBezTo>
                  <a:cubicBezTo>
                    <a:pt x="5849" y="0"/>
                    <a:pt x="5849" y="0"/>
                    <a:pt x="5849" y="0"/>
                  </a:cubicBezTo>
                  <a:cubicBezTo>
                    <a:pt x="0" y="0"/>
                    <a:pt x="0" y="0"/>
                    <a:pt x="0" y="0"/>
                  </a:cubicBezTo>
                  <a:cubicBezTo>
                    <a:pt x="0" y="918"/>
                    <a:pt x="0" y="918"/>
                    <a:pt x="0" y="918"/>
                  </a:cubicBezTo>
                  <a:cubicBezTo>
                    <a:pt x="217" y="918"/>
                    <a:pt x="217" y="918"/>
                    <a:pt x="217" y="918"/>
                  </a:cubicBezTo>
                  <a:cubicBezTo>
                    <a:pt x="230" y="918"/>
                    <a:pt x="243" y="905"/>
                    <a:pt x="325" y="837"/>
                  </a:cubicBezTo>
                  <a:cubicBezTo>
                    <a:pt x="406" y="783"/>
                    <a:pt x="514" y="716"/>
                    <a:pt x="662" y="716"/>
                  </a:cubicBezTo>
                  <a:cubicBezTo>
                    <a:pt x="784" y="716"/>
                    <a:pt x="919" y="743"/>
                    <a:pt x="1041" y="837"/>
                  </a:cubicBezTo>
                  <a:cubicBezTo>
                    <a:pt x="1149" y="918"/>
                    <a:pt x="1230" y="1094"/>
                    <a:pt x="1216" y="1283"/>
                  </a:cubicBezTo>
                  <a:cubicBezTo>
                    <a:pt x="1216" y="1459"/>
                    <a:pt x="1149" y="1621"/>
                    <a:pt x="1041" y="1716"/>
                  </a:cubicBezTo>
                  <a:cubicBezTo>
                    <a:pt x="919" y="1810"/>
                    <a:pt x="784" y="1837"/>
                    <a:pt x="662" y="1837"/>
                  </a:cubicBezTo>
                  <a:cubicBezTo>
                    <a:pt x="514" y="1837"/>
                    <a:pt x="392" y="1756"/>
                    <a:pt x="311" y="1702"/>
                  </a:cubicBezTo>
                  <a:cubicBezTo>
                    <a:pt x="230" y="1621"/>
                    <a:pt x="217" y="1607"/>
                    <a:pt x="189" y="1607"/>
                  </a:cubicBezTo>
                  <a:cubicBezTo>
                    <a:pt x="0" y="1607"/>
                    <a:pt x="0" y="1607"/>
                    <a:pt x="0" y="1607"/>
                  </a:cubicBezTo>
                  <a:cubicBezTo>
                    <a:pt x="0" y="2553"/>
                    <a:pt x="0" y="2553"/>
                    <a:pt x="0" y="2553"/>
                  </a:cubicBezTo>
                  <a:cubicBezTo>
                    <a:pt x="3135" y="2553"/>
                    <a:pt x="3135" y="2553"/>
                    <a:pt x="3135" y="2553"/>
                  </a:cubicBezTo>
                  <a:cubicBezTo>
                    <a:pt x="3135" y="2472"/>
                    <a:pt x="3135" y="2472"/>
                    <a:pt x="3135" y="2472"/>
                  </a:cubicBezTo>
                  <a:cubicBezTo>
                    <a:pt x="3135" y="2445"/>
                    <a:pt x="3121" y="2418"/>
                    <a:pt x="3054" y="2337"/>
                  </a:cubicBezTo>
                  <a:cubicBezTo>
                    <a:pt x="2999" y="2256"/>
                    <a:pt x="2919" y="2148"/>
                    <a:pt x="2919" y="1999"/>
                  </a:cubicBezTo>
                  <a:cubicBezTo>
                    <a:pt x="2919" y="1864"/>
                    <a:pt x="2945" y="1729"/>
                    <a:pt x="3040" y="1621"/>
                  </a:cubicBezTo>
                  <a:cubicBezTo>
                    <a:pt x="3121" y="1513"/>
                    <a:pt x="3283" y="1432"/>
                    <a:pt x="3472" y="1432"/>
                  </a:cubicBezTo>
                  <a:cubicBezTo>
                    <a:pt x="3661" y="1432"/>
                    <a:pt x="3823" y="1513"/>
                    <a:pt x="3905" y="1621"/>
                  </a:cubicBezTo>
                  <a:cubicBezTo>
                    <a:pt x="3999" y="1729"/>
                    <a:pt x="4026" y="1864"/>
                    <a:pt x="4026" y="1999"/>
                  </a:cubicBezTo>
                  <a:cubicBezTo>
                    <a:pt x="4026" y="2134"/>
                    <a:pt x="3959" y="2256"/>
                    <a:pt x="3905" y="2323"/>
                  </a:cubicBezTo>
                  <a:cubicBezTo>
                    <a:pt x="3837" y="2418"/>
                    <a:pt x="3837" y="2418"/>
                    <a:pt x="3837" y="2445"/>
                  </a:cubicBezTo>
                  <a:cubicBezTo>
                    <a:pt x="3837" y="2553"/>
                    <a:pt x="3837" y="2553"/>
                    <a:pt x="3837" y="2553"/>
                  </a:cubicBezTo>
                  <a:cubicBezTo>
                    <a:pt x="5849" y="2553"/>
                    <a:pt x="5849" y="2553"/>
                    <a:pt x="5849" y="2553"/>
                  </a:cubicBezTo>
                  <a:cubicBezTo>
                    <a:pt x="5849" y="1391"/>
                    <a:pt x="5849" y="1391"/>
                    <a:pt x="5849" y="1391"/>
                  </a:cubicBezTo>
                  <a:cubicBezTo>
                    <a:pt x="6282" y="1391"/>
                    <a:pt x="6282" y="1391"/>
                    <a:pt x="6282" y="1391"/>
                  </a:cubicBezTo>
                  <a:cubicBezTo>
                    <a:pt x="6295" y="1391"/>
                    <a:pt x="6295" y="1391"/>
                    <a:pt x="6295" y="1391"/>
                  </a:cubicBezTo>
                  <a:cubicBezTo>
                    <a:pt x="6403" y="1391"/>
                    <a:pt x="6470" y="1472"/>
                    <a:pt x="6538" y="1526"/>
                  </a:cubicBezTo>
                  <a:cubicBezTo>
                    <a:pt x="6606" y="1580"/>
                    <a:pt x="6660" y="1607"/>
                    <a:pt x="6741" y="1607"/>
                  </a:cubicBezTo>
                  <a:cubicBezTo>
                    <a:pt x="6835" y="1607"/>
                    <a:pt x="6917" y="1594"/>
                    <a:pt x="6984" y="1540"/>
                  </a:cubicBezTo>
                  <a:cubicBezTo>
                    <a:pt x="7038" y="1499"/>
                    <a:pt x="7079" y="1418"/>
                    <a:pt x="7079" y="1269"/>
                  </a:cubicBezTo>
                  <a:cubicBezTo>
                    <a:pt x="7092" y="1135"/>
                    <a:pt x="7038" y="1053"/>
                    <a:pt x="6984" y="1013"/>
                  </a:cubicBezTo>
                </a:path>
              </a:pathLst>
            </a:custGeom>
            <a:solidFill>
              <a:schemeClr val="accent1"/>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152366" tIns="76183" rIns="152366" bIns="76183" anchor="ctr"/>
            <a:lstStyle/>
            <a:p>
              <a:endParaRPr lang="en-US"/>
            </a:p>
          </p:txBody>
        </p:sp>
        <p:sp>
          <p:nvSpPr>
            <p:cNvPr id="34" name="Freeform 4"/>
            <p:cNvSpPr>
              <a:spLocks noChangeArrowheads="1"/>
            </p:cNvSpPr>
            <p:nvPr/>
          </p:nvSpPr>
          <p:spPr bwMode="auto">
            <a:xfrm>
              <a:off x="8525301" y="2799292"/>
              <a:ext cx="3266752" cy="2246313"/>
            </a:xfrm>
            <a:custGeom>
              <a:avLst/>
              <a:gdLst>
                <a:gd name="T0" fmla="*/ 4702 w 5446"/>
                <a:gd name="T1" fmla="*/ 810 h 3743"/>
                <a:gd name="T2" fmla="*/ 4702 w 5446"/>
                <a:gd name="T3" fmla="*/ 810 h 3743"/>
                <a:gd name="T4" fmla="*/ 4702 w 5446"/>
                <a:gd name="T5" fmla="*/ 797 h 3743"/>
                <a:gd name="T6" fmla="*/ 4837 w 5446"/>
                <a:gd name="T7" fmla="*/ 554 h 3743"/>
                <a:gd name="T8" fmla="*/ 4932 w 5446"/>
                <a:gd name="T9" fmla="*/ 351 h 3743"/>
                <a:gd name="T10" fmla="*/ 4864 w 5446"/>
                <a:gd name="T11" fmla="*/ 108 h 3743"/>
                <a:gd name="T12" fmla="*/ 4594 w 5446"/>
                <a:gd name="T13" fmla="*/ 13 h 3743"/>
                <a:gd name="T14" fmla="*/ 4324 w 5446"/>
                <a:gd name="T15" fmla="*/ 108 h 3743"/>
                <a:gd name="T16" fmla="*/ 4256 w 5446"/>
                <a:gd name="T17" fmla="*/ 351 h 3743"/>
                <a:gd name="T18" fmla="*/ 4337 w 5446"/>
                <a:gd name="T19" fmla="*/ 554 h 3743"/>
                <a:gd name="T20" fmla="*/ 4445 w 5446"/>
                <a:gd name="T21" fmla="*/ 797 h 3743"/>
                <a:gd name="T22" fmla="*/ 4445 w 5446"/>
                <a:gd name="T23" fmla="*/ 1189 h 3743"/>
                <a:gd name="T24" fmla="*/ 0 w 5446"/>
                <a:gd name="T25" fmla="*/ 1189 h 3743"/>
                <a:gd name="T26" fmla="*/ 0 w 5446"/>
                <a:gd name="T27" fmla="*/ 2107 h 3743"/>
                <a:gd name="T28" fmla="*/ 176 w 5446"/>
                <a:gd name="T29" fmla="*/ 2107 h 3743"/>
                <a:gd name="T30" fmla="*/ 284 w 5446"/>
                <a:gd name="T31" fmla="*/ 2026 h 3743"/>
                <a:gd name="T32" fmla="*/ 622 w 5446"/>
                <a:gd name="T33" fmla="*/ 1905 h 3743"/>
                <a:gd name="T34" fmla="*/ 1000 w 5446"/>
                <a:gd name="T35" fmla="*/ 2026 h 3743"/>
                <a:gd name="T36" fmla="*/ 1189 w 5446"/>
                <a:gd name="T37" fmla="*/ 2472 h 3743"/>
                <a:gd name="T38" fmla="*/ 1000 w 5446"/>
                <a:gd name="T39" fmla="*/ 2905 h 3743"/>
                <a:gd name="T40" fmla="*/ 622 w 5446"/>
                <a:gd name="T41" fmla="*/ 3026 h 3743"/>
                <a:gd name="T42" fmla="*/ 284 w 5446"/>
                <a:gd name="T43" fmla="*/ 2891 h 3743"/>
                <a:gd name="T44" fmla="*/ 149 w 5446"/>
                <a:gd name="T45" fmla="*/ 2796 h 3743"/>
                <a:gd name="T46" fmla="*/ 0 w 5446"/>
                <a:gd name="T47" fmla="*/ 2796 h 3743"/>
                <a:gd name="T48" fmla="*/ 0 w 5446"/>
                <a:gd name="T49" fmla="*/ 3742 h 3743"/>
                <a:gd name="T50" fmla="*/ 2027 w 5446"/>
                <a:gd name="T51" fmla="*/ 3742 h 3743"/>
                <a:gd name="T52" fmla="*/ 2027 w 5446"/>
                <a:gd name="T53" fmla="*/ 3661 h 3743"/>
                <a:gd name="T54" fmla="*/ 1933 w 5446"/>
                <a:gd name="T55" fmla="*/ 3526 h 3743"/>
                <a:gd name="T56" fmla="*/ 1797 w 5446"/>
                <a:gd name="T57" fmla="*/ 3188 h 3743"/>
                <a:gd name="T58" fmla="*/ 1919 w 5446"/>
                <a:gd name="T59" fmla="*/ 2810 h 3743"/>
                <a:gd name="T60" fmla="*/ 2351 w 5446"/>
                <a:gd name="T61" fmla="*/ 2621 h 3743"/>
                <a:gd name="T62" fmla="*/ 2797 w 5446"/>
                <a:gd name="T63" fmla="*/ 2810 h 3743"/>
                <a:gd name="T64" fmla="*/ 2919 w 5446"/>
                <a:gd name="T65" fmla="*/ 3188 h 3743"/>
                <a:gd name="T66" fmla="*/ 2797 w 5446"/>
                <a:gd name="T67" fmla="*/ 3512 h 3743"/>
                <a:gd name="T68" fmla="*/ 2716 w 5446"/>
                <a:gd name="T69" fmla="*/ 3634 h 3743"/>
                <a:gd name="T70" fmla="*/ 2716 w 5446"/>
                <a:gd name="T71" fmla="*/ 3742 h 3743"/>
                <a:gd name="T72" fmla="*/ 4783 w 5446"/>
                <a:gd name="T73" fmla="*/ 3742 h 3743"/>
                <a:gd name="T74" fmla="*/ 5445 w 5446"/>
                <a:gd name="T75" fmla="*/ 1189 h 3743"/>
                <a:gd name="T76" fmla="*/ 4702 w 5446"/>
                <a:gd name="T77" fmla="*/ 1189 h 3743"/>
                <a:gd name="T78" fmla="*/ 4702 w 5446"/>
                <a:gd name="T79" fmla="*/ 810 h 37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446" h="3743">
                  <a:moveTo>
                    <a:pt x="4702" y="810"/>
                  </a:moveTo>
                  <a:lnTo>
                    <a:pt x="4702" y="810"/>
                  </a:lnTo>
                  <a:cubicBezTo>
                    <a:pt x="4702" y="797"/>
                    <a:pt x="4702" y="797"/>
                    <a:pt x="4702" y="797"/>
                  </a:cubicBezTo>
                  <a:cubicBezTo>
                    <a:pt x="4715" y="689"/>
                    <a:pt x="4783" y="621"/>
                    <a:pt x="4837" y="554"/>
                  </a:cubicBezTo>
                  <a:cubicBezTo>
                    <a:pt x="4891" y="486"/>
                    <a:pt x="4932" y="432"/>
                    <a:pt x="4932" y="351"/>
                  </a:cubicBezTo>
                  <a:cubicBezTo>
                    <a:pt x="4932" y="257"/>
                    <a:pt x="4905" y="175"/>
                    <a:pt x="4864" y="108"/>
                  </a:cubicBezTo>
                  <a:cubicBezTo>
                    <a:pt x="4810" y="54"/>
                    <a:pt x="4729" y="13"/>
                    <a:pt x="4594" y="13"/>
                  </a:cubicBezTo>
                  <a:cubicBezTo>
                    <a:pt x="4445" y="0"/>
                    <a:pt x="4378" y="41"/>
                    <a:pt x="4324" y="108"/>
                  </a:cubicBezTo>
                  <a:cubicBezTo>
                    <a:pt x="4283" y="162"/>
                    <a:pt x="4256" y="257"/>
                    <a:pt x="4256" y="351"/>
                  </a:cubicBezTo>
                  <a:cubicBezTo>
                    <a:pt x="4256" y="432"/>
                    <a:pt x="4296" y="486"/>
                    <a:pt x="4337" y="554"/>
                  </a:cubicBezTo>
                  <a:cubicBezTo>
                    <a:pt x="4378" y="621"/>
                    <a:pt x="4445" y="689"/>
                    <a:pt x="4445" y="797"/>
                  </a:cubicBezTo>
                  <a:cubicBezTo>
                    <a:pt x="4445" y="1189"/>
                    <a:pt x="4445" y="1189"/>
                    <a:pt x="4445" y="1189"/>
                  </a:cubicBezTo>
                  <a:cubicBezTo>
                    <a:pt x="0" y="1189"/>
                    <a:pt x="0" y="1189"/>
                    <a:pt x="0" y="1189"/>
                  </a:cubicBezTo>
                  <a:cubicBezTo>
                    <a:pt x="0" y="2107"/>
                    <a:pt x="0" y="2107"/>
                    <a:pt x="0" y="2107"/>
                  </a:cubicBezTo>
                  <a:cubicBezTo>
                    <a:pt x="176" y="2107"/>
                    <a:pt x="176" y="2107"/>
                    <a:pt x="176" y="2107"/>
                  </a:cubicBezTo>
                  <a:cubicBezTo>
                    <a:pt x="189" y="2107"/>
                    <a:pt x="203" y="2094"/>
                    <a:pt x="284" y="2026"/>
                  </a:cubicBezTo>
                  <a:cubicBezTo>
                    <a:pt x="365" y="1972"/>
                    <a:pt x="473" y="1905"/>
                    <a:pt x="622" y="1905"/>
                  </a:cubicBezTo>
                  <a:cubicBezTo>
                    <a:pt x="744" y="1905"/>
                    <a:pt x="878" y="1932"/>
                    <a:pt x="1000" y="2026"/>
                  </a:cubicBezTo>
                  <a:cubicBezTo>
                    <a:pt x="1108" y="2107"/>
                    <a:pt x="1189" y="2283"/>
                    <a:pt x="1189" y="2472"/>
                  </a:cubicBezTo>
                  <a:cubicBezTo>
                    <a:pt x="1176" y="2648"/>
                    <a:pt x="1108" y="2810"/>
                    <a:pt x="1000" y="2905"/>
                  </a:cubicBezTo>
                  <a:cubicBezTo>
                    <a:pt x="892" y="2999"/>
                    <a:pt x="744" y="3026"/>
                    <a:pt x="622" y="3026"/>
                  </a:cubicBezTo>
                  <a:cubicBezTo>
                    <a:pt x="473" y="3026"/>
                    <a:pt x="351" y="2945"/>
                    <a:pt x="284" y="2891"/>
                  </a:cubicBezTo>
                  <a:cubicBezTo>
                    <a:pt x="189" y="2810"/>
                    <a:pt x="176" y="2796"/>
                    <a:pt x="149" y="2796"/>
                  </a:cubicBezTo>
                  <a:cubicBezTo>
                    <a:pt x="0" y="2796"/>
                    <a:pt x="0" y="2796"/>
                    <a:pt x="0" y="2796"/>
                  </a:cubicBezTo>
                  <a:cubicBezTo>
                    <a:pt x="0" y="3742"/>
                    <a:pt x="0" y="3742"/>
                    <a:pt x="0" y="3742"/>
                  </a:cubicBezTo>
                  <a:cubicBezTo>
                    <a:pt x="2027" y="3742"/>
                    <a:pt x="2027" y="3742"/>
                    <a:pt x="2027" y="3742"/>
                  </a:cubicBezTo>
                  <a:cubicBezTo>
                    <a:pt x="2027" y="3661"/>
                    <a:pt x="2027" y="3661"/>
                    <a:pt x="2027" y="3661"/>
                  </a:cubicBezTo>
                  <a:cubicBezTo>
                    <a:pt x="2027" y="3634"/>
                    <a:pt x="2013" y="3607"/>
                    <a:pt x="1933" y="3526"/>
                  </a:cubicBezTo>
                  <a:cubicBezTo>
                    <a:pt x="1878" y="3445"/>
                    <a:pt x="1797" y="3337"/>
                    <a:pt x="1797" y="3188"/>
                  </a:cubicBezTo>
                  <a:cubicBezTo>
                    <a:pt x="1797" y="3053"/>
                    <a:pt x="1824" y="2918"/>
                    <a:pt x="1919" y="2810"/>
                  </a:cubicBezTo>
                  <a:cubicBezTo>
                    <a:pt x="2013" y="2702"/>
                    <a:pt x="2175" y="2621"/>
                    <a:pt x="2351" y="2621"/>
                  </a:cubicBezTo>
                  <a:cubicBezTo>
                    <a:pt x="2540" y="2621"/>
                    <a:pt x="2716" y="2702"/>
                    <a:pt x="2797" y="2810"/>
                  </a:cubicBezTo>
                  <a:cubicBezTo>
                    <a:pt x="2891" y="2918"/>
                    <a:pt x="2919" y="3053"/>
                    <a:pt x="2919" y="3188"/>
                  </a:cubicBezTo>
                  <a:cubicBezTo>
                    <a:pt x="2919" y="3323"/>
                    <a:pt x="2851" y="3445"/>
                    <a:pt x="2797" y="3512"/>
                  </a:cubicBezTo>
                  <a:cubicBezTo>
                    <a:pt x="2729" y="3607"/>
                    <a:pt x="2716" y="3607"/>
                    <a:pt x="2716" y="3634"/>
                  </a:cubicBezTo>
                  <a:cubicBezTo>
                    <a:pt x="2716" y="3742"/>
                    <a:pt x="2716" y="3742"/>
                    <a:pt x="2716" y="3742"/>
                  </a:cubicBezTo>
                  <a:cubicBezTo>
                    <a:pt x="4783" y="3742"/>
                    <a:pt x="4783" y="3742"/>
                    <a:pt x="4783" y="3742"/>
                  </a:cubicBezTo>
                  <a:cubicBezTo>
                    <a:pt x="5445" y="1189"/>
                    <a:pt x="5445" y="1189"/>
                    <a:pt x="5445" y="1189"/>
                  </a:cubicBezTo>
                  <a:cubicBezTo>
                    <a:pt x="4702" y="1189"/>
                    <a:pt x="4702" y="1189"/>
                    <a:pt x="4702" y="1189"/>
                  </a:cubicBezTo>
                  <a:lnTo>
                    <a:pt x="4702" y="810"/>
                  </a:lnTo>
                </a:path>
              </a:pathLst>
            </a:custGeom>
            <a:solidFill>
              <a:schemeClr val="accent1"/>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152366" tIns="76183" rIns="152366" bIns="76183" anchor="ctr"/>
            <a:lstStyle/>
            <a:p>
              <a:endParaRPr lang="en-US"/>
            </a:p>
          </p:txBody>
        </p:sp>
        <p:sp>
          <p:nvSpPr>
            <p:cNvPr id="35" name="Freeform 5"/>
            <p:cNvSpPr>
              <a:spLocks noChangeArrowheads="1"/>
            </p:cNvSpPr>
            <p:nvPr/>
          </p:nvSpPr>
          <p:spPr bwMode="auto">
            <a:xfrm>
              <a:off x="2486437" y="4500564"/>
              <a:ext cx="2862046" cy="2958042"/>
            </a:xfrm>
            <a:custGeom>
              <a:avLst/>
              <a:gdLst>
                <a:gd name="T0" fmla="*/ 1945 w 4770"/>
                <a:gd name="T1" fmla="*/ 797 h 4931"/>
                <a:gd name="T2" fmla="*/ 1945 w 4770"/>
                <a:gd name="T3" fmla="*/ 797 h 4931"/>
                <a:gd name="T4" fmla="*/ 2067 w 4770"/>
                <a:gd name="T5" fmla="*/ 554 h 4931"/>
                <a:gd name="T6" fmla="*/ 2148 w 4770"/>
                <a:gd name="T7" fmla="*/ 351 h 4931"/>
                <a:gd name="T8" fmla="*/ 2081 w 4770"/>
                <a:gd name="T9" fmla="*/ 108 h 4931"/>
                <a:gd name="T10" fmla="*/ 1811 w 4770"/>
                <a:gd name="T11" fmla="*/ 0 h 4931"/>
                <a:gd name="T12" fmla="*/ 1540 w 4770"/>
                <a:gd name="T13" fmla="*/ 108 h 4931"/>
                <a:gd name="T14" fmla="*/ 1473 w 4770"/>
                <a:gd name="T15" fmla="*/ 351 h 4931"/>
                <a:gd name="T16" fmla="*/ 1554 w 4770"/>
                <a:gd name="T17" fmla="*/ 554 h 4931"/>
                <a:gd name="T18" fmla="*/ 1703 w 4770"/>
                <a:gd name="T19" fmla="*/ 797 h 4931"/>
                <a:gd name="T20" fmla="*/ 1703 w 4770"/>
                <a:gd name="T21" fmla="*/ 810 h 4931"/>
                <a:gd name="T22" fmla="*/ 1703 w 4770"/>
                <a:gd name="T23" fmla="*/ 1175 h 4931"/>
                <a:gd name="T24" fmla="*/ 0 w 4770"/>
                <a:gd name="T25" fmla="*/ 1175 h 4931"/>
                <a:gd name="T26" fmla="*/ 730 w 4770"/>
                <a:gd name="T27" fmla="*/ 3727 h 4931"/>
                <a:gd name="T28" fmla="*/ 2675 w 4770"/>
                <a:gd name="T29" fmla="*/ 3727 h 4931"/>
                <a:gd name="T30" fmla="*/ 2675 w 4770"/>
                <a:gd name="T31" fmla="*/ 4133 h 4931"/>
                <a:gd name="T32" fmla="*/ 2675 w 4770"/>
                <a:gd name="T33" fmla="*/ 4133 h 4931"/>
                <a:gd name="T34" fmla="*/ 2540 w 4770"/>
                <a:gd name="T35" fmla="*/ 4376 h 4931"/>
                <a:gd name="T36" fmla="*/ 2459 w 4770"/>
                <a:gd name="T37" fmla="*/ 4578 h 4931"/>
                <a:gd name="T38" fmla="*/ 2527 w 4770"/>
                <a:gd name="T39" fmla="*/ 4822 h 4931"/>
                <a:gd name="T40" fmla="*/ 2797 w 4770"/>
                <a:gd name="T41" fmla="*/ 4930 h 4931"/>
                <a:gd name="T42" fmla="*/ 3054 w 4770"/>
                <a:gd name="T43" fmla="*/ 4822 h 4931"/>
                <a:gd name="T44" fmla="*/ 3135 w 4770"/>
                <a:gd name="T45" fmla="*/ 4578 h 4931"/>
                <a:gd name="T46" fmla="*/ 3040 w 4770"/>
                <a:gd name="T47" fmla="*/ 4376 h 4931"/>
                <a:gd name="T48" fmla="*/ 2932 w 4770"/>
                <a:gd name="T49" fmla="*/ 4146 h 4931"/>
                <a:gd name="T50" fmla="*/ 2932 w 4770"/>
                <a:gd name="T51" fmla="*/ 3727 h 4931"/>
                <a:gd name="T52" fmla="*/ 4769 w 4770"/>
                <a:gd name="T53" fmla="*/ 3727 h 4931"/>
                <a:gd name="T54" fmla="*/ 4769 w 4770"/>
                <a:gd name="T55" fmla="*/ 2783 h 4931"/>
                <a:gd name="T56" fmla="*/ 4621 w 4770"/>
                <a:gd name="T57" fmla="*/ 2783 h 4931"/>
                <a:gd name="T58" fmla="*/ 4499 w 4770"/>
                <a:gd name="T59" fmla="*/ 2864 h 4931"/>
                <a:gd name="T60" fmla="*/ 4162 w 4770"/>
                <a:gd name="T61" fmla="*/ 2999 h 4931"/>
                <a:gd name="T62" fmla="*/ 3783 w 4770"/>
                <a:gd name="T63" fmla="*/ 2891 h 4931"/>
                <a:gd name="T64" fmla="*/ 3594 w 4770"/>
                <a:gd name="T65" fmla="*/ 2445 h 4931"/>
                <a:gd name="T66" fmla="*/ 3769 w 4770"/>
                <a:gd name="T67" fmla="*/ 2012 h 4931"/>
                <a:gd name="T68" fmla="*/ 4162 w 4770"/>
                <a:gd name="T69" fmla="*/ 1891 h 4931"/>
                <a:gd name="T70" fmla="*/ 4486 w 4770"/>
                <a:gd name="T71" fmla="*/ 2012 h 4931"/>
                <a:gd name="T72" fmla="*/ 4594 w 4770"/>
                <a:gd name="T73" fmla="*/ 2080 h 4931"/>
                <a:gd name="T74" fmla="*/ 4769 w 4770"/>
                <a:gd name="T75" fmla="*/ 2080 h 4931"/>
                <a:gd name="T76" fmla="*/ 4769 w 4770"/>
                <a:gd name="T77" fmla="*/ 1175 h 4931"/>
                <a:gd name="T78" fmla="*/ 1945 w 4770"/>
                <a:gd name="T79" fmla="*/ 1175 h 4931"/>
                <a:gd name="T80" fmla="*/ 1945 w 4770"/>
                <a:gd name="T81" fmla="*/ 797 h 49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770" h="4931">
                  <a:moveTo>
                    <a:pt x="1945" y="797"/>
                  </a:moveTo>
                  <a:lnTo>
                    <a:pt x="1945" y="797"/>
                  </a:lnTo>
                  <a:cubicBezTo>
                    <a:pt x="1945" y="689"/>
                    <a:pt x="2013" y="621"/>
                    <a:pt x="2067" y="554"/>
                  </a:cubicBezTo>
                  <a:cubicBezTo>
                    <a:pt x="2108" y="486"/>
                    <a:pt x="2148" y="432"/>
                    <a:pt x="2148" y="351"/>
                  </a:cubicBezTo>
                  <a:cubicBezTo>
                    <a:pt x="2148" y="256"/>
                    <a:pt x="2121" y="162"/>
                    <a:pt x="2081" y="108"/>
                  </a:cubicBezTo>
                  <a:cubicBezTo>
                    <a:pt x="2027" y="40"/>
                    <a:pt x="1945" y="0"/>
                    <a:pt x="1811" y="0"/>
                  </a:cubicBezTo>
                  <a:cubicBezTo>
                    <a:pt x="1662" y="14"/>
                    <a:pt x="1594" y="54"/>
                    <a:pt x="1540" y="108"/>
                  </a:cubicBezTo>
                  <a:cubicBezTo>
                    <a:pt x="1500" y="162"/>
                    <a:pt x="1473" y="256"/>
                    <a:pt x="1473" y="351"/>
                  </a:cubicBezTo>
                  <a:cubicBezTo>
                    <a:pt x="1473" y="432"/>
                    <a:pt x="1514" y="486"/>
                    <a:pt x="1554" y="554"/>
                  </a:cubicBezTo>
                  <a:cubicBezTo>
                    <a:pt x="1608" y="621"/>
                    <a:pt x="1689" y="689"/>
                    <a:pt x="1703" y="797"/>
                  </a:cubicBezTo>
                  <a:cubicBezTo>
                    <a:pt x="1703" y="797"/>
                    <a:pt x="1703" y="797"/>
                    <a:pt x="1703" y="810"/>
                  </a:cubicBezTo>
                  <a:cubicBezTo>
                    <a:pt x="1703" y="1175"/>
                    <a:pt x="1703" y="1175"/>
                    <a:pt x="1703" y="1175"/>
                  </a:cubicBezTo>
                  <a:cubicBezTo>
                    <a:pt x="0" y="1175"/>
                    <a:pt x="0" y="1175"/>
                    <a:pt x="0" y="1175"/>
                  </a:cubicBezTo>
                  <a:cubicBezTo>
                    <a:pt x="730" y="3727"/>
                    <a:pt x="730" y="3727"/>
                    <a:pt x="730" y="3727"/>
                  </a:cubicBezTo>
                  <a:cubicBezTo>
                    <a:pt x="2675" y="3727"/>
                    <a:pt x="2675" y="3727"/>
                    <a:pt x="2675" y="3727"/>
                  </a:cubicBezTo>
                  <a:cubicBezTo>
                    <a:pt x="2675" y="4133"/>
                    <a:pt x="2675" y="4133"/>
                    <a:pt x="2675" y="4133"/>
                  </a:cubicBezTo>
                  <a:lnTo>
                    <a:pt x="2675" y="4133"/>
                  </a:lnTo>
                  <a:cubicBezTo>
                    <a:pt x="2662" y="4241"/>
                    <a:pt x="2594" y="4308"/>
                    <a:pt x="2540" y="4376"/>
                  </a:cubicBezTo>
                  <a:cubicBezTo>
                    <a:pt x="2486" y="4444"/>
                    <a:pt x="2459" y="4498"/>
                    <a:pt x="2459" y="4578"/>
                  </a:cubicBezTo>
                  <a:cubicBezTo>
                    <a:pt x="2459" y="4673"/>
                    <a:pt x="2472" y="4768"/>
                    <a:pt x="2527" y="4822"/>
                  </a:cubicBezTo>
                  <a:cubicBezTo>
                    <a:pt x="2567" y="4876"/>
                    <a:pt x="2648" y="4930"/>
                    <a:pt x="2797" y="4930"/>
                  </a:cubicBezTo>
                  <a:cubicBezTo>
                    <a:pt x="2932" y="4930"/>
                    <a:pt x="3013" y="4889"/>
                    <a:pt x="3054" y="4822"/>
                  </a:cubicBezTo>
                  <a:cubicBezTo>
                    <a:pt x="3108" y="4768"/>
                    <a:pt x="3135" y="4673"/>
                    <a:pt x="3135" y="4578"/>
                  </a:cubicBezTo>
                  <a:cubicBezTo>
                    <a:pt x="3135" y="4498"/>
                    <a:pt x="3094" y="4444"/>
                    <a:pt x="3040" y="4376"/>
                  </a:cubicBezTo>
                  <a:cubicBezTo>
                    <a:pt x="2999" y="4322"/>
                    <a:pt x="2932" y="4254"/>
                    <a:pt x="2932" y="4146"/>
                  </a:cubicBezTo>
                  <a:cubicBezTo>
                    <a:pt x="2932" y="3727"/>
                    <a:pt x="2932" y="3727"/>
                    <a:pt x="2932" y="3727"/>
                  </a:cubicBezTo>
                  <a:cubicBezTo>
                    <a:pt x="4769" y="3727"/>
                    <a:pt x="4769" y="3727"/>
                    <a:pt x="4769" y="3727"/>
                  </a:cubicBezTo>
                  <a:cubicBezTo>
                    <a:pt x="4769" y="2783"/>
                    <a:pt x="4769" y="2783"/>
                    <a:pt x="4769" y="2783"/>
                  </a:cubicBezTo>
                  <a:cubicBezTo>
                    <a:pt x="4621" y="2783"/>
                    <a:pt x="4621" y="2783"/>
                    <a:pt x="4621" y="2783"/>
                  </a:cubicBezTo>
                  <a:cubicBezTo>
                    <a:pt x="4607" y="2783"/>
                    <a:pt x="4580" y="2796"/>
                    <a:pt x="4499" y="2864"/>
                  </a:cubicBezTo>
                  <a:cubicBezTo>
                    <a:pt x="4418" y="2932"/>
                    <a:pt x="4310" y="2999"/>
                    <a:pt x="4162" y="2999"/>
                  </a:cubicBezTo>
                  <a:cubicBezTo>
                    <a:pt x="4026" y="2999"/>
                    <a:pt x="3891" y="2972"/>
                    <a:pt x="3783" y="2891"/>
                  </a:cubicBezTo>
                  <a:cubicBezTo>
                    <a:pt x="3675" y="2796"/>
                    <a:pt x="3594" y="2634"/>
                    <a:pt x="3594" y="2445"/>
                  </a:cubicBezTo>
                  <a:cubicBezTo>
                    <a:pt x="3594" y="2269"/>
                    <a:pt x="3675" y="2094"/>
                    <a:pt x="3769" y="2012"/>
                  </a:cubicBezTo>
                  <a:cubicBezTo>
                    <a:pt x="3891" y="1918"/>
                    <a:pt x="4026" y="1891"/>
                    <a:pt x="4162" y="1891"/>
                  </a:cubicBezTo>
                  <a:cubicBezTo>
                    <a:pt x="4296" y="1891"/>
                    <a:pt x="4418" y="1959"/>
                    <a:pt x="4486" y="2012"/>
                  </a:cubicBezTo>
                  <a:cubicBezTo>
                    <a:pt x="4580" y="2080"/>
                    <a:pt x="4580" y="2080"/>
                    <a:pt x="4594" y="2080"/>
                  </a:cubicBezTo>
                  <a:cubicBezTo>
                    <a:pt x="4769" y="2080"/>
                    <a:pt x="4769" y="2080"/>
                    <a:pt x="4769" y="2080"/>
                  </a:cubicBezTo>
                  <a:cubicBezTo>
                    <a:pt x="4769" y="1175"/>
                    <a:pt x="4769" y="1175"/>
                    <a:pt x="4769" y="1175"/>
                  </a:cubicBezTo>
                  <a:cubicBezTo>
                    <a:pt x="1945" y="1175"/>
                    <a:pt x="1945" y="1175"/>
                    <a:pt x="1945" y="1175"/>
                  </a:cubicBezTo>
                  <a:lnTo>
                    <a:pt x="1945" y="797"/>
                  </a:lnTo>
                </a:path>
              </a:pathLst>
            </a:custGeom>
            <a:solidFill>
              <a:schemeClr val="accent2"/>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152366" tIns="76183" rIns="152366" bIns="76183" anchor="ctr"/>
            <a:lstStyle/>
            <a:p>
              <a:endParaRPr lang="en-US"/>
            </a:p>
          </p:txBody>
        </p:sp>
        <p:sp>
          <p:nvSpPr>
            <p:cNvPr id="36" name="Freeform 6"/>
            <p:cNvSpPr>
              <a:spLocks noChangeArrowheads="1"/>
            </p:cNvSpPr>
            <p:nvPr/>
          </p:nvSpPr>
          <p:spPr bwMode="auto">
            <a:xfrm>
              <a:off x="4771840" y="4500564"/>
              <a:ext cx="3589462" cy="2958042"/>
            </a:xfrm>
            <a:custGeom>
              <a:avLst/>
              <a:gdLst>
                <a:gd name="T0" fmla="*/ 3742 w 5985"/>
                <a:gd name="T1" fmla="*/ 797 h 4931"/>
                <a:gd name="T2" fmla="*/ 3742 w 5985"/>
                <a:gd name="T3" fmla="*/ 797 h 4931"/>
                <a:gd name="T4" fmla="*/ 3864 w 5985"/>
                <a:gd name="T5" fmla="*/ 554 h 4931"/>
                <a:gd name="T6" fmla="*/ 3945 w 5985"/>
                <a:gd name="T7" fmla="*/ 351 h 4931"/>
                <a:gd name="T8" fmla="*/ 3878 w 5985"/>
                <a:gd name="T9" fmla="*/ 108 h 4931"/>
                <a:gd name="T10" fmla="*/ 3607 w 5985"/>
                <a:gd name="T11" fmla="*/ 0 h 4931"/>
                <a:gd name="T12" fmla="*/ 3337 w 5985"/>
                <a:gd name="T13" fmla="*/ 108 h 4931"/>
                <a:gd name="T14" fmla="*/ 3270 w 5985"/>
                <a:gd name="T15" fmla="*/ 351 h 4931"/>
                <a:gd name="T16" fmla="*/ 3364 w 5985"/>
                <a:gd name="T17" fmla="*/ 554 h 4931"/>
                <a:gd name="T18" fmla="*/ 3499 w 5985"/>
                <a:gd name="T19" fmla="*/ 797 h 4931"/>
                <a:gd name="T20" fmla="*/ 3499 w 5985"/>
                <a:gd name="T21" fmla="*/ 810 h 4931"/>
                <a:gd name="T22" fmla="*/ 3499 w 5985"/>
                <a:gd name="T23" fmla="*/ 1175 h 4931"/>
                <a:gd name="T24" fmla="*/ 1230 w 5985"/>
                <a:gd name="T25" fmla="*/ 1175 h 4931"/>
                <a:gd name="T26" fmla="*/ 1230 w 5985"/>
                <a:gd name="T27" fmla="*/ 2310 h 4931"/>
                <a:gd name="T28" fmla="*/ 797 w 5985"/>
                <a:gd name="T29" fmla="*/ 2310 h 4931"/>
                <a:gd name="T30" fmla="*/ 554 w 5985"/>
                <a:gd name="T31" fmla="*/ 2188 h 4931"/>
                <a:gd name="T32" fmla="*/ 352 w 5985"/>
                <a:gd name="T33" fmla="*/ 2107 h 4931"/>
                <a:gd name="T34" fmla="*/ 108 w 5985"/>
                <a:gd name="T35" fmla="*/ 2188 h 4931"/>
                <a:gd name="T36" fmla="*/ 0 w 5985"/>
                <a:gd name="T37" fmla="*/ 2445 h 4931"/>
                <a:gd name="T38" fmla="*/ 108 w 5985"/>
                <a:gd name="T39" fmla="*/ 2715 h 4931"/>
                <a:gd name="T40" fmla="*/ 352 w 5985"/>
                <a:gd name="T41" fmla="*/ 2783 h 4931"/>
                <a:gd name="T42" fmla="*/ 554 w 5985"/>
                <a:gd name="T43" fmla="*/ 2702 h 4931"/>
                <a:gd name="T44" fmla="*/ 797 w 5985"/>
                <a:gd name="T45" fmla="*/ 2553 h 4931"/>
                <a:gd name="T46" fmla="*/ 811 w 5985"/>
                <a:gd name="T47" fmla="*/ 2553 h 4931"/>
                <a:gd name="T48" fmla="*/ 1230 w 5985"/>
                <a:gd name="T49" fmla="*/ 2553 h 4931"/>
                <a:gd name="T50" fmla="*/ 1230 w 5985"/>
                <a:gd name="T51" fmla="*/ 3727 h 4931"/>
                <a:gd name="T52" fmla="*/ 2837 w 5985"/>
                <a:gd name="T53" fmla="*/ 3727 h 4931"/>
                <a:gd name="T54" fmla="*/ 2837 w 5985"/>
                <a:gd name="T55" fmla="*/ 4133 h 4931"/>
                <a:gd name="T56" fmla="*/ 2837 w 5985"/>
                <a:gd name="T57" fmla="*/ 4133 h 4931"/>
                <a:gd name="T58" fmla="*/ 2702 w 5985"/>
                <a:gd name="T59" fmla="*/ 4376 h 4931"/>
                <a:gd name="T60" fmla="*/ 2607 w 5985"/>
                <a:gd name="T61" fmla="*/ 4578 h 4931"/>
                <a:gd name="T62" fmla="*/ 2689 w 5985"/>
                <a:gd name="T63" fmla="*/ 4822 h 4931"/>
                <a:gd name="T64" fmla="*/ 2946 w 5985"/>
                <a:gd name="T65" fmla="*/ 4930 h 4931"/>
                <a:gd name="T66" fmla="*/ 3216 w 5985"/>
                <a:gd name="T67" fmla="*/ 4822 h 4931"/>
                <a:gd name="T68" fmla="*/ 3283 w 5985"/>
                <a:gd name="T69" fmla="*/ 4578 h 4931"/>
                <a:gd name="T70" fmla="*/ 3202 w 5985"/>
                <a:gd name="T71" fmla="*/ 4376 h 4931"/>
                <a:gd name="T72" fmla="*/ 3094 w 5985"/>
                <a:gd name="T73" fmla="*/ 4146 h 4931"/>
                <a:gd name="T74" fmla="*/ 3094 w 5985"/>
                <a:gd name="T75" fmla="*/ 3727 h 4931"/>
                <a:gd name="T76" fmla="*/ 5984 w 5985"/>
                <a:gd name="T77" fmla="*/ 3727 h 4931"/>
                <a:gd name="T78" fmla="*/ 5984 w 5985"/>
                <a:gd name="T79" fmla="*/ 2783 h 4931"/>
                <a:gd name="T80" fmla="*/ 5836 w 5985"/>
                <a:gd name="T81" fmla="*/ 2783 h 4931"/>
                <a:gd name="T82" fmla="*/ 5714 w 5985"/>
                <a:gd name="T83" fmla="*/ 2864 h 4931"/>
                <a:gd name="T84" fmla="*/ 5377 w 5985"/>
                <a:gd name="T85" fmla="*/ 2999 h 4931"/>
                <a:gd name="T86" fmla="*/ 4999 w 5985"/>
                <a:gd name="T87" fmla="*/ 2891 h 4931"/>
                <a:gd name="T88" fmla="*/ 4810 w 5985"/>
                <a:gd name="T89" fmla="*/ 2445 h 4931"/>
                <a:gd name="T90" fmla="*/ 4985 w 5985"/>
                <a:gd name="T91" fmla="*/ 2012 h 4931"/>
                <a:gd name="T92" fmla="*/ 5377 w 5985"/>
                <a:gd name="T93" fmla="*/ 1891 h 4931"/>
                <a:gd name="T94" fmla="*/ 5701 w 5985"/>
                <a:gd name="T95" fmla="*/ 2012 h 4931"/>
                <a:gd name="T96" fmla="*/ 5809 w 5985"/>
                <a:gd name="T97" fmla="*/ 2080 h 4931"/>
                <a:gd name="T98" fmla="*/ 5984 w 5985"/>
                <a:gd name="T99" fmla="*/ 2080 h 4931"/>
                <a:gd name="T100" fmla="*/ 5984 w 5985"/>
                <a:gd name="T101" fmla="*/ 1175 h 4931"/>
                <a:gd name="T102" fmla="*/ 3742 w 5985"/>
                <a:gd name="T103" fmla="*/ 1175 h 4931"/>
                <a:gd name="T104" fmla="*/ 3742 w 5985"/>
                <a:gd name="T105" fmla="*/ 797 h 49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985" h="4931">
                  <a:moveTo>
                    <a:pt x="3742" y="797"/>
                  </a:moveTo>
                  <a:lnTo>
                    <a:pt x="3742" y="797"/>
                  </a:lnTo>
                  <a:cubicBezTo>
                    <a:pt x="3742" y="689"/>
                    <a:pt x="3810" y="621"/>
                    <a:pt x="3864" y="554"/>
                  </a:cubicBezTo>
                  <a:cubicBezTo>
                    <a:pt x="3904" y="486"/>
                    <a:pt x="3945" y="432"/>
                    <a:pt x="3945" y="351"/>
                  </a:cubicBezTo>
                  <a:cubicBezTo>
                    <a:pt x="3945" y="256"/>
                    <a:pt x="3918" y="162"/>
                    <a:pt x="3878" y="108"/>
                  </a:cubicBezTo>
                  <a:cubicBezTo>
                    <a:pt x="3824" y="40"/>
                    <a:pt x="3756" y="0"/>
                    <a:pt x="3607" y="0"/>
                  </a:cubicBezTo>
                  <a:cubicBezTo>
                    <a:pt x="3472" y="14"/>
                    <a:pt x="3391" y="54"/>
                    <a:pt x="3337" y="108"/>
                  </a:cubicBezTo>
                  <a:cubicBezTo>
                    <a:pt x="3297" y="162"/>
                    <a:pt x="3270" y="256"/>
                    <a:pt x="3270" y="351"/>
                  </a:cubicBezTo>
                  <a:cubicBezTo>
                    <a:pt x="3270" y="432"/>
                    <a:pt x="3310" y="486"/>
                    <a:pt x="3364" y="554"/>
                  </a:cubicBezTo>
                  <a:cubicBezTo>
                    <a:pt x="3418" y="621"/>
                    <a:pt x="3486" y="689"/>
                    <a:pt x="3499" y="797"/>
                  </a:cubicBezTo>
                  <a:cubicBezTo>
                    <a:pt x="3499" y="797"/>
                    <a:pt x="3499" y="797"/>
                    <a:pt x="3499" y="810"/>
                  </a:cubicBezTo>
                  <a:cubicBezTo>
                    <a:pt x="3499" y="1175"/>
                    <a:pt x="3499" y="1175"/>
                    <a:pt x="3499" y="1175"/>
                  </a:cubicBezTo>
                  <a:cubicBezTo>
                    <a:pt x="1230" y="1175"/>
                    <a:pt x="1230" y="1175"/>
                    <a:pt x="1230" y="1175"/>
                  </a:cubicBezTo>
                  <a:cubicBezTo>
                    <a:pt x="1230" y="2310"/>
                    <a:pt x="1230" y="2310"/>
                    <a:pt x="1230" y="2310"/>
                  </a:cubicBezTo>
                  <a:cubicBezTo>
                    <a:pt x="797" y="2310"/>
                    <a:pt x="797" y="2310"/>
                    <a:pt x="797" y="2310"/>
                  </a:cubicBezTo>
                  <a:cubicBezTo>
                    <a:pt x="676" y="2310"/>
                    <a:pt x="608" y="2242"/>
                    <a:pt x="554" y="2188"/>
                  </a:cubicBezTo>
                  <a:cubicBezTo>
                    <a:pt x="486" y="2148"/>
                    <a:pt x="432" y="2107"/>
                    <a:pt x="352" y="2107"/>
                  </a:cubicBezTo>
                  <a:cubicBezTo>
                    <a:pt x="257" y="2107"/>
                    <a:pt x="162" y="2134"/>
                    <a:pt x="108" y="2188"/>
                  </a:cubicBezTo>
                  <a:cubicBezTo>
                    <a:pt x="41" y="2229"/>
                    <a:pt x="0" y="2310"/>
                    <a:pt x="0" y="2445"/>
                  </a:cubicBezTo>
                  <a:cubicBezTo>
                    <a:pt x="0" y="2593"/>
                    <a:pt x="54" y="2661"/>
                    <a:pt x="108" y="2715"/>
                  </a:cubicBezTo>
                  <a:cubicBezTo>
                    <a:pt x="162" y="2756"/>
                    <a:pt x="257" y="2783"/>
                    <a:pt x="352" y="2783"/>
                  </a:cubicBezTo>
                  <a:cubicBezTo>
                    <a:pt x="432" y="2783"/>
                    <a:pt x="486" y="2742"/>
                    <a:pt x="554" y="2702"/>
                  </a:cubicBezTo>
                  <a:cubicBezTo>
                    <a:pt x="622" y="2648"/>
                    <a:pt x="689" y="2567"/>
                    <a:pt x="797" y="2553"/>
                  </a:cubicBezTo>
                  <a:cubicBezTo>
                    <a:pt x="811" y="2553"/>
                    <a:pt x="811" y="2553"/>
                    <a:pt x="811" y="2553"/>
                  </a:cubicBezTo>
                  <a:cubicBezTo>
                    <a:pt x="1230" y="2553"/>
                    <a:pt x="1230" y="2553"/>
                    <a:pt x="1230" y="2553"/>
                  </a:cubicBezTo>
                  <a:cubicBezTo>
                    <a:pt x="1230" y="3727"/>
                    <a:pt x="1230" y="3727"/>
                    <a:pt x="1230" y="3727"/>
                  </a:cubicBezTo>
                  <a:cubicBezTo>
                    <a:pt x="2837" y="3727"/>
                    <a:pt x="2837" y="3727"/>
                    <a:pt x="2837" y="3727"/>
                  </a:cubicBezTo>
                  <a:cubicBezTo>
                    <a:pt x="2837" y="4133"/>
                    <a:pt x="2837" y="4133"/>
                    <a:pt x="2837" y="4133"/>
                  </a:cubicBezTo>
                  <a:lnTo>
                    <a:pt x="2837" y="4133"/>
                  </a:lnTo>
                  <a:cubicBezTo>
                    <a:pt x="2824" y="4241"/>
                    <a:pt x="2756" y="4308"/>
                    <a:pt x="2702" y="4376"/>
                  </a:cubicBezTo>
                  <a:cubicBezTo>
                    <a:pt x="2648" y="4444"/>
                    <a:pt x="2607" y="4498"/>
                    <a:pt x="2607" y="4578"/>
                  </a:cubicBezTo>
                  <a:cubicBezTo>
                    <a:pt x="2607" y="4673"/>
                    <a:pt x="2635" y="4768"/>
                    <a:pt x="2689" y="4822"/>
                  </a:cubicBezTo>
                  <a:cubicBezTo>
                    <a:pt x="2729" y="4876"/>
                    <a:pt x="2810" y="4930"/>
                    <a:pt x="2946" y="4930"/>
                  </a:cubicBezTo>
                  <a:cubicBezTo>
                    <a:pt x="3094" y="4930"/>
                    <a:pt x="3162" y="4889"/>
                    <a:pt x="3216" y="4822"/>
                  </a:cubicBezTo>
                  <a:cubicBezTo>
                    <a:pt x="3256" y="4768"/>
                    <a:pt x="3283" y="4673"/>
                    <a:pt x="3283" y="4578"/>
                  </a:cubicBezTo>
                  <a:cubicBezTo>
                    <a:pt x="3283" y="4498"/>
                    <a:pt x="3256" y="4444"/>
                    <a:pt x="3202" y="4376"/>
                  </a:cubicBezTo>
                  <a:cubicBezTo>
                    <a:pt x="3162" y="4322"/>
                    <a:pt x="3094" y="4254"/>
                    <a:pt x="3094" y="4146"/>
                  </a:cubicBezTo>
                  <a:cubicBezTo>
                    <a:pt x="3094" y="3727"/>
                    <a:pt x="3094" y="3727"/>
                    <a:pt x="3094" y="3727"/>
                  </a:cubicBezTo>
                  <a:cubicBezTo>
                    <a:pt x="5984" y="3727"/>
                    <a:pt x="5984" y="3727"/>
                    <a:pt x="5984" y="3727"/>
                  </a:cubicBezTo>
                  <a:cubicBezTo>
                    <a:pt x="5984" y="2783"/>
                    <a:pt x="5984" y="2783"/>
                    <a:pt x="5984" y="2783"/>
                  </a:cubicBezTo>
                  <a:cubicBezTo>
                    <a:pt x="5836" y="2783"/>
                    <a:pt x="5836" y="2783"/>
                    <a:pt x="5836" y="2783"/>
                  </a:cubicBezTo>
                  <a:cubicBezTo>
                    <a:pt x="5822" y="2783"/>
                    <a:pt x="5795" y="2796"/>
                    <a:pt x="5714" y="2864"/>
                  </a:cubicBezTo>
                  <a:cubicBezTo>
                    <a:pt x="5633" y="2932"/>
                    <a:pt x="5525" y="2999"/>
                    <a:pt x="5377" y="2999"/>
                  </a:cubicBezTo>
                  <a:cubicBezTo>
                    <a:pt x="5242" y="2999"/>
                    <a:pt x="5107" y="2972"/>
                    <a:pt x="4999" y="2891"/>
                  </a:cubicBezTo>
                  <a:cubicBezTo>
                    <a:pt x="4891" y="2796"/>
                    <a:pt x="4810" y="2634"/>
                    <a:pt x="4810" y="2445"/>
                  </a:cubicBezTo>
                  <a:cubicBezTo>
                    <a:pt x="4810" y="2269"/>
                    <a:pt x="4877" y="2094"/>
                    <a:pt x="4985" y="2012"/>
                  </a:cubicBezTo>
                  <a:cubicBezTo>
                    <a:pt x="5107" y="1918"/>
                    <a:pt x="5242" y="1891"/>
                    <a:pt x="5377" y="1891"/>
                  </a:cubicBezTo>
                  <a:cubicBezTo>
                    <a:pt x="5511" y="1891"/>
                    <a:pt x="5633" y="1959"/>
                    <a:pt x="5701" y="2012"/>
                  </a:cubicBezTo>
                  <a:cubicBezTo>
                    <a:pt x="5795" y="2080"/>
                    <a:pt x="5795" y="2080"/>
                    <a:pt x="5809" y="2080"/>
                  </a:cubicBezTo>
                  <a:cubicBezTo>
                    <a:pt x="5984" y="2080"/>
                    <a:pt x="5984" y="2080"/>
                    <a:pt x="5984" y="2080"/>
                  </a:cubicBezTo>
                  <a:cubicBezTo>
                    <a:pt x="5984" y="1175"/>
                    <a:pt x="5984" y="1175"/>
                    <a:pt x="5984" y="1175"/>
                  </a:cubicBezTo>
                  <a:cubicBezTo>
                    <a:pt x="3742" y="1175"/>
                    <a:pt x="3742" y="1175"/>
                    <a:pt x="3742" y="1175"/>
                  </a:cubicBezTo>
                  <a:lnTo>
                    <a:pt x="3742" y="797"/>
                  </a:lnTo>
                </a:path>
              </a:pathLst>
            </a:custGeom>
            <a:solidFill>
              <a:schemeClr val="accent2"/>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152366" tIns="76183" rIns="152366" bIns="76183" anchor="ctr"/>
            <a:lstStyle/>
            <a:p>
              <a:endParaRPr lang="en-US"/>
            </a:p>
          </p:txBody>
        </p:sp>
        <p:sp>
          <p:nvSpPr>
            <p:cNvPr id="37" name="Freeform 7"/>
            <p:cNvSpPr>
              <a:spLocks noChangeArrowheads="1"/>
            </p:cNvSpPr>
            <p:nvPr/>
          </p:nvSpPr>
          <p:spPr bwMode="auto">
            <a:xfrm>
              <a:off x="7787305" y="4500564"/>
              <a:ext cx="3565655" cy="2958042"/>
            </a:xfrm>
            <a:custGeom>
              <a:avLst/>
              <a:gdLst>
                <a:gd name="T0" fmla="*/ 3728 w 5944"/>
                <a:gd name="T1" fmla="*/ 797 h 4931"/>
                <a:gd name="T2" fmla="*/ 3728 w 5944"/>
                <a:gd name="T3" fmla="*/ 797 h 4931"/>
                <a:gd name="T4" fmla="*/ 3836 w 5944"/>
                <a:gd name="T5" fmla="*/ 554 h 4931"/>
                <a:gd name="T6" fmla="*/ 3917 w 5944"/>
                <a:gd name="T7" fmla="*/ 351 h 4931"/>
                <a:gd name="T8" fmla="*/ 3849 w 5944"/>
                <a:gd name="T9" fmla="*/ 108 h 4931"/>
                <a:gd name="T10" fmla="*/ 3593 w 5944"/>
                <a:gd name="T11" fmla="*/ 0 h 4931"/>
                <a:gd name="T12" fmla="*/ 3323 w 5944"/>
                <a:gd name="T13" fmla="*/ 108 h 4931"/>
                <a:gd name="T14" fmla="*/ 3255 w 5944"/>
                <a:gd name="T15" fmla="*/ 351 h 4931"/>
                <a:gd name="T16" fmla="*/ 3336 w 5944"/>
                <a:gd name="T17" fmla="*/ 554 h 4931"/>
                <a:gd name="T18" fmla="*/ 3471 w 5944"/>
                <a:gd name="T19" fmla="*/ 797 h 4931"/>
                <a:gd name="T20" fmla="*/ 3471 w 5944"/>
                <a:gd name="T21" fmla="*/ 810 h 4931"/>
                <a:gd name="T22" fmla="*/ 3471 w 5944"/>
                <a:gd name="T23" fmla="*/ 1175 h 4931"/>
                <a:gd name="T24" fmla="*/ 1228 w 5944"/>
                <a:gd name="T25" fmla="*/ 1175 h 4931"/>
                <a:gd name="T26" fmla="*/ 1228 w 5944"/>
                <a:gd name="T27" fmla="*/ 2310 h 4931"/>
                <a:gd name="T28" fmla="*/ 783 w 5944"/>
                <a:gd name="T29" fmla="*/ 2310 h 4931"/>
                <a:gd name="T30" fmla="*/ 553 w 5944"/>
                <a:gd name="T31" fmla="*/ 2188 h 4931"/>
                <a:gd name="T32" fmla="*/ 351 w 5944"/>
                <a:gd name="T33" fmla="*/ 2107 h 4931"/>
                <a:gd name="T34" fmla="*/ 108 w 5944"/>
                <a:gd name="T35" fmla="*/ 2188 h 4931"/>
                <a:gd name="T36" fmla="*/ 0 w 5944"/>
                <a:gd name="T37" fmla="*/ 2445 h 4931"/>
                <a:gd name="T38" fmla="*/ 108 w 5944"/>
                <a:gd name="T39" fmla="*/ 2715 h 4931"/>
                <a:gd name="T40" fmla="*/ 351 w 5944"/>
                <a:gd name="T41" fmla="*/ 2783 h 4931"/>
                <a:gd name="T42" fmla="*/ 553 w 5944"/>
                <a:gd name="T43" fmla="*/ 2702 h 4931"/>
                <a:gd name="T44" fmla="*/ 796 w 5944"/>
                <a:gd name="T45" fmla="*/ 2553 h 4931"/>
                <a:gd name="T46" fmla="*/ 796 w 5944"/>
                <a:gd name="T47" fmla="*/ 2553 h 4931"/>
                <a:gd name="T48" fmla="*/ 1228 w 5944"/>
                <a:gd name="T49" fmla="*/ 2553 h 4931"/>
                <a:gd name="T50" fmla="*/ 1228 w 5944"/>
                <a:gd name="T51" fmla="*/ 3727 h 4931"/>
                <a:gd name="T52" fmla="*/ 2444 w 5944"/>
                <a:gd name="T53" fmla="*/ 3727 h 4931"/>
                <a:gd name="T54" fmla="*/ 2444 w 5944"/>
                <a:gd name="T55" fmla="*/ 4133 h 4931"/>
                <a:gd name="T56" fmla="*/ 2444 w 5944"/>
                <a:gd name="T57" fmla="*/ 4133 h 4931"/>
                <a:gd name="T58" fmla="*/ 2309 w 5944"/>
                <a:gd name="T59" fmla="*/ 4376 h 4931"/>
                <a:gd name="T60" fmla="*/ 2228 w 5944"/>
                <a:gd name="T61" fmla="*/ 4578 h 4931"/>
                <a:gd name="T62" fmla="*/ 2296 w 5944"/>
                <a:gd name="T63" fmla="*/ 4822 h 4931"/>
                <a:gd name="T64" fmla="*/ 2566 w 5944"/>
                <a:gd name="T65" fmla="*/ 4930 h 4931"/>
                <a:gd name="T66" fmla="*/ 2822 w 5944"/>
                <a:gd name="T67" fmla="*/ 4822 h 4931"/>
                <a:gd name="T68" fmla="*/ 2904 w 5944"/>
                <a:gd name="T69" fmla="*/ 4578 h 4931"/>
                <a:gd name="T70" fmla="*/ 2822 w 5944"/>
                <a:gd name="T71" fmla="*/ 4376 h 4931"/>
                <a:gd name="T72" fmla="*/ 2701 w 5944"/>
                <a:gd name="T73" fmla="*/ 4146 h 4931"/>
                <a:gd name="T74" fmla="*/ 2701 w 5944"/>
                <a:gd name="T75" fmla="*/ 3727 h 4931"/>
                <a:gd name="T76" fmla="*/ 5281 w 5944"/>
                <a:gd name="T77" fmla="*/ 3727 h 4931"/>
                <a:gd name="T78" fmla="*/ 5943 w 5944"/>
                <a:gd name="T79" fmla="*/ 1175 h 4931"/>
                <a:gd name="T80" fmla="*/ 3728 w 5944"/>
                <a:gd name="T81" fmla="*/ 1175 h 4931"/>
                <a:gd name="T82" fmla="*/ 3728 w 5944"/>
                <a:gd name="T83" fmla="*/ 797 h 49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944" h="4931">
                  <a:moveTo>
                    <a:pt x="3728" y="797"/>
                  </a:moveTo>
                  <a:lnTo>
                    <a:pt x="3728" y="797"/>
                  </a:lnTo>
                  <a:cubicBezTo>
                    <a:pt x="3728" y="689"/>
                    <a:pt x="3795" y="621"/>
                    <a:pt x="3836" y="554"/>
                  </a:cubicBezTo>
                  <a:cubicBezTo>
                    <a:pt x="3890" y="486"/>
                    <a:pt x="3917" y="432"/>
                    <a:pt x="3917" y="351"/>
                  </a:cubicBezTo>
                  <a:cubicBezTo>
                    <a:pt x="3917" y="256"/>
                    <a:pt x="3903" y="162"/>
                    <a:pt x="3849" y="108"/>
                  </a:cubicBezTo>
                  <a:cubicBezTo>
                    <a:pt x="3809" y="40"/>
                    <a:pt x="3728" y="0"/>
                    <a:pt x="3593" y="0"/>
                  </a:cubicBezTo>
                  <a:cubicBezTo>
                    <a:pt x="3444" y="14"/>
                    <a:pt x="3363" y="54"/>
                    <a:pt x="3323" y="108"/>
                  </a:cubicBezTo>
                  <a:cubicBezTo>
                    <a:pt x="3269" y="162"/>
                    <a:pt x="3255" y="256"/>
                    <a:pt x="3255" y="351"/>
                  </a:cubicBezTo>
                  <a:cubicBezTo>
                    <a:pt x="3255" y="432"/>
                    <a:pt x="3282" y="486"/>
                    <a:pt x="3336" y="554"/>
                  </a:cubicBezTo>
                  <a:cubicBezTo>
                    <a:pt x="3390" y="621"/>
                    <a:pt x="3458" y="689"/>
                    <a:pt x="3471" y="797"/>
                  </a:cubicBezTo>
                  <a:cubicBezTo>
                    <a:pt x="3471" y="797"/>
                    <a:pt x="3471" y="797"/>
                    <a:pt x="3471" y="810"/>
                  </a:cubicBezTo>
                  <a:cubicBezTo>
                    <a:pt x="3471" y="1175"/>
                    <a:pt x="3471" y="1175"/>
                    <a:pt x="3471" y="1175"/>
                  </a:cubicBezTo>
                  <a:cubicBezTo>
                    <a:pt x="1228" y="1175"/>
                    <a:pt x="1228" y="1175"/>
                    <a:pt x="1228" y="1175"/>
                  </a:cubicBezTo>
                  <a:cubicBezTo>
                    <a:pt x="1228" y="2310"/>
                    <a:pt x="1228" y="2310"/>
                    <a:pt x="1228" y="2310"/>
                  </a:cubicBezTo>
                  <a:cubicBezTo>
                    <a:pt x="783" y="2310"/>
                    <a:pt x="783" y="2310"/>
                    <a:pt x="783" y="2310"/>
                  </a:cubicBezTo>
                  <a:cubicBezTo>
                    <a:pt x="675" y="2310"/>
                    <a:pt x="607" y="2242"/>
                    <a:pt x="553" y="2188"/>
                  </a:cubicBezTo>
                  <a:cubicBezTo>
                    <a:pt x="485" y="2148"/>
                    <a:pt x="431" y="2107"/>
                    <a:pt x="351" y="2107"/>
                  </a:cubicBezTo>
                  <a:cubicBezTo>
                    <a:pt x="257" y="2107"/>
                    <a:pt x="162" y="2134"/>
                    <a:pt x="108" y="2188"/>
                  </a:cubicBezTo>
                  <a:cubicBezTo>
                    <a:pt x="41" y="2229"/>
                    <a:pt x="0" y="2310"/>
                    <a:pt x="0" y="2445"/>
                  </a:cubicBezTo>
                  <a:cubicBezTo>
                    <a:pt x="0" y="2593"/>
                    <a:pt x="54" y="2661"/>
                    <a:pt x="108" y="2715"/>
                  </a:cubicBezTo>
                  <a:cubicBezTo>
                    <a:pt x="162" y="2756"/>
                    <a:pt x="257" y="2783"/>
                    <a:pt x="351" y="2783"/>
                  </a:cubicBezTo>
                  <a:cubicBezTo>
                    <a:pt x="431" y="2783"/>
                    <a:pt x="485" y="2742"/>
                    <a:pt x="553" y="2702"/>
                  </a:cubicBezTo>
                  <a:cubicBezTo>
                    <a:pt x="621" y="2648"/>
                    <a:pt x="688" y="2567"/>
                    <a:pt x="796" y="2553"/>
                  </a:cubicBezTo>
                  <a:lnTo>
                    <a:pt x="796" y="2553"/>
                  </a:lnTo>
                  <a:cubicBezTo>
                    <a:pt x="1228" y="2553"/>
                    <a:pt x="1228" y="2553"/>
                    <a:pt x="1228" y="2553"/>
                  </a:cubicBezTo>
                  <a:cubicBezTo>
                    <a:pt x="1228" y="3727"/>
                    <a:pt x="1228" y="3727"/>
                    <a:pt x="1228" y="3727"/>
                  </a:cubicBezTo>
                  <a:cubicBezTo>
                    <a:pt x="2444" y="3727"/>
                    <a:pt x="2444" y="3727"/>
                    <a:pt x="2444" y="3727"/>
                  </a:cubicBezTo>
                  <a:cubicBezTo>
                    <a:pt x="2444" y="4133"/>
                    <a:pt x="2444" y="4133"/>
                    <a:pt x="2444" y="4133"/>
                  </a:cubicBezTo>
                  <a:lnTo>
                    <a:pt x="2444" y="4133"/>
                  </a:lnTo>
                  <a:cubicBezTo>
                    <a:pt x="2444" y="4241"/>
                    <a:pt x="2363" y="4308"/>
                    <a:pt x="2309" y="4376"/>
                  </a:cubicBezTo>
                  <a:cubicBezTo>
                    <a:pt x="2269" y="4444"/>
                    <a:pt x="2228" y="4498"/>
                    <a:pt x="2228" y="4578"/>
                  </a:cubicBezTo>
                  <a:cubicBezTo>
                    <a:pt x="2228" y="4673"/>
                    <a:pt x="2241" y="4768"/>
                    <a:pt x="2296" y="4822"/>
                  </a:cubicBezTo>
                  <a:cubicBezTo>
                    <a:pt x="2350" y="4876"/>
                    <a:pt x="2417" y="4930"/>
                    <a:pt x="2566" y="4930"/>
                  </a:cubicBezTo>
                  <a:cubicBezTo>
                    <a:pt x="2701" y="4930"/>
                    <a:pt x="2782" y="4889"/>
                    <a:pt x="2822" y="4822"/>
                  </a:cubicBezTo>
                  <a:cubicBezTo>
                    <a:pt x="2876" y="4768"/>
                    <a:pt x="2904" y="4673"/>
                    <a:pt x="2904" y="4578"/>
                  </a:cubicBezTo>
                  <a:cubicBezTo>
                    <a:pt x="2904" y="4498"/>
                    <a:pt x="2863" y="4444"/>
                    <a:pt x="2822" y="4376"/>
                  </a:cubicBezTo>
                  <a:cubicBezTo>
                    <a:pt x="2768" y="4322"/>
                    <a:pt x="2701" y="4254"/>
                    <a:pt x="2701" y="4146"/>
                  </a:cubicBezTo>
                  <a:cubicBezTo>
                    <a:pt x="2701" y="3727"/>
                    <a:pt x="2701" y="3727"/>
                    <a:pt x="2701" y="3727"/>
                  </a:cubicBezTo>
                  <a:cubicBezTo>
                    <a:pt x="5281" y="3727"/>
                    <a:pt x="5281" y="3727"/>
                    <a:pt x="5281" y="3727"/>
                  </a:cubicBezTo>
                  <a:cubicBezTo>
                    <a:pt x="5943" y="1175"/>
                    <a:pt x="5943" y="1175"/>
                    <a:pt x="5943" y="1175"/>
                  </a:cubicBezTo>
                  <a:cubicBezTo>
                    <a:pt x="3728" y="1175"/>
                    <a:pt x="3728" y="1175"/>
                    <a:pt x="3728" y="1175"/>
                  </a:cubicBezTo>
                  <a:lnTo>
                    <a:pt x="3728" y="797"/>
                  </a:lnTo>
                </a:path>
              </a:pathLst>
            </a:custGeom>
            <a:solidFill>
              <a:schemeClr val="accent2"/>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152366" tIns="76183" rIns="152366" bIns="76183" anchor="ctr"/>
            <a:lstStyle/>
            <a:p>
              <a:endParaRPr lang="en-US"/>
            </a:p>
          </p:txBody>
        </p:sp>
        <p:sp>
          <p:nvSpPr>
            <p:cNvPr id="38" name="Freeform 8"/>
            <p:cNvSpPr>
              <a:spLocks noChangeArrowheads="1"/>
            </p:cNvSpPr>
            <p:nvPr/>
          </p:nvSpPr>
          <p:spPr bwMode="auto">
            <a:xfrm>
              <a:off x="2973143" y="6892397"/>
              <a:ext cx="2375340" cy="1460500"/>
            </a:xfrm>
            <a:custGeom>
              <a:avLst/>
              <a:gdLst>
                <a:gd name="T0" fmla="*/ 2337 w 3959"/>
                <a:gd name="T1" fmla="*/ 162 h 2433"/>
                <a:gd name="T2" fmla="*/ 2337 w 3959"/>
                <a:gd name="T3" fmla="*/ 162 h 2433"/>
                <a:gd name="T4" fmla="*/ 2418 w 3959"/>
                <a:gd name="T5" fmla="*/ 270 h 2433"/>
                <a:gd name="T6" fmla="*/ 2540 w 3959"/>
                <a:gd name="T7" fmla="*/ 594 h 2433"/>
                <a:gd name="T8" fmla="*/ 2418 w 3959"/>
                <a:gd name="T9" fmla="*/ 986 h 2433"/>
                <a:gd name="T10" fmla="*/ 1972 w 3959"/>
                <a:gd name="T11" fmla="*/ 1162 h 2433"/>
                <a:gd name="T12" fmla="*/ 1540 w 3959"/>
                <a:gd name="T13" fmla="*/ 986 h 2433"/>
                <a:gd name="T14" fmla="*/ 1419 w 3959"/>
                <a:gd name="T15" fmla="*/ 594 h 2433"/>
                <a:gd name="T16" fmla="*/ 1553 w 3959"/>
                <a:gd name="T17" fmla="*/ 257 h 2433"/>
                <a:gd name="T18" fmla="*/ 1648 w 3959"/>
                <a:gd name="T19" fmla="*/ 135 h 2433"/>
                <a:gd name="T20" fmla="*/ 1648 w 3959"/>
                <a:gd name="T21" fmla="*/ 0 h 2433"/>
                <a:gd name="T22" fmla="*/ 0 w 3959"/>
                <a:gd name="T23" fmla="*/ 0 h 2433"/>
                <a:gd name="T24" fmla="*/ 513 w 3959"/>
                <a:gd name="T25" fmla="*/ 1811 h 2433"/>
                <a:gd name="T26" fmla="*/ 729 w 3959"/>
                <a:gd name="T27" fmla="*/ 2148 h 2433"/>
                <a:gd name="T28" fmla="*/ 729 w 3959"/>
                <a:gd name="T29" fmla="*/ 2148 h 2433"/>
                <a:gd name="T30" fmla="*/ 1297 w 3959"/>
                <a:gd name="T31" fmla="*/ 2432 h 2433"/>
                <a:gd name="T32" fmla="*/ 3958 w 3959"/>
                <a:gd name="T33" fmla="*/ 2432 h 2433"/>
                <a:gd name="T34" fmla="*/ 3958 w 3959"/>
                <a:gd name="T35" fmla="*/ 1554 h 2433"/>
                <a:gd name="T36" fmla="*/ 3810 w 3959"/>
                <a:gd name="T37" fmla="*/ 1554 h 2433"/>
                <a:gd name="T38" fmla="*/ 3688 w 3959"/>
                <a:gd name="T39" fmla="*/ 1635 h 2433"/>
                <a:gd name="T40" fmla="*/ 3351 w 3959"/>
                <a:gd name="T41" fmla="*/ 1770 h 2433"/>
                <a:gd name="T42" fmla="*/ 2972 w 3959"/>
                <a:gd name="T43" fmla="*/ 1648 h 2433"/>
                <a:gd name="T44" fmla="*/ 2783 w 3959"/>
                <a:gd name="T45" fmla="*/ 1216 h 2433"/>
                <a:gd name="T46" fmla="*/ 2958 w 3959"/>
                <a:gd name="T47" fmla="*/ 784 h 2433"/>
                <a:gd name="T48" fmla="*/ 3351 w 3959"/>
                <a:gd name="T49" fmla="*/ 662 h 2433"/>
                <a:gd name="T50" fmla="*/ 3675 w 3959"/>
                <a:gd name="T51" fmla="*/ 784 h 2433"/>
                <a:gd name="T52" fmla="*/ 3783 w 3959"/>
                <a:gd name="T53" fmla="*/ 851 h 2433"/>
                <a:gd name="T54" fmla="*/ 3958 w 3959"/>
                <a:gd name="T55" fmla="*/ 851 h 2433"/>
                <a:gd name="T56" fmla="*/ 3958 w 3959"/>
                <a:gd name="T57" fmla="*/ 0 h 2433"/>
                <a:gd name="T58" fmla="*/ 2337 w 3959"/>
                <a:gd name="T59" fmla="*/ 0 h 2433"/>
                <a:gd name="T60" fmla="*/ 2337 w 3959"/>
                <a:gd name="T61" fmla="*/ 162 h 24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959" h="2433">
                  <a:moveTo>
                    <a:pt x="2337" y="162"/>
                  </a:moveTo>
                  <a:lnTo>
                    <a:pt x="2337" y="162"/>
                  </a:lnTo>
                  <a:cubicBezTo>
                    <a:pt x="2337" y="176"/>
                    <a:pt x="2351" y="176"/>
                    <a:pt x="2418" y="270"/>
                  </a:cubicBezTo>
                  <a:cubicBezTo>
                    <a:pt x="2472" y="338"/>
                    <a:pt x="2540" y="460"/>
                    <a:pt x="2540" y="594"/>
                  </a:cubicBezTo>
                  <a:cubicBezTo>
                    <a:pt x="2540" y="730"/>
                    <a:pt x="2513" y="865"/>
                    <a:pt x="2418" y="986"/>
                  </a:cubicBezTo>
                  <a:cubicBezTo>
                    <a:pt x="2337" y="1094"/>
                    <a:pt x="2162" y="1162"/>
                    <a:pt x="1972" y="1162"/>
                  </a:cubicBezTo>
                  <a:cubicBezTo>
                    <a:pt x="1797" y="1162"/>
                    <a:pt x="1635" y="1081"/>
                    <a:pt x="1540" y="986"/>
                  </a:cubicBezTo>
                  <a:cubicBezTo>
                    <a:pt x="1445" y="865"/>
                    <a:pt x="1419" y="730"/>
                    <a:pt x="1419" y="594"/>
                  </a:cubicBezTo>
                  <a:cubicBezTo>
                    <a:pt x="1419" y="446"/>
                    <a:pt x="1499" y="338"/>
                    <a:pt x="1553" y="257"/>
                  </a:cubicBezTo>
                  <a:cubicBezTo>
                    <a:pt x="1621" y="176"/>
                    <a:pt x="1648" y="149"/>
                    <a:pt x="1648" y="135"/>
                  </a:cubicBezTo>
                  <a:cubicBezTo>
                    <a:pt x="1648" y="0"/>
                    <a:pt x="1648" y="0"/>
                    <a:pt x="1648" y="0"/>
                  </a:cubicBezTo>
                  <a:cubicBezTo>
                    <a:pt x="0" y="0"/>
                    <a:pt x="0" y="0"/>
                    <a:pt x="0" y="0"/>
                  </a:cubicBezTo>
                  <a:cubicBezTo>
                    <a:pt x="513" y="1811"/>
                    <a:pt x="513" y="1811"/>
                    <a:pt x="513" y="1811"/>
                  </a:cubicBezTo>
                  <a:cubicBezTo>
                    <a:pt x="554" y="1932"/>
                    <a:pt x="621" y="2053"/>
                    <a:pt x="729" y="2148"/>
                  </a:cubicBezTo>
                  <a:lnTo>
                    <a:pt x="729" y="2148"/>
                  </a:lnTo>
                  <a:cubicBezTo>
                    <a:pt x="865" y="2324"/>
                    <a:pt x="1081" y="2432"/>
                    <a:pt x="1297" y="2432"/>
                  </a:cubicBezTo>
                  <a:cubicBezTo>
                    <a:pt x="3958" y="2432"/>
                    <a:pt x="3958" y="2432"/>
                    <a:pt x="3958" y="2432"/>
                  </a:cubicBezTo>
                  <a:cubicBezTo>
                    <a:pt x="3958" y="1554"/>
                    <a:pt x="3958" y="1554"/>
                    <a:pt x="3958" y="1554"/>
                  </a:cubicBezTo>
                  <a:cubicBezTo>
                    <a:pt x="3810" y="1554"/>
                    <a:pt x="3810" y="1554"/>
                    <a:pt x="3810" y="1554"/>
                  </a:cubicBezTo>
                  <a:cubicBezTo>
                    <a:pt x="3796" y="1554"/>
                    <a:pt x="3769" y="1567"/>
                    <a:pt x="3688" y="1635"/>
                  </a:cubicBezTo>
                  <a:cubicBezTo>
                    <a:pt x="3607" y="1702"/>
                    <a:pt x="3499" y="1770"/>
                    <a:pt x="3351" y="1770"/>
                  </a:cubicBezTo>
                  <a:cubicBezTo>
                    <a:pt x="3215" y="1770"/>
                    <a:pt x="3080" y="1743"/>
                    <a:pt x="2972" y="1648"/>
                  </a:cubicBezTo>
                  <a:cubicBezTo>
                    <a:pt x="2864" y="1567"/>
                    <a:pt x="2783" y="1405"/>
                    <a:pt x="2783" y="1216"/>
                  </a:cubicBezTo>
                  <a:cubicBezTo>
                    <a:pt x="2783" y="1040"/>
                    <a:pt x="2864" y="865"/>
                    <a:pt x="2958" y="784"/>
                  </a:cubicBezTo>
                  <a:cubicBezTo>
                    <a:pt x="3080" y="689"/>
                    <a:pt x="3215" y="662"/>
                    <a:pt x="3351" y="662"/>
                  </a:cubicBezTo>
                  <a:cubicBezTo>
                    <a:pt x="3485" y="662"/>
                    <a:pt x="3607" y="730"/>
                    <a:pt x="3675" y="784"/>
                  </a:cubicBezTo>
                  <a:cubicBezTo>
                    <a:pt x="3769" y="851"/>
                    <a:pt x="3769" y="851"/>
                    <a:pt x="3783" y="851"/>
                  </a:cubicBezTo>
                  <a:cubicBezTo>
                    <a:pt x="3958" y="851"/>
                    <a:pt x="3958" y="851"/>
                    <a:pt x="3958" y="851"/>
                  </a:cubicBezTo>
                  <a:cubicBezTo>
                    <a:pt x="3958" y="0"/>
                    <a:pt x="3958" y="0"/>
                    <a:pt x="3958" y="0"/>
                  </a:cubicBezTo>
                  <a:cubicBezTo>
                    <a:pt x="2337" y="0"/>
                    <a:pt x="2337" y="0"/>
                    <a:pt x="2337" y="0"/>
                  </a:cubicBezTo>
                  <a:lnTo>
                    <a:pt x="2337" y="162"/>
                  </a:lnTo>
                </a:path>
              </a:pathLst>
            </a:custGeom>
            <a:solidFill>
              <a:schemeClr val="accent3"/>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152366" tIns="76183" rIns="152366" bIns="76183" anchor="ctr"/>
            <a:lstStyle/>
            <a:p>
              <a:endParaRPr lang="en-US"/>
            </a:p>
          </p:txBody>
        </p:sp>
        <p:sp>
          <p:nvSpPr>
            <p:cNvPr id="39" name="Freeform 9"/>
            <p:cNvSpPr>
              <a:spLocks noChangeArrowheads="1"/>
            </p:cNvSpPr>
            <p:nvPr/>
          </p:nvSpPr>
          <p:spPr bwMode="auto">
            <a:xfrm>
              <a:off x="3597397" y="9599084"/>
              <a:ext cx="706254" cy="664105"/>
            </a:xfrm>
            <a:custGeom>
              <a:avLst/>
              <a:gdLst>
                <a:gd name="T0" fmla="*/ 608 w 1176"/>
                <a:gd name="T1" fmla="*/ 351 h 1109"/>
                <a:gd name="T2" fmla="*/ 608 w 1176"/>
                <a:gd name="T3" fmla="*/ 351 h 1109"/>
                <a:gd name="T4" fmla="*/ 365 w 1176"/>
                <a:gd name="T5" fmla="*/ 419 h 1109"/>
                <a:gd name="T6" fmla="*/ 149 w 1176"/>
                <a:gd name="T7" fmla="*/ 487 h 1109"/>
                <a:gd name="T8" fmla="*/ 14 w 1176"/>
                <a:gd name="T9" fmla="*/ 703 h 1109"/>
                <a:gd name="T10" fmla="*/ 122 w 1176"/>
                <a:gd name="T11" fmla="*/ 973 h 1109"/>
                <a:gd name="T12" fmla="*/ 379 w 1176"/>
                <a:gd name="T13" fmla="*/ 1108 h 1109"/>
                <a:gd name="T14" fmla="*/ 595 w 1176"/>
                <a:gd name="T15" fmla="*/ 1000 h 1109"/>
                <a:gd name="T16" fmla="*/ 689 w 1176"/>
                <a:gd name="T17" fmla="*/ 797 h 1109"/>
                <a:gd name="T18" fmla="*/ 784 w 1176"/>
                <a:gd name="T19" fmla="*/ 527 h 1109"/>
                <a:gd name="T20" fmla="*/ 797 w 1176"/>
                <a:gd name="T21" fmla="*/ 527 h 1109"/>
                <a:gd name="T22" fmla="*/ 1175 w 1176"/>
                <a:gd name="T23" fmla="*/ 189 h 1109"/>
                <a:gd name="T24" fmla="*/ 1014 w 1176"/>
                <a:gd name="T25" fmla="*/ 0 h 1109"/>
                <a:gd name="T26" fmla="*/ 608 w 1176"/>
                <a:gd name="T27" fmla="*/ 351 h 1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76" h="1109">
                  <a:moveTo>
                    <a:pt x="608" y="351"/>
                  </a:moveTo>
                  <a:lnTo>
                    <a:pt x="608" y="351"/>
                  </a:lnTo>
                  <a:cubicBezTo>
                    <a:pt x="527" y="419"/>
                    <a:pt x="433" y="406"/>
                    <a:pt x="365" y="419"/>
                  </a:cubicBezTo>
                  <a:cubicBezTo>
                    <a:pt x="284" y="433"/>
                    <a:pt x="216" y="433"/>
                    <a:pt x="149" y="487"/>
                  </a:cubicBezTo>
                  <a:cubicBezTo>
                    <a:pt x="81" y="554"/>
                    <a:pt x="27" y="622"/>
                    <a:pt x="14" y="703"/>
                  </a:cubicBezTo>
                  <a:cubicBezTo>
                    <a:pt x="0" y="784"/>
                    <a:pt x="27" y="865"/>
                    <a:pt x="122" y="973"/>
                  </a:cubicBezTo>
                  <a:cubicBezTo>
                    <a:pt x="216" y="1081"/>
                    <a:pt x="297" y="1108"/>
                    <a:pt x="379" y="1108"/>
                  </a:cubicBezTo>
                  <a:cubicBezTo>
                    <a:pt x="446" y="1095"/>
                    <a:pt x="527" y="1054"/>
                    <a:pt x="595" y="1000"/>
                  </a:cubicBezTo>
                  <a:cubicBezTo>
                    <a:pt x="662" y="946"/>
                    <a:pt x="676" y="878"/>
                    <a:pt x="689" y="797"/>
                  </a:cubicBezTo>
                  <a:cubicBezTo>
                    <a:pt x="703" y="716"/>
                    <a:pt x="703" y="608"/>
                    <a:pt x="784" y="527"/>
                  </a:cubicBezTo>
                  <a:cubicBezTo>
                    <a:pt x="784" y="527"/>
                    <a:pt x="784" y="527"/>
                    <a:pt x="797" y="527"/>
                  </a:cubicBezTo>
                  <a:cubicBezTo>
                    <a:pt x="1175" y="189"/>
                    <a:pt x="1175" y="189"/>
                    <a:pt x="1175" y="189"/>
                  </a:cubicBezTo>
                  <a:cubicBezTo>
                    <a:pt x="1014" y="0"/>
                    <a:pt x="1014" y="0"/>
                    <a:pt x="1014" y="0"/>
                  </a:cubicBezTo>
                  <a:lnTo>
                    <a:pt x="608" y="351"/>
                  </a:lnTo>
                </a:path>
              </a:pathLst>
            </a:custGeom>
            <a:solidFill>
              <a:schemeClr val="bg1">
                <a:lumMod val="75000"/>
              </a:schemeClr>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152366" tIns="76183" rIns="152366" bIns="76183" anchor="ctr"/>
            <a:lstStyle/>
            <a:p>
              <a:endParaRPr lang="en-US"/>
            </a:p>
          </p:txBody>
        </p:sp>
        <p:sp>
          <p:nvSpPr>
            <p:cNvPr id="44" name="Freeform 10"/>
            <p:cNvSpPr>
              <a:spLocks noChangeArrowheads="1"/>
            </p:cNvSpPr>
            <p:nvPr/>
          </p:nvSpPr>
          <p:spPr bwMode="auto">
            <a:xfrm>
              <a:off x="4771841" y="6892397"/>
              <a:ext cx="3541849" cy="1460500"/>
            </a:xfrm>
            <a:custGeom>
              <a:avLst/>
              <a:gdLst>
                <a:gd name="T0" fmla="*/ 5795 w 5904"/>
                <a:gd name="T1" fmla="*/ 946 h 2433"/>
                <a:gd name="T2" fmla="*/ 5795 w 5904"/>
                <a:gd name="T3" fmla="*/ 946 h 2433"/>
                <a:gd name="T4" fmla="*/ 5552 w 5904"/>
                <a:gd name="T5" fmla="*/ 878 h 2433"/>
                <a:gd name="T6" fmla="*/ 5350 w 5904"/>
                <a:gd name="T7" fmla="*/ 959 h 2433"/>
                <a:gd name="T8" fmla="*/ 5107 w 5904"/>
                <a:gd name="T9" fmla="*/ 1081 h 2433"/>
                <a:gd name="T10" fmla="*/ 4675 w 5904"/>
                <a:gd name="T11" fmla="*/ 1081 h 2433"/>
                <a:gd name="T12" fmla="*/ 4675 w 5904"/>
                <a:gd name="T13" fmla="*/ 0 h 2433"/>
                <a:gd name="T14" fmla="*/ 3310 w 5904"/>
                <a:gd name="T15" fmla="*/ 0 h 2433"/>
                <a:gd name="T16" fmla="*/ 3310 w 5904"/>
                <a:gd name="T17" fmla="*/ 162 h 2433"/>
                <a:gd name="T18" fmla="*/ 3378 w 5904"/>
                <a:gd name="T19" fmla="*/ 270 h 2433"/>
                <a:gd name="T20" fmla="*/ 3499 w 5904"/>
                <a:gd name="T21" fmla="*/ 594 h 2433"/>
                <a:gd name="T22" fmla="*/ 3391 w 5904"/>
                <a:gd name="T23" fmla="*/ 986 h 2433"/>
                <a:gd name="T24" fmla="*/ 2946 w 5904"/>
                <a:gd name="T25" fmla="*/ 1162 h 2433"/>
                <a:gd name="T26" fmla="*/ 2513 w 5904"/>
                <a:gd name="T27" fmla="*/ 986 h 2433"/>
                <a:gd name="T28" fmla="*/ 2391 w 5904"/>
                <a:gd name="T29" fmla="*/ 594 h 2433"/>
                <a:gd name="T30" fmla="*/ 2527 w 5904"/>
                <a:gd name="T31" fmla="*/ 257 h 2433"/>
                <a:gd name="T32" fmla="*/ 2621 w 5904"/>
                <a:gd name="T33" fmla="*/ 135 h 2433"/>
                <a:gd name="T34" fmla="*/ 2621 w 5904"/>
                <a:gd name="T35" fmla="*/ 0 h 2433"/>
                <a:gd name="T36" fmla="*/ 1230 w 5904"/>
                <a:gd name="T37" fmla="*/ 0 h 2433"/>
                <a:gd name="T38" fmla="*/ 1230 w 5904"/>
                <a:gd name="T39" fmla="*/ 1081 h 2433"/>
                <a:gd name="T40" fmla="*/ 784 w 5904"/>
                <a:gd name="T41" fmla="*/ 1081 h 2433"/>
                <a:gd name="T42" fmla="*/ 554 w 5904"/>
                <a:gd name="T43" fmla="*/ 959 h 2433"/>
                <a:gd name="T44" fmla="*/ 352 w 5904"/>
                <a:gd name="T45" fmla="*/ 878 h 2433"/>
                <a:gd name="T46" fmla="*/ 108 w 5904"/>
                <a:gd name="T47" fmla="*/ 946 h 2433"/>
                <a:gd name="T48" fmla="*/ 0 w 5904"/>
                <a:gd name="T49" fmla="*/ 1216 h 2433"/>
                <a:gd name="T50" fmla="*/ 108 w 5904"/>
                <a:gd name="T51" fmla="*/ 1486 h 2433"/>
                <a:gd name="T52" fmla="*/ 352 w 5904"/>
                <a:gd name="T53" fmla="*/ 1554 h 2433"/>
                <a:gd name="T54" fmla="*/ 554 w 5904"/>
                <a:gd name="T55" fmla="*/ 1472 h 2433"/>
                <a:gd name="T56" fmla="*/ 797 w 5904"/>
                <a:gd name="T57" fmla="*/ 1324 h 2433"/>
                <a:gd name="T58" fmla="*/ 797 w 5904"/>
                <a:gd name="T59" fmla="*/ 1324 h 2433"/>
                <a:gd name="T60" fmla="*/ 1230 w 5904"/>
                <a:gd name="T61" fmla="*/ 1324 h 2433"/>
                <a:gd name="T62" fmla="*/ 1230 w 5904"/>
                <a:gd name="T63" fmla="*/ 2432 h 2433"/>
                <a:gd name="T64" fmla="*/ 4675 w 5904"/>
                <a:gd name="T65" fmla="*/ 2432 h 2433"/>
                <a:gd name="T66" fmla="*/ 4675 w 5904"/>
                <a:gd name="T67" fmla="*/ 1324 h 2433"/>
                <a:gd name="T68" fmla="*/ 5093 w 5904"/>
                <a:gd name="T69" fmla="*/ 1324 h 2433"/>
                <a:gd name="T70" fmla="*/ 5107 w 5904"/>
                <a:gd name="T71" fmla="*/ 1324 h 2433"/>
                <a:gd name="T72" fmla="*/ 5350 w 5904"/>
                <a:gd name="T73" fmla="*/ 1472 h 2433"/>
                <a:gd name="T74" fmla="*/ 5552 w 5904"/>
                <a:gd name="T75" fmla="*/ 1554 h 2433"/>
                <a:gd name="T76" fmla="*/ 5795 w 5904"/>
                <a:gd name="T77" fmla="*/ 1486 h 2433"/>
                <a:gd name="T78" fmla="*/ 5890 w 5904"/>
                <a:gd name="T79" fmla="*/ 1216 h 2433"/>
                <a:gd name="T80" fmla="*/ 5795 w 5904"/>
                <a:gd name="T81" fmla="*/ 946 h 24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904" h="2433">
                  <a:moveTo>
                    <a:pt x="5795" y="946"/>
                  </a:moveTo>
                  <a:lnTo>
                    <a:pt x="5795" y="946"/>
                  </a:lnTo>
                  <a:cubicBezTo>
                    <a:pt x="5741" y="905"/>
                    <a:pt x="5647" y="878"/>
                    <a:pt x="5552" y="878"/>
                  </a:cubicBezTo>
                  <a:cubicBezTo>
                    <a:pt x="5471" y="878"/>
                    <a:pt x="5417" y="919"/>
                    <a:pt x="5350" y="959"/>
                  </a:cubicBezTo>
                  <a:cubicBezTo>
                    <a:pt x="5283" y="1013"/>
                    <a:pt x="5215" y="1081"/>
                    <a:pt x="5107" y="1081"/>
                  </a:cubicBezTo>
                  <a:cubicBezTo>
                    <a:pt x="4675" y="1081"/>
                    <a:pt x="4675" y="1081"/>
                    <a:pt x="4675" y="1081"/>
                  </a:cubicBezTo>
                  <a:cubicBezTo>
                    <a:pt x="4675" y="0"/>
                    <a:pt x="4675" y="0"/>
                    <a:pt x="4675" y="0"/>
                  </a:cubicBezTo>
                  <a:cubicBezTo>
                    <a:pt x="3310" y="0"/>
                    <a:pt x="3310" y="0"/>
                    <a:pt x="3310" y="0"/>
                  </a:cubicBezTo>
                  <a:cubicBezTo>
                    <a:pt x="3310" y="162"/>
                    <a:pt x="3310" y="162"/>
                    <a:pt x="3310" y="162"/>
                  </a:cubicBezTo>
                  <a:cubicBezTo>
                    <a:pt x="3310" y="176"/>
                    <a:pt x="3324" y="176"/>
                    <a:pt x="3378" y="270"/>
                  </a:cubicBezTo>
                  <a:cubicBezTo>
                    <a:pt x="3432" y="338"/>
                    <a:pt x="3499" y="460"/>
                    <a:pt x="3499" y="594"/>
                  </a:cubicBezTo>
                  <a:cubicBezTo>
                    <a:pt x="3499" y="730"/>
                    <a:pt x="3486" y="865"/>
                    <a:pt x="3391" y="986"/>
                  </a:cubicBezTo>
                  <a:cubicBezTo>
                    <a:pt x="3297" y="1094"/>
                    <a:pt x="3134" y="1162"/>
                    <a:pt x="2946" y="1162"/>
                  </a:cubicBezTo>
                  <a:cubicBezTo>
                    <a:pt x="2756" y="1162"/>
                    <a:pt x="2594" y="1081"/>
                    <a:pt x="2513" y="986"/>
                  </a:cubicBezTo>
                  <a:cubicBezTo>
                    <a:pt x="2419" y="865"/>
                    <a:pt x="2391" y="730"/>
                    <a:pt x="2391" y="594"/>
                  </a:cubicBezTo>
                  <a:cubicBezTo>
                    <a:pt x="2391" y="446"/>
                    <a:pt x="2473" y="338"/>
                    <a:pt x="2527" y="257"/>
                  </a:cubicBezTo>
                  <a:cubicBezTo>
                    <a:pt x="2594" y="176"/>
                    <a:pt x="2607" y="149"/>
                    <a:pt x="2621" y="135"/>
                  </a:cubicBezTo>
                  <a:cubicBezTo>
                    <a:pt x="2621" y="0"/>
                    <a:pt x="2621" y="0"/>
                    <a:pt x="2621" y="0"/>
                  </a:cubicBezTo>
                  <a:cubicBezTo>
                    <a:pt x="1230" y="0"/>
                    <a:pt x="1230" y="0"/>
                    <a:pt x="1230" y="0"/>
                  </a:cubicBezTo>
                  <a:cubicBezTo>
                    <a:pt x="1230" y="1081"/>
                    <a:pt x="1230" y="1081"/>
                    <a:pt x="1230" y="1081"/>
                  </a:cubicBezTo>
                  <a:cubicBezTo>
                    <a:pt x="784" y="1081"/>
                    <a:pt x="784" y="1081"/>
                    <a:pt x="784" y="1081"/>
                  </a:cubicBezTo>
                  <a:cubicBezTo>
                    <a:pt x="676" y="1081"/>
                    <a:pt x="608" y="1013"/>
                    <a:pt x="554" y="959"/>
                  </a:cubicBezTo>
                  <a:cubicBezTo>
                    <a:pt x="486" y="919"/>
                    <a:pt x="419" y="878"/>
                    <a:pt x="352" y="878"/>
                  </a:cubicBezTo>
                  <a:cubicBezTo>
                    <a:pt x="257" y="878"/>
                    <a:pt x="162" y="905"/>
                    <a:pt x="108" y="946"/>
                  </a:cubicBezTo>
                  <a:cubicBezTo>
                    <a:pt x="41" y="1000"/>
                    <a:pt x="0" y="1081"/>
                    <a:pt x="0" y="1216"/>
                  </a:cubicBezTo>
                  <a:cubicBezTo>
                    <a:pt x="0" y="1364"/>
                    <a:pt x="54" y="1432"/>
                    <a:pt x="108" y="1486"/>
                  </a:cubicBezTo>
                  <a:cubicBezTo>
                    <a:pt x="162" y="1527"/>
                    <a:pt x="244" y="1554"/>
                    <a:pt x="352" y="1554"/>
                  </a:cubicBezTo>
                  <a:cubicBezTo>
                    <a:pt x="432" y="1554"/>
                    <a:pt x="486" y="1513"/>
                    <a:pt x="554" y="1472"/>
                  </a:cubicBezTo>
                  <a:cubicBezTo>
                    <a:pt x="622" y="1418"/>
                    <a:pt x="689" y="1338"/>
                    <a:pt x="797" y="1324"/>
                  </a:cubicBezTo>
                  <a:lnTo>
                    <a:pt x="797" y="1324"/>
                  </a:lnTo>
                  <a:cubicBezTo>
                    <a:pt x="1230" y="1324"/>
                    <a:pt x="1230" y="1324"/>
                    <a:pt x="1230" y="1324"/>
                  </a:cubicBezTo>
                  <a:cubicBezTo>
                    <a:pt x="1230" y="2432"/>
                    <a:pt x="1230" y="2432"/>
                    <a:pt x="1230" y="2432"/>
                  </a:cubicBezTo>
                  <a:cubicBezTo>
                    <a:pt x="4675" y="2432"/>
                    <a:pt x="4675" y="2432"/>
                    <a:pt x="4675" y="2432"/>
                  </a:cubicBezTo>
                  <a:cubicBezTo>
                    <a:pt x="4675" y="1324"/>
                    <a:pt x="4675" y="1324"/>
                    <a:pt x="4675" y="1324"/>
                  </a:cubicBezTo>
                  <a:cubicBezTo>
                    <a:pt x="5093" y="1324"/>
                    <a:pt x="5093" y="1324"/>
                    <a:pt x="5093" y="1324"/>
                  </a:cubicBezTo>
                  <a:cubicBezTo>
                    <a:pt x="5107" y="1324"/>
                    <a:pt x="5107" y="1324"/>
                    <a:pt x="5107" y="1324"/>
                  </a:cubicBezTo>
                  <a:cubicBezTo>
                    <a:pt x="5215" y="1338"/>
                    <a:pt x="5283" y="1418"/>
                    <a:pt x="5350" y="1472"/>
                  </a:cubicBezTo>
                  <a:cubicBezTo>
                    <a:pt x="5417" y="1513"/>
                    <a:pt x="5471" y="1554"/>
                    <a:pt x="5552" y="1554"/>
                  </a:cubicBezTo>
                  <a:cubicBezTo>
                    <a:pt x="5647" y="1554"/>
                    <a:pt x="5727" y="1527"/>
                    <a:pt x="5795" y="1486"/>
                  </a:cubicBezTo>
                  <a:cubicBezTo>
                    <a:pt x="5849" y="1432"/>
                    <a:pt x="5890" y="1364"/>
                    <a:pt x="5890" y="1216"/>
                  </a:cubicBezTo>
                  <a:cubicBezTo>
                    <a:pt x="5903" y="1081"/>
                    <a:pt x="5862" y="1000"/>
                    <a:pt x="5795" y="946"/>
                  </a:cubicBezTo>
                </a:path>
              </a:pathLst>
            </a:custGeom>
            <a:solidFill>
              <a:schemeClr val="accent3"/>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152366" tIns="76183" rIns="152366" bIns="76183" anchor="ctr"/>
            <a:lstStyle/>
            <a:p>
              <a:endParaRPr lang="en-US"/>
            </a:p>
          </p:txBody>
        </p:sp>
        <p:sp>
          <p:nvSpPr>
            <p:cNvPr id="45" name="Freeform 11"/>
            <p:cNvSpPr>
              <a:spLocks noChangeArrowheads="1"/>
            </p:cNvSpPr>
            <p:nvPr/>
          </p:nvSpPr>
          <p:spPr bwMode="auto">
            <a:xfrm>
              <a:off x="9271232" y="9599084"/>
              <a:ext cx="698318" cy="664105"/>
            </a:xfrm>
            <a:custGeom>
              <a:avLst/>
              <a:gdLst>
                <a:gd name="T0" fmla="*/ 608 w 1163"/>
                <a:gd name="T1" fmla="*/ 351 h 1109"/>
                <a:gd name="T2" fmla="*/ 608 w 1163"/>
                <a:gd name="T3" fmla="*/ 351 h 1109"/>
                <a:gd name="T4" fmla="*/ 351 w 1163"/>
                <a:gd name="T5" fmla="*/ 419 h 1109"/>
                <a:gd name="T6" fmla="*/ 149 w 1163"/>
                <a:gd name="T7" fmla="*/ 487 h 1109"/>
                <a:gd name="T8" fmla="*/ 14 w 1163"/>
                <a:gd name="T9" fmla="*/ 703 h 1109"/>
                <a:gd name="T10" fmla="*/ 108 w 1163"/>
                <a:gd name="T11" fmla="*/ 973 h 1109"/>
                <a:gd name="T12" fmla="*/ 365 w 1163"/>
                <a:gd name="T13" fmla="*/ 1108 h 1109"/>
                <a:gd name="T14" fmla="*/ 595 w 1163"/>
                <a:gd name="T15" fmla="*/ 1000 h 1109"/>
                <a:gd name="T16" fmla="*/ 690 w 1163"/>
                <a:gd name="T17" fmla="*/ 797 h 1109"/>
                <a:gd name="T18" fmla="*/ 784 w 1163"/>
                <a:gd name="T19" fmla="*/ 527 h 1109"/>
                <a:gd name="T20" fmla="*/ 784 w 1163"/>
                <a:gd name="T21" fmla="*/ 527 h 1109"/>
                <a:gd name="T22" fmla="*/ 1162 w 1163"/>
                <a:gd name="T23" fmla="*/ 189 h 1109"/>
                <a:gd name="T24" fmla="*/ 1000 w 1163"/>
                <a:gd name="T25" fmla="*/ 0 h 1109"/>
                <a:gd name="T26" fmla="*/ 608 w 1163"/>
                <a:gd name="T27" fmla="*/ 351 h 1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63" h="1109">
                  <a:moveTo>
                    <a:pt x="608" y="351"/>
                  </a:moveTo>
                  <a:lnTo>
                    <a:pt x="608" y="351"/>
                  </a:lnTo>
                  <a:cubicBezTo>
                    <a:pt x="527" y="419"/>
                    <a:pt x="433" y="406"/>
                    <a:pt x="351" y="419"/>
                  </a:cubicBezTo>
                  <a:cubicBezTo>
                    <a:pt x="271" y="433"/>
                    <a:pt x="203" y="433"/>
                    <a:pt x="149" y="487"/>
                  </a:cubicBezTo>
                  <a:cubicBezTo>
                    <a:pt x="81" y="554"/>
                    <a:pt x="27" y="622"/>
                    <a:pt x="14" y="703"/>
                  </a:cubicBezTo>
                  <a:cubicBezTo>
                    <a:pt x="0" y="784"/>
                    <a:pt x="14" y="865"/>
                    <a:pt x="108" y="973"/>
                  </a:cubicBezTo>
                  <a:cubicBezTo>
                    <a:pt x="203" y="1081"/>
                    <a:pt x="284" y="1108"/>
                    <a:pt x="365" y="1108"/>
                  </a:cubicBezTo>
                  <a:cubicBezTo>
                    <a:pt x="446" y="1095"/>
                    <a:pt x="514" y="1054"/>
                    <a:pt x="595" y="1000"/>
                  </a:cubicBezTo>
                  <a:cubicBezTo>
                    <a:pt x="649" y="946"/>
                    <a:pt x="676" y="878"/>
                    <a:pt x="690" y="797"/>
                  </a:cubicBezTo>
                  <a:cubicBezTo>
                    <a:pt x="703" y="716"/>
                    <a:pt x="703" y="608"/>
                    <a:pt x="784" y="527"/>
                  </a:cubicBezTo>
                  <a:lnTo>
                    <a:pt x="784" y="527"/>
                  </a:lnTo>
                  <a:cubicBezTo>
                    <a:pt x="1162" y="189"/>
                    <a:pt x="1162" y="189"/>
                    <a:pt x="1162" y="189"/>
                  </a:cubicBezTo>
                  <a:cubicBezTo>
                    <a:pt x="1000" y="0"/>
                    <a:pt x="1000" y="0"/>
                    <a:pt x="1000" y="0"/>
                  </a:cubicBezTo>
                  <a:lnTo>
                    <a:pt x="608" y="351"/>
                  </a:lnTo>
                </a:path>
              </a:pathLst>
            </a:custGeom>
            <a:solidFill>
              <a:schemeClr val="bg1">
                <a:lumMod val="75000"/>
              </a:schemeClr>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152366" tIns="76183" rIns="152366" bIns="76183" anchor="ctr"/>
            <a:lstStyle/>
            <a:p>
              <a:endParaRPr lang="en-US"/>
            </a:p>
          </p:txBody>
        </p:sp>
        <p:sp>
          <p:nvSpPr>
            <p:cNvPr id="46" name="Freeform 12"/>
            <p:cNvSpPr>
              <a:spLocks noChangeArrowheads="1"/>
            </p:cNvSpPr>
            <p:nvPr/>
          </p:nvSpPr>
          <p:spPr bwMode="auto">
            <a:xfrm>
              <a:off x="7731758" y="6892397"/>
              <a:ext cx="3184754" cy="1460500"/>
            </a:xfrm>
            <a:custGeom>
              <a:avLst/>
              <a:gdLst>
                <a:gd name="T0" fmla="*/ 3026 w 5310"/>
                <a:gd name="T1" fmla="*/ 162 h 2433"/>
                <a:gd name="T2" fmla="*/ 3026 w 5310"/>
                <a:gd name="T3" fmla="*/ 162 h 2433"/>
                <a:gd name="T4" fmla="*/ 3093 w 5310"/>
                <a:gd name="T5" fmla="*/ 270 h 2433"/>
                <a:gd name="T6" fmla="*/ 3215 w 5310"/>
                <a:gd name="T7" fmla="*/ 594 h 2433"/>
                <a:gd name="T8" fmla="*/ 3093 w 5310"/>
                <a:gd name="T9" fmla="*/ 986 h 2433"/>
                <a:gd name="T10" fmla="*/ 2661 w 5310"/>
                <a:gd name="T11" fmla="*/ 1162 h 2433"/>
                <a:gd name="T12" fmla="*/ 2215 w 5310"/>
                <a:gd name="T13" fmla="*/ 986 h 2433"/>
                <a:gd name="T14" fmla="*/ 2107 w 5310"/>
                <a:gd name="T15" fmla="*/ 594 h 2433"/>
                <a:gd name="T16" fmla="*/ 2242 w 5310"/>
                <a:gd name="T17" fmla="*/ 257 h 2433"/>
                <a:gd name="T18" fmla="*/ 2323 w 5310"/>
                <a:gd name="T19" fmla="*/ 135 h 2433"/>
                <a:gd name="T20" fmla="*/ 2323 w 5310"/>
                <a:gd name="T21" fmla="*/ 0 h 2433"/>
                <a:gd name="T22" fmla="*/ 0 w 5310"/>
                <a:gd name="T23" fmla="*/ 0 h 2433"/>
                <a:gd name="T24" fmla="*/ 0 w 5310"/>
                <a:gd name="T25" fmla="*/ 851 h 2433"/>
                <a:gd name="T26" fmla="*/ 176 w 5310"/>
                <a:gd name="T27" fmla="*/ 851 h 2433"/>
                <a:gd name="T28" fmla="*/ 298 w 5310"/>
                <a:gd name="T29" fmla="*/ 784 h 2433"/>
                <a:gd name="T30" fmla="*/ 621 w 5310"/>
                <a:gd name="T31" fmla="*/ 662 h 2433"/>
                <a:gd name="T32" fmla="*/ 999 w 5310"/>
                <a:gd name="T33" fmla="*/ 784 h 2433"/>
                <a:gd name="T34" fmla="*/ 1188 w 5310"/>
                <a:gd name="T35" fmla="*/ 1216 h 2433"/>
                <a:gd name="T36" fmla="*/ 999 w 5310"/>
                <a:gd name="T37" fmla="*/ 1648 h 2433"/>
                <a:gd name="T38" fmla="*/ 621 w 5310"/>
                <a:gd name="T39" fmla="*/ 1770 h 2433"/>
                <a:gd name="T40" fmla="*/ 284 w 5310"/>
                <a:gd name="T41" fmla="*/ 1635 h 2433"/>
                <a:gd name="T42" fmla="*/ 149 w 5310"/>
                <a:gd name="T43" fmla="*/ 1554 h 2433"/>
                <a:gd name="T44" fmla="*/ 0 w 5310"/>
                <a:gd name="T45" fmla="*/ 1554 h 2433"/>
                <a:gd name="T46" fmla="*/ 0 w 5310"/>
                <a:gd name="T47" fmla="*/ 2432 h 2433"/>
                <a:gd name="T48" fmla="*/ 4160 w 5310"/>
                <a:gd name="T49" fmla="*/ 2432 h 2433"/>
                <a:gd name="T50" fmla="*/ 4809 w 5310"/>
                <a:gd name="T51" fmla="*/ 1973 h 2433"/>
                <a:gd name="T52" fmla="*/ 5309 w 5310"/>
                <a:gd name="T53" fmla="*/ 0 h 2433"/>
                <a:gd name="T54" fmla="*/ 3026 w 5310"/>
                <a:gd name="T55" fmla="*/ 0 h 2433"/>
                <a:gd name="T56" fmla="*/ 3026 w 5310"/>
                <a:gd name="T57" fmla="*/ 162 h 24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310" h="2433">
                  <a:moveTo>
                    <a:pt x="3026" y="162"/>
                  </a:moveTo>
                  <a:lnTo>
                    <a:pt x="3026" y="162"/>
                  </a:lnTo>
                  <a:cubicBezTo>
                    <a:pt x="3026" y="176"/>
                    <a:pt x="3026" y="176"/>
                    <a:pt x="3093" y="270"/>
                  </a:cubicBezTo>
                  <a:cubicBezTo>
                    <a:pt x="3147" y="338"/>
                    <a:pt x="3215" y="460"/>
                    <a:pt x="3215" y="594"/>
                  </a:cubicBezTo>
                  <a:cubicBezTo>
                    <a:pt x="3215" y="730"/>
                    <a:pt x="3188" y="865"/>
                    <a:pt x="3093" y="986"/>
                  </a:cubicBezTo>
                  <a:cubicBezTo>
                    <a:pt x="3012" y="1094"/>
                    <a:pt x="2837" y="1162"/>
                    <a:pt x="2661" y="1162"/>
                  </a:cubicBezTo>
                  <a:cubicBezTo>
                    <a:pt x="2472" y="1162"/>
                    <a:pt x="2310" y="1081"/>
                    <a:pt x="2215" y="986"/>
                  </a:cubicBezTo>
                  <a:cubicBezTo>
                    <a:pt x="2121" y="865"/>
                    <a:pt x="2107" y="730"/>
                    <a:pt x="2107" y="594"/>
                  </a:cubicBezTo>
                  <a:cubicBezTo>
                    <a:pt x="2107" y="446"/>
                    <a:pt x="2175" y="338"/>
                    <a:pt x="2242" y="257"/>
                  </a:cubicBezTo>
                  <a:cubicBezTo>
                    <a:pt x="2310" y="176"/>
                    <a:pt x="2323" y="149"/>
                    <a:pt x="2323" y="135"/>
                  </a:cubicBezTo>
                  <a:cubicBezTo>
                    <a:pt x="2323" y="0"/>
                    <a:pt x="2323" y="0"/>
                    <a:pt x="2323" y="0"/>
                  </a:cubicBezTo>
                  <a:cubicBezTo>
                    <a:pt x="0" y="0"/>
                    <a:pt x="0" y="0"/>
                    <a:pt x="0" y="0"/>
                  </a:cubicBezTo>
                  <a:cubicBezTo>
                    <a:pt x="0" y="851"/>
                    <a:pt x="0" y="851"/>
                    <a:pt x="0" y="851"/>
                  </a:cubicBezTo>
                  <a:cubicBezTo>
                    <a:pt x="176" y="851"/>
                    <a:pt x="176" y="851"/>
                    <a:pt x="176" y="851"/>
                  </a:cubicBezTo>
                  <a:cubicBezTo>
                    <a:pt x="203" y="851"/>
                    <a:pt x="203" y="851"/>
                    <a:pt x="298" y="784"/>
                  </a:cubicBezTo>
                  <a:cubicBezTo>
                    <a:pt x="365" y="730"/>
                    <a:pt x="472" y="662"/>
                    <a:pt x="621" y="662"/>
                  </a:cubicBezTo>
                  <a:cubicBezTo>
                    <a:pt x="742" y="662"/>
                    <a:pt x="891" y="689"/>
                    <a:pt x="999" y="784"/>
                  </a:cubicBezTo>
                  <a:cubicBezTo>
                    <a:pt x="1107" y="865"/>
                    <a:pt x="1188" y="1040"/>
                    <a:pt x="1188" y="1216"/>
                  </a:cubicBezTo>
                  <a:cubicBezTo>
                    <a:pt x="1188" y="1405"/>
                    <a:pt x="1107" y="1567"/>
                    <a:pt x="999" y="1648"/>
                  </a:cubicBezTo>
                  <a:cubicBezTo>
                    <a:pt x="891" y="1743"/>
                    <a:pt x="756" y="1770"/>
                    <a:pt x="621" y="1770"/>
                  </a:cubicBezTo>
                  <a:cubicBezTo>
                    <a:pt x="472" y="1770"/>
                    <a:pt x="352" y="1702"/>
                    <a:pt x="284" y="1635"/>
                  </a:cubicBezTo>
                  <a:cubicBezTo>
                    <a:pt x="190" y="1567"/>
                    <a:pt x="176" y="1554"/>
                    <a:pt x="149" y="1554"/>
                  </a:cubicBezTo>
                  <a:cubicBezTo>
                    <a:pt x="0" y="1554"/>
                    <a:pt x="0" y="1554"/>
                    <a:pt x="0" y="1554"/>
                  </a:cubicBezTo>
                  <a:cubicBezTo>
                    <a:pt x="0" y="2432"/>
                    <a:pt x="0" y="2432"/>
                    <a:pt x="0" y="2432"/>
                  </a:cubicBezTo>
                  <a:cubicBezTo>
                    <a:pt x="4160" y="2432"/>
                    <a:pt x="4160" y="2432"/>
                    <a:pt x="4160" y="2432"/>
                  </a:cubicBezTo>
                  <a:cubicBezTo>
                    <a:pt x="4444" y="2432"/>
                    <a:pt x="4715" y="2229"/>
                    <a:pt x="4809" y="1973"/>
                  </a:cubicBezTo>
                  <a:cubicBezTo>
                    <a:pt x="5309" y="0"/>
                    <a:pt x="5309" y="0"/>
                    <a:pt x="5309" y="0"/>
                  </a:cubicBezTo>
                  <a:cubicBezTo>
                    <a:pt x="3026" y="0"/>
                    <a:pt x="3026" y="0"/>
                    <a:pt x="3026" y="0"/>
                  </a:cubicBezTo>
                  <a:lnTo>
                    <a:pt x="3026" y="162"/>
                  </a:lnTo>
                </a:path>
              </a:pathLst>
            </a:custGeom>
            <a:solidFill>
              <a:schemeClr val="accent3"/>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152366" tIns="76183" rIns="152366" bIns="76183" anchor="ctr"/>
            <a:lstStyle/>
            <a:p>
              <a:endParaRPr lang="en-US"/>
            </a:p>
          </p:txBody>
        </p:sp>
        <p:sp>
          <p:nvSpPr>
            <p:cNvPr id="47" name="Freeform 13"/>
            <p:cNvSpPr>
              <a:spLocks noChangeArrowheads="1"/>
            </p:cNvSpPr>
            <p:nvPr/>
          </p:nvSpPr>
          <p:spPr bwMode="auto">
            <a:xfrm>
              <a:off x="2608112" y="8585731"/>
              <a:ext cx="2690113" cy="2693458"/>
            </a:xfrm>
            <a:custGeom>
              <a:avLst/>
              <a:gdLst>
                <a:gd name="T0" fmla="*/ 2243 w 4486"/>
                <a:gd name="T1" fmla="*/ 0 h 4487"/>
                <a:gd name="T2" fmla="*/ 2243 w 4486"/>
                <a:gd name="T3" fmla="*/ 0 h 4487"/>
                <a:gd name="T4" fmla="*/ 0 w 4486"/>
                <a:gd name="T5" fmla="*/ 2243 h 4487"/>
                <a:gd name="T6" fmla="*/ 2243 w 4486"/>
                <a:gd name="T7" fmla="*/ 4486 h 4487"/>
                <a:gd name="T8" fmla="*/ 4485 w 4486"/>
                <a:gd name="T9" fmla="*/ 2243 h 4487"/>
                <a:gd name="T10" fmla="*/ 2243 w 4486"/>
                <a:gd name="T11" fmla="*/ 0 h 4487"/>
                <a:gd name="T12" fmla="*/ 2972 w 4486"/>
                <a:gd name="T13" fmla="*/ 2040 h 4487"/>
                <a:gd name="T14" fmla="*/ 2972 w 4486"/>
                <a:gd name="T15" fmla="*/ 2040 h 4487"/>
                <a:gd name="T16" fmla="*/ 2972 w 4486"/>
                <a:gd name="T17" fmla="*/ 2040 h 4487"/>
                <a:gd name="T18" fmla="*/ 2594 w 4486"/>
                <a:gd name="T19" fmla="*/ 2378 h 4487"/>
                <a:gd name="T20" fmla="*/ 2554 w 4486"/>
                <a:gd name="T21" fmla="*/ 2527 h 4487"/>
                <a:gd name="T22" fmla="*/ 2391 w 4486"/>
                <a:gd name="T23" fmla="*/ 2851 h 4487"/>
                <a:gd name="T24" fmla="*/ 2027 w 4486"/>
                <a:gd name="T25" fmla="*/ 3013 h 4487"/>
                <a:gd name="T26" fmla="*/ 1608 w 4486"/>
                <a:gd name="T27" fmla="*/ 2810 h 4487"/>
                <a:gd name="T28" fmla="*/ 1445 w 4486"/>
                <a:gd name="T29" fmla="*/ 2351 h 4487"/>
                <a:gd name="T30" fmla="*/ 1662 w 4486"/>
                <a:gd name="T31" fmla="*/ 2014 h 4487"/>
                <a:gd name="T32" fmla="*/ 1986 w 4486"/>
                <a:gd name="T33" fmla="*/ 1892 h 4487"/>
                <a:gd name="T34" fmla="*/ 2121 w 4486"/>
                <a:gd name="T35" fmla="*/ 1865 h 4487"/>
                <a:gd name="T36" fmla="*/ 2513 w 4486"/>
                <a:gd name="T37" fmla="*/ 1527 h 4487"/>
                <a:gd name="T38" fmla="*/ 2648 w 4486"/>
                <a:gd name="T39" fmla="*/ 1473 h 4487"/>
                <a:gd name="T40" fmla="*/ 2823 w 4486"/>
                <a:gd name="T41" fmla="*/ 1541 h 4487"/>
                <a:gd name="T42" fmla="*/ 2986 w 4486"/>
                <a:gd name="T43" fmla="*/ 1730 h 4487"/>
                <a:gd name="T44" fmla="*/ 2972 w 4486"/>
                <a:gd name="T45" fmla="*/ 2040 h 44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486" h="4487">
                  <a:moveTo>
                    <a:pt x="2243" y="0"/>
                  </a:moveTo>
                  <a:lnTo>
                    <a:pt x="2243" y="0"/>
                  </a:lnTo>
                  <a:cubicBezTo>
                    <a:pt x="1000" y="0"/>
                    <a:pt x="0" y="1000"/>
                    <a:pt x="0" y="2243"/>
                  </a:cubicBezTo>
                  <a:cubicBezTo>
                    <a:pt x="0" y="3486"/>
                    <a:pt x="1000" y="4486"/>
                    <a:pt x="2243" y="4486"/>
                  </a:cubicBezTo>
                  <a:cubicBezTo>
                    <a:pt x="3486" y="4486"/>
                    <a:pt x="4485" y="3486"/>
                    <a:pt x="4485" y="2243"/>
                  </a:cubicBezTo>
                  <a:cubicBezTo>
                    <a:pt x="4485" y="1000"/>
                    <a:pt x="3486" y="0"/>
                    <a:pt x="2243" y="0"/>
                  </a:cubicBezTo>
                  <a:close/>
                  <a:moveTo>
                    <a:pt x="2972" y="2040"/>
                  </a:moveTo>
                  <a:lnTo>
                    <a:pt x="2972" y="2040"/>
                  </a:lnTo>
                  <a:lnTo>
                    <a:pt x="2972" y="2040"/>
                  </a:lnTo>
                  <a:cubicBezTo>
                    <a:pt x="2594" y="2378"/>
                    <a:pt x="2594" y="2378"/>
                    <a:pt x="2594" y="2378"/>
                  </a:cubicBezTo>
                  <a:cubicBezTo>
                    <a:pt x="2580" y="2392"/>
                    <a:pt x="2580" y="2419"/>
                    <a:pt x="2554" y="2527"/>
                  </a:cubicBezTo>
                  <a:cubicBezTo>
                    <a:pt x="2540" y="2621"/>
                    <a:pt x="2499" y="2756"/>
                    <a:pt x="2391" y="2851"/>
                  </a:cubicBezTo>
                  <a:cubicBezTo>
                    <a:pt x="2297" y="2932"/>
                    <a:pt x="2175" y="3000"/>
                    <a:pt x="2027" y="3013"/>
                  </a:cubicBezTo>
                  <a:cubicBezTo>
                    <a:pt x="1891" y="3013"/>
                    <a:pt x="1729" y="2946"/>
                    <a:pt x="1608" y="2810"/>
                  </a:cubicBezTo>
                  <a:cubicBezTo>
                    <a:pt x="1473" y="2676"/>
                    <a:pt x="1419" y="2486"/>
                    <a:pt x="1445" y="2351"/>
                  </a:cubicBezTo>
                  <a:cubicBezTo>
                    <a:pt x="1473" y="2203"/>
                    <a:pt x="1554" y="2095"/>
                    <a:pt x="1662" y="2014"/>
                  </a:cubicBezTo>
                  <a:cubicBezTo>
                    <a:pt x="1756" y="1919"/>
                    <a:pt x="1891" y="1892"/>
                    <a:pt x="1986" y="1892"/>
                  </a:cubicBezTo>
                  <a:cubicBezTo>
                    <a:pt x="2094" y="1878"/>
                    <a:pt x="2107" y="1878"/>
                    <a:pt x="2121" y="1865"/>
                  </a:cubicBezTo>
                  <a:cubicBezTo>
                    <a:pt x="2513" y="1527"/>
                    <a:pt x="2513" y="1527"/>
                    <a:pt x="2513" y="1527"/>
                  </a:cubicBezTo>
                  <a:cubicBezTo>
                    <a:pt x="2540" y="1487"/>
                    <a:pt x="2594" y="1473"/>
                    <a:pt x="2648" y="1473"/>
                  </a:cubicBezTo>
                  <a:cubicBezTo>
                    <a:pt x="2716" y="1459"/>
                    <a:pt x="2770" y="1487"/>
                    <a:pt x="2823" y="1541"/>
                  </a:cubicBezTo>
                  <a:cubicBezTo>
                    <a:pt x="2986" y="1730"/>
                    <a:pt x="2986" y="1730"/>
                    <a:pt x="2986" y="1730"/>
                  </a:cubicBezTo>
                  <a:cubicBezTo>
                    <a:pt x="3067" y="1824"/>
                    <a:pt x="3053" y="1960"/>
                    <a:pt x="2972" y="2040"/>
                  </a:cubicBezTo>
                  <a:close/>
                </a:path>
              </a:pathLst>
            </a:custGeom>
            <a:solidFill>
              <a:schemeClr val="accent4"/>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152366" tIns="76183" rIns="152366" bIns="76183" anchor="ctr"/>
            <a:lstStyle/>
            <a:p>
              <a:endParaRPr lang="en-US"/>
            </a:p>
          </p:txBody>
        </p:sp>
        <p:sp>
          <p:nvSpPr>
            <p:cNvPr id="48" name="Freeform 14"/>
            <p:cNvSpPr>
              <a:spLocks noChangeArrowheads="1"/>
            </p:cNvSpPr>
            <p:nvPr/>
          </p:nvSpPr>
          <p:spPr bwMode="auto">
            <a:xfrm>
              <a:off x="8274012" y="8585731"/>
              <a:ext cx="2698047" cy="2693458"/>
            </a:xfrm>
            <a:custGeom>
              <a:avLst/>
              <a:gdLst>
                <a:gd name="T0" fmla="*/ 2242 w 4499"/>
                <a:gd name="T1" fmla="*/ 0 h 4487"/>
                <a:gd name="T2" fmla="*/ 2242 w 4499"/>
                <a:gd name="T3" fmla="*/ 0 h 4487"/>
                <a:gd name="T4" fmla="*/ 0 w 4499"/>
                <a:gd name="T5" fmla="*/ 2243 h 4487"/>
                <a:gd name="T6" fmla="*/ 2242 w 4499"/>
                <a:gd name="T7" fmla="*/ 4486 h 4487"/>
                <a:gd name="T8" fmla="*/ 4498 w 4499"/>
                <a:gd name="T9" fmla="*/ 2243 h 4487"/>
                <a:gd name="T10" fmla="*/ 2242 w 4499"/>
                <a:gd name="T11" fmla="*/ 0 h 4487"/>
                <a:gd name="T12" fmla="*/ 2972 w 4499"/>
                <a:gd name="T13" fmla="*/ 2040 h 4487"/>
                <a:gd name="T14" fmla="*/ 2972 w 4499"/>
                <a:gd name="T15" fmla="*/ 2040 h 4487"/>
                <a:gd name="T16" fmla="*/ 2972 w 4499"/>
                <a:gd name="T17" fmla="*/ 2040 h 4487"/>
                <a:gd name="T18" fmla="*/ 2593 w 4499"/>
                <a:gd name="T19" fmla="*/ 2378 h 4487"/>
                <a:gd name="T20" fmla="*/ 2566 w 4499"/>
                <a:gd name="T21" fmla="*/ 2527 h 4487"/>
                <a:gd name="T22" fmla="*/ 2391 w 4499"/>
                <a:gd name="T23" fmla="*/ 2851 h 4487"/>
                <a:gd name="T24" fmla="*/ 2026 w 4499"/>
                <a:gd name="T25" fmla="*/ 3013 h 4487"/>
                <a:gd name="T26" fmla="*/ 1607 w 4499"/>
                <a:gd name="T27" fmla="*/ 2810 h 4487"/>
                <a:gd name="T28" fmla="*/ 1459 w 4499"/>
                <a:gd name="T29" fmla="*/ 2351 h 4487"/>
                <a:gd name="T30" fmla="*/ 1661 w 4499"/>
                <a:gd name="T31" fmla="*/ 2014 h 4487"/>
                <a:gd name="T32" fmla="*/ 1986 w 4499"/>
                <a:gd name="T33" fmla="*/ 1892 h 4487"/>
                <a:gd name="T34" fmla="*/ 2121 w 4499"/>
                <a:gd name="T35" fmla="*/ 1865 h 4487"/>
                <a:gd name="T36" fmla="*/ 2513 w 4499"/>
                <a:gd name="T37" fmla="*/ 1527 h 4487"/>
                <a:gd name="T38" fmla="*/ 2648 w 4499"/>
                <a:gd name="T39" fmla="*/ 1473 h 4487"/>
                <a:gd name="T40" fmla="*/ 2823 w 4499"/>
                <a:gd name="T41" fmla="*/ 1541 h 4487"/>
                <a:gd name="T42" fmla="*/ 2999 w 4499"/>
                <a:gd name="T43" fmla="*/ 1730 h 4487"/>
                <a:gd name="T44" fmla="*/ 2972 w 4499"/>
                <a:gd name="T45" fmla="*/ 2040 h 44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499" h="4487">
                  <a:moveTo>
                    <a:pt x="2242" y="0"/>
                  </a:moveTo>
                  <a:lnTo>
                    <a:pt x="2242" y="0"/>
                  </a:lnTo>
                  <a:cubicBezTo>
                    <a:pt x="1013" y="0"/>
                    <a:pt x="0" y="1000"/>
                    <a:pt x="0" y="2243"/>
                  </a:cubicBezTo>
                  <a:cubicBezTo>
                    <a:pt x="0" y="3486"/>
                    <a:pt x="1013" y="4486"/>
                    <a:pt x="2242" y="4486"/>
                  </a:cubicBezTo>
                  <a:cubicBezTo>
                    <a:pt x="3485" y="4486"/>
                    <a:pt x="4498" y="3486"/>
                    <a:pt x="4498" y="2243"/>
                  </a:cubicBezTo>
                  <a:cubicBezTo>
                    <a:pt x="4498" y="1000"/>
                    <a:pt x="3485" y="0"/>
                    <a:pt x="2242" y="0"/>
                  </a:cubicBezTo>
                  <a:close/>
                  <a:moveTo>
                    <a:pt x="2972" y="2040"/>
                  </a:moveTo>
                  <a:lnTo>
                    <a:pt x="2972" y="2040"/>
                  </a:lnTo>
                  <a:lnTo>
                    <a:pt x="2972" y="2040"/>
                  </a:lnTo>
                  <a:cubicBezTo>
                    <a:pt x="2593" y="2378"/>
                    <a:pt x="2593" y="2378"/>
                    <a:pt x="2593" y="2378"/>
                  </a:cubicBezTo>
                  <a:cubicBezTo>
                    <a:pt x="2580" y="2392"/>
                    <a:pt x="2580" y="2419"/>
                    <a:pt x="2566" y="2527"/>
                  </a:cubicBezTo>
                  <a:cubicBezTo>
                    <a:pt x="2539" y="2621"/>
                    <a:pt x="2513" y="2756"/>
                    <a:pt x="2391" y="2851"/>
                  </a:cubicBezTo>
                  <a:cubicBezTo>
                    <a:pt x="2296" y="2932"/>
                    <a:pt x="2175" y="3000"/>
                    <a:pt x="2026" y="3013"/>
                  </a:cubicBezTo>
                  <a:cubicBezTo>
                    <a:pt x="1891" y="3013"/>
                    <a:pt x="1729" y="2946"/>
                    <a:pt x="1607" y="2810"/>
                  </a:cubicBezTo>
                  <a:cubicBezTo>
                    <a:pt x="1486" y="2676"/>
                    <a:pt x="1431" y="2486"/>
                    <a:pt x="1459" y="2351"/>
                  </a:cubicBezTo>
                  <a:cubicBezTo>
                    <a:pt x="1486" y="2203"/>
                    <a:pt x="1567" y="2095"/>
                    <a:pt x="1661" y="2014"/>
                  </a:cubicBezTo>
                  <a:cubicBezTo>
                    <a:pt x="1769" y="1919"/>
                    <a:pt x="1904" y="1892"/>
                    <a:pt x="1986" y="1892"/>
                  </a:cubicBezTo>
                  <a:cubicBezTo>
                    <a:pt x="2094" y="1878"/>
                    <a:pt x="2107" y="1878"/>
                    <a:pt x="2121" y="1865"/>
                  </a:cubicBezTo>
                  <a:cubicBezTo>
                    <a:pt x="2513" y="1527"/>
                    <a:pt x="2513" y="1527"/>
                    <a:pt x="2513" y="1527"/>
                  </a:cubicBezTo>
                  <a:cubicBezTo>
                    <a:pt x="2553" y="1487"/>
                    <a:pt x="2593" y="1473"/>
                    <a:pt x="2648" y="1473"/>
                  </a:cubicBezTo>
                  <a:cubicBezTo>
                    <a:pt x="2715" y="1459"/>
                    <a:pt x="2783" y="1487"/>
                    <a:pt x="2823" y="1541"/>
                  </a:cubicBezTo>
                  <a:cubicBezTo>
                    <a:pt x="2999" y="1730"/>
                    <a:pt x="2999" y="1730"/>
                    <a:pt x="2999" y="1730"/>
                  </a:cubicBezTo>
                  <a:cubicBezTo>
                    <a:pt x="3080" y="1824"/>
                    <a:pt x="3066" y="1960"/>
                    <a:pt x="2972" y="2040"/>
                  </a:cubicBezTo>
                  <a:close/>
                </a:path>
              </a:pathLst>
            </a:custGeom>
            <a:solidFill>
              <a:schemeClr val="accent4"/>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152366" tIns="76183" rIns="152366" bIns="76183" anchor="ctr"/>
            <a:lstStyle/>
            <a:p>
              <a:endParaRPr lang="en-US"/>
            </a:p>
          </p:txBody>
        </p:sp>
      </p:grpSp>
      <p:sp>
        <p:nvSpPr>
          <p:cNvPr id="51" name="TextBox 50"/>
          <p:cNvSpPr txBox="1"/>
          <p:nvPr/>
        </p:nvSpPr>
        <p:spPr>
          <a:xfrm>
            <a:off x="14197550" y="4910207"/>
            <a:ext cx="6880169" cy="1118255"/>
          </a:xfrm>
          <a:prstGeom prst="rect">
            <a:avLst/>
          </a:prstGeom>
          <a:noFill/>
        </p:spPr>
        <p:txBody>
          <a:bodyPr wrap="square" rtlCol="0">
            <a:spAutoFit/>
          </a:bodyPr>
          <a:lstStyle/>
          <a:p>
            <a:pPr>
              <a:lnSpc>
                <a:spcPts val="4033"/>
              </a:lnSpc>
            </a:pPr>
            <a:r>
              <a:rPr lang="en-US" sz="2500" dirty="0">
                <a:latin typeface="Source Sans Pro Light" charset="0"/>
                <a:ea typeface="Source Sans Pro Light" charset="0"/>
                <a:cs typeface="Source Sans Pro Light" charset="0"/>
              </a:rPr>
              <a:t>Tools that allow people or companies to create, share, or exchange </a:t>
            </a:r>
            <a:r>
              <a:rPr lang="en-US" sz="2500" dirty="0" smtClean="0">
                <a:latin typeface="Source Sans Pro Light" charset="0"/>
                <a:ea typeface="Source Sans Pro Light" charset="0"/>
                <a:cs typeface="Source Sans Pro Light" charset="0"/>
              </a:rPr>
              <a:t>information</a:t>
            </a:r>
            <a:endParaRPr lang="en-US" sz="2500" dirty="0">
              <a:latin typeface="Source Sans Pro Regular" charset="0"/>
              <a:ea typeface="Source Sans Pro Regular" charset="0"/>
              <a:cs typeface="Source Sans Pro Regular" charset="0"/>
            </a:endParaRPr>
          </a:p>
        </p:txBody>
      </p:sp>
      <p:sp>
        <p:nvSpPr>
          <p:cNvPr id="52" name="Rectangle 51"/>
          <p:cNvSpPr/>
          <p:nvPr/>
        </p:nvSpPr>
        <p:spPr>
          <a:xfrm>
            <a:off x="14186116" y="4370466"/>
            <a:ext cx="1819729" cy="507831"/>
          </a:xfrm>
          <a:prstGeom prst="rect">
            <a:avLst/>
          </a:prstGeom>
        </p:spPr>
        <p:txBody>
          <a:bodyPr wrap="none">
            <a:spAutoFit/>
          </a:bodyPr>
          <a:lstStyle/>
          <a:p>
            <a:r>
              <a:rPr lang="en-US" sz="2700" b="1" dirty="0" smtClean="0">
                <a:solidFill>
                  <a:schemeClr val="tx2"/>
                </a:solidFill>
                <a:latin typeface="Lato" charset="0"/>
                <a:ea typeface="Lato" charset="0"/>
                <a:cs typeface="Lato" charset="0"/>
              </a:rPr>
              <a:t>Eat Before</a:t>
            </a:r>
            <a:endParaRPr lang="en-US" sz="2700" b="1" dirty="0">
              <a:solidFill>
                <a:schemeClr val="tx2"/>
              </a:solidFill>
              <a:latin typeface="Lato" charset="0"/>
              <a:ea typeface="Lato" charset="0"/>
              <a:cs typeface="Lato" charset="0"/>
            </a:endParaRPr>
          </a:p>
        </p:txBody>
      </p:sp>
      <p:sp>
        <p:nvSpPr>
          <p:cNvPr id="53" name="TextBox 52"/>
          <p:cNvSpPr txBox="1"/>
          <p:nvPr/>
        </p:nvSpPr>
        <p:spPr>
          <a:xfrm>
            <a:off x="14197550" y="7028939"/>
            <a:ext cx="6880169" cy="1118255"/>
          </a:xfrm>
          <a:prstGeom prst="rect">
            <a:avLst/>
          </a:prstGeom>
          <a:noFill/>
        </p:spPr>
        <p:txBody>
          <a:bodyPr wrap="square" rtlCol="0">
            <a:spAutoFit/>
          </a:bodyPr>
          <a:lstStyle/>
          <a:p>
            <a:pPr>
              <a:lnSpc>
                <a:spcPts val="4033"/>
              </a:lnSpc>
            </a:pPr>
            <a:r>
              <a:rPr lang="en-US" sz="2500" dirty="0">
                <a:latin typeface="Source Sans Pro Light" charset="0"/>
                <a:ea typeface="Source Sans Pro Light" charset="0"/>
                <a:cs typeface="Source Sans Pro Light" charset="0"/>
              </a:rPr>
              <a:t>Tools that allow people or companies to create, share, or exchange </a:t>
            </a:r>
            <a:r>
              <a:rPr lang="en-US" sz="2500" dirty="0" smtClean="0">
                <a:latin typeface="Source Sans Pro Light" charset="0"/>
                <a:ea typeface="Source Sans Pro Light" charset="0"/>
                <a:cs typeface="Source Sans Pro Light" charset="0"/>
              </a:rPr>
              <a:t>information</a:t>
            </a:r>
            <a:endParaRPr lang="en-US" sz="2500" dirty="0">
              <a:latin typeface="Source Sans Pro Regular" charset="0"/>
              <a:ea typeface="Source Sans Pro Regular" charset="0"/>
              <a:cs typeface="Source Sans Pro Regular" charset="0"/>
            </a:endParaRPr>
          </a:p>
        </p:txBody>
      </p:sp>
      <p:sp>
        <p:nvSpPr>
          <p:cNvPr id="54" name="Rectangle 53"/>
          <p:cNvSpPr/>
          <p:nvPr/>
        </p:nvSpPr>
        <p:spPr>
          <a:xfrm>
            <a:off x="14186116" y="6489198"/>
            <a:ext cx="1845377" cy="507831"/>
          </a:xfrm>
          <a:prstGeom prst="rect">
            <a:avLst/>
          </a:prstGeom>
        </p:spPr>
        <p:txBody>
          <a:bodyPr wrap="none">
            <a:spAutoFit/>
          </a:bodyPr>
          <a:lstStyle/>
          <a:p>
            <a:r>
              <a:rPr lang="en-US" sz="2700" b="1" dirty="0" smtClean="0">
                <a:solidFill>
                  <a:schemeClr val="tx2"/>
                </a:solidFill>
                <a:latin typeface="Lato" charset="0"/>
                <a:ea typeface="Lato" charset="0"/>
                <a:cs typeface="Lato" charset="0"/>
              </a:rPr>
              <a:t>Bring Cash</a:t>
            </a:r>
            <a:endParaRPr lang="en-US" sz="2700" b="1" dirty="0">
              <a:solidFill>
                <a:schemeClr val="tx2"/>
              </a:solidFill>
              <a:latin typeface="Lato" charset="0"/>
              <a:ea typeface="Lato" charset="0"/>
              <a:cs typeface="Lato" charset="0"/>
            </a:endParaRPr>
          </a:p>
        </p:txBody>
      </p:sp>
      <p:sp>
        <p:nvSpPr>
          <p:cNvPr id="55" name="TextBox 54"/>
          <p:cNvSpPr txBox="1"/>
          <p:nvPr/>
        </p:nvSpPr>
        <p:spPr>
          <a:xfrm>
            <a:off x="14197550" y="9147671"/>
            <a:ext cx="6880169" cy="1118255"/>
          </a:xfrm>
          <a:prstGeom prst="rect">
            <a:avLst/>
          </a:prstGeom>
          <a:noFill/>
        </p:spPr>
        <p:txBody>
          <a:bodyPr wrap="square" rtlCol="0">
            <a:spAutoFit/>
          </a:bodyPr>
          <a:lstStyle/>
          <a:p>
            <a:pPr>
              <a:lnSpc>
                <a:spcPts val="4033"/>
              </a:lnSpc>
            </a:pPr>
            <a:r>
              <a:rPr lang="en-US" sz="2500" dirty="0">
                <a:latin typeface="Source Sans Pro Light" charset="0"/>
                <a:ea typeface="Source Sans Pro Light" charset="0"/>
                <a:cs typeface="Source Sans Pro Light" charset="0"/>
              </a:rPr>
              <a:t>Tools that allow people or companies to create, share, or exchange </a:t>
            </a:r>
            <a:r>
              <a:rPr lang="en-US" sz="2500" dirty="0" smtClean="0">
                <a:latin typeface="Source Sans Pro Light" charset="0"/>
                <a:ea typeface="Source Sans Pro Light" charset="0"/>
                <a:cs typeface="Source Sans Pro Light" charset="0"/>
              </a:rPr>
              <a:t>information</a:t>
            </a:r>
            <a:endParaRPr lang="en-US" sz="2500" dirty="0">
              <a:latin typeface="Source Sans Pro Regular" charset="0"/>
              <a:ea typeface="Source Sans Pro Regular" charset="0"/>
              <a:cs typeface="Source Sans Pro Regular" charset="0"/>
            </a:endParaRPr>
          </a:p>
        </p:txBody>
      </p:sp>
      <p:sp>
        <p:nvSpPr>
          <p:cNvPr id="56" name="Rectangle 55"/>
          <p:cNvSpPr/>
          <p:nvPr/>
        </p:nvSpPr>
        <p:spPr>
          <a:xfrm>
            <a:off x="14186116" y="8607930"/>
            <a:ext cx="2071401" cy="507831"/>
          </a:xfrm>
          <a:prstGeom prst="rect">
            <a:avLst/>
          </a:prstGeom>
        </p:spPr>
        <p:txBody>
          <a:bodyPr wrap="none">
            <a:spAutoFit/>
          </a:bodyPr>
          <a:lstStyle/>
          <a:p>
            <a:r>
              <a:rPr lang="en-US" sz="2700" b="1" dirty="0" smtClean="0">
                <a:solidFill>
                  <a:schemeClr val="tx2"/>
                </a:solidFill>
                <a:latin typeface="Lato" charset="0"/>
                <a:ea typeface="Lato" charset="0"/>
                <a:cs typeface="Lato" charset="0"/>
              </a:rPr>
              <a:t>Be Strategic</a:t>
            </a:r>
            <a:endParaRPr lang="en-US" sz="2700" b="1" dirty="0">
              <a:solidFill>
                <a:schemeClr val="tx2"/>
              </a:solidFill>
              <a:latin typeface="Lato" charset="0"/>
              <a:ea typeface="Lato" charset="0"/>
              <a:cs typeface="Lato" charset="0"/>
            </a:endParaRPr>
          </a:p>
        </p:txBody>
      </p:sp>
      <p:sp>
        <p:nvSpPr>
          <p:cNvPr id="57" name="Freeform 222"/>
          <p:cNvSpPr>
            <a:spLocks noEditPoints="1"/>
          </p:cNvSpPr>
          <p:nvPr/>
        </p:nvSpPr>
        <p:spPr bwMode="auto">
          <a:xfrm>
            <a:off x="13223923" y="6534429"/>
            <a:ext cx="518612" cy="520896"/>
          </a:xfrm>
          <a:custGeom>
            <a:avLst/>
            <a:gdLst>
              <a:gd name="T0" fmla="*/ 206 w 412"/>
              <a:gd name="T1" fmla="*/ 0 h 412"/>
              <a:gd name="T2" fmla="*/ 0 w 412"/>
              <a:gd name="T3" fmla="*/ 206 h 412"/>
              <a:gd name="T4" fmla="*/ 206 w 412"/>
              <a:gd name="T5" fmla="*/ 412 h 412"/>
              <a:gd name="T6" fmla="*/ 412 w 412"/>
              <a:gd name="T7" fmla="*/ 206 h 412"/>
              <a:gd name="T8" fmla="*/ 206 w 412"/>
              <a:gd name="T9" fmla="*/ 0 h 412"/>
              <a:gd name="T10" fmla="*/ 171 w 412"/>
              <a:gd name="T11" fmla="*/ 317 h 412"/>
              <a:gd name="T12" fmla="*/ 74 w 412"/>
              <a:gd name="T13" fmla="*/ 220 h 412"/>
              <a:gd name="T14" fmla="*/ 115 w 412"/>
              <a:gd name="T15" fmla="*/ 178 h 412"/>
              <a:gd name="T16" fmla="*/ 171 w 412"/>
              <a:gd name="T17" fmla="*/ 234 h 412"/>
              <a:gd name="T18" fmla="*/ 300 w 412"/>
              <a:gd name="T19" fmla="*/ 105 h 412"/>
              <a:gd name="T20" fmla="*/ 341 w 412"/>
              <a:gd name="T21" fmla="*/ 146 h 412"/>
              <a:gd name="T22" fmla="*/ 171 w 412"/>
              <a:gd name="T23" fmla="*/ 317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2" h="412">
                <a:moveTo>
                  <a:pt x="206" y="0"/>
                </a:moveTo>
                <a:cubicBezTo>
                  <a:pt x="92" y="0"/>
                  <a:pt x="0" y="92"/>
                  <a:pt x="0" y="206"/>
                </a:cubicBezTo>
                <a:cubicBezTo>
                  <a:pt x="0" y="320"/>
                  <a:pt x="92" y="412"/>
                  <a:pt x="206" y="412"/>
                </a:cubicBezTo>
                <a:cubicBezTo>
                  <a:pt x="320" y="412"/>
                  <a:pt x="412" y="320"/>
                  <a:pt x="412" y="206"/>
                </a:cubicBezTo>
                <a:cubicBezTo>
                  <a:pt x="412" y="92"/>
                  <a:pt x="320" y="0"/>
                  <a:pt x="206" y="0"/>
                </a:cubicBezTo>
                <a:close/>
                <a:moveTo>
                  <a:pt x="171" y="317"/>
                </a:moveTo>
                <a:cubicBezTo>
                  <a:pt x="74" y="220"/>
                  <a:pt x="74" y="220"/>
                  <a:pt x="74" y="220"/>
                </a:cubicBezTo>
                <a:cubicBezTo>
                  <a:pt x="115" y="178"/>
                  <a:pt x="115" y="178"/>
                  <a:pt x="115" y="178"/>
                </a:cubicBezTo>
                <a:cubicBezTo>
                  <a:pt x="171" y="234"/>
                  <a:pt x="171" y="234"/>
                  <a:pt x="171" y="234"/>
                </a:cubicBezTo>
                <a:cubicBezTo>
                  <a:pt x="300" y="105"/>
                  <a:pt x="300" y="105"/>
                  <a:pt x="300" y="105"/>
                </a:cubicBezTo>
                <a:cubicBezTo>
                  <a:pt x="341" y="146"/>
                  <a:pt x="341" y="146"/>
                  <a:pt x="341" y="146"/>
                </a:cubicBezTo>
                <a:cubicBezTo>
                  <a:pt x="171" y="317"/>
                  <a:pt x="171" y="317"/>
                  <a:pt x="171" y="317"/>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76" name="Freeform 222"/>
          <p:cNvSpPr>
            <a:spLocks noEditPoints="1"/>
          </p:cNvSpPr>
          <p:nvPr/>
        </p:nvSpPr>
        <p:spPr bwMode="auto">
          <a:xfrm>
            <a:off x="13223923" y="8626775"/>
            <a:ext cx="518612" cy="520896"/>
          </a:xfrm>
          <a:custGeom>
            <a:avLst/>
            <a:gdLst>
              <a:gd name="T0" fmla="*/ 206 w 412"/>
              <a:gd name="T1" fmla="*/ 0 h 412"/>
              <a:gd name="T2" fmla="*/ 0 w 412"/>
              <a:gd name="T3" fmla="*/ 206 h 412"/>
              <a:gd name="T4" fmla="*/ 206 w 412"/>
              <a:gd name="T5" fmla="*/ 412 h 412"/>
              <a:gd name="T6" fmla="*/ 412 w 412"/>
              <a:gd name="T7" fmla="*/ 206 h 412"/>
              <a:gd name="T8" fmla="*/ 206 w 412"/>
              <a:gd name="T9" fmla="*/ 0 h 412"/>
              <a:gd name="T10" fmla="*/ 171 w 412"/>
              <a:gd name="T11" fmla="*/ 317 h 412"/>
              <a:gd name="T12" fmla="*/ 74 w 412"/>
              <a:gd name="T13" fmla="*/ 220 h 412"/>
              <a:gd name="T14" fmla="*/ 115 w 412"/>
              <a:gd name="T15" fmla="*/ 178 h 412"/>
              <a:gd name="T16" fmla="*/ 171 w 412"/>
              <a:gd name="T17" fmla="*/ 234 h 412"/>
              <a:gd name="T18" fmla="*/ 300 w 412"/>
              <a:gd name="T19" fmla="*/ 105 h 412"/>
              <a:gd name="T20" fmla="*/ 341 w 412"/>
              <a:gd name="T21" fmla="*/ 146 h 412"/>
              <a:gd name="T22" fmla="*/ 171 w 412"/>
              <a:gd name="T23" fmla="*/ 317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2" h="412">
                <a:moveTo>
                  <a:pt x="206" y="0"/>
                </a:moveTo>
                <a:cubicBezTo>
                  <a:pt x="92" y="0"/>
                  <a:pt x="0" y="92"/>
                  <a:pt x="0" y="206"/>
                </a:cubicBezTo>
                <a:cubicBezTo>
                  <a:pt x="0" y="320"/>
                  <a:pt x="92" y="412"/>
                  <a:pt x="206" y="412"/>
                </a:cubicBezTo>
                <a:cubicBezTo>
                  <a:pt x="320" y="412"/>
                  <a:pt x="412" y="320"/>
                  <a:pt x="412" y="206"/>
                </a:cubicBezTo>
                <a:cubicBezTo>
                  <a:pt x="412" y="92"/>
                  <a:pt x="320" y="0"/>
                  <a:pt x="206" y="0"/>
                </a:cubicBezTo>
                <a:close/>
                <a:moveTo>
                  <a:pt x="171" y="317"/>
                </a:moveTo>
                <a:cubicBezTo>
                  <a:pt x="74" y="220"/>
                  <a:pt x="74" y="220"/>
                  <a:pt x="74" y="220"/>
                </a:cubicBezTo>
                <a:cubicBezTo>
                  <a:pt x="115" y="178"/>
                  <a:pt x="115" y="178"/>
                  <a:pt x="115" y="178"/>
                </a:cubicBezTo>
                <a:cubicBezTo>
                  <a:pt x="171" y="234"/>
                  <a:pt x="171" y="234"/>
                  <a:pt x="171" y="234"/>
                </a:cubicBezTo>
                <a:cubicBezTo>
                  <a:pt x="300" y="105"/>
                  <a:pt x="300" y="105"/>
                  <a:pt x="300" y="105"/>
                </a:cubicBezTo>
                <a:cubicBezTo>
                  <a:pt x="341" y="146"/>
                  <a:pt x="341" y="146"/>
                  <a:pt x="341" y="146"/>
                </a:cubicBezTo>
                <a:cubicBezTo>
                  <a:pt x="171" y="317"/>
                  <a:pt x="171" y="317"/>
                  <a:pt x="171" y="317"/>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78" name="Freeform 222"/>
          <p:cNvSpPr>
            <a:spLocks noEditPoints="1"/>
          </p:cNvSpPr>
          <p:nvPr/>
        </p:nvSpPr>
        <p:spPr bwMode="auto">
          <a:xfrm>
            <a:off x="13223923" y="4414262"/>
            <a:ext cx="518612" cy="520896"/>
          </a:xfrm>
          <a:custGeom>
            <a:avLst/>
            <a:gdLst>
              <a:gd name="T0" fmla="*/ 206 w 412"/>
              <a:gd name="T1" fmla="*/ 0 h 412"/>
              <a:gd name="T2" fmla="*/ 0 w 412"/>
              <a:gd name="T3" fmla="*/ 206 h 412"/>
              <a:gd name="T4" fmla="*/ 206 w 412"/>
              <a:gd name="T5" fmla="*/ 412 h 412"/>
              <a:gd name="T6" fmla="*/ 412 w 412"/>
              <a:gd name="T7" fmla="*/ 206 h 412"/>
              <a:gd name="T8" fmla="*/ 206 w 412"/>
              <a:gd name="T9" fmla="*/ 0 h 412"/>
              <a:gd name="T10" fmla="*/ 171 w 412"/>
              <a:gd name="T11" fmla="*/ 317 h 412"/>
              <a:gd name="T12" fmla="*/ 74 w 412"/>
              <a:gd name="T13" fmla="*/ 220 h 412"/>
              <a:gd name="T14" fmla="*/ 115 w 412"/>
              <a:gd name="T15" fmla="*/ 178 h 412"/>
              <a:gd name="T16" fmla="*/ 171 w 412"/>
              <a:gd name="T17" fmla="*/ 234 h 412"/>
              <a:gd name="T18" fmla="*/ 300 w 412"/>
              <a:gd name="T19" fmla="*/ 105 h 412"/>
              <a:gd name="T20" fmla="*/ 341 w 412"/>
              <a:gd name="T21" fmla="*/ 146 h 412"/>
              <a:gd name="T22" fmla="*/ 171 w 412"/>
              <a:gd name="T23" fmla="*/ 317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2" h="412">
                <a:moveTo>
                  <a:pt x="206" y="0"/>
                </a:moveTo>
                <a:cubicBezTo>
                  <a:pt x="92" y="0"/>
                  <a:pt x="0" y="92"/>
                  <a:pt x="0" y="206"/>
                </a:cubicBezTo>
                <a:cubicBezTo>
                  <a:pt x="0" y="320"/>
                  <a:pt x="92" y="412"/>
                  <a:pt x="206" y="412"/>
                </a:cubicBezTo>
                <a:cubicBezTo>
                  <a:pt x="320" y="412"/>
                  <a:pt x="412" y="320"/>
                  <a:pt x="412" y="206"/>
                </a:cubicBezTo>
                <a:cubicBezTo>
                  <a:pt x="412" y="92"/>
                  <a:pt x="320" y="0"/>
                  <a:pt x="206" y="0"/>
                </a:cubicBezTo>
                <a:close/>
                <a:moveTo>
                  <a:pt x="171" y="317"/>
                </a:moveTo>
                <a:cubicBezTo>
                  <a:pt x="74" y="220"/>
                  <a:pt x="74" y="220"/>
                  <a:pt x="74" y="220"/>
                </a:cubicBezTo>
                <a:cubicBezTo>
                  <a:pt x="115" y="178"/>
                  <a:pt x="115" y="178"/>
                  <a:pt x="115" y="178"/>
                </a:cubicBezTo>
                <a:cubicBezTo>
                  <a:pt x="171" y="234"/>
                  <a:pt x="171" y="234"/>
                  <a:pt x="171" y="234"/>
                </a:cubicBezTo>
                <a:cubicBezTo>
                  <a:pt x="300" y="105"/>
                  <a:pt x="300" y="105"/>
                  <a:pt x="300" y="105"/>
                </a:cubicBezTo>
                <a:cubicBezTo>
                  <a:pt x="341" y="146"/>
                  <a:pt x="341" y="146"/>
                  <a:pt x="341" y="146"/>
                </a:cubicBezTo>
                <a:cubicBezTo>
                  <a:pt x="171" y="317"/>
                  <a:pt x="171" y="317"/>
                  <a:pt x="171" y="317"/>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Tree>
    <p:extLst>
      <p:ext uri="{BB962C8B-B14F-4D97-AF65-F5344CB8AC3E}">
        <p14:creationId xmlns:p14="http://schemas.microsoft.com/office/powerpoint/2010/main" val="485741547"/>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Oval 99"/>
          <p:cNvSpPr/>
          <p:nvPr/>
        </p:nvSpPr>
        <p:spPr>
          <a:xfrm>
            <a:off x="2966407" y="3599393"/>
            <a:ext cx="7176450" cy="7178324"/>
          </a:xfrm>
          <a:prstGeom prst="ellipse">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ource Sans Pro Regular" charset="0"/>
            </a:endParaRPr>
          </a:p>
        </p:txBody>
      </p:sp>
      <p:sp>
        <p:nvSpPr>
          <p:cNvPr id="24" name="Rectangle 23"/>
          <p:cNvSpPr>
            <a:spLocks/>
          </p:cNvSpPr>
          <p:nvPr/>
        </p:nvSpPr>
        <p:spPr bwMode="auto">
          <a:xfrm>
            <a:off x="8528038" y="513148"/>
            <a:ext cx="7380226" cy="98488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none" lIns="0" tIns="0" rIns="0" bIns="0" anchor="ctr">
            <a:spAutoFit/>
          </a:bodyPr>
          <a:lstStyle/>
          <a:p>
            <a:pPr algn="ctr"/>
            <a:r>
              <a:rPr lang="en-US" sz="6400" b="1" spc="300" dirty="0" smtClean="0">
                <a:solidFill>
                  <a:schemeClr val="tx2"/>
                </a:solidFill>
                <a:latin typeface="Lato Black" charset="0"/>
                <a:ea typeface="Lato Black" charset="0"/>
                <a:cs typeface="Lato Black" charset="0"/>
                <a:sym typeface="Bebas Neue" charset="0"/>
              </a:rPr>
              <a:t>SWOT - Strengths</a:t>
            </a:r>
            <a:endParaRPr lang="en-US" sz="6400" b="1" spc="300" dirty="0">
              <a:solidFill>
                <a:schemeClr val="tx2"/>
              </a:solidFill>
              <a:latin typeface="Lato Black" charset="0"/>
              <a:ea typeface="Lato Black" charset="0"/>
              <a:cs typeface="Lato Black" charset="0"/>
              <a:sym typeface="Bebas Neue" charset="0"/>
            </a:endParaRPr>
          </a:p>
        </p:txBody>
      </p:sp>
      <p:grpSp>
        <p:nvGrpSpPr>
          <p:cNvPr id="25" name="Group 24"/>
          <p:cNvGrpSpPr/>
          <p:nvPr/>
        </p:nvGrpSpPr>
        <p:grpSpPr>
          <a:xfrm>
            <a:off x="11530633" y="1784193"/>
            <a:ext cx="1360987" cy="223024"/>
            <a:chOff x="11262732" y="1672683"/>
            <a:chExt cx="1360987" cy="223024"/>
          </a:xfrm>
        </p:grpSpPr>
        <p:sp>
          <p:nvSpPr>
            <p:cNvPr id="26" name="Oval 25"/>
            <p:cNvSpPr/>
            <p:nvPr/>
          </p:nvSpPr>
          <p:spPr>
            <a:xfrm>
              <a:off x="12400695"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p:nvSpPr>
          <p:spPr>
            <a:xfrm>
              <a:off x="12021554"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p:cNvSpPr/>
            <p:nvPr/>
          </p:nvSpPr>
          <p:spPr>
            <a:xfrm>
              <a:off x="11641873"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p:nvPr/>
          </p:nvSpPr>
          <p:spPr>
            <a:xfrm>
              <a:off x="11262732"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1" name="Rectangle 30"/>
          <p:cNvSpPr/>
          <p:nvPr/>
        </p:nvSpPr>
        <p:spPr>
          <a:xfrm>
            <a:off x="12690920" y="3420174"/>
            <a:ext cx="1137424" cy="11374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p:cNvSpPr/>
          <p:nvPr/>
        </p:nvSpPr>
        <p:spPr>
          <a:xfrm>
            <a:off x="12690920" y="5560585"/>
            <a:ext cx="1137424" cy="113742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p:cNvSpPr/>
          <p:nvPr/>
        </p:nvSpPr>
        <p:spPr>
          <a:xfrm>
            <a:off x="12690920" y="9975494"/>
            <a:ext cx="1137424" cy="113742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p:cNvSpPr txBox="1"/>
          <p:nvPr/>
        </p:nvSpPr>
        <p:spPr>
          <a:xfrm>
            <a:off x="14155179" y="10378638"/>
            <a:ext cx="6880169" cy="1118255"/>
          </a:xfrm>
          <a:prstGeom prst="rect">
            <a:avLst/>
          </a:prstGeom>
          <a:noFill/>
        </p:spPr>
        <p:txBody>
          <a:bodyPr wrap="square" rtlCol="0">
            <a:spAutoFit/>
          </a:bodyPr>
          <a:lstStyle/>
          <a:p>
            <a:pPr>
              <a:lnSpc>
                <a:spcPts val="4033"/>
              </a:lnSpc>
            </a:pPr>
            <a:r>
              <a:rPr lang="en-US" sz="2500" dirty="0">
                <a:latin typeface="Source Sans Pro Light" charset="0"/>
                <a:ea typeface="Source Sans Pro Light" charset="0"/>
                <a:cs typeface="Source Sans Pro Light" charset="0"/>
              </a:rPr>
              <a:t>Tools that allow people or companies to create, share, or exchange </a:t>
            </a:r>
            <a:r>
              <a:rPr lang="en-US" sz="2500" dirty="0" smtClean="0">
                <a:latin typeface="Source Sans Pro Light" charset="0"/>
                <a:ea typeface="Source Sans Pro Light" charset="0"/>
                <a:cs typeface="Source Sans Pro Light" charset="0"/>
              </a:rPr>
              <a:t>information</a:t>
            </a:r>
            <a:endParaRPr lang="en-US" sz="2500" dirty="0">
              <a:latin typeface="Source Sans Pro Regular" charset="0"/>
              <a:ea typeface="Source Sans Pro Regular" charset="0"/>
              <a:cs typeface="Source Sans Pro Regular" charset="0"/>
            </a:endParaRPr>
          </a:p>
        </p:txBody>
      </p:sp>
      <p:sp>
        <p:nvSpPr>
          <p:cNvPr id="35" name="Rectangle 34"/>
          <p:cNvSpPr/>
          <p:nvPr/>
        </p:nvSpPr>
        <p:spPr>
          <a:xfrm>
            <a:off x="14143745" y="9838897"/>
            <a:ext cx="2416046" cy="507831"/>
          </a:xfrm>
          <a:prstGeom prst="rect">
            <a:avLst/>
          </a:prstGeom>
        </p:spPr>
        <p:txBody>
          <a:bodyPr wrap="none">
            <a:spAutoFit/>
          </a:bodyPr>
          <a:lstStyle/>
          <a:p>
            <a:r>
              <a:rPr lang="en-US" sz="2700" b="1" dirty="0">
                <a:solidFill>
                  <a:schemeClr val="tx2"/>
                </a:solidFill>
                <a:latin typeface="Lato" charset="0"/>
                <a:ea typeface="Lato" charset="0"/>
                <a:cs typeface="Lato" charset="0"/>
              </a:rPr>
              <a:t>Your text here</a:t>
            </a:r>
          </a:p>
        </p:txBody>
      </p:sp>
      <p:sp>
        <p:nvSpPr>
          <p:cNvPr id="36" name="TextBox 35"/>
          <p:cNvSpPr txBox="1"/>
          <p:nvPr/>
        </p:nvSpPr>
        <p:spPr>
          <a:xfrm>
            <a:off x="14155179" y="3866676"/>
            <a:ext cx="6880169" cy="1118255"/>
          </a:xfrm>
          <a:prstGeom prst="rect">
            <a:avLst/>
          </a:prstGeom>
          <a:noFill/>
        </p:spPr>
        <p:txBody>
          <a:bodyPr wrap="square" rtlCol="0">
            <a:spAutoFit/>
          </a:bodyPr>
          <a:lstStyle/>
          <a:p>
            <a:pPr>
              <a:lnSpc>
                <a:spcPts val="4033"/>
              </a:lnSpc>
            </a:pPr>
            <a:r>
              <a:rPr lang="en-US" sz="2500" dirty="0">
                <a:latin typeface="Source Sans Pro Light" charset="0"/>
                <a:ea typeface="Source Sans Pro Light" charset="0"/>
                <a:cs typeface="Source Sans Pro Light" charset="0"/>
              </a:rPr>
              <a:t>Tools that allow people or companies to create, share, or exchange </a:t>
            </a:r>
            <a:r>
              <a:rPr lang="en-US" sz="2500" dirty="0" smtClean="0">
                <a:latin typeface="Source Sans Pro Light" charset="0"/>
                <a:ea typeface="Source Sans Pro Light" charset="0"/>
                <a:cs typeface="Source Sans Pro Light" charset="0"/>
              </a:rPr>
              <a:t>information</a:t>
            </a:r>
            <a:endParaRPr lang="en-US" sz="2500" dirty="0">
              <a:latin typeface="Source Sans Pro Regular" charset="0"/>
              <a:ea typeface="Source Sans Pro Regular" charset="0"/>
              <a:cs typeface="Source Sans Pro Regular" charset="0"/>
            </a:endParaRPr>
          </a:p>
        </p:txBody>
      </p:sp>
      <p:sp>
        <p:nvSpPr>
          <p:cNvPr id="37" name="Rectangle 36"/>
          <p:cNvSpPr/>
          <p:nvPr/>
        </p:nvSpPr>
        <p:spPr>
          <a:xfrm>
            <a:off x="14143745" y="3326935"/>
            <a:ext cx="2416046" cy="507831"/>
          </a:xfrm>
          <a:prstGeom prst="rect">
            <a:avLst/>
          </a:prstGeom>
        </p:spPr>
        <p:txBody>
          <a:bodyPr wrap="none">
            <a:spAutoFit/>
          </a:bodyPr>
          <a:lstStyle/>
          <a:p>
            <a:r>
              <a:rPr lang="en-US" sz="2700" b="1" dirty="0" smtClean="0">
                <a:solidFill>
                  <a:schemeClr val="tx2"/>
                </a:solidFill>
                <a:latin typeface="Lato" charset="0"/>
                <a:ea typeface="Lato" charset="0"/>
                <a:cs typeface="Lato" charset="0"/>
              </a:rPr>
              <a:t>Your text here</a:t>
            </a:r>
            <a:endParaRPr lang="en-US" sz="2700" b="1" dirty="0">
              <a:solidFill>
                <a:schemeClr val="tx2"/>
              </a:solidFill>
              <a:latin typeface="Lato" charset="0"/>
              <a:ea typeface="Lato" charset="0"/>
              <a:cs typeface="Lato" charset="0"/>
            </a:endParaRPr>
          </a:p>
        </p:txBody>
      </p:sp>
      <p:sp>
        <p:nvSpPr>
          <p:cNvPr id="38" name="Shape 2547"/>
          <p:cNvSpPr/>
          <p:nvPr/>
        </p:nvSpPr>
        <p:spPr>
          <a:xfrm>
            <a:off x="12995270" y="3731861"/>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8073" y="17379"/>
                </a:moveTo>
                <a:lnTo>
                  <a:pt x="15643" y="14949"/>
                </a:lnTo>
                <a:cubicBezTo>
                  <a:pt x="16600" y="13832"/>
                  <a:pt x="17182" y="12386"/>
                  <a:pt x="17182" y="10800"/>
                </a:cubicBezTo>
                <a:cubicBezTo>
                  <a:pt x="17182" y="9214"/>
                  <a:pt x="16600" y="7767"/>
                  <a:pt x="15643" y="6651"/>
                </a:cubicBezTo>
                <a:lnTo>
                  <a:pt x="18073" y="4221"/>
                </a:lnTo>
                <a:cubicBezTo>
                  <a:pt x="19649" y="5963"/>
                  <a:pt x="20618" y="8266"/>
                  <a:pt x="20618" y="10800"/>
                </a:cubicBezTo>
                <a:cubicBezTo>
                  <a:pt x="20618" y="13335"/>
                  <a:pt x="19649" y="15637"/>
                  <a:pt x="18073" y="17379"/>
                </a:cubicBezTo>
                <a:moveTo>
                  <a:pt x="10800" y="20619"/>
                </a:moveTo>
                <a:cubicBezTo>
                  <a:pt x="8265" y="20619"/>
                  <a:pt x="5963" y="19650"/>
                  <a:pt x="4221" y="18073"/>
                </a:cubicBezTo>
                <a:lnTo>
                  <a:pt x="6651" y="15643"/>
                </a:lnTo>
                <a:cubicBezTo>
                  <a:pt x="7767" y="16600"/>
                  <a:pt x="9214" y="17182"/>
                  <a:pt x="10800" y="17182"/>
                </a:cubicBezTo>
                <a:cubicBezTo>
                  <a:pt x="12386" y="17182"/>
                  <a:pt x="13833" y="16600"/>
                  <a:pt x="14949" y="15643"/>
                </a:cubicBezTo>
                <a:lnTo>
                  <a:pt x="17379" y="18073"/>
                </a:lnTo>
                <a:cubicBezTo>
                  <a:pt x="15637" y="19650"/>
                  <a:pt x="13334" y="20619"/>
                  <a:pt x="10800" y="20619"/>
                </a:cubicBezTo>
                <a:moveTo>
                  <a:pt x="982" y="10800"/>
                </a:moveTo>
                <a:cubicBezTo>
                  <a:pt x="982" y="8266"/>
                  <a:pt x="1950" y="5963"/>
                  <a:pt x="3527" y="4221"/>
                </a:cubicBezTo>
                <a:lnTo>
                  <a:pt x="5957" y="6651"/>
                </a:lnTo>
                <a:cubicBezTo>
                  <a:pt x="4999" y="7767"/>
                  <a:pt x="4418" y="9214"/>
                  <a:pt x="4418" y="10800"/>
                </a:cubicBezTo>
                <a:cubicBezTo>
                  <a:pt x="4418" y="12386"/>
                  <a:pt x="4999" y="13832"/>
                  <a:pt x="5957" y="14949"/>
                </a:cubicBezTo>
                <a:lnTo>
                  <a:pt x="3527" y="17379"/>
                </a:lnTo>
                <a:cubicBezTo>
                  <a:pt x="1950" y="15637"/>
                  <a:pt x="982" y="13335"/>
                  <a:pt x="982" y="10800"/>
                </a:cubicBezTo>
                <a:moveTo>
                  <a:pt x="16200" y="10800"/>
                </a:moveTo>
                <a:cubicBezTo>
                  <a:pt x="16200" y="13782"/>
                  <a:pt x="13782" y="16200"/>
                  <a:pt x="10800" y="16200"/>
                </a:cubicBezTo>
                <a:cubicBezTo>
                  <a:pt x="7817" y="16200"/>
                  <a:pt x="5400" y="13782"/>
                  <a:pt x="5400" y="10800"/>
                </a:cubicBezTo>
                <a:cubicBezTo>
                  <a:pt x="5400" y="7817"/>
                  <a:pt x="7817" y="5400"/>
                  <a:pt x="10800" y="5400"/>
                </a:cubicBezTo>
                <a:cubicBezTo>
                  <a:pt x="13782" y="5400"/>
                  <a:pt x="16200" y="7817"/>
                  <a:pt x="16200" y="10800"/>
                </a:cubicBezTo>
                <a:moveTo>
                  <a:pt x="10800" y="982"/>
                </a:moveTo>
                <a:cubicBezTo>
                  <a:pt x="13334" y="982"/>
                  <a:pt x="15637" y="1950"/>
                  <a:pt x="17379" y="3527"/>
                </a:cubicBezTo>
                <a:lnTo>
                  <a:pt x="14949" y="5957"/>
                </a:lnTo>
                <a:cubicBezTo>
                  <a:pt x="13832" y="4999"/>
                  <a:pt x="12386" y="4418"/>
                  <a:pt x="10800" y="4418"/>
                </a:cubicBezTo>
                <a:cubicBezTo>
                  <a:pt x="9214" y="4418"/>
                  <a:pt x="7767" y="4999"/>
                  <a:pt x="6651" y="5957"/>
                </a:cubicBezTo>
                <a:lnTo>
                  <a:pt x="4221" y="3527"/>
                </a:lnTo>
                <a:cubicBezTo>
                  <a:pt x="5963" y="1950"/>
                  <a:pt x="8265" y="982"/>
                  <a:pt x="10800" y="982"/>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latin typeface="Source Sans Pro Regular" charset="0"/>
              <a:ea typeface="Source Sans Pro Regular" charset="0"/>
              <a:cs typeface="Source Sans Pro Regular" charset="0"/>
            </a:endParaRPr>
          </a:p>
        </p:txBody>
      </p:sp>
      <p:sp>
        <p:nvSpPr>
          <p:cNvPr id="39" name="TextBox 38"/>
          <p:cNvSpPr txBox="1"/>
          <p:nvPr/>
        </p:nvSpPr>
        <p:spPr>
          <a:xfrm>
            <a:off x="14155179" y="5985408"/>
            <a:ext cx="6880169" cy="1118255"/>
          </a:xfrm>
          <a:prstGeom prst="rect">
            <a:avLst/>
          </a:prstGeom>
          <a:noFill/>
        </p:spPr>
        <p:txBody>
          <a:bodyPr wrap="square" rtlCol="0">
            <a:spAutoFit/>
          </a:bodyPr>
          <a:lstStyle/>
          <a:p>
            <a:pPr>
              <a:lnSpc>
                <a:spcPts val="4033"/>
              </a:lnSpc>
            </a:pPr>
            <a:r>
              <a:rPr lang="en-US" sz="2500" dirty="0">
                <a:latin typeface="Source Sans Pro Light" charset="0"/>
                <a:ea typeface="Source Sans Pro Light" charset="0"/>
                <a:cs typeface="Source Sans Pro Light" charset="0"/>
              </a:rPr>
              <a:t>Tools that allow people or companies to create, share, or exchange </a:t>
            </a:r>
            <a:r>
              <a:rPr lang="en-US" sz="2500" dirty="0" smtClean="0">
                <a:latin typeface="Source Sans Pro Light" charset="0"/>
                <a:ea typeface="Source Sans Pro Light" charset="0"/>
                <a:cs typeface="Source Sans Pro Light" charset="0"/>
              </a:rPr>
              <a:t>information</a:t>
            </a:r>
            <a:endParaRPr lang="en-US" sz="2500" dirty="0">
              <a:latin typeface="Source Sans Pro Regular" charset="0"/>
              <a:ea typeface="Source Sans Pro Regular" charset="0"/>
              <a:cs typeface="Source Sans Pro Regular" charset="0"/>
            </a:endParaRPr>
          </a:p>
        </p:txBody>
      </p:sp>
      <p:sp>
        <p:nvSpPr>
          <p:cNvPr id="44" name="Rectangle 43"/>
          <p:cNvSpPr/>
          <p:nvPr/>
        </p:nvSpPr>
        <p:spPr>
          <a:xfrm>
            <a:off x="14143745" y="5445667"/>
            <a:ext cx="2416046" cy="507831"/>
          </a:xfrm>
          <a:prstGeom prst="rect">
            <a:avLst/>
          </a:prstGeom>
        </p:spPr>
        <p:txBody>
          <a:bodyPr wrap="none">
            <a:spAutoFit/>
          </a:bodyPr>
          <a:lstStyle/>
          <a:p>
            <a:r>
              <a:rPr lang="en-US" sz="2700" b="1" dirty="0">
                <a:solidFill>
                  <a:schemeClr val="tx2"/>
                </a:solidFill>
                <a:latin typeface="Lato" charset="0"/>
                <a:ea typeface="Lato" charset="0"/>
                <a:cs typeface="Lato" charset="0"/>
              </a:rPr>
              <a:t>Your text here</a:t>
            </a:r>
          </a:p>
        </p:txBody>
      </p:sp>
      <p:sp>
        <p:nvSpPr>
          <p:cNvPr id="45" name="Shape 2588"/>
          <p:cNvSpPr/>
          <p:nvPr/>
        </p:nvSpPr>
        <p:spPr>
          <a:xfrm>
            <a:off x="12995270" y="5875353"/>
            <a:ext cx="558655" cy="507888"/>
          </a:xfrm>
          <a:custGeom>
            <a:avLst/>
            <a:gdLst/>
            <a:ahLst/>
            <a:cxnLst>
              <a:cxn ang="0">
                <a:pos x="wd2" y="hd2"/>
              </a:cxn>
              <a:cxn ang="5400000">
                <a:pos x="wd2" y="hd2"/>
              </a:cxn>
              <a:cxn ang="10800000">
                <a:pos x="wd2" y="hd2"/>
              </a:cxn>
              <a:cxn ang="16200000">
                <a:pos x="wd2" y="hd2"/>
              </a:cxn>
            </a:cxnLst>
            <a:rect l="0" t="0" r="r" b="b"/>
            <a:pathLst>
              <a:path w="21600" h="21600" extrusionOk="0">
                <a:moveTo>
                  <a:pt x="17182" y="12420"/>
                </a:moveTo>
                <a:cubicBezTo>
                  <a:pt x="16368" y="12420"/>
                  <a:pt x="15709" y="11694"/>
                  <a:pt x="15709" y="10800"/>
                </a:cubicBezTo>
                <a:cubicBezTo>
                  <a:pt x="15709" y="9906"/>
                  <a:pt x="16368" y="9180"/>
                  <a:pt x="17182" y="9180"/>
                </a:cubicBezTo>
                <a:cubicBezTo>
                  <a:pt x="17995" y="9180"/>
                  <a:pt x="18655" y="9906"/>
                  <a:pt x="18655" y="10800"/>
                </a:cubicBezTo>
                <a:cubicBezTo>
                  <a:pt x="18655" y="11694"/>
                  <a:pt x="17995" y="12420"/>
                  <a:pt x="17182" y="12420"/>
                </a:cubicBezTo>
                <a:moveTo>
                  <a:pt x="21109" y="10260"/>
                </a:moveTo>
                <a:lnTo>
                  <a:pt x="19587" y="10260"/>
                </a:lnTo>
                <a:cubicBezTo>
                  <a:pt x="19360" y="9028"/>
                  <a:pt x="18369" y="8100"/>
                  <a:pt x="17182" y="8100"/>
                </a:cubicBezTo>
                <a:cubicBezTo>
                  <a:pt x="15994" y="8100"/>
                  <a:pt x="15004" y="9028"/>
                  <a:pt x="14777" y="10260"/>
                </a:cubicBezTo>
                <a:lnTo>
                  <a:pt x="491" y="10260"/>
                </a:lnTo>
                <a:cubicBezTo>
                  <a:pt x="220" y="10260"/>
                  <a:pt x="0" y="10502"/>
                  <a:pt x="0" y="10800"/>
                </a:cubicBezTo>
                <a:cubicBezTo>
                  <a:pt x="0" y="11098"/>
                  <a:pt x="220" y="11340"/>
                  <a:pt x="491" y="11340"/>
                </a:cubicBezTo>
                <a:lnTo>
                  <a:pt x="14777" y="11340"/>
                </a:lnTo>
                <a:cubicBezTo>
                  <a:pt x="15004" y="12572"/>
                  <a:pt x="15994" y="13500"/>
                  <a:pt x="17182" y="13500"/>
                </a:cubicBezTo>
                <a:cubicBezTo>
                  <a:pt x="18369" y="13500"/>
                  <a:pt x="19360" y="12572"/>
                  <a:pt x="19587" y="11340"/>
                </a:cubicBezTo>
                <a:lnTo>
                  <a:pt x="21109" y="11340"/>
                </a:lnTo>
                <a:cubicBezTo>
                  <a:pt x="21380" y="11340"/>
                  <a:pt x="21600" y="11098"/>
                  <a:pt x="21600" y="10800"/>
                </a:cubicBezTo>
                <a:cubicBezTo>
                  <a:pt x="21600" y="10502"/>
                  <a:pt x="21380" y="10260"/>
                  <a:pt x="21109" y="10260"/>
                </a:cubicBezTo>
                <a:moveTo>
                  <a:pt x="5400" y="1080"/>
                </a:moveTo>
                <a:cubicBezTo>
                  <a:pt x="6214" y="1080"/>
                  <a:pt x="6873" y="1806"/>
                  <a:pt x="6873" y="2700"/>
                </a:cubicBezTo>
                <a:cubicBezTo>
                  <a:pt x="6873" y="3595"/>
                  <a:pt x="6214" y="4320"/>
                  <a:pt x="5400" y="4320"/>
                </a:cubicBezTo>
                <a:cubicBezTo>
                  <a:pt x="4586" y="4320"/>
                  <a:pt x="3927" y="3595"/>
                  <a:pt x="3927" y="2700"/>
                </a:cubicBezTo>
                <a:cubicBezTo>
                  <a:pt x="3927" y="1806"/>
                  <a:pt x="4586" y="1080"/>
                  <a:pt x="5400" y="1080"/>
                </a:cubicBezTo>
                <a:moveTo>
                  <a:pt x="491" y="3240"/>
                </a:moveTo>
                <a:lnTo>
                  <a:pt x="2995" y="3240"/>
                </a:lnTo>
                <a:cubicBezTo>
                  <a:pt x="3222" y="4472"/>
                  <a:pt x="4213" y="5400"/>
                  <a:pt x="5400" y="5400"/>
                </a:cubicBezTo>
                <a:cubicBezTo>
                  <a:pt x="6587" y="5400"/>
                  <a:pt x="7578" y="4472"/>
                  <a:pt x="7805" y="3240"/>
                </a:cubicBezTo>
                <a:lnTo>
                  <a:pt x="21109" y="3240"/>
                </a:lnTo>
                <a:cubicBezTo>
                  <a:pt x="21380" y="3240"/>
                  <a:pt x="21600" y="2999"/>
                  <a:pt x="21600" y="2700"/>
                </a:cubicBezTo>
                <a:cubicBezTo>
                  <a:pt x="21600" y="2402"/>
                  <a:pt x="21380" y="2160"/>
                  <a:pt x="21109" y="2160"/>
                </a:cubicBezTo>
                <a:lnTo>
                  <a:pt x="7805" y="2160"/>
                </a:lnTo>
                <a:cubicBezTo>
                  <a:pt x="7578" y="928"/>
                  <a:pt x="6587" y="0"/>
                  <a:pt x="5400" y="0"/>
                </a:cubicBezTo>
                <a:cubicBezTo>
                  <a:pt x="4213" y="0"/>
                  <a:pt x="3222" y="928"/>
                  <a:pt x="2995" y="2160"/>
                </a:cubicBezTo>
                <a:lnTo>
                  <a:pt x="491" y="2160"/>
                </a:lnTo>
                <a:cubicBezTo>
                  <a:pt x="220" y="2160"/>
                  <a:pt x="0" y="2402"/>
                  <a:pt x="0" y="2700"/>
                </a:cubicBezTo>
                <a:cubicBezTo>
                  <a:pt x="0" y="2999"/>
                  <a:pt x="220" y="3240"/>
                  <a:pt x="491" y="3240"/>
                </a:cubicBezTo>
                <a:moveTo>
                  <a:pt x="9327" y="20519"/>
                </a:moveTo>
                <a:cubicBezTo>
                  <a:pt x="8514" y="20519"/>
                  <a:pt x="7855" y="19794"/>
                  <a:pt x="7855" y="18899"/>
                </a:cubicBezTo>
                <a:cubicBezTo>
                  <a:pt x="7855" y="18005"/>
                  <a:pt x="8514" y="17279"/>
                  <a:pt x="9327" y="17279"/>
                </a:cubicBezTo>
                <a:cubicBezTo>
                  <a:pt x="10141" y="17279"/>
                  <a:pt x="10800" y="18005"/>
                  <a:pt x="10800" y="18899"/>
                </a:cubicBezTo>
                <a:cubicBezTo>
                  <a:pt x="10800" y="19794"/>
                  <a:pt x="10141" y="20519"/>
                  <a:pt x="9327" y="20519"/>
                </a:cubicBezTo>
                <a:moveTo>
                  <a:pt x="21109" y="18359"/>
                </a:moveTo>
                <a:lnTo>
                  <a:pt x="11732" y="18359"/>
                </a:lnTo>
                <a:cubicBezTo>
                  <a:pt x="11505" y="17127"/>
                  <a:pt x="10515" y="16199"/>
                  <a:pt x="9327" y="16199"/>
                </a:cubicBezTo>
                <a:cubicBezTo>
                  <a:pt x="8140" y="16199"/>
                  <a:pt x="7150" y="17127"/>
                  <a:pt x="6922" y="18359"/>
                </a:cubicBezTo>
                <a:lnTo>
                  <a:pt x="491" y="18359"/>
                </a:lnTo>
                <a:cubicBezTo>
                  <a:pt x="220" y="18359"/>
                  <a:pt x="0" y="18601"/>
                  <a:pt x="0" y="18899"/>
                </a:cubicBezTo>
                <a:cubicBezTo>
                  <a:pt x="0" y="19198"/>
                  <a:pt x="220" y="19439"/>
                  <a:pt x="491" y="19439"/>
                </a:cubicBezTo>
                <a:lnTo>
                  <a:pt x="6922" y="19439"/>
                </a:lnTo>
                <a:cubicBezTo>
                  <a:pt x="7150" y="20672"/>
                  <a:pt x="8140" y="21600"/>
                  <a:pt x="9327" y="21600"/>
                </a:cubicBezTo>
                <a:cubicBezTo>
                  <a:pt x="10515" y="21600"/>
                  <a:pt x="11505" y="20672"/>
                  <a:pt x="11732" y="19439"/>
                </a:cubicBezTo>
                <a:lnTo>
                  <a:pt x="21109" y="19439"/>
                </a:lnTo>
                <a:cubicBezTo>
                  <a:pt x="21380" y="19439"/>
                  <a:pt x="21600" y="19198"/>
                  <a:pt x="21600" y="18899"/>
                </a:cubicBezTo>
                <a:cubicBezTo>
                  <a:pt x="21600" y="18601"/>
                  <a:pt x="21380" y="18359"/>
                  <a:pt x="21109" y="18359"/>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latin typeface="Source Sans Pro Regular" charset="0"/>
              <a:ea typeface="Source Sans Pro Regular" charset="0"/>
              <a:cs typeface="Source Sans Pro Regular" charset="0"/>
            </a:endParaRPr>
          </a:p>
        </p:txBody>
      </p:sp>
      <p:sp>
        <p:nvSpPr>
          <p:cNvPr id="47" name="Rectangle 46"/>
          <p:cNvSpPr/>
          <p:nvPr/>
        </p:nvSpPr>
        <p:spPr>
          <a:xfrm>
            <a:off x="12690920" y="7700996"/>
            <a:ext cx="1137424" cy="11374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TextBox 47"/>
          <p:cNvSpPr txBox="1"/>
          <p:nvPr/>
        </p:nvSpPr>
        <p:spPr>
          <a:xfrm>
            <a:off x="14155179" y="8104140"/>
            <a:ext cx="6880169" cy="1118255"/>
          </a:xfrm>
          <a:prstGeom prst="rect">
            <a:avLst/>
          </a:prstGeom>
          <a:noFill/>
        </p:spPr>
        <p:txBody>
          <a:bodyPr wrap="square" rtlCol="0">
            <a:spAutoFit/>
          </a:bodyPr>
          <a:lstStyle/>
          <a:p>
            <a:pPr>
              <a:lnSpc>
                <a:spcPts val="4033"/>
              </a:lnSpc>
            </a:pPr>
            <a:r>
              <a:rPr lang="en-US" sz="2500" dirty="0">
                <a:latin typeface="Source Sans Pro Light" charset="0"/>
                <a:ea typeface="Source Sans Pro Light" charset="0"/>
                <a:cs typeface="Source Sans Pro Light" charset="0"/>
              </a:rPr>
              <a:t>Tools that allow people or companies to create, share, or exchange </a:t>
            </a:r>
            <a:r>
              <a:rPr lang="en-US" sz="2500" dirty="0" smtClean="0">
                <a:latin typeface="Source Sans Pro Light" charset="0"/>
                <a:ea typeface="Source Sans Pro Light" charset="0"/>
                <a:cs typeface="Source Sans Pro Light" charset="0"/>
              </a:rPr>
              <a:t>information</a:t>
            </a:r>
            <a:endParaRPr lang="en-US" sz="2500" dirty="0">
              <a:latin typeface="Source Sans Pro Regular" charset="0"/>
              <a:ea typeface="Source Sans Pro Regular" charset="0"/>
              <a:cs typeface="Source Sans Pro Regular" charset="0"/>
            </a:endParaRPr>
          </a:p>
        </p:txBody>
      </p:sp>
      <p:sp>
        <p:nvSpPr>
          <p:cNvPr id="49" name="Rectangle 48"/>
          <p:cNvSpPr/>
          <p:nvPr/>
        </p:nvSpPr>
        <p:spPr>
          <a:xfrm>
            <a:off x="14143745" y="7564399"/>
            <a:ext cx="2416046" cy="507831"/>
          </a:xfrm>
          <a:prstGeom prst="rect">
            <a:avLst/>
          </a:prstGeom>
        </p:spPr>
        <p:txBody>
          <a:bodyPr wrap="none">
            <a:spAutoFit/>
          </a:bodyPr>
          <a:lstStyle/>
          <a:p>
            <a:r>
              <a:rPr lang="en-US" sz="2700" b="1" dirty="0">
                <a:solidFill>
                  <a:schemeClr val="tx2"/>
                </a:solidFill>
                <a:latin typeface="Lato" charset="0"/>
                <a:ea typeface="Lato" charset="0"/>
                <a:cs typeface="Lato" charset="0"/>
              </a:rPr>
              <a:t>Your text here</a:t>
            </a:r>
          </a:p>
        </p:txBody>
      </p:sp>
      <p:sp>
        <p:nvSpPr>
          <p:cNvPr id="50" name="Shape 2633"/>
          <p:cNvSpPr/>
          <p:nvPr/>
        </p:nvSpPr>
        <p:spPr>
          <a:xfrm>
            <a:off x="13003130" y="8011470"/>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2144" y="18334"/>
                </a:moveTo>
                <a:lnTo>
                  <a:pt x="15583" y="6873"/>
                </a:lnTo>
                <a:lnTo>
                  <a:pt x="20168" y="6873"/>
                </a:lnTo>
                <a:cubicBezTo>
                  <a:pt x="20168" y="6873"/>
                  <a:pt x="12144" y="18334"/>
                  <a:pt x="12144" y="18334"/>
                </a:cubicBezTo>
                <a:close/>
                <a:moveTo>
                  <a:pt x="10800" y="19403"/>
                </a:moveTo>
                <a:lnTo>
                  <a:pt x="7041" y="6873"/>
                </a:lnTo>
                <a:lnTo>
                  <a:pt x="14559" y="6873"/>
                </a:lnTo>
                <a:cubicBezTo>
                  <a:pt x="14559" y="6873"/>
                  <a:pt x="10800" y="19403"/>
                  <a:pt x="10800" y="19403"/>
                </a:cubicBezTo>
                <a:close/>
                <a:moveTo>
                  <a:pt x="1432" y="6873"/>
                </a:moveTo>
                <a:lnTo>
                  <a:pt x="6017" y="6873"/>
                </a:lnTo>
                <a:lnTo>
                  <a:pt x="9456" y="18334"/>
                </a:lnTo>
                <a:cubicBezTo>
                  <a:pt x="9456" y="18334"/>
                  <a:pt x="1432" y="6873"/>
                  <a:pt x="1432" y="6873"/>
                </a:cubicBezTo>
                <a:close/>
                <a:moveTo>
                  <a:pt x="6578" y="982"/>
                </a:moveTo>
                <a:lnTo>
                  <a:pt x="8536" y="982"/>
                </a:lnTo>
                <a:lnTo>
                  <a:pt x="6082" y="5891"/>
                </a:lnTo>
                <a:lnTo>
                  <a:pt x="1669" y="5891"/>
                </a:lnTo>
                <a:cubicBezTo>
                  <a:pt x="1669" y="5891"/>
                  <a:pt x="6578" y="982"/>
                  <a:pt x="6578" y="982"/>
                </a:cubicBezTo>
                <a:close/>
                <a:moveTo>
                  <a:pt x="11973" y="982"/>
                </a:moveTo>
                <a:lnTo>
                  <a:pt x="14427" y="5891"/>
                </a:lnTo>
                <a:lnTo>
                  <a:pt x="7173" y="5891"/>
                </a:lnTo>
                <a:lnTo>
                  <a:pt x="9627" y="982"/>
                </a:lnTo>
                <a:cubicBezTo>
                  <a:pt x="9627" y="982"/>
                  <a:pt x="11973" y="982"/>
                  <a:pt x="11973" y="982"/>
                </a:cubicBezTo>
                <a:close/>
                <a:moveTo>
                  <a:pt x="15022" y="982"/>
                </a:moveTo>
                <a:lnTo>
                  <a:pt x="19931" y="5891"/>
                </a:lnTo>
                <a:lnTo>
                  <a:pt x="15518" y="5891"/>
                </a:lnTo>
                <a:lnTo>
                  <a:pt x="13064" y="982"/>
                </a:lnTo>
                <a:cubicBezTo>
                  <a:pt x="13064" y="982"/>
                  <a:pt x="15022" y="982"/>
                  <a:pt x="15022" y="982"/>
                </a:cubicBezTo>
                <a:close/>
                <a:moveTo>
                  <a:pt x="21600" y="6382"/>
                </a:moveTo>
                <a:cubicBezTo>
                  <a:pt x="21600" y="6272"/>
                  <a:pt x="21557" y="6175"/>
                  <a:pt x="21495" y="6093"/>
                </a:cubicBezTo>
                <a:lnTo>
                  <a:pt x="21502" y="6088"/>
                </a:lnTo>
                <a:lnTo>
                  <a:pt x="21471" y="6057"/>
                </a:lnTo>
                <a:cubicBezTo>
                  <a:pt x="21459" y="6044"/>
                  <a:pt x="21448" y="6032"/>
                  <a:pt x="21434" y="6020"/>
                </a:cubicBezTo>
                <a:lnTo>
                  <a:pt x="15611" y="197"/>
                </a:lnTo>
                <a:lnTo>
                  <a:pt x="15604" y="201"/>
                </a:lnTo>
                <a:cubicBezTo>
                  <a:pt x="15514" y="82"/>
                  <a:pt x="15379" y="0"/>
                  <a:pt x="15218" y="0"/>
                </a:cubicBezTo>
                <a:lnTo>
                  <a:pt x="6382" y="0"/>
                </a:lnTo>
                <a:cubicBezTo>
                  <a:pt x="6221" y="0"/>
                  <a:pt x="6086" y="82"/>
                  <a:pt x="5996" y="201"/>
                </a:cubicBezTo>
                <a:lnTo>
                  <a:pt x="5989" y="197"/>
                </a:lnTo>
                <a:lnTo>
                  <a:pt x="166" y="6020"/>
                </a:lnTo>
                <a:cubicBezTo>
                  <a:pt x="152" y="6032"/>
                  <a:pt x="141" y="6044"/>
                  <a:pt x="129" y="6057"/>
                </a:cubicBezTo>
                <a:lnTo>
                  <a:pt x="98" y="6088"/>
                </a:lnTo>
                <a:lnTo>
                  <a:pt x="105" y="6093"/>
                </a:lnTo>
                <a:cubicBezTo>
                  <a:pt x="43" y="6175"/>
                  <a:pt x="0" y="6272"/>
                  <a:pt x="0" y="6382"/>
                </a:cubicBezTo>
                <a:cubicBezTo>
                  <a:pt x="0" y="6499"/>
                  <a:pt x="46" y="6602"/>
                  <a:pt x="115" y="6686"/>
                </a:cubicBezTo>
                <a:lnTo>
                  <a:pt x="109" y="6690"/>
                </a:lnTo>
                <a:lnTo>
                  <a:pt x="10418" y="21418"/>
                </a:lnTo>
                <a:lnTo>
                  <a:pt x="10424" y="21413"/>
                </a:lnTo>
                <a:cubicBezTo>
                  <a:pt x="10514" y="21525"/>
                  <a:pt x="10646" y="21600"/>
                  <a:pt x="10800" y="21600"/>
                </a:cubicBezTo>
                <a:cubicBezTo>
                  <a:pt x="10954" y="21600"/>
                  <a:pt x="11086" y="21525"/>
                  <a:pt x="11176" y="21413"/>
                </a:cubicBezTo>
                <a:lnTo>
                  <a:pt x="11182" y="21418"/>
                </a:lnTo>
                <a:lnTo>
                  <a:pt x="21491" y="6690"/>
                </a:lnTo>
                <a:lnTo>
                  <a:pt x="21485" y="6686"/>
                </a:lnTo>
                <a:cubicBezTo>
                  <a:pt x="21553" y="6602"/>
                  <a:pt x="21600" y="6499"/>
                  <a:pt x="21600" y="6382"/>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latin typeface="Source Sans Pro Regular" charset="0"/>
              <a:ea typeface="Source Sans Pro Regular" charset="0"/>
              <a:cs typeface="Source Sans Pro Regular" charset="0"/>
            </a:endParaRPr>
          </a:p>
        </p:txBody>
      </p:sp>
      <p:sp>
        <p:nvSpPr>
          <p:cNvPr id="2" name="TextBox 1"/>
          <p:cNvSpPr txBox="1"/>
          <p:nvPr/>
        </p:nvSpPr>
        <p:spPr>
          <a:xfrm>
            <a:off x="5164286" y="4360474"/>
            <a:ext cx="2646879" cy="5478423"/>
          </a:xfrm>
          <a:prstGeom prst="rect">
            <a:avLst/>
          </a:prstGeom>
          <a:noFill/>
        </p:spPr>
        <p:txBody>
          <a:bodyPr wrap="none" rtlCol="0">
            <a:spAutoFit/>
          </a:bodyPr>
          <a:lstStyle/>
          <a:p>
            <a:pPr algn="ctr"/>
            <a:r>
              <a:rPr lang="en-US" sz="35000" b="1" dirty="0" smtClean="0">
                <a:solidFill>
                  <a:schemeClr val="bg1"/>
                </a:solidFill>
                <a:latin typeface="Lato" charset="0"/>
                <a:ea typeface="Lato" charset="0"/>
                <a:cs typeface="Lato" charset="0"/>
              </a:rPr>
              <a:t>S</a:t>
            </a:r>
            <a:endParaRPr lang="en-US" sz="35000" b="1" dirty="0">
              <a:solidFill>
                <a:schemeClr val="bg1"/>
              </a:solidFill>
              <a:latin typeface="Lato" charset="0"/>
              <a:ea typeface="Lato" charset="0"/>
              <a:cs typeface="Lato" charset="0"/>
            </a:endParaRPr>
          </a:p>
        </p:txBody>
      </p:sp>
      <p:sp>
        <p:nvSpPr>
          <p:cNvPr id="53" name="Shape 2562"/>
          <p:cNvSpPr/>
          <p:nvPr/>
        </p:nvSpPr>
        <p:spPr>
          <a:xfrm>
            <a:off x="13003130" y="1026487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9"/>
                  <a:pt x="20178" y="20619"/>
                  <a:pt x="19636" y="20619"/>
                </a:cubicBezTo>
                <a:lnTo>
                  <a:pt x="1964" y="20619"/>
                </a:lnTo>
                <a:cubicBezTo>
                  <a:pt x="1421" y="20619"/>
                  <a:pt x="982" y="20179"/>
                  <a:pt x="982" y="19636"/>
                </a:cubicBezTo>
                <a:lnTo>
                  <a:pt x="982" y="1964"/>
                </a:lnTo>
                <a:cubicBezTo>
                  <a:pt x="982" y="1422"/>
                  <a:pt x="1421"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4294" y="17673"/>
                </a:moveTo>
                <a:lnTo>
                  <a:pt x="8376" y="10732"/>
                </a:lnTo>
                <a:lnTo>
                  <a:pt x="10838" y="14425"/>
                </a:lnTo>
                <a:cubicBezTo>
                  <a:pt x="10862" y="14484"/>
                  <a:pt x="10898" y="14536"/>
                  <a:pt x="10942" y="14581"/>
                </a:cubicBezTo>
                <a:lnTo>
                  <a:pt x="10944" y="14583"/>
                </a:lnTo>
                <a:cubicBezTo>
                  <a:pt x="11033" y="14673"/>
                  <a:pt x="11155" y="14727"/>
                  <a:pt x="11291" y="14727"/>
                </a:cubicBezTo>
                <a:cubicBezTo>
                  <a:pt x="11427" y="14727"/>
                  <a:pt x="11549" y="14673"/>
                  <a:pt x="11638" y="14583"/>
                </a:cubicBezTo>
                <a:lnTo>
                  <a:pt x="13686" y="12536"/>
                </a:lnTo>
                <a:lnTo>
                  <a:pt x="17242" y="17673"/>
                </a:lnTo>
                <a:cubicBezTo>
                  <a:pt x="17242" y="17673"/>
                  <a:pt x="4294" y="17673"/>
                  <a:pt x="4294" y="17673"/>
                </a:cubicBezTo>
                <a:close/>
                <a:moveTo>
                  <a:pt x="18620" y="17982"/>
                </a:moveTo>
                <a:lnTo>
                  <a:pt x="18617" y="17978"/>
                </a:lnTo>
                <a:cubicBezTo>
                  <a:pt x="18590" y="17913"/>
                  <a:pt x="18551" y="17858"/>
                  <a:pt x="18501" y="17810"/>
                </a:cubicBezTo>
                <a:lnTo>
                  <a:pt x="14201" y="11600"/>
                </a:lnTo>
                <a:lnTo>
                  <a:pt x="14200" y="11601"/>
                </a:lnTo>
                <a:cubicBezTo>
                  <a:pt x="14127" y="11420"/>
                  <a:pt x="13952" y="11291"/>
                  <a:pt x="13745" y="11291"/>
                </a:cubicBezTo>
                <a:cubicBezTo>
                  <a:pt x="13610" y="11291"/>
                  <a:pt x="13488" y="11346"/>
                  <a:pt x="13398" y="11435"/>
                </a:cubicBezTo>
                <a:lnTo>
                  <a:pt x="11360" y="13473"/>
                </a:lnTo>
                <a:lnTo>
                  <a:pt x="8798" y="9630"/>
                </a:lnTo>
                <a:cubicBezTo>
                  <a:pt x="8724" y="9453"/>
                  <a:pt x="8550" y="9327"/>
                  <a:pt x="8345" y="9327"/>
                </a:cubicBezTo>
                <a:cubicBezTo>
                  <a:pt x="8175" y="9327"/>
                  <a:pt x="8033" y="9420"/>
                  <a:pt x="7945" y="9551"/>
                </a:cubicBezTo>
                <a:lnTo>
                  <a:pt x="7937" y="9546"/>
                </a:lnTo>
                <a:lnTo>
                  <a:pt x="3028" y="17891"/>
                </a:lnTo>
                <a:lnTo>
                  <a:pt x="3036" y="17897"/>
                </a:lnTo>
                <a:cubicBezTo>
                  <a:pt x="2983" y="17974"/>
                  <a:pt x="2945" y="18063"/>
                  <a:pt x="2945" y="18164"/>
                </a:cubicBezTo>
                <a:cubicBezTo>
                  <a:pt x="2945" y="18435"/>
                  <a:pt x="3165" y="18655"/>
                  <a:pt x="3436" y="18655"/>
                </a:cubicBezTo>
                <a:lnTo>
                  <a:pt x="18164" y="18655"/>
                </a:lnTo>
                <a:cubicBezTo>
                  <a:pt x="18435" y="18655"/>
                  <a:pt x="18655" y="18435"/>
                  <a:pt x="18655" y="18164"/>
                </a:cubicBezTo>
                <a:cubicBezTo>
                  <a:pt x="18655" y="18099"/>
                  <a:pt x="18640" y="18039"/>
                  <a:pt x="18618" y="17983"/>
                </a:cubicBezTo>
                <a:cubicBezTo>
                  <a:pt x="18618" y="17983"/>
                  <a:pt x="18620" y="17982"/>
                  <a:pt x="18620" y="17982"/>
                </a:cubicBezTo>
                <a:close/>
                <a:moveTo>
                  <a:pt x="5400" y="3927"/>
                </a:moveTo>
                <a:cubicBezTo>
                  <a:pt x="6213" y="3927"/>
                  <a:pt x="6873" y="4587"/>
                  <a:pt x="6873" y="5400"/>
                </a:cubicBezTo>
                <a:cubicBezTo>
                  <a:pt x="6873" y="6214"/>
                  <a:pt x="6213" y="6873"/>
                  <a:pt x="5400" y="6873"/>
                </a:cubicBezTo>
                <a:cubicBezTo>
                  <a:pt x="4587" y="6873"/>
                  <a:pt x="3927" y="6214"/>
                  <a:pt x="3927" y="5400"/>
                </a:cubicBezTo>
                <a:cubicBezTo>
                  <a:pt x="3927" y="4587"/>
                  <a:pt x="4587" y="3927"/>
                  <a:pt x="5400" y="3927"/>
                </a:cubicBezTo>
                <a:moveTo>
                  <a:pt x="5400" y="7855"/>
                </a:moveTo>
                <a:cubicBezTo>
                  <a:pt x="6756" y="7855"/>
                  <a:pt x="7855" y="6756"/>
                  <a:pt x="7855" y="5400"/>
                </a:cubicBezTo>
                <a:cubicBezTo>
                  <a:pt x="7855" y="4045"/>
                  <a:pt x="6756" y="2945"/>
                  <a:pt x="5400" y="2945"/>
                </a:cubicBezTo>
                <a:cubicBezTo>
                  <a:pt x="4044" y="2945"/>
                  <a:pt x="2945" y="4045"/>
                  <a:pt x="2945" y="5400"/>
                </a:cubicBezTo>
                <a:cubicBezTo>
                  <a:pt x="2945" y="6756"/>
                  <a:pt x="4044" y="7855"/>
                  <a:pt x="5400" y="7855"/>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Tree>
    <p:extLst>
      <p:ext uri="{BB962C8B-B14F-4D97-AF65-F5344CB8AC3E}">
        <p14:creationId xmlns:p14="http://schemas.microsoft.com/office/powerpoint/2010/main" val="1989890537"/>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Oval 99"/>
          <p:cNvSpPr/>
          <p:nvPr/>
        </p:nvSpPr>
        <p:spPr>
          <a:xfrm>
            <a:off x="2966407" y="3599393"/>
            <a:ext cx="7176450" cy="7178324"/>
          </a:xfrm>
          <a:prstGeom prst="ellipse">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ource Sans Pro Regular" charset="0"/>
            </a:endParaRPr>
          </a:p>
        </p:txBody>
      </p:sp>
      <p:sp>
        <p:nvSpPr>
          <p:cNvPr id="24" name="Rectangle 23"/>
          <p:cNvSpPr>
            <a:spLocks/>
          </p:cNvSpPr>
          <p:nvPr/>
        </p:nvSpPr>
        <p:spPr bwMode="auto">
          <a:xfrm>
            <a:off x="7975807" y="513148"/>
            <a:ext cx="8484695" cy="98488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none" lIns="0" tIns="0" rIns="0" bIns="0" anchor="ctr">
            <a:spAutoFit/>
          </a:bodyPr>
          <a:lstStyle/>
          <a:p>
            <a:pPr algn="ctr"/>
            <a:r>
              <a:rPr lang="en-US" sz="6400" b="1" spc="300" dirty="0" smtClean="0">
                <a:solidFill>
                  <a:schemeClr val="tx2"/>
                </a:solidFill>
                <a:latin typeface="Lato Black" charset="0"/>
                <a:ea typeface="Lato Black" charset="0"/>
                <a:cs typeface="Lato Black" charset="0"/>
                <a:sym typeface="Bebas Neue" charset="0"/>
              </a:rPr>
              <a:t>SWOT - Weaknesses</a:t>
            </a:r>
            <a:endParaRPr lang="en-US" sz="6400" b="1" spc="300" dirty="0">
              <a:solidFill>
                <a:schemeClr val="tx2"/>
              </a:solidFill>
              <a:latin typeface="Lato Black" charset="0"/>
              <a:ea typeface="Lato Black" charset="0"/>
              <a:cs typeface="Lato Black" charset="0"/>
              <a:sym typeface="Bebas Neue" charset="0"/>
            </a:endParaRPr>
          </a:p>
        </p:txBody>
      </p:sp>
      <p:grpSp>
        <p:nvGrpSpPr>
          <p:cNvPr id="25" name="Group 24"/>
          <p:cNvGrpSpPr/>
          <p:nvPr/>
        </p:nvGrpSpPr>
        <p:grpSpPr>
          <a:xfrm>
            <a:off x="11530633" y="1784193"/>
            <a:ext cx="1360987" cy="223024"/>
            <a:chOff x="11262732" y="1672683"/>
            <a:chExt cx="1360987" cy="223024"/>
          </a:xfrm>
        </p:grpSpPr>
        <p:sp>
          <p:nvSpPr>
            <p:cNvPr id="26" name="Oval 25"/>
            <p:cNvSpPr/>
            <p:nvPr/>
          </p:nvSpPr>
          <p:spPr>
            <a:xfrm>
              <a:off x="12400695"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p:nvSpPr>
          <p:spPr>
            <a:xfrm>
              <a:off x="12021554"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p:cNvSpPr/>
            <p:nvPr/>
          </p:nvSpPr>
          <p:spPr>
            <a:xfrm>
              <a:off x="11641873"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p:nvPr/>
          </p:nvSpPr>
          <p:spPr>
            <a:xfrm>
              <a:off x="11262732"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extBox 1"/>
          <p:cNvSpPr txBox="1"/>
          <p:nvPr/>
        </p:nvSpPr>
        <p:spPr>
          <a:xfrm>
            <a:off x="4238553" y="4595284"/>
            <a:ext cx="4498347" cy="5016758"/>
          </a:xfrm>
          <a:prstGeom prst="rect">
            <a:avLst/>
          </a:prstGeom>
          <a:noFill/>
        </p:spPr>
        <p:txBody>
          <a:bodyPr wrap="none" rtlCol="0">
            <a:spAutoFit/>
          </a:bodyPr>
          <a:lstStyle/>
          <a:p>
            <a:pPr algn="ctr"/>
            <a:r>
              <a:rPr lang="en-US" sz="32000" b="1" dirty="0" smtClean="0">
                <a:solidFill>
                  <a:schemeClr val="bg1"/>
                </a:solidFill>
                <a:latin typeface="Lato" charset="0"/>
                <a:ea typeface="Lato" charset="0"/>
                <a:cs typeface="Lato" charset="0"/>
              </a:rPr>
              <a:t>W</a:t>
            </a:r>
            <a:endParaRPr lang="en-US" sz="32000" b="1" dirty="0">
              <a:solidFill>
                <a:schemeClr val="bg1"/>
              </a:solidFill>
              <a:latin typeface="Lato" charset="0"/>
              <a:ea typeface="Lato" charset="0"/>
              <a:cs typeface="Lato" charset="0"/>
            </a:endParaRPr>
          </a:p>
        </p:txBody>
      </p:sp>
      <p:sp>
        <p:nvSpPr>
          <p:cNvPr id="30" name="Rectangle 29"/>
          <p:cNvSpPr/>
          <p:nvPr/>
        </p:nvSpPr>
        <p:spPr>
          <a:xfrm>
            <a:off x="12690920" y="3420174"/>
            <a:ext cx="1137424" cy="11374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p:cNvSpPr/>
          <p:nvPr/>
        </p:nvSpPr>
        <p:spPr>
          <a:xfrm>
            <a:off x="12690920" y="5560585"/>
            <a:ext cx="1137424" cy="113742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p:cNvSpPr/>
          <p:nvPr/>
        </p:nvSpPr>
        <p:spPr>
          <a:xfrm>
            <a:off x="12690920" y="9975494"/>
            <a:ext cx="1137424" cy="113742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xtBox 41"/>
          <p:cNvSpPr txBox="1"/>
          <p:nvPr/>
        </p:nvSpPr>
        <p:spPr>
          <a:xfrm>
            <a:off x="14155179" y="10378638"/>
            <a:ext cx="6880169" cy="1118255"/>
          </a:xfrm>
          <a:prstGeom prst="rect">
            <a:avLst/>
          </a:prstGeom>
          <a:noFill/>
        </p:spPr>
        <p:txBody>
          <a:bodyPr wrap="square" rtlCol="0">
            <a:spAutoFit/>
          </a:bodyPr>
          <a:lstStyle/>
          <a:p>
            <a:pPr>
              <a:lnSpc>
                <a:spcPts val="4033"/>
              </a:lnSpc>
            </a:pPr>
            <a:r>
              <a:rPr lang="en-US" sz="2500" dirty="0">
                <a:latin typeface="Source Sans Pro Light" charset="0"/>
                <a:ea typeface="Source Sans Pro Light" charset="0"/>
                <a:cs typeface="Source Sans Pro Light" charset="0"/>
              </a:rPr>
              <a:t>Tools that allow people or companies to create, share, or exchange </a:t>
            </a:r>
            <a:r>
              <a:rPr lang="en-US" sz="2500" dirty="0" smtClean="0">
                <a:latin typeface="Source Sans Pro Light" charset="0"/>
                <a:ea typeface="Source Sans Pro Light" charset="0"/>
                <a:cs typeface="Source Sans Pro Light" charset="0"/>
              </a:rPr>
              <a:t>information</a:t>
            </a:r>
            <a:endParaRPr lang="en-US" sz="2500" dirty="0">
              <a:latin typeface="Source Sans Pro Regular" charset="0"/>
              <a:ea typeface="Source Sans Pro Regular" charset="0"/>
              <a:cs typeface="Source Sans Pro Regular" charset="0"/>
            </a:endParaRPr>
          </a:p>
        </p:txBody>
      </p:sp>
      <p:sp>
        <p:nvSpPr>
          <p:cNvPr id="43" name="Rectangle 42"/>
          <p:cNvSpPr/>
          <p:nvPr/>
        </p:nvSpPr>
        <p:spPr>
          <a:xfrm>
            <a:off x="14143745" y="9838897"/>
            <a:ext cx="2416046" cy="507831"/>
          </a:xfrm>
          <a:prstGeom prst="rect">
            <a:avLst/>
          </a:prstGeom>
        </p:spPr>
        <p:txBody>
          <a:bodyPr wrap="none">
            <a:spAutoFit/>
          </a:bodyPr>
          <a:lstStyle/>
          <a:p>
            <a:r>
              <a:rPr lang="en-US" sz="2700" b="1" dirty="0">
                <a:solidFill>
                  <a:schemeClr val="tx2"/>
                </a:solidFill>
                <a:latin typeface="Lato" charset="0"/>
                <a:ea typeface="Lato" charset="0"/>
                <a:cs typeface="Lato" charset="0"/>
              </a:rPr>
              <a:t>Your text here</a:t>
            </a:r>
          </a:p>
        </p:txBody>
      </p:sp>
      <p:sp>
        <p:nvSpPr>
          <p:cNvPr id="51" name="TextBox 50"/>
          <p:cNvSpPr txBox="1"/>
          <p:nvPr/>
        </p:nvSpPr>
        <p:spPr>
          <a:xfrm>
            <a:off x="14155179" y="3866676"/>
            <a:ext cx="6880169" cy="1118255"/>
          </a:xfrm>
          <a:prstGeom prst="rect">
            <a:avLst/>
          </a:prstGeom>
          <a:noFill/>
        </p:spPr>
        <p:txBody>
          <a:bodyPr wrap="square" rtlCol="0">
            <a:spAutoFit/>
          </a:bodyPr>
          <a:lstStyle/>
          <a:p>
            <a:pPr>
              <a:lnSpc>
                <a:spcPts val="4033"/>
              </a:lnSpc>
            </a:pPr>
            <a:r>
              <a:rPr lang="en-US" sz="2500" dirty="0">
                <a:latin typeface="Source Sans Pro Light" charset="0"/>
                <a:ea typeface="Source Sans Pro Light" charset="0"/>
                <a:cs typeface="Source Sans Pro Light" charset="0"/>
              </a:rPr>
              <a:t>Tools that allow people or companies to create, share, or exchange </a:t>
            </a:r>
            <a:r>
              <a:rPr lang="en-US" sz="2500" dirty="0" smtClean="0">
                <a:latin typeface="Source Sans Pro Light" charset="0"/>
                <a:ea typeface="Source Sans Pro Light" charset="0"/>
                <a:cs typeface="Source Sans Pro Light" charset="0"/>
              </a:rPr>
              <a:t>information</a:t>
            </a:r>
            <a:endParaRPr lang="en-US" sz="2500" dirty="0">
              <a:latin typeface="Source Sans Pro Regular" charset="0"/>
              <a:ea typeface="Source Sans Pro Regular" charset="0"/>
              <a:cs typeface="Source Sans Pro Regular" charset="0"/>
            </a:endParaRPr>
          </a:p>
        </p:txBody>
      </p:sp>
      <p:sp>
        <p:nvSpPr>
          <p:cNvPr id="52" name="Rectangle 51"/>
          <p:cNvSpPr/>
          <p:nvPr/>
        </p:nvSpPr>
        <p:spPr>
          <a:xfrm>
            <a:off x="14143745" y="3326935"/>
            <a:ext cx="2416046" cy="507831"/>
          </a:xfrm>
          <a:prstGeom prst="rect">
            <a:avLst/>
          </a:prstGeom>
        </p:spPr>
        <p:txBody>
          <a:bodyPr wrap="none">
            <a:spAutoFit/>
          </a:bodyPr>
          <a:lstStyle/>
          <a:p>
            <a:r>
              <a:rPr lang="en-US" sz="2700" b="1" dirty="0" smtClean="0">
                <a:solidFill>
                  <a:schemeClr val="tx2"/>
                </a:solidFill>
                <a:latin typeface="Lato" charset="0"/>
                <a:ea typeface="Lato" charset="0"/>
                <a:cs typeface="Lato" charset="0"/>
              </a:rPr>
              <a:t>Your text here</a:t>
            </a:r>
            <a:endParaRPr lang="en-US" sz="2700" b="1" dirty="0">
              <a:solidFill>
                <a:schemeClr val="tx2"/>
              </a:solidFill>
              <a:latin typeface="Lato" charset="0"/>
              <a:ea typeface="Lato" charset="0"/>
              <a:cs typeface="Lato" charset="0"/>
            </a:endParaRPr>
          </a:p>
        </p:txBody>
      </p:sp>
      <p:sp>
        <p:nvSpPr>
          <p:cNvPr id="53" name="Shape 2547"/>
          <p:cNvSpPr/>
          <p:nvPr/>
        </p:nvSpPr>
        <p:spPr>
          <a:xfrm>
            <a:off x="12995270" y="3731861"/>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8073" y="17379"/>
                </a:moveTo>
                <a:lnTo>
                  <a:pt x="15643" y="14949"/>
                </a:lnTo>
                <a:cubicBezTo>
                  <a:pt x="16600" y="13832"/>
                  <a:pt x="17182" y="12386"/>
                  <a:pt x="17182" y="10800"/>
                </a:cubicBezTo>
                <a:cubicBezTo>
                  <a:pt x="17182" y="9214"/>
                  <a:pt x="16600" y="7767"/>
                  <a:pt x="15643" y="6651"/>
                </a:cubicBezTo>
                <a:lnTo>
                  <a:pt x="18073" y="4221"/>
                </a:lnTo>
                <a:cubicBezTo>
                  <a:pt x="19649" y="5963"/>
                  <a:pt x="20618" y="8266"/>
                  <a:pt x="20618" y="10800"/>
                </a:cubicBezTo>
                <a:cubicBezTo>
                  <a:pt x="20618" y="13335"/>
                  <a:pt x="19649" y="15637"/>
                  <a:pt x="18073" y="17379"/>
                </a:cubicBezTo>
                <a:moveTo>
                  <a:pt x="10800" y="20619"/>
                </a:moveTo>
                <a:cubicBezTo>
                  <a:pt x="8265" y="20619"/>
                  <a:pt x="5963" y="19650"/>
                  <a:pt x="4221" y="18073"/>
                </a:cubicBezTo>
                <a:lnTo>
                  <a:pt x="6651" y="15643"/>
                </a:lnTo>
                <a:cubicBezTo>
                  <a:pt x="7767" y="16600"/>
                  <a:pt x="9214" y="17182"/>
                  <a:pt x="10800" y="17182"/>
                </a:cubicBezTo>
                <a:cubicBezTo>
                  <a:pt x="12386" y="17182"/>
                  <a:pt x="13833" y="16600"/>
                  <a:pt x="14949" y="15643"/>
                </a:cubicBezTo>
                <a:lnTo>
                  <a:pt x="17379" y="18073"/>
                </a:lnTo>
                <a:cubicBezTo>
                  <a:pt x="15637" y="19650"/>
                  <a:pt x="13334" y="20619"/>
                  <a:pt x="10800" y="20619"/>
                </a:cubicBezTo>
                <a:moveTo>
                  <a:pt x="982" y="10800"/>
                </a:moveTo>
                <a:cubicBezTo>
                  <a:pt x="982" y="8266"/>
                  <a:pt x="1950" y="5963"/>
                  <a:pt x="3527" y="4221"/>
                </a:cubicBezTo>
                <a:lnTo>
                  <a:pt x="5957" y="6651"/>
                </a:lnTo>
                <a:cubicBezTo>
                  <a:pt x="4999" y="7767"/>
                  <a:pt x="4418" y="9214"/>
                  <a:pt x="4418" y="10800"/>
                </a:cubicBezTo>
                <a:cubicBezTo>
                  <a:pt x="4418" y="12386"/>
                  <a:pt x="4999" y="13832"/>
                  <a:pt x="5957" y="14949"/>
                </a:cubicBezTo>
                <a:lnTo>
                  <a:pt x="3527" y="17379"/>
                </a:lnTo>
                <a:cubicBezTo>
                  <a:pt x="1950" y="15637"/>
                  <a:pt x="982" y="13335"/>
                  <a:pt x="982" y="10800"/>
                </a:cubicBezTo>
                <a:moveTo>
                  <a:pt x="16200" y="10800"/>
                </a:moveTo>
                <a:cubicBezTo>
                  <a:pt x="16200" y="13782"/>
                  <a:pt x="13782" y="16200"/>
                  <a:pt x="10800" y="16200"/>
                </a:cubicBezTo>
                <a:cubicBezTo>
                  <a:pt x="7817" y="16200"/>
                  <a:pt x="5400" y="13782"/>
                  <a:pt x="5400" y="10800"/>
                </a:cubicBezTo>
                <a:cubicBezTo>
                  <a:pt x="5400" y="7817"/>
                  <a:pt x="7817" y="5400"/>
                  <a:pt x="10800" y="5400"/>
                </a:cubicBezTo>
                <a:cubicBezTo>
                  <a:pt x="13782" y="5400"/>
                  <a:pt x="16200" y="7817"/>
                  <a:pt x="16200" y="10800"/>
                </a:cubicBezTo>
                <a:moveTo>
                  <a:pt x="10800" y="982"/>
                </a:moveTo>
                <a:cubicBezTo>
                  <a:pt x="13334" y="982"/>
                  <a:pt x="15637" y="1950"/>
                  <a:pt x="17379" y="3527"/>
                </a:cubicBezTo>
                <a:lnTo>
                  <a:pt x="14949" y="5957"/>
                </a:lnTo>
                <a:cubicBezTo>
                  <a:pt x="13832" y="4999"/>
                  <a:pt x="12386" y="4418"/>
                  <a:pt x="10800" y="4418"/>
                </a:cubicBezTo>
                <a:cubicBezTo>
                  <a:pt x="9214" y="4418"/>
                  <a:pt x="7767" y="4999"/>
                  <a:pt x="6651" y="5957"/>
                </a:cubicBezTo>
                <a:lnTo>
                  <a:pt x="4221" y="3527"/>
                </a:lnTo>
                <a:cubicBezTo>
                  <a:pt x="5963" y="1950"/>
                  <a:pt x="8265" y="982"/>
                  <a:pt x="10800" y="982"/>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latin typeface="Source Sans Pro Regular" charset="0"/>
              <a:ea typeface="Source Sans Pro Regular" charset="0"/>
              <a:cs typeface="Source Sans Pro Regular" charset="0"/>
            </a:endParaRPr>
          </a:p>
        </p:txBody>
      </p:sp>
      <p:sp>
        <p:nvSpPr>
          <p:cNvPr id="54" name="TextBox 53"/>
          <p:cNvSpPr txBox="1"/>
          <p:nvPr/>
        </p:nvSpPr>
        <p:spPr>
          <a:xfrm>
            <a:off x="14155179" y="5985408"/>
            <a:ext cx="6880169" cy="1118255"/>
          </a:xfrm>
          <a:prstGeom prst="rect">
            <a:avLst/>
          </a:prstGeom>
          <a:noFill/>
        </p:spPr>
        <p:txBody>
          <a:bodyPr wrap="square" rtlCol="0">
            <a:spAutoFit/>
          </a:bodyPr>
          <a:lstStyle/>
          <a:p>
            <a:pPr>
              <a:lnSpc>
                <a:spcPts val="4033"/>
              </a:lnSpc>
            </a:pPr>
            <a:r>
              <a:rPr lang="en-US" sz="2500" dirty="0">
                <a:latin typeface="Source Sans Pro Light" charset="0"/>
                <a:ea typeface="Source Sans Pro Light" charset="0"/>
                <a:cs typeface="Source Sans Pro Light" charset="0"/>
              </a:rPr>
              <a:t>Tools that allow people or companies to create, share, or exchange </a:t>
            </a:r>
            <a:r>
              <a:rPr lang="en-US" sz="2500" dirty="0" smtClean="0">
                <a:latin typeface="Source Sans Pro Light" charset="0"/>
                <a:ea typeface="Source Sans Pro Light" charset="0"/>
                <a:cs typeface="Source Sans Pro Light" charset="0"/>
              </a:rPr>
              <a:t>information</a:t>
            </a:r>
            <a:endParaRPr lang="en-US" sz="2500" dirty="0">
              <a:latin typeface="Source Sans Pro Regular" charset="0"/>
              <a:ea typeface="Source Sans Pro Regular" charset="0"/>
              <a:cs typeface="Source Sans Pro Regular" charset="0"/>
            </a:endParaRPr>
          </a:p>
        </p:txBody>
      </p:sp>
      <p:sp>
        <p:nvSpPr>
          <p:cNvPr id="55" name="Rectangle 54"/>
          <p:cNvSpPr/>
          <p:nvPr/>
        </p:nvSpPr>
        <p:spPr>
          <a:xfrm>
            <a:off x="14143745" y="5445667"/>
            <a:ext cx="2416046" cy="507831"/>
          </a:xfrm>
          <a:prstGeom prst="rect">
            <a:avLst/>
          </a:prstGeom>
        </p:spPr>
        <p:txBody>
          <a:bodyPr wrap="none">
            <a:spAutoFit/>
          </a:bodyPr>
          <a:lstStyle/>
          <a:p>
            <a:r>
              <a:rPr lang="en-US" sz="2700" b="1" dirty="0">
                <a:solidFill>
                  <a:schemeClr val="tx2"/>
                </a:solidFill>
                <a:latin typeface="Lato" charset="0"/>
                <a:ea typeface="Lato" charset="0"/>
                <a:cs typeface="Lato" charset="0"/>
              </a:rPr>
              <a:t>Your text here</a:t>
            </a:r>
          </a:p>
        </p:txBody>
      </p:sp>
      <p:sp>
        <p:nvSpPr>
          <p:cNvPr id="56" name="Shape 2588"/>
          <p:cNvSpPr/>
          <p:nvPr/>
        </p:nvSpPr>
        <p:spPr>
          <a:xfrm>
            <a:off x="12995270" y="5875353"/>
            <a:ext cx="558655" cy="507888"/>
          </a:xfrm>
          <a:custGeom>
            <a:avLst/>
            <a:gdLst/>
            <a:ahLst/>
            <a:cxnLst>
              <a:cxn ang="0">
                <a:pos x="wd2" y="hd2"/>
              </a:cxn>
              <a:cxn ang="5400000">
                <a:pos x="wd2" y="hd2"/>
              </a:cxn>
              <a:cxn ang="10800000">
                <a:pos x="wd2" y="hd2"/>
              </a:cxn>
              <a:cxn ang="16200000">
                <a:pos x="wd2" y="hd2"/>
              </a:cxn>
            </a:cxnLst>
            <a:rect l="0" t="0" r="r" b="b"/>
            <a:pathLst>
              <a:path w="21600" h="21600" extrusionOk="0">
                <a:moveTo>
                  <a:pt x="17182" y="12420"/>
                </a:moveTo>
                <a:cubicBezTo>
                  <a:pt x="16368" y="12420"/>
                  <a:pt x="15709" y="11694"/>
                  <a:pt x="15709" y="10800"/>
                </a:cubicBezTo>
                <a:cubicBezTo>
                  <a:pt x="15709" y="9906"/>
                  <a:pt x="16368" y="9180"/>
                  <a:pt x="17182" y="9180"/>
                </a:cubicBezTo>
                <a:cubicBezTo>
                  <a:pt x="17995" y="9180"/>
                  <a:pt x="18655" y="9906"/>
                  <a:pt x="18655" y="10800"/>
                </a:cubicBezTo>
                <a:cubicBezTo>
                  <a:pt x="18655" y="11694"/>
                  <a:pt x="17995" y="12420"/>
                  <a:pt x="17182" y="12420"/>
                </a:cubicBezTo>
                <a:moveTo>
                  <a:pt x="21109" y="10260"/>
                </a:moveTo>
                <a:lnTo>
                  <a:pt x="19587" y="10260"/>
                </a:lnTo>
                <a:cubicBezTo>
                  <a:pt x="19360" y="9028"/>
                  <a:pt x="18369" y="8100"/>
                  <a:pt x="17182" y="8100"/>
                </a:cubicBezTo>
                <a:cubicBezTo>
                  <a:pt x="15994" y="8100"/>
                  <a:pt x="15004" y="9028"/>
                  <a:pt x="14777" y="10260"/>
                </a:cubicBezTo>
                <a:lnTo>
                  <a:pt x="491" y="10260"/>
                </a:lnTo>
                <a:cubicBezTo>
                  <a:pt x="220" y="10260"/>
                  <a:pt x="0" y="10502"/>
                  <a:pt x="0" y="10800"/>
                </a:cubicBezTo>
                <a:cubicBezTo>
                  <a:pt x="0" y="11098"/>
                  <a:pt x="220" y="11340"/>
                  <a:pt x="491" y="11340"/>
                </a:cubicBezTo>
                <a:lnTo>
                  <a:pt x="14777" y="11340"/>
                </a:lnTo>
                <a:cubicBezTo>
                  <a:pt x="15004" y="12572"/>
                  <a:pt x="15994" y="13500"/>
                  <a:pt x="17182" y="13500"/>
                </a:cubicBezTo>
                <a:cubicBezTo>
                  <a:pt x="18369" y="13500"/>
                  <a:pt x="19360" y="12572"/>
                  <a:pt x="19587" y="11340"/>
                </a:cubicBezTo>
                <a:lnTo>
                  <a:pt x="21109" y="11340"/>
                </a:lnTo>
                <a:cubicBezTo>
                  <a:pt x="21380" y="11340"/>
                  <a:pt x="21600" y="11098"/>
                  <a:pt x="21600" y="10800"/>
                </a:cubicBezTo>
                <a:cubicBezTo>
                  <a:pt x="21600" y="10502"/>
                  <a:pt x="21380" y="10260"/>
                  <a:pt x="21109" y="10260"/>
                </a:cubicBezTo>
                <a:moveTo>
                  <a:pt x="5400" y="1080"/>
                </a:moveTo>
                <a:cubicBezTo>
                  <a:pt x="6214" y="1080"/>
                  <a:pt x="6873" y="1806"/>
                  <a:pt x="6873" y="2700"/>
                </a:cubicBezTo>
                <a:cubicBezTo>
                  <a:pt x="6873" y="3595"/>
                  <a:pt x="6214" y="4320"/>
                  <a:pt x="5400" y="4320"/>
                </a:cubicBezTo>
                <a:cubicBezTo>
                  <a:pt x="4586" y="4320"/>
                  <a:pt x="3927" y="3595"/>
                  <a:pt x="3927" y="2700"/>
                </a:cubicBezTo>
                <a:cubicBezTo>
                  <a:pt x="3927" y="1806"/>
                  <a:pt x="4586" y="1080"/>
                  <a:pt x="5400" y="1080"/>
                </a:cubicBezTo>
                <a:moveTo>
                  <a:pt x="491" y="3240"/>
                </a:moveTo>
                <a:lnTo>
                  <a:pt x="2995" y="3240"/>
                </a:lnTo>
                <a:cubicBezTo>
                  <a:pt x="3222" y="4472"/>
                  <a:pt x="4213" y="5400"/>
                  <a:pt x="5400" y="5400"/>
                </a:cubicBezTo>
                <a:cubicBezTo>
                  <a:pt x="6587" y="5400"/>
                  <a:pt x="7578" y="4472"/>
                  <a:pt x="7805" y="3240"/>
                </a:cubicBezTo>
                <a:lnTo>
                  <a:pt x="21109" y="3240"/>
                </a:lnTo>
                <a:cubicBezTo>
                  <a:pt x="21380" y="3240"/>
                  <a:pt x="21600" y="2999"/>
                  <a:pt x="21600" y="2700"/>
                </a:cubicBezTo>
                <a:cubicBezTo>
                  <a:pt x="21600" y="2402"/>
                  <a:pt x="21380" y="2160"/>
                  <a:pt x="21109" y="2160"/>
                </a:cubicBezTo>
                <a:lnTo>
                  <a:pt x="7805" y="2160"/>
                </a:lnTo>
                <a:cubicBezTo>
                  <a:pt x="7578" y="928"/>
                  <a:pt x="6587" y="0"/>
                  <a:pt x="5400" y="0"/>
                </a:cubicBezTo>
                <a:cubicBezTo>
                  <a:pt x="4213" y="0"/>
                  <a:pt x="3222" y="928"/>
                  <a:pt x="2995" y="2160"/>
                </a:cubicBezTo>
                <a:lnTo>
                  <a:pt x="491" y="2160"/>
                </a:lnTo>
                <a:cubicBezTo>
                  <a:pt x="220" y="2160"/>
                  <a:pt x="0" y="2402"/>
                  <a:pt x="0" y="2700"/>
                </a:cubicBezTo>
                <a:cubicBezTo>
                  <a:pt x="0" y="2999"/>
                  <a:pt x="220" y="3240"/>
                  <a:pt x="491" y="3240"/>
                </a:cubicBezTo>
                <a:moveTo>
                  <a:pt x="9327" y="20519"/>
                </a:moveTo>
                <a:cubicBezTo>
                  <a:pt x="8514" y="20519"/>
                  <a:pt x="7855" y="19794"/>
                  <a:pt x="7855" y="18899"/>
                </a:cubicBezTo>
                <a:cubicBezTo>
                  <a:pt x="7855" y="18005"/>
                  <a:pt x="8514" y="17279"/>
                  <a:pt x="9327" y="17279"/>
                </a:cubicBezTo>
                <a:cubicBezTo>
                  <a:pt x="10141" y="17279"/>
                  <a:pt x="10800" y="18005"/>
                  <a:pt x="10800" y="18899"/>
                </a:cubicBezTo>
                <a:cubicBezTo>
                  <a:pt x="10800" y="19794"/>
                  <a:pt x="10141" y="20519"/>
                  <a:pt x="9327" y="20519"/>
                </a:cubicBezTo>
                <a:moveTo>
                  <a:pt x="21109" y="18359"/>
                </a:moveTo>
                <a:lnTo>
                  <a:pt x="11732" y="18359"/>
                </a:lnTo>
                <a:cubicBezTo>
                  <a:pt x="11505" y="17127"/>
                  <a:pt x="10515" y="16199"/>
                  <a:pt x="9327" y="16199"/>
                </a:cubicBezTo>
                <a:cubicBezTo>
                  <a:pt x="8140" y="16199"/>
                  <a:pt x="7150" y="17127"/>
                  <a:pt x="6922" y="18359"/>
                </a:cubicBezTo>
                <a:lnTo>
                  <a:pt x="491" y="18359"/>
                </a:lnTo>
                <a:cubicBezTo>
                  <a:pt x="220" y="18359"/>
                  <a:pt x="0" y="18601"/>
                  <a:pt x="0" y="18899"/>
                </a:cubicBezTo>
                <a:cubicBezTo>
                  <a:pt x="0" y="19198"/>
                  <a:pt x="220" y="19439"/>
                  <a:pt x="491" y="19439"/>
                </a:cubicBezTo>
                <a:lnTo>
                  <a:pt x="6922" y="19439"/>
                </a:lnTo>
                <a:cubicBezTo>
                  <a:pt x="7150" y="20672"/>
                  <a:pt x="8140" y="21600"/>
                  <a:pt x="9327" y="21600"/>
                </a:cubicBezTo>
                <a:cubicBezTo>
                  <a:pt x="10515" y="21600"/>
                  <a:pt x="11505" y="20672"/>
                  <a:pt x="11732" y="19439"/>
                </a:cubicBezTo>
                <a:lnTo>
                  <a:pt x="21109" y="19439"/>
                </a:lnTo>
                <a:cubicBezTo>
                  <a:pt x="21380" y="19439"/>
                  <a:pt x="21600" y="19198"/>
                  <a:pt x="21600" y="18899"/>
                </a:cubicBezTo>
                <a:cubicBezTo>
                  <a:pt x="21600" y="18601"/>
                  <a:pt x="21380" y="18359"/>
                  <a:pt x="21109" y="18359"/>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latin typeface="Source Sans Pro Regular" charset="0"/>
              <a:ea typeface="Source Sans Pro Regular" charset="0"/>
              <a:cs typeface="Source Sans Pro Regular" charset="0"/>
            </a:endParaRPr>
          </a:p>
        </p:txBody>
      </p:sp>
      <p:sp>
        <p:nvSpPr>
          <p:cNvPr id="57" name="Rectangle 56"/>
          <p:cNvSpPr/>
          <p:nvPr/>
        </p:nvSpPr>
        <p:spPr>
          <a:xfrm>
            <a:off x="12690920" y="7700996"/>
            <a:ext cx="1137424" cy="11374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TextBox 57"/>
          <p:cNvSpPr txBox="1"/>
          <p:nvPr/>
        </p:nvSpPr>
        <p:spPr>
          <a:xfrm>
            <a:off x="14155179" y="8104140"/>
            <a:ext cx="6880169" cy="1118255"/>
          </a:xfrm>
          <a:prstGeom prst="rect">
            <a:avLst/>
          </a:prstGeom>
          <a:noFill/>
        </p:spPr>
        <p:txBody>
          <a:bodyPr wrap="square" rtlCol="0">
            <a:spAutoFit/>
          </a:bodyPr>
          <a:lstStyle/>
          <a:p>
            <a:pPr>
              <a:lnSpc>
                <a:spcPts val="4033"/>
              </a:lnSpc>
            </a:pPr>
            <a:r>
              <a:rPr lang="en-US" sz="2500" dirty="0">
                <a:latin typeface="Source Sans Pro Light" charset="0"/>
                <a:ea typeface="Source Sans Pro Light" charset="0"/>
                <a:cs typeface="Source Sans Pro Light" charset="0"/>
              </a:rPr>
              <a:t>Tools that allow people or companies to create, share, or exchange </a:t>
            </a:r>
            <a:r>
              <a:rPr lang="en-US" sz="2500" dirty="0" smtClean="0">
                <a:latin typeface="Source Sans Pro Light" charset="0"/>
                <a:ea typeface="Source Sans Pro Light" charset="0"/>
                <a:cs typeface="Source Sans Pro Light" charset="0"/>
              </a:rPr>
              <a:t>information</a:t>
            </a:r>
            <a:endParaRPr lang="en-US" sz="2500" dirty="0">
              <a:latin typeface="Source Sans Pro Regular" charset="0"/>
              <a:ea typeface="Source Sans Pro Regular" charset="0"/>
              <a:cs typeface="Source Sans Pro Regular" charset="0"/>
            </a:endParaRPr>
          </a:p>
        </p:txBody>
      </p:sp>
      <p:sp>
        <p:nvSpPr>
          <p:cNvPr id="59" name="Rectangle 58"/>
          <p:cNvSpPr/>
          <p:nvPr/>
        </p:nvSpPr>
        <p:spPr>
          <a:xfrm>
            <a:off x="14143745" y="7564399"/>
            <a:ext cx="2416046" cy="507831"/>
          </a:xfrm>
          <a:prstGeom prst="rect">
            <a:avLst/>
          </a:prstGeom>
        </p:spPr>
        <p:txBody>
          <a:bodyPr wrap="none">
            <a:spAutoFit/>
          </a:bodyPr>
          <a:lstStyle/>
          <a:p>
            <a:r>
              <a:rPr lang="en-US" sz="2700" b="1" dirty="0">
                <a:solidFill>
                  <a:schemeClr val="tx2"/>
                </a:solidFill>
                <a:latin typeface="Lato" charset="0"/>
                <a:ea typeface="Lato" charset="0"/>
                <a:cs typeface="Lato" charset="0"/>
              </a:rPr>
              <a:t>Your text here</a:t>
            </a:r>
          </a:p>
        </p:txBody>
      </p:sp>
      <p:sp>
        <p:nvSpPr>
          <p:cNvPr id="60" name="Shape 2633"/>
          <p:cNvSpPr/>
          <p:nvPr/>
        </p:nvSpPr>
        <p:spPr>
          <a:xfrm>
            <a:off x="13003130" y="8011470"/>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2144" y="18334"/>
                </a:moveTo>
                <a:lnTo>
                  <a:pt x="15583" y="6873"/>
                </a:lnTo>
                <a:lnTo>
                  <a:pt x="20168" y="6873"/>
                </a:lnTo>
                <a:cubicBezTo>
                  <a:pt x="20168" y="6873"/>
                  <a:pt x="12144" y="18334"/>
                  <a:pt x="12144" y="18334"/>
                </a:cubicBezTo>
                <a:close/>
                <a:moveTo>
                  <a:pt x="10800" y="19403"/>
                </a:moveTo>
                <a:lnTo>
                  <a:pt x="7041" y="6873"/>
                </a:lnTo>
                <a:lnTo>
                  <a:pt x="14559" y="6873"/>
                </a:lnTo>
                <a:cubicBezTo>
                  <a:pt x="14559" y="6873"/>
                  <a:pt x="10800" y="19403"/>
                  <a:pt x="10800" y="19403"/>
                </a:cubicBezTo>
                <a:close/>
                <a:moveTo>
                  <a:pt x="1432" y="6873"/>
                </a:moveTo>
                <a:lnTo>
                  <a:pt x="6017" y="6873"/>
                </a:lnTo>
                <a:lnTo>
                  <a:pt x="9456" y="18334"/>
                </a:lnTo>
                <a:cubicBezTo>
                  <a:pt x="9456" y="18334"/>
                  <a:pt x="1432" y="6873"/>
                  <a:pt x="1432" y="6873"/>
                </a:cubicBezTo>
                <a:close/>
                <a:moveTo>
                  <a:pt x="6578" y="982"/>
                </a:moveTo>
                <a:lnTo>
                  <a:pt x="8536" y="982"/>
                </a:lnTo>
                <a:lnTo>
                  <a:pt x="6082" y="5891"/>
                </a:lnTo>
                <a:lnTo>
                  <a:pt x="1669" y="5891"/>
                </a:lnTo>
                <a:cubicBezTo>
                  <a:pt x="1669" y="5891"/>
                  <a:pt x="6578" y="982"/>
                  <a:pt x="6578" y="982"/>
                </a:cubicBezTo>
                <a:close/>
                <a:moveTo>
                  <a:pt x="11973" y="982"/>
                </a:moveTo>
                <a:lnTo>
                  <a:pt x="14427" y="5891"/>
                </a:lnTo>
                <a:lnTo>
                  <a:pt x="7173" y="5891"/>
                </a:lnTo>
                <a:lnTo>
                  <a:pt x="9627" y="982"/>
                </a:lnTo>
                <a:cubicBezTo>
                  <a:pt x="9627" y="982"/>
                  <a:pt x="11973" y="982"/>
                  <a:pt x="11973" y="982"/>
                </a:cubicBezTo>
                <a:close/>
                <a:moveTo>
                  <a:pt x="15022" y="982"/>
                </a:moveTo>
                <a:lnTo>
                  <a:pt x="19931" y="5891"/>
                </a:lnTo>
                <a:lnTo>
                  <a:pt x="15518" y="5891"/>
                </a:lnTo>
                <a:lnTo>
                  <a:pt x="13064" y="982"/>
                </a:lnTo>
                <a:cubicBezTo>
                  <a:pt x="13064" y="982"/>
                  <a:pt x="15022" y="982"/>
                  <a:pt x="15022" y="982"/>
                </a:cubicBezTo>
                <a:close/>
                <a:moveTo>
                  <a:pt x="21600" y="6382"/>
                </a:moveTo>
                <a:cubicBezTo>
                  <a:pt x="21600" y="6272"/>
                  <a:pt x="21557" y="6175"/>
                  <a:pt x="21495" y="6093"/>
                </a:cubicBezTo>
                <a:lnTo>
                  <a:pt x="21502" y="6088"/>
                </a:lnTo>
                <a:lnTo>
                  <a:pt x="21471" y="6057"/>
                </a:lnTo>
                <a:cubicBezTo>
                  <a:pt x="21459" y="6044"/>
                  <a:pt x="21448" y="6032"/>
                  <a:pt x="21434" y="6020"/>
                </a:cubicBezTo>
                <a:lnTo>
                  <a:pt x="15611" y="197"/>
                </a:lnTo>
                <a:lnTo>
                  <a:pt x="15604" y="201"/>
                </a:lnTo>
                <a:cubicBezTo>
                  <a:pt x="15514" y="82"/>
                  <a:pt x="15379" y="0"/>
                  <a:pt x="15218" y="0"/>
                </a:cubicBezTo>
                <a:lnTo>
                  <a:pt x="6382" y="0"/>
                </a:lnTo>
                <a:cubicBezTo>
                  <a:pt x="6221" y="0"/>
                  <a:pt x="6086" y="82"/>
                  <a:pt x="5996" y="201"/>
                </a:cubicBezTo>
                <a:lnTo>
                  <a:pt x="5989" y="197"/>
                </a:lnTo>
                <a:lnTo>
                  <a:pt x="166" y="6020"/>
                </a:lnTo>
                <a:cubicBezTo>
                  <a:pt x="152" y="6032"/>
                  <a:pt x="141" y="6044"/>
                  <a:pt x="129" y="6057"/>
                </a:cubicBezTo>
                <a:lnTo>
                  <a:pt x="98" y="6088"/>
                </a:lnTo>
                <a:lnTo>
                  <a:pt x="105" y="6093"/>
                </a:lnTo>
                <a:cubicBezTo>
                  <a:pt x="43" y="6175"/>
                  <a:pt x="0" y="6272"/>
                  <a:pt x="0" y="6382"/>
                </a:cubicBezTo>
                <a:cubicBezTo>
                  <a:pt x="0" y="6499"/>
                  <a:pt x="46" y="6602"/>
                  <a:pt x="115" y="6686"/>
                </a:cubicBezTo>
                <a:lnTo>
                  <a:pt x="109" y="6690"/>
                </a:lnTo>
                <a:lnTo>
                  <a:pt x="10418" y="21418"/>
                </a:lnTo>
                <a:lnTo>
                  <a:pt x="10424" y="21413"/>
                </a:lnTo>
                <a:cubicBezTo>
                  <a:pt x="10514" y="21525"/>
                  <a:pt x="10646" y="21600"/>
                  <a:pt x="10800" y="21600"/>
                </a:cubicBezTo>
                <a:cubicBezTo>
                  <a:pt x="10954" y="21600"/>
                  <a:pt x="11086" y="21525"/>
                  <a:pt x="11176" y="21413"/>
                </a:cubicBezTo>
                <a:lnTo>
                  <a:pt x="11182" y="21418"/>
                </a:lnTo>
                <a:lnTo>
                  <a:pt x="21491" y="6690"/>
                </a:lnTo>
                <a:lnTo>
                  <a:pt x="21485" y="6686"/>
                </a:lnTo>
                <a:cubicBezTo>
                  <a:pt x="21553" y="6602"/>
                  <a:pt x="21600" y="6499"/>
                  <a:pt x="21600" y="6382"/>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latin typeface="Source Sans Pro Regular" charset="0"/>
              <a:ea typeface="Source Sans Pro Regular" charset="0"/>
              <a:cs typeface="Source Sans Pro Regular" charset="0"/>
            </a:endParaRPr>
          </a:p>
        </p:txBody>
      </p:sp>
      <p:sp>
        <p:nvSpPr>
          <p:cNvPr id="61" name="Shape 2562"/>
          <p:cNvSpPr/>
          <p:nvPr/>
        </p:nvSpPr>
        <p:spPr>
          <a:xfrm>
            <a:off x="13003130" y="1026487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9"/>
                  <a:pt x="20178" y="20619"/>
                  <a:pt x="19636" y="20619"/>
                </a:cubicBezTo>
                <a:lnTo>
                  <a:pt x="1964" y="20619"/>
                </a:lnTo>
                <a:cubicBezTo>
                  <a:pt x="1421" y="20619"/>
                  <a:pt x="982" y="20179"/>
                  <a:pt x="982" y="19636"/>
                </a:cubicBezTo>
                <a:lnTo>
                  <a:pt x="982" y="1964"/>
                </a:lnTo>
                <a:cubicBezTo>
                  <a:pt x="982" y="1422"/>
                  <a:pt x="1421"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4294" y="17673"/>
                </a:moveTo>
                <a:lnTo>
                  <a:pt x="8376" y="10732"/>
                </a:lnTo>
                <a:lnTo>
                  <a:pt x="10838" y="14425"/>
                </a:lnTo>
                <a:cubicBezTo>
                  <a:pt x="10862" y="14484"/>
                  <a:pt x="10898" y="14536"/>
                  <a:pt x="10942" y="14581"/>
                </a:cubicBezTo>
                <a:lnTo>
                  <a:pt x="10944" y="14583"/>
                </a:lnTo>
                <a:cubicBezTo>
                  <a:pt x="11033" y="14673"/>
                  <a:pt x="11155" y="14727"/>
                  <a:pt x="11291" y="14727"/>
                </a:cubicBezTo>
                <a:cubicBezTo>
                  <a:pt x="11427" y="14727"/>
                  <a:pt x="11549" y="14673"/>
                  <a:pt x="11638" y="14583"/>
                </a:cubicBezTo>
                <a:lnTo>
                  <a:pt x="13686" y="12536"/>
                </a:lnTo>
                <a:lnTo>
                  <a:pt x="17242" y="17673"/>
                </a:lnTo>
                <a:cubicBezTo>
                  <a:pt x="17242" y="17673"/>
                  <a:pt x="4294" y="17673"/>
                  <a:pt x="4294" y="17673"/>
                </a:cubicBezTo>
                <a:close/>
                <a:moveTo>
                  <a:pt x="18620" y="17982"/>
                </a:moveTo>
                <a:lnTo>
                  <a:pt x="18617" y="17978"/>
                </a:lnTo>
                <a:cubicBezTo>
                  <a:pt x="18590" y="17913"/>
                  <a:pt x="18551" y="17858"/>
                  <a:pt x="18501" y="17810"/>
                </a:cubicBezTo>
                <a:lnTo>
                  <a:pt x="14201" y="11600"/>
                </a:lnTo>
                <a:lnTo>
                  <a:pt x="14200" y="11601"/>
                </a:lnTo>
                <a:cubicBezTo>
                  <a:pt x="14127" y="11420"/>
                  <a:pt x="13952" y="11291"/>
                  <a:pt x="13745" y="11291"/>
                </a:cubicBezTo>
                <a:cubicBezTo>
                  <a:pt x="13610" y="11291"/>
                  <a:pt x="13488" y="11346"/>
                  <a:pt x="13398" y="11435"/>
                </a:cubicBezTo>
                <a:lnTo>
                  <a:pt x="11360" y="13473"/>
                </a:lnTo>
                <a:lnTo>
                  <a:pt x="8798" y="9630"/>
                </a:lnTo>
                <a:cubicBezTo>
                  <a:pt x="8724" y="9453"/>
                  <a:pt x="8550" y="9327"/>
                  <a:pt x="8345" y="9327"/>
                </a:cubicBezTo>
                <a:cubicBezTo>
                  <a:pt x="8175" y="9327"/>
                  <a:pt x="8033" y="9420"/>
                  <a:pt x="7945" y="9551"/>
                </a:cubicBezTo>
                <a:lnTo>
                  <a:pt x="7937" y="9546"/>
                </a:lnTo>
                <a:lnTo>
                  <a:pt x="3028" y="17891"/>
                </a:lnTo>
                <a:lnTo>
                  <a:pt x="3036" y="17897"/>
                </a:lnTo>
                <a:cubicBezTo>
                  <a:pt x="2983" y="17974"/>
                  <a:pt x="2945" y="18063"/>
                  <a:pt x="2945" y="18164"/>
                </a:cubicBezTo>
                <a:cubicBezTo>
                  <a:pt x="2945" y="18435"/>
                  <a:pt x="3165" y="18655"/>
                  <a:pt x="3436" y="18655"/>
                </a:cubicBezTo>
                <a:lnTo>
                  <a:pt x="18164" y="18655"/>
                </a:lnTo>
                <a:cubicBezTo>
                  <a:pt x="18435" y="18655"/>
                  <a:pt x="18655" y="18435"/>
                  <a:pt x="18655" y="18164"/>
                </a:cubicBezTo>
                <a:cubicBezTo>
                  <a:pt x="18655" y="18099"/>
                  <a:pt x="18640" y="18039"/>
                  <a:pt x="18618" y="17983"/>
                </a:cubicBezTo>
                <a:cubicBezTo>
                  <a:pt x="18618" y="17983"/>
                  <a:pt x="18620" y="17982"/>
                  <a:pt x="18620" y="17982"/>
                </a:cubicBezTo>
                <a:close/>
                <a:moveTo>
                  <a:pt x="5400" y="3927"/>
                </a:moveTo>
                <a:cubicBezTo>
                  <a:pt x="6213" y="3927"/>
                  <a:pt x="6873" y="4587"/>
                  <a:pt x="6873" y="5400"/>
                </a:cubicBezTo>
                <a:cubicBezTo>
                  <a:pt x="6873" y="6214"/>
                  <a:pt x="6213" y="6873"/>
                  <a:pt x="5400" y="6873"/>
                </a:cubicBezTo>
                <a:cubicBezTo>
                  <a:pt x="4587" y="6873"/>
                  <a:pt x="3927" y="6214"/>
                  <a:pt x="3927" y="5400"/>
                </a:cubicBezTo>
                <a:cubicBezTo>
                  <a:pt x="3927" y="4587"/>
                  <a:pt x="4587" y="3927"/>
                  <a:pt x="5400" y="3927"/>
                </a:cubicBezTo>
                <a:moveTo>
                  <a:pt x="5400" y="7855"/>
                </a:moveTo>
                <a:cubicBezTo>
                  <a:pt x="6756" y="7855"/>
                  <a:pt x="7855" y="6756"/>
                  <a:pt x="7855" y="5400"/>
                </a:cubicBezTo>
                <a:cubicBezTo>
                  <a:pt x="7855" y="4045"/>
                  <a:pt x="6756" y="2945"/>
                  <a:pt x="5400" y="2945"/>
                </a:cubicBezTo>
                <a:cubicBezTo>
                  <a:pt x="4044" y="2945"/>
                  <a:pt x="2945" y="4045"/>
                  <a:pt x="2945" y="5400"/>
                </a:cubicBezTo>
                <a:cubicBezTo>
                  <a:pt x="2945" y="6756"/>
                  <a:pt x="4044" y="7855"/>
                  <a:pt x="5400" y="7855"/>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Tree>
    <p:extLst>
      <p:ext uri="{BB962C8B-B14F-4D97-AF65-F5344CB8AC3E}">
        <p14:creationId xmlns:p14="http://schemas.microsoft.com/office/powerpoint/2010/main" val="2056930410"/>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Oval 99"/>
          <p:cNvSpPr/>
          <p:nvPr/>
        </p:nvSpPr>
        <p:spPr>
          <a:xfrm>
            <a:off x="2966407" y="3599393"/>
            <a:ext cx="7176450" cy="7178324"/>
          </a:xfrm>
          <a:prstGeom prst="ellipse">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ource Sans Pro Regular" charset="0"/>
            </a:endParaRPr>
          </a:p>
        </p:txBody>
      </p:sp>
      <p:sp>
        <p:nvSpPr>
          <p:cNvPr id="24" name="Rectangle 23"/>
          <p:cNvSpPr>
            <a:spLocks/>
          </p:cNvSpPr>
          <p:nvPr/>
        </p:nvSpPr>
        <p:spPr bwMode="auto">
          <a:xfrm>
            <a:off x="7635169" y="513148"/>
            <a:ext cx="9165972" cy="98488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none" lIns="0" tIns="0" rIns="0" bIns="0" anchor="ctr">
            <a:spAutoFit/>
          </a:bodyPr>
          <a:lstStyle/>
          <a:p>
            <a:pPr algn="ctr"/>
            <a:r>
              <a:rPr lang="en-US" sz="6400" b="1" spc="300" dirty="0" smtClean="0">
                <a:solidFill>
                  <a:schemeClr val="tx2"/>
                </a:solidFill>
                <a:latin typeface="Lato Black" charset="0"/>
                <a:ea typeface="Lato Black" charset="0"/>
                <a:cs typeface="Lato Black" charset="0"/>
                <a:sym typeface="Bebas Neue" charset="0"/>
              </a:rPr>
              <a:t>SWOT - Opportunities</a:t>
            </a:r>
            <a:endParaRPr lang="en-US" sz="6400" b="1" spc="300" dirty="0">
              <a:solidFill>
                <a:schemeClr val="tx2"/>
              </a:solidFill>
              <a:latin typeface="Lato Black" charset="0"/>
              <a:ea typeface="Lato Black" charset="0"/>
              <a:cs typeface="Lato Black" charset="0"/>
              <a:sym typeface="Bebas Neue" charset="0"/>
            </a:endParaRPr>
          </a:p>
        </p:txBody>
      </p:sp>
      <p:grpSp>
        <p:nvGrpSpPr>
          <p:cNvPr id="25" name="Group 24"/>
          <p:cNvGrpSpPr/>
          <p:nvPr/>
        </p:nvGrpSpPr>
        <p:grpSpPr>
          <a:xfrm>
            <a:off x="11530633" y="1784193"/>
            <a:ext cx="1360987" cy="223024"/>
            <a:chOff x="11262732" y="1672683"/>
            <a:chExt cx="1360987" cy="223024"/>
          </a:xfrm>
        </p:grpSpPr>
        <p:sp>
          <p:nvSpPr>
            <p:cNvPr id="26" name="Oval 25"/>
            <p:cNvSpPr/>
            <p:nvPr/>
          </p:nvSpPr>
          <p:spPr>
            <a:xfrm>
              <a:off x="12400695"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p:nvSpPr>
          <p:spPr>
            <a:xfrm>
              <a:off x="12021554"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p:cNvSpPr/>
            <p:nvPr/>
          </p:nvSpPr>
          <p:spPr>
            <a:xfrm>
              <a:off x="11641873"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p:nvPr/>
          </p:nvSpPr>
          <p:spPr>
            <a:xfrm>
              <a:off x="11262732"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extBox 1"/>
          <p:cNvSpPr txBox="1"/>
          <p:nvPr/>
        </p:nvSpPr>
        <p:spPr>
          <a:xfrm>
            <a:off x="4804793" y="4535296"/>
            <a:ext cx="3499677" cy="5016758"/>
          </a:xfrm>
          <a:prstGeom prst="rect">
            <a:avLst/>
          </a:prstGeom>
          <a:noFill/>
        </p:spPr>
        <p:txBody>
          <a:bodyPr wrap="none" rtlCol="0">
            <a:spAutoFit/>
          </a:bodyPr>
          <a:lstStyle/>
          <a:p>
            <a:pPr algn="ctr"/>
            <a:r>
              <a:rPr lang="en-US" sz="32000" b="1" smtClean="0">
                <a:solidFill>
                  <a:schemeClr val="bg1"/>
                </a:solidFill>
                <a:latin typeface="Lato" charset="0"/>
                <a:ea typeface="Lato" charset="0"/>
                <a:cs typeface="Lato" charset="0"/>
              </a:rPr>
              <a:t>O</a:t>
            </a:r>
            <a:endParaRPr lang="en-US" sz="32000" b="1" dirty="0">
              <a:solidFill>
                <a:schemeClr val="bg1"/>
              </a:solidFill>
              <a:latin typeface="Lato" charset="0"/>
              <a:ea typeface="Lato" charset="0"/>
              <a:cs typeface="Lato" charset="0"/>
            </a:endParaRPr>
          </a:p>
        </p:txBody>
      </p:sp>
      <p:sp>
        <p:nvSpPr>
          <p:cNvPr id="30" name="Rectangle 29"/>
          <p:cNvSpPr/>
          <p:nvPr/>
        </p:nvSpPr>
        <p:spPr>
          <a:xfrm>
            <a:off x="12690920" y="3420174"/>
            <a:ext cx="1137424" cy="11374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p:cNvSpPr/>
          <p:nvPr/>
        </p:nvSpPr>
        <p:spPr>
          <a:xfrm>
            <a:off x="12690920" y="5560585"/>
            <a:ext cx="1137424" cy="113742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p:cNvSpPr/>
          <p:nvPr/>
        </p:nvSpPr>
        <p:spPr>
          <a:xfrm>
            <a:off x="12690920" y="9975494"/>
            <a:ext cx="1137424" cy="113742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xtBox 41"/>
          <p:cNvSpPr txBox="1"/>
          <p:nvPr/>
        </p:nvSpPr>
        <p:spPr>
          <a:xfrm>
            <a:off x="14155179" y="10378638"/>
            <a:ext cx="6880169" cy="1118255"/>
          </a:xfrm>
          <a:prstGeom prst="rect">
            <a:avLst/>
          </a:prstGeom>
          <a:noFill/>
        </p:spPr>
        <p:txBody>
          <a:bodyPr wrap="square" rtlCol="0">
            <a:spAutoFit/>
          </a:bodyPr>
          <a:lstStyle/>
          <a:p>
            <a:pPr>
              <a:lnSpc>
                <a:spcPts val="4033"/>
              </a:lnSpc>
            </a:pPr>
            <a:r>
              <a:rPr lang="en-US" sz="2500" dirty="0">
                <a:latin typeface="Source Sans Pro Light" charset="0"/>
                <a:ea typeface="Source Sans Pro Light" charset="0"/>
                <a:cs typeface="Source Sans Pro Light" charset="0"/>
              </a:rPr>
              <a:t>Tools that allow people or companies to create, share, or exchange </a:t>
            </a:r>
            <a:r>
              <a:rPr lang="en-US" sz="2500" dirty="0" smtClean="0">
                <a:latin typeface="Source Sans Pro Light" charset="0"/>
                <a:ea typeface="Source Sans Pro Light" charset="0"/>
                <a:cs typeface="Source Sans Pro Light" charset="0"/>
              </a:rPr>
              <a:t>information</a:t>
            </a:r>
            <a:endParaRPr lang="en-US" sz="2500" dirty="0">
              <a:latin typeface="Source Sans Pro Regular" charset="0"/>
              <a:ea typeface="Source Sans Pro Regular" charset="0"/>
              <a:cs typeface="Source Sans Pro Regular" charset="0"/>
            </a:endParaRPr>
          </a:p>
        </p:txBody>
      </p:sp>
      <p:sp>
        <p:nvSpPr>
          <p:cNvPr id="43" name="Rectangle 42"/>
          <p:cNvSpPr/>
          <p:nvPr/>
        </p:nvSpPr>
        <p:spPr>
          <a:xfrm>
            <a:off x="14143745" y="9838897"/>
            <a:ext cx="2416046" cy="507831"/>
          </a:xfrm>
          <a:prstGeom prst="rect">
            <a:avLst/>
          </a:prstGeom>
        </p:spPr>
        <p:txBody>
          <a:bodyPr wrap="none">
            <a:spAutoFit/>
          </a:bodyPr>
          <a:lstStyle/>
          <a:p>
            <a:r>
              <a:rPr lang="en-US" sz="2700" b="1" dirty="0">
                <a:solidFill>
                  <a:schemeClr val="tx2"/>
                </a:solidFill>
                <a:latin typeface="Lato" charset="0"/>
                <a:ea typeface="Lato" charset="0"/>
                <a:cs typeface="Lato" charset="0"/>
              </a:rPr>
              <a:t>Your text here</a:t>
            </a:r>
          </a:p>
        </p:txBody>
      </p:sp>
      <p:sp>
        <p:nvSpPr>
          <p:cNvPr id="51" name="TextBox 50"/>
          <p:cNvSpPr txBox="1"/>
          <p:nvPr/>
        </p:nvSpPr>
        <p:spPr>
          <a:xfrm>
            <a:off x="14155179" y="3866676"/>
            <a:ext cx="6880169" cy="1118255"/>
          </a:xfrm>
          <a:prstGeom prst="rect">
            <a:avLst/>
          </a:prstGeom>
          <a:noFill/>
        </p:spPr>
        <p:txBody>
          <a:bodyPr wrap="square" rtlCol="0">
            <a:spAutoFit/>
          </a:bodyPr>
          <a:lstStyle/>
          <a:p>
            <a:pPr>
              <a:lnSpc>
                <a:spcPts val="4033"/>
              </a:lnSpc>
            </a:pPr>
            <a:r>
              <a:rPr lang="en-US" sz="2500" dirty="0">
                <a:latin typeface="Source Sans Pro Light" charset="0"/>
                <a:ea typeface="Source Sans Pro Light" charset="0"/>
                <a:cs typeface="Source Sans Pro Light" charset="0"/>
              </a:rPr>
              <a:t>Tools that allow people or companies to create, share, or exchange </a:t>
            </a:r>
            <a:r>
              <a:rPr lang="en-US" sz="2500" dirty="0" smtClean="0">
                <a:latin typeface="Source Sans Pro Light" charset="0"/>
                <a:ea typeface="Source Sans Pro Light" charset="0"/>
                <a:cs typeface="Source Sans Pro Light" charset="0"/>
              </a:rPr>
              <a:t>information</a:t>
            </a:r>
            <a:endParaRPr lang="en-US" sz="2500" dirty="0">
              <a:latin typeface="Source Sans Pro Regular" charset="0"/>
              <a:ea typeface="Source Sans Pro Regular" charset="0"/>
              <a:cs typeface="Source Sans Pro Regular" charset="0"/>
            </a:endParaRPr>
          </a:p>
        </p:txBody>
      </p:sp>
      <p:sp>
        <p:nvSpPr>
          <p:cNvPr id="52" name="Rectangle 51"/>
          <p:cNvSpPr/>
          <p:nvPr/>
        </p:nvSpPr>
        <p:spPr>
          <a:xfrm>
            <a:off x="14143745" y="3326935"/>
            <a:ext cx="2416046" cy="507831"/>
          </a:xfrm>
          <a:prstGeom prst="rect">
            <a:avLst/>
          </a:prstGeom>
        </p:spPr>
        <p:txBody>
          <a:bodyPr wrap="none">
            <a:spAutoFit/>
          </a:bodyPr>
          <a:lstStyle/>
          <a:p>
            <a:r>
              <a:rPr lang="en-US" sz="2700" b="1" dirty="0" smtClean="0">
                <a:solidFill>
                  <a:schemeClr val="tx2"/>
                </a:solidFill>
                <a:latin typeface="Lato" charset="0"/>
                <a:ea typeface="Lato" charset="0"/>
                <a:cs typeface="Lato" charset="0"/>
              </a:rPr>
              <a:t>Your text here</a:t>
            </a:r>
            <a:endParaRPr lang="en-US" sz="2700" b="1" dirty="0">
              <a:solidFill>
                <a:schemeClr val="tx2"/>
              </a:solidFill>
              <a:latin typeface="Lato" charset="0"/>
              <a:ea typeface="Lato" charset="0"/>
              <a:cs typeface="Lato" charset="0"/>
            </a:endParaRPr>
          </a:p>
        </p:txBody>
      </p:sp>
      <p:sp>
        <p:nvSpPr>
          <p:cNvPr id="53" name="Shape 2547"/>
          <p:cNvSpPr/>
          <p:nvPr/>
        </p:nvSpPr>
        <p:spPr>
          <a:xfrm>
            <a:off x="12995270" y="3731861"/>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8073" y="17379"/>
                </a:moveTo>
                <a:lnTo>
                  <a:pt x="15643" y="14949"/>
                </a:lnTo>
                <a:cubicBezTo>
                  <a:pt x="16600" y="13832"/>
                  <a:pt x="17182" y="12386"/>
                  <a:pt x="17182" y="10800"/>
                </a:cubicBezTo>
                <a:cubicBezTo>
                  <a:pt x="17182" y="9214"/>
                  <a:pt x="16600" y="7767"/>
                  <a:pt x="15643" y="6651"/>
                </a:cubicBezTo>
                <a:lnTo>
                  <a:pt x="18073" y="4221"/>
                </a:lnTo>
                <a:cubicBezTo>
                  <a:pt x="19649" y="5963"/>
                  <a:pt x="20618" y="8266"/>
                  <a:pt x="20618" y="10800"/>
                </a:cubicBezTo>
                <a:cubicBezTo>
                  <a:pt x="20618" y="13335"/>
                  <a:pt x="19649" y="15637"/>
                  <a:pt x="18073" y="17379"/>
                </a:cubicBezTo>
                <a:moveTo>
                  <a:pt x="10800" y="20619"/>
                </a:moveTo>
                <a:cubicBezTo>
                  <a:pt x="8265" y="20619"/>
                  <a:pt x="5963" y="19650"/>
                  <a:pt x="4221" y="18073"/>
                </a:cubicBezTo>
                <a:lnTo>
                  <a:pt x="6651" y="15643"/>
                </a:lnTo>
                <a:cubicBezTo>
                  <a:pt x="7767" y="16600"/>
                  <a:pt x="9214" y="17182"/>
                  <a:pt x="10800" y="17182"/>
                </a:cubicBezTo>
                <a:cubicBezTo>
                  <a:pt x="12386" y="17182"/>
                  <a:pt x="13833" y="16600"/>
                  <a:pt x="14949" y="15643"/>
                </a:cubicBezTo>
                <a:lnTo>
                  <a:pt x="17379" y="18073"/>
                </a:lnTo>
                <a:cubicBezTo>
                  <a:pt x="15637" y="19650"/>
                  <a:pt x="13334" y="20619"/>
                  <a:pt x="10800" y="20619"/>
                </a:cubicBezTo>
                <a:moveTo>
                  <a:pt x="982" y="10800"/>
                </a:moveTo>
                <a:cubicBezTo>
                  <a:pt x="982" y="8266"/>
                  <a:pt x="1950" y="5963"/>
                  <a:pt x="3527" y="4221"/>
                </a:cubicBezTo>
                <a:lnTo>
                  <a:pt x="5957" y="6651"/>
                </a:lnTo>
                <a:cubicBezTo>
                  <a:pt x="4999" y="7767"/>
                  <a:pt x="4418" y="9214"/>
                  <a:pt x="4418" y="10800"/>
                </a:cubicBezTo>
                <a:cubicBezTo>
                  <a:pt x="4418" y="12386"/>
                  <a:pt x="4999" y="13832"/>
                  <a:pt x="5957" y="14949"/>
                </a:cubicBezTo>
                <a:lnTo>
                  <a:pt x="3527" y="17379"/>
                </a:lnTo>
                <a:cubicBezTo>
                  <a:pt x="1950" y="15637"/>
                  <a:pt x="982" y="13335"/>
                  <a:pt x="982" y="10800"/>
                </a:cubicBezTo>
                <a:moveTo>
                  <a:pt x="16200" y="10800"/>
                </a:moveTo>
                <a:cubicBezTo>
                  <a:pt x="16200" y="13782"/>
                  <a:pt x="13782" y="16200"/>
                  <a:pt x="10800" y="16200"/>
                </a:cubicBezTo>
                <a:cubicBezTo>
                  <a:pt x="7817" y="16200"/>
                  <a:pt x="5400" y="13782"/>
                  <a:pt x="5400" y="10800"/>
                </a:cubicBezTo>
                <a:cubicBezTo>
                  <a:pt x="5400" y="7817"/>
                  <a:pt x="7817" y="5400"/>
                  <a:pt x="10800" y="5400"/>
                </a:cubicBezTo>
                <a:cubicBezTo>
                  <a:pt x="13782" y="5400"/>
                  <a:pt x="16200" y="7817"/>
                  <a:pt x="16200" y="10800"/>
                </a:cubicBezTo>
                <a:moveTo>
                  <a:pt x="10800" y="982"/>
                </a:moveTo>
                <a:cubicBezTo>
                  <a:pt x="13334" y="982"/>
                  <a:pt x="15637" y="1950"/>
                  <a:pt x="17379" y="3527"/>
                </a:cubicBezTo>
                <a:lnTo>
                  <a:pt x="14949" y="5957"/>
                </a:lnTo>
                <a:cubicBezTo>
                  <a:pt x="13832" y="4999"/>
                  <a:pt x="12386" y="4418"/>
                  <a:pt x="10800" y="4418"/>
                </a:cubicBezTo>
                <a:cubicBezTo>
                  <a:pt x="9214" y="4418"/>
                  <a:pt x="7767" y="4999"/>
                  <a:pt x="6651" y="5957"/>
                </a:cubicBezTo>
                <a:lnTo>
                  <a:pt x="4221" y="3527"/>
                </a:lnTo>
                <a:cubicBezTo>
                  <a:pt x="5963" y="1950"/>
                  <a:pt x="8265" y="982"/>
                  <a:pt x="10800" y="982"/>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latin typeface="Source Sans Pro Regular" charset="0"/>
              <a:ea typeface="Source Sans Pro Regular" charset="0"/>
              <a:cs typeface="Source Sans Pro Regular" charset="0"/>
            </a:endParaRPr>
          </a:p>
        </p:txBody>
      </p:sp>
      <p:sp>
        <p:nvSpPr>
          <p:cNvPr id="54" name="TextBox 53"/>
          <p:cNvSpPr txBox="1"/>
          <p:nvPr/>
        </p:nvSpPr>
        <p:spPr>
          <a:xfrm>
            <a:off x="14155179" y="5985408"/>
            <a:ext cx="6880169" cy="1118255"/>
          </a:xfrm>
          <a:prstGeom prst="rect">
            <a:avLst/>
          </a:prstGeom>
          <a:noFill/>
        </p:spPr>
        <p:txBody>
          <a:bodyPr wrap="square" rtlCol="0">
            <a:spAutoFit/>
          </a:bodyPr>
          <a:lstStyle/>
          <a:p>
            <a:pPr>
              <a:lnSpc>
                <a:spcPts val="4033"/>
              </a:lnSpc>
            </a:pPr>
            <a:r>
              <a:rPr lang="en-US" sz="2500" dirty="0">
                <a:latin typeface="Source Sans Pro Light" charset="0"/>
                <a:ea typeface="Source Sans Pro Light" charset="0"/>
                <a:cs typeface="Source Sans Pro Light" charset="0"/>
              </a:rPr>
              <a:t>Tools that allow people or companies to create, share, or exchange </a:t>
            </a:r>
            <a:r>
              <a:rPr lang="en-US" sz="2500" dirty="0" smtClean="0">
                <a:latin typeface="Source Sans Pro Light" charset="0"/>
                <a:ea typeface="Source Sans Pro Light" charset="0"/>
                <a:cs typeface="Source Sans Pro Light" charset="0"/>
              </a:rPr>
              <a:t>information</a:t>
            </a:r>
            <a:endParaRPr lang="en-US" sz="2500" dirty="0">
              <a:latin typeface="Source Sans Pro Regular" charset="0"/>
              <a:ea typeface="Source Sans Pro Regular" charset="0"/>
              <a:cs typeface="Source Sans Pro Regular" charset="0"/>
            </a:endParaRPr>
          </a:p>
        </p:txBody>
      </p:sp>
      <p:sp>
        <p:nvSpPr>
          <p:cNvPr id="55" name="Rectangle 54"/>
          <p:cNvSpPr/>
          <p:nvPr/>
        </p:nvSpPr>
        <p:spPr>
          <a:xfrm>
            <a:off x="14143745" y="5445667"/>
            <a:ext cx="2416046" cy="507831"/>
          </a:xfrm>
          <a:prstGeom prst="rect">
            <a:avLst/>
          </a:prstGeom>
        </p:spPr>
        <p:txBody>
          <a:bodyPr wrap="none">
            <a:spAutoFit/>
          </a:bodyPr>
          <a:lstStyle/>
          <a:p>
            <a:r>
              <a:rPr lang="en-US" sz="2700" b="1" dirty="0">
                <a:solidFill>
                  <a:schemeClr val="tx2"/>
                </a:solidFill>
                <a:latin typeface="Lato" charset="0"/>
                <a:ea typeface="Lato" charset="0"/>
                <a:cs typeface="Lato" charset="0"/>
              </a:rPr>
              <a:t>Your text here</a:t>
            </a:r>
          </a:p>
        </p:txBody>
      </p:sp>
      <p:sp>
        <p:nvSpPr>
          <p:cNvPr id="56" name="Shape 2588"/>
          <p:cNvSpPr/>
          <p:nvPr/>
        </p:nvSpPr>
        <p:spPr>
          <a:xfrm>
            <a:off x="12995270" y="5875353"/>
            <a:ext cx="558655" cy="507888"/>
          </a:xfrm>
          <a:custGeom>
            <a:avLst/>
            <a:gdLst/>
            <a:ahLst/>
            <a:cxnLst>
              <a:cxn ang="0">
                <a:pos x="wd2" y="hd2"/>
              </a:cxn>
              <a:cxn ang="5400000">
                <a:pos x="wd2" y="hd2"/>
              </a:cxn>
              <a:cxn ang="10800000">
                <a:pos x="wd2" y="hd2"/>
              </a:cxn>
              <a:cxn ang="16200000">
                <a:pos x="wd2" y="hd2"/>
              </a:cxn>
            </a:cxnLst>
            <a:rect l="0" t="0" r="r" b="b"/>
            <a:pathLst>
              <a:path w="21600" h="21600" extrusionOk="0">
                <a:moveTo>
                  <a:pt x="17182" y="12420"/>
                </a:moveTo>
                <a:cubicBezTo>
                  <a:pt x="16368" y="12420"/>
                  <a:pt x="15709" y="11694"/>
                  <a:pt x="15709" y="10800"/>
                </a:cubicBezTo>
                <a:cubicBezTo>
                  <a:pt x="15709" y="9906"/>
                  <a:pt x="16368" y="9180"/>
                  <a:pt x="17182" y="9180"/>
                </a:cubicBezTo>
                <a:cubicBezTo>
                  <a:pt x="17995" y="9180"/>
                  <a:pt x="18655" y="9906"/>
                  <a:pt x="18655" y="10800"/>
                </a:cubicBezTo>
                <a:cubicBezTo>
                  <a:pt x="18655" y="11694"/>
                  <a:pt x="17995" y="12420"/>
                  <a:pt x="17182" y="12420"/>
                </a:cubicBezTo>
                <a:moveTo>
                  <a:pt x="21109" y="10260"/>
                </a:moveTo>
                <a:lnTo>
                  <a:pt x="19587" y="10260"/>
                </a:lnTo>
                <a:cubicBezTo>
                  <a:pt x="19360" y="9028"/>
                  <a:pt x="18369" y="8100"/>
                  <a:pt x="17182" y="8100"/>
                </a:cubicBezTo>
                <a:cubicBezTo>
                  <a:pt x="15994" y="8100"/>
                  <a:pt x="15004" y="9028"/>
                  <a:pt x="14777" y="10260"/>
                </a:cubicBezTo>
                <a:lnTo>
                  <a:pt x="491" y="10260"/>
                </a:lnTo>
                <a:cubicBezTo>
                  <a:pt x="220" y="10260"/>
                  <a:pt x="0" y="10502"/>
                  <a:pt x="0" y="10800"/>
                </a:cubicBezTo>
                <a:cubicBezTo>
                  <a:pt x="0" y="11098"/>
                  <a:pt x="220" y="11340"/>
                  <a:pt x="491" y="11340"/>
                </a:cubicBezTo>
                <a:lnTo>
                  <a:pt x="14777" y="11340"/>
                </a:lnTo>
                <a:cubicBezTo>
                  <a:pt x="15004" y="12572"/>
                  <a:pt x="15994" y="13500"/>
                  <a:pt x="17182" y="13500"/>
                </a:cubicBezTo>
                <a:cubicBezTo>
                  <a:pt x="18369" y="13500"/>
                  <a:pt x="19360" y="12572"/>
                  <a:pt x="19587" y="11340"/>
                </a:cubicBezTo>
                <a:lnTo>
                  <a:pt x="21109" y="11340"/>
                </a:lnTo>
                <a:cubicBezTo>
                  <a:pt x="21380" y="11340"/>
                  <a:pt x="21600" y="11098"/>
                  <a:pt x="21600" y="10800"/>
                </a:cubicBezTo>
                <a:cubicBezTo>
                  <a:pt x="21600" y="10502"/>
                  <a:pt x="21380" y="10260"/>
                  <a:pt x="21109" y="10260"/>
                </a:cubicBezTo>
                <a:moveTo>
                  <a:pt x="5400" y="1080"/>
                </a:moveTo>
                <a:cubicBezTo>
                  <a:pt x="6214" y="1080"/>
                  <a:pt x="6873" y="1806"/>
                  <a:pt x="6873" y="2700"/>
                </a:cubicBezTo>
                <a:cubicBezTo>
                  <a:pt x="6873" y="3595"/>
                  <a:pt x="6214" y="4320"/>
                  <a:pt x="5400" y="4320"/>
                </a:cubicBezTo>
                <a:cubicBezTo>
                  <a:pt x="4586" y="4320"/>
                  <a:pt x="3927" y="3595"/>
                  <a:pt x="3927" y="2700"/>
                </a:cubicBezTo>
                <a:cubicBezTo>
                  <a:pt x="3927" y="1806"/>
                  <a:pt x="4586" y="1080"/>
                  <a:pt x="5400" y="1080"/>
                </a:cubicBezTo>
                <a:moveTo>
                  <a:pt x="491" y="3240"/>
                </a:moveTo>
                <a:lnTo>
                  <a:pt x="2995" y="3240"/>
                </a:lnTo>
                <a:cubicBezTo>
                  <a:pt x="3222" y="4472"/>
                  <a:pt x="4213" y="5400"/>
                  <a:pt x="5400" y="5400"/>
                </a:cubicBezTo>
                <a:cubicBezTo>
                  <a:pt x="6587" y="5400"/>
                  <a:pt x="7578" y="4472"/>
                  <a:pt x="7805" y="3240"/>
                </a:cubicBezTo>
                <a:lnTo>
                  <a:pt x="21109" y="3240"/>
                </a:lnTo>
                <a:cubicBezTo>
                  <a:pt x="21380" y="3240"/>
                  <a:pt x="21600" y="2999"/>
                  <a:pt x="21600" y="2700"/>
                </a:cubicBezTo>
                <a:cubicBezTo>
                  <a:pt x="21600" y="2402"/>
                  <a:pt x="21380" y="2160"/>
                  <a:pt x="21109" y="2160"/>
                </a:cubicBezTo>
                <a:lnTo>
                  <a:pt x="7805" y="2160"/>
                </a:lnTo>
                <a:cubicBezTo>
                  <a:pt x="7578" y="928"/>
                  <a:pt x="6587" y="0"/>
                  <a:pt x="5400" y="0"/>
                </a:cubicBezTo>
                <a:cubicBezTo>
                  <a:pt x="4213" y="0"/>
                  <a:pt x="3222" y="928"/>
                  <a:pt x="2995" y="2160"/>
                </a:cubicBezTo>
                <a:lnTo>
                  <a:pt x="491" y="2160"/>
                </a:lnTo>
                <a:cubicBezTo>
                  <a:pt x="220" y="2160"/>
                  <a:pt x="0" y="2402"/>
                  <a:pt x="0" y="2700"/>
                </a:cubicBezTo>
                <a:cubicBezTo>
                  <a:pt x="0" y="2999"/>
                  <a:pt x="220" y="3240"/>
                  <a:pt x="491" y="3240"/>
                </a:cubicBezTo>
                <a:moveTo>
                  <a:pt x="9327" y="20519"/>
                </a:moveTo>
                <a:cubicBezTo>
                  <a:pt x="8514" y="20519"/>
                  <a:pt x="7855" y="19794"/>
                  <a:pt x="7855" y="18899"/>
                </a:cubicBezTo>
                <a:cubicBezTo>
                  <a:pt x="7855" y="18005"/>
                  <a:pt x="8514" y="17279"/>
                  <a:pt x="9327" y="17279"/>
                </a:cubicBezTo>
                <a:cubicBezTo>
                  <a:pt x="10141" y="17279"/>
                  <a:pt x="10800" y="18005"/>
                  <a:pt x="10800" y="18899"/>
                </a:cubicBezTo>
                <a:cubicBezTo>
                  <a:pt x="10800" y="19794"/>
                  <a:pt x="10141" y="20519"/>
                  <a:pt x="9327" y="20519"/>
                </a:cubicBezTo>
                <a:moveTo>
                  <a:pt x="21109" y="18359"/>
                </a:moveTo>
                <a:lnTo>
                  <a:pt x="11732" y="18359"/>
                </a:lnTo>
                <a:cubicBezTo>
                  <a:pt x="11505" y="17127"/>
                  <a:pt x="10515" y="16199"/>
                  <a:pt x="9327" y="16199"/>
                </a:cubicBezTo>
                <a:cubicBezTo>
                  <a:pt x="8140" y="16199"/>
                  <a:pt x="7150" y="17127"/>
                  <a:pt x="6922" y="18359"/>
                </a:cubicBezTo>
                <a:lnTo>
                  <a:pt x="491" y="18359"/>
                </a:lnTo>
                <a:cubicBezTo>
                  <a:pt x="220" y="18359"/>
                  <a:pt x="0" y="18601"/>
                  <a:pt x="0" y="18899"/>
                </a:cubicBezTo>
                <a:cubicBezTo>
                  <a:pt x="0" y="19198"/>
                  <a:pt x="220" y="19439"/>
                  <a:pt x="491" y="19439"/>
                </a:cubicBezTo>
                <a:lnTo>
                  <a:pt x="6922" y="19439"/>
                </a:lnTo>
                <a:cubicBezTo>
                  <a:pt x="7150" y="20672"/>
                  <a:pt x="8140" y="21600"/>
                  <a:pt x="9327" y="21600"/>
                </a:cubicBezTo>
                <a:cubicBezTo>
                  <a:pt x="10515" y="21600"/>
                  <a:pt x="11505" y="20672"/>
                  <a:pt x="11732" y="19439"/>
                </a:cubicBezTo>
                <a:lnTo>
                  <a:pt x="21109" y="19439"/>
                </a:lnTo>
                <a:cubicBezTo>
                  <a:pt x="21380" y="19439"/>
                  <a:pt x="21600" y="19198"/>
                  <a:pt x="21600" y="18899"/>
                </a:cubicBezTo>
                <a:cubicBezTo>
                  <a:pt x="21600" y="18601"/>
                  <a:pt x="21380" y="18359"/>
                  <a:pt x="21109" y="18359"/>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latin typeface="Source Sans Pro Regular" charset="0"/>
              <a:ea typeface="Source Sans Pro Regular" charset="0"/>
              <a:cs typeface="Source Sans Pro Regular" charset="0"/>
            </a:endParaRPr>
          </a:p>
        </p:txBody>
      </p:sp>
      <p:sp>
        <p:nvSpPr>
          <p:cNvPr id="57" name="Rectangle 56"/>
          <p:cNvSpPr/>
          <p:nvPr/>
        </p:nvSpPr>
        <p:spPr>
          <a:xfrm>
            <a:off x="12690920" y="7700996"/>
            <a:ext cx="1137424" cy="11374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TextBox 57"/>
          <p:cNvSpPr txBox="1"/>
          <p:nvPr/>
        </p:nvSpPr>
        <p:spPr>
          <a:xfrm>
            <a:off x="14155179" y="8104140"/>
            <a:ext cx="6880169" cy="1118255"/>
          </a:xfrm>
          <a:prstGeom prst="rect">
            <a:avLst/>
          </a:prstGeom>
          <a:noFill/>
        </p:spPr>
        <p:txBody>
          <a:bodyPr wrap="square" rtlCol="0">
            <a:spAutoFit/>
          </a:bodyPr>
          <a:lstStyle/>
          <a:p>
            <a:pPr>
              <a:lnSpc>
                <a:spcPts val="4033"/>
              </a:lnSpc>
            </a:pPr>
            <a:r>
              <a:rPr lang="en-US" sz="2500" dirty="0">
                <a:latin typeface="Source Sans Pro Light" charset="0"/>
                <a:ea typeface="Source Sans Pro Light" charset="0"/>
                <a:cs typeface="Source Sans Pro Light" charset="0"/>
              </a:rPr>
              <a:t>Tools that allow people or companies to create, share, or exchange </a:t>
            </a:r>
            <a:r>
              <a:rPr lang="en-US" sz="2500" dirty="0" smtClean="0">
                <a:latin typeface="Source Sans Pro Light" charset="0"/>
                <a:ea typeface="Source Sans Pro Light" charset="0"/>
                <a:cs typeface="Source Sans Pro Light" charset="0"/>
              </a:rPr>
              <a:t>information</a:t>
            </a:r>
            <a:endParaRPr lang="en-US" sz="2500" dirty="0">
              <a:latin typeface="Source Sans Pro Regular" charset="0"/>
              <a:ea typeface="Source Sans Pro Regular" charset="0"/>
              <a:cs typeface="Source Sans Pro Regular" charset="0"/>
            </a:endParaRPr>
          </a:p>
        </p:txBody>
      </p:sp>
      <p:sp>
        <p:nvSpPr>
          <p:cNvPr id="59" name="Rectangle 58"/>
          <p:cNvSpPr/>
          <p:nvPr/>
        </p:nvSpPr>
        <p:spPr>
          <a:xfrm>
            <a:off x="14143745" y="7564399"/>
            <a:ext cx="2416046" cy="507831"/>
          </a:xfrm>
          <a:prstGeom prst="rect">
            <a:avLst/>
          </a:prstGeom>
        </p:spPr>
        <p:txBody>
          <a:bodyPr wrap="none">
            <a:spAutoFit/>
          </a:bodyPr>
          <a:lstStyle/>
          <a:p>
            <a:r>
              <a:rPr lang="en-US" sz="2700" b="1" dirty="0">
                <a:solidFill>
                  <a:schemeClr val="tx2"/>
                </a:solidFill>
                <a:latin typeface="Lato" charset="0"/>
                <a:ea typeface="Lato" charset="0"/>
                <a:cs typeface="Lato" charset="0"/>
              </a:rPr>
              <a:t>Your text here</a:t>
            </a:r>
          </a:p>
        </p:txBody>
      </p:sp>
      <p:sp>
        <p:nvSpPr>
          <p:cNvPr id="60" name="Shape 2633"/>
          <p:cNvSpPr/>
          <p:nvPr/>
        </p:nvSpPr>
        <p:spPr>
          <a:xfrm>
            <a:off x="13003130" y="8011470"/>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2144" y="18334"/>
                </a:moveTo>
                <a:lnTo>
                  <a:pt x="15583" y="6873"/>
                </a:lnTo>
                <a:lnTo>
                  <a:pt x="20168" y="6873"/>
                </a:lnTo>
                <a:cubicBezTo>
                  <a:pt x="20168" y="6873"/>
                  <a:pt x="12144" y="18334"/>
                  <a:pt x="12144" y="18334"/>
                </a:cubicBezTo>
                <a:close/>
                <a:moveTo>
                  <a:pt x="10800" y="19403"/>
                </a:moveTo>
                <a:lnTo>
                  <a:pt x="7041" y="6873"/>
                </a:lnTo>
                <a:lnTo>
                  <a:pt x="14559" y="6873"/>
                </a:lnTo>
                <a:cubicBezTo>
                  <a:pt x="14559" y="6873"/>
                  <a:pt x="10800" y="19403"/>
                  <a:pt x="10800" y="19403"/>
                </a:cubicBezTo>
                <a:close/>
                <a:moveTo>
                  <a:pt x="1432" y="6873"/>
                </a:moveTo>
                <a:lnTo>
                  <a:pt x="6017" y="6873"/>
                </a:lnTo>
                <a:lnTo>
                  <a:pt x="9456" y="18334"/>
                </a:lnTo>
                <a:cubicBezTo>
                  <a:pt x="9456" y="18334"/>
                  <a:pt x="1432" y="6873"/>
                  <a:pt x="1432" y="6873"/>
                </a:cubicBezTo>
                <a:close/>
                <a:moveTo>
                  <a:pt x="6578" y="982"/>
                </a:moveTo>
                <a:lnTo>
                  <a:pt x="8536" y="982"/>
                </a:lnTo>
                <a:lnTo>
                  <a:pt x="6082" y="5891"/>
                </a:lnTo>
                <a:lnTo>
                  <a:pt x="1669" y="5891"/>
                </a:lnTo>
                <a:cubicBezTo>
                  <a:pt x="1669" y="5891"/>
                  <a:pt x="6578" y="982"/>
                  <a:pt x="6578" y="982"/>
                </a:cubicBezTo>
                <a:close/>
                <a:moveTo>
                  <a:pt x="11973" y="982"/>
                </a:moveTo>
                <a:lnTo>
                  <a:pt x="14427" y="5891"/>
                </a:lnTo>
                <a:lnTo>
                  <a:pt x="7173" y="5891"/>
                </a:lnTo>
                <a:lnTo>
                  <a:pt x="9627" y="982"/>
                </a:lnTo>
                <a:cubicBezTo>
                  <a:pt x="9627" y="982"/>
                  <a:pt x="11973" y="982"/>
                  <a:pt x="11973" y="982"/>
                </a:cubicBezTo>
                <a:close/>
                <a:moveTo>
                  <a:pt x="15022" y="982"/>
                </a:moveTo>
                <a:lnTo>
                  <a:pt x="19931" y="5891"/>
                </a:lnTo>
                <a:lnTo>
                  <a:pt x="15518" y="5891"/>
                </a:lnTo>
                <a:lnTo>
                  <a:pt x="13064" y="982"/>
                </a:lnTo>
                <a:cubicBezTo>
                  <a:pt x="13064" y="982"/>
                  <a:pt x="15022" y="982"/>
                  <a:pt x="15022" y="982"/>
                </a:cubicBezTo>
                <a:close/>
                <a:moveTo>
                  <a:pt x="21600" y="6382"/>
                </a:moveTo>
                <a:cubicBezTo>
                  <a:pt x="21600" y="6272"/>
                  <a:pt x="21557" y="6175"/>
                  <a:pt x="21495" y="6093"/>
                </a:cubicBezTo>
                <a:lnTo>
                  <a:pt x="21502" y="6088"/>
                </a:lnTo>
                <a:lnTo>
                  <a:pt x="21471" y="6057"/>
                </a:lnTo>
                <a:cubicBezTo>
                  <a:pt x="21459" y="6044"/>
                  <a:pt x="21448" y="6032"/>
                  <a:pt x="21434" y="6020"/>
                </a:cubicBezTo>
                <a:lnTo>
                  <a:pt x="15611" y="197"/>
                </a:lnTo>
                <a:lnTo>
                  <a:pt x="15604" y="201"/>
                </a:lnTo>
                <a:cubicBezTo>
                  <a:pt x="15514" y="82"/>
                  <a:pt x="15379" y="0"/>
                  <a:pt x="15218" y="0"/>
                </a:cubicBezTo>
                <a:lnTo>
                  <a:pt x="6382" y="0"/>
                </a:lnTo>
                <a:cubicBezTo>
                  <a:pt x="6221" y="0"/>
                  <a:pt x="6086" y="82"/>
                  <a:pt x="5996" y="201"/>
                </a:cubicBezTo>
                <a:lnTo>
                  <a:pt x="5989" y="197"/>
                </a:lnTo>
                <a:lnTo>
                  <a:pt x="166" y="6020"/>
                </a:lnTo>
                <a:cubicBezTo>
                  <a:pt x="152" y="6032"/>
                  <a:pt x="141" y="6044"/>
                  <a:pt x="129" y="6057"/>
                </a:cubicBezTo>
                <a:lnTo>
                  <a:pt x="98" y="6088"/>
                </a:lnTo>
                <a:lnTo>
                  <a:pt x="105" y="6093"/>
                </a:lnTo>
                <a:cubicBezTo>
                  <a:pt x="43" y="6175"/>
                  <a:pt x="0" y="6272"/>
                  <a:pt x="0" y="6382"/>
                </a:cubicBezTo>
                <a:cubicBezTo>
                  <a:pt x="0" y="6499"/>
                  <a:pt x="46" y="6602"/>
                  <a:pt x="115" y="6686"/>
                </a:cubicBezTo>
                <a:lnTo>
                  <a:pt x="109" y="6690"/>
                </a:lnTo>
                <a:lnTo>
                  <a:pt x="10418" y="21418"/>
                </a:lnTo>
                <a:lnTo>
                  <a:pt x="10424" y="21413"/>
                </a:lnTo>
                <a:cubicBezTo>
                  <a:pt x="10514" y="21525"/>
                  <a:pt x="10646" y="21600"/>
                  <a:pt x="10800" y="21600"/>
                </a:cubicBezTo>
                <a:cubicBezTo>
                  <a:pt x="10954" y="21600"/>
                  <a:pt x="11086" y="21525"/>
                  <a:pt x="11176" y="21413"/>
                </a:cubicBezTo>
                <a:lnTo>
                  <a:pt x="11182" y="21418"/>
                </a:lnTo>
                <a:lnTo>
                  <a:pt x="21491" y="6690"/>
                </a:lnTo>
                <a:lnTo>
                  <a:pt x="21485" y="6686"/>
                </a:lnTo>
                <a:cubicBezTo>
                  <a:pt x="21553" y="6602"/>
                  <a:pt x="21600" y="6499"/>
                  <a:pt x="21600" y="6382"/>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latin typeface="Source Sans Pro Regular" charset="0"/>
              <a:ea typeface="Source Sans Pro Regular" charset="0"/>
              <a:cs typeface="Source Sans Pro Regular" charset="0"/>
            </a:endParaRPr>
          </a:p>
        </p:txBody>
      </p:sp>
      <p:sp>
        <p:nvSpPr>
          <p:cNvPr id="61" name="Shape 2562"/>
          <p:cNvSpPr/>
          <p:nvPr/>
        </p:nvSpPr>
        <p:spPr>
          <a:xfrm>
            <a:off x="13003130" y="1026487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9"/>
                  <a:pt x="20178" y="20619"/>
                  <a:pt x="19636" y="20619"/>
                </a:cubicBezTo>
                <a:lnTo>
                  <a:pt x="1964" y="20619"/>
                </a:lnTo>
                <a:cubicBezTo>
                  <a:pt x="1421" y="20619"/>
                  <a:pt x="982" y="20179"/>
                  <a:pt x="982" y="19636"/>
                </a:cubicBezTo>
                <a:lnTo>
                  <a:pt x="982" y="1964"/>
                </a:lnTo>
                <a:cubicBezTo>
                  <a:pt x="982" y="1422"/>
                  <a:pt x="1421"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4294" y="17673"/>
                </a:moveTo>
                <a:lnTo>
                  <a:pt x="8376" y="10732"/>
                </a:lnTo>
                <a:lnTo>
                  <a:pt x="10838" y="14425"/>
                </a:lnTo>
                <a:cubicBezTo>
                  <a:pt x="10862" y="14484"/>
                  <a:pt x="10898" y="14536"/>
                  <a:pt x="10942" y="14581"/>
                </a:cubicBezTo>
                <a:lnTo>
                  <a:pt x="10944" y="14583"/>
                </a:lnTo>
                <a:cubicBezTo>
                  <a:pt x="11033" y="14673"/>
                  <a:pt x="11155" y="14727"/>
                  <a:pt x="11291" y="14727"/>
                </a:cubicBezTo>
                <a:cubicBezTo>
                  <a:pt x="11427" y="14727"/>
                  <a:pt x="11549" y="14673"/>
                  <a:pt x="11638" y="14583"/>
                </a:cubicBezTo>
                <a:lnTo>
                  <a:pt x="13686" y="12536"/>
                </a:lnTo>
                <a:lnTo>
                  <a:pt x="17242" y="17673"/>
                </a:lnTo>
                <a:cubicBezTo>
                  <a:pt x="17242" y="17673"/>
                  <a:pt x="4294" y="17673"/>
                  <a:pt x="4294" y="17673"/>
                </a:cubicBezTo>
                <a:close/>
                <a:moveTo>
                  <a:pt x="18620" y="17982"/>
                </a:moveTo>
                <a:lnTo>
                  <a:pt x="18617" y="17978"/>
                </a:lnTo>
                <a:cubicBezTo>
                  <a:pt x="18590" y="17913"/>
                  <a:pt x="18551" y="17858"/>
                  <a:pt x="18501" y="17810"/>
                </a:cubicBezTo>
                <a:lnTo>
                  <a:pt x="14201" y="11600"/>
                </a:lnTo>
                <a:lnTo>
                  <a:pt x="14200" y="11601"/>
                </a:lnTo>
                <a:cubicBezTo>
                  <a:pt x="14127" y="11420"/>
                  <a:pt x="13952" y="11291"/>
                  <a:pt x="13745" y="11291"/>
                </a:cubicBezTo>
                <a:cubicBezTo>
                  <a:pt x="13610" y="11291"/>
                  <a:pt x="13488" y="11346"/>
                  <a:pt x="13398" y="11435"/>
                </a:cubicBezTo>
                <a:lnTo>
                  <a:pt x="11360" y="13473"/>
                </a:lnTo>
                <a:lnTo>
                  <a:pt x="8798" y="9630"/>
                </a:lnTo>
                <a:cubicBezTo>
                  <a:pt x="8724" y="9453"/>
                  <a:pt x="8550" y="9327"/>
                  <a:pt x="8345" y="9327"/>
                </a:cubicBezTo>
                <a:cubicBezTo>
                  <a:pt x="8175" y="9327"/>
                  <a:pt x="8033" y="9420"/>
                  <a:pt x="7945" y="9551"/>
                </a:cubicBezTo>
                <a:lnTo>
                  <a:pt x="7937" y="9546"/>
                </a:lnTo>
                <a:lnTo>
                  <a:pt x="3028" y="17891"/>
                </a:lnTo>
                <a:lnTo>
                  <a:pt x="3036" y="17897"/>
                </a:lnTo>
                <a:cubicBezTo>
                  <a:pt x="2983" y="17974"/>
                  <a:pt x="2945" y="18063"/>
                  <a:pt x="2945" y="18164"/>
                </a:cubicBezTo>
                <a:cubicBezTo>
                  <a:pt x="2945" y="18435"/>
                  <a:pt x="3165" y="18655"/>
                  <a:pt x="3436" y="18655"/>
                </a:cubicBezTo>
                <a:lnTo>
                  <a:pt x="18164" y="18655"/>
                </a:lnTo>
                <a:cubicBezTo>
                  <a:pt x="18435" y="18655"/>
                  <a:pt x="18655" y="18435"/>
                  <a:pt x="18655" y="18164"/>
                </a:cubicBezTo>
                <a:cubicBezTo>
                  <a:pt x="18655" y="18099"/>
                  <a:pt x="18640" y="18039"/>
                  <a:pt x="18618" y="17983"/>
                </a:cubicBezTo>
                <a:cubicBezTo>
                  <a:pt x="18618" y="17983"/>
                  <a:pt x="18620" y="17982"/>
                  <a:pt x="18620" y="17982"/>
                </a:cubicBezTo>
                <a:close/>
                <a:moveTo>
                  <a:pt x="5400" y="3927"/>
                </a:moveTo>
                <a:cubicBezTo>
                  <a:pt x="6213" y="3927"/>
                  <a:pt x="6873" y="4587"/>
                  <a:pt x="6873" y="5400"/>
                </a:cubicBezTo>
                <a:cubicBezTo>
                  <a:pt x="6873" y="6214"/>
                  <a:pt x="6213" y="6873"/>
                  <a:pt x="5400" y="6873"/>
                </a:cubicBezTo>
                <a:cubicBezTo>
                  <a:pt x="4587" y="6873"/>
                  <a:pt x="3927" y="6214"/>
                  <a:pt x="3927" y="5400"/>
                </a:cubicBezTo>
                <a:cubicBezTo>
                  <a:pt x="3927" y="4587"/>
                  <a:pt x="4587" y="3927"/>
                  <a:pt x="5400" y="3927"/>
                </a:cubicBezTo>
                <a:moveTo>
                  <a:pt x="5400" y="7855"/>
                </a:moveTo>
                <a:cubicBezTo>
                  <a:pt x="6756" y="7855"/>
                  <a:pt x="7855" y="6756"/>
                  <a:pt x="7855" y="5400"/>
                </a:cubicBezTo>
                <a:cubicBezTo>
                  <a:pt x="7855" y="4045"/>
                  <a:pt x="6756" y="2945"/>
                  <a:pt x="5400" y="2945"/>
                </a:cubicBezTo>
                <a:cubicBezTo>
                  <a:pt x="4044" y="2945"/>
                  <a:pt x="2945" y="4045"/>
                  <a:pt x="2945" y="5400"/>
                </a:cubicBezTo>
                <a:cubicBezTo>
                  <a:pt x="2945" y="6756"/>
                  <a:pt x="4044" y="7855"/>
                  <a:pt x="5400" y="7855"/>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Tree>
    <p:extLst>
      <p:ext uri="{BB962C8B-B14F-4D97-AF65-F5344CB8AC3E}">
        <p14:creationId xmlns:p14="http://schemas.microsoft.com/office/powerpoint/2010/main" val="388290375"/>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Oval 99"/>
          <p:cNvSpPr/>
          <p:nvPr/>
        </p:nvSpPr>
        <p:spPr>
          <a:xfrm>
            <a:off x="2966407" y="3599393"/>
            <a:ext cx="7176450" cy="7178324"/>
          </a:xfrm>
          <a:prstGeom prst="ellipse">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ource Sans Pro Regular" charset="0"/>
            </a:endParaRPr>
          </a:p>
        </p:txBody>
      </p:sp>
      <p:sp>
        <p:nvSpPr>
          <p:cNvPr id="24" name="Rectangle 23"/>
          <p:cNvSpPr>
            <a:spLocks/>
          </p:cNvSpPr>
          <p:nvPr/>
        </p:nvSpPr>
        <p:spPr bwMode="auto">
          <a:xfrm>
            <a:off x="8943217" y="513148"/>
            <a:ext cx="6549871" cy="98488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none" lIns="0" tIns="0" rIns="0" bIns="0" anchor="ctr">
            <a:spAutoFit/>
          </a:bodyPr>
          <a:lstStyle/>
          <a:p>
            <a:pPr algn="ctr"/>
            <a:r>
              <a:rPr lang="en-US" sz="6400" b="1" spc="300" dirty="0" smtClean="0">
                <a:solidFill>
                  <a:schemeClr val="tx2"/>
                </a:solidFill>
                <a:latin typeface="Lato Black" charset="0"/>
                <a:ea typeface="Lato Black" charset="0"/>
                <a:cs typeface="Lato Black" charset="0"/>
                <a:sym typeface="Bebas Neue" charset="0"/>
              </a:rPr>
              <a:t>SWOT - Threats</a:t>
            </a:r>
            <a:endParaRPr lang="en-US" sz="6400" b="1" spc="300" dirty="0">
              <a:solidFill>
                <a:schemeClr val="tx2"/>
              </a:solidFill>
              <a:latin typeface="Lato Black" charset="0"/>
              <a:ea typeface="Lato Black" charset="0"/>
              <a:cs typeface="Lato Black" charset="0"/>
              <a:sym typeface="Bebas Neue" charset="0"/>
            </a:endParaRPr>
          </a:p>
        </p:txBody>
      </p:sp>
      <p:grpSp>
        <p:nvGrpSpPr>
          <p:cNvPr id="25" name="Group 24"/>
          <p:cNvGrpSpPr/>
          <p:nvPr/>
        </p:nvGrpSpPr>
        <p:grpSpPr>
          <a:xfrm>
            <a:off x="11530633" y="1784193"/>
            <a:ext cx="1360987" cy="223024"/>
            <a:chOff x="11262732" y="1672683"/>
            <a:chExt cx="1360987" cy="223024"/>
          </a:xfrm>
        </p:grpSpPr>
        <p:sp>
          <p:nvSpPr>
            <p:cNvPr id="26" name="Oval 25"/>
            <p:cNvSpPr/>
            <p:nvPr/>
          </p:nvSpPr>
          <p:spPr>
            <a:xfrm>
              <a:off x="12400695"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p:nvSpPr>
          <p:spPr>
            <a:xfrm>
              <a:off x="12021554"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p:cNvSpPr/>
            <p:nvPr/>
          </p:nvSpPr>
          <p:spPr>
            <a:xfrm>
              <a:off x="11641873"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p:nvPr/>
          </p:nvSpPr>
          <p:spPr>
            <a:xfrm>
              <a:off x="11262732"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extBox 1"/>
          <p:cNvSpPr txBox="1"/>
          <p:nvPr/>
        </p:nvSpPr>
        <p:spPr>
          <a:xfrm>
            <a:off x="5231192" y="4579900"/>
            <a:ext cx="2646879" cy="5016758"/>
          </a:xfrm>
          <a:prstGeom prst="rect">
            <a:avLst/>
          </a:prstGeom>
          <a:noFill/>
        </p:spPr>
        <p:txBody>
          <a:bodyPr wrap="none" rtlCol="0">
            <a:spAutoFit/>
          </a:bodyPr>
          <a:lstStyle/>
          <a:p>
            <a:pPr algn="ctr"/>
            <a:r>
              <a:rPr lang="en-US" sz="32000" b="1" dirty="0">
                <a:solidFill>
                  <a:schemeClr val="bg1"/>
                </a:solidFill>
                <a:latin typeface="Lato" charset="0"/>
                <a:ea typeface="Lato" charset="0"/>
                <a:cs typeface="Lato" charset="0"/>
              </a:rPr>
              <a:t>T</a:t>
            </a:r>
          </a:p>
        </p:txBody>
      </p:sp>
      <p:sp>
        <p:nvSpPr>
          <p:cNvPr id="30" name="Rectangle 29"/>
          <p:cNvSpPr/>
          <p:nvPr/>
        </p:nvSpPr>
        <p:spPr>
          <a:xfrm>
            <a:off x="12690920" y="3420174"/>
            <a:ext cx="1137424" cy="11374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p:cNvSpPr/>
          <p:nvPr/>
        </p:nvSpPr>
        <p:spPr>
          <a:xfrm>
            <a:off x="12690920" y="5560585"/>
            <a:ext cx="1137424" cy="113742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p:cNvSpPr/>
          <p:nvPr/>
        </p:nvSpPr>
        <p:spPr>
          <a:xfrm>
            <a:off x="12690920" y="9975494"/>
            <a:ext cx="1137424" cy="113742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xtBox 41"/>
          <p:cNvSpPr txBox="1"/>
          <p:nvPr/>
        </p:nvSpPr>
        <p:spPr>
          <a:xfrm>
            <a:off x="14155179" y="10378638"/>
            <a:ext cx="6880169" cy="1118255"/>
          </a:xfrm>
          <a:prstGeom prst="rect">
            <a:avLst/>
          </a:prstGeom>
          <a:noFill/>
        </p:spPr>
        <p:txBody>
          <a:bodyPr wrap="square" rtlCol="0">
            <a:spAutoFit/>
          </a:bodyPr>
          <a:lstStyle/>
          <a:p>
            <a:pPr>
              <a:lnSpc>
                <a:spcPts val="4033"/>
              </a:lnSpc>
            </a:pPr>
            <a:r>
              <a:rPr lang="en-US" sz="2500" dirty="0">
                <a:latin typeface="Source Sans Pro Light" charset="0"/>
                <a:ea typeface="Source Sans Pro Light" charset="0"/>
                <a:cs typeface="Source Sans Pro Light" charset="0"/>
              </a:rPr>
              <a:t>Tools that allow people or companies to create, share, or exchange </a:t>
            </a:r>
            <a:r>
              <a:rPr lang="en-US" sz="2500" dirty="0" smtClean="0">
                <a:latin typeface="Source Sans Pro Light" charset="0"/>
                <a:ea typeface="Source Sans Pro Light" charset="0"/>
                <a:cs typeface="Source Sans Pro Light" charset="0"/>
              </a:rPr>
              <a:t>information</a:t>
            </a:r>
            <a:endParaRPr lang="en-US" sz="2500" dirty="0">
              <a:latin typeface="Source Sans Pro Regular" charset="0"/>
              <a:ea typeface="Source Sans Pro Regular" charset="0"/>
              <a:cs typeface="Source Sans Pro Regular" charset="0"/>
            </a:endParaRPr>
          </a:p>
        </p:txBody>
      </p:sp>
      <p:sp>
        <p:nvSpPr>
          <p:cNvPr id="43" name="Rectangle 42"/>
          <p:cNvSpPr/>
          <p:nvPr/>
        </p:nvSpPr>
        <p:spPr>
          <a:xfrm>
            <a:off x="14143745" y="9838897"/>
            <a:ext cx="2416046" cy="507831"/>
          </a:xfrm>
          <a:prstGeom prst="rect">
            <a:avLst/>
          </a:prstGeom>
        </p:spPr>
        <p:txBody>
          <a:bodyPr wrap="none">
            <a:spAutoFit/>
          </a:bodyPr>
          <a:lstStyle/>
          <a:p>
            <a:r>
              <a:rPr lang="en-US" sz="2700" b="1" dirty="0">
                <a:solidFill>
                  <a:schemeClr val="tx2"/>
                </a:solidFill>
                <a:latin typeface="Lato" charset="0"/>
                <a:ea typeface="Lato" charset="0"/>
                <a:cs typeface="Lato" charset="0"/>
              </a:rPr>
              <a:t>Your text here</a:t>
            </a:r>
          </a:p>
        </p:txBody>
      </p:sp>
      <p:sp>
        <p:nvSpPr>
          <p:cNvPr id="51" name="TextBox 50"/>
          <p:cNvSpPr txBox="1"/>
          <p:nvPr/>
        </p:nvSpPr>
        <p:spPr>
          <a:xfrm>
            <a:off x="14155179" y="3866676"/>
            <a:ext cx="6880169" cy="1118255"/>
          </a:xfrm>
          <a:prstGeom prst="rect">
            <a:avLst/>
          </a:prstGeom>
          <a:noFill/>
        </p:spPr>
        <p:txBody>
          <a:bodyPr wrap="square" rtlCol="0">
            <a:spAutoFit/>
          </a:bodyPr>
          <a:lstStyle/>
          <a:p>
            <a:pPr>
              <a:lnSpc>
                <a:spcPts val="4033"/>
              </a:lnSpc>
            </a:pPr>
            <a:r>
              <a:rPr lang="en-US" sz="2500" dirty="0">
                <a:latin typeface="Source Sans Pro Light" charset="0"/>
                <a:ea typeface="Source Sans Pro Light" charset="0"/>
                <a:cs typeface="Source Sans Pro Light" charset="0"/>
              </a:rPr>
              <a:t>Tools that allow people or companies to create, share, or exchange </a:t>
            </a:r>
            <a:r>
              <a:rPr lang="en-US" sz="2500" dirty="0" smtClean="0">
                <a:latin typeface="Source Sans Pro Light" charset="0"/>
                <a:ea typeface="Source Sans Pro Light" charset="0"/>
                <a:cs typeface="Source Sans Pro Light" charset="0"/>
              </a:rPr>
              <a:t>information</a:t>
            </a:r>
            <a:endParaRPr lang="en-US" sz="2500" dirty="0">
              <a:latin typeface="Source Sans Pro Regular" charset="0"/>
              <a:ea typeface="Source Sans Pro Regular" charset="0"/>
              <a:cs typeface="Source Sans Pro Regular" charset="0"/>
            </a:endParaRPr>
          </a:p>
        </p:txBody>
      </p:sp>
      <p:sp>
        <p:nvSpPr>
          <p:cNvPr id="52" name="Rectangle 51"/>
          <p:cNvSpPr/>
          <p:nvPr/>
        </p:nvSpPr>
        <p:spPr>
          <a:xfrm>
            <a:off x="14143745" y="3326935"/>
            <a:ext cx="2416046" cy="507831"/>
          </a:xfrm>
          <a:prstGeom prst="rect">
            <a:avLst/>
          </a:prstGeom>
        </p:spPr>
        <p:txBody>
          <a:bodyPr wrap="none">
            <a:spAutoFit/>
          </a:bodyPr>
          <a:lstStyle/>
          <a:p>
            <a:r>
              <a:rPr lang="en-US" sz="2700" b="1" dirty="0" smtClean="0">
                <a:solidFill>
                  <a:schemeClr val="tx2"/>
                </a:solidFill>
                <a:latin typeface="Lato" charset="0"/>
                <a:ea typeface="Lato" charset="0"/>
                <a:cs typeface="Lato" charset="0"/>
              </a:rPr>
              <a:t>Your text here</a:t>
            </a:r>
            <a:endParaRPr lang="en-US" sz="2700" b="1" dirty="0">
              <a:solidFill>
                <a:schemeClr val="tx2"/>
              </a:solidFill>
              <a:latin typeface="Lato" charset="0"/>
              <a:ea typeface="Lato" charset="0"/>
              <a:cs typeface="Lato" charset="0"/>
            </a:endParaRPr>
          </a:p>
        </p:txBody>
      </p:sp>
      <p:sp>
        <p:nvSpPr>
          <p:cNvPr id="53" name="Shape 2547"/>
          <p:cNvSpPr/>
          <p:nvPr/>
        </p:nvSpPr>
        <p:spPr>
          <a:xfrm>
            <a:off x="12995270" y="3731861"/>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8073" y="17379"/>
                </a:moveTo>
                <a:lnTo>
                  <a:pt x="15643" y="14949"/>
                </a:lnTo>
                <a:cubicBezTo>
                  <a:pt x="16600" y="13832"/>
                  <a:pt x="17182" y="12386"/>
                  <a:pt x="17182" y="10800"/>
                </a:cubicBezTo>
                <a:cubicBezTo>
                  <a:pt x="17182" y="9214"/>
                  <a:pt x="16600" y="7767"/>
                  <a:pt x="15643" y="6651"/>
                </a:cubicBezTo>
                <a:lnTo>
                  <a:pt x="18073" y="4221"/>
                </a:lnTo>
                <a:cubicBezTo>
                  <a:pt x="19649" y="5963"/>
                  <a:pt x="20618" y="8266"/>
                  <a:pt x="20618" y="10800"/>
                </a:cubicBezTo>
                <a:cubicBezTo>
                  <a:pt x="20618" y="13335"/>
                  <a:pt x="19649" y="15637"/>
                  <a:pt x="18073" y="17379"/>
                </a:cubicBezTo>
                <a:moveTo>
                  <a:pt x="10800" y="20619"/>
                </a:moveTo>
                <a:cubicBezTo>
                  <a:pt x="8265" y="20619"/>
                  <a:pt x="5963" y="19650"/>
                  <a:pt x="4221" y="18073"/>
                </a:cubicBezTo>
                <a:lnTo>
                  <a:pt x="6651" y="15643"/>
                </a:lnTo>
                <a:cubicBezTo>
                  <a:pt x="7767" y="16600"/>
                  <a:pt x="9214" y="17182"/>
                  <a:pt x="10800" y="17182"/>
                </a:cubicBezTo>
                <a:cubicBezTo>
                  <a:pt x="12386" y="17182"/>
                  <a:pt x="13833" y="16600"/>
                  <a:pt x="14949" y="15643"/>
                </a:cubicBezTo>
                <a:lnTo>
                  <a:pt x="17379" y="18073"/>
                </a:lnTo>
                <a:cubicBezTo>
                  <a:pt x="15637" y="19650"/>
                  <a:pt x="13334" y="20619"/>
                  <a:pt x="10800" y="20619"/>
                </a:cubicBezTo>
                <a:moveTo>
                  <a:pt x="982" y="10800"/>
                </a:moveTo>
                <a:cubicBezTo>
                  <a:pt x="982" y="8266"/>
                  <a:pt x="1950" y="5963"/>
                  <a:pt x="3527" y="4221"/>
                </a:cubicBezTo>
                <a:lnTo>
                  <a:pt x="5957" y="6651"/>
                </a:lnTo>
                <a:cubicBezTo>
                  <a:pt x="4999" y="7767"/>
                  <a:pt x="4418" y="9214"/>
                  <a:pt x="4418" y="10800"/>
                </a:cubicBezTo>
                <a:cubicBezTo>
                  <a:pt x="4418" y="12386"/>
                  <a:pt x="4999" y="13832"/>
                  <a:pt x="5957" y="14949"/>
                </a:cubicBezTo>
                <a:lnTo>
                  <a:pt x="3527" y="17379"/>
                </a:lnTo>
                <a:cubicBezTo>
                  <a:pt x="1950" y="15637"/>
                  <a:pt x="982" y="13335"/>
                  <a:pt x="982" y="10800"/>
                </a:cubicBezTo>
                <a:moveTo>
                  <a:pt x="16200" y="10800"/>
                </a:moveTo>
                <a:cubicBezTo>
                  <a:pt x="16200" y="13782"/>
                  <a:pt x="13782" y="16200"/>
                  <a:pt x="10800" y="16200"/>
                </a:cubicBezTo>
                <a:cubicBezTo>
                  <a:pt x="7817" y="16200"/>
                  <a:pt x="5400" y="13782"/>
                  <a:pt x="5400" y="10800"/>
                </a:cubicBezTo>
                <a:cubicBezTo>
                  <a:pt x="5400" y="7817"/>
                  <a:pt x="7817" y="5400"/>
                  <a:pt x="10800" y="5400"/>
                </a:cubicBezTo>
                <a:cubicBezTo>
                  <a:pt x="13782" y="5400"/>
                  <a:pt x="16200" y="7817"/>
                  <a:pt x="16200" y="10800"/>
                </a:cubicBezTo>
                <a:moveTo>
                  <a:pt x="10800" y="982"/>
                </a:moveTo>
                <a:cubicBezTo>
                  <a:pt x="13334" y="982"/>
                  <a:pt x="15637" y="1950"/>
                  <a:pt x="17379" y="3527"/>
                </a:cubicBezTo>
                <a:lnTo>
                  <a:pt x="14949" y="5957"/>
                </a:lnTo>
                <a:cubicBezTo>
                  <a:pt x="13832" y="4999"/>
                  <a:pt x="12386" y="4418"/>
                  <a:pt x="10800" y="4418"/>
                </a:cubicBezTo>
                <a:cubicBezTo>
                  <a:pt x="9214" y="4418"/>
                  <a:pt x="7767" y="4999"/>
                  <a:pt x="6651" y="5957"/>
                </a:cubicBezTo>
                <a:lnTo>
                  <a:pt x="4221" y="3527"/>
                </a:lnTo>
                <a:cubicBezTo>
                  <a:pt x="5963" y="1950"/>
                  <a:pt x="8265" y="982"/>
                  <a:pt x="10800" y="982"/>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latin typeface="Source Sans Pro Regular" charset="0"/>
              <a:ea typeface="Source Sans Pro Regular" charset="0"/>
              <a:cs typeface="Source Sans Pro Regular" charset="0"/>
            </a:endParaRPr>
          </a:p>
        </p:txBody>
      </p:sp>
      <p:sp>
        <p:nvSpPr>
          <p:cNvPr id="54" name="TextBox 53"/>
          <p:cNvSpPr txBox="1"/>
          <p:nvPr/>
        </p:nvSpPr>
        <p:spPr>
          <a:xfrm>
            <a:off x="14155179" y="5985408"/>
            <a:ext cx="6880169" cy="1118255"/>
          </a:xfrm>
          <a:prstGeom prst="rect">
            <a:avLst/>
          </a:prstGeom>
          <a:noFill/>
        </p:spPr>
        <p:txBody>
          <a:bodyPr wrap="square" rtlCol="0">
            <a:spAutoFit/>
          </a:bodyPr>
          <a:lstStyle/>
          <a:p>
            <a:pPr>
              <a:lnSpc>
                <a:spcPts val="4033"/>
              </a:lnSpc>
            </a:pPr>
            <a:r>
              <a:rPr lang="en-US" sz="2500" dirty="0">
                <a:latin typeface="Source Sans Pro Light" charset="0"/>
                <a:ea typeface="Source Sans Pro Light" charset="0"/>
                <a:cs typeface="Source Sans Pro Light" charset="0"/>
              </a:rPr>
              <a:t>Tools that allow people or companies to create, share, or exchange </a:t>
            </a:r>
            <a:r>
              <a:rPr lang="en-US" sz="2500" dirty="0" smtClean="0">
                <a:latin typeface="Source Sans Pro Light" charset="0"/>
                <a:ea typeface="Source Sans Pro Light" charset="0"/>
                <a:cs typeface="Source Sans Pro Light" charset="0"/>
              </a:rPr>
              <a:t>information</a:t>
            </a:r>
            <a:endParaRPr lang="en-US" sz="2500" dirty="0">
              <a:latin typeface="Source Sans Pro Regular" charset="0"/>
              <a:ea typeface="Source Sans Pro Regular" charset="0"/>
              <a:cs typeface="Source Sans Pro Regular" charset="0"/>
            </a:endParaRPr>
          </a:p>
        </p:txBody>
      </p:sp>
      <p:sp>
        <p:nvSpPr>
          <p:cNvPr id="55" name="Rectangle 54"/>
          <p:cNvSpPr/>
          <p:nvPr/>
        </p:nvSpPr>
        <p:spPr>
          <a:xfrm>
            <a:off x="14143745" y="5445667"/>
            <a:ext cx="2416046" cy="507831"/>
          </a:xfrm>
          <a:prstGeom prst="rect">
            <a:avLst/>
          </a:prstGeom>
        </p:spPr>
        <p:txBody>
          <a:bodyPr wrap="none">
            <a:spAutoFit/>
          </a:bodyPr>
          <a:lstStyle/>
          <a:p>
            <a:r>
              <a:rPr lang="en-US" sz="2700" b="1" dirty="0">
                <a:solidFill>
                  <a:schemeClr val="tx2"/>
                </a:solidFill>
                <a:latin typeface="Lato" charset="0"/>
                <a:ea typeface="Lato" charset="0"/>
                <a:cs typeface="Lato" charset="0"/>
              </a:rPr>
              <a:t>Your text here</a:t>
            </a:r>
          </a:p>
        </p:txBody>
      </p:sp>
      <p:sp>
        <p:nvSpPr>
          <p:cNvPr id="56" name="Shape 2588"/>
          <p:cNvSpPr/>
          <p:nvPr/>
        </p:nvSpPr>
        <p:spPr>
          <a:xfrm>
            <a:off x="12995270" y="5875353"/>
            <a:ext cx="558655" cy="507888"/>
          </a:xfrm>
          <a:custGeom>
            <a:avLst/>
            <a:gdLst/>
            <a:ahLst/>
            <a:cxnLst>
              <a:cxn ang="0">
                <a:pos x="wd2" y="hd2"/>
              </a:cxn>
              <a:cxn ang="5400000">
                <a:pos x="wd2" y="hd2"/>
              </a:cxn>
              <a:cxn ang="10800000">
                <a:pos x="wd2" y="hd2"/>
              </a:cxn>
              <a:cxn ang="16200000">
                <a:pos x="wd2" y="hd2"/>
              </a:cxn>
            </a:cxnLst>
            <a:rect l="0" t="0" r="r" b="b"/>
            <a:pathLst>
              <a:path w="21600" h="21600" extrusionOk="0">
                <a:moveTo>
                  <a:pt x="17182" y="12420"/>
                </a:moveTo>
                <a:cubicBezTo>
                  <a:pt x="16368" y="12420"/>
                  <a:pt x="15709" y="11694"/>
                  <a:pt x="15709" y="10800"/>
                </a:cubicBezTo>
                <a:cubicBezTo>
                  <a:pt x="15709" y="9906"/>
                  <a:pt x="16368" y="9180"/>
                  <a:pt x="17182" y="9180"/>
                </a:cubicBezTo>
                <a:cubicBezTo>
                  <a:pt x="17995" y="9180"/>
                  <a:pt x="18655" y="9906"/>
                  <a:pt x="18655" y="10800"/>
                </a:cubicBezTo>
                <a:cubicBezTo>
                  <a:pt x="18655" y="11694"/>
                  <a:pt x="17995" y="12420"/>
                  <a:pt x="17182" y="12420"/>
                </a:cubicBezTo>
                <a:moveTo>
                  <a:pt x="21109" y="10260"/>
                </a:moveTo>
                <a:lnTo>
                  <a:pt x="19587" y="10260"/>
                </a:lnTo>
                <a:cubicBezTo>
                  <a:pt x="19360" y="9028"/>
                  <a:pt x="18369" y="8100"/>
                  <a:pt x="17182" y="8100"/>
                </a:cubicBezTo>
                <a:cubicBezTo>
                  <a:pt x="15994" y="8100"/>
                  <a:pt x="15004" y="9028"/>
                  <a:pt x="14777" y="10260"/>
                </a:cubicBezTo>
                <a:lnTo>
                  <a:pt x="491" y="10260"/>
                </a:lnTo>
                <a:cubicBezTo>
                  <a:pt x="220" y="10260"/>
                  <a:pt x="0" y="10502"/>
                  <a:pt x="0" y="10800"/>
                </a:cubicBezTo>
                <a:cubicBezTo>
                  <a:pt x="0" y="11098"/>
                  <a:pt x="220" y="11340"/>
                  <a:pt x="491" y="11340"/>
                </a:cubicBezTo>
                <a:lnTo>
                  <a:pt x="14777" y="11340"/>
                </a:lnTo>
                <a:cubicBezTo>
                  <a:pt x="15004" y="12572"/>
                  <a:pt x="15994" y="13500"/>
                  <a:pt x="17182" y="13500"/>
                </a:cubicBezTo>
                <a:cubicBezTo>
                  <a:pt x="18369" y="13500"/>
                  <a:pt x="19360" y="12572"/>
                  <a:pt x="19587" y="11340"/>
                </a:cubicBezTo>
                <a:lnTo>
                  <a:pt x="21109" y="11340"/>
                </a:lnTo>
                <a:cubicBezTo>
                  <a:pt x="21380" y="11340"/>
                  <a:pt x="21600" y="11098"/>
                  <a:pt x="21600" y="10800"/>
                </a:cubicBezTo>
                <a:cubicBezTo>
                  <a:pt x="21600" y="10502"/>
                  <a:pt x="21380" y="10260"/>
                  <a:pt x="21109" y="10260"/>
                </a:cubicBezTo>
                <a:moveTo>
                  <a:pt x="5400" y="1080"/>
                </a:moveTo>
                <a:cubicBezTo>
                  <a:pt x="6214" y="1080"/>
                  <a:pt x="6873" y="1806"/>
                  <a:pt x="6873" y="2700"/>
                </a:cubicBezTo>
                <a:cubicBezTo>
                  <a:pt x="6873" y="3595"/>
                  <a:pt x="6214" y="4320"/>
                  <a:pt x="5400" y="4320"/>
                </a:cubicBezTo>
                <a:cubicBezTo>
                  <a:pt x="4586" y="4320"/>
                  <a:pt x="3927" y="3595"/>
                  <a:pt x="3927" y="2700"/>
                </a:cubicBezTo>
                <a:cubicBezTo>
                  <a:pt x="3927" y="1806"/>
                  <a:pt x="4586" y="1080"/>
                  <a:pt x="5400" y="1080"/>
                </a:cubicBezTo>
                <a:moveTo>
                  <a:pt x="491" y="3240"/>
                </a:moveTo>
                <a:lnTo>
                  <a:pt x="2995" y="3240"/>
                </a:lnTo>
                <a:cubicBezTo>
                  <a:pt x="3222" y="4472"/>
                  <a:pt x="4213" y="5400"/>
                  <a:pt x="5400" y="5400"/>
                </a:cubicBezTo>
                <a:cubicBezTo>
                  <a:pt x="6587" y="5400"/>
                  <a:pt x="7578" y="4472"/>
                  <a:pt x="7805" y="3240"/>
                </a:cubicBezTo>
                <a:lnTo>
                  <a:pt x="21109" y="3240"/>
                </a:lnTo>
                <a:cubicBezTo>
                  <a:pt x="21380" y="3240"/>
                  <a:pt x="21600" y="2999"/>
                  <a:pt x="21600" y="2700"/>
                </a:cubicBezTo>
                <a:cubicBezTo>
                  <a:pt x="21600" y="2402"/>
                  <a:pt x="21380" y="2160"/>
                  <a:pt x="21109" y="2160"/>
                </a:cubicBezTo>
                <a:lnTo>
                  <a:pt x="7805" y="2160"/>
                </a:lnTo>
                <a:cubicBezTo>
                  <a:pt x="7578" y="928"/>
                  <a:pt x="6587" y="0"/>
                  <a:pt x="5400" y="0"/>
                </a:cubicBezTo>
                <a:cubicBezTo>
                  <a:pt x="4213" y="0"/>
                  <a:pt x="3222" y="928"/>
                  <a:pt x="2995" y="2160"/>
                </a:cubicBezTo>
                <a:lnTo>
                  <a:pt x="491" y="2160"/>
                </a:lnTo>
                <a:cubicBezTo>
                  <a:pt x="220" y="2160"/>
                  <a:pt x="0" y="2402"/>
                  <a:pt x="0" y="2700"/>
                </a:cubicBezTo>
                <a:cubicBezTo>
                  <a:pt x="0" y="2999"/>
                  <a:pt x="220" y="3240"/>
                  <a:pt x="491" y="3240"/>
                </a:cubicBezTo>
                <a:moveTo>
                  <a:pt x="9327" y="20519"/>
                </a:moveTo>
                <a:cubicBezTo>
                  <a:pt x="8514" y="20519"/>
                  <a:pt x="7855" y="19794"/>
                  <a:pt x="7855" y="18899"/>
                </a:cubicBezTo>
                <a:cubicBezTo>
                  <a:pt x="7855" y="18005"/>
                  <a:pt x="8514" y="17279"/>
                  <a:pt x="9327" y="17279"/>
                </a:cubicBezTo>
                <a:cubicBezTo>
                  <a:pt x="10141" y="17279"/>
                  <a:pt x="10800" y="18005"/>
                  <a:pt x="10800" y="18899"/>
                </a:cubicBezTo>
                <a:cubicBezTo>
                  <a:pt x="10800" y="19794"/>
                  <a:pt x="10141" y="20519"/>
                  <a:pt x="9327" y="20519"/>
                </a:cubicBezTo>
                <a:moveTo>
                  <a:pt x="21109" y="18359"/>
                </a:moveTo>
                <a:lnTo>
                  <a:pt x="11732" y="18359"/>
                </a:lnTo>
                <a:cubicBezTo>
                  <a:pt x="11505" y="17127"/>
                  <a:pt x="10515" y="16199"/>
                  <a:pt x="9327" y="16199"/>
                </a:cubicBezTo>
                <a:cubicBezTo>
                  <a:pt x="8140" y="16199"/>
                  <a:pt x="7150" y="17127"/>
                  <a:pt x="6922" y="18359"/>
                </a:cubicBezTo>
                <a:lnTo>
                  <a:pt x="491" y="18359"/>
                </a:lnTo>
                <a:cubicBezTo>
                  <a:pt x="220" y="18359"/>
                  <a:pt x="0" y="18601"/>
                  <a:pt x="0" y="18899"/>
                </a:cubicBezTo>
                <a:cubicBezTo>
                  <a:pt x="0" y="19198"/>
                  <a:pt x="220" y="19439"/>
                  <a:pt x="491" y="19439"/>
                </a:cubicBezTo>
                <a:lnTo>
                  <a:pt x="6922" y="19439"/>
                </a:lnTo>
                <a:cubicBezTo>
                  <a:pt x="7150" y="20672"/>
                  <a:pt x="8140" y="21600"/>
                  <a:pt x="9327" y="21600"/>
                </a:cubicBezTo>
                <a:cubicBezTo>
                  <a:pt x="10515" y="21600"/>
                  <a:pt x="11505" y="20672"/>
                  <a:pt x="11732" y="19439"/>
                </a:cubicBezTo>
                <a:lnTo>
                  <a:pt x="21109" y="19439"/>
                </a:lnTo>
                <a:cubicBezTo>
                  <a:pt x="21380" y="19439"/>
                  <a:pt x="21600" y="19198"/>
                  <a:pt x="21600" y="18899"/>
                </a:cubicBezTo>
                <a:cubicBezTo>
                  <a:pt x="21600" y="18601"/>
                  <a:pt x="21380" y="18359"/>
                  <a:pt x="21109" y="18359"/>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latin typeface="Source Sans Pro Regular" charset="0"/>
              <a:ea typeface="Source Sans Pro Regular" charset="0"/>
              <a:cs typeface="Source Sans Pro Regular" charset="0"/>
            </a:endParaRPr>
          </a:p>
        </p:txBody>
      </p:sp>
      <p:sp>
        <p:nvSpPr>
          <p:cNvPr id="57" name="Rectangle 56"/>
          <p:cNvSpPr/>
          <p:nvPr/>
        </p:nvSpPr>
        <p:spPr>
          <a:xfrm>
            <a:off x="12690920" y="7700996"/>
            <a:ext cx="1137424" cy="11374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TextBox 57"/>
          <p:cNvSpPr txBox="1"/>
          <p:nvPr/>
        </p:nvSpPr>
        <p:spPr>
          <a:xfrm>
            <a:off x="14155179" y="8104140"/>
            <a:ext cx="6880169" cy="1118255"/>
          </a:xfrm>
          <a:prstGeom prst="rect">
            <a:avLst/>
          </a:prstGeom>
          <a:noFill/>
        </p:spPr>
        <p:txBody>
          <a:bodyPr wrap="square" rtlCol="0">
            <a:spAutoFit/>
          </a:bodyPr>
          <a:lstStyle/>
          <a:p>
            <a:pPr>
              <a:lnSpc>
                <a:spcPts val="4033"/>
              </a:lnSpc>
            </a:pPr>
            <a:r>
              <a:rPr lang="en-US" sz="2500" dirty="0">
                <a:latin typeface="Source Sans Pro Light" charset="0"/>
                <a:ea typeface="Source Sans Pro Light" charset="0"/>
                <a:cs typeface="Source Sans Pro Light" charset="0"/>
              </a:rPr>
              <a:t>Tools that allow people or companies to create, share, or exchange </a:t>
            </a:r>
            <a:r>
              <a:rPr lang="en-US" sz="2500" dirty="0" smtClean="0">
                <a:latin typeface="Source Sans Pro Light" charset="0"/>
                <a:ea typeface="Source Sans Pro Light" charset="0"/>
                <a:cs typeface="Source Sans Pro Light" charset="0"/>
              </a:rPr>
              <a:t>information</a:t>
            </a:r>
            <a:endParaRPr lang="en-US" sz="2500" dirty="0">
              <a:latin typeface="Source Sans Pro Regular" charset="0"/>
              <a:ea typeface="Source Sans Pro Regular" charset="0"/>
              <a:cs typeface="Source Sans Pro Regular" charset="0"/>
            </a:endParaRPr>
          </a:p>
        </p:txBody>
      </p:sp>
      <p:sp>
        <p:nvSpPr>
          <p:cNvPr id="59" name="Rectangle 58"/>
          <p:cNvSpPr/>
          <p:nvPr/>
        </p:nvSpPr>
        <p:spPr>
          <a:xfrm>
            <a:off x="14143745" y="7564399"/>
            <a:ext cx="2416046" cy="507831"/>
          </a:xfrm>
          <a:prstGeom prst="rect">
            <a:avLst/>
          </a:prstGeom>
        </p:spPr>
        <p:txBody>
          <a:bodyPr wrap="none">
            <a:spAutoFit/>
          </a:bodyPr>
          <a:lstStyle/>
          <a:p>
            <a:r>
              <a:rPr lang="en-US" sz="2700" b="1" dirty="0">
                <a:solidFill>
                  <a:schemeClr val="tx2"/>
                </a:solidFill>
                <a:latin typeface="Lato" charset="0"/>
                <a:ea typeface="Lato" charset="0"/>
                <a:cs typeface="Lato" charset="0"/>
              </a:rPr>
              <a:t>Your text here</a:t>
            </a:r>
          </a:p>
        </p:txBody>
      </p:sp>
      <p:sp>
        <p:nvSpPr>
          <p:cNvPr id="60" name="Shape 2633"/>
          <p:cNvSpPr/>
          <p:nvPr/>
        </p:nvSpPr>
        <p:spPr>
          <a:xfrm>
            <a:off x="13003130" y="8011470"/>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2144" y="18334"/>
                </a:moveTo>
                <a:lnTo>
                  <a:pt x="15583" y="6873"/>
                </a:lnTo>
                <a:lnTo>
                  <a:pt x="20168" y="6873"/>
                </a:lnTo>
                <a:cubicBezTo>
                  <a:pt x="20168" y="6873"/>
                  <a:pt x="12144" y="18334"/>
                  <a:pt x="12144" y="18334"/>
                </a:cubicBezTo>
                <a:close/>
                <a:moveTo>
                  <a:pt x="10800" y="19403"/>
                </a:moveTo>
                <a:lnTo>
                  <a:pt x="7041" y="6873"/>
                </a:lnTo>
                <a:lnTo>
                  <a:pt x="14559" y="6873"/>
                </a:lnTo>
                <a:cubicBezTo>
                  <a:pt x="14559" y="6873"/>
                  <a:pt x="10800" y="19403"/>
                  <a:pt x="10800" y="19403"/>
                </a:cubicBezTo>
                <a:close/>
                <a:moveTo>
                  <a:pt x="1432" y="6873"/>
                </a:moveTo>
                <a:lnTo>
                  <a:pt x="6017" y="6873"/>
                </a:lnTo>
                <a:lnTo>
                  <a:pt x="9456" y="18334"/>
                </a:lnTo>
                <a:cubicBezTo>
                  <a:pt x="9456" y="18334"/>
                  <a:pt x="1432" y="6873"/>
                  <a:pt x="1432" y="6873"/>
                </a:cubicBezTo>
                <a:close/>
                <a:moveTo>
                  <a:pt x="6578" y="982"/>
                </a:moveTo>
                <a:lnTo>
                  <a:pt x="8536" y="982"/>
                </a:lnTo>
                <a:lnTo>
                  <a:pt x="6082" y="5891"/>
                </a:lnTo>
                <a:lnTo>
                  <a:pt x="1669" y="5891"/>
                </a:lnTo>
                <a:cubicBezTo>
                  <a:pt x="1669" y="5891"/>
                  <a:pt x="6578" y="982"/>
                  <a:pt x="6578" y="982"/>
                </a:cubicBezTo>
                <a:close/>
                <a:moveTo>
                  <a:pt x="11973" y="982"/>
                </a:moveTo>
                <a:lnTo>
                  <a:pt x="14427" y="5891"/>
                </a:lnTo>
                <a:lnTo>
                  <a:pt x="7173" y="5891"/>
                </a:lnTo>
                <a:lnTo>
                  <a:pt x="9627" y="982"/>
                </a:lnTo>
                <a:cubicBezTo>
                  <a:pt x="9627" y="982"/>
                  <a:pt x="11973" y="982"/>
                  <a:pt x="11973" y="982"/>
                </a:cubicBezTo>
                <a:close/>
                <a:moveTo>
                  <a:pt x="15022" y="982"/>
                </a:moveTo>
                <a:lnTo>
                  <a:pt x="19931" y="5891"/>
                </a:lnTo>
                <a:lnTo>
                  <a:pt x="15518" y="5891"/>
                </a:lnTo>
                <a:lnTo>
                  <a:pt x="13064" y="982"/>
                </a:lnTo>
                <a:cubicBezTo>
                  <a:pt x="13064" y="982"/>
                  <a:pt x="15022" y="982"/>
                  <a:pt x="15022" y="982"/>
                </a:cubicBezTo>
                <a:close/>
                <a:moveTo>
                  <a:pt x="21600" y="6382"/>
                </a:moveTo>
                <a:cubicBezTo>
                  <a:pt x="21600" y="6272"/>
                  <a:pt x="21557" y="6175"/>
                  <a:pt x="21495" y="6093"/>
                </a:cubicBezTo>
                <a:lnTo>
                  <a:pt x="21502" y="6088"/>
                </a:lnTo>
                <a:lnTo>
                  <a:pt x="21471" y="6057"/>
                </a:lnTo>
                <a:cubicBezTo>
                  <a:pt x="21459" y="6044"/>
                  <a:pt x="21448" y="6032"/>
                  <a:pt x="21434" y="6020"/>
                </a:cubicBezTo>
                <a:lnTo>
                  <a:pt x="15611" y="197"/>
                </a:lnTo>
                <a:lnTo>
                  <a:pt x="15604" y="201"/>
                </a:lnTo>
                <a:cubicBezTo>
                  <a:pt x="15514" y="82"/>
                  <a:pt x="15379" y="0"/>
                  <a:pt x="15218" y="0"/>
                </a:cubicBezTo>
                <a:lnTo>
                  <a:pt x="6382" y="0"/>
                </a:lnTo>
                <a:cubicBezTo>
                  <a:pt x="6221" y="0"/>
                  <a:pt x="6086" y="82"/>
                  <a:pt x="5996" y="201"/>
                </a:cubicBezTo>
                <a:lnTo>
                  <a:pt x="5989" y="197"/>
                </a:lnTo>
                <a:lnTo>
                  <a:pt x="166" y="6020"/>
                </a:lnTo>
                <a:cubicBezTo>
                  <a:pt x="152" y="6032"/>
                  <a:pt x="141" y="6044"/>
                  <a:pt x="129" y="6057"/>
                </a:cubicBezTo>
                <a:lnTo>
                  <a:pt x="98" y="6088"/>
                </a:lnTo>
                <a:lnTo>
                  <a:pt x="105" y="6093"/>
                </a:lnTo>
                <a:cubicBezTo>
                  <a:pt x="43" y="6175"/>
                  <a:pt x="0" y="6272"/>
                  <a:pt x="0" y="6382"/>
                </a:cubicBezTo>
                <a:cubicBezTo>
                  <a:pt x="0" y="6499"/>
                  <a:pt x="46" y="6602"/>
                  <a:pt x="115" y="6686"/>
                </a:cubicBezTo>
                <a:lnTo>
                  <a:pt x="109" y="6690"/>
                </a:lnTo>
                <a:lnTo>
                  <a:pt x="10418" y="21418"/>
                </a:lnTo>
                <a:lnTo>
                  <a:pt x="10424" y="21413"/>
                </a:lnTo>
                <a:cubicBezTo>
                  <a:pt x="10514" y="21525"/>
                  <a:pt x="10646" y="21600"/>
                  <a:pt x="10800" y="21600"/>
                </a:cubicBezTo>
                <a:cubicBezTo>
                  <a:pt x="10954" y="21600"/>
                  <a:pt x="11086" y="21525"/>
                  <a:pt x="11176" y="21413"/>
                </a:cubicBezTo>
                <a:lnTo>
                  <a:pt x="11182" y="21418"/>
                </a:lnTo>
                <a:lnTo>
                  <a:pt x="21491" y="6690"/>
                </a:lnTo>
                <a:lnTo>
                  <a:pt x="21485" y="6686"/>
                </a:lnTo>
                <a:cubicBezTo>
                  <a:pt x="21553" y="6602"/>
                  <a:pt x="21600" y="6499"/>
                  <a:pt x="21600" y="6382"/>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latin typeface="Source Sans Pro Regular" charset="0"/>
              <a:ea typeface="Source Sans Pro Regular" charset="0"/>
              <a:cs typeface="Source Sans Pro Regular" charset="0"/>
            </a:endParaRPr>
          </a:p>
        </p:txBody>
      </p:sp>
      <p:sp>
        <p:nvSpPr>
          <p:cNvPr id="61" name="Shape 2562"/>
          <p:cNvSpPr/>
          <p:nvPr/>
        </p:nvSpPr>
        <p:spPr>
          <a:xfrm>
            <a:off x="13003130" y="1026487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9"/>
                  <a:pt x="20178" y="20619"/>
                  <a:pt x="19636" y="20619"/>
                </a:cubicBezTo>
                <a:lnTo>
                  <a:pt x="1964" y="20619"/>
                </a:lnTo>
                <a:cubicBezTo>
                  <a:pt x="1421" y="20619"/>
                  <a:pt x="982" y="20179"/>
                  <a:pt x="982" y="19636"/>
                </a:cubicBezTo>
                <a:lnTo>
                  <a:pt x="982" y="1964"/>
                </a:lnTo>
                <a:cubicBezTo>
                  <a:pt x="982" y="1422"/>
                  <a:pt x="1421"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4294" y="17673"/>
                </a:moveTo>
                <a:lnTo>
                  <a:pt x="8376" y="10732"/>
                </a:lnTo>
                <a:lnTo>
                  <a:pt x="10838" y="14425"/>
                </a:lnTo>
                <a:cubicBezTo>
                  <a:pt x="10862" y="14484"/>
                  <a:pt x="10898" y="14536"/>
                  <a:pt x="10942" y="14581"/>
                </a:cubicBezTo>
                <a:lnTo>
                  <a:pt x="10944" y="14583"/>
                </a:lnTo>
                <a:cubicBezTo>
                  <a:pt x="11033" y="14673"/>
                  <a:pt x="11155" y="14727"/>
                  <a:pt x="11291" y="14727"/>
                </a:cubicBezTo>
                <a:cubicBezTo>
                  <a:pt x="11427" y="14727"/>
                  <a:pt x="11549" y="14673"/>
                  <a:pt x="11638" y="14583"/>
                </a:cubicBezTo>
                <a:lnTo>
                  <a:pt x="13686" y="12536"/>
                </a:lnTo>
                <a:lnTo>
                  <a:pt x="17242" y="17673"/>
                </a:lnTo>
                <a:cubicBezTo>
                  <a:pt x="17242" y="17673"/>
                  <a:pt x="4294" y="17673"/>
                  <a:pt x="4294" y="17673"/>
                </a:cubicBezTo>
                <a:close/>
                <a:moveTo>
                  <a:pt x="18620" y="17982"/>
                </a:moveTo>
                <a:lnTo>
                  <a:pt x="18617" y="17978"/>
                </a:lnTo>
                <a:cubicBezTo>
                  <a:pt x="18590" y="17913"/>
                  <a:pt x="18551" y="17858"/>
                  <a:pt x="18501" y="17810"/>
                </a:cubicBezTo>
                <a:lnTo>
                  <a:pt x="14201" y="11600"/>
                </a:lnTo>
                <a:lnTo>
                  <a:pt x="14200" y="11601"/>
                </a:lnTo>
                <a:cubicBezTo>
                  <a:pt x="14127" y="11420"/>
                  <a:pt x="13952" y="11291"/>
                  <a:pt x="13745" y="11291"/>
                </a:cubicBezTo>
                <a:cubicBezTo>
                  <a:pt x="13610" y="11291"/>
                  <a:pt x="13488" y="11346"/>
                  <a:pt x="13398" y="11435"/>
                </a:cubicBezTo>
                <a:lnTo>
                  <a:pt x="11360" y="13473"/>
                </a:lnTo>
                <a:lnTo>
                  <a:pt x="8798" y="9630"/>
                </a:lnTo>
                <a:cubicBezTo>
                  <a:pt x="8724" y="9453"/>
                  <a:pt x="8550" y="9327"/>
                  <a:pt x="8345" y="9327"/>
                </a:cubicBezTo>
                <a:cubicBezTo>
                  <a:pt x="8175" y="9327"/>
                  <a:pt x="8033" y="9420"/>
                  <a:pt x="7945" y="9551"/>
                </a:cubicBezTo>
                <a:lnTo>
                  <a:pt x="7937" y="9546"/>
                </a:lnTo>
                <a:lnTo>
                  <a:pt x="3028" y="17891"/>
                </a:lnTo>
                <a:lnTo>
                  <a:pt x="3036" y="17897"/>
                </a:lnTo>
                <a:cubicBezTo>
                  <a:pt x="2983" y="17974"/>
                  <a:pt x="2945" y="18063"/>
                  <a:pt x="2945" y="18164"/>
                </a:cubicBezTo>
                <a:cubicBezTo>
                  <a:pt x="2945" y="18435"/>
                  <a:pt x="3165" y="18655"/>
                  <a:pt x="3436" y="18655"/>
                </a:cubicBezTo>
                <a:lnTo>
                  <a:pt x="18164" y="18655"/>
                </a:lnTo>
                <a:cubicBezTo>
                  <a:pt x="18435" y="18655"/>
                  <a:pt x="18655" y="18435"/>
                  <a:pt x="18655" y="18164"/>
                </a:cubicBezTo>
                <a:cubicBezTo>
                  <a:pt x="18655" y="18099"/>
                  <a:pt x="18640" y="18039"/>
                  <a:pt x="18618" y="17983"/>
                </a:cubicBezTo>
                <a:cubicBezTo>
                  <a:pt x="18618" y="17983"/>
                  <a:pt x="18620" y="17982"/>
                  <a:pt x="18620" y="17982"/>
                </a:cubicBezTo>
                <a:close/>
                <a:moveTo>
                  <a:pt x="5400" y="3927"/>
                </a:moveTo>
                <a:cubicBezTo>
                  <a:pt x="6213" y="3927"/>
                  <a:pt x="6873" y="4587"/>
                  <a:pt x="6873" y="5400"/>
                </a:cubicBezTo>
                <a:cubicBezTo>
                  <a:pt x="6873" y="6214"/>
                  <a:pt x="6213" y="6873"/>
                  <a:pt x="5400" y="6873"/>
                </a:cubicBezTo>
                <a:cubicBezTo>
                  <a:pt x="4587" y="6873"/>
                  <a:pt x="3927" y="6214"/>
                  <a:pt x="3927" y="5400"/>
                </a:cubicBezTo>
                <a:cubicBezTo>
                  <a:pt x="3927" y="4587"/>
                  <a:pt x="4587" y="3927"/>
                  <a:pt x="5400" y="3927"/>
                </a:cubicBezTo>
                <a:moveTo>
                  <a:pt x="5400" y="7855"/>
                </a:moveTo>
                <a:cubicBezTo>
                  <a:pt x="6756" y="7855"/>
                  <a:pt x="7855" y="6756"/>
                  <a:pt x="7855" y="5400"/>
                </a:cubicBezTo>
                <a:cubicBezTo>
                  <a:pt x="7855" y="4045"/>
                  <a:pt x="6756" y="2945"/>
                  <a:pt x="5400" y="2945"/>
                </a:cubicBezTo>
                <a:cubicBezTo>
                  <a:pt x="4044" y="2945"/>
                  <a:pt x="2945" y="4045"/>
                  <a:pt x="2945" y="5400"/>
                </a:cubicBezTo>
                <a:cubicBezTo>
                  <a:pt x="2945" y="6756"/>
                  <a:pt x="4044" y="7855"/>
                  <a:pt x="5400" y="7855"/>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Tree>
    <p:extLst>
      <p:ext uri="{BB962C8B-B14F-4D97-AF65-F5344CB8AC3E}">
        <p14:creationId xmlns:p14="http://schemas.microsoft.com/office/powerpoint/2010/main" val="1947993744"/>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p:cNvSpPr>
            <a:spLocks/>
          </p:cNvSpPr>
          <p:nvPr/>
        </p:nvSpPr>
        <p:spPr bwMode="auto">
          <a:xfrm>
            <a:off x="8992115" y="513148"/>
            <a:ext cx="6452087" cy="98488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none" lIns="0" tIns="0" rIns="0" bIns="0" anchor="ctr">
            <a:spAutoFit/>
          </a:bodyPr>
          <a:lstStyle/>
          <a:p>
            <a:pPr algn="ctr"/>
            <a:r>
              <a:rPr lang="en-US" sz="6400" b="1" spc="300" dirty="0" smtClean="0">
                <a:solidFill>
                  <a:schemeClr val="tx2"/>
                </a:solidFill>
                <a:latin typeface="Lato Black" charset="0"/>
                <a:ea typeface="Lato Black" charset="0"/>
                <a:cs typeface="Lato Black" charset="0"/>
                <a:sym typeface="Bebas Neue" charset="0"/>
              </a:rPr>
              <a:t>Our Great Ideas</a:t>
            </a:r>
            <a:endParaRPr lang="en-US" sz="6400" b="1" spc="300" dirty="0">
              <a:solidFill>
                <a:schemeClr val="tx2"/>
              </a:solidFill>
              <a:latin typeface="Lato Black" charset="0"/>
              <a:ea typeface="Lato Black" charset="0"/>
              <a:cs typeface="Lato Black" charset="0"/>
              <a:sym typeface="Bebas Neue" charset="0"/>
            </a:endParaRPr>
          </a:p>
        </p:txBody>
      </p:sp>
      <p:grpSp>
        <p:nvGrpSpPr>
          <p:cNvPr id="25" name="Group 24"/>
          <p:cNvGrpSpPr/>
          <p:nvPr/>
        </p:nvGrpSpPr>
        <p:grpSpPr>
          <a:xfrm>
            <a:off x="11530633" y="1784193"/>
            <a:ext cx="1360987" cy="223024"/>
            <a:chOff x="11262732" y="1672683"/>
            <a:chExt cx="1360987" cy="223024"/>
          </a:xfrm>
        </p:grpSpPr>
        <p:sp>
          <p:nvSpPr>
            <p:cNvPr id="26" name="Oval 25"/>
            <p:cNvSpPr/>
            <p:nvPr/>
          </p:nvSpPr>
          <p:spPr>
            <a:xfrm>
              <a:off x="12400695"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p:nvSpPr>
          <p:spPr>
            <a:xfrm>
              <a:off x="12021554"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p:cNvSpPr/>
            <p:nvPr/>
          </p:nvSpPr>
          <p:spPr>
            <a:xfrm>
              <a:off x="11641873"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p:nvPr/>
          </p:nvSpPr>
          <p:spPr>
            <a:xfrm>
              <a:off x="11262732"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7" name="TextBox 66"/>
          <p:cNvSpPr txBox="1"/>
          <p:nvPr/>
        </p:nvSpPr>
        <p:spPr>
          <a:xfrm>
            <a:off x="8324341" y="9185607"/>
            <a:ext cx="1338508" cy="474489"/>
          </a:xfrm>
          <a:prstGeom prst="rect">
            <a:avLst/>
          </a:prstGeom>
          <a:noFill/>
        </p:spPr>
        <p:txBody>
          <a:bodyPr wrap="none" lIns="0" tIns="0" rIns="0" bIns="0" rtlCol="0">
            <a:spAutoFit/>
          </a:bodyPr>
          <a:lstStyle/>
          <a:p>
            <a:pPr algn="ctr">
              <a:lnSpc>
                <a:spcPts val="3733"/>
              </a:lnSpc>
              <a:spcAft>
                <a:spcPts val="3199"/>
              </a:spcAft>
            </a:pPr>
            <a:r>
              <a:rPr lang="en-US" sz="2900" b="1" dirty="0" smtClean="0">
                <a:solidFill>
                  <a:schemeClr val="tx2"/>
                </a:solidFill>
                <a:latin typeface="Lato" charset="0"/>
                <a:ea typeface="Lato" charset="0"/>
                <a:cs typeface="Lato" charset="0"/>
              </a:rPr>
              <a:t>Support</a:t>
            </a:r>
            <a:endParaRPr lang="en-US" sz="2900" b="1" dirty="0">
              <a:solidFill>
                <a:schemeClr val="tx2"/>
              </a:solidFill>
              <a:latin typeface="Lato" charset="0"/>
              <a:ea typeface="Lato" charset="0"/>
              <a:cs typeface="Lato" charset="0"/>
            </a:endParaRPr>
          </a:p>
        </p:txBody>
      </p:sp>
      <p:sp>
        <p:nvSpPr>
          <p:cNvPr id="68" name="TextBox 67"/>
          <p:cNvSpPr txBox="1"/>
          <p:nvPr/>
        </p:nvSpPr>
        <p:spPr>
          <a:xfrm>
            <a:off x="7318626" y="9800314"/>
            <a:ext cx="3349934" cy="1538883"/>
          </a:xfrm>
          <a:prstGeom prst="rect">
            <a:avLst/>
          </a:prstGeom>
          <a:noFill/>
        </p:spPr>
        <p:txBody>
          <a:bodyPr wrap="square" lIns="0" tIns="0" rIns="0" bIns="0" rtlCol="0">
            <a:spAutoFit/>
          </a:bodyPr>
          <a:lstStyle/>
          <a:p>
            <a:pPr algn="ctr">
              <a:lnSpc>
                <a:spcPts val="4033"/>
              </a:lnSpc>
            </a:pPr>
            <a:r>
              <a:rPr lang="en-US" sz="2500" dirty="0">
                <a:latin typeface="Source Sans Pro Light" charset="0"/>
                <a:ea typeface="Source Sans Pro Light" charset="0"/>
                <a:cs typeface="Source Sans Pro Light" charset="0"/>
              </a:rPr>
              <a:t>Tools that allow people or companies to create, </a:t>
            </a:r>
            <a:r>
              <a:rPr lang="en-US" sz="2500" dirty="0" smtClean="0">
                <a:latin typeface="Source Sans Pro Light" charset="0"/>
                <a:ea typeface="Source Sans Pro Light" charset="0"/>
                <a:cs typeface="Source Sans Pro Light" charset="0"/>
              </a:rPr>
              <a:t>share</a:t>
            </a:r>
            <a:endParaRPr lang="en-US" sz="2500" dirty="0">
              <a:latin typeface="Source Sans Pro Regular" charset="0"/>
              <a:ea typeface="Source Sans Pro Regular" charset="0"/>
              <a:cs typeface="Source Sans Pro Regular" charset="0"/>
            </a:endParaRPr>
          </a:p>
        </p:txBody>
      </p:sp>
      <p:sp>
        <p:nvSpPr>
          <p:cNvPr id="73" name="TextBox 72"/>
          <p:cNvSpPr txBox="1"/>
          <p:nvPr/>
        </p:nvSpPr>
        <p:spPr>
          <a:xfrm>
            <a:off x="3404936" y="9185607"/>
            <a:ext cx="1338508" cy="474489"/>
          </a:xfrm>
          <a:prstGeom prst="rect">
            <a:avLst/>
          </a:prstGeom>
          <a:noFill/>
        </p:spPr>
        <p:txBody>
          <a:bodyPr wrap="none" lIns="0" tIns="0" rIns="0" bIns="0" rtlCol="0">
            <a:spAutoFit/>
          </a:bodyPr>
          <a:lstStyle/>
          <a:p>
            <a:pPr algn="ctr">
              <a:lnSpc>
                <a:spcPts val="3733"/>
              </a:lnSpc>
              <a:spcAft>
                <a:spcPts val="3199"/>
              </a:spcAft>
            </a:pPr>
            <a:r>
              <a:rPr lang="en-US" sz="2900" b="1" dirty="0" smtClean="0">
                <a:solidFill>
                  <a:schemeClr val="tx2"/>
                </a:solidFill>
                <a:latin typeface="Lato" charset="0"/>
                <a:ea typeface="Lato" charset="0"/>
                <a:cs typeface="Lato" charset="0"/>
              </a:rPr>
              <a:t>Support</a:t>
            </a:r>
            <a:endParaRPr lang="en-US" sz="2900" b="1" dirty="0">
              <a:solidFill>
                <a:schemeClr val="tx2"/>
              </a:solidFill>
              <a:latin typeface="Lato" charset="0"/>
              <a:ea typeface="Lato" charset="0"/>
              <a:cs typeface="Lato" charset="0"/>
            </a:endParaRPr>
          </a:p>
        </p:txBody>
      </p:sp>
      <p:sp>
        <p:nvSpPr>
          <p:cNvPr id="74" name="TextBox 73"/>
          <p:cNvSpPr txBox="1"/>
          <p:nvPr/>
        </p:nvSpPr>
        <p:spPr>
          <a:xfrm>
            <a:off x="2399221" y="9800314"/>
            <a:ext cx="3349934" cy="1538883"/>
          </a:xfrm>
          <a:prstGeom prst="rect">
            <a:avLst/>
          </a:prstGeom>
          <a:noFill/>
        </p:spPr>
        <p:txBody>
          <a:bodyPr wrap="square" lIns="0" tIns="0" rIns="0" bIns="0" rtlCol="0">
            <a:spAutoFit/>
          </a:bodyPr>
          <a:lstStyle/>
          <a:p>
            <a:pPr algn="ctr">
              <a:lnSpc>
                <a:spcPts val="4033"/>
              </a:lnSpc>
            </a:pPr>
            <a:r>
              <a:rPr lang="en-US" sz="2500" dirty="0">
                <a:latin typeface="Source Sans Pro Light" charset="0"/>
                <a:ea typeface="Source Sans Pro Light" charset="0"/>
                <a:cs typeface="Source Sans Pro Light" charset="0"/>
              </a:rPr>
              <a:t>Tools that allow people or companies to create, </a:t>
            </a:r>
            <a:r>
              <a:rPr lang="en-US" sz="2500" dirty="0" smtClean="0">
                <a:latin typeface="Source Sans Pro Light" charset="0"/>
                <a:ea typeface="Source Sans Pro Light" charset="0"/>
                <a:cs typeface="Source Sans Pro Light" charset="0"/>
              </a:rPr>
              <a:t>share</a:t>
            </a:r>
            <a:endParaRPr lang="en-US" sz="2500" dirty="0">
              <a:latin typeface="Source Sans Pro Regular" charset="0"/>
              <a:ea typeface="Source Sans Pro Regular" charset="0"/>
              <a:cs typeface="Source Sans Pro Regular" charset="0"/>
            </a:endParaRPr>
          </a:p>
        </p:txBody>
      </p:sp>
      <p:sp>
        <p:nvSpPr>
          <p:cNvPr id="77" name="TextBox 76"/>
          <p:cNvSpPr txBox="1"/>
          <p:nvPr/>
        </p:nvSpPr>
        <p:spPr>
          <a:xfrm>
            <a:off x="8324341" y="4970448"/>
            <a:ext cx="1338508" cy="474489"/>
          </a:xfrm>
          <a:prstGeom prst="rect">
            <a:avLst/>
          </a:prstGeom>
          <a:noFill/>
        </p:spPr>
        <p:txBody>
          <a:bodyPr wrap="none" lIns="0" tIns="0" rIns="0" bIns="0" rtlCol="0">
            <a:spAutoFit/>
          </a:bodyPr>
          <a:lstStyle/>
          <a:p>
            <a:pPr algn="ctr">
              <a:lnSpc>
                <a:spcPts val="3733"/>
              </a:lnSpc>
              <a:spcAft>
                <a:spcPts val="3199"/>
              </a:spcAft>
            </a:pPr>
            <a:r>
              <a:rPr lang="en-US" sz="2900" b="1" dirty="0" smtClean="0">
                <a:solidFill>
                  <a:schemeClr val="tx2"/>
                </a:solidFill>
                <a:latin typeface="Lato" charset="0"/>
                <a:ea typeface="Lato" charset="0"/>
                <a:cs typeface="Lato" charset="0"/>
              </a:rPr>
              <a:t>Support</a:t>
            </a:r>
            <a:endParaRPr lang="en-US" sz="2900" b="1" dirty="0">
              <a:solidFill>
                <a:schemeClr val="tx2"/>
              </a:solidFill>
              <a:latin typeface="Lato" charset="0"/>
              <a:ea typeface="Lato" charset="0"/>
              <a:cs typeface="Lato" charset="0"/>
            </a:endParaRPr>
          </a:p>
        </p:txBody>
      </p:sp>
      <p:sp>
        <p:nvSpPr>
          <p:cNvPr id="78" name="TextBox 77"/>
          <p:cNvSpPr txBox="1"/>
          <p:nvPr/>
        </p:nvSpPr>
        <p:spPr>
          <a:xfrm>
            <a:off x="7318626" y="5585155"/>
            <a:ext cx="3349934" cy="1538883"/>
          </a:xfrm>
          <a:prstGeom prst="rect">
            <a:avLst/>
          </a:prstGeom>
          <a:noFill/>
        </p:spPr>
        <p:txBody>
          <a:bodyPr wrap="square" lIns="0" tIns="0" rIns="0" bIns="0" rtlCol="0">
            <a:spAutoFit/>
          </a:bodyPr>
          <a:lstStyle/>
          <a:p>
            <a:pPr algn="ctr">
              <a:lnSpc>
                <a:spcPts val="4033"/>
              </a:lnSpc>
            </a:pPr>
            <a:r>
              <a:rPr lang="en-US" sz="2500" dirty="0">
                <a:latin typeface="Source Sans Pro Light" charset="0"/>
                <a:ea typeface="Source Sans Pro Light" charset="0"/>
                <a:cs typeface="Source Sans Pro Light" charset="0"/>
              </a:rPr>
              <a:t>Tools that allow people or companies to create, </a:t>
            </a:r>
            <a:r>
              <a:rPr lang="en-US" sz="2500" dirty="0" smtClean="0">
                <a:latin typeface="Source Sans Pro Light" charset="0"/>
                <a:ea typeface="Source Sans Pro Light" charset="0"/>
                <a:cs typeface="Source Sans Pro Light" charset="0"/>
              </a:rPr>
              <a:t>share</a:t>
            </a:r>
            <a:endParaRPr lang="en-US" sz="2500" dirty="0">
              <a:latin typeface="Source Sans Pro Regular" charset="0"/>
              <a:ea typeface="Source Sans Pro Regular" charset="0"/>
              <a:cs typeface="Source Sans Pro Regular" charset="0"/>
            </a:endParaRPr>
          </a:p>
        </p:txBody>
      </p:sp>
      <p:sp>
        <p:nvSpPr>
          <p:cNvPr id="79" name="TextBox 78"/>
          <p:cNvSpPr txBox="1"/>
          <p:nvPr/>
        </p:nvSpPr>
        <p:spPr>
          <a:xfrm>
            <a:off x="3404936" y="4970448"/>
            <a:ext cx="1338508" cy="474489"/>
          </a:xfrm>
          <a:prstGeom prst="rect">
            <a:avLst/>
          </a:prstGeom>
          <a:noFill/>
        </p:spPr>
        <p:txBody>
          <a:bodyPr wrap="none" lIns="0" tIns="0" rIns="0" bIns="0" rtlCol="0">
            <a:spAutoFit/>
          </a:bodyPr>
          <a:lstStyle/>
          <a:p>
            <a:pPr algn="ctr">
              <a:lnSpc>
                <a:spcPts val="3733"/>
              </a:lnSpc>
              <a:spcAft>
                <a:spcPts val="3199"/>
              </a:spcAft>
            </a:pPr>
            <a:r>
              <a:rPr lang="en-US" sz="2900" b="1" dirty="0" smtClean="0">
                <a:solidFill>
                  <a:schemeClr val="tx2"/>
                </a:solidFill>
                <a:latin typeface="Lato" charset="0"/>
                <a:ea typeface="Lato" charset="0"/>
                <a:cs typeface="Lato" charset="0"/>
              </a:rPr>
              <a:t>Support</a:t>
            </a:r>
            <a:endParaRPr lang="en-US" sz="2900" b="1" dirty="0">
              <a:solidFill>
                <a:schemeClr val="tx2"/>
              </a:solidFill>
              <a:latin typeface="Lato" charset="0"/>
              <a:ea typeface="Lato" charset="0"/>
              <a:cs typeface="Lato" charset="0"/>
            </a:endParaRPr>
          </a:p>
        </p:txBody>
      </p:sp>
      <p:sp>
        <p:nvSpPr>
          <p:cNvPr id="80" name="TextBox 79"/>
          <p:cNvSpPr txBox="1"/>
          <p:nvPr/>
        </p:nvSpPr>
        <p:spPr>
          <a:xfrm>
            <a:off x="2399221" y="5585155"/>
            <a:ext cx="3349934" cy="1538883"/>
          </a:xfrm>
          <a:prstGeom prst="rect">
            <a:avLst/>
          </a:prstGeom>
          <a:noFill/>
        </p:spPr>
        <p:txBody>
          <a:bodyPr wrap="square" lIns="0" tIns="0" rIns="0" bIns="0" rtlCol="0">
            <a:spAutoFit/>
          </a:bodyPr>
          <a:lstStyle/>
          <a:p>
            <a:pPr algn="ctr">
              <a:lnSpc>
                <a:spcPts val="4033"/>
              </a:lnSpc>
            </a:pPr>
            <a:r>
              <a:rPr lang="en-US" sz="2500" dirty="0">
                <a:latin typeface="Source Sans Pro Light" charset="0"/>
                <a:ea typeface="Source Sans Pro Light" charset="0"/>
                <a:cs typeface="Source Sans Pro Light" charset="0"/>
              </a:rPr>
              <a:t>Tools that allow people or companies to create, </a:t>
            </a:r>
            <a:r>
              <a:rPr lang="en-US" sz="2500" dirty="0" smtClean="0">
                <a:latin typeface="Source Sans Pro Light" charset="0"/>
                <a:ea typeface="Source Sans Pro Light" charset="0"/>
                <a:cs typeface="Source Sans Pro Light" charset="0"/>
              </a:rPr>
              <a:t>share</a:t>
            </a:r>
            <a:endParaRPr lang="en-US" sz="2500" dirty="0">
              <a:latin typeface="Source Sans Pro Regular" charset="0"/>
              <a:ea typeface="Source Sans Pro Regular" charset="0"/>
              <a:cs typeface="Source Sans Pro Regular" charset="0"/>
            </a:endParaRPr>
          </a:p>
        </p:txBody>
      </p:sp>
      <p:sp>
        <p:nvSpPr>
          <p:cNvPr id="81" name="Shape 2547"/>
          <p:cNvSpPr/>
          <p:nvPr/>
        </p:nvSpPr>
        <p:spPr>
          <a:xfrm>
            <a:off x="3522016" y="3582726"/>
            <a:ext cx="1104344" cy="1104344"/>
          </a:xfrm>
          <a:custGeom>
            <a:avLst/>
            <a:gdLst/>
            <a:ahLst/>
            <a:cxnLst>
              <a:cxn ang="0">
                <a:pos x="wd2" y="hd2"/>
              </a:cxn>
              <a:cxn ang="5400000">
                <a:pos x="wd2" y="hd2"/>
              </a:cxn>
              <a:cxn ang="10800000">
                <a:pos x="wd2" y="hd2"/>
              </a:cxn>
              <a:cxn ang="16200000">
                <a:pos x="wd2" y="hd2"/>
              </a:cxn>
            </a:cxnLst>
            <a:rect l="0" t="0" r="r" b="b"/>
            <a:pathLst>
              <a:path w="21600" h="21600" extrusionOk="0">
                <a:moveTo>
                  <a:pt x="18073" y="17379"/>
                </a:moveTo>
                <a:lnTo>
                  <a:pt x="15643" y="14949"/>
                </a:lnTo>
                <a:cubicBezTo>
                  <a:pt x="16600" y="13832"/>
                  <a:pt x="17182" y="12386"/>
                  <a:pt x="17182" y="10800"/>
                </a:cubicBezTo>
                <a:cubicBezTo>
                  <a:pt x="17182" y="9214"/>
                  <a:pt x="16600" y="7767"/>
                  <a:pt x="15643" y="6651"/>
                </a:cubicBezTo>
                <a:lnTo>
                  <a:pt x="18073" y="4221"/>
                </a:lnTo>
                <a:cubicBezTo>
                  <a:pt x="19649" y="5963"/>
                  <a:pt x="20618" y="8266"/>
                  <a:pt x="20618" y="10800"/>
                </a:cubicBezTo>
                <a:cubicBezTo>
                  <a:pt x="20618" y="13335"/>
                  <a:pt x="19649" y="15637"/>
                  <a:pt x="18073" y="17379"/>
                </a:cubicBezTo>
                <a:moveTo>
                  <a:pt x="10800" y="20619"/>
                </a:moveTo>
                <a:cubicBezTo>
                  <a:pt x="8265" y="20619"/>
                  <a:pt x="5963" y="19650"/>
                  <a:pt x="4221" y="18073"/>
                </a:cubicBezTo>
                <a:lnTo>
                  <a:pt x="6651" y="15643"/>
                </a:lnTo>
                <a:cubicBezTo>
                  <a:pt x="7767" y="16600"/>
                  <a:pt x="9214" y="17182"/>
                  <a:pt x="10800" y="17182"/>
                </a:cubicBezTo>
                <a:cubicBezTo>
                  <a:pt x="12386" y="17182"/>
                  <a:pt x="13833" y="16600"/>
                  <a:pt x="14949" y="15643"/>
                </a:cubicBezTo>
                <a:lnTo>
                  <a:pt x="17379" y="18073"/>
                </a:lnTo>
                <a:cubicBezTo>
                  <a:pt x="15637" y="19650"/>
                  <a:pt x="13334" y="20619"/>
                  <a:pt x="10800" y="20619"/>
                </a:cubicBezTo>
                <a:moveTo>
                  <a:pt x="982" y="10800"/>
                </a:moveTo>
                <a:cubicBezTo>
                  <a:pt x="982" y="8266"/>
                  <a:pt x="1950" y="5963"/>
                  <a:pt x="3527" y="4221"/>
                </a:cubicBezTo>
                <a:lnTo>
                  <a:pt x="5957" y="6651"/>
                </a:lnTo>
                <a:cubicBezTo>
                  <a:pt x="4999" y="7767"/>
                  <a:pt x="4418" y="9214"/>
                  <a:pt x="4418" y="10800"/>
                </a:cubicBezTo>
                <a:cubicBezTo>
                  <a:pt x="4418" y="12386"/>
                  <a:pt x="4999" y="13832"/>
                  <a:pt x="5957" y="14949"/>
                </a:cubicBezTo>
                <a:lnTo>
                  <a:pt x="3527" y="17379"/>
                </a:lnTo>
                <a:cubicBezTo>
                  <a:pt x="1950" y="15637"/>
                  <a:pt x="982" y="13335"/>
                  <a:pt x="982" y="10800"/>
                </a:cubicBezTo>
                <a:moveTo>
                  <a:pt x="16200" y="10800"/>
                </a:moveTo>
                <a:cubicBezTo>
                  <a:pt x="16200" y="13782"/>
                  <a:pt x="13782" y="16200"/>
                  <a:pt x="10800" y="16200"/>
                </a:cubicBezTo>
                <a:cubicBezTo>
                  <a:pt x="7817" y="16200"/>
                  <a:pt x="5400" y="13782"/>
                  <a:pt x="5400" y="10800"/>
                </a:cubicBezTo>
                <a:cubicBezTo>
                  <a:pt x="5400" y="7817"/>
                  <a:pt x="7817" y="5400"/>
                  <a:pt x="10800" y="5400"/>
                </a:cubicBezTo>
                <a:cubicBezTo>
                  <a:pt x="13782" y="5400"/>
                  <a:pt x="16200" y="7817"/>
                  <a:pt x="16200" y="10800"/>
                </a:cubicBezTo>
                <a:moveTo>
                  <a:pt x="10800" y="982"/>
                </a:moveTo>
                <a:cubicBezTo>
                  <a:pt x="13334" y="982"/>
                  <a:pt x="15637" y="1950"/>
                  <a:pt x="17379" y="3527"/>
                </a:cubicBezTo>
                <a:lnTo>
                  <a:pt x="14949" y="5957"/>
                </a:lnTo>
                <a:cubicBezTo>
                  <a:pt x="13832" y="4999"/>
                  <a:pt x="12386" y="4418"/>
                  <a:pt x="10800" y="4418"/>
                </a:cubicBezTo>
                <a:cubicBezTo>
                  <a:pt x="9214" y="4418"/>
                  <a:pt x="7767" y="4999"/>
                  <a:pt x="6651" y="5957"/>
                </a:cubicBezTo>
                <a:lnTo>
                  <a:pt x="4221" y="3527"/>
                </a:lnTo>
                <a:cubicBezTo>
                  <a:pt x="5963" y="1950"/>
                  <a:pt x="8265" y="982"/>
                  <a:pt x="10800" y="982"/>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chemeClr val="accent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solidFill>
                <a:schemeClr val="bg1"/>
              </a:solidFill>
              <a:latin typeface="Source Sans Pro Regular" charset="0"/>
              <a:ea typeface="Source Sans Pro Regular" charset="0"/>
              <a:cs typeface="Source Sans Pro Regular" charset="0"/>
            </a:endParaRPr>
          </a:p>
        </p:txBody>
      </p:sp>
      <p:sp>
        <p:nvSpPr>
          <p:cNvPr id="82" name="Shape 2934"/>
          <p:cNvSpPr/>
          <p:nvPr/>
        </p:nvSpPr>
        <p:spPr>
          <a:xfrm>
            <a:off x="8592012" y="3627330"/>
            <a:ext cx="803162" cy="1104344"/>
          </a:xfrm>
          <a:custGeom>
            <a:avLst/>
            <a:gdLst/>
            <a:ahLst/>
            <a:cxnLst>
              <a:cxn ang="0">
                <a:pos x="wd2" y="hd2"/>
              </a:cxn>
              <a:cxn ang="5400000">
                <a:pos x="wd2" y="hd2"/>
              </a:cxn>
              <a:cxn ang="10800000">
                <a:pos x="wd2" y="hd2"/>
              </a:cxn>
              <a:cxn ang="16200000">
                <a:pos x="wd2" y="hd2"/>
              </a:cxn>
            </a:cxnLst>
            <a:rect l="0" t="0" r="r" b="b"/>
            <a:pathLst>
              <a:path w="21600" h="21600" extrusionOk="0">
                <a:moveTo>
                  <a:pt x="10800" y="10800"/>
                </a:moveTo>
                <a:cubicBezTo>
                  <a:pt x="8563" y="10800"/>
                  <a:pt x="6750" y="9481"/>
                  <a:pt x="6750" y="7855"/>
                </a:cubicBezTo>
                <a:cubicBezTo>
                  <a:pt x="6750" y="6228"/>
                  <a:pt x="8563" y="4909"/>
                  <a:pt x="10800" y="4909"/>
                </a:cubicBezTo>
                <a:cubicBezTo>
                  <a:pt x="13037" y="4909"/>
                  <a:pt x="14850" y="6228"/>
                  <a:pt x="14850" y="7855"/>
                </a:cubicBezTo>
                <a:cubicBezTo>
                  <a:pt x="14850" y="9481"/>
                  <a:pt x="13037" y="10800"/>
                  <a:pt x="10800" y="10800"/>
                </a:cubicBezTo>
                <a:moveTo>
                  <a:pt x="10800" y="3927"/>
                </a:moveTo>
                <a:cubicBezTo>
                  <a:pt x="7817" y="3927"/>
                  <a:pt x="5400" y="5686"/>
                  <a:pt x="5400" y="7855"/>
                </a:cubicBezTo>
                <a:cubicBezTo>
                  <a:pt x="5400" y="10023"/>
                  <a:pt x="7817" y="11782"/>
                  <a:pt x="10800" y="11782"/>
                </a:cubicBezTo>
                <a:cubicBezTo>
                  <a:pt x="13783" y="11782"/>
                  <a:pt x="16200" y="10023"/>
                  <a:pt x="16200" y="7855"/>
                </a:cubicBezTo>
                <a:cubicBezTo>
                  <a:pt x="16200" y="5686"/>
                  <a:pt x="13783" y="3927"/>
                  <a:pt x="10800" y="3927"/>
                </a:cubicBezTo>
                <a:moveTo>
                  <a:pt x="10800" y="20127"/>
                </a:moveTo>
                <a:cubicBezTo>
                  <a:pt x="10800" y="20127"/>
                  <a:pt x="1350" y="13745"/>
                  <a:pt x="1350" y="7855"/>
                </a:cubicBezTo>
                <a:cubicBezTo>
                  <a:pt x="1350" y="4059"/>
                  <a:pt x="5581" y="982"/>
                  <a:pt x="10800" y="982"/>
                </a:cubicBezTo>
                <a:cubicBezTo>
                  <a:pt x="16019" y="982"/>
                  <a:pt x="20250" y="4059"/>
                  <a:pt x="20250" y="7855"/>
                </a:cubicBezTo>
                <a:cubicBezTo>
                  <a:pt x="20250" y="13745"/>
                  <a:pt x="10800" y="20127"/>
                  <a:pt x="10800" y="20127"/>
                </a:cubicBezTo>
                <a:moveTo>
                  <a:pt x="10800" y="0"/>
                </a:moveTo>
                <a:cubicBezTo>
                  <a:pt x="4836" y="0"/>
                  <a:pt x="0" y="3517"/>
                  <a:pt x="0" y="7855"/>
                </a:cubicBezTo>
                <a:cubicBezTo>
                  <a:pt x="0" y="14236"/>
                  <a:pt x="10800" y="21600"/>
                  <a:pt x="10800" y="21600"/>
                </a:cubicBezTo>
                <a:cubicBezTo>
                  <a:pt x="10800" y="21600"/>
                  <a:pt x="21600" y="14236"/>
                  <a:pt x="21600" y="7855"/>
                </a:cubicBezTo>
                <a:cubicBezTo>
                  <a:pt x="21600" y="3517"/>
                  <a:pt x="16764" y="0"/>
                  <a:pt x="10800" y="0"/>
                </a:cubicBezTo>
              </a:path>
            </a:pathLst>
          </a:custGeom>
          <a:solidFill>
            <a:schemeClr val="accent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solidFill>
                <a:schemeClr val="bg1"/>
              </a:solidFill>
              <a:latin typeface="Source Sans Pro Regular" charset="0"/>
              <a:ea typeface="Source Sans Pro Regular" charset="0"/>
              <a:cs typeface="Source Sans Pro Regular" charset="0"/>
            </a:endParaRPr>
          </a:p>
        </p:txBody>
      </p:sp>
      <p:sp>
        <p:nvSpPr>
          <p:cNvPr id="83" name="Shape 2587"/>
          <p:cNvSpPr/>
          <p:nvPr/>
        </p:nvSpPr>
        <p:spPr>
          <a:xfrm>
            <a:off x="3517702" y="7812217"/>
            <a:ext cx="1104344" cy="1104344"/>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chemeClr val="accent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solidFill>
                <a:schemeClr val="bg1"/>
              </a:solidFill>
              <a:latin typeface="Source Sans Pro Regular" charset="0"/>
              <a:ea typeface="Source Sans Pro Regular" charset="0"/>
              <a:cs typeface="Source Sans Pro Regular" charset="0"/>
            </a:endParaRPr>
          </a:p>
        </p:txBody>
      </p:sp>
      <p:sp>
        <p:nvSpPr>
          <p:cNvPr id="84" name="Shape 2688"/>
          <p:cNvSpPr/>
          <p:nvPr/>
        </p:nvSpPr>
        <p:spPr>
          <a:xfrm>
            <a:off x="8480400" y="7789915"/>
            <a:ext cx="1104344" cy="1104344"/>
          </a:xfrm>
          <a:custGeom>
            <a:avLst/>
            <a:gdLst/>
            <a:ahLst/>
            <a:cxnLst>
              <a:cxn ang="0">
                <a:pos x="wd2" y="hd2"/>
              </a:cxn>
              <a:cxn ang="5400000">
                <a:pos x="wd2" y="hd2"/>
              </a:cxn>
              <a:cxn ang="10800000">
                <a:pos x="wd2" y="hd2"/>
              </a:cxn>
              <a:cxn ang="16200000">
                <a:pos x="wd2" y="hd2"/>
              </a:cxn>
            </a:cxnLst>
            <a:rect l="0" t="0" r="r" b="b"/>
            <a:pathLst>
              <a:path w="21600" h="21600" extrusionOk="0">
                <a:moveTo>
                  <a:pt x="20618" y="10309"/>
                </a:moveTo>
                <a:cubicBezTo>
                  <a:pt x="20618" y="10851"/>
                  <a:pt x="20178" y="11291"/>
                  <a:pt x="19636" y="11291"/>
                </a:cubicBezTo>
                <a:lnTo>
                  <a:pt x="19636" y="7364"/>
                </a:lnTo>
                <a:cubicBezTo>
                  <a:pt x="20178" y="7364"/>
                  <a:pt x="20618" y="7804"/>
                  <a:pt x="20618" y="8345"/>
                </a:cubicBezTo>
                <a:cubicBezTo>
                  <a:pt x="20618" y="8345"/>
                  <a:pt x="20618" y="10309"/>
                  <a:pt x="20618" y="10309"/>
                </a:cubicBezTo>
                <a:close/>
                <a:moveTo>
                  <a:pt x="18655" y="17182"/>
                </a:moveTo>
                <a:cubicBezTo>
                  <a:pt x="18655" y="17453"/>
                  <a:pt x="18434" y="17673"/>
                  <a:pt x="18164" y="17673"/>
                </a:cubicBezTo>
                <a:cubicBezTo>
                  <a:pt x="17893" y="17673"/>
                  <a:pt x="17673" y="17453"/>
                  <a:pt x="17673" y="17182"/>
                </a:cubicBezTo>
                <a:lnTo>
                  <a:pt x="17673" y="1473"/>
                </a:lnTo>
                <a:cubicBezTo>
                  <a:pt x="17673" y="1202"/>
                  <a:pt x="17893" y="982"/>
                  <a:pt x="18164" y="982"/>
                </a:cubicBezTo>
                <a:cubicBezTo>
                  <a:pt x="18434" y="982"/>
                  <a:pt x="18655" y="1202"/>
                  <a:pt x="18655" y="1473"/>
                </a:cubicBezTo>
                <a:cubicBezTo>
                  <a:pt x="18655" y="1473"/>
                  <a:pt x="18655" y="17182"/>
                  <a:pt x="18655" y="17182"/>
                </a:cubicBezTo>
                <a:close/>
                <a:moveTo>
                  <a:pt x="16691" y="15788"/>
                </a:moveTo>
                <a:lnTo>
                  <a:pt x="2945" y="11745"/>
                </a:lnTo>
                <a:lnTo>
                  <a:pt x="2945" y="6910"/>
                </a:lnTo>
                <a:lnTo>
                  <a:pt x="16691" y="2867"/>
                </a:lnTo>
                <a:cubicBezTo>
                  <a:pt x="16691" y="2867"/>
                  <a:pt x="16691" y="15788"/>
                  <a:pt x="16691" y="15788"/>
                </a:cubicBezTo>
                <a:close/>
                <a:moveTo>
                  <a:pt x="8251" y="18655"/>
                </a:moveTo>
                <a:lnTo>
                  <a:pt x="5357" y="18655"/>
                </a:lnTo>
                <a:lnTo>
                  <a:pt x="4126" y="13116"/>
                </a:lnTo>
                <a:lnTo>
                  <a:pt x="7167" y="14010"/>
                </a:lnTo>
                <a:cubicBezTo>
                  <a:pt x="7167" y="14010"/>
                  <a:pt x="8251" y="18655"/>
                  <a:pt x="8251" y="18655"/>
                </a:cubicBezTo>
                <a:close/>
                <a:moveTo>
                  <a:pt x="8709" y="20618"/>
                </a:moveTo>
                <a:lnTo>
                  <a:pt x="5794" y="20618"/>
                </a:lnTo>
                <a:lnTo>
                  <a:pt x="5576" y="19636"/>
                </a:lnTo>
                <a:lnTo>
                  <a:pt x="8479" y="19636"/>
                </a:lnTo>
                <a:cubicBezTo>
                  <a:pt x="8479" y="19636"/>
                  <a:pt x="8709" y="20618"/>
                  <a:pt x="8709" y="20618"/>
                </a:cubicBezTo>
                <a:close/>
                <a:moveTo>
                  <a:pt x="1964" y="11782"/>
                </a:moveTo>
                <a:lnTo>
                  <a:pt x="982" y="11782"/>
                </a:lnTo>
                <a:lnTo>
                  <a:pt x="982" y="6873"/>
                </a:lnTo>
                <a:lnTo>
                  <a:pt x="1964" y="6873"/>
                </a:lnTo>
                <a:cubicBezTo>
                  <a:pt x="1964" y="6873"/>
                  <a:pt x="1964" y="11782"/>
                  <a:pt x="1964" y="11782"/>
                </a:cubicBezTo>
                <a:close/>
                <a:moveTo>
                  <a:pt x="19636" y="6382"/>
                </a:moveTo>
                <a:lnTo>
                  <a:pt x="19636" y="1473"/>
                </a:lnTo>
                <a:cubicBezTo>
                  <a:pt x="19636" y="659"/>
                  <a:pt x="18977" y="0"/>
                  <a:pt x="18164" y="0"/>
                </a:cubicBezTo>
                <a:cubicBezTo>
                  <a:pt x="17350" y="0"/>
                  <a:pt x="16691" y="659"/>
                  <a:pt x="16691" y="1473"/>
                </a:cubicBezTo>
                <a:lnTo>
                  <a:pt x="16691" y="1844"/>
                </a:lnTo>
                <a:lnTo>
                  <a:pt x="2459" y="6029"/>
                </a:lnTo>
                <a:cubicBezTo>
                  <a:pt x="2313" y="5944"/>
                  <a:pt x="2145" y="5891"/>
                  <a:pt x="1964" y="5891"/>
                </a:cubicBezTo>
                <a:lnTo>
                  <a:pt x="982" y="5891"/>
                </a:lnTo>
                <a:cubicBezTo>
                  <a:pt x="440" y="5891"/>
                  <a:pt x="0" y="6331"/>
                  <a:pt x="0" y="6873"/>
                </a:cubicBezTo>
                <a:lnTo>
                  <a:pt x="0" y="11782"/>
                </a:lnTo>
                <a:cubicBezTo>
                  <a:pt x="0" y="12324"/>
                  <a:pt x="440" y="12764"/>
                  <a:pt x="982" y="12764"/>
                </a:cubicBezTo>
                <a:lnTo>
                  <a:pt x="1964" y="12764"/>
                </a:lnTo>
                <a:cubicBezTo>
                  <a:pt x="2145" y="12764"/>
                  <a:pt x="2313" y="12711"/>
                  <a:pt x="2458" y="12626"/>
                </a:cubicBezTo>
                <a:lnTo>
                  <a:pt x="3050" y="12799"/>
                </a:lnTo>
                <a:lnTo>
                  <a:pt x="4921" y="21216"/>
                </a:lnTo>
                <a:lnTo>
                  <a:pt x="4930" y="21214"/>
                </a:lnTo>
                <a:cubicBezTo>
                  <a:pt x="4979" y="21433"/>
                  <a:pt x="5166" y="21600"/>
                  <a:pt x="5400" y="21600"/>
                </a:cubicBezTo>
                <a:lnTo>
                  <a:pt x="9327" y="21600"/>
                </a:lnTo>
                <a:cubicBezTo>
                  <a:pt x="9598" y="21600"/>
                  <a:pt x="9818" y="21381"/>
                  <a:pt x="9818" y="21109"/>
                </a:cubicBezTo>
                <a:cubicBezTo>
                  <a:pt x="9818" y="21072"/>
                  <a:pt x="9805" y="21039"/>
                  <a:pt x="9797" y="21005"/>
                </a:cubicBezTo>
                <a:lnTo>
                  <a:pt x="9806" y="21003"/>
                </a:lnTo>
                <a:lnTo>
                  <a:pt x="8249" y="14329"/>
                </a:lnTo>
                <a:lnTo>
                  <a:pt x="16691" y="16811"/>
                </a:lnTo>
                <a:lnTo>
                  <a:pt x="16691" y="17182"/>
                </a:lnTo>
                <a:cubicBezTo>
                  <a:pt x="16691" y="17995"/>
                  <a:pt x="17350" y="18655"/>
                  <a:pt x="18164" y="18655"/>
                </a:cubicBezTo>
                <a:cubicBezTo>
                  <a:pt x="18977" y="18655"/>
                  <a:pt x="19636" y="17995"/>
                  <a:pt x="19636" y="17182"/>
                </a:cubicBezTo>
                <a:lnTo>
                  <a:pt x="19636" y="12273"/>
                </a:lnTo>
                <a:cubicBezTo>
                  <a:pt x="20721" y="12273"/>
                  <a:pt x="21600" y="11394"/>
                  <a:pt x="21600" y="10309"/>
                </a:cubicBezTo>
                <a:lnTo>
                  <a:pt x="21600" y="8345"/>
                </a:lnTo>
                <a:cubicBezTo>
                  <a:pt x="21600" y="7261"/>
                  <a:pt x="20721" y="6382"/>
                  <a:pt x="19636" y="6382"/>
                </a:cubicBezTo>
              </a:path>
            </a:pathLst>
          </a:custGeom>
          <a:solidFill>
            <a:schemeClr val="accent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solidFill>
                <a:schemeClr val="bg1"/>
              </a:solidFill>
              <a:latin typeface="Source Sans Pro Regular" charset="0"/>
              <a:ea typeface="Source Sans Pro Regular" charset="0"/>
              <a:cs typeface="Source Sans Pro Regular" charset="0"/>
            </a:endParaRPr>
          </a:p>
        </p:txBody>
      </p:sp>
      <p:grpSp>
        <p:nvGrpSpPr>
          <p:cNvPr id="85" name="Group 84"/>
          <p:cNvGrpSpPr/>
          <p:nvPr/>
        </p:nvGrpSpPr>
        <p:grpSpPr>
          <a:xfrm>
            <a:off x="14634212" y="3480774"/>
            <a:ext cx="4893101" cy="7680294"/>
            <a:chOff x="4934796" y="1751013"/>
            <a:chExt cx="2935287" cy="4606075"/>
          </a:xfrm>
          <a:solidFill>
            <a:schemeClr val="bg1">
              <a:lumMod val="50000"/>
            </a:schemeClr>
          </a:solidFill>
        </p:grpSpPr>
        <p:sp>
          <p:nvSpPr>
            <p:cNvPr id="86" name="Freeform 13"/>
            <p:cNvSpPr>
              <a:spLocks noEditPoints="1"/>
            </p:cNvSpPr>
            <p:nvPr/>
          </p:nvSpPr>
          <p:spPr bwMode="auto">
            <a:xfrm>
              <a:off x="4934796" y="1751013"/>
              <a:ext cx="2935287" cy="3470275"/>
            </a:xfrm>
            <a:custGeom>
              <a:avLst/>
              <a:gdLst>
                <a:gd name="T0" fmla="*/ 774 w 1058"/>
                <a:gd name="T1" fmla="*/ 1252 h 1252"/>
                <a:gd name="T2" fmla="*/ 283 w 1058"/>
                <a:gd name="T3" fmla="*/ 1252 h 1252"/>
                <a:gd name="T4" fmla="*/ 248 w 1058"/>
                <a:gd name="T5" fmla="*/ 1218 h 1252"/>
                <a:gd name="T6" fmla="*/ 142 w 1058"/>
                <a:gd name="T7" fmla="*/ 887 h 1252"/>
                <a:gd name="T8" fmla="*/ 110 w 1058"/>
                <a:gd name="T9" fmla="*/ 831 h 1252"/>
                <a:gd name="T10" fmla="*/ 0 w 1058"/>
                <a:gd name="T11" fmla="*/ 529 h 1252"/>
                <a:gd name="T12" fmla="*/ 529 w 1058"/>
                <a:gd name="T13" fmla="*/ 0 h 1252"/>
                <a:gd name="T14" fmla="*/ 1058 w 1058"/>
                <a:gd name="T15" fmla="*/ 529 h 1252"/>
                <a:gd name="T16" fmla="*/ 947 w 1058"/>
                <a:gd name="T17" fmla="*/ 831 h 1252"/>
                <a:gd name="T18" fmla="*/ 916 w 1058"/>
                <a:gd name="T19" fmla="*/ 887 h 1252"/>
                <a:gd name="T20" fmla="*/ 810 w 1058"/>
                <a:gd name="T21" fmla="*/ 1218 h 1252"/>
                <a:gd name="T22" fmla="*/ 774 w 1058"/>
                <a:gd name="T23" fmla="*/ 1252 h 1252"/>
                <a:gd name="T24" fmla="*/ 315 w 1058"/>
                <a:gd name="T25" fmla="*/ 1180 h 1252"/>
                <a:gd name="T26" fmla="*/ 742 w 1058"/>
                <a:gd name="T27" fmla="*/ 1180 h 1252"/>
                <a:gd name="T28" fmla="*/ 851 w 1058"/>
                <a:gd name="T29" fmla="*/ 857 h 1252"/>
                <a:gd name="T30" fmla="*/ 885 w 1058"/>
                <a:gd name="T31" fmla="*/ 794 h 1252"/>
                <a:gd name="T32" fmla="*/ 986 w 1058"/>
                <a:gd name="T33" fmla="*/ 529 h 1252"/>
                <a:gd name="T34" fmla="*/ 529 w 1058"/>
                <a:gd name="T35" fmla="*/ 72 h 1252"/>
                <a:gd name="T36" fmla="*/ 72 w 1058"/>
                <a:gd name="T37" fmla="*/ 529 h 1252"/>
                <a:gd name="T38" fmla="*/ 172 w 1058"/>
                <a:gd name="T39" fmla="*/ 794 h 1252"/>
                <a:gd name="T40" fmla="*/ 207 w 1058"/>
                <a:gd name="T41" fmla="*/ 857 h 1252"/>
                <a:gd name="T42" fmla="*/ 315 w 1058"/>
                <a:gd name="T43" fmla="*/ 1180 h 1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58" h="1252">
                  <a:moveTo>
                    <a:pt x="774" y="1252"/>
                  </a:moveTo>
                  <a:cubicBezTo>
                    <a:pt x="283" y="1252"/>
                    <a:pt x="283" y="1252"/>
                    <a:pt x="283" y="1252"/>
                  </a:cubicBezTo>
                  <a:cubicBezTo>
                    <a:pt x="264" y="1252"/>
                    <a:pt x="249" y="1237"/>
                    <a:pt x="248" y="1218"/>
                  </a:cubicBezTo>
                  <a:cubicBezTo>
                    <a:pt x="247" y="1217"/>
                    <a:pt x="239" y="1097"/>
                    <a:pt x="142" y="887"/>
                  </a:cubicBezTo>
                  <a:cubicBezTo>
                    <a:pt x="135" y="873"/>
                    <a:pt x="123" y="853"/>
                    <a:pt x="110" y="831"/>
                  </a:cubicBezTo>
                  <a:cubicBezTo>
                    <a:pt x="66" y="755"/>
                    <a:pt x="0" y="640"/>
                    <a:pt x="0" y="529"/>
                  </a:cubicBezTo>
                  <a:cubicBezTo>
                    <a:pt x="0" y="238"/>
                    <a:pt x="237" y="0"/>
                    <a:pt x="529" y="0"/>
                  </a:cubicBezTo>
                  <a:cubicBezTo>
                    <a:pt x="820" y="0"/>
                    <a:pt x="1058" y="238"/>
                    <a:pt x="1058" y="529"/>
                  </a:cubicBezTo>
                  <a:cubicBezTo>
                    <a:pt x="1058" y="640"/>
                    <a:pt x="991" y="755"/>
                    <a:pt x="947" y="831"/>
                  </a:cubicBezTo>
                  <a:cubicBezTo>
                    <a:pt x="934" y="853"/>
                    <a:pt x="923" y="873"/>
                    <a:pt x="916" y="887"/>
                  </a:cubicBezTo>
                  <a:cubicBezTo>
                    <a:pt x="818" y="1097"/>
                    <a:pt x="810" y="1217"/>
                    <a:pt x="810" y="1218"/>
                  </a:cubicBezTo>
                  <a:cubicBezTo>
                    <a:pt x="809" y="1237"/>
                    <a:pt x="793" y="1252"/>
                    <a:pt x="774" y="1252"/>
                  </a:cubicBezTo>
                  <a:close/>
                  <a:moveTo>
                    <a:pt x="315" y="1180"/>
                  </a:moveTo>
                  <a:cubicBezTo>
                    <a:pt x="742" y="1180"/>
                    <a:pt x="742" y="1180"/>
                    <a:pt x="742" y="1180"/>
                  </a:cubicBezTo>
                  <a:cubicBezTo>
                    <a:pt x="751" y="1127"/>
                    <a:pt x="776" y="1017"/>
                    <a:pt x="851" y="857"/>
                  </a:cubicBezTo>
                  <a:cubicBezTo>
                    <a:pt x="859" y="840"/>
                    <a:pt x="871" y="819"/>
                    <a:pt x="885" y="794"/>
                  </a:cubicBezTo>
                  <a:cubicBezTo>
                    <a:pt x="928" y="721"/>
                    <a:pt x="986" y="621"/>
                    <a:pt x="986" y="529"/>
                  </a:cubicBezTo>
                  <a:cubicBezTo>
                    <a:pt x="986" y="277"/>
                    <a:pt x="781" y="72"/>
                    <a:pt x="529" y="72"/>
                  </a:cubicBezTo>
                  <a:cubicBezTo>
                    <a:pt x="277" y="72"/>
                    <a:pt x="72" y="277"/>
                    <a:pt x="72" y="529"/>
                  </a:cubicBezTo>
                  <a:cubicBezTo>
                    <a:pt x="72" y="621"/>
                    <a:pt x="130" y="721"/>
                    <a:pt x="172" y="794"/>
                  </a:cubicBezTo>
                  <a:cubicBezTo>
                    <a:pt x="187" y="819"/>
                    <a:pt x="199" y="840"/>
                    <a:pt x="207" y="857"/>
                  </a:cubicBezTo>
                  <a:cubicBezTo>
                    <a:pt x="281" y="1017"/>
                    <a:pt x="307" y="1127"/>
                    <a:pt x="315" y="1180"/>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solidFill>
                  <a:schemeClr val="bg1">
                    <a:lumMod val="50000"/>
                  </a:schemeClr>
                </a:solidFill>
              </a:endParaRPr>
            </a:p>
          </p:txBody>
        </p:sp>
        <p:sp>
          <p:nvSpPr>
            <p:cNvPr id="87" name="Freeform 16"/>
            <p:cNvSpPr>
              <a:spLocks noEditPoints="1"/>
            </p:cNvSpPr>
            <p:nvPr/>
          </p:nvSpPr>
          <p:spPr bwMode="auto">
            <a:xfrm>
              <a:off x="5672983" y="5153763"/>
              <a:ext cx="1500187" cy="1203325"/>
            </a:xfrm>
            <a:custGeom>
              <a:avLst/>
              <a:gdLst>
                <a:gd name="T0" fmla="*/ 495 w 541"/>
                <a:gd name="T1" fmla="*/ 223 h 434"/>
                <a:gd name="T2" fmla="*/ 540 w 541"/>
                <a:gd name="T3" fmla="*/ 168 h 434"/>
                <a:gd name="T4" fmla="*/ 494 w 541"/>
                <a:gd name="T5" fmla="*/ 112 h 434"/>
                <a:gd name="T6" fmla="*/ 540 w 541"/>
                <a:gd name="T7" fmla="*/ 57 h 434"/>
                <a:gd name="T8" fmla="*/ 483 w 541"/>
                <a:gd name="T9" fmla="*/ 0 h 434"/>
                <a:gd name="T10" fmla="*/ 56 w 541"/>
                <a:gd name="T11" fmla="*/ 0 h 434"/>
                <a:gd name="T12" fmla="*/ 0 w 541"/>
                <a:gd name="T13" fmla="*/ 56 h 434"/>
                <a:gd name="T14" fmla="*/ 46 w 541"/>
                <a:gd name="T15" fmla="*/ 112 h 434"/>
                <a:gd name="T16" fmla="*/ 0 w 541"/>
                <a:gd name="T17" fmla="*/ 167 h 434"/>
                <a:gd name="T18" fmla="*/ 46 w 541"/>
                <a:gd name="T19" fmla="*/ 223 h 434"/>
                <a:gd name="T20" fmla="*/ 1 w 541"/>
                <a:gd name="T21" fmla="*/ 278 h 434"/>
                <a:gd name="T22" fmla="*/ 57 w 541"/>
                <a:gd name="T23" fmla="*/ 334 h 434"/>
                <a:gd name="T24" fmla="*/ 157 w 541"/>
                <a:gd name="T25" fmla="*/ 334 h 434"/>
                <a:gd name="T26" fmla="*/ 161 w 541"/>
                <a:gd name="T27" fmla="*/ 351 h 434"/>
                <a:gd name="T28" fmla="*/ 272 w 541"/>
                <a:gd name="T29" fmla="*/ 433 h 434"/>
                <a:gd name="T30" fmla="*/ 383 w 541"/>
                <a:gd name="T31" fmla="*/ 335 h 434"/>
                <a:gd name="T32" fmla="*/ 484 w 541"/>
                <a:gd name="T33" fmla="*/ 335 h 434"/>
                <a:gd name="T34" fmla="*/ 541 w 541"/>
                <a:gd name="T35" fmla="*/ 278 h 434"/>
                <a:gd name="T36" fmla="*/ 495 w 541"/>
                <a:gd name="T37" fmla="*/ 223 h 434"/>
                <a:gd name="T38" fmla="*/ 423 w 541"/>
                <a:gd name="T39" fmla="*/ 241 h 434"/>
                <a:gd name="T40" fmla="*/ 118 w 541"/>
                <a:gd name="T41" fmla="*/ 241 h 434"/>
                <a:gd name="T42" fmla="*/ 104 w 541"/>
                <a:gd name="T43" fmla="*/ 227 h 434"/>
                <a:gd name="T44" fmla="*/ 118 w 541"/>
                <a:gd name="T45" fmla="*/ 213 h 434"/>
                <a:gd name="T46" fmla="*/ 423 w 541"/>
                <a:gd name="T47" fmla="*/ 213 h 434"/>
                <a:gd name="T48" fmla="*/ 437 w 541"/>
                <a:gd name="T49" fmla="*/ 227 h 434"/>
                <a:gd name="T50" fmla="*/ 423 w 541"/>
                <a:gd name="T51" fmla="*/ 241 h 434"/>
                <a:gd name="T52" fmla="*/ 423 w 541"/>
                <a:gd name="T53" fmla="*/ 116 h 434"/>
                <a:gd name="T54" fmla="*/ 118 w 541"/>
                <a:gd name="T55" fmla="*/ 116 h 434"/>
                <a:gd name="T56" fmla="*/ 104 w 541"/>
                <a:gd name="T57" fmla="*/ 102 h 434"/>
                <a:gd name="T58" fmla="*/ 118 w 541"/>
                <a:gd name="T59" fmla="*/ 88 h 434"/>
                <a:gd name="T60" fmla="*/ 423 w 541"/>
                <a:gd name="T61" fmla="*/ 88 h 434"/>
                <a:gd name="T62" fmla="*/ 437 w 541"/>
                <a:gd name="T63" fmla="*/ 102 h 434"/>
                <a:gd name="T64" fmla="*/ 423 w 541"/>
                <a:gd name="T65" fmla="*/ 116 h 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41" h="434">
                  <a:moveTo>
                    <a:pt x="495" y="223"/>
                  </a:moveTo>
                  <a:cubicBezTo>
                    <a:pt x="521" y="218"/>
                    <a:pt x="540" y="195"/>
                    <a:pt x="540" y="168"/>
                  </a:cubicBezTo>
                  <a:cubicBezTo>
                    <a:pt x="540" y="140"/>
                    <a:pt x="520" y="117"/>
                    <a:pt x="494" y="112"/>
                  </a:cubicBezTo>
                  <a:cubicBezTo>
                    <a:pt x="520" y="107"/>
                    <a:pt x="540" y="84"/>
                    <a:pt x="540" y="57"/>
                  </a:cubicBezTo>
                  <a:cubicBezTo>
                    <a:pt x="540" y="26"/>
                    <a:pt x="514" y="0"/>
                    <a:pt x="483" y="0"/>
                  </a:cubicBezTo>
                  <a:cubicBezTo>
                    <a:pt x="56" y="0"/>
                    <a:pt x="56" y="0"/>
                    <a:pt x="56" y="0"/>
                  </a:cubicBezTo>
                  <a:cubicBezTo>
                    <a:pt x="25" y="0"/>
                    <a:pt x="0" y="25"/>
                    <a:pt x="0" y="56"/>
                  </a:cubicBezTo>
                  <a:cubicBezTo>
                    <a:pt x="0" y="84"/>
                    <a:pt x="20" y="107"/>
                    <a:pt x="46" y="112"/>
                  </a:cubicBezTo>
                  <a:cubicBezTo>
                    <a:pt x="20" y="117"/>
                    <a:pt x="0" y="140"/>
                    <a:pt x="0" y="167"/>
                  </a:cubicBezTo>
                  <a:cubicBezTo>
                    <a:pt x="0" y="195"/>
                    <a:pt x="20" y="218"/>
                    <a:pt x="46" y="223"/>
                  </a:cubicBezTo>
                  <a:cubicBezTo>
                    <a:pt x="20" y="228"/>
                    <a:pt x="1" y="250"/>
                    <a:pt x="1" y="278"/>
                  </a:cubicBezTo>
                  <a:cubicBezTo>
                    <a:pt x="1" y="309"/>
                    <a:pt x="26" y="334"/>
                    <a:pt x="57" y="334"/>
                  </a:cubicBezTo>
                  <a:cubicBezTo>
                    <a:pt x="157" y="334"/>
                    <a:pt x="157" y="334"/>
                    <a:pt x="157" y="334"/>
                  </a:cubicBezTo>
                  <a:cubicBezTo>
                    <a:pt x="158" y="340"/>
                    <a:pt x="159" y="345"/>
                    <a:pt x="161" y="351"/>
                  </a:cubicBezTo>
                  <a:cubicBezTo>
                    <a:pt x="175" y="399"/>
                    <a:pt x="219" y="434"/>
                    <a:pt x="272" y="433"/>
                  </a:cubicBezTo>
                  <a:cubicBezTo>
                    <a:pt x="331" y="433"/>
                    <a:pt x="380" y="392"/>
                    <a:pt x="383" y="335"/>
                  </a:cubicBezTo>
                  <a:cubicBezTo>
                    <a:pt x="484" y="335"/>
                    <a:pt x="484" y="335"/>
                    <a:pt x="484" y="335"/>
                  </a:cubicBezTo>
                  <a:cubicBezTo>
                    <a:pt x="515" y="335"/>
                    <a:pt x="541" y="309"/>
                    <a:pt x="541" y="278"/>
                  </a:cubicBezTo>
                  <a:cubicBezTo>
                    <a:pt x="541" y="251"/>
                    <a:pt x="521" y="228"/>
                    <a:pt x="495" y="223"/>
                  </a:cubicBezTo>
                  <a:close/>
                  <a:moveTo>
                    <a:pt x="423" y="241"/>
                  </a:moveTo>
                  <a:cubicBezTo>
                    <a:pt x="118" y="241"/>
                    <a:pt x="118" y="241"/>
                    <a:pt x="118" y="241"/>
                  </a:cubicBezTo>
                  <a:cubicBezTo>
                    <a:pt x="110" y="241"/>
                    <a:pt x="104" y="234"/>
                    <a:pt x="104" y="227"/>
                  </a:cubicBezTo>
                  <a:cubicBezTo>
                    <a:pt x="104" y="219"/>
                    <a:pt x="110" y="213"/>
                    <a:pt x="118" y="213"/>
                  </a:cubicBezTo>
                  <a:cubicBezTo>
                    <a:pt x="423" y="213"/>
                    <a:pt x="423" y="213"/>
                    <a:pt x="423" y="213"/>
                  </a:cubicBezTo>
                  <a:cubicBezTo>
                    <a:pt x="431" y="213"/>
                    <a:pt x="437" y="219"/>
                    <a:pt x="437" y="227"/>
                  </a:cubicBezTo>
                  <a:cubicBezTo>
                    <a:pt x="437" y="234"/>
                    <a:pt x="431" y="241"/>
                    <a:pt x="423" y="241"/>
                  </a:cubicBezTo>
                  <a:close/>
                  <a:moveTo>
                    <a:pt x="423" y="116"/>
                  </a:moveTo>
                  <a:cubicBezTo>
                    <a:pt x="118" y="116"/>
                    <a:pt x="118" y="116"/>
                    <a:pt x="118" y="116"/>
                  </a:cubicBezTo>
                  <a:cubicBezTo>
                    <a:pt x="110" y="116"/>
                    <a:pt x="104" y="110"/>
                    <a:pt x="104" y="102"/>
                  </a:cubicBezTo>
                  <a:cubicBezTo>
                    <a:pt x="104" y="95"/>
                    <a:pt x="110" y="88"/>
                    <a:pt x="118" y="88"/>
                  </a:cubicBezTo>
                  <a:cubicBezTo>
                    <a:pt x="423" y="88"/>
                    <a:pt x="423" y="88"/>
                    <a:pt x="423" y="88"/>
                  </a:cubicBezTo>
                  <a:cubicBezTo>
                    <a:pt x="431" y="88"/>
                    <a:pt x="437" y="95"/>
                    <a:pt x="437" y="102"/>
                  </a:cubicBezTo>
                  <a:cubicBezTo>
                    <a:pt x="437" y="110"/>
                    <a:pt x="431" y="116"/>
                    <a:pt x="423" y="116"/>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solidFill>
                  <a:schemeClr val="bg1">
                    <a:lumMod val="50000"/>
                  </a:schemeClr>
                </a:solidFill>
              </a:endParaRPr>
            </a:p>
          </p:txBody>
        </p:sp>
      </p:grpSp>
      <p:grpSp>
        <p:nvGrpSpPr>
          <p:cNvPr id="88" name="Group 87"/>
          <p:cNvGrpSpPr/>
          <p:nvPr/>
        </p:nvGrpSpPr>
        <p:grpSpPr>
          <a:xfrm>
            <a:off x="15032128" y="3987358"/>
            <a:ext cx="4045298" cy="3621674"/>
            <a:chOff x="8169276" y="952501"/>
            <a:chExt cx="3781424" cy="3384550"/>
          </a:xfrm>
          <a:solidFill>
            <a:schemeClr val="accent1"/>
          </a:solidFill>
        </p:grpSpPr>
        <p:sp>
          <p:nvSpPr>
            <p:cNvPr id="89" name="Freeform 10"/>
            <p:cNvSpPr>
              <a:spLocks/>
            </p:cNvSpPr>
            <p:nvPr/>
          </p:nvSpPr>
          <p:spPr bwMode="auto">
            <a:xfrm>
              <a:off x="9297988" y="1533526"/>
              <a:ext cx="1392237" cy="1004888"/>
            </a:xfrm>
            <a:custGeom>
              <a:avLst/>
              <a:gdLst>
                <a:gd name="T0" fmla="*/ 142 w 370"/>
                <a:gd name="T1" fmla="*/ 228 h 267"/>
                <a:gd name="T2" fmla="*/ 241 w 370"/>
                <a:gd name="T3" fmla="*/ 248 h 267"/>
                <a:gd name="T4" fmla="*/ 303 w 370"/>
                <a:gd name="T5" fmla="*/ 226 h 267"/>
                <a:gd name="T6" fmla="*/ 368 w 370"/>
                <a:gd name="T7" fmla="*/ 107 h 267"/>
                <a:gd name="T8" fmla="*/ 278 w 370"/>
                <a:gd name="T9" fmla="*/ 11 h 267"/>
                <a:gd name="T10" fmla="*/ 179 w 370"/>
                <a:gd name="T11" fmla="*/ 58 h 267"/>
                <a:gd name="T12" fmla="*/ 168 w 370"/>
                <a:gd name="T13" fmla="*/ 65 h 267"/>
                <a:gd name="T14" fmla="*/ 155 w 370"/>
                <a:gd name="T15" fmla="*/ 60 h 267"/>
                <a:gd name="T16" fmla="*/ 67 w 370"/>
                <a:gd name="T17" fmla="*/ 47 h 267"/>
                <a:gd name="T18" fmla="*/ 0 w 370"/>
                <a:gd name="T19" fmla="*/ 116 h 267"/>
                <a:gd name="T20" fmla="*/ 9 w 370"/>
                <a:gd name="T21" fmla="*/ 121 h 267"/>
                <a:gd name="T22" fmla="*/ 84 w 370"/>
                <a:gd name="T23" fmla="*/ 267 h 267"/>
                <a:gd name="T24" fmla="*/ 142 w 370"/>
                <a:gd name="T25" fmla="*/ 228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70" h="267">
                  <a:moveTo>
                    <a:pt x="142" y="228"/>
                  </a:moveTo>
                  <a:cubicBezTo>
                    <a:pt x="189" y="219"/>
                    <a:pt x="225" y="237"/>
                    <a:pt x="241" y="248"/>
                  </a:cubicBezTo>
                  <a:cubicBezTo>
                    <a:pt x="253" y="241"/>
                    <a:pt x="275" y="230"/>
                    <a:pt x="303" y="226"/>
                  </a:cubicBezTo>
                  <a:cubicBezTo>
                    <a:pt x="304" y="191"/>
                    <a:pt x="319" y="134"/>
                    <a:pt x="368" y="107"/>
                  </a:cubicBezTo>
                  <a:cubicBezTo>
                    <a:pt x="370" y="82"/>
                    <a:pt x="350" y="22"/>
                    <a:pt x="278" y="11"/>
                  </a:cubicBezTo>
                  <a:cubicBezTo>
                    <a:pt x="211" y="0"/>
                    <a:pt x="181" y="56"/>
                    <a:pt x="179" y="58"/>
                  </a:cubicBezTo>
                  <a:cubicBezTo>
                    <a:pt x="177" y="62"/>
                    <a:pt x="173" y="65"/>
                    <a:pt x="168" y="65"/>
                  </a:cubicBezTo>
                  <a:cubicBezTo>
                    <a:pt x="163" y="66"/>
                    <a:pt x="158" y="64"/>
                    <a:pt x="155" y="60"/>
                  </a:cubicBezTo>
                  <a:cubicBezTo>
                    <a:pt x="155" y="59"/>
                    <a:pt x="133" y="32"/>
                    <a:pt x="67" y="47"/>
                  </a:cubicBezTo>
                  <a:cubicBezTo>
                    <a:pt x="14" y="60"/>
                    <a:pt x="2" y="101"/>
                    <a:pt x="0" y="116"/>
                  </a:cubicBezTo>
                  <a:cubicBezTo>
                    <a:pt x="3" y="117"/>
                    <a:pt x="6" y="119"/>
                    <a:pt x="9" y="121"/>
                  </a:cubicBezTo>
                  <a:cubicBezTo>
                    <a:pt x="63" y="161"/>
                    <a:pt x="80" y="224"/>
                    <a:pt x="84" y="267"/>
                  </a:cubicBezTo>
                  <a:cubicBezTo>
                    <a:pt x="96" y="250"/>
                    <a:pt x="114" y="234"/>
                    <a:pt x="142" y="228"/>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0" name="Freeform 11"/>
            <p:cNvSpPr>
              <a:spLocks/>
            </p:cNvSpPr>
            <p:nvPr/>
          </p:nvSpPr>
          <p:spPr bwMode="auto">
            <a:xfrm>
              <a:off x="8169276" y="952501"/>
              <a:ext cx="3781424" cy="3384550"/>
            </a:xfrm>
            <a:custGeom>
              <a:avLst/>
              <a:gdLst>
                <a:gd name="T0" fmla="*/ 932 w 1005"/>
                <a:gd name="T1" fmla="*/ 313 h 899"/>
                <a:gd name="T2" fmla="*/ 693 w 1005"/>
                <a:gd name="T3" fmla="*/ 126 h 899"/>
                <a:gd name="T4" fmla="*/ 192 w 1005"/>
                <a:gd name="T5" fmla="*/ 181 h 899"/>
                <a:gd name="T6" fmla="*/ 261 w 1005"/>
                <a:gd name="T7" fmla="*/ 549 h 899"/>
                <a:gd name="T8" fmla="*/ 292 w 1005"/>
                <a:gd name="T9" fmla="*/ 298 h 899"/>
                <a:gd name="T10" fmla="*/ 155 w 1005"/>
                <a:gd name="T11" fmla="*/ 377 h 899"/>
                <a:gd name="T12" fmla="*/ 244 w 1005"/>
                <a:gd name="T13" fmla="*/ 409 h 899"/>
                <a:gd name="T14" fmla="*/ 255 w 1005"/>
                <a:gd name="T15" fmla="*/ 435 h 899"/>
                <a:gd name="T16" fmla="*/ 128 w 1005"/>
                <a:gd name="T17" fmla="*/ 388 h 899"/>
                <a:gd name="T18" fmla="*/ 274 w 1005"/>
                <a:gd name="T19" fmla="*/ 257 h 899"/>
                <a:gd name="T20" fmla="*/ 464 w 1005"/>
                <a:gd name="T21" fmla="*/ 184 h 899"/>
                <a:gd name="T22" fmla="*/ 673 w 1005"/>
                <a:gd name="T23" fmla="*/ 190 h 899"/>
                <a:gd name="T24" fmla="*/ 851 w 1005"/>
                <a:gd name="T25" fmla="*/ 291 h 899"/>
                <a:gd name="T26" fmla="*/ 914 w 1005"/>
                <a:gd name="T27" fmla="*/ 518 h 899"/>
                <a:gd name="T28" fmla="*/ 747 w 1005"/>
                <a:gd name="T29" fmla="*/ 572 h 899"/>
                <a:gd name="T30" fmla="*/ 474 w 1005"/>
                <a:gd name="T31" fmla="*/ 615 h 899"/>
                <a:gd name="T32" fmla="*/ 421 w 1005"/>
                <a:gd name="T33" fmla="*/ 572 h 899"/>
                <a:gd name="T34" fmla="*/ 446 w 1005"/>
                <a:gd name="T35" fmla="*/ 560 h 899"/>
                <a:gd name="T36" fmla="*/ 553 w 1005"/>
                <a:gd name="T37" fmla="*/ 547 h 899"/>
                <a:gd name="T38" fmla="*/ 854 w 1005"/>
                <a:gd name="T39" fmla="*/ 560 h 899"/>
                <a:gd name="T40" fmla="*/ 857 w 1005"/>
                <a:gd name="T41" fmla="*/ 427 h 899"/>
                <a:gd name="T42" fmla="*/ 831 w 1005"/>
                <a:gd name="T43" fmla="*/ 311 h 899"/>
                <a:gd name="T44" fmla="*/ 632 w 1005"/>
                <a:gd name="T45" fmla="*/ 378 h 899"/>
                <a:gd name="T46" fmla="*/ 742 w 1005"/>
                <a:gd name="T47" fmla="*/ 461 h 899"/>
                <a:gd name="T48" fmla="*/ 549 w 1005"/>
                <a:gd name="T49" fmla="*/ 430 h 899"/>
                <a:gd name="T50" fmla="*/ 447 w 1005"/>
                <a:gd name="T51" fmla="*/ 410 h 899"/>
                <a:gd name="T52" fmla="*/ 381 w 1005"/>
                <a:gd name="T53" fmla="*/ 488 h 899"/>
                <a:gd name="T54" fmla="*/ 300 w 1005"/>
                <a:gd name="T55" fmla="*/ 535 h 899"/>
                <a:gd name="T56" fmla="*/ 298 w 1005"/>
                <a:gd name="T57" fmla="*/ 538 h 899"/>
                <a:gd name="T58" fmla="*/ 274 w 1005"/>
                <a:gd name="T59" fmla="*/ 618 h 899"/>
                <a:gd name="T60" fmla="*/ 288 w 1005"/>
                <a:gd name="T61" fmla="*/ 665 h 899"/>
                <a:gd name="T62" fmla="*/ 352 w 1005"/>
                <a:gd name="T63" fmla="*/ 724 h 899"/>
                <a:gd name="T64" fmla="*/ 571 w 1005"/>
                <a:gd name="T65" fmla="*/ 769 h 899"/>
                <a:gd name="T66" fmla="*/ 570 w 1005"/>
                <a:gd name="T67" fmla="*/ 769 h 899"/>
                <a:gd name="T68" fmla="*/ 681 w 1005"/>
                <a:gd name="T69" fmla="*/ 675 h 899"/>
                <a:gd name="T70" fmla="*/ 650 w 1005"/>
                <a:gd name="T71" fmla="*/ 634 h 899"/>
                <a:gd name="T72" fmla="*/ 708 w 1005"/>
                <a:gd name="T73" fmla="*/ 665 h 899"/>
                <a:gd name="T74" fmla="*/ 691 w 1005"/>
                <a:gd name="T75" fmla="*/ 750 h 899"/>
                <a:gd name="T76" fmla="*/ 491 w 1005"/>
                <a:gd name="T77" fmla="*/ 785 h 899"/>
                <a:gd name="T78" fmla="*/ 787 w 1005"/>
                <a:gd name="T79" fmla="*/ 830 h 899"/>
                <a:gd name="T80" fmla="*/ 1001 w 1005"/>
                <a:gd name="T81" fmla="*/ 474 h 8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05" h="899">
                  <a:moveTo>
                    <a:pt x="1001" y="474"/>
                  </a:moveTo>
                  <a:cubicBezTo>
                    <a:pt x="997" y="357"/>
                    <a:pt x="932" y="313"/>
                    <a:pt x="932" y="313"/>
                  </a:cubicBezTo>
                  <a:cubicBezTo>
                    <a:pt x="932" y="313"/>
                    <a:pt x="924" y="257"/>
                    <a:pt x="873" y="197"/>
                  </a:cubicBezTo>
                  <a:cubicBezTo>
                    <a:pt x="794" y="111"/>
                    <a:pt x="693" y="126"/>
                    <a:pt x="693" y="126"/>
                  </a:cubicBezTo>
                  <a:cubicBezTo>
                    <a:pt x="563" y="0"/>
                    <a:pt x="430" y="97"/>
                    <a:pt x="430" y="97"/>
                  </a:cubicBezTo>
                  <a:cubicBezTo>
                    <a:pt x="245" y="36"/>
                    <a:pt x="192" y="181"/>
                    <a:pt x="192" y="181"/>
                  </a:cubicBezTo>
                  <a:cubicBezTo>
                    <a:pt x="86" y="193"/>
                    <a:pt x="0" y="317"/>
                    <a:pt x="77" y="450"/>
                  </a:cubicBezTo>
                  <a:cubicBezTo>
                    <a:pt x="136" y="552"/>
                    <a:pt x="224" y="554"/>
                    <a:pt x="261" y="549"/>
                  </a:cubicBezTo>
                  <a:cubicBezTo>
                    <a:pt x="274" y="517"/>
                    <a:pt x="300" y="481"/>
                    <a:pt x="357" y="465"/>
                  </a:cubicBezTo>
                  <a:cubicBezTo>
                    <a:pt x="358" y="459"/>
                    <a:pt x="365" y="350"/>
                    <a:pt x="292" y="298"/>
                  </a:cubicBezTo>
                  <a:cubicBezTo>
                    <a:pt x="249" y="267"/>
                    <a:pt x="201" y="275"/>
                    <a:pt x="174" y="295"/>
                  </a:cubicBezTo>
                  <a:cubicBezTo>
                    <a:pt x="149" y="315"/>
                    <a:pt x="142" y="345"/>
                    <a:pt x="155" y="377"/>
                  </a:cubicBezTo>
                  <a:cubicBezTo>
                    <a:pt x="161" y="394"/>
                    <a:pt x="171" y="405"/>
                    <a:pt x="185" y="411"/>
                  </a:cubicBezTo>
                  <a:cubicBezTo>
                    <a:pt x="212" y="422"/>
                    <a:pt x="243" y="409"/>
                    <a:pt x="244" y="409"/>
                  </a:cubicBezTo>
                  <a:cubicBezTo>
                    <a:pt x="251" y="406"/>
                    <a:pt x="259" y="410"/>
                    <a:pt x="262" y="417"/>
                  </a:cubicBezTo>
                  <a:cubicBezTo>
                    <a:pt x="265" y="424"/>
                    <a:pt x="262" y="432"/>
                    <a:pt x="255" y="435"/>
                  </a:cubicBezTo>
                  <a:cubicBezTo>
                    <a:pt x="253" y="436"/>
                    <a:pt x="212" y="453"/>
                    <a:pt x="174" y="437"/>
                  </a:cubicBezTo>
                  <a:cubicBezTo>
                    <a:pt x="154" y="429"/>
                    <a:pt x="138" y="412"/>
                    <a:pt x="128" y="388"/>
                  </a:cubicBezTo>
                  <a:cubicBezTo>
                    <a:pt x="111" y="343"/>
                    <a:pt x="122" y="300"/>
                    <a:pt x="157" y="273"/>
                  </a:cubicBezTo>
                  <a:cubicBezTo>
                    <a:pt x="189" y="248"/>
                    <a:pt x="234" y="243"/>
                    <a:pt x="274" y="257"/>
                  </a:cubicBezTo>
                  <a:cubicBezTo>
                    <a:pt x="281" y="227"/>
                    <a:pt x="304" y="187"/>
                    <a:pt x="361" y="174"/>
                  </a:cubicBezTo>
                  <a:cubicBezTo>
                    <a:pt x="415" y="161"/>
                    <a:pt x="447" y="173"/>
                    <a:pt x="464" y="184"/>
                  </a:cubicBezTo>
                  <a:cubicBezTo>
                    <a:pt x="484" y="158"/>
                    <a:pt x="524" y="127"/>
                    <a:pt x="582" y="137"/>
                  </a:cubicBezTo>
                  <a:cubicBezTo>
                    <a:pt x="631" y="145"/>
                    <a:pt x="658" y="170"/>
                    <a:pt x="673" y="190"/>
                  </a:cubicBezTo>
                  <a:cubicBezTo>
                    <a:pt x="686" y="208"/>
                    <a:pt x="694" y="230"/>
                    <a:pt x="696" y="250"/>
                  </a:cubicBezTo>
                  <a:cubicBezTo>
                    <a:pt x="751" y="237"/>
                    <a:pt x="814" y="253"/>
                    <a:pt x="851" y="291"/>
                  </a:cubicBezTo>
                  <a:cubicBezTo>
                    <a:pt x="881" y="322"/>
                    <a:pt x="892" y="365"/>
                    <a:pt x="881" y="411"/>
                  </a:cubicBezTo>
                  <a:cubicBezTo>
                    <a:pt x="895" y="424"/>
                    <a:pt x="922" y="459"/>
                    <a:pt x="914" y="518"/>
                  </a:cubicBezTo>
                  <a:cubicBezTo>
                    <a:pt x="910" y="549"/>
                    <a:pt x="893" y="573"/>
                    <a:pt x="866" y="586"/>
                  </a:cubicBezTo>
                  <a:cubicBezTo>
                    <a:pt x="831" y="602"/>
                    <a:pt x="785" y="596"/>
                    <a:pt x="747" y="572"/>
                  </a:cubicBezTo>
                  <a:cubicBezTo>
                    <a:pt x="693" y="538"/>
                    <a:pt x="609" y="536"/>
                    <a:pt x="571" y="568"/>
                  </a:cubicBezTo>
                  <a:cubicBezTo>
                    <a:pt x="541" y="593"/>
                    <a:pt x="507" y="618"/>
                    <a:pt x="474" y="615"/>
                  </a:cubicBezTo>
                  <a:cubicBezTo>
                    <a:pt x="472" y="615"/>
                    <a:pt x="469" y="615"/>
                    <a:pt x="466" y="614"/>
                  </a:cubicBezTo>
                  <a:cubicBezTo>
                    <a:pt x="447" y="610"/>
                    <a:pt x="432" y="596"/>
                    <a:pt x="421" y="572"/>
                  </a:cubicBezTo>
                  <a:cubicBezTo>
                    <a:pt x="417" y="565"/>
                    <a:pt x="420" y="557"/>
                    <a:pt x="427" y="554"/>
                  </a:cubicBezTo>
                  <a:cubicBezTo>
                    <a:pt x="434" y="550"/>
                    <a:pt x="443" y="553"/>
                    <a:pt x="446" y="560"/>
                  </a:cubicBezTo>
                  <a:cubicBezTo>
                    <a:pt x="453" y="576"/>
                    <a:pt x="462" y="584"/>
                    <a:pt x="473" y="586"/>
                  </a:cubicBezTo>
                  <a:cubicBezTo>
                    <a:pt x="496" y="592"/>
                    <a:pt x="530" y="566"/>
                    <a:pt x="553" y="547"/>
                  </a:cubicBezTo>
                  <a:cubicBezTo>
                    <a:pt x="601" y="506"/>
                    <a:pt x="697" y="507"/>
                    <a:pt x="762" y="548"/>
                  </a:cubicBezTo>
                  <a:cubicBezTo>
                    <a:pt x="792" y="567"/>
                    <a:pt x="828" y="572"/>
                    <a:pt x="854" y="560"/>
                  </a:cubicBezTo>
                  <a:cubicBezTo>
                    <a:pt x="872" y="552"/>
                    <a:pt x="883" y="536"/>
                    <a:pt x="886" y="514"/>
                  </a:cubicBezTo>
                  <a:cubicBezTo>
                    <a:pt x="895" y="455"/>
                    <a:pt x="858" y="427"/>
                    <a:pt x="857" y="427"/>
                  </a:cubicBezTo>
                  <a:cubicBezTo>
                    <a:pt x="852" y="424"/>
                    <a:pt x="850" y="418"/>
                    <a:pt x="852" y="412"/>
                  </a:cubicBezTo>
                  <a:cubicBezTo>
                    <a:pt x="863" y="372"/>
                    <a:pt x="856" y="337"/>
                    <a:pt x="831" y="311"/>
                  </a:cubicBezTo>
                  <a:cubicBezTo>
                    <a:pt x="800" y="280"/>
                    <a:pt x="747" y="266"/>
                    <a:pt x="702" y="278"/>
                  </a:cubicBezTo>
                  <a:cubicBezTo>
                    <a:pt x="642" y="293"/>
                    <a:pt x="633" y="357"/>
                    <a:pt x="632" y="378"/>
                  </a:cubicBezTo>
                  <a:cubicBezTo>
                    <a:pt x="667" y="380"/>
                    <a:pt x="707" y="396"/>
                    <a:pt x="744" y="441"/>
                  </a:cubicBezTo>
                  <a:cubicBezTo>
                    <a:pt x="749" y="447"/>
                    <a:pt x="748" y="456"/>
                    <a:pt x="742" y="461"/>
                  </a:cubicBezTo>
                  <a:cubicBezTo>
                    <a:pt x="736" y="466"/>
                    <a:pt x="727" y="465"/>
                    <a:pt x="722" y="459"/>
                  </a:cubicBezTo>
                  <a:cubicBezTo>
                    <a:pt x="643" y="362"/>
                    <a:pt x="552" y="428"/>
                    <a:pt x="549" y="430"/>
                  </a:cubicBezTo>
                  <a:cubicBezTo>
                    <a:pt x="543" y="434"/>
                    <a:pt x="536" y="434"/>
                    <a:pt x="531" y="430"/>
                  </a:cubicBezTo>
                  <a:cubicBezTo>
                    <a:pt x="529" y="429"/>
                    <a:pt x="496" y="400"/>
                    <a:pt x="447" y="410"/>
                  </a:cubicBezTo>
                  <a:cubicBezTo>
                    <a:pt x="401" y="419"/>
                    <a:pt x="393" y="476"/>
                    <a:pt x="393" y="476"/>
                  </a:cubicBezTo>
                  <a:cubicBezTo>
                    <a:pt x="392" y="482"/>
                    <a:pt x="387" y="487"/>
                    <a:pt x="381" y="488"/>
                  </a:cubicBezTo>
                  <a:cubicBezTo>
                    <a:pt x="339" y="496"/>
                    <a:pt x="315" y="514"/>
                    <a:pt x="300" y="535"/>
                  </a:cubicBezTo>
                  <a:cubicBezTo>
                    <a:pt x="300" y="535"/>
                    <a:pt x="300" y="535"/>
                    <a:pt x="300" y="535"/>
                  </a:cubicBezTo>
                  <a:cubicBezTo>
                    <a:pt x="300" y="535"/>
                    <a:pt x="300" y="535"/>
                    <a:pt x="300" y="535"/>
                  </a:cubicBezTo>
                  <a:cubicBezTo>
                    <a:pt x="299" y="536"/>
                    <a:pt x="299" y="537"/>
                    <a:pt x="298" y="538"/>
                  </a:cubicBezTo>
                  <a:cubicBezTo>
                    <a:pt x="278" y="568"/>
                    <a:pt x="273" y="596"/>
                    <a:pt x="275" y="618"/>
                  </a:cubicBezTo>
                  <a:cubicBezTo>
                    <a:pt x="275" y="618"/>
                    <a:pt x="274" y="618"/>
                    <a:pt x="274" y="618"/>
                  </a:cubicBezTo>
                  <a:cubicBezTo>
                    <a:pt x="275" y="625"/>
                    <a:pt x="276" y="631"/>
                    <a:pt x="278" y="637"/>
                  </a:cubicBezTo>
                  <a:cubicBezTo>
                    <a:pt x="281" y="654"/>
                    <a:pt x="288" y="664"/>
                    <a:pt x="288" y="665"/>
                  </a:cubicBezTo>
                  <a:cubicBezTo>
                    <a:pt x="302" y="693"/>
                    <a:pt x="326" y="711"/>
                    <a:pt x="352" y="724"/>
                  </a:cubicBezTo>
                  <a:cubicBezTo>
                    <a:pt x="352" y="724"/>
                    <a:pt x="352" y="724"/>
                    <a:pt x="352" y="724"/>
                  </a:cubicBezTo>
                  <a:cubicBezTo>
                    <a:pt x="352" y="724"/>
                    <a:pt x="418" y="758"/>
                    <a:pt x="552" y="768"/>
                  </a:cubicBezTo>
                  <a:cubicBezTo>
                    <a:pt x="558" y="768"/>
                    <a:pt x="565" y="769"/>
                    <a:pt x="571" y="769"/>
                  </a:cubicBezTo>
                  <a:cubicBezTo>
                    <a:pt x="571" y="769"/>
                    <a:pt x="570" y="769"/>
                    <a:pt x="570" y="769"/>
                  </a:cubicBezTo>
                  <a:cubicBezTo>
                    <a:pt x="570" y="769"/>
                    <a:pt x="570" y="769"/>
                    <a:pt x="570" y="769"/>
                  </a:cubicBezTo>
                  <a:cubicBezTo>
                    <a:pt x="606" y="770"/>
                    <a:pt x="643" y="762"/>
                    <a:pt x="668" y="733"/>
                  </a:cubicBezTo>
                  <a:cubicBezTo>
                    <a:pt x="682" y="710"/>
                    <a:pt x="687" y="689"/>
                    <a:pt x="681" y="675"/>
                  </a:cubicBezTo>
                  <a:cubicBezTo>
                    <a:pt x="675" y="658"/>
                    <a:pt x="659" y="652"/>
                    <a:pt x="659" y="652"/>
                  </a:cubicBezTo>
                  <a:cubicBezTo>
                    <a:pt x="651" y="649"/>
                    <a:pt x="648" y="641"/>
                    <a:pt x="650" y="634"/>
                  </a:cubicBezTo>
                  <a:cubicBezTo>
                    <a:pt x="653" y="627"/>
                    <a:pt x="661" y="623"/>
                    <a:pt x="668" y="625"/>
                  </a:cubicBezTo>
                  <a:cubicBezTo>
                    <a:pt x="669" y="626"/>
                    <a:pt x="698" y="636"/>
                    <a:pt x="708" y="665"/>
                  </a:cubicBezTo>
                  <a:cubicBezTo>
                    <a:pt x="717" y="689"/>
                    <a:pt x="711" y="717"/>
                    <a:pt x="692" y="749"/>
                  </a:cubicBezTo>
                  <a:cubicBezTo>
                    <a:pt x="691" y="749"/>
                    <a:pt x="691" y="750"/>
                    <a:pt x="691" y="750"/>
                  </a:cubicBezTo>
                  <a:cubicBezTo>
                    <a:pt x="655" y="793"/>
                    <a:pt x="601" y="800"/>
                    <a:pt x="556" y="797"/>
                  </a:cubicBezTo>
                  <a:cubicBezTo>
                    <a:pt x="530" y="795"/>
                    <a:pt x="507" y="789"/>
                    <a:pt x="491" y="785"/>
                  </a:cubicBezTo>
                  <a:cubicBezTo>
                    <a:pt x="524" y="857"/>
                    <a:pt x="598" y="891"/>
                    <a:pt x="677" y="895"/>
                  </a:cubicBezTo>
                  <a:cubicBezTo>
                    <a:pt x="769" y="899"/>
                    <a:pt x="787" y="830"/>
                    <a:pt x="787" y="830"/>
                  </a:cubicBezTo>
                  <a:cubicBezTo>
                    <a:pt x="911" y="781"/>
                    <a:pt x="884" y="656"/>
                    <a:pt x="884" y="656"/>
                  </a:cubicBezTo>
                  <a:cubicBezTo>
                    <a:pt x="936" y="648"/>
                    <a:pt x="1005" y="590"/>
                    <a:pt x="1001" y="47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91" name="Group 90"/>
          <p:cNvGrpSpPr/>
          <p:nvPr/>
        </p:nvGrpSpPr>
        <p:grpSpPr>
          <a:xfrm>
            <a:off x="15341999" y="5684376"/>
            <a:ext cx="2635058" cy="3129730"/>
            <a:chOff x="7826363" y="2844010"/>
            <a:chExt cx="1580725" cy="1876982"/>
          </a:xfrm>
          <a:solidFill>
            <a:schemeClr val="accent1"/>
          </a:solidFill>
        </p:grpSpPr>
        <p:sp>
          <p:nvSpPr>
            <p:cNvPr id="92" name="Rounded Rectangle 91"/>
            <p:cNvSpPr/>
            <p:nvPr/>
          </p:nvSpPr>
          <p:spPr>
            <a:xfrm>
              <a:off x="8110354" y="2984172"/>
              <a:ext cx="101591" cy="79045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93" name="Rounded Rectangle 92"/>
            <p:cNvSpPr/>
            <p:nvPr/>
          </p:nvSpPr>
          <p:spPr>
            <a:xfrm>
              <a:off x="8375528" y="3216877"/>
              <a:ext cx="101591" cy="1504115"/>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94" name="Rounded Rectangle 93"/>
            <p:cNvSpPr/>
            <p:nvPr/>
          </p:nvSpPr>
          <p:spPr>
            <a:xfrm>
              <a:off x="8672942" y="3502859"/>
              <a:ext cx="101591" cy="1218133"/>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95" name="Rounded Rectangle 94"/>
            <p:cNvSpPr/>
            <p:nvPr/>
          </p:nvSpPr>
          <p:spPr>
            <a:xfrm>
              <a:off x="9007728" y="3844758"/>
              <a:ext cx="101591" cy="87623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96" name="Rounded Rectangle 95"/>
            <p:cNvSpPr/>
            <p:nvPr/>
          </p:nvSpPr>
          <p:spPr>
            <a:xfrm>
              <a:off x="9305497" y="3844758"/>
              <a:ext cx="101591" cy="87623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97" name="Rounded Rectangle 96"/>
            <p:cNvSpPr/>
            <p:nvPr/>
          </p:nvSpPr>
          <p:spPr>
            <a:xfrm>
              <a:off x="7826363" y="2844010"/>
              <a:ext cx="101591" cy="65885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Tree>
    <p:extLst>
      <p:ext uri="{BB962C8B-B14F-4D97-AF65-F5344CB8AC3E}">
        <p14:creationId xmlns:p14="http://schemas.microsoft.com/office/powerpoint/2010/main" val="290987687"/>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a:spLocks/>
          </p:cNvSpPr>
          <p:nvPr/>
        </p:nvSpPr>
        <p:spPr bwMode="auto">
          <a:xfrm>
            <a:off x="4691847" y="7347724"/>
            <a:ext cx="2563202" cy="98488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none" lIns="0" tIns="0" rIns="0" bIns="0" anchor="ctr">
            <a:spAutoFit/>
          </a:bodyPr>
          <a:lstStyle/>
          <a:p>
            <a:pPr algn="ctr"/>
            <a:r>
              <a:rPr lang="en-US" sz="6400" b="1" spc="300" dirty="0" smtClean="0">
                <a:solidFill>
                  <a:schemeClr val="tx2"/>
                </a:solidFill>
                <a:latin typeface="Lato Black" charset="0"/>
                <a:ea typeface="Lato Black" charset="0"/>
                <a:cs typeface="Lato Black" charset="0"/>
                <a:sym typeface="Bebas Neue" charset="0"/>
              </a:rPr>
              <a:t>Vision</a:t>
            </a:r>
            <a:endParaRPr lang="en-US" sz="6400" b="1" spc="300" dirty="0">
              <a:solidFill>
                <a:schemeClr val="tx2"/>
              </a:solidFill>
              <a:latin typeface="Lato Black" charset="0"/>
              <a:ea typeface="Lato Black" charset="0"/>
              <a:cs typeface="Lato Black" charset="0"/>
              <a:sym typeface="Bebas Neue" charset="0"/>
            </a:endParaRPr>
          </a:p>
        </p:txBody>
      </p:sp>
      <p:grpSp>
        <p:nvGrpSpPr>
          <p:cNvPr id="11" name="Group 10"/>
          <p:cNvGrpSpPr/>
          <p:nvPr/>
        </p:nvGrpSpPr>
        <p:grpSpPr>
          <a:xfrm>
            <a:off x="5285949" y="8618769"/>
            <a:ext cx="1360987" cy="223024"/>
            <a:chOff x="11262732" y="1672683"/>
            <a:chExt cx="1360987" cy="223024"/>
          </a:xfrm>
        </p:grpSpPr>
        <p:sp>
          <p:nvSpPr>
            <p:cNvPr id="18" name="Oval 17"/>
            <p:cNvSpPr/>
            <p:nvPr/>
          </p:nvSpPr>
          <p:spPr>
            <a:xfrm>
              <a:off x="12400695"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p:nvSpPr>
          <p:spPr>
            <a:xfrm>
              <a:off x="12021554"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11641873"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a:off x="11262732"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3" name="TextBox 22"/>
          <p:cNvSpPr txBox="1"/>
          <p:nvPr/>
        </p:nvSpPr>
        <p:spPr>
          <a:xfrm>
            <a:off x="1092813" y="9381913"/>
            <a:ext cx="9746172" cy="3077766"/>
          </a:xfrm>
          <a:prstGeom prst="rect">
            <a:avLst/>
          </a:prstGeom>
          <a:noFill/>
        </p:spPr>
        <p:txBody>
          <a:bodyPr wrap="square" lIns="0" tIns="0" rIns="0" bIns="0" rtlCol="0">
            <a:spAutoFit/>
          </a:bodyPr>
          <a:lstStyle/>
          <a:p>
            <a:pPr algn="just">
              <a:lnSpc>
                <a:spcPts val="4040"/>
              </a:lnSpc>
            </a:pPr>
            <a:r>
              <a:rPr lang="en-US" sz="2400" dirty="0">
                <a:latin typeface="Source Sans Pro Light" charset="0"/>
                <a:ea typeface="Source Sans Pro Light" charset="0"/>
                <a:cs typeface="Source Sans Pro Light" charset="0"/>
              </a:rPr>
              <a:t>Mobile social media refers to the combination of mobile devices and social media. This is a group of mobile marketing applications that allow the creation and exchange of user-generated content. Due to the fact that mobile social media run on mobile devices, they differ from traditional social media by incorporating new factors such as the current location of the user or the time delay between sending and receiving </a:t>
            </a:r>
            <a:r>
              <a:rPr lang="en-US" sz="2400" dirty="0" smtClean="0">
                <a:latin typeface="Source Sans Pro Light" charset="0"/>
                <a:ea typeface="Source Sans Pro Light" charset="0"/>
                <a:cs typeface="Source Sans Pro Light" charset="0"/>
              </a:rPr>
              <a:t>messages</a:t>
            </a:r>
            <a:endParaRPr lang="en-US" sz="2400" dirty="0">
              <a:latin typeface="Source Sans Pro Light" charset="0"/>
              <a:ea typeface="Source Sans Pro Light" charset="0"/>
              <a:cs typeface="Source Sans Pro Light" charset="0"/>
            </a:endParaRPr>
          </a:p>
        </p:txBody>
      </p:sp>
      <p:sp>
        <p:nvSpPr>
          <p:cNvPr id="24" name="Rectangle 23"/>
          <p:cNvSpPr>
            <a:spLocks/>
          </p:cNvSpPr>
          <p:nvPr/>
        </p:nvSpPr>
        <p:spPr bwMode="auto">
          <a:xfrm>
            <a:off x="16765129" y="723900"/>
            <a:ext cx="3172343" cy="98488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none" lIns="0" tIns="0" rIns="0" bIns="0" anchor="ctr">
            <a:spAutoFit/>
          </a:bodyPr>
          <a:lstStyle/>
          <a:p>
            <a:pPr algn="ctr"/>
            <a:r>
              <a:rPr lang="en-US" sz="6400" b="1" spc="300" dirty="0" smtClean="0">
                <a:solidFill>
                  <a:schemeClr val="tx2"/>
                </a:solidFill>
                <a:latin typeface="Lato Black" charset="0"/>
                <a:ea typeface="Lato Black" charset="0"/>
                <a:cs typeface="Lato Black" charset="0"/>
                <a:sym typeface="Bebas Neue" charset="0"/>
              </a:rPr>
              <a:t>Mission</a:t>
            </a:r>
            <a:endParaRPr lang="en-US" sz="6400" b="1" spc="300" dirty="0">
              <a:solidFill>
                <a:schemeClr val="tx2"/>
              </a:solidFill>
              <a:latin typeface="Lato Black" charset="0"/>
              <a:ea typeface="Lato Black" charset="0"/>
              <a:cs typeface="Lato Black" charset="0"/>
              <a:sym typeface="Bebas Neue" charset="0"/>
            </a:endParaRPr>
          </a:p>
        </p:txBody>
      </p:sp>
      <p:grpSp>
        <p:nvGrpSpPr>
          <p:cNvPr id="25" name="Group 24"/>
          <p:cNvGrpSpPr/>
          <p:nvPr/>
        </p:nvGrpSpPr>
        <p:grpSpPr>
          <a:xfrm>
            <a:off x="17663803" y="1994945"/>
            <a:ext cx="1360987" cy="223024"/>
            <a:chOff x="11262732" y="1672683"/>
            <a:chExt cx="1360987" cy="223024"/>
          </a:xfrm>
        </p:grpSpPr>
        <p:sp>
          <p:nvSpPr>
            <p:cNvPr id="26" name="Oval 25"/>
            <p:cNvSpPr/>
            <p:nvPr/>
          </p:nvSpPr>
          <p:spPr>
            <a:xfrm>
              <a:off x="12400695"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p:nvSpPr>
          <p:spPr>
            <a:xfrm>
              <a:off x="12021554"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p:cNvSpPr/>
            <p:nvPr/>
          </p:nvSpPr>
          <p:spPr>
            <a:xfrm>
              <a:off x="11641873"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p:nvPr/>
          </p:nvSpPr>
          <p:spPr>
            <a:xfrm>
              <a:off x="11262732"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0" name="TextBox 29"/>
          <p:cNvSpPr txBox="1"/>
          <p:nvPr/>
        </p:nvSpPr>
        <p:spPr>
          <a:xfrm>
            <a:off x="13470667" y="2758089"/>
            <a:ext cx="9746172" cy="3077766"/>
          </a:xfrm>
          <a:prstGeom prst="rect">
            <a:avLst/>
          </a:prstGeom>
          <a:noFill/>
        </p:spPr>
        <p:txBody>
          <a:bodyPr wrap="square" lIns="0" tIns="0" rIns="0" bIns="0" rtlCol="0">
            <a:spAutoFit/>
          </a:bodyPr>
          <a:lstStyle/>
          <a:p>
            <a:pPr algn="just">
              <a:lnSpc>
                <a:spcPts val="4040"/>
              </a:lnSpc>
            </a:pPr>
            <a:r>
              <a:rPr lang="en-US" sz="2400" dirty="0">
                <a:latin typeface="Source Sans Pro Light" charset="0"/>
                <a:ea typeface="Source Sans Pro Light" charset="0"/>
                <a:cs typeface="Source Sans Pro Light" charset="0"/>
              </a:rPr>
              <a:t>Mobile social media refers to the combination of mobile devices and social media. This is a group of mobile marketing applications that allow the creation and exchange of user-generated content. Due to the fact that mobile social media run on mobile devices, they differ from traditional social media by incorporating new factors such as the current location of the user or the time delay between sending and receiving </a:t>
            </a:r>
            <a:r>
              <a:rPr lang="en-US" sz="2400" dirty="0" smtClean="0">
                <a:latin typeface="Source Sans Pro Light" charset="0"/>
                <a:ea typeface="Source Sans Pro Light" charset="0"/>
                <a:cs typeface="Source Sans Pro Light" charset="0"/>
              </a:rPr>
              <a:t>messages</a:t>
            </a:r>
            <a:endParaRPr lang="en-US" sz="2400" dirty="0">
              <a:latin typeface="Source Sans Pro Light" charset="0"/>
              <a:ea typeface="Source Sans Pro Light" charset="0"/>
              <a:cs typeface="Source Sans Pro Light" charset="0"/>
            </a:endParaRPr>
          </a:p>
        </p:txBody>
      </p:sp>
      <p:sp>
        <p:nvSpPr>
          <p:cNvPr id="2" name="Picture Placeholder 1"/>
          <p:cNvSpPr>
            <a:spLocks noGrp="1"/>
          </p:cNvSpPr>
          <p:nvPr>
            <p:ph type="pic" sz="quarter" idx="13"/>
          </p:nvPr>
        </p:nvSpPr>
        <p:spPr/>
      </p:sp>
      <p:sp>
        <p:nvSpPr>
          <p:cNvPr id="3" name="Picture Placeholder 2"/>
          <p:cNvSpPr>
            <a:spLocks noGrp="1"/>
          </p:cNvSpPr>
          <p:nvPr>
            <p:ph type="pic" sz="quarter" idx="14"/>
          </p:nvPr>
        </p:nvSpPr>
        <p:spPr/>
      </p:sp>
    </p:spTree>
    <p:extLst>
      <p:ext uri="{BB962C8B-B14F-4D97-AF65-F5344CB8AC3E}">
        <p14:creationId xmlns:p14="http://schemas.microsoft.com/office/powerpoint/2010/main" val="58757347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reeform 10"/>
          <p:cNvSpPr/>
          <p:nvPr/>
        </p:nvSpPr>
        <p:spPr>
          <a:xfrm>
            <a:off x="0" y="4036741"/>
            <a:ext cx="13203046" cy="5508704"/>
          </a:xfrm>
          <a:custGeom>
            <a:avLst/>
            <a:gdLst>
              <a:gd name="connsiteX0" fmla="*/ 10308941 w 12539433"/>
              <a:gd name="connsiteY0" fmla="*/ 0 h 4242050"/>
              <a:gd name="connsiteX1" fmla="*/ 10418408 w 12539433"/>
              <a:gd name="connsiteY1" fmla="*/ 0 h 4242050"/>
              <a:gd name="connsiteX2" fmla="*/ 12539433 w 12539433"/>
              <a:gd name="connsiteY2" fmla="*/ 2121025 h 4242050"/>
              <a:gd name="connsiteX3" fmla="*/ 12539432 w 12539433"/>
              <a:gd name="connsiteY3" fmla="*/ 2121025 h 4242050"/>
              <a:gd name="connsiteX4" fmla="*/ 10418407 w 12539433"/>
              <a:gd name="connsiteY4" fmla="*/ 4242050 h 4242050"/>
              <a:gd name="connsiteX5" fmla="*/ 10308941 w 12539433"/>
              <a:gd name="connsiteY5" fmla="*/ 4242049 h 4242050"/>
              <a:gd name="connsiteX6" fmla="*/ 10092078 w 12539433"/>
              <a:gd name="connsiteY6" fmla="*/ 4231098 h 4242050"/>
              <a:gd name="connsiteX7" fmla="*/ 10080517 w 12539433"/>
              <a:gd name="connsiteY7" fmla="*/ 4229334 h 4242050"/>
              <a:gd name="connsiteX8" fmla="*/ 10067801 w 12539433"/>
              <a:gd name="connsiteY8" fmla="*/ 4242050 h 4242050"/>
              <a:gd name="connsiteX9" fmla="*/ 0 w 12539433"/>
              <a:gd name="connsiteY9" fmla="*/ 4242050 h 4242050"/>
              <a:gd name="connsiteX10" fmla="*/ 0 w 12539433"/>
              <a:gd name="connsiteY10" fmla="*/ 2 h 4242050"/>
              <a:gd name="connsiteX11" fmla="*/ 10067801 w 12539433"/>
              <a:gd name="connsiteY11" fmla="*/ 2 h 4242050"/>
              <a:gd name="connsiteX12" fmla="*/ 10080514 w 12539433"/>
              <a:gd name="connsiteY12" fmla="*/ 12716 h 4242050"/>
              <a:gd name="connsiteX13" fmla="*/ 10092078 w 12539433"/>
              <a:gd name="connsiteY13" fmla="*/ 10951 h 4242050"/>
              <a:gd name="connsiteX14" fmla="*/ 10308941 w 12539433"/>
              <a:gd name="connsiteY14" fmla="*/ 0 h 4242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539433" h="4242050">
                <a:moveTo>
                  <a:pt x="10308941" y="0"/>
                </a:moveTo>
                <a:lnTo>
                  <a:pt x="10418408" y="0"/>
                </a:lnTo>
                <a:cubicBezTo>
                  <a:pt x="11589818" y="0"/>
                  <a:pt x="12539433" y="949615"/>
                  <a:pt x="12539433" y="2121025"/>
                </a:cubicBezTo>
                <a:lnTo>
                  <a:pt x="12539432" y="2121025"/>
                </a:lnTo>
                <a:cubicBezTo>
                  <a:pt x="12539432" y="3292435"/>
                  <a:pt x="11589817" y="4242050"/>
                  <a:pt x="10418407" y="4242050"/>
                </a:cubicBezTo>
                <a:lnTo>
                  <a:pt x="10308941" y="4242049"/>
                </a:lnTo>
                <a:cubicBezTo>
                  <a:pt x="10235728" y="4242049"/>
                  <a:pt x="10163381" y="4238340"/>
                  <a:pt x="10092078" y="4231098"/>
                </a:cubicBezTo>
                <a:lnTo>
                  <a:pt x="10080517" y="4229334"/>
                </a:lnTo>
                <a:lnTo>
                  <a:pt x="10067801" y="4242050"/>
                </a:lnTo>
                <a:lnTo>
                  <a:pt x="0" y="4242050"/>
                </a:lnTo>
                <a:lnTo>
                  <a:pt x="0" y="2"/>
                </a:lnTo>
                <a:lnTo>
                  <a:pt x="10067801" y="2"/>
                </a:lnTo>
                <a:lnTo>
                  <a:pt x="10080514" y="12716"/>
                </a:lnTo>
                <a:lnTo>
                  <a:pt x="10092078" y="10951"/>
                </a:lnTo>
                <a:cubicBezTo>
                  <a:pt x="10163381" y="3710"/>
                  <a:pt x="10235728" y="0"/>
                  <a:pt x="10308941" y="0"/>
                </a:cubicBezTo>
                <a:close/>
              </a:path>
            </a:pathLst>
          </a:custGeom>
          <a:solidFill>
            <a:schemeClr val="accent1">
              <a:alpha val="5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1" y="4736974"/>
            <a:ext cx="12539433" cy="4242050"/>
          </a:xfrm>
          <a:custGeom>
            <a:avLst/>
            <a:gdLst>
              <a:gd name="connsiteX0" fmla="*/ 10308941 w 12539433"/>
              <a:gd name="connsiteY0" fmla="*/ 0 h 4242050"/>
              <a:gd name="connsiteX1" fmla="*/ 10418408 w 12539433"/>
              <a:gd name="connsiteY1" fmla="*/ 0 h 4242050"/>
              <a:gd name="connsiteX2" fmla="*/ 12539433 w 12539433"/>
              <a:gd name="connsiteY2" fmla="*/ 2121025 h 4242050"/>
              <a:gd name="connsiteX3" fmla="*/ 12539432 w 12539433"/>
              <a:gd name="connsiteY3" fmla="*/ 2121025 h 4242050"/>
              <a:gd name="connsiteX4" fmla="*/ 10418407 w 12539433"/>
              <a:gd name="connsiteY4" fmla="*/ 4242050 h 4242050"/>
              <a:gd name="connsiteX5" fmla="*/ 10308941 w 12539433"/>
              <a:gd name="connsiteY5" fmla="*/ 4242049 h 4242050"/>
              <a:gd name="connsiteX6" fmla="*/ 10092078 w 12539433"/>
              <a:gd name="connsiteY6" fmla="*/ 4231098 h 4242050"/>
              <a:gd name="connsiteX7" fmla="*/ 10080517 w 12539433"/>
              <a:gd name="connsiteY7" fmla="*/ 4229334 h 4242050"/>
              <a:gd name="connsiteX8" fmla="*/ 10067801 w 12539433"/>
              <a:gd name="connsiteY8" fmla="*/ 4242050 h 4242050"/>
              <a:gd name="connsiteX9" fmla="*/ 0 w 12539433"/>
              <a:gd name="connsiteY9" fmla="*/ 4242050 h 4242050"/>
              <a:gd name="connsiteX10" fmla="*/ 0 w 12539433"/>
              <a:gd name="connsiteY10" fmla="*/ 2 h 4242050"/>
              <a:gd name="connsiteX11" fmla="*/ 10067801 w 12539433"/>
              <a:gd name="connsiteY11" fmla="*/ 2 h 4242050"/>
              <a:gd name="connsiteX12" fmla="*/ 10080514 w 12539433"/>
              <a:gd name="connsiteY12" fmla="*/ 12716 h 4242050"/>
              <a:gd name="connsiteX13" fmla="*/ 10092078 w 12539433"/>
              <a:gd name="connsiteY13" fmla="*/ 10951 h 4242050"/>
              <a:gd name="connsiteX14" fmla="*/ 10308941 w 12539433"/>
              <a:gd name="connsiteY14" fmla="*/ 0 h 4242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539433" h="4242050">
                <a:moveTo>
                  <a:pt x="10308941" y="0"/>
                </a:moveTo>
                <a:lnTo>
                  <a:pt x="10418408" y="0"/>
                </a:lnTo>
                <a:cubicBezTo>
                  <a:pt x="11589818" y="0"/>
                  <a:pt x="12539433" y="949615"/>
                  <a:pt x="12539433" y="2121025"/>
                </a:cubicBezTo>
                <a:lnTo>
                  <a:pt x="12539432" y="2121025"/>
                </a:lnTo>
                <a:cubicBezTo>
                  <a:pt x="12539432" y="3292435"/>
                  <a:pt x="11589817" y="4242050"/>
                  <a:pt x="10418407" y="4242050"/>
                </a:cubicBezTo>
                <a:lnTo>
                  <a:pt x="10308941" y="4242049"/>
                </a:lnTo>
                <a:cubicBezTo>
                  <a:pt x="10235728" y="4242049"/>
                  <a:pt x="10163381" y="4238340"/>
                  <a:pt x="10092078" y="4231098"/>
                </a:cubicBezTo>
                <a:lnTo>
                  <a:pt x="10080517" y="4229334"/>
                </a:lnTo>
                <a:lnTo>
                  <a:pt x="10067801" y="4242050"/>
                </a:lnTo>
                <a:lnTo>
                  <a:pt x="0" y="4242050"/>
                </a:lnTo>
                <a:lnTo>
                  <a:pt x="0" y="2"/>
                </a:lnTo>
                <a:lnTo>
                  <a:pt x="10067801" y="2"/>
                </a:lnTo>
                <a:lnTo>
                  <a:pt x="10080514" y="12716"/>
                </a:lnTo>
                <a:lnTo>
                  <a:pt x="10092078" y="10951"/>
                </a:lnTo>
                <a:cubicBezTo>
                  <a:pt x="10163381" y="3710"/>
                  <a:pt x="10235728" y="0"/>
                  <a:pt x="10308941" y="0"/>
                </a:cubicBezTo>
                <a:close/>
              </a:path>
            </a:pathLst>
          </a:custGeom>
          <a:solidFill>
            <a:schemeClr val="accent1">
              <a:alpha val="8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a:spLocks/>
          </p:cNvSpPr>
          <p:nvPr/>
        </p:nvSpPr>
        <p:spPr bwMode="auto">
          <a:xfrm>
            <a:off x="2626689" y="5425055"/>
            <a:ext cx="3303790" cy="282128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none" lIns="0" tIns="0" rIns="0" bIns="0" anchor="ctr">
            <a:spAutoFit/>
          </a:bodyPr>
          <a:lstStyle/>
          <a:p>
            <a:pPr>
              <a:lnSpc>
                <a:spcPts val="11000"/>
              </a:lnSpc>
            </a:pPr>
            <a:r>
              <a:rPr lang="en-US" sz="10000" b="1" spc="150" dirty="0" smtClean="0">
                <a:solidFill>
                  <a:schemeClr val="bg1"/>
                </a:solidFill>
                <a:latin typeface="Lato Black" charset="0"/>
                <a:ea typeface="Lato Black" charset="0"/>
                <a:cs typeface="Lato Black" charset="0"/>
                <a:sym typeface="Bebas Neue" charset="0"/>
              </a:rPr>
              <a:t>The</a:t>
            </a:r>
          </a:p>
          <a:p>
            <a:pPr>
              <a:lnSpc>
                <a:spcPts val="11000"/>
              </a:lnSpc>
            </a:pPr>
            <a:r>
              <a:rPr lang="en-US" sz="10000" b="1" spc="150" dirty="0" smtClean="0">
                <a:solidFill>
                  <a:schemeClr val="bg1"/>
                </a:solidFill>
                <a:latin typeface="Lato Black" charset="0"/>
                <a:ea typeface="Lato Black" charset="0"/>
                <a:cs typeface="Lato Black" charset="0"/>
                <a:sym typeface="Bebas Neue" charset="0"/>
              </a:rPr>
              <a:t>Team</a:t>
            </a:r>
            <a:endParaRPr lang="en-US" sz="10000" b="1" spc="150" dirty="0">
              <a:solidFill>
                <a:schemeClr val="bg1"/>
              </a:solidFill>
              <a:latin typeface="Lato Black" charset="0"/>
              <a:ea typeface="Lato Black" charset="0"/>
              <a:cs typeface="Lato Black" charset="0"/>
              <a:sym typeface="Bebas Neue" charset="0"/>
            </a:endParaRPr>
          </a:p>
        </p:txBody>
      </p:sp>
      <p:sp>
        <p:nvSpPr>
          <p:cNvPr id="15" name="Rectangle 14"/>
          <p:cNvSpPr/>
          <p:nvPr/>
        </p:nvSpPr>
        <p:spPr>
          <a:xfrm>
            <a:off x="1755257" y="5553308"/>
            <a:ext cx="190887" cy="26093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Shape 2618"/>
          <p:cNvSpPr/>
          <p:nvPr/>
        </p:nvSpPr>
        <p:spPr>
          <a:xfrm>
            <a:off x="9383892" y="5816255"/>
            <a:ext cx="1815604" cy="1815864"/>
          </a:xfrm>
          <a:custGeom>
            <a:avLst/>
            <a:gdLst/>
            <a:ahLst/>
            <a:cxnLst>
              <a:cxn ang="0">
                <a:pos x="wd2" y="hd2"/>
              </a:cxn>
              <a:cxn ang="5400000">
                <a:pos x="wd2" y="hd2"/>
              </a:cxn>
              <a:cxn ang="10800000">
                <a:pos x="wd2" y="hd2"/>
              </a:cxn>
              <a:cxn ang="16200000">
                <a:pos x="wd2" y="hd2"/>
              </a:cxn>
            </a:cxnLst>
            <a:rect l="0" t="0" r="r" b="b"/>
            <a:pathLst>
              <a:path w="21278" h="21600" extrusionOk="0">
                <a:moveTo>
                  <a:pt x="2560" y="18308"/>
                </a:moveTo>
                <a:cubicBezTo>
                  <a:pt x="2472" y="18397"/>
                  <a:pt x="2418" y="18520"/>
                  <a:pt x="2418" y="18655"/>
                </a:cubicBezTo>
                <a:cubicBezTo>
                  <a:pt x="2418" y="18926"/>
                  <a:pt x="2635" y="19146"/>
                  <a:pt x="2902" y="19146"/>
                </a:cubicBezTo>
                <a:cubicBezTo>
                  <a:pt x="3169" y="19146"/>
                  <a:pt x="3385" y="18926"/>
                  <a:pt x="3385" y="18655"/>
                </a:cubicBezTo>
                <a:cubicBezTo>
                  <a:pt x="3385" y="18384"/>
                  <a:pt x="3169" y="18164"/>
                  <a:pt x="2902" y="18164"/>
                </a:cubicBezTo>
                <a:cubicBezTo>
                  <a:pt x="2768" y="18164"/>
                  <a:pt x="2647" y="18219"/>
                  <a:pt x="2560" y="18308"/>
                </a:cubicBezTo>
                <a:moveTo>
                  <a:pt x="20499" y="4279"/>
                </a:moveTo>
                <a:lnTo>
                  <a:pt x="20091" y="4692"/>
                </a:lnTo>
                <a:lnTo>
                  <a:pt x="20088" y="4688"/>
                </a:lnTo>
                <a:lnTo>
                  <a:pt x="17670" y="7143"/>
                </a:lnTo>
                <a:lnTo>
                  <a:pt x="17664" y="7137"/>
                </a:lnTo>
                <a:cubicBezTo>
                  <a:pt x="17227" y="7580"/>
                  <a:pt x="16624" y="7853"/>
                  <a:pt x="15958" y="7853"/>
                </a:cubicBezTo>
                <a:cubicBezTo>
                  <a:pt x="14624" y="7853"/>
                  <a:pt x="13543" y="6755"/>
                  <a:pt x="13543" y="5401"/>
                </a:cubicBezTo>
                <a:cubicBezTo>
                  <a:pt x="13543" y="4725"/>
                  <a:pt x="13813" y="4113"/>
                  <a:pt x="14248" y="3670"/>
                </a:cubicBezTo>
                <a:lnTo>
                  <a:pt x="13563" y="2975"/>
                </a:lnTo>
                <a:cubicBezTo>
                  <a:pt x="12951" y="3596"/>
                  <a:pt x="12571" y="4452"/>
                  <a:pt x="12571" y="5401"/>
                </a:cubicBezTo>
                <a:cubicBezTo>
                  <a:pt x="12571" y="7300"/>
                  <a:pt x="14087" y="8840"/>
                  <a:pt x="15958" y="8840"/>
                </a:cubicBezTo>
                <a:cubicBezTo>
                  <a:pt x="16893" y="8840"/>
                  <a:pt x="17737" y="8454"/>
                  <a:pt x="18348" y="7832"/>
                </a:cubicBezTo>
                <a:lnTo>
                  <a:pt x="18353" y="7837"/>
                </a:lnTo>
                <a:lnTo>
                  <a:pt x="20152" y="6011"/>
                </a:lnTo>
                <a:cubicBezTo>
                  <a:pt x="20516" y="7368"/>
                  <a:pt x="20343" y="8670"/>
                  <a:pt x="19540" y="9505"/>
                </a:cubicBezTo>
                <a:lnTo>
                  <a:pt x="16947" y="12198"/>
                </a:lnTo>
                <a:cubicBezTo>
                  <a:pt x="16605" y="12553"/>
                  <a:pt x="16104" y="12766"/>
                  <a:pt x="15610" y="12766"/>
                </a:cubicBezTo>
                <a:cubicBezTo>
                  <a:pt x="15590" y="12765"/>
                  <a:pt x="13953" y="12652"/>
                  <a:pt x="12318" y="11611"/>
                </a:cubicBezTo>
                <a:lnTo>
                  <a:pt x="12314" y="11620"/>
                </a:lnTo>
                <a:cubicBezTo>
                  <a:pt x="12239" y="11572"/>
                  <a:pt x="12155" y="11537"/>
                  <a:pt x="12060" y="11537"/>
                </a:cubicBezTo>
                <a:cubicBezTo>
                  <a:pt x="11897" y="11537"/>
                  <a:pt x="11759" y="11625"/>
                  <a:pt x="11671" y="11753"/>
                </a:cubicBezTo>
                <a:lnTo>
                  <a:pt x="11654" y="11742"/>
                </a:lnTo>
                <a:lnTo>
                  <a:pt x="4270" y="20043"/>
                </a:lnTo>
                <a:cubicBezTo>
                  <a:pt x="3919" y="20399"/>
                  <a:pt x="3436" y="20618"/>
                  <a:pt x="2902" y="20618"/>
                </a:cubicBezTo>
                <a:cubicBezTo>
                  <a:pt x="1833" y="20618"/>
                  <a:pt x="967" y="19740"/>
                  <a:pt x="967" y="18655"/>
                </a:cubicBezTo>
                <a:cubicBezTo>
                  <a:pt x="967" y="18113"/>
                  <a:pt x="1184" y="17622"/>
                  <a:pt x="1534" y="17267"/>
                </a:cubicBezTo>
                <a:lnTo>
                  <a:pt x="9684" y="9801"/>
                </a:lnTo>
                <a:lnTo>
                  <a:pt x="9671" y="9786"/>
                </a:lnTo>
                <a:cubicBezTo>
                  <a:pt x="9796" y="9698"/>
                  <a:pt x="9884" y="9557"/>
                  <a:pt x="9884" y="9389"/>
                </a:cubicBezTo>
                <a:cubicBezTo>
                  <a:pt x="9884" y="9283"/>
                  <a:pt x="9844" y="9190"/>
                  <a:pt x="9787" y="9110"/>
                </a:cubicBezTo>
                <a:lnTo>
                  <a:pt x="9790" y="9107"/>
                </a:lnTo>
                <a:cubicBezTo>
                  <a:pt x="8390" y="7219"/>
                  <a:pt x="8340" y="5816"/>
                  <a:pt x="9546" y="4488"/>
                </a:cubicBezTo>
                <a:lnTo>
                  <a:pt x="12130" y="1805"/>
                </a:lnTo>
                <a:cubicBezTo>
                  <a:pt x="12785" y="1125"/>
                  <a:pt x="13641" y="982"/>
                  <a:pt x="14244" y="982"/>
                </a:cubicBezTo>
                <a:lnTo>
                  <a:pt x="14246" y="982"/>
                </a:lnTo>
                <a:cubicBezTo>
                  <a:pt x="14611" y="982"/>
                  <a:pt x="14988" y="1037"/>
                  <a:pt x="15366" y="1136"/>
                </a:cubicBezTo>
                <a:lnTo>
                  <a:pt x="13559" y="2970"/>
                </a:lnTo>
                <a:lnTo>
                  <a:pt x="14243" y="3664"/>
                </a:lnTo>
                <a:lnTo>
                  <a:pt x="16661" y="1210"/>
                </a:lnTo>
                <a:lnTo>
                  <a:pt x="16657" y="1206"/>
                </a:lnTo>
                <a:lnTo>
                  <a:pt x="17082" y="775"/>
                </a:lnTo>
                <a:cubicBezTo>
                  <a:pt x="16139" y="269"/>
                  <a:pt x="15160" y="0"/>
                  <a:pt x="14246" y="0"/>
                </a:cubicBezTo>
                <a:lnTo>
                  <a:pt x="14244" y="0"/>
                </a:lnTo>
                <a:cubicBezTo>
                  <a:pt x="13167" y="0"/>
                  <a:pt x="12182" y="361"/>
                  <a:pt x="11460" y="1111"/>
                </a:cubicBezTo>
                <a:lnTo>
                  <a:pt x="8867" y="3804"/>
                </a:lnTo>
                <a:cubicBezTo>
                  <a:pt x="7163" y="5672"/>
                  <a:pt x="7613" y="7584"/>
                  <a:pt x="8769" y="9315"/>
                </a:cubicBezTo>
                <a:lnTo>
                  <a:pt x="850" y="16572"/>
                </a:lnTo>
                <a:cubicBezTo>
                  <a:pt x="325" y="17106"/>
                  <a:pt x="0" y="17842"/>
                  <a:pt x="0" y="18655"/>
                </a:cubicBezTo>
                <a:cubicBezTo>
                  <a:pt x="0" y="20282"/>
                  <a:pt x="1299" y="21600"/>
                  <a:pt x="2902" y="21600"/>
                </a:cubicBezTo>
                <a:cubicBezTo>
                  <a:pt x="3703" y="21600"/>
                  <a:pt x="4429" y="21271"/>
                  <a:pt x="4954" y="20738"/>
                </a:cubicBezTo>
                <a:lnTo>
                  <a:pt x="12160" y="12652"/>
                </a:lnTo>
                <a:cubicBezTo>
                  <a:pt x="13800" y="13590"/>
                  <a:pt x="15363" y="13747"/>
                  <a:pt x="15606" y="13747"/>
                </a:cubicBezTo>
                <a:cubicBezTo>
                  <a:pt x="16313" y="13747"/>
                  <a:pt x="17067" y="13463"/>
                  <a:pt x="17617" y="12892"/>
                </a:cubicBezTo>
                <a:lnTo>
                  <a:pt x="20209" y="10198"/>
                </a:lnTo>
                <a:cubicBezTo>
                  <a:pt x="21560" y="8795"/>
                  <a:pt x="21600" y="6433"/>
                  <a:pt x="20499" y="4279"/>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 name="Picture Placeholder 1"/>
          <p:cNvSpPr>
            <a:spLocks noGrp="1"/>
          </p:cNvSpPr>
          <p:nvPr>
            <p:ph type="pic" sz="quarter" idx="22"/>
          </p:nvPr>
        </p:nvSpPr>
        <p:spPr/>
      </p:sp>
    </p:spTree>
    <p:extLst>
      <p:ext uri="{BB962C8B-B14F-4D97-AF65-F5344CB8AC3E}">
        <p14:creationId xmlns:p14="http://schemas.microsoft.com/office/powerpoint/2010/main" val="1177012035"/>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p:nvPr/>
        </p:nvSpPr>
        <p:spPr>
          <a:xfrm>
            <a:off x="1802620" y="5033561"/>
            <a:ext cx="12069497" cy="1631216"/>
          </a:xfrm>
          <a:prstGeom prst="rect">
            <a:avLst/>
          </a:prstGeom>
          <a:noFill/>
        </p:spPr>
        <p:txBody>
          <a:bodyPr wrap="square" rtlCol="0">
            <a:spAutoFit/>
          </a:bodyPr>
          <a:lstStyle/>
          <a:p>
            <a:pPr algn="just">
              <a:lnSpc>
                <a:spcPts val="4040"/>
              </a:lnSpc>
            </a:pPr>
            <a:r>
              <a:rPr lang="en-US" sz="2400" dirty="0" smtClean="0">
                <a:latin typeface="Source Sans Pro Light" charset="0"/>
                <a:ea typeface="Source Sans Pro Light" charset="0"/>
                <a:cs typeface="Source Sans Pro Light" charset="0"/>
              </a:rPr>
              <a:t>Mobile </a:t>
            </a:r>
            <a:r>
              <a:rPr lang="en-US" sz="2400" dirty="0">
                <a:latin typeface="Source Sans Pro Light" charset="0"/>
                <a:ea typeface="Source Sans Pro Light" charset="0"/>
                <a:cs typeface="Source Sans Pro Light" charset="0"/>
              </a:rPr>
              <a:t>social media refers to the combination of mobile devices and social media. This is a group of mobile marketing applications that allow the creation and exchange of user-generated content. Due to the fact that mobile social </a:t>
            </a:r>
            <a:r>
              <a:rPr lang="en-US" sz="2400" dirty="0" smtClean="0">
                <a:latin typeface="Source Sans Pro Light" charset="0"/>
                <a:ea typeface="Source Sans Pro Light" charset="0"/>
                <a:cs typeface="Source Sans Pro Light" charset="0"/>
              </a:rPr>
              <a:t>media</a:t>
            </a:r>
            <a:endParaRPr lang="en-US" sz="2400" dirty="0">
              <a:latin typeface="Source Sans Pro Light" charset="0"/>
              <a:ea typeface="Source Sans Pro Light" charset="0"/>
              <a:cs typeface="Source Sans Pro Light" charset="0"/>
            </a:endParaRPr>
          </a:p>
        </p:txBody>
      </p:sp>
      <p:sp>
        <p:nvSpPr>
          <p:cNvPr id="22" name="TextBox 21"/>
          <p:cNvSpPr txBox="1"/>
          <p:nvPr/>
        </p:nvSpPr>
        <p:spPr>
          <a:xfrm>
            <a:off x="1824922" y="4205626"/>
            <a:ext cx="2284600" cy="797654"/>
          </a:xfrm>
          <a:prstGeom prst="rect">
            <a:avLst/>
          </a:prstGeom>
          <a:noFill/>
        </p:spPr>
        <p:txBody>
          <a:bodyPr wrap="none" rtlCol="0">
            <a:spAutoFit/>
          </a:bodyPr>
          <a:lstStyle/>
          <a:p>
            <a:pPr>
              <a:lnSpc>
                <a:spcPts val="5480"/>
              </a:lnSpc>
            </a:pPr>
            <a:r>
              <a:rPr lang="en-US" b="1" dirty="0" smtClean="0">
                <a:solidFill>
                  <a:schemeClr val="tx2"/>
                </a:solidFill>
                <a:latin typeface="Lato Black" charset="0"/>
                <a:ea typeface="Lato Black" charset="0"/>
                <a:cs typeface="Lato Black" charset="0"/>
              </a:rPr>
              <a:t>About Me</a:t>
            </a:r>
            <a:endParaRPr lang="en-US" sz="2400" dirty="0" smtClean="0">
              <a:solidFill>
                <a:schemeClr val="tx2"/>
              </a:solidFill>
              <a:latin typeface="Lato Light" charset="0"/>
              <a:ea typeface="Lato Light" charset="0"/>
              <a:cs typeface="Lato Light" charset="0"/>
            </a:endParaRPr>
          </a:p>
        </p:txBody>
      </p:sp>
      <p:sp>
        <p:nvSpPr>
          <p:cNvPr id="23" name="TextBox 22"/>
          <p:cNvSpPr txBox="1"/>
          <p:nvPr/>
        </p:nvSpPr>
        <p:spPr>
          <a:xfrm>
            <a:off x="1749425" y="2170266"/>
            <a:ext cx="9866804" cy="1569660"/>
          </a:xfrm>
          <a:prstGeom prst="rect">
            <a:avLst/>
          </a:prstGeom>
          <a:noFill/>
        </p:spPr>
        <p:txBody>
          <a:bodyPr wrap="none" rtlCol="0">
            <a:spAutoFit/>
          </a:bodyPr>
          <a:lstStyle/>
          <a:p>
            <a:r>
              <a:rPr lang="en-US" sz="9600" b="1" dirty="0" smtClean="0">
                <a:solidFill>
                  <a:schemeClr val="tx2"/>
                </a:solidFill>
                <a:latin typeface="Lato Black" charset="0"/>
                <a:ea typeface="Lato Black" charset="0"/>
                <a:cs typeface="Lato Black" charset="0"/>
              </a:rPr>
              <a:t>Meet John White</a:t>
            </a:r>
            <a:endParaRPr lang="en-US" sz="9600" b="1" dirty="0">
              <a:solidFill>
                <a:schemeClr val="tx2"/>
              </a:solidFill>
              <a:latin typeface="Lato Black" charset="0"/>
              <a:ea typeface="Lato Black" charset="0"/>
              <a:cs typeface="Lato Black" charset="0"/>
            </a:endParaRPr>
          </a:p>
        </p:txBody>
      </p:sp>
      <p:sp>
        <p:nvSpPr>
          <p:cNvPr id="37" name="Rectangle 36"/>
          <p:cNvSpPr>
            <a:spLocks/>
          </p:cNvSpPr>
          <p:nvPr/>
        </p:nvSpPr>
        <p:spPr bwMode="auto">
          <a:xfrm>
            <a:off x="1929715" y="10005291"/>
            <a:ext cx="3989875" cy="4308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vert="horz" wrap="none" lIns="0" tIns="0" rIns="0" bIns="0" anchor="ctr" anchorCtr="0">
            <a:spAutoFit/>
          </a:bodyPr>
          <a:lstStyle/>
          <a:p>
            <a:pPr defTabSz="4572000"/>
            <a:r>
              <a:rPr lang="en-US" sz="2800" b="1" dirty="0" smtClean="0">
                <a:solidFill>
                  <a:schemeClr val="tx2"/>
                </a:solidFill>
                <a:latin typeface="Lato Black" charset="0"/>
                <a:ea typeface="Lato Black" charset="0"/>
                <a:cs typeface="Lato Black" charset="0"/>
                <a:sym typeface="Bebas Neue" charset="0"/>
              </a:rPr>
              <a:t>INBOUND MARKETING</a:t>
            </a:r>
            <a:endParaRPr lang="en-US" sz="2800" b="1" dirty="0">
              <a:solidFill>
                <a:schemeClr val="tx2"/>
              </a:solidFill>
              <a:latin typeface="Lato Black" charset="0"/>
              <a:ea typeface="Lato Black" charset="0"/>
              <a:cs typeface="Lato Black" charset="0"/>
              <a:sym typeface="Bebas Neue" charset="0"/>
            </a:endParaRPr>
          </a:p>
        </p:txBody>
      </p:sp>
      <p:sp>
        <p:nvSpPr>
          <p:cNvPr id="38" name="Rectangle 37"/>
          <p:cNvSpPr>
            <a:spLocks/>
          </p:cNvSpPr>
          <p:nvPr/>
        </p:nvSpPr>
        <p:spPr bwMode="auto">
          <a:xfrm>
            <a:off x="1931310" y="10447485"/>
            <a:ext cx="3853619"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vert="horz" wrap="none" lIns="0" tIns="0" rIns="0" bIns="0" anchor="ctr" anchorCtr="0">
            <a:spAutoFit/>
          </a:bodyPr>
          <a:lstStyle/>
          <a:p>
            <a:pPr defTabSz="4572000"/>
            <a:r>
              <a:rPr lang="en-US" sz="1600" b="1" dirty="0" smtClean="0">
                <a:latin typeface="Lato Black" charset="0"/>
                <a:ea typeface="Lato Black" charset="0"/>
                <a:cs typeface="Lato Black" charset="0"/>
                <a:sym typeface="Bebas Neue" charset="0"/>
              </a:rPr>
              <a:t>PROFESSIONAL MARKETING ANALYSIS</a:t>
            </a:r>
            <a:endParaRPr lang="en-US" sz="1600" b="1" dirty="0">
              <a:latin typeface="Lato Black" charset="0"/>
              <a:ea typeface="Lato Black" charset="0"/>
              <a:cs typeface="Lato Black" charset="0"/>
              <a:sym typeface="Bebas Neue" charset="0"/>
            </a:endParaRPr>
          </a:p>
        </p:txBody>
      </p:sp>
      <p:sp>
        <p:nvSpPr>
          <p:cNvPr id="41" name="Rectangle 40"/>
          <p:cNvSpPr/>
          <p:nvPr/>
        </p:nvSpPr>
        <p:spPr>
          <a:xfrm>
            <a:off x="1929715" y="10888878"/>
            <a:ext cx="7177461" cy="14813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solidFill>
                <a:schemeClr val="tx2"/>
              </a:solidFill>
              <a:latin typeface="Lato Light" charset="0"/>
            </a:endParaRPr>
          </a:p>
        </p:txBody>
      </p:sp>
      <p:sp>
        <p:nvSpPr>
          <p:cNvPr id="42" name="Rectangle 41"/>
          <p:cNvSpPr/>
          <p:nvPr/>
        </p:nvSpPr>
        <p:spPr>
          <a:xfrm>
            <a:off x="1929716" y="10891764"/>
            <a:ext cx="4288536" cy="14525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b="1">
              <a:solidFill>
                <a:schemeClr val="tx2"/>
              </a:solidFill>
              <a:latin typeface="Lato Black" charset="0"/>
              <a:ea typeface="Lato Black" charset="0"/>
              <a:cs typeface="Lato Black" charset="0"/>
            </a:endParaRPr>
          </a:p>
        </p:txBody>
      </p:sp>
      <p:sp>
        <p:nvSpPr>
          <p:cNvPr id="43" name="Rectangle 42"/>
          <p:cNvSpPr>
            <a:spLocks/>
          </p:cNvSpPr>
          <p:nvPr/>
        </p:nvSpPr>
        <p:spPr bwMode="auto">
          <a:xfrm>
            <a:off x="9530870" y="10831045"/>
            <a:ext cx="570669"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vert="horz" wrap="none" lIns="0" tIns="0" rIns="0" bIns="0" anchor="ctr" anchorCtr="0">
            <a:spAutoFit/>
          </a:bodyPr>
          <a:lstStyle/>
          <a:p>
            <a:pPr algn="r" defTabSz="4572000"/>
            <a:r>
              <a:rPr lang="en-US" sz="2000" b="1" dirty="0" smtClean="0">
                <a:solidFill>
                  <a:schemeClr val="tx2"/>
                </a:solidFill>
                <a:latin typeface="Lato Black" charset="0"/>
                <a:ea typeface="Lato Black" charset="0"/>
                <a:cs typeface="Lato Black" charset="0"/>
                <a:sym typeface="Bebas Neue" charset="0"/>
              </a:rPr>
              <a:t>55 %</a:t>
            </a:r>
            <a:endParaRPr lang="en-US" sz="2000" b="1" dirty="0">
              <a:solidFill>
                <a:schemeClr val="tx2"/>
              </a:solidFill>
              <a:latin typeface="Lato Black" charset="0"/>
              <a:ea typeface="Lato Black" charset="0"/>
              <a:cs typeface="Lato Black" charset="0"/>
              <a:sym typeface="Bebas Neue" charset="0"/>
            </a:endParaRPr>
          </a:p>
        </p:txBody>
      </p:sp>
      <p:sp>
        <p:nvSpPr>
          <p:cNvPr id="48" name="Rectangle 47"/>
          <p:cNvSpPr>
            <a:spLocks/>
          </p:cNvSpPr>
          <p:nvPr/>
        </p:nvSpPr>
        <p:spPr bwMode="auto">
          <a:xfrm>
            <a:off x="1929715" y="7465701"/>
            <a:ext cx="2555187" cy="4308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vert="horz" wrap="none" lIns="0" tIns="0" rIns="0" bIns="0" anchor="ctr" anchorCtr="0">
            <a:spAutoFit/>
          </a:bodyPr>
          <a:lstStyle/>
          <a:p>
            <a:pPr defTabSz="4572000"/>
            <a:r>
              <a:rPr lang="en-US" sz="2800" b="1" dirty="0" smtClean="0">
                <a:solidFill>
                  <a:schemeClr val="tx2"/>
                </a:solidFill>
                <a:latin typeface="Lato Black" charset="0"/>
                <a:ea typeface="Lato Black" charset="0"/>
                <a:cs typeface="Lato Black" charset="0"/>
                <a:sym typeface="Bebas Neue" charset="0"/>
              </a:rPr>
              <a:t>SOCIAL MEDIA</a:t>
            </a:r>
            <a:endParaRPr lang="en-US" sz="2800" b="1" dirty="0">
              <a:solidFill>
                <a:schemeClr val="tx2"/>
              </a:solidFill>
              <a:latin typeface="Lato Black" charset="0"/>
              <a:ea typeface="Lato Black" charset="0"/>
              <a:cs typeface="Lato Black" charset="0"/>
              <a:sym typeface="Bebas Neue" charset="0"/>
            </a:endParaRPr>
          </a:p>
        </p:txBody>
      </p:sp>
      <p:sp>
        <p:nvSpPr>
          <p:cNvPr id="49" name="Rectangle 48"/>
          <p:cNvSpPr>
            <a:spLocks/>
          </p:cNvSpPr>
          <p:nvPr/>
        </p:nvSpPr>
        <p:spPr bwMode="auto">
          <a:xfrm>
            <a:off x="1931310" y="7907895"/>
            <a:ext cx="3853619"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vert="horz" wrap="none" lIns="0" tIns="0" rIns="0" bIns="0" anchor="ctr" anchorCtr="0">
            <a:spAutoFit/>
          </a:bodyPr>
          <a:lstStyle/>
          <a:p>
            <a:pPr defTabSz="4572000"/>
            <a:r>
              <a:rPr lang="en-US" sz="1600" b="1" dirty="0" smtClean="0">
                <a:latin typeface="Lato Black" charset="0"/>
                <a:ea typeface="Lato Black" charset="0"/>
                <a:cs typeface="Lato Black" charset="0"/>
                <a:sym typeface="Bebas Neue" charset="0"/>
              </a:rPr>
              <a:t>PROFESSIONAL MARKETING ANALYSIS</a:t>
            </a:r>
            <a:endParaRPr lang="en-US" sz="1600" b="1" dirty="0">
              <a:latin typeface="Lato Black" charset="0"/>
              <a:ea typeface="Lato Black" charset="0"/>
              <a:cs typeface="Lato Black" charset="0"/>
              <a:sym typeface="Bebas Neue" charset="0"/>
            </a:endParaRPr>
          </a:p>
        </p:txBody>
      </p:sp>
      <p:sp>
        <p:nvSpPr>
          <p:cNvPr id="50" name="Rectangle 49"/>
          <p:cNvSpPr/>
          <p:nvPr/>
        </p:nvSpPr>
        <p:spPr>
          <a:xfrm>
            <a:off x="1929715" y="8349288"/>
            <a:ext cx="7177461" cy="14813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solidFill>
                <a:schemeClr val="tx2"/>
              </a:solidFill>
              <a:latin typeface="Lato Light" charset="0"/>
            </a:endParaRPr>
          </a:p>
        </p:txBody>
      </p:sp>
      <p:sp>
        <p:nvSpPr>
          <p:cNvPr id="51" name="Rectangle 50"/>
          <p:cNvSpPr/>
          <p:nvPr/>
        </p:nvSpPr>
        <p:spPr>
          <a:xfrm>
            <a:off x="1929716" y="8352174"/>
            <a:ext cx="5568696" cy="14525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solidFill>
                <a:schemeClr val="tx2"/>
              </a:solidFill>
              <a:latin typeface="Lato Light" charset="0"/>
            </a:endParaRPr>
          </a:p>
        </p:txBody>
      </p:sp>
      <p:sp>
        <p:nvSpPr>
          <p:cNvPr id="52" name="Rectangle 51"/>
          <p:cNvSpPr>
            <a:spLocks/>
          </p:cNvSpPr>
          <p:nvPr/>
        </p:nvSpPr>
        <p:spPr bwMode="auto">
          <a:xfrm>
            <a:off x="9530870" y="8291455"/>
            <a:ext cx="570669"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vert="horz" wrap="none" lIns="0" tIns="0" rIns="0" bIns="0" anchor="ctr" anchorCtr="0">
            <a:spAutoFit/>
          </a:bodyPr>
          <a:lstStyle/>
          <a:p>
            <a:pPr algn="r" defTabSz="4572000"/>
            <a:r>
              <a:rPr lang="en-US" sz="2000" b="1" dirty="0" smtClean="0">
                <a:solidFill>
                  <a:schemeClr val="tx2"/>
                </a:solidFill>
                <a:latin typeface="Lato Black" charset="0"/>
                <a:ea typeface="Lato Black" charset="0"/>
                <a:cs typeface="Lato Black" charset="0"/>
                <a:sym typeface="Bebas Neue" charset="0"/>
              </a:rPr>
              <a:t>80 %</a:t>
            </a:r>
            <a:endParaRPr lang="en-US" sz="2000" b="1" dirty="0">
              <a:solidFill>
                <a:schemeClr val="tx2"/>
              </a:solidFill>
              <a:latin typeface="Lato Black" charset="0"/>
              <a:ea typeface="Lato Black" charset="0"/>
              <a:cs typeface="Lato Black" charset="0"/>
              <a:sym typeface="Bebas Neue" charset="0"/>
            </a:endParaRPr>
          </a:p>
        </p:txBody>
      </p:sp>
      <p:sp>
        <p:nvSpPr>
          <p:cNvPr id="53" name="Rectangle 52"/>
          <p:cNvSpPr>
            <a:spLocks/>
          </p:cNvSpPr>
          <p:nvPr/>
        </p:nvSpPr>
        <p:spPr bwMode="auto">
          <a:xfrm>
            <a:off x="1929715" y="8736940"/>
            <a:ext cx="2162451" cy="4308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vert="horz" wrap="none" lIns="0" tIns="0" rIns="0" bIns="0" anchor="ctr" anchorCtr="0">
            <a:spAutoFit/>
          </a:bodyPr>
          <a:lstStyle/>
          <a:p>
            <a:pPr defTabSz="4572000"/>
            <a:r>
              <a:rPr lang="en-US" sz="2800" b="1" dirty="0" smtClean="0">
                <a:solidFill>
                  <a:schemeClr val="tx2"/>
                </a:solidFill>
                <a:latin typeface="Lato Black" charset="0"/>
                <a:ea typeface="Lato Black" charset="0"/>
                <a:cs typeface="Lato Black" charset="0"/>
                <a:sym typeface="Bebas Neue" charset="0"/>
              </a:rPr>
              <a:t>MARKETING</a:t>
            </a:r>
            <a:endParaRPr lang="en-US" sz="2800" b="1" dirty="0">
              <a:solidFill>
                <a:schemeClr val="tx2"/>
              </a:solidFill>
              <a:latin typeface="Lato Black" charset="0"/>
              <a:ea typeface="Lato Black" charset="0"/>
              <a:cs typeface="Lato Black" charset="0"/>
              <a:sym typeface="Bebas Neue" charset="0"/>
            </a:endParaRPr>
          </a:p>
        </p:txBody>
      </p:sp>
      <p:sp>
        <p:nvSpPr>
          <p:cNvPr id="54" name="Rectangle 53"/>
          <p:cNvSpPr>
            <a:spLocks/>
          </p:cNvSpPr>
          <p:nvPr/>
        </p:nvSpPr>
        <p:spPr bwMode="auto">
          <a:xfrm>
            <a:off x="1931310" y="9179134"/>
            <a:ext cx="3853619"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vert="horz" wrap="none" lIns="0" tIns="0" rIns="0" bIns="0" anchor="ctr" anchorCtr="0">
            <a:spAutoFit/>
          </a:bodyPr>
          <a:lstStyle/>
          <a:p>
            <a:pPr defTabSz="4572000"/>
            <a:r>
              <a:rPr lang="en-US" sz="1600" b="1" dirty="0" smtClean="0">
                <a:latin typeface="Lato Black" charset="0"/>
                <a:ea typeface="Lato Black" charset="0"/>
                <a:cs typeface="Lato Black" charset="0"/>
                <a:sym typeface="Bebas Neue" charset="0"/>
              </a:rPr>
              <a:t>PROFESSIONAL MARKETING ANALYSIS</a:t>
            </a:r>
            <a:endParaRPr lang="en-US" sz="1600" b="1" dirty="0">
              <a:latin typeface="Lato Black" charset="0"/>
              <a:ea typeface="Lato Black" charset="0"/>
              <a:cs typeface="Lato Black" charset="0"/>
              <a:sym typeface="Bebas Neue" charset="0"/>
            </a:endParaRPr>
          </a:p>
        </p:txBody>
      </p:sp>
      <p:sp>
        <p:nvSpPr>
          <p:cNvPr id="55" name="Rectangle 54"/>
          <p:cNvSpPr/>
          <p:nvPr/>
        </p:nvSpPr>
        <p:spPr>
          <a:xfrm>
            <a:off x="1929715" y="9620527"/>
            <a:ext cx="7177461" cy="14813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solidFill>
                <a:schemeClr val="tx2"/>
              </a:solidFill>
              <a:latin typeface="Lato Light" charset="0"/>
            </a:endParaRPr>
          </a:p>
        </p:txBody>
      </p:sp>
      <p:sp>
        <p:nvSpPr>
          <p:cNvPr id="56" name="Rectangle 55"/>
          <p:cNvSpPr/>
          <p:nvPr/>
        </p:nvSpPr>
        <p:spPr>
          <a:xfrm>
            <a:off x="1929716" y="9623413"/>
            <a:ext cx="6483096" cy="14525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solidFill>
                <a:schemeClr val="tx2"/>
              </a:solidFill>
              <a:latin typeface="Lato Light" charset="0"/>
            </a:endParaRPr>
          </a:p>
        </p:txBody>
      </p:sp>
      <p:sp>
        <p:nvSpPr>
          <p:cNvPr id="57" name="Rectangle 56"/>
          <p:cNvSpPr>
            <a:spLocks/>
          </p:cNvSpPr>
          <p:nvPr/>
        </p:nvSpPr>
        <p:spPr bwMode="auto">
          <a:xfrm>
            <a:off x="9530870" y="9562694"/>
            <a:ext cx="570669"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vert="horz" wrap="none" lIns="0" tIns="0" rIns="0" bIns="0" anchor="ctr" anchorCtr="0">
            <a:spAutoFit/>
          </a:bodyPr>
          <a:lstStyle/>
          <a:p>
            <a:pPr algn="r" defTabSz="4572000"/>
            <a:r>
              <a:rPr lang="en-US" sz="2000" b="1" dirty="0">
                <a:solidFill>
                  <a:schemeClr val="tx2"/>
                </a:solidFill>
                <a:latin typeface="Lato Black" charset="0"/>
                <a:ea typeface="Lato Black" charset="0"/>
                <a:cs typeface="Lato Black" charset="0"/>
                <a:sym typeface="Bebas Neue" charset="0"/>
              </a:rPr>
              <a:t>9</a:t>
            </a:r>
            <a:r>
              <a:rPr lang="en-US" sz="2000" b="1" dirty="0" smtClean="0">
                <a:solidFill>
                  <a:schemeClr val="tx2"/>
                </a:solidFill>
                <a:latin typeface="Lato Black" charset="0"/>
                <a:ea typeface="Lato Black" charset="0"/>
                <a:cs typeface="Lato Black" charset="0"/>
                <a:sym typeface="Bebas Neue" charset="0"/>
              </a:rPr>
              <a:t>5 %</a:t>
            </a:r>
            <a:endParaRPr lang="en-US" sz="2000" b="1" dirty="0">
              <a:solidFill>
                <a:schemeClr val="tx2"/>
              </a:solidFill>
              <a:latin typeface="Lato Black" charset="0"/>
              <a:ea typeface="Lato Black" charset="0"/>
              <a:cs typeface="Lato Black" charset="0"/>
              <a:sym typeface="Bebas Neue" charset="0"/>
            </a:endParaRPr>
          </a:p>
        </p:txBody>
      </p:sp>
      <p:sp>
        <p:nvSpPr>
          <p:cNvPr id="6" name="Picture Placeholder 5"/>
          <p:cNvSpPr>
            <a:spLocks noGrp="1"/>
          </p:cNvSpPr>
          <p:nvPr>
            <p:ph type="pic" sz="quarter" idx="10"/>
          </p:nvPr>
        </p:nvSpPr>
        <p:spPr/>
      </p:sp>
    </p:spTree>
    <p:extLst>
      <p:ext uri="{BB962C8B-B14F-4D97-AF65-F5344CB8AC3E}">
        <p14:creationId xmlns:p14="http://schemas.microsoft.com/office/powerpoint/2010/main" val="135885820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Rectangle 55"/>
          <p:cNvSpPr>
            <a:spLocks/>
          </p:cNvSpPr>
          <p:nvPr/>
        </p:nvSpPr>
        <p:spPr bwMode="auto">
          <a:xfrm>
            <a:off x="10231211" y="513148"/>
            <a:ext cx="3973844" cy="98488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none" lIns="0" tIns="0" rIns="0" bIns="0" anchor="ctr">
            <a:spAutoFit/>
          </a:bodyPr>
          <a:lstStyle/>
          <a:p>
            <a:pPr algn="ctr"/>
            <a:r>
              <a:rPr lang="en-US" sz="6400" b="1" spc="300" dirty="0" smtClean="0">
                <a:solidFill>
                  <a:schemeClr val="tx2"/>
                </a:solidFill>
                <a:latin typeface="Lato Black" charset="0"/>
                <a:ea typeface="Lato Black" charset="0"/>
                <a:cs typeface="Lato Black" charset="0"/>
                <a:sym typeface="Bebas Neue" charset="0"/>
              </a:rPr>
              <a:t>The Team</a:t>
            </a:r>
            <a:endParaRPr lang="en-US" sz="6400" b="1" spc="300" dirty="0">
              <a:solidFill>
                <a:schemeClr val="tx2"/>
              </a:solidFill>
              <a:latin typeface="Lato Black" charset="0"/>
              <a:ea typeface="Lato Black" charset="0"/>
              <a:cs typeface="Lato Black" charset="0"/>
              <a:sym typeface="Bebas Neue" charset="0"/>
            </a:endParaRPr>
          </a:p>
        </p:txBody>
      </p:sp>
      <p:grpSp>
        <p:nvGrpSpPr>
          <p:cNvPr id="58" name="Group 57"/>
          <p:cNvGrpSpPr/>
          <p:nvPr/>
        </p:nvGrpSpPr>
        <p:grpSpPr>
          <a:xfrm>
            <a:off x="11530633" y="1784193"/>
            <a:ext cx="1360987" cy="223024"/>
            <a:chOff x="11262732" y="1672683"/>
            <a:chExt cx="1360987" cy="223024"/>
          </a:xfrm>
        </p:grpSpPr>
        <p:sp>
          <p:nvSpPr>
            <p:cNvPr id="62" name="Oval 61"/>
            <p:cNvSpPr/>
            <p:nvPr/>
          </p:nvSpPr>
          <p:spPr>
            <a:xfrm>
              <a:off x="12400695"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Oval 65"/>
            <p:cNvSpPr/>
            <p:nvPr/>
          </p:nvSpPr>
          <p:spPr>
            <a:xfrm>
              <a:off x="12021554"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Oval 74"/>
            <p:cNvSpPr/>
            <p:nvPr/>
          </p:nvSpPr>
          <p:spPr>
            <a:xfrm>
              <a:off x="11641873"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Oval 75"/>
            <p:cNvSpPr/>
            <p:nvPr/>
          </p:nvSpPr>
          <p:spPr>
            <a:xfrm>
              <a:off x="11262732"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7" name="TextBox 76"/>
          <p:cNvSpPr txBox="1"/>
          <p:nvPr/>
        </p:nvSpPr>
        <p:spPr>
          <a:xfrm>
            <a:off x="17244874" y="8613793"/>
            <a:ext cx="2432076" cy="507831"/>
          </a:xfrm>
          <a:prstGeom prst="rect">
            <a:avLst/>
          </a:prstGeom>
          <a:noFill/>
        </p:spPr>
        <p:txBody>
          <a:bodyPr wrap="none" rtlCol="0">
            <a:spAutoFit/>
          </a:bodyPr>
          <a:lstStyle/>
          <a:p>
            <a:r>
              <a:rPr lang="en-US" sz="2700" dirty="0">
                <a:solidFill>
                  <a:schemeClr val="tx2"/>
                </a:solidFill>
                <a:latin typeface="Lato Black" charset="0"/>
                <a:ea typeface="Lato Black" charset="0"/>
                <a:cs typeface="Lato Black" charset="0"/>
              </a:rPr>
              <a:t>JAMES BOND</a:t>
            </a:r>
          </a:p>
        </p:txBody>
      </p:sp>
      <p:sp>
        <p:nvSpPr>
          <p:cNvPr id="78" name="TextBox 77"/>
          <p:cNvSpPr txBox="1"/>
          <p:nvPr/>
        </p:nvSpPr>
        <p:spPr>
          <a:xfrm>
            <a:off x="17243085" y="8942584"/>
            <a:ext cx="2255746" cy="618118"/>
          </a:xfrm>
          <a:prstGeom prst="rect">
            <a:avLst/>
          </a:prstGeom>
          <a:noFill/>
        </p:spPr>
        <p:txBody>
          <a:bodyPr wrap="none" rtlCol="0">
            <a:spAutoFit/>
          </a:bodyPr>
          <a:lstStyle/>
          <a:p>
            <a:pPr>
              <a:lnSpc>
                <a:spcPts val="4080"/>
              </a:lnSpc>
            </a:pPr>
            <a:r>
              <a:rPr lang="en-US" sz="2000" b="1" smtClean="0">
                <a:solidFill>
                  <a:schemeClr val="accent1"/>
                </a:solidFill>
                <a:latin typeface="Lato Light" charset="0"/>
                <a:ea typeface="Lato Light" charset="0"/>
                <a:cs typeface="Lato Light" charset="0"/>
              </a:rPr>
              <a:t>CEO &amp; FOUNDER</a:t>
            </a:r>
            <a:endParaRPr lang="en-US" sz="2000" b="1" dirty="0" smtClean="0">
              <a:solidFill>
                <a:schemeClr val="accent1"/>
              </a:solidFill>
              <a:latin typeface="Lato Light" charset="0"/>
              <a:ea typeface="Lato Light" charset="0"/>
              <a:cs typeface="Lato Light" charset="0"/>
            </a:endParaRPr>
          </a:p>
        </p:txBody>
      </p:sp>
      <p:sp>
        <p:nvSpPr>
          <p:cNvPr id="79" name="TextBox 78"/>
          <p:cNvSpPr txBox="1"/>
          <p:nvPr/>
        </p:nvSpPr>
        <p:spPr>
          <a:xfrm>
            <a:off x="17220784" y="9560702"/>
            <a:ext cx="3743509" cy="1118255"/>
          </a:xfrm>
          <a:prstGeom prst="rect">
            <a:avLst/>
          </a:prstGeom>
          <a:noFill/>
        </p:spPr>
        <p:txBody>
          <a:bodyPr wrap="square" rtlCol="0">
            <a:spAutoFit/>
          </a:bodyPr>
          <a:lstStyle/>
          <a:p>
            <a:pPr>
              <a:lnSpc>
                <a:spcPts val="4040"/>
              </a:lnSpc>
            </a:pPr>
            <a:r>
              <a:rPr lang="en-US" sz="2400" dirty="0">
                <a:latin typeface="Source Sans Pro Light" charset="0"/>
                <a:ea typeface="Source Sans Pro Light" charset="0"/>
                <a:cs typeface="Source Sans Pro Light" charset="0"/>
              </a:rPr>
              <a:t>Mobile social media refers to the combination</a:t>
            </a:r>
            <a:endParaRPr lang="en-US" sz="2400" dirty="0">
              <a:latin typeface="Lato Light" charset="0"/>
              <a:ea typeface="Lato Light" charset="0"/>
              <a:cs typeface="Lato Light" charset="0"/>
            </a:endParaRPr>
          </a:p>
        </p:txBody>
      </p:sp>
      <p:sp>
        <p:nvSpPr>
          <p:cNvPr id="80" name="TextBox 79"/>
          <p:cNvSpPr txBox="1"/>
          <p:nvPr/>
        </p:nvSpPr>
        <p:spPr>
          <a:xfrm>
            <a:off x="7677127" y="8613793"/>
            <a:ext cx="2432076" cy="507831"/>
          </a:xfrm>
          <a:prstGeom prst="rect">
            <a:avLst/>
          </a:prstGeom>
          <a:noFill/>
        </p:spPr>
        <p:txBody>
          <a:bodyPr wrap="none" rtlCol="0">
            <a:spAutoFit/>
          </a:bodyPr>
          <a:lstStyle/>
          <a:p>
            <a:r>
              <a:rPr lang="en-US" sz="2700" dirty="0">
                <a:solidFill>
                  <a:schemeClr val="tx2"/>
                </a:solidFill>
                <a:latin typeface="Lato Black" charset="0"/>
                <a:ea typeface="Lato Black" charset="0"/>
                <a:cs typeface="Lato Black" charset="0"/>
              </a:rPr>
              <a:t>JAMES BOND</a:t>
            </a:r>
          </a:p>
        </p:txBody>
      </p:sp>
      <p:sp>
        <p:nvSpPr>
          <p:cNvPr id="81" name="TextBox 80"/>
          <p:cNvSpPr txBox="1"/>
          <p:nvPr/>
        </p:nvSpPr>
        <p:spPr>
          <a:xfrm>
            <a:off x="7675338" y="8942584"/>
            <a:ext cx="2255746" cy="618118"/>
          </a:xfrm>
          <a:prstGeom prst="rect">
            <a:avLst/>
          </a:prstGeom>
          <a:noFill/>
        </p:spPr>
        <p:txBody>
          <a:bodyPr wrap="none" rtlCol="0">
            <a:spAutoFit/>
          </a:bodyPr>
          <a:lstStyle/>
          <a:p>
            <a:pPr>
              <a:lnSpc>
                <a:spcPts val="4080"/>
              </a:lnSpc>
            </a:pPr>
            <a:r>
              <a:rPr lang="en-US" sz="2000" b="1" smtClean="0">
                <a:solidFill>
                  <a:schemeClr val="accent1"/>
                </a:solidFill>
                <a:latin typeface="Lato Light" charset="0"/>
                <a:ea typeface="Lato Light" charset="0"/>
                <a:cs typeface="Lato Light" charset="0"/>
              </a:rPr>
              <a:t>CEO &amp; FOUNDER</a:t>
            </a:r>
            <a:endParaRPr lang="en-US" sz="2000" b="1" dirty="0" smtClean="0">
              <a:solidFill>
                <a:schemeClr val="accent1"/>
              </a:solidFill>
              <a:latin typeface="Lato Light" charset="0"/>
              <a:ea typeface="Lato Light" charset="0"/>
              <a:cs typeface="Lato Light" charset="0"/>
            </a:endParaRPr>
          </a:p>
        </p:txBody>
      </p:sp>
      <p:sp>
        <p:nvSpPr>
          <p:cNvPr id="82" name="TextBox 81"/>
          <p:cNvSpPr txBox="1"/>
          <p:nvPr/>
        </p:nvSpPr>
        <p:spPr>
          <a:xfrm>
            <a:off x="7653037" y="9560702"/>
            <a:ext cx="3743509" cy="1118255"/>
          </a:xfrm>
          <a:prstGeom prst="rect">
            <a:avLst/>
          </a:prstGeom>
          <a:noFill/>
        </p:spPr>
        <p:txBody>
          <a:bodyPr wrap="square" rtlCol="0">
            <a:spAutoFit/>
          </a:bodyPr>
          <a:lstStyle/>
          <a:p>
            <a:pPr>
              <a:lnSpc>
                <a:spcPts val="4040"/>
              </a:lnSpc>
            </a:pPr>
            <a:r>
              <a:rPr lang="en-US" sz="2400" dirty="0">
                <a:latin typeface="Source Sans Pro Light" charset="0"/>
                <a:ea typeface="Source Sans Pro Light" charset="0"/>
                <a:cs typeface="Source Sans Pro Light" charset="0"/>
              </a:rPr>
              <a:t>Mobile social media refers to the combination</a:t>
            </a:r>
            <a:endParaRPr lang="en-US" sz="2400" dirty="0">
              <a:latin typeface="Lato Light" charset="0"/>
              <a:ea typeface="Lato Light" charset="0"/>
              <a:cs typeface="Lato Light" charset="0"/>
            </a:endParaRPr>
          </a:p>
        </p:txBody>
      </p:sp>
      <p:sp>
        <p:nvSpPr>
          <p:cNvPr id="83" name="TextBox 82"/>
          <p:cNvSpPr txBox="1"/>
          <p:nvPr/>
        </p:nvSpPr>
        <p:spPr>
          <a:xfrm>
            <a:off x="17244874" y="4347396"/>
            <a:ext cx="2432076" cy="507831"/>
          </a:xfrm>
          <a:prstGeom prst="rect">
            <a:avLst/>
          </a:prstGeom>
          <a:noFill/>
        </p:spPr>
        <p:txBody>
          <a:bodyPr wrap="none" rtlCol="0">
            <a:spAutoFit/>
          </a:bodyPr>
          <a:lstStyle/>
          <a:p>
            <a:r>
              <a:rPr lang="en-US" sz="2700" dirty="0">
                <a:solidFill>
                  <a:schemeClr val="tx2"/>
                </a:solidFill>
                <a:latin typeface="Lato Black" charset="0"/>
                <a:ea typeface="Lato Black" charset="0"/>
                <a:cs typeface="Lato Black" charset="0"/>
              </a:rPr>
              <a:t>JAMES BOND</a:t>
            </a:r>
          </a:p>
        </p:txBody>
      </p:sp>
      <p:sp>
        <p:nvSpPr>
          <p:cNvPr id="84" name="TextBox 83"/>
          <p:cNvSpPr txBox="1"/>
          <p:nvPr/>
        </p:nvSpPr>
        <p:spPr>
          <a:xfrm>
            <a:off x="17243085" y="4676187"/>
            <a:ext cx="2255746" cy="618118"/>
          </a:xfrm>
          <a:prstGeom prst="rect">
            <a:avLst/>
          </a:prstGeom>
          <a:noFill/>
        </p:spPr>
        <p:txBody>
          <a:bodyPr wrap="none" rtlCol="0">
            <a:spAutoFit/>
          </a:bodyPr>
          <a:lstStyle/>
          <a:p>
            <a:pPr>
              <a:lnSpc>
                <a:spcPts val="4080"/>
              </a:lnSpc>
            </a:pPr>
            <a:r>
              <a:rPr lang="en-US" sz="2000" b="1" smtClean="0">
                <a:solidFill>
                  <a:schemeClr val="accent1"/>
                </a:solidFill>
                <a:latin typeface="Lato Light" charset="0"/>
                <a:ea typeface="Lato Light" charset="0"/>
                <a:cs typeface="Lato Light" charset="0"/>
              </a:rPr>
              <a:t>CEO &amp; FOUNDER</a:t>
            </a:r>
            <a:endParaRPr lang="en-US" sz="2000" b="1" dirty="0" smtClean="0">
              <a:solidFill>
                <a:schemeClr val="accent1"/>
              </a:solidFill>
              <a:latin typeface="Lato Light" charset="0"/>
              <a:ea typeface="Lato Light" charset="0"/>
              <a:cs typeface="Lato Light" charset="0"/>
            </a:endParaRPr>
          </a:p>
        </p:txBody>
      </p:sp>
      <p:sp>
        <p:nvSpPr>
          <p:cNvPr id="85" name="TextBox 84"/>
          <p:cNvSpPr txBox="1"/>
          <p:nvPr/>
        </p:nvSpPr>
        <p:spPr>
          <a:xfrm>
            <a:off x="17220784" y="5294305"/>
            <a:ext cx="3743509" cy="1118255"/>
          </a:xfrm>
          <a:prstGeom prst="rect">
            <a:avLst/>
          </a:prstGeom>
          <a:noFill/>
        </p:spPr>
        <p:txBody>
          <a:bodyPr wrap="square" rtlCol="0">
            <a:spAutoFit/>
          </a:bodyPr>
          <a:lstStyle/>
          <a:p>
            <a:pPr>
              <a:lnSpc>
                <a:spcPts val="4040"/>
              </a:lnSpc>
            </a:pPr>
            <a:r>
              <a:rPr lang="en-US" sz="2400" dirty="0">
                <a:latin typeface="Source Sans Pro Light" charset="0"/>
                <a:ea typeface="Source Sans Pro Light" charset="0"/>
                <a:cs typeface="Source Sans Pro Light" charset="0"/>
              </a:rPr>
              <a:t>Mobile social media refers to the combination</a:t>
            </a:r>
            <a:endParaRPr lang="en-US" sz="2400" dirty="0">
              <a:latin typeface="Lato Light" charset="0"/>
              <a:ea typeface="Lato Light" charset="0"/>
              <a:cs typeface="Lato Light" charset="0"/>
            </a:endParaRPr>
          </a:p>
        </p:txBody>
      </p:sp>
      <p:sp>
        <p:nvSpPr>
          <p:cNvPr id="86" name="TextBox 85"/>
          <p:cNvSpPr txBox="1"/>
          <p:nvPr/>
        </p:nvSpPr>
        <p:spPr>
          <a:xfrm>
            <a:off x="7677127" y="4347396"/>
            <a:ext cx="2432076" cy="507831"/>
          </a:xfrm>
          <a:prstGeom prst="rect">
            <a:avLst/>
          </a:prstGeom>
          <a:noFill/>
        </p:spPr>
        <p:txBody>
          <a:bodyPr wrap="none" rtlCol="0">
            <a:spAutoFit/>
          </a:bodyPr>
          <a:lstStyle/>
          <a:p>
            <a:r>
              <a:rPr lang="en-US" sz="2700" dirty="0" smtClean="0">
                <a:solidFill>
                  <a:schemeClr val="tx2"/>
                </a:solidFill>
                <a:latin typeface="Lato Black" charset="0"/>
                <a:ea typeface="Lato Black" charset="0"/>
                <a:cs typeface="Lato Black" charset="0"/>
              </a:rPr>
              <a:t>JAMES BOND</a:t>
            </a:r>
            <a:endParaRPr lang="en-US" sz="2700" dirty="0">
              <a:solidFill>
                <a:schemeClr val="tx2"/>
              </a:solidFill>
              <a:latin typeface="Lato Black" charset="0"/>
              <a:ea typeface="Lato Black" charset="0"/>
              <a:cs typeface="Lato Black" charset="0"/>
            </a:endParaRPr>
          </a:p>
        </p:txBody>
      </p:sp>
      <p:sp>
        <p:nvSpPr>
          <p:cNvPr id="87" name="TextBox 86"/>
          <p:cNvSpPr txBox="1"/>
          <p:nvPr/>
        </p:nvSpPr>
        <p:spPr>
          <a:xfrm>
            <a:off x="7675338" y="4676187"/>
            <a:ext cx="2255746" cy="618118"/>
          </a:xfrm>
          <a:prstGeom prst="rect">
            <a:avLst/>
          </a:prstGeom>
          <a:noFill/>
        </p:spPr>
        <p:txBody>
          <a:bodyPr wrap="none" rtlCol="0">
            <a:spAutoFit/>
          </a:bodyPr>
          <a:lstStyle/>
          <a:p>
            <a:pPr>
              <a:lnSpc>
                <a:spcPts val="4080"/>
              </a:lnSpc>
            </a:pPr>
            <a:r>
              <a:rPr lang="en-US" sz="2000" b="1" dirty="0" smtClean="0">
                <a:solidFill>
                  <a:schemeClr val="accent1"/>
                </a:solidFill>
                <a:latin typeface="Lato Light" charset="0"/>
                <a:ea typeface="Lato Light" charset="0"/>
                <a:cs typeface="Lato Light" charset="0"/>
              </a:rPr>
              <a:t>CEO &amp; FOUNDER</a:t>
            </a:r>
          </a:p>
        </p:txBody>
      </p:sp>
      <p:sp>
        <p:nvSpPr>
          <p:cNvPr id="88" name="TextBox 87"/>
          <p:cNvSpPr txBox="1"/>
          <p:nvPr/>
        </p:nvSpPr>
        <p:spPr>
          <a:xfrm>
            <a:off x="7653037" y="5294305"/>
            <a:ext cx="3743509" cy="1118255"/>
          </a:xfrm>
          <a:prstGeom prst="rect">
            <a:avLst/>
          </a:prstGeom>
          <a:noFill/>
        </p:spPr>
        <p:txBody>
          <a:bodyPr wrap="square" rtlCol="0">
            <a:spAutoFit/>
          </a:bodyPr>
          <a:lstStyle/>
          <a:p>
            <a:pPr>
              <a:lnSpc>
                <a:spcPts val="4040"/>
              </a:lnSpc>
            </a:pPr>
            <a:r>
              <a:rPr lang="en-US" sz="2400" dirty="0">
                <a:latin typeface="Source Sans Pro Light" charset="0"/>
                <a:ea typeface="Source Sans Pro Light" charset="0"/>
                <a:cs typeface="Source Sans Pro Light" charset="0"/>
              </a:rPr>
              <a:t>Mobile social media refers to the </a:t>
            </a:r>
            <a:r>
              <a:rPr lang="en-US" sz="2400" dirty="0" smtClean="0">
                <a:latin typeface="Source Sans Pro Light" charset="0"/>
                <a:ea typeface="Source Sans Pro Light" charset="0"/>
                <a:cs typeface="Source Sans Pro Light" charset="0"/>
              </a:rPr>
              <a:t>combination</a:t>
            </a:r>
            <a:endParaRPr lang="en-US" sz="2400" dirty="0" smtClean="0">
              <a:latin typeface="Lato Light" charset="0"/>
              <a:ea typeface="Lato Light" charset="0"/>
              <a:cs typeface="Lato Light" charset="0"/>
            </a:endParaRPr>
          </a:p>
        </p:txBody>
      </p:sp>
      <p:sp>
        <p:nvSpPr>
          <p:cNvPr id="2" name="Picture Placeholder 1"/>
          <p:cNvSpPr>
            <a:spLocks noGrp="1"/>
          </p:cNvSpPr>
          <p:nvPr>
            <p:ph type="pic" sz="quarter" idx="13"/>
          </p:nvPr>
        </p:nvSpPr>
        <p:spPr/>
      </p:sp>
      <p:sp>
        <p:nvSpPr>
          <p:cNvPr id="3" name="Picture Placeholder 2"/>
          <p:cNvSpPr>
            <a:spLocks noGrp="1"/>
          </p:cNvSpPr>
          <p:nvPr>
            <p:ph type="pic" sz="quarter" idx="14"/>
          </p:nvPr>
        </p:nvSpPr>
        <p:spPr/>
      </p:sp>
      <p:sp>
        <p:nvSpPr>
          <p:cNvPr id="4" name="Picture Placeholder 3"/>
          <p:cNvSpPr>
            <a:spLocks noGrp="1"/>
          </p:cNvSpPr>
          <p:nvPr>
            <p:ph type="pic" sz="quarter" idx="16"/>
          </p:nvPr>
        </p:nvSpPr>
        <p:spPr/>
      </p:sp>
      <p:sp>
        <p:nvSpPr>
          <p:cNvPr id="5" name="Picture Placeholder 4"/>
          <p:cNvSpPr>
            <a:spLocks noGrp="1"/>
          </p:cNvSpPr>
          <p:nvPr>
            <p:ph type="pic" sz="quarter" idx="15"/>
          </p:nvPr>
        </p:nvSpPr>
        <p:spPr/>
      </p:sp>
    </p:spTree>
    <p:extLst>
      <p:ext uri="{BB962C8B-B14F-4D97-AF65-F5344CB8AC3E}">
        <p14:creationId xmlns:p14="http://schemas.microsoft.com/office/powerpoint/2010/main" val="168154793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Oval 50"/>
          <p:cNvSpPr/>
          <p:nvPr/>
        </p:nvSpPr>
        <p:spPr>
          <a:xfrm>
            <a:off x="10721834" y="3112754"/>
            <a:ext cx="2978586" cy="3031698"/>
          </a:xfrm>
          <a:prstGeom prst="ellipse">
            <a:avLst/>
          </a:prstGeom>
          <a:noFill/>
          <a:ln w="12700">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243797" tIns="121899" rIns="243797" bIns="121899" rtlCol="0" anchor="ctr"/>
          <a:lstStyle/>
          <a:p>
            <a:pPr algn="ctr"/>
            <a:endParaRPr lang="en-US" dirty="0">
              <a:latin typeface="Source Sans Pro Regular" charset="0"/>
            </a:endParaRPr>
          </a:p>
        </p:txBody>
      </p:sp>
      <p:cxnSp>
        <p:nvCxnSpPr>
          <p:cNvPr id="8" name="Straight Connector 7"/>
          <p:cNvCxnSpPr>
            <a:stCxn id="51" idx="4"/>
          </p:cNvCxnSpPr>
          <p:nvPr/>
        </p:nvCxnSpPr>
        <p:spPr>
          <a:xfrm flipH="1">
            <a:off x="12188825" y="6144452"/>
            <a:ext cx="0" cy="7571548"/>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93" name="Shape 2525"/>
          <p:cNvSpPr>
            <a:spLocks noChangeAspect="1"/>
          </p:cNvSpPr>
          <p:nvPr/>
        </p:nvSpPr>
        <p:spPr>
          <a:xfrm>
            <a:off x="11570506" y="3947764"/>
            <a:ext cx="1281242" cy="1281242"/>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solidFill>
            <a:schemeClr val="accent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latin typeface="Source Sans Pro Regular" charset="0"/>
              <a:ea typeface="Source Sans Pro Regular" charset="0"/>
              <a:cs typeface="Source Sans Pro Regular" charset="0"/>
            </a:endParaRPr>
          </a:p>
        </p:txBody>
      </p:sp>
      <p:sp>
        <p:nvSpPr>
          <p:cNvPr id="14" name="TextBox 13"/>
          <p:cNvSpPr txBox="1"/>
          <p:nvPr/>
        </p:nvSpPr>
        <p:spPr>
          <a:xfrm>
            <a:off x="7219854" y="9701468"/>
            <a:ext cx="3709350" cy="474489"/>
          </a:xfrm>
          <a:prstGeom prst="rect">
            <a:avLst/>
          </a:prstGeom>
          <a:noFill/>
        </p:spPr>
        <p:txBody>
          <a:bodyPr wrap="none" lIns="0" tIns="0" rIns="0" bIns="0" rtlCol="0">
            <a:spAutoFit/>
          </a:bodyPr>
          <a:lstStyle/>
          <a:p>
            <a:pPr algn="r">
              <a:lnSpc>
                <a:spcPts val="3733"/>
              </a:lnSpc>
              <a:spcAft>
                <a:spcPts val="3199"/>
              </a:spcAft>
            </a:pPr>
            <a:r>
              <a:rPr lang="en-US" sz="2900" b="1" dirty="0" smtClean="0">
                <a:solidFill>
                  <a:schemeClr val="tx2"/>
                </a:solidFill>
                <a:latin typeface="Lato" charset="0"/>
                <a:ea typeface="Lato" charset="0"/>
                <a:cs typeface="Lato" charset="0"/>
              </a:rPr>
              <a:t>WELCOME MESSAGE</a:t>
            </a:r>
            <a:endParaRPr lang="en-US" sz="2900" b="1" dirty="0">
              <a:solidFill>
                <a:schemeClr val="tx2"/>
              </a:solidFill>
              <a:latin typeface="Lato" charset="0"/>
              <a:ea typeface="Lato" charset="0"/>
              <a:cs typeface="Lato" charset="0"/>
            </a:endParaRPr>
          </a:p>
        </p:txBody>
      </p:sp>
      <p:sp>
        <p:nvSpPr>
          <p:cNvPr id="15" name="TextBox 14"/>
          <p:cNvSpPr txBox="1"/>
          <p:nvPr/>
        </p:nvSpPr>
        <p:spPr>
          <a:xfrm>
            <a:off x="6898366" y="10316175"/>
            <a:ext cx="4030838" cy="1025922"/>
          </a:xfrm>
          <a:prstGeom prst="rect">
            <a:avLst/>
          </a:prstGeom>
          <a:noFill/>
        </p:spPr>
        <p:txBody>
          <a:bodyPr wrap="square" lIns="0" tIns="0" rIns="0" bIns="0" rtlCol="0">
            <a:spAutoFit/>
          </a:bodyPr>
          <a:lstStyle/>
          <a:p>
            <a:pPr algn="r">
              <a:lnSpc>
                <a:spcPts val="4033"/>
              </a:lnSpc>
            </a:pPr>
            <a:r>
              <a:rPr lang="en-US" sz="2500" dirty="0">
                <a:latin typeface="Source Sans Pro Light" charset="0"/>
                <a:ea typeface="Source Sans Pro Light" charset="0"/>
                <a:cs typeface="Source Sans Pro Light" charset="0"/>
              </a:rPr>
              <a:t>Tools that allow people or companies to create, </a:t>
            </a:r>
            <a:r>
              <a:rPr lang="en-US" sz="2500" dirty="0" smtClean="0">
                <a:latin typeface="Source Sans Pro Light" charset="0"/>
                <a:ea typeface="Source Sans Pro Light" charset="0"/>
                <a:cs typeface="Source Sans Pro Light" charset="0"/>
              </a:rPr>
              <a:t>share</a:t>
            </a:r>
            <a:endParaRPr lang="en-US" sz="2500" dirty="0">
              <a:latin typeface="Source Sans Pro Regular" charset="0"/>
              <a:ea typeface="Source Sans Pro Regular" charset="0"/>
              <a:cs typeface="Source Sans Pro Regular" charset="0"/>
            </a:endParaRPr>
          </a:p>
        </p:txBody>
      </p:sp>
      <p:sp>
        <p:nvSpPr>
          <p:cNvPr id="16" name="Rectangle 15"/>
          <p:cNvSpPr>
            <a:spLocks/>
          </p:cNvSpPr>
          <p:nvPr/>
        </p:nvSpPr>
        <p:spPr bwMode="auto">
          <a:xfrm>
            <a:off x="9007317" y="513148"/>
            <a:ext cx="6421630" cy="98488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none" lIns="0" tIns="0" rIns="0" bIns="0" anchor="ctr">
            <a:spAutoFit/>
          </a:bodyPr>
          <a:lstStyle/>
          <a:p>
            <a:pPr algn="ctr"/>
            <a:r>
              <a:rPr lang="en-US" sz="6400" b="1" spc="300" dirty="0" smtClean="0">
                <a:solidFill>
                  <a:schemeClr val="tx2"/>
                </a:solidFill>
                <a:latin typeface="Lato Black" charset="0"/>
                <a:ea typeface="Lato Black" charset="0"/>
                <a:cs typeface="Lato Black" charset="0"/>
                <a:sym typeface="Bebas Neue" charset="0"/>
              </a:rPr>
              <a:t>Today’s Agenda</a:t>
            </a:r>
            <a:endParaRPr lang="en-US" sz="6400" b="1" spc="300" dirty="0">
              <a:solidFill>
                <a:schemeClr val="tx2"/>
              </a:solidFill>
              <a:latin typeface="Lato Black" charset="0"/>
              <a:ea typeface="Lato Black" charset="0"/>
              <a:cs typeface="Lato Black" charset="0"/>
              <a:sym typeface="Bebas Neue" charset="0"/>
            </a:endParaRPr>
          </a:p>
        </p:txBody>
      </p:sp>
      <p:grpSp>
        <p:nvGrpSpPr>
          <p:cNvPr id="17" name="Group 16"/>
          <p:cNvGrpSpPr/>
          <p:nvPr/>
        </p:nvGrpSpPr>
        <p:grpSpPr>
          <a:xfrm>
            <a:off x="11530633" y="1784193"/>
            <a:ext cx="1360987" cy="223024"/>
            <a:chOff x="11262732" y="1672683"/>
            <a:chExt cx="1360987" cy="223024"/>
          </a:xfrm>
        </p:grpSpPr>
        <p:sp>
          <p:nvSpPr>
            <p:cNvPr id="18" name="Oval 17"/>
            <p:cNvSpPr/>
            <p:nvPr/>
          </p:nvSpPr>
          <p:spPr>
            <a:xfrm>
              <a:off x="12400695"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p:nvSpPr>
          <p:spPr>
            <a:xfrm>
              <a:off x="12021554"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11641873"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a:off x="11262732"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2" name="Oval 11"/>
          <p:cNvSpPr/>
          <p:nvPr/>
        </p:nvSpPr>
        <p:spPr>
          <a:xfrm flipH="1">
            <a:off x="11505806" y="9210299"/>
            <a:ext cx="1406282" cy="140628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latin typeface="Lato" charset="0"/>
                <a:ea typeface="Lato" charset="0"/>
                <a:cs typeface="Lato" charset="0"/>
              </a:rPr>
              <a:t>9:00 AM</a:t>
            </a:r>
            <a:endParaRPr lang="en-US" sz="2400" dirty="0">
              <a:latin typeface="Lato" charset="0"/>
              <a:ea typeface="Lato" charset="0"/>
              <a:cs typeface="Lato" charset="0"/>
            </a:endParaRPr>
          </a:p>
        </p:txBody>
      </p:sp>
    </p:spTree>
    <p:extLst>
      <p:ext uri="{BB962C8B-B14F-4D97-AF65-F5344CB8AC3E}">
        <p14:creationId xmlns:p14="http://schemas.microsoft.com/office/powerpoint/2010/main" val="1906281428"/>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Rectangle 55"/>
          <p:cNvSpPr>
            <a:spLocks/>
          </p:cNvSpPr>
          <p:nvPr/>
        </p:nvSpPr>
        <p:spPr bwMode="auto">
          <a:xfrm>
            <a:off x="9240558" y="513148"/>
            <a:ext cx="5955156" cy="98488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none" lIns="0" tIns="0" rIns="0" bIns="0" anchor="ctr">
            <a:spAutoFit/>
          </a:bodyPr>
          <a:lstStyle/>
          <a:p>
            <a:pPr algn="ctr"/>
            <a:r>
              <a:rPr lang="en-US" sz="6400" b="1" spc="300" dirty="0" smtClean="0">
                <a:solidFill>
                  <a:schemeClr val="tx2"/>
                </a:solidFill>
                <a:latin typeface="Lato Black" charset="0"/>
                <a:ea typeface="Lato Black" charset="0"/>
                <a:cs typeface="Lato Black" charset="0"/>
                <a:sym typeface="Bebas Neue" charset="0"/>
              </a:rPr>
              <a:t>Meet Our CEO</a:t>
            </a:r>
            <a:endParaRPr lang="en-US" sz="6400" b="1" spc="300" dirty="0">
              <a:solidFill>
                <a:schemeClr val="tx2"/>
              </a:solidFill>
              <a:latin typeface="Lato Black" charset="0"/>
              <a:ea typeface="Lato Black" charset="0"/>
              <a:cs typeface="Lato Black" charset="0"/>
              <a:sym typeface="Bebas Neue" charset="0"/>
            </a:endParaRPr>
          </a:p>
        </p:txBody>
      </p:sp>
      <p:grpSp>
        <p:nvGrpSpPr>
          <p:cNvPr id="58" name="Group 57"/>
          <p:cNvGrpSpPr/>
          <p:nvPr/>
        </p:nvGrpSpPr>
        <p:grpSpPr>
          <a:xfrm>
            <a:off x="11530633" y="1784193"/>
            <a:ext cx="1360987" cy="223024"/>
            <a:chOff x="11262732" y="1672683"/>
            <a:chExt cx="1360987" cy="223024"/>
          </a:xfrm>
        </p:grpSpPr>
        <p:sp>
          <p:nvSpPr>
            <p:cNvPr id="62" name="Oval 61"/>
            <p:cNvSpPr/>
            <p:nvPr/>
          </p:nvSpPr>
          <p:spPr>
            <a:xfrm>
              <a:off x="12400695"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Oval 65"/>
            <p:cNvSpPr/>
            <p:nvPr/>
          </p:nvSpPr>
          <p:spPr>
            <a:xfrm>
              <a:off x="12021554"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Oval 74"/>
            <p:cNvSpPr/>
            <p:nvPr/>
          </p:nvSpPr>
          <p:spPr>
            <a:xfrm>
              <a:off x="11641873"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Oval 75"/>
            <p:cNvSpPr/>
            <p:nvPr/>
          </p:nvSpPr>
          <p:spPr>
            <a:xfrm>
              <a:off x="11262732"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0" name="Rectangle 69"/>
          <p:cNvSpPr/>
          <p:nvPr/>
        </p:nvSpPr>
        <p:spPr>
          <a:xfrm>
            <a:off x="9376401" y="5142473"/>
            <a:ext cx="1721946" cy="430887"/>
          </a:xfrm>
          <a:prstGeom prst="rect">
            <a:avLst/>
          </a:prstGeom>
        </p:spPr>
        <p:txBody>
          <a:bodyPr wrap="none">
            <a:spAutoFit/>
          </a:bodyPr>
          <a:lstStyle/>
          <a:p>
            <a:r>
              <a:rPr lang="en-US" sz="2200" dirty="0" smtClean="0">
                <a:solidFill>
                  <a:schemeClr val="accent2"/>
                </a:solidFill>
                <a:latin typeface="Lato Light" charset="0"/>
                <a:ea typeface="Lato Light" charset="0"/>
                <a:cs typeface="Lato Light" charset="0"/>
              </a:rPr>
              <a:t>Social Media</a:t>
            </a:r>
            <a:endParaRPr lang="en-US" sz="2200" dirty="0">
              <a:solidFill>
                <a:schemeClr val="accent2"/>
              </a:solidFill>
              <a:latin typeface="Lato Light" charset="0"/>
              <a:ea typeface="Lato Light" charset="0"/>
              <a:cs typeface="Lato Light" charset="0"/>
            </a:endParaRPr>
          </a:p>
        </p:txBody>
      </p:sp>
      <p:sp>
        <p:nvSpPr>
          <p:cNvPr id="71" name="Rectangle 70"/>
          <p:cNvSpPr/>
          <p:nvPr/>
        </p:nvSpPr>
        <p:spPr>
          <a:xfrm>
            <a:off x="9354099" y="4566173"/>
            <a:ext cx="2339102" cy="584775"/>
          </a:xfrm>
          <a:prstGeom prst="rect">
            <a:avLst/>
          </a:prstGeom>
        </p:spPr>
        <p:txBody>
          <a:bodyPr wrap="none">
            <a:spAutoFit/>
          </a:bodyPr>
          <a:lstStyle/>
          <a:p>
            <a:r>
              <a:rPr lang="en-US" sz="3200" b="1" dirty="0" smtClean="0">
                <a:solidFill>
                  <a:schemeClr val="tx2"/>
                </a:solidFill>
                <a:latin typeface="Lato" charset="0"/>
                <a:ea typeface="Lato" charset="0"/>
                <a:cs typeface="Lato" charset="0"/>
              </a:rPr>
              <a:t>Contact Me</a:t>
            </a:r>
            <a:endParaRPr lang="en-US" sz="3200" b="1" dirty="0">
              <a:solidFill>
                <a:schemeClr val="tx2"/>
              </a:solidFill>
              <a:latin typeface="Lato" charset="0"/>
              <a:ea typeface="Lato" charset="0"/>
              <a:cs typeface="Lato" charset="0"/>
            </a:endParaRPr>
          </a:p>
        </p:txBody>
      </p:sp>
      <p:cxnSp>
        <p:nvCxnSpPr>
          <p:cNvPr id="72" name="Straight Connector 71"/>
          <p:cNvCxnSpPr/>
          <p:nvPr/>
        </p:nvCxnSpPr>
        <p:spPr>
          <a:xfrm>
            <a:off x="13765794" y="4752953"/>
            <a:ext cx="0" cy="4488889"/>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73" name="Rectangle 72"/>
          <p:cNvSpPr/>
          <p:nvPr/>
        </p:nvSpPr>
        <p:spPr>
          <a:xfrm>
            <a:off x="17134098" y="6981380"/>
            <a:ext cx="4179135" cy="3574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Source Sans Pro Regular" charset="0"/>
            </a:endParaRPr>
          </a:p>
        </p:txBody>
      </p:sp>
      <p:sp>
        <p:nvSpPr>
          <p:cNvPr id="74" name="Rectangle 73"/>
          <p:cNvSpPr/>
          <p:nvPr/>
        </p:nvSpPr>
        <p:spPr>
          <a:xfrm>
            <a:off x="17134099" y="6981380"/>
            <a:ext cx="3713335" cy="35745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Source Sans Pro Regular" charset="0"/>
            </a:endParaRPr>
          </a:p>
        </p:txBody>
      </p:sp>
      <p:sp>
        <p:nvSpPr>
          <p:cNvPr id="89" name="Rectangle 88"/>
          <p:cNvSpPr/>
          <p:nvPr/>
        </p:nvSpPr>
        <p:spPr>
          <a:xfrm>
            <a:off x="17134098" y="7774177"/>
            <a:ext cx="4179135" cy="3574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Source Sans Pro Regular" charset="0"/>
            </a:endParaRPr>
          </a:p>
        </p:txBody>
      </p:sp>
      <p:sp>
        <p:nvSpPr>
          <p:cNvPr id="90" name="Rectangle 89"/>
          <p:cNvSpPr/>
          <p:nvPr/>
        </p:nvSpPr>
        <p:spPr>
          <a:xfrm>
            <a:off x="17134100" y="7774177"/>
            <a:ext cx="3435125" cy="35745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Source Sans Pro Regular" charset="0"/>
            </a:endParaRPr>
          </a:p>
        </p:txBody>
      </p:sp>
      <p:sp>
        <p:nvSpPr>
          <p:cNvPr id="91" name="Rectangle 90"/>
          <p:cNvSpPr/>
          <p:nvPr/>
        </p:nvSpPr>
        <p:spPr>
          <a:xfrm>
            <a:off x="17134098" y="8566972"/>
            <a:ext cx="4179135" cy="3574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Source Sans Pro Regular" charset="0"/>
            </a:endParaRPr>
          </a:p>
        </p:txBody>
      </p:sp>
      <p:sp>
        <p:nvSpPr>
          <p:cNvPr id="92" name="Rectangle 91"/>
          <p:cNvSpPr/>
          <p:nvPr/>
        </p:nvSpPr>
        <p:spPr>
          <a:xfrm>
            <a:off x="17134099" y="8566972"/>
            <a:ext cx="3713335" cy="35745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Source Sans Pro Regular" charset="0"/>
            </a:endParaRPr>
          </a:p>
        </p:txBody>
      </p:sp>
      <p:sp>
        <p:nvSpPr>
          <p:cNvPr id="93" name="Rectangle 92"/>
          <p:cNvSpPr/>
          <p:nvPr/>
        </p:nvSpPr>
        <p:spPr>
          <a:xfrm>
            <a:off x="17134098" y="6188583"/>
            <a:ext cx="4179135" cy="3574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Source Sans Pro Regular" charset="0"/>
            </a:endParaRPr>
          </a:p>
        </p:txBody>
      </p:sp>
      <p:sp>
        <p:nvSpPr>
          <p:cNvPr id="94" name="Rectangle 93"/>
          <p:cNvSpPr/>
          <p:nvPr/>
        </p:nvSpPr>
        <p:spPr>
          <a:xfrm>
            <a:off x="17134100" y="6188583"/>
            <a:ext cx="2814993" cy="35745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Source Sans Pro Regular" charset="0"/>
            </a:endParaRPr>
          </a:p>
        </p:txBody>
      </p:sp>
      <p:sp>
        <p:nvSpPr>
          <p:cNvPr id="95" name="TextBox 94"/>
          <p:cNvSpPr txBox="1"/>
          <p:nvPr/>
        </p:nvSpPr>
        <p:spPr>
          <a:xfrm>
            <a:off x="15513099" y="6901715"/>
            <a:ext cx="1254702" cy="448841"/>
          </a:xfrm>
          <a:prstGeom prst="rect">
            <a:avLst/>
          </a:prstGeom>
          <a:noFill/>
        </p:spPr>
        <p:txBody>
          <a:bodyPr wrap="none" lIns="0" tIns="0" rIns="0" bIns="0" rtlCol="0">
            <a:spAutoFit/>
          </a:bodyPr>
          <a:lstStyle/>
          <a:p>
            <a:pPr>
              <a:lnSpc>
                <a:spcPts val="3466"/>
              </a:lnSpc>
              <a:spcAft>
                <a:spcPts val="1600"/>
              </a:spcAft>
            </a:pPr>
            <a:r>
              <a:rPr lang="en-US" sz="1900" dirty="0" smtClean="0">
                <a:latin typeface="Lato Regular"/>
                <a:cs typeface="Lato Regular"/>
              </a:rPr>
              <a:t>PowerPoint</a:t>
            </a:r>
            <a:endParaRPr lang="en-US" sz="1900" dirty="0">
              <a:latin typeface="Lato Regular"/>
              <a:cs typeface="Lato Regular"/>
            </a:endParaRPr>
          </a:p>
        </p:txBody>
      </p:sp>
      <p:sp>
        <p:nvSpPr>
          <p:cNvPr id="96" name="TextBox 95"/>
          <p:cNvSpPr txBox="1"/>
          <p:nvPr/>
        </p:nvSpPr>
        <p:spPr>
          <a:xfrm>
            <a:off x="20248093" y="6923611"/>
            <a:ext cx="643902" cy="424261"/>
          </a:xfrm>
          <a:prstGeom prst="rect">
            <a:avLst/>
          </a:prstGeom>
          <a:noFill/>
        </p:spPr>
        <p:txBody>
          <a:bodyPr wrap="square" lIns="0" tIns="0" rIns="0" bIns="0" rtlCol="0">
            <a:spAutoFit/>
          </a:bodyPr>
          <a:lstStyle/>
          <a:p>
            <a:pPr algn="ctr">
              <a:lnSpc>
                <a:spcPts val="3466"/>
              </a:lnSpc>
              <a:spcAft>
                <a:spcPts val="1600"/>
              </a:spcAft>
            </a:pPr>
            <a:r>
              <a:rPr lang="en-US" sz="2100" dirty="0">
                <a:solidFill>
                  <a:schemeClr val="bg1"/>
                </a:solidFill>
                <a:latin typeface="Lato Regular"/>
                <a:cs typeface="Lato Regular"/>
              </a:rPr>
              <a:t>83%</a:t>
            </a:r>
          </a:p>
        </p:txBody>
      </p:sp>
      <p:sp>
        <p:nvSpPr>
          <p:cNvPr id="97" name="TextBox 96"/>
          <p:cNvSpPr txBox="1"/>
          <p:nvPr/>
        </p:nvSpPr>
        <p:spPr>
          <a:xfrm>
            <a:off x="15513099" y="7716814"/>
            <a:ext cx="1349728" cy="448841"/>
          </a:xfrm>
          <a:prstGeom prst="rect">
            <a:avLst/>
          </a:prstGeom>
          <a:noFill/>
        </p:spPr>
        <p:txBody>
          <a:bodyPr wrap="none" lIns="0" tIns="0" rIns="0" bIns="0" rtlCol="0">
            <a:spAutoFit/>
          </a:bodyPr>
          <a:lstStyle/>
          <a:p>
            <a:pPr>
              <a:lnSpc>
                <a:spcPts val="3466"/>
              </a:lnSpc>
              <a:spcAft>
                <a:spcPts val="1600"/>
              </a:spcAft>
            </a:pPr>
            <a:r>
              <a:rPr lang="en-US" sz="1900" dirty="0" smtClean="0">
                <a:latin typeface="Lato Regular"/>
                <a:cs typeface="Lato Regular"/>
              </a:rPr>
              <a:t>Social Media</a:t>
            </a:r>
            <a:endParaRPr lang="en-US" sz="1900" dirty="0">
              <a:latin typeface="Lato Regular"/>
              <a:cs typeface="Lato Regular"/>
            </a:endParaRPr>
          </a:p>
        </p:txBody>
      </p:sp>
      <p:sp>
        <p:nvSpPr>
          <p:cNvPr id="98" name="TextBox 97"/>
          <p:cNvSpPr txBox="1"/>
          <p:nvPr/>
        </p:nvSpPr>
        <p:spPr>
          <a:xfrm>
            <a:off x="19927357" y="7671848"/>
            <a:ext cx="643902" cy="424261"/>
          </a:xfrm>
          <a:prstGeom prst="rect">
            <a:avLst/>
          </a:prstGeom>
          <a:noFill/>
        </p:spPr>
        <p:txBody>
          <a:bodyPr wrap="square" lIns="0" tIns="0" rIns="0" bIns="0" rtlCol="0">
            <a:spAutoFit/>
          </a:bodyPr>
          <a:lstStyle/>
          <a:p>
            <a:pPr algn="ctr">
              <a:lnSpc>
                <a:spcPts val="3466"/>
              </a:lnSpc>
              <a:spcAft>
                <a:spcPts val="1600"/>
              </a:spcAft>
            </a:pPr>
            <a:r>
              <a:rPr lang="en-US" sz="2100" dirty="0">
                <a:solidFill>
                  <a:schemeClr val="bg1"/>
                </a:solidFill>
                <a:latin typeface="Lato Regular"/>
                <a:cs typeface="Lato Regular"/>
              </a:rPr>
              <a:t>73%</a:t>
            </a:r>
          </a:p>
        </p:txBody>
      </p:sp>
      <p:sp>
        <p:nvSpPr>
          <p:cNvPr id="99" name="TextBox 98"/>
          <p:cNvSpPr txBox="1"/>
          <p:nvPr/>
        </p:nvSpPr>
        <p:spPr>
          <a:xfrm>
            <a:off x="15513099" y="8487306"/>
            <a:ext cx="1109984" cy="448841"/>
          </a:xfrm>
          <a:prstGeom prst="rect">
            <a:avLst/>
          </a:prstGeom>
          <a:noFill/>
        </p:spPr>
        <p:txBody>
          <a:bodyPr wrap="none" lIns="0" tIns="0" rIns="0" bIns="0" rtlCol="0">
            <a:spAutoFit/>
          </a:bodyPr>
          <a:lstStyle/>
          <a:p>
            <a:pPr>
              <a:lnSpc>
                <a:spcPts val="3466"/>
              </a:lnSpc>
              <a:spcAft>
                <a:spcPts val="1600"/>
              </a:spcAft>
            </a:pPr>
            <a:r>
              <a:rPr lang="en-US" sz="1900" dirty="0" smtClean="0">
                <a:latin typeface="Lato Regular"/>
                <a:cs typeface="Lato Regular"/>
              </a:rPr>
              <a:t>Marketing</a:t>
            </a:r>
            <a:endParaRPr lang="en-US" sz="1900" dirty="0">
              <a:latin typeface="Lato Regular"/>
              <a:cs typeface="Lato Regular"/>
            </a:endParaRPr>
          </a:p>
        </p:txBody>
      </p:sp>
      <p:sp>
        <p:nvSpPr>
          <p:cNvPr id="100" name="TextBox 99"/>
          <p:cNvSpPr txBox="1"/>
          <p:nvPr/>
        </p:nvSpPr>
        <p:spPr>
          <a:xfrm>
            <a:off x="20225812" y="8486922"/>
            <a:ext cx="643902" cy="424261"/>
          </a:xfrm>
          <a:prstGeom prst="rect">
            <a:avLst/>
          </a:prstGeom>
          <a:noFill/>
        </p:spPr>
        <p:txBody>
          <a:bodyPr wrap="square" lIns="0" tIns="0" rIns="0" bIns="0" rtlCol="0">
            <a:spAutoFit/>
          </a:bodyPr>
          <a:lstStyle/>
          <a:p>
            <a:pPr algn="ctr">
              <a:lnSpc>
                <a:spcPts val="3466"/>
              </a:lnSpc>
              <a:spcAft>
                <a:spcPts val="1600"/>
              </a:spcAft>
            </a:pPr>
            <a:r>
              <a:rPr lang="en-US" sz="2100" dirty="0">
                <a:solidFill>
                  <a:schemeClr val="bg1"/>
                </a:solidFill>
                <a:latin typeface="Lato Regular"/>
                <a:cs typeface="Lato Regular"/>
              </a:rPr>
              <a:t>83%</a:t>
            </a:r>
          </a:p>
        </p:txBody>
      </p:sp>
      <p:sp>
        <p:nvSpPr>
          <p:cNvPr id="101" name="TextBox 100"/>
          <p:cNvSpPr txBox="1"/>
          <p:nvPr/>
        </p:nvSpPr>
        <p:spPr>
          <a:xfrm>
            <a:off x="19286024" y="6108533"/>
            <a:ext cx="643902" cy="424261"/>
          </a:xfrm>
          <a:prstGeom prst="rect">
            <a:avLst/>
          </a:prstGeom>
          <a:noFill/>
        </p:spPr>
        <p:txBody>
          <a:bodyPr wrap="square" lIns="0" tIns="0" rIns="0" bIns="0" rtlCol="0">
            <a:spAutoFit/>
          </a:bodyPr>
          <a:lstStyle/>
          <a:p>
            <a:pPr algn="ctr">
              <a:lnSpc>
                <a:spcPts val="3466"/>
              </a:lnSpc>
              <a:spcAft>
                <a:spcPts val="1600"/>
              </a:spcAft>
            </a:pPr>
            <a:r>
              <a:rPr lang="en-US" sz="2100" dirty="0">
                <a:solidFill>
                  <a:schemeClr val="bg1"/>
                </a:solidFill>
                <a:latin typeface="Lato Regular"/>
                <a:cs typeface="Lato Regular"/>
              </a:rPr>
              <a:t>60%</a:t>
            </a:r>
          </a:p>
        </p:txBody>
      </p:sp>
      <p:sp>
        <p:nvSpPr>
          <p:cNvPr id="102" name="Shape 2836"/>
          <p:cNvSpPr/>
          <p:nvPr/>
        </p:nvSpPr>
        <p:spPr>
          <a:xfrm>
            <a:off x="9439356" y="8769972"/>
            <a:ext cx="558655" cy="406295"/>
          </a:xfrm>
          <a:custGeom>
            <a:avLst/>
            <a:gdLst/>
            <a:ahLst/>
            <a:cxnLst>
              <a:cxn ang="0">
                <a:pos x="wd2" y="hd2"/>
              </a:cxn>
              <a:cxn ang="5400000">
                <a:pos x="wd2" y="hd2"/>
              </a:cxn>
              <a:cxn ang="10800000">
                <a:pos x="wd2" y="hd2"/>
              </a:cxn>
              <a:cxn ang="16200000">
                <a:pos x="wd2" y="hd2"/>
              </a:cxn>
            </a:cxnLst>
            <a:rect l="0" t="0" r="r" b="b"/>
            <a:pathLst>
              <a:path w="21600" h="21600" extrusionOk="0">
                <a:moveTo>
                  <a:pt x="20618" y="18900"/>
                </a:moveTo>
                <a:cubicBezTo>
                  <a:pt x="20618" y="18980"/>
                  <a:pt x="20611" y="19058"/>
                  <a:pt x="20601" y="19135"/>
                </a:cubicBezTo>
                <a:lnTo>
                  <a:pt x="14539" y="10800"/>
                </a:lnTo>
                <a:lnTo>
                  <a:pt x="20601" y="2465"/>
                </a:lnTo>
                <a:cubicBezTo>
                  <a:pt x="20611" y="2542"/>
                  <a:pt x="20618" y="2620"/>
                  <a:pt x="20618" y="2700"/>
                </a:cubicBezTo>
                <a:cubicBezTo>
                  <a:pt x="20618" y="2700"/>
                  <a:pt x="20618" y="18900"/>
                  <a:pt x="20618" y="18900"/>
                </a:cubicBezTo>
                <a:close/>
                <a:moveTo>
                  <a:pt x="19636" y="20250"/>
                </a:moveTo>
                <a:lnTo>
                  <a:pt x="1964" y="20250"/>
                </a:lnTo>
                <a:cubicBezTo>
                  <a:pt x="1849" y="20250"/>
                  <a:pt x="1739" y="20218"/>
                  <a:pt x="1637" y="20168"/>
                </a:cubicBezTo>
                <a:lnTo>
                  <a:pt x="7755" y="11754"/>
                </a:lnTo>
                <a:lnTo>
                  <a:pt x="9440" y="14072"/>
                </a:lnTo>
                <a:cubicBezTo>
                  <a:pt x="9816" y="14589"/>
                  <a:pt x="10308" y="14847"/>
                  <a:pt x="10800" y="14847"/>
                </a:cubicBezTo>
                <a:cubicBezTo>
                  <a:pt x="11292" y="14847"/>
                  <a:pt x="11784" y="14589"/>
                  <a:pt x="12159" y="14072"/>
                </a:cubicBezTo>
                <a:lnTo>
                  <a:pt x="13845" y="11754"/>
                </a:lnTo>
                <a:lnTo>
                  <a:pt x="19964" y="20168"/>
                </a:lnTo>
                <a:cubicBezTo>
                  <a:pt x="19861" y="20218"/>
                  <a:pt x="19752" y="20250"/>
                  <a:pt x="19636" y="20250"/>
                </a:cubicBezTo>
                <a:moveTo>
                  <a:pt x="982" y="18900"/>
                </a:moveTo>
                <a:lnTo>
                  <a:pt x="982" y="2700"/>
                </a:lnTo>
                <a:cubicBezTo>
                  <a:pt x="982" y="2620"/>
                  <a:pt x="989" y="2542"/>
                  <a:pt x="999" y="2465"/>
                </a:cubicBezTo>
                <a:lnTo>
                  <a:pt x="7061" y="10800"/>
                </a:lnTo>
                <a:lnTo>
                  <a:pt x="999" y="19135"/>
                </a:lnTo>
                <a:cubicBezTo>
                  <a:pt x="989" y="19058"/>
                  <a:pt x="982" y="18980"/>
                  <a:pt x="982" y="18900"/>
                </a:cubicBezTo>
                <a:moveTo>
                  <a:pt x="1964" y="1350"/>
                </a:moveTo>
                <a:lnTo>
                  <a:pt x="19636" y="1350"/>
                </a:lnTo>
                <a:cubicBezTo>
                  <a:pt x="19752" y="1350"/>
                  <a:pt x="19861" y="1382"/>
                  <a:pt x="19964" y="1433"/>
                </a:cubicBezTo>
                <a:lnTo>
                  <a:pt x="11465" y="13118"/>
                </a:lnTo>
                <a:cubicBezTo>
                  <a:pt x="11288" y="13362"/>
                  <a:pt x="11051" y="13497"/>
                  <a:pt x="10800" y="13497"/>
                </a:cubicBezTo>
                <a:cubicBezTo>
                  <a:pt x="10549" y="13497"/>
                  <a:pt x="10312" y="13362"/>
                  <a:pt x="10134" y="13118"/>
                </a:cubicBezTo>
                <a:lnTo>
                  <a:pt x="1637" y="1433"/>
                </a:lnTo>
                <a:cubicBezTo>
                  <a:pt x="1739" y="1382"/>
                  <a:pt x="1849" y="1350"/>
                  <a:pt x="1964" y="1350"/>
                </a:cubicBezTo>
                <a:moveTo>
                  <a:pt x="19636" y="0"/>
                </a:moveTo>
                <a:lnTo>
                  <a:pt x="1964" y="0"/>
                </a:lnTo>
                <a:cubicBezTo>
                  <a:pt x="879" y="0"/>
                  <a:pt x="0" y="1209"/>
                  <a:pt x="0" y="2700"/>
                </a:cubicBezTo>
                <a:lnTo>
                  <a:pt x="0" y="18900"/>
                </a:lnTo>
                <a:cubicBezTo>
                  <a:pt x="0" y="20391"/>
                  <a:pt x="879" y="21600"/>
                  <a:pt x="1964" y="21600"/>
                </a:cubicBezTo>
                <a:lnTo>
                  <a:pt x="19636" y="21600"/>
                </a:lnTo>
                <a:cubicBezTo>
                  <a:pt x="20721" y="21600"/>
                  <a:pt x="21600" y="20391"/>
                  <a:pt x="21600" y="18900"/>
                </a:cubicBezTo>
                <a:lnTo>
                  <a:pt x="21600" y="2700"/>
                </a:lnTo>
                <a:cubicBezTo>
                  <a:pt x="21600" y="1209"/>
                  <a:pt x="20721" y="0"/>
                  <a:pt x="19636" y="0"/>
                </a:cubicBezTo>
              </a:path>
            </a:pathLst>
          </a:custGeom>
          <a:solidFill>
            <a:schemeClr val="accent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103" name="Shape 2872"/>
          <p:cNvSpPr/>
          <p:nvPr/>
        </p:nvSpPr>
        <p:spPr>
          <a:xfrm>
            <a:off x="9434435" y="6108117"/>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9"/>
                  <a:pt x="20178"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5929" y="7018"/>
                </a:moveTo>
                <a:cubicBezTo>
                  <a:pt x="15540" y="7246"/>
                  <a:pt x="15108" y="7411"/>
                  <a:pt x="14650" y="7499"/>
                </a:cubicBezTo>
                <a:cubicBezTo>
                  <a:pt x="14282" y="7114"/>
                  <a:pt x="13759" y="6874"/>
                  <a:pt x="13180" y="6874"/>
                </a:cubicBezTo>
                <a:cubicBezTo>
                  <a:pt x="12067" y="6874"/>
                  <a:pt x="11165" y="7762"/>
                  <a:pt x="11165" y="8856"/>
                </a:cubicBezTo>
                <a:cubicBezTo>
                  <a:pt x="11165" y="9011"/>
                  <a:pt x="11183" y="9162"/>
                  <a:pt x="11217" y="9308"/>
                </a:cubicBezTo>
                <a:cubicBezTo>
                  <a:pt x="9543" y="9225"/>
                  <a:pt x="8059" y="8436"/>
                  <a:pt x="7066" y="7236"/>
                </a:cubicBezTo>
                <a:cubicBezTo>
                  <a:pt x="6892" y="7529"/>
                  <a:pt x="6793" y="7870"/>
                  <a:pt x="6793" y="8233"/>
                </a:cubicBezTo>
                <a:cubicBezTo>
                  <a:pt x="6793" y="8921"/>
                  <a:pt x="7148" y="9528"/>
                  <a:pt x="7689" y="9883"/>
                </a:cubicBezTo>
                <a:cubicBezTo>
                  <a:pt x="7359" y="9873"/>
                  <a:pt x="7048" y="9784"/>
                  <a:pt x="6777" y="9635"/>
                </a:cubicBezTo>
                <a:cubicBezTo>
                  <a:pt x="6776" y="9644"/>
                  <a:pt x="6776" y="9652"/>
                  <a:pt x="6776" y="9660"/>
                </a:cubicBezTo>
                <a:cubicBezTo>
                  <a:pt x="6776" y="10621"/>
                  <a:pt x="7471" y="11422"/>
                  <a:pt x="8392" y="11604"/>
                </a:cubicBezTo>
                <a:cubicBezTo>
                  <a:pt x="8223" y="11650"/>
                  <a:pt x="8045" y="11673"/>
                  <a:pt x="7861" y="11673"/>
                </a:cubicBezTo>
                <a:cubicBezTo>
                  <a:pt x="7732" y="11673"/>
                  <a:pt x="7606" y="11661"/>
                  <a:pt x="7483" y="11638"/>
                </a:cubicBezTo>
                <a:cubicBezTo>
                  <a:pt x="7739" y="12426"/>
                  <a:pt x="8482" y="12999"/>
                  <a:pt x="9364" y="13015"/>
                </a:cubicBezTo>
                <a:cubicBezTo>
                  <a:pt x="8674" y="13547"/>
                  <a:pt x="7806" y="13863"/>
                  <a:pt x="6862" y="13863"/>
                </a:cubicBezTo>
                <a:cubicBezTo>
                  <a:pt x="6699" y="13863"/>
                  <a:pt x="6539" y="13855"/>
                  <a:pt x="6382" y="13837"/>
                </a:cubicBezTo>
                <a:cubicBezTo>
                  <a:pt x="7273" y="14398"/>
                  <a:pt x="8332" y="14727"/>
                  <a:pt x="9470" y="14727"/>
                </a:cubicBezTo>
                <a:cubicBezTo>
                  <a:pt x="13174" y="14727"/>
                  <a:pt x="15200" y="11706"/>
                  <a:pt x="15200" y="9086"/>
                </a:cubicBezTo>
                <a:cubicBezTo>
                  <a:pt x="15200" y="9000"/>
                  <a:pt x="15199" y="8914"/>
                  <a:pt x="15195" y="8829"/>
                </a:cubicBezTo>
                <a:cubicBezTo>
                  <a:pt x="15588" y="8550"/>
                  <a:pt x="15930" y="8201"/>
                  <a:pt x="16200" y="7804"/>
                </a:cubicBezTo>
                <a:cubicBezTo>
                  <a:pt x="15839" y="7960"/>
                  <a:pt x="15451" y="8067"/>
                  <a:pt x="15043" y="8115"/>
                </a:cubicBezTo>
                <a:cubicBezTo>
                  <a:pt x="15459" y="7870"/>
                  <a:pt x="15778" y="7482"/>
                  <a:pt x="15929" y="7018"/>
                </a:cubicBezTo>
              </a:path>
            </a:pathLst>
          </a:custGeom>
          <a:solidFill>
            <a:schemeClr val="accent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104" name="Shape 2873"/>
          <p:cNvSpPr/>
          <p:nvPr/>
        </p:nvSpPr>
        <p:spPr>
          <a:xfrm>
            <a:off x="9433292" y="7874679"/>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1776" y="8468"/>
                </a:moveTo>
                <a:cubicBezTo>
                  <a:pt x="11776" y="8071"/>
                  <a:pt x="11817" y="7858"/>
                  <a:pt x="12428" y="7858"/>
                </a:cubicBezTo>
                <a:lnTo>
                  <a:pt x="13245" y="7858"/>
                </a:lnTo>
                <a:lnTo>
                  <a:pt x="13245" y="6381"/>
                </a:lnTo>
                <a:lnTo>
                  <a:pt x="11938" y="6381"/>
                </a:lnTo>
                <a:cubicBezTo>
                  <a:pt x="10368" y="6381"/>
                  <a:pt x="9816" y="7120"/>
                  <a:pt x="9816" y="8363"/>
                </a:cubicBezTo>
                <a:lnTo>
                  <a:pt x="9816" y="9322"/>
                </a:lnTo>
                <a:lnTo>
                  <a:pt x="8837" y="9322"/>
                </a:lnTo>
                <a:lnTo>
                  <a:pt x="8837" y="10800"/>
                </a:lnTo>
                <a:lnTo>
                  <a:pt x="9816" y="10800"/>
                </a:lnTo>
                <a:lnTo>
                  <a:pt x="9816" y="15219"/>
                </a:lnTo>
                <a:lnTo>
                  <a:pt x="11774" y="15219"/>
                </a:lnTo>
                <a:lnTo>
                  <a:pt x="11774" y="10800"/>
                </a:lnTo>
                <a:lnTo>
                  <a:pt x="13081" y="10800"/>
                </a:lnTo>
                <a:lnTo>
                  <a:pt x="13254" y="9322"/>
                </a:lnTo>
                <a:lnTo>
                  <a:pt x="11774" y="9322"/>
                </a:lnTo>
                <a:cubicBezTo>
                  <a:pt x="11774" y="9322"/>
                  <a:pt x="11776" y="8468"/>
                  <a:pt x="11776" y="8468"/>
                </a:cubicBezTo>
                <a:close/>
                <a:moveTo>
                  <a:pt x="20618" y="19636"/>
                </a:moveTo>
                <a:cubicBezTo>
                  <a:pt x="20618" y="20179"/>
                  <a:pt x="20179"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9"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chemeClr val="accent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105" name="Shape 2882"/>
          <p:cNvSpPr/>
          <p:nvPr/>
        </p:nvSpPr>
        <p:spPr>
          <a:xfrm>
            <a:off x="9434435" y="699139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4727" y="13745"/>
                </a:moveTo>
                <a:cubicBezTo>
                  <a:pt x="14727" y="14288"/>
                  <a:pt x="14287" y="14727"/>
                  <a:pt x="13745" y="14727"/>
                </a:cubicBezTo>
                <a:lnTo>
                  <a:pt x="7855" y="14727"/>
                </a:lnTo>
                <a:cubicBezTo>
                  <a:pt x="7313" y="14727"/>
                  <a:pt x="6873" y="14288"/>
                  <a:pt x="6873" y="13745"/>
                </a:cubicBezTo>
                <a:lnTo>
                  <a:pt x="6873" y="10309"/>
                </a:lnTo>
                <a:lnTo>
                  <a:pt x="7904" y="10309"/>
                </a:lnTo>
                <a:cubicBezTo>
                  <a:pt x="7877" y="10470"/>
                  <a:pt x="7855" y="10632"/>
                  <a:pt x="7855" y="10800"/>
                </a:cubicBezTo>
                <a:cubicBezTo>
                  <a:pt x="7855" y="12427"/>
                  <a:pt x="9173" y="13745"/>
                  <a:pt x="10800" y="13745"/>
                </a:cubicBezTo>
                <a:cubicBezTo>
                  <a:pt x="12427" y="13745"/>
                  <a:pt x="13745" y="12427"/>
                  <a:pt x="13745" y="10800"/>
                </a:cubicBezTo>
                <a:cubicBezTo>
                  <a:pt x="13745" y="10632"/>
                  <a:pt x="13723" y="10470"/>
                  <a:pt x="13696" y="10309"/>
                </a:cubicBezTo>
                <a:lnTo>
                  <a:pt x="14727" y="10309"/>
                </a:lnTo>
                <a:cubicBezTo>
                  <a:pt x="14727" y="10309"/>
                  <a:pt x="14727" y="13745"/>
                  <a:pt x="14727" y="13745"/>
                </a:cubicBezTo>
                <a:close/>
                <a:moveTo>
                  <a:pt x="10800" y="8836"/>
                </a:moveTo>
                <a:cubicBezTo>
                  <a:pt x="11884" y="8836"/>
                  <a:pt x="12764" y="9716"/>
                  <a:pt x="12764" y="10800"/>
                </a:cubicBezTo>
                <a:cubicBezTo>
                  <a:pt x="12764" y="11884"/>
                  <a:pt x="11884" y="12764"/>
                  <a:pt x="10800" y="12764"/>
                </a:cubicBezTo>
                <a:cubicBezTo>
                  <a:pt x="9716" y="12764"/>
                  <a:pt x="8836" y="11884"/>
                  <a:pt x="8836" y="10800"/>
                </a:cubicBezTo>
                <a:cubicBezTo>
                  <a:pt x="8836" y="9716"/>
                  <a:pt x="9716" y="8836"/>
                  <a:pt x="10800" y="8836"/>
                </a:cubicBezTo>
                <a:moveTo>
                  <a:pt x="12764" y="7364"/>
                </a:moveTo>
                <a:lnTo>
                  <a:pt x="14236" y="7364"/>
                </a:lnTo>
                <a:lnTo>
                  <a:pt x="14236" y="8836"/>
                </a:lnTo>
                <a:lnTo>
                  <a:pt x="12764" y="8836"/>
                </a:lnTo>
                <a:cubicBezTo>
                  <a:pt x="12764" y="8836"/>
                  <a:pt x="12764" y="7364"/>
                  <a:pt x="12764" y="7364"/>
                </a:cubicBezTo>
                <a:close/>
                <a:moveTo>
                  <a:pt x="13745" y="5891"/>
                </a:moveTo>
                <a:lnTo>
                  <a:pt x="7855" y="5891"/>
                </a:lnTo>
                <a:cubicBezTo>
                  <a:pt x="6770" y="5891"/>
                  <a:pt x="5891" y="6770"/>
                  <a:pt x="5891" y="7855"/>
                </a:cubicBezTo>
                <a:lnTo>
                  <a:pt x="5891" y="13745"/>
                </a:lnTo>
                <a:cubicBezTo>
                  <a:pt x="5891" y="14830"/>
                  <a:pt x="6770" y="15709"/>
                  <a:pt x="7855" y="15709"/>
                </a:cubicBezTo>
                <a:lnTo>
                  <a:pt x="13745" y="15709"/>
                </a:lnTo>
                <a:cubicBezTo>
                  <a:pt x="14830" y="15709"/>
                  <a:pt x="15709" y="14830"/>
                  <a:pt x="15709" y="13745"/>
                </a:cubicBezTo>
                <a:lnTo>
                  <a:pt x="15709" y="7855"/>
                </a:lnTo>
                <a:cubicBezTo>
                  <a:pt x="15709" y="6770"/>
                  <a:pt x="14830" y="5891"/>
                  <a:pt x="13745" y="5891"/>
                </a:cubicBezTo>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chemeClr val="accent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106" name="TextBox 105"/>
          <p:cNvSpPr txBox="1"/>
          <p:nvPr/>
        </p:nvSpPr>
        <p:spPr>
          <a:xfrm>
            <a:off x="15513099" y="6131219"/>
            <a:ext cx="702115" cy="448841"/>
          </a:xfrm>
          <a:prstGeom prst="rect">
            <a:avLst/>
          </a:prstGeom>
          <a:noFill/>
        </p:spPr>
        <p:txBody>
          <a:bodyPr wrap="none" lIns="0" tIns="0" rIns="0" bIns="0" rtlCol="0">
            <a:spAutoFit/>
          </a:bodyPr>
          <a:lstStyle/>
          <a:p>
            <a:pPr>
              <a:lnSpc>
                <a:spcPts val="3466"/>
              </a:lnSpc>
              <a:spcAft>
                <a:spcPts val="1600"/>
              </a:spcAft>
            </a:pPr>
            <a:r>
              <a:rPr lang="en-US" sz="1900" dirty="0" smtClean="0">
                <a:latin typeface="Lato Regular"/>
                <a:cs typeface="Lato Regular"/>
              </a:rPr>
              <a:t>Adobe</a:t>
            </a:r>
            <a:endParaRPr lang="en-US" sz="1900" dirty="0">
              <a:latin typeface="Lato Regular"/>
              <a:cs typeface="Lato Regular"/>
            </a:endParaRPr>
          </a:p>
        </p:txBody>
      </p:sp>
      <p:sp>
        <p:nvSpPr>
          <p:cNvPr id="107" name="TextBox 106"/>
          <p:cNvSpPr txBox="1"/>
          <p:nvPr/>
        </p:nvSpPr>
        <p:spPr>
          <a:xfrm>
            <a:off x="10216279" y="8689207"/>
            <a:ext cx="2234586" cy="448841"/>
          </a:xfrm>
          <a:prstGeom prst="rect">
            <a:avLst/>
          </a:prstGeom>
          <a:noFill/>
        </p:spPr>
        <p:txBody>
          <a:bodyPr wrap="none" lIns="0" tIns="0" rIns="0" bIns="0" rtlCol="0">
            <a:spAutoFit/>
          </a:bodyPr>
          <a:lstStyle/>
          <a:p>
            <a:pPr>
              <a:lnSpc>
                <a:spcPts val="3466"/>
              </a:lnSpc>
              <a:spcAft>
                <a:spcPts val="1600"/>
              </a:spcAft>
            </a:pPr>
            <a:r>
              <a:rPr lang="en-US" sz="2000" dirty="0" smtClean="0">
                <a:latin typeface="Lato Regular"/>
                <a:cs typeface="Lato Regular"/>
              </a:rPr>
              <a:t>james@domain.com</a:t>
            </a:r>
            <a:endParaRPr lang="en-US" sz="2000" dirty="0">
              <a:latin typeface="Lato Regular"/>
              <a:cs typeface="Lato Regular"/>
            </a:endParaRPr>
          </a:p>
        </p:txBody>
      </p:sp>
      <p:sp>
        <p:nvSpPr>
          <p:cNvPr id="108" name="TextBox 107"/>
          <p:cNvSpPr txBox="1"/>
          <p:nvPr/>
        </p:nvSpPr>
        <p:spPr>
          <a:xfrm>
            <a:off x="10238581" y="7002355"/>
            <a:ext cx="1506823" cy="448841"/>
          </a:xfrm>
          <a:prstGeom prst="rect">
            <a:avLst/>
          </a:prstGeom>
          <a:noFill/>
        </p:spPr>
        <p:txBody>
          <a:bodyPr wrap="none" lIns="0" tIns="0" rIns="0" bIns="0" rtlCol="0">
            <a:spAutoFit/>
          </a:bodyPr>
          <a:lstStyle/>
          <a:p>
            <a:pPr>
              <a:lnSpc>
                <a:spcPts val="3466"/>
              </a:lnSpc>
              <a:spcAft>
                <a:spcPts val="1600"/>
              </a:spcAft>
            </a:pPr>
            <a:r>
              <a:rPr lang="en-US" sz="2000" dirty="0" smtClean="0">
                <a:latin typeface="Lato Regular"/>
                <a:cs typeface="Lato Regular"/>
              </a:rPr>
              <a:t>@JamesBond</a:t>
            </a:r>
            <a:endParaRPr lang="en-US" sz="2000" dirty="0">
              <a:latin typeface="Lato Regular"/>
              <a:cs typeface="Lato Regular"/>
            </a:endParaRPr>
          </a:p>
        </p:txBody>
      </p:sp>
      <p:sp>
        <p:nvSpPr>
          <p:cNvPr id="109" name="TextBox 108"/>
          <p:cNvSpPr txBox="1"/>
          <p:nvPr/>
        </p:nvSpPr>
        <p:spPr>
          <a:xfrm>
            <a:off x="10238581" y="7907787"/>
            <a:ext cx="1506823" cy="448841"/>
          </a:xfrm>
          <a:prstGeom prst="rect">
            <a:avLst/>
          </a:prstGeom>
          <a:noFill/>
        </p:spPr>
        <p:txBody>
          <a:bodyPr wrap="none" lIns="0" tIns="0" rIns="0" bIns="0" rtlCol="0">
            <a:spAutoFit/>
          </a:bodyPr>
          <a:lstStyle/>
          <a:p>
            <a:pPr>
              <a:lnSpc>
                <a:spcPts val="3466"/>
              </a:lnSpc>
              <a:spcAft>
                <a:spcPts val="1600"/>
              </a:spcAft>
            </a:pPr>
            <a:r>
              <a:rPr lang="en-US" sz="2000" dirty="0" smtClean="0">
                <a:latin typeface="Lato Regular"/>
                <a:cs typeface="Lato Regular"/>
              </a:rPr>
              <a:t>@JamesBond</a:t>
            </a:r>
            <a:endParaRPr lang="en-US" sz="2000" dirty="0">
              <a:latin typeface="Lato Regular"/>
              <a:cs typeface="Lato Regular"/>
            </a:endParaRPr>
          </a:p>
        </p:txBody>
      </p:sp>
      <p:sp>
        <p:nvSpPr>
          <p:cNvPr id="110" name="TextBox 109"/>
          <p:cNvSpPr txBox="1"/>
          <p:nvPr/>
        </p:nvSpPr>
        <p:spPr>
          <a:xfrm>
            <a:off x="10238581" y="6093398"/>
            <a:ext cx="1506823" cy="448841"/>
          </a:xfrm>
          <a:prstGeom prst="rect">
            <a:avLst/>
          </a:prstGeom>
          <a:noFill/>
        </p:spPr>
        <p:txBody>
          <a:bodyPr wrap="none" lIns="0" tIns="0" rIns="0" bIns="0" rtlCol="0">
            <a:spAutoFit/>
          </a:bodyPr>
          <a:lstStyle/>
          <a:p>
            <a:pPr>
              <a:lnSpc>
                <a:spcPts val="3466"/>
              </a:lnSpc>
              <a:spcAft>
                <a:spcPts val="1600"/>
              </a:spcAft>
            </a:pPr>
            <a:r>
              <a:rPr lang="en-US" sz="2000" dirty="0" smtClean="0">
                <a:latin typeface="Lato Regular"/>
                <a:cs typeface="Lato Regular"/>
              </a:rPr>
              <a:t>@JamesBond</a:t>
            </a:r>
            <a:endParaRPr lang="en-US" sz="2000" dirty="0">
              <a:latin typeface="Lato Regular"/>
              <a:cs typeface="Lato Regular"/>
            </a:endParaRPr>
          </a:p>
        </p:txBody>
      </p:sp>
      <p:sp>
        <p:nvSpPr>
          <p:cNvPr id="111" name="Rectangle 110"/>
          <p:cNvSpPr/>
          <p:nvPr/>
        </p:nvSpPr>
        <p:spPr>
          <a:xfrm>
            <a:off x="15381789" y="5142473"/>
            <a:ext cx="2234266" cy="430887"/>
          </a:xfrm>
          <a:prstGeom prst="rect">
            <a:avLst/>
          </a:prstGeom>
        </p:spPr>
        <p:txBody>
          <a:bodyPr wrap="none">
            <a:spAutoFit/>
          </a:bodyPr>
          <a:lstStyle/>
          <a:p>
            <a:r>
              <a:rPr lang="en-US" sz="2200" dirty="0" smtClean="0">
                <a:solidFill>
                  <a:schemeClr val="accent2"/>
                </a:solidFill>
                <a:latin typeface="Lato Light" charset="0"/>
                <a:ea typeface="Lato Light" charset="0"/>
                <a:cs typeface="Lato Light" charset="0"/>
              </a:rPr>
              <a:t>Director General</a:t>
            </a:r>
            <a:endParaRPr lang="en-US" sz="2200" dirty="0">
              <a:solidFill>
                <a:schemeClr val="accent2"/>
              </a:solidFill>
              <a:latin typeface="Lato Light" charset="0"/>
              <a:ea typeface="Lato Light" charset="0"/>
              <a:cs typeface="Lato Light" charset="0"/>
            </a:endParaRPr>
          </a:p>
        </p:txBody>
      </p:sp>
      <p:sp>
        <p:nvSpPr>
          <p:cNvPr id="112" name="Rectangle 111"/>
          <p:cNvSpPr/>
          <p:nvPr/>
        </p:nvSpPr>
        <p:spPr>
          <a:xfrm>
            <a:off x="15381789" y="4566173"/>
            <a:ext cx="1141659" cy="584775"/>
          </a:xfrm>
          <a:prstGeom prst="rect">
            <a:avLst/>
          </a:prstGeom>
        </p:spPr>
        <p:txBody>
          <a:bodyPr wrap="none">
            <a:spAutoFit/>
          </a:bodyPr>
          <a:lstStyle/>
          <a:p>
            <a:r>
              <a:rPr lang="en-US" sz="3200" b="1" dirty="0" smtClean="0">
                <a:solidFill>
                  <a:schemeClr val="tx2"/>
                </a:solidFill>
                <a:latin typeface="Lato" charset="0"/>
                <a:ea typeface="Lato" charset="0"/>
                <a:cs typeface="Lato" charset="0"/>
              </a:rPr>
              <a:t>Skills</a:t>
            </a:r>
            <a:endParaRPr lang="en-US" sz="3200" b="1" dirty="0">
              <a:solidFill>
                <a:schemeClr val="tx2"/>
              </a:solidFill>
              <a:latin typeface="Lato" charset="0"/>
              <a:ea typeface="Lato" charset="0"/>
              <a:cs typeface="Lato" charset="0"/>
            </a:endParaRPr>
          </a:p>
        </p:txBody>
      </p:sp>
      <p:sp>
        <p:nvSpPr>
          <p:cNvPr id="113" name="TextBox 112"/>
          <p:cNvSpPr txBox="1"/>
          <p:nvPr/>
        </p:nvSpPr>
        <p:spPr>
          <a:xfrm>
            <a:off x="3074303" y="7657787"/>
            <a:ext cx="2432076" cy="507831"/>
          </a:xfrm>
          <a:prstGeom prst="rect">
            <a:avLst/>
          </a:prstGeom>
          <a:noFill/>
        </p:spPr>
        <p:txBody>
          <a:bodyPr wrap="none" rtlCol="0">
            <a:spAutoFit/>
          </a:bodyPr>
          <a:lstStyle/>
          <a:p>
            <a:pPr algn="ctr"/>
            <a:r>
              <a:rPr lang="en-US" sz="2700" dirty="0" smtClean="0">
                <a:solidFill>
                  <a:schemeClr val="tx2"/>
                </a:solidFill>
                <a:latin typeface="Lato Black" charset="0"/>
                <a:ea typeface="Lato Black" charset="0"/>
                <a:cs typeface="Lato Black" charset="0"/>
              </a:rPr>
              <a:t>JAMES BOND</a:t>
            </a:r>
            <a:endParaRPr lang="en-US" sz="2700" dirty="0">
              <a:solidFill>
                <a:schemeClr val="tx2"/>
              </a:solidFill>
              <a:latin typeface="Lato Black" charset="0"/>
              <a:ea typeface="Lato Black" charset="0"/>
              <a:cs typeface="Lato Black" charset="0"/>
            </a:endParaRPr>
          </a:p>
        </p:txBody>
      </p:sp>
      <p:sp>
        <p:nvSpPr>
          <p:cNvPr id="114" name="TextBox 113"/>
          <p:cNvSpPr txBox="1"/>
          <p:nvPr/>
        </p:nvSpPr>
        <p:spPr>
          <a:xfrm>
            <a:off x="3161722" y="8008880"/>
            <a:ext cx="2255746" cy="618118"/>
          </a:xfrm>
          <a:prstGeom prst="rect">
            <a:avLst/>
          </a:prstGeom>
          <a:noFill/>
        </p:spPr>
        <p:txBody>
          <a:bodyPr wrap="none" rtlCol="0">
            <a:spAutoFit/>
          </a:bodyPr>
          <a:lstStyle/>
          <a:p>
            <a:pPr algn="ctr">
              <a:lnSpc>
                <a:spcPts val="4080"/>
              </a:lnSpc>
            </a:pPr>
            <a:r>
              <a:rPr lang="en-US" sz="2000" b="1" dirty="0" smtClean="0">
                <a:solidFill>
                  <a:schemeClr val="accent1"/>
                </a:solidFill>
                <a:latin typeface="Lato Light" charset="0"/>
                <a:ea typeface="Lato Light" charset="0"/>
                <a:cs typeface="Lato Light" charset="0"/>
              </a:rPr>
              <a:t>CEO &amp; FOUNDER</a:t>
            </a:r>
          </a:p>
        </p:txBody>
      </p:sp>
      <p:sp>
        <p:nvSpPr>
          <p:cNvPr id="115" name="Subtitle 2"/>
          <p:cNvSpPr txBox="1">
            <a:spLocks/>
          </p:cNvSpPr>
          <p:nvPr/>
        </p:nvSpPr>
        <p:spPr>
          <a:xfrm>
            <a:off x="1772081" y="8643560"/>
            <a:ext cx="5035028" cy="1245536"/>
          </a:xfrm>
          <a:prstGeom prst="rect">
            <a:avLst/>
          </a:prstGeom>
        </p:spPr>
        <p:txBody>
          <a:bodyPr vert="horz" wrap="squar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nSpc>
                <a:spcPts val="4040"/>
              </a:lnSpc>
            </a:pPr>
            <a:r>
              <a:rPr lang="en-US" sz="2600" dirty="0">
                <a:solidFill>
                  <a:schemeClr val="tx1"/>
                </a:solidFill>
                <a:latin typeface="Source Sans Pro Light" charset="0"/>
                <a:ea typeface="Source Sans Pro Light" charset="0"/>
                <a:cs typeface="Source Sans Pro Light" charset="0"/>
              </a:rPr>
              <a:t>Mobile social media refers to the combination </a:t>
            </a:r>
            <a:r>
              <a:rPr lang="en-US" sz="2600">
                <a:solidFill>
                  <a:schemeClr val="tx1"/>
                </a:solidFill>
                <a:latin typeface="Source Sans Pro Light" charset="0"/>
                <a:ea typeface="Source Sans Pro Light" charset="0"/>
                <a:cs typeface="Source Sans Pro Light" charset="0"/>
              </a:rPr>
              <a:t>of </a:t>
            </a:r>
            <a:r>
              <a:rPr lang="en-US" sz="2600" smtClean="0">
                <a:solidFill>
                  <a:schemeClr val="tx1"/>
                </a:solidFill>
                <a:latin typeface="Source Sans Pro Light" charset="0"/>
                <a:ea typeface="Source Sans Pro Light" charset="0"/>
                <a:cs typeface="Source Sans Pro Light" charset="0"/>
              </a:rPr>
              <a:t>mobile</a:t>
            </a:r>
            <a:endParaRPr lang="en-US" sz="2600" dirty="0">
              <a:solidFill>
                <a:schemeClr val="tx1"/>
              </a:solidFill>
              <a:latin typeface="Source Sans Pro Light" charset="0"/>
              <a:ea typeface="Source Sans Pro Light" charset="0"/>
              <a:cs typeface="Source Sans Pro Light" charset="0"/>
            </a:endParaRPr>
          </a:p>
        </p:txBody>
      </p:sp>
      <p:sp>
        <p:nvSpPr>
          <p:cNvPr id="2" name="Picture Placeholder 1"/>
          <p:cNvSpPr>
            <a:spLocks noGrp="1"/>
          </p:cNvSpPr>
          <p:nvPr>
            <p:ph type="pic" sz="quarter" idx="13"/>
          </p:nvPr>
        </p:nvSpPr>
        <p:spPr/>
      </p:sp>
    </p:spTree>
    <p:extLst>
      <p:ext uri="{BB962C8B-B14F-4D97-AF65-F5344CB8AC3E}">
        <p14:creationId xmlns:p14="http://schemas.microsoft.com/office/powerpoint/2010/main" val="119982240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reeform 10"/>
          <p:cNvSpPr/>
          <p:nvPr/>
        </p:nvSpPr>
        <p:spPr>
          <a:xfrm>
            <a:off x="0" y="4036741"/>
            <a:ext cx="13203046" cy="5508704"/>
          </a:xfrm>
          <a:custGeom>
            <a:avLst/>
            <a:gdLst>
              <a:gd name="connsiteX0" fmla="*/ 10308941 w 12539433"/>
              <a:gd name="connsiteY0" fmla="*/ 0 h 4242050"/>
              <a:gd name="connsiteX1" fmla="*/ 10418408 w 12539433"/>
              <a:gd name="connsiteY1" fmla="*/ 0 h 4242050"/>
              <a:gd name="connsiteX2" fmla="*/ 12539433 w 12539433"/>
              <a:gd name="connsiteY2" fmla="*/ 2121025 h 4242050"/>
              <a:gd name="connsiteX3" fmla="*/ 12539432 w 12539433"/>
              <a:gd name="connsiteY3" fmla="*/ 2121025 h 4242050"/>
              <a:gd name="connsiteX4" fmla="*/ 10418407 w 12539433"/>
              <a:gd name="connsiteY4" fmla="*/ 4242050 h 4242050"/>
              <a:gd name="connsiteX5" fmla="*/ 10308941 w 12539433"/>
              <a:gd name="connsiteY5" fmla="*/ 4242049 h 4242050"/>
              <a:gd name="connsiteX6" fmla="*/ 10092078 w 12539433"/>
              <a:gd name="connsiteY6" fmla="*/ 4231098 h 4242050"/>
              <a:gd name="connsiteX7" fmla="*/ 10080517 w 12539433"/>
              <a:gd name="connsiteY7" fmla="*/ 4229334 h 4242050"/>
              <a:gd name="connsiteX8" fmla="*/ 10067801 w 12539433"/>
              <a:gd name="connsiteY8" fmla="*/ 4242050 h 4242050"/>
              <a:gd name="connsiteX9" fmla="*/ 0 w 12539433"/>
              <a:gd name="connsiteY9" fmla="*/ 4242050 h 4242050"/>
              <a:gd name="connsiteX10" fmla="*/ 0 w 12539433"/>
              <a:gd name="connsiteY10" fmla="*/ 2 h 4242050"/>
              <a:gd name="connsiteX11" fmla="*/ 10067801 w 12539433"/>
              <a:gd name="connsiteY11" fmla="*/ 2 h 4242050"/>
              <a:gd name="connsiteX12" fmla="*/ 10080514 w 12539433"/>
              <a:gd name="connsiteY12" fmla="*/ 12716 h 4242050"/>
              <a:gd name="connsiteX13" fmla="*/ 10092078 w 12539433"/>
              <a:gd name="connsiteY13" fmla="*/ 10951 h 4242050"/>
              <a:gd name="connsiteX14" fmla="*/ 10308941 w 12539433"/>
              <a:gd name="connsiteY14" fmla="*/ 0 h 4242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539433" h="4242050">
                <a:moveTo>
                  <a:pt x="10308941" y="0"/>
                </a:moveTo>
                <a:lnTo>
                  <a:pt x="10418408" y="0"/>
                </a:lnTo>
                <a:cubicBezTo>
                  <a:pt x="11589818" y="0"/>
                  <a:pt x="12539433" y="949615"/>
                  <a:pt x="12539433" y="2121025"/>
                </a:cubicBezTo>
                <a:lnTo>
                  <a:pt x="12539432" y="2121025"/>
                </a:lnTo>
                <a:cubicBezTo>
                  <a:pt x="12539432" y="3292435"/>
                  <a:pt x="11589817" y="4242050"/>
                  <a:pt x="10418407" y="4242050"/>
                </a:cubicBezTo>
                <a:lnTo>
                  <a:pt x="10308941" y="4242049"/>
                </a:lnTo>
                <a:cubicBezTo>
                  <a:pt x="10235728" y="4242049"/>
                  <a:pt x="10163381" y="4238340"/>
                  <a:pt x="10092078" y="4231098"/>
                </a:cubicBezTo>
                <a:lnTo>
                  <a:pt x="10080517" y="4229334"/>
                </a:lnTo>
                <a:lnTo>
                  <a:pt x="10067801" y="4242050"/>
                </a:lnTo>
                <a:lnTo>
                  <a:pt x="0" y="4242050"/>
                </a:lnTo>
                <a:lnTo>
                  <a:pt x="0" y="2"/>
                </a:lnTo>
                <a:lnTo>
                  <a:pt x="10067801" y="2"/>
                </a:lnTo>
                <a:lnTo>
                  <a:pt x="10080514" y="12716"/>
                </a:lnTo>
                <a:lnTo>
                  <a:pt x="10092078" y="10951"/>
                </a:lnTo>
                <a:cubicBezTo>
                  <a:pt x="10163381" y="3710"/>
                  <a:pt x="10235728" y="0"/>
                  <a:pt x="10308941" y="0"/>
                </a:cubicBezTo>
                <a:close/>
              </a:path>
            </a:pathLst>
          </a:custGeom>
          <a:solidFill>
            <a:schemeClr val="accent1">
              <a:alpha val="5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1" y="4736974"/>
            <a:ext cx="12539433" cy="4242050"/>
          </a:xfrm>
          <a:custGeom>
            <a:avLst/>
            <a:gdLst>
              <a:gd name="connsiteX0" fmla="*/ 10308941 w 12539433"/>
              <a:gd name="connsiteY0" fmla="*/ 0 h 4242050"/>
              <a:gd name="connsiteX1" fmla="*/ 10418408 w 12539433"/>
              <a:gd name="connsiteY1" fmla="*/ 0 h 4242050"/>
              <a:gd name="connsiteX2" fmla="*/ 12539433 w 12539433"/>
              <a:gd name="connsiteY2" fmla="*/ 2121025 h 4242050"/>
              <a:gd name="connsiteX3" fmla="*/ 12539432 w 12539433"/>
              <a:gd name="connsiteY3" fmla="*/ 2121025 h 4242050"/>
              <a:gd name="connsiteX4" fmla="*/ 10418407 w 12539433"/>
              <a:gd name="connsiteY4" fmla="*/ 4242050 h 4242050"/>
              <a:gd name="connsiteX5" fmla="*/ 10308941 w 12539433"/>
              <a:gd name="connsiteY5" fmla="*/ 4242049 h 4242050"/>
              <a:gd name="connsiteX6" fmla="*/ 10092078 w 12539433"/>
              <a:gd name="connsiteY6" fmla="*/ 4231098 h 4242050"/>
              <a:gd name="connsiteX7" fmla="*/ 10080517 w 12539433"/>
              <a:gd name="connsiteY7" fmla="*/ 4229334 h 4242050"/>
              <a:gd name="connsiteX8" fmla="*/ 10067801 w 12539433"/>
              <a:gd name="connsiteY8" fmla="*/ 4242050 h 4242050"/>
              <a:gd name="connsiteX9" fmla="*/ 0 w 12539433"/>
              <a:gd name="connsiteY9" fmla="*/ 4242050 h 4242050"/>
              <a:gd name="connsiteX10" fmla="*/ 0 w 12539433"/>
              <a:gd name="connsiteY10" fmla="*/ 2 h 4242050"/>
              <a:gd name="connsiteX11" fmla="*/ 10067801 w 12539433"/>
              <a:gd name="connsiteY11" fmla="*/ 2 h 4242050"/>
              <a:gd name="connsiteX12" fmla="*/ 10080514 w 12539433"/>
              <a:gd name="connsiteY12" fmla="*/ 12716 h 4242050"/>
              <a:gd name="connsiteX13" fmla="*/ 10092078 w 12539433"/>
              <a:gd name="connsiteY13" fmla="*/ 10951 h 4242050"/>
              <a:gd name="connsiteX14" fmla="*/ 10308941 w 12539433"/>
              <a:gd name="connsiteY14" fmla="*/ 0 h 4242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539433" h="4242050">
                <a:moveTo>
                  <a:pt x="10308941" y="0"/>
                </a:moveTo>
                <a:lnTo>
                  <a:pt x="10418408" y="0"/>
                </a:lnTo>
                <a:cubicBezTo>
                  <a:pt x="11589818" y="0"/>
                  <a:pt x="12539433" y="949615"/>
                  <a:pt x="12539433" y="2121025"/>
                </a:cubicBezTo>
                <a:lnTo>
                  <a:pt x="12539432" y="2121025"/>
                </a:lnTo>
                <a:cubicBezTo>
                  <a:pt x="12539432" y="3292435"/>
                  <a:pt x="11589817" y="4242050"/>
                  <a:pt x="10418407" y="4242050"/>
                </a:cubicBezTo>
                <a:lnTo>
                  <a:pt x="10308941" y="4242049"/>
                </a:lnTo>
                <a:cubicBezTo>
                  <a:pt x="10235728" y="4242049"/>
                  <a:pt x="10163381" y="4238340"/>
                  <a:pt x="10092078" y="4231098"/>
                </a:cubicBezTo>
                <a:lnTo>
                  <a:pt x="10080517" y="4229334"/>
                </a:lnTo>
                <a:lnTo>
                  <a:pt x="10067801" y="4242050"/>
                </a:lnTo>
                <a:lnTo>
                  <a:pt x="0" y="4242050"/>
                </a:lnTo>
                <a:lnTo>
                  <a:pt x="0" y="2"/>
                </a:lnTo>
                <a:lnTo>
                  <a:pt x="10067801" y="2"/>
                </a:lnTo>
                <a:lnTo>
                  <a:pt x="10080514" y="12716"/>
                </a:lnTo>
                <a:lnTo>
                  <a:pt x="10092078" y="10951"/>
                </a:lnTo>
                <a:cubicBezTo>
                  <a:pt x="10163381" y="3710"/>
                  <a:pt x="10235728" y="0"/>
                  <a:pt x="10308941" y="0"/>
                </a:cubicBezTo>
                <a:close/>
              </a:path>
            </a:pathLst>
          </a:custGeom>
          <a:solidFill>
            <a:schemeClr val="accent1">
              <a:alpha val="8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a:spLocks/>
          </p:cNvSpPr>
          <p:nvPr/>
        </p:nvSpPr>
        <p:spPr bwMode="auto">
          <a:xfrm>
            <a:off x="2626689" y="5425055"/>
            <a:ext cx="4962897" cy="282128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none" lIns="0" tIns="0" rIns="0" bIns="0" anchor="ctr">
            <a:spAutoFit/>
          </a:bodyPr>
          <a:lstStyle/>
          <a:p>
            <a:pPr>
              <a:lnSpc>
                <a:spcPts val="11000"/>
              </a:lnSpc>
            </a:pPr>
            <a:r>
              <a:rPr lang="en-US" sz="10000" b="1" spc="150" dirty="0" smtClean="0">
                <a:solidFill>
                  <a:schemeClr val="bg1"/>
                </a:solidFill>
                <a:latin typeface="Lato Black" charset="0"/>
                <a:ea typeface="Lato Black" charset="0"/>
                <a:cs typeface="Lato Black" charset="0"/>
                <a:sym typeface="Bebas Neue" charset="0"/>
              </a:rPr>
              <a:t>Our</a:t>
            </a:r>
          </a:p>
          <a:p>
            <a:pPr>
              <a:lnSpc>
                <a:spcPts val="11000"/>
              </a:lnSpc>
            </a:pPr>
            <a:r>
              <a:rPr lang="en-US" sz="10000" b="1" spc="150" dirty="0" smtClean="0">
                <a:solidFill>
                  <a:schemeClr val="bg1"/>
                </a:solidFill>
                <a:latin typeface="Lato Black" charset="0"/>
                <a:ea typeface="Lato Black" charset="0"/>
                <a:cs typeface="Lato Black" charset="0"/>
                <a:sym typeface="Bebas Neue" charset="0"/>
              </a:rPr>
              <a:t>Services</a:t>
            </a:r>
            <a:endParaRPr lang="en-US" sz="10000" b="1" spc="150" dirty="0">
              <a:solidFill>
                <a:schemeClr val="bg1"/>
              </a:solidFill>
              <a:latin typeface="Lato Black" charset="0"/>
              <a:ea typeface="Lato Black" charset="0"/>
              <a:cs typeface="Lato Black" charset="0"/>
              <a:sym typeface="Bebas Neue" charset="0"/>
            </a:endParaRPr>
          </a:p>
        </p:txBody>
      </p:sp>
      <p:sp>
        <p:nvSpPr>
          <p:cNvPr id="15" name="Rectangle 14"/>
          <p:cNvSpPr/>
          <p:nvPr/>
        </p:nvSpPr>
        <p:spPr>
          <a:xfrm>
            <a:off x="1755257" y="5553308"/>
            <a:ext cx="190887" cy="26093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Shape 2618"/>
          <p:cNvSpPr/>
          <p:nvPr/>
        </p:nvSpPr>
        <p:spPr>
          <a:xfrm>
            <a:off x="9383892" y="5816255"/>
            <a:ext cx="1815604" cy="1815864"/>
          </a:xfrm>
          <a:custGeom>
            <a:avLst/>
            <a:gdLst/>
            <a:ahLst/>
            <a:cxnLst>
              <a:cxn ang="0">
                <a:pos x="wd2" y="hd2"/>
              </a:cxn>
              <a:cxn ang="5400000">
                <a:pos x="wd2" y="hd2"/>
              </a:cxn>
              <a:cxn ang="10800000">
                <a:pos x="wd2" y="hd2"/>
              </a:cxn>
              <a:cxn ang="16200000">
                <a:pos x="wd2" y="hd2"/>
              </a:cxn>
            </a:cxnLst>
            <a:rect l="0" t="0" r="r" b="b"/>
            <a:pathLst>
              <a:path w="21278" h="21600" extrusionOk="0">
                <a:moveTo>
                  <a:pt x="2560" y="18308"/>
                </a:moveTo>
                <a:cubicBezTo>
                  <a:pt x="2472" y="18397"/>
                  <a:pt x="2418" y="18520"/>
                  <a:pt x="2418" y="18655"/>
                </a:cubicBezTo>
                <a:cubicBezTo>
                  <a:pt x="2418" y="18926"/>
                  <a:pt x="2635" y="19146"/>
                  <a:pt x="2902" y="19146"/>
                </a:cubicBezTo>
                <a:cubicBezTo>
                  <a:pt x="3169" y="19146"/>
                  <a:pt x="3385" y="18926"/>
                  <a:pt x="3385" y="18655"/>
                </a:cubicBezTo>
                <a:cubicBezTo>
                  <a:pt x="3385" y="18384"/>
                  <a:pt x="3169" y="18164"/>
                  <a:pt x="2902" y="18164"/>
                </a:cubicBezTo>
                <a:cubicBezTo>
                  <a:pt x="2768" y="18164"/>
                  <a:pt x="2647" y="18219"/>
                  <a:pt x="2560" y="18308"/>
                </a:cubicBezTo>
                <a:moveTo>
                  <a:pt x="20499" y="4279"/>
                </a:moveTo>
                <a:lnTo>
                  <a:pt x="20091" y="4692"/>
                </a:lnTo>
                <a:lnTo>
                  <a:pt x="20088" y="4688"/>
                </a:lnTo>
                <a:lnTo>
                  <a:pt x="17670" y="7143"/>
                </a:lnTo>
                <a:lnTo>
                  <a:pt x="17664" y="7137"/>
                </a:lnTo>
                <a:cubicBezTo>
                  <a:pt x="17227" y="7580"/>
                  <a:pt x="16624" y="7853"/>
                  <a:pt x="15958" y="7853"/>
                </a:cubicBezTo>
                <a:cubicBezTo>
                  <a:pt x="14624" y="7853"/>
                  <a:pt x="13543" y="6755"/>
                  <a:pt x="13543" y="5401"/>
                </a:cubicBezTo>
                <a:cubicBezTo>
                  <a:pt x="13543" y="4725"/>
                  <a:pt x="13813" y="4113"/>
                  <a:pt x="14248" y="3670"/>
                </a:cubicBezTo>
                <a:lnTo>
                  <a:pt x="13563" y="2975"/>
                </a:lnTo>
                <a:cubicBezTo>
                  <a:pt x="12951" y="3596"/>
                  <a:pt x="12571" y="4452"/>
                  <a:pt x="12571" y="5401"/>
                </a:cubicBezTo>
                <a:cubicBezTo>
                  <a:pt x="12571" y="7300"/>
                  <a:pt x="14087" y="8840"/>
                  <a:pt x="15958" y="8840"/>
                </a:cubicBezTo>
                <a:cubicBezTo>
                  <a:pt x="16893" y="8840"/>
                  <a:pt x="17737" y="8454"/>
                  <a:pt x="18348" y="7832"/>
                </a:cubicBezTo>
                <a:lnTo>
                  <a:pt x="18353" y="7837"/>
                </a:lnTo>
                <a:lnTo>
                  <a:pt x="20152" y="6011"/>
                </a:lnTo>
                <a:cubicBezTo>
                  <a:pt x="20516" y="7368"/>
                  <a:pt x="20343" y="8670"/>
                  <a:pt x="19540" y="9505"/>
                </a:cubicBezTo>
                <a:lnTo>
                  <a:pt x="16947" y="12198"/>
                </a:lnTo>
                <a:cubicBezTo>
                  <a:pt x="16605" y="12553"/>
                  <a:pt x="16104" y="12766"/>
                  <a:pt x="15610" y="12766"/>
                </a:cubicBezTo>
                <a:cubicBezTo>
                  <a:pt x="15590" y="12765"/>
                  <a:pt x="13953" y="12652"/>
                  <a:pt x="12318" y="11611"/>
                </a:cubicBezTo>
                <a:lnTo>
                  <a:pt x="12314" y="11620"/>
                </a:lnTo>
                <a:cubicBezTo>
                  <a:pt x="12239" y="11572"/>
                  <a:pt x="12155" y="11537"/>
                  <a:pt x="12060" y="11537"/>
                </a:cubicBezTo>
                <a:cubicBezTo>
                  <a:pt x="11897" y="11537"/>
                  <a:pt x="11759" y="11625"/>
                  <a:pt x="11671" y="11753"/>
                </a:cubicBezTo>
                <a:lnTo>
                  <a:pt x="11654" y="11742"/>
                </a:lnTo>
                <a:lnTo>
                  <a:pt x="4270" y="20043"/>
                </a:lnTo>
                <a:cubicBezTo>
                  <a:pt x="3919" y="20399"/>
                  <a:pt x="3436" y="20618"/>
                  <a:pt x="2902" y="20618"/>
                </a:cubicBezTo>
                <a:cubicBezTo>
                  <a:pt x="1833" y="20618"/>
                  <a:pt x="967" y="19740"/>
                  <a:pt x="967" y="18655"/>
                </a:cubicBezTo>
                <a:cubicBezTo>
                  <a:pt x="967" y="18113"/>
                  <a:pt x="1184" y="17622"/>
                  <a:pt x="1534" y="17267"/>
                </a:cubicBezTo>
                <a:lnTo>
                  <a:pt x="9684" y="9801"/>
                </a:lnTo>
                <a:lnTo>
                  <a:pt x="9671" y="9786"/>
                </a:lnTo>
                <a:cubicBezTo>
                  <a:pt x="9796" y="9698"/>
                  <a:pt x="9884" y="9557"/>
                  <a:pt x="9884" y="9389"/>
                </a:cubicBezTo>
                <a:cubicBezTo>
                  <a:pt x="9884" y="9283"/>
                  <a:pt x="9844" y="9190"/>
                  <a:pt x="9787" y="9110"/>
                </a:cubicBezTo>
                <a:lnTo>
                  <a:pt x="9790" y="9107"/>
                </a:lnTo>
                <a:cubicBezTo>
                  <a:pt x="8390" y="7219"/>
                  <a:pt x="8340" y="5816"/>
                  <a:pt x="9546" y="4488"/>
                </a:cubicBezTo>
                <a:lnTo>
                  <a:pt x="12130" y="1805"/>
                </a:lnTo>
                <a:cubicBezTo>
                  <a:pt x="12785" y="1125"/>
                  <a:pt x="13641" y="982"/>
                  <a:pt x="14244" y="982"/>
                </a:cubicBezTo>
                <a:lnTo>
                  <a:pt x="14246" y="982"/>
                </a:lnTo>
                <a:cubicBezTo>
                  <a:pt x="14611" y="982"/>
                  <a:pt x="14988" y="1037"/>
                  <a:pt x="15366" y="1136"/>
                </a:cubicBezTo>
                <a:lnTo>
                  <a:pt x="13559" y="2970"/>
                </a:lnTo>
                <a:lnTo>
                  <a:pt x="14243" y="3664"/>
                </a:lnTo>
                <a:lnTo>
                  <a:pt x="16661" y="1210"/>
                </a:lnTo>
                <a:lnTo>
                  <a:pt x="16657" y="1206"/>
                </a:lnTo>
                <a:lnTo>
                  <a:pt x="17082" y="775"/>
                </a:lnTo>
                <a:cubicBezTo>
                  <a:pt x="16139" y="269"/>
                  <a:pt x="15160" y="0"/>
                  <a:pt x="14246" y="0"/>
                </a:cubicBezTo>
                <a:lnTo>
                  <a:pt x="14244" y="0"/>
                </a:lnTo>
                <a:cubicBezTo>
                  <a:pt x="13167" y="0"/>
                  <a:pt x="12182" y="361"/>
                  <a:pt x="11460" y="1111"/>
                </a:cubicBezTo>
                <a:lnTo>
                  <a:pt x="8867" y="3804"/>
                </a:lnTo>
                <a:cubicBezTo>
                  <a:pt x="7163" y="5672"/>
                  <a:pt x="7613" y="7584"/>
                  <a:pt x="8769" y="9315"/>
                </a:cubicBezTo>
                <a:lnTo>
                  <a:pt x="850" y="16572"/>
                </a:lnTo>
                <a:cubicBezTo>
                  <a:pt x="325" y="17106"/>
                  <a:pt x="0" y="17842"/>
                  <a:pt x="0" y="18655"/>
                </a:cubicBezTo>
                <a:cubicBezTo>
                  <a:pt x="0" y="20282"/>
                  <a:pt x="1299" y="21600"/>
                  <a:pt x="2902" y="21600"/>
                </a:cubicBezTo>
                <a:cubicBezTo>
                  <a:pt x="3703" y="21600"/>
                  <a:pt x="4429" y="21271"/>
                  <a:pt x="4954" y="20738"/>
                </a:cubicBezTo>
                <a:lnTo>
                  <a:pt x="12160" y="12652"/>
                </a:lnTo>
                <a:cubicBezTo>
                  <a:pt x="13800" y="13590"/>
                  <a:pt x="15363" y="13747"/>
                  <a:pt x="15606" y="13747"/>
                </a:cubicBezTo>
                <a:cubicBezTo>
                  <a:pt x="16313" y="13747"/>
                  <a:pt x="17067" y="13463"/>
                  <a:pt x="17617" y="12892"/>
                </a:cubicBezTo>
                <a:lnTo>
                  <a:pt x="20209" y="10198"/>
                </a:lnTo>
                <a:cubicBezTo>
                  <a:pt x="21560" y="8795"/>
                  <a:pt x="21600" y="6433"/>
                  <a:pt x="20499" y="4279"/>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 name="Picture Placeholder 1"/>
          <p:cNvSpPr>
            <a:spLocks noGrp="1"/>
          </p:cNvSpPr>
          <p:nvPr>
            <p:ph type="pic" sz="quarter" idx="22"/>
          </p:nvPr>
        </p:nvSpPr>
        <p:spPr/>
      </p:sp>
    </p:spTree>
    <p:extLst>
      <p:ext uri="{BB962C8B-B14F-4D97-AF65-F5344CB8AC3E}">
        <p14:creationId xmlns:p14="http://schemas.microsoft.com/office/powerpoint/2010/main" val="1569399728"/>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p:nvPr/>
        </p:nvSpPr>
        <p:spPr>
          <a:xfrm>
            <a:off x="16772517" y="5977054"/>
            <a:ext cx="3523786" cy="352378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4125951" y="5977054"/>
            <a:ext cx="3523786" cy="352378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10449234" y="5977054"/>
            <a:ext cx="3523786" cy="352378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p:cNvSpPr txBox="1"/>
          <p:nvPr/>
        </p:nvSpPr>
        <p:spPr>
          <a:xfrm>
            <a:off x="11299241" y="8159768"/>
            <a:ext cx="1788952" cy="474489"/>
          </a:xfrm>
          <a:prstGeom prst="rect">
            <a:avLst/>
          </a:prstGeom>
          <a:noFill/>
        </p:spPr>
        <p:txBody>
          <a:bodyPr wrap="none" lIns="0" tIns="0" rIns="0" bIns="0" rtlCol="0">
            <a:spAutoFit/>
          </a:bodyPr>
          <a:lstStyle/>
          <a:p>
            <a:pPr algn="ctr">
              <a:lnSpc>
                <a:spcPts val="3733"/>
              </a:lnSpc>
              <a:spcAft>
                <a:spcPts val="3199"/>
              </a:spcAft>
            </a:pPr>
            <a:r>
              <a:rPr lang="en-US" sz="2900" b="1" dirty="0" smtClean="0">
                <a:solidFill>
                  <a:schemeClr val="bg1"/>
                </a:solidFill>
                <a:latin typeface="Lato" charset="0"/>
                <a:ea typeface="Lato" charset="0"/>
                <a:cs typeface="Lato" charset="0"/>
              </a:rPr>
              <a:t>SERVICE 2</a:t>
            </a:r>
            <a:endParaRPr lang="en-US" sz="2900" b="1" dirty="0">
              <a:solidFill>
                <a:schemeClr val="bg1"/>
              </a:solidFill>
              <a:latin typeface="Lato" charset="0"/>
              <a:ea typeface="Lato" charset="0"/>
              <a:cs typeface="Lato" charset="0"/>
            </a:endParaRPr>
          </a:p>
        </p:txBody>
      </p:sp>
      <p:sp>
        <p:nvSpPr>
          <p:cNvPr id="29" name="TextBox 28"/>
          <p:cNvSpPr txBox="1"/>
          <p:nvPr/>
        </p:nvSpPr>
        <p:spPr>
          <a:xfrm>
            <a:off x="10173406" y="9903891"/>
            <a:ext cx="4030838" cy="1538883"/>
          </a:xfrm>
          <a:prstGeom prst="rect">
            <a:avLst/>
          </a:prstGeom>
          <a:noFill/>
        </p:spPr>
        <p:txBody>
          <a:bodyPr wrap="square" lIns="0" tIns="0" rIns="0" bIns="0" rtlCol="0">
            <a:spAutoFit/>
          </a:bodyPr>
          <a:lstStyle/>
          <a:p>
            <a:pPr algn="ctr">
              <a:lnSpc>
                <a:spcPts val="4033"/>
              </a:lnSpc>
            </a:pPr>
            <a:r>
              <a:rPr lang="en-US" sz="2500" dirty="0">
                <a:latin typeface="Source Sans Pro Light" charset="0"/>
                <a:ea typeface="Source Sans Pro Light" charset="0"/>
                <a:cs typeface="Source Sans Pro Light" charset="0"/>
              </a:rPr>
              <a:t>Tools that allow people or companies to create, share, or exchange </a:t>
            </a:r>
            <a:r>
              <a:rPr lang="en-US" sz="2500" dirty="0" smtClean="0">
                <a:latin typeface="Source Sans Pro Light" charset="0"/>
                <a:ea typeface="Source Sans Pro Light" charset="0"/>
                <a:cs typeface="Source Sans Pro Light" charset="0"/>
              </a:rPr>
              <a:t>information</a:t>
            </a:r>
            <a:endParaRPr lang="en-US" sz="2500" dirty="0">
              <a:latin typeface="Source Sans Pro Regular" charset="0"/>
              <a:ea typeface="Source Sans Pro Regular" charset="0"/>
              <a:cs typeface="Source Sans Pro Regular" charset="0"/>
            </a:endParaRPr>
          </a:p>
        </p:txBody>
      </p:sp>
      <p:sp>
        <p:nvSpPr>
          <p:cNvPr id="30" name="TextBox 29"/>
          <p:cNvSpPr txBox="1"/>
          <p:nvPr/>
        </p:nvSpPr>
        <p:spPr>
          <a:xfrm>
            <a:off x="17664728" y="8159768"/>
            <a:ext cx="1788952" cy="474489"/>
          </a:xfrm>
          <a:prstGeom prst="rect">
            <a:avLst/>
          </a:prstGeom>
          <a:noFill/>
        </p:spPr>
        <p:txBody>
          <a:bodyPr wrap="none" lIns="0" tIns="0" rIns="0" bIns="0" rtlCol="0">
            <a:spAutoFit/>
          </a:bodyPr>
          <a:lstStyle/>
          <a:p>
            <a:pPr algn="ctr">
              <a:lnSpc>
                <a:spcPts val="3733"/>
              </a:lnSpc>
              <a:spcAft>
                <a:spcPts val="3199"/>
              </a:spcAft>
            </a:pPr>
            <a:r>
              <a:rPr lang="en-US" sz="2900" b="1" dirty="0" smtClean="0">
                <a:solidFill>
                  <a:schemeClr val="bg1"/>
                </a:solidFill>
                <a:latin typeface="Lato" charset="0"/>
                <a:ea typeface="Lato" charset="0"/>
                <a:cs typeface="Lato" charset="0"/>
              </a:rPr>
              <a:t>SERVICE 3</a:t>
            </a:r>
            <a:endParaRPr lang="en-US" sz="2900" b="1" dirty="0">
              <a:solidFill>
                <a:schemeClr val="bg1"/>
              </a:solidFill>
              <a:latin typeface="Lato" charset="0"/>
              <a:ea typeface="Lato" charset="0"/>
              <a:cs typeface="Lato" charset="0"/>
            </a:endParaRPr>
          </a:p>
        </p:txBody>
      </p:sp>
      <p:sp>
        <p:nvSpPr>
          <p:cNvPr id="31" name="Shape 2934"/>
          <p:cNvSpPr/>
          <p:nvPr/>
        </p:nvSpPr>
        <p:spPr>
          <a:xfrm>
            <a:off x="18109584" y="6505651"/>
            <a:ext cx="926088" cy="1273368"/>
          </a:xfrm>
          <a:custGeom>
            <a:avLst/>
            <a:gdLst/>
            <a:ahLst/>
            <a:cxnLst>
              <a:cxn ang="0">
                <a:pos x="wd2" y="hd2"/>
              </a:cxn>
              <a:cxn ang="5400000">
                <a:pos x="wd2" y="hd2"/>
              </a:cxn>
              <a:cxn ang="10800000">
                <a:pos x="wd2" y="hd2"/>
              </a:cxn>
              <a:cxn ang="16200000">
                <a:pos x="wd2" y="hd2"/>
              </a:cxn>
            </a:cxnLst>
            <a:rect l="0" t="0" r="r" b="b"/>
            <a:pathLst>
              <a:path w="21600" h="21600" extrusionOk="0">
                <a:moveTo>
                  <a:pt x="10800" y="10800"/>
                </a:moveTo>
                <a:cubicBezTo>
                  <a:pt x="8563" y="10800"/>
                  <a:pt x="6750" y="9481"/>
                  <a:pt x="6750" y="7855"/>
                </a:cubicBezTo>
                <a:cubicBezTo>
                  <a:pt x="6750" y="6228"/>
                  <a:pt x="8563" y="4909"/>
                  <a:pt x="10800" y="4909"/>
                </a:cubicBezTo>
                <a:cubicBezTo>
                  <a:pt x="13037" y="4909"/>
                  <a:pt x="14850" y="6228"/>
                  <a:pt x="14850" y="7855"/>
                </a:cubicBezTo>
                <a:cubicBezTo>
                  <a:pt x="14850" y="9481"/>
                  <a:pt x="13037" y="10800"/>
                  <a:pt x="10800" y="10800"/>
                </a:cubicBezTo>
                <a:moveTo>
                  <a:pt x="10800" y="3927"/>
                </a:moveTo>
                <a:cubicBezTo>
                  <a:pt x="7817" y="3927"/>
                  <a:pt x="5400" y="5686"/>
                  <a:pt x="5400" y="7855"/>
                </a:cubicBezTo>
                <a:cubicBezTo>
                  <a:pt x="5400" y="10023"/>
                  <a:pt x="7817" y="11782"/>
                  <a:pt x="10800" y="11782"/>
                </a:cubicBezTo>
                <a:cubicBezTo>
                  <a:pt x="13783" y="11782"/>
                  <a:pt x="16200" y="10023"/>
                  <a:pt x="16200" y="7855"/>
                </a:cubicBezTo>
                <a:cubicBezTo>
                  <a:pt x="16200" y="5686"/>
                  <a:pt x="13783" y="3927"/>
                  <a:pt x="10800" y="3927"/>
                </a:cubicBezTo>
                <a:moveTo>
                  <a:pt x="10800" y="20127"/>
                </a:moveTo>
                <a:cubicBezTo>
                  <a:pt x="10800" y="20127"/>
                  <a:pt x="1350" y="13745"/>
                  <a:pt x="1350" y="7855"/>
                </a:cubicBezTo>
                <a:cubicBezTo>
                  <a:pt x="1350" y="4059"/>
                  <a:pt x="5581" y="982"/>
                  <a:pt x="10800" y="982"/>
                </a:cubicBezTo>
                <a:cubicBezTo>
                  <a:pt x="16019" y="982"/>
                  <a:pt x="20250" y="4059"/>
                  <a:pt x="20250" y="7855"/>
                </a:cubicBezTo>
                <a:cubicBezTo>
                  <a:pt x="20250" y="13745"/>
                  <a:pt x="10800" y="20127"/>
                  <a:pt x="10800" y="20127"/>
                </a:cubicBezTo>
                <a:moveTo>
                  <a:pt x="10800" y="0"/>
                </a:moveTo>
                <a:cubicBezTo>
                  <a:pt x="4836" y="0"/>
                  <a:pt x="0" y="3517"/>
                  <a:pt x="0" y="7855"/>
                </a:cubicBezTo>
                <a:cubicBezTo>
                  <a:pt x="0" y="14236"/>
                  <a:pt x="10800" y="21600"/>
                  <a:pt x="10800" y="21600"/>
                </a:cubicBezTo>
                <a:cubicBezTo>
                  <a:pt x="10800" y="21600"/>
                  <a:pt x="21600" y="14236"/>
                  <a:pt x="21600" y="7855"/>
                </a:cubicBezTo>
                <a:cubicBezTo>
                  <a:pt x="21600" y="3517"/>
                  <a:pt x="16764" y="0"/>
                  <a:pt x="10800" y="0"/>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solidFill>
                <a:schemeClr val="bg1"/>
              </a:solidFill>
              <a:latin typeface="Source Sans Pro Regular" charset="0"/>
              <a:ea typeface="Source Sans Pro Regular" charset="0"/>
              <a:cs typeface="Source Sans Pro Regular" charset="0"/>
            </a:endParaRPr>
          </a:p>
        </p:txBody>
      </p:sp>
      <p:sp>
        <p:nvSpPr>
          <p:cNvPr id="32" name="TextBox 31"/>
          <p:cNvSpPr txBox="1"/>
          <p:nvPr/>
        </p:nvSpPr>
        <p:spPr>
          <a:xfrm>
            <a:off x="16538893" y="9903891"/>
            <a:ext cx="4030838" cy="1538883"/>
          </a:xfrm>
          <a:prstGeom prst="rect">
            <a:avLst/>
          </a:prstGeom>
          <a:noFill/>
        </p:spPr>
        <p:txBody>
          <a:bodyPr wrap="square" lIns="0" tIns="0" rIns="0" bIns="0" rtlCol="0">
            <a:spAutoFit/>
          </a:bodyPr>
          <a:lstStyle/>
          <a:p>
            <a:pPr algn="ctr">
              <a:lnSpc>
                <a:spcPts val="4033"/>
              </a:lnSpc>
            </a:pPr>
            <a:r>
              <a:rPr lang="en-US" sz="2500" dirty="0">
                <a:latin typeface="Source Sans Pro Light" charset="0"/>
                <a:ea typeface="Source Sans Pro Light" charset="0"/>
                <a:cs typeface="Source Sans Pro Light" charset="0"/>
              </a:rPr>
              <a:t>Tools that allow people or companies to create, share, or exchange </a:t>
            </a:r>
            <a:r>
              <a:rPr lang="en-US" sz="2500" dirty="0" smtClean="0">
                <a:latin typeface="Source Sans Pro Light" charset="0"/>
                <a:ea typeface="Source Sans Pro Light" charset="0"/>
                <a:cs typeface="Source Sans Pro Light" charset="0"/>
              </a:rPr>
              <a:t>information</a:t>
            </a:r>
            <a:endParaRPr lang="en-US" sz="2500" dirty="0">
              <a:latin typeface="Source Sans Pro Regular" charset="0"/>
              <a:ea typeface="Source Sans Pro Regular" charset="0"/>
              <a:cs typeface="Source Sans Pro Regular" charset="0"/>
            </a:endParaRPr>
          </a:p>
        </p:txBody>
      </p:sp>
      <p:sp>
        <p:nvSpPr>
          <p:cNvPr id="33" name="TextBox 32"/>
          <p:cNvSpPr txBox="1"/>
          <p:nvPr/>
        </p:nvSpPr>
        <p:spPr>
          <a:xfrm>
            <a:off x="4974641" y="8159768"/>
            <a:ext cx="1788952" cy="474489"/>
          </a:xfrm>
          <a:prstGeom prst="rect">
            <a:avLst/>
          </a:prstGeom>
          <a:noFill/>
        </p:spPr>
        <p:txBody>
          <a:bodyPr wrap="none" lIns="0" tIns="0" rIns="0" bIns="0" rtlCol="0">
            <a:spAutoFit/>
          </a:bodyPr>
          <a:lstStyle/>
          <a:p>
            <a:pPr algn="ctr">
              <a:lnSpc>
                <a:spcPts val="3733"/>
              </a:lnSpc>
              <a:spcAft>
                <a:spcPts val="3199"/>
              </a:spcAft>
            </a:pPr>
            <a:r>
              <a:rPr lang="en-US" sz="2900" b="1" dirty="0" smtClean="0">
                <a:solidFill>
                  <a:schemeClr val="bg1"/>
                </a:solidFill>
                <a:latin typeface="Lato" charset="0"/>
                <a:ea typeface="Lato" charset="0"/>
                <a:cs typeface="Lato" charset="0"/>
              </a:rPr>
              <a:t>SERVICE 1</a:t>
            </a:r>
            <a:endParaRPr lang="en-US" sz="2900" b="1" dirty="0">
              <a:solidFill>
                <a:schemeClr val="bg1"/>
              </a:solidFill>
              <a:latin typeface="Lato" charset="0"/>
              <a:ea typeface="Lato" charset="0"/>
              <a:cs typeface="Lato" charset="0"/>
            </a:endParaRPr>
          </a:p>
        </p:txBody>
      </p:sp>
      <p:sp>
        <p:nvSpPr>
          <p:cNvPr id="35" name="TextBox 34"/>
          <p:cNvSpPr txBox="1"/>
          <p:nvPr/>
        </p:nvSpPr>
        <p:spPr>
          <a:xfrm>
            <a:off x="3848806" y="9903891"/>
            <a:ext cx="4030838" cy="1538883"/>
          </a:xfrm>
          <a:prstGeom prst="rect">
            <a:avLst/>
          </a:prstGeom>
          <a:noFill/>
        </p:spPr>
        <p:txBody>
          <a:bodyPr wrap="square" lIns="0" tIns="0" rIns="0" bIns="0" rtlCol="0">
            <a:spAutoFit/>
          </a:bodyPr>
          <a:lstStyle/>
          <a:p>
            <a:pPr algn="ctr">
              <a:lnSpc>
                <a:spcPts val="4033"/>
              </a:lnSpc>
            </a:pPr>
            <a:r>
              <a:rPr lang="en-US" sz="2500" dirty="0">
                <a:latin typeface="Source Sans Pro Light" charset="0"/>
                <a:ea typeface="Source Sans Pro Light" charset="0"/>
                <a:cs typeface="Source Sans Pro Light" charset="0"/>
              </a:rPr>
              <a:t>Tools that allow people or companies to create, share, or exchange </a:t>
            </a:r>
            <a:r>
              <a:rPr lang="en-US" sz="2500" dirty="0" smtClean="0">
                <a:latin typeface="Source Sans Pro Light" charset="0"/>
                <a:ea typeface="Source Sans Pro Light" charset="0"/>
                <a:cs typeface="Source Sans Pro Light" charset="0"/>
              </a:rPr>
              <a:t>information</a:t>
            </a:r>
            <a:endParaRPr lang="en-US" sz="2500" dirty="0">
              <a:latin typeface="Source Sans Pro Regular" charset="0"/>
              <a:ea typeface="Source Sans Pro Regular" charset="0"/>
              <a:cs typeface="Source Sans Pro Regular" charset="0"/>
            </a:endParaRPr>
          </a:p>
        </p:txBody>
      </p:sp>
      <p:sp>
        <p:nvSpPr>
          <p:cNvPr id="38" name="Shape 2783"/>
          <p:cNvSpPr/>
          <p:nvPr/>
        </p:nvSpPr>
        <p:spPr>
          <a:xfrm>
            <a:off x="5328958" y="6751538"/>
            <a:ext cx="1115138" cy="963074"/>
          </a:xfrm>
          <a:custGeom>
            <a:avLst/>
            <a:gdLst/>
            <a:ahLst/>
            <a:cxnLst>
              <a:cxn ang="0">
                <a:pos x="wd2" y="hd2"/>
              </a:cxn>
              <a:cxn ang="5400000">
                <a:pos x="wd2" y="hd2"/>
              </a:cxn>
              <a:cxn ang="10800000">
                <a:pos x="wd2" y="hd2"/>
              </a:cxn>
              <a:cxn ang="16200000">
                <a:pos x="wd2" y="hd2"/>
              </a:cxn>
            </a:cxnLst>
            <a:rect l="0" t="0" r="r" b="b"/>
            <a:pathLst>
              <a:path w="21600" h="21600" extrusionOk="0">
                <a:moveTo>
                  <a:pt x="10800" y="15855"/>
                </a:moveTo>
                <a:lnTo>
                  <a:pt x="1633" y="10800"/>
                </a:lnTo>
                <a:lnTo>
                  <a:pt x="4615" y="9156"/>
                </a:lnTo>
                <a:lnTo>
                  <a:pt x="10589" y="12450"/>
                </a:lnTo>
                <a:lnTo>
                  <a:pt x="10591" y="12446"/>
                </a:lnTo>
                <a:cubicBezTo>
                  <a:pt x="10654" y="12482"/>
                  <a:pt x="10724" y="12505"/>
                  <a:pt x="10800" y="12505"/>
                </a:cubicBezTo>
                <a:cubicBezTo>
                  <a:pt x="10876" y="12505"/>
                  <a:pt x="10946" y="12482"/>
                  <a:pt x="11009" y="12446"/>
                </a:cubicBezTo>
                <a:lnTo>
                  <a:pt x="11011" y="12450"/>
                </a:lnTo>
                <a:lnTo>
                  <a:pt x="16985" y="9156"/>
                </a:lnTo>
                <a:lnTo>
                  <a:pt x="19967" y="10800"/>
                </a:lnTo>
                <a:cubicBezTo>
                  <a:pt x="19967" y="10800"/>
                  <a:pt x="10800" y="15855"/>
                  <a:pt x="10800" y="15855"/>
                </a:cubicBezTo>
                <a:close/>
                <a:moveTo>
                  <a:pt x="19967" y="15347"/>
                </a:moveTo>
                <a:lnTo>
                  <a:pt x="10800" y="20402"/>
                </a:lnTo>
                <a:lnTo>
                  <a:pt x="1633" y="15347"/>
                </a:lnTo>
                <a:lnTo>
                  <a:pt x="4615" y="13703"/>
                </a:lnTo>
                <a:lnTo>
                  <a:pt x="10589" y="16997"/>
                </a:lnTo>
                <a:lnTo>
                  <a:pt x="10591" y="16994"/>
                </a:lnTo>
                <a:cubicBezTo>
                  <a:pt x="10654" y="17029"/>
                  <a:pt x="10724" y="17053"/>
                  <a:pt x="10800" y="17053"/>
                </a:cubicBezTo>
                <a:cubicBezTo>
                  <a:pt x="10876" y="17053"/>
                  <a:pt x="10946" y="17029"/>
                  <a:pt x="11009" y="16994"/>
                </a:cubicBezTo>
                <a:lnTo>
                  <a:pt x="11011" y="16997"/>
                </a:lnTo>
                <a:lnTo>
                  <a:pt x="16985" y="13703"/>
                </a:lnTo>
                <a:cubicBezTo>
                  <a:pt x="16985" y="13703"/>
                  <a:pt x="19967" y="15347"/>
                  <a:pt x="19967" y="15347"/>
                </a:cubicBezTo>
                <a:close/>
                <a:moveTo>
                  <a:pt x="1633" y="6253"/>
                </a:moveTo>
                <a:lnTo>
                  <a:pt x="10800" y="1198"/>
                </a:lnTo>
                <a:lnTo>
                  <a:pt x="19967" y="6253"/>
                </a:lnTo>
                <a:lnTo>
                  <a:pt x="10800" y="11307"/>
                </a:lnTo>
                <a:cubicBezTo>
                  <a:pt x="10800" y="11307"/>
                  <a:pt x="1633" y="6253"/>
                  <a:pt x="1633" y="6253"/>
                </a:cubicBezTo>
                <a:close/>
                <a:moveTo>
                  <a:pt x="21600" y="10800"/>
                </a:moveTo>
                <a:cubicBezTo>
                  <a:pt x="21600" y="10574"/>
                  <a:pt x="21484" y="10383"/>
                  <a:pt x="21319" y="10290"/>
                </a:cubicBezTo>
                <a:lnTo>
                  <a:pt x="21320" y="10287"/>
                </a:lnTo>
                <a:lnTo>
                  <a:pt x="18127" y="8526"/>
                </a:lnTo>
                <a:lnTo>
                  <a:pt x="21320" y="6766"/>
                </a:lnTo>
                <a:lnTo>
                  <a:pt x="21319" y="6762"/>
                </a:lnTo>
                <a:cubicBezTo>
                  <a:pt x="21484" y="6671"/>
                  <a:pt x="21600" y="6479"/>
                  <a:pt x="21600" y="6253"/>
                </a:cubicBezTo>
                <a:cubicBezTo>
                  <a:pt x="21600" y="6027"/>
                  <a:pt x="21484" y="5835"/>
                  <a:pt x="21319" y="5743"/>
                </a:cubicBezTo>
                <a:lnTo>
                  <a:pt x="21320" y="5740"/>
                </a:lnTo>
                <a:lnTo>
                  <a:pt x="11011" y="56"/>
                </a:lnTo>
                <a:lnTo>
                  <a:pt x="11009" y="59"/>
                </a:lnTo>
                <a:cubicBezTo>
                  <a:pt x="10946" y="23"/>
                  <a:pt x="10876" y="0"/>
                  <a:pt x="10800" y="0"/>
                </a:cubicBezTo>
                <a:cubicBezTo>
                  <a:pt x="10724" y="0"/>
                  <a:pt x="10654" y="23"/>
                  <a:pt x="10591" y="59"/>
                </a:cubicBezTo>
                <a:lnTo>
                  <a:pt x="10589" y="56"/>
                </a:lnTo>
                <a:lnTo>
                  <a:pt x="280" y="5740"/>
                </a:lnTo>
                <a:lnTo>
                  <a:pt x="281" y="5743"/>
                </a:lnTo>
                <a:cubicBezTo>
                  <a:pt x="116" y="5835"/>
                  <a:pt x="0" y="6027"/>
                  <a:pt x="0" y="6253"/>
                </a:cubicBezTo>
                <a:cubicBezTo>
                  <a:pt x="0" y="6479"/>
                  <a:pt x="116" y="6671"/>
                  <a:pt x="281" y="6762"/>
                </a:cubicBezTo>
                <a:lnTo>
                  <a:pt x="280" y="6766"/>
                </a:lnTo>
                <a:lnTo>
                  <a:pt x="3473" y="8526"/>
                </a:lnTo>
                <a:lnTo>
                  <a:pt x="280" y="10287"/>
                </a:lnTo>
                <a:lnTo>
                  <a:pt x="281" y="10290"/>
                </a:lnTo>
                <a:cubicBezTo>
                  <a:pt x="116" y="10383"/>
                  <a:pt x="0" y="10574"/>
                  <a:pt x="0" y="10800"/>
                </a:cubicBezTo>
                <a:cubicBezTo>
                  <a:pt x="0" y="11026"/>
                  <a:pt x="116" y="11218"/>
                  <a:pt x="281" y="11310"/>
                </a:cubicBezTo>
                <a:lnTo>
                  <a:pt x="280" y="11313"/>
                </a:lnTo>
                <a:lnTo>
                  <a:pt x="3473" y="13074"/>
                </a:lnTo>
                <a:lnTo>
                  <a:pt x="280" y="14834"/>
                </a:lnTo>
                <a:lnTo>
                  <a:pt x="281" y="14838"/>
                </a:lnTo>
                <a:cubicBezTo>
                  <a:pt x="116" y="14930"/>
                  <a:pt x="0" y="15121"/>
                  <a:pt x="0" y="15347"/>
                </a:cubicBezTo>
                <a:cubicBezTo>
                  <a:pt x="0" y="15574"/>
                  <a:pt x="116" y="15765"/>
                  <a:pt x="281" y="15857"/>
                </a:cubicBezTo>
                <a:lnTo>
                  <a:pt x="280" y="15860"/>
                </a:lnTo>
                <a:lnTo>
                  <a:pt x="10589" y="21544"/>
                </a:lnTo>
                <a:lnTo>
                  <a:pt x="10591" y="21541"/>
                </a:lnTo>
                <a:cubicBezTo>
                  <a:pt x="10654" y="21577"/>
                  <a:pt x="10724" y="21600"/>
                  <a:pt x="10800" y="21600"/>
                </a:cubicBezTo>
                <a:cubicBezTo>
                  <a:pt x="10876" y="21600"/>
                  <a:pt x="10946" y="21577"/>
                  <a:pt x="11009" y="21541"/>
                </a:cubicBezTo>
                <a:lnTo>
                  <a:pt x="11011" y="21544"/>
                </a:lnTo>
                <a:lnTo>
                  <a:pt x="21320" y="15860"/>
                </a:lnTo>
                <a:lnTo>
                  <a:pt x="21319" y="15857"/>
                </a:lnTo>
                <a:cubicBezTo>
                  <a:pt x="21484" y="15765"/>
                  <a:pt x="21600" y="15574"/>
                  <a:pt x="21600" y="15347"/>
                </a:cubicBezTo>
                <a:cubicBezTo>
                  <a:pt x="21600" y="15121"/>
                  <a:pt x="21484" y="14930"/>
                  <a:pt x="21319" y="14838"/>
                </a:cubicBezTo>
                <a:lnTo>
                  <a:pt x="21320" y="14834"/>
                </a:lnTo>
                <a:lnTo>
                  <a:pt x="18127" y="13074"/>
                </a:lnTo>
                <a:lnTo>
                  <a:pt x="21320" y="11313"/>
                </a:lnTo>
                <a:lnTo>
                  <a:pt x="21319" y="11310"/>
                </a:lnTo>
                <a:cubicBezTo>
                  <a:pt x="21484" y="11218"/>
                  <a:pt x="21600" y="11026"/>
                  <a:pt x="21600" y="10800"/>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39" name="Shape 2690"/>
          <p:cNvSpPr/>
          <p:nvPr/>
        </p:nvSpPr>
        <p:spPr>
          <a:xfrm>
            <a:off x="11649572" y="6651593"/>
            <a:ext cx="1115138" cy="1013764"/>
          </a:xfrm>
          <a:custGeom>
            <a:avLst/>
            <a:gdLst/>
            <a:ahLst/>
            <a:cxnLst>
              <a:cxn ang="0">
                <a:pos x="wd2" y="hd2"/>
              </a:cxn>
              <a:cxn ang="5400000">
                <a:pos x="wd2" y="hd2"/>
              </a:cxn>
              <a:cxn ang="10800000">
                <a:pos x="wd2" y="hd2"/>
              </a:cxn>
              <a:cxn ang="16200000">
                <a:pos x="wd2" y="hd2"/>
              </a:cxn>
            </a:cxnLst>
            <a:rect l="0" t="0" r="r" b="b"/>
            <a:pathLst>
              <a:path w="21600" h="21600" extrusionOk="0">
                <a:moveTo>
                  <a:pt x="20618" y="11880"/>
                </a:moveTo>
                <a:cubicBezTo>
                  <a:pt x="20618" y="12476"/>
                  <a:pt x="20178" y="12960"/>
                  <a:pt x="19636" y="12960"/>
                </a:cubicBezTo>
                <a:lnTo>
                  <a:pt x="19636" y="8640"/>
                </a:lnTo>
                <a:cubicBezTo>
                  <a:pt x="20178" y="8640"/>
                  <a:pt x="20618" y="9124"/>
                  <a:pt x="20618" y="9720"/>
                </a:cubicBezTo>
                <a:cubicBezTo>
                  <a:pt x="20618" y="9720"/>
                  <a:pt x="20618" y="11880"/>
                  <a:pt x="20618" y="11880"/>
                </a:cubicBezTo>
                <a:close/>
                <a:moveTo>
                  <a:pt x="18655" y="19980"/>
                </a:moveTo>
                <a:cubicBezTo>
                  <a:pt x="18655" y="20279"/>
                  <a:pt x="18434" y="20520"/>
                  <a:pt x="18164" y="20520"/>
                </a:cubicBezTo>
                <a:cubicBezTo>
                  <a:pt x="17893" y="20520"/>
                  <a:pt x="17673" y="20279"/>
                  <a:pt x="17673" y="19980"/>
                </a:cubicBezTo>
                <a:lnTo>
                  <a:pt x="17673" y="1620"/>
                </a:lnTo>
                <a:cubicBezTo>
                  <a:pt x="17673" y="1322"/>
                  <a:pt x="17893" y="1080"/>
                  <a:pt x="18164" y="1080"/>
                </a:cubicBezTo>
                <a:cubicBezTo>
                  <a:pt x="18434" y="1080"/>
                  <a:pt x="18655" y="1322"/>
                  <a:pt x="18655" y="1620"/>
                </a:cubicBezTo>
                <a:cubicBezTo>
                  <a:pt x="18655" y="1620"/>
                  <a:pt x="18655" y="19980"/>
                  <a:pt x="18655" y="19980"/>
                </a:cubicBezTo>
                <a:close/>
                <a:moveTo>
                  <a:pt x="16691" y="18404"/>
                </a:moveTo>
                <a:lnTo>
                  <a:pt x="2944" y="13512"/>
                </a:lnTo>
                <a:cubicBezTo>
                  <a:pt x="2944" y="13508"/>
                  <a:pt x="2945" y="13504"/>
                  <a:pt x="2945" y="13500"/>
                </a:cubicBezTo>
                <a:lnTo>
                  <a:pt x="2945" y="8100"/>
                </a:lnTo>
                <a:cubicBezTo>
                  <a:pt x="2945" y="8096"/>
                  <a:pt x="2944" y="8093"/>
                  <a:pt x="2944" y="8089"/>
                </a:cubicBezTo>
                <a:lnTo>
                  <a:pt x="16691" y="3197"/>
                </a:lnTo>
                <a:cubicBezTo>
                  <a:pt x="16691" y="3197"/>
                  <a:pt x="16691" y="18404"/>
                  <a:pt x="16691" y="18404"/>
                </a:cubicBezTo>
                <a:close/>
                <a:moveTo>
                  <a:pt x="12480" y="18725"/>
                </a:moveTo>
                <a:cubicBezTo>
                  <a:pt x="12316" y="19294"/>
                  <a:pt x="11764" y="19608"/>
                  <a:pt x="11247" y="19428"/>
                </a:cubicBezTo>
                <a:lnTo>
                  <a:pt x="6102" y="17625"/>
                </a:lnTo>
                <a:cubicBezTo>
                  <a:pt x="5585" y="17444"/>
                  <a:pt x="5299" y="16837"/>
                  <a:pt x="5464" y="16269"/>
                </a:cubicBezTo>
                <a:lnTo>
                  <a:pt x="5654" y="15610"/>
                </a:lnTo>
                <a:lnTo>
                  <a:pt x="12661" y="18104"/>
                </a:lnTo>
                <a:cubicBezTo>
                  <a:pt x="12661" y="18104"/>
                  <a:pt x="12480" y="18725"/>
                  <a:pt x="12480" y="18725"/>
                </a:cubicBezTo>
                <a:close/>
                <a:moveTo>
                  <a:pt x="1964" y="13500"/>
                </a:moveTo>
                <a:lnTo>
                  <a:pt x="982" y="13500"/>
                </a:lnTo>
                <a:lnTo>
                  <a:pt x="982" y="8100"/>
                </a:lnTo>
                <a:lnTo>
                  <a:pt x="1964" y="8100"/>
                </a:lnTo>
                <a:cubicBezTo>
                  <a:pt x="1964" y="8100"/>
                  <a:pt x="1964" y="13500"/>
                  <a:pt x="1964" y="13500"/>
                </a:cubicBezTo>
                <a:close/>
                <a:moveTo>
                  <a:pt x="19636" y="7560"/>
                </a:moveTo>
                <a:lnTo>
                  <a:pt x="19636" y="1620"/>
                </a:lnTo>
                <a:cubicBezTo>
                  <a:pt x="19636" y="725"/>
                  <a:pt x="18977" y="0"/>
                  <a:pt x="18164" y="0"/>
                </a:cubicBezTo>
                <a:cubicBezTo>
                  <a:pt x="17350" y="0"/>
                  <a:pt x="16691" y="725"/>
                  <a:pt x="16691" y="1620"/>
                </a:cubicBezTo>
                <a:lnTo>
                  <a:pt x="16691" y="2062"/>
                </a:lnTo>
                <a:lnTo>
                  <a:pt x="2411" y="7144"/>
                </a:lnTo>
                <a:cubicBezTo>
                  <a:pt x="2276" y="7067"/>
                  <a:pt x="2126" y="7020"/>
                  <a:pt x="1964" y="7020"/>
                </a:cubicBezTo>
                <a:lnTo>
                  <a:pt x="982" y="7020"/>
                </a:lnTo>
                <a:cubicBezTo>
                  <a:pt x="440" y="7020"/>
                  <a:pt x="0" y="7504"/>
                  <a:pt x="0" y="8100"/>
                </a:cubicBezTo>
                <a:lnTo>
                  <a:pt x="0" y="13500"/>
                </a:lnTo>
                <a:cubicBezTo>
                  <a:pt x="0" y="14097"/>
                  <a:pt x="440" y="14580"/>
                  <a:pt x="982" y="14580"/>
                </a:cubicBezTo>
                <a:lnTo>
                  <a:pt x="1964" y="14580"/>
                </a:lnTo>
                <a:cubicBezTo>
                  <a:pt x="2126" y="14580"/>
                  <a:pt x="2276" y="14533"/>
                  <a:pt x="2411" y="14457"/>
                </a:cubicBezTo>
                <a:lnTo>
                  <a:pt x="4720" y="15278"/>
                </a:lnTo>
                <a:lnTo>
                  <a:pt x="4529" y="15941"/>
                </a:lnTo>
                <a:cubicBezTo>
                  <a:pt x="4199" y="17078"/>
                  <a:pt x="4770" y="18292"/>
                  <a:pt x="5803" y="18654"/>
                </a:cubicBezTo>
                <a:lnTo>
                  <a:pt x="10949" y="20456"/>
                </a:lnTo>
                <a:cubicBezTo>
                  <a:pt x="11983" y="20819"/>
                  <a:pt x="13087" y="20190"/>
                  <a:pt x="13416" y="19053"/>
                </a:cubicBezTo>
                <a:lnTo>
                  <a:pt x="13595" y="18437"/>
                </a:lnTo>
                <a:lnTo>
                  <a:pt x="16691" y="19538"/>
                </a:lnTo>
                <a:lnTo>
                  <a:pt x="16691" y="19980"/>
                </a:lnTo>
                <a:cubicBezTo>
                  <a:pt x="16691" y="20875"/>
                  <a:pt x="17350" y="21600"/>
                  <a:pt x="18164" y="21600"/>
                </a:cubicBezTo>
                <a:cubicBezTo>
                  <a:pt x="18977" y="21600"/>
                  <a:pt x="19636" y="20875"/>
                  <a:pt x="19636" y="19980"/>
                </a:cubicBezTo>
                <a:lnTo>
                  <a:pt x="19636" y="14040"/>
                </a:lnTo>
                <a:cubicBezTo>
                  <a:pt x="20721" y="14040"/>
                  <a:pt x="21600" y="13073"/>
                  <a:pt x="21600" y="11880"/>
                </a:cubicBezTo>
                <a:lnTo>
                  <a:pt x="21600" y="9720"/>
                </a:lnTo>
                <a:cubicBezTo>
                  <a:pt x="21600" y="8527"/>
                  <a:pt x="20721" y="7560"/>
                  <a:pt x="19636" y="7560"/>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 name="Picture Placeholder 1"/>
          <p:cNvSpPr>
            <a:spLocks noGrp="1"/>
          </p:cNvSpPr>
          <p:nvPr>
            <p:ph type="pic" sz="quarter" idx="22"/>
          </p:nvPr>
        </p:nvSpPr>
        <p:spPr/>
      </p:sp>
    </p:spTree>
    <p:extLst>
      <p:ext uri="{BB962C8B-B14F-4D97-AF65-F5344CB8AC3E}">
        <p14:creationId xmlns:p14="http://schemas.microsoft.com/office/powerpoint/2010/main" val="1507076042"/>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p:cNvSpPr>
            <a:spLocks/>
          </p:cNvSpPr>
          <p:nvPr/>
        </p:nvSpPr>
        <p:spPr bwMode="auto">
          <a:xfrm>
            <a:off x="9374431" y="513148"/>
            <a:ext cx="5687454" cy="98488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none" lIns="0" tIns="0" rIns="0" bIns="0" anchor="ctr">
            <a:spAutoFit/>
          </a:bodyPr>
          <a:lstStyle/>
          <a:p>
            <a:pPr algn="ctr"/>
            <a:r>
              <a:rPr lang="en-US" sz="6400" b="1" spc="300" dirty="0" smtClean="0">
                <a:solidFill>
                  <a:schemeClr val="tx2"/>
                </a:solidFill>
                <a:latin typeface="Lato Black" charset="0"/>
                <a:ea typeface="Lato Black" charset="0"/>
                <a:cs typeface="Lato Black" charset="0"/>
                <a:sym typeface="Bebas Neue" charset="0"/>
              </a:rPr>
              <a:t>What We Do?</a:t>
            </a:r>
            <a:endParaRPr lang="en-US" sz="6400" b="1" spc="300" dirty="0">
              <a:solidFill>
                <a:schemeClr val="tx2"/>
              </a:solidFill>
              <a:latin typeface="Lato Black" charset="0"/>
              <a:ea typeface="Lato Black" charset="0"/>
              <a:cs typeface="Lato Black" charset="0"/>
              <a:sym typeface="Bebas Neue" charset="0"/>
            </a:endParaRPr>
          </a:p>
        </p:txBody>
      </p:sp>
      <p:grpSp>
        <p:nvGrpSpPr>
          <p:cNvPr id="25" name="Group 24"/>
          <p:cNvGrpSpPr/>
          <p:nvPr/>
        </p:nvGrpSpPr>
        <p:grpSpPr>
          <a:xfrm>
            <a:off x="11530633" y="1784193"/>
            <a:ext cx="1360987" cy="223024"/>
            <a:chOff x="11262732" y="1672683"/>
            <a:chExt cx="1360987" cy="223024"/>
          </a:xfrm>
        </p:grpSpPr>
        <p:sp>
          <p:nvSpPr>
            <p:cNvPr id="26" name="Oval 25"/>
            <p:cNvSpPr/>
            <p:nvPr/>
          </p:nvSpPr>
          <p:spPr>
            <a:xfrm>
              <a:off x="12400695"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p:nvSpPr>
          <p:spPr>
            <a:xfrm>
              <a:off x="12021554"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p:cNvSpPr/>
            <p:nvPr/>
          </p:nvSpPr>
          <p:spPr>
            <a:xfrm>
              <a:off x="11641873"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p:nvPr/>
          </p:nvSpPr>
          <p:spPr>
            <a:xfrm>
              <a:off x="11262732"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1" name="Rectangle 30"/>
          <p:cNvSpPr/>
          <p:nvPr/>
        </p:nvSpPr>
        <p:spPr>
          <a:xfrm>
            <a:off x="14028829" y="8326710"/>
            <a:ext cx="1137424" cy="11374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Box 31"/>
          <p:cNvSpPr txBox="1"/>
          <p:nvPr/>
        </p:nvSpPr>
        <p:spPr>
          <a:xfrm>
            <a:off x="15493088" y="8773212"/>
            <a:ext cx="5697868" cy="1118255"/>
          </a:xfrm>
          <a:prstGeom prst="rect">
            <a:avLst/>
          </a:prstGeom>
          <a:noFill/>
        </p:spPr>
        <p:txBody>
          <a:bodyPr wrap="square" rtlCol="0">
            <a:spAutoFit/>
          </a:bodyPr>
          <a:lstStyle/>
          <a:p>
            <a:pPr>
              <a:lnSpc>
                <a:spcPts val="4033"/>
              </a:lnSpc>
            </a:pPr>
            <a:r>
              <a:rPr lang="en-US" sz="2500" dirty="0">
                <a:latin typeface="Source Sans Pro Light" charset="0"/>
                <a:ea typeface="Source Sans Pro Light" charset="0"/>
                <a:cs typeface="Source Sans Pro Light" charset="0"/>
              </a:rPr>
              <a:t>Tools that allow people or companies to create, share, or exchange </a:t>
            </a:r>
            <a:r>
              <a:rPr lang="en-US" sz="2500" dirty="0" smtClean="0">
                <a:latin typeface="Source Sans Pro Light" charset="0"/>
                <a:ea typeface="Source Sans Pro Light" charset="0"/>
                <a:cs typeface="Source Sans Pro Light" charset="0"/>
              </a:rPr>
              <a:t>information</a:t>
            </a:r>
            <a:endParaRPr lang="en-US" sz="2500" dirty="0">
              <a:latin typeface="Source Sans Pro Regular" charset="0"/>
              <a:ea typeface="Source Sans Pro Regular" charset="0"/>
              <a:cs typeface="Source Sans Pro Regular" charset="0"/>
            </a:endParaRPr>
          </a:p>
        </p:txBody>
      </p:sp>
      <p:sp>
        <p:nvSpPr>
          <p:cNvPr id="33" name="Rectangle 32"/>
          <p:cNvSpPr/>
          <p:nvPr/>
        </p:nvSpPr>
        <p:spPr>
          <a:xfrm>
            <a:off x="15481654" y="8233471"/>
            <a:ext cx="2470548" cy="507831"/>
          </a:xfrm>
          <a:prstGeom prst="rect">
            <a:avLst/>
          </a:prstGeom>
        </p:spPr>
        <p:txBody>
          <a:bodyPr wrap="none">
            <a:spAutoFit/>
          </a:bodyPr>
          <a:lstStyle/>
          <a:p>
            <a:r>
              <a:rPr lang="en-US" sz="2700" b="1" dirty="0" smtClean="0">
                <a:solidFill>
                  <a:schemeClr val="tx2"/>
                </a:solidFill>
                <a:latin typeface="Lato" charset="0"/>
                <a:ea typeface="Lato" charset="0"/>
                <a:cs typeface="Lato" charset="0"/>
              </a:rPr>
              <a:t>ADVERTISING</a:t>
            </a:r>
            <a:endParaRPr lang="en-US" sz="2700" b="1" dirty="0">
              <a:solidFill>
                <a:schemeClr val="tx2"/>
              </a:solidFill>
              <a:latin typeface="Lato" charset="0"/>
              <a:ea typeface="Lato" charset="0"/>
              <a:cs typeface="Lato" charset="0"/>
            </a:endParaRPr>
          </a:p>
        </p:txBody>
      </p:sp>
      <p:sp>
        <p:nvSpPr>
          <p:cNvPr id="34" name="Shape 2547"/>
          <p:cNvSpPr/>
          <p:nvPr/>
        </p:nvSpPr>
        <p:spPr>
          <a:xfrm>
            <a:off x="14333179" y="8638397"/>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8073" y="17379"/>
                </a:moveTo>
                <a:lnTo>
                  <a:pt x="15643" y="14949"/>
                </a:lnTo>
                <a:cubicBezTo>
                  <a:pt x="16600" y="13832"/>
                  <a:pt x="17182" y="12386"/>
                  <a:pt x="17182" y="10800"/>
                </a:cubicBezTo>
                <a:cubicBezTo>
                  <a:pt x="17182" y="9214"/>
                  <a:pt x="16600" y="7767"/>
                  <a:pt x="15643" y="6651"/>
                </a:cubicBezTo>
                <a:lnTo>
                  <a:pt x="18073" y="4221"/>
                </a:lnTo>
                <a:cubicBezTo>
                  <a:pt x="19649" y="5963"/>
                  <a:pt x="20618" y="8266"/>
                  <a:pt x="20618" y="10800"/>
                </a:cubicBezTo>
                <a:cubicBezTo>
                  <a:pt x="20618" y="13335"/>
                  <a:pt x="19649" y="15637"/>
                  <a:pt x="18073" y="17379"/>
                </a:cubicBezTo>
                <a:moveTo>
                  <a:pt x="10800" y="20619"/>
                </a:moveTo>
                <a:cubicBezTo>
                  <a:pt x="8265" y="20619"/>
                  <a:pt x="5963" y="19650"/>
                  <a:pt x="4221" y="18073"/>
                </a:cubicBezTo>
                <a:lnTo>
                  <a:pt x="6651" y="15643"/>
                </a:lnTo>
                <a:cubicBezTo>
                  <a:pt x="7767" y="16600"/>
                  <a:pt x="9214" y="17182"/>
                  <a:pt x="10800" y="17182"/>
                </a:cubicBezTo>
                <a:cubicBezTo>
                  <a:pt x="12386" y="17182"/>
                  <a:pt x="13833" y="16600"/>
                  <a:pt x="14949" y="15643"/>
                </a:cubicBezTo>
                <a:lnTo>
                  <a:pt x="17379" y="18073"/>
                </a:lnTo>
                <a:cubicBezTo>
                  <a:pt x="15637" y="19650"/>
                  <a:pt x="13334" y="20619"/>
                  <a:pt x="10800" y="20619"/>
                </a:cubicBezTo>
                <a:moveTo>
                  <a:pt x="982" y="10800"/>
                </a:moveTo>
                <a:cubicBezTo>
                  <a:pt x="982" y="8266"/>
                  <a:pt x="1950" y="5963"/>
                  <a:pt x="3527" y="4221"/>
                </a:cubicBezTo>
                <a:lnTo>
                  <a:pt x="5957" y="6651"/>
                </a:lnTo>
                <a:cubicBezTo>
                  <a:pt x="4999" y="7767"/>
                  <a:pt x="4418" y="9214"/>
                  <a:pt x="4418" y="10800"/>
                </a:cubicBezTo>
                <a:cubicBezTo>
                  <a:pt x="4418" y="12386"/>
                  <a:pt x="4999" y="13832"/>
                  <a:pt x="5957" y="14949"/>
                </a:cubicBezTo>
                <a:lnTo>
                  <a:pt x="3527" y="17379"/>
                </a:lnTo>
                <a:cubicBezTo>
                  <a:pt x="1950" y="15637"/>
                  <a:pt x="982" y="13335"/>
                  <a:pt x="982" y="10800"/>
                </a:cubicBezTo>
                <a:moveTo>
                  <a:pt x="16200" y="10800"/>
                </a:moveTo>
                <a:cubicBezTo>
                  <a:pt x="16200" y="13782"/>
                  <a:pt x="13782" y="16200"/>
                  <a:pt x="10800" y="16200"/>
                </a:cubicBezTo>
                <a:cubicBezTo>
                  <a:pt x="7817" y="16200"/>
                  <a:pt x="5400" y="13782"/>
                  <a:pt x="5400" y="10800"/>
                </a:cubicBezTo>
                <a:cubicBezTo>
                  <a:pt x="5400" y="7817"/>
                  <a:pt x="7817" y="5400"/>
                  <a:pt x="10800" y="5400"/>
                </a:cubicBezTo>
                <a:cubicBezTo>
                  <a:pt x="13782" y="5400"/>
                  <a:pt x="16200" y="7817"/>
                  <a:pt x="16200" y="10800"/>
                </a:cubicBezTo>
                <a:moveTo>
                  <a:pt x="10800" y="982"/>
                </a:moveTo>
                <a:cubicBezTo>
                  <a:pt x="13334" y="982"/>
                  <a:pt x="15637" y="1950"/>
                  <a:pt x="17379" y="3527"/>
                </a:cubicBezTo>
                <a:lnTo>
                  <a:pt x="14949" y="5957"/>
                </a:lnTo>
                <a:cubicBezTo>
                  <a:pt x="13832" y="4999"/>
                  <a:pt x="12386" y="4418"/>
                  <a:pt x="10800" y="4418"/>
                </a:cubicBezTo>
                <a:cubicBezTo>
                  <a:pt x="9214" y="4418"/>
                  <a:pt x="7767" y="4999"/>
                  <a:pt x="6651" y="5957"/>
                </a:cubicBezTo>
                <a:lnTo>
                  <a:pt x="4221" y="3527"/>
                </a:lnTo>
                <a:cubicBezTo>
                  <a:pt x="5963" y="1950"/>
                  <a:pt x="8265" y="982"/>
                  <a:pt x="10800" y="982"/>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latin typeface="Source Sans Pro Regular" charset="0"/>
              <a:ea typeface="Source Sans Pro Regular" charset="0"/>
              <a:cs typeface="Source Sans Pro Regular" charset="0"/>
            </a:endParaRPr>
          </a:p>
        </p:txBody>
      </p:sp>
      <p:sp>
        <p:nvSpPr>
          <p:cNvPr id="35" name="Rectangle 34"/>
          <p:cNvSpPr/>
          <p:nvPr/>
        </p:nvSpPr>
        <p:spPr>
          <a:xfrm>
            <a:off x="3658195" y="8326710"/>
            <a:ext cx="1137424" cy="11374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extBox 35"/>
          <p:cNvSpPr txBox="1"/>
          <p:nvPr/>
        </p:nvSpPr>
        <p:spPr>
          <a:xfrm>
            <a:off x="5122454" y="8773212"/>
            <a:ext cx="5697868" cy="1118255"/>
          </a:xfrm>
          <a:prstGeom prst="rect">
            <a:avLst/>
          </a:prstGeom>
          <a:noFill/>
        </p:spPr>
        <p:txBody>
          <a:bodyPr wrap="square" rtlCol="0">
            <a:spAutoFit/>
          </a:bodyPr>
          <a:lstStyle/>
          <a:p>
            <a:pPr>
              <a:lnSpc>
                <a:spcPts val="4033"/>
              </a:lnSpc>
            </a:pPr>
            <a:r>
              <a:rPr lang="en-US" sz="2500" dirty="0">
                <a:latin typeface="Source Sans Pro Light" charset="0"/>
                <a:ea typeface="Source Sans Pro Light" charset="0"/>
                <a:cs typeface="Source Sans Pro Light" charset="0"/>
              </a:rPr>
              <a:t>Tools that allow people or companies to create, share, or exchange </a:t>
            </a:r>
            <a:r>
              <a:rPr lang="en-US" sz="2500" dirty="0" smtClean="0">
                <a:latin typeface="Source Sans Pro Light" charset="0"/>
                <a:ea typeface="Source Sans Pro Light" charset="0"/>
                <a:cs typeface="Source Sans Pro Light" charset="0"/>
              </a:rPr>
              <a:t>information</a:t>
            </a:r>
            <a:endParaRPr lang="en-US" sz="2500" dirty="0">
              <a:latin typeface="Source Sans Pro Regular" charset="0"/>
              <a:ea typeface="Source Sans Pro Regular" charset="0"/>
              <a:cs typeface="Source Sans Pro Regular" charset="0"/>
            </a:endParaRPr>
          </a:p>
        </p:txBody>
      </p:sp>
      <p:sp>
        <p:nvSpPr>
          <p:cNvPr id="37" name="Rectangle 36"/>
          <p:cNvSpPr/>
          <p:nvPr/>
        </p:nvSpPr>
        <p:spPr>
          <a:xfrm>
            <a:off x="5111020" y="8233471"/>
            <a:ext cx="2470548" cy="507831"/>
          </a:xfrm>
          <a:prstGeom prst="rect">
            <a:avLst/>
          </a:prstGeom>
        </p:spPr>
        <p:txBody>
          <a:bodyPr wrap="none">
            <a:spAutoFit/>
          </a:bodyPr>
          <a:lstStyle/>
          <a:p>
            <a:r>
              <a:rPr lang="en-US" sz="2700" b="1" dirty="0" smtClean="0">
                <a:solidFill>
                  <a:schemeClr val="tx2"/>
                </a:solidFill>
                <a:latin typeface="Lato" charset="0"/>
                <a:ea typeface="Lato" charset="0"/>
                <a:cs typeface="Lato" charset="0"/>
              </a:rPr>
              <a:t>ADVERTISING</a:t>
            </a:r>
            <a:endParaRPr lang="en-US" sz="2700" b="1" dirty="0">
              <a:solidFill>
                <a:schemeClr val="tx2"/>
              </a:solidFill>
              <a:latin typeface="Lato" charset="0"/>
              <a:ea typeface="Lato" charset="0"/>
              <a:cs typeface="Lato" charset="0"/>
            </a:endParaRPr>
          </a:p>
        </p:txBody>
      </p:sp>
      <p:sp>
        <p:nvSpPr>
          <p:cNvPr id="38" name="Shape 2547"/>
          <p:cNvSpPr/>
          <p:nvPr/>
        </p:nvSpPr>
        <p:spPr>
          <a:xfrm>
            <a:off x="3962545" y="8638397"/>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8073" y="17379"/>
                </a:moveTo>
                <a:lnTo>
                  <a:pt x="15643" y="14949"/>
                </a:lnTo>
                <a:cubicBezTo>
                  <a:pt x="16600" y="13832"/>
                  <a:pt x="17182" y="12386"/>
                  <a:pt x="17182" y="10800"/>
                </a:cubicBezTo>
                <a:cubicBezTo>
                  <a:pt x="17182" y="9214"/>
                  <a:pt x="16600" y="7767"/>
                  <a:pt x="15643" y="6651"/>
                </a:cubicBezTo>
                <a:lnTo>
                  <a:pt x="18073" y="4221"/>
                </a:lnTo>
                <a:cubicBezTo>
                  <a:pt x="19649" y="5963"/>
                  <a:pt x="20618" y="8266"/>
                  <a:pt x="20618" y="10800"/>
                </a:cubicBezTo>
                <a:cubicBezTo>
                  <a:pt x="20618" y="13335"/>
                  <a:pt x="19649" y="15637"/>
                  <a:pt x="18073" y="17379"/>
                </a:cubicBezTo>
                <a:moveTo>
                  <a:pt x="10800" y="20619"/>
                </a:moveTo>
                <a:cubicBezTo>
                  <a:pt x="8265" y="20619"/>
                  <a:pt x="5963" y="19650"/>
                  <a:pt x="4221" y="18073"/>
                </a:cubicBezTo>
                <a:lnTo>
                  <a:pt x="6651" y="15643"/>
                </a:lnTo>
                <a:cubicBezTo>
                  <a:pt x="7767" y="16600"/>
                  <a:pt x="9214" y="17182"/>
                  <a:pt x="10800" y="17182"/>
                </a:cubicBezTo>
                <a:cubicBezTo>
                  <a:pt x="12386" y="17182"/>
                  <a:pt x="13833" y="16600"/>
                  <a:pt x="14949" y="15643"/>
                </a:cubicBezTo>
                <a:lnTo>
                  <a:pt x="17379" y="18073"/>
                </a:lnTo>
                <a:cubicBezTo>
                  <a:pt x="15637" y="19650"/>
                  <a:pt x="13334" y="20619"/>
                  <a:pt x="10800" y="20619"/>
                </a:cubicBezTo>
                <a:moveTo>
                  <a:pt x="982" y="10800"/>
                </a:moveTo>
                <a:cubicBezTo>
                  <a:pt x="982" y="8266"/>
                  <a:pt x="1950" y="5963"/>
                  <a:pt x="3527" y="4221"/>
                </a:cubicBezTo>
                <a:lnTo>
                  <a:pt x="5957" y="6651"/>
                </a:lnTo>
                <a:cubicBezTo>
                  <a:pt x="4999" y="7767"/>
                  <a:pt x="4418" y="9214"/>
                  <a:pt x="4418" y="10800"/>
                </a:cubicBezTo>
                <a:cubicBezTo>
                  <a:pt x="4418" y="12386"/>
                  <a:pt x="4999" y="13832"/>
                  <a:pt x="5957" y="14949"/>
                </a:cubicBezTo>
                <a:lnTo>
                  <a:pt x="3527" y="17379"/>
                </a:lnTo>
                <a:cubicBezTo>
                  <a:pt x="1950" y="15637"/>
                  <a:pt x="982" y="13335"/>
                  <a:pt x="982" y="10800"/>
                </a:cubicBezTo>
                <a:moveTo>
                  <a:pt x="16200" y="10800"/>
                </a:moveTo>
                <a:cubicBezTo>
                  <a:pt x="16200" y="13782"/>
                  <a:pt x="13782" y="16200"/>
                  <a:pt x="10800" y="16200"/>
                </a:cubicBezTo>
                <a:cubicBezTo>
                  <a:pt x="7817" y="16200"/>
                  <a:pt x="5400" y="13782"/>
                  <a:pt x="5400" y="10800"/>
                </a:cubicBezTo>
                <a:cubicBezTo>
                  <a:pt x="5400" y="7817"/>
                  <a:pt x="7817" y="5400"/>
                  <a:pt x="10800" y="5400"/>
                </a:cubicBezTo>
                <a:cubicBezTo>
                  <a:pt x="13782" y="5400"/>
                  <a:pt x="16200" y="7817"/>
                  <a:pt x="16200" y="10800"/>
                </a:cubicBezTo>
                <a:moveTo>
                  <a:pt x="10800" y="982"/>
                </a:moveTo>
                <a:cubicBezTo>
                  <a:pt x="13334" y="982"/>
                  <a:pt x="15637" y="1950"/>
                  <a:pt x="17379" y="3527"/>
                </a:cubicBezTo>
                <a:lnTo>
                  <a:pt x="14949" y="5957"/>
                </a:lnTo>
                <a:cubicBezTo>
                  <a:pt x="13832" y="4999"/>
                  <a:pt x="12386" y="4418"/>
                  <a:pt x="10800" y="4418"/>
                </a:cubicBezTo>
                <a:cubicBezTo>
                  <a:pt x="9214" y="4418"/>
                  <a:pt x="7767" y="4999"/>
                  <a:pt x="6651" y="5957"/>
                </a:cubicBezTo>
                <a:lnTo>
                  <a:pt x="4221" y="3527"/>
                </a:lnTo>
                <a:cubicBezTo>
                  <a:pt x="5963" y="1950"/>
                  <a:pt x="8265" y="982"/>
                  <a:pt x="10800" y="982"/>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latin typeface="Source Sans Pro Regular" charset="0"/>
              <a:ea typeface="Source Sans Pro Regular" charset="0"/>
              <a:cs typeface="Source Sans Pro Regular" charset="0"/>
            </a:endParaRPr>
          </a:p>
        </p:txBody>
      </p:sp>
      <p:sp>
        <p:nvSpPr>
          <p:cNvPr id="39" name="Rectangle 38"/>
          <p:cNvSpPr/>
          <p:nvPr/>
        </p:nvSpPr>
        <p:spPr>
          <a:xfrm>
            <a:off x="14028829" y="4691413"/>
            <a:ext cx="1137424" cy="11374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43"/>
          <p:cNvSpPr txBox="1"/>
          <p:nvPr/>
        </p:nvSpPr>
        <p:spPr>
          <a:xfrm>
            <a:off x="15493088" y="5137915"/>
            <a:ext cx="5697868" cy="1118255"/>
          </a:xfrm>
          <a:prstGeom prst="rect">
            <a:avLst/>
          </a:prstGeom>
          <a:noFill/>
        </p:spPr>
        <p:txBody>
          <a:bodyPr wrap="square" rtlCol="0">
            <a:spAutoFit/>
          </a:bodyPr>
          <a:lstStyle/>
          <a:p>
            <a:pPr>
              <a:lnSpc>
                <a:spcPts val="4033"/>
              </a:lnSpc>
            </a:pPr>
            <a:r>
              <a:rPr lang="en-US" sz="2500" dirty="0">
                <a:latin typeface="Source Sans Pro Light" charset="0"/>
                <a:ea typeface="Source Sans Pro Light" charset="0"/>
                <a:cs typeface="Source Sans Pro Light" charset="0"/>
              </a:rPr>
              <a:t>Tools that allow people or companies to create, share, or exchange </a:t>
            </a:r>
            <a:r>
              <a:rPr lang="en-US" sz="2500" dirty="0" smtClean="0">
                <a:latin typeface="Source Sans Pro Light" charset="0"/>
                <a:ea typeface="Source Sans Pro Light" charset="0"/>
                <a:cs typeface="Source Sans Pro Light" charset="0"/>
              </a:rPr>
              <a:t>information</a:t>
            </a:r>
            <a:endParaRPr lang="en-US" sz="2500" dirty="0">
              <a:latin typeface="Source Sans Pro Regular" charset="0"/>
              <a:ea typeface="Source Sans Pro Regular" charset="0"/>
              <a:cs typeface="Source Sans Pro Regular" charset="0"/>
            </a:endParaRPr>
          </a:p>
        </p:txBody>
      </p:sp>
      <p:sp>
        <p:nvSpPr>
          <p:cNvPr id="45" name="Rectangle 44"/>
          <p:cNvSpPr/>
          <p:nvPr/>
        </p:nvSpPr>
        <p:spPr>
          <a:xfrm>
            <a:off x="15481654" y="4598174"/>
            <a:ext cx="2470548" cy="507831"/>
          </a:xfrm>
          <a:prstGeom prst="rect">
            <a:avLst/>
          </a:prstGeom>
        </p:spPr>
        <p:txBody>
          <a:bodyPr wrap="none">
            <a:spAutoFit/>
          </a:bodyPr>
          <a:lstStyle/>
          <a:p>
            <a:r>
              <a:rPr lang="en-US" sz="2700" b="1" dirty="0" smtClean="0">
                <a:solidFill>
                  <a:schemeClr val="tx2"/>
                </a:solidFill>
                <a:latin typeface="Lato" charset="0"/>
                <a:ea typeface="Lato" charset="0"/>
                <a:cs typeface="Lato" charset="0"/>
              </a:rPr>
              <a:t>ADVERTISING</a:t>
            </a:r>
            <a:endParaRPr lang="en-US" sz="2700" b="1" dirty="0">
              <a:solidFill>
                <a:schemeClr val="tx2"/>
              </a:solidFill>
              <a:latin typeface="Lato" charset="0"/>
              <a:ea typeface="Lato" charset="0"/>
              <a:cs typeface="Lato" charset="0"/>
            </a:endParaRPr>
          </a:p>
        </p:txBody>
      </p:sp>
      <p:sp>
        <p:nvSpPr>
          <p:cNvPr id="46" name="Shape 2547"/>
          <p:cNvSpPr/>
          <p:nvPr/>
        </p:nvSpPr>
        <p:spPr>
          <a:xfrm>
            <a:off x="14333179" y="5003100"/>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8073" y="17379"/>
                </a:moveTo>
                <a:lnTo>
                  <a:pt x="15643" y="14949"/>
                </a:lnTo>
                <a:cubicBezTo>
                  <a:pt x="16600" y="13832"/>
                  <a:pt x="17182" y="12386"/>
                  <a:pt x="17182" y="10800"/>
                </a:cubicBezTo>
                <a:cubicBezTo>
                  <a:pt x="17182" y="9214"/>
                  <a:pt x="16600" y="7767"/>
                  <a:pt x="15643" y="6651"/>
                </a:cubicBezTo>
                <a:lnTo>
                  <a:pt x="18073" y="4221"/>
                </a:lnTo>
                <a:cubicBezTo>
                  <a:pt x="19649" y="5963"/>
                  <a:pt x="20618" y="8266"/>
                  <a:pt x="20618" y="10800"/>
                </a:cubicBezTo>
                <a:cubicBezTo>
                  <a:pt x="20618" y="13335"/>
                  <a:pt x="19649" y="15637"/>
                  <a:pt x="18073" y="17379"/>
                </a:cubicBezTo>
                <a:moveTo>
                  <a:pt x="10800" y="20619"/>
                </a:moveTo>
                <a:cubicBezTo>
                  <a:pt x="8265" y="20619"/>
                  <a:pt x="5963" y="19650"/>
                  <a:pt x="4221" y="18073"/>
                </a:cubicBezTo>
                <a:lnTo>
                  <a:pt x="6651" y="15643"/>
                </a:lnTo>
                <a:cubicBezTo>
                  <a:pt x="7767" y="16600"/>
                  <a:pt x="9214" y="17182"/>
                  <a:pt x="10800" y="17182"/>
                </a:cubicBezTo>
                <a:cubicBezTo>
                  <a:pt x="12386" y="17182"/>
                  <a:pt x="13833" y="16600"/>
                  <a:pt x="14949" y="15643"/>
                </a:cubicBezTo>
                <a:lnTo>
                  <a:pt x="17379" y="18073"/>
                </a:lnTo>
                <a:cubicBezTo>
                  <a:pt x="15637" y="19650"/>
                  <a:pt x="13334" y="20619"/>
                  <a:pt x="10800" y="20619"/>
                </a:cubicBezTo>
                <a:moveTo>
                  <a:pt x="982" y="10800"/>
                </a:moveTo>
                <a:cubicBezTo>
                  <a:pt x="982" y="8266"/>
                  <a:pt x="1950" y="5963"/>
                  <a:pt x="3527" y="4221"/>
                </a:cubicBezTo>
                <a:lnTo>
                  <a:pt x="5957" y="6651"/>
                </a:lnTo>
                <a:cubicBezTo>
                  <a:pt x="4999" y="7767"/>
                  <a:pt x="4418" y="9214"/>
                  <a:pt x="4418" y="10800"/>
                </a:cubicBezTo>
                <a:cubicBezTo>
                  <a:pt x="4418" y="12386"/>
                  <a:pt x="4999" y="13832"/>
                  <a:pt x="5957" y="14949"/>
                </a:cubicBezTo>
                <a:lnTo>
                  <a:pt x="3527" y="17379"/>
                </a:lnTo>
                <a:cubicBezTo>
                  <a:pt x="1950" y="15637"/>
                  <a:pt x="982" y="13335"/>
                  <a:pt x="982" y="10800"/>
                </a:cubicBezTo>
                <a:moveTo>
                  <a:pt x="16200" y="10800"/>
                </a:moveTo>
                <a:cubicBezTo>
                  <a:pt x="16200" y="13782"/>
                  <a:pt x="13782" y="16200"/>
                  <a:pt x="10800" y="16200"/>
                </a:cubicBezTo>
                <a:cubicBezTo>
                  <a:pt x="7817" y="16200"/>
                  <a:pt x="5400" y="13782"/>
                  <a:pt x="5400" y="10800"/>
                </a:cubicBezTo>
                <a:cubicBezTo>
                  <a:pt x="5400" y="7817"/>
                  <a:pt x="7817" y="5400"/>
                  <a:pt x="10800" y="5400"/>
                </a:cubicBezTo>
                <a:cubicBezTo>
                  <a:pt x="13782" y="5400"/>
                  <a:pt x="16200" y="7817"/>
                  <a:pt x="16200" y="10800"/>
                </a:cubicBezTo>
                <a:moveTo>
                  <a:pt x="10800" y="982"/>
                </a:moveTo>
                <a:cubicBezTo>
                  <a:pt x="13334" y="982"/>
                  <a:pt x="15637" y="1950"/>
                  <a:pt x="17379" y="3527"/>
                </a:cubicBezTo>
                <a:lnTo>
                  <a:pt x="14949" y="5957"/>
                </a:lnTo>
                <a:cubicBezTo>
                  <a:pt x="13832" y="4999"/>
                  <a:pt x="12386" y="4418"/>
                  <a:pt x="10800" y="4418"/>
                </a:cubicBezTo>
                <a:cubicBezTo>
                  <a:pt x="9214" y="4418"/>
                  <a:pt x="7767" y="4999"/>
                  <a:pt x="6651" y="5957"/>
                </a:cubicBezTo>
                <a:lnTo>
                  <a:pt x="4221" y="3527"/>
                </a:lnTo>
                <a:cubicBezTo>
                  <a:pt x="5963" y="1950"/>
                  <a:pt x="8265" y="982"/>
                  <a:pt x="10800" y="982"/>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latin typeface="Source Sans Pro Regular" charset="0"/>
              <a:ea typeface="Source Sans Pro Regular" charset="0"/>
              <a:cs typeface="Source Sans Pro Regular" charset="0"/>
            </a:endParaRPr>
          </a:p>
        </p:txBody>
      </p:sp>
      <p:sp>
        <p:nvSpPr>
          <p:cNvPr id="47" name="Rectangle 46"/>
          <p:cNvSpPr/>
          <p:nvPr/>
        </p:nvSpPr>
        <p:spPr>
          <a:xfrm>
            <a:off x="3658195" y="4691413"/>
            <a:ext cx="1137424" cy="11374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TextBox 47"/>
          <p:cNvSpPr txBox="1"/>
          <p:nvPr/>
        </p:nvSpPr>
        <p:spPr>
          <a:xfrm>
            <a:off x="5122454" y="5137915"/>
            <a:ext cx="5697868" cy="1118255"/>
          </a:xfrm>
          <a:prstGeom prst="rect">
            <a:avLst/>
          </a:prstGeom>
          <a:noFill/>
        </p:spPr>
        <p:txBody>
          <a:bodyPr wrap="square" rtlCol="0">
            <a:spAutoFit/>
          </a:bodyPr>
          <a:lstStyle/>
          <a:p>
            <a:pPr>
              <a:lnSpc>
                <a:spcPts val="4033"/>
              </a:lnSpc>
            </a:pPr>
            <a:r>
              <a:rPr lang="en-US" sz="2500" dirty="0">
                <a:latin typeface="Source Sans Pro Light" charset="0"/>
                <a:ea typeface="Source Sans Pro Light" charset="0"/>
                <a:cs typeface="Source Sans Pro Light" charset="0"/>
              </a:rPr>
              <a:t>Tools that allow people or companies to create, share, or exchange </a:t>
            </a:r>
            <a:r>
              <a:rPr lang="en-US" sz="2500" dirty="0" smtClean="0">
                <a:latin typeface="Source Sans Pro Light" charset="0"/>
                <a:ea typeface="Source Sans Pro Light" charset="0"/>
                <a:cs typeface="Source Sans Pro Light" charset="0"/>
              </a:rPr>
              <a:t>information</a:t>
            </a:r>
            <a:endParaRPr lang="en-US" sz="2500" dirty="0">
              <a:latin typeface="Source Sans Pro Regular" charset="0"/>
              <a:ea typeface="Source Sans Pro Regular" charset="0"/>
              <a:cs typeface="Source Sans Pro Regular" charset="0"/>
            </a:endParaRPr>
          </a:p>
        </p:txBody>
      </p:sp>
      <p:sp>
        <p:nvSpPr>
          <p:cNvPr id="49" name="Rectangle 48"/>
          <p:cNvSpPr/>
          <p:nvPr/>
        </p:nvSpPr>
        <p:spPr>
          <a:xfrm>
            <a:off x="5111020" y="4598174"/>
            <a:ext cx="2470548" cy="507831"/>
          </a:xfrm>
          <a:prstGeom prst="rect">
            <a:avLst/>
          </a:prstGeom>
        </p:spPr>
        <p:txBody>
          <a:bodyPr wrap="none">
            <a:spAutoFit/>
          </a:bodyPr>
          <a:lstStyle/>
          <a:p>
            <a:r>
              <a:rPr lang="en-US" sz="2700" b="1" dirty="0" smtClean="0">
                <a:solidFill>
                  <a:schemeClr val="tx2"/>
                </a:solidFill>
                <a:latin typeface="Lato" charset="0"/>
                <a:ea typeface="Lato" charset="0"/>
                <a:cs typeface="Lato" charset="0"/>
              </a:rPr>
              <a:t>ADVERTISING</a:t>
            </a:r>
            <a:endParaRPr lang="en-US" sz="2700" b="1" dirty="0">
              <a:solidFill>
                <a:schemeClr val="tx2"/>
              </a:solidFill>
              <a:latin typeface="Lato" charset="0"/>
              <a:ea typeface="Lato" charset="0"/>
              <a:cs typeface="Lato" charset="0"/>
            </a:endParaRPr>
          </a:p>
        </p:txBody>
      </p:sp>
      <p:sp>
        <p:nvSpPr>
          <p:cNvPr id="50" name="Shape 2547"/>
          <p:cNvSpPr/>
          <p:nvPr/>
        </p:nvSpPr>
        <p:spPr>
          <a:xfrm>
            <a:off x="3962545" y="5003100"/>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8073" y="17379"/>
                </a:moveTo>
                <a:lnTo>
                  <a:pt x="15643" y="14949"/>
                </a:lnTo>
                <a:cubicBezTo>
                  <a:pt x="16600" y="13832"/>
                  <a:pt x="17182" y="12386"/>
                  <a:pt x="17182" y="10800"/>
                </a:cubicBezTo>
                <a:cubicBezTo>
                  <a:pt x="17182" y="9214"/>
                  <a:pt x="16600" y="7767"/>
                  <a:pt x="15643" y="6651"/>
                </a:cubicBezTo>
                <a:lnTo>
                  <a:pt x="18073" y="4221"/>
                </a:lnTo>
                <a:cubicBezTo>
                  <a:pt x="19649" y="5963"/>
                  <a:pt x="20618" y="8266"/>
                  <a:pt x="20618" y="10800"/>
                </a:cubicBezTo>
                <a:cubicBezTo>
                  <a:pt x="20618" y="13335"/>
                  <a:pt x="19649" y="15637"/>
                  <a:pt x="18073" y="17379"/>
                </a:cubicBezTo>
                <a:moveTo>
                  <a:pt x="10800" y="20619"/>
                </a:moveTo>
                <a:cubicBezTo>
                  <a:pt x="8265" y="20619"/>
                  <a:pt x="5963" y="19650"/>
                  <a:pt x="4221" y="18073"/>
                </a:cubicBezTo>
                <a:lnTo>
                  <a:pt x="6651" y="15643"/>
                </a:lnTo>
                <a:cubicBezTo>
                  <a:pt x="7767" y="16600"/>
                  <a:pt x="9214" y="17182"/>
                  <a:pt x="10800" y="17182"/>
                </a:cubicBezTo>
                <a:cubicBezTo>
                  <a:pt x="12386" y="17182"/>
                  <a:pt x="13833" y="16600"/>
                  <a:pt x="14949" y="15643"/>
                </a:cubicBezTo>
                <a:lnTo>
                  <a:pt x="17379" y="18073"/>
                </a:lnTo>
                <a:cubicBezTo>
                  <a:pt x="15637" y="19650"/>
                  <a:pt x="13334" y="20619"/>
                  <a:pt x="10800" y="20619"/>
                </a:cubicBezTo>
                <a:moveTo>
                  <a:pt x="982" y="10800"/>
                </a:moveTo>
                <a:cubicBezTo>
                  <a:pt x="982" y="8266"/>
                  <a:pt x="1950" y="5963"/>
                  <a:pt x="3527" y="4221"/>
                </a:cubicBezTo>
                <a:lnTo>
                  <a:pt x="5957" y="6651"/>
                </a:lnTo>
                <a:cubicBezTo>
                  <a:pt x="4999" y="7767"/>
                  <a:pt x="4418" y="9214"/>
                  <a:pt x="4418" y="10800"/>
                </a:cubicBezTo>
                <a:cubicBezTo>
                  <a:pt x="4418" y="12386"/>
                  <a:pt x="4999" y="13832"/>
                  <a:pt x="5957" y="14949"/>
                </a:cubicBezTo>
                <a:lnTo>
                  <a:pt x="3527" y="17379"/>
                </a:lnTo>
                <a:cubicBezTo>
                  <a:pt x="1950" y="15637"/>
                  <a:pt x="982" y="13335"/>
                  <a:pt x="982" y="10800"/>
                </a:cubicBezTo>
                <a:moveTo>
                  <a:pt x="16200" y="10800"/>
                </a:moveTo>
                <a:cubicBezTo>
                  <a:pt x="16200" y="13782"/>
                  <a:pt x="13782" y="16200"/>
                  <a:pt x="10800" y="16200"/>
                </a:cubicBezTo>
                <a:cubicBezTo>
                  <a:pt x="7817" y="16200"/>
                  <a:pt x="5400" y="13782"/>
                  <a:pt x="5400" y="10800"/>
                </a:cubicBezTo>
                <a:cubicBezTo>
                  <a:pt x="5400" y="7817"/>
                  <a:pt x="7817" y="5400"/>
                  <a:pt x="10800" y="5400"/>
                </a:cubicBezTo>
                <a:cubicBezTo>
                  <a:pt x="13782" y="5400"/>
                  <a:pt x="16200" y="7817"/>
                  <a:pt x="16200" y="10800"/>
                </a:cubicBezTo>
                <a:moveTo>
                  <a:pt x="10800" y="982"/>
                </a:moveTo>
                <a:cubicBezTo>
                  <a:pt x="13334" y="982"/>
                  <a:pt x="15637" y="1950"/>
                  <a:pt x="17379" y="3527"/>
                </a:cubicBezTo>
                <a:lnTo>
                  <a:pt x="14949" y="5957"/>
                </a:lnTo>
                <a:cubicBezTo>
                  <a:pt x="13832" y="4999"/>
                  <a:pt x="12386" y="4418"/>
                  <a:pt x="10800" y="4418"/>
                </a:cubicBezTo>
                <a:cubicBezTo>
                  <a:pt x="9214" y="4418"/>
                  <a:pt x="7767" y="4999"/>
                  <a:pt x="6651" y="5957"/>
                </a:cubicBezTo>
                <a:lnTo>
                  <a:pt x="4221" y="3527"/>
                </a:lnTo>
                <a:cubicBezTo>
                  <a:pt x="5963" y="1950"/>
                  <a:pt x="8265" y="982"/>
                  <a:pt x="10800" y="982"/>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latin typeface="Source Sans Pro Regular" charset="0"/>
              <a:ea typeface="Source Sans Pro Regular" charset="0"/>
              <a:cs typeface="Source Sans Pro Regular" charset="0"/>
            </a:endParaRPr>
          </a:p>
        </p:txBody>
      </p:sp>
    </p:spTree>
    <p:extLst>
      <p:ext uri="{BB962C8B-B14F-4D97-AF65-F5344CB8AC3E}">
        <p14:creationId xmlns:p14="http://schemas.microsoft.com/office/powerpoint/2010/main" val="1815636179"/>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p:cNvSpPr>
            <a:spLocks/>
          </p:cNvSpPr>
          <p:nvPr/>
        </p:nvSpPr>
        <p:spPr bwMode="auto">
          <a:xfrm>
            <a:off x="9628496" y="513148"/>
            <a:ext cx="5179303" cy="98488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none" lIns="0" tIns="0" rIns="0" bIns="0" anchor="ctr">
            <a:spAutoFit/>
          </a:bodyPr>
          <a:lstStyle/>
          <a:p>
            <a:pPr algn="ctr"/>
            <a:r>
              <a:rPr lang="en-US" sz="6400" b="1" spc="300" dirty="0" smtClean="0">
                <a:solidFill>
                  <a:schemeClr val="tx2"/>
                </a:solidFill>
                <a:latin typeface="Lato Black" charset="0"/>
                <a:ea typeface="Lato Black" charset="0"/>
                <a:cs typeface="Lato Black" charset="0"/>
                <a:sym typeface="Bebas Neue" charset="0"/>
              </a:rPr>
              <a:t>Our Services</a:t>
            </a:r>
            <a:endParaRPr lang="en-US" sz="6400" b="1" spc="300" dirty="0">
              <a:solidFill>
                <a:schemeClr val="tx2"/>
              </a:solidFill>
              <a:latin typeface="Lato Black" charset="0"/>
              <a:ea typeface="Lato Black" charset="0"/>
              <a:cs typeface="Lato Black" charset="0"/>
              <a:sym typeface="Bebas Neue" charset="0"/>
            </a:endParaRPr>
          </a:p>
        </p:txBody>
      </p:sp>
      <p:grpSp>
        <p:nvGrpSpPr>
          <p:cNvPr id="25" name="Group 24"/>
          <p:cNvGrpSpPr/>
          <p:nvPr/>
        </p:nvGrpSpPr>
        <p:grpSpPr>
          <a:xfrm>
            <a:off x="11530633" y="1784193"/>
            <a:ext cx="1360987" cy="223024"/>
            <a:chOff x="11262732" y="1672683"/>
            <a:chExt cx="1360987" cy="223024"/>
          </a:xfrm>
        </p:grpSpPr>
        <p:sp>
          <p:nvSpPr>
            <p:cNvPr id="26" name="Oval 25"/>
            <p:cNvSpPr/>
            <p:nvPr/>
          </p:nvSpPr>
          <p:spPr>
            <a:xfrm>
              <a:off x="12400695"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p:nvSpPr>
          <p:spPr>
            <a:xfrm>
              <a:off x="12021554"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p:cNvSpPr/>
            <p:nvPr/>
          </p:nvSpPr>
          <p:spPr>
            <a:xfrm>
              <a:off x="11641873"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p:nvPr/>
          </p:nvSpPr>
          <p:spPr>
            <a:xfrm>
              <a:off x="11262732"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0" name="Rectangle 29"/>
          <p:cNvSpPr/>
          <p:nvPr/>
        </p:nvSpPr>
        <p:spPr>
          <a:xfrm>
            <a:off x="9583892" y="3449555"/>
            <a:ext cx="1137424" cy="11374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31" name="Rectangle 30"/>
          <p:cNvSpPr/>
          <p:nvPr/>
        </p:nvSpPr>
        <p:spPr>
          <a:xfrm>
            <a:off x="9583892" y="5589966"/>
            <a:ext cx="1137424" cy="113742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32" name="Rectangle 31"/>
          <p:cNvSpPr/>
          <p:nvPr/>
        </p:nvSpPr>
        <p:spPr>
          <a:xfrm>
            <a:off x="9583892" y="10004875"/>
            <a:ext cx="1137424" cy="113742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33" name="TextBox 32"/>
          <p:cNvSpPr txBox="1"/>
          <p:nvPr/>
        </p:nvSpPr>
        <p:spPr>
          <a:xfrm>
            <a:off x="2311465" y="10408019"/>
            <a:ext cx="6880169" cy="1118255"/>
          </a:xfrm>
          <a:prstGeom prst="rect">
            <a:avLst/>
          </a:prstGeom>
          <a:noFill/>
        </p:spPr>
        <p:txBody>
          <a:bodyPr wrap="square" rtlCol="0">
            <a:spAutoFit/>
          </a:bodyPr>
          <a:lstStyle/>
          <a:p>
            <a:pPr algn="r">
              <a:lnSpc>
                <a:spcPts val="4033"/>
              </a:lnSpc>
            </a:pPr>
            <a:r>
              <a:rPr lang="en-US" sz="2500" dirty="0">
                <a:latin typeface="Source Sans Pro Light" charset="0"/>
                <a:ea typeface="Source Sans Pro Light" charset="0"/>
                <a:cs typeface="Source Sans Pro Light" charset="0"/>
              </a:rPr>
              <a:t>Tools that allow people or companies to create, share, or exchange </a:t>
            </a:r>
            <a:r>
              <a:rPr lang="en-US" sz="2500" dirty="0" smtClean="0">
                <a:latin typeface="Source Sans Pro Light" charset="0"/>
                <a:ea typeface="Source Sans Pro Light" charset="0"/>
                <a:cs typeface="Source Sans Pro Light" charset="0"/>
              </a:rPr>
              <a:t>information</a:t>
            </a:r>
            <a:endParaRPr lang="en-US" sz="2500" dirty="0">
              <a:latin typeface="Source Sans Pro Regular" charset="0"/>
              <a:ea typeface="Source Sans Pro Regular" charset="0"/>
              <a:cs typeface="Source Sans Pro Regular" charset="0"/>
            </a:endParaRPr>
          </a:p>
        </p:txBody>
      </p:sp>
      <p:sp>
        <p:nvSpPr>
          <p:cNvPr id="34" name="Rectangle 33"/>
          <p:cNvSpPr/>
          <p:nvPr/>
        </p:nvSpPr>
        <p:spPr>
          <a:xfrm>
            <a:off x="7620230" y="9868278"/>
            <a:ext cx="1593706" cy="507831"/>
          </a:xfrm>
          <a:prstGeom prst="rect">
            <a:avLst/>
          </a:prstGeom>
        </p:spPr>
        <p:txBody>
          <a:bodyPr wrap="none">
            <a:spAutoFit/>
          </a:bodyPr>
          <a:lstStyle/>
          <a:p>
            <a:pPr algn="r"/>
            <a:r>
              <a:rPr lang="en-US" sz="2700" b="1" dirty="0" smtClean="0">
                <a:solidFill>
                  <a:schemeClr val="tx2"/>
                </a:solidFill>
                <a:latin typeface="Lato" charset="0"/>
                <a:ea typeface="Lato" charset="0"/>
                <a:cs typeface="Lato" charset="0"/>
              </a:rPr>
              <a:t>Service 7</a:t>
            </a:r>
            <a:endParaRPr lang="en-US" sz="2700" b="1" dirty="0">
              <a:solidFill>
                <a:schemeClr val="tx2"/>
              </a:solidFill>
              <a:latin typeface="Lato" charset="0"/>
              <a:ea typeface="Lato" charset="0"/>
              <a:cs typeface="Lato" charset="0"/>
            </a:endParaRPr>
          </a:p>
        </p:txBody>
      </p:sp>
      <p:sp>
        <p:nvSpPr>
          <p:cNvPr id="35" name="TextBox 34"/>
          <p:cNvSpPr txBox="1"/>
          <p:nvPr/>
        </p:nvSpPr>
        <p:spPr>
          <a:xfrm>
            <a:off x="2311465" y="3896057"/>
            <a:ext cx="6880169" cy="1118255"/>
          </a:xfrm>
          <a:prstGeom prst="rect">
            <a:avLst/>
          </a:prstGeom>
          <a:noFill/>
        </p:spPr>
        <p:txBody>
          <a:bodyPr wrap="square" rtlCol="0">
            <a:spAutoFit/>
          </a:bodyPr>
          <a:lstStyle/>
          <a:p>
            <a:pPr algn="r">
              <a:lnSpc>
                <a:spcPts val="4033"/>
              </a:lnSpc>
            </a:pPr>
            <a:r>
              <a:rPr lang="en-US" sz="2500" dirty="0">
                <a:latin typeface="Source Sans Pro Light" charset="0"/>
                <a:ea typeface="Source Sans Pro Light" charset="0"/>
                <a:cs typeface="Source Sans Pro Light" charset="0"/>
              </a:rPr>
              <a:t>Tools that allow people or companies to create, share, or exchange </a:t>
            </a:r>
            <a:r>
              <a:rPr lang="en-US" sz="2500" dirty="0" smtClean="0">
                <a:latin typeface="Source Sans Pro Light" charset="0"/>
                <a:ea typeface="Source Sans Pro Light" charset="0"/>
                <a:cs typeface="Source Sans Pro Light" charset="0"/>
              </a:rPr>
              <a:t>information</a:t>
            </a:r>
            <a:endParaRPr lang="en-US" sz="2500" dirty="0">
              <a:latin typeface="Source Sans Pro Regular" charset="0"/>
              <a:ea typeface="Source Sans Pro Regular" charset="0"/>
              <a:cs typeface="Source Sans Pro Regular" charset="0"/>
            </a:endParaRPr>
          </a:p>
        </p:txBody>
      </p:sp>
      <p:sp>
        <p:nvSpPr>
          <p:cNvPr id="36" name="Rectangle 35"/>
          <p:cNvSpPr/>
          <p:nvPr/>
        </p:nvSpPr>
        <p:spPr>
          <a:xfrm>
            <a:off x="7620230" y="3356316"/>
            <a:ext cx="1593706" cy="507831"/>
          </a:xfrm>
          <a:prstGeom prst="rect">
            <a:avLst/>
          </a:prstGeom>
        </p:spPr>
        <p:txBody>
          <a:bodyPr wrap="none">
            <a:spAutoFit/>
          </a:bodyPr>
          <a:lstStyle/>
          <a:p>
            <a:pPr algn="r"/>
            <a:r>
              <a:rPr lang="en-US" sz="2700" b="1" dirty="0" smtClean="0">
                <a:solidFill>
                  <a:schemeClr val="tx2"/>
                </a:solidFill>
                <a:latin typeface="Lato" charset="0"/>
                <a:ea typeface="Lato" charset="0"/>
                <a:cs typeface="Lato" charset="0"/>
              </a:rPr>
              <a:t>Service 1</a:t>
            </a:r>
            <a:endParaRPr lang="en-US" sz="2700" b="1" dirty="0">
              <a:solidFill>
                <a:schemeClr val="tx2"/>
              </a:solidFill>
              <a:latin typeface="Lato" charset="0"/>
              <a:ea typeface="Lato" charset="0"/>
              <a:cs typeface="Lato" charset="0"/>
            </a:endParaRPr>
          </a:p>
        </p:txBody>
      </p:sp>
      <p:sp>
        <p:nvSpPr>
          <p:cNvPr id="37" name="Shape 2547"/>
          <p:cNvSpPr/>
          <p:nvPr/>
        </p:nvSpPr>
        <p:spPr>
          <a:xfrm>
            <a:off x="9888242" y="376124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8073" y="17379"/>
                </a:moveTo>
                <a:lnTo>
                  <a:pt x="15643" y="14949"/>
                </a:lnTo>
                <a:cubicBezTo>
                  <a:pt x="16600" y="13832"/>
                  <a:pt x="17182" y="12386"/>
                  <a:pt x="17182" y="10800"/>
                </a:cubicBezTo>
                <a:cubicBezTo>
                  <a:pt x="17182" y="9214"/>
                  <a:pt x="16600" y="7767"/>
                  <a:pt x="15643" y="6651"/>
                </a:cubicBezTo>
                <a:lnTo>
                  <a:pt x="18073" y="4221"/>
                </a:lnTo>
                <a:cubicBezTo>
                  <a:pt x="19649" y="5963"/>
                  <a:pt x="20618" y="8266"/>
                  <a:pt x="20618" y="10800"/>
                </a:cubicBezTo>
                <a:cubicBezTo>
                  <a:pt x="20618" y="13335"/>
                  <a:pt x="19649" y="15637"/>
                  <a:pt x="18073" y="17379"/>
                </a:cubicBezTo>
                <a:moveTo>
                  <a:pt x="10800" y="20619"/>
                </a:moveTo>
                <a:cubicBezTo>
                  <a:pt x="8265" y="20619"/>
                  <a:pt x="5963" y="19650"/>
                  <a:pt x="4221" y="18073"/>
                </a:cubicBezTo>
                <a:lnTo>
                  <a:pt x="6651" y="15643"/>
                </a:lnTo>
                <a:cubicBezTo>
                  <a:pt x="7767" y="16600"/>
                  <a:pt x="9214" y="17182"/>
                  <a:pt x="10800" y="17182"/>
                </a:cubicBezTo>
                <a:cubicBezTo>
                  <a:pt x="12386" y="17182"/>
                  <a:pt x="13833" y="16600"/>
                  <a:pt x="14949" y="15643"/>
                </a:cubicBezTo>
                <a:lnTo>
                  <a:pt x="17379" y="18073"/>
                </a:lnTo>
                <a:cubicBezTo>
                  <a:pt x="15637" y="19650"/>
                  <a:pt x="13334" y="20619"/>
                  <a:pt x="10800" y="20619"/>
                </a:cubicBezTo>
                <a:moveTo>
                  <a:pt x="982" y="10800"/>
                </a:moveTo>
                <a:cubicBezTo>
                  <a:pt x="982" y="8266"/>
                  <a:pt x="1950" y="5963"/>
                  <a:pt x="3527" y="4221"/>
                </a:cubicBezTo>
                <a:lnTo>
                  <a:pt x="5957" y="6651"/>
                </a:lnTo>
                <a:cubicBezTo>
                  <a:pt x="4999" y="7767"/>
                  <a:pt x="4418" y="9214"/>
                  <a:pt x="4418" y="10800"/>
                </a:cubicBezTo>
                <a:cubicBezTo>
                  <a:pt x="4418" y="12386"/>
                  <a:pt x="4999" y="13832"/>
                  <a:pt x="5957" y="14949"/>
                </a:cubicBezTo>
                <a:lnTo>
                  <a:pt x="3527" y="17379"/>
                </a:lnTo>
                <a:cubicBezTo>
                  <a:pt x="1950" y="15637"/>
                  <a:pt x="982" y="13335"/>
                  <a:pt x="982" y="10800"/>
                </a:cubicBezTo>
                <a:moveTo>
                  <a:pt x="16200" y="10800"/>
                </a:moveTo>
                <a:cubicBezTo>
                  <a:pt x="16200" y="13782"/>
                  <a:pt x="13782" y="16200"/>
                  <a:pt x="10800" y="16200"/>
                </a:cubicBezTo>
                <a:cubicBezTo>
                  <a:pt x="7817" y="16200"/>
                  <a:pt x="5400" y="13782"/>
                  <a:pt x="5400" y="10800"/>
                </a:cubicBezTo>
                <a:cubicBezTo>
                  <a:pt x="5400" y="7817"/>
                  <a:pt x="7817" y="5400"/>
                  <a:pt x="10800" y="5400"/>
                </a:cubicBezTo>
                <a:cubicBezTo>
                  <a:pt x="13782" y="5400"/>
                  <a:pt x="16200" y="7817"/>
                  <a:pt x="16200" y="10800"/>
                </a:cubicBezTo>
                <a:moveTo>
                  <a:pt x="10800" y="982"/>
                </a:moveTo>
                <a:cubicBezTo>
                  <a:pt x="13334" y="982"/>
                  <a:pt x="15637" y="1950"/>
                  <a:pt x="17379" y="3527"/>
                </a:cubicBezTo>
                <a:lnTo>
                  <a:pt x="14949" y="5957"/>
                </a:lnTo>
                <a:cubicBezTo>
                  <a:pt x="13832" y="4999"/>
                  <a:pt x="12386" y="4418"/>
                  <a:pt x="10800" y="4418"/>
                </a:cubicBezTo>
                <a:cubicBezTo>
                  <a:pt x="9214" y="4418"/>
                  <a:pt x="7767" y="4999"/>
                  <a:pt x="6651" y="5957"/>
                </a:cubicBezTo>
                <a:lnTo>
                  <a:pt x="4221" y="3527"/>
                </a:lnTo>
                <a:cubicBezTo>
                  <a:pt x="5963" y="1950"/>
                  <a:pt x="8265" y="982"/>
                  <a:pt x="10800" y="982"/>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chemeClr val="bg1"/>
          </a:solidFill>
          <a:ln w="12700">
            <a:miter lim="400000"/>
          </a:ln>
        </p:spPr>
        <p:txBody>
          <a:bodyPr lIns="38090" tIns="38090" rIns="38090" bIns="38090" anchor="ctr"/>
          <a:lstStyle/>
          <a:p>
            <a:pPr algn="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latin typeface="Source Sans Pro Regular" charset="0"/>
              <a:ea typeface="Source Sans Pro Regular" charset="0"/>
              <a:cs typeface="Source Sans Pro Regular" charset="0"/>
            </a:endParaRPr>
          </a:p>
        </p:txBody>
      </p:sp>
      <p:sp>
        <p:nvSpPr>
          <p:cNvPr id="38" name="TextBox 37"/>
          <p:cNvSpPr txBox="1"/>
          <p:nvPr/>
        </p:nvSpPr>
        <p:spPr>
          <a:xfrm>
            <a:off x="2311465" y="6014789"/>
            <a:ext cx="6880169" cy="1118255"/>
          </a:xfrm>
          <a:prstGeom prst="rect">
            <a:avLst/>
          </a:prstGeom>
          <a:noFill/>
        </p:spPr>
        <p:txBody>
          <a:bodyPr wrap="square" rtlCol="0">
            <a:spAutoFit/>
          </a:bodyPr>
          <a:lstStyle/>
          <a:p>
            <a:pPr algn="r">
              <a:lnSpc>
                <a:spcPts val="4033"/>
              </a:lnSpc>
            </a:pPr>
            <a:r>
              <a:rPr lang="en-US" sz="2500" dirty="0">
                <a:latin typeface="Source Sans Pro Light" charset="0"/>
                <a:ea typeface="Source Sans Pro Light" charset="0"/>
                <a:cs typeface="Source Sans Pro Light" charset="0"/>
              </a:rPr>
              <a:t>Tools that allow people or companies to create, share, or exchange </a:t>
            </a:r>
            <a:r>
              <a:rPr lang="en-US" sz="2500" dirty="0" smtClean="0">
                <a:latin typeface="Source Sans Pro Light" charset="0"/>
                <a:ea typeface="Source Sans Pro Light" charset="0"/>
                <a:cs typeface="Source Sans Pro Light" charset="0"/>
              </a:rPr>
              <a:t>information</a:t>
            </a:r>
            <a:endParaRPr lang="en-US" sz="2500" dirty="0">
              <a:latin typeface="Source Sans Pro Regular" charset="0"/>
              <a:ea typeface="Source Sans Pro Regular" charset="0"/>
              <a:cs typeface="Source Sans Pro Regular" charset="0"/>
            </a:endParaRPr>
          </a:p>
        </p:txBody>
      </p:sp>
      <p:sp>
        <p:nvSpPr>
          <p:cNvPr id="39" name="Rectangle 38"/>
          <p:cNvSpPr/>
          <p:nvPr/>
        </p:nvSpPr>
        <p:spPr>
          <a:xfrm>
            <a:off x="7620230" y="5475048"/>
            <a:ext cx="1593706" cy="507831"/>
          </a:xfrm>
          <a:prstGeom prst="rect">
            <a:avLst/>
          </a:prstGeom>
        </p:spPr>
        <p:txBody>
          <a:bodyPr wrap="none">
            <a:spAutoFit/>
          </a:bodyPr>
          <a:lstStyle/>
          <a:p>
            <a:pPr algn="r"/>
            <a:r>
              <a:rPr lang="en-US" sz="2700" b="1" dirty="0" smtClean="0">
                <a:solidFill>
                  <a:schemeClr val="tx2"/>
                </a:solidFill>
                <a:latin typeface="Lato" charset="0"/>
                <a:ea typeface="Lato" charset="0"/>
                <a:cs typeface="Lato" charset="0"/>
              </a:rPr>
              <a:t>Service 3</a:t>
            </a:r>
            <a:endParaRPr lang="en-US" sz="2700" b="1" dirty="0">
              <a:solidFill>
                <a:schemeClr val="tx2"/>
              </a:solidFill>
              <a:latin typeface="Lato" charset="0"/>
              <a:ea typeface="Lato" charset="0"/>
              <a:cs typeface="Lato" charset="0"/>
            </a:endParaRPr>
          </a:p>
        </p:txBody>
      </p:sp>
      <p:sp>
        <p:nvSpPr>
          <p:cNvPr id="44" name="Shape 2588"/>
          <p:cNvSpPr/>
          <p:nvPr/>
        </p:nvSpPr>
        <p:spPr>
          <a:xfrm>
            <a:off x="9888242" y="5904734"/>
            <a:ext cx="558655" cy="507888"/>
          </a:xfrm>
          <a:custGeom>
            <a:avLst/>
            <a:gdLst/>
            <a:ahLst/>
            <a:cxnLst>
              <a:cxn ang="0">
                <a:pos x="wd2" y="hd2"/>
              </a:cxn>
              <a:cxn ang="5400000">
                <a:pos x="wd2" y="hd2"/>
              </a:cxn>
              <a:cxn ang="10800000">
                <a:pos x="wd2" y="hd2"/>
              </a:cxn>
              <a:cxn ang="16200000">
                <a:pos x="wd2" y="hd2"/>
              </a:cxn>
            </a:cxnLst>
            <a:rect l="0" t="0" r="r" b="b"/>
            <a:pathLst>
              <a:path w="21600" h="21600" extrusionOk="0">
                <a:moveTo>
                  <a:pt x="17182" y="12420"/>
                </a:moveTo>
                <a:cubicBezTo>
                  <a:pt x="16368" y="12420"/>
                  <a:pt x="15709" y="11694"/>
                  <a:pt x="15709" y="10800"/>
                </a:cubicBezTo>
                <a:cubicBezTo>
                  <a:pt x="15709" y="9906"/>
                  <a:pt x="16368" y="9180"/>
                  <a:pt x="17182" y="9180"/>
                </a:cubicBezTo>
                <a:cubicBezTo>
                  <a:pt x="17995" y="9180"/>
                  <a:pt x="18655" y="9906"/>
                  <a:pt x="18655" y="10800"/>
                </a:cubicBezTo>
                <a:cubicBezTo>
                  <a:pt x="18655" y="11694"/>
                  <a:pt x="17995" y="12420"/>
                  <a:pt x="17182" y="12420"/>
                </a:cubicBezTo>
                <a:moveTo>
                  <a:pt x="21109" y="10260"/>
                </a:moveTo>
                <a:lnTo>
                  <a:pt x="19587" y="10260"/>
                </a:lnTo>
                <a:cubicBezTo>
                  <a:pt x="19360" y="9028"/>
                  <a:pt x="18369" y="8100"/>
                  <a:pt x="17182" y="8100"/>
                </a:cubicBezTo>
                <a:cubicBezTo>
                  <a:pt x="15994" y="8100"/>
                  <a:pt x="15004" y="9028"/>
                  <a:pt x="14777" y="10260"/>
                </a:cubicBezTo>
                <a:lnTo>
                  <a:pt x="491" y="10260"/>
                </a:lnTo>
                <a:cubicBezTo>
                  <a:pt x="220" y="10260"/>
                  <a:pt x="0" y="10502"/>
                  <a:pt x="0" y="10800"/>
                </a:cubicBezTo>
                <a:cubicBezTo>
                  <a:pt x="0" y="11098"/>
                  <a:pt x="220" y="11340"/>
                  <a:pt x="491" y="11340"/>
                </a:cubicBezTo>
                <a:lnTo>
                  <a:pt x="14777" y="11340"/>
                </a:lnTo>
                <a:cubicBezTo>
                  <a:pt x="15004" y="12572"/>
                  <a:pt x="15994" y="13500"/>
                  <a:pt x="17182" y="13500"/>
                </a:cubicBezTo>
                <a:cubicBezTo>
                  <a:pt x="18369" y="13500"/>
                  <a:pt x="19360" y="12572"/>
                  <a:pt x="19587" y="11340"/>
                </a:cubicBezTo>
                <a:lnTo>
                  <a:pt x="21109" y="11340"/>
                </a:lnTo>
                <a:cubicBezTo>
                  <a:pt x="21380" y="11340"/>
                  <a:pt x="21600" y="11098"/>
                  <a:pt x="21600" y="10800"/>
                </a:cubicBezTo>
                <a:cubicBezTo>
                  <a:pt x="21600" y="10502"/>
                  <a:pt x="21380" y="10260"/>
                  <a:pt x="21109" y="10260"/>
                </a:cubicBezTo>
                <a:moveTo>
                  <a:pt x="5400" y="1080"/>
                </a:moveTo>
                <a:cubicBezTo>
                  <a:pt x="6214" y="1080"/>
                  <a:pt x="6873" y="1806"/>
                  <a:pt x="6873" y="2700"/>
                </a:cubicBezTo>
                <a:cubicBezTo>
                  <a:pt x="6873" y="3595"/>
                  <a:pt x="6214" y="4320"/>
                  <a:pt x="5400" y="4320"/>
                </a:cubicBezTo>
                <a:cubicBezTo>
                  <a:pt x="4586" y="4320"/>
                  <a:pt x="3927" y="3595"/>
                  <a:pt x="3927" y="2700"/>
                </a:cubicBezTo>
                <a:cubicBezTo>
                  <a:pt x="3927" y="1806"/>
                  <a:pt x="4586" y="1080"/>
                  <a:pt x="5400" y="1080"/>
                </a:cubicBezTo>
                <a:moveTo>
                  <a:pt x="491" y="3240"/>
                </a:moveTo>
                <a:lnTo>
                  <a:pt x="2995" y="3240"/>
                </a:lnTo>
                <a:cubicBezTo>
                  <a:pt x="3222" y="4472"/>
                  <a:pt x="4213" y="5400"/>
                  <a:pt x="5400" y="5400"/>
                </a:cubicBezTo>
                <a:cubicBezTo>
                  <a:pt x="6587" y="5400"/>
                  <a:pt x="7578" y="4472"/>
                  <a:pt x="7805" y="3240"/>
                </a:cubicBezTo>
                <a:lnTo>
                  <a:pt x="21109" y="3240"/>
                </a:lnTo>
                <a:cubicBezTo>
                  <a:pt x="21380" y="3240"/>
                  <a:pt x="21600" y="2999"/>
                  <a:pt x="21600" y="2700"/>
                </a:cubicBezTo>
                <a:cubicBezTo>
                  <a:pt x="21600" y="2402"/>
                  <a:pt x="21380" y="2160"/>
                  <a:pt x="21109" y="2160"/>
                </a:cubicBezTo>
                <a:lnTo>
                  <a:pt x="7805" y="2160"/>
                </a:lnTo>
                <a:cubicBezTo>
                  <a:pt x="7578" y="928"/>
                  <a:pt x="6587" y="0"/>
                  <a:pt x="5400" y="0"/>
                </a:cubicBezTo>
                <a:cubicBezTo>
                  <a:pt x="4213" y="0"/>
                  <a:pt x="3222" y="928"/>
                  <a:pt x="2995" y="2160"/>
                </a:cubicBezTo>
                <a:lnTo>
                  <a:pt x="491" y="2160"/>
                </a:lnTo>
                <a:cubicBezTo>
                  <a:pt x="220" y="2160"/>
                  <a:pt x="0" y="2402"/>
                  <a:pt x="0" y="2700"/>
                </a:cubicBezTo>
                <a:cubicBezTo>
                  <a:pt x="0" y="2999"/>
                  <a:pt x="220" y="3240"/>
                  <a:pt x="491" y="3240"/>
                </a:cubicBezTo>
                <a:moveTo>
                  <a:pt x="9327" y="20519"/>
                </a:moveTo>
                <a:cubicBezTo>
                  <a:pt x="8514" y="20519"/>
                  <a:pt x="7855" y="19794"/>
                  <a:pt x="7855" y="18899"/>
                </a:cubicBezTo>
                <a:cubicBezTo>
                  <a:pt x="7855" y="18005"/>
                  <a:pt x="8514" y="17279"/>
                  <a:pt x="9327" y="17279"/>
                </a:cubicBezTo>
                <a:cubicBezTo>
                  <a:pt x="10141" y="17279"/>
                  <a:pt x="10800" y="18005"/>
                  <a:pt x="10800" y="18899"/>
                </a:cubicBezTo>
                <a:cubicBezTo>
                  <a:pt x="10800" y="19794"/>
                  <a:pt x="10141" y="20519"/>
                  <a:pt x="9327" y="20519"/>
                </a:cubicBezTo>
                <a:moveTo>
                  <a:pt x="21109" y="18359"/>
                </a:moveTo>
                <a:lnTo>
                  <a:pt x="11732" y="18359"/>
                </a:lnTo>
                <a:cubicBezTo>
                  <a:pt x="11505" y="17127"/>
                  <a:pt x="10515" y="16199"/>
                  <a:pt x="9327" y="16199"/>
                </a:cubicBezTo>
                <a:cubicBezTo>
                  <a:pt x="8140" y="16199"/>
                  <a:pt x="7150" y="17127"/>
                  <a:pt x="6922" y="18359"/>
                </a:cubicBezTo>
                <a:lnTo>
                  <a:pt x="491" y="18359"/>
                </a:lnTo>
                <a:cubicBezTo>
                  <a:pt x="220" y="18359"/>
                  <a:pt x="0" y="18601"/>
                  <a:pt x="0" y="18899"/>
                </a:cubicBezTo>
                <a:cubicBezTo>
                  <a:pt x="0" y="19198"/>
                  <a:pt x="220" y="19439"/>
                  <a:pt x="491" y="19439"/>
                </a:cubicBezTo>
                <a:lnTo>
                  <a:pt x="6922" y="19439"/>
                </a:lnTo>
                <a:cubicBezTo>
                  <a:pt x="7150" y="20672"/>
                  <a:pt x="8140" y="21600"/>
                  <a:pt x="9327" y="21600"/>
                </a:cubicBezTo>
                <a:cubicBezTo>
                  <a:pt x="10515" y="21600"/>
                  <a:pt x="11505" y="20672"/>
                  <a:pt x="11732" y="19439"/>
                </a:cubicBezTo>
                <a:lnTo>
                  <a:pt x="21109" y="19439"/>
                </a:lnTo>
                <a:cubicBezTo>
                  <a:pt x="21380" y="19439"/>
                  <a:pt x="21600" y="19198"/>
                  <a:pt x="21600" y="18899"/>
                </a:cubicBezTo>
                <a:cubicBezTo>
                  <a:pt x="21600" y="18601"/>
                  <a:pt x="21380" y="18359"/>
                  <a:pt x="21109" y="18359"/>
                </a:cubicBezTo>
              </a:path>
            </a:pathLst>
          </a:custGeom>
          <a:solidFill>
            <a:schemeClr val="bg1"/>
          </a:solidFill>
          <a:ln w="12700">
            <a:miter lim="400000"/>
          </a:ln>
        </p:spPr>
        <p:txBody>
          <a:bodyPr lIns="38090" tIns="38090" rIns="38090" bIns="38090" anchor="ctr"/>
          <a:lstStyle/>
          <a:p>
            <a:pPr algn="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latin typeface="Source Sans Pro Regular" charset="0"/>
              <a:ea typeface="Source Sans Pro Regular" charset="0"/>
              <a:cs typeface="Source Sans Pro Regular" charset="0"/>
            </a:endParaRPr>
          </a:p>
        </p:txBody>
      </p:sp>
      <p:sp>
        <p:nvSpPr>
          <p:cNvPr id="46" name="Rectangle 45"/>
          <p:cNvSpPr/>
          <p:nvPr/>
        </p:nvSpPr>
        <p:spPr>
          <a:xfrm>
            <a:off x="9583892" y="7730377"/>
            <a:ext cx="1137424" cy="11374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47" name="TextBox 46"/>
          <p:cNvSpPr txBox="1"/>
          <p:nvPr/>
        </p:nvSpPr>
        <p:spPr>
          <a:xfrm>
            <a:off x="2311465" y="8133521"/>
            <a:ext cx="6880169" cy="1118255"/>
          </a:xfrm>
          <a:prstGeom prst="rect">
            <a:avLst/>
          </a:prstGeom>
          <a:noFill/>
        </p:spPr>
        <p:txBody>
          <a:bodyPr wrap="square" rtlCol="0">
            <a:spAutoFit/>
          </a:bodyPr>
          <a:lstStyle/>
          <a:p>
            <a:pPr algn="r">
              <a:lnSpc>
                <a:spcPts val="4033"/>
              </a:lnSpc>
            </a:pPr>
            <a:r>
              <a:rPr lang="en-US" sz="2500" dirty="0">
                <a:latin typeface="Source Sans Pro Light" charset="0"/>
                <a:ea typeface="Source Sans Pro Light" charset="0"/>
                <a:cs typeface="Source Sans Pro Light" charset="0"/>
              </a:rPr>
              <a:t>Tools that allow people or companies to create, share, or exchange </a:t>
            </a:r>
            <a:r>
              <a:rPr lang="en-US" sz="2500" dirty="0" smtClean="0">
                <a:latin typeface="Source Sans Pro Light" charset="0"/>
                <a:ea typeface="Source Sans Pro Light" charset="0"/>
                <a:cs typeface="Source Sans Pro Light" charset="0"/>
              </a:rPr>
              <a:t>information</a:t>
            </a:r>
            <a:endParaRPr lang="en-US" sz="2500" dirty="0">
              <a:latin typeface="Source Sans Pro Regular" charset="0"/>
              <a:ea typeface="Source Sans Pro Regular" charset="0"/>
              <a:cs typeface="Source Sans Pro Regular" charset="0"/>
            </a:endParaRPr>
          </a:p>
        </p:txBody>
      </p:sp>
      <p:sp>
        <p:nvSpPr>
          <p:cNvPr id="48" name="Rectangle 47"/>
          <p:cNvSpPr/>
          <p:nvPr/>
        </p:nvSpPr>
        <p:spPr>
          <a:xfrm>
            <a:off x="7620230" y="7593780"/>
            <a:ext cx="1593706" cy="507831"/>
          </a:xfrm>
          <a:prstGeom prst="rect">
            <a:avLst/>
          </a:prstGeom>
        </p:spPr>
        <p:txBody>
          <a:bodyPr wrap="none">
            <a:spAutoFit/>
          </a:bodyPr>
          <a:lstStyle/>
          <a:p>
            <a:pPr algn="r"/>
            <a:r>
              <a:rPr lang="en-US" sz="2700" b="1" dirty="0" smtClean="0">
                <a:solidFill>
                  <a:schemeClr val="tx2"/>
                </a:solidFill>
                <a:latin typeface="Lato" charset="0"/>
                <a:ea typeface="Lato" charset="0"/>
                <a:cs typeface="Lato" charset="0"/>
              </a:rPr>
              <a:t>Service 5</a:t>
            </a:r>
            <a:endParaRPr lang="en-US" sz="2700" b="1" dirty="0">
              <a:solidFill>
                <a:schemeClr val="tx2"/>
              </a:solidFill>
              <a:latin typeface="Lato" charset="0"/>
              <a:ea typeface="Lato" charset="0"/>
              <a:cs typeface="Lato" charset="0"/>
            </a:endParaRPr>
          </a:p>
        </p:txBody>
      </p:sp>
      <p:sp>
        <p:nvSpPr>
          <p:cNvPr id="49" name="Shape 2633"/>
          <p:cNvSpPr/>
          <p:nvPr/>
        </p:nvSpPr>
        <p:spPr>
          <a:xfrm>
            <a:off x="9896102" y="8040851"/>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2144" y="18334"/>
                </a:moveTo>
                <a:lnTo>
                  <a:pt x="15583" y="6873"/>
                </a:lnTo>
                <a:lnTo>
                  <a:pt x="20168" y="6873"/>
                </a:lnTo>
                <a:cubicBezTo>
                  <a:pt x="20168" y="6873"/>
                  <a:pt x="12144" y="18334"/>
                  <a:pt x="12144" y="18334"/>
                </a:cubicBezTo>
                <a:close/>
                <a:moveTo>
                  <a:pt x="10800" y="19403"/>
                </a:moveTo>
                <a:lnTo>
                  <a:pt x="7041" y="6873"/>
                </a:lnTo>
                <a:lnTo>
                  <a:pt x="14559" y="6873"/>
                </a:lnTo>
                <a:cubicBezTo>
                  <a:pt x="14559" y="6873"/>
                  <a:pt x="10800" y="19403"/>
                  <a:pt x="10800" y="19403"/>
                </a:cubicBezTo>
                <a:close/>
                <a:moveTo>
                  <a:pt x="1432" y="6873"/>
                </a:moveTo>
                <a:lnTo>
                  <a:pt x="6017" y="6873"/>
                </a:lnTo>
                <a:lnTo>
                  <a:pt x="9456" y="18334"/>
                </a:lnTo>
                <a:cubicBezTo>
                  <a:pt x="9456" y="18334"/>
                  <a:pt x="1432" y="6873"/>
                  <a:pt x="1432" y="6873"/>
                </a:cubicBezTo>
                <a:close/>
                <a:moveTo>
                  <a:pt x="6578" y="982"/>
                </a:moveTo>
                <a:lnTo>
                  <a:pt x="8536" y="982"/>
                </a:lnTo>
                <a:lnTo>
                  <a:pt x="6082" y="5891"/>
                </a:lnTo>
                <a:lnTo>
                  <a:pt x="1669" y="5891"/>
                </a:lnTo>
                <a:cubicBezTo>
                  <a:pt x="1669" y="5891"/>
                  <a:pt x="6578" y="982"/>
                  <a:pt x="6578" y="982"/>
                </a:cubicBezTo>
                <a:close/>
                <a:moveTo>
                  <a:pt x="11973" y="982"/>
                </a:moveTo>
                <a:lnTo>
                  <a:pt x="14427" y="5891"/>
                </a:lnTo>
                <a:lnTo>
                  <a:pt x="7173" y="5891"/>
                </a:lnTo>
                <a:lnTo>
                  <a:pt x="9627" y="982"/>
                </a:lnTo>
                <a:cubicBezTo>
                  <a:pt x="9627" y="982"/>
                  <a:pt x="11973" y="982"/>
                  <a:pt x="11973" y="982"/>
                </a:cubicBezTo>
                <a:close/>
                <a:moveTo>
                  <a:pt x="15022" y="982"/>
                </a:moveTo>
                <a:lnTo>
                  <a:pt x="19931" y="5891"/>
                </a:lnTo>
                <a:lnTo>
                  <a:pt x="15518" y="5891"/>
                </a:lnTo>
                <a:lnTo>
                  <a:pt x="13064" y="982"/>
                </a:lnTo>
                <a:cubicBezTo>
                  <a:pt x="13064" y="982"/>
                  <a:pt x="15022" y="982"/>
                  <a:pt x="15022" y="982"/>
                </a:cubicBezTo>
                <a:close/>
                <a:moveTo>
                  <a:pt x="21600" y="6382"/>
                </a:moveTo>
                <a:cubicBezTo>
                  <a:pt x="21600" y="6272"/>
                  <a:pt x="21557" y="6175"/>
                  <a:pt x="21495" y="6093"/>
                </a:cubicBezTo>
                <a:lnTo>
                  <a:pt x="21502" y="6088"/>
                </a:lnTo>
                <a:lnTo>
                  <a:pt x="21471" y="6057"/>
                </a:lnTo>
                <a:cubicBezTo>
                  <a:pt x="21459" y="6044"/>
                  <a:pt x="21448" y="6032"/>
                  <a:pt x="21434" y="6020"/>
                </a:cubicBezTo>
                <a:lnTo>
                  <a:pt x="15611" y="197"/>
                </a:lnTo>
                <a:lnTo>
                  <a:pt x="15604" y="201"/>
                </a:lnTo>
                <a:cubicBezTo>
                  <a:pt x="15514" y="82"/>
                  <a:pt x="15379" y="0"/>
                  <a:pt x="15218" y="0"/>
                </a:cubicBezTo>
                <a:lnTo>
                  <a:pt x="6382" y="0"/>
                </a:lnTo>
                <a:cubicBezTo>
                  <a:pt x="6221" y="0"/>
                  <a:pt x="6086" y="82"/>
                  <a:pt x="5996" y="201"/>
                </a:cubicBezTo>
                <a:lnTo>
                  <a:pt x="5989" y="197"/>
                </a:lnTo>
                <a:lnTo>
                  <a:pt x="166" y="6020"/>
                </a:lnTo>
                <a:cubicBezTo>
                  <a:pt x="152" y="6032"/>
                  <a:pt x="141" y="6044"/>
                  <a:pt x="129" y="6057"/>
                </a:cubicBezTo>
                <a:lnTo>
                  <a:pt x="98" y="6088"/>
                </a:lnTo>
                <a:lnTo>
                  <a:pt x="105" y="6093"/>
                </a:lnTo>
                <a:cubicBezTo>
                  <a:pt x="43" y="6175"/>
                  <a:pt x="0" y="6272"/>
                  <a:pt x="0" y="6382"/>
                </a:cubicBezTo>
                <a:cubicBezTo>
                  <a:pt x="0" y="6499"/>
                  <a:pt x="46" y="6602"/>
                  <a:pt x="115" y="6686"/>
                </a:cubicBezTo>
                <a:lnTo>
                  <a:pt x="109" y="6690"/>
                </a:lnTo>
                <a:lnTo>
                  <a:pt x="10418" y="21418"/>
                </a:lnTo>
                <a:lnTo>
                  <a:pt x="10424" y="21413"/>
                </a:lnTo>
                <a:cubicBezTo>
                  <a:pt x="10514" y="21525"/>
                  <a:pt x="10646" y="21600"/>
                  <a:pt x="10800" y="21600"/>
                </a:cubicBezTo>
                <a:cubicBezTo>
                  <a:pt x="10954" y="21600"/>
                  <a:pt x="11086" y="21525"/>
                  <a:pt x="11176" y="21413"/>
                </a:cubicBezTo>
                <a:lnTo>
                  <a:pt x="11182" y="21418"/>
                </a:lnTo>
                <a:lnTo>
                  <a:pt x="21491" y="6690"/>
                </a:lnTo>
                <a:lnTo>
                  <a:pt x="21485" y="6686"/>
                </a:lnTo>
                <a:cubicBezTo>
                  <a:pt x="21553" y="6602"/>
                  <a:pt x="21600" y="6499"/>
                  <a:pt x="21600" y="6382"/>
                </a:cubicBezTo>
              </a:path>
            </a:pathLst>
          </a:custGeom>
          <a:solidFill>
            <a:schemeClr val="bg1"/>
          </a:solidFill>
          <a:ln w="12700">
            <a:miter lim="400000"/>
          </a:ln>
        </p:spPr>
        <p:txBody>
          <a:bodyPr lIns="38090" tIns="38090" rIns="38090" bIns="38090" anchor="ctr"/>
          <a:lstStyle/>
          <a:p>
            <a:pPr algn="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latin typeface="Source Sans Pro Regular" charset="0"/>
              <a:ea typeface="Source Sans Pro Regular" charset="0"/>
              <a:cs typeface="Source Sans Pro Regular" charset="0"/>
            </a:endParaRPr>
          </a:p>
        </p:txBody>
      </p:sp>
      <p:sp>
        <p:nvSpPr>
          <p:cNvPr id="50" name="Rectangle 49"/>
          <p:cNvSpPr/>
          <p:nvPr/>
        </p:nvSpPr>
        <p:spPr>
          <a:xfrm>
            <a:off x="13766748" y="3449555"/>
            <a:ext cx="1137424" cy="11374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p:cNvSpPr/>
          <p:nvPr/>
        </p:nvSpPr>
        <p:spPr>
          <a:xfrm>
            <a:off x="13766748" y="5589966"/>
            <a:ext cx="1137424" cy="113742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51"/>
          <p:cNvSpPr/>
          <p:nvPr/>
        </p:nvSpPr>
        <p:spPr>
          <a:xfrm>
            <a:off x="13766748" y="10004875"/>
            <a:ext cx="1137424" cy="113742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TextBox 52"/>
          <p:cNvSpPr txBox="1"/>
          <p:nvPr/>
        </p:nvSpPr>
        <p:spPr>
          <a:xfrm>
            <a:off x="15231007" y="10408019"/>
            <a:ext cx="6880169" cy="1118255"/>
          </a:xfrm>
          <a:prstGeom prst="rect">
            <a:avLst/>
          </a:prstGeom>
          <a:noFill/>
        </p:spPr>
        <p:txBody>
          <a:bodyPr wrap="square" rtlCol="0">
            <a:spAutoFit/>
          </a:bodyPr>
          <a:lstStyle/>
          <a:p>
            <a:pPr>
              <a:lnSpc>
                <a:spcPts val="4033"/>
              </a:lnSpc>
            </a:pPr>
            <a:r>
              <a:rPr lang="en-US" sz="2500" dirty="0">
                <a:latin typeface="Source Sans Pro Light" charset="0"/>
                <a:ea typeface="Source Sans Pro Light" charset="0"/>
                <a:cs typeface="Source Sans Pro Light" charset="0"/>
              </a:rPr>
              <a:t>Tools that allow people or companies to create, share, or exchange </a:t>
            </a:r>
            <a:r>
              <a:rPr lang="en-US" sz="2500" dirty="0" smtClean="0">
                <a:latin typeface="Source Sans Pro Light" charset="0"/>
                <a:ea typeface="Source Sans Pro Light" charset="0"/>
                <a:cs typeface="Source Sans Pro Light" charset="0"/>
              </a:rPr>
              <a:t>information</a:t>
            </a:r>
            <a:endParaRPr lang="en-US" sz="2500" dirty="0">
              <a:latin typeface="Source Sans Pro Regular" charset="0"/>
              <a:ea typeface="Source Sans Pro Regular" charset="0"/>
              <a:cs typeface="Source Sans Pro Regular" charset="0"/>
            </a:endParaRPr>
          </a:p>
        </p:txBody>
      </p:sp>
      <p:sp>
        <p:nvSpPr>
          <p:cNvPr id="54" name="Rectangle 53"/>
          <p:cNvSpPr/>
          <p:nvPr/>
        </p:nvSpPr>
        <p:spPr>
          <a:xfrm>
            <a:off x="15219573" y="9868278"/>
            <a:ext cx="1593706" cy="507831"/>
          </a:xfrm>
          <a:prstGeom prst="rect">
            <a:avLst/>
          </a:prstGeom>
        </p:spPr>
        <p:txBody>
          <a:bodyPr wrap="none">
            <a:spAutoFit/>
          </a:bodyPr>
          <a:lstStyle/>
          <a:p>
            <a:r>
              <a:rPr lang="en-US" sz="2700" b="1" dirty="0" smtClean="0">
                <a:solidFill>
                  <a:schemeClr val="tx2"/>
                </a:solidFill>
                <a:latin typeface="Lato" charset="0"/>
                <a:ea typeface="Lato" charset="0"/>
                <a:cs typeface="Lato" charset="0"/>
              </a:rPr>
              <a:t>Service 8</a:t>
            </a:r>
            <a:endParaRPr lang="en-US" sz="2700" b="1" dirty="0">
              <a:solidFill>
                <a:schemeClr val="tx2"/>
              </a:solidFill>
              <a:latin typeface="Lato" charset="0"/>
              <a:ea typeface="Lato" charset="0"/>
              <a:cs typeface="Lato" charset="0"/>
            </a:endParaRPr>
          </a:p>
        </p:txBody>
      </p:sp>
      <p:sp>
        <p:nvSpPr>
          <p:cNvPr id="55" name="TextBox 54"/>
          <p:cNvSpPr txBox="1"/>
          <p:nvPr/>
        </p:nvSpPr>
        <p:spPr>
          <a:xfrm>
            <a:off x="15231007" y="3896057"/>
            <a:ext cx="6880169" cy="1118255"/>
          </a:xfrm>
          <a:prstGeom prst="rect">
            <a:avLst/>
          </a:prstGeom>
          <a:noFill/>
        </p:spPr>
        <p:txBody>
          <a:bodyPr wrap="square" rtlCol="0">
            <a:spAutoFit/>
          </a:bodyPr>
          <a:lstStyle/>
          <a:p>
            <a:pPr>
              <a:lnSpc>
                <a:spcPts val="4033"/>
              </a:lnSpc>
            </a:pPr>
            <a:r>
              <a:rPr lang="en-US" sz="2500" dirty="0">
                <a:latin typeface="Source Sans Pro Light" charset="0"/>
                <a:ea typeface="Source Sans Pro Light" charset="0"/>
                <a:cs typeface="Source Sans Pro Light" charset="0"/>
              </a:rPr>
              <a:t>Tools that allow people or companies to create, share, or exchange </a:t>
            </a:r>
            <a:r>
              <a:rPr lang="en-US" sz="2500" dirty="0" smtClean="0">
                <a:latin typeface="Source Sans Pro Light" charset="0"/>
                <a:ea typeface="Source Sans Pro Light" charset="0"/>
                <a:cs typeface="Source Sans Pro Light" charset="0"/>
              </a:rPr>
              <a:t>information</a:t>
            </a:r>
            <a:endParaRPr lang="en-US" sz="2500" dirty="0">
              <a:latin typeface="Source Sans Pro Regular" charset="0"/>
              <a:ea typeface="Source Sans Pro Regular" charset="0"/>
              <a:cs typeface="Source Sans Pro Regular" charset="0"/>
            </a:endParaRPr>
          </a:p>
        </p:txBody>
      </p:sp>
      <p:sp>
        <p:nvSpPr>
          <p:cNvPr id="56" name="Rectangle 55"/>
          <p:cNvSpPr/>
          <p:nvPr/>
        </p:nvSpPr>
        <p:spPr>
          <a:xfrm>
            <a:off x="15219573" y="3356316"/>
            <a:ext cx="1593706" cy="507831"/>
          </a:xfrm>
          <a:prstGeom prst="rect">
            <a:avLst/>
          </a:prstGeom>
        </p:spPr>
        <p:txBody>
          <a:bodyPr wrap="none">
            <a:spAutoFit/>
          </a:bodyPr>
          <a:lstStyle/>
          <a:p>
            <a:r>
              <a:rPr lang="en-US" sz="2700" b="1" dirty="0" smtClean="0">
                <a:solidFill>
                  <a:schemeClr val="tx2"/>
                </a:solidFill>
                <a:latin typeface="Lato" charset="0"/>
                <a:ea typeface="Lato" charset="0"/>
                <a:cs typeface="Lato" charset="0"/>
              </a:rPr>
              <a:t>Service 2</a:t>
            </a:r>
            <a:endParaRPr lang="en-US" sz="2700" b="1" dirty="0">
              <a:solidFill>
                <a:schemeClr val="tx2"/>
              </a:solidFill>
              <a:latin typeface="Lato" charset="0"/>
              <a:ea typeface="Lato" charset="0"/>
              <a:cs typeface="Lato" charset="0"/>
            </a:endParaRPr>
          </a:p>
        </p:txBody>
      </p:sp>
      <p:sp>
        <p:nvSpPr>
          <p:cNvPr id="57" name="Shape 2547"/>
          <p:cNvSpPr/>
          <p:nvPr/>
        </p:nvSpPr>
        <p:spPr>
          <a:xfrm>
            <a:off x="14071098" y="376124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8073" y="17379"/>
                </a:moveTo>
                <a:lnTo>
                  <a:pt x="15643" y="14949"/>
                </a:lnTo>
                <a:cubicBezTo>
                  <a:pt x="16600" y="13832"/>
                  <a:pt x="17182" y="12386"/>
                  <a:pt x="17182" y="10800"/>
                </a:cubicBezTo>
                <a:cubicBezTo>
                  <a:pt x="17182" y="9214"/>
                  <a:pt x="16600" y="7767"/>
                  <a:pt x="15643" y="6651"/>
                </a:cubicBezTo>
                <a:lnTo>
                  <a:pt x="18073" y="4221"/>
                </a:lnTo>
                <a:cubicBezTo>
                  <a:pt x="19649" y="5963"/>
                  <a:pt x="20618" y="8266"/>
                  <a:pt x="20618" y="10800"/>
                </a:cubicBezTo>
                <a:cubicBezTo>
                  <a:pt x="20618" y="13335"/>
                  <a:pt x="19649" y="15637"/>
                  <a:pt x="18073" y="17379"/>
                </a:cubicBezTo>
                <a:moveTo>
                  <a:pt x="10800" y="20619"/>
                </a:moveTo>
                <a:cubicBezTo>
                  <a:pt x="8265" y="20619"/>
                  <a:pt x="5963" y="19650"/>
                  <a:pt x="4221" y="18073"/>
                </a:cubicBezTo>
                <a:lnTo>
                  <a:pt x="6651" y="15643"/>
                </a:lnTo>
                <a:cubicBezTo>
                  <a:pt x="7767" y="16600"/>
                  <a:pt x="9214" y="17182"/>
                  <a:pt x="10800" y="17182"/>
                </a:cubicBezTo>
                <a:cubicBezTo>
                  <a:pt x="12386" y="17182"/>
                  <a:pt x="13833" y="16600"/>
                  <a:pt x="14949" y="15643"/>
                </a:cubicBezTo>
                <a:lnTo>
                  <a:pt x="17379" y="18073"/>
                </a:lnTo>
                <a:cubicBezTo>
                  <a:pt x="15637" y="19650"/>
                  <a:pt x="13334" y="20619"/>
                  <a:pt x="10800" y="20619"/>
                </a:cubicBezTo>
                <a:moveTo>
                  <a:pt x="982" y="10800"/>
                </a:moveTo>
                <a:cubicBezTo>
                  <a:pt x="982" y="8266"/>
                  <a:pt x="1950" y="5963"/>
                  <a:pt x="3527" y="4221"/>
                </a:cubicBezTo>
                <a:lnTo>
                  <a:pt x="5957" y="6651"/>
                </a:lnTo>
                <a:cubicBezTo>
                  <a:pt x="4999" y="7767"/>
                  <a:pt x="4418" y="9214"/>
                  <a:pt x="4418" y="10800"/>
                </a:cubicBezTo>
                <a:cubicBezTo>
                  <a:pt x="4418" y="12386"/>
                  <a:pt x="4999" y="13832"/>
                  <a:pt x="5957" y="14949"/>
                </a:cubicBezTo>
                <a:lnTo>
                  <a:pt x="3527" y="17379"/>
                </a:lnTo>
                <a:cubicBezTo>
                  <a:pt x="1950" y="15637"/>
                  <a:pt x="982" y="13335"/>
                  <a:pt x="982" y="10800"/>
                </a:cubicBezTo>
                <a:moveTo>
                  <a:pt x="16200" y="10800"/>
                </a:moveTo>
                <a:cubicBezTo>
                  <a:pt x="16200" y="13782"/>
                  <a:pt x="13782" y="16200"/>
                  <a:pt x="10800" y="16200"/>
                </a:cubicBezTo>
                <a:cubicBezTo>
                  <a:pt x="7817" y="16200"/>
                  <a:pt x="5400" y="13782"/>
                  <a:pt x="5400" y="10800"/>
                </a:cubicBezTo>
                <a:cubicBezTo>
                  <a:pt x="5400" y="7817"/>
                  <a:pt x="7817" y="5400"/>
                  <a:pt x="10800" y="5400"/>
                </a:cubicBezTo>
                <a:cubicBezTo>
                  <a:pt x="13782" y="5400"/>
                  <a:pt x="16200" y="7817"/>
                  <a:pt x="16200" y="10800"/>
                </a:cubicBezTo>
                <a:moveTo>
                  <a:pt x="10800" y="982"/>
                </a:moveTo>
                <a:cubicBezTo>
                  <a:pt x="13334" y="982"/>
                  <a:pt x="15637" y="1950"/>
                  <a:pt x="17379" y="3527"/>
                </a:cubicBezTo>
                <a:lnTo>
                  <a:pt x="14949" y="5957"/>
                </a:lnTo>
                <a:cubicBezTo>
                  <a:pt x="13832" y="4999"/>
                  <a:pt x="12386" y="4418"/>
                  <a:pt x="10800" y="4418"/>
                </a:cubicBezTo>
                <a:cubicBezTo>
                  <a:pt x="9214" y="4418"/>
                  <a:pt x="7767" y="4999"/>
                  <a:pt x="6651" y="5957"/>
                </a:cubicBezTo>
                <a:lnTo>
                  <a:pt x="4221" y="3527"/>
                </a:lnTo>
                <a:cubicBezTo>
                  <a:pt x="5963" y="1950"/>
                  <a:pt x="8265" y="982"/>
                  <a:pt x="10800" y="982"/>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latin typeface="Source Sans Pro Regular" charset="0"/>
              <a:ea typeface="Source Sans Pro Regular" charset="0"/>
              <a:cs typeface="Source Sans Pro Regular" charset="0"/>
            </a:endParaRPr>
          </a:p>
        </p:txBody>
      </p:sp>
      <p:sp>
        <p:nvSpPr>
          <p:cNvPr id="58" name="TextBox 57"/>
          <p:cNvSpPr txBox="1"/>
          <p:nvPr/>
        </p:nvSpPr>
        <p:spPr>
          <a:xfrm>
            <a:off x="15231007" y="6014789"/>
            <a:ext cx="6880169" cy="1118255"/>
          </a:xfrm>
          <a:prstGeom prst="rect">
            <a:avLst/>
          </a:prstGeom>
          <a:noFill/>
        </p:spPr>
        <p:txBody>
          <a:bodyPr wrap="square" rtlCol="0">
            <a:spAutoFit/>
          </a:bodyPr>
          <a:lstStyle/>
          <a:p>
            <a:pPr>
              <a:lnSpc>
                <a:spcPts val="4033"/>
              </a:lnSpc>
            </a:pPr>
            <a:r>
              <a:rPr lang="en-US" sz="2500" dirty="0">
                <a:latin typeface="Source Sans Pro Light" charset="0"/>
                <a:ea typeface="Source Sans Pro Light" charset="0"/>
                <a:cs typeface="Source Sans Pro Light" charset="0"/>
              </a:rPr>
              <a:t>Tools that allow people or companies to create, share, or exchange </a:t>
            </a:r>
            <a:r>
              <a:rPr lang="en-US" sz="2500" dirty="0" smtClean="0">
                <a:latin typeface="Source Sans Pro Light" charset="0"/>
                <a:ea typeface="Source Sans Pro Light" charset="0"/>
                <a:cs typeface="Source Sans Pro Light" charset="0"/>
              </a:rPr>
              <a:t>information</a:t>
            </a:r>
            <a:endParaRPr lang="en-US" sz="2500" dirty="0">
              <a:latin typeface="Source Sans Pro Regular" charset="0"/>
              <a:ea typeface="Source Sans Pro Regular" charset="0"/>
              <a:cs typeface="Source Sans Pro Regular" charset="0"/>
            </a:endParaRPr>
          </a:p>
        </p:txBody>
      </p:sp>
      <p:sp>
        <p:nvSpPr>
          <p:cNvPr id="59" name="Rectangle 58"/>
          <p:cNvSpPr/>
          <p:nvPr/>
        </p:nvSpPr>
        <p:spPr>
          <a:xfrm>
            <a:off x="15219573" y="5475048"/>
            <a:ext cx="1593706" cy="507831"/>
          </a:xfrm>
          <a:prstGeom prst="rect">
            <a:avLst/>
          </a:prstGeom>
        </p:spPr>
        <p:txBody>
          <a:bodyPr wrap="none">
            <a:spAutoFit/>
          </a:bodyPr>
          <a:lstStyle/>
          <a:p>
            <a:r>
              <a:rPr lang="en-US" sz="2700" b="1" dirty="0" smtClean="0">
                <a:solidFill>
                  <a:schemeClr val="tx2"/>
                </a:solidFill>
                <a:latin typeface="Lato" charset="0"/>
                <a:ea typeface="Lato" charset="0"/>
                <a:cs typeface="Lato" charset="0"/>
              </a:rPr>
              <a:t>Service 4</a:t>
            </a:r>
            <a:endParaRPr lang="en-US" sz="2700" b="1" dirty="0">
              <a:solidFill>
                <a:schemeClr val="tx2"/>
              </a:solidFill>
              <a:latin typeface="Lato" charset="0"/>
              <a:ea typeface="Lato" charset="0"/>
              <a:cs typeface="Lato" charset="0"/>
            </a:endParaRPr>
          </a:p>
        </p:txBody>
      </p:sp>
      <p:sp>
        <p:nvSpPr>
          <p:cNvPr id="60" name="Shape 2588"/>
          <p:cNvSpPr/>
          <p:nvPr/>
        </p:nvSpPr>
        <p:spPr>
          <a:xfrm>
            <a:off x="14071098" y="5904734"/>
            <a:ext cx="558655" cy="507888"/>
          </a:xfrm>
          <a:custGeom>
            <a:avLst/>
            <a:gdLst/>
            <a:ahLst/>
            <a:cxnLst>
              <a:cxn ang="0">
                <a:pos x="wd2" y="hd2"/>
              </a:cxn>
              <a:cxn ang="5400000">
                <a:pos x="wd2" y="hd2"/>
              </a:cxn>
              <a:cxn ang="10800000">
                <a:pos x="wd2" y="hd2"/>
              </a:cxn>
              <a:cxn ang="16200000">
                <a:pos x="wd2" y="hd2"/>
              </a:cxn>
            </a:cxnLst>
            <a:rect l="0" t="0" r="r" b="b"/>
            <a:pathLst>
              <a:path w="21600" h="21600" extrusionOk="0">
                <a:moveTo>
                  <a:pt x="17182" y="12420"/>
                </a:moveTo>
                <a:cubicBezTo>
                  <a:pt x="16368" y="12420"/>
                  <a:pt x="15709" y="11694"/>
                  <a:pt x="15709" y="10800"/>
                </a:cubicBezTo>
                <a:cubicBezTo>
                  <a:pt x="15709" y="9906"/>
                  <a:pt x="16368" y="9180"/>
                  <a:pt x="17182" y="9180"/>
                </a:cubicBezTo>
                <a:cubicBezTo>
                  <a:pt x="17995" y="9180"/>
                  <a:pt x="18655" y="9906"/>
                  <a:pt x="18655" y="10800"/>
                </a:cubicBezTo>
                <a:cubicBezTo>
                  <a:pt x="18655" y="11694"/>
                  <a:pt x="17995" y="12420"/>
                  <a:pt x="17182" y="12420"/>
                </a:cubicBezTo>
                <a:moveTo>
                  <a:pt x="21109" y="10260"/>
                </a:moveTo>
                <a:lnTo>
                  <a:pt x="19587" y="10260"/>
                </a:lnTo>
                <a:cubicBezTo>
                  <a:pt x="19360" y="9028"/>
                  <a:pt x="18369" y="8100"/>
                  <a:pt x="17182" y="8100"/>
                </a:cubicBezTo>
                <a:cubicBezTo>
                  <a:pt x="15994" y="8100"/>
                  <a:pt x="15004" y="9028"/>
                  <a:pt x="14777" y="10260"/>
                </a:cubicBezTo>
                <a:lnTo>
                  <a:pt x="491" y="10260"/>
                </a:lnTo>
                <a:cubicBezTo>
                  <a:pt x="220" y="10260"/>
                  <a:pt x="0" y="10502"/>
                  <a:pt x="0" y="10800"/>
                </a:cubicBezTo>
                <a:cubicBezTo>
                  <a:pt x="0" y="11098"/>
                  <a:pt x="220" y="11340"/>
                  <a:pt x="491" y="11340"/>
                </a:cubicBezTo>
                <a:lnTo>
                  <a:pt x="14777" y="11340"/>
                </a:lnTo>
                <a:cubicBezTo>
                  <a:pt x="15004" y="12572"/>
                  <a:pt x="15994" y="13500"/>
                  <a:pt x="17182" y="13500"/>
                </a:cubicBezTo>
                <a:cubicBezTo>
                  <a:pt x="18369" y="13500"/>
                  <a:pt x="19360" y="12572"/>
                  <a:pt x="19587" y="11340"/>
                </a:cubicBezTo>
                <a:lnTo>
                  <a:pt x="21109" y="11340"/>
                </a:lnTo>
                <a:cubicBezTo>
                  <a:pt x="21380" y="11340"/>
                  <a:pt x="21600" y="11098"/>
                  <a:pt x="21600" y="10800"/>
                </a:cubicBezTo>
                <a:cubicBezTo>
                  <a:pt x="21600" y="10502"/>
                  <a:pt x="21380" y="10260"/>
                  <a:pt x="21109" y="10260"/>
                </a:cubicBezTo>
                <a:moveTo>
                  <a:pt x="5400" y="1080"/>
                </a:moveTo>
                <a:cubicBezTo>
                  <a:pt x="6214" y="1080"/>
                  <a:pt x="6873" y="1806"/>
                  <a:pt x="6873" y="2700"/>
                </a:cubicBezTo>
                <a:cubicBezTo>
                  <a:pt x="6873" y="3595"/>
                  <a:pt x="6214" y="4320"/>
                  <a:pt x="5400" y="4320"/>
                </a:cubicBezTo>
                <a:cubicBezTo>
                  <a:pt x="4586" y="4320"/>
                  <a:pt x="3927" y="3595"/>
                  <a:pt x="3927" y="2700"/>
                </a:cubicBezTo>
                <a:cubicBezTo>
                  <a:pt x="3927" y="1806"/>
                  <a:pt x="4586" y="1080"/>
                  <a:pt x="5400" y="1080"/>
                </a:cubicBezTo>
                <a:moveTo>
                  <a:pt x="491" y="3240"/>
                </a:moveTo>
                <a:lnTo>
                  <a:pt x="2995" y="3240"/>
                </a:lnTo>
                <a:cubicBezTo>
                  <a:pt x="3222" y="4472"/>
                  <a:pt x="4213" y="5400"/>
                  <a:pt x="5400" y="5400"/>
                </a:cubicBezTo>
                <a:cubicBezTo>
                  <a:pt x="6587" y="5400"/>
                  <a:pt x="7578" y="4472"/>
                  <a:pt x="7805" y="3240"/>
                </a:cubicBezTo>
                <a:lnTo>
                  <a:pt x="21109" y="3240"/>
                </a:lnTo>
                <a:cubicBezTo>
                  <a:pt x="21380" y="3240"/>
                  <a:pt x="21600" y="2999"/>
                  <a:pt x="21600" y="2700"/>
                </a:cubicBezTo>
                <a:cubicBezTo>
                  <a:pt x="21600" y="2402"/>
                  <a:pt x="21380" y="2160"/>
                  <a:pt x="21109" y="2160"/>
                </a:cubicBezTo>
                <a:lnTo>
                  <a:pt x="7805" y="2160"/>
                </a:lnTo>
                <a:cubicBezTo>
                  <a:pt x="7578" y="928"/>
                  <a:pt x="6587" y="0"/>
                  <a:pt x="5400" y="0"/>
                </a:cubicBezTo>
                <a:cubicBezTo>
                  <a:pt x="4213" y="0"/>
                  <a:pt x="3222" y="928"/>
                  <a:pt x="2995" y="2160"/>
                </a:cubicBezTo>
                <a:lnTo>
                  <a:pt x="491" y="2160"/>
                </a:lnTo>
                <a:cubicBezTo>
                  <a:pt x="220" y="2160"/>
                  <a:pt x="0" y="2402"/>
                  <a:pt x="0" y="2700"/>
                </a:cubicBezTo>
                <a:cubicBezTo>
                  <a:pt x="0" y="2999"/>
                  <a:pt x="220" y="3240"/>
                  <a:pt x="491" y="3240"/>
                </a:cubicBezTo>
                <a:moveTo>
                  <a:pt x="9327" y="20519"/>
                </a:moveTo>
                <a:cubicBezTo>
                  <a:pt x="8514" y="20519"/>
                  <a:pt x="7855" y="19794"/>
                  <a:pt x="7855" y="18899"/>
                </a:cubicBezTo>
                <a:cubicBezTo>
                  <a:pt x="7855" y="18005"/>
                  <a:pt x="8514" y="17279"/>
                  <a:pt x="9327" y="17279"/>
                </a:cubicBezTo>
                <a:cubicBezTo>
                  <a:pt x="10141" y="17279"/>
                  <a:pt x="10800" y="18005"/>
                  <a:pt x="10800" y="18899"/>
                </a:cubicBezTo>
                <a:cubicBezTo>
                  <a:pt x="10800" y="19794"/>
                  <a:pt x="10141" y="20519"/>
                  <a:pt x="9327" y="20519"/>
                </a:cubicBezTo>
                <a:moveTo>
                  <a:pt x="21109" y="18359"/>
                </a:moveTo>
                <a:lnTo>
                  <a:pt x="11732" y="18359"/>
                </a:lnTo>
                <a:cubicBezTo>
                  <a:pt x="11505" y="17127"/>
                  <a:pt x="10515" y="16199"/>
                  <a:pt x="9327" y="16199"/>
                </a:cubicBezTo>
                <a:cubicBezTo>
                  <a:pt x="8140" y="16199"/>
                  <a:pt x="7150" y="17127"/>
                  <a:pt x="6922" y="18359"/>
                </a:cubicBezTo>
                <a:lnTo>
                  <a:pt x="491" y="18359"/>
                </a:lnTo>
                <a:cubicBezTo>
                  <a:pt x="220" y="18359"/>
                  <a:pt x="0" y="18601"/>
                  <a:pt x="0" y="18899"/>
                </a:cubicBezTo>
                <a:cubicBezTo>
                  <a:pt x="0" y="19198"/>
                  <a:pt x="220" y="19439"/>
                  <a:pt x="491" y="19439"/>
                </a:cubicBezTo>
                <a:lnTo>
                  <a:pt x="6922" y="19439"/>
                </a:lnTo>
                <a:cubicBezTo>
                  <a:pt x="7150" y="20672"/>
                  <a:pt x="8140" y="21600"/>
                  <a:pt x="9327" y="21600"/>
                </a:cubicBezTo>
                <a:cubicBezTo>
                  <a:pt x="10515" y="21600"/>
                  <a:pt x="11505" y="20672"/>
                  <a:pt x="11732" y="19439"/>
                </a:cubicBezTo>
                <a:lnTo>
                  <a:pt x="21109" y="19439"/>
                </a:lnTo>
                <a:cubicBezTo>
                  <a:pt x="21380" y="19439"/>
                  <a:pt x="21600" y="19198"/>
                  <a:pt x="21600" y="18899"/>
                </a:cubicBezTo>
                <a:cubicBezTo>
                  <a:pt x="21600" y="18601"/>
                  <a:pt x="21380" y="18359"/>
                  <a:pt x="21109" y="18359"/>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latin typeface="Source Sans Pro Regular" charset="0"/>
              <a:ea typeface="Source Sans Pro Regular" charset="0"/>
              <a:cs typeface="Source Sans Pro Regular" charset="0"/>
            </a:endParaRPr>
          </a:p>
        </p:txBody>
      </p:sp>
      <p:sp>
        <p:nvSpPr>
          <p:cNvPr id="61" name="Shape 2633"/>
          <p:cNvSpPr/>
          <p:nvPr/>
        </p:nvSpPr>
        <p:spPr>
          <a:xfrm>
            <a:off x="14078958" y="10315349"/>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2144" y="18334"/>
                </a:moveTo>
                <a:lnTo>
                  <a:pt x="15583" y="6873"/>
                </a:lnTo>
                <a:lnTo>
                  <a:pt x="20168" y="6873"/>
                </a:lnTo>
                <a:cubicBezTo>
                  <a:pt x="20168" y="6873"/>
                  <a:pt x="12144" y="18334"/>
                  <a:pt x="12144" y="18334"/>
                </a:cubicBezTo>
                <a:close/>
                <a:moveTo>
                  <a:pt x="10800" y="19403"/>
                </a:moveTo>
                <a:lnTo>
                  <a:pt x="7041" y="6873"/>
                </a:lnTo>
                <a:lnTo>
                  <a:pt x="14559" y="6873"/>
                </a:lnTo>
                <a:cubicBezTo>
                  <a:pt x="14559" y="6873"/>
                  <a:pt x="10800" y="19403"/>
                  <a:pt x="10800" y="19403"/>
                </a:cubicBezTo>
                <a:close/>
                <a:moveTo>
                  <a:pt x="1432" y="6873"/>
                </a:moveTo>
                <a:lnTo>
                  <a:pt x="6017" y="6873"/>
                </a:lnTo>
                <a:lnTo>
                  <a:pt x="9456" y="18334"/>
                </a:lnTo>
                <a:cubicBezTo>
                  <a:pt x="9456" y="18334"/>
                  <a:pt x="1432" y="6873"/>
                  <a:pt x="1432" y="6873"/>
                </a:cubicBezTo>
                <a:close/>
                <a:moveTo>
                  <a:pt x="6578" y="982"/>
                </a:moveTo>
                <a:lnTo>
                  <a:pt x="8536" y="982"/>
                </a:lnTo>
                <a:lnTo>
                  <a:pt x="6082" y="5891"/>
                </a:lnTo>
                <a:lnTo>
                  <a:pt x="1669" y="5891"/>
                </a:lnTo>
                <a:cubicBezTo>
                  <a:pt x="1669" y="5891"/>
                  <a:pt x="6578" y="982"/>
                  <a:pt x="6578" y="982"/>
                </a:cubicBezTo>
                <a:close/>
                <a:moveTo>
                  <a:pt x="11973" y="982"/>
                </a:moveTo>
                <a:lnTo>
                  <a:pt x="14427" y="5891"/>
                </a:lnTo>
                <a:lnTo>
                  <a:pt x="7173" y="5891"/>
                </a:lnTo>
                <a:lnTo>
                  <a:pt x="9627" y="982"/>
                </a:lnTo>
                <a:cubicBezTo>
                  <a:pt x="9627" y="982"/>
                  <a:pt x="11973" y="982"/>
                  <a:pt x="11973" y="982"/>
                </a:cubicBezTo>
                <a:close/>
                <a:moveTo>
                  <a:pt x="15022" y="982"/>
                </a:moveTo>
                <a:lnTo>
                  <a:pt x="19931" y="5891"/>
                </a:lnTo>
                <a:lnTo>
                  <a:pt x="15518" y="5891"/>
                </a:lnTo>
                <a:lnTo>
                  <a:pt x="13064" y="982"/>
                </a:lnTo>
                <a:cubicBezTo>
                  <a:pt x="13064" y="982"/>
                  <a:pt x="15022" y="982"/>
                  <a:pt x="15022" y="982"/>
                </a:cubicBezTo>
                <a:close/>
                <a:moveTo>
                  <a:pt x="21600" y="6382"/>
                </a:moveTo>
                <a:cubicBezTo>
                  <a:pt x="21600" y="6272"/>
                  <a:pt x="21557" y="6175"/>
                  <a:pt x="21495" y="6093"/>
                </a:cubicBezTo>
                <a:lnTo>
                  <a:pt x="21502" y="6088"/>
                </a:lnTo>
                <a:lnTo>
                  <a:pt x="21471" y="6057"/>
                </a:lnTo>
                <a:cubicBezTo>
                  <a:pt x="21459" y="6044"/>
                  <a:pt x="21448" y="6032"/>
                  <a:pt x="21434" y="6020"/>
                </a:cubicBezTo>
                <a:lnTo>
                  <a:pt x="15611" y="197"/>
                </a:lnTo>
                <a:lnTo>
                  <a:pt x="15604" y="201"/>
                </a:lnTo>
                <a:cubicBezTo>
                  <a:pt x="15514" y="82"/>
                  <a:pt x="15379" y="0"/>
                  <a:pt x="15218" y="0"/>
                </a:cubicBezTo>
                <a:lnTo>
                  <a:pt x="6382" y="0"/>
                </a:lnTo>
                <a:cubicBezTo>
                  <a:pt x="6221" y="0"/>
                  <a:pt x="6086" y="82"/>
                  <a:pt x="5996" y="201"/>
                </a:cubicBezTo>
                <a:lnTo>
                  <a:pt x="5989" y="197"/>
                </a:lnTo>
                <a:lnTo>
                  <a:pt x="166" y="6020"/>
                </a:lnTo>
                <a:cubicBezTo>
                  <a:pt x="152" y="6032"/>
                  <a:pt x="141" y="6044"/>
                  <a:pt x="129" y="6057"/>
                </a:cubicBezTo>
                <a:lnTo>
                  <a:pt x="98" y="6088"/>
                </a:lnTo>
                <a:lnTo>
                  <a:pt x="105" y="6093"/>
                </a:lnTo>
                <a:cubicBezTo>
                  <a:pt x="43" y="6175"/>
                  <a:pt x="0" y="6272"/>
                  <a:pt x="0" y="6382"/>
                </a:cubicBezTo>
                <a:cubicBezTo>
                  <a:pt x="0" y="6499"/>
                  <a:pt x="46" y="6602"/>
                  <a:pt x="115" y="6686"/>
                </a:cubicBezTo>
                <a:lnTo>
                  <a:pt x="109" y="6690"/>
                </a:lnTo>
                <a:lnTo>
                  <a:pt x="10418" y="21418"/>
                </a:lnTo>
                <a:lnTo>
                  <a:pt x="10424" y="21413"/>
                </a:lnTo>
                <a:cubicBezTo>
                  <a:pt x="10514" y="21525"/>
                  <a:pt x="10646" y="21600"/>
                  <a:pt x="10800" y="21600"/>
                </a:cubicBezTo>
                <a:cubicBezTo>
                  <a:pt x="10954" y="21600"/>
                  <a:pt x="11086" y="21525"/>
                  <a:pt x="11176" y="21413"/>
                </a:cubicBezTo>
                <a:lnTo>
                  <a:pt x="11182" y="21418"/>
                </a:lnTo>
                <a:lnTo>
                  <a:pt x="21491" y="6690"/>
                </a:lnTo>
                <a:lnTo>
                  <a:pt x="21485" y="6686"/>
                </a:lnTo>
                <a:cubicBezTo>
                  <a:pt x="21553" y="6602"/>
                  <a:pt x="21600" y="6499"/>
                  <a:pt x="21600" y="6382"/>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latin typeface="Source Sans Pro Regular" charset="0"/>
              <a:ea typeface="Source Sans Pro Regular" charset="0"/>
              <a:cs typeface="Source Sans Pro Regular" charset="0"/>
            </a:endParaRPr>
          </a:p>
        </p:txBody>
      </p:sp>
      <p:sp>
        <p:nvSpPr>
          <p:cNvPr id="62" name="Rectangle 61"/>
          <p:cNvSpPr/>
          <p:nvPr/>
        </p:nvSpPr>
        <p:spPr>
          <a:xfrm>
            <a:off x="13766748" y="7730377"/>
            <a:ext cx="1137424" cy="11374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TextBox 62"/>
          <p:cNvSpPr txBox="1"/>
          <p:nvPr/>
        </p:nvSpPr>
        <p:spPr>
          <a:xfrm>
            <a:off x="15231007" y="8133521"/>
            <a:ext cx="6880169" cy="1118255"/>
          </a:xfrm>
          <a:prstGeom prst="rect">
            <a:avLst/>
          </a:prstGeom>
          <a:noFill/>
        </p:spPr>
        <p:txBody>
          <a:bodyPr wrap="square" rtlCol="0">
            <a:spAutoFit/>
          </a:bodyPr>
          <a:lstStyle/>
          <a:p>
            <a:pPr>
              <a:lnSpc>
                <a:spcPts val="4033"/>
              </a:lnSpc>
            </a:pPr>
            <a:r>
              <a:rPr lang="en-US" sz="2500" dirty="0">
                <a:latin typeface="Source Sans Pro Light" charset="0"/>
                <a:ea typeface="Source Sans Pro Light" charset="0"/>
                <a:cs typeface="Source Sans Pro Light" charset="0"/>
              </a:rPr>
              <a:t>Tools that allow people or companies to create, share, or exchange </a:t>
            </a:r>
            <a:r>
              <a:rPr lang="en-US" sz="2500" dirty="0" smtClean="0">
                <a:latin typeface="Source Sans Pro Light" charset="0"/>
                <a:ea typeface="Source Sans Pro Light" charset="0"/>
                <a:cs typeface="Source Sans Pro Light" charset="0"/>
              </a:rPr>
              <a:t>information</a:t>
            </a:r>
            <a:endParaRPr lang="en-US" sz="2500" dirty="0">
              <a:latin typeface="Source Sans Pro Regular" charset="0"/>
              <a:ea typeface="Source Sans Pro Regular" charset="0"/>
              <a:cs typeface="Source Sans Pro Regular" charset="0"/>
            </a:endParaRPr>
          </a:p>
        </p:txBody>
      </p:sp>
      <p:sp>
        <p:nvSpPr>
          <p:cNvPr id="64" name="Rectangle 63"/>
          <p:cNvSpPr/>
          <p:nvPr/>
        </p:nvSpPr>
        <p:spPr>
          <a:xfrm>
            <a:off x="15219573" y="7593780"/>
            <a:ext cx="1593706" cy="507831"/>
          </a:xfrm>
          <a:prstGeom prst="rect">
            <a:avLst/>
          </a:prstGeom>
        </p:spPr>
        <p:txBody>
          <a:bodyPr wrap="none">
            <a:spAutoFit/>
          </a:bodyPr>
          <a:lstStyle/>
          <a:p>
            <a:r>
              <a:rPr lang="en-US" sz="2700" b="1" dirty="0" smtClean="0">
                <a:solidFill>
                  <a:schemeClr val="tx2"/>
                </a:solidFill>
                <a:latin typeface="Lato" charset="0"/>
                <a:ea typeface="Lato" charset="0"/>
                <a:cs typeface="Lato" charset="0"/>
              </a:rPr>
              <a:t>Service 6</a:t>
            </a:r>
            <a:endParaRPr lang="en-US" sz="2700" b="1" dirty="0">
              <a:solidFill>
                <a:schemeClr val="tx2"/>
              </a:solidFill>
              <a:latin typeface="Lato" charset="0"/>
              <a:ea typeface="Lato" charset="0"/>
              <a:cs typeface="Lato" charset="0"/>
            </a:endParaRPr>
          </a:p>
        </p:txBody>
      </p:sp>
      <p:sp>
        <p:nvSpPr>
          <p:cNvPr id="65" name="Shape 2633"/>
          <p:cNvSpPr/>
          <p:nvPr/>
        </p:nvSpPr>
        <p:spPr>
          <a:xfrm>
            <a:off x="14078958" y="8040851"/>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2144" y="18334"/>
                </a:moveTo>
                <a:lnTo>
                  <a:pt x="15583" y="6873"/>
                </a:lnTo>
                <a:lnTo>
                  <a:pt x="20168" y="6873"/>
                </a:lnTo>
                <a:cubicBezTo>
                  <a:pt x="20168" y="6873"/>
                  <a:pt x="12144" y="18334"/>
                  <a:pt x="12144" y="18334"/>
                </a:cubicBezTo>
                <a:close/>
                <a:moveTo>
                  <a:pt x="10800" y="19403"/>
                </a:moveTo>
                <a:lnTo>
                  <a:pt x="7041" y="6873"/>
                </a:lnTo>
                <a:lnTo>
                  <a:pt x="14559" y="6873"/>
                </a:lnTo>
                <a:cubicBezTo>
                  <a:pt x="14559" y="6873"/>
                  <a:pt x="10800" y="19403"/>
                  <a:pt x="10800" y="19403"/>
                </a:cubicBezTo>
                <a:close/>
                <a:moveTo>
                  <a:pt x="1432" y="6873"/>
                </a:moveTo>
                <a:lnTo>
                  <a:pt x="6017" y="6873"/>
                </a:lnTo>
                <a:lnTo>
                  <a:pt x="9456" y="18334"/>
                </a:lnTo>
                <a:cubicBezTo>
                  <a:pt x="9456" y="18334"/>
                  <a:pt x="1432" y="6873"/>
                  <a:pt x="1432" y="6873"/>
                </a:cubicBezTo>
                <a:close/>
                <a:moveTo>
                  <a:pt x="6578" y="982"/>
                </a:moveTo>
                <a:lnTo>
                  <a:pt x="8536" y="982"/>
                </a:lnTo>
                <a:lnTo>
                  <a:pt x="6082" y="5891"/>
                </a:lnTo>
                <a:lnTo>
                  <a:pt x="1669" y="5891"/>
                </a:lnTo>
                <a:cubicBezTo>
                  <a:pt x="1669" y="5891"/>
                  <a:pt x="6578" y="982"/>
                  <a:pt x="6578" y="982"/>
                </a:cubicBezTo>
                <a:close/>
                <a:moveTo>
                  <a:pt x="11973" y="982"/>
                </a:moveTo>
                <a:lnTo>
                  <a:pt x="14427" y="5891"/>
                </a:lnTo>
                <a:lnTo>
                  <a:pt x="7173" y="5891"/>
                </a:lnTo>
                <a:lnTo>
                  <a:pt x="9627" y="982"/>
                </a:lnTo>
                <a:cubicBezTo>
                  <a:pt x="9627" y="982"/>
                  <a:pt x="11973" y="982"/>
                  <a:pt x="11973" y="982"/>
                </a:cubicBezTo>
                <a:close/>
                <a:moveTo>
                  <a:pt x="15022" y="982"/>
                </a:moveTo>
                <a:lnTo>
                  <a:pt x="19931" y="5891"/>
                </a:lnTo>
                <a:lnTo>
                  <a:pt x="15518" y="5891"/>
                </a:lnTo>
                <a:lnTo>
                  <a:pt x="13064" y="982"/>
                </a:lnTo>
                <a:cubicBezTo>
                  <a:pt x="13064" y="982"/>
                  <a:pt x="15022" y="982"/>
                  <a:pt x="15022" y="982"/>
                </a:cubicBezTo>
                <a:close/>
                <a:moveTo>
                  <a:pt x="21600" y="6382"/>
                </a:moveTo>
                <a:cubicBezTo>
                  <a:pt x="21600" y="6272"/>
                  <a:pt x="21557" y="6175"/>
                  <a:pt x="21495" y="6093"/>
                </a:cubicBezTo>
                <a:lnTo>
                  <a:pt x="21502" y="6088"/>
                </a:lnTo>
                <a:lnTo>
                  <a:pt x="21471" y="6057"/>
                </a:lnTo>
                <a:cubicBezTo>
                  <a:pt x="21459" y="6044"/>
                  <a:pt x="21448" y="6032"/>
                  <a:pt x="21434" y="6020"/>
                </a:cubicBezTo>
                <a:lnTo>
                  <a:pt x="15611" y="197"/>
                </a:lnTo>
                <a:lnTo>
                  <a:pt x="15604" y="201"/>
                </a:lnTo>
                <a:cubicBezTo>
                  <a:pt x="15514" y="82"/>
                  <a:pt x="15379" y="0"/>
                  <a:pt x="15218" y="0"/>
                </a:cubicBezTo>
                <a:lnTo>
                  <a:pt x="6382" y="0"/>
                </a:lnTo>
                <a:cubicBezTo>
                  <a:pt x="6221" y="0"/>
                  <a:pt x="6086" y="82"/>
                  <a:pt x="5996" y="201"/>
                </a:cubicBezTo>
                <a:lnTo>
                  <a:pt x="5989" y="197"/>
                </a:lnTo>
                <a:lnTo>
                  <a:pt x="166" y="6020"/>
                </a:lnTo>
                <a:cubicBezTo>
                  <a:pt x="152" y="6032"/>
                  <a:pt x="141" y="6044"/>
                  <a:pt x="129" y="6057"/>
                </a:cubicBezTo>
                <a:lnTo>
                  <a:pt x="98" y="6088"/>
                </a:lnTo>
                <a:lnTo>
                  <a:pt x="105" y="6093"/>
                </a:lnTo>
                <a:cubicBezTo>
                  <a:pt x="43" y="6175"/>
                  <a:pt x="0" y="6272"/>
                  <a:pt x="0" y="6382"/>
                </a:cubicBezTo>
                <a:cubicBezTo>
                  <a:pt x="0" y="6499"/>
                  <a:pt x="46" y="6602"/>
                  <a:pt x="115" y="6686"/>
                </a:cubicBezTo>
                <a:lnTo>
                  <a:pt x="109" y="6690"/>
                </a:lnTo>
                <a:lnTo>
                  <a:pt x="10418" y="21418"/>
                </a:lnTo>
                <a:lnTo>
                  <a:pt x="10424" y="21413"/>
                </a:lnTo>
                <a:cubicBezTo>
                  <a:pt x="10514" y="21525"/>
                  <a:pt x="10646" y="21600"/>
                  <a:pt x="10800" y="21600"/>
                </a:cubicBezTo>
                <a:cubicBezTo>
                  <a:pt x="10954" y="21600"/>
                  <a:pt x="11086" y="21525"/>
                  <a:pt x="11176" y="21413"/>
                </a:cubicBezTo>
                <a:lnTo>
                  <a:pt x="11182" y="21418"/>
                </a:lnTo>
                <a:lnTo>
                  <a:pt x="21491" y="6690"/>
                </a:lnTo>
                <a:lnTo>
                  <a:pt x="21485" y="6686"/>
                </a:lnTo>
                <a:cubicBezTo>
                  <a:pt x="21553" y="6602"/>
                  <a:pt x="21600" y="6499"/>
                  <a:pt x="21600" y="6382"/>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latin typeface="Source Sans Pro Regular" charset="0"/>
              <a:ea typeface="Source Sans Pro Regular" charset="0"/>
              <a:cs typeface="Source Sans Pro Regular" charset="0"/>
            </a:endParaRPr>
          </a:p>
        </p:txBody>
      </p:sp>
      <p:sp>
        <p:nvSpPr>
          <p:cNvPr id="67" name="Shape 2688"/>
          <p:cNvSpPr/>
          <p:nvPr/>
        </p:nvSpPr>
        <p:spPr>
          <a:xfrm>
            <a:off x="9896101" y="10294259"/>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0309"/>
                </a:moveTo>
                <a:cubicBezTo>
                  <a:pt x="20618" y="10851"/>
                  <a:pt x="20178" y="11291"/>
                  <a:pt x="19636" y="11291"/>
                </a:cubicBezTo>
                <a:lnTo>
                  <a:pt x="19636" y="7364"/>
                </a:lnTo>
                <a:cubicBezTo>
                  <a:pt x="20178" y="7364"/>
                  <a:pt x="20618" y="7804"/>
                  <a:pt x="20618" y="8345"/>
                </a:cubicBezTo>
                <a:cubicBezTo>
                  <a:pt x="20618" y="8345"/>
                  <a:pt x="20618" y="10309"/>
                  <a:pt x="20618" y="10309"/>
                </a:cubicBezTo>
                <a:close/>
                <a:moveTo>
                  <a:pt x="18655" y="17182"/>
                </a:moveTo>
                <a:cubicBezTo>
                  <a:pt x="18655" y="17453"/>
                  <a:pt x="18434" y="17673"/>
                  <a:pt x="18164" y="17673"/>
                </a:cubicBezTo>
                <a:cubicBezTo>
                  <a:pt x="17893" y="17673"/>
                  <a:pt x="17673" y="17453"/>
                  <a:pt x="17673" y="17182"/>
                </a:cubicBezTo>
                <a:lnTo>
                  <a:pt x="17673" y="1473"/>
                </a:lnTo>
                <a:cubicBezTo>
                  <a:pt x="17673" y="1202"/>
                  <a:pt x="17893" y="982"/>
                  <a:pt x="18164" y="982"/>
                </a:cubicBezTo>
                <a:cubicBezTo>
                  <a:pt x="18434" y="982"/>
                  <a:pt x="18655" y="1202"/>
                  <a:pt x="18655" y="1473"/>
                </a:cubicBezTo>
                <a:cubicBezTo>
                  <a:pt x="18655" y="1473"/>
                  <a:pt x="18655" y="17182"/>
                  <a:pt x="18655" y="17182"/>
                </a:cubicBezTo>
                <a:close/>
                <a:moveTo>
                  <a:pt x="16691" y="15788"/>
                </a:moveTo>
                <a:lnTo>
                  <a:pt x="2945" y="11745"/>
                </a:lnTo>
                <a:lnTo>
                  <a:pt x="2945" y="6910"/>
                </a:lnTo>
                <a:lnTo>
                  <a:pt x="16691" y="2867"/>
                </a:lnTo>
                <a:cubicBezTo>
                  <a:pt x="16691" y="2867"/>
                  <a:pt x="16691" y="15788"/>
                  <a:pt x="16691" y="15788"/>
                </a:cubicBezTo>
                <a:close/>
                <a:moveTo>
                  <a:pt x="8251" y="18655"/>
                </a:moveTo>
                <a:lnTo>
                  <a:pt x="5357" y="18655"/>
                </a:lnTo>
                <a:lnTo>
                  <a:pt x="4126" y="13116"/>
                </a:lnTo>
                <a:lnTo>
                  <a:pt x="7167" y="14010"/>
                </a:lnTo>
                <a:cubicBezTo>
                  <a:pt x="7167" y="14010"/>
                  <a:pt x="8251" y="18655"/>
                  <a:pt x="8251" y="18655"/>
                </a:cubicBezTo>
                <a:close/>
                <a:moveTo>
                  <a:pt x="8709" y="20618"/>
                </a:moveTo>
                <a:lnTo>
                  <a:pt x="5794" y="20618"/>
                </a:lnTo>
                <a:lnTo>
                  <a:pt x="5576" y="19636"/>
                </a:lnTo>
                <a:lnTo>
                  <a:pt x="8479" y="19636"/>
                </a:lnTo>
                <a:cubicBezTo>
                  <a:pt x="8479" y="19636"/>
                  <a:pt x="8709" y="20618"/>
                  <a:pt x="8709" y="20618"/>
                </a:cubicBezTo>
                <a:close/>
                <a:moveTo>
                  <a:pt x="1964" y="11782"/>
                </a:moveTo>
                <a:lnTo>
                  <a:pt x="982" y="11782"/>
                </a:lnTo>
                <a:lnTo>
                  <a:pt x="982" y="6873"/>
                </a:lnTo>
                <a:lnTo>
                  <a:pt x="1964" y="6873"/>
                </a:lnTo>
                <a:cubicBezTo>
                  <a:pt x="1964" y="6873"/>
                  <a:pt x="1964" y="11782"/>
                  <a:pt x="1964" y="11782"/>
                </a:cubicBezTo>
                <a:close/>
                <a:moveTo>
                  <a:pt x="19636" y="6382"/>
                </a:moveTo>
                <a:lnTo>
                  <a:pt x="19636" y="1473"/>
                </a:lnTo>
                <a:cubicBezTo>
                  <a:pt x="19636" y="659"/>
                  <a:pt x="18977" y="0"/>
                  <a:pt x="18164" y="0"/>
                </a:cubicBezTo>
                <a:cubicBezTo>
                  <a:pt x="17350" y="0"/>
                  <a:pt x="16691" y="659"/>
                  <a:pt x="16691" y="1473"/>
                </a:cubicBezTo>
                <a:lnTo>
                  <a:pt x="16691" y="1844"/>
                </a:lnTo>
                <a:lnTo>
                  <a:pt x="2459" y="6029"/>
                </a:lnTo>
                <a:cubicBezTo>
                  <a:pt x="2313" y="5944"/>
                  <a:pt x="2145" y="5891"/>
                  <a:pt x="1964" y="5891"/>
                </a:cubicBezTo>
                <a:lnTo>
                  <a:pt x="982" y="5891"/>
                </a:lnTo>
                <a:cubicBezTo>
                  <a:pt x="440" y="5891"/>
                  <a:pt x="0" y="6331"/>
                  <a:pt x="0" y="6873"/>
                </a:cubicBezTo>
                <a:lnTo>
                  <a:pt x="0" y="11782"/>
                </a:lnTo>
                <a:cubicBezTo>
                  <a:pt x="0" y="12324"/>
                  <a:pt x="440" y="12764"/>
                  <a:pt x="982" y="12764"/>
                </a:cubicBezTo>
                <a:lnTo>
                  <a:pt x="1964" y="12764"/>
                </a:lnTo>
                <a:cubicBezTo>
                  <a:pt x="2145" y="12764"/>
                  <a:pt x="2313" y="12711"/>
                  <a:pt x="2458" y="12626"/>
                </a:cubicBezTo>
                <a:lnTo>
                  <a:pt x="3050" y="12799"/>
                </a:lnTo>
                <a:lnTo>
                  <a:pt x="4921" y="21216"/>
                </a:lnTo>
                <a:lnTo>
                  <a:pt x="4930" y="21214"/>
                </a:lnTo>
                <a:cubicBezTo>
                  <a:pt x="4979" y="21433"/>
                  <a:pt x="5166" y="21600"/>
                  <a:pt x="5400" y="21600"/>
                </a:cubicBezTo>
                <a:lnTo>
                  <a:pt x="9327" y="21600"/>
                </a:lnTo>
                <a:cubicBezTo>
                  <a:pt x="9598" y="21600"/>
                  <a:pt x="9818" y="21381"/>
                  <a:pt x="9818" y="21109"/>
                </a:cubicBezTo>
                <a:cubicBezTo>
                  <a:pt x="9818" y="21072"/>
                  <a:pt x="9805" y="21039"/>
                  <a:pt x="9797" y="21005"/>
                </a:cubicBezTo>
                <a:lnTo>
                  <a:pt x="9806" y="21003"/>
                </a:lnTo>
                <a:lnTo>
                  <a:pt x="8249" y="14329"/>
                </a:lnTo>
                <a:lnTo>
                  <a:pt x="16691" y="16811"/>
                </a:lnTo>
                <a:lnTo>
                  <a:pt x="16691" y="17182"/>
                </a:lnTo>
                <a:cubicBezTo>
                  <a:pt x="16691" y="17995"/>
                  <a:pt x="17350" y="18655"/>
                  <a:pt x="18164" y="18655"/>
                </a:cubicBezTo>
                <a:cubicBezTo>
                  <a:pt x="18977" y="18655"/>
                  <a:pt x="19636" y="17995"/>
                  <a:pt x="19636" y="17182"/>
                </a:cubicBezTo>
                <a:lnTo>
                  <a:pt x="19636" y="12273"/>
                </a:lnTo>
                <a:cubicBezTo>
                  <a:pt x="20721" y="12273"/>
                  <a:pt x="21600" y="11394"/>
                  <a:pt x="21600" y="10309"/>
                </a:cubicBezTo>
                <a:lnTo>
                  <a:pt x="21600" y="8345"/>
                </a:lnTo>
                <a:cubicBezTo>
                  <a:pt x="21600" y="7261"/>
                  <a:pt x="20721" y="6382"/>
                  <a:pt x="19636" y="6382"/>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Tree>
    <p:extLst>
      <p:ext uri="{BB962C8B-B14F-4D97-AF65-F5344CB8AC3E}">
        <p14:creationId xmlns:p14="http://schemas.microsoft.com/office/powerpoint/2010/main" val="2004905176"/>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p:cNvSpPr>
            <a:spLocks/>
          </p:cNvSpPr>
          <p:nvPr/>
        </p:nvSpPr>
        <p:spPr bwMode="auto">
          <a:xfrm>
            <a:off x="9374423" y="513148"/>
            <a:ext cx="5687454" cy="98488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none" lIns="0" tIns="0" rIns="0" bIns="0" anchor="ctr">
            <a:spAutoFit/>
          </a:bodyPr>
          <a:lstStyle/>
          <a:p>
            <a:pPr algn="ctr"/>
            <a:r>
              <a:rPr lang="en-US" sz="6400" b="1" spc="300" dirty="0" smtClean="0">
                <a:solidFill>
                  <a:schemeClr val="tx2"/>
                </a:solidFill>
                <a:latin typeface="Lato Black" charset="0"/>
                <a:ea typeface="Lato Black" charset="0"/>
                <a:cs typeface="Lato Black" charset="0"/>
                <a:sym typeface="Bebas Neue" charset="0"/>
              </a:rPr>
              <a:t>What We Do?</a:t>
            </a:r>
            <a:endParaRPr lang="en-US" sz="6400" b="1" spc="300" dirty="0">
              <a:solidFill>
                <a:schemeClr val="tx2"/>
              </a:solidFill>
              <a:latin typeface="Lato Black" charset="0"/>
              <a:ea typeface="Lato Black" charset="0"/>
              <a:cs typeface="Lato Black" charset="0"/>
              <a:sym typeface="Bebas Neue" charset="0"/>
            </a:endParaRPr>
          </a:p>
        </p:txBody>
      </p:sp>
      <p:grpSp>
        <p:nvGrpSpPr>
          <p:cNvPr id="25" name="Group 24"/>
          <p:cNvGrpSpPr/>
          <p:nvPr/>
        </p:nvGrpSpPr>
        <p:grpSpPr>
          <a:xfrm>
            <a:off x="9553116" y="1784193"/>
            <a:ext cx="1360987" cy="223024"/>
            <a:chOff x="11262732" y="1672683"/>
            <a:chExt cx="1360987" cy="223024"/>
          </a:xfrm>
        </p:grpSpPr>
        <p:sp>
          <p:nvSpPr>
            <p:cNvPr id="26" name="Oval 25"/>
            <p:cNvSpPr/>
            <p:nvPr/>
          </p:nvSpPr>
          <p:spPr>
            <a:xfrm>
              <a:off x="12400695"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p:nvSpPr>
          <p:spPr>
            <a:xfrm>
              <a:off x="12021554"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p:cNvSpPr/>
            <p:nvPr/>
          </p:nvSpPr>
          <p:spPr>
            <a:xfrm>
              <a:off x="11641873"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p:nvPr/>
          </p:nvSpPr>
          <p:spPr>
            <a:xfrm>
              <a:off x="11262732"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0" name="TextBox 39"/>
          <p:cNvSpPr txBox="1"/>
          <p:nvPr/>
        </p:nvSpPr>
        <p:spPr>
          <a:xfrm>
            <a:off x="10316407" y="7368919"/>
            <a:ext cx="1437253" cy="474489"/>
          </a:xfrm>
          <a:prstGeom prst="rect">
            <a:avLst/>
          </a:prstGeom>
          <a:noFill/>
        </p:spPr>
        <p:txBody>
          <a:bodyPr wrap="none" lIns="0" tIns="0" rIns="0" bIns="0" rtlCol="0">
            <a:spAutoFit/>
          </a:bodyPr>
          <a:lstStyle/>
          <a:p>
            <a:pPr algn="ctr">
              <a:lnSpc>
                <a:spcPts val="3733"/>
              </a:lnSpc>
              <a:spcAft>
                <a:spcPts val="3199"/>
              </a:spcAft>
            </a:pPr>
            <a:r>
              <a:rPr lang="en-US" sz="2900" b="1" dirty="0" smtClean="0">
                <a:solidFill>
                  <a:schemeClr val="tx2"/>
                </a:solidFill>
                <a:latin typeface="Lato" charset="0"/>
                <a:ea typeface="Lato" charset="0"/>
                <a:cs typeface="Lato" charset="0"/>
              </a:rPr>
              <a:t>Location</a:t>
            </a:r>
            <a:endParaRPr lang="en-US" sz="2900" b="1" dirty="0">
              <a:solidFill>
                <a:schemeClr val="tx2"/>
              </a:solidFill>
              <a:latin typeface="Lato" charset="0"/>
              <a:ea typeface="Lato" charset="0"/>
              <a:cs typeface="Lato" charset="0"/>
            </a:endParaRPr>
          </a:p>
        </p:txBody>
      </p:sp>
      <p:sp>
        <p:nvSpPr>
          <p:cNvPr id="41" name="TextBox 40"/>
          <p:cNvSpPr txBox="1"/>
          <p:nvPr/>
        </p:nvSpPr>
        <p:spPr>
          <a:xfrm>
            <a:off x="9019611" y="7983626"/>
            <a:ext cx="4030838" cy="1538883"/>
          </a:xfrm>
          <a:prstGeom prst="rect">
            <a:avLst/>
          </a:prstGeom>
          <a:noFill/>
        </p:spPr>
        <p:txBody>
          <a:bodyPr wrap="square" lIns="0" tIns="0" rIns="0" bIns="0" rtlCol="0">
            <a:spAutoFit/>
          </a:bodyPr>
          <a:lstStyle/>
          <a:p>
            <a:pPr algn="ctr">
              <a:lnSpc>
                <a:spcPts val="4033"/>
              </a:lnSpc>
            </a:pPr>
            <a:r>
              <a:rPr lang="en-US" sz="2500" dirty="0">
                <a:latin typeface="Source Sans Pro Light" charset="0"/>
                <a:ea typeface="Source Sans Pro Light" charset="0"/>
                <a:cs typeface="Source Sans Pro Light" charset="0"/>
              </a:rPr>
              <a:t>Tools that allow people or companies to create, share, or exchange information</a:t>
            </a:r>
            <a:endParaRPr lang="en-US" sz="2500" dirty="0">
              <a:latin typeface="Source Sans Pro Regular" charset="0"/>
              <a:ea typeface="Source Sans Pro Regular" charset="0"/>
              <a:cs typeface="Source Sans Pro Regular" charset="0"/>
            </a:endParaRPr>
          </a:p>
        </p:txBody>
      </p:sp>
      <p:sp>
        <p:nvSpPr>
          <p:cNvPr id="42" name="TextBox 41"/>
          <p:cNvSpPr txBox="1"/>
          <p:nvPr/>
        </p:nvSpPr>
        <p:spPr>
          <a:xfrm>
            <a:off x="15371451" y="7368919"/>
            <a:ext cx="1593385" cy="474489"/>
          </a:xfrm>
          <a:prstGeom prst="rect">
            <a:avLst/>
          </a:prstGeom>
          <a:noFill/>
        </p:spPr>
        <p:txBody>
          <a:bodyPr wrap="none" lIns="0" tIns="0" rIns="0" bIns="0" rtlCol="0">
            <a:spAutoFit/>
          </a:bodyPr>
          <a:lstStyle/>
          <a:p>
            <a:pPr algn="ctr">
              <a:lnSpc>
                <a:spcPts val="3733"/>
              </a:lnSpc>
              <a:spcAft>
                <a:spcPts val="3199"/>
              </a:spcAft>
            </a:pPr>
            <a:r>
              <a:rPr lang="en-US" sz="2900" b="1" dirty="0" smtClean="0">
                <a:solidFill>
                  <a:schemeClr val="tx2"/>
                </a:solidFill>
                <a:latin typeface="Lato" charset="0"/>
                <a:ea typeface="Lato" charset="0"/>
                <a:cs typeface="Lato" charset="0"/>
              </a:rPr>
              <a:t>E-Mailing</a:t>
            </a:r>
            <a:endParaRPr lang="en-US" sz="2900" b="1" dirty="0">
              <a:solidFill>
                <a:schemeClr val="tx2"/>
              </a:solidFill>
              <a:latin typeface="Lato" charset="0"/>
              <a:ea typeface="Lato" charset="0"/>
              <a:cs typeface="Lato" charset="0"/>
            </a:endParaRPr>
          </a:p>
        </p:txBody>
      </p:sp>
      <p:sp>
        <p:nvSpPr>
          <p:cNvPr id="43" name="TextBox 42"/>
          <p:cNvSpPr txBox="1"/>
          <p:nvPr/>
        </p:nvSpPr>
        <p:spPr>
          <a:xfrm>
            <a:off x="14152722" y="7983626"/>
            <a:ext cx="4030838" cy="1538883"/>
          </a:xfrm>
          <a:prstGeom prst="rect">
            <a:avLst/>
          </a:prstGeom>
          <a:noFill/>
        </p:spPr>
        <p:txBody>
          <a:bodyPr wrap="square" lIns="0" tIns="0" rIns="0" bIns="0" rtlCol="0">
            <a:spAutoFit/>
          </a:bodyPr>
          <a:lstStyle/>
          <a:p>
            <a:pPr algn="ctr">
              <a:lnSpc>
                <a:spcPts val="4033"/>
              </a:lnSpc>
            </a:pPr>
            <a:r>
              <a:rPr lang="en-US" sz="2500" dirty="0">
                <a:latin typeface="Source Sans Pro Light" charset="0"/>
                <a:ea typeface="Source Sans Pro Light" charset="0"/>
                <a:cs typeface="Source Sans Pro Light" charset="0"/>
              </a:rPr>
              <a:t>Tools that allow people or companies to create, share, or exchange information</a:t>
            </a:r>
            <a:endParaRPr lang="en-US" sz="2500" dirty="0">
              <a:latin typeface="Source Sans Pro Regular" charset="0"/>
              <a:ea typeface="Source Sans Pro Regular" charset="0"/>
              <a:cs typeface="Source Sans Pro Regular" charset="0"/>
            </a:endParaRPr>
          </a:p>
        </p:txBody>
      </p:sp>
      <p:sp>
        <p:nvSpPr>
          <p:cNvPr id="45" name="TextBox 44"/>
          <p:cNvSpPr txBox="1"/>
          <p:nvPr/>
        </p:nvSpPr>
        <p:spPr>
          <a:xfrm>
            <a:off x="20335223" y="7368919"/>
            <a:ext cx="1932067" cy="474489"/>
          </a:xfrm>
          <a:prstGeom prst="rect">
            <a:avLst/>
          </a:prstGeom>
          <a:noFill/>
        </p:spPr>
        <p:txBody>
          <a:bodyPr wrap="none" lIns="0" tIns="0" rIns="0" bIns="0" rtlCol="0">
            <a:spAutoFit/>
          </a:bodyPr>
          <a:lstStyle/>
          <a:p>
            <a:pPr algn="ctr">
              <a:lnSpc>
                <a:spcPts val="3733"/>
              </a:lnSpc>
              <a:spcAft>
                <a:spcPts val="3199"/>
              </a:spcAft>
            </a:pPr>
            <a:r>
              <a:rPr lang="en-US" sz="2900" b="1" dirty="0" smtClean="0">
                <a:solidFill>
                  <a:schemeClr val="tx2"/>
                </a:solidFill>
                <a:latin typeface="Lato" charset="0"/>
                <a:ea typeface="Lato" charset="0"/>
                <a:cs typeface="Lato" charset="0"/>
              </a:rPr>
              <a:t>Advertising</a:t>
            </a:r>
            <a:endParaRPr lang="en-US" sz="2900" b="1" dirty="0">
              <a:solidFill>
                <a:schemeClr val="tx2"/>
              </a:solidFill>
              <a:latin typeface="Lato" charset="0"/>
              <a:ea typeface="Lato" charset="0"/>
              <a:cs typeface="Lato" charset="0"/>
            </a:endParaRPr>
          </a:p>
        </p:txBody>
      </p:sp>
      <p:sp>
        <p:nvSpPr>
          <p:cNvPr id="66" name="TextBox 65"/>
          <p:cNvSpPr txBox="1"/>
          <p:nvPr/>
        </p:nvSpPr>
        <p:spPr>
          <a:xfrm>
            <a:off x="19285833" y="7983626"/>
            <a:ext cx="4030838" cy="1538883"/>
          </a:xfrm>
          <a:prstGeom prst="rect">
            <a:avLst/>
          </a:prstGeom>
          <a:noFill/>
        </p:spPr>
        <p:txBody>
          <a:bodyPr wrap="square" lIns="0" tIns="0" rIns="0" bIns="0" rtlCol="0">
            <a:spAutoFit/>
          </a:bodyPr>
          <a:lstStyle/>
          <a:p>
            <a:pPr algn="ctr">
              <a:lnSpc>
                <a:spcPts val="4033"/>
              </a:lnSpc>
            </a:pPr>
            <a:r>
              <a:rPr lang="en-US" sz="2500" dirty="0">
                <a:latin typeface="Source Sans Pro Light" charset="0"/>
                <a:ea typeface="Source Sans Pro Light" charset="0"/>
                <a:cs typeface="Source Sans Pro Light" charset="0"/>
              </a:rPr>
              <a:t>Tools that allow people or companies to create, share, or exchange information</a:t>
            </a:r>
            <a:endParaRPr lang="en-US" sz="2500" dirty="0">
              <a:latin typeface="Source Sans Pro Regular" charset="0"/>
              <a:ea typeface="Source Sans Pro Regular" charset="0"/>
              <a:cs typeface="Source Sans Pro Regular" charset="0"/>
            </a:endParaRPr>
          </a:p>
        </p:txBody>
      </p:sp>
      <p:sp>
        <p:nvSpPr>
          <p:cNvPr id="68" name="Shape 2587"/>
          <p:cNvSpPr/>
          <p:nvPr/>
        </p:nvSpPr>
        <p:spPr>
          <a:xfrm>
            <a:off x="15531457" y="4566956"/>
            <a:ext cx="1273368" cy="1273368"/>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chemeClr val="accent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solidFill>
                <a:schemeClr val="tx2"/>
              </a:solidFill>
              <a:latin typeface="Source Sans Pro Regular" charset="0"/>
              <a:ea typeface="Source Sans Pro Regular" charset="0"/>
              <a:cs typeface="Source Sans Pro Regular" charset="0"/>
            </a:endParaRPr>
          </a:p>
        </p:txBody>
      </p:sp>
      <p:sp>
        <p:nvSpPr>
          <p:cNvPr id="69" name="Shape 2688"/>
          <p:cNvSpPr/>
          <p:nvPr/>
        </p:nvSpPr>
        <p:spPr>
          <a:xfrm>
            <a:off x="20664568" y="4544654"/>
            <a:ext cx="1273368" cy="1273368"/>
          </a:xfrm>
          <a:custGeom>
            <a:avLst/>
            <a:gdLst/>
            <a:ahLst/>
            <a:cxnLst>
              <a:cxn ang="0">
                <a:pos x="wd2" y="hd2"/>
              </a:cxn>
              <a:cxn ang="5400000">
                <a:pos x="wd2" y="hd2"/>
              </a:cxn>
              <a:cxn ang="10800000">
                <a:pos x="wd2" y="hd2"/>
              </a:cxn>
              <a:cxn ang="16200000">
                <a:pos x="wd2" y="hd2"/>
              </a:cxn>
            </a:cxnLst>
            <a:rect l="0" t="0" r="r" b="b"/>
            <a:pathLst>
              <a:path w="21600" h="21600" extrusionOk="0">
                <a:moveTo>
                  <a:pt x="20618" y="10309"/>
                </a:moveTo>
                <a:cubicBezTo>
                  <a:pt x="20618" y="10851"/>
                  <a:pt x="20178" y="11291"/>
                  <a:pt x="19636" y="11291"/>
                </a:cubicBezTo>
                <a:lnTo>
                  <a:pt x="19636" y="7364"/>
                </a:lnTo>
                <a:cubicBezTo>
                  <a:pt x="20178" y="7364"/>
                  <a:pt x="20618" y="7804"/>
                  <a:pt x="20618" y="8345"/>
                </a:cubicBezTo>
                <a:cubicBezTo>
                  <a:pt x="20618" y="8345"/>
                  <a:pt x="20618" y="10309"/>
                  <a:pt x="20618" y="10309"/>
                </a:cubicBezTo>
                <a:close/>
                <a:moveTo>
                  <a:pt x="18655" y="17182"/>
                </a:moveTo>
                <a:cubicBezTo>
                  <a:pt x="18655" y="17453"/>
                  <a:pt x="18434" y="17673"/>
                  <a:pt x="18164" y="17673"/>
                </a:cubicBezTo>
                <a:cubicBezTo>
                  <a:pt x="17893" y="17673"/>
                  <a:pt x="17673" y="17453"/>
                  <a:pt x="17673" y="17182"/>
                </a:cubicBezTo>
                <a:lnTo>
                  <a:pt x="17673" y="1473"/>
                </a:lnTo>
                <a:cubicBezTo>
                  <a:pt x="17673" y="1202"/>
                  <a:pt x="17893" y="982"/>
                  <a:pt x="18164" y="982"/>
                </a:cubicBezTo>
                <a:cubicBezTo>
                  <a:pt x="18434" y="982"/>
                  <a:pt x="18655" y="1202"/>
                  <a:pt x="18655" y="1473"/>
                </a:cubicBezTo>
                <a:cubicBezTo>
                  <a:pt x="18655" y="1473"/>
                  <a:pt x="18655" y="17182"/>
                  <a:pt x="18655" y="17182"/>
                </a:cubicBezTo>
                <a:close/>
                <a:moveTo>
                  <a:pt x="16691" y="15788"/>
                </a:moveTo>
                <a:lnTo>
                  <a:pt x="2945" y="11745"/>
                </a:lnTo>
                <a:lnTo>
                  <a:pt x="2945" y="6910"/>
                </a:lnTo>
                <a:lnTo>
                  <a:pt x="16691" y="2867"/>
                </a:lnTo>
                <a:cubicBezTo>
                  <a:pt x="16691" y="2867"/>
                  <a:pt x="16691" y="15788"/>
                  <a:pt x="16691" y="15788"/>
                </a:cubicBezTo>
                <a:close/>
                <a:moveTo>
                  <a:pt x="8251" y="18655"/>
                </a:moveTo>
                <a:lnTo>
                  <a:pt x="5357" y="18655"/>
                </a:lnTo>
                <a:lnTo>
                  <a:pt x="4126" y="13116"/>
                </a:lnTo>
                <a:lnTo>
                  <a:pt x="7167" y="14010"/>
                </a:lnTo>
                <a:cubicBezTo>
                  <a:pt x="7167" y="14010"/>
                  <a:pt x="8251" y="18655"/>
                  <a:pt x="8251" y="18655"/>
                </a:cubicBezTo>
                <a:close/>
                <a:moveTo>
                  <a:pt x="8709" y="20618"/>
                </a:moveTo>
                <a:lnTo>
                  <a:pt x="5794" y="20618"/>
                </a:lnTo>
                <a:lnTo>
                  <a:pt x="5576" y="19636"/>
                </a:lnTo>
                <a:lnTo>
                  <a:pt x="8479" y="19636"/>
                </a:lnTo>
                <a:cubicBezTo>
                  <a:pt x="8479" y="19636"/>
                  <a:pt x="8709" y="20618"/>
                  <a:pt x="8709" y="20618"/>
                </a:cubicBezTo>
                <a:close/>
                <a:moveTo>
                  <a:pt x="1964" y="11782"/>
                </a:moveTo>
                <a:lnTo>
                  <a:pt x="982" y="11782"/>
                </a:lnTo>
                <a:lnTo>
                  <a:pt x="982" y="6873"/>
                </a:lnTo>
                <a:lnTo>
                  <a:pt x="1964" y="6873"/>
                </a:lnTo>
                <a:cubicBezTo>
                  <a:pt x="1964" y="6873"/>
                  <a:pt x="1964" y="11782"/>
                  <a:pt x="1964" y="11782"/>
                </a:cubicBezTo>
                <a:close/>
                <a:moveTo>
                  <a:pt x="19636" y="6382"/>
                </a:moveTo>
                <a:lnTo>
                  <a:pt x="19636" y="1473"/>
                </a:lnTo>
                <a:cubicBezTo>
                  <a:pt x="19636" y="659"/>
                  <a:pt x="18977" y="0"/>
                  <a:pt x="18164" y="0"/>
                </a:cubicBezTo>
                <a:cubicBezTo>
                  <a:pt x="17350" y="0"/>
                  <a:pt x="16691" y="659"/>
                  <a:pt x="16691" y="1473"/>
                </a:cubicBezTo>
                <a:lnTo>
                  <a:pt x="16691" y="1844"/>
                </a:lnTo>
                <a:lnTo>
                  <a:pt x="2459" y="6029"/>
                </a:lnTo>
                <a:cubicBezTo>
                  <a:pt x="2313" y="5944"/>
                  <a:pt x="2145" y="5891"/>
                  <a:pt x="1964" y="5891"/>
                </a:cubicBezTo>
                <a:lnTo>
                  <a:pt x="982" y="5891"/>
                </a:lnTo>
                <a:cubicBezTo>
                  <a:pt x="440" y="5891"/>
                  <a:pt x="0" y="6331"/>
                  <a:pt x="0" y="6873"/>
                </a:cubicBezTo>
                <a:lnTo>
                  <a:pt x="0" y="11782"/>
                </a:lnTo>
                <a:cubicBezTo>
                  <a:pt x="0" y="12324"/>
                  <a:pt x="440" y="12764"/>
                  <a:pt x="982" y="12764"/>
                </a:cubicBezTo>
                <a:lnTo>
                  <a:pt x="1964" y="12764"/>
                </a:lnTo>
                <a:cubicBezTo>
                  <a:pt x="2145" y="12764"/>
                  <a:pt x="2313" y="12711"/>
                  <a:pt x="2458" y="12626"/>
                </a:cubicBezTo>
                <a:lnTo>
                  <a:pt x="3050" y="12799"/>
                </a:lnTo>
                <a:lnTo>
                  <a:pt x="4921" y="21216"/>
                </a:lnTo>
                <a:lnTo>
                  <a:pt x="4930" y="21214"/>
                </a:lnTo>
                <a:cubicBezTo>
                  <a:pt x="4979" y="21433"/>
                  <a:pt x="5166" y="21600"/>
                  <a:pt x="5400" y="21600"/>
                </a:cubicBezTo>
                <a:lnTo>
                  <a:pt x="9327" y="21600"/>
                </a:lnTo>
                <a:cubicBezTo>
                  <a:pt x="9598" y="21600"/>
                  <a:pt x="9818" y="21381"/>
                  <a:pt x="9818" y="21109"/>
                </a:cubicBezTo>
                <a:cubicBezTo>
                  <a:pt x="9818" y="21072"/>
                  <a:pt x="9805" y="21039"/>
                  <a:pt x="9797" y="21005"/>
                </a:cubicBezTo>
                <a:lnTo>
                  <a:pt x="9806" y="21003"/>
                </a:lnTo>
                <a:lnTo>
                  <a:pt x="8249" y="14329"/>
                </a:lnTo>
                <a:lnTo>
                  <a:pt x="16691" y="16811"/>
                </a:lnTo>
                <a:lnTo>
                  <a:pt x="16691" y="17182"/>
                </a:lnTo>
                <a:cubicBezTo>
                  <a:pt x="16691" y="17995"/>
                  <a:pt x="17350" y="18655"/>
                  <a:pt x="18164" y="18655"/>
                </a:cubicBezTo>
                <a:cubicBezTo>
                  <a:pt x="18977" y="18655"/>
                  <a:pt x="19636" y="17995"/>
                  <a:pt x="19636" y="17182"/>
                </a:cubicBezTo>
                <a:lnTo>
                  <a:pt x="19636" y="12273"/>
                </a:lnTo>
                <a:cubicBezTo>
                  <a:pt x="20721" y="12273"/>
                  <a:pt x="21600" y="11394"/>
                  <a:pt x="21600" y="10309"/>
                </a:cubicBezTo>
                <a:lnTo>
                  <a:pt x="21600" y="8345"/>
                </a:lnTo>
                <a:cubicBezTo>
                  <a:pt x="21600" y="7261"/>
                  <a:pt x="20721" y="6382"/>
                  <a:pt x="19636" y="6382"/>
                </a:cubicBezTo>
              </a:path>
            </a:pathLst>
          </a:custGeom>
          <a:solidFill>
            <a:schemeClr val="accent3"/>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solidFill>
                <a:schemeClr val="tx2"/>
              </a:solidFill>
              <a:latin typeface="Source Sans Pro Regular" charset="0"/>
              <a:ea typeface="Source Sans Pro Regular" charset="0"/>
              <a:cs typeface="Source Sans Pro Regular" charset="0"/>
            </a:endParaRPr>
          </a:p>
        </p:txBody>
      </p:sp>
      <p:sp>
        <p:nvSpPr>
          <p:cNvPr id="70" name="Shape 2934"/>
          <p:cNvSpPr/>
          <p:nvPr/>
        </p:nvSpPr>
        <p:spPr>
          <a:xfrm>
            <a:off x="10549682" y="4566956"/>
            <a:ext cx="926088" cy="1273368"/>
          </a:xfrm>
          <a:custGeom>
            <a:avLst/>
            <a:gdLst/>
            <a:ahLst/>
            <a:cxnLst>
              <a:cxn ang="0">
                <a:pos x="wd2" y="hd2"/>
              </a:cxn>
              <a:cxn ang="5400000">
                <a:pos x="wd2" y="hd2"/>
              </a:cxn>
              <a:cxn ang="10800000">
                <a:pos x="wd2" y="hd2"/>
              </a:cxn>
              <a:cxn ang="16200000">
                <a:pos x="wd2" y="hd2"/>
              </a:cxn>
            </a:cxnLst>
            <a:rect l="0" t="0" r="r" b="b"/>
            <a:pathLst>
              <a:path w="21600" h="21600" extrusionOk="0">
                <a:moveTo>
                  <a:pt x="10800" y="10800"/>
                </a:moveTo>
                <a:cubicBezTo>
                  <a:pt x="8563" y="10800"/>
                  <a:pt x="6750" y="9481"/>
                  <a:pt x="6750" y="7855"/>
                </a:cubicBezTo>
                <a:cubicBezTo>
                  <a:pt x="6750" y="6228"/>
                  <a:pt x="8563" y="4909"/>
                  <a:pt x="10800" y="4909"/>
                </a:cubicBezTo>
                <a:cubicBezTo>
                  <a:pt x="13037" y="4909"/>
                  <a:pt x="14850" y="6228"/>
                  <a:pt x="14850" y="7855"/>
                </a:cubicBezTo>
                <a:cubicBezTo>
                  <a:pt x="14850" y="9481"/>
                  <a:pt x="13037" y="10800"/>
                  <a:pt x="10800" y="10800"/>
                </a:cubicBezTo>
                <a:moveTo>
                  <a:pt x="10800" y="3927"/>
                </a:moveTo>
                <a:cubicBezTo>
                  <a:pt x="7817" y="3927"/>
                  <a:pt x="5400" y="5686"/>
                  <a:pt x="5400" y="7855"/>
                </a:cubicBezTo>
                <a:cubicBezTo>
                  <a:pt x="5400" y="10023"/>
                  <a:pt x="7817" y="11782"/>
                  <a:pt x="10800" y="11782"/>
                </a:cubicBezTo>
                <a:cubicBezTo>
                  <a:pt x="13783" y="11782"/>
                  <a:pt x="16200" y="10023"/>
                  <a:pt x="16200" y="7855"/>
                </a:cubicBezTo>
                <a:cubicBezTo>
                  <a:pt x="16200" y="5686"/>
                  <a:pt x="13783" y="3927"/>
                  <a:pt x="10800" y="3927"/>
                </a:cubicBezTo>
                <a:moveTo>
                  <a:pt x="10800" y="20127"/>
                </a:moveTo>
                <a:cubicBezTo>
                  <a:pt x="10800" y="20127"/>
                  <a:pt x="1350" y="13745"/>
                  <a:pt x="1350" y="7855"/>
                </a:cubicBezTo>
                <a:cubicBezTo>
                  <a:pt x="1350" y="4059"/>
                  <a:pt x="5581" y="982"/>
                  <a:pt x="10800" y="982"/>
                </a:cubicBezTo>
                <a:cubicBezTo>
                  <a:pt x="16019" y="982"/>
                  <a:pt x="20250" y="4059"/>
                  <a:pt x="20250" y="7855"/>
                </a:cubicBezTo>
                <a:cubicBezTo>
                  <a:pt x="20250" y="13745"/>
                  <a:pt x="10800" y="20127"/>
                  <a:pt x="10800" y="20127"/>
                </a:cubicBezTo>
                <a:moveTo>
                  <a:pt x="10800" y="0"/>
                </a:moveTo>
                <a:cubicBezTo>
                  <a:pt x="4836" y="0"/>
                  <a:pt x="0" y="3517"/>
                  <a:pt x="0" y="7855"/>
                </a:cubicBezTo>
                <a:cubicBezTo>
                  <a:pt x="0" y="14236"/>
                  <a:pt x="10800" y="21600"/>
                  <a:pt x="10800" y="21600"/>
                </a:cubicBezTo>
                <a:cubicBezTo>
                  <a:pt x="10800" y="21600"/>
                  <a:pt x="21600" y="14236"/>
                  <a:pt x="21600" y="7855"/>
                </a:cubicBezTo>
                <a:cubicBezTo>
                  <a:pt x="21600" y="3517"/>
                  <a:pt x="16764" y="0"/>
                  <a:pt x="10800" y="0"/>
                </a:cubicBezTo>
              </a:path>
            </a:pathLst>
          </a:custGeom>
          <a:solidFill>
            <a:schemeClr val="accent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solidFill>
                <a:schemeClr val="tx2"/>
              </a:solidFill>
              <a:latin typeface="Source Sans Pro Regular" charset="0"/>
              <a:ea typeface="Source Sans Pro Regular" charset="0"/>
              <a:cs typeface="Source Sans Pro Regular" charset="0"/>
            </a:endParaRPr>
          </a:p>
        </p:txBody>
      </p:sp>
      <p:cxnSp>
        <p:nvCxnSpPr>
          <p:cNvPr id="71" name="Straight Connector 70"/>
          <p:cNvCxnSpPr/>
          <p:nvPr/>
        </p:nvCxnSpPr>
        <p:spPr>
          <a:xfrm flipV="1">
            <a:off x="15202943" y="6623827"/>
            <a:ext cx="1761893"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flipV="1">
            <a:off x="20483095" y="6623827"/>
            <a:ext cx="1761893"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flipV="1">
            <a:off x="10103277" y="6623827"/>
            <a:ext cx="1761893"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Picture Placeholder 1"/>
          <p:cNvSpPr>
            <a:spLocks noGrp="1"/>
          </p:cNvSpPr>
          <p:nvPr>
            <p:ph type="pic" sz="quarter" idx="22"/>
          </p:nvPr>
        </p:nvSpPr>
        <p:spPr/>
      </p:sp>
    </p:spTree>
    <p:extLst>
      <p:ext uri="{BB962C8B-B14F-4D97-AF65-F5344CB8AC3E}">
        <p14:creationId xmlns:p14="http://schemas.microsoft.com/office/powerpoint/2010/main" val="275387955"/>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p:cNvSpPr>
            <a:spLocks/>
          </p:cNvSpPr>
          <p:nvPr/>
        </p:nvSpPr>
        <p:spPr bwMode="auto">
          <a:xfrm>
            <a:off x="9586030" y="513148"/>
            <a:ext cx="5264263" cy="98488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none" lIns="0" tIns="0" rIns="0" bIns="0" anchor="ctr">
            <a:spAutoFit/>
          </a:bodyPr>
          <a:lstStyle/>
          <a:p>
            <a:pPr algn="ctr"/>
            <a:r>
              <a:rPr lang="en-US" sz="6400" b="1" spc="300" dirty="0" smtClean="0">
                <a:solidFill>
                  <a:schemeClr val="tx2"/>
                </a:solidFill>
                <a:latin typeface="Lato Black" charset="0"/>
                <a:ea typeface="Lato Black" charset="0"/>
                <a:cs typeface="Lato Black" charset="0"/>
                <a:sym typeface="Bebas Neue" charset="0"/>
              </a:rPr>
              <a:t>Our Partners</a:t>
            </a:r>
            <a:endParaRPr lang="en-US" sz="6400" b="1" spc="300" dirty="0">
              <a:solidFill>
                <a:schemeClr val="tx2"/>
              </a:solidFill>
              <a:latin typeface="Lato Black" charset="0"/>
              <a:ea typeface="Lato Black" charset="0"/>
              <a:cs typeface="Lato Black" charset="0"/>
              <a:sym typeface="Bebas Neue" charset="0"/>
            </a:endParaRPr>
          </a:p>
        </p:txBody>
      </p:sp>
      <p:grpSp>
        <p:nvGrpSpPr>
          <p:cNvPr id="29" name="Group 28"/>
          <p:cNvGrpSpPr/>
          <p:nvPr/>
        </p:nvGrpSpPr>
        <p:grpSpPr>
          <a:xfrm>
            <a:off x="11530633" y="1784193"/>
            <a:ext cx="1360987" cy="223024"/>
            <a:chOff x="11262732" y="1672683"/>
            <a:chExt cx="1360987" cy="223024"/>
          </a:xfrm>
        </p:grpSpPr>
        <p:sp>
          <p:nvSpPr>
            <p:cNvPr id="30" name="Oval 29"/>
            <p:cNvSpPr/>
            <p:nvPr/>
          </p:nvSpPr>
          <p:spPr>
            <a:xfrm>
              <a:off x="12400695"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p:cNvSpPr/>
            <p:nvPr/>
          </p:nvSpPr>
          <p:spPr>
            <a:xfrm>
              <a:off x="12021554"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p:nvPr/>
          </p:nvSpPr>
          <p:spPr>
            <a:xfrm>
              <a:off x="11641873"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p:cNvSpPr/>
            <p:nvPr/>
          </p:nvSpPr>
          <p:spPr>
            <a:xfrm>
              <a:off x="11262732"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Picture Placeholder 13"/>
          <p:cNvSpPr>
            <a:spLocks noGrp="1"/>
          </p:cNvSpPr>
          <p:nvPr>
            <p:ph type="pic" sz="quarter" idx="10"/>
          </p:nvPr>
        </p:nvSpPr>
        <p:spPr/>
      </p:sp>
      <p:sp>
        <p:nvSpPr>
          <p:cNvPr id="15" name="Picture Placeholder 14"/>
          <p:cNvSpPr>
            <a:spLocks noGrp="1"/>
          </p:cNvSpPr>
          <p:nvPr>
            <p:ph type="pic" sz="quarter" idx="11"/>
          </p:nvPr>
        </p:nvSpPr>
        <p:spPr/>
      </p:sp>
      <p:sp>
        <p:nvSpPr>
          <p:cNvPr id="16" name="Picture Placeholder 15"/>
          <p:cNvSpPr>
            <a:spLocks noGrp="1"/>
          </p:cNvSpPr>
          <p:nvPr>
            <p:ph type="pic" sz="quarter" idx="12"/>
          </p:nvPr>
        </p:nvSpPr>
        <p:spPr/>
      </p:sp>
      <p:sp>
        <p:nvSpPr>
          <p:cNvPr id="17" name="Picture Placeholder 16"/>
          <p:cNvSpPr>
            <a:spLocks noGrp="1"/>
          </p:cNvSpPr>
          <p:nvPr>
            <p:ph type="pic" sz="quarter" idx="13"/>
          </p:nvPr>
        </p:nvSpPr>
        <p:spPr/>
      </p:sp>
      <p:sp>
        <p:nvSpPr>
          <p:cNvPr id="18" name="Picture Placeholder 17"/>
          <p:cNvSpPr>
            <a:spLocks noGrp="1"/>
          </p:cNvSpPr>
          <p:nvPr>
            <p:ph type="pic" sz="quarter" idx="17"/>
          </p:nvPr>
        </p:nvSpPr>
        <p:spPr/>
      </p:sp>
      <p:sp>
        <p:nvSpPr>
          <p:cNvPr id="19" name="Picture Placeholder 18"/>
          <p:cNvSpPr>
            <a:spLocks noGrp="1"/>
          </p:cNvSpPr>
          <p:nvPr>
            <p:ph type="pic" sz="quarter" idx="16"/>
          </p:nvPr>
        </p:nvSpPr>
        <p:spPr/>
      </p:sp>
      <p:sp>
        <p:nvSpPr>
          <p:cNvPr id="20" name="Picture Placeholder 19"/>
          <p:cNvSpPr>
            <a:spLocks noGrp="1"/>
          </p:cNvSpPr>
          <p:nvPr>
            <p:ph type="pic" sz="quarter" idx="15"/>
          </p:nvPr>
        </p:nvSpPr>
        <p:spPr/>
      </p:sp>
      <p:sp>
        <p:nvSpPr>
          <p:cNvPr id="21" name="Picture Placeholder 20"/>
          <p:cNvSpPr>
            <a:spLocks noGrp="1"/>
          </p:cNvSpPr>
          <p:nvPr>
            <p:ph type="pic" sz="quarter" idx="14"/>
          </p:nvPr>
        </p:nvSpPr>
        <p:spPr/>
      </p:sp>
      <p:sp>
        <p:nvSpPr>
          <p:cNvPr id="22" name="Picture Placeholder 21"/>
          <p:cNvSpPr>
            <a:spLocks noGrp="1"/>
          </p:cNvSpPr>
          <p:nvPr>
            <p:ph type="pic" sz="quarter" idx="18"/>
          </p:nvPr>
        </p:nvSpPr>
        <p:spPr/>
      </p:sp>
      <p:sp>
        <p:nvSpPr>
          <p:cNvPr id="23" name="Picture Placeholder 22"/>
          <p:cNvSpPr>
            <a:spLocks noGrp="1"/>
          </p:cNvSpPr>
          <p:nvPr>
            <p:ph type="pic" sz="quarter" idx="19"/>
          </p:nvPr>
        </p:nvSpPr>
        <p:spPr/>
      </p:sp>
      <p:sp>
        <p:nvSpPr>
          <p:cNvPr id="24" name="Picture Placeholder 23"/>
          <p:cNvSpPr>
            <a:spLocks noGrp="1"/>
          </p:cNvSpPr>
          <p:nvPr>
            <p:ph type="pic" sz="quarter" idx="20"/>
          </p:nvPr>
        </p:nvSpPr>
        <p:spPr/>
      </p:sp>
      <p:sp>
        <p:nvSpPr>
          <p:cNvPr id="25" name="Picture Placeholder 24"/>
          <p:cNvSpPr>
            <a:spLocks noGrp="1"/>
          </p:cNvSpPr>
          <p:nvPr>
            <p:ph type="pic" sz="quarter" idx="21"/>
          </p:nvPr>
        </p:nvSpPr>
        <p:spPr/>
      </p:sp>
    </p:spTree>
    <p:extLst>
      <p:ext uri="{BB962C8B-B14F-4D97-AF65-F5344CB8AC3E}">
        <p14:creationId xmlns:p14="http://schemas.microsoft.com/office/powerpoint/2010/main" val="177740564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 name="Shape 1398"/>
          <p:cNvSpPr/>
          <p:nvPr/>
        </p:nvSpPr>
        <p:spPr>
          <a:xfrm>
            <a:off x="10390202" y="2953214"/>
            <a:ext cx="3600423" cy="1204024"/>
          </a:xfrm>
          <a:prstGeom prst="roundRect">
            <a:avLst>
              <a:gd name="adj" fmla="val 0"/>
            </a:avLst>
          </a:prstGeom>
          <a:solidFill>
            <a:schemeClr val="accent1"/>
          </a:solid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ctr">
            <a:noAutofit/>
          </a:bodyPr>
          <a:lstStyle>
            <a:lvl1pPr defTabSz="584200">
              <a:lnSpc>
                <a:spcPct val="100000"/>
              </a:lnSpc>
              <a:spcBef>
                <a:spcPts val="0"/>
              </a:spcBef>
              <a:defRPr sz="2500" cap="all">
                <a:solidFill>
                  <a:srgbClr val="FFFFFF"/>
                </a:solidFill>
                <a:latin typeface="Helvetica Neue Light"/>
                <a:ea typeface="Helvetica Neue Light"/>
                <a:cs typeface="Helvetica Neue Light"/>
                <a:sym typeface="Helvetica Neue Light"/>
              </a:defRPr>
            </a:lvl1pPr>
          </a:lstStyle>
          <a:p>
            <a:pPr algn="ctr"/>
            <a:r>
              <a:rPr lang="en-US" sz="4400">
                <a:latin typeface="Lato" charset="0"/>
                <a:ea typeface="Lato" charset="0"/>
                <a:cs typeface="Lato" charset="0"/>
              </a:rPr>
              <a:t>CEO</a:t>
            </a:r>
            <a:endParaRPr sz="4400">
              <a:latin typeface="Lato" charset="0"/>
              <a:ea typeface="Lato" charset="0"/>
              <a:cs typeface="Lato" charset="0"/>
            </a:endParaRPr>
          </a:p>
        </p:txBody>
      </p:sp>
      <p:sp>
        <p:nvSpPr>
          <p:cNvPr id="123" name="Shape 1399"/>
          <p:cNvSpPr/>
          <p:nvPr/>
        </p:nvSpPr>
        <p:spPr>
          <a:xfrm>
            <a:off x="5516897" y="6276791"/>
            <a:ext cx="3600423" cy="1204026"/>
          </a:xfrm>
          <a:prstGeom prst="roundRect">
            <a:avLst>
              <a:gd name="adj" fmla="val 0"/>
            </a:avLst>
          </a:prstGeom>
          <a:solidFill>
            <a:schemeClr val="accent2"/>
          </a:solid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en-US" sz="2800" dirty="0">
                <a:latin typeface="Lato" charset="0"/>
                <a:ea typeface="Lato" charset="0"/>
                <a:cs typeface="Lato" charset="0"/>
              </a:rPr>
              <a:t>PRESIDENT 1</a:t>
            </a:r>
            <a:endParaRPr sz="2800" dirty="0">
              <a:latin typeface="Lato" charset="0"/>
              <a:ea typeface="Lato" charset="0"/>
              <a:cs typeface="Lato" charset="0"/>
            </a:endParaRPr>
          </a:p>
        </p:txBody>
      </p:sp>
      <p:sp>
        <p:nvSpPr>
          <p:cNvPr id="124" name="Shape 1400"/>
          <p:cNvSpPr/>
          <p:nvPr/>
        </p:nvSpPr>
        <p:spPr>
          <a:xfrm>
            <a:off x="15263509" y="6276791"/>
            <a:ext cx="3600423" cy="1204026"/>
          </a:xfrm>
          <a:prstGeom prst="roundRect">
            <a:avLst>
              <a:gd name="adj" fmla="val 0"/>
            </a:avLst>
          </a:prstGeom>
          <a:solidFill>
            <a:schemeClr val="accent3"/>
          </a:solid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en-US" sz="2800">
                <a:latin typeface="Lato" charset="0"/>
                <a:ea typeface="Lato" charset="0"/>
                <a:cs typeface="Lato" charset="0"/>
              </a:rPr>
              <a:t>PRESIDENT 2</a:t>
            </a:r>
            <a:endParaRPr sz="2800">
              <a:latin typeface="Lato" charset="0"/>
              <a:ea typeface="Lato" charset="0"/>
              <a:cs typeface="Lato" charset="0"/>
            </a:endParaRPr>
          </a:p>
        </p:txBody>
      </p:sp>
      <p:sp>
        <p:nvSpPr>
          <p:cNvPr id="125" name="Shape 1401"/>
          <p:cNvSpPr/>
          <p:nvPr/>
        </p:nvSpPr>
        <p:spPr>
          <a:xfrm>
            <a:off x="3672374" y="9600369"/>
            <a:ext cx="3600421" cy="1204026"/>
          </a:xfrm>
          <a:prstGeom prst="roundRect">
            <a:avLst>
              <a:gd name="adj" fmla="val 0"/>
            </a:avLst>
          </a:prstGeom>
          <a:solidFill>
            <a:schemeClr val="accent4"/>
          </a:solid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en-US" sz="2800">
                <a:latin typeface="Lato" charset="0"/>
                <a:ea typeface="Lato" charset="0"/>
                <a:cs typeface="Lato" charset="0"/>
              </a:rPr>
              <a:t>MANAGER 1</a:t>
            </a:r>
            <a:endParaRPr sz="2800">
              <a:latin typeface="Lato" charset="0"/>
              <a:ea typeface="Lato" charset="0"/>
              <a:cs typeface="Lato" charset="0"/>
            </a:endParaRPr>
          </a:p>
        </p:txBody>
      </p:sp>
      <p:sp>
        <p:nvSpPr>
          <p:cNvPr id="126" name="Shape 1402"/>
          <p:cNvSpPr/>
          <p:nvPr/>
        </p:nvSpPr>
        <p:spPr>
          <a:xfrm>
            <a:off x="7361421" y="9600369"/>
            <a:ext cx="3600423" cy="1204026"/>
          </a:xfrm>
          <a:prstGeom prst="roundRect">
            <a:avLst>
              <a:gd name="adj" fmla="val 0"/>
            </a:avLst>
          </a:prstGeom>
          <a:solidFill>
            <a:schemeClr val="accent4"/>
          </a:solid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en-US" sz="2800">
                <a:latin typeface="Lato" charset="0"/>
                <a:ea typeface="Lato" charset="0"/>
                <a:cs typeface="Lato" charset="0"/>
              </a:rPr>
              <a:t>MANAGER 2</a:t>
            </a:r>
            <a:endParaRPr sz="2800">
              <a:latin typeface="Lato" charset="0"/>
              <a:ea typeface="Lato" charset="0"/>
              <a:cs typeface="Lato" charset="0"/>
            </a:endParaRPr>
          </a:p>
        </p:txBody>
      </p:sp>
      <p:sp>
        <p:nvSpPr>
          <p:cNvPr id="127" name="Shape 1403"/>
          <p:cNvSpPr/>
          <p:nvPr/>
        </p:nvSpPr>
        <p:spPr>
          <a:xfrm>
            <a:off x="13418984" y="9600369"/>
            <a:ext cx="3600423" cy="1204026"/>
          </a:xfrm>
          <a:prstGeom prst="roundRect">
            <a:avLst>
              <a:gd name="adj" fmla="val 0"/>
            </a:avLst>
          </a:prstGeom>
          <a:solidFill>
            <a:schemeClr val="accent5"/>
          </a:solid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en-US" sz="2800">
                <a:latin typeface="Lato" charset="0"/>
                <a:ea typeface="Lato" charset="0"/>
                <a:cs typeface="Lato" charset="0"/>
              </a:rPr>
              <a:t>MANAGER 1</a:t>
            </a:r>
            <a:endParaRPr sz="2800">
              <a:latin typeface="Lato" charset="0"/>
              <a:ea typeface="Lato" charset="0"/>
              <a:cs typeface="Lato" charset="0"/>
            </a:endParaRPr>
          </a:p>
        </p:txBody>
      </p:sp>
      <p:sp>
        <p:nvSpPr>
          <p:cNvPr id="128" name="Shape 1404"/>
          <p:cNvSpPr/>
          <p:nvPr/>
        </p:nvSpPr>
        <p:spPr>
          <a:xfrm>
            <a:off x="17108033" y="9600369"/>
            <a:ext cx="3600423" cy="1204026"/>
          </a:xfrm>
          <a:prstGeom prst="roundRect">
            <a:avLst>
              <a:gd name="adj" fmla="val 0"/>
            </a:avLst>
          </a:prstGeom>
          <a:solidFill>
            <a:schemeClr val="accent5"/>
          </a:solid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en-US" sz="2800">
                <a:latin typeface="Lato" charset="0"/>
                <a:ea typeface="Lato" charset="0"/>
                <a:cs typeface="Lato" charset="0"/>
              </a:rPr>
              <a:t>MANAGER 2</a:t>
            </a:r>
            <a:endParaRPr sz="2800">
              <a:latin typeface="Lato" charset="0"/>
              <a:ea typeface="Lato" charset="0"/>
              <a:cs typeface="Lato" charset="0"/>
            </a:endParaRPr>
          </a:p>
        </p:txBody>
      </p:sp>
      <p:sp>
        <p:nvSpPr>
          <p:cNvPr id="129" name="Shape 1406"/>
          <p:cNvSpPr/>
          <p:nvPr/>
        </p:nvSpPr>
        <p:spPr>
          <a:xfrm flipH="1" flipV="1">
            <a:off x="7317107" y="5233554"/>
            <a:ext cx="2" cy="859540"/>
          </a:xfrm>
          <a:prstGeom prst="line">
            <a:avLst/>
          </a:prstGeom>
          <a:noFill/>
          <a:ln w="38100" cap="flat">
            <a:solidFill>
              <a:schemeClr val="bg1">
                <a:lumMod val="85000"/>
              </a:schemeClr>
            </a:solidFill>
            <a:prstDash val="solid"/>
            <a:miter lim="400000"/>
            <a:headEnd type="triangle" w="med" len="med"/>
          </a:ln>
          <a:effectLst/>
        </p:spPr>
        <p:txBody>
          <a:bodyPr wrap="square" lIns="50800" tIns="50800" rIns="50800" bIns="50800" numCol="1" anchor="ctr">
            <a:noAutofit/>
          </a:bodyPr>
          <a:lstStyle/>
          <a:p>
            <a:pPr algn="ctr">
              <a:lnSpc>
                <a:spcPct val="100000"/>
              </a:lnSpc>
              <a:spcBef>
                <a:spcPts val="0"/>
              </a:spcBef>
              <a:defRPr sz="1200">
                <a:solidFill>
                  <a:srgbClr val="000000"/>
                </a:solidFill>
                <a:latin typeface="Helvetica"/>
                <a:ea typeface="Helvetica"/>
                <a:cs typeface="Helvetica"/>
                <a:sym typeface="Helvetica"/>
              </a:defRPr>
            </a:pPr>
            <a:endParaRPr sz="2400">
              <a:latin typeface="Lato" charset="0"/>
              <a:ea typeface="Lato" charset="0"/>
              <a:cs typeface="Lato" charset="0"/>
            </a:endParaRPr>
          </a:p>
        </p:txBody>
      </p:sp>
      <p:sp>
        <p:nvSpPr>
          <p:cNvPr id="130" name="Shape 1407"/>
          <p:cNvSpPr/>
          <p:nvPr/>
        </p:nvSpPr>
        <p:spPr>
          <a:xfrm flipH="1" flipV="1">
            <a:off x="12210415" y="4336854"/>
            <a:ext cx="2" cy="873401"/>
          </a:xfrm>
          <a:prstGeom prst="line">
            <a:avLst/>
          </a:prstGeom>
          <a:noFill/>
          <a:ln w="38100" cap="flat">
            <a:solidFill>
              <a:schemeClr val="bg1">
                <a:lumMod val="85000"/>
              </a:schemeClr>
            </a:solidFill>
            <a:prstDash val="solid"/>
            <a:miter lim="400000"/>
          </a:ln>
          <a:effectLst/>
        </p:spPr>
        <p:txBody>
          <a:bodyPr wrap="square" lIns="50800" tIns="50800" rIns="50800" bIns="50800" numCol="1" anchor="ctr">
            <a:noAutofit/>
          </a:bodyPr>
          <a:lstStyle/>
          <a:p>
            <a:pPr algn="ctr">
              <a:lnSpc>
                <a:spcPct val="100000"/>
              </a:lnSpc>
              <a:spcBef>
                <a:spcPts val="0"/>
              </a:spcBef>
              <a:defRPr sz="1200">
                <a:solidFill>
                  <a:srgbClr val="000000"/>
                </a:solidFill>
                <a:latin typeface="Helvetica"/>
                <a:ea typeface="Helvetica"/>
                <a:cs typeface="Helvetica"/>
                <a:sym typeface="Helvetica"/>
              </a:defRPr>
            </a:pPr>
            <a:endParaRPr sz="2400">
              <a:latin typeface="Lato" charset="0"/>
              <a:ea typeface="Lato" charset="0"/>
              <a:cs typeface="Lato" charset="0"/>
            </a:endParaRPr>
          </a:p>
        </p:txBody>
      </p:sp>
      <p:sp>
        <p:nvSpPr>
          <p:cNvPr id="131" name="Shape 1408"/>
          <p:cNvSpPr/>
          <p:nvPr/>
        </p:nvSpPr>
        <p:spPr>
          <a:xfrm flipV="1">
            <a:off x="7293096" y="5210254"/>
            <a:ext cx="9794634" cy="2"/>
          </a:xfrm>
          <a:prstGeom prst="line">
            <a:avLst/>
          </a:prstGeom>
          <a:noFill/>
          <a:ln w="38100" cap="flat">
            <a:solidFill>
              <a:schemeClr val="bg1">
                <a:lumMod val="85000"/>
              </a:schemeClr>
            </a:solidFill>
            <a:prstDash val="solid"/>
            <a:miter lim="400000"/>
          </a:ln>
          <a:effectLst/>
        </p:spPr>
        <p:txBody>
          <a:bodyPr wrap="square" lIns="50800" tIns="50800" rIns="50800" bIns="50800" numCol="1" anchor="ctr">
            <a:noAutofit/>
          </a:bodyPr>
          <a:lstStyle/>
          <a:p>
            <a:pPr algn="ctr">
              <a:lnSpc>
                <a:spcPct val="100000"/>
              </a:lnSpc>
              <a:spcBef>
                <a:spcPts val="0"/>
              </a:spcBef>
              <a:defRPr sz="1200">
                <a:solidFill>
                  <a:srgbClr val="000000"/>
                </a:solidFill>
                <a:latin typeface="Helvetica"/>
                <a:ea typeface="Helvetica"/>
                <a:cs typeface="Helvetica"/>
                <a:sym typeface="Helvetica"/>
              </a:defRPr>
            </a:pPr>
            <a:endParaRPr sz="2400">
              <a:latin typeface="Lato" charset="0"/>
              <a:ea typeface="Lato" charset="0"/>
              <a:cs typeface="Lato" charset="0"/>
            </a:endParaRPr>
          </a:p>
        </p:txBody>
      </p:sp>
      <p:sp>
        <p:nvSpPr>
          <p:cNvPr id="132" name="Shape 1409"/>
          <p:cNvSpPr/>
          <p:nvPr/>
        </p:nvSpPr>
        <p:spPr>
          <a:xfrm flipH="1" flipV="1">
            <a:off x="17063718" y="5233554"/>
            <a:ext cx="2" cy="859540"/>
          </a:xfrm>
          <a:prstGeom prst="line">
            <a:avLst/>
          </a:prstGeom>
          <a:noFill/>
          <a:ln w="38100" cap="flat">
            <a:solidFill>
              <a:schemeClr val="bg1">
                <a:lumMod val="85000"/>
              </a:schemeClr>
            </a:solidFill>
            <a:prstDash val="solid"/>
            <a:miter lim="400000"/>
            <a:headEnd type="triangle" w="med" len="med"/>
          </a:ln>
          <a:effectLst/>
        </p:spPr>
        <p:txBody>
          <a:bodyPr wrap="square" lIns="50800" tIns="50800" rIns="50800" bIns="50800" numCol="1" anchor="ctr">
            <a:noAutofit/>
          </a:bodyPr>
          <a:lstStyle/>
          <a:p>
            <a:pPr algn="ctr">
              <a:lnSpc>
                <a:spcPct val="100000"/>
              </a:lnSpc>
              <a:spcBef>
                <a:spcPts val="0"/>
              </a:spcBef>
              <a:defRPr sz="1200">
                <a:solidFill>
                  <a:srgbClr val="000000"/>
                </a:solidFill>
                <a:latin typeface="Helvetica"/>
                <a:ea typeface="Helvetica"/>
                <a:cs typeface="Helvetica"/>
                <a:sym typeface="Helvetica"/>
              </a:defRPr>
            </a:pPr>
            <a:endParaRPr sz="2400">
              <a:latin typeface="Lato" charset="0"/>
              <a:ea typeface="Lato" charset="0"/>
              <a:cs typeface="Lato" charset="0"/>
            </a:endParaRPr>
          </a:p>
        </p:txBody>
      </p:sp>
      <p:sp>
        <p:nvSpPr>
          <p:cNvPr id="133" name="Shape 1410"/>
          <p:cNvSpPr/>
          <p:nvPr/>
        </p:nvSpPr>
        <p:spPr>
          <a:xfrm flipH="1" flipV="1">
            <a:off x="5472582" y="8561213"/>
            <a:ext cx="2" cy="859542"/>
          </a:xfrm>
          <a:prstGeom prst="line">
            <a:avLst/>
          </a:prstGeom>
          <a:noFill/>
          <a:ln w="38100" cap="flat">
            <a:solidFill>
              <a:schemeClr val="bg1">
                <a:lumMod val="85000"/>
              </a:schemeClr>
            </a:solidFill>
            <a:prstDash val="solid"/>
            <a:miter lim="400000"/>
            <a:headEnd type="triangle" w="med" len="med"/>
          </a:ln>
          <a:effectLst/>
        </p:spPr>
        <p:txBody>
          <a:bodyPr wrap="square" lIns="50800" tIns="50800" rIns="50800" bIns="50800" numCol="1" anchor="ctr">
            <a:noAutofit/>
          </a:bodyPr>
          <a:lstStyle/>
          <a:p>
            <a:pPr algn="ctr">
              <a:lnSpc>
                <a:spcPct val="100000"/>
              </a:lnSpc>
              <a:spcBef>
                <a:spcPts val="0"/>
              </a:spcBef>
              <a:defRPr sz="1200">
                <a:solidFill>
                  <a:srgbClr val="000000"/>
                </a:solidFill>
                <a:latin typeface="Helvetica"/>
                <a:ea typeface="Helvetica"/>
                <a:cs typeface="Helvetica"/>
                <a:sym typeface="Helvetica"/>
              </a:defRPr>
            </a:pPr>
            <a:endParaRPr sz="2400">
              <a:latin typeface="Lato" charset="0"/>
              <a:ea typeface="Lato" charset="0"/>
              <a:cs typeface="Lato" charset="0"/>
            </a:endParaRPr>
          </a:p>
        </p:txBody>
      </p:sp>
      <p:sp>
        <p:nvSpPr>
          <p:cNvPr id="134" name="Shape 1411"/>
          <p:cNvSpPr/>
          <p:nvPr/>
        </p:nvSpPr>
        <p:spPr>
          <a:xfrm flipH="1" flipV="1">
            <a:off x="7317107" y="7664513"/>
            <a:ext cx="2" cy="873401"/>
          </a:xfrm>
          <a:prstGeom prst="line">
            <a:avLst/>
          </a:prstGeom>
          <a:noFill/>
          <a:ln w="38100" cap="flat">
            <a:solidFill>
              <a:schemeClr val="bg1">
                <a:lumMod val="85000"/>
              </a:schemeClr>
            </a:solidFill>
            <a:prstDash val="solid"/>
            <a:miter lim="400000"/>
          </a:ln>
          <a:effectLst/>
        </p:spPr>
        <p:txBody>
          <a:bodyPr wrap="square" lIns="50800" tIns="50800" rIns="50800" bIns="50800" numCol="1" anchor="ctr">
            <a:noAutofit/>
          </a:bodyPr>
          <a:lstStyle/>
          <a:p>
            <a:pPr algn="ctr">
              <a:lnSpc>
                <a:spcPct val="100000"/>
              </a:lnSpc>
              <a:spcBef>
                <a:spcPts val="0"/>
              </a:spcBef>
              <a:defRPr sz="1200">
                <a:solidFill>
                  <a:srgbClr val="000000"/>
                </a:solidFill>
                <a:latin typeface="Helvetica"/>
                <a:ea typeface="Helvetica"/>
                <a:cs typeface="Helvetica"/>
                <a:sym typeface="Helvetica"/>
              </a:defRPr>
            </a:pPr>
            <a:endParaRPr sz="2400">
              <a:latin typeface="Lato" charset="0"/>
              <a:ea typeface="Lato" charset="0"/>
              <a:cs typeface="Lato" charset="0"/>
            </a:endParaRPr>
          </a:p>
        </p:txBody>
      </p:sp>
      <p:sp>
        <p:nvSpPr>
          <p:cNvPr id="135" name="Shape 1412"/>
          <p:cNvSpPr/>
          <p:nvPr/>
        </p:nvSpPr>
        <p:spPr>
          <a:xfrm flipV="1">
            <a:off x="5440848" y="8537913"/>
            <a:ext cx="3752521" cy="2"/>
          </a:xfrm>
          <a:prstGeom prst="line">
            <a:avLst/>
          </a:prstGeom>
          <a:noFill/>
          <a:ln w="38100" cap="flat">
            <a:solidFill>
              <a:schemeClr val="bg1">
                <a:lumMod val="85000"/>
              </a:schemeClr>
            </a:solidFill>
            <a:prstDash val="solid"/>
            <a:miter lim="400000"/>
          </a:ln>
          <a:effectLst/>
        </p:spPr>
        <p:txBody>
          <a:bodyPr wrap="square" lIns="50800" tIns="50800" rIns="50800" bIns="50800" numCol="1" anchor="ctr">
            <a:noAutofit/>
          </a:bodyPr>
          <a:lstStyle/>
          <a:p>
            <a:pPr algn="ctr">
              <a:lnSpc>
                <a:spcPct val="100000"/>
              </a:lnSpc>
              <a:spcBef>
                <a:spcPts val="0"/>
              </a:spcBef>
              <a:defRPr sz="1200">
                <a:solidFill>
                  <a:srgbClr val="000000"/>
                </a:solidFill>
                <a:latin typeface="Helvetica"/>
                <a:ea typeface="Helvetica"/>
                <a:cs typeface="Helvetica"/>
                <a:sym typeface="Helvetica"/>
              </a:defRPr>
            </a:pPr>
            <a:endParaRPr sz="2400">
              <a:latin typeface="Lato" charset="0"/>
              <a:ea typeface="Lato" charset="0"/>
              <a:cs typeface="Lato" charset="0"/>
            </a:endParaRPr>
          </a:p>
        </p:txBody>
      </p:sp>
      <p:sp>
        <p:nvSpPr>
          <p:cNvPr id="136" name="Shape 1413"/>
          <p:cNvSpPr/>
          <p:nvPr/>
        </p:nvSpPr>
        <p:spPr>
          <a:xfrm flipH="1" flipV="1">
            <a:off x="9161631" y="8561213"/>
            <a:ext cx="2" cy="859542"/>
          </a:xfrm>
          <a:prstGeom prst="line">
            <a:avLst/>
          </a:prstGeom>
          <a:noFill/>
          <a:ln w="38100" cap="flat">
            <a:solidFill>
              <a:schemeClr val="bg1">
                <a:lumMod val="85000"/>
              </a:schemeClr>
            </a:solidFill>
            <a:prstDash val="solid"/>
            <a:miter lim="400000"/>
            <a:headEnd type="triangle" w="med" len="med"/>
          </a:ln>
          <a:effectLst/>
        </p:spPr>
        <p:txBody>
          <a:bodyPr wrap="square" lIns="50800" tIns="50800" rIns="50800" bIns="50800" numCol="1" anchor="ctr">
            <a:noAutofit/>
          </a:bodyPr>
          <a:lstStyle/>
          <a:p>
            <a:pPr algn="ctr">
              <a:lnSpc>
                <a:spcPct val="100000"/>
              </a:lnSpc>
              <a:spcBef>
                <a:spcPts val="0"/>
              </a:spcBef>
              <a:defRPr sz="1200">
                <a:solidFill>
                  <a:srgbClr val="000000"/>
                </a:solidFill>
                <a:latin typeface="Helvetica"/>
                <a:ea typeface="Helvetica"/>
                <a:cs typeface="Helvetica"/>
                <a:sym typeface="Helvetica"/>
              </a:defRPr>
            </a:pPr>
            <a:endParaRPr sz="2400">
              <a:latin typeface="Lato" charset="0"/>
              <a:ea typeface="Lato" charset="0"/>
              <a:cs typeface="Lato" charset="0"/>
            </a:endParaRPr>
          </a:p>
        </p:txBody>
      </p:sp>
      <p:sp>
        <p:nvSpPr>
          <p:cNvPr id="137" name="Shape 1414"/>
          <p:cNvSpPr/>
          <p:nvPr/>
        </p:nvSpPr>
        <p:spPr>
          <a:xfrm flipH="1" flipV="1">
            <a:off x="15219194" y="8561213"/>
            <a:ext cx="2" cy="859542"/>
          </a:xfrm>
          <a:prstGeom prst="line">
            <a:avLst/>
          </a:prstGeom>
          <a:noFill/>
          <a:ln w="38100" cap="flat">
            <a:solidFill>
              <a:schemeClr val="bg1">
                <a:lumMod val="85000"/>
              </a:schemeClr>
            </a:solidFill>
            <a:prstDash val="solid"/>
            <a:miter lim="400000"/>
            <a:headEnd type="triangle" w="med" len="med"/>
          </a:ln>
          <a:effectLst/>
        </p:spPr>
        <p:txBody>
          <a:bodyPr wrap="square" lIns="50800" tIns="50800" rIns="50800" bIns="50800" numCol="1" anchor="ctr">
            <a:noAutofit/>
          </a:bodyPr>
          <a:lstStyle/>
          <a:p>
            <a:pPr algn="ctr">
              <a:lnSpc>
                <a:spcPct val="100000"/>
              </a:lnSpc>
              <a:spcBef>
                <a:spcPts val="0"/>
              </a:spcBef>
              <a:defRPr sz="1200">
                <a:solidFill>
                  <a:srgbClr val="000000"/>
                </a:solidFill>
                <a:latin typeface="Helvetica"/>
                <a:ea typeface="Helvetica"/>
                <a:cs typeface="Helvetica"/>
                <a:sym typeface="Helvetica"/>
              </a:defRPr>
            </a:pPr>
            <a:endParaRPr sz="2400">
              <a:latin typeface="Lato" charset="0"/>
              <a:ea typeface="Lato" charset="0"/>
              <a:cs typeface="Lato" charset="0"/>
            </a:endParaRPr>
          </a:p>
        </p:txBody>
      </p:sp>
      <p:sp>
        <p:nvSpPr>
          <p:cNvPr id="138" name="Shape 1415"/>
          <p:cNvSpPr/>
          <p:nvPr/>
        </p:nvSpPr>
        <p:spPr>
          <a:xfrm flipH="1" flipV="1">
            <a:off x="17063718" y="7664513"/>
            <a:ext cx="2" cy="873401"/>
          </a:xfrm>
          <a:prstGeom prst="line">
            <a:avLst/>
          </a:prstGeom>
          <a:noFill/>
          <a:ln w="38100" cap="flat">
            <a:solidFill>
              <a:schemeClr val="bg1">
                <a:lumMod val="85000"/>
              </a:schemeClr>
            </a:solidFill>
            <a:prstDash val="solid"/>
            <a:miter lim="400000"/>
          </a:ln>
          <a:effectLst/>
        </p:spPr>
        <p:txBody>
          <a:bodyPr wrap="square" lIns="50800" tIns="50800" rIns="50800" bIns="50800" numCol="1" anchor="ctr">
            <a:noAutofit/>
          </a:bodyPr>
          <a:lstStyle/>
          <a:p>
            <a:pPr algn="ctr">
              <a:lnSpc>
                <a:spcPct val="100000"/>
              </a:lnSpc>
              <a:spcBef>
                <a:spcPts val="0"/>
              </a:spcBef>
              <a:defRPr sz="1200">
                <a:solidFill>
                  <a:srgbClr val="000000"/>
                </a:solidFill>
                <a:latin typeface="Helvetica"/>
                <a:ea typeface="Helvetica"/>
                <a:cs typeface="Helvetica"/>
                <a:sym typeface="Helvetica"/>
              </a:defRPr>
            </a:pPr>
            <a:endParaRPr sz="2400">
              <a:latin typeface="Lato" charset="0"/>
              <a:ea typeface="Lato" charset="0"/>
              <a:cs typeface="Lato" charset="0"/>
            </a:endParaRPr>
          </a:p>
        </p:txBody>
      </p:sp>
      <p:sp>
        <p:nvSpPr>
          <p:cNvPr id="139" name="Shape 1416"/>
          <p:cNvSpPr/>
          <p:nvPr/>
        </p:nvSpPr>
        <p:spPr>
          <a:xfrm flipV="1">
            <a:off x="15187459" y="8537913"/>
            <a:ext cx="3752519" cy="2"/>
          </a:xfrm>
          <a:prstGeom prst="line">
            <a:avLst/>
          </a:prstGeom>
          <a:noFill/>
          <a:ln w="38100" cap="flat">
            <a:solidFill>
              <a:schemeClr val="bg1">
                <a:lumMod val="85000"/>
              </a:schemeClr>
            </a:solidFill>
            <a:prstDash val="solid"/>
            <a:miter lim="400000"/>
          </a:ln>
          <a:effectLst/>
        </p:spPr>
        <p:txBody>
          <a:bodyPr wrap="square" lIns="50800" tIns="50800" rIns="50800" bIns="50800" numCol="1" anchor="ctr">
            <a:noAutofit/>
          </a:bodyPr>
          <a:lstStyle/>
          <a:p>
            <a:pPr algn="ctr">
              <a:lnSpc>
                <a:spcPct val="100000"/>
              </a:lnSpc>
              <a:spcBef>
                <a:spcPts val="0"/>
              </a:spcBef>
              <a:defRPr sz="1200">
                <a:solidFill>
                  <a:srgbClr val="000000"/>
                </a:solidFill>
                <a:latin typeface="Helvetica"/>
                <a:ea typeface="Helvetica"/>
                <a:cs typeface="Helvetica"/>
                <a:sym typeface="Helvetica"/>
              </a:defRPr>
            </a:pPr>
            <a:endParaRPr sz="2400">
              <a:latin typeface="Lato" charset="0"/>
              <a:ea typeface="Lato" charset="0"/>
              <a:cs typeface="Lato" charset="0"/>
            </a:endParaRPr>
          </a:p>
        </p:txBody>
      </p:sp>
      <p:sp>
        <p:nvSpPr>
          <p:cNvPr id="140" name="Shape 1417"/>
          <p:cNvSpPr/>
          <p:nvPr/>
        </p:nvSpPr>
        <p:spPr>
          <a:xfrm flipH="1" flipV="1">
            <a:off x="18908243" y="8561213"/>
            <a:ext cx="2" cy="859542"/>
          </a:xfrm>
          <a:prstGeom prst="line">
            <a:avLst/>
          </a:prstGeom>
          <a:noFill/>
          <a:ln w="38100" cap="flat">
            <a:solidFill>
              <a:schemeClr val="bg1">
                <a:lumMod val="85000"/>
              </a:schemeClr>
            </a:solidFill>
            <a:prstDash val="solid"/>
            <a:miter lim="400000"/>
            <a:headEnd type="triangle" w="med" len="med"/>
          </a:ln>
          <a:effectLst/>
        </p:spPr>
        <p:txBody>
          <a:bodyPr wrap="square" lIns="50800" tIns="50800" rIns="50800" bIns="50800" numCol="1" anchor="ctr">
            <a:noAutofit/>
          </a:bodyPr>
          <a:lstStyle/>
          <a:p>
            <a:pPr algn="ctr">
              <a:lnSpc>
                <a:spcPct val="100000"/>
              </a:lnSpc>
              <a:spcBef>
                <a:spcPts val="0"/>
              </a:spcBef>
              <a:defRPr sz="1200">
                <a:solidFill>
                  <a:srgbClr val="000000"/>
                </a:solidFill>
                <a:latin typeface="Helvetica"/>
                <a:ea typeface="Helvetica"/>
                <a:cs typeface="Helvetica"/>
                <a:sym typeface="Helvetica"/>
              </a:defRPr>
            </a:pPr>
            <a:endParaRPr sz="2400">
              <a:latin typeface="Lato" charset="0"/>
              <a:ea typeface="Lato" charset="0"/>
              <a:cs typeface="Lato" charset="0"/>
            </a:endParaRPr>
          </a:p>
        </p:txBody>
      </p:sp>
      <p:sp>
        <p:nvSpPr>
          <p:cNvPr id="23" name="Rectangle 22"/>
          <p:cNvSpPr>
            <a:spLocks/>
          </p:cNvSpPr>
          <p:nvPr/>
        </p:nvSpPr>
        <p:spPr bwMode="auto">
          <a:xfrm>
            <a:off x="9105134" y="513148"/>
            <a:ext cx="6226063" cy="98488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none" lIns="0" tIns="0" rIns="0" bIns="0" anchor="ctr">
            <a:spAutoFit/>
          </a:bodyPr>
          <a:lstStyle/>
          <a:p>
            <a:pPr algn="ctr"/>
            <a:r>
              <a:rPr lang="en-US" sz="6400" b="1" spc="300" dirty="0" smtClean="0">
                <a:solidFill>
                  <a:schemeClr val="tx2"/>
                </a:solidFill>
                <a:latin typeface="Lato Black" charset="0"/>
                <a:ea typeface="Lato Black" charset="0"/>
                <a:cs typeface="Lato Black" charset="0"/>
                <a:sym typeface="Bebas Neue" charset="0"/>
              </a:rPr>
              <a:t>Hierarchy Slide</a:t>
            </a:r>
            <a:endParaRPr lang="en-US" sz="6400" b="1" spc="300" dirty="0">
              <a:solidFill>
                <a:schemeClr val="tx2"/>
              </a:solidFill>
              <a:latin typeface="Lato Black" charset="0"/>
              <a:ea typeface="Lato Black" charset="0"/>
              <a:cs typeface="Lato Black" charset="0"/>
              <a:sym typeface="Bebas Neue" charset="0"/>
            </a:endParaRPr>
          </a:p>
        </p:txBody>
      </p:sp>
      <p:grpSp>
        <p:nvGrpSpPr>
          <p:cNvPr id="24" name="Group 23"/>
          <p:cNvGrpSpPr/>
          <p:nvPr/>
        </p:nvGrpSpPr>
        <p:grpSpPr>
          <a:xfrm>
            <a:off x="11530633" y="1784193"/>
            <a:ext cx="1360987" cy="223024"/>
            <a:chOff x="11262732" y="1672683"/>
            <a:chExt cx="1360987" cy="223024"/>
          </a:xfrm>
        </p:grpSpPr>
        <p:sp>
          <p:nvSpPr>
            <p:cNvPr id="25" name="Oval 24"/>
            <p:cNvSpPr/>
            <p:nvPr/>
          </p:nvSpPr>
          <p:spPr>
            <a:xfrm>
              <a:off x="12400695"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p:cNvSpPr/>
            <p:nvPr/>
          </p:nvSpPr>
          <p:spPr>
            <a:xfrm>
              <a:off x="12021554"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p:nvPr/>
          </p:nvSpPr>
          <p:spPr>
            <a:xfrm>
              <a:off x="11641873"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11262732"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109571610"/>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Flowchart: Process 16"/>
          <p:cNvSpPr/>
          <p:nvPr/>
        </p:nvSpPr>
        <p:spPr>
          <a:xfrm>
            <a:off x="9868501" y="4137781"/>
            <a:ext cx="4662404" cy="7213897"/>
          </a:xfrm>
          <a:prstGeom prst="flowChartProcess">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latin typeface="Lato Regular"/>
              <a:cs typeface="Lato Regular"/>
            </a:endParaRPr>
          </a:p>
        </p:txBody>
      </p:sp>
      <p:sp>
        <p:nvSpPr>
          <p:cNvPr id="82" name="Flowchart: Process 16"/>
          <p:cNvSpPr/>
          <p:nvPr/>
        </p:nvSpPr>
        <p:spPr>
          <a:xfrm>
            <a:off x="15171259" y="4137781"/>
            <a:ext cx="4662404" cy="7213897"/>
          </a:xfrm>
          <a:prstGeom prst="flowChartProcess">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latin typeface="Lato Regular"/>
              <a:cs typeface="Lato Regular"/>
            </a:endParaRPr>
          </a:p>
        </p:txBody>
      </p:sp>
      <p:sp>
        <p:nvSpPr>
          <p:cNvPr id="108" name="Flowchart: Process 16"/>
          <p:cNvSpPr/>
          <p:nvPr/>
        </p:nvSpPr>
        <p:spPr>
          <a:xfrm>
            <a:off x="4588023" y="4221053"/>
            <a:ext cx="4662404" cy="7130625"/>
          </a:xfrm>
          <a:prstGeom prst="flowChartProcess">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latin typeface="Lato Regular"/>
              <a:cs typeface="Lato Regular"/>
            </a:endParaRPr>
          </a:p>
        </p:txBody>
      </p:sp>
      <p:sp>
        <p:nvSpPr>
          <p:cNvPr id="109" name="Pentagon 108"/>
          <p:cNvSpPr/>
          <p:nvPr/>
        </p:nvSpPr>
        <p:spPr>
          <a:xfrm rot="5400000">
            <a:off x="11008162" y="2320520"/>
            <a:ext cx="2427640" cy="4662402"/>
          </a:xfrm>
          <a:prstGeom prst="homePlate">
            <a:avLst>
              <a:gd name="adj" fmla="val 67533"/>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latin typeface="Lato Regular"/>
              <a:cs typeface="Lato Regular"/>
            </a:endParaRPr>
          </a:p>
        </p:txBody>
      </p:sp>
      <p:sp>
        <p:nvSpPr>
          <p:cNvPr id="73" name="Pentagon 72"/>
          <p:cNvSpPr/>
          <p:nvPr/>
        </p:nvSpPr>
        <p:spPr>
          <a:xfrm rot="5400000">
            <a:off x="16301334" y="2320520"/>
            <a:ext cx="2427640" cy="4662402"/>
          </a:xfrm>
          <a:prstGeom prst="homePlate">
            <a:avLst>
              <a:gd name="adj" fmla="val 67533"/>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latin typeface="Lato Regular"/>
              <a:cs typeface="Lato Regular"/>
            </a:endParaRPr>
          </a:p>
        </p:txBody>
      </p:sp>
      <p:sp>
        <p:nvSpPr>
          <p:cNvPr id="74" name="Pentagon 73"/>
          <p:cNvSpPr/>
          <p:nvPr/>
        </p:nvSpPr>
        <p:spPr>
          <a:xfrm rot="5400000">
            <a:off x="5705406" y="2320520"/>
            <a:ext cx="2427640" cy="4662402"/>
          </a:xfrm>
          <a:prstGeom prst="homePlate">
            <a:avLst>
              <a:gd name="adj" fmla="val 67533"/>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latin typeface="Lato Regular"/>
              <a:cs typeface="Lato Regular"/>
            </a:endParaRPr>
          </a:p>
        </p:txBody>
      </p:sp>
      <p:sp>
        <p:nvSpPr>
          <p:cNvPr id="59" name="Rectangle 58"/>
          <p:cNvSpPr/>
          <p:nvPr/>
        </p:nvSpPr>
        <p:spPr>
          <a:xfrm>
            <a:off x="11368989" y="4306905"/>
            <a:ext cx="1612716" cy="995144"/>
          </a:xfrm>
          <a:prstGeom prst="rect">
            <a:avLst/>
          </a:prstGeom>
        </p:spPr>
        <p:txBody>
          <a:bodyPr wrap="none">
            <a:spAutoFit/>
          </a:bodyPr>
          <a:lstStyle/>
          <a:p>
            <a:pPr algn="ctr">
              <a:lnSpc>
                <a:spcPct val="90000"/>
              </a:lnSpc>
              <a:spcBef>
                <a:spcPct val="20000"/>
              </a:spcBef>
            </a:pPr>
            <a:r>
              <a:rPr lang="en-US" sz="6400" dirty="0">
                <a:solidFill>
                  <a:schemeClr val="bg1"/>
                </a:solidFill>
                <a:latin typeface="Lato Regular"/>
                <a:cs typeface="Lato Regular"/>
              </a:rPr>
              <a:t>$50</a:t>
            </a:r>
          </a:p>
        </p:txBody>
      </p:sp>
      <p:sp>
        <p:nvSpPr>
          <p:cNvPr id="60" name="Flowchart: Process 19"/>
          <p:cNvSpPr/>
          <p:nvPr/>
        </p:nvSpPr>
        <p:spPr>
          <a:xfrm>
            <a:off x="9868501" y="3437900"/>
            <a:ext cx="4662404" cy="699881"/>
          </a:xfrm>
          <a:prstGeom prst="flowChartProcess">
            <a:avLst/>
          </a:prstGeom>
          <a:solidFill>
            <a:schemeClr val="accent2">
              <a:lumMod val="50000"/>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latin typeface="Lato Regular"/>
              <a:cs typeface="Lato Regular"/>
            </a:endParaRPr>
          </a:p>
        </p:txBody>
      </p:sp>
      <p:sp>
        <p:nvSpPr>
          <p:cNvPr id="61" name="Rectangle 60"/>
          <p:cNvSpPr/>
          <p:nvPr/>
        </p:nvSpPr>
        <p:spPr>
          <a:xfrm>
            <a:off x="11635282" y="3521173"/>
            <a:ext cx="1133644" cy="543739"/>
          </a:xfrm>
          <a:prstGeom prst="rect">
            <a:avLst/>
          </a:prstGeom>
        </p:spPr>
        <p:txBody>
          <a:bodyPr wrap="none">
            <a:spAutoFit/>
          </a:bodyPr>
          <a:lstStyle/>
          <a:p>
            <a:pPr algn="ctr">
              <a:lnSpc>
                <a:spcPct val="90000"/>
              </a:lnSpc>
              <a:spcBef>
                <a:spcPct val="20000"/>
              </a:spcBef>
            </a:pPr>
            <a:r>
              <a:rPr lang="en-US" sz="3200" dirty="0">
                <a:solidFill>
                  <a:schemeClr val="bg1"/>
                </a:solidFill>
                <a:latin typeface="Lato Regular"/>
                <a:cs typeface="Lato Regular"/>
              </a:rPr>
              <a:t>Basic</a:t>
            </a:r>
          </a:p>
        </p:txBody>
      </p:sp>
      <p:cxnSp>
        <p:nvCxnSpPr>
          <p:cNvPr id="63" name="Straight Connector 62"/>
          <p:cNvCxnSpPr/>
          <p:nvPr/>
        </p:nvCxnSpPr>
        <p:spPr>
          <a:xfrm>
            <a:off x="10237656" y="6868999"/>
            <a:ext cx="3882877"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a:off x="10237656" y="7883502"/>
            <a:ext cx="3882877"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a:off x="10237656" y="8839477"/>
            <a:ext cx="3882877"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66" name="Rounded Rectangle 65"/>
          <p:cNvSpPr/>
          <p:nvPr/>
        </p:nvSpPr>
        <p:spPr>
          <a:xfrm>
            <a:off x="10237656" y="10076757"/>
            <a:ext cx="3882877" cy="833577"/>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spcBef>
                <a:spcPct val="20000"/>
              </a:spcBef>
            </a:pPr>
            <a:r>
              <a:rPr lang="en-US" sz="3200" dirty="0">
                <a:solidFill>
                  <a:schemeClr val="bg1"/>
                </a:solidFill>
                <a:latin typeface="Lato Regular"/>
                <a:cs typeface="Lato Regular"/>
              </a:rPr>
              <a:t>BUY NOW</a:t>
            </a:r>
            <a:endParaRPr lang="id-ID" sz="3200" dirty="0">
              <a:solidFill>
                <a:schemeClr val="bg1"/>
              </a:solidFill>
              <a:latin typeface="Lato Regular"/>
              <a:cs typeface="Lato Regular"/>
            </a:endParaRPr>
          </a:p>
        </p:txBody>
      </p:sp>
      <p:sp>
        <p:nvSpPr>
          <p:cNvPr id="78" name="TextBox 77"/>
          <p:cNvSpPr txBox="1"/>
          <p:nvPr/>
        </p:nvSpPr>
        <p:spPr>
          <a:xfrm>
            <a:off x="11352356" y="9213033"/>
            <a:ext cx="1689511" cy="523220"/>
          </a:xfrm>
          <a:prstGeom prst="rect">
            <a:avLst/>
          </a:prstGeom>
          <a:noFill/>
        </p:spPr>
        <p:txBody>
          <a:bodyPr wrap="none" rtlCol="0">
            <a:spAutoFit/>
          </a:bodyPr>
          <a:lstStyle/>
          <a:p>
            <a:pPr algn="ctr"/>
            <a:r>
              <a:rPr lang="id-ID" sz="2800" dirty="0">
                <a:solidFill>
                  <a:schemeClr val="bg1">
                    <a:lumMod val="50000"/>
                  </a:schemeClr>
                </a:solidFill>
                <a:latin typeface="Lato Regular"/>
                <a:cs typeface="Lato Regular"/>
              </a:rPr>
              <a:t>Feature 4</a:t>
            </a:r>
          </a:p>
        </p:txBody>
      </p:sp>
      <p:sp>
        <p:nvSpPr>
          <p:cNvPr id="79" name="TextBox 78"/>
          <p:cNvSpPr txBox="1"/>
          <p:nvPr/>
        </p:nvSpPr>
        <p:spPr>
          <a:xfrm>
            <a:off x="11352356" y="8165882"/>
            <a:ext cx="1689511" cy="523220"/>
          </a:xfrm>
          <a:prstGeom prst="rect">
            <a:avLst/>
          </a:prstGeom>
          <a:noFill/>
        </p:spPr>
        <p:txBody>
          <a:bodyPr wrap="none" rtlCol="0">
            <a:spAutoFit/>
          </a:bodyPr>
          <a:lstStyle/>
          <a:p>
            <a:pPr algn="ctr"/>
            <a:r>
              <a:rPr lang="id-ID" sz="2800" dirty="0">
                <a:solidFill>
                  <a:schemeClr val="bg1">
                    <a:lumMod val="50000"/>
                  </a:schemeClr>
                </a:solidFill>
                <a:latin typeface="Lato Regular"/>
                <a:cs typeface="Lato Regular"/>
              </a:rPr>
              <a:t>Feature 3</a:t>
            </a:r>
          </a:p>
        </p:txBody>
      </p:sp>
      <p:sp>
        <p:nvSpPr>
          <p:cNvPr id="80" name="TextBox 79"/>
          <p:cNvSpPr txBox="1"/>
          <p:nvPr/>
        </p:nvSpPr>
        <p:spPr>
          <a:xfrm>
            <a:off x="11352356" y="7118732"/>
            <a:ext cx="1689511" cy="523220"/>
          </a:xfrm>
          <a:prstGeom prst="rect">
            <a:avLst/>
          </a:prstGeom>
          <a:noFill/>
        </p:spPr>
        <p:txBody>
          <a:bodyPr wrap="none" rtlCol="0">
            <a:spAutoFit/>
          </a:bodyPr>
          <a:lstStyle/>
          <a:p>
            <a:pPr algn="ctr"/>
            <a:r>
              <a:rPr lang="id-ID" sz="2800" dirty="0">
                <a:solidFill>
                  <a:schemeClr val="bg1">
                    <a:lumMod val="50000"/>
                  </a:schemeClr>
                </a:solidFill>
                <a:latin typeface="Lato Regular"/>
                <a:cs typeface="Lato Regular"/>
              </a:rPr>
              <a:t>Feature 2</a:t>
            </a:r>
          </a:p>
        </p:txBody>
      </p:sp>
      <p:sp>
        <p:nvSpPr>
          <p:cNvPr id="81" name="TextBox 80"/>
          <p:cNvSpPr txBox="1"/>
          <p:nvPr/>
        </p:nvSpPr>
        <p:spPr>
          <a:xfrm>
            <a:off x="11352357" y="6071581"/>
            <a:ext cx="1689511" cy="523220"/>
          </a:xfrm>
          <a:prstGeom prst="rect">
            <a:avLst/>
          </a:prstGeom>
          <a:noFill/>
        </p:spPr>
        <p:txBody>
          <a:bodyPr wrap="none" rtlCol="0">
            <a:spAutoFit/>
          </a:bodyPr>
          <a:lstStyle/>
          <a:p>
            <a:pPr algn="ctr"/>
            <a:r>
              <a:rPr lang="id-ID" sz="2800" dirty="0">
                <a:solidFill>
                  <a:schemeClr val="bg1">
                    <a:lumMod val="50000"/>
                  </a:schemeClr>
                </a:solidFill>
                <a:latin typeface="Lato Regular"/>
                <a:cs typeface="Lato Regular"/>
              </a:rPr>
              <a:t>Feature 1</a:t>
            </a:r>
          </a:p>
        </p:txBody>
      </p:sp>
      <p:sp>
        <p:nvSpPr>
          <p:cNvPr id="84" name="Rectangle 83"/>
          <p:cNvSpPr/>
          <p:nvPr/>
        </p:nvSpPr>
        <p:spPr>
          <a:xfrm>
            <a:off x="16671747" y="4306905"/>
            <a:ext cx="1612716" cy="995144"/>
          </a:xfrm>
          <a:prstGeom prst="rect">
            <a:avLst/>
          </a:prstGeom>
        </p:spPr>
        <p:txBody>
          <a:bodyPr wrap="none">
            <a:spAutoFit/>
          </a:bodyPr>
          <a:lstStyle/>
          <a:p>
            <a:pPr algn="ctr">
              <a:lnSpc>
                <a:spcPct val="90000"/>
              </a:lnSpc>
              <a:spcBef>
                <a:spcPct val="20000"/>
              </a:spcBef>
            </a:pPr>
            <a:r>
              <a:rPr lang="en-US" sz="6400" dirty="0">
                <a:solidFill>
                  <a:schemeClr val="bg1"/>
                </a:solidFill>
                <a:latin typeface="Lato Regular"/>
                <a:cs typeface="Lato Regular"/>
              </a:rPr>
              <a:t>$99</a:t>
            </a:r>
          </a:p>
        </p:txBody>
      </p:sp>
      <p:sp>
        <p:nvSpPr>
          <p:cNvPr id="85" name="Flowchart: Process 19"/>
          <p:cNvSpPr/>
          <p:nvPr/>
        </p:nvSpPr>
        <p:spPr>
          <a:xfrm>
            <a:off x="15171259" y="3437900"/>
            <a:ext cx="4662404" cy="699881"/>
          </a:xfrm>
          <a:prstGeom prst="flowChartProcess">
            <a:avLst/>
          </a:prstGeom>
          <a:solidFill>
            <a:schemeClr val="accent3">
              <a:lumMod val="90000"/>
              <a:lumOff val="10000"/>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latin typeface="Lato Regular"/>
              <a:cs typeface="Lato Regular"/>
            </a:endParaRPr>
          </a:p>
        </p:txBody>
      </p:sp>
      <p:sp>
        <p:nvSpPr>
          <p:cNvPr id="86" name="Rectangle 85"/>
          <p:cNvSpPr/>
          <p:nvPr/>
        </p:nvSpPr>
        <p:spPr>
          <a:xfrm>
            <a:off x="16938040" y="3521173"/>
            <a:ext cx="1133644" cy="543739"/>
          </a:xfrm>
          <a:prstGeom prst="rect">
            <a:avLst/>
          </a:prstGeom>
        </p:spPr>
        <p:txBody>
          <a:bodyPr wrap="none">
            <a:spAutoFit/>
          </a:bodyPr>
          <a:lstStyle/>
          <a:p>
            <a:pPr algn="ctr">
              <a:lnSpc>
                <a:spcPct val="90000"/>
              </a:lnSpc>
              <a:spcBef>
                <a:spcPct val="20000"/>
              </a:spcBef>
            </a:pPr>
            <a:r>
              <a:rPr lang="en-US" sz="3200" dirty="0">
                <a:solidFill>
                  <a:schemeClr val="bg1"/>
                </a:solidFill>
                <a:latin typeface="Lato Regular"/>
                <a:cs typeface="Lato Regular"/>
              </a:rPr>
              <a:t>Basic</a:t>
            </a:r>
          </a:p>
        </p:txBody>
      </p:sp>
      <p:cxnSp>
        <p:nvCxnSpPr>
          <p:cNvPr id="87" name="Straight Connector 86"/>
          <p:cNvCxnSpPr/>
          <p:nvPr/>
        </p:nvCxnSpPr>
        <p:spPr>
          <a:xfrm>
            <a:off x="15540414" y="6868999"/>
            <a:ext cx="3882877"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a:off x="15540414" y="7883502"/>
            <a:ext cx="3882877"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a:off x="15540414" y="8839477"/>
            <a:ext cx="3882877"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90" name="Rounded Rectangle 89"/>
          <p:cNvSpPr/>
          <p:nvPr/>
        </p:nvSpPr>
        <p:spPr>
          <a:xfrm>
            <a:off x="15540414" y="10076757"/>
            <a:ext cx="3882877" cy="833577"/>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spcBef>
                <a:spcPct val="20000"/>
              </a:spcBef>
            </a:pPr>
            <a:r>
              <a:rPr lang="en-US" sz="3200" dirty="0">
                <a:solidFill>
                  <a:schemeClr val="bg1"/>
                </a:solidFill>
                <a:latin typeface="Lato Regular"/>
                <a:cs typeface="Lato Regular"/>
              </a:rPr>
              <a:t>BUY NOW</a:t>
            </a:r>
            <a:endParaRPr lang="id-ID" sz="3200" dirty="0">
              <a:solidFill>
                <a:schemeClr val="bg1"/>
              </a:solidFill>
              <a:latin typeface="Lato Regular"/>
              <a:cs typeface="Lato Regular"/>
            </a:endParaRPr>
          </a:p>
        </p:txBody>
      </p:sp>
      <p:sp>
        <p:nvSpPr>
          <p:cNvPr id="91" name="TextBox 90"/>
          <p:cNvSpPr txBox="1"/>
          <p:nvPr/>
        </p:nvSpPr>
        <p:spPr>
          <a:xfrm>
            <a:off x="16655114" y="9213033"/>
            <a:ext cx="1689511" cy="523220"/>
          </a:xfrm>
          <a:prstGeom prst="rect">
            <a:avLst/>
          </a:prstGeom>
          <a:noFill/>
        </p:spPr>
        <p:txBody>
          <a:bodyPr wrap="none" rtlCol="0">
            <a:spAutoFit/>
          </a:bodyPr>
          <a:lstStyle/>
          <a:p>
            <a:pPr algn="ctr"/>
            <a:r>
              <a:rPr lang="id-ID" sz="2800" dirty="0">
                <a:solidFill>
                  <a:schemeClr val="bg1">
                    <a:lumMod val="50000"/>
                  </a:schemeClr>
                </a:solidFill>
                <a:latin typeface="Lato Regular"/>
                <a:cs typeface="Lato Regular"/>
              </a:rPr>
              <a:t>Feature 4</a:t>
            </a:r>
          </a:p>
        </p:txBody>
      </p:sp>
      <p:sp>
        <p:nvSpPr>
          <p:cNvPr id="92" name="TextBox 91"/>
          <p:cNvSpPr txBox="1"/>
          <p:nvPr/>
        </p:nvSpPr>
        <p:spPr>
          <a:xfrm>
            <a:off x="16655114" y="8165882"/>
            <a:ext cx="1689511" cy="523220"/>
          </a:xfrm>
          <a:prstGeom prst="rect">
            <a:avLst/>
          </a:prstGeom>
          <a:noFill/>
        </p:spPr>
        <p:txBody>
          <a:bodyPr wrap="none" rtlCol="0">
            <a:spAutoFit/>
          </a:bodyPr>
          <a:lstStyle/>
          <a:p>
            <a:pPr algn="ctr"/>
            <a:r>
              <a:rPr lang="id-ID" sz="2800" dirty="0">
                <a:solidFill>
                  <a:schemeClr val="bg1">
                    <a:lumMod val="50000"/>
                  </a:schemeClr>
                </a:solidFill>
                <a:latin typeface="Lato Regular"/>
                <a:cs typeface="Lato Regular"/>
              </a:rPr>
              <a:t>Feature 3</a:t>
            </a:r>
          </a:p>
        </p:txBody>
      </p:sp>
      <p:sp>
        <p:nvSpPr>
          <p:cNvPr id="93" name="TextBox 92"/>
          <p:cNvSpPr txBox="1"/>
          <p:nvPr/>
        </p:nvSpPr>
        <p:spPr>
          <a:xfrm>
            <a:off x="16655114" y="7118732"/>
            <a:ext cx="1689511" cy="523220"/>
          </a:xfrm>
          <a:prstGeom prst="rect">
            <a:avLst/>
          </a:prstGeom>
          <a:noFill/>
        </p:spPr>
        <p:txBody>
          <a:bodyPr wrap="none" rtlCol="0">
            <a:spAutoFit/>
          </a:bodyPr>
          <a:lstStyle/>
          <a:p>
            <a:pPr algn="ctr"/>
            <a:r>
              <a:rPr lang="id-ID" sz="2800" dirty="0">
                <a:solidFill>
                  <a:schemeClr val="bg1">
                    <a:lumMod val="50000"/>
                  </a:schemeClr>
                </a:solidFill>
                <a:latin typeface="Lato Regular"/>
                <a:cs typeface="Lato Regular"/>
              </a:rPr>
              <a:t>Feature 2</a:t>
            </a:r>
          </a:p>
        </p:txBody>
      </p:sp>
      <p:sp>
        <p:nvSpPr>
          <p:cNvPr id="94" name="TextBox 93"/>
          <p:cNvSpPr txBox="1"/>
          <p:nvPr/>
        </p:nvSpPr>
        <p:spPr>
          <a:xfrm>
            <a:off x="16655115" y="6071581"/>
            <a:ext cx="1689511" cy="523220"/>
          </a:xfrm>
          <a:prstGeom prst="rect">
            <a:avLst/>
          </a:prstGeom>
          <a:noFill/>
        </p:spPr>
        <p:txBody>
          <a:bodyPr wrap="none" rtlCol="0">
            <a:spAutoFit/>
          </a:bodyPr>
          <a:lstStyle/>
          <a:p>
            <a:pPr algn="ctr"/>
            <a:r>
              <a:rPr lang="id-ID" sz="2800" dirty="0">
                <a:solidFill>
                  <a:schemeClr val="bg1">
                    <a:lumMod val="50000"/>
                  </a:schemeClr>
                </a:solidFill>
                <a:latin typeface="Lato Regular"/>
                <a:cs typeface="Lato Regular"/>
              </a:rPr>
              <a:t>Feature 1</a:t>
            </a:r>
          </a:p>
        </p:txBody>
      </p:sp>
      <p:sp>
        <p:nvSpPr>
          <p:cNvPr id="110" name="Rectangle 109"/>
          <p:cNvSpPr/>
          <p:nvPr/>
        </p:nvSpPr>
        <p:spPr>
          <a:xfrm>
            <a:off x="6088511" y="4306905"/>
            <a:ext cx="1612716" cy="995144"/>
          </a:xfrm>
          <a:prstGeom prst="rect">
            <a:avLst/>
          </a:prstGeom>
        </p:spPr>
        <p:txBody>
          <a:bodyPr wrap="none">
            <a:spAutoFit/>
          </a:bodyPr>
          <a:lstStyle/>
          <a:p>
            <a:pPr algn="ctr">
              <a:lnSpc>
                <a:spcPct val="90000"/>
              </a:lnSpc>
              <a:spcBef>
                <a:spcPct val="20000"/>
              </a:spcBef>
            </a:pPr>
            <a:r>
              <a:rPr lang="en-US" sz="6400" dirty="0">
                <a:solidFill>
                  <a:schemeClr val="bg1"/>
                </a:solidFill>
                <a:latin typeface="Lato Regular"/>
                <a:cs typeface="Lato Regular"/>
              </a:rPr>
              <a:t>$10</a:t>
            </a:r>
          </a:p>
        </p:txBody>
      </p:sp>
      <p:sp>
        <p:nvSpPr>
          <p:cNvPr id="111" name="Flowchart: Process 19"/>
          <p:cNvSpPr/>
          <p:nvPr/>
        </p:nvSpPr>
        <p:spPr>
          <a:xfrm>
            <a:off x="4588023" y="3437900"/>
            <a:ext cx="4662404" cy="699881"/>
          </a:xfrm>
          <a:prstGeom prst="flowChartProcess">
            <a:avLst/>
          </a:prstGeom>
          <a:solidFill>
            <a:schemeClr val="accent1">
              <a:lumMod val="50000"/>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latin typeface="Lato Regular"/>
              <a:cs typeface="Lato Regular"/>
            </a:endParaRPr>
          </a:p>
        </p:txBody>
      </p:sp>
      <p:sp>
        <p:nvSpPr>
          <p:cNvPr id="112" name="Rectangle 111"/>
          <p:cNvSpPr/>
          <p:nvPr/>
        </p:nvSpPr>
        <p:spPr>
          <a:xfrm>
            <a:off x="6354804" y="3521173"/>
            <a:ext cx="1133644" cy="543739"/>
          </a:xfrm>
          <a:prstGeom prst="rect">
            <a:avLst/>
          </a:prstGeom>
        </p:spPr>
        <p:txBody>
          <a:bodyPr wrap="none">
            <a:spAutoFit/>
          </a:bodyPr>
          <a:lstStyle/>
          <a:p>
            <a:pPr algn="ctr">
              <a:lnSpc>
                <a:spcPct val="90000"/>
              </a:lnSpc>
              <a:spcBef>
                <a:spcPct val="20000"/>
              </a:spcBef>
            </a:pPr>
            <a:r>
              <a:rPr lang="en-US" sz="3200" dirty="0">
                <a:solidFill>
                  <a:schemeClr val="bg1"/>
                </a:solidFill>
                <a:latin typeface="Lato Regular"/>
                <a:cs typeface="Lato Regular"/>
              </a:rPr>
              <a:t>Basic</a:t>
            </a:r>
          </a:p>
        </p:txBody>
      </p:sp>
      <p:cxnSp>
        <p:nvCxnSpPr>
          <p:cNvPr id="113" name="Straight Connector 112"/>
          <p:cNvCxnSpPr/>
          <p:nvPr/>
        </p:nvCxnSpPr>
        <p:spPr>
          <a:xfrm>
            <a:off x="4957178" y="6868999"/>
            <a:ext cx="3882877"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14" name="Straight Connector 113"/>
          <p:cNvCxnSpPr/>
          <p:nvPr/>
        </p:nvCxnSpPr>
        <p:spPr>
          <a:xfrm>
            <a:off x="4957178" y="7883502"/>
            <a:ext cx="3882877"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15" name="Straight Connector 114"/>
          <p:cNvCxnSpPr/>
          <p:nvPr/>
        </p:nvCxnSpPr>
        <p:spPr>
          <a:xfrm>
            <a:off x="4957178" y="8839477"/>
            <a:ext cx="3882877"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16" name="Rounded Rectangle 115"/>
          <p:cNvSpPr/>
          <p:nvPr/>
        </p:nvSpPr>
        <p:spPr>
          <a:xfrm>
            <a:off x="4957178" y="10076757"/>
            <a:ext cx="3882877" cy="833577"/>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spcBef>
                <a:spcPct val="20000"/>
              </a:spcBef>
            </a:pPr>
            <a:r>
              <a:rPr lang="en-US" sz="3200" dirty="0">
                <a:solidFill>
                  <a:schemeClr val="bg1"/>
                </a:solidFill>
                <a:latin typeface="Lato Regular"/>
                <a:cs typeface="Lato Regular"/>
              </a:rPr>
              <a:t>BUY NOW</a:t>
            </a:r>
            <a:endParaRPr lang="id-ID" sz="3200" dirty="0">
              <a:solidFill>
                <a:schemeClr val="bg1"/>
              </a:solidFill>
              <a:latin typeface="Lato Regular"/>
              <a:cs typeface="Lato Regular"/>
            </a:endParaRPr>
          </a:p>
        </p:txBody>
      </p:sp>
      <p:sp>
        <p:nvSpPr>
          <p:cNvPr id="117" name="TextBox 116"/>
          <p:cNvSpPr txBox="1"/>
          <p:nvPr/>
        </p:nvSpPr>
        <p:spPr>
          <a:xfrm>
            <a:off x="6071878" y="9213033"/>
            <a:ext cx="1689511" cy="523220"/>
          </a:xfrm>
          <a:prstGeom prst="rect">
            <a:avLst/>
          </a:prstGeom>
          <a:noFill/>
        </p:spPr>
        <p:txBody>
          <a:bodyPr wrap="none" rtlCol="0">
            <a:spAutoFit/>
          </a:bodyPr>
          <a:lstStyle/>
          <a:p>
            <a:pPr algn="ctr"/>
            <a:r>
              <a:rPr lang="id-ID" sz="2800" dirty="0">
                <a:solidFill>
                  <a:schemeClr val="bg1">
                    <a:lumMod val="50000"/>
                  </a:schemeClr>
                </a:solidFill>
                <a:latin typeface="Lato Regular"/>
                <a:cs typeface="Lato Regular"/>
              </a:rPr>
              <a:t>Feature 4</a:t>
            </a:r>
          </a:p>
        </p:txBody>
      </p:sp>
      <p:sp>
        <p:nvSpPr>
          <p:cNvPr id="118" name="TextBox 117"/>
          <p:cNvSpPr txBox="1"/>
          <p:nvPr/>
        </p:nvSpPr>
        <p:spPr>
          <a:xfrm>
            <a:off x="6071878" y="8165882"/>
            <a:ext cx="1689511" cy="523220"/>
          </a:xfrm>
          <a:prstGeom prst="rect">
            <a:avLst/>
          </a:prstGeom>
          <a:noFill/>
        </p:spPr>
        <p:txBody>
          <a:bodyPr wrap="none" rtlCol="0">
            <a:spAutoFit/>
          </a:bodyPr>
          <a:lstStyle/>
          <a:p>
            <a:pPr algn="ctr"/>
            <a:r>
              <a:rPr lang="id-ID" sz="2800" dirty="0">
                <a:solidFill>
                  <a:schemeClr val="bg1">
                    <a:lumMod val="50000"/>
                  </a:schemeClr>
                </a:solidFill>
                <a:latin typeface="Lato Regular"/>
                <a:cs typeface="Lato Regular"/>
              </a:rPr>
              <a:t>Feature 3</a:t>
            </a:r>
          </a:p>
        </p:txBody>
      </p:sp>
      <p:sp>
        <p:nvSpPr>
          <p:cNvPr id="119" name="TextBox 118"/>
          <p:cNvSpPr txBox="1"/>
          <p:nvPr/>
        </p:nvSpPr>
        <p:spPr>
          <a:xfrm>
            <a:off x="6071878" y="7118732"/>
            <a:ext cx="1689511" cy="523220"/>
          </a:xfrm>
          <a:prstGeom prst="rect">
            <a:avLst/>
          </a:prstGeom>
          <a:noFill/>
        </p:spPr>
        <p:txBody>
          <a:bodyPr wrap="none" rtlCol="0">
            <a:spAutoFit/>
          </a:bodyPr>
          <a:lstStyle/>
          <a:p>
            <a:pPr algn="ctr"/>
            <a:r>
              <a:rPr lang="id-ID" sz="2800" dirty="0">
                <a:solidFill>
                  <a:schemeClr val="bg1">
                    <a:lumMod val="50000"/>
                  </a:schemeClr>
                </a:solidFill>
                <a:latin typeface="Lato Regular"/>
                <a:cs typeface="Lato Regular"/>
              </a:rPr>
              <a:t>Feature 2</a:t>
            </a:r>
          </a:p>
        </p:txBody>
      </p:sp>
      <p:sp>
        <p:nvSpPr>
          <p:cNvPr id="120" name="TextBox 119"/>
          <p:cNvSpPr txBox="1"/>
          <p:nvPr/>
        </p:nvSpPr>
        <p:spPr>
          <a:xfrm>
            <a:off x="6071879" y="6071581"/>
            <a:ext cx="1689511" cy="523220"/>
          </a:xfrm>
          <a:prstGeom prst="rect">
            <a:avLst/>
          </a:prstGeom>
          <a:noFill/>
        </p:spPr>
        <p:txBody>
          <a:bodyPr wrap="none" rtlCol="0">
            <a:spAutoFit/>
          </a:bodyPr>
          <a:lstStyle/>
          <a:p>
            <a:pPr algn="ctr"/>
            <a:r>
              <a:rPr lang="id-ID" sz="2800" dirty="0">
                <a:solidFill>
                  <a:schemeClr val="bg1">
                    <a:lumMod val="50000"/>
                  </a:schemeClr>
                </a:solidFill>
                <a:latin typeface="Lato Regular"/>
                <a:cs typeface="Lato Regular"/>
              </a:rPr>
              <a:t>Feature 1</a:t>
            </a:r>
          </a:p>
        </p:txBody>
      </p:sp>
      <p:sp>
        <p:nvSpPr>
          <p:cNvPr id="56" name="Rectangle 55"/>
          <p:cNvSpPr>
            <a:spLocks/>
          </p:cNvSpPr>
          <p:nvPr/>
        </p:nvSpPr>
        <p:spPr bwMode="auto">
          <a:xfrm>
            <a:off x="10228836" y="513148"/>
            <a:ext cx="3978654" cy="98488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none" lIns="0" tIns="0" rIns="0" bIns="0" anchor="ctr">
            <a:spAutoFit/>
          </a:bodyPr>
          <a:lstStyle/>
          <a:p>
            <a:pPr algn="ctr"/>
            <a:r>
              <a:rPr lang="en-US" sz="6400" b="1" spc="300" dirty="0" smtClean="0">
                <a:solidFill>
                  <a:schemeClr val="tx2"/>
                </a:solidFill>
                <a:latin typeface="Lato Black" charset="0"/>
                <a:ea typeface="Lato Black" charset="0"/>
                <a:cs typeface="Lato Black" charset="0"/>
                <a:sym typeface="Bebas Neue" charset="0"/>
              </a:rPr>
              <a:t>Our Plans</a:t>
            </a:r>
            <a:endParaRPr lang="en-US" sz="6400" b="1" spc="300" dirty="0">
              <a:solidFill>
                <a:schemeClr val="tx2"/>
              </a:solidFill>
              <a:latin typeface="Lato Black" charset="0"/>
              <a:ea typeface="Lato Black" charset="0"/>
              <a:cs typeface="Lato Black" charset="0"/>
              <a:sym typeface="Bebas Neue" charset="0"/>
            </a:endParaRPr>
          </a:p>
        </p:txBody>
      </p:sp>
      <p:grpSp>
        <p:nvGrpSpPr>
          <p:cNvPr id="62" name="Group 61"/>
          <p:cNvGrpSpPr/>
          <p:nvPr/>
        </p:nvGrpSpPr>
        <p:grpSpPr>
          <a:xfrm>
            <a:off x="11530633" y="1784193"/>
            <a:ext cx="1360987" cy="223024"/>
            <a:chOff x="11262732" y="1672683"/>
            <a:chExt cx="1360987" cy="223024"/>
          </a:xfrm>
        </p:grpSpPr>
        <p:sp>
          <p:nvSpPr>
            <p:cNvPr id="67" name="Oval 66"/>
            <p:cNvSpPr/>
            <p:nvPr/>
          </p:nvSpPr>
          <p:spPr>
            <a:xfrm>
              <a:off x="12400695"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Oval 67"/>
            <p:cNvSpPr/>
            <p:nvPr/>
          </p:nvSpPr>
          <p:spPr>
            <a:xfrm>
              <a:off x="12021554"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Oval 70"/>
            <p:cNvSpPr/>
            <p:nvPr/>
          </p:nvSpPr>
          <p:spPr>
            <a:xfrm>
              <a:off x="11641873"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Oval 71"/>
            <p:cNvSpPr/>
            <p:nvPr/>
          </p:nvSpPr>
          <p:spPr>
            <a:xfrm>
              <a:off x="11262732"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655814861"/>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Rectangle 50"/>
          <p:cNvSpPr/>
          <p:nvPr/>
        </p:nvSpPr>
        <p:spPr>
          <a:xfrm>
            <a:off x="-3878" y="8742557"/>
            <a:ext cx="24407572" cy="5002646"/>
          </a:xfrm>
          <a:prstGeom prst="rect">
            <a:avLst/>
          </a:prstGeom>
          <a:solidFill>
            <a:schemeClr val="tx2">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lIns="243785" tIns="121892" rIns="243785" bIns="121892" rtlCol="0" anchor="ctr"/>
          <a:lstStyle/>
          <a:p>
            <a:pPr algn="ctr"/>
            <a:endParaRPr lang="en-US" dirty="0"/>
          </a:p>
        </p:txBody>
      </p:sp>
      <p:sp>
        <p:nvSpPr>
          <p:cNvPr id="87" name="Oval 86"/>
          <p:cNvSpPr/>
          <p:nvPr/>
        </p:nvSpPr>
        <p:spPr bwMode="auto">
          <a:xfrm>
            <a:off x="18910191" y="7706819"/>
            <a:ext cx="2055302" cy="2055834"/>
          </a:xfrm>
          <a:prstGeom prst="ellipse">
            <a:avLst/>
          </a:prstGeom>
          <a:solidFill>
            <a:schemeClr val="accent1"/>
          </a:solidFill>
          <a:ln w="3175" cmpd="sng">
            <a:noFill/>
            <a:prstDash val="solid"/>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40" name="TextBox 39"/>
          <p:cNvSpPr txBox="1"/>
          <p:nvPr/>
        </p:nvSpPr>
        <p:spPr>
          <a:xfrm>
            <a:off x="18959273" y="10115298"/>
            <a:ext cx="1899559" cy="474489"/>
          </a:xfrm>
          <a:prstGeom prst="rect">
            <a:avLst/>
          </a:prstGeom>
          <a:noFill/>
        </p:spPr>
        <p:txBody>
          <a:bodyPr wrap="none" lIns="0" tIns="0" rIns="0" bIns="0" rtlCol="0">
            <a:spAutoFit/>
          </a:bodyPr>
          <a:lstStyle/>
          <a:p>
            <a:pPr algn="ctr">
              <a:lnSpc>
                <a:spcPts val="3733"/>
              </a:lnSpc>
              <a:spcAft>
                <a:spcPts val="3199"/>
              </a:spcAft>
            </a:pPr>
            <a:r>
              <a:rPr lang="en-US" sz="2900" b="1" dirty="0" smtClean="0">
                <a:solidFill>
                  <a:schemeClr val="bg1"/>
                </a:solidFill>
                <a:latin typeface="Lato" charset="0"/>
                <a:ea typeface="Lato" charset="0"/>
                <a:cs typeface="Lato" charset="0"/>
              </a:rPr>
              <a:t>Advertising</a:t>
            </a:r>
            <a:endParaRPr lang="en-US" sz="2900" b="1" dirty="0">
              <a:solidFill>
                <a:schemeClr val="bg1"/>
              </a:solidFill>
              <a:latin typeface="Lato" charset="0"/>
              <a:ea typeface="Lato" charset="0"/>
              <a:cs typeface="Lato" charset="0"/>
            </a:endParaRPr>
          </a:p>
        </p:txBody>
      </p:sp>
      <p:sp>
        <p:nvSpPr>
          <p:cNvPr id="41" name="TextBox 40"/>
          <p:cNvSpPr txBox="1"/>
          <p:nvPr/>
        </p:nvSpPr>
        <p:spPr>
          <a:xfrm>
            <a:off x="17893630" y="10730005"/>
            <a:ext cx="4030838" cy="1538883"/>
          </a:xfrm>
          <a:prstGeom prst="rect">
            <a:avLst/>
          </a:prstGeom>
          <a:noFill/>
        </p:spPr>
        <p:txBody>
          <a:bodyPr wrap="square" lIns="0" tIns="0" rIns="0" bIns="0" rtlCol="0">
            <a:spAutoFit/>
          </a:bodyPr>
          <a:lstStyle/>
          <a:p>
            <a:pPr algn="ctr">
              <a:lnSpc>
                <a:spcPts val="4033"/>
              </a:lnSpc>
            </a:pPr>
            <a:r>
              <a:rPr lang="en-US" sz="2500" dirty="0">
                <a:solidFill>
                  <a:schemeClr val="bg1"/>
                </a:solidFill>
                <a:latin typeface="Source Sans Pro Light" charset="0"/>
                <a:ea typeface="Source Sans Pro Light" charset="0"/>
                <a:cs typeface="Source Sans Pro Light" charset="0"/>
              </a:rPr>
              <a:t>Tools that allow people or companies to create, share, or exchange </a:t>
            </a:r>
            <a:r>
              <a:rPr lang="en-US" sz="2500" dirty="0" smtClean="0">
                <a:solidFill>
                  <a:schemeClr val="bg1"/>
                </a:solidFill>
                <a:latin typeface="Source Sans Pro Light" charset="0"/>
                <a:ea typeface="Source Sans Pro Light" charset="0"/>
                <a:cs typeface="Source Sans Pro Light" charset="0"/>
              </a:rPr>
              <a:t>information</a:t>
            </a:r>
            <a:endParaRPr lang="en-US" sz="2500" dirty="0">
              <a:solidFill>
                <a:schemeClr val="bg1"/>
              </a:solidFill>
              <a:latin typeface="Source Sans Pro Regular" charset="0"/>
              <a:ea typeface="Source Sans Pro Regular" charset="0"/>
              <a:cs typeface="Source Sans Pro Regular" charset="0"/>
            </a:endParaRPr>
          </a:p>
        </p:txBody>
      </p:sp>
      <p:sp>
        <p:nvSpPr>
          <p:cNvPr id="52" name="Oval 51"/>
          <p:cNvSpPr/>
          <p:nvPr/>
        </p:nvSpPr>
        <p:spPr bwMode="auto">
          <a:xfrm>
            <a:off x="3454599" y="7706819"/>
            <a:ext cx="2055302" cy="2055834"/>
          </a:xfrm>
          <a:prstGeom prst="ellipse">
            <a:avLst/>
          </a:prstGeom>
          <a:solidFill>
            <a:schemeClr val="accent1"/>
          </a:solidFill>
          <a:ln w="3175" cmpd="sng">
            <a:noFill/>
            <a:prstDash val="solid"/>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53" name="TextBox 52"/>
          <p:cNvSpPr txBox="1"/>
          <p:nvPr/>
        </p:nvSpPr>
        <p:spPr>
          <a:xfrm>
            <a:off x="3784205" y="10115298"/>
            <a:ext cx="1338508" cy="474489"/>
          </a:xfrm>
          <a:prstGeom prst="rect">
            <a:avLst/>
          </a:prstGeom>
          <a:noFill/>
        </p:spPr>
        <p:txBody>
          <a:bodyPr wrap="none" lIns="0" tIns="0" rIns="0" bIns="0" rtlCol="0">
            <a:spAutoFit/>
          </a:bodyPr>
          <a:lstStyle/>
          <a:p>
            <a:pPr algn="ctr">
              <a:lnSpc>
                <a:spcPts val="3733"/>
              </a:lnSpc>
              <a:spcAft>
                <a:spcPts val="3199"/>
              </a:spcAft>
            </a:pPr>
            <a:r>
              <a:rPr lang="en-US" sz="2900" b="1" dirty="0" smtClean="0">
                <a:solidFill>
                  <a:schemeClr val="bg1"/>
                </a:solidFill>
                <a:latin typeface="Lato" charset="0"/>
                <a:ea typeface="Lato" charset="0"/>
                <a:cs typeface="Lato" charset="0"/>
              </a:rPr>
              <a:t>Support</a:t>
            </a:r>
            <a:endParaRPr lang="en-US" sz="2900" b="1" dirty="0">
              <a:solidFill>
                <a:schemeClr val="bg1"/>
              </a:solidFill>
              <a:latin typeface="Lato" charset="0"/>
              <a:ea typeface="Lato" charset="0"/>
              <a:cs typeface="Lato" charset="0"/>
            </a:endParaRPr>
          </a:p>
        </p:txBody>
      </p:sp>
      <p:sp>
        <p:nvSpPr>
          <p:cNvPr id="54" name="TextBox 53"/>
          <p:cNvSpPr txBox="1"/>
          <p:nvPr/>
        </p:nvSpPr>
        <p:spPr>
          <a:xfrm>
            <a:off x="2438038" y="10730005"/>
            <a:ext cx="4030838" cy="1538883"/>
          </a:xfrm>
          <a:prstGeom prst="rect">
            <a:avLst/>
          </a:prstGeom>
          <a:noFill/>
        </p:spPr>
        <p:txBody>
          <a:bodyPr wrap="square" lIns="0" tIns="0" rIns="0" bIns="0" rtlCol="0">
            <a:spAutoFit/>
          </a:bodyPr>
          <a:lstStyle/>
          <a:p>
            <a:pPr algn="ctr">
              <a:lnSpc>
                <a:spcPts val="4033"/>
              </a:lnSpc>
            </a:pPr>
            <a:r>
              <a:rPr lang="en-US" sz="2500" dirty="0">
                <a:solidFill>
                  <a:schemeClr val="bg1"/>
                </a:solidFill>
                <a:latin typeface="Source Sans Pro Light" charset="0"/>
                <a:ea typeface="Source Sans Pro Light" charset="0"/>
                <a:cs typeface="Source Sans Pro Light" charset="0"/>
              </a:rPr>
              <a:t>Tools that allow people or companies to create, share, or exchange </a:t>
            </a:r>
            <a:r>
              <a:rPr lang="en-US" sz="2500" dirty="0" smtClean="0">
                <a:solidFill>
                  <a:schemeClr val="bg1"/>
                </a:solidFill>
                <a:latin typeface="Source Sans Pro Light" charset="0"/>
                <a:ea typeface="Source Sans Pro Light" charset="0"/>
                <a:cs typeface="Source Sans Pro Light" charset="0"/>
              </a:rPr>
              <a:t>information</a:t>
            </a:r>
            <a:endParaRPr lang="en-US" sz="2500" dirty="0">
              <a:solidFill>
                <a:schemeClr val="bg1"/>
              </a:solidFill>
              <a:latin typeface="Source Sans Pro Regular" charset="0"/>
              <a:ea typeface="Source Sans Pro Regular" charset="0"/>
              <a:cs typeface="Source Sans Pro Regular" charset="0"/>
            </a:endParaRPr>
          </a:p>
        </p:txBody>
      </p:sp>
      <p:sp>
        <p:nvSpPr>
          <p:cNvPr id="55" name="Oval 54"/>
          <p:cNvSpPr/>
          <p:nvPr/>
        </p:nvSpPr>
        <p:spPr bwMode="auto">
          <a:xfrm>
            <a:off x="8606463" y="7706819"/>
            <a:ext cx="2055302" cy="2055834"/>
          </a:xfrm>
          <a:prstGeom prst="ellipse">
            <a:avLst/>
          </a:prstGeom>
          <a:solidFill>
            <a:schemeClr val="accent1"/>
          </a:solidFill>
          <a:ln w="3175" cmpd="sng">
            <a:noFill/>
            <a:prstDash val="solid"/>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56" name="TextBox 55"/>
          <p:cNvSpPr txBox="1"/>
          <p:nvPr/>
        </p:nvSpPr>
        <p:spPr>
          <a:xfrm>
            <a:off x="8889583" y="10115298"/>
            <a:ext cx="1431482" cy="474489"/>
          </a:xfrm>
          <a:prstGeom prst="rect">
            <a:avLst/>
          </a:prstGeom>
          <a:noFill/>
        </p:spPr>
        <p:txBody>
          <a:bodyPr wrap="none" lIns="0" tIns="0" rIns="0" bIns="0" rtlCol="0">
            <a:spAutoFit/>
          </a:bodyPr>
          <a:lstStyle/>
          <a:p>
            <a:pPr algn="ctr">
              <a:lnSpc>
                <a:spcPts val="3733"/>
              </a:lnSpc>
              <a:spcAft>
                <a:spcPts val="3199"/>
              </a:spcAft>
            </a:pPr>
            <a:r>
              <a:rPr lang="en-US" sz="2900" b="1" dirty="0" smtClean="0">
                <a:solidFill>
                  <a:schemeClr val="bg1"/>
                </a:solidFill>
                <a:latin typeface="Lato" charset="0"/>
                <a:ea typeface="Lato" charset="0"/>
                <a:cs typeface="Lato" charset="0"/>
              </a:rPr>
              <a:t>Location</a:t>
            </a:r>
            <a:endParaRPr lang="en-US" sz="2900" b="1" dirty="0">
              <a:solidFill>
                <a:schemeClr val="bg1"/>
              </a:solidFill>
              <a:latin typeface="Lato" charset="0"/>
              <a:ea typeface="Lato" charset="0"/>
              <a:cs typeface="Lato" charset="0"/>
            </a:endParaRPr>
          </a:p>
        </p:txBody>
      </p:sp>
      <p:sp>
        <p:nvSpPr>
          <p:cNvPr id="57" name="TextBox 56"/>
          <p:cNvSpPr txBox="1"/>
          <p:nvPr/>
        </p:nvSpPr>
        <p:spPr>
          <a:xfrm>
            <a:off x="7589902" y="10730005"/>
            <a:ext cx="4030838" cy="1538883"/>
          </a:xfrm>
          <a:prstGeom prst="rect">
            <a:avLst/>
          </a:prstGeom>
          <a:noFill/>
        </p:spPr>
        <p:txBody>
          <a:bodyPr wrap="square" lIns="0" tIns="0" rIns="0" bIns="0" rtlCol="0">
            <a:spAutoFit/>
          </a:bodyPr>
          <a:lstStyle/>
          <a:p>
            <a:pPr algn="ctr">
              <a:lnSpc>
                <a:spcPts val="4033"/>
              </a:lnSpc>
            </a:pPr>
            <a:r>
              <a:rPr lang="en-US" sz="2500" dirty="0">
                <a:solidFill>
                  <a:schemeClr val="bg1"/>
                </a:solidFill>
                <a:latin typeface="Source Sans Pro Light" charset="0"/>
                <a:ea typeface="Source Sans Pro Light" charset="0"/>
                <a:cs typeface="Source Sans Pro Light" charset="0"/>
              </a:rPr>
              <a:t>Tools that allow people or companies to create, share, or exchange </a:t>
            </a:r>
            <a:r>
              <a:rPr lang="en-US" sz="2500" dirty="0" smtClean="0">
                <a:solidFill>
                  <a:schemeClr val="bg1"/>
                </a:solidFill>
                <a:latin typeface="Source Sans Pro Light" charset="0"/>
                <a:ea typeface="Source Sans Pro Light" charset="0"/>
                <a:cs typeface="Source Sans Pro Light" charset="0"/>
              </a:rPr>
              <a:t>information</a:t>
            </a:r>
            <a:endParaRPr lang="en-US" sz="2500" dirty="0">
              <a:solidFill>
                <a:schemeClr val="bg1"/>
              </a:solidFill>
              <a:latin typeface="Source Sans Pro Regular" charset="0"/>
              <a:ea typeface="Source Sans Pro Regular" charset="0"/>
              <a:cs typeface="Source Sans Pro Regular" charset="0"/>
            </a:endParaRPr>
          </a:p>
        </p:txBody>
      </p:sp>
      <p:sp>
        <p:nvSpPr>
          <p:cNvPr id="59" name="Oval 58"/>
          <p:cNvSpPr/>
          <p:nvPr/>
        </p:nvSpPr>
        <p:spPr bwMode="auto">
          <a:xfrm>
            <a:off x="13758327" y="7706819"/>
            <a:ext cx="2055302" cy="2055834"/>
          </a:xfrm>
          <a:prstGeom prst="ellipse">
            <a:avLst/>
          </a:prstGeom>
          <a:solidFill>
            <a:schemeClr val="accent1"/>
          </a:solidFill>
          <a:ln w="3175" cmpd="sng">
            <a:noFill/>
            <a:prstDash val="solid"/>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60" name="TextBox 59"/>
          <p:cNvSpPr txBox="1"/>
          <p:nvPr/>
        </p:nvSpPr>
        <p:spPr>
          <a:xfrm>
            <a:off x="13990151" y="10115298"/>
            <a:ext cx="1534074" cy="474489"/>
          </a:xfrm>
          <a:prstGeom prst="rect">
            <a:avLst/>
          </a:prstGeom>
          <a:noFill/>
        </p:spPr>
        <p:txBody>
          <a:bodyPr wrap="none" lIns="0" tIns="0" rIns="0" bIns="0" rtlCol="0">
            <a:spAutoFit/>
          </a:bodyPr>
          <a:lstStyle/>
          <a:p>
            <a:pPr algn="ctr">
              <a:lnSpc>
                <a:spcPts val="3733"/>
              </a:lnSpc>
              <a:spcAft>
                <a:spcPts val="3199"/>
              </a:spcAft>
            </a:pPr>
            <a:r>
              <a:rPr lang="en-US" sz="2900" b="1" dirty="0" smtClean="0">
                <a:solidFill>
                  <a:schemeClr val="bg1"/>
                </a:solidFill>
                <a:latin typeface="Lato" charset="0"/>
                <a:ea typeface="Lato" charset="0"/>
                <a:cs typeface="Lato" charset="0"/>
              </a:rPr>
              <a:t>Envelope</a:t>
            </a:r>
            <a:endParaRPr lang="en-US" sz="2900" b="1" dirty="0">
              <a:solidFill>
                <a:schemeClr val="bg1"/>
              </a:solidFill>
              <a:latin typeface="Lato" charset="0"/>
              <a:ea typeface="Lato" charset="0"/>
              <a:cs typeface="Lato" charset="0"/>
            </a:endParaRPr>
          </a:p>
        </p:txBody>
      </p:sp>
      <p:sp>
        <p:nvSpPr>
          <p:cNvPr id="61" name="TextBox 60"/>
          <p:cNvSpPr txBox="1"/>
          <p:nvPr/>
        </p:nvSpPr>
        <p:spPr>
          <a:xfrm>
            <a:off x="12741766" y="10730005"/>
            <a:ext cx="4030838" cy="1538883"/>
          </a:xfrm>
          <a:prstGeom prst="rect">
            <a:avLst/>
          </a:prstGeom>
          <a:noFill/>
        </p:spPr>
        <p:txBody>
          <a:bodyPr wrap="square" lIns="0" tIns="0" rIns="0" bIns="0" rtlCol="0">
            <a:spAutoFit/>
          </a:bodyPr>
          <a:lstStyle/>
          <a:p>
            <a:pPr algn="ctr">
              <a:lnSpc>
                <a:spcPts val="4033"/>
              </a:lnSpc>
            </a:pPr>
            <a:r>
              <a:rPr lang="en-US" sz="2500" dirty="0">
                <a:solidFill>
                  <a:schemeClr val="bg1"/>
                </a:solidFill>
                <a:latin typeface="Source Sans Pro Light" charset="0"/>
                <a:ea typeface="Source Sans Pro Light" charset="0"/>
                <a:cs typeface="Source Sans Pro Light" charset="0"/>
              </a:rPr>
              <a:t>Tools that allow people or companies to create, share, or exchange </a:t>
            </a:r>
            <a:r>
              <a:rPr lang="en-US" sz="2500" dirty="0" smtClean="0">
                <a:solidFill>
                  <a:schemeClr val="bg1"/>
                </a:solidFill>
                <a:latin typeface="Source Sans Pro Light" charset="0"/>
                <a:ea typeface="Source Sans Pro Light" charset="0"/>
                <a:cs typeface="Source Sans Pro Light" charset="0"/>
              </a:rPr>
              <a:t>information</a:t>
            </a:r>
            <a:endParaRPr lang="en-US" sz="2500" dirty="0">
              <a:solidFill>
                <a:schemeClr val="bg1"/>
              </a:solidFill>
              <a:latin typeface="Source Sans Pro Regular" charset="0"/>
              <a:ea typeface="Source Sans Pro Regular" charset="0"/>
              <a:cs typeface="Source Sans Pro Regular" charset="0"/>
            </a:endParaRPr>
          </a:p>
        </p:txBody>
      </p:sp>
      <p:sp>
        <p:nvSpPr>
          <p:cNvPr id="66" name="Shape 2547"/>
          <p:cNvSpPr/>
          <p:nvPr/>
        </p:nvSpPr>
        <p:spPr>
          <a:xfrm>
            <a:off x="4061772" y="8291809"/>
            <a:ext cx="848514" cy="848514"/>
          </a:xfrm>
          <a:custGeom>
            <a:avLst/>
            <a:gdLst/>
            <a:ahLst/>
            <a:cxnLst>
              <a:cxn ang="0">
                <a:pos x="wd2" y="hd2"/>
              </a:cxn>
              <a:cxn ang="5400000">
                <a:pos x="wd2" y="hd2"/>
              </a:cxn>
              <a:cxn ang="10800000">
                <a:pos x="wd2" y="hd2"/>
              </a:cxn>
              <a:cxn ang="16200000">
                <a:pos x="wd2" y="hd2"/>
              </a:cxn>
            </a:cxnLst>
            <a:rect l="0" t="0" r="r" b="b"/>
            <a:pathLst>
              <a:path w="21600" h="21600" extrusionOk="0">
                <a:moveTo>
                  <a:pt x="18073" y="17379"/>
                </a:moveTo>
                <a:lnTo>
                  <a:pt x="15643" y="14949"/>
                </a:lnTo>
                <a:cubicBezTo>
                  <a:pt x="16600" y="13832"/>
                  <a:pt x="17182" y="12386"/>
                  <a:pt x="17182" y="10800"/>
                </a:cubicBezTo>
                <a:cubicBezTo>
                  <a:pt x="17182" y="9214"/>
                  <a:pt x="16600" y="7767"/>
                  <a:pt x="15643" y="6651"/>
                </a:cubicBezTo>
                <a:lnTo>
                  <a:pt x="18073" y="4221"/>
                </a:lnTo>
                <a:cubicBezTo>
                  <a:pt x="19649" y="5963"/>
                  <a:pt x="20618" y="8266"/>
                  <a:pt x="20618" y="10800"/>
                </a:cubicBezTo>
                <a:cubicBezTo>
                  <a:pt x="20618" y="13335"/>
                  <a:pt x="19649" y="15637"/>
                  <a:pt x="18073" y="17379"/>
                </a:cubicBezTo>
                <a:moveTo>
                  <a:pt x="10800" y="20619"/>
                </a:moveTo>
                <a:cubicBezTo>
                  <a:pt x="8265" y="20619"/>
                  <a:pt x="5963" y="19650"/>
                  <a:pt x="4221" y="18073"/>
                </a:cubicBezTo>
                <a:lnTo>
                  <a:pt x="6651" y="15643"/>
                </a:lnTo>
                <a:cubicBezTo>
                  <a:pt x="7767" y="16600"/>
                  <a:pt x="9214" y="17182"/>
                  <a:pt x="10800" y="17182"/>
                </a:cubicBezTo>
                <a:cubicBezTo>
                  <a:pt x="12386" y="17182"/>
                  <a:pt x="13833" y="16600"/>
                  <a:pt x="14949" y="15643"/>
                </a:cubicBezTo>
                <a:lnTo>
                  <a:pt x="17379" y="18073"/>
                </a:lnTo>
                <a:cubicBezTo>
                  <a:pt x="15637" y="19650"/>
                  <a:pt x="13334" y="20619"/>
                  <a:pt x="10800" y="20619"/>
                </a:cubicBezTo>
                <a:moveTo>
                  <a:pt x="982" y="10800"/>
                </a:moveTo>
                <a:cubicBezTo>
                  <a:pt x="982" y="8266"/>
                  <a:pt x="1950" y="5963"/>
                  <a:pt x="3527" y="4221"/>
                </a:cubicBezTo>
                <a:lnTo>
                  <a:pt x="5957" y="6651"/>
                </a:lnTo>
                <a:cubicBezTo>
                  <a:pt x="4999" y="7767"/>
                  <a:pt x="4418" y="9214"/>
                  <a:pt x="4418" y="10800"/>
                </a:cubicBezTo>
                <a:cubicBezTo>
                  <a:pt x="4418" y="12386"/>
                  <a:pt x="4999" y="13832"/>
                  <a:pt x="5957" y="14949"/>
                </a:cubicBezTo>
                <a:lnTo>
                  <a:pt x="3527" y="17379"/>
                </a:lnTo>
                <a:cubicBezTo>
                  <a:pt x="1950" y="15637"/>
                  <a:pt x="982" y="13335"/>
                  <a:pt x="982" y="10800"/>
                </a:cubicBezTo>
                <a:moveTo>
                  <a:pt x="16200" y="10800"/>
                </a:moveTo>
                <a:cubicBezTo>
                  <a:pt x="16200" y="13782"/>
                  <a:pt x="13782" y="16200"/>
                  <a:pt x="10800" y="16200"/>
                </a:cubicBezTo>
                <a:cubicBezTo>
                  <a:pt x="7817" y="16200"/>
                  <a:pt x="5400" y="13782"/>
                  <a:pt x="5400" y="10800"/>
                </a:cubicBezTo>
                <a:cubicBezTo>
                  <a:pt x="5400" y="7817"/>
                  <a:pt x="7817" y="5400"/>
                  <a:pt x="10800" y="5400"/>
                </a:cubicBezTo>
                <a:cubicBezTo>
                  <a:pt x="13782" y="5400"/>
                  <a:pt x="16200" y="7817"/>
                  <a:pt x="16200" y="10800"/>
                </a:cubicBezTo>
                <a:moveTo>
                  <a:pt x="10800" y="982"/>
                </a:moveTo>
                <a:cubicBezTo>
                  <a:pt x="13334" y="982"/>
                  <a:pt x="15637" y="1950"/>
                  <a:pt x="17379" y="3527"/>
                </a:cubicBezTo>
                <a:lnTo>
                  <a:pt x="14949" y="5957"/>
                </a:lnTo>
                <a:cubicBezTo>
                  <a:pt x="13832" y="4999"/>
                  <a:pt x="12386" y="4418"/>
                  <a:pt x="10800" y="4418"/>
                </a:cubicBezTo>
                <a:cubicBezTo>
                  <a:pt x="9214" y="4418"/>
                  <a:pt x="7767" y="4999"/>
                  <a:pt x="6651" y="5957"/>
                </a:cubicBezTo>
                <a:lnTo>
                  <a:pt x="4221" y="3527"/>
                </a:lnTo>
                <a:cubicBezTo>
                  <a:pt x="5963" y="1950"/>
                  <a:pt x="8265" y="982"/>
                  <a:pt x="10800" y="982"/>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latin typeface="Source Sans Pro Regular" charset="0"/>
              <a:ea typeface="Source Sans Pro Regular" charset="0"/>
              <a:cs typeface="Source Sans Pro Regular" charset="0"/>
            </a:endParaRPr>
          </a:p>
        </p:txBody>
      </p:sp>
      <p:sp>
        <p:nvSpPr>
          <p:cNvPr id="67" name="Shape 2587"/>
          <p:cNvSpPr/>
          <p:nvPr/>
        </p:nvSpPr>
        <p:spPr>
          <a:xfrm>
            <a:off x="14363206" y="8298977"/>
            <a:ext cx="848514" cy="848514"/>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latin typeface="Source Sans Pro Regular" charset="0"/>
              <a:ea typeface="Source Sans Pro Regular" charset="0"/>
              <a:cs typeface="Source Sans Pro Regular" charset="0"/>
            </a:endParaRPr>
          </a:p>
        </p:txBody>
      </p:sp>
      <p:sp>
        <p:nvSpPr>
          <p:cNvPr id="69" name="Shape 2688"/>
          <p:cNvSpPr/>
          <p:nvPr/>
        </p:nvSpPr>
        <p:spPr>
          <a:xfrm>
            <a:off x="19496317" y="8276675"/>
            <a:ext cx="848514" cy="848514"/>
          </a:xfrm>
          <a:custGeom>
            <a:avLst/>
            <a:gdLst/>
            <a:ahLst/>
            <a:cxnLst>
              <a:cxn ang="0">
                <a:pos x="wd2" y="hd2"/>
              </a:cxn>
              <a:cxn ang="5400000">
                <a:pos x="wd2" y="hd2"/>
              </a:cxn>
              <a:cxn ang="10800000">
                <a:pos x="wd2" y="hd2"/>
              </a:cxn>
              <a:cxn ang="16200000">
                <a:pos x="wd2" y="hd2"/>
              </a:cxn>
            </a:cxnLst>
            <a:rect l="0" t="0" r="r" b="b"/>
            <a:pathLst>
              <a:path w="21600" h="21600" extrusionOk="0">
                <a:moveTo>
                  <a:pt x="20618" y="10309"/>
                </a:moveTo>
                <a:cubicBezTo>
                  <a:pt x="20618" y="10851"/>
                  <a:pt x="20178" y="11291"/>
                  <a:pt x="19636" y="11291"/>
                </a:cubicBezTo>
                <a:lnTo>
                  <a:pt x="19636" y="7364"/>
                </a:lnTo>
                <a:cubicBezTo>
                  <a:pt x="20178" y="7364"/>
                  <a:pt x="20618" y="7804"/>
                  <a:pt x="20618" y="8345"/>
                </a:cubicBezTo>
                <a:cubicBezTo>
                  <a:pt x="20618" y="8345"/>
                  <a:pt x="20618" y="10309"/>
                  <a:pt x="20618" y="10309"/>
                </a:cubicBezTo>
                <a:close/>
                <a:moveTo>
                  <a:pt x="18655" y="17182"/>
                </a:moveTo>
                <a:cubicBezTo>
                  <a:pt x="18655" y="17453"/>
                  <a:pt x="18434" y="17673"/>
                  <a:pt x="18164" y="17673"/>
                </a:cubicBezTo>
                <a:cubicBezTo>
                  <a:pt x="17893" y="17673"/>
                  <a:pt x="17673" y="17453"/>
                  <a:pt x="17673" y="17182"/>
                </a:cubicBezTo>
                <a:lnTo>
                  <a:pt x="17673" y="1473"/>
                </a:lnTo>
                <a:cubicBezTo>
                  <a:pt x="17673" y="1202"/>
                  <a:pt x="17893" y="982"/>
                  <a:pt x="18164" y="982"/>
                </a:cubicBezTo>
                <a:cubicBezTo>
                  <a:pt x="18434" y="982"/>
                  <a:pt x="18655" y="1202"/>
                  <a:pt x="18655" y="1473"/>
                </a:cubicBezTo>
                <a:cubicBezTo>
                  <a:pt x="18655" y="1473"/>
                  <a:pt x="18655" y="17182"/>
                  <a:pt x="18655" y="17182"/>
                </a:cubicBezTo>
                <a:close/>
                <a:moveTo>
                  <a:pt x="16691" y="15788"/>
                </a:moveTo>
                <a:lnTo>
                  <a:pt x="2945" y="11745"/>
                </a:lnTo>
                <a:lnTo>
                  <a:pt x="2945" y="6910"/>
                </a:lnTo>
                <a:lnTo>
                  <a:pt x="16691" y="2867"/>
                </a:lnTo>
                <a:cubicBezTo>
                  <a:pt x="16691" y="2867"/>
                  <a:pt x="16691" y="15788"/>
                  <a:pt x="16691" y="15788"/>
                </a:cubicBezTo>
                <a:close/>
                <a:moveTo>
                  <a:pt x="8251" y="18655"/>
                </a:moveTo>
                <a:lnTo>
                  <a:pt x="5357" y="18655"/>
                </a:lnTo>
                <a:lnTo>
                  <a:pt x="4126" y="13116"/>
                </a:lnTo>
                <a:lnTo>
                  <a:pt x="7167" y="14010"/>
                </a:lnTo>
                <a:cubicBezTo>
                  <a:pt x="7167" y="14010"/>
                  <a:pt x="8251" y="18655"/>
                  <a:pt x="8251" y="18655"/>
                </a:cubicBezTo>
                <a:close/>
                <a:moveTo>
                  <a:pt x="8709" y="20618"/>
                </a:moveTo>
                <a:lnTo>
                  <a:pt x="5794" y="20618"/>
                </a:lnTo>
                <a:lnTo>
                  <a:pt x="5576" y="19636"/>
                </a:lnTo>
                <a:lnTo>
                  <a:pt x="8479" y="19636"/>
                </a:lnTo>
                <a:cubicBezTo>
                  <a:pt x="8479" y="19636"/>
                  <a:pt x="8709" y="20618"/>
                  <a:pt x="8709" y="20618"/>
                </a:cubicBezTo>
                <a:close/>
                <a:moveTo>
                  <a:pt x="1964" y="11782"/>
                </a:moveTo>
                <a:lnTo>
                  <a:pt x="982" y="11782"/>
                </a:lnTo>
                <a:lnTo>
                  <a:pt x="982" y="6873"/>
                </a:lnTo>
                <a:lnTo>
                  <a:pt x="1964" y="6873"/>
                </a:lnTo>
                <a:cubicBezTo>
                  <a:pt x="1964" y="6873"/>
                  <a:pt x="1964" y="11782"/>
                  <a:pt x="1964" y="11782"/>
                </a:cubicBezTo>
                <a:close/>
                <a:moveTo>
                  <a:pt x="19636" y="6382"/>
                </a:moveTo>
                <a:lnTo>
                  <a:pt x="19636" y="1473"/>
                </a:lnTo>
                <a:cubicBezTo>
                  <a:pt x="19636" y="659"/>
                  <a:pt x="18977" y="0"/>
                  <a:pt x="18164" y="0"/>
                </a:cubicBezTo>
                <a:cubicBezTo>
                  <a:pt x="17350" y="0"/>
                  <a:pt x="16691" y="659"/>
                  <a:pt x="16691" y="1473"/>
                </a:cubicBezTo>
                <a:lnTo>
                  <a:pt x="16691" y="1844"/>
                </a:lnTo>
                <a:lnTo>
                  <a:pt x="2459" y="6029"/>
                </a:lnTo>
                <a:cubicBezTo>
                  <a:pt x="2313" y="5944"/>
                  <a:pt x="2145" y="5891"/>
                  <a:pt x="1964" y="5891"/>
                </a:cubicBezTo>
                <a:lnTo>
                  <a:pt x="982" y="5891"/>
                </a:lnTo>
                <a:cubicBezTo>
                  <a:pt x="440" y="5891"/>
                  <a:pt x="0" y="6331"/>
                  <a:pt x="0" y="6873"/>
                </a:cubicBezTo>
                <a:lnTo>
                  <a:pt x="0" y="11782"/>
                </a:lnTo>
                <a:cubicBezTo>
                  <a:pt x="0" y="12324"/>
                  <a:pt x="440" y="12764"/>
                  <a:pt x="982" y="12764"/>
                </a:cubicBezTo>
                <a:lnTo>
                  <a:pt x="1964" y="12764"/>
                </a:lnTo>
                <a:cubicBezTo>
                  <a:pt x="2145" y="12764"/>
                  <a:pt x="2313" y="12711"/>
                  <a:pt x="2458" y="12626"/>
                </a:cubicBezTo>
                <a:lnTo>
                  <a:pt x="3050" y="12799"/>
                </a:lnTo>
                <a:lnTo>
                  <a:pt x="4921" y="21216"/>
                </a:lnTo>
                <a:lnTo>
                  <a:pt x="4930" y="21214"/>
                </a:lnTo>
                <a:cubicBezTo>
                  <a:pt x="4979" y="21433"/>
                  <a:pt x="5166" y="21600"/>
                  <a:pt x="5400" y="21600"/>
                </a:cubicBezTo>
                <a:lnTo>
                  <a:pt x="9327" y="21600"/>
                </a:lnTo>
                <a:cubicBezTo>
                  <a:pt x="9598" y="21600"/>
                  <a:pt x="9818" y="21381"/>
                  <a:pt x="9818" y="21109"/>
                </a:cubicBezTo>
                <a:cubicBezTo>
                  <a:pt x="9818" y="21072"/>
                  <a:pt x="9805" y="21039"/>
                  <a:pt x="9797" y="21005"/>
                </a:cubicBezTo>
                <a:lnTo>
                  <a:pt x="9806" y="21003"/>
                </a:lnTo>
                <a:lnTo>
                  <a:pt x="8249" y="14329"/>
                </a:lnTo>
                <a:lnTo>
                  <a:pt x="16691" y="16811"/>
                </a:lnTo>
                <a:lnTo>
                  <a:pt x="16691" y="17182"/>
                </a:lnTo>
                <a:cubicBezTo>
                  <a:pt x="16691" y="17995"/>
                  <a:pt x="17350" y="18655"/>
                  <a:pt x="18164" y="18655"/>
                </a:cubicBezTo>
                <a:cubicBezTo>
                  <a:pt x="18977" y="18655"/>
                  <a:pt x="19636" y="17995"/>
                  <a:pt x="19636" y="17182"/>
                </a:cubicBezTo>
                <a:lnTo>
                  <a:pt x="19636" y="12273"/>
                </a:lnTo>
                <a:cubicBezTo>
                  <a:pt x="20721" y="12273"/>
                  <a:pt x="21600" y="11394"/>
                  <a:pt x="21600" y="10309"/>
                </a:cubicBezTo>
                <a:lnTo>
                  <a:pt x="21600" y="8345"/>
                </a:lnTo>
                <a:cubicBezTo>
                  <a:pt x="21600" y="7261"/>
                  <a:pt x="20721" y="6382"/>
                  <a:pt x="19636" y="6382"/>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latin typeface="Source Sans Pro Regular" charset="0"/>
              <a:ea typeface="Source Sans Pro Regular" charset="0"/>
              <a:cs typeface="Source Sans Pro Regular" charset="0"/>
            </a:endParaRPr>
          </a:p>
        </p:txBody>
      </p:sp>
      <p:sp>
        <p:nvSpPr>
          <p:cNvPr id="70" name="Shape 2934"/>
          <p:cNvSpPr/>
          <p:nvPr/>
        </p:nvSpPr>
        <p:spPr>
          <a:xfrm>
            <a:off x="9323497" y="8298977"/>
            <a:ext cx="617102" cy="848514"/>
          </a:xfrm>
          <a:custGeom>
            <a:avLst/>
            <a:gdLst/>
            <a:ahLst/>
            <a:cxnLst>
              <a:cxn ang="0">
                <a:pos x="wd2" y="hd2"/>
              </a:cxn>
              <a:cxn ang="5400000">
                <a:pos x="wd2" y="hd2"/>
              </a:cxn>
              <a:cxn ang="10800000">
                <a:pos x="wd2" y="hd2"/>
              </a:cxn>
              <a:cxn ang="16200000">
                <a:pos x="wd2" y="hd2"/>
              </a:cxn>
            </a:cxnLst>
            <a:rect l="0" t="0" r="r" b="b"/>
            <a:pathLst>
              <a:path w="21600" h="21600" extrusionOk="0">
                <a:moveTo>
                  <a:pt x="10800" y="10800"/>
                </a:moveTo>
                <a:cubicBezTo>
                  <a:pt x="8563" y="10800"/>
                  <a:pt x="6750" y="9481"/>
                  <a:pt x="6750" y="7855"/>
                </a:cubicBezTo>
                <a:cubicBezTo>
                  <a:pt x="6750" y="6228"/>
                  <a:pt x="8563" y="4909"/>
                  <a:pt x="10800" y="4909"/>
                </a:cubicBezTo>
                <a:cubicBezTo>
                  <a:pt x="13037" y="4909"/>
                  <a:pt x="14850" y="6228"/>
                  <a:pt x="14850" y="7855"/>
                </a:cubicBezTo>
                <a:cubicBezTo>
                  <a:pt x="14850" y="9481"/>
                  <a:pt x="13037" y="10800"/>
                  <a:pt x="10800" y="10800"/>
                </a:cubicBezTo>
                <a:moveTo>
                  <a:pt x="10800" y="3927"/>
                </a:moveTo>
                <a:cubicBezTo>
                  <a:pt x="7817" y="3927"/>
                  <a:pt x="5400" y="5686"/>
                  <a:pt x="5400" y="7855"/>
                </a:cubicBezTo>
                <a:cubicBezTo>
                  <a:pt x="5400" y="10023"/>
                  <a:pt x="7817" y="11782"/>
                  <a:pt x="10800" y="11782"/>
                </a:cubicBezTo>
                <a:cubicBezTo>
                  <a:pt x="13783" y="11782"/>
                  <a:pt x="16200" y="10023"/>
                  <a:pt x="16200" y="7855"/>
                </a:cubicBezTo>
                <a:cubicBezTo>
                  <a:pt x="16200" y="5686"/>
                  <a:pt x="13783" y="3927"/>
                  <a:pt x="10800" y="3927"/>
                </a:cubicBezTo>
                <a:moveTo>
                  <a:pt x="10800" y="20127"/>
                </a:moveTo>
                <a:cubicBezTo>
                  <a:pt x="10800" y="20127"/>
                  <a:pt x="1350" y="13745"/>
                  <a:pt x="1350" y="7855"/>
                </a:cubicBezTo>
                <a:cubicBezTo>
                  <a:pt x="1350" y="4059"/>
                  <a:pt x="5581" y="982"/>
                  <a:pt x="10800" y="982"/>
                </a:cubicBezTo>
                <a:cubicBezTo>
                  <a:pt x="16019" y="982"/>
                  <a:pt x="20250" y="4059"/>
                  <a:pt x="20250" y="7855"/>
                </a:cubicBezTo>
                <a:cubicBezTo>
                  <a:pt x="20250" y="13745"/>
                  <a:pt x="10800" y="20127"/>
                  <a:pt x="10800" y="20127"/>
                </a:cubicBezTo>
                <a:moveTo>
                  <a:pt x="10800" y="0"/>
                </a:moveTo>
                <a:cubicBezTo>
                  <a:pt x="4836" y="0"/>
                  <a:pt x="0" y="3517"/>
                  <a:pt x="0" y="7855"/>
                </a:cubicBezTo>
                <a:cubicBezTo>
                  <a:pt x="0" y="14236"/>
                  <a:pt x="10800" y="21600"/>
                  <a:pt x="10800" y="21600"/>
                </a:cubicBezTo>
                <a:cubicBezTo>
                  <a:pt x="10800" y="21600"/>
                  <a:pt x="21600" y="14236"/>
                  <a:pt x="21600" y="7855"/>
                </a:cubicBezTo>
                <a:cubicBezTo>
                  <a:pt x="21600" y="3517"/>
                  <a:pt x="16764" y="0"/>
                  <a:pt x="10800" y="0"/>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latin typeface="Source Sans Pro Regular" charset="0"/>
              <a:ea typeface="Source Sans Pro Regular" charset="0"/>
              <a:cs typeface="Source Sans Pro Regular" charset="0"/>
            </a:endParaRPr>
          </a:p>
        </p:txBody>
      </p:sp>
      <p:sp>
        <p:nvSpPr>
          <p:cNvPr id="2" name="Picture Placeholder 1"/>
          <p:cNvSpPr>
            <a:spLocks noGrp="1"/>
          </p:cNvSpPr>
          <p:nvPr>
            <p:ph type="pic" sz="quarter" idx="13"/>
          </p:nvPr>
        </p:nvSpPr>
        <p:spPr/>
      </p:sp>
    </p:spTree>
    <p:extLst>
      <p:ext uri="{BB962C8B-B14F-4D97-AF65-F5344CB8AC3E}">
        <p14:creationId xmlns:p14="http://schemas.microsoft.com/office/powerpoint/2010/main" val="103502226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Straight Connector 7"/>
          <p:cNvCxnSpPr/>
          <p:nvPr/>
        </p:nvCxnSpPr>
        <p:spPr>
          <a:xfrm>
            <a:off x="12188825" y="0"/>
            <a:ext cx="0" cy="1371600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2" name="Oval 21"/>
          <p:cNvSpPr/>
          <p:nvPr/>
        </p:nvSpPr>
        <p:spPr>
          <a:xfrm flipH="1">
            <a:off x="11483504" y="10313949"/>
            <a:ext cx="1406282" cy="140628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latin typeface="Lato" charset="0"/>
                <a:ea typeface="Lato" charset="0"/>
                <a:cs typeface="Lato" charset="0"/>
              </a:rPr>
              <a:t>9:15 AM</a:t>
            </a:r>
            <a:endParaRPr lang="en-US" sz="2400" dirty="0">
              <a:latin typeface="Lato" charset="0"/>
              <a:ea typeface="Lato" charset="0"/>
              <a:cs typeface="Lato" charset="0"/>
            </a:endParaRPr>
          </a:p>
        </p:txBody>
      </p:sp>
      <p:sp>
        <p:nvSpPr>
          <p:cNvPr id="23" name="TextBox 22"/>
          <p:cNvSpPr txBox="1"/>
          <p:nvPr/>
        </p:nvSpPr>
        <p:spPr>
          <a:xfrm>
            <a:off x="13595107" y="10592563"/>
            <a:ext cx="2585644" cy="474489"/>
          </a:xfrm>
          <a:prstGeom prst="rect">
            <a:avLst/>
          </a:prstGeom>
          <a:noFill/>
        </p:spPr>
        <p:txBody>
          <a:bodyPr wrap="none" lIns="0" tIns="0" rIns="0" bIns="0" rtlCol="0">
            <a:spAutoFit/>
          </a:bodyPr>
          <a:lstStyle/>
          <a:p>
            <a:pPr>
              <a:lnSpc>
                <a:spcPts val="3733"/>
              </a:lnSpc>
              <a:spcAft>
                <a:spcPts val="3199"/>
              </a:spcAft>
            </a:pPr>
            <a:r>
              <a:rPr lang="en-US" sz="2900" b="1" dirty="0" smtClean="0">
                <a:solidFill>
                  <a:schemeClr val="tx2"/>
                </a:solidFill>
                <a:latin typeface="Lato" charset="0"/>
                <a:ea typeface="Lato" charset="0"/>
                <a:cs typeface="Lato" charset="0"/>
              </a:rPr>
              <a:t>THE PROBLEM</a:t>
            </a:r>
            <a:endParaRPr lang="en-US" sz="2900" b="1" dirty="0">
              <a:solidFill>
                <a:schemeClr val="tx2"/>
              </a:solidFill>
              <a:latin typeface="Lato" charset="0"/>
              <a:ea typeface="Lato" charset="0"/>
              <a:cs typeface="Lato" charset="0"/>
            </a:endParaRPr>
          </a:p>
        </p:txBody>
      </p:sp>
      <p:sp>
        <p:nvSpPr>
          <p:cNvPr id="24" name="TextBox 23"/>
          <p:cNvSpPr txBox="1"/>
          <p:nvPr/>
        </p:nvSpPr>
        <p:spPr>
          <a:xfrm>
            <a:off x="13595107" y="11207270"/>
            <a:ext cx="4030838" cy="1025922"/>
          </a:xfrm>
          <a:prstGeom prst="rect">
            <a:avLst/>
          </a:prstGeom>
          <a:noFill/>
        </p:spPr>
        <p:txBody>
          <a:bodyPr wrap="square" lIns="0" tIns="0" rIns="0" bIns="0" rtlCol="0">
            <a:spAutoFit/>
          </a:bodyPr>
          <a:lstStyle/>
          <a:p>
            <a:pPr>
              <a:lnSpc>
                <a:spcPts val="4033"/>
              </a:lnSpc>
            </a:pPr>
            <a:r>
              <a:rPr lang="en-US" sz="2500" dirty="0">
                <a:latin typeface="Source Sans Pro Light" charset="0"/>
                <a:ea typeface="Source Sans Pro Light" charset="0"/>
                <a:cs typeface="Source Sans Pro Light" charset="0"/>
              </a:rPr>
              <a:t>Tools that allow people or companies to create, </a:t>
            </a:r>
            <a:r>
              <a:rPr lang="en-US" sz="2500" dirty="0" smtClean="0">
                <a:latin typeface="Source Sans Pro Light" charset="0"/>
                <a:ea typeface="Source Sans Pro Light" charset="0"/>
                <a:cs typeface="Source Sans Pro Light" charset="0"/>
              </a:rPr>
              <a:t>share</a:t>
            </a:r>
            <a:endParaRPr lang="en-US" sz="2500" dirty="0">
              <a:latin typeface="Source Sans Pro Regular" charset="0"/>
              <a:ea typeface="Source Sans Pro Regular" charset="0"/>
              <a:cs typeface="Source Sans Pro Regular" charset="0"/>
            </a:endParaRPr>
          </a:p>
        </p:txBody>
      </p:sp>
      <p:sp>
        <p:nvSpPr>
          <p:cNvPr id="25" name="TextBox 24"/>
          <p:cNvSpPr txBox="1"/>
          <p:nvPr/>
        </p:nvSpPr>
        <p:spPr>
          <a:xfrm>
            <a:off x="8338750" y="6133078"/>
            <a:ext cx="2590454" cy="474489"/>
          </a:xfrm>
          <a:prstGeom prst="rect">
            <a:avLst/>
          </a:prstGeom>
          <a:noFill/>
        </p:spPr>
        <p:txBody>
          <a:bodyPr wrap="none" lIns="0" tIns="0" rIns="0" bIns="0" rtlCol="0">
            <a:spAutoFit/>
          </a:bodyPr>
          <a:lstStyle/>
          <a:p>
            <a:pPr algn="r">
              <a:lnSpc>
                <a:spcPts val="3733"/>
              </a:lnSpc>
              <a:spcAft>
                <a:spcPts val="3199"/>
              </a:spcAft>
            </a:pPr>
            <a:r>
              <a:rPr lang="en-US" sz="2900" b="1" dirty="0" smtClean="0">
                <a:solidFill>
                  <a:schemeClr val="tx2"/>
                </a:solidFill>
                <a:latin typeface="Lato" charset="0"/>
                <a:ea typeface="Lato" charset="0"/>
                <a:cs typeface="Lato" charset="0"/>
              </a:rPr>
              <a:t>OUR SERVICES</a:t>
            </a:r>
            <a:endParaRPr lang="en-US" sz="2900" b="1" dirty="0">
              <a:solidFill>
                <a:schemeClr val="tx2"/>
              </a:solidFill>
              <a:latin typeface="Lato" charset="0"/>
              <a:ea typeface="Lato" charset="0"/>
              <a:cs typeface="Lato" charset="0"/>
            </a:endParaRPr>
          </a:p>
        </p:txBody>
      </p:sp>
      <p:sp>
        <p:nvSpPr>
          <p:cNvPr id="26" name="TextBox 25"/>
          <p:cNvSpPr txBox="1"/>
          <p:nvPr/>
        </p:nvSpPr>
        <p:spPr>
          <a:xfrm>
            <a:off x="6898366" y="6747785"/>
            <a:ext cx="4030838" cy="1025922"/>
          </a:xfrm>
          <a:prstGeom prst="rect">
            <a:avLst/>
          </a:prstGeom>
          <a:noFill/>
        </p:spPr>
        <p:txBody>
          <a:bodyPr wrap="square" lIns="0" tIns="0" rIns="0" bIns="0" rtlCol="0">
            <a:spAutoFit/>
          </a:bodyPr>
          <a:lstStyle/>
          <a:p>
            <a:pPr algn="r">
              <a:lnSpc>
                <a:spcPts val="4033"/>
              </a:lnSpc>
            </a:pPr>
            <a:r>
              <a:rPr lang="en-US" sz="2500" dirty="0">
                <a:latin typeface="Source Sans Pro Light" charset="0"/>
                <a:ea typeface="Source Sans Pro Light" charset="0"/>
                <a:cs typeface="Source Sans Pro Light" charset="0"/>
              </a:rPr>
              <a:t>Tools that allow people or companies to create, </a:t>
            </a:r>
            <a:r>
              <a:rPr lang="en-US" sz="2500" dirty="0" smtClean="0">
                <a:latin typeface="Source Sans Pro Light" charset="0"/>
                <a:ea typeface="Source Sans Pro Light" charset="0"/>
                <a:cs typeface="Source Sans Pro Light" charset="0"/>
              </a:rPr>
              <a:t>share</a:t>
            </a:r>
            <a:endParaRPr lang="en-US" sz="2500" dirty="0">
              <a:latin typeface="Source Sans Pro Regular" charset="0"/>
              <a:ea typeface="Source Sans Pro Regular" charset="0"/>
              <a:cs typeface="Source Sans Pro Regular" charset="0"/>
            </a:endParaRPr>
          </a:p>
        </p:txBody>
      </p:sp>
      <p:sp>
        <p:nvSpPr>
          <p:cNvPr id="27" name="Oval 26"/>
          <p:cNvSpPr/>
          <p:nvPr/>
        </p:nvSpPr>
        <p:spPr>
          <a:xfrm flipH="1">
            <a:off x="11505806" y="5641909"/>
            <a:ext cx="1406282" cy="140628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latin typeface="Lato" charset="0"/>
                <a:ea typeface="Lato" charset="0"/>
                <a:cs typeface="Lato" charset="0"/>
              </a:rPr>
              <a:t>10:00 AM</a:t>
            </a:r>
            <a:endParaRPr lang="en-US" sz="2400" dirty="0">
              <a:latin typeface="Lato" charset="0"/>
              <a:ea typeface="Lato" charset="0"/>
              <a:cs typeface="Lato" charset="0"/>
            </a:endParaRPr>
          </a:p>
        </p:txBody>
      </p:sp>
      <p:sp>
        <p:nvSpPr>
          <p:cNvPr id="28" name="Oval 27"/>
          <p:cNvSpPr/>
          <p:nvPr/>
        </p:nvSpPr>
        <p:spPr>
          <a:xfrm flipH="1">
            <a:off x="11483504" y="746202"/>
            <a:ext cx="1406282" cy="140628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latin typeface="Lato" charset="0"/>
                <a:ea typeface="Lato" charset="0"/>
                <a:cs typeface="Lato" charset="0"/>
              </a:rPr>
              <a:t>9:15 AM</a:t>
            </a:r>
            <a:endParaRPr lang="en-US" sz="2400" dirty="0">
              <a:latin typeface="Lato" charset="0"/>
              <a:ea typeface="Lato" charset="0"/>
              <a:cs typeface="Lato" charset="0"/>
            </a:endParaRPr>
          </a:p>
        </p:txBody>
      </p:sp>
      <p:sp>
        <p:nvSpPr>
          <p:cNvPr id="29" name="TextBox 28"/>
          <p:cNvSpPr txBox="1"/>
          <p:nvPr/>
        </p:nvSpPr>
        <p:spPr>
          <a:xfrm>
            <a:off x="13595107" y="1024816"/>
            <a:ext cx="1870705" cy="474489"/>
          </a:xfrm>
          <a:prstGeom prst="rect">
            <a:avLst/>
          </a:prstGeom>
          <a:noFill/>
        </p:spPr>
        <p:txBody>
          <a:bodyPr wrap="none" lIns="0" tIns="0" rIns="0" bIns="0" rtlCol="0">
            <a:spAutoFit/>
          </a:bodyPr>
          <a:lstStyle/>
          <a:p>
            <a:pPr>
              <a:lnSpc>
                <a:spcPts val="3733"/>
              </a:lnSpc>
              <a:spcAft>
                <a:spcPts val="3199"/>
              </a:spcAft>
            </a:pPr>
            <a:r>
              <a:rPr lang="en-US" sz="2900" b="1" dirty="0" smtClean="0">
                <a:solidFill>
                  <a:schemeClr val="tx2"/>
                </a:solidFill>
                <a:latin typeface="Lato" charset="0"/>
                <a:ea typeface="Lato" charset="0"/>
                <a:cs typeface="Lato" charset="0"/>
              </a:rPr>
              <a:t>ABOUT US</a:t>
            </a:r>
            <a:endParaRPr lang="en-US" sz="2900" b="1" dirty="0">
              <a:solidFill>
                <a:schemeClr val="tx2"/>
              </a:solidFill>
              <a:latin typeface="Lato" charset="0"/>
              <a:ea typeface="Lato" charset="0"/>
              <a:cs typeface="Lato" charset="0"/>
            </a:endParaRPr>
          </a:p>
        </p:txBody>
      </p:sp>
      <p:sp>
        <p:nvSpPr>
          <p:cNvPr id="30" name="TextBox 29"/>
          <p:cNvSpPr txBox="1"/>
          <p:nvPr/>
        </p:nvSpPr>
        <p:spPr>
          <a:xfrm>
            <a:off x="13595107" y="1639523"/>
            <a:ext cx="4030838" cy="1025922"/>
          </a:xfrm>
          <a:prstGeom prst="rect">
            <a:avLst/>
          </a:prstGeom>
          <a:noFill/>
        </p:spPr>
        <p:txBody>
          <a:bodyPr wrap="square" lIns="0" tIns="0" rIns="0" bIns="0" rtlCol="0">
            <a:spAutoFit/>
          </a:bodyPr>
          <a:lstStyle/>
          <a:p>
            <a:pPr>
              <a:lnSpc>
                <a:spcPts val="4033"/>
              </a:lnSpc>
            </a:pPr>
            <a:r>
              <a:rPr lang="en-US" sz="2500" dirty="0">
                <a:latin typeface="Source Sans Pro Light" charset="0"/>
                <a:ea typeface="Source Sans Pro Light" charset="0"/>
                <a:cs typeface="Source Sans Pro Light" charset="0"/>
              </a:rPr>
              <a:t>Tools that allow people or companies to create, </a:t>
            </a:r>
            <a:r>
              <a:rPr lang="en-US" sz="2500" dirty="0" smtClean="0">
                <a:latin typeface="Source Sans Pro Light" charset="0"/>
                <a:ea typeface="Source Sans Pro Light" charset="0"/>
                <a:cs typeface="Source Sans Pro Light" charset="0"/>
              </a:rPr>
              <a:t>share</a:t>
            </a:r>
            <a:endParaRPr lang="en-US" sz="2500" dirty="0">
              <a:latin typeface="Source Sans Pro Regular" charset="0"/>
              <a:ea typeface="Source Sans Pro Regular" charset="0"/>
              <a:cs typeface="Source Sans Pro Regular" charset="0"/>
            </a:endParaRPr>
          </a:p>
        </p:txBody>
      </p:sp>
    </p:spTree>
    <p:extLst>
      <p:ext uri="{BB962C8B-B14F-4D97-AF65-F5344CB8AC3E}">
        <p14:creationId xmlns:p14="http://schemas.microsoft.com/office/powerpoint/2010/main" val="746607825"/>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549750684"/>
              </p:ext>
            </p:extLst>
          </p:nvPr>
        </p:nvGraphicFramePr>
        <p:xfrm>
          <a:off x="1749425" y="3113427"/>
          <a:ext cx="20878800" cy="8388681"/>
        </p:xfrm>
        <a:graphic>
          <a:graphicData uri="http://schemas.openxmlformats.org/drawingml/2006/table">
            <a:tbl>
              <a:tblPr firstRow="1" bandRow="1">
                <a:tableStyleId>{69012ECD-51FC-41F1-AA8D-1B2483CD663E}</a:tableStyleId>
              </a:tblPr>
              <a:tblGrid>
                <a:gridCol w="2488038"/>
                <a:gridCol w="2731662"/>
                <a:gridCol w="2609850"/>
                <a:gridCol w="2609850"/>
                <a:gridCol w="2609850"/>
                <a:gridCol w="2609850"/>
                <a:gridCol w="2609850"/>
                <a:gridCol w="2609850"/>
              </a:tblGrid>
              <a:tr h="1198383">
                <a:tc>
                  <a:txBody>
                    <a:bodyPr/>
                    <a:lstStyle/>
                    <a:p>
                      <a:endParaRPr lang="en-US" b="0" i="0" dirty="0">
                        <a:latin typeface="Lato Light" charset="0"/>
                        <a:ea typeface="Lato Light" charset="0"/>
                        <a:cs typeface="Lato Light"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494949"/>
                    </a:solidFill>
                  </a:tcPr>
                </a:tc>
                <a:tc>
                  <a:txBody>
                    <a:bodyPr/>
                    <a:lstStyle/>
                    <a:p>
                      <a:endParaRPr lang="en-US" b="0" i="0" dirty="0">
                        <a:latin typeface="Lato Light" charset="0"/>
                        <a:ea typeface="Lato Light" charset="0"/>
                        <a:cs typeface="Lato Light"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494949"/>
                    </a:solidFill>
                  </a:tcPr>
                </a:tc>
                <a:tc>
                  <a:txBody>
                    <a:bodyPr/>
                    <a:lstStyle/>
                    <a:p>
                      <a:endParaRPr lang="en-US" b="0" i="0" dirty="0">
                        <a:latin typeface="Lato Light" charset="0"/>
                        <a:ea typeface="Lato Light" charset="0"/>
                        <a:cs typeface="Lato Light"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494949"/>
                    </a:solidFill>
                  </a:tcPr>
                </a:tc>
                <a:tc>
                  <a:txBody>
                    <a:bodyPr/>
                    <a:lstStyle/>
                    <a:p>
                      <a:endParaRPr lang="en-US" b="0" i="0" dirty="0">
                        <a:latin typeface="Lato Light" charset="0"/>
                        <a:ea typeface="Lato Light" charset="0"/>
                        <a:cs typeface="Lato Light"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494949"/>
                    </a:solidFill>
                  </a:tcPr>
                </a:tc>
                <a:tc>
                  <a:txBody>
                    <a:bodyPr/>
                    <a:lstStyle/>
                    <a:p>
                      <a:endParaRPr lang="en-US" b="0" i="0" dirty="0">
                        <a:latin typeface="Lato Light" charset="0"/>
                        <a:ea typeface="Lato Light" charset="0"/>
                        <a:cs typeface="Lato Light"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494949"/>
                    </a:solidFill>
                  </a:tcPr>
                </a:tc>
                <a:tc>
                  <a:txBody>
                    <a:bodyPr/>
                    <a:lstStyle/>
                    <a:p>
                      <a:endParaRPr lang="en-US" b="0" i="0" dirty="0">
                        <a:latin typeface="Lato Light" charset="0"/>
                        <a:ea typeface="Lato Light" charset="0"/>
                        <a:cs typeface="Lato Light"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494949"/>
                    </a:solidFill>
                  </a:tcPr>
                </a:tc>
                <a:tc>
                  <a:txBody>
                    <a:bodyPr/>
                    <a:lstStyle/>
                    <a:p>
                      <a:endParaRPr lang="en-US" b="0" i="0" dirty="0">
                        <a:latin typeface="Lato Light" charset="0"/>
                        <a:ea typeface="Lato Light" charset="0"/>
                        <a:cs typeface="Lato Light"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494949"/>
                    </a:solidFill>
                  </a:tcPr>
                </a:tc>
                <a:tc>
                  <a:txBody>
                    <a:bodyPr/>
                    <a:lstStyle/>
                    <a:p>
                      <a:endParaRPr lang="en-US" b="0" i="0" dirty="0">
                        <a:latin typeface="Lato Light" charset="0"/>
                        <a:ea typeface="Lato Light" charset="0"/>
                        <a:cs typeface="Lato Light"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494949"/>
                    </a:solidFill>
                  </a:tcPr>
                </a:tc>
              </a:tr>
              <a:tr h="1198383">
                <a:tc>
                  <a:txBody>
                    <a:bodyPr/>
                    <a:lstStyle/>
                    <a:p>
                      <a:endParaRPr lang="en-US" b="0" i="0" dirty="0">
                        <a:latin typeface="Lato Light" charset="0"/>
                        <a:ea typeface="Lato Light" charset="0"/>
                        <a:cs typeface="Lato Light"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b="0" i="0" dirty="0">
                        <a:latin typeface="Lato Light" charset="0"/>
                        <a:ea typeface="Lato Light" charset="0"/>
                        <a:cs typeface="Lato Light"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b="0" i="0" dirty="0">
                        <a:latin typeface="Lato Light" charset="0"/>
                        <a:ea typeface="Lato Light" charset="0"/>
                        <a:cs typeface="Lato Light"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b="0" i="0">
                        <a:latin typeface="Lato Light" charset="0"/>
                        <a:ea typeface="Lato Light" charset="0"/>
                        <a:cs typeface="Lato Light"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b="0" i="0" dirty="0">
                        <a:latin typeface="Lato Light" charset="0"/>
                        <a:ea typeface="Lato Light" charset="0"/>
                        <a:cs typeface="Lato Light"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b="0" i="0" dirty="0">
                        <a:latin typeface="Lato Light" charset="0"/>
                        <a:ea typeface="Lato Light" charset="0"/>
                        <a:cs typeface="Lato Light"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b="0" i="0">
                        <a:latin typeface="Lato Light" charset="0"/>
                        <a:ea typeface="Lato Light" charset="0"/>
                        <a:cs typeface="Lato Light"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b="0" i="0">
                        <a:latin typeface="Lato Light" charset="0"/>
                        <a:ea typeface="Lato Light" charset="0"/>
                        <a:cs typeface="Lato Light"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198383">
                <a:tc>
                  <a:txBody>
                    <a:bodyPr/>
                    <a:lstStyle/>
                    <a:p>
                      <a:endParaRPr lang="en-US" b="0" i="0" dirty="0">
                        <a:latin typeface="Lato Light" charset="0"/>
                        <a:ea typeface="Lato Light" charset="0"/>
                        <a:cs typeface="Lato Light"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b="0" i="0" dirty="0">
                        <a:latin typeface="Lato Light" charset="0"/>
                        <a:ea typeface="Lato Light" charset="0"/>
                        <a:cs typeface="Lato Light"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b="0" i="0">
                        <a:latin typeface="Lato Light" charset="0"/>
                        <a:ea typeface="Lato Light" charset="0"/>
                        <a:cs typeface="Lato Light"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b="0" i="0">
                        <a:latin typeface="Lato Light" charset="0"/>
                        <a:ea typeface="Lato Light" charset="0"/>
                        <a:cs typeface="Lato Light"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b="0" i="0" dirty="0">
                        <a:latin typeface="Lato Light" charset="0"/>
                        <a:ea typeface="Lato Light" charset="0"/>
                        <a:cs typeface="Lato Light"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b="0" i="0">
                        <a:latin typeface="Lato Light" charset="0"/>
                        <a:ea typeface="Lato Light" charset="0"/>
                        <a:cs typeface="Lato Light"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b="0" i="0" dirty="0">
                        <a:latin typeface="Lato Light" charset="0"/>
                        <a:ea typeface="Lato Light" charset="0"/>
                        <a:cs typeface="Lato Light"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b="0" i="0">
                        <a:latin typeface="Lato Light" charset="0"/>
                        <a:ea typeface="Lato Light" charset="0"/>
                        <a:cs typeface="Lato Light"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198383">
                <a:tc>
                  <a:txBody>
                    <a:bodyPr/>
                    <a:lstStyle/>
                    <a:p>
                      <a:endParaRPr lang="en-US" b="0" i="0" dirty="0">
                        <a:latin typeface="Lato Light" charset="0"/>
                        <a:ea typeface="Lato Light" charset="0"/>
                        <a:cs typeface="Lato Light"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b="0" i="0" dirty="0">
                        <a:latin typeface="Lato Light" charset="0"/>
                        <a:ea typeface="Lato Light" charset="0"/>
                        <a:cs typeface="Lato Light"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b="0" i="0" dirty="0">
                        <a:latin typeface="Lato Light" charset="0"/>
                        <a:ea typeface="Lato Light" charset="0"/>
                        <a:cs typeface="Lato Light"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b="0" i="0">
                        <a:latin typeface="Lato Light" charset="0"/>
                        <a:ea typeface="Lato Light" charset="0"/>
                        <a:cs typeface="Lato Light"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b="0" i="0" dirty="0">
                        <a:latin typeface="Lato Light" charset="0"/>
                        <a:ea typeface="Lato Light" charset="0"/>
                        <a:cs typeface="Lato Light"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b="0" i="0" dirty="0">
                        <a:latin typeface="Lato Light" charset="0"/>
                        <a:ea typeface="Lato Light" charset="0"/>
                        <a:cs typeface="Lato Light"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b="0" i="0">
                        <a:latin typeface="Lato Light" charset="0"/>
                        <a:ea typeface="Lato Light" charset="0"/>
                        <a:cs typeface="Lato Light"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b="0" i="0" dirty="0">
                        <a:latin typeface="Lato Light" charset="0"/>
                        <a:ea typeface="Lato Light" charset="0"/>
                        <a:cs typeface="Lato Light"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198383">
                <a:tc>
                  <a:txBody>
                    <a:bodyPr/>
                    <a:lstStyle/>
                    <a:p>
                      <a:endParaRPr lang="en-US" b="0" i="0" dirty="0">
                        <a:latin typeface="Lato Light" charset="0"/>
                        <a:ea typeface="Lato Light" charset="0"/>
                        <a:cs typeface="Lato Light"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b="0" i="0" dirty="0">
                        <a:latin typeface="Lato Light" charset="0"/>
                        <a:ea typeface="Lato Light" charset="0"/>
                        <a:cs typeface="Lato Light"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b="0" i="0" dirty="0">
                        <a:latin typeface="Lato Light" charset="0"/>
                        <a:ea typeface="Lato Light" charset="0"/>
                        <a:cs typeface="Lato Light"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b="0" i="0" dirty="0">
                        <a:latin typeface="Lato Light" charset="0"/>
                        <a:ea typeface="Lato Light" charset="0"/>
                        <a:cs typeface="Lato Light"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b="0" i="0">
                        <a:latin typeface="Lato Light" charset="0"/>
                        <a:ea typeface="Lato Light" charset="0"/>
                        <a:cs typeface="Lato Light"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b="0" i="0" dirty="0">
                        <a:latin typeface="Lato Light" charset="0"/>
                        <a:ea typeface="Lato Light" charset="0"/>
                        <a:cs typeface="Lato Light"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b="0" i="0">
                        <a:latin typeface="Lato Light" charset="0"/>
                        <a:ea typeface="Lato Light" charset="0"/>
                        <a:cs typeface="Lato Light"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b="0" i="0">
                        <a:latin typeface="Lato Light" charset="0"/>
                        <a:ea typeface="Lato Light" charset="0"/>
                        <a:cs typeface="Lato Light"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198383">
                <a:tc>
                  <a:txBody>
                    <a:bodyPr/>
                    <a:lstStyle/>
                    <a:p>
                      <a:endParaRPr lang="en-US" b="0" i="0" dirty="0">
                        <a:latin typeface="Lato Light" charset="0"/>
                        <a:ea typeface="Lato Light" charset="0"/>
                        <a:cs typeface="Lato Light"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b="0" i="0" dirty="0">
                        <a:latin typeface="Lato Light" charset="0"/>
                        <a:ea typeface="Lato Light" charset="0"/>
                        <a:cs typeface="Lato Light"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b="0" i="0" dirty="0">
                        <a:latin typeface="Lato Light" charset="0"/>
                        <a:ea typeface="Lato Light" charset="0"/>
                        <a:cs typeface="Lato Light"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b="0" i="0" dirty="0">
                        <a:latin typeface="Lato Light" charset="0"/>
                        <a:ea typeface="Lato Light" charset="0"/>
                        <a:cs typeface="Lato Light"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b="0" i="0" dirty="0">
                        <a:latin typeface="Lato Light" charset="0"/>
                        <a:ea typeface="Lato Light" charset="0"/>
                        <a:cs typeface="Lato Light"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b="0" i="0">
                        <a:latin typeface="Lato Light" charset="0"/>
                        <a:ea typeface="Lato Light" charset="0"/>
                        <a:cs typeface="Lato Light"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b="0" i="0">
                        <a:latin typeface="Lato Light" charset="0"/>
                        <a:ea typeface="Lato Light" charset="0"/>
                        <a:cs typeface="Lato Light"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b="0" i="0" dirty="0">
                        <a:latin typeface="Lato Light" charset="0"/>
                        <a:ea typeface="Lato Light" charset="0"/>
                        <a:cs typeface="Lato Light"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198383">
                <a:tc>
                  <a:txBody>
                    <a:bodyPr/>
                    <a:lstStyle/>
                    <a:p>
                      <a:endParaRPr lang="en-US" b="0" i="0" dirty="0">
                        <a:latin typeface="Lato Light" charset="0"/>
                        <a:ea typeface="Lato Light" charset="0"/>
                        <a:cs typeface="Lato Light"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b="0" i="0" dirty="0">
                        <a:latin typeface="Lato Light" charset="0"/>
                        <a:ea typeface="Lato Light" charset="0"/>
                        <a:cs typeface="Lato Light"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b="0" i="0" dirty="0">
                        <a:latin typeface="Lato Light" charset="0"/>
                        <a:ea typeface="Lato Light" charset="0"/>
                        <a:cs typeface="Lato Light"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b="0" i="0">
                        <a:latin typeface="Lato Light" charset="0"/>
                        <a:ea typeface="Lato Light" charset="0"/>
                        <a:cs typeface="Lato Light"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b="0" i="0">
                        <a:latin typeface="Lato Light" charset="0"/>
                        <a:ea typeface="Lato Light" charset="0"/>
                        <a:cs typeface="Lato Light"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b="0" i="0" dirty="0">
                        <a:latin typeface="Lato Light" charset="0"/>
                        <a:ea typeface="Lato Light" charset="0"/>
                        <a:cs typeface="Lato Light"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b="0" i="0" dirty="0">
                        <a:latin typeface="Lato Light" charset="0"/>
                        <a:ea typeface="Lato Light" charset="0"/>
                        <a:cs typeface="Lato Light"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b="0" i="0" dirty="0">
                        <a:latin typeface="Lato Light" charset="0"/>
                        <a:ea typeface="Lato Light" charset="0"/>
                        <a:cs typeface="Lato Light"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
        <p:nvSpPr>
          <p:cNvPr id="7" name="Rectangle 6"/>
          <p:cNvSpPr/>
          <p:nvPr/>
        </p:nvSpPr>
        <p:spPr>
          <a:xfrm>
            <a:off x="12414569" y="3457831"/>
            <a:ext cx="2339038" cy="507831"/>
          </a:xfrm>
          <a:prstGeom prst="rect">
            <a:avLst/>
          </a:prstGeom>
        </p:spPr>
        <p:txBody>
          <a:bodyPr wrap="none">
            <a:spAutoFit/>
          </a:bodyPr>
          <a:lstStyle/>
          <a:p>
            <a:pPr algn="ctr"/>
            <a:r>
              <a:rPr lang="en-US" sz="2700" b="1" dirty="0" smtClean="0">
                <a:solidFill>
                  <a:schemeClr val="bg1"/>
                </a:solidFill>
                <a:latin typeface="Lato" charset="0"/>
                <a:ea typeface="Lato" charset="0"/>
                <a:cs typeface="Lato" charset="0"/>
              </a:rPr>
              <a:t>WEDNESDAY</a:t>
            </a:r>
            <a:endParaRPr lang="en-US" sz="2700" b="1" dirty="0">
              <a:solidFill>
                <a:schemeClr val="bg1"/>
              </a:solidFill>
              <a:latin typeface="Lato" charset="0"/>
              <a:ea typeface="Lato" charset="0"/>
              <a:cs typeface="Lato" charset="0"/>
            </a:endParaRPr>
          </a:p>
        </p:txBody>
      </p:sp>
      <p:sp>
        <p:nvSpPr>
          <p:cNvPr id="8" name="Rectangle 7"/>
          <p:cNvSpPr/>
          <p:nvPr/>
        </p:nvSpPr>
        <p:spPr>
          <a:xfrm>
            <a:off x="20351340" y="3457831"/>
            <a:ext cx="1964320" cy="507831"/>
          </a:xfrm>
          <a:prstGeom prst="rect">
            <a:avLst/>
          </a:prstGeom>
        </p:spPr>
        <p:txBody>
          <a:bodyPr wrap="none">
            <a:spAutoFit/>
          </a:bodyPr>
          <a:lstStyle/>
          <a:p>
            <a:pPr algn="ctr"/>
            <a:r>
              <a:rPr lang="en-US" sz="2700" b="1" dirty="0" smtClean="0">
                <a:solidFill>
                  <a:schemeClr val="bg1"/>
                </a:solidFill>
                <a:latin typeface="Lato" charset="0"/>
                <a:ea typeface="Lato" charset="0"/>
                <a:cs typeface="Lato" charset="0"/>
              </a:rPr>
              <a:t>SATURDAY</a:t>
            </a:r>
            <a:endParaRPr lang="en-US" sz="2700" b="1" dirty="0">
              <a:solidFill>
                <a:schemeClr val="bg1"/>
              </a:solidFill>
              <a:latin typeface="Lato" charset="0"/>
              <a:ea typeface="Lato" charset="0"/>
              <a:cs typeface="Lato" charset="0"/>
            </a:endParaRPr>
          </a:p>
        </p:txBody>
      </p:sp>
      <p:sp>
        <p:nvSpPr>
          <p:cNvPr id="9" name="Rectangle 8"/>
          <p:cNvSpPr/>
          <p:nvPr/>
        </p:nvSpPr>
        <p:spPr>
          <a:xfrm>
            <a:off x="18013127" y="3457831"/>
            <a:ext cx="1402885" cy="507831"/>
          </a:xfrm>
          <a:prstGeom prst="rect">
            <a:avLst/>
          </a:prstGeom>
        </p:spPr>
        <p:txBody>
          <a:bodyPr wrap="none">
            <a:spAutoFit/>
          </a:bodyPr>
          <a:lstStyle/>
          <a:p>
            <a:pPr algn="ctr"/>
            <a:r>
              <a:rPr lang="en-US" sz="2700" b="1" dirty="0" smtClean="0">
                <a:solidFill>
                  <a:schemeClr val="bg1"/>
                </a:solidFill>
                <a:latin typeface="Lato" charset="0"/>
                <a:ea typeface="Lato" charset="0"/>
                <a:cs typeface="Lato" charset="0"/>
              </a:rPr>
              <a:t>FRIDAY</a:t>
            </a:r>
            <a:endParaRPr lang="en-US" sz="2700" b="1" dirty="0">
              <a:solidFill>
                <a:schemeClr val="bg1"/>
              </a:solidFill>
              <a:latin typeface="Lato" charset="0"/>
              <a:ea typeface="Lato" charset="0"/>
              <a:cs typeface="Lato" charset="0"/>
            </a:endParaRPr>
          </a:p>
        </p:txBody>
      </p:sp>
      <p:sp>
        <p:nvSpPr>
          <p:cNvPr id="10" name="Rectangle 9"/>
          <p:cNvSpPr/>
          <p:nvPr/>
        </p:nvSpPr>
        <p:spPr>
          <a:xfrm>
            <a:off x="15078024" y="3457831"/>
            <a:ext cx="2005614" cy="507831"/>
          </a:xfrm>
          <a:prstGeom prst="rect">
            <a:avLst/>
          </a:prstGeom>
        </p:spPr>
        <p:txBody>
          <a:bodyPr wrap="none">
            <a:spAutoFit/>
          </a:bodyPr>
          <a:lstStyle/>
          <a:p>
            <a:pPr algn="ctr"/>
            <a:r>
              <a:rPr lang="en-US" sz="2700" b="1" dirty="0" smtClean="0">
                <a:solidFill>
                  <a:schemeClr val="bg1"/>
                </a:solidFill>
                <a:latin typeface="Lato" charset="0"/>
                <a:ea typeface="Lato" charset="0"/>
                <a:cs typeface="Lato" charset="0"/>
              </a:rPr>
              <a:t>THURSDAY</a:t>
            </a:r>
            <a:endParaRPr lang="en-US" sz="2700" b="1" dirty="0">
              <a:solidFill>
                <a:schemeClr val="bg1"/>
              </a:solidFill>
              <a:latin typeface="Lato" charset="0"/>
              <a:ea typeface="Lato" charset="0"/>
              <a:cs typeface="Lato" charset="0"/>
            </a:endParaRPr>
          </a:p>
        </p:txBody>
      </p:sp>
      <p:sp>
        <p:nvSpPr>
          <p:cNvPr id="11" name="Rectangle 10"/>
          <p:cNvSpPr/>
          <p:nvPr/>
        </p:nvSpPr>
        <p:spPr>
          <a:xfrm>
            <a:off x="10069933" y="3457831"/>
            <a:ext cx="1717073" cy="507831"/>
          </a:xfrm>
          <a:prstGeom prst="rect">
            <a:avLst/>
          </a:prstGeom>
        </p:spPr>
        <p:txBody>
          <a:bodyPr wrap="none">
            <a:spAutoFit/>
          </a:bodyPr>
          <a:lstStyle/>
          <a:p>
            <a:pPr algn="ctr"/>
            <a:r>
              <a:rPr lang="en-US" sz="2700" b="1" dirty="0" smtClean="0">
                <a:solidFill>
                  <a:schemeClr val="bg1"/>
                </a:solidFill>
                <a:latin typeface="Lato" charset="0"/>
                <a:ea typeface="Lato" charset="0"/>
                <a:cs typeface="Lato" charset="0"/>
              </a:rPr>
              <a:t>TUESDAY</a:t>
            </a:r>
            <a:endParaRPr lang="en-US" sz="2700" b="1" dirty="0">
              <a:solidFill>
                <a:schemeClr val="bg1"/>
              </a:solidFill>
              <a:latin typeface="Lato" charset="0"/>
              <a:ea typeface="Lato" charset="0"/>
              <a:cs typeface="Lato" charset="0"/>
            </a:endParaRPr>
          </a:p>
        </p:txBody>
      </p:sp>
      <p:sp>
        <p:nvSpPr>
          <p:cNvPr id="12" name="Rectangle 11"/>
          <p:cNvSpPr/>
          <p:nvPr/>
        </p:nvSpPr>
        <p:spPr>
          <a:xfrm>
            <a:off x="7461231" y="3457831"/>
            <a:ext cx="1734706" cy="507831"/>
          </a:xfrm>
          <a:prstGeom prst="rect">
            <a:avLst/>
          </a:prstGeom>
        </p:spPr>
        <p:txBody>
          <a:bodyPr wrap="none">
            <a:spAutoFit/>
          </a:bodyPr>
          <a:lstStyle/>
          <a:p>
            <a:pPr algn="ctr"/>
            <a:r>
              <a:rPr lang="en-US" sz="2700" b="1" dirty="0" smtClean="0">
                <a:solidFill>
                  <a:schemeClr val="bg1"/>
                </a:solidFill>
                <a:latin typeface="Lato" charset="0"/>
                <a:ea typeface="Lato" charset="0"/>
                <a:cs typeface="Lato" charset="0"/>
              </a:rPr>
              <a:t>MONDAY</a:t>
            </a:r>
            <a:endParaRPr lang="en-US" sz="2700" b="1" dirty="0">
              <a:solidFill>
                <a:schemeClr val="bg1"/>
              </a:solidFill>
              <a:latin typeface="Lato" charset="0"/>
              <a:ea typeface="Lato" charset="0"/>
              <a:cs typeface="Lato" charset="0"/>
            </a:endParaRPr>
          </a:p>
        </p:txBody>
      </p:sp>
      <p:sp>
        <p:nvSpPr>
          <p:cNvPr id="13" name="Rectangle 12"/>
          <p:cNvSpPr/>
          <p:nvPr/>
        </p:nvSpPr>
        <p:spPr>
          <a:xfrm>
            <a:off x="2490832" y="10644543"/>
            <a:ext cx="994183" cy="507831"/>
          </a:xfrm>
          <a:prstGeom prst="rect">
            <a:avLst/>
          </a:prstGeom>
        </p:spPr>
        <p:txBody>
          <a:bodyPr wrap="none">
            <a:spAutoFit/>
          </a:bodyPr>
          <a:lstStyle/>
          <a:p>
            <a:pPr algn="ctr"/>
            <a:r>
              <a:rPr lang="en-US" sz="2700" b="1" dirty="0" smtClean="0">
                <a:solidFill>
                  <a:schemeClr val="tx2"/>
                </a:solidFill>
                <a:latin typeface="Lato" charset="0"/>
                <a:ea typeface="Lato" charset="0"/>
                <a:cs typeface="Lato" charset="0"/>
              </a:rPr>
              <a:t>RICK</a:t>
            </a:r>
            <a:endParaRPr lang="en-US" sz="2700" b="1" dirty="0">
              <a:solidFill>
                <a:schemeClr val="tx2"/>
              </a:solidFill>
              <a:latin typeface="Lato" charset="0"/>
              <a:ea typeface="Lato" charset="0"/>
              <a:cs typeface="Lato" charset="0"/>
            </a:endParaRPr>
          </a:p>
        </p:txBody>
      </p:sp>
      <p:sp>
        <p:nvSpPr>
          <p:cNvPr id="14" name="Rectangle 13"/>
          <p:cNvSpPr/>
          <p:nvPr/>
        </p:nvSpPr>
        <p:spPr>
          <a:xfrm>
            <a:off x="4832849" y="3457831"/>
            <a:ext cx="1572803" cy="507831"/>
          </a:xfrm>
          <a:prstGeom prst="rect">
            <a:avLst/>
          </a:prstGeom>
        </p:spPr>
        <p:txBody>
          <a:bodyPr wrap="none">
            <a:spAutoFit/>
          </a:bodyPr>
          <a:lstStyle/>
          <a:p>
            <a:pPr algn="ctr"/>
            <a:r>
              <a:rPr lang="en-US" sz="2700" b="1" dirty="0" smtClean="0">
                <a:solidFill>
                  <a:schemeClr val="bg1"/>
                </a:solidFill>
                <a:latin typeface="Lato" charset="0"/>
                <a:ea typeface="Lato" charset="0"/>
                <a:cs typeface="Lato" charset="0"/>
              </a:rPr>
              <a:t>SUNDAY</a:t>
            </a:r>
            <a:endParaRPr lang="en-US" sz="2700" b="1" dirty="0">
              <a:solidFill>
                <a:schemeClr val="bg1"/>
              </a:solidFill>
              <a:latin typeface="Lato" charset="0"/>
              <a:ea typeface="Lato" charset="0"/>
              <a:cs typeface="Lato" charset="0"/>
            </a:endParaRPr>
          </a:p>
        </p:txBody>
      </p:sp>
      <p:sp>
        <p:nvSpPr>
          <p:cNvPr id="15" name="Rectangle 14"/>
          <p:cNvSpPr/>
          <p:nvPr/>
        </p:nvSpPr>
        <p:spPr>
          <a:xfrm>
            <a:off x="2381826" y="3457831"/>
            <a:ext cx="1212191" cy="507831"/>
          </a:xfrm>
          <a:prstGeom prst="rect">
            <a:avLst/>
          </a:prstGeom>
        </p:spPr>
        <p:txBody>
          <a:bodyPr wrap="none">
            <a:spAutoFit/>
          </a:bodyPr>
          <a:lstStyle/>
          <a:p>
            <a:pPr algn="ctr"/>
            <a:r>
              <a:rPr lang="en-US" sz="2700" b="1" dirty="0" smtClean="0">
                <a:solidFill>
                  <a:schemeClr val="bg1"/>
                </a:solidFill>
                <a:latin typeface="Lato" charset="0"/>
                <a:ea typeface="Lato" charset="0"/>
                <a:cs typeface="Lato" charset="0"/>
              </a:rPr>
              <a:t>NAME</a:t>
            </a:r>
            <a:endParaRPr lang="en-US" sz="2700" b="1" dirty="0">
              <a:solidFill>
                <a:schemeClr val="bg1"/>
              </a:solidFill>
              <a:latin typeface="Lato" charset="0"/>
              <a:ea typeface="Lato" charset="0"/>
              <a:cs typeface="Lato" charset="0"/>
            </a:endParaRPr>
          </a:p>
        </p:txBody>
      </p:sp>
      <p:sp>
        <p:nvSpPr>
          <p:cNvPr id="16" name="Rectangle 15"/>
          <p:cNvSpPr/>
          <p:nvPr/>
        </p:nvSpPr>
        <p:spPr>
          <a:xfrm>
            <a:off x="2420299" y="8275157"/>
            <a:ext cx="1135247" cy="507831"/>
          </a:xfrm>
          <a:prstGeom prst="rect">
            <a:avLst/>
          </a:prstGeom>
        </p:spPr>
        <p:txBody>
          <a:bodyPr wrap="none">
            <a:spAutoFit/>
          </a:bodyPr>
          <a:lstStyle/>
          <a:p>
            <a:pPr algn="ctr"/>
            <a:r>
              <a:rPr lang="en-US" sz="2700" b="1" dirty="0" smtClean="0">
                <a:solidFill>
                  <a:schemeClr val="tx2"/>
                </a:solidFill>
                <a:latin typeface="Lato" charset="0"/>
                <a:ea typeface="Lato" charset="0"/>
                <a:cs typeface="Lato" charset="0"/>
              </a:rPr>
              <a:t>JOHN</a:t>
            </a:r>
            <a:endParaRPr lang="en-US" sz="2700" b="1" dirty="0">
              <a:solidFill>
                <a:schemeClr val="tx2"/>
              </a:solidFill>
              <a:latin typeface="Lato" charset="0"/>
              <a:ea typeface="Lato" charset="0"/>
              <a:cs typeface="Lato" charset="0"/>
            </a:endParaRPr>
          </a:p>
        </p:txBody>
      </p:sp>
      <p:sp>
        <p:nvSpPr>
          <p:cNvPr id="17" name="Rectangle 16"/>
          <p:cNvSpPr/>
          <p:nvPr/>
        </p:nvSpPr>
        <p:spPr>
          <a:xfrm>
            <a:off x="2562678" y="9415787"/>
            <a:ext cx="850490" cy="507831"/>
          </a:xfrm>
          <a:prstGeom prst="rect">
            <a:avLst/>
          </a:prstGeom>
        </p:spPr>
        <p:txBody>
          <a:bodyPr wrap="none">
            <a:spAutoFit/>
          </a:bodyPr>
          <a:lstStyle/>
          <a:p>
            <a:pPr algn="ctr"/>
            <a:r>
              <a:rPr lang="en-US" sz="2700" b="1" dirty="0" smtClean="0">
                <a:solidFill>
                  <a:schemeClr val="tx2"/>
                </a:solidFill>
                <a:latin typeface="Lato" charset="0"/>
                <a:ea typeface="Lato" charset="0"/>
                <a:cs typeface="Lato" charset="0"/>
              </a:rPr>
              <a:t>RAY</a:t>
            </a:r>
            <a:endParaRPr lang="en-US" sz="2700" b="1" dirty="0">
              <a:solidFill>
                <a:schemeClr val="tx2"/>
              </a:solidFill>
              <a:latin typeface="Lato" charset="0"/>
              <a:ea typeface="Lato" charset="0"/>
              <a:cs typeface="Lato" charset="0"/>
            </a:endParaRPr>
          </a:p>
        </p:txBody>
      </p:sp>
      <p:sp>
        <p:nvSpPr>
          <p:cNvPr id="18" name="Rectangle 17"/>
          <p:cNvSpPr/>
          <p:nvPr/>
        </p:nvSpPr>
        <p:spPr>
          <a:xfrm>
            <a:off x="2389041" y="7053851"/>
            <a:ext cx="1197764" cy="507831"/>
          </a:xfrm>
          <a:prstGeom prst="rect">
            <a:avLst/>
          </a:prstGeom>
        </p:spPr>
        <p:txBody>
          <a:bodyPr wrap="none">
            <a:spAutoFit/>
          </a:bodyPr>
          <a:lstStyle/>
          <a:p>
            <a:pPr algn="ctr"/>
            <a:r>
              <a:rPr lang="en-US" sz="2700" b="1" smtClean="0">
                <a:solidFill>
                  <a:schemeClr val="tx2"/>
                </a:solidFill>
                <a:latin typeface="Lato" charset="0"/>
                <a:ea typeface="Lato" charset="0"/>
                <a:cs typeface="Lato" charset="0"/>
              </a:rPr>
              <a:t>ANNA</a:t>
            </a:r>
            <a:endParaRPr lang="en-US" sz="2700" b="1" dirty="0">
              <a:solidFill>
                <a:schemeClr val="tx2"/>
              </a:solidFill>
              <a:latin typeface="Lato" charset="0"/>
              <a:ea typeface="Lato" charset="0"/>
              <a:cs typeface="Lato" charset="0"/>
            </a:endParaRPr>
          </a:p>
        </p:txBody>
      </p:sp>
      <p:sp>
        <p:nvSpPr>
          <p:cNvPr id="19" name="Rectangle 18"/>
          <p:cNvSpPr/>
          <p:nvPr/>
        </p:nvSpPr>
        <p:spPr>
          <a:xfrm>
            <a:off x="2348965" y="4684465"/>
            <a:ext cx="1277915" cy="507831"/>
          </a:xfrm>
          <a:prstGeom prst="rect">
            <a:avLst/>
          </a:prstGeom>
        </p:spPr>
        <p:txBody>
          <a:bodyPr wrap="none">
            <a:spAutoFit/>
          </a:bodyPr>
          <a:lstStyle/>
          <a:p>
            <a:pPr algn="ctr"/>
            <a:r>
              <a:rPr lang="en-US" sz="2700" b="1" dirty="0" smtClean="0">
                <a:solidFill>
                  <a:schemeClr val="tx2"/>
                </a:solidFill>
                <a:latin typeface="Lato" charset="0"/>
                <a:ea typeface="Lato" charset="0"/>
                <a:cs typeface="Lato" charset="0"/>
              </a:rPr>
              <a:t>DIEGO</a:t>
            </a:r>
            <a:endParaRPr lang="en-US" sz="2700" b="1" dirty="0">
              <a:solidFill>
                <a:schemeClr val="tx2"/>
              </a:solidFill>
              <a:latin typeface="Lato" charset="0"/>
              <a:ea typeface="Lato" charset="0"/>
              <a:cs typeface="Lato" charset="0"/>
            </a:endParaRPr>
          </a:p>
        </p:txBody>
      </p:sp>
      <p:sp>
        <p:nvSpPr>
          <p:cNvPr id="20" name="Rectangle 19"/>
          <p:cNvSpPr/>
          <p:nvPr/>
        </p:nvSpPr>
        <p:spPr>
          <a:xfrm>
            <a:off x="2389041" y="5825095"/>
            <a:ext cx="1197764" cy="507831"/>
          </a:xfrm>
          <a:prstGeom prst="rect">
            <a:avLst/>
          </a:prstGeom>
        </p:spPr>
        <p:txBody>
          <a:bodyPr wrap="none">
            <a:spAutoFit/>
          </a:bodyPr>
          <a:lstStyle/>
          <a:p>
            <a:pPr algn="ctr"/>
            <a:r>
              <a:rPr lang="en-US" sz="2700" b="1" dirty="0" smtClean="0">
                <a:solidFill>
                  <a:schemeClr val="tx2"/>
                </a:solidFill>
                <a:latin typeface="Lato" charset="0"/>
                <a:ea typeface="Lato" charset="0"/>
                <a:cs typeface="Lato" charset="0"/>
              </a:rPr>
              <a:t>ANNA</a:t>
            </a:r>
            <a:endParaRPr lang="en-US" sz="2700" b="1" dirty="0">
              <a:solidFill>
                <a:schemeClr val="tx2"/>
              </a:solidFill>
              <a:latin typeface="Lato" charset="0"/>
              <a:ea typeface="Lato" charset="0"/>
              <a:cs typeface="Lato" charset="0"/>
            </a:endParaRPr>
          </a:p>
        </p:txBody>
      </p:sp>
      <p:sp>
        <p:nvSpPr>
          <p:cNvPr id="22" name="Shape 2540"/>
          <p:cNvSpPr/>
          <p:nvPr/>
        </p:nvSpPr>
        <p:spPr>
          <a:xfrm>
            <a:off x="20998151" y="10593719"/>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accent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b="1">
              <a:latin typeface="Lato" charset="0"/>
              <a:ea typeface="Lato" charset="0"/>
              <a:cs typeface="Lato" charset="0"/>
            </a:endParaRPr>
          </a:p>
        </p:txBody>
      </p:sp>
      <p:sp>
        <p:nvSpPr>
          <p:cNvPr id="23" name="Shape 2540"/>
          <p:cNvSpPr/>
          <p:nvPr/>
        </p:nvSpPr>
        <p:spPr>
          <a:xfrm>
            <a:off x="18466410" y="10593719"/>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accent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b="1">
              <a:latin typeface="Lato" charset="0"/>
              <a:ea typeface="Lato" charset="0"/>
              <a:cs typeface="Lato" charset="0"/>
            </a:endParaRPr>
          </a:p>
        </p:txBody>
      </p:sp>
      <p:sp>
        <p:nvSpPr>
          <p:cNvPr id="24" name="Shape 2540"/>
          <p:cNvSpPr/>
          <p:nvPr/>
        </p:nvSpPr>
        <p:spPr>
          <a:xfrm>
            <a:off x="15779378" y="10593719"/>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accent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b="1">
              <a:latin typeface="Lato" charset="0"/>
              <a:ea typeface="Lato" charset="0"/>
              <a:cs typeface="Lato" charset="0"/>
            </a:endParaRPr>
          </a:p>
        </p:txBody>
      </p:sp>
      <p:sp>
        <p:nvSpPr>
          <p:cNvPr id="25" name="Shape 2540"/>
          <p:cNvSpPr/>
          <p:nvPr/>
        </p:nvSpPr>
        <p:spPr>
          <a:xfrm>
            <a:off x="13156515" y="10593719"/>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accent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b="1">
              <a:latin typeface="Lato" charset="0"/>
              <a:ea typeface="Lato" charset="0"/>
              <a:cs typeface="Lato" charset="0"/>
            </a:endParaRPr>
          </a:p>
        </p:txBody>
      </p:sp>
      <p:sp>
        <p:nvSpPr>
          <p:cNvPr id="26" name="Shape 2540"/>
          <p:cNvSpPr/>
          <p:nvPr/>
        </p:nvSpPr>
        <p:spPr>
          <a:xfrm>
            <a:off x="10603299" y="10593719"/>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accent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b="1">
              <a:latin typeface="Lato" charset="0"/>
              <a:ea typeface="Lato" charset="0"/>
              <a:cs typeface="Lato" charset="0"/>
            </a:endParaRPr>
          </a:p>
        </p:txBody>
      </p:sp>
      <p:sp>
        <p:nvSpPr>
          <p:cNvPr id="27" name="Shape 2540"/>
          <p:cNvSpPr/>
          <p:nvPr/>
        </p:nvSpPr>
        <p:spPr>
          <a:xfrm>
            <a:off x="8004652" y="10593719"/>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accent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b="1">
              <a:latin typeface="Lato" charset="0"/>
              <a:ea typeface="Lato" charset="0"/>
              <a:cs typeface="Lato" charset="0"/>
            </a:endParaRPr>
          </a:p>
        </p:txBody>
      </p:sp>
      <p:sp>
        <p:nvSpPr>
          <p:cNvPr id="28" name="Shape 2540"/>
          <p:cNvSpPr/>
          <p:nvPr/>
        </p:nvSpPr>
        <p:spPr>
          <a:xfrm>
            <a:off x="5339922" y="10593719"/>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accent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b="1">
              <a:latin typeface="Lato" charset="0"/>
              <a:ea typeface="Lato" charset="0"/>
              <a:cs typeface="Lato" charset="0"/>
            </a:endParaRPr>
          </a:p>
        </p:txBody>
      </p:sp>
      <p:sp>
        <p:nvSpPr>
          <p:cNvPr id="29" name="Shape 2540"/>
          <p:cNvSpPr/>
          <p:nvPr/>
        </p:nvSpPr>
        <p:spPr>
          <a:xfrm>
            <a:off x="20998151" y="942767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accent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b="1">
              <a:latin typeface="Lato" charset="0"/>
              <a:ea typeface="Lato" charset="0"/>
              <a:cs typeface="Lato" charset="0"/>
            </a:endParaRPr>
          </a:p>
        </p:txBody>
      </p:sp>
      <p:sp>
        <p:nvSpPr>
          <p:cNvPr id="30" name="Shape 2540"/>
          <p:cNvSpPr/>
          <p:nvPr/>
        </p:nvSpPr>
        <p:spPr>
          <a:xfrm>
            <a:off x="18466410" y="942767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accent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b="1">
              <a:latin typeface="Lato" charset="0"/>
              <a:ea typeface="Lato" charset="0"/>
              <a:cs typeface="Lato" charset="0"/>
            </a:endParaRPr>
          </a:p>
        </p:txBody>
      </p:sp>
      <p:sp>
        <p:nvSpPr>
          <p:cNvPr id="31" name="Shape 2540"/>
          <p:cNvSpPr/>
          <p:nvPr/>
        </p:nvSpPr>
        <p:spPr>
          <a:xfrm>
            <a:off x="15779378" y="942767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accent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b="1">
              <a:latin typeface="Lato" charset="0"/>
              <a:ea typeface="Lato" charset="0"/>
              <a:cs typeface="Lato" charset="0"/>
            </a:endParaRPr>
          </a:p>
        </p:txBody>
      </p:sp>
      <p:sp>
        <p:nvSpPr>
          <p:cNvPr id="32" name="Shape 2540"/>
          <p:cNvSpPr/>
          <p:nvPr/>
        </p:nvSpPr>
        <p:spPr>
          <a:xfrm>
            <a:off x="13156515" y="942767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accent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b="1">
              <a:latin typeface="Lato" charset="0"/>
              <a:ea typeface="Lato" charset="0"/>
              <a:cs typeface="Lato" charset="0"/>
            </a:endParaRPr>
          </a:p>
        </p:txBody>
      </p:sp>
      <p:sp>
        <p:nvSpPr>
          <p:cNvPr id="33" name="Shape 2540"/>
          <p:cNvSpPr/>
          <p:nvPr/>
        </p:nvSpPr>
        <p:spPr>
          <a:xfrm>
            <a:off x="10603299" y="942767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accent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b="1">
              <a:latin typeface="Lato" charset="0"/>
              <a:ea typeface="Lato" charset="0"/>
              <a:cs typeface="Lato" charset="0"/>
            </a:endParaRPr>
          </a:p>
        </p:txBody>
      </p:sp>
      <p:sp>
        <p:nvSpPr>
          <p:cNvPr id="34" name="Shape 2540"/>
          <p:cNvSpPr/>
          <p:nvPr/>
        </p:nvSpPr>
        <p:spPr>
          <a:xfrm>
            <a:off x="8004652" y="942767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accent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b="1">
              <a:latin typeface="Lato" charset="0"/>
              <a:ea typeface="Lato" charset="0"/>
              <a:cs typeface="Lato" charset="0"/>
            </a:endParaRPr>
          </a:p>
        </p:txBody>
      </p:sp>
      <p:sp>
        <p:nvSpPr>
          <p:cNvPr id="35" name="Shape 2540"/>
          <p:cNvSpPr/>
          <p:nvPr/>
        </p:nvSpPr>
        <p:spPr>
          <a:xfrm>
            <a:off x="5339922" y="942767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accent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b="1">
              <a:latin typeface="Lato" charset="0"/>
              <a:ea typeface="Lato" charset="0"/>
              <a:cs typeface="Lato" charset="0"/>
            </a:endParaRPr>
          </a:p>
        </p:txBody>
      </p:sp>
      <p:sp>
        <p:nvSpPr>
          <p:cNvPr id="39" name="Shape 2540"/>
          <p:cNvSpPr/>
          <p:nvPr/>
        </p:nvSpPr>
        <p:spPr>
          <a:xfrm>
            <a:off x="15779378" y="5825095"/>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accent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b="1">
              <a:latin typeface="Lato" charset="0"/>
              <a:ea typeface="Lato" charset="0"/>
              <a:cs typeface="Lato" charset="0"/>
            </a:endParaRPr>
          </a:p>
        </p:txBody>
      </p:sp>
      <p:sp>
        <p:nvSpPr>
          <p:cNvPr id="40" name="Shape 2540"/>
          <p:cNvSpPr/>
          <p:nvPr/>
        </p:nvSpPr>
        <p:spPr>
          <a:xfrm>
            <a:off x="13156515" y="5825095"/>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accent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b="1">
              <a:latin typeface="Lato" charset="0"/>
              <a:ea typeface="Lato" charset="0"/>
              <a:cs typeface="Lato" charset="0"/>
            </a:endParaRPr>
          </a:p>
        </p:txBody>
      </p:sp>
      <p:sp>
        <p:nvSpPr>
          <p:cNvPr id="41" name="Shape 2540"/>
          <p:cNvSpPr/>
          <p:nvPr/>
        </p:nvSpPr>
        <p:spPr>
          <a:xfrm>
            <a:off x="10603299" y="5825095"/>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accent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b="1">
              <a:latin typeface="Lato" charset="0"/>
              <a:ea typeface="Lato" charset="0"/>
              <a:cs typeface="Lato" charset="0"/>
            </a:endParaRPr>
          </a:p>
        </p:txBody>
      </p:sp>
      <p:sp>
        <p:nvSpPr>
          <p:cNvPr id="47" name="Shape 2540"/>
          <p:cNvSpPr/>
          <p:nvPr/>
        </p:nvSpPr>
        <p:spPr>
          <a:xfrm>
            <a:off x="20998151" y="465905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accent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b="1">
              <a:latin typeface="Lato" charset="0"/>
              <a:ea typeface="Lato" charset="0"/>
              <a:cs typeface="Lato" charset="0"/>
            </a:endParaRPr>
          </a:p>
        </p:txBody>
      </p:sp>
      <p:sp>
        <p:nvSpPr>
          <p:cNvPr id="48" name="Shape 2540"/>
          <p:cNvSpPr/>
          <p:nvPr/>
        </p:nvSpPr>
        <p:spPr>
          <a:xfrm>
            <a:off x="18466410" y="465905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accent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b="1">
              <a:latin typeface="Lato" charset="0"/>
              <a:ea typeface="Lato" charset="0"/>
              <a:cs typeface="Lato" charset="0"/>
            </a:endParaRPr>
          </a:p>
        </p:txBody>
      </p:sp>
      <p:sp>
        <p:nvSpPr>
          <p:cNvPr id="51" name="Shape 2540"/>
          <p:cNvSpPr/>
          <p:nvPr/>
        </p:nvSpPr>
        <p:spPr>
          <a:xfrm>
            <a:off x="10603299" y="465905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accent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b="1">
              <a:latin typeface="Lato" charset="0"/>
              <a:ea typeface="Lato" charset="0"/>
              <a:cs typeface="Lato" charset="0"/>
            </a:endParaRPr>
          </a:p>
        </p:txBody>
      </p:sp>
      <p:sp>
        <p:nvSpPr>
          <p:cNvPr id="52" name="Shape 2540"/>
          <p:cNvSpPr/>
          <p:nvPr/>
        </p:nvSpPr>
        <p:spPr>
          <a:xfrm>
            <a:off x="8004652" y="465905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accent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b="1">
              <a:latin typeface="Lato" charset="0"/>
              <a:ea typeface="Lato" charset="0"/>
              <a:cs typeface="Lato" charset="0"/>
            </a:endParaRPr>
          </a:p>
        </p:txBody>
      </p:sp>
      <p:sp>
        <p:nvSpPr>
          <p:cNvPr id="53" name="Shape 2540"/>
          <p:cNvSpPr/>
          <p:nvPr/>
        </p:nvSpPr>
        <p:spPr>
          <a:xfrm>
            <a:off x="5339922" y="465905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accent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b="1">
              <a:latin typeface="Lato" charset="0"/>
              <a:ea typeface="Lato" charset="0"/>
              <a:cs typeface="Lato" charset="0"/>
            </a:endParaRPr>
          </a:p>
        </p:txBody>
      </p:sp>
      <p:sp>
        <p:nvSpPr>
          <p:cNvPr id="54" name="Shape 2540"/>
          <p:cNvSpPr/>
          <p:nvPr/>
        </p:nvSpPr>
        <p:spPr>
          <a:xfrm>
            <a:off x="20998151" y="821989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accent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b="1">
              <a:latin typeface="Lato" charset="0"/>
              <a:ea typeface="Lato" charset="0"/>
              <a:cs typeface="Lato" charset="0"/>
            </a:endParaRPr>
          </a:p>
        </p:txBody>
      </p:sp>
      <p:sp>
        <p:nvSpPr>
          <p:cNvPr id="55" name="Shape 2540"/>
          <p:cNvSpPr/>
          <p:nvPr/>
        </p:nvSpPr>
        <p:spPr>
          <a:xfrm>
            <a:off x="18466410" y="821989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accent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b="1">
              <a:latin typeface="Lato" charset="0"/>
              <a:ea typeface="Lato" charset="0"/>
              <a:cs typeface="Lato" charset="0"/>
            </a:endParaRPr>
          </a:p>
        </p:txBody>
      </p:sp>
      <p:sp>
        <p:nvSpPr>
          <p:cNvPr id="56" name="Shape 2540"/>
          <p:cNvSpPr/>
          <p:nvPr/>
        </p:nvSpPr>
        <p:spPr>
          <a:xfrm>
            <a:off x="15779378" y="821989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accent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b="1">
              <a:latin typeface="Lato" charset="0"/>
              <a:ea typeface="Lato" charset="0"/>
              <a:cs typeface="Lato" charset="0"/>
            </a:endParaRPr>
          </a:p>
        </p:txBody>
      </p:sp>
      <p:sp>
        <p:nvSpPr>
          <p:cNvPr id="57" name="Shape 2540"/>
          <p:cNvSpPr/>
          <p:nvPr/>
        </p:nvSpPr>
        <p:spPr>
          <a:xfrm>
            <a:off x="13156515" y="821989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accent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b="1">
              <a:latin typeface="Lato" charset="0"/>
              <a:ea typeface="Lato" charset="0"/>
              <a:cs typeface="Lato" charset="0"/>
            </a:endParaRPr>
          </a:p>
        </p:txBody>
      </p:sp>
      <p:sp>
        <p:nvSpPr>
          <p:cNvPr id="58" name="Shape 2540"/>
          <p:cNvSpPr/>
          <p:nvPr/>
        </p:nvSpPr>
        <p:spPr>
          <a:xfrm>
            <a:off x="10603299" y="821989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accent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b="1">
              <a:latin typeface="Lato" charset="0"/>
              <a:ea typeface="Lato" charset="0"/>
              <a:cs typeface="Lato" charset="0"/>
            </a:endParaRPr>
          </a:p>
        </p:txBody>
      </p:sp>
      <p:sp>
        <p:nvSpPr>
          <p:cNvPr id="59" name="Shape 2540"/>
          <p:cNvSpPr/>
          <p:nvPr/>
        </p:nvSpPr>
        <p:spPr>
          <a:xfrm>
            <a:off x="8004652" y="821989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accent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b="1">
              <a:latin typeface="Lato" charset="0"/>
              <a:ea typeface="Lato" charset="0"/>
              <a:cs typeface="Lato" charset="0"/>
            </a:endParaRPr>
          </a:p>
        </p:txBody>
      </p:sp>
      <p:sp>
        <p:nvSpPr>
          <p:cNvPr id="60" name="Shape 2540"/>
          <p:cNvSpPr/>
          <p:nvPr/>
        </p:nvSpPr>
        <p:spPr>
          <a:xfrm>
            <a:off x="5339922" y="821989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accent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b="1">
              <a:latin typeface="Lato" charset="0"/>
              <a:ea typeface="Lato" charset="0"/>
              <a:cs typeface="Lato" charset="0"/>
            </a:endParaRPr>
          </a:p>
        </p:txBody>
      </p:sp>
      <p:sp>
        <p:nvSpPr>
          <p:cNvPr id="61" name="Shape 2540"/>
          <p:cNvSpPr/>
          <p:nvPr/>
        </p:nvSpPr>
        <p:spPr>
          <a:xfrm>
            <a:off x="20998151" y="7053851"/>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accent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b="1">
              <a:latin typeface="Lato" charset="0"/>
              <a:ea typeface="Lato" charset="0"/>
              <a:cs typeface="Lato" charset="0"/>
            </a:endParaRPr>
          </a:p>
        </p:txBody>
      </p:sp>
      <p:sp>
        <p:nvSpPr>
          <p:cNvPr id="62" name="Shape 2540"/>
          <p:cNvSpPr/>
          <p:nvPr/>
        </p:nvSpPr>
        <p:spPr>
          <a:xfrm>
            <a:off x="18466410" y="7053851"/>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accent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b="1">
              <a:latin typeface="Lato" charset="0"/>
              <a:ea typeface="Lato" charset="0"/>
              <a:cs typeface="Lato" charset="0"/>
            </a:endParaRPr>
          </a:p>
        </p:txBody>
      </p:sp>
      <p:sp>
        <p:nvSpPr>
          <p:cNvPr id="65" name="Shape 2540"/>
          <p:cNvSpPr/>
          <p:nvPr/>
        </p:nvSpPr>
        <p:spPr>
          <a:xfrm>
            <a:off x="10603299" y="7053851"/>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accent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b="1">
              <a:latin typeface="Lato" charset="0"/>
              <a:ea typeface="Lato" charset="0"/>
              <a:cs typeface="Lato" charset="0"/>
            </a:endParaRPr>
          </a:p>
        </p:txBody>
      </p:sp>
      <p:sp>
        <p:nvSpPr>
          <p:cNvPr id="66" name="Shape 2540"/>
          <p:cNvSpPr/>
          <p:nvPr/>
        </p:nvSpPr>
        <p:spPr>
          <a:xfrm>
            <a:off x="8004652" y="7053851"/>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accent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b="1">
              <a:latin typeface="Lato" charset="0"/>
              <a:ea typeface="Lato" charset="0"/>
              <a:cs typeface="Lato" charset="0"/>
            </a:endParaRPr>
          </a:p>
        </p:txBody>
      </p:sp>
      <p:sp>
        <p:nvSpPr>
          <p:cNvPr id="67" name="Shape 2540"/>
          <p:cNvSpPr/>
          <p:nvPr/>
        </p:nvSpPr>
        <p:spPr>
          <a:xfrm>
            <a:off x="5339922" y="7053851"/>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accent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b="1">
              <a:latin typeface="Lato" charset="0"/>
              <a:ea typeface="Lato" charset="0"/>
              <a:cs typeface="Lato" charset="0"/>
            </a:endParaRPr>
          </a:p>
        </p:txBody>
      </p:sp>
      <p:sp>
        <p:nvSpPr>
          <p:cNvPr id="63" name="Rectangle 62"/>
          <p:cNvSpPr>
            <a:spLocks/>
          </p:cNvSpPr>
          <p:nvPr/>
        </p:nvSpPr>
        <p:spPr bwMode="auto">
          <a:xfrm>
            <a:off x="8787718" y="513148"/>
            <a:ext cx="6860854" cy="98488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none" lIns="0" tIns="0" rIns="0" bIns="0" anchor="ctr">
            <a:spAutoFit/>
          </a:bodyPr>
          <a:lstStyle/>
          <a:p>
            <a:pPr algn="ctr"/>
            <a:r>
              <a:rPr lang="en-US" sz="6400" b="1" spc="300" dirty="0" smtClean="0">
                <a:solidFill>
                  <a:schemeClr val="tx2"/>
                </a:solidFill>
                <a:latin typeface="Lato Black" charset="0"/>
                <a:ea typeface="Lato Black" charset="0"/>
                <a:cs typeface="Lato Black" charset="0"/>
                <a:sym typeface="Bebas Neue" charset="0"/>
              </a:rPr>
              <a:t>Weekly Planning</a:t>
            </a:r>
            <a:endParaRPr lang="en-US" sz="6400" b="1" spc="300" dirty="0">
              <a:solidFill>
                <a:schemeClr val="tx2"/>
              </a:solidFill>
              <a:latin typeface="Lato Black" charset="0"/>
              <a:ea typeface="Lato Black" charset="0"/>
              <a:cs typeface="Lato Black" charset="0"/>
              <a:sym typeface="Bebas Neue" charset="0"/>
            </a:endParaRPr>
          </a:p>
        </p:txBody>
      </p:sp>
      <p:grpSp>
        <p:nvGrpSpPr>
          <p:cNvPr id="64" name="Group 63"/>
          <p:cNvGrpSpPr/>
          <p:nvPr/>
        </p:nvGrpSpPr>
        <p:grpSpPr>
          <a:xfrm>
            <a:off x="11530633" y="1784193"/>
            <a:ext cx="1360987" cy="223024"/>
            <a:chOff x="11262732" y="1672683"/>
            <a:chExt cx="1360987" cy="223024"/>
          </a:xfrm>
        </p:grpSpPr>
        <p:sp>
          <p:nvSpPr>
            <p:cNvPr id="68" name="Oval 67"/>
            <p:cNvSpPr/>
            <p:nvPr/>
          </p:nvSpPr>
          <p:spPr>
            <a:xfrm>
              <a:off x="12400695"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Oval 71"/>
            <p:cNvSpPr/>
            <p:nvPr/>
          </p:nvSpPr>
          <p:spPr>
            <a:xfrm>
              <a:off x="12021554"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Oval 72"/>
            <p:cNvSpPr/>
            <p:nvPr/>
          </p:nvSpPr>
          <p:spPr>
            <a:xfrm>
              <a:off x="11641873"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Oval 73"/>
            <p:cNvSpPr/>
            <p:nvPr/>
          </p:nvSpPr>
          <p:spPr>
            <a:xfrm>
              <a:off x="11262732"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9245407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661312" y="3634261"/>
            <a:ext cx="4237519" cy="1512811"/>
          </a:xfrm>
          <a:prstGeom prst="rect">
            <a:avLst/>
          </a:prstGeom>
          <a:solidFill>
            <a:schemeClr val="accent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7200">
              <a:solidFill>
                <a:schemeClr val="tx1"/>
              </a:solidFill>
              <a:latin typeface="Source Sans Pro Light" charset="0"/>
              <a:cs typeface="Source Sans Pro Light" charset="0"/>
            </a:endParaRPr>
          </a:p>
        </p:txBody>
      </p:sp>
      <p:sp>
        <p:nvSpPr>
          <p:cNvPr id="6" name="Rectangle 5"/>
          <p:cNvSpPr/>
          <p:nvPr/>
        </p:nvSpPr>
        <p:spPr>
          <a:xfrm>
            <a:off x="9874780" y="3634261"/>
            <a:ext cx="4237519" cy="1512811"/>
          </a:xfrm>
          <a:prstGeom prst="rect">
            <a:avLst/>
          </a:prstGeom>
          <a:solidFill>
            <a:schemeClr val="accent2"/>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7200">
              <a:solidFill>
                <a:schemeClr val="tx1"/>
              </a:solidFill>
              <a:latin typeface="Source Sans Pro Light" charset="0"/>
              <a:cs typeface="Source Sans Pro Light" charset="0"/>
            </a:endParaRPr>
          </a:p>
        </p:txBody>
      </p:sp>
      <p:sp>
        <p:nvSpPr>
          <p:cNvPr id="7" name="Rectangle 6"/>
          <p:cNvSpPr/>
          <p:nvPr/>
        </p:nvSpPr>
        <p:spPr>
          <a:xfrm>
            <a:off x="14112299" y="3634261"/>
            <a:ext cx="4237519" cy="1512811"/>
          </a:xfrm>
          <a:prstGeom prst="rect">
            <a:avLst/>
          </a:prstGeom>
          <a:solidFill>
            <a:schemeClr val="accent3"/>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7200">
              <a:solidFill>
                <a:schemeClr val="tx1"/>
              </a:solidFill>
              <a:latin typeface="Source Sans Pro Light" charset="0"/>
              <a:cs typeface="Source Sans Pro Light" charset="0"/>
            </a:endParaRPr>
          </a:p>
        </p:txBody>
      </p:sp>
      <p:sp>
        <p:nvSpPr>
          <p:cNvPr id="8" name="Rectangle 7"/>
          <p:cNvSpPr/>
          <p:nvPr/>
        </p:nvSpPr>
        <p:spPr>
          <a:xfrm>
            <a:off x="18334088" y="3634261"/>
            <a:ext cx="4237519" cy="1512811"/>
          </a:xfrm>
          <a:prstGeom prst="rect">
            <a:avLst/>
          </a:prstGeom>
          <a:solidFill>
            <a:schemeClr val="accent4"/>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7200">
              <a:solidFill>
                <a:schemeClr val="tx1"/>
              </a:solidFill>
              <a:latin typeface="Source Sans Pro Light" charset="0"/>
              <a:cs typeface="Source Sans Pro Light" charset="0"/>
            </a:endParaRPr>
          </a:p>
        </p:txBody>
      </p:sp>
      <p:sp>
        <p:nvSpPr>
          <p:cNvPr id="9" name="Rectangle 8"/>
          <p:cNvSpPr/>
          <p:nvPr/>
        </p:nvSpPr>
        <p:spPr>
          <a:xfrm>
            <a:off x="1850604" y="5174648"/>
            <a:ext cx="20721003" cy="1107032"/>
          </a:xfrm>
          <a:prstGeom prst="rect">
            <a:avLst/>
          </a:prstGeom>
          <a:solidFill>
            <a:schemeClr val="bg1">
              <a:lumMod val="95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7200">
              <a:solidFill>
                <a:schemeClr val="tx1"/>
              </a:solidFill>
              <a:latin typeface="Source Sans Pro Light" charset="0"/>
              <a:cs typeface="Source Sans Pro Light" charset="0"/>
            </a:endParaRPr>
          </a:p>
        </p:txBody>
      </p:sp>
      <p:sp>
        <p:nvSpPr>
          <p:cNvPr id="10" name="Rectangle 9"/>
          <p:cNvSpPr/>
          <p:nvPr/>
        </p:nvSpPr>
        <p:spPr>
          <a:xfrm>
            <a:off x="1850604" y="7388713"/>
            <a:ext cx="20721003" cy="1107032"/>
          </a:xfrm>
          <a:prstGeom prst="rect">
            <a:avLst/>
          </a:prstGeom>
          <a:solidFill>
            <a:schemeClr val="bg1">
              <a:lumMod val="95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7200">
              <a:solidFill>
                <a:schemeClr val="tx1"/>
              </a:solidFill>
              <a:latin typeface="Source Sans Pro Light" charset="0"/>
              <a:cs typeface="Source Sans Pro Light" charset="0"/>
            </a:endParaRPr>
          </a:p>
        </p:txBody>
      </p:sp>
      <p:sp>
        <p:nvSpPr>
          <p:cNvPr id="11" name="Rectangle 10"/>
          <p:cNvSpPr/>
          <p:nvPr/>
        </p:nvSpPr>
        <p:spPr>
          <a:xfrm>
            <a:off x="1850604" y="9602778"/>
            <a:ext cx="20721003" cy="1107032"/>
          </a:xfrm>
          <a:prstGeom prst="rect">
            <a:avLst/>
          </a:prstGeom>
          <a:solidFill>
            <a:schemeClr val="bg1">
              <a:lumMod val="95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7200">
              <a:solidFill>
                <a:schemeClr val="tx1"/>
              </a:solidFill>
              <a:latin typeface="Source Sans Pro Light" charset="0"/>
              <a:cs typeface="Source Sans Pro Light" charset="0"/>
            </a:endParaRPr>
          </a:p>
        </p:txBody>
      </p:sp>
      <p:cxnSp>
        <p:nvCxnSpPr>
          <p:cNvPr id="12" name="Straight Connector 11"/>
          <p:cNvCxnSpPr/>
          <p:nvPr/>
        </p:nvCxnSpPr>
        <p:spPr>
          <a:xfrm>
            <a:off x="1850604" y="6281681"/>
            <a:ext cx="20721003" cy="0"/>
          </a:xfrm>
          <a:prstGeom prst="line">
            <a:avLst/>
          </a:prstGeom>
          <a:ln w="6350">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cxnSp>
        <p:nvCxnSpPr>
          <p:cNvPr id="13" name="Straight Connector 12"/>
          <p:cNvCxnSpPr/>
          <p:nvPr/>
        </p:nvCxnSpPr>
        <p:spPr>
          <a:xfrm>
            <a:off x="1850604" y="7388713"/>
            <a:ext cx="20721003" cy="0"/>
          </a:xfrm>
          <a:prstGeom prst="line">
            <a:avLst/>
          </a:prstGeom>
          <a:ln w="6350">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cxnSp>
        <p:nvCxnSpPr>
          <p:cNvPr id="14" name="Straight Connector 13"/>
          <p:cNvCxnSpPr/>
          <p:nvPr/>
        </p:nvCxnSpPr>
        <p:spPr>
          <a:xfrm>
            <a:off x="1850604" y="8531203"/>
            <a:ext cx="20721003" cy="0"/>
          </a:xfrm>
          <a:prstGeom prst="line">
            <a:avLst/>
          </a:prstGeom>
          <a:ln w="6350">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cxnSp>
        <p:nvCxnSpPr>
          <p:cNvPr id="15" name="Straight Connector 14"/>
          <p:cNvCxnSpPr/>
          <p:nvPr/>
        </p:nvCxnSpPr>
        <p:spPr>
          <a:xfrm>
            <a:off x="1850604" y="9602778"/>
            <a:ext cx="20721003" cy="0"/>
          </a:xfrm>
          <a:prstGeom prst="line">
            <a:avLst/>
          </a:prstGeom>
          <a:ln w="6350">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cxnSp>
        <p:nvCxnSpPr>
          <p:cNvPr id="16" name="Straight Connector 15"/>
          <p:cNvCxnSpPr/>
          <p:nvPr/>
        </p:nvCxnSpPr>
        <p:spPr>
          <a:xfrm>
            <a:off x="1850604" y="10711127"/>
            <a:ext cx="20721003" cy="0"/>
          </a:xfrm>
          <a:prstGeom prst="line">
            <a:avLst/>
          </a:prstGeom>
          <a:ln w="6350">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sp>
        <p:nvSpPr>
          <p:cNvPr id="17" name="Rectangle 129"/>
          <p:cNvSpPr>
            <a:spLocks/>
          </p:cNvSpPr>
          <p:nvPr/>
        </p:nvSpPr>
        <p:spPr bwMode="auto">
          <a:xfrm>
            <a:off x="2275327" y="4103924"/>
            <a:ext cx="2681824" cy="49244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wrap="none" lIns="0" tIns="0" rIns="0" bIns="0">
            <a:spAutoFit/>
          </a:bodyPr>
          <a:lstStyle/>
          <a:p>
            <a:pPr>
              <a:tabLst>
                <a:tab pos="711058" algn="l"/>
                <a:tab pos="1422116" algn="l"/>
                <a:tab pos="2133173" algn="l"/>
                <a:tab pos="2844231" algn="l"/>
                <a:tab pos="3555289" algn="l"/>
                <a:tab pos="4266347" algn="l"/>
                <a:tab pos="4977404" algn="l"/>
                <a:tab pos="5688462" algn="l"/>
                <a:tab pos="6399520" algn="l"/>
                <a:tab pos="7110578" algn="l"/>
                <a:tab pos="7821635" algn="l"/>
                <a:tab pos="8532693" algn="l"/>
              </a:tabLst>
            </a:pPr>
            <a:r>
              <a:rPr lang="en-US" sz="3200" dirty="0" smtClean="0">
                <a:latin typeface="Lato" charset="0"/>
                <a:ea typeface="Lato" charset="0"/>
                <a:cs typeface="Lato" charset="0"/>
                <a:sym typeface="Helvetica" charset="0"/>
              </a:rPr>
              <a:t>Director Name</a:t>
            </a:r>
            <a:endParaRPr lang="en-US" sz="3200" dirty="0">
              <a:latin typeface="Lato" charset="0"/>
              <a:ea typeface="Lato" charset="0"/>
              <a:cs typeface="Lato" charset="0"/>
              <a:sym typeface="Helvetica" charset="0"/>
            </a:endParaRPr>
          </a:p>
        </p:txBody>
      </p:sp>
      <p:sp>
        <p:nvSpPr>
          <p:cNvPr id="18" name="Rectangle 129"/>
          <p:cNvSpPr>
            <a:spLocks/>
          </p:cNvSpPr>
          <p:nvPr/>
        </p:nvSpPr>
        <p:spPr bwMode="auto">
          <a:xfrm>
            <a:off x="2275327" y="5406623"/>
            <a:ext cx="1827423" cy="4308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wrap="none" lIns="0" tIns="0" rIns="0" bIns="0">
            <a:spAutoFit/>
          </a:bodyPr>
          <a:lstStyle/>
          <a:p>
            <a:pPr>
              <a:tabLst>
                <a:tab pos="711058" algn="l"/>
                <a:tab pos="1422116" algn="l"/>
                <a:tab pos="2133173" algn="l"/>
                <a:tab pos="2844231" algn="l"/>
                <a:tab pos="3555289" algn="l"/>
                <a:tab pos="4266347" algn="l"/>
                <a:tab pos="4977404" algn="l"/>
                <a:tab pos="5688462" algn="l"/>
                <a:tab pos="6399520" algn="l"/>
                <a:tab pos="7110578" algn="l"/>
                <a:tab pos="7821635" algn="l"/>
                <a:tab pos="8532693" algn="l"/>
              </a:tabLst>
            </a:pPr>
            <a:r>
              <a:rPr lang="en-US" sz="2800" dirty="0" smtClean="0">
                <a:solidFill>
                  <a:schemeClr val="bg1">
                    <a:lumMod val="50000"/>
                  </a:schemeClr>
                </a:solidFill>
                <a:latin typeface="Lato" charset="0"/>
                <a:ea typeface="Lato" charset="0"/>
                <a:cs typeface="Lato" charset="0"/>
                <a:sym typeface="Helvetica" charset="0"/>
              </a:rPr>
              <a:t>Director 01</a:t>
            </a:r>
            <a:endParaRPr lang="en-US" sz="2800" dirty="0">
              <a:solidFill>
                <a:schemeClr val="bg1">
                  <a:lumMod val="50000"/>
                </a:schemeClr>
              </a:solidFill>
              <a:latin typeface="Lato" charset="0"/>
              <a:ea typeface="Lato" charset="0"/>
              <a:cs typeface="Lato" charset="0"/>
              <a:sym typeface="Helvetica" charset="0"/>
            </a:endParaRPr>
          </a:p>
        </p:txBody>
      </p:sp>
      <p:sp>
        <p:nvSpPr>
          <p:cNvPr id="19" name="Rectangle 129"/>
          <p:cNvSpPr>
            <a:spLocks/>
          </p:cNvSpPr>
          <p:nvPr/>
        </p:nvSpPr>
        <p:spPr bwMode="auto">
          <a:xfrm>
            <a:off x="2275327" y="6530725"/>
            <a:ext cx="1827423" cy="4308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wrap="none" lIns="0" tIns="0" rIns="0" bIns="0">
            <a:spAutoFit/>
          </a:bodyPr>
          <a:lstStyle/>
          <a:p>
            <a:pPr>
              <a:tabLst>
                <a:tab pos="711058" algn="l"/>
                <a:tab pos="1422116" algn="l"/>
                <a:tab pos="2133173" algn="l"/>
                <a:tab pos="2844231" algn="l"/>
                <a:tab pos="3555289" algn="l"/>
                <a:tab pos="4266347" algn="l"/>
                <a:tab pos="4977404" algn="l"/>
                <a:tab pos="5688462" algn="l"/>
                <a:tab pos="6399520" algn="l"/>
                <a:tab pos="7110578" algn="l"/>
                <a:tab pos="7821635" algn="l"/>
                <a:tab pos="8532693" algn="l"/>
              </a:tabLst>
            </a:pPr>
            <a:r>
              <a:rPr lang="en-US" sz="2800" dirty="0" smtClean="0">
                <a:solidFill>
                  <a:schemeClr val="bg1">
                    <a:lumMod val="50000"/>
                  </a:schemeClr>
                </a:solidFill>
                <a:latin typeface="Lato" charset="0"/>
                <a:ea typeface="Lato" charset="0"/>
                <a:cs typeface="Lato" charset="0"/>
                <a:sym typeface="Helvetica" charset="0"/>
              </a:rPr>
              <a:t>Director 02</a:t>
            </a:r>
            <a:endParaRPr lang="en-US" sz="2800" dirty="0">
              <a:solidFill>
                <a:schemeClr val="bg1">
                  <a:lumMod val="50000"/>
                </a:schemeClr>
              </a:solidFill>
              <a:latin typeface="Lato" charset="0"/>
              <a:ea typeface="Lato" charset="0"/>
              <a:cs typeface="Lato" charset="0"/>
              <a:sym typeface="Helvetica" charset="0"/>
            </a:endParaRPr>
          </a:p>
        </p:txBody>
      </p:sp>
      <p:sp>
        <p:nvSpPr>
          <p:cNvPr id="20" name="Rectangle 129"/>
          <p:cNvSpPr>
            <a:spLocks/>
          </p:cNvSpPr>
          <p:nvPr/>
        </p:nvSpPr>
        <p:spPr bwMode="auto">
          <a:xfrm>
            <a:off x="2275327" y="7654828"/>
            <a:ext cx="1827423" cy="4308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wrap="none" lIns="0" tIns="0" rIns="0" bIns="0">
            <a:spAutoFit/>
          </a:bodyPr>
          <a:lstStyle/>
          <a:p>
            <a:pPr>
              <a:tabLst>
                <a:tab pos="711058" algn="l"/>
                <a:tab pos="1422116" algn="l"/>
                <a:tab pos="2133173" algn="l"/>
                <a:tab pos="2844231" algn="l"/>
                <a:tab pos="3555289" algn="l"/>
                <a:tab pos="4266347" algn="l"/>
                <a:tab pos="4977404" algn="l"/>
                <a:tab pos="5688462" algn="l"/>
                <a:tab pos="6399520" algn="l"/>
                <a:tab pos="7110578" algn="l"/>
                <a:tab pos="7821635" algn="l"/>
                <a:tab pos="8532693" algn="l"/>
              </a:tabLst>
            </a:pPr>
            <a:r>
              <a:rPr lang="en-US" sz="2800" dirty="0" smtClean="0">
                <a:solidFill>
                  <a:schemeClr val="bg1">
                    <a:lumMod val="50000"/>
                  </a:schemeClr>
                </a:solidFill>
                <a:latin typeface="Lato" charset="0"/>
                <a:ea typeface="Lato" charset="0"/>
                <a:cs typeface="Lato" charset="0"/>
                <a:sym typeface="Helvetica" charset="0"/>
              </a:rPr>
              <a:t>Director 03</a:t>
            </a:r>
            <a:endParaRPr lang="en-US" sz="2800" dirty="0">
              <a:solidFill>
                <a:schemeClr val="bg1">
                  <a:lumMod val="50000"/>
                </a:schemeClr>
              </a:solidFill>
              <a:latin typeface="Lato" charset="0"/>
              <a:ea typeface="Lato" charset="0"/>
              <a:cs typeface="Lato" charset="0"/>
              <a:sym typeface="Helvetica" charset="0"/>
            </a:endParaRPr>
          </a:p>
        </p:txBody>
      </p:sp>
      <p:sp>
        <p:nvSpPr>
          <p:cNvPr id="21" name="Rectangle 129"/>
          <p:cNvSpPr>
            <a:spLocks/>
          </p:cNvSpPr>
          <p:nvPr/>
        </p:nvSpPr>
        <p:spPr bwMode="auto">
          <a:xfrm>
            <a:off x="2275327" y="8778931"/>
            <a:ext cx="1827423" cy="4308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wrap="none" lIns="0" tIns="0" rIns="0" bIns="0">
            <a:spAutoFit/>
          </a:bodyPr>
          <a:lstStyle/>
          <a:p>
            <a:pPr>
              <a:tabLst>
                <a:tab pos="711058" algn="l"/>
                <a:tab pos="1422116" algn="l"/>
                <a:tab pos="2133173" algn="l"/>
                <a:tab pos="2844231" algn="l"/>
                <a:tab pos="3555289" algn="l"/>
                <a:tab pos="4266347" algn="l"/>
                <a:tab pos="4977404" algn="l"/>
                <a:tab pos="5688462" algn="l"/>
                <a:tab pos="6399520" algn="l"/>
                <a:tab pos="7110578" algn="l"/>
                <a:tab pos="7821635" algn="l"/>
                <a:tab pos="8532693" algn="l"/>
              </a:tabLst>
            </a:pPr>
            <a:r>
              <a:rPr lang="en-US" sz="2800" dirty="0" smtClean="0">
                <a:solidFill>
                  <a:schemeClr val="bg1">
                    <a:lumMod val="50000"/>
                  </a:schemeClr>
                </a:solidFill>
                <a:latin typeface="Lato" charset="0"/>
                <a:ea typeface="Lato" charset="0"/>
                <a:cs typeface="Lato" charset="0"/>
                <a:sym typeface="Helvetica" charset="0"/>
              </a:rPr>
              <a:t>Director 04</a:t>
            </a:r>
            <a:endParaRPr lang="en-US" sz="2800" dirty="0">
              <a:solidFill>
                <a:schemeClr val="bg1">
                  <a:lumMod val="50000"/>
                </a:schemeClr>
              </a:solidFill>
              <a:latin typeface="Lato" charset="0"/>
              <a:ea typeface="Lato" charset="0"/>
              <a:cs typeface="Lato" charset="0"/>
              <a:sym typeface="Helvetica" charset="0"/>
            </a:endParaRPr>
          </a:p>
        </p:txBody>
      </p:sp>
      <p:sp>
        <p:nvSpPr>
          <p:cNvPr id="22" name="Rectangle 129"/>
          <p:cNvSpPr>
            <a:spLocks/>
          </p:cNvSpPr>
          <p:nvPr/>
        </p:nvSpPr>
        <p:spPr bwMode="auto">
          <a:xfrm>
            <a:off x="2275327" y="9903034"/>
            <a:ext cx="1827423" cy="4308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wrap="none" lIns="0" tIns="0" rIns="0" bIns="0">
            <a:spAutoFit/>
          </a:bodyPr>
          <a:lstStyle/>
          <a:p>
            <a:pPr>
              <a:tabLst>
                <a:tab pos="711058" algn="l"/>
                <a:tab pos="1422116" algn="l"/>
                <a:tab pos="2133173" algn="l"/>
                <a:tab pos="2844231" algn="l"/>
                <a:tab pos="3555289" algn="l"/>
                <a:tab pos="4266347" algn="l"/>
                <a:tab pos="4977404" algn="l"/>
                <a:tab pos="5688462" algn="l"/>
                <a:tab pos="6399520" algn="l"/>
                <a:tab pos="7110578" algn="l"/>
                <a:tab pos="7821635" algn="l"/>
                <a:tab pos="8532693" algn="l"/>
              </a:tabLst>
            </a:pPr>
            <a:r>
              <a:rPr lang="en-US" sz="2800" dirty="0" smtClean="0">
                <a:solidFill>
                  <a:schemeClr val="bg1">
                    <a:lumMod val="50000"/>
                  </a:schemeClr>
                </a:solidFill>
                <a:latin typeface="Lato" charset="0"/>
                <a:ea typeface="Lato" charset="0"/>
                <a:cs typeface="Lato" charset="0"/>
                <a:sym typeface="Helvetica" charset="0"/>
              </a:rPr>
              <a:t>Director 05</a:t>
            </a:r>
            <a:endParaRPr lang="en-US" sz="2800" dirty="0">
              <a:solidFill>
                <a:schemeClr val="bg1">
                  <a:lumMod val="50000"/>
                </a:schemeClr>
              </a:solidFill>
              <a:latin typeface="Lato" charset="0"/>
              <a:ea typeface="Lato" charset="0"/>
              <a:cs typeface="Lato" charset="0"/>
              <a:sym typeface="Helvetica" charset="0"/>
            </a:endParaRPr>
          </a:p>
        </p:txBody>
      </p:sp>
      <p:cxnSp>
        <p:nvCxnSpPr>
          <p:cNvPr id="23" name="Straight Connector 22"/>
          <p:cNvCxnSpPr/>
          <p:nvPr/>
        </p:nvCxnSpPr>
        <p:spPr>
          <a:xfrm>
            <a:off x="9874780" y="5147072"/>
            <a:ext cx="0" cy="5562738"/>
          </a:xfrm>
          <a:prstGeom prst="line">
            <a:avLst/>
          </a:prstGeom>
          <a:ln w="6350">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cxnSp>
        <p:nvCxnSpPr>
          <p:cNvPr id="24" name="Straight Connector 23"/>
          <p:cNvCxnSpPr/>
          <p:nvPr/>
        </p:nvCxnSpPr>
        <p:spPr>
          <a:xfrm>
            <a:off x="5661314" y="5147072"/>
            <a:ext cx="0" cy="5562738"/>
          </a:xfrm>
          <a:prstGeom prst="line">
            <a:avLst/>
          </a:prstGeom>
          <a:ln w="6350">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cxnSp>
        <p:nvCxnSpPr>
          <p:cNvPr id="25" name="Straight Connector 24"/>
          <p:cNvCxnSpPr/>
          <p:nvPr/>
        </p:nvCxnSpPr>
        <p:spPr>
          <a:xfrm>
            <a:off x="14112299" y="5147072"/>
            <a:ext cx="0" cy="5562738"/>
          </a:xfrm>
          <a:prstGeom prst="line">
            <a:avLst/>
          </a:prstGeom>
          <a:ln w="6350">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cxnSp>
        <p:nvCxnSpPr>
          <p:cNvPr id="26" name="Straight Connector 25"/>
          <p:cNvCxnSpPr/>
          <p:nvPr/>
        </p:nvCxnSpPr>
        <p:spPr>
          <a:xfrm>
            <a:off x="18325826" y="5147072"/>
            <a:ext cx="0" cy="5562738"/>
          </a:xfrm>
          <a:prstGeom prst="line">
            <a:avLst/>
          </a:prstGeom>
          <a:ln w="6350">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cxnSp>
        <p:nvCxnSpPr>
          <p:cNvPr id="27" name="Straight Connector 26"/>
          <p:cNvCxnSpPr/>
          <p:nvPr/>
        </p:nvCxnSpPr>
        <p:spPr>
          <a:xfrm>
            <a:off x="22571607" y="5147072"/>
            <a:ext cx="0" cy="5562738"/>
          </a:xfrm>
          <a:prstGeom prst="line">
            <a:avLst/>
          </a:prstGeom>
          <a:ln w="6350">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cxnSp>
        <p:nvCxnSpPr>
          <p:cNvPr id="28" name="Straight Connector 27"/>
          <p:cNvCxnSpPr/>
          <p:nvPr/>
        </p:nvCxnSpPr>
        <p:spPr>
          <a:xfrm>
            <a:off x="1850604" y="5153637"/>
            <a:ext cx="17999615" cy="0"/>
          </a:xfrm>
          <a:prstGeom prst="line">
            <a:avLst/>
          </a:prstGeom>
          <a:ln w="6350">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sp>
        <p:nvSpPr>
          <p:cNvPr id="29" name="Rectangle 129"/>
          <p:cNvSpPr>
            <a:spLocks/>
          </p:cNvSpPr>
          <p:nvPr/>
        </p:nvSpPr>
        <p:spPr bwMode="auto">
          <a:xfrm>
            <a:off x="6770668" y="4103924"/>
            <a:ext cx="1982915" cy="61555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wrap="none" lIns="0" tIns="0" rIns="0" bIns="0">
            <a:spAutoFit/>
          </a:bodyPr>
          <a:lstStyle/>
          <a:p>
            <a:pPr algn="ctr">
              <a:tabLst>
                <a:tab pos="711058" algn="l"/>
                <a:tab pos="1422116" algn="l"/>
                <a:tab pos="2133173" algn="l"/>
                <a:tab pos="2844231" algn="l"/>
                <a:tab pos="3555289" algn="l"/>
                <a:tab pos="4266347" algn="l"/>
                <a:tab pos="4977404" algn="l"/>
                <a:tab pos="5688462" algn="l"/>
                <a:tab pos="6399520" algn="l"/>
                <a:tab pos="7110578" algn="l"/>
                <a:tab pos="7821635" algn="l"/>
                <a:tab pos="8532693" algn="l"/>
              </a:tabLst>
            </a:pPr>
            <a:r>
              <a:rPr lang="en-US" sz="4000" dirty="0" smtClean="0">
                <a:solidFill>
                  <a:srgbClr val="FFFFFF"/>
                </a:solidFill>
                <a:latin typeface="Lato" charset="0"/>
                <a:ea typeface="Lato" charset="0"/>
                <a:cs typeface="Lato" charset="0"/>
                <a:sym typeface="Helvetica" charset="0"/>
              </a:rPr>
              <a:t>Option 1</a:t>
            </a:r>
            <a:endParaRPr lang="en-US" sz="4000" dirty="0">
              <a:solidFill>
                <a:srgbClr val="FFFFFF"/>
              </a:solidFill>
              <a:latin typeface="Lato" charset="0"/>
              <a:ea typeface="Lato" charset="0"/>
              <a:cs typeface="Lato" charset="0"/>
              <a:sym typeface="Helvetica" charset="0"/>
            </a:endParaRPr>
          </a:p>
        </p:txBody>
      </p:sp>
      <p:grpSp>
        <p:nvGrpSpPr>
          <p:cNvPr id="30" name="Group 109"/>
          <p:cNvGrpSpPr>
            <a:grpSpLocks/>
          </p:cNvGrpSpPr>
          <p:nvPr/>
        </p:nvGrpSpPr>
        <p:grpSpPr bwMode="auto">
          <a:xfrm>
            <a:off x="18693320" y="4268001"/>
            <a:ext cx="204147" cy="222183"/>
            <a:chOff x="184" y="144"/>
            <a:chExt cx="297" cy="242"/>
          </a:xfrm>
          <a:solidFill>
            <a:schemeClr val="bg1"/>
          </a:solidFill>
        </p:grpSpPr>
        <p:sp>
          <p:nvSpPr>
            <p:cNvPr id="34" name="AutoShape 91"/>
            <p:cNvSpPr>
              <a:spLocks/>
            </p:cNvSpPr>
            <p:nvPr/>
          </p:nvSpPr>
          <p:spPr bwMode="auto">
            <a:xfrm>
              <a:off x="304" y="144"/>
              <a:ext cx="22" cy="7"/>
            </a:xfrm>
            <a:custGeom>
              <a:avLst/>
              <a:gdLst>
                <a:gd name="T0" fmla="*/ 0 w 20542"/>
                <a:gd name="T1" fmla="*/ 0 h 17263"/>
                <a:gd name="T2" fmla="*/ 0 w 20542"/>
                <a:gd name="T3" fmla="*/ 0 h 17263"/>
                <a:gd name="T4" fmla="*/ 0 w 20542"/>
                <a:gd name="T5" fmla="*/ 0 h 17263"/>
                <a:gd name="T6" fmla="*/ 0 w 20542"/>
                <a:gd name="T7" fmla="*/ 0 h 17263"/>
                <a:gd name="T8" fmla="*/ 0 w 20542"/>
                <a:gd name="T9" fmla="*/ 0 h 17263"/>
                <a:gd name="T10" fmla="*/ 0 w 20542"/>
                <a:gd name="T11" fmla="*/ 0 h 17263"/>
                <a:gd name="T12" fmla="*/ 0 w 20542"/>
                <a:gd name="T13" fmla="*/ 0 h 17263"/>
                <a:gd name="T14" fmla="*/ 0 w 20542"/>
                <a:gd name="T15" fmla="*/ 0 h 17263"/>
                <a:gd name="T16" fmla="*/ 0 w 20542"/>
                <a:gd name="T17" fmla="*/ 0 h 17263"/>
                <a:gd name="T18" fmla="*/ 0 w 20542"/>
                <a:gd name="T19" fmla="*/ 0 h 17263"/>
                <a:gd name="T20" fmla="*/ 0 w 20542"/>
                <a:gd name="T21" fmla="*/ 0 h 17263"/>
                <a:gd name="T22" fmla="*/ 0 w 20542"/>
                <a:gd name="T23" fmla="*/ 0 h 17263"/>
                <a:gd name="T24" fmla="*/ 0 w 20542"/>
                <a:gd name="T25" fmla="*/ 0 h 1726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0542" h="17263">
                  <a:moveTo>
                    <a:pt x="19936" y="4186"/>
                  </a:moveTo>
                  <a:cubicBezTo>
                    <a:pt x="18293" y="6058"/>
                    <a:pt x="18766" y="9572"/>
                    <a:pt x="16483" y="7506"/>
                  </a:cubicBezTo>
                  <a:cubicBezTo>
                    <a:pt x="16483" y="-3197"/>
                    <a:pt x="15350" y="3479"/>
                    <a:pt x="11192" y="4910"/>
                  </a:cubicBezTo>
                  <a:cubicBezTo>
                    <a:pt x="10429" y="5139"/>
                    <a:pt x="5153" y="9537"/>
                    <a:pt x="5153" y="7506"/>
                  </a:cubicBezTo>
                  <a:cubicBezTo>
                    <a:pt x="5095" y="7506"/>
                    <a:pt x="5320" y="3196"/>
                    <a:pt x="5153" y="1660"/>
                  </a:cubicBezTo>
                  <a:cubicBezTo>
                    <a:pt x="4048" y="936"/>
                    <a:pt x="4819" y="1660"/>
                    <a:pt x="4819" y="0"/>
                  </a:cubicBezTo>
                  <a:cubicBezTo>
                    <a:pt x="4281" y="0"/>
                    <a:pt x="349" y="4186"/>
                    <a:pt x="349" y="4186"/>
                  </a:cubicBezTo>
                  <a:cubicBezTo>
                    <a:pt x="3714" y="4186"/>
                    <a:pt x="0" y="10915"/>
                    <a:pt x="0" y="13316"/>
                  </a:cubicBezTo>
                  <a:cubicBezTo>
                    <a:pt x="2602" y="14058"/>
                    <a:pt x="4339" y="16655"/>
                    <a:pt x="6519" y="16655"/>
                  </a:cubicBezTo>
                  <a:cubicBezTo>
                    <a:pt x="6519" y="18403"/>
                    <a:pt x="12450" y="15824"/>
                    <a:pt x="13235" y="15824"/>
                  </a:cubicBezTo>
                  <a:cubicBezTo>
                    <a:pt x="15778" y="15824"/>
                    <a:pt x="17406" y="14729"/>
                    <a:pt x="19412" y="11621"/>
                  </a:cubicBezTo>
                  <a:cubicBezTo>
                    <a:pt x="21600" y="8265"/>
                    <a:pt x="19936" y="8530"/>
                    <a:pt x="19936" y="4186"/>
                  </a:cubicBezTo>
                  <a:close/>
                  <a:moveTo>
                    <a:pt x="19936" y="4186"/>
                  </a:moveTo>
                </a:path>
              </a:pathLst>
            </a:custGeom>
            <a:grpFill/>
            <a:ln>
              <a:noFill/>
            </a:ln>
            <a:extLst>
              <a:ext uri="{91240B29-F687-4f45-9708-019B960494DF}">
                <a14:hiddenLine xmlns:a14="http://schemas.microsoft.com/office/drawing/2010/main" xmlns="" w="25400" cap="flat">
                  <a:solidFill>
                    <a:schemeClr val="tx1"/>
                  </a:solidFill>
                  <a:miter lim="800000"/>
                  <a:headEnd type="none" w="med" len="med"/>
                  <a:tailEnd type="none" w="med" len="med"/>
                </a14:hiddenLine>
              </a:ext>
            </a:extLst>
          </p:spPr>
          <p:txBody>
            <a:bodyPr lIns="0" tIns="0" rIns="0" bIns="0"/>
            <a:lstStyle/>
            <a:p>
              <a:endParaRPr lang="en-US" sz="7200">
                <a:latin typeface="Lato" charset="0"/>
                <a:ea typeface="Lato" charset="0"/>
                <a:cs typeface="Lato" charset="0"/>
              </a:endParaRPr>
            </a:p>
          </p:txBody>
        </p:sp>
        <p:sp>
          <p:nvSpPr>
            <p:cNvPr id="35" name="AutoShape 92"/>
            <p:cNvSpPr>
              <a:spLocks/>
            </p:cNvSpPr>
            <p:nvPr/>
          </p:nvSpPr>
          <p:spPr bwMode="auto">
            <a:xfrm>
              <a:off x="352" y="168"/>
              <a:ext cx="18" cy="23"/>
            </a:xfrm>
            <a:custGeom>
              <a:avLst/>
              <a:gdLst>
                <a:gd name="T0" fmla="*/ 0 w 20330"/>
                <a:gd name="T1" fmla="*/ 0 h 21462"/>
                <a:gd name="T2" fmla="*/ 0 w 20330"/>
                <a:gd name="T3" fmla="*/ 0 h 21462"/>
                <a:gd name="T4" fmla="*/ 0 w 20330"/>
                <a:gd name="T5" fmla="*/ 0 h 21462"/>
                <a:gd name="T6" fmla="*/ 0 w 20330"/>
                <a:gd name="T7" fmla="*/ 0 h 21462"/>
                <a:gd name="T8" fmla="*/ 0 w 20330"/>
                <a:gd name="T9" fmla="*/ 0 h 21462"/>
                <a:gd name="T10" fmla="*/ 0 w 20330"/>
                <a:gd name="T11" fmla="*/ 0 h 21462"/>
                <a:gd name="T12" fmla="*/ 0 w 20330"/>
                <a:gd name="T13" fmla="*/ 0 h 21462"/>
                <a:gd name="T14" fmla="*/ 0 w 20330"/>
                <a:gd name="T15" fmla="*/ 0 h 21462"/>
                <a:gd name="T16" fmla="*/ 0 w 20330"/>
                <a:gd name="T17" fmla="*/ 0 h 21462"/>
                <a:gd name="T18" fmla="*/ 0 w 20330"/>
                <a:gd name="T19" fmla="*/ 0 h 21462"/>
                <a:gd name="T20" fmla="*/ 0 w 20330"/>
                <a:gd name="T21" fmla="*/ 0 h 21462"/>
                <a:gd name="T22" fmla="*/ 0 w 20330"/>
                <a:gd name="T23" fmla="*/ 0 h 21462"/>
                <a:gd name="T24" fmla="*/ 0 w 20330"/>
                <a:gd name="T25" fmla="*/ 0 h 21462"/>
                <a:gd name="T26" fmla="*/ 0 w 20330"/>
                <a:gd name="T27" fmla="*/ 0 h 21462"/>
                <a:gd name="T28" fmla="*/ 0 w 20330"/>
                <a:gd name="T29" fmla="*/ 0 h 21462"/>
                <a:gd name="T30" fmla="*/ 0 w 20330"/>
                <a:gd name="T31" fmla="*/ 0 h 21462"/>
                <a:gd name="T32" fmla="*/ 0 w 20330"/>
                <a:gd name="T33" fmla="*/ 0 h 2146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0330" h="21462">
                  <a:moveTo>
                    <a:pt x="1685" y="9330"/>
                  </a:moveTo>
                  <a:cubicBezTo>
                    <a:pt x="5927" y="9330"/>
                    <a:pt x="6974" y="10452"/>
                    <a:pt x="7227" y="14183"/>
                  </a:cubicBezTo>
                  <a:cubicBezTo>
                    <a:pt x="12255" y="15539"/>
                    <a:pt x="3833" y="15223"/>
                    <a:pt x="3391" y="15223"/>
                  </a:cubicBezTo>
                  <a:cubicBezTo>
                    <a:pt x="3319" y="16960"/>
                    <a:pt x="268" y="20457"/>
                    <a:pt x="4176" y="19489"/>
                  </a:cubicBezTo>
                  <a:cubicBezTo>
                    <a:pt x="7019" y="18785"/>
                    <a:pt x="7633" y="18947"/>
                    <a:pt x="7651" y="21461"/>
                  </a:cubicBezTo>
                  <a:cubicBezTo>
                    <a:pt x="11424" y="21461"/>
                    <a:pt x="16723" y="21600"/>
                    <a:pt x="18745" y="18346"/>
                  </a:cubicBezTo>
                  <a:cubicBezTo>
                    <a:pt x="20776" y="18346"/>
                    <a:pt x="20938" y="16755"/>
                    <a:pt x="18745" y="16264"/>
                  </a:cubicBezTo>
                  <a:cubicBezTo>
                    <a:pt x="18745" y="18089"/>
                    <a:pt x="18853" y="18001"/>
                    <a:pt x="16605" y="18001"/>
                  </a:cubicBezTo>
                  <a:cubicBezTo>
                    <a:pt x="17427" y="14256"/>
                    <a:pt x="16840" y="11075"/>
                    <a:pt x="12769" y="11075"/>
                  </a:cubicBezTo>
                  <a:cubicBezTo>
                    <a:pt x="13428" y="9477"/>
                    <a:pt x="11731" y="8238"/>
                    <a:pt x="10079" y="7183"/>
                  </a:cubicBezTo>
                  <a:cubicBezTo>
                    <a:pt x="6965" y="5197"/>
                    <a:pt x="10152" y="4742"/>
                    <a:pt x="10639" y="2419"/>
                  </a:cubicBezTo>
                  <a:cubicBezTo>
                    <a:pt x="8337" y="2880"/>
                    <a:pt x="8274" y="4471"/>
                    <a:pt x="5097" y="4500"/>
                  </a:cubicBezTo>
                  <a:cubicBezTo>
                    <a:pt x="5097" y="3951"/>
                    <a:pt x="5783" y="2265"/>
                    <a:pt x="5214" y="2082"/>
                  </a:cubicBezTo>
                  <a:cubicBezTo>
                    <a:pt x="5972" y="2074"/>
                    <a:pt x="8987" y="0"/>
                    <a:pt x="5530" y="0"/>
                  </a:cubicBezTo>
                  <a:cubicBezTo>
                    <a:pt x="4032" y="4486"/>
                    <a:pt x="-662" y="88"/>
                    <a:pt x="78" y="4200"/>
                  </a:cubicBezTo>
                  <a:cubicBezTo>
                    <a:pt x="593" y="6970"/>
                    <a:pt x="1685" y="6780"/>
                    <a:pt x="1685" y="9330"/>
                  </a:cubicBezTo>
                  <a:close/>
                  <a:moveTo>
                    <a:pt x="1685" y="9330"/>
                  </a:moveTo>
                </a:path>
              </a:pathLst>
            </a:custGeom>
            <a:grpFill/>
            <a:ln>
              <a:noFill/>
            </a:ln>
            <a:extLst>
              <a:ext uri="{91240B29-F687-4f45-9708-019B960494DF}">
                <a14:hiddenLine xmlns:a14="http://schemas.microsoft.com/office/drawing/2010/main" xmlns="" w="25400" cap="flat">
                  <a:solidFill>
                    <a:schemeClr val="tx1"/>
                  </a:solidFill>
                  <a:miter lim="800000"/>
                  <a:headEnd type="none" w="med" len="med"/>
                  <a:tailEnd type="none" w="med" len="med"/>
                </a14:hiddenLine>
              </a:ext>
            </a:extLst>
          </p:spPr>
          <p:txBody>
            <a:bodyPr lIns="0" tIns="0" rIns="0" bIns="0"/>
            <a:lstStyle/>
            <a:p>
              <a:endParaRPr lang="en-US" sz="7200">
                <a:latin typeface="Lato" charset="0"/>
                <a:ea typeface="Lato" charset="0"/>
                <a:cs typeface="Lato" charset="0"/>
              </a:endParaRPr>
            </a:p>
          </p:txBody>
        </p:sp>
        <p:sp>
          <p:nvSpPr>
            <p:cNvPr id="36" name="AutoShape 93"/>
            <p:cNvSpPr>
              <a:spLocks/>
            </p:cNvSpPr>
            <p:nvPr/>
          </p:nvSpPr>
          <p:spPr bwMode="auto">
            <a:xfrm>
              <a:off x="336" y="176"/>
              <a:ext cx="9" cy="11"/>
            </a:xfrm>
            <a:custGeom>
              <a:avLst/>
              <a:gdLst>
                <a:gd name="T0" fmla="*/ 0 w 15938"/>
                <a:gd name="T1" fmla="*/ 0 h 19489"/>
                <a:gd name="T2" fmla="*/ 0 w 15938"/>
                <a:gd name="T3" fmla="*/ 0 h 19489"/>
                <a:gd name="T4" fmla="*/ 0 w 15938"/>
                <a:gd name="T5" fmla="*/ 0 h 19489"/>
                <a:gd name="T6" fmla="*/ 0 w 15938"/>
                <a:gd name="T7" fmla="*/ 0 h 19489"/>
                <a:gd name="T8" fmla="*/ 0 w 15938"/>
                <a:gd name="T9" fmla="*/ 0 h 19489"/>
                <a:gd name="T10" fmla="*/ 0 w 15938"/>
                <a:gd name="T11" fmla="*/ 0 h 19489"/>
                <a:gd name="T12" fmla="*/ 0 w 15938"/>
                <a:gd name="T13" fmla="*/ 0 h 19489"/>
                <a:gd name="T14" fmla="*/ 0 w 15938"/>
                <a:gd name="T15" fmla="*/ 0 h 1948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938" h="19489">
                  <a:moveTo>
                    <a:pt x="1447" y="19489"/>
                  </a:moveTo>
                  <a:cubicBezTo>
                    <a:pt x="10460" y="19334"/>
                    <a:pt x="12771" y="13571"/>
                    <a:pt x="15260" y="5681"/>
                  </a:cubicBezTo>
                  <a:cubicBezTo>
                    <a:pt x="17711" y="-2111"/>
                    <a:pt x="12911" y="1905"/>
                    <a:pt x="10498" y="2201"/>
                  </a:cubicBezTo>
                  <a:cubicBezTo>
                    <a:pt x="8430" y="3342"/>
                    <a:pt x="6949" y="-1688"/>
                    <a:pt x="6043" y="608"/>
                  </a:cubicBezTo>
                  <a:cubicBezTo>
                    <a:pt x="5264" y="2567"/>
                    <a:pt x="6668" y="4864"/>
                    <a:pt x="8673" y="4864"/>
                  </a:cubicBezTo>
                  <a:cubicBezTo>
                    <a:pt x="8149" y="6540"/>
                    <a:pt x="-3889" y="8499"/>
                    <a:pt x="2047" y="10190"/>
                  </a:cubicBezTo>
                  <a:cubicBezTo>
                    <a:pt x="1320" y="14008"/>
                    <a:pt x="-1795" y="15896"/>
                    <a:pt x="1447" y="19489"/>
                  </a:cubicBezTo>
                  <a:close/>
                  <a:moveTo>
                    <a:pt x="1447" y="19489"/>
                  </a:moveTo>
                </a:path>
              </a:pathLst>
            </a:custGeom>
            <a:grpFill/>
            <a:ln>
              <a:noFill/>
            </a:ln>
            <a:extLst>
              <a:ext uri="{91240B29-F687-4f45-9708-019B960494DF}">
                <a14:hiddenLine xmlns:a14="http://schemas.microsoft.com/office/drawing/2010/main" xmlns="" w="25400" cap="flat">
                  <a:solidFill>
                    <a:schemeClr val="tx1"/>
                  </a:solidFill>
                  <a:miter lim="800000"/>
                  <a:headEnd type="none" w="med" len="med"/>
                  <a:tailEnd type="none" w="med" len="med"/>
                </a14:hiddenLine>
              </a:ext>
            </a:extLst>
          </p:spPr>
          <p:txBody>
            <a:bodyPr lIns="0" tIns="0" rIns="0" bIns="0"/>
            <a:lstStyle/>
            <a:p>
              <a:endParaRPr lang="en-US" sz="7200">
                <a:latin typeface="Lato" charset="0"/>
                <a:ea typeface="Lato" charset="0"/>
                <a:cs typeface="Lato" charset="0"/>
              </a:endParaRPr>
            </a:p>
          </p:txBody>
        </p:sp>
        <p:sp>
          <p:nvSpPr>
            <p:cNvPr id="37" name="AutoShape 94"/>
            <p:cNvSpPr>
              <a:spLocks/>
            </p:cNvSpPr>
            <p:nvPr/>
          </p:nvSpPr>
          <p:spPr bwMode="auto">
            <a:xfrm>
              <a:off x="352" y="192"/>
              <a:ext cx="2" cy="1"/>
            </a:xfrm>
            <a:custGeom>
              <a:avLst/>
              <a:gdLst>
                <a:gd name="T0" fmla="*/ 0 w 21600"/>
                <a:gd name="T1" fmla="*/ 0 h 13852"/>
                <a:gd name="T2" fmla="*/ 0 w 21600"/>
                <a:gd name="T3" fmla="*/ 0 h 13852"/>
                <a:gd name="T4" fmla="*/ 0 w 21600"/>
                <a:gd name="T5" fmla="*/ 0 h 13852"/>
                <a:gd name="T6" fmla="*/ 0 w 21600"/>
                <a:gd name="T7" fmla="*/ 0 h 13852"/>
                <a:gd name="T8" fmla="*/ 0 w 21600"/>
                <a:gd name="T9" fmla="*/ 0 h 138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13852">
                  <a:moveTo>
                    <a:pt x="0" y="4834"/>
                  </a:moveTo>
                  <a:cubicBezTo>
                    <a:pt x="3511" y="21600"/>
                    <a:pt x="21600" y="12034"/>
                    <a:pt x="21600" y="0"/>
                  </a:cubicBezTo>
                  <a:cubicBezTo>
                    <a:pt x="15647" y="0"/>
                    <a:pt x="9617" y="0"/>
                    <a:pt x="3511" y="0"/>
                  </a:cubicBezTo>
                  <a:cubicBezTo>
                    <a:pt x="4732" y="4834"/>
                    <a:pt x="3435" y="6480"/>
                    <a:pt x="0" y="4834"/>
                  </a:cubicBezTo>
                  <a:close/>
                  <a:moveTo>
                    <a:pt x="0" y="4834"/>
                  </a:moveTo>
                </a:path>
              </a:pathLst>
            </a:custGeom>
            <a:grpFill/>
            <a:ln>
              <a:noFill/>
            </a:ln>
            <a:extLst>
              <a:ext uri="{91240B29-F687-4f45-9708-019B960494DF}">
                <a14:hiddenLine xmlns:a14="http://schemas.microsoft.com/office/drawing/2010/main" xmlns="" w="25400" cap="flat">
                  <a:solidFill>
                    <a:schemeClr val="tx1"/>
                  </a:solidFill>
                  <a:miter lim="800000"/>
                  <a:headEnd type="none" w="med" len="med"/>
                  <a:tailEnd type="none" w="med" len="med"/>
                </a14:hiddenLine>
              </a:ext>
            </a:extLst>
          </p:spPr>
          <p:txBody>
            <a:bodyPr lIns="0" tIns="0" rIns="0" bIns="0"/>
            <a:lstStyle/>
            <a:p>
              <a:endParaRPr lang="en-US" sz="7200">
                <a:latin typeface="Lato" charset="0"/>
                <a:ea typeface="Lato" charset="0"/>
                <a:cs typeface="Lato" charset="0"/>
              </a:endParaRPr>
            </a:p>
          </p:txBody>
        </p:sp>
        <p:sp>
          <p:nvSpPr>
            <p:cNvPr id="38" name="AutoShape 95"/>
            <p:cNvSpPr>
              <a:spLocks/>
            </p:cNvSpPr>
            <p:nvPr/>
          </p:nvSpPr>
          <p:spPr bwMode="auto">
            <a:xfrm>
              <a:off x="240" y="200"/>
              <a:ext cx="3" cy="2"/>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21600"/>
                  </a:moveTo>
                  <a:cubicBezTo>
                    <a:pt x="14954" y="20491"/>
                    <a:pt x="21600" y="16184"/>
                    <a:pt x="21600" y="0"/>
                  </a:cubicBezTo>
                  <a:cubicBezTo>
                    <a:pt x="7849" y="9201"/>
                    <a:pt x="3208" y="6526"/>
                    <a:pt x="0" y="21600"/>
                  </a:cubicBezTo>
                  <a:close/>
                  <a:moveTo>
                    <a:pt x="0" y="21600"/>
                  </a:moveTo>
                </a:path>
              </a:pathLst>
            </a:custGeom>
            <a:grpFill/>
            <a:ln>
              <a:noFill/>
            </a:ln>
            <a:extLst>
              <a:ext uri="{91240B29-F687-4f45-9708-019B960494DF}">
                <a14:hiddenLine xmlns:a14="http://schemas.microsoft.com/office/drawing/2010/main" xmlns="" w="25400" cap="flat">
                  <a:solidFill>
                    <a:schemeClr val="tx1"/>
                  </a:solidFill>
                  <a:miter lim="800000"/>
                  <a:headEnd type="none" w="med" len="med"/>
                  <a:tailEnd type="none" w="med" len="med"/>
                </a14:hiddenLine>
              </a:ext>
            </a:extLst>
          </p:spPr>
          <p:txBody>
            <a:bodyPr lIns="0" tIns="0" rIns="0" bIns="0"/>
            <a:lstStyle/>
            <a:p>
              <a:endParaRPr lang="en-US" sz="7200">
                <a:latin typeface="Lato" charset="0"/>
                <a:ea typeface="Lato" charset="0"/>
                <a:cs typeface="Lato" charset="0"/>
              </a:endParaRPr>
            </a:p>
          </p:txBody>
        </p:sp>
        <p:sp>
          <p:nvSpPr>
            <p:cNvPr id="39" name="AutoShape 96"/>
            <p:cNvSpPr>
              <a:spLocks/>
            </p:cNvSpPr>
            <p:nvPr/>
          </p:nvSpPr>
          <p:spPr bwMode="auto">
            <a:xfrm>
              <a:off x="376" y="216"/>
              <a:ext cx="3" cy="4"/>
            </a:xfrm>
            <a:custGeom>
              <a:avLst/>
              <a:gdLst>
                <a:gd name="T0" fmla="*/ 0 w 15151"/>
                <a:gd name="T1" fmla="*/ 0 h 21600"/>
                <a:gd name="T2" fmla="*/ 0 w 15151"/>
                <a:gd name="T3" fmla="*/ 0 h 21600"/>
                <a:gd name="T4" fmla="*/ 0 w 15151"/>
                <a:gd name="T5" fmla="*/ 0 h 21600"/>
                <a:gd name="T6" fmla="*/ 0 w 15151"/>
                <a:gd name="T7" fmla="*/ 0 h 21600"/>
                <a:gd name="T8" fmla="*/ 0 w 15151"/>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151" h="21600">
                  <a:moveTo>
                    <a:pt x="10724" y="0"/>
                  </a:moveTo>
                  <a:cubicBezTo>
                    <a:pt x="11899" y="6522"/>
                    <a:pt x="8375" y="7809"/>
                    <a:pt x="0" y="3905"/>
                  </a:cubicBezTo>
                  <a:cubicBezTo>
                    <a:pt x="3373" y="13417"/>
                    <a:pt x="1667" y="15535"/>
                    <a:pt x="7124" y="21600"/>
                  </a:cubicBezTo>
                  <a:cubicBezTo>
                    <a:pt x="9284" y="12503"/>
                    <a:pt x="21600" y="3905"/>
                    <a:pt x="10724" y="0"/>
                  </a:cubicBezTo>
                  <a:close/>
                  <a:moveTo>
                    <a:pt x="10724" y="0"/>
                  </a:moveTo>
                </a:path>
              </a:pathLst>
            </a:custGeom>
            <a:grpFill/>
            <a:ln>
              <a:noFill/>
            </a:ln>
            <a:extLst>
              <a:ext uri="{91240B29-F687-4f45-9708-019B960494DF}">
                <a14:hiddenLine xmlns:a14="http://schemas.microsoft.com/office/drawing/2010/main" xmlns="" w="25400" cap="flat">
                  <a:solidFill>
                    <a:schemeClr val="tx1"/>
                  </a:solidFill>
                  <a:miter lim="800000"/>
                  <a:headEnd type="none" w="med" len="med"/>
                  <a:tailEnd type="none" w="med" len="med"/>
                </a14:hiddenLine>
              </a:ext>
            </a:extLst>
          </p:spPr>
          <p:txBody>
            <a:bodyPr lIns="0" tIns="0" rIns="0" bIns="0"/>
            <a:lstStyle/>
            <a:p>
              <a:endParaRPr lang="en-US" sz="7200">
                <a:latin typeface="Lato" charset="0"/>
                <a:ea typeface="Lato" charset="0"/>
                <a:cs typeface="Lato" charset="0"/>
              </a:endParaRPr>
            </a:p>
          </p:txBody>
        </p:sp>
        <p:sp>
          <p:nvSpPr>
            <p:cNvPr id="40" name="AutoShape 97"/>
            <p:cNvSpPr>
              <a:spLocks/>
            </p:cNvSpPr>
            <p:nvPr/>
          </p:nvSpPr>
          <p:spPr bwMode="auto">
            <a:xfrm>
              <a:off x="376" y="216"/>
              <a:ext cx="3" cy="5"/>
            </a:xfrm>
            <a:custGeom>
              <a:avLst/>
              <a:gdLst>
                <a:gd name="T0" fmla="*/ 0 w 14680"/>
                <a:gd name="T1" fmla="*/ 0 h 18108"/>
                <a:gd name="T2" fmla="*/ 0 w 14680"/>
                <a:gd name="T3" fmla="*/ 0 h 18108"/>
                <a:gd name="T4" fmla="*/ 0 w 14680"/>
                <a:gd name="T5" fmla="*/ 0 h 18108"/>
                <a:gd name="T6" fmla="*/ 0 w 14680"/>
                <a:gd name="T7" fmla="*/ 0 h 18108"/>
                <a:gd name="T8" fmla="*/ 0 w 14680"/>
                <a:gd name="T9" fmla="*/ 0 h 1810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680" h="18108">
                  <a:moveTo>
                    <a:pt x="10298" y="0"/>
                  </a:moveTo>
                  <a:cubicBezTo>
                    <a:pt x="10298" y="7291"/>
                    <a:pt x="8417" y="10676"/>
                    <a:pt x="5725" y="2364"/>
                  </a:cubicBezTo>
                  <a:cubicBezTo>
                    <a:pt x="-3356" y="2364"/>
                    <a:pt x="1087" y="12243"/>
                    <a:pt x="1087" y="17618"/>
                  </a:cubicBezTo>
                  <a:cubicBezTo>
                    <a:pt x="18244" y="21600"/>
                    <a:pt x="16493" y="0"/>
                    <a:pt x="10298" y="0"/>
                  </a:cubicBezTo>
                  <a:close/>
                  <a:moveTo>
                    <a:pt x="10298" y="0"/>
                  </a:moveTo>
                </a:path>
              </a:pathLst>
            </a:custGeom>
            <a:grpFill/>
            <a:ln>
              <a:noFill/>
            </a:ln>
            <a:extLst>
              <a:ext uri="{91240B29-F687-4f45-9708-019B960494DF}">
                <a14:hiddenLine xmlns:a14="http://schemas.microsoft.com/office/drawing/2010/main" xmlns="" w="25400" cap="flat">
                  <a:solidFill>
                    <a:schemeClr val="tx1"/>
                  </a:solidFill>
                  <a:miter lim="800000"/>
                  <a:headEnd type="none" w="med" len="med"/>
                  <a:tailEnd type="none" w="med" len="med"/>
                </a14:hiddenLine>
              </a:ext>
            </a:extLst>
          </p:spPr>
          <p:txBody>
            <a:bodyPr lIns="0" tIns="0" rIns="0" bIns="0"/>
            <a:lstStyle/>
            <a:p>
              <a:endParaRPr lang="en-US" sz="7200">
                <a:latin typeface="Lato" charset="0"/>
                <a:ea typeface="Lato" charset="0"/>
                <a:cs typeface="Lato" charset="0"/>
              </a:endParaRPr>
            </a:p>
          </p:txBody>
        </p:sp>
        <p:sp>
          <p:nvSpPr>
            <p:cNvPr id="41" name="AutoShape 98"/>
            <p:cNvSpPr>
              <a:spLocks/>
            </p:cNvSpPr>
            <p:nvPr/>
          </p:nvSpPr>
          <p:spPr bwMode="auto">
            <a:xfrm>
              <a:off x="392" y="232"/>
              <a:ext cx="7" cy="3"/>
            </a:xfrm>
            <a:custGeom>
              <a:avLst/>
              <a:gdLst>
                <a:gd name="T0" fmla="*/ 0 w 21600"/>
                <a:gd name="T1" fmla="*/ 0 h 9393"/>
                <a:gd name="T2" fmla="*/ 0 w 21600"/>
                <a:gd name="T3" fmla="*/ 0 h 9393"/>
                <a:gd name="T4" fmla="*/ 0 w 21600"/>
                <a:gd name="T5" fmla="*/ 0 h 9393"/>
                <a:gd name="T6" fmla="*/ 0 w 21600"/>
                <a:gd name="T7" fmla="*/ 0 h 9393"/>
                <a:gd name="T8" fmla="*/ 0 w 21600"/>
                <a:gd name="T9" fmla="*/ 0 h 939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9393">
                  <a:moveTo>
                    <a:pt x="21600" y="0"/>
                  </a:moveTo>
                  <a:cubicBezTo>
                    <a:pt x="15130" y="2920"/>
                    <a:pt x="18136" y="5863"/>
                    <a:pt x="9453" y="3062"/>
                  </a:cubicBezTo>
                  <a:cubicBezTo>
                    <a:pt x="5701" y="1875"/>
                    <a:pt x="1732" y="-3323"/>
                    <a:pt x="0" y="3371"/>
                  </a:cubicBezTo>
                  <a:cubicBezTo>
                    <a:pt x="11016" y="4439"/>
                    <a:pt x="21600" y="18277"/>
                    <a:pt x="21600" y="0"/>
                  </a:cubicBezTo>
                  <a:close/>
                  <a:moveTo>
                    <a:pt x="21600" y="0"/>
                  </a:moveTo>
                </a:path>
              </a:pathLst>
            </a:custGeom>
            <a:grpFill/>
            <a:ln>
              <a:noFill/>
            </a:ln>
            <a:extLst>
              <a:ext uri="{91240B29-F687-4f45-9708-019B960494DF}">
                <a14:hiddenLine xmlns:a14="http://schemas.microsoft.com/office/drawing/2010/main" xmlns="" w="25400" cap="flat">
                  <a:solidFill>
                    <a:schemeClr val="tx1"/>
                  </a:solidFill>
                  <a:miter lim="800000"/>
                  <a:headEnd type="none" w="med" len="med"/>
                  <a:tailEnd type="none" w="med" len="med"/>
                </a14:hiddenLine>
              </a:ext>
            </a:extLst>
          </p:spPr>
          <p:txBody>
            <a:bodyPr lIns="0" tIns="0" rIns="0" bIns="0"/>
            <a:lstStyle/>
            <a:p>
              <a:endParaRPr lang="en-US" sz="7200">
                <a:latin typeface="Lato" charset="0"/>
                <a:ea typeface="Lato" charset="0"/>
                <a:cs typeface="Lato" charset="0"/>
              </a:endParaRPr>
            </a:p>
          </p:txBody>
        </p:sp>
        <p:sp>
          <p:nvSpPr>
            <p:cNvPr id="42" name="AutoShape 100"/>
            <p:cNvSpPr>
              <a:spLocks/>
            </p:cNvSpPr>
            <p:nvPr/>
          </p:nvSpPr>
          <p:spPr bwMode="auto">
            <a:xfrm>
              <a:off x="184" y="272"/>
              <a:ext cx="3" cy="2"/>
            </a:xfrm>
            <a:custGeom>
              <a:avLst/>
              <a:gdLst>
                <a:gd name="T0" fmla="*/ 0 w 16989"/>
                <a:gd name="T1" fmla="*/ 0 h 15334"/>
                <a:gd name="T2" fmla="*/ 0 w 16989"/>
                <a:gd name="T3" fmla="*/ 0 h 15334"/>
                <a:gd name="T4" fmla="*/ 0 w 16989"/>
                <a:gd name="T5" fmla="*/ 0 h 15334"/>
                <a:gd name="T6" fmla="*/ 0 w 16989"/>
                <a:gd name="T7" fmla="*/ 0 h 15334"/>
                <a:gd name="T8" fmla="*/ 0 w 16989"/>
                <a:gd name="T9" fmla="*/ 0 h 1533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6989" h="15334">
                  <a:moveTo>
                    <a:pt x="5730" y="2266"/>
                  </a:moveTo>
                  <a:cubicBezTo>
                    <a:pt x="4165" y="1591"/>
                    <a:pt x="2498" y="771"/>
                    <a:pt x="900" y="0"/>
                  </a:cubicBezTo>
                  <a:cubicBezTo>
                    <a:pt x="-4611" y="21600"/>
                    <a:pt x="16989" y="17743"/>
                    <a:pt x="16989" y="4629"/>
                  </a:cubicBezTo>
                  <a:cubicBezTo>
                    <a:pt x="12159" y="7955"/>
                    <a:pt x="7839" y="13596"/>
                    <a:pt x="5730" y="2266"/>
                  </a:cubicBezTo>
                  <a:close/>
                  <a:moveTo>
                    <a:pt x="5730" y="2266"/>
                  </a:moveTo>
                </a:path>
              </a:pathLst>
            </a:custGeom>
            <a:grpFill/>
            <a:ln>
              <a:noFill/>
            </a:ln>
            <a:extLst>
              <a:ext uri="{91240B29-F687-4f45-9708-019B960494DF}">
                <a14:hiddenLine xmlns:a14="http://schemas.microsoft.com/office/drawing/2010/main" xmlns="" w="25400" cap="flat">
                  <a:solidFill>
                    <a:schemeClr val="tx1"/>
                  </a:solidFill>
                  <a:miter lim="800000"/>
                  <a:headEnd type="none" w="med" len="med"/>
                  <a:tailEnd type="none" w="med" len="med"/>
                </a14:hiddenLine>
              </a:ext>
            </a:extLst>
          </p:spPr>
          <p:txBody>
            <a:bodyPr lIns="0" tIns="0" rIns="0" bIns="0"/>
            <a:lstStyle/>
            <a:p>
              <a:endParaRPr lang="en-US" sz="7200">
                <a:latin typeface="Lato" charset="0"/>
                <a:ea typeface="Lato" charset="0"/>
                <a:cs typeface="Lato" charset="0"/>
              </a:endParaRPr>
            </a:p>
          </p:txBody>
        </p:sp>
        <p:sp>
          <p:nvSpPr>
            <p:cNvPr id="43" name="AutoShape 101"/>
            <p:cNvSpPr>
              <a:spLocks/>
            </p:cNvSpPr>
            <p:nvPr/>
          </p:nvSpPr>
          <p:spPr bwMode="auto">
            <a:xfrm>
              <a:off x="192" y="272"/>
              <a:ext cx="16" cy="8"/>
            </a:xfrm>
            <a:custGeom>
              <a:avLst/>
              <a:gdLst>
                <a:gd name="T0" fmla="*/ 0 w 18999"/>
                <a:gd name="T1" fmla="*/ 0 h 20934"/>
                <a:gd name="T2" fmla="*/ 0 w 18999"/>
                <a:gd name="T3" fmla="*/ 0 h 20934"/>
                <a:gd name="T4" fmla="*/ 0 w 18999"/>
                <a:gd name="T5" fmla="*/ 0 h 20934"/>
                <a:gd name="T6" fmla="*/ 0 w 18999"/>
                <a:gd name="T7" fmla="*/ 0 h 20934"/>
                <a:gd name="T8" fmla="*/ 0 w 18999"/>
                <a:gd name="T9" fmla="*/ 0 h 20934"/>
                <a:gd name="T10" fmla="*/ 0 w 18999"/>
                <a:gd name="T11" fmla="*/ 0 h 20934"/>
                <a:gd name="T12" fmla="*/ 0 w 18999"/>
                <a:gd name="T13" fmla="*/ 0 h 2093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8999" h="20934">
                  <a:moveTo>
                    <a:pt x="5636" y="0"/>
                  </a:moveTo>
                  <a:cubicBezTo>
                    <a:pt x="4287" y="4948"/>
                    <a:pt x="2148" y="3040"/>
                    <a:pt x="0" y="2842"/>
                  </a:cubicBezTo>
                  <a:cubicBezTo>
                    <a:pt x="1313" y="7114"/>
                    <a:pt x="5600" y="11307"/>
                    <a:pt x="7812" y="11307"/>
                  </a:cubicBezTo>
                  <a:cubicBezTo>
                    <a:pt x="9253" y="17507"/>
                    <a:pt x="13604" y="21600"/>
                    <a:pt x="17047" y="20845"/>
                  </a:cubicBezTo>
                  <a:cubicBezTo>
                    <a:pt x="21600" y="19871"/>
                    <a:pt x="16872" y="12618"/>
                    <a:pt x="16055" y="9439"/>
                  </a:cubicBezTo>
                  <a:cubicBezTo>
                    <a:pt x="11622" y="9439"/>
                    <a:pt x="11135" y="1212"/>
                    <a:pt x="5636" y="0"/>
                  </a:cubicBezTo>
                  <a:close/>
                  <a:moveTo>
                    <a:pt x="5636" y="0"/>
                  </a:moveTo>
                </a:path>
              </a:pathLst>
            </a:custGeom>
            <a:grpFill/>
            <a:ln>
              <a:noFill/>
            </a:ln>
            <a:extLst>
              <a:ext uri="{91240B29-F687-4f45-9708-019B960494DF}">
                <a14:hiddenLine xmlns:a14="http://schemas.microsoft.com/office/drawing/2010/main" xmlns="" w="25400" cap="flat">
                  <a:solidFill>
                    <a:schemeClr val="tx1"/>
                  </a:solidFill>
                  <a:miter lim="800000"/>
                  <a:headEnd type="none" w="med" len="med"/>
                  <a:tailEnd type="none" w="med" len="med"/>
                </a14:hiddenLine>
              </a:ext>
            </a:extLst>
          </p:spPr>
          <p:txBody>
            <a:bodyPr lIns="0" tIns="0" rIns="0" bIns="0"/>
            <a:lstStyle/>
            <a:p>
              <a:endParaRPr lang="en-US" sz="7200">
                <a:latin typeface="Lato" charset="0"/>
                <a:ea typeface="Lato" charset="0"/>
                <a:cs typeface="Lato" charset="0"/>
              </a:endParaRPr>
            </a:p>
          </p:txBody>
        </p:sp>
        <p:sp>
          <p:nvSpPr>
            <p:cNvPr id="44" name="AutoShape 102"/>
            <p:cNvSpPr>
              <a:spLocks/>
            </p:cNvSpPr>
            <p:nvPr/>
          </p:nvSpPr>
          <p:spPr bwMode="auto">
            <a:xfrm>
              <a:off x="208" y="288"/>
              <a:ext cx="15" cy="4"/>
            </a:xfrm>
            <a:custGeom>
              <a:avLst/>
              <a:gdLst>
                <a:gd name="T0" fmla="*/ 0 w 21600"/>
                <a:gd name="T1" fmla="*/ 0 h 19826"/>
                <a:gd name="T2" fmla="*/ 0 w 21600"/>
                <a:gd name="T3" fmla="*/ 0 h 19826"/>
                <a:gd name="T4" fmla="*/ 0 w 21600"/>
                <a:gd name="T5" fmla="*/ 0 h 19826"/>
                <a:gd name="T6" fmla="*/ 0 w 21600"/>
                <a:gd name="T7" fmla="*/ 0 h 19826"/>
                <a:gd name="T8" fmla="*/ 0 w 21600"/>
                <a:gd name="T9" fmla="*/ 0 h 19826"/>
                <a:gd name="T10" fmla="*/ 0 w 21600"/>
                <a:gd name="T11" fmla="*/ 0 h 19826"/>
                <a:gd name="T12" fmla="*/ 0 w 21600"/>
                <a:gd name="T13" fmla="*/ 0 h 19826"/>
                <a:gd name="T14" fmla="*/ 0 w 21600"/>
                <a:gd name="T15" fmla="*/ 0 h 19826"/>
                <a:gd name="T16" fmla="*/ 0 w 21600"/>
                <a:gd name="T17" fmla="*/ 0 h 1982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19826">
                  <a:moveTo>
                    <a:pt x="15657" y="0"/>
                  </a:moveTo>
                  <a:cubicBezTo>
                    <a:pt x="14560" y="9831"/>
                    <a:pt x="15657" y="658"/>
                    <a:pt x="15657" y="8204"/>
                  </a:cubicBezTo>
                  <a:cubicBezTo>
                    <a:pt x="11646" y="8446"/>
                    <a:pt x="8331" y="1662"/>
                    <a:pt x="5406" y="1662"/>
                  </a:cubicBezTo>
                  <a:cubicBezTo>
                    <a:pt x="6331" y="6612"/>
                    <a:pt x="7554" y="10212"/>
                    <a:pt x="7554" y="14712"/>
                  </a:cubicBezTo>
                  <a:cubicBezTo>
                    <a:pt x="4789" y="18069"/>
                    <a:pt x="2686" y="14712"/>
                    <a:pt x="0" y="14712"/>
                  </a:cubicBezTo>
                  <a:cubicBezTo>
                    <a:pt x="1006" y="20735"/>
                    <a:pt x="8309" y="21600"/>
                    <a:pt x="9189" y="16442"/>
                  </a:cubicBezTo>
                  <a:cubicBezTo>
                    <a:pt x="15417" y="16442"/>
                    <a:pt x="15680" y="16027"/>
                    <a:pt x="21600" y="18000"/>
                  </a:cubicBezTo>
                  <a:cubicBezTo>
                    <a:pt x="21406" y="13015"/>
                    <a:pt x="17349" y="1315"/>
                    <a:pt x="15657" y="0"/>
                  </a:cubicBezTo>
                  <a:close/>
                  <a:moveTo>
                    <a:pt x="15657" y="0"/>
                  </a:moveTo>
                </a:path>
              </a:pathLst>
            </a:custGeom>
            <a:grpFill/>
            <a:ln>
              <a:noFill/>
            </a:ln>
            <a:extLst>
              <a:ext uri="{91240B29-F687-4f45-9708-019B960494DF}">
                <a14:hiddenLine xmlns:a14="http://schemas.microsoft.com/office/drawing/2010/main" xmlns="" w="25400" cap="flat">
                  <a:solidFill>
                    <a:schemeClr val="tx1"/>
                  </a:solidFill>
                  <a:miter lim="800000"/>
                  <a:headEnd type="none" w="med" len="med"/>
                  <a:tailEnd type="none" w="med" len="med"/>
                </a14:hiddenLine>
              </a:ext>
            </a:extLst>
          </p:spPr>
          <p:txBody>
            <a:bodyPr lIns="0" tIns="0" rIns="0" bIns="0"/>
            <a:lstStyle/>
            <a:p>
              <a:endParaRPr lang="en-US" sz="7200">
                <a:latin typeface="Lato" charset="0"/>
                <a:ea typeface="Lato" charset="0"/>
                <a:cs typeface="Lato" charset="0"/>
              </a:endParaRPr>
            </a:p>
          </p:txBody>
        </p:sp>
        <p:sp>
          <p:nvSpPr>
            <p:cNvPr id="45" name="AutoShape 103"/>
            <p:cNvSpPr>
              <a:spLocks/>
            </p:cNvSpPr>
            <p:nvPr/>
          </p:nvSpPr>
          <p:spPr bwMode="auto">
            <a:xfrm>
              <a:off x="200" y="288"/>
              <a:ext cx="2" cy="2"/>
            </a:xfrm>
            <a:custGeom>
              <a:avLst/>
              <a:gdLst>
                <a:gd name="T0" fmla="*/ 0 w 16604"/>
                <a:gd name="T1" fmla="*/ 0 h 17442"/>
                <a:gd name="T2" fmla="*/ 0 w 16604"/>
                <a:gd name="T3" fmla="*/ 0 h 17442"/>
                <a:gd name="T4" fmla="*/ 0 w 16604"/>
                <a:gd name="T5" fmla="*/ 0 h 17442"/>
                <a:gd name="T6" fmla="*/ 0 w 16604"/>
                <a:gd name="T7" fmla="*/ 0 h 1744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6604" h="17442">
                  <a:moveTo>
                    <a:pt x="1543" y="0"/>
                  </a:moveTo>
                  <a:cubicBezTo>
                    <a:pt x="-4492" y="21600"/>
                    <a:pt x="8577" y="17040"/>
                    <a:pt x="16563" y="17040"/>
                  </a:cubicBezTo>
                  <a:cubicBezTo>
                    <a:pt x="17108" y="7620"/>
                    <a:pt x="12116" y="1920"/>
                    <a:pt x="1543" y="0"/>
                  </a:cubicBezTo>
                  <a:close/>
                  <a:moveTo>
                    <a:pt x="1543" y="0"/>
                  </a:moveTo>
                </a:path>
              </a:pathLst>
            </a:custGeom>
            <a:grpFill/>
            <a:ln>
              <a:noFill/>
            </a:ln>
            <a:extLst>
              <a:ext uri="{91240B29-F687-4f45-9708-019B960494DF}">
                <a14:hiddenLine xmlns:a14="http://schemas.microsoft.com/office/drawing/2010/main" xmlns="" w="25400" cap="flat">
                  <a:solidFill>
                    <a:schemeClr val="tx1"/>
                  </a:solidFill>
                  <a:miter lim="800000"/>
                  <a:headEnd type="none" w="med" len="med"/>
                  <a:tailEnd type="none" w="med" len="med"/>
                </a14:hiddenLine>
              </a:ext>
            </a:extLst>
          </p:spPr>
          <p:txBody>
            <a:bodyPr lIns="0" tIns="0" rIns="0" bIns="0"/>
            <a:lstStyle/>
            <a:p>
              <a:endParaRPr lang="en-US" sz="7200">
                <a:latin typeface="Lato" charset="0"/>
                <a:ea typeface="Lato" charset="0"/>
                <a:cs typeface="Lato" charset="0"/>
              </a:endParaRPr>
            </a:p>
          </p:txBody>
        </p:sp>
        <p:sp>
          <p:nvSpPr>
            <p:cNvPr id="46" name="AutoShape 104"/>
            <p:cNvSpPr>
              <a:spLocks/>
            </p:cNvSpPr>
            <p:nvPr/>
          </p:nvSpPr>
          <p:spPr bwMode="auto">
            <a:xfrm>
              <a:off x="200" y="288"/>
              <a:ext cx="2" cy="2"/>
            </a:xfrm>
            <a:custGeom>
              <a:avLst/>
              <a:gdLst>
                <a:gd name="T0" fmla="*/ 0 w 21600"/>
                <a:gd name="T1" fmla="*/ 0 h 12742"/>
                <a:gd name="T2" fmla="*/ 0 w 21600"/>
                <a:gd name="T3" fmla="*/ 0 h 12742"/>
                <a:gd name="T4" fmla="*/ 0 w 21600"/>
                <a:gd name="T5" fmla="*/ 0 h 12742"/>
                <a:gd name="T6" fmla="*/ 0 w 21600"/>
                <a:gd name="T7" fmla="*/ 0 h 1274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12742">
                  <a:moveTo>
                    <a:pt x="0" y="12742"/>
                  </a:moveTo>
                  <a:cubicBezTo>
                    <a:pt x="7251" y="11994"/>
                    <a:pt x="14425" y="11339"/>
                    <a:pt x="21600" y="10545"/>
                  </a:cubicBezTo>
                  <a:cubicBezTo>
                    <a:pt x="17860" y="-8858"/>
                    <a:pt x="2137" y="2550"/>
                    <a:pt x="0" y="12742"/>
                  </a:cubicBezTo>
                  <a:close/>
                  <a:moveTo>
                    <a:pt x="0" y="12742"/>
                  </a:moveTo>
                </a:path>
              </a:pathLst>
            </a:custGeom>
            <a:grpFill/>
            <a:ln>
              <a:noFill/>
            </a:ln>
            <a:extLst>
              <a:ext uri="{91240B29-F687-4f45-9708-019B960494DF}">
                <a14:hiddenLine xmlns:a14="http://schemas.microsoft.com/office/drawing/2010/main" xmlns="" w="25400" cap="flat">
                  <a:solidFill>
                    <a:schemeClr val="tx1"/>
                  </a:solidFill>
                  <a:miter lim="800000"/>
                  <a:headEnd type="none" w="med" len="med"/>
                  <a:tailEnd type="none" w="med" len="med"/>
                </a14:hiddenLine>
              </a:ext>
            </a:extLst>
          </p:spPr>
          <p:txBody>
            <a:bodyPr lIns="0" tIns="0" rIns="0" bIns="0"/>
            <a:lstStyle/>
            <a:p>
              <a:endParaRPr lang="en-US" sz="7200">
                <a:latin typeface="Lato" charset="0"/>
                <a:ea typeface="Lato" charset="0"/>
                <a:cs typeface="Lato" charset="0"/>
              </a:endParaRPr>
            </a:p>
          </p:txBody>
        </p:sp>
        <p:sp>
          <p:nvSpPr>
            <p:cNvPr id="47" name="AutoShape 105"/>
            <p:cNvSpPr>
              <a:spLocks/>
            </p:cNvSpPr>
            <p:nvPr/>
          </p:nvSpPr>
          <p:spPr bwMode="auto">
            <a:xfrm>
              <a:off x="232" y="288"/>
              <a:ext cx="2" cy="1"/>
            </a:xfrm>
            <a:custGeom>
              <a:avLst/>
              <a:gdLst>
                <a:gd name="T0" fmla="*/ 0 w 17161"/>
                <a:gd name="T1" fmla="*/ 0 h 13638"/>
                <a:gd name="T2" fmla="*/ 0 w 17161"/>
                <a:gd name="T3" fmla="*/ 0 h 13638"/>
                <a:gd name="T4" fmla="*/ 0 w 17161"/>
                <a:gd name="T5" fmla="*/ 0 h 13638"/>
                <a:gd name="T6" fmla="*/ 0 w 17161"/>
                <a:gd name="T7" fmla="*/ 0 h 1363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7161" h="13638">
                  <a:moveTo>
                    <a:pt x="1582" y="0"/>
                  </a:moveTo>
                  <a:cubicBezTo>
                    <a:pt x="-4374" y="21600"/>
                    <a:pt x="7735" y="11073"/>
                    <a:pt x="17161" y="11073"/>
                  </a:cubicBezTo>
                  <a:cubicBezTo>
                    <a:pt x="17226" y="3353"/>
                    <a:pt x="8782" y="0"/>
                    <a:pt x="1582" y="0"/>
                  </a:cubicBezTo>
                  <a:close/>
                  <a:moveTo>
                    <a:pt x="1582" y="0"/>
                  </a:moveTo>
                </a:path>
              </a:pathLst>
            </a:custGeom>
            <a:grpFill/>
            <a:ln>
              <a:noFill/>
            </a:ln>
            <a:extLst>
              <a:ext uri="{91240B29-F687-4f45-9708-019B960494DF}">
                <a14:hiddenLine xmlns:a14="http://schemas.microsoft.com/office/drawing/2010/main" xmlns="" w="25400" cap="flat">
                  <a:solidFill>
                    <a:schemeClr val="tx1"/>
                  </a:solidFill>
                  <a:miter lim="800000"/>
                  <a:headEnd type="none" w="med" len="med"/>
                  <a:tailEnd type="none" w="med" len="med"/>
                </a14:hiddenLine>
              </a:ext>
            </a:extLst>
          </p:spPr>
          <p:txBody>
            <a:bodyPr lIns="0" tIns="0" rIns="0" bIns="0"/>
            <a:lstStyle/>
            <a:p>
              <a:endParaRPr lang="en-US" sz="7200">
                <a:latin typeface="Lato" charset="0"/>
                <a:ea typeface="Lato" charset="0"/>
                <a:cs typeface="Lato" charset="0"/>
              </a:endParaRPr>
            </a:p>
          </p:txBody>
        </p:sp>
        <p:sp>
          <p:nvSpPr>
            <p:cNvPr id="48" name="AutoShape 106"/>
            <p:cNvSpPr>
              <a:spLocks/>
            </p:cNvSpPr>
            <p:nvPr/>
          </p:nvSpPr>
          <p:spPr bwMode="auto">
            <a:xfrm>
              <a:off x="224" y="288"/>
              <a:ext cx="1" cy="1"/>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0" y="0"/>
                  </a:moveTo>
                  <a:cubicBezTo>
                    <a:pt x="0" y="7500"/>
                    <a:pt x="0" y="14250"/>
                    <a:pt x="0" y="21600"/>
                  </a:cubicBezTo>
                  <a:cubicBezTo>
                    <a:pt x="8975" y="18750"/>
                    <a:pt x="12777" y="14250"/>
                    <a:pt x="21600" y="14250"/>
                  </a:cubicBezTo>
                  <a:cubicBezTo>
                    <a:pt x="21600" y="5100"/>
                    <a:pt x="9279" y="0"/>
                    <a:pt x="0" y="0"/>
                  </a:cubicBezTo>
                  <a:close/>
                  <a:moveTo>
                    <a:pt x="0" y="0"/>
                  </a:moveTo>
                </a:path>
              </a:pathLst>
            </a:custGeom>
            <a:grpFill/>
            <a:ln>
              <a:noFill/>
            </a:ln>
            <a:extLst>
              <a:ext uri="{91240B29-F687-4f45-9708-019B960494DF}">
                <a14:hiddenLine xmlns:a14="http://schemas.microsoft.com/office/drawing/2010/main" xmlns="" w="25400" cap="flat">
                  <a:solidFill>
                    <a:schemeClr val="tx1"/>
                  </a:solidFill>
                  <a:miter lim="800000"/>
                  <a:headEnd type="none" w="med" len="med"/>
                  <a:tailEnd type="none" w="med" len="med"/>
                </a14:hiddenLine>
              </a:ext>
            </a:extLst>
          </p:spPr>
          <p:txBody>
            <a:bodyPr lIns="0" tIns="0" rIns="0" bIns="0"/>
            <a:lstStyle/>
            <a:p>
              <a:endParaRPr lang="en-US" sz="7200">
                <a:latin typeface="Lato" charset="0"/>
                <a:ea typeface="Lato" charset="0"/>
                <a:cs typeface="Lato" charset="0"/>
              </a:endParaRPr>
            </a:p>
          </p:txBody>
        </p:sp>
        <p:sp>
          <p:nvSpPr>
            <p:cNvPr id="49" name="AutoShape 107"/>
            <p:cNvSpPr>
              <a:spLocks/>
            </p:cNvSpPr>
            <p:nvPr/>
          </p:nvSpPr>
          <p:spPr bwMode="auto">
            <a:xfrm>
              <a:off x="216" y="304"/>
              <a:ext cx="1" cy="1"/>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0" y="21600"/>
                  </a:moveTo>
                  <a:cubicBezTo>
                    <a:pt x="17923" y="21600"/>
                    <a:pt x="17234" y="20571"/>
                    <a:pt x="21600" y="5371"/>
                  </a:cubicBezTo>
                  <a:cubicBezTo>
                    <a:pt x="16200" y="3429"/>
                    <a:pt x="10915" y="1714"/>
                    <a:pt x="5285" y="0"/>
                  </a:cubicBezTo>
                  <a:cubicBezTo>
                    <a:pt x="3447" y="7200"/>
                    <a:pt x="1838" y="14400"/>
                    <a:pt x="0" y="21600"/>
                  </a:cubicBezTo>
                  <a:close/>
                  <a:moveTo>
                    <a:pt x="0" y="21600"/>
                  </a:moveTo>
                </a:path>
              </a:pathLst>
            </a:custGeom>
            <a:grpFill/>
            <a:ln>
              <a:noFill/>
            </a:ln>
            <a:extLst>
              <a:ext uri="{91240B29-F687-4f45-9708-019B960494DF}">
                <a14:hiddenLine xmlns:a14="http://schemas.microsoft.com/office/drawing/2010/main" xmlns="" w="25400" cap="flat">
                  <a:solidFill>
                    <a:schemeClr val="tx1"/>
                  </a:solidFill>
                  <a:miter lim="800000"/>
                  <a:headEnd type="none" w="med" len="med"/>
                  <a:tailEnd type="none" w="med" len="med"/>
                </a14:hiddenLine>
              </a:ext>
            </a:extLst>
          </p:spPr>
          <p:txBody>
            <a:bodyPr lIns="0" tIns="0" rIns="0" bIns="0"/>
            <a:lstStyle/>
            <a:p>
              <a:endParaRPr lang="en-US" sz="7200">
                <a:latin typeface="Lato" charset="0"/>
                <a:ea typeface="Lato" charset="0"/>
                <a:cs typeface="Lato" charset="0"/>
              </a:endParaRPr>
            </a:p>
          </p:txBody>
        </p:sp>
        <p:sp>
          <p:nvSpPr>
            <p:cNvPr id="50" name="AutoShape 108"/>
            <p:cNvSpPr>
              <a:spLocks/>
            </p:cNvSpPr>
            <p:nvPr/>
          </p:nvSpPr>
          <p:spPr bwMode="auto">
            <a:xfrm>
              <a:off x="480" y="384"/>
              <a:ext cx="1" cy="2"/>
            </a:xfrm>
            <a:custGeom>
              <a:avLst/>
              <a:gdLst>
                <a:gd name="T0" fmla="*/ 0 w 16557"/>
                <a:gd name="T1" fmla="*/ 0 h 18344"/>
                <a:gd name="T2" fmla="*/ 0 w 16557"/>
                <a:gd name="T3" fmla="*/ 0 h 18344"/>
                <a:gd name="T4" fmla="*/ 0 w 16557"/>
                <a:gd name="T5" fmla="*/ 0 h 18344"/>
                <a:gd name="T6" fmla="*/ 0 w 16557"/>
                <a:gd name="T7" fmla="*/ 0 h 1834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6557" h="18344">
                  <a:moveTo>
                    <a:pt x="0" y="16234"/>
                  </a:moveTo>
                  <a:cubicBezTo>
                    <a:pt x="21600" y="21600"/>
                    <a:pt x="17408" y="16922"/>
                    <a:pt x="13033" y="0"/>
                  </a:cubicBezTo>
                  <a:cubicBezTo>
                    <a:pt x="2734" y="5916"/>
                    <a:pt x="0" y="4471"/>
                    <a:pt x="0" y="16234"/>
                  </a:cubicBezTo>
                  <a:close/>
                  <a:moveTo>
                    <a:pt x="0" y="16234"/>
                  </a:moveTo>
                </a:path>
              </a:pathLst>
            </a:custGeom>
            <a:grpFill/>
            <a:ln>
              <a:noFill/>
            </a:ln>
            <a:extLst>
              <a:ext uri="{91240B29-F687-4f45-9708-019B960494DF}">
                <a14:hiddenLine xmlns:a14="http://schemas.microsoft.com/office/drawing/2010/main" xmlns="" w="25400" cap="flat">
                  <a:solidFill>
                    <a:schemeClr val="tx1"/>
                  </a:solidFill>
                  <a:miter lim="800000"/>
                  <a:headEnd type="none" w="med" len="med"/>
                  <a:tailEnd type="none" w="med" len="med"/>
                </a14:hiddenLine>
              </a:ext>
            </a:extLst>
          </p:spPr>
          <p:txBody>
            <a:bodyPr lIns="0" tIns="0" rIns="0" bIns="0"/>
            <a:lstStyle/>
            <a:p>
              <a:endParaRPr lang="en-US" sz="7200">
                <a:latin typeface="Lato" charset="0"/>
                <a:ea typeface="Lato" charset="0"/>
                <a:cs typeface="Lato" charset="0"/>
              </a:endParaRPr>
            </a:p>
          </p:txBody>
        </p:sp>
      </p:grpSp>
      <p:sp>
        <p:nvSpPr>
          <p:cNvPr id="31" name="Rectangle 129"/>
          <p:cNvSpPr>
            <a:spLocks/>
          </p:cNvSpPr>
          <p:nvPr/>
        </p:nvSpPr>
        <p:spPr bwMode="auto">
          <a:xfrm>
            <a:off x="11016954" y="4103924"/>
            <a:ext cx="1982915" cy="61555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wrap="none" lIns="0" tIns="0" rIns="0" bIns="0">
            <a:spAutoFit/>
          </a:bodyPr>
          <a:lstStyle/>
          <a:p>
            <a:pPr algn="ctr">
              <a:tabLst>
                <a:tab pos="711058" algn="l"/>
                <a:tab pos="1422116" algn="l"/>
                <a:tab pos="2133173" algn="l"/>
                <a:tab pos="2844231" algn="l"/>
                <a:tab pos="3555289" algn="l"/>
                <a:tab pos="4266347" algn="l"/>
                <a:tab pos="4977404" algn="l"/>
                <a:tab pos="5688462" algn="l"/>
                <a:tab pos="6399520" algn="l"/>
                <a:tab pos="7110578" algn="l"/>
                <a:tab pos="7821635" algn="l"/>
                <a:tab pos="8532693" algn="l"/>
              </a:tabLst>
            </a:pPr>
            <a:r>
              <a:rPr lang="en-US" sz="4000" dirty="0" smtClean="0">
                <a:solidFill>
                  <a:srgbClr val="FFFFFF"/>
                </a:solidFill>
                <a:latin typeface="Lato" charset="0"/>
                <a:ea typeface="Lato" charset="0"/>
                <a:cs typeface="Lato" charset="0"/>
                <a:sym typeface="Helvetica" charset="0"/>
              </a:rPr>
              <a:t>Option 2</a:t>
            </a:r>
            <a:endParaRPr lang="en-US" sz="4000" dirty="0">
              <a:solidFill>
                <a:srgbClr val="FFFFFF"/>
              </a:solidFill>
              <a:latin typeface="Lato" charset="0"/>
              <a:ea typeface="Lato" charset="0"/>
              <a:cs typeface="Lato" charset="0"/>
              <a:sym typeface="Helvetica" charset="0"/>
            </a:endParaRPr>
          </a:p>
        </p:txBody>
      </p:sp>
      <p:sp>
        <p:nvSpPr>
          <p:cNvPr id="32" name="Rectangle 129"/>
          <p:cNvSpPr>
            <a:spLocks/>
          </p:cNvSpPr>
          <p:nvPr/>
        </p:nvSpPr>
        <p:spPr bwMode="auto">
          <a:xfrm>
            <a:off x="15232424" y="4103924"/>
            <a:ext cx="1982915" cy="61555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wrap="none" lIns="0" tIns="0" rIns="0" bIns="0">
            <a:spAutoFit/>
          </a:bodyPr>
          <a:lstStyle/>
          <a:p>
            <a:pPr algn="ctr">
              <a:tabLst>
                <a:tab pos="711058" algn="l"/>
                <a:tab pos="1422116" algn="l"/>
                <a:tab pos="2133173" algn="l"/>
                <a:tab pos="2844231" algn="l"/>
                <a:tab pos="3555289" algn="l"/>
                <a:tab pos="4266347" algn="l"/>
                <a:tab pos="4977404" algn="l"/>
                <a:tab pos="5688462" algn="l"/>
                <a:tab pos="6399520" algn="l"/>
                <a:tab pos="7110578" algn="l"/>
                <a:tab pos="7821635" algn="l"/>
                <a:tab pos="8532693" algn="l"/>
              </a:tabLst>
            </a:pPr>
            <a:r>
              <a:rPr lang="en-US" sz="4000" dirty="0" smtClean="0">
                <a:solidFill>
                  <a:srgbClr val="FFFFFF"/>
                </a:solidFill>
                <a:latin typeface="Lato" charset="0"/>
                <a:ea typeface="Lato" charset="0"/>
                <a:cs typeface="Lato" charset="0"/>
                <a:sym typeface="Helvetica" charset="0"/>
              </a:rPr>
              <a:t>Option 3</a:t>
            </a:r>
            <a:endParaRPr lang="en-US" sz="4000" dirty="0">
              <a:solidFill>
                <a:srgbClr val="FFFFFF"/>
              </a:solidFill>
              <a:latin typeface="Lato" charset="0"/>
              <a:ea typeface="Lato" charset="0"/>
              <a:cs typeface="Lato" charset="0"/>
              <a:sym typeface="Helvetica" charset="0"/>
            </a:endParaRPr>
          </a:p>
        </p:txBody>
      </p:sp>
      <p:sp>
        <p:nvSpPr>
          <p:cNvPr id="33" name="Rectangle 129"/>
          <p:cNvSpPr>
            <a:spLocks/>
          </p:cNvSpPr>
          <p:nvPr/>
        </p:nvSpPr>
        <p:spPr bwMode="auto">
          <a:xfrm>
            <a:off x="19433572" y="4103924"/>
            <a:ext cx="1982915" cy="61555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wrap="none" lIns="0" tIns="0" rIns="0" bIns="0">
            <a:spAutoFit/>
          </a:bodyPr>
          <a:lstStyle/>
          <a:p>
            <a:pPr algn="ctr">
              <a:tabLst>
                <a:tab pos="711058" algn="l"/>
                <a:tab pos="1422116" algn="l"/>
                <a:tab pos="2133173" algn="l"/>
                <a:tab pos="2844231" algn="l"/>
                <a:tab pos="3555289" algn="l"/>
                <a:tab pos="4266347" algn="l"/>
                <a:tab pos="4977404" algn="l"/>
                <a:tab pos="5688462" algn="l"/>
                <a:tab pos="6399520" algn="l"/>
                <a:tab pos="7110578" algn="l"/>
                <a:tab pos="7821635" algn="l"/>
                <a:tab pos="8532693" algn="l"/>
              </a:tabLst>
            </a:pPr>
            <a:r>
              <a:rPr lang="en-US" sz="4000" dirty="0" smtClean="0">
                <a:solidFill>
                  <a:srgbClr val="FFFFFF"/>
                </a:solidFill>
                <a:latin typeface="Lato" charset="0"/>
                <a:ea typeface="Lato" charset="0"/>
                <a:cs typeface="Lato" charset="0"/>
                <a:sym typeface="Helvetica" charset="0"/>
              </a:rPr>
              <a:t>Option 4</a:t>
            </a:r>
            <a:endParaRPr lang="en-US" sz="4000" dirty="0">
              <a:solidFill>
                <a:srgbClr val="FFFFFF"/>
              </a:solidFill>
              <a:latin typeface="Lato" charset="0"/>
              <a:ea typeface="Lato" charset="0"/>
              <a:cs typeface="Lato" charset="0"/>
              <a:sym typeface="Helvetica" charset="0"/>
            </a:endParaRPr>
          </a:p>
        </p:txBody>
      </p:sp>
      <p:sp>
        <p:nvSpPr>
          <p:cNvPr id="66" name="Freeform 117"/>
          <p:cNvSpPr>
            <a:spLocks noChangeArrowheads="1"/>
          </p:cNvSpPr>
          <p:nvPr/>
        </p:nvSpPr>
        <p:spPr bwMode="auto">
          <a:xfrm>
            <a:off x="16044415" y="7654828"/>
            <a:ext cx="579817" cy="579965"/>
          </a:xfrm>
          <a:custGeom>
            <a:avLst/>
            <a:gdLst>
              <a:gd name="T0" fmla="*/ 39678193 w 602"/>
              <a:gd name="T1" fmla="*/ 78441997 h 602"/>
              <a:gd name="T2" fmla="*/ 39678193 w 602"/>
              <a:gd name="T3" fmla="*/ 78441997 h 602"/>
              <a:gd name="T4" fmla="*/ 0 w 602"/>
              <a:gd name="T5" fmla="*/ 38763987 h 602"/>
              <a:gd name="T6" fmla="*/ 39678193 w 602"/>
              <a:gd name="T7" fmla="*/ 0 h 602"/>
              <a:gd name="T8" fmla="*/ 78442719 w 602"/>
              <a:gd name="T9" fmla="*/ 38763987 h 602"/>
              <a:gd name="T10" fmla="*/ 39678193 w 602"/>
              <a:gd name="T11" fmla="*/ 78441997 h 602"/>
              <a:gd name="T12" fmla="*/ 39678193 w 602"/>
              <a:gd name="T13" fmla="*/ 7439717 h 602"/>
              <a:gd name="T14" fmla="*/ 39678193 w 602"/>
              <a:gd name="T15" fmla="*/ 7439717 h 602"/>
              <a:gd name="T16" fmla="*/ 7439751 w 602"/>
              <a:gd name="T17" fmla="*/ 38763987 h 602"/>
              <a:gd name="T18" fmla="*/ 39678193 w 602"/>
              <a:gd name="T19" fmla="*/ 71002280 h 602"/>
              <a:gd name="T20" fmla="*/ 71002968 w 602"/>
              <a:gd name="T21" fmla="*/ 38763987 h 602"/>
              <a:gd name="T22" fmla="*/ 39678193 w 602"/>
              <a:gd name="T23" fmla="*/ 7439717 h 602"/>
              <a:gd name="T24" fmla="*/ 52599581 w 602"/>
              <a:gd name="T25" fmla="*/ 56253627 h 602"/>
              <a:gd name="T26" fmla="*/ 52599581 w 602"/>
              <a:gd name="T27" fmla="*/ 56253627 h 602"/>
              <a:gd name="T28" fmla="*/ 50772248 w 602"/>
              <a:gd name="T29" fmla="*/ 55339965 h 602"/>
              <a:gd name="T30" fmla="*/ 50772248 w 602"/>
              <a:gd name="T31" fmla="*/ 55339965 h 602"/>
              <a:gd name="T32" fmla="*/ 39678193 w 602"/>
              <a:gd name="T33" fmla="*/ 44376380 h 602"/>
              <a:gd name="T34" fmla="*/ 28583776 w 602"/>
              <a:gd name="T35" fmla="*/ 55339965 h 602"/>
              <a:gd name="T36" fmla="*/ 28583776 w 602"/>
              <a:gd name="T37" fmla="*/ 55339965 h 602"/>
              <a:gd name="T38" fmla="*/ 25843138 w 602"/>
              <a:gd name="T39" fmla="*/ 56253627 h 602"/>
              <a:gd name="T40" fmla="*/ 22188473 w 602"/>
              <a:gd name="T41" fmla="*/ 52598978 h 602"/>
              <a:gd name="T42" fmla="*/ 23102139 w 602"/>
              <a:gd name="T43" fmla="*/ 49858353 h 602"/>
              <a:gd name="T44" fmla="*/ 23102139 w 602"/>
              <a:gd name="T45" fmla="*/ 49858353 h 602"/>
              <a:gd name="T46" fmla="*/ 34196195 w 602"/>
              <a:gd name="T47" fmla="*/ 38763987 h 602"/>
              <a:gd name="T48" fmla="*/ 23102139 w 602"/>
              <a:gd name="T49" fmla="*/ 27669982 h 602"/>
              <a:gd name="T50" fmla="*/ 23102139 w 602"/>
              <a:gd name="T51" fmla="*/ 27669982 h 602"/>
              <a:gd name="T52" fmla="*/ 22188473 w 602"/>
              <a:gd name="T53" fmla="*/ 25842658 h 602"/>
              <a:gd name="T54" fmla="*/ 25843138 w 602"/>
              <a:gd name="T55" fmla="*/ 22188371 h 602"/>
              <a:gd name="T56" fmla="*/ 28583776 w 602"/>
              <a:gd name="T57" fmla="*/ 23102033 h 602"/>
              <a:gd name="T58" fmla="*/ 28583776 w 602"/>
              <a:gd name="T59" fmla="*/ 23102033 h 602"/>
              <a:gd name="T60" fmla="*/ 39678193 w 602"/>
              <a:gd name="T61" fmla="*/ 34196037 h 602"/>
              <a:gd name="T62" fmla="*/ 50772248 w 602"/>
              <a:gd name="T63" fmla="*/ 23102033 h 602"/>
              <a:gd name="T64" fmla="*/ 50772248 w 602"/>
              <a:gd name="T65" fmla="*/ 23102033 h 602"/>
              <a:gd name="T66" fmla="*/ 52599581 w 602"/>
              <a:gd name="T67" fmla="*/ 22188371 h 602"/>
              <a:gd name="T68" fmla="*/ 56254247 w 602"/>
              <a:gd name="T69" fmla="*/ 25842658 h 602"/>
              <a:gd name="T70" fmla="*/ 55340580 w 602"/>
              <a:gd name="T71" fmla="*/ 27669982 h 602"/>
              <a:gd name="T72" fmla="*/ 55340580 w 602"/>
              <a:gd name="T73" fmla="*/ 27669982 h 602"/>
              <a:gd name="T74" fmla="*/ 44376945 w 602"/>
              <a:gd name="T75" fmla="*/ 38763987 h 602"/>
              <a:gd name="T76" fmla="*/ 55340580 w 602"/>
              <a:gd name="T77" fmla="*/ 49858353 h 602"/>
              <a:gd name="T78" fmla="*/ 55340580 w 602"/>
              <a:gd name="T79" fmla="*/ 49858353 h 602"/>
              <a:gd name="T80" fmla="*/ 56254247 w 602"/>
              <a:gd name="T81" fmla="*/ 52598978 h 602"/>
              <a:gd name="T82" fmla="*/ 52599581 w 602"/>
              <a:gd name="T83" fmla="*/ 56253627 h 602"/>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602" h="602">
                <a:moveTo>
                  <a:pt x="304" y="601"/>
                </a:moveTo>
                <a:lnTo>
                  <a:pt x="304" y="601"/>
                </a:lnTo>
                <a:cubicBezTo>
                  <a:pt x="135" y="601"/>
                  <a:pt x="0" y="467"/>
                  <a:pt x="0" y="297"/>
                </a:cubicBezTo>
                <a:cubicBezTo>
                  <a:pt x="0" y="135"/>
                  <a:pt x="135" y="0"/>
                  <a:pt x="304" y="0"/>
                </a:cubicBezTo>
                <a:cubicBezTo>
                  <a:pt x="467" y="0"/>
                  <a:pt x="601" y="135"/>
                  <a:pt x="601" y="297"/>
                </a:cubicBezTo>
                <a:cubicBezTo>
                  <a:pt x="601" y="467"/>
                  <a:pt x="467" y="601"/>
                  <a:pt x="304" y="601"/>
                </a:cubicBezTo>
                <a:close/>
                <a:moveTo>
                  <a:pt x="304" y="57"/>
                </a:moveTo>
                <a:lnTo>
                  <a:pt x="304" y="57"/>
                </a:lnTo>
                <a:cubicBezTo>
                  <a:pt x="170" y="57"/>
                  <a:pt x="57" y="163"/>
                  <a:pt x="57" y="297"/>
                </a:cubicBezTo>
                <a:cubicBezTo>
                  <a:pt x="57" y="431"/>
                  <a:pt x="170" y="544"/>
                  <a:pt x="304" y="544"/>
                </a:cubicBezTo>
                <a:cubicBezTo>
                  <a:pt x="439" y="544"/>
                  <a:pt x="544" y="431"/>
                  <a:pt x="544" y="297"/>
                </a:cubicBezTo>
                <a:cubicBezTo>
                  <a:pt x="544" y="163"/>
                  <a:pt x="439" y="57"/>
                  <a:pt x="304" y="57"/>
                </a:cubicBezTo>
                <a:close/>
                <a:moveTo>
                  <a:pt x="403" y="431"/>
                </a:moveTo>
                <a:lnTo>
                  <a:pt x="403" y="431"/>
                </a:lnTo>
                <a:cubicBezTo>
                  <a:pt x="396" y="431"/>
                  <a:pt x="389" y="431"/>
                  <a:pt x="389" y="424"/>
                </a:cubicBezTo>
                <a:cubicBezTo>
                  <a:pt x="304" y="340"/>
                  <a:pt x="304" y="340"/>
                  <a:pt x="304" y="340"/>
                </a:cubicBezTo>
                <a:cubicBezTo>
                  <a:pt x="219" y="424"/>
                  <a:pt x="219" y="424"/>
                  <a:pt x="219" y="424"/>
                </a:cubicBezTo>
                <a:cubicBezTo>
                  <a:pt x="212" y="431"/>
                  <a:pt x="205" y="431"/>
                  <a:pt x="198" y="431"/>
                </a:cubicBezTo>
                <a:cubicBezTo>
                  <a:pt x="184" y="431"/>
                  <a:pt x="170" y="417"/>
                  <a:pt x="170" y="403"/>
                </a:cubicBezTo>
                <a:cubicBezTo>
                  <a:pt x="170" y="396"/>
                  <a:pt x="170" y="389"/>
                  <a:pt x="177" y="382"/>
                </a:cubicBezTo>
                <a:cubicBezTo>
                  <a:pt x="262" y="297"/>
                  <a:pt x="262" y="297"/>
                  <a:pt x="262" y="297"/>
                </a:cubicBezTo>
                <a:cubicBezTo>
                  <a:pt x="177" y="212"/>
                  <a:pt x="177" y="212"/>
                  <a:pt x="177" y="212"/>
                </a:cubicBezTo>
                <a:cubicBezTo>
                  <a:pt x="170" y="212"/>
                  <a:pt x="170" y="205"/>
                  <a:pt x="170" y="198"/>
                </a:cubicBezTo>
                <a:cubicBezTo>
                  <a:pt x="170" y="177"/>
                  <a:pt x="184" y="170"/>
                  <a:pt x="198" y="170"/>
                </a:cubicBezTo>
                <a:cubicBezTo>
                  <a:pt x="205" y="170"/>
                  <a:pt x="212" y="170"/>
                  <a:pt x="219" y="177"/>
                </a:cubicBezTo>
                <a:cubicBezTo>
                  <a:pt x="304" y="262"/>
                  <a:pt x="304" y="262"/>
                  <a:pt x="304" y="262"/>
                </a:cubicBezTo>
                <a:cubicBezTo>
                  <a:pt x="389" y="177"/>
                  <a:pt x="389" y="177"/>
                  <a:pt x="389" y="177"/>
                </a:cubicBezTo>
                <a:cubicBezTo>
                  <a:pt x="389" y="170"/>
                  <a:pt x="396" y="170"/>
                  <a:pt x="403" y="170"/>
                </a:cubicBezTo>
                <a:cubicBezTo>
                  <a:pt x="424" y="170"/>
                  <a:pt x="431" y="177"/>
                  <a:pt x="431" y="198"/>
                </a:cubicBezTo>
                <a:cubicBezTo>
                  <a:pt x="431" y="205"/>
                  <a:pt x="431" y="212"/>
                  <a:pt x="424" y="212"/>
                </a:cubicBezTo>
                <a:cubicBezTo>
                  <a:pt x="340" y="297"/>
                  <a:pt x="340" y="297"/>
                  <a:pt x="340" y="297"/>
                </a:cubicBezTo>
                <a:cubicBezTo>
                  <a:pt x="424" y="382"/>
                  <a:pt x="424" y="382"/>
                  <a:pt x="424" y="382"/>
                </a:cubicBezTo>
                <a:cubicBezTo>
                  <a:pt x="431" y="389"/>
                  <a:pt x="431" y="396"/>
                  <a:pt x="431" y="403"/>
                </a:cubicBezTo>
                <a:cubicBezTo>
                  <a:pt x="431" y="417"/>
                  <a:pt x="424" y="431"/>
                  <a:pt x="403" y="431"/>
                </a:cubicBezTo>
                <a:close/>
              </a:path>
            </a:pathLst>
          </a:custGeom>
          <a:solidFill>
            <a:schemeClr val="accent2"/>
          </a:solidFill>
          <a:ln>
            <a:noFill/>
          </a:ln>
          <a:extLst/>
        </p:spPr>
        <p:txBody>
          <a:bodyPr wrap="none" anchor="ctr"/>
          <a:lstStyle/>
          <a:p>
            <a:endParaRPr lang="en-US">
              <a:latin typeface="Source Sans Pro Light" charset="0"/>
            </a:endParaRPr>
          </a:p>
        </p:txBody>
      </p:sp>
      <p:sp>
        <p:nvSpPr>
          <p:cNvPr id="67" name="Freeform 118"/>
          <p:cNvSpPr>
            <a:spLocks noChangeArrowheads="1"/>
          </p:cNvSpPr>
          <p:nvPr/>
        </p:nvSpPr>
        <p:spPr bwMode="auto">
          <a:xfrm>
            <a:off x="11783593" y="7654828"/>
            <a:ext cx="579814" cy="579965"/>
          </a:xfrm>
          <a:custGeom>
            <a:avLst/>
            <a:gdLst>
              <a:gd name="T0" fmla="*/ 38763987 w 602"/>
              <a:gd name="T1" fmla="*/ 78441997 h 602"/>
              <a:gd name="T2" fmla="*/ 38763987 w 602"/>
              <a:gd name="T3" fmla="*/ 78441997 h 602"/>
              <a:gd name="T4" fmla="*/ 0 w 602"/>
              <a:gd name="T5" fmla="*/ 38763987 h 602"/>
              <a:gd name="T6" fmla="*/ 38763987 w 602"/>
              <a:gd name="T7" fmla="*/ 0 h 602"/>
              <a:gd name="T8" fmla="*/ 78441997 w 602"/>
              <a:gd name="T9" fmla="*/ 38763987 h 602"/>
              <a:gd name="T10" fmla="*/ 38763987 w 602"/>
              <a:gd name="T11" fmla="*/ 78441997 h 602"/>
              <a:gd name="T12" fmla="*/ 38763987 w 602"/>
              <a:gd name="T13" fmla="*/ 7439717 h 602"/>
              <a:gd name="T14" fmla="*/ 38763987 w 602"/>
              <a:gd name="T15" fmla="*/ 7439717 h 602"/>
              <a:gd name="T16" fmla="*/ 7439717 w 602"/>
              <a:gd name="T17" fmla="*/ 38763987 h 602"/>
              <a:gd name="T18" fmla="*/ 38763987 w 602"/>
              <a:gd name="T19" fmla="*/ 71002280 h 602"/>
              <a:gd name="T20" fmla="*/ 71002280 w 602"/>
              <a:gd name="T21" fmla="*/ 38763987 h 602"/>
              <a:gd name="T22" fmla="*/ 38763987 w 602"/>
              <a:gd name="T23" fmla="*/ 7439717 h 602"/>
              <a:gd name="T24" fmla="*/ 56253627 w 602"/>
              <a:gd name="T25" fmla="*/ 31455051 h 602"/>
              <a:gd name="T26" fmla="*/ 56253627 w 602"/>
              <a:gd name="T27" fmla="*/ 31455051 h 602"/>
              <a:gd name="T28" fmla="*/ 36937024 w 602"/>
              <a:gd name="T29" fmla="*/ 51685677 h 602"/>
              <a:gd name="T30" fmla="*/ 36937024 w 602"/>
              <a:gd name="T31" fmla="*/ 51685677 h 602"/>
              <a:gd name="T32" fmla="*/ 34196037 w 602"/>
              <a:gd name="T33" fmla="*/ 52598978 h 602"/>
              <a:gd name="T34" fmla="*/ 31324631 w 602"/>
              <a:gd name="T35" fmla="*/ 51685677 h 602"/>
              <a:gd name="T36" fmla="*/ 31324631 w 602"/>
              <a:gd name="T37" fmla="*/ 51685677 h 602"/>
              <a:gd name="T38" fmla="*/ 20361046 w 602"/>
              <a:gd name="T39" fmla="*/ 40591311 h 602"/>
              <a:gd name="T40" fmla="*/ 20361046 w 602"/>
              <a:gd name="T41" fmla="*/ 40591311 h 602"/>
              <a:gd name="T42" fmla="*/ 19447384 w 602"/>
              <a:gd name="T43" fmla="*/ 37850325 h 602"/>
              <a:gd name="T44" fmla="*/ 23102033 w 602"/>
              <a:gd name="T45" fmla="*/ 34196037 h 602"/>
              <a:gd name="T46" fmla="*/ 25842658 w 602"/>
              <a:gd name="T47" fmla="*/ 35109700 h 602"/>
              <a:gd name="T48" fmla="*/ 25842658 w 602"/>
              <a:gd name="T49" fmla="*/ 35109700 h 602"/>
              <a:gd name="T50" fmla="*/ 34196037 w 602"/>
              <a:gd name="T51" fmla="*/ 43462718 h 602"/>
              <a:gd name="T52" fmla="*/ 51685677 w 602"/>
              <a:gd name="T53" fmla="*/ 26756320 h 602"/>
              <a:gd name="T54" fmla="*/ 51685677 w 602"/>
              <a:gd name="T55" fmla="*/ 26756320 h 602"/>
              <a:gd name="T56" fmla="*/ 53512640 w 602"/>
              <a:gd name="T57" fmla="*/ 25842658 h 602"/>
              <a:gd name="T58" fmla="*/ 57167289 w 602"/>
              <a:gd name="T59" fmla="*/ 29497307 h 602"/>
              <a:gd name="T60" fmla="*/ 56253627 w 602"/>
              <a:gd name="T61" fmla="*/ 31455051 h 602"/>
              <a:gd name="T62" fmla="*/ 56253627 w 602"/>
              <a:gd name="T63" fmla="*/ 25842658 h 602"/>
              <a:gd name="T64" fmla="*/ 56253627 w 602"/>
              <a:gd name="T65" fmla="*/ 25842658 h 602"/>
              <a:gd name="T66" fmla="*/ 25842658 w 602"/>
              <a:gd name="T67" fmla="*/ 56253627 h 602"/>
              <a:gd name="T68" fmla="*/ 25842658 w 602"/>
              <a:gd name="T69" fmla="*/ 56253627 h 602"/>
              <a:gd name="T70" fmla="*/ 52598978 w 602"/>
              <a:gd name="T71" fmla="*/ 56253627 h 602"/>
              <a:gd name="T72" fmla="*/ 52598978 w 602"/>
              <a:gd name="T73" fmla="*/ 56253627 h 602"/>
              <a:gd name="T74" fmla="*/ 56253627 w 602"/>
              <a:gd name="T75" fmla="*/ 52598978 h 602"/>
              <a:gd name="T76" fmla="*/ 56253627 w 602"/>
              <a:gd name="T77" fmla="*/ 52598978 h 602"/>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602" h="602">
                <a:moveTo>
                  <a:pt x="297" y="601"/>
                </a:moveTo>
                <a:lnTo>
                  <a:pt x="297" y="601"/>
                </a:lnTo>
                <a:cubicBezTo>
                  <a:pt x="135" y="601"/>
                  <a:pt x="0" y="467"/>
                  <a:pt x="0" y="297"/>
                </a:cubicBezTo>
                <a:cubicBezTo>
                  <a:pt x="0" y="135"/>
                  <a:pt x="135" y="0"/>
                  <a:pt x="297" y="0"/>
                </a:cubicBezTo>
                <a:cubicBezTo>
                  <a:pt x="467" y="0"/>
                  <a:pt x="601" y="135"/>
                  <a:pt x="601" y="297"/>
                </a:cubicBezTo>
                <a:cubicBezTo>
                  <a:pt x="601" y="467"/>
                  <a:pt x="467" y="601"/>
                  <a:pt x="297" y="601"/>
                </a:cubicBezTo>
                <a:close/>
                <a:moveTo>
                  <a:pt x="297" y="57"/>
                </a:moveTo>
                <a:lnTo>
                  <a:pt x="297" y="57"/>
                </a:lnTo>
                <a:cubicBezTo>
                  <a:pt x="163" y="57"/>
                  <a:pt x="57" y="163"/>
                  <a:pt x="57" y="297"/>
                </a:cubicBezTo>
                <a:cubicBezTo>
                  <a:pt x="57" y="431"/>
                  <a:pt x="163" y="544"/>
                  <a:pt x="297" y="544"/>
                </a:cubicBezTo>
                <a:cubicBezTo>
                  <a:pt x="431" y="544"/>
                  <a:pt x="544" y="431"/>
                  <a:pt x="544" y="297"/>
                </a:cubicBezTo>
                <a:cubicBezTo>
                  <a:pt x="544" y="163"/>
                  <a:pt x="431" y="57"/>
                  <a:pt x="297" y="57"/>
                </a:cubicBezTo>
                <a:close/>
                <a:moveTo>
                  <a:pt x="431" y="241"/>
                </a:moveTo>
                <a:lnTo>
                  <a:pt x="431" y="241"/>
                </a:lnTo>
                <a:cubicBezTo>
                  <a:pt x="283" y="396"/>
                  <a:pt x="283" y="396"/>
                  <a:pt x="283" y="396"/>
                </a:cubicBezTo>
                <a:cubicBezTo>
                  <a:pt x="276" y="403"/>
                  <a:pt x="269" y="403"/>
                  <a:pt x="262" y="403"/>
                </a:cubicBezTo>
                <a:cubicBezTo>
                  <a:pt x="255" y="403"/>
                  <a:pt x="248" y="403"/>
                  <a:pt x="240" y="396"/>
                </a:cubicBezTo>
                <a:cubicBezTo>
                  <a:pt x="156" y="311"/>
                  <a:pt x="156" y="311"/>
                  <a:pt x="156" y="311"/>
                </a:cubicBezTo>
                <a:cubicBezTo>
                  <a:pt x="149" y="304"/>
                  <a:pt x="149" y="297"/>
                  <a:pt x="149" y="290"/>
                </a:cubicBezTo>
                <a:cubicBezTo>
                  <a:pt x="149" y="276"/>
                  <a:pt x="163" y="262"/>
                  <a:pt x="177" y="262"/>
                </a:cubicBezTo>
                <a:cubicBezTo>
                  <a:pt x="184" y="262"/>
                  <a:pt x="191" y="262"/>
                  <a:pt x="198" y="269"/>
                </a:cubicBezTo>
                <a:cubicBezTo>
                  <a:pt x="262" y="333"/>
                  <a:pt x="262" y="333"/>
                  <a:pt x="262" y="333"/>
                </a:cubicBezTo>
                <a:cubicBezTo>
                  <a:pt x="396" y="205"/>
                  <a:pt x="396" y="205"/>
                  <a:pt x="396" y="205"/>
                </a:cubicBezTo>
                <a:cubicBezTo>
                  <a:pt x="396" y="198"/>
                  <a:pt x="403" y="198"/>
                  <a:pt x="410" y="198"/>
                </a:cubicBezTo>
                <a:cubicBezTo>
                  <a:pt x="431" y="198"/>
                  <a:pt x="438" y="205"/>
                  <a:pt x="438" y="226"/>
                </a:cubicBezTo>
                <a:cubicBezTo>
                  <a:pt x="438" y="234"/>
                  <a:pt x="438" y="241"/>
                  <a:pt x="431" y="241"/>
                </a:cubicBezTo>
                <a:close/>
                <a:moveTo>
                  <a:pt x="431" y="198"/>
                </a:moveTo>
                <a:lnTo>
                  <a:pt x="431" y="198"/>
                </a:lnTo>
                <a:close/>
                <a:moveTo>
                  <a:pt x="198" y="431"/>
                </a:moveTo>
                <a:lnTo>
                  <a:pt x="198" y="431"/>
                </a:lnTo>
                <a:close/>
                <a:moveTo>
                  <a:pt x="403" y="431"/>
                </a:moveTo>
                <a:lnTo>
                  <a:pt x="403" y="431"/>
                </a:lnTo>
                <a:close/>
                <a:moveTo>
                  <a:pt x="431" y="403"/>
                </a:moveTo>
                <a:lnTo>
                  <a:pt x="431" y="403"/>
                </a:lnTo>
                <a:close/>
              </a:path>
            </a:pathLst>
          </a:custGeom>
          <a:solidFill>
            <a:schemeClr val="accent2"/>
          </a:solidFill>
          <a:ln>
            <a:noFill/>
          </a:ln>
          <a:extLst/>
        </p:spPr>
        <p:txBody>
          <a:bodyPr wrap="none" anchor="ctr"/>
          <a:lstStyle/>
          <a:p>
            <a:endParaRPr lang="en-US">
              <a:latin typeface="Source Sans Pro Light" charset="0"/>
            </a:endParaRPr>
          </a:p>
        </p:txBody>
      </p:sp>
      <p:sp>
        <p:nvSpPr>
          <p:cNvPr id="68" name="Freeform 117"/>
          <p:cNvSpPr>
            <a:spLocks noChangeArrowheads="1"/>
          </p:cNvSpPr>
          <p:nvPr/>
        </p:nvSpPr>
        <p:spPr bwMode="auto">
          <a:xfrm>
            <a:off x="20341188" y="6581935"/>
            <a:ext cx="579817" cy="579965"/>
          </a:xfrm>
          <a:custGeom>
            <a:avLst/>
            <a:gdLst>
              <a:gd name="T0" fmla="*/ 39678193 w 602"/>
              <a:gd name="T1" fmla="*/ 78441997 h 602"/>
              <a:gd name="T2" fmla="*/ 39678193 w 602"/>
              <a:gd name="T3" fmla="*/ 78441997 h 602"/>
              <a:gd name="T4" fmla="*/ 0 w 602"/>
              <a:gd name="T5" fmla="*/ 38763987 h 602"/>
              <a:gd name="T6" fmla="*/ 39678193 w 602"/>
              <a:gd name="T7" fmla="*/ 0 h 602"/>
              <a:gd name="T8" fmla="*/ 78442719 w 602"/>
              <a:gd name="T9" fmla="*/ 38763987 h 602"/>
              <a:gd name="T10" fmla="*/ 39678193 w 602"/>
              <a:gd name="T11" fmla="*/ 78441997 h 602"/>
              <a:gd name="T12" fmla="*/ 39678193 w 602"/>
              <a:gd name="T13" fmla="*/ 7439717 h 602"/>
              <a:gd name="T14" fmla="*/ 39678193 w 602"/>
              <a:gd name="T15" fmla="*/ 7439717 h 602"/>
              <a:gd name="T16" fmla="*/ 7439751 w 602"/>
              <a:gd name="T17" fmla="*/ 38763987 h 602"/>
              <a:gd name="T18" fmla="*/ 39678193 w 602"/>
              <a:gd name="T19" fmla="*/ 71002280 h 602"/>
              <a:gd name="T20" fmla="*/ 71002968 w 602"/>
              <a:gd name="T21" fmla="*/ 38763987 h 602"/>
              <a:gd name="T22" fmla="*/ 39678193 w 602"/>
              <a:gd name="T23" fmla="*/ 7439717 h 602"/>
              <a:gd name="T24" fmla="*/ 52599581 w 602"/>
              <a:gd name="T25" fmla="*/ 56253627 h 602"/>
              <a:gd name="T26" fmla="*/ 52599581 w 602"/>
              <a:gd name="T27" fmla="*/ 56253627 h 602"/>
              <a:gd name="T28" fmla="*/ 50772248 w 602"/>
              <a:gd name="T29" fmla="*/ 55339965 h 602"/>
              <a:gd name="T30" fmla="*/ 50772248 w 602"/>
              <a:gd name="T31" fmla="*/ 55339965 h 602"/>
              <a:gd name="T32" fmla="*/ 39678193 w 602"/>
              <a:gd name="T33" fmla="*/ 44376380 h 602"/>
              <a:gd name="T34" fmla="*/ 28583776 w 602"/>
              <a:gd name="T35" fmla="*/ 55339965 h 602"/>
              <a:gd name="T36" fmla="*/ 28583776 w 602"/>
              <a:gd name="T37" fmla="*/ 55339965 h 602"/>
              <a:gd name="T38" fmla="*/ 25843138 w 602"/>
              <a:gd name="T39" fmla="*/ 56253627 h 602"/>
              <a:gd name="T40" fmla="*/ 22188473 w 602"/>
              <a:gd name="T41" fmla="*/ 52598978 h 602"/>
              <a:gd name="T42" fmla="*/ 23102139 w 602"/>
              <a:gd name="T43" fmla="*/ 49858353 h 602"/>
              <a:gd name="T44" fmla="*/ 23102139 w 602"/>
              <a:gd name="T45" fmla="*/ 49858353 h 602"/>
              <a:gd name="T46" fmla="*/ 34196195 w 602"/>
              <a:gd name="T47" fmla="*/ 38763987 h 602"/>
              <a:gd name="T48" fmla="*/ 23102139 w 602"/>
              <a:gd name="T49" fmla="*/ 27669982 h 602"/>
              <a:gd name="T50" fmla="*/ 23102139 w 602"/>
              <a:gd name="T51" fmla="*/ 27669982 h 602"/>
              <a:gd name="T52" fmla="*/ 22188473 w 602"/>
              <a:gd name="T53" fmla="*/ 25842658 h 602"/>
              <a:gd name="T54" fmla="*/ 25843138 w 602"/>
              <a:gd name="T55" fmla="*/ 22188371 h 602"/>
              <a:gd name="T56" fmla="*/ 28583776 w 602"/>
              <a:gd name="T57" fmla="*/ 23102033 h 602"/>
              <a:gd name="T58" fmla="*/ 28583776 w 602"/>
              <a:gd name="T59" fmla="*/ 23102033 h 602"/>
              <a:gd name="T60" fmla="*/ 39678193 w 602"/>
              <a:gd name="T61" fmla="*/ 34196037 h 602"/>
              <a:gd name="T62" fmla="*/ 50772248 w 602"/>
              <a:gd name="T63" fmla="*/ 23102033 h 602"/>
              <a:gd name="T64" fmla="*/ 50772248 w 602"/>
              <a:gd name="T65" fmla="*/ 23102033 h 602"/>
              <a:gd name="T66" fmla="*/ 52599581 w 602"/>
              <a:gd name="T67" fmla="*/ 22188371 h 602"/>
              <a:gd name="T68" fmla="*/ 56254247 w 602"/>
              <a:gd name="T69" fmla="*/ 25842658 h 602"/>
              <a:gd name="T70" fmla="*/ 55340580 w 602"/>
              <a:gd name="T71" fmla="*/ 27669982 h 602"/>
              <a:gd name="T72" fmla="*/ 55340580 w 602"/>
              <a:gd name="T73" fmla="*/ 27669982 h 602"/>
              <a:gd name="T74" fmla="*/ 44376945 w 602"/>
              <a:gd name="T75" fmla="*/ 38763987 h 602"/>
              <a:gd name="T76" fmla="*/ 55340580 w 602"/>
              <a:gd name="T77" fmla="*/ 49858353 h 602"/>
              <a:gd name="T78" fmla="*/ 55340580 w 602"/>
              <a:gd name="T79" fmla="*/ 49858353 h 602"/>
              <a:gd name="T80" fmla="*/ 56254247 w 602"/>
              <a:gd name="T81" fmla="*/ 52598978 h 602"/>
              <a:gd name="T82" fmla="*/ 52599581 w 602"/>
              <a:gd name="T83" fmla="*/ 56253627 h 602"/>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602" h="602">
                <a:moveTo>
                  <a:pt x="304" y="601"/>
                </a:moveTo>
                <a:lnTo>
                  <a:pt x="304" y="601"/>
                </a:lnTo>
                <a:cubicBezTo>
                  <a:pt x="135" y="601"/>
                  <a:pt x="0" y="467"/>
                  <a:pt x="0" y="297"/>
                </a:cubicBezTo>
                <a:cubicBezTo>
                  <a:pt x="0" y="135"/>
                  <a:pt x="135" y="0"/>
                  <a:pt x="304" y="0"/>
                </a:cubicBezTo>
                <a:cubicBezTo>
                  <a:pt x="467" y="0"/>
                  <a:pt x="601" y="135"/>
                  <a:pt x="601" y="297"/>
                </a:cubicBezTo>
                <a:cubicBezTo>
                  <a:pt x="601" y="467"/>
                  <a:pt x="467" y="601"/>
                  <a:pt x="304" y="601"/>
                </a:cubicBezTo>
                <a:close/>
                <a:moveTo>
                  <a:pt x="304" y="57"/>
                </a:moveTo>
                <a:lnTo>
                  <a:pt x="304" y="57"/>
                </a:lnTo>
                <a:cubicBezTo>
                  <a:pt x="170" y="57"/>
                  <a:pt x="57" y="163"/>
                  <a:pt x="57" y="297"/>
                </a:cubicBezTo>
                <a:cubicBezTo>
                  <a:pt x="57" y="431"/>
                  <a:pt x="170" y="544"/>
                  <a:pt x="304" y="544"/>
                </a:cubicBezTo>
                <a:cubicBezTo>
                  <a:pt x="439" y="544"/>
                  <a:pt x="544" y="431"/>
                  <a:pt x="544" y="297"/>
                </a:cubicBezTo>
                <a:cubicBezTo>
                  <a:pt x="544" y="163"/>
                  <a:pt x="439" y="57"/>
                  <a:pt x="304" y="57"/>
                </a:cubicBezTo>
                <a:close/>
                <a:moveTo>
                  <a:pt x="403" y="431"/>
                </a:moveTo>
                <a:lnTo>
                  <a:pt x="403" y="431"/>
                </a:lnTo>
                <a:cubicBezTo>
                  <a:pt x="396" y="431"/>
                  <a:pt x="389" y="431"/>
                  <a:pt x="389" y="424"/>
                </a:cubicBezTo>
                <a:cubicBezTo>
                  <a:pt x="304" y="340"/>
                  <a:pt x="304" y="340"/>
                  <a:pt x="304" y="340"/>
                </a:cubicBezTo>
                <a:cubicBezTo>
                  <a:pt x="219" y="424"/>
                  <a:pt x="219" y="424"/>
                  <a:pt x="219" y="424"/>
                </a:cubicBezTo>
                <a:cubicBezTo>
                  <a:pt x="212" y="431"/>
                  <a:pt x="205" y="431"/>
                  <a:pt x="198" y="431"/>
                </a:cubicBezTo>
                <a:cubicBezTo>
                  <a:pt x="184" y="431"/>
                  <a:pt x="170" y="417"/>
                  <a:pt x="170" y="403"/>
                </a:cubicBezTo>
                <a:cubicBezTo>
                  <a:pt x="170" y="396"/>
                  <a:pt x="170" y="389"/>
                  <a:pt x="177" y="382"/>
                </a:cubicBezTo>
                <a:cubicBezTo>
                  <a:pt x="262" y="297"/>
                  <a:pt x="262" y="297"/>
                  <a:pt x="262" y="297"/>
                </a:cubicBezTo>
                <a:cubicBezTo>
                  <a:pt x="177" y="212"/>
                  <a:pt x="177" y="212"/>
                  <a:pt x="177" y="212"/>
                </a:cubicBezTo>
                <a:cubicBezTo>
                  <a:pt x="170" y="212"/>
                  <a:pt x="170" y="205"/>
                  <a:pt x="170" y="198"/>
                </a:cubicBezTo>
                <a:cubicBezTo>
                  <a:pt x="170" y="177"/>
                  <a:pt x="184" y="170"/>
                  <a:pt x="198" y="170"/>
                </a:cubicBezTo>
                <a:cubicBezTo>
                  <a:pt x="205" y="170"/>
                  <a:pt x="212" y="170"/>
                  <a:pt x="219" y="177"/>
                </a:cubicBezTo>
                <a:cubicBezTo>
                  <a:pt x="304" y="262"/>
                  <a:pt x="304" y="262"/>
                  <a:pt x="304" y="262"/>
                </a:cubicBezTo>
                <a:cubicBezTo>
                  <a:pt x="389" y="177"/>
                  <a:pt x="389" y="177"/>
                  <a:pt x="389" y="177"/>
                </a:cubicBezTo>
                <a:cubicBezTo>
                  <a:pt x="389" y="170"/>
                  <a:pt x="396" y="170"/>
                  <a:pt x="403" y="170"/>
                </a:cubicBezTo>
                <a:cubicBezTo>
                  <a:pt x="424" y="170"/>
                  <a:pt x="431" y="177"/>
                  <a:pt x="431" y="198"/>
                </a:cubicBezTo>
                <a:cubicBezTo>
                  <a:pt x="431" y="205"/>
                  <a:pt x="431" y="212"/>
                  <a:pt x="424" y="212"/>
                </a:cubicBezTo>
                <a:cubicBezTo>
                  <a:pt x="340" y="297"/>
                  <a:pt x="340" y="297"/>
                  <a:pt x="340" y="297"/>
                </a:cubicBezTo>
                <a:cubicBezTo>
                  <a:pt x="424" y="382"/>
                  <a:pt x="424" y="382"/>
                  <a:pt x="424" y="382"/>
                </a:cubicBezTo>
                <a:cubicBezTo>
                  <a:pt x="431" y="389"/>
                  <a:pt x="431" y="396"/>
                  <a:pt x="431" y="403"/>
                </a:cubicBezTo>
                <a:cubicBezTo>
                  <a:pt x="431" y="417"/>
                  <a:pt x="424" y="431"/>
                  <a:pt x="403" y="431"/>
                </a:cubicBezTo>
                <a:close/>
              </a:path>
            </a:pathLst>
          </a:custGeom>
          <a:solidFill>
            <a:schemeClr val="accent2"/>
          </a:solidFill>
          <a:ln>
            <a:noFill/>
          </a:ln>
          <a:extLst/>
        </p:spPr>
        <p:txBody>
          <a:bodyPr wrap="none" anchor="ctr"/>
          <a:lstStyle/>
          <a:p>
            <a:endParaRPr lang="en-US">
              <a:latin typeface="Source Sans Pro Light" charset="0"/>
            </a:endParaRPr>
          </a:p>
        </p:txBody>
      </p:sp>
      <p:sp>
        <p:nvSpPr>
          <p:cNvPr id="69" name="Freeform 118"/>
          <p:cNvSpPr>
            <a:spLocks noChangeArrowheads="1"/>
          </p:cNvSpPr>
          <p:nvPr/>
        </p:nvSpPr>
        <p:spPr bwMode="auto">
          <a:xfrm>
            <a:off x="11853146" y="6577942"/>
            <a:ext cx="579814" cy="579965"/>
          </a:xfrm>
          <a:custGeom>
            <a:avLst/>
            <a:gdLst>
              <a:gd name="T0" fmla="*/ 38763987 w 602"/>
              <a:gd name="T1" fmla="*/ 78441997 h 602"/>
              <a:gd name="T2" fmla="*/ 38763987 w 602"/>
              <a:gd name="T3" fmla="*/ 78441997 h 602"/>
              <a:gd name="T4" fmla="*/ 0 w 602"/>
              <a:gd name="T5" fmla="*/ 38763987 h 602"/>
              <a:gd name="T6" fmla="*/ 38763987 w 602"/>
              <a:gd name="T7" fmla="*/ 0 h 602"/>
              <a:gd name="T8" fmla="*/ 78441997 w 602"/>
              <a:gd name="T9" fmla="*/ 38763987 h 602"/>
              <a:gd name="T10" fmla="*/ 38763987 w 602"/>
              <a:gd name="T11" fmla="*/ 78441997 h 602"/>
              <a:gd name="T12" fmla="*/ 38763987 w 602"/>
              <a:gd name="T13" fmla="*/ 7439717 h 602"/>
              <a:gd name="T14" fmla="*/ 38763987 w 602"/>
              <a:gd name="T15" fmla="*/ 7439717 h 602"/>
              <a:gd name="T16" fmla="*/ 7439717 w 602"/>
              <a:gd name="T17" fmla="*/ 38763987 h 602"/>
              <a:gd name="T18" fmla="*/ 38763987 w 602"/>
              <a:gd name="T19" fmla="*/ 71002280 h 602"/>
              <a:gd name="T20" fmla="*/ 71002280 w 602"/>
              <a:gd name="T21" fmla="*/ 38763987 h 602"/>
              <a:gd name="T22" fmla="*/ 38763987 w 602"/>
              <a:gd name="T23" fmla="*/ 7439717 h 602"/>
              <a:gd name="T24" fmla="*/ 56253627 w 602"/>
              <a:gd name="T25" fmla="*/ 31455051 h 602"/>
              <a:gd name="T26" fmla="*/ 56253627 w 602"/>
              <a:gd name="T27" fmla="*/ 31455051 h 602"/>
              <a:gd name="T28" fmla="*/ 36937024 w 602"/>
              <a:gd name="T29" fmla="*/ 51685677 h 602"/>
              <a:gd name="T30" fmla="*/ 36937024 w 602"/>
              <a:gd name="T31" fmla="*/ 51685677 h 602"/>
              <a:gd name="T32" fmla="*/ 34196037 w 602"/>
              <a:gd name="T33" fmla="*/ 52598978 h 602"/>
              <a:gd name="T34" fmla="*/ 31324631 w 602"/>
              <a:gd name="T35" fmla="*/ 51685677 h 602"/>
              <a:gd name="T36" fmla="*/ 31324631 w 602"/>
              <a:gd name="T37" fmla="*/ 51685677 h 602"/>
              <a:gd name="T38" fmla="*/ 20361046 w 602"/>
              <a:gd name="T39" fmla="*/ 40591311 h 602"/>
              <a:gd name="T40" fmla="*/ 20361046 w 602"/>
              <a:gd name="T41" fmla="*/ 40591311 h 602"/>
              <a:gd name="T42" fmla="*/ 19447384 w 602"/>
              <a:gd name="T43" fmla="*/ 37850325 h 602"/>
              <a:gd name="T44" fmla="*/ 23102033 w 602"/>
              <a:gd name="T45" fmla="*/ 34196037 h 602"/>
              <a:gd name="T46" fmla="*/ 25842658 w 602"/>
              <a:gd name="T47" fmla="*/ 35109700 h 602"/>
              <a:gd name="T48" fmla="*/ 25842658 w 602"/>
              <a:gd name="T49" fmla="*/ 35109700 h 602"/>
              <a:gd name="T50" fmla="*/ 34196037 w 602"/>
              <a:gd name="T51" fmla="*/ 43462718 h 602"/>
              <a:gd name="T52" fmla="*/ 51685677 w 602"/>
              <a:gd name="T53" fmla="*/ 26756320 h 602"/>
              <a:gd name="T54" fmla="*/ 51685677 w 602"/>
              <a:gd name="T55" fmla="*/ 26756320 h 602"/>
              <a:gd name="T56" fmla="*/ 53512640 w 602"/>
              <a:gd name="T57" fmla="*/ 25842658 h 602"/>
              <a:gd name="T58" fmla="*/ 57167289 w 602"/>
              <a:gd name="T59" fmla="*/ 29497307 h 602"/>
              <a:gd name="T60" fmla="*/ 56253627 w 602"/>
              <a:gd name="T61" fmla="*/ 31455051 h 602"/>
              <a:gd name="T62" fmla="*/ 56253627 w 602"/>
              <a:gd name="T63" fmla="*/ 25842658 h 602"/>
              <a:gd name="T64" fmla="*/ 56253627 w 602"/>
              <a:gd name="T65" fmla="*/ 25842658 h 602"/>
              <a:gd name="T66" fmla="*/ 25842658 w 602"/>
              <a:gd name="T67" fmla="*/ 56253627 h 602"/>
              <a:gd name="T68" fmla="*/ 25842658 w 602"/>
              <a:gd name="T69" fmla="*/ 56253627 h 602"/>
              <a:gd name="T70" fmla="*/ 52598978 w 602"/>
              <a:gd name="T71" fmla="*/ 56253627 h 602"/>
              <a:gd name="T72" fmla="*/ 52598978 w 602"/>
              <a:gd name="T73" fmla="*/ 56253627 h 602"/>
              <a:gd name="T74" fmla="*/ 56253627 w 602"/>
              <a:gd name="T75" fmla="*/ 52598978 h 602"/>
              <a:gd name="T76" fmla="*/ 56253627 w 602"/>
              <a:gd name="T77" fmla="*/ 52598978 h 602"/>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602" h="602">
                <a:moveTo>
                  <a:pt x="297" y="601"/>
                </a:moveTo>
                <a:lnTo>
                  <a:pt x="297" y="601"/>
                </a:lnTo>
                <a:cubicBezTo>
                  <a:pt x="135" y="601"/>
                  <a:pt x="0" y="467"/>
                  <a:pt x="0" y="297"/>
                </a:cubicBezTo>
                <a:cubicBezTo>
                  <a:pt x="0" y="135"/>
                  <a:pt x="135" y="0"/>
                  <a:pt x="297" y="0"/>
                </a:cubicBezTo>
                <a:cubicBezTo>
                  <a:pt x="467" y="0"/>
                  <a:pt x="601" y="135"/>
                  <a:pt x="601" y="297"/>
                </a:cubicBezTo>
                <a:cubicBezTo>
                  <a:pt x="601" y="467"/>
                  <a:pt x="467" y="601"/>
                  <a:pt x="297" y="601"/>
                </a:cubicBezTo>
                <a:close/>
                <a:moveTo>
                  <a:pt x="297" y="57"/>
                </a:moveTo>
                <a:lnTo>
                  <a:pt x="297" y="57"/>
                </a:lnTo>
                <a:cubicBezTo>
                  <a:pt x="163" y="57"/>
                  <a:pt x="57" y="163"/>
                  <a:pt x="57" y="297"/>
                </a:cubicBezTo>
                <a:cubicBezTo>
                  <a:pt x="57" y="431"/>
                  <a:pt x="163" y="544"/>
                  <a:pt x="297" y="544"/>
                </a:cubicBezTo>
                <a:cubicBezTo>
                  <a:pt x="431" y="544"/>
                  <a:pt x="544" y="431"/>
                  <a:pt x="544" y="297"/>
                </a:cubicBezTo>
                <a:cubicBezTo>
                  <a:pt x="544" y="163"/>
                  <a:pt x="431" y="57"/>
                  <a:pt x="297" y="57"/>
                </a:cubicBezTo>
                <a:close/>
                <a:moveTo>
                  <a:pt x="431" y="241"/>
                </a:moveTo>
                <a:lnTo>
                  <a:pt x="431" y="241"/>
                </a:lnTo>
                <a:cubicBezTo>
                  <a:pt x="283" y="396"/>
                  <a:pt x="283" y="396"/>
                  <a:pt x="283" y="396"/>
                </a:cubicBezTo>
                <a:cubicBezTo>
                  <a:pt x="276" y="403"/>
                  <a:pt x="269" y="403"/>
                  <a:pt x="262" y="403"/>
                </a:cubicBezTo>
                <a:cubicBezTo>
                  <a:pt x="255" y="403"/>
                  <a:pt x="248" y="403"/>
                  <a:pt x="240" y="396"/>
                </a:cubicBezTo>
                <a:cubicBezTo>
                  <a:pt x="156" y="311"/>
                  <a:pt x="156" y="311"/>
                  <a:pt x="156" y="311"/>
                </a:cubicBezTo>
                <a:cubicBezTo>
                  <a:pt x="149" y="304"/>
                  <a:pt x="149" y="297"/>
                  <a:pt x="149" y="290"/>
                </a:cubicBezTo>
                <a:cubicBezTo>
                  <a:pt x="149" y="276"/>
                  <a:pt x="163" y="262"/>
                  <a:pt x="177" y="262"/>
                </a:cubicBezTo>
                <a:cubicBezTo>
                  <a:pt x="184" y="262"/>
                  <a:pt x="191" y="262"/>
                  <a:pt x="198" y="269"/>
                </a:cubicBezTo>
                <a:cubicBezTo>
                  <a:pt x="262" y="333"/>
                  <a:pt x="262" y="333"/>
                  <a:pt x="262" y="333"/>
                </a:cubicBezTo>
                <a:cubicBezTo>
                  <a:pt x="396" y="205"/>
                  <a:pt x="396" y="205"/>
                  <a:pt x="396" y="205"/>
                </a:cubicBezTo>
                <a:cubicBezTo>
                  <a:pt x="396" y="198"/>
                  <a:pt x="403" y="198"/>
                  <a:pt x="410" y="198"/>
                </a:cubicBezTo>
                <a:cubicBezTo>
                  <a:pt x="431" y="198"/>
                  <a:pt x="438" y="205"/>
                  <a:pt x="438" y="226"/>
                </a:cubicBezTo>
                <a:cubicBezTo>
                  <a:pt x="438" y="234"/>
                  <a:pt x="438" y="241"/>
                  <a:pt x="431" y="241"/>
                </a:cubicBezTo>
                <a:close/>
                <a:moveTo>
                  <a:pt x="431" y="198"/>
                </a:moveTo>
                <a:lnTo>
                  <a:pt x="431" y="198"/>
                </a:lnTo>
                <a:close/>
                <a:moveTo>
                  <a:pt x="198" y="431"/>
                </a:moveTo>
                <a:lnTo>
                  <a:pt x="198" y="431"/>
                </a:lnTo>
                <a:close/>
                <a:moveTo>
                  <a:pt x="403" y="431"/>
                </a:moveTo>
                <a:lnTo>
                  <a:pt x="403" y="431"/>
                </a:lnTo>
                <a:close/>
                <a:moveTo>
                  <a:pt x="431" y="403"/>
                </a:moveTo>
                <a:lnTo>
                  <a:pt x="431" y="403"/>
                </a:lnTo>
                <a:close/>
              </a:path>
            </a:pathLst>
          </a:custGeom>
          <a:solidFill>
            <a:schemeClr val="accent2"/>
          </a:solidFill>
          <a:ln>
            <a:noFill/>
          </a:ln>
          <a:extLst/>
        </p:spPr>
        <p:txBody>
          <a:bodyPr wrap="none" anchor="ctr"/>
          <a:lstStyle/>
          <a:p>
            <a:endParaRPr lang="en-US">
              <a:latin typeface="Source Sans Pro Light" charset="0"/>
            </a:endParaRPr>
          </a:p>
        </p:txBody>
      </p:sp>
      <p:sp>
        <p:nvSpPr>
          <p:cNvPr id="70" name="Freeform 117"/>
          <p:cNvSpPr>
            <a:spLocks noChangeArrowheads="1"/>
          </p:cNvSpPr>
          <p:nvPr/>
        </p:nvSpPr>
        <p:spPr bwMode="auto">
          <a:xfrm>
            <a:off x="15909390" y="5458407"/>
            <a:ext cx="579817" cy="579965"/>
          </a:xfrm>
          <a:custGeom>
            <a:avLst/>
            <a:gdLst>
              <a:gd name="T0" fmla="*/ 39678193 w 602"/>
              <a:gd name="T1" fmla="*/ 78441997 h 602"/>
              <a:gd name="T2" fmla="*/ 39678193 w 602"/>
              <a:gd name="T3" fmla="*/ 78441997 h 602"/>
              <a:gd name="T4" fmla="*/ 0 w 602"/>
              <a:gd name="T5" fmla="*/ 38763987 h 602"/>
              <a:gd name="T6" fmla="*/ 39678193 w 602"/>
              <a:gd name="T7" fmla="*/ 0 h 602"/>
              <a:gd name="T8" fmla="*/ 78442719 w 602"/>
              <a:gd name="T9" fmla="*/ 38763987 h 602"/>
              <a:gd name="T10" fmla="*/ 39678193 w 602"/>
              <a:gd name="T11" fmla="*/ 78441997 h 602"/>
              <a:gd name="T12" fmla="*/ 39678193 w 602"/>
              <a:gd name="T13" fmla="*/ 7439717 h 602"/>
              <a:gd name="T14" fmla="*/ 39678193 w 602"/>
              <a:gd name="T15" fmla="*/ 7439717 h 602"/>
              <a:gd name="T16" fmla="*/ 7439751 w 602"/>
              <a:gd name="T17" fmla="*/ 38763987 h 602"/>
              <a:gd name="T18" fmla="*/ 39678193 w 602"/>
              <a:gd name="T19" fmla="*/ 71002280 h 602"/>
              <a:gd name="T20" fmla="*/ 71002968 w 602"/>
              <a:gd name="T21" fmla="*/ 38763987 h 602"/>
              <a:gd name="T22" fmla="*/ 39678193 w 602"/>
              <a:gd name="T23" fmla="*/ 7439717 h 602"/>
              <a:gd name="T24" fmla="*/ 52599581 w 602"/>
              <a:gd name="T25" fmla="*/ 56253627 h 602"/>
              <a:gd name="T26" fmla="*/ 52599581 w 602"/>
              <a:gd name="T27" fmla="*/ 56253627 h 602"/>
              <a:gd name="T28" fmla="*/ 50772248 w 602"/>
              <a:gd name="T29" fmla="*/ 55339965 h 602"/>
              <a:gd name="T30" fmla="*/ 50772248 w 602"/>
              <a:gd name="T31" fmla="*/ 55339965 h 602"/>
              <a:gd name="T32" fmla="*/ 39678193 w 602"/>
              <a:gd name="T33" fmla="*/ 44376380 h 602"/>
              <a:gd name="T34" fmla="*/ 28583776 w 602"/>
              <a:gd name="T35" fmla="*/ 55339965 h 602"/>
              <a:gd name="T36" fmla="*/ 28583776 w 602"/>
              <a:gd name="T37" fmla="*/ 55339965 h 602"/>
              <a:gd name="T38" fmla="*/ 25843138 w 602"/>
              <a:gd name="T39" fmla="*/ 56253627 h 602"/>
              <a:gd name="T40" fmla="*/ 22188473 w 602"/>
              <a:gd name="T41" fmla="*/ 52598978 h 602"/>
              <a:gd name="T42" fmla="*/ 23102139 w 602"/>
              <a:gd name="T43" fmla="*/ 49858353 h 602"/>
              <a:gd name="T44" fmla="*/ 23102139 w 602"/>
              <a:gd name="T45" fmla="*/ 49858353 h 602"/>
              <a:gd name="T46" fmla="*/ 34196195 w 602"/>
              <a:gd name="T47" fmla="*/ 38763987 h 602"/>
              <a:gd name="T48" fmla="*/ 23102139 w 602"/>
              <a:gd name="T49" fmla="*/ 27669982 h 602"/>
              <a:gd name="T50" fmla="*/ 23102139 w 602"/>
              <a:gd name="T51" fmla="*/ 27669982 h 602"/>
              <a:gd name="T52" fmla="*/ 22188473 w 602"/>
              <a:gd name="T53" fmla="*/ 25842658 h 602"/>
              <a:gd name="T54" fmla="*/ 25843138 w 602"/>
              <a:gd name="T55" fmla="*/ 22188371 h 602"/>
              <a:gd name="T56" fmla="*/ 28583776 w 602"/>
              <a:gd name="T57" fmla="*/ 23102033 h 602"/>
              <a:gd name="T58" fmla="*/ 28583776 w 602"/>
              <a:gd name="T59" fmla="*/ 23102033 h 602"/>
              <a:gd name="T60" fmla="*/ 39678193 w 602"/>
              <a:gd name="T61" fmla="*/ 34196037 h 602"/>
              <a:gd name="T62" fmla="*/ 50772248 w 602"/>
              <a:gd name="T63" fmla="*/ 23102033 h 602"/>
              <a:gd name="T64" fmla="*/ 50772248 w 602"/>
              <a:gd name="T65" fmla="*/ 23102033 h 602"/>
              <a:gd name="T66" fmla="*/ 52599581 w 602"/>
              <a:gd name="T67" fmla="*/ 22188371 h 602"/>
              <a:gd name="T68" fmla="*/ 56254247 w 602"/>
              <a:gd name="T69" fmla="*/ 25842658 h 602"/>
              <a:gd name="T70" fmla="*/ 55340580 w 602"/>
              <a:gd name="T71" fmla="*/ 27669982 h 602"/>
              <a:gd name="T72" fmla="*/ 55340580 w 602"/>
              <a:gd name="T73" fmla="*/ 27669982 h 602"/>
              <a:gd name="T74" fmla="*/ 44376945 w 602"/>
              <a:gd name="T75" fmla="*/ 38763987 h 602"/>
              <a:gd name="T76" fmla="*/ 55340580 w 602"/>
              <a:gd name="T77" fmla="*/ 49858353 h 602"/>
              <a:gd name="T78" fmla="*/ 55340580 w 602"/>
              <a:gd name="T79" fmla="*/ 49858353 h 602"/>
              <a:gd name="T80" fmla="*/ 56254247 w 602"/>
              <a:gd name="T81" fmla="*/ 52598978 h 602"/>
              <a:gd name="T82" fmla="*/ 52599581 w 602"/>
              <a:gd name="T83" fmla="*/ 56253627 h 602"/>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602" h="602">
                <a:moveTo>
                  <a:pt x="304" y="601"/>
                </a:moveTo>
                <a:lnTo>
                  <a:pt x="304" y="601"/>
                </a:lnTo>
                <a:cubicBezTo>
                  <a:pt x="135" y="601"/>
                  <a:pt x="0" y="467"/>
                  <a:pt x="0" y="297"/>
                </a:cubicBezTo>
                <a:cubicBezTo>
                  <a:pt x="0" y="135"/>
                  <a:pt x="135" y="0"/>
                  <a:pt x="304" y="0"/>
                </a:cubicBezTo>
                <a:cubicBezTo>
                  <a:pt x="467" y="0"/>
                  <a:pt x="601" y="135"/>
                  <a:pt x="601" y="297"/>
                </a:cubicBezTo>
                <a:cubicBezTo>
                  <a:pt x="601" y="467"/>
                  <a:pt x="467" y="601"/>
                  <a:pt x="304" y="601"/>
                </a:cubicBezTo>
                <a:close/>
                <a:moveTo>
                  <a:pt x="304" y="57"/>
                </a:moveTo>
                <a:lnTo>
                  <a:pt x="304" y="57"/>
                </a:lnTo>
                <a:cubicBezTo>
                  <a:pt x="170" y="57"/>
                  <a:pt x="57" y="163"/>
                  <a:pt x="57" y="297"/>
                </a:cubicBezTo>
                <a:cubicBezTo>
                  <a:pt x="57" y="431"/>
                  <a:pt x="170" y="544"/>
                  <a:pt x="304" y="544"/>
                </a:cubicBezTo>
                <a:cubicBezTo>
                  <a:pt x="439" y="544"/>
                  <a:pt x="544" y="431"/>
                  <a:pt x="544" y="297"/>
                </a:cubicBezTo>
                <a:cubicBezTo>
                  <a:pt x="544" y="163"/>
                  <a:pt x="439" y="57"/>
                  <a:pt x="304" y="57"/>
                </a:cubicBezTo>
                <a:close/>
                <a:moveTo>
                  <a:pt x="403" y="431"/>
                </a:moveTo>
                <a:lnTo>
                  <a:pt x="403" y="431"/>
                </a:lnTo>
                <a:cubicBezTo>
                  <a:pt x="396" y="431"/>
                  <a:pt x="389" y="431"/>
                  <a:pt x="389" y="424"/>
                </a:cubicBezTo>
                <a:cubicBezTo>
                  <a:pt x="304" y="340"/>
                  <a:pt x="304" y="340"/>
                  <a:pt x="304" y="340"/>
                </a:cubicBezTo>
                <a:cubicBezTo>
                  <a:pt x="219" y="424"/>
                  <a:pt x="219" y="424"/>
                  <a:pt x="219" y="424"/>
                </a:cubicBezTo>
                <a:cubicBezTo>
                  <a:pt x="212" y="431"/>
                  <a:pt x="205" y="431"/>
                  <a:pt x="198" y="431"/>
                </a:cubicBezTo>
                <a:cubicBezTo>
                  <a:pt x="184" y="431"/>
                  <a:pt x="170" y="417"/>
                  <a:pt x="170" y="403"/>
                </a:cubicBezTo>
                <a:cubicBezTo>
                  <a:pt x="170" y="396"/>
                  <a:pt x="170" y="389"/>
                  <a:pt x="177" y="382"/>
                </a:cubicBezTo>
                <a:cubicBezTo>
                  <a:pt x="262" y="297"/>
                  <a:pt x="262" y="297"/>
                  <a:pt x="262" y="297"/>
                </a:cubicBezTo>
                <a:cubicBezTo>
                  <a:pt x="177" y="212"/>
                  <a:pt x="177" y="212"/>
                  <a:pt x="177" y="212"/>
                </a:cubicBezTo>
                <a:cubicBezTo>
                  <a:pt x="170" y="212"/>
                  <a:pt x="170" y="205"/>
                  <a:pt x="170" y="198"/>
                </a:cubicBezTo>
                <a:cubicBezTo>
                  <a:pt x="170" y="177"/>
                  <a:pt x="184" y="170"/>
                  <a:pt x="198" y="170"/>
                </a:cubicBezTo>
                <a:cubicBezTo>
                  <a:pt x="205" y="170"/>
                  <a:pt x="212" y="170"/>
                  <a:pt x="219" y="177"/>
                </a:cubicBezTo>
                <a:cubicBezTo>
                  <a:pt x="304" y="262"/>
                  <a:pt x="304" y="262"/>
                  <a:pt x="304" y="262"/>
                </a:cubicBezTo>
                <a:cubicBezTo>
                  <a:pt x="389" y="177"/>
                  <a:pt x="389" y="177"/>
                  <a:pt x="389" y="177"/>
                </a:cubicBezTo>
                <a:cubicBezTo>
                  <a:pt x="389" y="170"/>
                  <a:pt x="396" y="170"/>
                  <a:pt x="403" y="170"/>
                </a:cubicBezTo>
                <a:cubicBezTo>
                  <a:pt x="424" y="170"/>
                  <a:pt x="431" y="177"/>
                  <a:pt x="431" y="198"/>
                </a:cubicBezTo>
                <a:cubicBezTo>
                  <a:pt x="431" y="205"/>
                  <a:pt x="431" y="212"/>
                  <a:pt x="424" y="212"/>
                </a:cubicBezTo>
                <a:cubicBezTo>
                  <a:pt x="340" y="297"/>
                  <a:pt x="340" y="297"/>
                  <a:pt x="340" y="297"/>
                </a:cubicBezTo>
                <a:cubicBezTo>
                  <a:pt x="424" y="382"/>
                  <a:pt x="424" y="382"/>
                  <a:pt x="424" y="382"/>
                </a:cubicBezTo>
                <a:cubicBezTo>
                  <a:pt x="431" y="389"/>
                  <a:pt x="431" y="396"/>
                  <a:pt x="431" y="403"/>
                </a:cubicBezTo>
                <a:cubicBezTo>
                  <a:pt x="431" y="417"/>
                  <a:pt x="424" y="431"/>
                  <a:pt x="403" y="431"/>
                </a:cubicBezTo>
                <a:close/>
              </a:path>
            </a:pathLst>
          </a:custGeom>
          <a:solidFill>
            <a:schemeClr val="accent2"/>
          </a:solidFill>
          <a:ln>
            <a:noFill/>
          </a:ln>
          <a:extLst/>
        </p:spPr>
        <p:txBody>
          <a:bodyPr wrap="none" anchor="ctr"/>
          <a:lstStyle/>
          <a:p>
            <a:endParaRPr lang="en-US">
              <a:latin typeface="Source Sans Pro Light" charset="0"/>
            </a:endParaRPr>
          </a:p>
        </p:txBody>
      </p:sp>
      <p:sp>
        <p:nvSpPr>
          <p:cNvPr id="71" name="Freeform 118"/>
          <p:cNvSpPr>
            <a:spLocks noChangeArrowheads="1"/>
          </p:cNvSpPr>
          <p:nvPr/>
        </p:nvSpPr>
        <p:spPr bwMode="auto">
          <a:xfrm>
            <a:off x="7349774" y="5458407"/>
            <a:ext cx="579814" cy="579965"/>
          </a:xfrm>
          <a:custGeom>
            <a:avLst/>
            <a:gdLst>
              <a:gd name="T0" fmla="*/ 38763987 w 602"/>
              <a:gd name="T1" fmla="*/ 78441997 h 602"/>
              <a:gd name="T2" fmla="*/ 38763987 w 602"/>
              <a:gd name="T3" fmla="*/ 78441997 h 602"/>
              <a:gd name="T4" fmla="*/ 0 w 602"/>
              <a:gd name="T5" fmla="*/ 38763987 h 602"/>
              <a:gd name="T6" fmla="*/ 38763987 w 602"/>
              <a:gd name="T7" fmla="*/ 0 h 602"/>
              <a:gd name="T8" fmla="*/ 78441997 w 602"/>
              <a:gd name="T9" fmla="*/ 38763987 h 602"/>
              <a:gd name="T10" fmla="*/ 38763987 w 602"/>
              <a:gd name="T11" fmla="*/ 78441997 h 602"/>
              <a:gd name="T12" fmla="*/ 38763987 w 602"/>
              <a:gd name="T13" fmla="*/ 7439717 h 602"/>
              <a:gd name="T14" fmla="*/ 38763987 w 602"/>
              <a:gd name="T15" fmla="*/ 7439717 h 602"/>
              <a:gd name="T16" fmla="*/ 7439717 w 602"/>
              <a:gd name="T17" fmla="*/ 38763987 h 602"/>
              <a:gd name="T18" fmla="*/ 38763987 w 602"/>
              <a:gd name="T19" fmla="*/ 71002280 h 602"/>
              <a:gd name="T20" fmla="*/ 71002280 w 602"/>
              <a:gd name="T21" fmla="*/ 38763987 h 602"/>
              <a:gd name="T22" fmla="*/ 38763987 w 602"/>
              <a:gd name="T23" fmla="*/ 7439717 h 602"/>
              <a:gd name="T24" fmla="*/ 56253627 w 602"/>
              <a:gd name="T25" fmla="*/ 31455051 h 602"/>
              <a:gd name="T26" fmla="*/ 56253627 w 602"/>
              <a:gd name="T27" fmla="*/ 31455051 h 602"/>
              <a:gd name="T28" fmla="*/ 36937024 w 602"/>
              <a:gd name="T29" fmla="*/ 51685677 h 602"/>
              <a:gd name="T30" fmla="*/ 36937024 w 602"/>
              <a:gd name="T31" fmla="*/ 51685677 h 602"/>
              <a:gd name="T32" fmla="*/ 34196037 w 602"/>
              <a:gd name="T33" fmla="*/ 52598978 h 602"/>
              <a:gd name="T34" fmla="*/ 31324631 w 602"/>
              <a:gd name="T35" fmla="*/ 51685677 h 602"/>
              <a:gd name="T36" fmla="*/ 31324631 w 602"/>
              <a:gd name="T37" fmla="*/ 51685677 h 602"/>
              <a:gd name="T38" fmla="*/ 20361046 w 602"/>
              <a:gd name="T39" fmla="*/ 40591311 h 602"/>
              <a:gd name="T40" fmla="*/ 20361046 w 602"/>
              <a:gd name="T41" fmla="*/ 40591311 h 602"/>
              <a:gd name="T42" fmla="*/ 19447384 w 602"/>
              <a:gd name="T43" fmla="*/ 37850325 h 602"/>
              <a:gd name="T44" fmla="*/ 23102033 w 602"/>
              <a:gd name="T45" fmla="*/ 34196037 h 602"/>
              <a:gd name="T46" fmla="*/ 25842658 w 602"/>
              <a:gd name="T47" fmla="*/ 35109700 h 602"/>
              <a:gd name="T48" fmla="*/ 25842658 w 602"/>
              <a:gd name="T49" fmla="*/ 35109700 h 602"/>
              <a:gd name="T50" fmla="*/ 34196037 w 602"/>
              <a:gd name="T51" fmla="*/ 43462718 h 602"/>
              <a:gd name="T52" fmla="*/ 51685677 w 602"/>
              <a:gd name="T53" fmla="*/ 26756320 h 602"/>
              <a:gd name="T54" fmla="*/ 51685677 w 602"/>
              <a:gd name="T55" fmla="*/ 26756320 h 602"/>
              <a:gd name="T56" fmla="*/ 53512640 w 602"/>
              <a:gd name="T57" fmla="*/ 25842658 h 602"/>
              <a:gd name="T58" fmla="*/ 57167289 w 602"/>
              <a:gd name="T59" fmla="*/ 29497307 h 602"/>
              <a:gd name="T60" fmla="*/ 56253627 w 602"/>
              <a:gd name="T61" fmla="*/ 31455051 h 602"/>
              <a:gd name="T62" fmla="*/ 56253627 w 602"/>
              <a:gd name="T63" fmla="*/ 25842658 h 602"/>
              <a:gd name="T64" fmla="*/ 56253627 w 602"/>
              <a:gd name="T65" fmla="*/ 25842658 h 602"/>
              <a:gd name="T66" fmla="*/ 25842658 w 602"/>
              <a:gd name="T67" fmla="*/ 56253627 h 602"/>
              <a:gd name="T68" fmla="*/ 25842658 w 602"/>
              <a:gd name="T69" fmla="*/ 56253627 h 602"/>
              <a:gd name="T70" fmla="*/ 52598978 w 602"/>
              <a:gd name="T71" fmla="*/ 56253627 h 602"/>
              <a:gd name="T72" fmla="*/ 52598978 w 602"/>
              <a:gd name="T73" fmla="*/ 56253627 h 602"/>
              <a:gd name="T74" fmla="*/ 56253627 w 602"/>
              <a:gd name="T75" fmla="*/ 52598978 h 602"/>
              <a:gd name="T76" fmla="*/ 56253627 w 602"/>
              <a:gd name="T77" fmla="*/ 52598978 h 602"/>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602" h="602">
                <a:moveTo>
                  <a:pt x="297" y="601"/>
                </a:moveTo>
                <a:lnTo>
                  <a:pt x="297" y="601"/>
                </a:lnTo>
                <a:cubicBezTo>
                  <a:pt x="135" y="601"/>
                  <a:pt x="0" y="467"/>
                  <a:pt x="0" y="297"/>
                </a:cubicBezTo>
                <a:cubicBezTo>
                  <a:pt x="0" y="135"/>
                  <a:pt x="135" y="0"/>
                  <a:pt x="297" y="0"/>
                </a:cubicBezTo>
                <a:cubicBezTo>
                  <a:pt x="467" y="0"/>
                  <a:pt x="601" y="135"/>
                  <a:pt x="601" y="297"/>
                </a:cubicBezTo>
                <a:cubicBezTo>
                  <a:pt x="601" y="467"/>
                  <a:pt x="467" y="601"/>
                  <a:pt x="297" y="601"/>
                </a:cubicBezTo>
                <a:close/>
                <a:moveTo>
                  <a:pt x="297" y="57"/>
                </a:moveTo>
                <a:lnTo>
                  <a:pt x="297" y="57"/>
                </a:lnTo>
                <a:cubicBezTo>
                  <a:pt x="163" y="57"/>
                  <a:pt x="57" y="163"/>
                  <a:pt x="57" y="297"/>
                </a:cubicBezTo>
                <a:cubicBezTo>
                  <a:pt x="57" y="431"/>
                  <a:pt x="163" y="544"/>
                  <a:pt x="297" y="544"/>
                </a:cubicBezTo>
                <a:cubicBezTo>
                  <a:pt x="431" y="544"/>
                  <a:pt x="544" y="431"/>
                  <a:pt x="544" y="297"/>
                </a:cubicBezTo>
                <a:cubicBezTo>
                  <a:pt x="544" y="163"/>
                  <a:pt x="431" y="57"/>
                  <a:pt x="297" y="57"/>
                </a:cubicBezTo>
                <a:close/>
                <a:moveTo>
                  <a:pt x="431" y="241"/>
                </a:moveTo>
                <a:lnTo>
                  <a:pt x="431" y="241"/>
                </a:lnTo>
                <a:cubicBezTo>
                  <a:pt x="283" y="396"/>
                  <a:pt x="283" y="396"/>
                  <a:pt x="283" y="396"/>
                </a:cubicBezTo>
                <a:cubicBezTo>
                  <a:pt x="276" y="403"/>
                  <a:pt x="269" y="403"/>
                  <a:pt x="262" y="403"/>
                </a:cubicBezTo>
                <a:cubicBezTo>
                  <a:pt x="255" y="403"/>
                  <a:pt x="248" y="403"/>
                  <a:pt x="240" y="396"/>
                </a:cubicBezTo>
                <a:cubicBezTo>
                  <a:pt x="156" y="311"/>
                  <a:pt x="156" y="311"/>
                  <a:pt x="156" y="311"/>
                </a:cubicBezTo>
                <a:cubicBezTo>
                  <a:pt x="149" y="304"/>
                  <a:pt x="149" y="297"/>
                  <a:pt x="149" y="290"/>
                </a:cubicBezTo>
                <a:cubicBezTo>
                  <a:pt x="149" y="276"/>
                  <a:pt x="163" y="262"/>
                  <a:pt x="177" y="262"/>
                </a:cubicBezTo>
                <a:cubicBezTo>
                  <a:pt x="184" y="262"/>
                  <a:pt x="191" y="262"/>
                  <a:pt x="198" y="269"/>
                </a:cubicBezTo>
                <a:cubicBezTo>
                  <a:pt x="262" y="333"/>
                  <a:pt x="262" y="333"/>
                  <a:pt x="262" y="333"/>
                </a:cubicBezTo>
                <a:cubicBezTo>
                  <a:pt x="396" y="205"/>
                  <a:pt x="396" y="205"/>
                  <a:pt x="396" y="205"/>
                </a:cubicBezTo>
                <a:cubicBezTo>
                  <a:pt x="396" y="198"/>
                  <a:pt x="403" y="198"/>
                  <a:pt x="410" y="198"/>
                </a:cubicBezTo>
                <a:cubicBezTo>
                  <a:pt x="431" y="198"/>
                  <a:pt x="438" y="205"/>
                  <a:pt x="438" y="226"/>
                </a:cubicBezTo>
                <a:cubicBezTo>
                  <a:pt x="438" y="234"/>
                  <a:pt x="438" y="241"/>
                  <a:pt x="431" y="241"/>
                </a:cubicBezTo>
                <a:close/>
                <a:moveTo>
                  <a:pt x="431" y="198"/>
                </a:moveTo>
                <a:lnTo>
                  <a:pt x="431" y="198"/>
                </a:lnTo>
                <a:close/>
                <a:moveTo>
                  <a:pt x="198" y="431"/>
                </a:moveTo>
                <a:lnTo>
                  <a:pt x="198" y="431"/>
                </a:lnTo>
                <a:close/>
                <a:moveTo>
                  <a:pt x="403" y="431"/>
                </a:moveTo>
                <a:lnTo>
                  <a:pt x="403" y="431"/>
                </a:lnTo>
                <a:close/>
                <a:moveTo>
                  <a:pt x="431" y="403"/>
                </a:moveTo>
                <a:lnTo>
                  <a:pt x="431" y="403"/>
                </a:lnTo>
                <a:close/>
              </a:path>
            </a:pathLst>
          </a:custGeom>
          <a:solidFill>
            <a:schemeClr val="accent2"/>
          </a:solidFill>
          <a:ln>
            <a:noFill/>
          </a:ln>
          <a:extLst/>
        </p:spPr>
        <p:txBody>
          <a:bodyPr wrap="none" anchor="ctr"/>
          <a:lstStyle/>
          <a:p>
            <a:endParaRPr lang="en-US">
              <a:latin typeface="Source Sans Pro Light" charset="0"/>
            </a:endParaRPr>
          </a:p>
        </p:txBody>
      </p:sp>
      <p:sp>
        <p:nvSpPr>
          <p:cNvPr id="72" name="Freeform 117"/>
          <p:cNvSpPr>
            <a:spLocks noChangeArrowheads="1"/>
          </p:cNvSpPr>
          <p:nvPr/>
        </p:nvSpPr>
        <p:spPr bwMode="auto">
          <a:xfrm>
            <a:off x="20245398" y="8796002"/>
            <a:ext cx="579817" cy="579965"/>
          </a:xfrm>
          <a:custGeom>
            <a:avLst/>
            <a:gdLst>
              <a:gd name="T0" fmla="*/ 39678193 w 602"/>
              <a:gd name="T1" fmla="*/ 78441997 h 602"/>
              <a:gd name="T2" fmla="*/ 39678193 w 602"/>
              <a:gd name="T3" fmla="*/ 78441997 h 602"/>
              <a:gd name="T4" fmla="*/ 0 w 602"/>
              <a:gd name="T5" fmla="*/ 38763987 h 602"/>
              <a:gd name="T6" fmla="*/ 39678193 w 602"/>
              <a:gd name="T7" fmla="*/ 0 h 602"/>
              <a:gd name="T8" fmla="*/ 78442719 w 602"/>
              <a:gd name="T9" fmla="*/ 38763987 h 602"/>
              <a:gd name="T10" fmla="*/ 39678193 w 602"/>
              <a:gd name="T11" fmla="*/ 78441997 h 602"/>
              <a:gd name="T12" fmla="*/ 39678193 w 602"/>
              <a:gd name="T13" fmla="*/ 7439717 h 602"/>
              <a:gd name="T14" fmla="*/ 39678193 w 602"/>
              <a:gd name="T15" fmla="*/ 7439717 h 602"/>
              <a:gd name="T16" fmla="*/ 7439751 w 602"/>
              <a:gd name="T17" fmla="*/ 38763987 h 602"/>
              <a:gd name="T18" fmla="*/ 39678193 w 602"/>
              <a:gd name="T19" fmla="*/ 71002280 h 602"/>
              <a:gd name="T20" fmla="*/ 71002968 w 602"/>
              <a:gd name="T21" fmla="*/ 38763987 h 602"/>
              <a:gd name="T22" fmla="*/ 39678193 w 602"/>
              <a:gd name="T23" fmla="*/ 7439717 h 602"/>
              <a:gd name="T24" fmla="*/ 52599581 w 602"/>
              <a:gd name="T25" fmla="*/ 56253627 h 602"/>
              <a:gd name="T26" fmla="*/ 52599581 w 602"/>
              <a:gd name="T27" fmla="*/ 56253627 h 602"/>
              <a:gd name="T28" fmla="*/ 50772248 w 602"/>
              <a:gd name="T29" fmla="*/ 55339965 h 602"/>
              <a:gd name="T30" fmla="*/ 50772248 w 602"/>
              <a:gd name="T31" fmla="*/ 55339965 h 602"/>
              <a:gd name="T32" fmla="*/ 39678193 w 602"/>
              <a:gd name="T33" fmla="*/ 44376380 h 602"/>
              <a:gd name="T34" fmla="*/ 28583776 w 602"/>
              <a:gd name="T35" fmla="*/ 55339965 h 602"/>
              <a:gd name="T36" fmla="*/ 28583776 w 602"/>
              <a:gd name="T37" fmla="*/ 55339965 h 602"/>
              <a:gd name="T38" fmla="*/ 25843138 w 602"/>
              <a:gd name="T39" fmla="*/ 56253627 h 602"/>
              <a:gd name="T40" fmla="*/ 22188473 w 602"/>
              <a:gd name="T41" fmla="*/ 52598978 h 602"/>
              <a:gd name="T42" fmla="*/ 23102139 w 602"/>
              <a:gd name="T43" fmla="*/ 49858353 h 602"/>
              <a:gd name="T44" fmla="*/ 23102139 w 602"/>
              <a:gd name="T45" fmla="*/ 49858353 h 602"/>
              <a:gd name="T46" fmla="*/ 34196195 w 602"/>
              <a:gd name="T47" fmla="*/ 38763987 h 602"/>
              <a:gd name="T48" fmla="*/ 23102139 w 602"/>
              <a:gd name="T49" fmla="*/ 27669982 h 602"/>
              <a:gd name="T50" fmla="*/ 23102139 w 602"/>
              <a:gd name="T51" fmla="*/ 27669982 h 602"/>
              <a:gd name="T52" fmla="*/ 22188473 w 602"/>
              <a:gd name="T53" fmla="*/ 25842658 h 602"/>
              <a:gd name="T54" fmla="*/ 25843138 w 602"/>
              <a:gd name="T55" fmla="*/ 22188371 h 602"/>
              <a:gd name="T56" fmla="*/ 28583776 w 602"/>
              <a:gd name="T57" fmla="*/ 23102033 h 602"/>
              <a:gd name="T58" fmla="*/ 28583776 w 602"/>
              <a:gd name="T59" fmla="*/ 23102033 h 602"/>
              <a:gd name="T60" fmla="*/ 39678193 w 602"/>
              <a:gd name="T61" fmla="*/ 34196037 h 602"/>
              <a:gd name="T62" fmla="*/ 50772248 w 602"/>
              <a:gd name="T63" fmla="*/ 23102033 h 602"/>
              <a:gd name="T64" fmla="*/ 50772248 w 602"/>
              <a:gd name="T65" fmla="*/ 23102033 h 602"/>
              <a:gd name="T66" fmla="*/ 52599581 w 602"/>
              <a:gd name="T67" fmla="*/ 22188371 h 602"/>
              <a:gd name="T68" fmla="*/ 56254247 w 602"/>
              <a:gd name="T69" fmla="*/ 25842658 h 602"/>
              <a:gd name="T70" fmla="*/ 55340580 w 602"/>
              <a:gd name="T71" fmla="*/ 27669982 h 602"/>
              <a:gd name="T72" fmla="*/ 55340580 w 602"/>
              <a:gd name="T73" fmla="*/ 27669982 h 602"/>
              <a:gd name="T74" fmla="*/ 44376945 w 602"/>
              <a:gd name="T75" fmla="*/ 38763987 h 602"/>
              <a:gd name="T76" fmla="*/ 55340580 w 602"/>
              <a:gd name="T77" fmla="*/ 49858353 h 602"/>
              <a:gd name="T78" fmla="*/ 55340580 w 602"/>
              <a:gd name="T79" fmla="*/ 49858353 h 602"/>
              <a:gd name="T80" fmla="*/ 56254247 w 602"/>
              <a:gd name="T81" fmla="*/ 52598978 h 602"/>
              <a:gd name="T82" fmla="*/ 52599581 w 602"/>
              <a:gd name="T83" fmla="*/ 56253627 h 602"/>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602" h="602">
                <a:moveTo>
                  <a:pt x="304" y="601"/>
                </a:moveTo>
                <a:lnTo>
                  <a:pt x="304" y="601"/>
                </a:lnTo>
                <a:cubicBezTo>
                  <a:pt x="135" y="601"/>
                  <a:pt x="0" y="467"/>
                  <a:pt x="0" y="297"/>
                </a:cubicBezTo>
                <a:cubicBezTo>
                  <a:pt x="0" y="135"/>
                  <a:pt x="135" y="0"/>
                  <a:pt x="304" y="0"/>
                </a:cubicBezTo>
                <a:cubicBezTo>
                  <a:pt x="467" y="0"/>
                  <a:pt x="601" y="135"/>
                  <a:pt x="601" y="297"/>
                </a:cubicBezTo>
                <a:cubicBezTo>
                  <a:pt x="601" y="467"/>
                  <a:pt x="467" y="601"/>
                  <a:pt x="304" y="601"/>
                </a:cubicBezTo>
                <a:close/>
                <a:moveTo>
                  <a:pt x="304" y="57"/>
                </a:moveTo>
                <a:lnTo>
                  <a:pt x="304" y="57"/>
                </a:lnTo>
                <a:cubicBezTo>
                  <a:pt x="170" y="57"/>
                  <a:pt x="57" y="163"/>
                  <a:pt x="57" y="297"/>
                </a:cubicBezTo>
                <a:cubicBezTo>
                  <a:pt x="57" y="431"/>
                  <a:pt x="170" y="544"/>
                  <a:pt x="304" y="544"/>
                </a:cubicBezTo>
                <a:cubicBezTo>
                  <a:pt x="439" y="544"/>
                  <a:pt x="544" y="431"/>
                  <a:pt x="544" y="297"/>
                </a:cubicBezTo>
                <a:cubicBezTo>
                  <a:pt x="544" y="163"/>
                  <a:pt x="439" y="57"/>
                  <a:pt x="304" y="57"/>
                </a:cubicBezTo>
                <a:close/>
                <a:moveTo>
                  <a:pt x="403" y="431"/>
                </a:moveTo>
                <a:lnTo>
                  <a:pt x="403" y="431"/>
                </a:lnTo>
                <a:cubicBezTo>
                  <a:pt x="396" y="431"/>
                  <a:pt x="389" y="431"/>
                  <a:pt x="389" y="424"/>
                </a:cubicBezTo>
                <a:cubicBezTo>
                  <a:pt x="304" y="340"/>
                  <a:pt x="304" y="340"/>
                  <a:pt x="304" y="340"/>
                </a:cubicBezTo>
                <a:cubicBezTo>
                  <a:pt x="219" y="424"/>
                  <a:pt x="219" y="424"/>
                  <a:pt x="219" y="424"/>
                </a:cubicBezTo>
                <a:cubicBezTo>
                  <a:pt x="212" y="431"/>
                  <a:pt x="205" y="431"/>
                  <a:pt x="198" y="431"/>
                </a:cubicBezTo>
                <a:cubicBezTo>
                  <a:pt x="184" y="431"/>
                  <a:pt x="170" y="417"/>
                  <a:pt x="170" y="403"/>
                </a:cubicBezTo>
                <a:cubicBezTo>
                  <a:pt x="170" y="396"/>
                  <a:pt x="170" y="389"/>
                  <a:pt x="177" y="382"/>
                </a:cubicBezTo>
                <a:cubicBezTo>
                  <a:pt x="262" y="297"/>
                  <a:pt x="262" y="297"/>
                  <a:pt x="262" y="297"/>
                </a:cubicBezTo>
                <a:cubicBezTo>
                  <a:pt x="177" y="212"/>
                  <a:pt x="177" y="212"/>
                  <a:pt x="177" y="212"/>
                </a:cubicBezTo>
                <a:cubicBezTo>
                  <a:pt x="170" y="212"/>
                  <a:pt x="170" y="205"/>
                  <a:pt x="170" y="198"/>
                </a:cubicBezTo>
                <a:cubicBezTo>
                  <a:pt x="170" y="177"/>
                  <a:pt x="184" y="170"/>
                  <a:pt x="198" y="170"/>
                </a:cubicBezTo>
                <a:cubicBezTo>
                  <a:pt x="205" y="170"/>
                  <a:pt x="212" y="170"/>
                  <a:pt x="219" y="177"/>
                </a:cubicBezTo>
                <a:cubicBezTo>
                  <a:pt x="304" y="262"/>
                  <a:pt x="304" y="262"/>
                  <a:pt x="304" y="262"/>
                </a:cubicBezTo>
                <a:cubicBezTo>
                  <a:pt x="389" y="177"/>
                  <a:pt x="389" y="177"/>
                  <a:pt x="389" y="177"/>
                </a:cubicBezTo>
                <a:cubicBezTo>
                  <a:pt x="389" y="170"/>
                  <a:pt x="396" y="170"/>
                  <a:pt x="403" y="170"/>
                </a:cubicBezTo>
                <a:cubicBezTo>
                  <a:pt x="424" y="170"/>
                  <a:pt x="431" y="177"/>
                  <a:pt x="431" y="198"/>
                </a:cubicBezTo>
                <a:cubicBezTo>
                  <a:pt x="431" y="205"/>
                  <a:pt x="431" y="212"/>
                  <a:pt x="424" y="212"/>
                </a:cubicBezTo>
                <a:cubicBezTo>
                  <a:pt x="340" y="297"/>
                  <a:pt x="340" y="297"/>
                  <a:pt x="340" y="297"/>
                </a:cubicBezTo>
                <a:cubicBezTo>
                  <a:pt x="424" y="382"/>
                  <a:pt x="424" y="382"/>
                  <a:pt x="424" y="382"/>
                </a:cubicBezTo>
                <a:cubicBezTo>
                  <a:pt x="431" y="389"/>
                  <a:pt x="431" y="396"/>
                  <a:pt x="431" y="403"/>
                </a:cubicBezTo>
                <a:cubicBezTo>
                  <a:pt x="431" y="417"/>
                  <a:pt x="424" y="431"/>
                  <a:pt x="403" y="431"/>
                </a:cubicBezTo>
                <a:close/>
              </a:path>
            </a:pathLst>
          </a:custGeom>
          <a:solidFill>
            <a:schemeClr val="accent2"/>
          </a:solidFill>
          <a:ln>
            <a:noFill/>
          </a:ln>
          <a:extLst/>
        </p:spPr>
        <p:txBody>
          <a:bodyPr wrap="none" anchor="ctr"/>
          <a:lstStyle/>
          <a:p>
            <a:endParaRPr lang="en-US">
              <a:latin typeface="Source Sans Pro Light" charset="0"/>
            </a:endParaRPr>
          </a:p>
        </p:txBody>
      </p:sp>
      <p:sp>
        <p:nvSpPr>
          <p:cNvPr id="73" name="Freeform 118"/>
          <p:cNvSpPr>
            <a:spLocks noChangeArrowheads="1"/>
          </p:cNvSpPr>
          <p:nvPr/>
        </p:nvSpPr>
        <p:spPr bwMode="auto">
          <a:xfrm>
            <a:off x="20245398" y="9903034"/>
            <a:ext cx="579814" cy="579965"/>
          </a:xfrm>
          <a:custGeom>
            <a:avLst/>
            <a:gdLst>
              <a:gd name="T0" fmla="*/ 38763987 w 602"/>
              <a:gd name="T1" fmla="*/ 78441997 h 602"/>
              <a:gd name="T2" fmla="*/ 38763987 w 602"/>
              <a:gd name="T3" fmla="*/ 78441997 h 602"/>
              <a:gd name="T4" fmla="*/ 0 w 602"/>
              <a:gd name="T5" fmla="*/ 38763987 h 602"/>
              <a:gd name="T6" fmla="*/ 38763987 w 602"/>
              <a:gd name="T7" fmla="*/ 0 h 602"/>
              <a:gd name="T8" fmla="*/ 78441997 w 602"/>
              <a:gd name="T9" fmla="*/ 38763987 h 602"/>
              <a:gd name="T10" fmla="*/ 38763987 w 602"/>
              <a:gd name="T11" fmla="*/ 78441997 h 602"/>
              <a:gd name="T12" fmla="*/ 38763987 w 602"/>
              <a:gd name="T13" fmla="*/ 7439717 h 602"/>
              <a:gd name="T14" fmla="*/ 38763987 w 602"/>
              <a:gd name="T15" fmla="*/ 7439717 h 602"/>
              <a:gd name="T16" fmla="*/ 7439717 w 602"/>
              <a:gd name="T17" fmla="*/ 38763987 h 602"/>
              <a:gd name="T18" fmla="*/ 38763987 w 602"/>
              <a:gd name="T19" fmla="*/ 71002280 h 602"/>
              <a:gd name="T20" fmla="*/ 71002280 w 602"/>
              <a:gd name="T21" fmla="*/ 38763987 h 602"/>
              <a:gd name="T22" fmla="*/ 38763987 w 602"/>
              <a:gd name="T23" fmla="*/ 7439717 h 602"/>
              <a:gd name="T24" fmla="*/ 56253627 w 602"/>
              <a:gd name="T25" fmla="*/ 31455051 h 602"/>
              <a:gd name="T26" fmla="*/ 56253627 w 602"/>
              <a:gd name="T27" fmla="*/ 31455051 h 602"/>
              <a:gd name="T28" fmla="*/ 36937024 w 602"/>
              <a:gd name="T29" fmla="*/ 51685677 h 602"/>
              <a:gd name="T30" fmla="*/ 36937024 w 602"/>
              <a:gd name="T31" fmla="*/ 51685677 h 602"/>
              <a:gd name="T32" fmla="*/ 34196037 w 602"/>
              <a:gd name="T33" fmla="*/ 52598978 h 602"/>
              <a:gd name="T34" fmla="*/ 31324631 w 602"/>
              <a:gd name="T35" fmla="*/ 51685677 h 602"/>
              <a:gd name="T36" fmla="*/ 31324631 w 602"/>
              <a:gd name="T37" fmla="*/ 51685677 h 602"/>
              <a:gd name="T38" fmla="*/ 20361046 w 602"/>
              <a:gd name="T39" fmla="*/ 40591311 h 602"/>
              <a:gd name="T40" fmla="*/ 20361046 w 602"/>
              <a:gd name="T41" fmla="*/ 40591311 h 602"/>
              <a:gd name="T42" fmla="*/ 19447384 w 602"/>
              <a:gd name="T43" fmla="*/ 37850325 h 602"/>
              <a:gd name="T44" fmla="*/ 23102033 w 602"/>
              <a:gd name="T45" fmla="*/ 34196037 h 602"/>
              <a:gd name="T46" fmla="*/ 25842658 w 602"/>
              <a:gd name="T47" fmla="*/ 35109700 h 602"/>
              <a:gd name="T48" fmla="*/ 25842658 w 602"/>
              <a:gd name="T49" fmla="*/ 35109700 h 602"/>
              <a:gd name="T50" fmla="*/ 34196037 w 602"/>
              <a:gd name="T51" fmla="*/ 43462718 h 602"/>
              <a:gd name="T52" fmla="*/ 51685677 w 602"/>
              <a:gd name="T53" fmla="*/ 26756320 h 602"/>
              <a:gd name="T54" fmla="*/ 51685677 w 602"/>
              <a:gd name="T55" fmla="*/ 26756320 h 602"/>
              <a:gd name="T56" fmla="*/ 53512640 w 602"/>
              <a:gd name="T57" fmla="*/ 25842658 h 602"/>
              <a:gd name="T58" fmla="*/ 57167289 w 602"/>
              <a:gd name="T59" fmla="*/ 29497307 h 602"/>
              <a:gd name="T60" fmla="*/ 56253627 w 602"/>
              <a:gd name="T61" fmla="*/ 31455051 h 602"/>
              <a:gd name="T62" fmla="*/ 56253627 w 602"/>
              <a:gd name="T63" fmla="*/ 25842658 h 602"/>
              <a:gd name="T64" fmla="*/ 56253627 w 602"/>
              <a:gd name="T65" fmla="*/ 25842658 h 602"/>
              <a:gd name="T66" fmla="*/ 25842658 w 602"/>
              <a:gd name="T67" fmla="*/ 56253627 h 602"/>
              <a:gd name="T68" fmla="*/ 25842658 w 602"/>
              <a:gd name="T69" fmla="*/ 56253627 h 602"/>
              <a:gd name="T70" fmla="*/ 52598978 w 602"/>
              <a:gd name="T71" fmla="*/ 56253627 h 602"/>
              <a:gd name="T72" fmla="*/ 52598978 w 602"/>
              <a:gd name="T73" fmla="*/ 56253627 h 602"/>
              <a:gd name="T74" fmla="*/ 56253627 w 602"/>
              <a:gd name="T75" fmla="*/ 52598978 h 602"/>
              <a:gd name="T76" fmla="*/ 56253627 w 602"/>
              <a:gd name="T77" fmla="*/ 52598978 h 602"/>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602" h="602">
                <a:moveTo>
                  <a:pt x="297" y="601"/>
                </a:moveTo>
                <a:lnTo>
                  <a:pt x="297" y="601"/>
                </a:lnTo>
                <a:cubicBezTo>
                  <a:pt x="135" y="601"/>
                  <a:pt x="0" y="467"/>
                  <a:pt x="0" y="297"/>
                </a:cubicBezTo>
                <a:cubicBezTo>
                  <a:pt x="0" y="135"/>
                  <a:pt x="135" y="0"/>
                  <a:pt x="297" y="0"/>
                </a:cubicBezTo>
                <a:cubicBezTo>
                  <a:pt x="467" y="0"/>
                  <a:pt x="601" y="135"/>
                  <a:pt x="601" y="297"/>
                </a:cubicBezTo>
                <a:cubicBezTo>
                  <a:pt x="601" y="467"/>
                  <a:pt x="467" y="601"/>
                  <a:pt x="297" y="601"/>
                </a:cubicBezTo>
                <a:close/>
                <a:moveTo>
                  <a:pt x="297" y="57"/>
                </a:moveTo>
                <a:lnTo>
                  <a:pt x="297" y="57"/>
                </a:lnTo>
                <a:cubicBezTo>
                  <a:pt x="163" y="57"/>
                  <a:pt x="57" y="163"/>
                  <a:pt x="57" y="297"/>
                </a:cubicBezTo>
                <a:cubicBezTo>
                  <a:pt x="57" y="431"/>
                  <a:pt x="163" y="544"/>
                  <a:pt x="297" y="544"/>
                </a:cubicBezTo>
                <a:cubicBezTo>
                  <a:pt x="431" y="544"/>
                  <a:pt x="544" y="431"/>
                  <a:pt x="544" y="297"/>
                </a:cubicBezTo>
                <a:cubicBezTo>
                  <a:pt x="544" y="163"/>
                  <a:pt x="431" y="57"/>
                  <a:pt x="297" y="57"/>
                </a:cubicBezTo>
                <a:close/>
                <a:moveTo>
                  <a:pt x="431" y="241"/>
                </a:moveTo>
                <a:lnTo>
                  <a:pt x="431" y="241"/>
                </a:lnTo>
                <a:cubicBezTo>
                  <a:pt x="283" y="396"/>
                  <a:pt x="283" y="396"/>
                  <a:pt x="283" y="396"/>
                </a:cubicBezTo>
                <a:cubicBezTo>
                  <a:pt x="276" y="403"/>
                  <a:pt x="269" y="403"/>
                  <a:pt x="262" y="403"/>
                </a:cubicBezTo>
                <a:cubicBezTo>
                  <a:pt x="255" y="403"/>
                  <a:pt x="248" y="403"/>
                  <a:pt x="240" y="396"/>
                </a:cubicBezTo>
                <a:cubicBezTo>
                  <a:pt x="156" y="311"/>
                  <a:pt x="156" y="311"/>
                  <a:pt x="156" y="311"/>
                </a:cubicBezTo>
                <a:cubicBezTo>
                  <a:pt x="149" y="304"/>
                  <a:pt x="149" y="297"/>
                  <a:pt x="149" y="290"/>
                </a:cubicBezTo>
                <a:cubicBezTo>
                  <a:pt x="149" y="276"/>
                  <a:pt x="163" y="262"/>
                  <a:pt x="177" y="262"/>
                </a:cubicBezTo>
                <a:cubicBezTo>
                  <a:pt x="184" y="262"/>
                  <a:pt x="191" y="262"/>
                  <a:pt x="198" y="269"/>
                </a:cubicBezTo>
                <a:cubicBezTo>
                  <a:pt x="262" y="333"/>
                  <a:pt x="262" y="333"/>
                  <a:pt x="262" y="333"/>
                </a:cubicBezTo>
                <a:cubicBezTo>
                  <a:pt x="396" y="205"/>
                  <a:pt x="396" y="205"/>
                  <a:pt x="396" y="205"/>
                </a:cubicBezTo>
                <a:cubicBezTo>
                  <a:pt x="396" y="198"/>
                  <a:pt x="403" y="198"/>
                  <a:pt x="410" y="198"/>
                </a:cubicBezTo>
                <a:cubicBezTo>
                  <a:pt x="431" y="198"/>
                  <a:pt x="438" y="205"/>
                  <a:pt x="438" y="226"/>
                </a:cubicBezTo>
                <a:cubicBezTo>
                  <a:pt x="438" y="234"/>
                  <a:pt x="438" y="241"/>
                  <a:pt x="431" y="241"/>
                </a:cubicBezTo>
                <a:close/>
                <a:moveTo>
                  <a:pt x="431" y="198"/>
                </a:moveTo>
                <a:lnTo>
                  <a:pt x="431" y="198"/>
                </a:lnTo>
                <a:close/>
                <a:moveTo>
                  <a:pt x="198" y="431"/>
                </a:moveTo>
                <a:lnTo>
                  <a:pt x="198" y="431"/>
                </a:lnTo>
                <a:close/>
                <a:moveTo>
                  <a:pt x="403" y="431"/>
                </a:moveTo>
                <a:lnTo>
                  <a:pt x="403" y="431"/>
                </a:lnTo>
                <a:close/>
                <a:moveTo>
                  <a:pt x="431" y="403"/>
                </a:moveTo>
                <a:lnTo>
                  <a:pt x="431" y="403"/>
                </a:lnTo>
                <a:close/>
              </a:path>
            </a:pathLst>
          </a:custGeom>
          <a:solidFill>
            <a:schemeClr val="accent2"/>
          </a:solidFill>
          <a:ln>
            <a:noFill/>
          </a:ln>
          <a:extLst/>
        </p:spPr>
        <p:txBody>
          <a:bodyPr wrap="none" anchor="ctr"/>
          <a:lstStyle/>
          <a:p>
            <a:endParaRPr lang="en-US">
              <a:latin typeface="Source Sans Pro Light" charset="0"/>
            </a:endParaRPr>
          </a:p>
        </p:txBody>
      </p:sp>
      <p:sp>
        <p:nvSpPr>
          <p:cNvPr id="74" name="Freeform 118"/>
          <p:cNvSpPr>
            <a:spLocks noChangeArrowheads="1"/>
          </p:cNvSpPr>
          <p:nvPr/>
        </p:nvSpPr>
        <p:spPr bwMode="auto">
          <a:xfrm>
            <a:off x="11861470" y="5458407"/>
            <a:ext cx="579814" cy="579965"/>
          </a:xfrm>
          <a:custGeom>
            <a:avLst/>
            <a:gdLst>
              <a:gd name="T0" fmla="*/ 38763987 w 602"/>
              <a:gd name="T1" fmla="*/ 78441997 h 602"/>
              <a:gd name="T2" fmla="*/ 38763987 w 602"/>
              <a:gd name="T3" fmla="*/ 78441997 h 602"/>
              <a:gd name="T4" fmla="*/ 0 w 602"/>
              <a:gd name="T5" fmla="*/ 38763987 h 602"/>
              <a:gd name="T6" fmla="*/ 38763987 w 602"/>
              <a:gd name="T7" fmla="*/ 0 h 602"/>
              <a:gd name="T8" fmla="*/ 78441997 w 602"/>
              <a:gd name="T9" fmla="*/ 38763987 h 602"/>
              <a:gd name="T10" fmla="*/ 38763987 w 602"/>
              <a:gd name="T11" fmla="*/ 78441997 h 602"/>
              <a:gd name="T12" fmla="*/ 38763987 w 602"/>
              <a:gd name="T13" fmla="*/ 7439717 h 602"/>
              <a:gd name="T14" fmla="*/ 38763987 w 602"/>
              <a:gd name="T15" fmla="*/ 7439717 h 602"/>
              <a:gd name="T16" fmla="*/ 7439717 w 602"/>
              <a:gd name="T17" fmla="*/ 38763987 h 602"/>
              <a:gd name="T18" fmla="*/ 38763987 w 602"/>
              <a:gd name="T19" fmla="*/ 71002280 h 602"/>
              <a:gd name="T20" fmla="*/ 71002280 w 602"/>
              <a:gd name="T21" fmla="*/ 38763987 h 602"/>
              <a:gd name="T22" fmla="*/ 38763987 w 602"/>
              <a:gd name="T23" fmla="*/ 7439717 h 602"/>
              <a:gd name="T24" fmla="*/ 56253627 w 602"/>
              <a:gd name="T25" fmla="*/ 31455051 h 602"/>
              <a:gd name="T26" fmla="*/ 56253627 w 602"/>
              <a:gd name="T27" fmla="*/ 31455051 h 602"/>
              <a:gd name="T28" fmla="*/ 36937024 w 602"/>
              <a:gd name="T29" fmla="*/ 51685677 h 602"/>
              <a:gd name="T30" fmla="*/ 36937024 w 602"/>
              <a:gd name="T31" fmla="*/ 51685677 h 602"/>
              <a:gd name="T32" fmla="*/ 34196037 w 602"/>
              <a:gd name="T33" fmla="*/ 52598978 h 602"/>
              <a:gd name="T34" fmla="*/ 31324631 w 602"/>
              <a:gd name="T35" fmla="*/ 51685677 h 602"/>
              <a:gd name="T36" fmla="*/ 31324631 w 602"/>
              <a:gd name="T37" fmla="*/ 51685677 h 602"/>
              <a:gd name="T38" fmla="*/ 20361046 w 602"/>
              <a:gd name="T39" fmla="*/ 40591311 h 602"/>
              <a:gd name="T40" fmla="*/ 20361046 w 602"/>
              <a:gd name="T41" fmla="*/ 40591311 h 602"/>
              <a:gd name="T42" fmla="*/ 19447384 w 602"/>
              <a:gd name="T43" fmla="*/ 37850325 h 602"/>
              <a:gd name="T44" fmla="*/ 23102033 w 602"/>
              <a:gd name="T45" fmla="*/ 34196037 h 602"/>
              <a:gd name="T46" fmla="*/ 25842658 w 602"/>
              <a:gd name="T47" fmla="*/ 35109700 h 602"/>
              <a:gd name="T48" fmla="*/ 25842658 w 602"/>
              <a:gd name="T49" fmla="*/ 35109700 h 602"/>
              <a:gd name="T50" fmla="*/ 34196037 w 602"/>
              <a:gd name="T51" fmla="*/ 43462718 h 602"/>
              <a:gd name="T52" fmla="*/ 51685677 w 602"/>
              <a:gd name="T53" fmla="*/ 26756320 h 602"/>
              <a:gd name="T54" fmla="*/ 51685677 w 602"/>
              <a:gd name="T55" fmla="*/ 26756320 h 602"/>
              <a:gd name="T56" fmla="*/ 53512640 w 602"/>
              <a:gd name="T57" fmla="*/ 25842658 h 602"/>
              <a:gd name="T58" fmla="*/ 57167289 w 602"/>
              <a:gd name="T59" fmla="*/ 29497307 h 602"/>
              <a:gd name="T60" fmla="*/ 56253627 w 602"/>
              <a:gd name="T61" fmla="*/ 31455051 h 602"/>
              <a:gd name="T62" fmla="*/ 56253627 w 602"/>
              <a:gd name="T63" fmla="*/ 25842658 h 602"/>
              <a:gd name="T64" fmla="*/ 56253627 w 602"/>
              <a:gd name="T65" fmla="*/ 25842658 h 602"/>
              <a:gd name="T66" fmla="*/ 25842658 w 602"/>
              <a:gd name="T67" fmla="*/ 56253627 h 602"/>
              <a:gd name="T68" fmla="*/ 25842658 w 602"/>
              <a:gd name="T69" fmla="*/ 56253627 h 602"/>
              <a:gd name="T70" fmla="*/ 52598978 w 602"/>
              <a:gd name="T71" fmla="*/ 56253627 h 602"/>
              <a:gd name="T72" fmla="*/ 52598978 w 602"/>
              <a:gd name="T73" fmla="*/ 56253627 h 602"/>
              <a:gd name="T74" fmla="*/ 56253627 w 602"/>
              <a:gd name="T75" fmla="*/ 52598978 h 602"/>
              <a:gd name="T76" fmla="*/ 56253627 w 602"/>
              <a:gd name="T77" fmla="*/ 52598978 h 602"/>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602" h="602">
                <a:moveTo>
                  <a:pt x="297" y="601"/>
                </a:moveTo>
                <a:lnTo>
                  <a:pt x="297" y="601"/>
                </a:lnTo>
                <a:cubicBezTo>
                  <a:pt x="135" y="601"/>
                  <a:pt x="0" y="467"/>
                  <a:pt x="0" y="297"/>
                </a:cubicBezTo>
                <a:cubicBezTo>
                  <a:pt x="0" y="135"/>
                  <a:pt x="135" y="0"/>
                  <a:pt x="297" y="0"/>
                </a:cubicBezTo>
                <a:cubicBezTo>
                  <a:pt x="467" y="0"/>
                  <a:pt x="601" y="135"/>
                  <a:pt x="601" y="297"/>
                </a:cubicBezTo>
                <a:cubicBezTo>
                  <a:pt x="601" y="467"/>
                  <a:pt x="467" y="601"/>
                  <a:pt x="297" y="601"/>
                </a:cubicBezTo>
                <a:close/>
                <a:moveTo>
                  <a:pt x="297" y="57"/>
                </a:moveTo>
                <a:lnTo>
                  <a:pt x="297" y="57"/>
                </a:lnTo>
                <a:cubicBezTo>
                  <a:pt x="163" y="57"/>
                  <a:pt x="57" y="163"/>
                  <a:pt x="57" y="297"/>
                </a:cubicBezTo>
                <a:cubicBezTo>
                  <a:pt x="57" y="431"/>
                  <a:pt x="163" y="544"/>
                  <a:pt x="297" y="544"/>
                </a:cubicBezTo>
                <a:cubicBezTo>
                  <a:pt x="431" y="544"/>
                  <a:pt x="544" y="431"/>
                  <a:pt x="544" y="297"/>
                </a:cubicBezTo>
                <a:cubicBezTo>
                  <a:pt x="544" y="163"/>
                  <a:pt x="431" y="57"/>
                  <a:pt x="297" y="57"/>
                </a:cubicBezTo>
                <a:close/>
                <a:moveTo>
                  <a:pt x="431" y="241"/>
                </a:moveTo>
                <a:lnTo>
                  <a:pt x="431" y="241"/>
                </a:lnTo>
                <a:cubicBezTo>
                  <a:pt x="283" y="396"/>
                  <a:pt x="283" y="396"/>
                  <a:pt x="283" y="396"/>
                </a:cubicBezTo>
                <a:cubicBezTo>
                  <a:pt x="276" y="403"/>
                  <a:pt x="269" y="403"/>
                  <a:pt x="262" y="403"/>
                </a:cubicBezTo>
                <a:cubicBezTo>
                  <a:pt x="255" y="403"/>
                  <a:pt x="248" y="403"/>
                  <a:pt x="240" y="396"/>
                </a:cubicBezTo>
                <a:cubicBezTo>
                  <a:pt x="156" y="311"/>
                  <a:pt x="156" y="311"/>
                  <a:pt x="156" y="311"/>
                </a:cubicBezTo>
                <a:cubicBezTo>
                  <a:pt x="149" y="304"/>
                  <a:pt x="149" y="297"/>
                  <a:pt x="149" y="290"/>
                </a:cubicBezTo>
                <a:cubicBezTo>
                  <a:pt x="149" y="276"/>
                  <a:pt x="163" y="262"/>
                  <a:pt x="177" y="262"/>
                </a:cubicBezTo>
                <a:cubicBezTo>
                  <a:pt x="184" y="262"/>
                  <a:pt x="191" y="262"/>
                  <a:pt x="198" y="269"/>
                </a:cubicBezTo>
                <a:cubicBezTo>
                  <a:pt x="262" y="333"/>
                  <a:pt x="262" y="333"/>
                  <a:pt x="262" y="333"/>
                </a:cubicBezTo>
                <a:cubicBezTo>
                  <a:pt x="396" y="205"/>
                  <a:pt x="396" y="205"/>
                  <a:pt x="396" y="205"/>
                </a:cubicBezTo>
                <a:cubicBezTo>
                  <a:pt x="396" y="198"/>
                  <a:pt x="403" y="198"/>
                  <a:pt x="410" y="198"/>
                </a:cubicBezTo>
                <a:cubicBezTo>
                  <a:pt x="431" y="198"/>
                  <a:pt x="438" y="205"/>
                  <a:pt x="438" y="226"/>
                </a:cubicBezTo>
                <a:cubicBezTo>
                  <a:pt x="438" y="234"/>
                  <a:pt x="438" y="241"/>
                  <a:pt x="431" y="241"/>
                </a:cubicBezTo>
                <a:close/>
                <a:moveTo>
                  <a:pt x="431" y="198"/>
                </a:moveTo>
                <a:lnTo>
                  <a:pt x="431" y="198"/>
                </a:lnTo>
                <a:close/>
                <a:moveTo>
                  <a:pt x="198" y="431"/>
                </a:moveTo>
                <a:lnTo>
                  <a:pt x="198" y="431"/>
                </a:lnTo>
                <a:close/>
                <a:moveTo>
                  <a:pt x="403" y="431"/>
                </a:moveTo>
                <a:lnTo>
                  <a:pt x="403" y="431"/>
                </a:lnTo>
                <a:close/>
                <a:moveTo>
                  <a:pt x="431" y="403"/>
                </a:moveTo>
                <a:lnTo>
                  <a:pt x="431" y="403"/>
                </a:lnTo>
                <a:close/>
              </a:path>
            </a:pathLst>
          </a:custGeom>
          <a:solidFill>
            <a:schemeClr val="accent2"/>
          </a:solidFill>
          <a:ln>
            <a:noFill/>
          </a:ln>
          <a:extLst/>
        </p:spPr>
        <p:txBody>
          <a:bodyPr wrap="none" anchor="ctr"/>
          <a:lstStyle/>
          <a:p>
            <a:endParaRPr lang="en-US">
              <a:latin typeface="Source Sans Pro Light" charset="0"/>
            </a:endParaRPr>
          </a:p>
        </p:txBody>
      </p:sp>
      <p:sp>
        <p:nvSpPr>
          <p:cNvPr id="62" name="Freeform 118"/>
          <p:cNvSpPr>
            <a:spLocks noChangeArrowheads="1"/>
          </p:cNvSpPr>
          <p:nvPr/>
        </p:nvSpPr>
        <p:spPr bwMode="auto">
          <a:xfrm>
            <a:off x="7349774" y="6612268"/>
            <a:ext cx="579814" cy="579965"/>
          </a:xfrm>
          <a:custGeom>
            <a:avLst/>
            <a:gdLst>
              <a:gd name="T0" fmla="*/ 38763987 w 602"/>
              <a:gd name="T1" fmla="*/ 78441997 h 602"/>
              <a:gd name="T2" fmla="*/ 38763987 w 602"/>
              <a:gd name="T3" fmla="*/ 78441997 h 602"/>
              <a:gd name="T4" fmla="*/ 0 w 602"/>
              <a:gd name="T5" fmla="*/ 38763987 h 602"/>
              <a:gd name="T6" fmla="*/ 38763987 w 602"/>
              <a:gd name="T7" fmla="*/ 0 h 602"/>
              <a:gd name="T8" fmla="*/ 78441997 w 602"/>
              <a:gd name="T9" fmla="*/ 38763987 h 602"/>
              <a:gd name="T10" fmla="*/ 38763987 w 602"/>
              <a:gd name="T11" fmla="*/ 78441997 h 602"/>
              <a:gd name="T12" fmla="*/ 38763987 w 602"/>
              <a:gd name="T13" fmla="*/ 7439717 h 602"/>
              <a:gd name="T14" fmla="*/ 38763987 w 602"/>
              <a:gd name="T15" fmla="*/ 7439717 h 602"/>
              <a:gd name="T16" fmla="*/ 7439717 w 602"/>
              <a:gd name="T17" fmla="*/ 38763987 h 602"/>
              <a:gd name="T18" fmla="*/ 38763987 w 602"/>
              <a:gd name="T19" fmla="*/ 71002280 h 602"/>
              <a:gd name="T20" fmla="*/ 71002280 w 602"/>
              <a:gd name="T21" fmla="*/ 38763987 h 602"/>
              <a:gd name="T22" fmla="*/ 38763987 w 602"/>
              <a:gd name="T23" fmla="*/ 7439717 h 602"/>
              <a:gd name="T24" fmla="*/ 56253627 w 602"/>
              <a:gd name="T25" fmla="*/ 31455051 h 602"/>
              <a:gd name="T26" fmla="*/ 56253627 w 602"/>
              <a:gd name="T27" fmla="*/ 31455051 h 602"/>
              <a:gd name="T28" fmla="*/ 36937024 w 602"/>
              <a:gd name="T29" fmla="*/ 51685677 h 602"/>
              <a:gd name="T30" fmla="*/ 36937024 w 602"/>
              <a:gd name="T31" fmla="*/ 51685677 h 602"/>
              <a:gd name="T32" fmla="*/ 34196037 w 602"/>
              <a:gd name="T33" fmla="*/ 52598978 h 602"/>
              <a:gd name="T34" fmla="*/ 31324631 w 602"/>
              <a:gd name="T35" fmla="*/ 51685677 h 602"/>
              <a:gd name="T36" fmla="*/ 31324631 w 602"/>
              <a:gd name="T37" fmla="*/ 51685677 h 602"/>
              <a:gd name="T38" fmla="*/ 20361046 w 602"/>
              <a:gd name="T39" fmla="*/ 40591311 h 602"/>
              <a:gd name="T40" fmla="*/ 20361046 w 602"/>
              <a:gd name="T41" fmla="*/ 40591311 h 602"/>
              <a:gd name="T42" fmla="*/ 19447384 w 602"/>
              <a:gd name="T43" fmla="*/ 37850325 h 602"/>
              <a:gd name="T44" fmla="*/ 23102033 w 602"/>
              <a:gd name="T45" fmla="*/ 34196037 h 602"/>
              <a:gd name="T46" fmla="*/ 25842658 w 602"/>
              <a:gd name="T47" fmla="*/ 35109700 h 602"/>
              <a:gd name="T48" fmla="*/ 25842658 w 602"/>
              <a:gd name="T49" fmla="*/ 35109700 h 602"/>
              <a:gd name="T50" fmla="*/ 34196037 w 602"/>
              <a:gd name="T51" fmla="*/ 43462718 h 602"/>
              <a:gd name="T52" fmla="*/ 51685677 w 602"/>
              <a:gd name="T53" fmla="*/ 26756320 h 602"/>
              <a:gd name="T54" fmla="*/ 51685677 w 602"/>
              <a:gd name="T55" fmla="*/ 26756320 h 602"/>
              <a:gd name="T56" fmla="*/ 53512640 w 602"/>
              <a:gd name="T57" fmla="*/ 25842658 h 602"/>
              <a:gd name="T58" fmla="*/ 57167289 w 602"/>
              <a:gd name="T59" fmla="*/ 29497307 h 602"/>
              <a:gd name="T60" fmla="*/ 56253627 w 602"/>
              <a:gd name="T61" fmla="*/ 31455051 h 602"/>
              <a:gd name="T62" fmla="*/ 56253627 w 602"/>
              <a:gd name="T63" fmla="*/ 25842658 h 602"/>
              <a:gd name="T64" fmla="*/ 56253627 w 602"/>
              <a:gd name="T65" fmla="*/ 25842658 h 602"/>
              <a:gd name="T66" fmla="*/ 25842658 w 602"/>
              <a:gd name="T67" fmla="*/ 56253627 h 602"/>
              <a:gd name="T68" fmla="*/ 25842658 w 602"/>
              <a:gd name="T69" fmla="*/ 56253627 h 602"/>
              <a:gd name="T70" fmla="*/ 52598978 w 602"/>
              <a:gd name="T71" fmla="*/ 56253627 h 602"/>
              <a:gd name="T72" fmla="*/ 52598978 w 602"/>
              <a:gd name="T73" fmla="*/ 56253627 h 602"/>
              <a:gd name="T74" fmla="*/ 56253627 w 602"/>
              <a:gd name="T75" fmla="*/ 52598978 h 602"/>
              <a:gd name="T76" fmla="*/ 56253627 w 602"/>
              <a:gd name="T77" fmla="*/ 52598978 h 602"/>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602" h="602">
                <a:moveTo>
                  <a:pt x="297" y="601"/>
                </a:moveTo>
                <a:lnTo>
                  <a:pt x="297" y="601"/>
                </a:lnTo>
                <a:cubicBezTo>
                  <a:pt x="135" y="601"/>
                  <a:pt x="0" y="467"/>
                  <a:pt x="0" y="297"/>
                </a:cubicBezTo>
                <a:cubicBezTo>
                  <a:pt x="0" y="135"/>
                  <a:pt x="135" y="0"/>
                  <a:pt x="297" y="0"/>
                </a:cubicBezTo>
                <a:cubicBezTo>
                  <a:pt x="467" y="0"/>
                  <a:pt x="601" y="135"/>
                  <a:pt x="601" y="297"/>
                </a:cubicBezTo>
                <a:cubicBezTo>
                  <a:pt x="601" y="467"/>
                  <a:pt x="467" y="601"/>
                  <a:pt x="297" y="601"/>
                </a:cubicBezTo>
                <a:close/>
                <a:moveTo>
                  <a:pt x="297" y="57"/>
                </a:moveTo>
                <a:lnTo>
                  <a:pt x="297" y="57"/>
                </a:lnTo>
                <a:cubicBezTo>
                  <a:pt x="163" y="57"/>
                  <a:pt x="57" y="163"/>
                  <a:pt x="57" y="297"/>
                </a:cubicBezTo>
                <a:cubicBezTo>
                  <a:pt x="57" y="431"/>
                  <a:pt x="163" y="544"/>
                  <a:pt x="297" y="544"/>
                </a:cubicBezTo>
                <a:cubicBezTo>
                  <a:pt x="431" y="544"/>
                  <a:pt x="544" y="431"/>
                  <a:pt x="544" y="297"/>
                </a:cubicBezTo>
                <a:cubicBezTo>
                  <a:pt x="544" y="163"/>
                  <a:pt x="431" y="57"/>
                  <a:pt x="297" y="57"/>
                </a:cubicBezTo>
                <a:close/>
                <a:moveTo>
                  <a:pt x="431" y="241"/>
                </a:moveTo>
                <a:lnTo>
                  <a:pt x="431" y="241"/>
                </a:lnTo>
                <a:cubicBezTo>
                  <a:pt x="283" y="396"/>
                  <a:pt x="283" y="396"/>
                  <a:pt x="283" y="396"/>
                </a:cubicBezTo>
                <a:cubicBezTo>
                  <a:pt x="276" y="403"/>
                  <a:pt x="269" y="403"/>
                  <a:pt x="262" y="403"/>
                </a:cubicBezTo>
                <a:cubicBezTo>
                  <a:pt x="255" y="403"/>
                  <a:pt x="248" y="403"/>
                  <a:pt x="240" y="396"/>
                </a:cubicBezTo>
                <a:cubicBezTo>
                  <a:pt x="156" y="311"/>
                  <a:pt x="156" y="311"/>
                  <a:pt x="156" y="311"/>
                </a:cubicBezTo>
                <a:cubicBezTo>
                  <a:pt x="149" y="304"/>
                  <a:pt x="149" y="297"/>
                  <a:pt x="149" y="290"/>
                </a:cubicBezTo>
                <a:cubicBezTo>
                  <a:pt x="149" y="276"/>
                  <a:pt x="163" y="262"/>
                  <a:pt x="177" y="262"/>
                </a:cubicBezTo>
                <a:cubicBezTo>
                  <a:pt x="184" y="262"/>
                  <a:pt x="191" y="262"/>
                  <a:pt x="198" y="269"/>
                </a:cubicBezTo>
                <a:cubicBezTo>
                  <a:pt x="262" y="333"/>
                  <a:pt x="262" y="333"/>
                  <a:pt x="262" y="333"/>
                </a:cubicBezTo>
                <a:cubicBezTo>
                  <a:pt x="396" y="205"/>
                  <a:pt x="396" y="205"/>
                  <a:pt x="396" y="205"/>
                </a:cubicBezTo>
                <a:cubicBezTo>
                  <a:pt x="396" y="198"/>
                  <a:pt x="403" y="198"/>
                  <a:pt x="410" y="198"/>
                </a:cubicBezTo>
                <a:cubicBezTo>
                  <a:pt x="431" y="198"/>
                  <a:pt x="438" y="205"/>
                  <a:pt x="438" y="226"/>
                </a:cubicBezTo>
                <a:cubicBezTo>
                  <a:pt x="438" y="234"/>
                  <a:pt x="438" y="241"/>
                  <a:pt x="431" y="241"/>
                </a:cubicBezTo>
                <a:close/>
                <a:moveTo>
                  <a:pt x="431" y="198"/>
                </a:moveTo>
                <a:lnTo>
                  <a:pt x="431" y="198"/>
                </a:lnTo>
                <a:close/>
                <a:moveTo>
                  <a:pt x="198" y="431"/>
                </a:moveTo>
                <a:lnTo>
                  <a:pt x="198" y="431"/>
                </a:lnTo>
                <a:close/>
                <a:moveTo>
                  <a:pt x="403" y="431"/>
                </a:moveTo>
                <a:lnTo>
                  <a:pt x="403" y="431"/>
                </a:lnTo>
                <a:close/>
                <a:moveTo>
                  <a:pt x="431" y="403"/>
                </a:moveTo>
                <a:lnTo>
                  <a:pt x="431" y="403"/>
                </a:lnTo>
                <a:close/>
              </a:path>
            </a:pathLst>
          </a:custGeom>
          <a:solidFill>
            <a:schemeClr val="accent2"/>
          </a:solidFill>
          <a:ln>
            <a:noFill/>
          </a:ln>
          <a:extLst/>
        </p:spPr>
        <p:txBody>
          <a:bodyPr wrap="none" anchor="ctr"/>
          <a:lstStyle/>
          <a:p>
            <a:endParaRPr lang="en-US">
              <a:latin typeface="Source Sans Pro Light" charset="0"/>
            </a:endParaRPr>
          </a:p>
        </p:txBody>
      </p:sp>
      <p:sp>
        <p:nvSpPr>
          <p:cNvPr id="63" name="Freeform 118"/>
          <p:cNvSpPr>
            <a:spLocks noChangeArrowheads="1"/>
          </p:cNvSpPr>
          <p:nvPr/>
        </p:nvSpPr>
        <p:spPr bwMode="auto">
          <a:xfrm>
            <a:off x="7349774" y="8778931"/>
            <a:ext cx="579814" cy="579965"/>
          </a:xfrm>
          <a:custGeom>
            <a:avLst/>
            <a:gdLst>
              <a:gd name="T0" fmla="*/ 38763987 w 602"/>
              <a:gd name="T1" fmla="*/ 78441997 h 602"/>
              <a:gd name="T2" fmla="*/ 38763987 w 602"/>
              <a:gd name="T3" fmla="*/ 78441997 h 602"/>
              <a:gd name="T4" fmla="*/ 0 w 602"/>
              <a:gd name="T5" fmla="*/ 38763987 h 602"/>
              <a:gd name="T6" fmla="*/ 38763987 w 602"/>
              <a:gd name="T7" fmla="*/ 0 h 602"/>
              <a:gd name="T8" fmla="*/ 78441997 w 602"/>
              <a:gd name="T9" fmla="*/ 38763987 h 602"/>
              <a:gd name="T10" fmla="*/ 38763987 w 602"/>
              <a:gd name="T11" fmla="*/ 78441997 h 602"/>
              <a:gd name="T12" fmla="*/ 38763987 w 602"/>
              <a:gd name="T13" fmla="*/ 7439717 h 602"/>
              <a:gd name="T14" fmla="*/ 38763987 w 602"/>
              <a:gd name="T15" fmla="*/ 7439717 h 602"/>
              <a:gd name="T16" fmla="*/ 7439717 w 602"/>
              <a:gd name="T17" fmla="*/ 38763987 h 602"/>
              <a:gd name="T18" fmla="*/ 38763987 w 602"/>
              <a:gd name="T19" fmla="*/ 71002280 h 602"/>
              <a:gd name="T20" fmla="*/ 71002280 w 602"/>
              <a:gd name="T21" fmla="*/ 38763987 h 602"/>
              <a:gd name="T22" fmla="*/ 38763987 w 602"/>
              <a:gd name="T23" fmla="*/ 7439717 h 602"/>
              <a:gd name="T24" fmla="*/ 56253627 w 602"/>
              <a:gd name="T25" fmla="*/ 31455051 h 602"/>
              <a:gd name="T26" fmla="*/ 56253627 w 602"/>
              <a:gd name="T27" fmla="*/ 31455051 h 602"/>
              <a:gd name="T28" fmla="*/ 36937024 w 602"/>
              <a:gd name="T29" fmla="*/ 51685677 h 602"/>
              <a:gd name="T30" fmla="*/ 36937024 w 602"/>
              <a:gd name="T31" fmla="*/ 51685677 h 602"/>
              <a:gd name="T32" fmla="*/ 34196037 w 602"/>
              <a:gd name="T33" fmla="*/ 52598978 h 602"/>
              <a:gd name="T34" fmla="*/ 31324631 w 602"/>
              <a:gd name="T35" fmla="*/ 51685677 h 602"/>
              <a:gd name="T36" fmla="*/ 31324631 w 602"/>
              <a:gd name="T37" fmla="*/ 51685677 h 602"/>
              <a:gd name="T38" fmla="*/ 20361046 w 602"/>
              <a:gd name="T39" fmla="*/ 40591311 h 602"/>
              <a:gd name="T40" fmla="*/ 20361046 w 602"/>
              <a:gd name="T41" fmla="*/ 40591311 h 602"/>
              <a:gd name="T42" fmla="*/ 19447384 w 602"/>
              <a:gd name="T43" fmla="*/ 37850325 h 602"/>
              <a:gd name="T44" fmla="*/ 23102033 w 602"/>
              <a:gd name="T45" fmla="*/ 34196037 h 602"/>
              <a:gd name="T46" fmla="*/ 25842658 w 602"/>
              <a:gd name="T47" fmla="*/ 35109700 h 602"/>
              <a:gd name="T48" fmla="*/ 25842658 w 602"/>
              <a:gd name="T49" fmla="*/ 35109700 h 602"/>
              <a:gd name="T50" fmla="*/ 34196037 w 602"/>
              <a:gd name="T51" fmla="*/ 43462718 h 602"/>
              <a:gd name="T52" fmla="*/ 51685677 w 602"/>
              <a:gd name="T53" fmla="*/ 26756320 h 602"/>
              <a:gd name="T54" fmla="*/ 51685677 w 602"/>
              <a:gd name="T55" fmla="*/ 26756320 h 602"/>
              <a:gd name="T56" fmla="*/ 53512640 w 602"/>
              <a:gd name="T57" fmla="*/ 25842658 h 602"/>
              <a:gd name="T58" fmla="*/ 57167289 w 602"/>
              <a:gd name="T59" fmla="*/ 29497307 h 602"/>
              <a:gd name="T60" fmla="*/ 56253627 w 602"/>
              <a:gd name="T61" fmla="*/ 31455051 h 602"/>
              <a:gd name="T62" fmla="*/ 56253627 w 602"/>
              <a:gd name="T63" fmla="*/ 25842658 h 602"/>
              <a:gd name="T64" fmla="*/ 56253627 w 602"/>
              <a:gd name="T65" fmla="*/ 25842658 h 602"/>
              <a:gd name="T66" fmla="*/ 25842658 w 602"/>
              <a:gd name="T67" fmla="*/ 56253627 h 602"/>
              <a:gd name="T68" fmla="*/ 25842658 w 602"/>
              <a:gd name="T69" fmla="*/ 56253627 h 602"/>
              <a:gd name="T70" fmla="*/ 52598978 w 602"/>
              <a:gd name="T71" fmla="*/ 56253627 h 602"/>
              <a:gd name="T72" fmla="*/ 52598978 w 602"/>
              <a:gd name="T73" fmla="*/ 56253627 h 602"/>
              <a:gd name="T74" fmla="*/ 56253627 w 602"/>
              <a:gd name="T75" fmla="*/ 52598978 h 602"/>
              <a:gd name="T76" fmla="*/ 56253627 w 602"/>
              <a:gd name="T77" fmla="*/ 52598978 h 602"/>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602" h="602">
                <a:moveTo>
                  <a:pt x="297" y="601"/>
                </a:moveTo>
                <a:lnTo>
                  <a:pt x="297" y="601"/>
                </a:lnTo>
                <a:cubicBezTo>
                  <a:pt x="135" y="601"/>
                  <a:pt x="0" y="467"/>
                  <a:pt x="0" y="297"/>
                </a:cubicBezTo>
                <a:cubicBezTo>
                  <a:pt x="0" y="135"/>
                  <a:pt x="135" y="0"/>
                  <a:pt x="297" y="0"/>
                </a:cubicBezTo>
                <a:cubicBezTo>
                  <a:pt x="467" y="0"/>
                  <a:pt x="601" y="135"/>
                  <a:pt x="601" y="297"/>
                </a:cubicBezTo>
                <a:cubicBezTo>
                  <a:pt x="601" y="467"/>
                  <a:pt x="467" y="601"/>
                  <a:pt x="297" y="601"/>
                </a:cubicBezTo>
                <a:close/>
                <a:moveTo>
                  <a:pt x="297" y="57"/>
                </a:moveTo>
                <a:lnTo>
                  <a:pt x="297" y="57"/>
                </a:lnTo>
                <a:cubicBezTo>
                  <a:pt x="163" y="57"/>
                  <a:pt x="57" y="163"/>
                  <a:pt x="57" y="297"/>
                </a:cubicBezTo>
                <a:cubicBezTo>
                  <a:pt x="57" y="431"/>
                  <a:pt x="163" y="544"/>
                  <a:pt x="297" y="544"/>
                </a:cubicBezTo>
                <a:cubicBezTo>
                  <a:pt x="431" y="544"/>
                  <a:pt x="544" y="431"/>
                  <a:pt x="544" y="297"/>
                </a:cubicBezTo>
                <a:cubicBezTo>
                  <a:pt x="544" y="163"/>
                  <a:pt x="431" y="57"/>
                  <a:pt x="297" y="57"/>
                </a:cubicBezTo>
                <a:close/>
                <a:moveTo>
                  <a:pt x="431" y="241"/>
                </a:moveTo>
                <a:lnTo>
                  <a:pt x="431" y="241"/>
                </a:lnTo>
                <a:cubicBezTo>
                  <a:pt x="283" y="396"/>
                  <a:pt x="283" y="396"/>
                  <a:pt x="283" y="396"/>
                </a:cubicBezTo>
                <a:cubicBezTo>
                  <a:pt x="276" y="403"/>
                  <a:pt x="269" y="403"/>
                  <a:pt x="262" y="403"/>
                </a:cubicBezTo>
                <a:cubicBezTo>
                  <a:pt x="255" y="403"/>
                  <a:pt x="248" y="403"/>
                  <a:pt x="240" y="396"/>
                </a:cubicBezTo>
                <a:cubicBezTo>
                  <a:pt x="156" y="311"/>
                  <a:pt x="156" y="311"/>
                  <a:pt x="156" y="311"/>
                </a:cubicBezTo>
                <a:cubicBezTo>
                  <a:pt x="149" y="304"/>
                  <a:pt x="149" y="297"/>
                  <a:pt x="149" y="290"/>
                </a:cubicBezTo>
                <a:cubicBezTo>
                  <a:pt x="149" y="276"/>
                  <a:pt x="163" y="262"/>
                  <a:pt x="177" y="262"/>
                </a:cubicBezTo>
                <a:cubicBezTo>
                  <a:pt x="184" y="262"/>
                  <a:pt x="191" y="262"/>
                  <a:pt x="198" y="269"/>
                </a:cubicBezTo>
                <a:cubicBezTo>
                  <a:pt x="262" y="333"/>
                  <a:pt x="262" y="333"/>
                  <a:pt x="262" y="333"/>
                </a:cubicBezTo>
                <a:cubicBezTo>
                  <a:pt x="396" y="205"/>
                  <a:pt x="396" y="205"/>
                  <a:pt x="396" y="205"/>
                </a:cubicBezTo>
                <a:cubicBezTo>
                  <a:pt x="396" y="198"/>
                  <a:pt x="403" y="198"/>
                  <a:pt x="410" y="198"/>
                </a:cubicBezTo>
                <a:cubicBezTo>
                  <a:pt x="431" y="198"/>
                  <a:pt x="438" y="205"/>
                  <a:pt x="438" y="226"/>
                </a:cubicBezTo>
                <a:cubicBezTo>
                  <a:pt x="438" y="234"/>
                  <a:pt x="438" y="241"/>
                  <a:pt x="431" y="241"/>
                </a:cubicBezTo>
                <a:close/>
                <a:moveTo>
                  <a:pt x="431" y="198"/>
                </a:moveTo>
                <a:lnTo>
                  <a:pt x="431" y="198"/>
                </a:lnTo>
                <a:close/>
                <a:moveTo>
                  <a:pt x="198" y="431"/>
                </a:moveTo>
                <a:lnTo>
                  <a:pt x="198" y="431"/>
                </a:lnTo>
                <a:close/>
                <a:moveTo>
                  <a:pt x="403" y="431"/>
                </a:moveTo>
                <a:lnTo>
                  <a:pt x="403" y="431"/>
                </a:lnTo>
                <a:close/>
                <a:moveTo>
                  <a:pt x="431" y="403"/>
                </a:moveTo>
                <a:lnTo>
                  <a:pt x="431" y="403"/>
                </a:lnTo>
                <a:close/>
              </a:path>
            </a:pathLst>
          </a:custGeom>
          <a:solidFill>
            <a:schemeClr val="accent2"/>
          </a:solidFill>
          <a:ln>
            <a:noFill/>
          </a:ln>
          <a:extLst/>
        </p:spPr>
        <p:txBody>
          <a:bodyPr wrap="none" anchor="ctr"/>
          <a:lstStyle/>
          <a:p>
            <a:endParaRPr lang="en-US">
              <a:latin typeface="Source Sans Pro Light" charset="0"/>
            </a:endParaRPr>
          </a:p>
        </p:txBody>
      </p:sp>
      <p:sp>
        <p:nvSpPr>
          <p:cNvPr id="75" name="Freeform 117"/>
          <p:cNvSpPr>
            <a:spLocks noChangeArrowheads="1"/>
          </p:cNvSpPr>
          <p:nvPr/>
        </p:nvSpPr>
        <p:spPr bwMode="auto">
          <a:xfrm>
            <a:off x="11783590" y="9903034"/>
            <a:ext cx="579817" cy="579965"/>
          </a:xfrm>
          <a:custGeom>
            <a:avLst/>
            <a:gdLst>
              <a:gd name="T0" fmla="*/ 39678193 w 602"/>
              <a:gd name="T1" fmla="*/ 78441997 h 602"/>
              <a:gd name="T2" fmla="*/ 39678193 w 602"/>
              <a:gd name="T3" fmla="*/ 78441997 h 602"/>
              <a:gd name="T4" fmla="*/ 0 w 602"/>
              <a:gd name="T5" fmla="*/ 38763987 h 602"/>
              <a:gd name="T6" fmla="*/ 39678193 w 602"/>
              <a:gd name="T7" fmla="*/ 0 h 602"/>
              <a:gd name="T8" fmla="*/ 78442719 w 602"/>
              <a:gd name="T9" fmla="*/ 38763987 h 602"/>
              <a:gd name="T10" fmla="*/ 39678193 w 602"/>
              <a:gd name="T11" fmla="*/ 78441997 h 602"/>
              <a:gd name="T12" fmla="*/ 39678193 w 602"/>
              <a:gd name="T13" fmla="*/ 7439717 h 602"/>
              <a:gd name="T14" fmla="*/ 39678193 w 602"/>
              <a:gd name="T15" fmla="*/ 7439717 h 602"/>
              <a:gd name="T16" fmla="*/ 7439751 w 602"/>
              <a:gd name="T17" fmla="*/ 38763987 h 602"/>
              <a:gd name="T18" fmla="*/ 39678193 w 602"/>
              <a:gd name="T19" fmla="*/ 71002280 h 602"/>
              <a:gd name="T20" fmla="*/ 71002968 w 602"/>
              <a:gd name="T21" fmla="*/ 38763987 h 602"/>
              <a:gd name="T22" fmla="*/ 39678193 w 602"/>
              <a:gd name="T23" fmla="*/ 7439717 h 602"/>
              <a:gd name="T24" fmla="*/ 52599581 w 602"/>
              <a:gd name="T25" fmla="*/ 56253627 h 602"/>
              <a:gd name="T26" fmla="*/ 52599581 w 602"/>
              <a:gd name="T27" fmla="*/ 56253627 h 602"/>
              <a:gd name="T28" fmla="*/ 50772248 w 602"/>
              <a:gd name="T29" fmla="*/ 55339965 h 602"/>
              <a:gd name="T30" fmla="*/ 50772248 w 602"/>
              <a:gd name="T31" fmla="*/ 55339965 h 602"/>
              <a:gd name="T32" fmla="*/ 39678193 w 602"/>
              <a:gd name="T33" fmla="*/ 44376380 h 602"/>
              <a:gd name="T34" fmla="*/ 28583776 w 602"/>
              <a:gd name="T35" fmla="*/ 55339965 h 602"/>
              <a:gd name="T36" fmla="*/ 28583776 w 602"/>
              <a:gd name="T37" fmla="*/ 55339965 h 602"/>
              <a:gd name="T38" fmla="*/ 25843138 w 602"/>
              <a:gd name="T39" fmla="*/ 56253627 h 602"/>
              <a:gd name="T40" fmla="*/ 22188473 w 602"/>
              <a:gd name="T41" fmla="*/ 52598978 h 602"/>
              <a:gd name="T42" fmla="*/ 23102139 w 602"/>
              <a:gd name="T43" fmla="*/ 49858353 h 602"/>
              <a:gd name="T44" fmla="*/ 23102139 w 602"/>
              <a:gd name="T45" fmla="*/ 49858353 h 602"/>
              <a:gd name="T46" fmla="*/ 34196195 w 602"/>
              <a:gd name="T47" fmla="*/ 38763987 h 602"/>
              <a:gd name="T48" fmla="*/ 23102139 w 602"/>
              <a:gd name="T49" fmla="*/ 27669982 h 602"/>
              <a:gd name="T50" fmla="*/ 23102139 w 602"/>
              <a:gd name="T51" fmla="*/ 27669982 h 602"/>
              <a:gd name="T52" fmla="*/ 22188473 w 602"/>
              <a:gd name="T53" fmla="*/ 25842658 h 602"/>
              <a:gd name="T54" fmla="*/ 25843138 w 602"/>
              <a:gd name="T55" fmla="*/ 22188371 h 602"/>
              <a:gd name="T56" fmla="*/ 28583776 w 602"/>
              <a:gd name="T57" fmla="*/ 23102033 h 602"/>
              <a:gd name="T58" fmla="*/ 28583776 w 602"/>
              <a:gd name="T59" fmla="*/ 23102033 h 602"/>
              <a:gd name="T60" fmla="*/ 39678193 w 602"/>
              <a:gd name="T61" fmla="*/ 34196037 h 602"/>
              <a:gd name="T62" fmla="*/ 50772248 w 602"/>
              <a:gd name="T63" fmla="*/ 23102033 h 602"/>
              <a:gd name="T64" fmla="*/ 50772248 w 602"/>
              <a:gd name="T65" fmla="*/ 23102033 h 602"/>
              <a:gd name="T66" fmla="*/ 52599581 w 602"/>
              <a:gd name="T67" fmla="*/ 22188371 h 602"/>
              <a:gd name="T68" fmla="*/ 56254247 w 602"/>
              <a:gd name="T69" fmla="*/ 25842658 h 602"/>
              <a:gd name="T70" fmla="*/ 55340580 w 602"/>
              <a:gd name="T71" fmla="*/ 27669982 h 602"/>
              <a:gd name="T72" fmla="*/ 55340580 w 602"/>
              <a:gd name="T73" fmla="*/ 27669982 h 602"/>
              <a:gd name="T74" fmla="*/ 44376945 w 602"/>
              <a:gd name="T75" fmla="*/ 38763987 h 602"/>
              <a:gd name="T76" fmla="*/ 55340580 w 602"/>
              <a:gd name="T77" fmla="*/ 49858353 h 602"/>
              <a:gd name="T78" fmla="*/ 55340580 w 602"/>
              <a:gd name="T79" fmla="*/ 49858353 h 602"/>
              <a:gd name="T80" fmla="*/ 56254247 w 602"/>
              <a:gd name="T81" fmla="*/ 52598978 h 602"/>
              <a:gd name="T82" fmla="*/ 52599581 w 602"/>
              <a:gd name="T83" fmla="*/ 56253627 h 602"/>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602" h="602">
                <a:moveTo>
                  <a:pt x="304" y="601"/>
                </a:moveTo>
                <a:lnTo>
                  <a:pt x="304" y="601"/>
                </a:lnTo>
                <a:cubicBezTo>
                  <a:pt x="135" y="601"/>
                  <a:pt x="0" y="467"/>
                  <a:pt x="0" y="297"/>
                </a:cubicBezTo>
                <a:cubicBezTo>
                  <a:pt x="0" y="135"/>
                  <a:pt x="135" y="0"/>
                  <a:pt x="304" y="0"/>
                </a:cubicBezTo>
                <a:cubicBezTo>
                  <a:pt x="467" y="0"/>
                  <a:pt x="601" y="135"/>
                  <a:pt x="601" y="297"/>
                </a:cubicBezTo>
                <a:cubicBezTo>
                  <a:pt x="601" y="467"/>
                  <a:pt x="467" y="601"/>
                  <a:pt x="304" y="601"/>
                </a:cubicBezTo>
                <a:close/>
                <a:moveTo>
                  <a:pt x="304" y="57"/>
                </a:moveTo>
                <a:lnTo>
                  <a:pt x="304" y="57"/>
                </a:lnTo>
                <a:cubicBezTo>
                  <a:pt x="170" y="57"/>
                  <a:pt x="57" y="163"/>
                  <a:pt x="57" y="297"/>
                </a:cubicBezTo>
                <a:cubicBezTo>
                  <a:pt x="57" y="431"/>
                  <a:pt x="170" y="544"/>
                  <a:pt x="304" y="544"/>
                </a:cubicBezTo>
                <a:cubicBezTo>
                  <a:pt x="439" y="544"/>
                  <a:pt x="544" y="431"/>
                  <a:pt x="544" y="297"/>
                </a:cubicBezTo>
                <a:cubicBezTo>
                  <a:pt x="544" y="163"/>
                  <a:pt x="439" y="57"/>
                  <a:pt x="304" y="57"/>
                </a:cubicBezTo>
                <a:close/>
                <a:moveTo>
                  <a:pt x="403" y="431"/>
                </a:moveTo>
                <a:lnTo>
                  <a:pt x="403" y="431"/>
                </a:lnTo>
                <a:cubicBezTo>
                  <a:pt x="396" y="431"/>
                  <a:pt x="389" y="431"/>
                  <a:pt x="389" y="424"/>
                </a:cubicBezTo>
                <a:cubicBezTo>
                  <a:pt x="304" y="340"/>
                  <a:pt x="304" y="340"/>
                  <a:pt x="304" y="340"/>
                </a:cubicBezTo>
                <a:cubicBezTo>
                  <a:pt x="219" y="424"/>
                  <a:pt x="219" y="424"/>
                  <a:pt x="219" y="424"/>
                </a:cubicBezTo>
                <a:cubicBezTo>
                  <a:pt x="212" y="431"/>
                  <a:pt x="205" y="431"/>
                  <a:pt x="198" y="431"/>
                </a:cubicBezTo>
                <a:cubicBezTo>
                  <a:pt x="184" y="431"/>
                  <a:pt x="170" y="417"/>
                  <a:pt x="170" y="403"/>
                </a:cubicBezTo>
                <a:cubicBezTo>
                  <a:pt x="170" y="396"/>
                  <a:pt x="170" y="389"/>
                  <a:pt x="177" y="382"/>
                </a:cubicBezTo>
                <a:cubicBezTo>
                  <a:pt x="262" y="297"/>
                  <a:pt x="262" y="297"/>
                  <a:pt x="262" y="297"/>
                </a:cubicBezTo>
                <a:cubicBezTo>
                  <a:pt x="177" y="212"/>
                  <a:pt x="177" y="212"/>
                  <a:pt x="177" y="212"/>
                </a:cubicBezTo>
                <a:cubicBezTo>
                  <a:pt x="170" y="212"/>
                  <a:pt x="170" y="205"/>
                  <a:pt x="170" y="198"/>
                </a:cubicBezTo>
                <a:cubicBezTo>
                  <a:pt x="170" y="177"/>
                  <a:pt x="184" y="170"/>
                  <a:pt x="198" y="170"/>
                </a:cubicBezTo>
                <a:cubicBezTo>
                  <a:pt x="205" y="170"/>
                  <a:pt x="212" y="170"/>
                  <a:pt x="219" y="177"/>
                </a:cubicBezTo>
                <a:cubicBezTo>
                  <a:pt x="304" y="262"/>
                  <a:pt x="304" y="262"/>
                  <a:pt x="304" y="262"/>
                </a:cubicBezTo>
                <a:cubicBezTo>
                  <a:pt x="389" y="177"/>
                  <a:pt x="389" y="177"/>
                  <a:pt x="389" y="177"/>
                </a:cubicBezTo>
                <a:cubicBezTo>
                  <a:pt x="389" y="170"/>
                  <a:pt x="396" y="170"/>
                  <a:pt x="403" y="170"/>
                </a:cubicBezTo>
                <a:cubicBezTo>
                  <a:pt x="424" y="170"/>
                  <a:pt x="431" y="177"/>
                  <a:pt x="431" y="198"/>
                </a:cubicBezTo>
                <a:cubicBezTo>
                  <a:pt x="431" y="205"/>
                  <a:pt x="431" y="212"/>
                  <a:pt x="424" y="212"/>
                </a:cubicBezTo>
                <a:cubicBezTo>
                  <a:pt x="340" y="297"/>
                  <a:pt x="340" y="297"/>
                  <a:pt x="340" y="297"/>
                </a:cubicBezTo>
                <a:cubicBezTo>
                  <a:pt x="424" y="382"/>
                  <a:pt x="424" y="382"/>
                  <a:pt x="424" y="382"/>
                </a:cubicBezTo>
                <a:cubicBezTo>
                  <a:pt x="431" y="389"/>
                  <a:pt x="431" y="396"/>
                  <a:pt x="431" y="403"/>
                </a:cubicBezTo>
                <a:cubicBezTo>
                  <a:pt x="431" y="417"/>
                  <a:pt x="424" y="431"/>
                  <a:pt x="403" y="431"/>
                </a:cubicBezTo>
                <a:close/>
              </a:path>
            </a:pathLst>
          </a:custGeom>
          <a:solidFill>
            <a:schemeClr val="accent2"/>
          </a:solidFill>
          <a:ln>
            <a:noFill/>
          </a:ln>
          <a:extLst/>
        </p:spPr>
        <p:txBody>
          <a:bodyPr wrap="none" anchor="ctr"/>
          <a:lstStyle/>
          <a:p>
            <a:endParaRPr lang="en-US">
              <a:latin typeface="Source Sans Pro Light" charset="0"/>
            </a:endParaRPr>
          </a:p>
        </p:txBody>
      </p:sp>
      <p:sp>
        <p:nvSpPr>
          <p:cNvPr id="77" name="Rectangle 76"/>
          <p:cNvSpPr>
            <a:spLocks/>
          </p:cNvSpPr>
          <p:nvPr/>
        </p:nvSpPr>
        <p:spPr bwMode="auto">
          <a:xfrm>
            <a:off x="9263809" y="513148"/>
            <a:ext cx="5908670" cy="98488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none" lIns="0" tIns="0" rIns="0" bIns="0" anchor="ctr">
            <a:spAutoFit/>
          </a:bodyPr>
          <a:lstStyle/>
          <a:p>
            <a:pPr algn="ctr"/>
            <a:r>
              <a:rPr lang="en-US" sz="6400" b="1" spc="300" dirty="0" smtClean="0">
                <a:solidFill>
                  <a:schemeClr val="tx2"/>
                </a:solidFill>
                <a:latin typeface="Lato Black" charset="0"/>
                <a:ea typeface="Lato Black" charset="0"/>
                <a:cs typeface="Lato Black" charset="0"/>
                <a:sym typeface="Bebas Neue" charset="0"/>
              </a:rPr>
              <a:t>Table Example</a:t>
            </a:r>
            <a:endParaRPr lang="en-US" sz="6400" b="1" spc="300" dirty="0">
              <a:solidFill>
                <a:schemeClr val="tx2"/>
              </a:solidFill>
              <a:latin typeface="Lato Black" charset="0"/>
              <a:ea typeface="Lato Black" charset="0"/>
              <a:cs typeface="Lato Black" charset="0"/>
              <a:sym typeface="Bebas Neue" charset="0"/>
            </a:endParaRPr>
          </a:p>
        </p:txBody>
      </p:sp>
      <p:grpSp>
        <p:nvGrpSpPr>
          <p:cNvPr id="78" name="Group 77"/>
          <p:cNvGrpSpPr/>
          <p:nvPr/>
        </p:nvGrpSpPr>
        <p:grpSpPr>
          <a:xfrm>
            <a:off x="11530633" y="1784193"/>
            <a:ext cx="1360987" cy="223024"/>
            <a:chOff x="11262732" y="1672683"/>
            <a:chExt cx="1360987" cy="223024"/>
          </a:xfrm>
        </p:grpSpPr>
        <p:sp>
          <p:nvSpPr>
            <p:cNvPr id="79" name="Oval 78"/>
            <p:cNvSpPr/>
            <p:nvPr/>
          </p:nvSpPr>
          <p:spPr>
            <a:xfrm>
              <a:off x="12400695"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Oval 79"/>
            <p:cNvSpPr/>
            <p:nvPr/>
          </p:nvSpPr>
          <p:spPr>
            <a:xfrm>
              <a:off x="12021554"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Oval 80"/>
            <p:cNvSpPr/>
            <p:nvPr/>
          </p:nvSpPr>
          <p:spPr>
            <a:xfrm>
              <a:off x="11641873"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Oval 81"/>
            <p:cNvSpPr/>
            <p:nvPr/>
          </p:nvSpPr>
          <p:spPr>
            <a:xfrm>
              <a:off x="11262732"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833037382"/>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reeform 10"/>
          <p:cNvSpPr/>
          <p:nvPr/>
        </p:nvSpPr>
        <p:spPr>
          <a:xfrm>
            <a:off x="0" y="4036741"/>
            <a:ext cx="13203046" cy="5508704"/>
          </a:xfrm>
          <a:custGeom>
            <a:avLst/>
            <a:gdLst>
              <a:gd name="connsiteX0" fmla="*/ 10308941 w 12539433"/>
              <a:gd name="connsiteY0" fmla="*/ 0 h 4242050"/>
              <a:gd name="connsiteX1" fmla="*/ 10418408 w 12539433"/>
              <a:gd name="connsiteY1" fmla="*/ 0 h 4242050"/>
              <a:gd name="connsiteX2" fmla="*/ 12539433 w 12539433"/>
              <a:gd name="connsiteY2" fmla="*/ 2121025 h 4242050"/>
              <a:gd name="connsiteX3" fmla="*/ 12539432 w 12539433"/>
              <a:gd name="connsiteY3" fmla="*/ 2121025 h 4242050"/>
              <a:gd name="connsiteX4" fmla="*/ 10418407 w 12539433"/>
              <a:gd name="connsiteY4" fmla="*/ 4242050 h 4242050"/>
              <a:gd name="connsiteX5" fmla="*/ 10308941 w 12539433"/>
              <a:gd name="connsiteY5" fmla="*/ 4242049 h 4242050"/>
              <a:gd name="connsiteX6" fmla="*/ 10092078 w 12539433"/>
              <a:gd name="connsiteY6" fmla="*/ 4231098 h 4242050"/>
              <a:gd name="connsiteX7" fmla="*/ 10080517 w 12539433"/>
              <a:gd name="connsiteY7" fmla="*/ 4229334 h 4242050"/>
              <a:gd name="connsiteX8" fmla="*/ 10067801 w 12539433"/>
              <a:gd name="connsiteY8" fmla="*/ 4242050 h 4242050"/>
              <a:gd name="connsiteX9" fmla="*/ 0 w 12539433"/>
              <a:gd name="connsiteY9" fmla="*/ 4242050 h 4242050"/>
              <a:gd name="connsiteX10" fmla="*/ 0 w 12539433"/>
              <a:gd name="connsiteY10" fmla="*/ 2 h 4242050"/>
              <a:gd name="connsiteX11" fmla="*/ 10067801 w 12539433"/>
              <a:gd name="connsiteY11" fmla="*/ 2 h 4242050"/>
              <a:gd name="connsiteX12" fmla="*/ 10080514 w 12539433"/>
              <a:gd name="connsiteY12" fmla="*/ 12716 h 4242050"/>
              <a:gd name="connsiteX13" fmla="*/ 10092078 w 12539433"/>
              <a:gd name="connsiteY13" fmla="*/ 10951 h 4242050"/>
              <a:gd name="connsiteX14" fmla="*/ 10308941 w 12539433"/>
              <a:gd name="connsiteY14" fmla="*/ 0 h 4242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539433" h="4242050">
                <a:moveTo>
                  <a:pt x="10308941" y="0"/>
                </a:moveTo>
                <a:lnTo>
                  <a:pt x="10418408" y="0"/>
                </a:lnTo>
                <a:cubicBezTo>
                  <a:pt x="11589818" y="0"/>
                  <a:pt x="12539433" y="949615"/>
                  <a:pt x="12539433" y="2121025"/>
                </a:cubicBezTo>
                <a:lnTo>
                  <a:pt x="12539432" y="2121025"/>
                </a:lnTo>
                <a:cubicBezTo>
                  <a:pt x="12539432" y="3292435"/>
                  <a:pt x="11589817" y="4242050"/>
                  <a:pt x="10418407" y="4242050"/>
                </a:cubicBezTo>
                <a:lnTo>
                  <a:pt x="10308941" y="4242049"/>
                </a:lnTo>
                <a:cubicBezTo>
                  <a:pt x="10235728" y="4242049"/>
                  <a:pt x="10163381" y="4238340"/>
                  <a:pt x="10092078" y="4231098"/>
                </a:cubicBezTo>
                <a:lnTo>
                  <a:pt x="10080517" y="4229334"/>
                </a:lnTo>
                <a:lnTo>
                  <a:pt x="10067801" y="4242050"/>
                </a:lnTo>
                <a:lnTo>
                  <a:pt x="0" y="4242050"/>
                </a:lnTo>
                <a:lnTo>
                  <a:pt x="0" y="2"/>
                </a:lnTo>
                <a:lnTo>
                  <a:pt x="10067801" y="2"/>
                </a:lnTo>
                <a:lnTo>
                  <a:pt x="10080514" y="12716"/>
                </a:lnTo>
                <a:lnTo>
                  <a:pt x="10092078" y="10951"/>
                </a:lnTo>
                <a:cubicBezTo>
                  <a:pt x="10163381" y="3710"/>
                  <a:pt x="10235728" y="0"/>
                  <a:pt x="10308941" y="0"/>
                </a:cubicBezTo>
                <a:close/>
              </a:path>
            </a:pathLst>
          </a:custGeom>
          <a:solidFill>
            <a:schemeClr val="accent1">
              <a:alpha val="5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1" y="4736974"/>
            <a:ext cx="12539433" cy="4242050"/>
          </a:xfrm>
          <a:custGeom>
            <a:avLst/>
            <a:gdLst>
              <a:gd name="connsiteX0" fmla="*/ 10308941 w 12539433"/>
              <a:gd name="connsiteY0" fmla="*/ 0 h 4242050"/>
              <a:gd name="connsiteX1" fmla="*/ 10418408 w 12539433"/>
              <a:gd name="connsiteY1" fmla="*/ 0 h 4242050"/>
              <a:gd name="connsiteX2" fmla="*/ 12539433 w 12539433"/>
              <a:gd name="connsiteY2" fmla="*/ 2121025 h 4242050"/>
              <a:gd name="connsiteX3" fmla="*/ 12539432 w 12539433"/>
              <a:gd name="connsiteY3" fmla="*/ 2121025 h 4242050"/>
              <a:gd name="connsiteX4" fmla="*/ 10418407 w 12539433"/>
              <a:gd name="connsiteY4" fmla="*/ 4242050 h 4242050"/>
              <a:gd name="connsiteX5" fmla="*/ 10308941 w 12539433"/>
              <a:gd name="connsiteY5" fmla="*/ 4242049 h 4242050"/>
              <a:gd name="connsiteX6" fmla="*/ 10092078 w 12539433"/>
              <a:gd name="connsiteY6" fmla="*/ 4231098 h 4242050"/>
              <a:gd name="connsiteX7" fmla="*/ 10080517 w 12539433"/>
              <a:gd name="connsiteY7" fmla="*/ 4229334 h 4242050"/>
              <a:gd name="connsiteX8" fmla="*/ 10067801 w 12539433"/>
              <a:gd name="connsiteY8" fmla="*/ 4242050 h 4242050"/>
              <a:gd name="connsiteX9" fmla="*/ 0 w 12539433"/>
              <a:gd name="connsiteY9" fmla="*/ 4242050 h 4242050"/>
              <a:gd name="connsiteX10" fmla="*/ 0 w 12539433"/>
              <a:gd name="connsiteY10" fmla="*/ 2 h 4242050"/>
              <a:gd name="connsiteX11" fmla="*/ 10067801 w 12539433"/>
              <a:gd name="connsiteY11" fmla="*/ 2 h 4242050"/>
              <a:gd name="connsiteX12" fmla="*/ 10080514 w 12539433"/>
              <a:gd name="connsiteY12" fmla="*/ 12716 h 4242050"/>
              <a:gd name="connsiteX13" fmla="*/ 10092078 w 12539433"/>
              <a:gd name="connsiteY13" fmla="*/ 10951 h 4242050"/>
              <a:gd name="connsiteX14" fmla="*/ 10308941 w 12539433"/>
              <a:gd name="connsiteY14" fmla="*/ 0 h 4242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539433" h="4242050">
                <a:moveTo>
                  <a:pt x="10308941" y="0"/>
                </a:moveTo>
                <a:lnTo>
                  <a:pt x="10418408" y="0"/>
                </a:lnTo>
                <a:cubicBezTo>
                  <a:pt x="11589818" y="0"/>
                  <a:pt x="12539433" y="949615"/>
                  <a:pt x="12539433" y="2121025"/>
                </a:cubicBezTo>
                <a:lnTo>
                  <a:pt x="12539432" y="2121025"/>
                </a:lnTo>
                <a:cubicBezTo>
                  <a:pt x="12539432" y="3292435"/>
                  <a:pt x="11589817" y="4242050"/>
                  <a:pt x="10418407" y="4242050"/>
                </a:cubicBezTo>
                <a:lnTo>
                  <a:pt x="10308941" y="4242049"/>
                </a:lnTo>
                <a:cubicBezTo>
                  <a:pt x="10235728" y="4242049"/>
                  <a:pt x="10163381" y="4238340"/>
                  <a:pt x="10092078" y="4231098"/>
                </a:cubicBezTo>
                <a:lnTo>
                  <a:pt x="10080517" y="4229334"/>
                </a:lnTo>
                <a:lnTo>
                  <a:pt x="10067801" y="4242050"/>
                </a:lnTo>
                <a:lnTo>
                  <a:pt x="0" y="4242050"/>
                </a:lnTo>
                <a:lnTo>
                  <a:pt x="0" y="2"/>
                </a:lnTo>
                <a:lnTo>
                  <a:pt x="10067801" y="2"/>
                </a:lnTo>
                <a:lnTo>
                  <a:pt x="10080514" y="12716"/>
                </a:lnTo>
                <a:lnTo>
                  <a:pt x="10092078" y="10951"/>
                </a:lnTo>
                <a:cubicBezTo>
                  <a:pt x="10163381" y="3710"/>
                  <a:pt x="10235728" y="0"/>
                  <a:pt x="10308941" y="0"/>
                </a:cubicBezTo>
                <a:close/>
              </a:path>
            </a:pathLst>
          </a:custGeom>
          <a:solidFill>
            <a:schemeClr val="accent1">
              <a:alpha val="8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a:spLocks/>
          </p:cNvSpPr>
          <p:nvPr/>
        </p:nvSpPr>
        <p:spPr bwMode="auto">
          <a:xfrm>
            <a:off x="2626689" y="5425055"/>
            <a:ext cx="3983463" cy="282128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none" lIns="0" tIns="0" rIns="0" bIns="0" anchor="ctr">
            <a:spAutoFit/>
          </a:bodyPr>
          <a:lstStyle/>
          <a:p>
            <a:pPr>
              <a:lnSpc>
                <a:spcPts val="11000"/>
              </a:lnSpc>
            </a:pPr>
            <a:r>
              <a:rPr lang="en-US" sz="10000" b="1" spc="150" dirty="0" smtClean="0">
                <a:solidFill>
                  <a:schemeClr val="bg1"/>
                </a:solidFill>
                <a:latin typeface="Lato Black" charset="0"/>
                <a:ea typeface="Lato Black" charset="0"/>
                <a:cs typeface="Lato Black" charset="0"/>
                <a:sym typeface="Bebas Neue" charset="0"/>
              </a:rPr>
              <a:t>Latest</a:t>
            </a:r>
          </a:p>
          <a:p>
            <a:pPr>
              <a:lnSpc>
                <a:spcPts val="11000"/>
              </a:lnSpc>
            </a:pPr>
            <a:r>
              <a:rPr lang="en-US" sz="10000" b="1" spc="150" dirty="0" smtClean="0">
                <a:solidFill>
                  <a:schemeClr val="bg1"/>
                </a:solidFill>
                <a:latin typeface="Lato Black" charset="0"/>
                <a:ea typeface="Lato Black" charset="0"/>
                <a:cs typeface="Lato Black" charset="0"/>
                <a:sym typeface="Bebas Neue" charset="0"/>
              </a:rPr>
              <a:t>Works</a:t>
            </a:r>
            <a:endParaRPr lang="en-US" sz="10000" b="1" spc="150" dirty="0">
              <a:solidFill>
                <a:schemeClr val="bg1"/>
              </a:solidFill>
              <a:latin typeface="Lato Black" charset="0"/>
              <a:ea typeface="Lato Black" charset="0"/>
              <a:cs typeface="Lato Black" charset="0"/>
              <a:sym typeface="Bebas Neue" charset="0"/>
            </a:endParaRPr>
          </a:p>
        </p:txBody>
      </p:sp>
      <p:sp>
        <p:nvSpPr>
          <p:cNvPr id="15" name="Rectangle 14"/>
          <p:cNvSpPr/>
          <p:nvPr/>
        </p:nvSpPr>
        <p:spPr>
          <a:xfrm>
            <a:off x="1755257" y="5553308"/>
            <a:ext cx="190887" cy="26093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Shape 2562"/>
          <p:cNvSpPr/>
          <p:nvPr/>
        </p:nvSpPr>
        <p:spPr>
          <a:xfrm>
            <a:off x="9470152" y="6036457"/>
            <a:ext cx="1643084" cy="1643084"/>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9"/>
                  <a:pt x="20178" y="20619"/>
                  <a:pt x="19636" y="20619"/>
                </a:cubicBezTo>
                <a:lnTo>
                  <a:pt x="1964" y="20619"/>
                </a:lnTo>
                <a:cubicBezTo>
                  <a:pt x="1421" y="20619"/>
                  <a:pt x="982" y="20179"/>
                  <a:pt x="982" y="19636"/>
                </a:cubicBezTo>
                <a:lnTo>
                  <a:pt x="982" y="1964"/>
                </a:lnTo>
                <a:cubicBezTo>
                  <a:pt x="982" y="1422"/>
                  <a:pt x="1421"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4294" y="17673"/>
                </a:moveTo>
                <a:lnTo>
                  <a:pt x="8376" y="10732"/>
                </a:lnTo>
                <a:lnTo>
                  <a:pt x="10838" y="14425"/>
                </a:lnTo>
                <a:cubicBezTo>
                  <a:pt x="10862" y="14484"/>
                  <a:pt x="10898" y="14536"/>
                  <a:pt x="10942" y="14581"/>
                </a:cubicBezTo>
                <a:lnTo>
                  <a:pt x="10944" y="14583"/>
                </a:lnTo>
                <a:cubicBezTo>
                  <a:pt x="11033" y="14673"/>
                  <a:pt x="11155" y="14727"/>
                  <a:pt x="11291" y="14727"/>
                </a:cubicBezTo>
                <a:cubicBezTo>
                  <a:pt x="11427" y="14727"/>
                  <a:pt x="11549" y="14673"/>
                  <a:pt x="11638" y="14583"/>
                </a:cubicBezTo>
                <a:lnTo>
                  <a:pt x="13686" y="12536"/>
                </a:lnTo>
                <a:lnTo>
                  <a:pt x="17242" y="17673"/>
                </a:lnTo>
                <a:cubicBezTo>
                  <a:pt x="17242" y="17673"/>
                  <a:pt x="4294" y="17673"/>
                  <a:pt x="4294" y="17673"/>
                </a:cubicBezTo>
                <a:close/>
                <a:moveTo>
                  <a:pt x="18620" y="17982"/>
                </a:moveTo>
                <a:lnTo>
                  <a:pt x="18617" y="17978"/>
                </a:lnTo>
                <a:cubicBezTo>
                  <a:pt x="18590" y="17913"/>
                  <a:pt x="18551" y="17858"/>
                  <a:pt x="18501" y="17810"/>
                </a:cubicBezTo>
                <a:lnTo>
                  <a:pt x="14201" y="11600"/>
                </a:lnTo>
                <a:lnTo>
                  <a:pt x="14200" y="11601"/>
                </a:lnTo>
                <a:cubicBezTo>
                  <a:pt x="14127" y="11420"/>
                  <a:pt x="13952" y="11291"/>
                  <a:pt x="13745" y="11291"/>
                </a:cubicBezTo>
                <a:cubicBezTo>
                  <a:pt x="13610" y="11291"/>
                  <a:pt x="13488" y="11346"/>
                  <a:pt x="13398" y="11435"/>
                </a:cubicBezTo>
                <a:lnTo>
                  <a:pt x="11360" y="13473"/>
                </a:lnTo>
                <a:lnTo>
                  <a:pt x="8798" y="9630"/>
                </a:lnTo>
                <a:cubicBezTo>
                  <a:pt x="8724" y="9453"/>
                  <a:pt x="8550" y="9327"/>
                  <a:pt x="8345" y="9327"/>
                </a:cubicBezTo>
                <a:cubicBezTo>
                  <a:pt x="8175" y="9327"/>
                  <a:pt x="8033" y="9420"/>
                  <a:pt x="7945" y="9551"/>
                </a:cubicBezTo>
                <a:lnTo>
                  <a:pt x="7937" y="9546"/>
                </a:lnTo>
                <a:lnTo>
                  <a:pt x="3028" y="17891"/>
                </a:lnTo>
                <a:lnTo>
                  <a:pt x="3036" y="17897"/>
                </a:lnTo>
                <a:cubicBezTo>
                  <a:pt x="2983" y="17974"/>
                  <a:pt x="2945" y="18063"/>
                  <a:pt x="2945" y="18164"/>
                </a:cubicBezTo>
                <a:cubicBezTo>
                  <a:pt x="2945" y="18435"/>
                  <a:pt x="3165" y="18655"/>
                  <a:pt x="3436" y="18655"/>
                </a:cubicBezTo>
                <a:lnTo>
                  <a:pt x="18164" y="18655"/>
                </a:lnTo>
                <a:cubicBezTo>
                  <a:pt x="18435" y="18655"/>
                  <a:pt x="18655" y="18435"/>
                  <a:pt x="18655" y="18164"/>
                </a:cubicBezTo>
                <a:cubicBezTo>
                  <a:pt x="18655" y="18099"/>
                  <a:pt x="18640" y="18039"/>
                  <a:pt x="18618" y="17983"/>
                </a:cubicBezTo>
                <a:cubicBezTo>
                  <a:pt x="18618" y="17983"/>
                  <a:pt x="18620" y="17982"/>
                  <a:pt x="18620" y="17982"/>
                </a:cubicBezTo>
                <a:close/>
                <a:moveTo>
                  <a:pt x="5400" y="3927"/>
                </a:moveTo>
                <a:cubicBezTo>
                  <a:pt x="6213" y="3927"/>
                  <a:pt x="6873" y="4587"/>
                  <a:pt x="6873" y="5400"/>
                </a:cubicBezTo>
                <a:cubicBezTo>
                  <a:pt x="6873" y="6214"/>
                  <a:pt x="6213" y="6873"/>
                  <a:pt x="5400" y="6873"/>
                </a:cubicBezTo>
                <a:cubicBezTo>
                  <a:pt x="4587" y="6873"/>
                  <a:pt x="3927" y="6214"/>
                  <a:pt x="3927" y="5400"/>
                </a:cubicBezTo>
                <a:cubicBezTo>
                  <a:pt x="3927" y="4587"/>
                  <a:pt x="4587" y="3927"/>
                  <a:pt x="5400" y="3927"/>
                </a:cubicBezTo>
                <a:moveTo>
                  <a:pt x="5400" y="7855"/>
                </a:moveTo>
                <a:cubicBezTo>
                  <a:pt x="6756" y="7855"/>
                  <a:pt x="7855" y="6756"/>
                  <a:pt x="7855" y="5400"/>
                </a:cubicBezTo>
                <a:cubicBezTo>
                  <a:pt x="7855" y="4045"/>
                  <a:pt x="6756" y="2945"/>
                  <a:pt x="5400" y="2945"/>
                </a:cubicBezTo>
                <a:cubicBezTo>
                  <a:pt x="4044" y="2945"/>
                  <a:pt x="2945" y="4045"/>
                  <a:pt x="2945" y="5400"/>
                </a:cubicBezTo>
                <a:cubicBezTo>
                  <a:pt x="2945" y="6756"/>
                  <a:pt x="4044" y="7855"/>
                  <a:pt x="5400" y="7855"/>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 name="Picture Placeholder 1"/>
          <p:cNvSpPr>
            <a:spLocks noGrp="1"/>
          </p:cNvSpPr>
          <p:nvPr>
            <p:ph type="pic" sz="quarter" idx="22"/>
          </p:nvPr>
        </p:nvSpPr>
        <p:spPr/>
      </p:sp>
    </p:spTree>
    <p:extLst>
      <p:ext uri="{BB962C8B-B14F-4D97-AF65-F5344CB8AC3E}">
        <p14:creationId xmlns:p14="http://schemas.microsoft.com/office/powerpoint/2010/main" val="1687229010"/>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p:cNvSpPr>
            <a:spLocks/>
          </p:cNvSpPr>
          <p:nvPr/>
        </p:nvSpPr>
        <p:spPr bwMode="auto">
          <a:xfrm>
            <a:off x="8145708" y="6110965"/>
            <a:ext cx="8144858" cy="98488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none" lIns="0" tIns="0" rIns="0" bIns="0" anchor="ctr">
            <a:spAutoFit/>
          </a:bodyPr>
          <a:lstStyle/>
          <a:p>
            <a:pPr algn="ctr"/>
            <a:r>
              <a:rPr lang="en-US" sz="6400" b="1" spc="300" dirty="0" smtClean="0">
                <a:solidFill>
                  <a:schemeClr val="tx2"/>
                </a:solidFill>
                <a:latin typeface="Lato Black" charset="0"/>
                <a:ea typeface="Lato Black" charset="0"/>
                <a:cs typeface="Lato Black" charset="0"/>
                <a:sym typeface="Bebas Neue" charset="0"/>
              </a:rPr>
              <a:t>Our Creative Works</a:t>
            </a:r>
            <a:endParaRPr lang="en-US" sz="6400" b="1" spc="300" dirty="0">
              <a:solidFill>
                <a:schemeClr val="tx2"/>
              </a:solidFill>
              <a:latin typeface="Lato Black" charset="0"/>
              <a:ea typeface="Lato Black" charset="0"/>
              <a:cs typeface="Lato Black" charset="0"/>
              <a:sym typeface="Bebas Neue" charset="0"/>
            </a:endParaRPr>
          </a:p>
        </p:txBody>
      </p:sp>
      <p:grpSp>
        <p:nvGrpSpPr>
          <p:cNvPr id="23" name="Group 22"/>
          <p:cNvGrpSpPr/>
          <p:nvPr/>
        </p:nvGrpSpPr>
        <p:grpSpPr>
          <a:xfrm>
            <a:off x="11530633" y="7382010"/>
            <a:ext cx="1360987" cy="223024"/>
            <a:chOff x="11262732" y="1672683"/>
            <a:chExt cx="1360987" cy="223024"/>
          </a:xfrm>
        </p:grpSpPr>
        <p:sp>
          <p:nvSpPr>
            <p:cNvPr id="24" name="Oval 23"/>
            <p:cNvSpPr/>
            <p:nvPr/>
          </p:nvSpPr>
          <p:spPr>
            <a:xfrm>
              <a:off x="12400695"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p:cNvSpPr/>
            <p:nvPr/>
          </p:nvSpPr>
          <p:spPr>
            <a:xfrm>
              <a:off x="12021554"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p:cNvSpPr/>
            <p:nvPr/>
          </p:nvSpPr>
          <p:spPr>
            <a:xfrm>
              <a:off x="11641873"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p:nvSpPr>
          <p:spPr>
            <a:xfrm>
              <a:off x="11262732"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Picture Placeholder 1"/>
          <p:cNvSpPr>
            <a:spLocks noGrp="1"/>
          </p:cNvSpPr>
          <p:nvPr>
            <p:ph type="pic" sz="quarter" idx="57"/>
          </p:nvPr>
        </p:nvSpPr>
        <p:spPr/>
      </p:sp>
      <p:sp>
        <p:nvSpPr>
          <p:cNvPr id="3" name="Picture Placeholder 2"/>
          <p:cNvSpPr>
            <a:spLocks noGrp="1"/>
          </p:cNvSpPr>
          <p:nvPr>
            <p:ph type="pic" sz="quarter" idx="56"/>
          </p:nvPr>
        </p:nvSpPr>
        <p:spPr/>
      </p:sp>
      <p:sp>
        <p:nvSpPr>
          <p:cNvPr id="4" name="Picture Placeholder 3"/>
          <p:cNvSpPr>
            <a:spLocks noGrp="1"/>
          </p:cNvSpPr>
          <p:nvPr>
            <p:ph type="pic" sz="quarter" idx="55"/>
          </p:nvPr>
        </p:nvSpPr>
        <p:spPr/>
      </p:sp>
      <p:sp>
        <p:nvSpPr>
          <p:cNvPr id="5" name="Picture Placeholder 4"/>
          <p:cNvSpPr>
            <a:spLocks noGrp="1"/>
          </p:cNvSpPr>
          <p:nvPr>
            <p:ph type="pic" sz="quarter" idx="54"/>
          </p:nvPr>
        </p:nvSpPr>
        <p:spPr/>
      </p:sp>
      <p:sp>
        <p:nvSpPr>
          <p:cNvPr id="6" name="Picture Placeholder 5"/>
          <p:cNvSpPr>
            <a:spLocks noGrp="1"/>
          </p:cNvSpPr>
          <p:nvPr>
            <p:ph type="pic" sz="quarter" idx="50"/>
          </p:nvPr>
        </p:nvSpPr>
        <p:spPr/>
      </p:sp>
      <p:sp>
        <p:nvSpPr>
          <p:cNvPr id="7" name="Picture Placeholder 6"/>
          <p:cNvSpPr>
            <a:spLocks noGrp="1"/>
          </p:cNvSpPr>
          <p:nvPr>
            <p:ph type="pic" sz="quarter" idx="51"/>
          </p:nvPr>
        </p:nvSpPr>
        <p:spPr/>
      </p:sp>
      <p:sp>
        <p:nvSpPr>
          <p:cNvPr id="8" name="Picture Placeholder 7"/>
          <p:cNvSpPr>
            <a:spLocks noGrp="1"/>
          </p:cNvSpPr>
          <p:nvPr>
            <p:ph type="pic" sz="quarter" idx="52"/>
          </p:nvPr>
        </p:nvSpPr>
        <p:spPr/>
      </p:sp>
      <p:sp>
        <p:nvSpPr>
          <p:cNvPr id="9" name="Picture Placeholder 8"/>
          <p:cNvSpPr>
            <a:spLocks noGrp="1"/>
          </p:cNvSpPr>
          <p:nvPr>
            <p:ph type="pic" sz="quarter" idx="53"/>
          </p:nvPr>
        </p:nvSpPr>
        <p:spPr/>
      </p:sp>
    </p:spTree>
    <p:extLst>
      <p:ext uri="{BB962C8B-B14F-4D97-AF65-F5344CB8AC3E}">
        <p14:creationId xmlns:p14="http://schemas.microsoft.com/office/powerpoint/2010/main" val="58425848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a:spLocks/>
          </p:cNvSpPr>
          <p:nvPr/>
        </p:nvSpPr>
        <p:spPr bwMode="auto">
          <a:xfrm>
            <a:off x="10111787" y="513148"/>
            <a:ext cx="4212692" cy="98488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none" lIns="0" tIns="0" rIns="0" bIns="0" anchor="ctr">
            <a:spAutoFit/>
          </a:bodyPr>
          <a:lstStyle/>
          <a:p>
            <a:pPr algn="ctr"/>
            <a:r>
              <a:rPr lang="en-US" sz="6400" b="1" spc="300" dirty="0" smtClean="0">
                <a:solidFill>
                  <a:schemeClr val="tx2"/>
                </a:solidFill>
                <a:latin typeface="Lato Black" charset="0"/>
                <a:ea typeface="Lato Black" charset="0"/>
                <a:cs typeface="Lato Black" charset="0"/>
                <a:sym typeface="Bebas Neue" charset="0"/>
              </a:rPr>
              <a:t>My Works</a:t>
            </a:r>
            <a:endParaRPr lang="en-US" sz="6400" b="1" spc="300" dirty="0">
              <a:solidFill>
                <a:schemeClr val="tx2"/>
              </a:solidFill>
              <a:latin typeface="Lato Black" charset="0"/>
              <a:ea typeface="Lato Black" charset="0"/>
              <a:cs typeface="Lato Black" charset="0"/>
              <a:sym typeface="Bebas Neue" charset="0"/>
            </a:endParaRPr>
          </a:p>
        </p:txBody>
      </p:sp>
      <p:grpSp>
        <p:nvGrpSpPr>
          <p:cNvPr id="19" name="Group 18"/>
          <p:cNvGrpSpPr/>
          <p:nvPr/>
        </p:nvGrpSpPr>
        <p:grpSpPr>
          <a:xfrm>
            <a:off x="11530633" y="1784193"/>
            <a:ext cx="1360987" cy="223024"/>
            <a:chOff x="11262732" y="1672683"/>
            <a:chExt cx="1360987" cy="223024"/>
          </a:xfrm>
        </p:grpSpPr>
        <p:sp>
          <p:nvSpPr>
            <p:cNvPr id="20" name="Oval 19"/>
            <p:cNvSpPr/>
            <p:nvPr/>
          </p:nvSpPr>
          <p:spPr>
            <a:xfrm>
              <a:off x="12400695"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a:off x="12021554"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11641873"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p:cNvSpPr/>
            <p:nvPr/>
          </p:nvSpPr>
          <p:spPr>
            <a:xfrm>
              <a:off x="11262732"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5" name="TextBox 24"/>
          <p:cNvSpPr txBox="1"/>
          <p:nvPr/>
        </p:nvSpPr>
        <p:spPr>
          <a:xfrm>
            <a:off x="9156706" y="4169903"/>
            <a:ext cx="6108842" cy="2051844"/>
          </a:xfrm>
          <a:prstGeom prst="rect">
            <a:avLst/>
          </a:prstGeom>
          <a:noFill/>
        </p:spPr>
        <p:txBody>
          <a:bodyPr wrap="square" lIns="0" tIns="0" rIns="0" bIns="0" rtlCol="0">
            <a:spAutoFit/>
          </a:bodyPr>
          <a:lstStyle/>
          <a:p>
            <a:pPr algn="ctr">
              <a:lnSpc>
                <a:spcPts val="4040"/>
              </a:lnSpc>
            </a:pPr>
            <a:r>
              <a:rPr lang="en-US" sz="2400" dirty="0">
                <a:latin typeface="Source Sans Pro Light" charset="0"/>
                <a:ea typeface="Source Sans Pro Light" charset="0"/>
                <a:cs typeface="Source Sans Pro Light" charset="0"/>
              </a:rPr>
              <a:t>Mobile social media refers to the combination of mobile devices and social media. This is a group of mobile marketing applications that allow the creation and </a:t>
            </a:r>
            <a:r>
              <a:rPr lang="en-US" sz="2400" dirty="0" smtClean="0">
                <a:latin typeface="Source Sans Pro Light" charset="0"/>
                <a:ea typeface="Source Sans Pro Light" charset="0"/>
                <a:cs typeface="Source Sans Pro Light" charset="0"/>
              </a:rPr>
              <a:t>exchange</a:t>
            </a:r>
            <a:endParaRPr lang="en-US" sz="2400" dirty="0">
              <a:latin typeface="Source Sans Pro Light" charset="0"/>
              <a:ea typeface="Source Sans Pro Light" charset="0"/>
              <a:cs typeface="Source Sans Pro Light" charset="0"/>
            </a:endParaRPr>
          </a:p>
        </p:txBody>
      </p:sp>
      <p:sp>
        <p:nvSpPr>
          <p:cNvPr id="26" name="TextBox 25"/>
          <p:cNvSpPr txBox="1"/>
          <p:nvPr/>
        </p:nvSpPr>
        <p:spPr>
          <a:xfrm>
            <a:off x="11460923" y="3303869"/>
            <a:ext cx="1500411" cy="474489"/>
          </a:xfrm>
          <a:prstGeom prst="rect">
            <a:avLst/>
          </a:prstGeom>
          <a:noFill/>
        </p:spPr>
        <p:txBody>
          <a:bodyPr wrap="none" lIns="0" tIns="0" rIns="0" bIns="0" rtlCol="0">
            <a:spAutoFit/>
          </a:bodyPr>
          <a:lstStyle/>
          <a:p>
            <a:pPr algn="ctr">
              <a:lnSpc>
                <a:spcPts val="3733"/>
              </a:lnSpc>
              <a:spcAft>
                <a:spcPts val="3199"/>
              </a:spcAft>
            </a:pPr>
            <a:r>
              <a:rPr lang="en-US" sz="2900" b="1" dirty="0" smtClean="0">
                <a:solidFill>
                  <a:schemeClr val="tx2"/>
                </a:solidFill>
                <a:latin typeface="Lato" charset="0"/>
                <a:ea typeface="Lato" charset="0"/>
                <a:cs typeface="Lato" charset="0"/>
              </a:rPr>
              <a:t>Project 2</a:t>
            </a:r>
            <a:endParaRPr lang="en-US" sz="2900" b="1" dirty="0">
              <a:solidFill>
                <a:schemeClr val="tx2"/>
              </a:solidFill>
              <a:latin typeface="Lato" charset="0"/>
              <a:ea typeface="Lato" charset="0"/>
              <a:cs typeface="Lato" charset="0"/>
            </a:endParaRPr>
          </a:p>
        </p:txBody>
      </p:sp>
      <p:sp>
        <p:nvSpPr>
          <p:cNvPr id="27" name="TextBox 26"/>
          <p:cNvSpPr txBox="1"/>
          <p:nvPr/>
        </p:nvSpPr>
        <p:spPr>
          <a:xfrm>
            <a:off x="17331022" y="4169903"/>
            <a:ext cx="6108842" cy="2051844"/>
          </a:xfrm>
          <a:prstGeom prst="rect">
            <a:avLst/>
          </a:prstGeom>
          <a:noFill/>
        </p:spPr>
        <p:txBody>
          <a:bodyPr wrap="square" lIns="0" tIns="0" rIns="0" bIns="0" rtlCol="0">
            <a:spAutoFit/>
          </a:bodyPr>
          <a:lstStyle/>
          <a:p>
            <a:pPr algn="ctr">
              <a:lnSpc>
                <a:spcPts val="4040"/>
              </a:lnSpc>
            </a:pPr>
            <a:r>
              <a:rPr lang="en-US" sz="2400" dirty="0">
                <a:latin typeface="Source Sans Pro Light" charset="0"/>
                <a:ea typeface="Source Sans Pro Light" charset="0"/>
                <a:cs typeface="Source Sans Pro Light" charset="0"/>
              </a:rPr>
              <a:t>Mobile social media refers to the combination of mobile devices and social media. This is a group of mobile marketing applications that allow the creation and </a:t>
            </a:r>
            <a:r>
              <a:rPr lang="en-US" sz="2400" dirty="0" smtClean="0">
                <a:latin typeface="Source Sans Pro Light" charset="0"/>
                <a:ea typeface="Source Sans Pro Light" charset="0"/>
                <a:cs typeface="Source Sans Pro Light" charset="0"/>
              </a:rPr>
              <a:t>exchange</a:t>
            </a:r>
            <a:endParaRPr lang="en-US" sz="2400" dirty="0">
              <a:latin typeface="Source Sans Pro Light" charset="0"/>
              <a:ea typeface="Source Sans Pro Light" charset="0"/>
              <a:cs typeface="Source Sans Pro Light" charset="0"/>
            </a:endParaRPr>
          </a:p>
        </p:txBody>
      </p:sp>
      <p:sp>
        <p:nvSpPr>
          <p:cNvPr id="28" name="TextBox 27"/>
          <p:cNvSpPr txBox="1"/>
          <p:nvPr/>
        </p:nvSpPr>
        <p:spPr>
          <a:xfrm>
            <a:off x="19635239" y="3303869"/>
            <a:ext cx="1500411" cy="474489"/>
          </a:xfrm>
          <a:prstGeom prst="rect">
            <a:avLst/>
          </a:prstGeom>
          <a:noFill/>
        </p:spPr>
        <p:txBody>
          <a:bodyPr wrap="none" lIns="0" tIns="0" rIns="0" bIns="0" rtlCol="0">
            <a:spAutoFit/>
          </a:bodyPr>
          <a:lstStyle/>
          <a:p>
            <a:pPr algn="ctr">
              <a:lnSpc>
                <a:spcPts val="3733"/>
              </a:lnSpc>
              <a:spcAft>
                <a:spcPts val="3199"/>
              </a:spcAft>
            </a:pPr>
            <a:r>
              <a:rPr lang="en-US" sz="2900" b="1" dirty="0" smtClean="0">
                <a:solidFill>
                  <a:schemeClr val="tx2"/>
                </a:solidFill>
                <a:latin typeface="Lato" charset="0"/>
                <a:ea typeface="Lato" charset="0"/>
                <a:cs typeface="Lato" charset="0"/>
              </a:rPr>
              <a:t>Project 3</a:t>
            </a:r>
            <a:endParaRPr lang="en-US" sz="2900" b="1" dirty="0">
              <a:solidFill>
                <a:schemeClr val="tx2"/>
              </a:solidFill>
              <a:latin typeface="Lato" charset="0"/>
              <a:ea typeface="Lato" charset="0"/>
              <a:cs typeface="Lato" charset="0"/>
            </a:endParaRPr>
          </a:p>
        </p:txBody>
      </p:sp>
      <p:sp>
        <p:nvSpPr>
          <p:cNvPr id="29" name="TextBox 28"/>
          <p:cNvSpPr txBox="1"/>
          <p:nvPr/>
        </p:nvSpPr>
        <p:spPr>
          <a:xfrm>
            <a:off x="894124" y="4169903"/>
            <a:ext cx="6108842" cy="2051844"/>
          </a:xfrm>
          <a:prstGeom prst="rect">
            <a:avLst/>
          </a:prstGeom>
          <a:noFill/>
        </p:spPr>
        <p:txBody>
          <a:bodyPr wrap="square" lIns="0" tIns="0" rIns="0" bIns="0" rtlCol="0">
            <a:spAutoFit/>
          </a:bodyPr>
          <a:lstStyle/>
          <a:p>
            <a:pPr algn="ctr">
              <a:lnSpc>
                <a:spcPts val="4040"/>
              </a:lnSpc>
            </a:pPr>
            <a:r>
              <a:rPr lang="en-US" sz="2400" dirty="0">
                <a:latin typeface="Source Sans Pro Light" charset="0"/>
                <a:ea typeface="Source Sans Pro Light" charset="0"/>
                <a:cs typeface="Source Sans Pro Light" charset="0"/>
              </a:rPr>
              <a:t>Mobile social media refers to the combination of mobile devices and social media. This is a group of mobile marketing applications that allow the creation and </a:t>
            </a:r>
            <a:r>
              <a:rPr lang="en-US" sz="2400" dirty="0" smtClean="0">
                <a:latin typeface="Source Sans Pro Light" charset="0"/>
                <a:ea typeface="Source Sans Pro Light" charset="0"/>
                <a:cs typeface="Source Sans Pro Light" charset="0"/>
              </a:rPr>
              <a:t>exchange</a:t>
            </a:r>
            <a:endParaRPr lang="en-US" sz="2400" dirty="0">
              <a:latin typeface="Source Sans Pro Light" charset="0"/>
              <a:ea typeface="Source Sans Pro Light" charset="0"/>
              <a:cs typeface="Source Sans Pro Light" charset="0"/>
            </a:endParaRPr>
          </a:p>
        </p:txBody>
      </p:sp>
      <p:sp>
        <p:nvSpPr>
          <p:cNvPr id="30" name="TextBox 29"/>
          <p:cNvSpPr txBox="1"/>
          <p:nvPr/>
        </p:nvSpPr>
        <p:spPr>
          <a:xfrm>
            <a:off x="3198341" y="3303869"/>
            <a:ext cx="1500411" cy="474489"/>
          </a:xfrm>
          <a:prstGeom prst="rect">
            <a:avLst/>
          </a:prstGeom>
          <a:noFill/>
        </p:spPr>
        <p:txBody>
          <a:bodyPr wrap="none" lIns="0" tIns="0" rIns="0" bIns="0" rtlCol="0">
            <a:spAutoFit/>
          </a:bodyPr>
          <a:lstStyle/>
          <a:p>
            <a:pPr algn="ctr">
              <a:lnSpc>
                <a:spcPts val="3733"/>
              </a:lnSpc>
              <a:spcAft>
                <a:spcPts val="3199"/>
              </a:spcAft>
            </a:pPr>
            <a:r>
              <a:rPr lang="en-US" sz="2900" b="1" dirty="0" smtClean="0">
                <a:solidFill>
                  <a:schemeClr val="tx2"/>
                </a:solidFill>
                <a:latin typeface="Lato" charset="0"/>
                <a:ea typeface="Lato" charset="0"/>
                <a:cs typeface="Lato" charset="0"/>
              </a:rPr>
              <a:t>Project 1</a:t>
            </a:r>
            <a:endParaRPr lang="en-US" sz="2900" b="1" dirty="0">
              <a:solidFill>
                <a:schemeClr val="tx2"/>
              </a:solidFill>
              <a:latin typeface="Lato" charset="0"/>
              <a:ea typeface="Lato" charset="0"/>
              <a:cs typeface="Lato" charset="0"/>
            </a:endParaRPr>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
        <p:nvSpPr>
          <p:cNvPr id="4" name="Picture Placeholder 3"/>
          <p:cNvSpPr>
            <a:spLocks noGrp="1"/>
          </p:cNvSpPr>
          <p:nvPr>
            <p:ph type="pic" sz="quarter" idx="12"/>
          </p:nvPr>
        </p:nvSpPr>
        <p:spPr/>
      </p:sp>
    </p:spTree>
    <p:extLst>
      <p:ext uri="{BB962C8B-B14F-4D97-AF65-F5344CB8AC3E}">
        <p14:creationId xmlns:p14="http://schemas.microsoft.com/office/powerpoint/2010/main" val="91518002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a:spLocks/>
          </p:cNvSpPr>
          <p:nvPr/>
        </p:nvSpPr>
        <p:spPr bwMode="auto">
          <a:xfrm>
            <a:off x="10111787" y="513148"/>
            <a:ext cx="4212692" cy="98488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none" lIns="0" tIns="0" rIns="0" bIns="0" anchor="ctr">
            <a:spAutoFit/>
          </a:bodyPr>
          <a:lstStyle/>
          <a:p>
            <a:pPr algn="ctr"/>
            <a:r>
              <a:rPr lang="en-US" sz="6400" b="1" spc="300" dirty="0" smtClean="0">
                <a:solidFill>
                  <a:schemeClr val="tx2"/>
                </a:solidFill>
                <a:latin typeface="Lato Black" charset="0"/>
                <a:ea typeface="Lato Black" charset="0"/>
                <a:cs typeface="Lato Black" charset="0"/>
                <a:sym typeface="Bebas Neue" charset="0"/>
              </a:rPr>
              <a:t>My Works</a:t>
            </a:r>
            <a:endParaRPr lang="en-US" sz="6400" b="1" spc="300" dirty="0">
              <a:solidFill>
                <a:schemeClr val="tx2"/>
              </a:solidFill>
              <a:latin typeface="Lato Black" charset="0"/>
              <a:ea typeface="Lato Black" charset="0"/>
              <a:cs typeface="Lato Black" charset="0"/>
              <a:sym typeface="Bebas Neue" charset="0"/>
            </a:endParaRPr>
          </a:p>
        </p:txBody>
      </p:sp>
      <p:grpSp>
        <p:nvGrpSpPr>
          <p:cNvPr id="19" name="Group 18"/>
          <p:cNvGrpSpPr/>
          <p:nvPr/>
        </p:nvGrpSpPr>
        <p:grpSpPr>
          <a:xfrm>
            <a:off x="11530633" y="1784193"/>
            <a:ext cx="1360987" cy="223024"/>
            <a:chOff x="11262732" y="1672683"/>
            <a:chExt cx="1360987" cy="223024"/>
          </a:xfrm>
        </p:grpSpPr>
        <p:sp>
          <p:nvSpPr>
            <p:cNvPr id="20" name="Oval 19"/>
            <p:cNvSpPr/>
            <p:nvPr/>
          </p:nvSpPr>
          <p:spPr>
            <a:xfrm>
              <a:off x="12400695"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a:off x="12021554"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11641873"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p:cNvSpPr/>
            <p:nvPr/>
          </p:nvSpPr>
          <p:spPr>
            <a:xfrm>
              <a:off x="11262732"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1" name="TextBox 30"/>
          <p:cNvSpPr txBox="1"/>
          <p:nvPr/>
        </p:nvSpPr>
        <p:spPr>
          <a:xfrm>
            <a:off x="14376830" y="10994447"/>
            <a:ext cx="6108842" cy="1538883"/>
          </a:xfrm>
          <a:prstGeom prst="rect">
            <a:avLst/>
          </a:prstGeom>
          <a:noFill/>
        </p:spPr>
        <p:txBody>
          <a:bodyPr wrap="square" lIns="0" tIns="0" rIns="0" bIns="0" rtlCol="0">
            <a:spAutoFit/>
          </a:bodyPr>
          <a:lstStyle/>
          <a:p>
            <a:pPr algn="ctr">
              <a:lnSpc>
                <a:spcPts val="4040"/>
              </a:lnSpc>
            </a:pPr>
            <a:r>
              <a:rPr lang="en-US" sz="2400" dirty="0">
                <a:latin typeface="Source Sans Pro Light" charset="0"/>
                <a:ea typeface="Source Sans Pro Light" charset="0"/>
                <a:cs typeface="Source Sans Pro Light" charset="0"/>
              </a:rPr>
              <a:t>Mobile social media refers to the combination of mobile devices and social </a:t>
            </a:r>
            <a:r>
              <a:rPr lang="en-US" sz="2400" dirty="0" smtClean="0">
                <a:latin typeface="Source Sans Pro Light" charset="0"/>
                <a:ea typeface="Source Sans Pro Light" charset="0"/>
                <a:cs typeface="Source Sans Pro Light" charset="0"/>
              </a:rPr>
              <a:t>media</a:t>
            </a:r>
            <a:r>
              <a:rPr lang="en-US" sz="2400" baseline="0" dirty="0" smtClean="0">
                <a:latin typeface="Source Sans Pro Light" charset="0"/>
                <a:ea typeface="Source Sans Pro Light" charset="0"/>
                <a:cs typeface="Source Sans Pro Light" charset="0"/>
              </a:rPr>
              <a:t> t</a:t>
            </a:r>
            <a:r>
              <a:rPr lang="en-US" sz="2400" dirty="0" smtClean="0">
                <a:latin typeface="Source Sans Pro Light" charset="0"/>
                <a:ea typeface="Source Sans Pro Light" charset="0"/>
                <a:cs typeface="Source Sans Pro Light" charset="0"/>
              </a:rPr>
              <a:t>his </a:t>
            </a:r>
            <a:r>
              <a:rPr lang="en-US" sz="2400" dirty="0">
                <a:latin typeface="Source Sans Pro Light" charset="0"/>
                <a:ea typeface="Source Sans Pro Light" charset="0"/>
                <a:cs typeface="Source Sans Pro Light" charset="0"/>
              </a:rPr>
              <a:t>is a group of mobile </a:t>
            </a:r>
            <a:r>
              <a:rPr lang="en-US" sz="2400" dirty="0" smtClean="0">
                <a:latin typeface="Source Sans Pro Light" charset="0"/>
                <a:ea typeface="Source Sans Pro Light" charset="0"/>
                <a:cs typeface="Source Sans Pro Light" charset="0"/>
              </a:rPr>
              <a:t>marketing</a:t>
            </a:r>
            <a:endParaRPr lang="en-US" sz="2400" dirty="0">
              <a:latin typeface="Source Sans Pro Light" charset="0"/>
              <a:ea typeface="Source Sans Pro Light" charset="0"/>
              <a:cs typeface="Source Sans Pro Light" charset="0"/>
            </a:endParaRPr>
          </a:p>
        </p:txBody>
      </p:sp>
      <p:sp>
        <p:nvSpPr>
          <p:cNvPr id="32" name="TextBox 31"/>
          <p:cNvSpPr txBox="1"/>
          <p:nvPr/>
        </p:nvSpPr>
        <p:spPr>
          <a:xfrm>
            <a:off x="16681047" y="10128413"/>
            <a:ext cx="1500411" cy="474489"/>
          </a:xfrm>
          <a:prstGeom prst="rect">
            <a:avLst/>
          </a:prstGeom>
          <a:noFill/>
        </p:spPr>
        <p:txBody>
          <a:bodyPr wrap="none" lIns="0" tIns="0" rIns="0" bIns="0" rtlCol="0">
            <a:spAutoFit/>
          </a:bodyPr>
          <a:lstStyle/>
          <a:p>
            <a:pPr algn="ctr">
              <a:lnSpc>
                <a:spcPts val="3733"/>
              </a:lnSpc>
              <a:spcAft>
                <a:spcPts val="3199"/>
              </a:spcAft>
            </a:pPr>
            <a:r>
              <a:rPr lang="en-US" sz="2900" b="1" dirty="0" smtClean="0">
                <a:solidFill>
                  <a:schemeClr val="tx2"/>
                </a:solidFill>
                <a:latin typeface="Lato" charset="0"/>
                <a:ea typeface="Lato" charset="0"/>
                <a:cs typeface="Lato" charset="0"/>
              </a:rPr>
              <a:t>Project 2</a:t>
            </a:r>
            <a:endParaRPr lang="en-US" sz="2900" b="1" dirty="0">
              <a:solidFill>
                <a:schemeClr val="tx2"/>
              </a:solidFill>
              <a:latin typeface="Lato" charset="0"/>
              <a:ea typeface="Lato" charset="0"/>
              <a:cs typeface="Lato" charset="0"/>
            </a:endParaRPr>
          </a:p>
        </p:txBody>
      </p:sp>
      <p:sp>
        <p:nvSpPr>
          <p:cNvPr id="33" name="TextBox 32"/>
          <p:cNvSpPr txBox="1"/>
          <p:nvPr/>
        </p:nvSpPr>
        <p:spPr>
          <a:xfrm>
            <a:off x="4016464" y="10994447"/>
            <a:ext cx="6108842" cy="1538883"/>
          </a:xfrm>
          <a:prstGeom prst="rect">
            <a:avLst/>
          </a:prstGeom>
          <a:noFill/>
        </p:spPr>
        <p:txBody>
          <a:bodyPr wrap="square" lIns="0" tIns="0" rIns="0" bIns="0" rtlCol="0">
            <a:spAutoFit/>
          </a:bodyPr>
          <a:lstStyle/>
          <a:p>
            <a:pPr algn="ctr">
              <a:lnSpc>
                <a:spcPts val="4040"/>
              </a:lnSpc>
            </a:pPr>
            <a:r>
              <a:rPr lang="en-US" sz="2400" dirty="0">
                <a:latin typeface="Source Sans Pro Light" charset="0"/>
                <a:ea typeface="Source Sans Pro Light" charset="0"/>
                <a:cs typeface="Source Sans Pro Light" charset="0"/>
              </a:rPr>
              <a:t>Mobile social media refers to the combination of mobile devices and social </a:t>
            </a:r>
            <a:r>
              <a:rPr lang="en-US" sz="2400" dirty="0" smtClean="0">
                <a:latin typeface="Source Sans Pro Light" charset="0"/>
                <a:ea typeface="Source Sans Pro Light" charset="0"/>
                <a:cs typeface="Source Sans Pro Light" charset="0"/>
              </a:rPr>
              <a:t>media</a:t>
            </a:r>
            <a:r>
              <a:rPr lang="en-US" sz="2400" baseline="0" dirty="0" smtClean="0">
                <a:latin typeface="Source Sans Pro Light" charset="0"/>
                <a:ea typeface="Source Sans Pro Light" charset="0"/>
                <a:cs typeface="Source Sans Pro Light" charset="0"/>
              </a:rPr>
              <a:t> t</a:t>
            </a:r>
            <a:r>
              <a:rPr lang="en-US" sz="2400" dirty="0" smtClean="0">
                <a:latin typeface="Source Sans Pro Light" charset="0"/>
                <a:ea typeface="Source Sans Pro Light" charset="0"/>
                <a:cs typeface="Source Sans Pro Light" charset="0"/>
              </a:rPr>
              <a:t>his </a:t>
            </a:r>
            <a:r>
              <a:rPr lang="en-US" sz="2400" dirty="0">
                <a:latin typeface="Source Sans Pro Light" charset="0"/>
                <a:ea typeface="Source Sans Pro Light" charset="0"/>
                <a:cs typeface="Source Sans Pro Light" charset="0"/>
              </a:rPr>
              <a:t>is a group of mobile </a:t>
            </a:r>
            <a:r>
              <a:rPr lang="en-US" sz="2400" dirty="0" smtClean="0">
                <a:latin typeface="Source Sans Pro Light" charset="0"/>
                <a:ea typeface="Source Sans Pro Light" charset="0"/>
                <a:cs typeface="Source Sans Pro Light" charset="0"/>
              </a:rPr>
              <a:t>marketing</a:t>
            </a:r>
            <a:endParaRPr lang="en-US" sz="2400" dirty="0">
              <a:latin typeface="Source Sans Pro Light" charset="0"/>
              <a:ea typeface="Source Sans Pro Light" charset="0"/>
              <a:cs typeface="Source Sans Pro Light" charset="0"/>
            </a:endParaRPr>
          </a:p>
        </p:txBody>
      </p:sp>
      <p:sp>
        <p:nvSpPr>
          <p:cNvPr id="34" name="TextBox 33"/>
          <p:cNvSpPr txBox="1"/>
          <p:nvPr/>
        </p:nvSpPr>
        <p:spPr>
          <a:xfrm>
            <a:off x="6320681" y="10128413"/>
            <a:ext cx="1500411" cy="474489"/>
          </a:xfrm>
          <a:prstGeom prst="rect">
            <a:avLst/>
          </a:prstGeom>
          <a:noFill/>
        </p:spPr>
        <p:txBody>
          <a:bodyPr wrap="none" lIns="0" tIns="0" rIns="0" bIns="0" rtlCol="0">
            <a:spAutoFit/>
          </a:bodyPr>
          <a:lstStyle/>
          <a:p>
            <a:pPr algn="ctr">
              <a:lnSpc>
                <a:spcPts val="3733"/>
              </a:lnSpc>
              <a:spcAft>
                <a:spcPts val="3199"/>
              </a:spcAft>
            </a:pPr>
            <a:r>
              <a:rPr lang="en-US" sz="2900" b="1" dirty="0" smtClean="0">
                <a:solidFill>
                  <a:schemeClr val="tx2"/>
                </a:solidFill>
                <a:latin typeface="Lato" charset="0"/>
                <a:ea typeface="Lato" charset="0"/>
                <a:cs typeface="Lato" charset="0"/>
              </a:rPr>
              <a:t>Project 1</a:t>
            </a:r>
            <a:endParaRPr lang="en-US" sz="2900" b="1" dirty="0">
              <a:solidFill>
                <a:schemeClr val="tx2"/>
              </a:solidFill>
              <a:latin typeface="Lato" charset="0"/>
              <a:ea typeface="Lato" charset="0"/>
              <a:cs typeface="Lato" charset="0"/>
            </a:endParaRPr>
          </a:p>
        </p:txBody>
      </p:sp>
      <p:sp>
        <p:nvSpPr>
          <p:cNvPr id="2" name="Picture Placeholder 1"/>
          <p:cNvSpPr>
            <a:spLocks noGrp="1"/>
          </p:cNvSpPr>
          <p:nvPr>
            <p:ph type="pic" sz="quarter" idx="10"/>
          </p:nvPr>
        </p:nvSpPr>
        <p:spPr/>
      </p:sp>
      <p:sp>
        <p:nvSpPr>
          <p:cNvPr id="3" name="Picture Placeholder 2"/>
          <p:cNvSpPr>
            <a:spLocks noGrp="1"/>
          </p:cNvSpPr>
          <p:nvPr>
            <p:ph type="pic" sz="quarter" idx="12"/>
          </p:nvPr>
        </p:nvSpPr>
        <p:spPr/>
      </p:sp>
    </p:spTree>
    <p:extLst>
      <p:ext uri="{BB962C8B-B14F-4D97-AF65-F5344CB8AC3E}">
        <p14:creationId xmlns:p14="http://schemas.microsoft.com/office/powerpoint/2010/main" val="10118572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Rectangle 44"/>
          <p:cNvSpPr/>
          <p:nvPr/>
        </p:nvSpPr>
        <p:spPr>
          <a:xfrm>
            <a:off x="8113230" y="9656064"/>
            <a:ext cx="4059936" cy="4059936"/>
          </a:xfrm>
          <a:prstGeom prst="rect">
            <a:avLst/>
          </a:prstGeom>
          <a:solidFill>
            <a:srgbClr val="817E9A">
              <a:alpha val="7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2133" y="5596128"/>
            <a:ext cx="4059936" cy="4059936"/>
          </a:xfrm>
          <a:prstGeom prst="rect">
            <a:avLst/>
          </a:prstGeom>
          <a:solidFill>
            <a:schemeClr val="accent2">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p:cNvSpPr/>
          <p:nvPr/>
        </p:nvSpPr>
        <p:spPr>
          <a:xfrm>
            <a:off x="16246629" y="5596128"/>
            <a:ext cx="4059936" cy="4059936"/>
          </a:xfrm>
          <a:prstGeom prst="rect">
            <a:avLst/>
          </a:prstGeom>
          <a:solidFill>
            <a:srgbClr val="000E36">
              <a:alpha val="7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a:spLocks/>
          </p:cNvSpPr>
          <p:nvPr/>
        </p:nvSpPr>
        <p:spPr bwMode="auto">
          <a:xfrm>
            <a:off x="10111787" y="513148"/>
            <a:ext cx="4212692" cy="98488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none" lIns="0" tIns="0" rIns="0" bIns="0" anchor="ctr">
            <a:spAutoFit/>
          </a:bodyPr>
          <a:lstStyle/>
          <a:p>
            <a:pPr algn="ctr"/>
            <a:r>
              <a:rPr lang="en-US" sz="6400" b="1" spc="300" dirty="0" smtClean="0">
                <a:solidFill>
                  <a:schemeClr val="tx2"/>
                </a:solidFill>
                <a:latin typeface="Lato Black" charset="0"/>
                <a:ea typeface="Lato Black" charset="0"/>
                <a:cs typeface="Lato Black" charset="0"/>
                <a:sym typeface="Bebas Neue" charset="0"/>
              </a:rPr>
              <a:t>My Works</a:t>
            </a:r>
            <a:endParaRPr lang="en-US" sz="6400" b="1" spc="300" dirty="0">
              <a:solidFill>
                <a:schemeClr val="tx2"/>
              </a:solidFill>
              <a:latin typeface="Lato Black" charset="0"/>
              <a:ea typeface="Lato Black" charset="0"/>
              <a:cs typeface="Lato Black" charset="0"/>
              <a:sym typeface="Bebas Neue" charset="0"/>
            </a:endParaRPr>
          </a:p>
        </p:txBody>
      </p:sp>
      <p:grpSp>
        <p:nvGrpSpPr>
          <p:cNvPr id="25" name="Group 24"/>
          <p:cNvGrpSpPr/>
          <p:nvPr/>
        </p:nvGrpSpPr>
        <p:grpSpPr>
          <a:xfrm>
            <a:off x="11530633" y="1784193"/>
            <a:ext cx="1360987" cy="223024"/>
            <a:chOff x="11262732" y="1672683"/>
            <a:chExt cx="1360987" cy="223024"/>
          </a:xfrm>
        </p:grpSpPr>
        <p:sp>
          <p:nvSpPr>
            <p:cNvPr id="26" name="Oval 25"/>
            <p:cNvSpPr/>
            <p:nvPr/>
          </p:nvSpPr>
          <p:spPr>
            <a:xfrm>
              <a:off x="12400695"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p:cNvSpPr/>
            <p:nvPr/>
          </p:nvSpPr>
          <p:spPr>
            <a:xfrm>
              <a:off x="12021554"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p:nvPr/>
          </p:nvSpPr>
          <p:spPr>
            <a:xfrm>
              <a:off x="11641873"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11262732"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2" name="TextBox 31"/>
          <p:cNvSpPr txBox="1"/>
          <p:nvPr/>
        </p:nvSpPr>
        <p:spPr>
          <a:xfrm>
            <a:off x="1499682" y="2713484"/>
            <a:ext cx="21436902" cy="1538883"/>
          </a:xfrm>
          <a:prstGeom prst="rect">
            <a:avLst/>
          </a:prstGeom>
          <a:noFill/>
        </p:spPr>
        <p:txBody>
          <a:bodyPr wrap="square" lIns="0" tIns="0" rIns="0" bIns="0" rtlCol="0">
            <a:spAutoFit/>
          </a:bodyPr>
          <a:lstStyle/>
          <a:p>
            <a:pPr algn="ctr">
              <a:lnSpc>
                <a:spcPts val="4040"/>
              </a:lnSpc>
            </a:pPr>
            <a:r>
              <a:rPr lang="en-US" sz="2400" dirty="0">
                <a:latin typeface="Source Sans Pro Light" charset="0"/>
                <a:ea typeface="Source Sans Pro Light" charset="0"/>
                <a:cs typeface="Source Sans Pro Light" charset="0"/>
              </a:rPr>
              <a:t>Mobile social media refers to the combination of mobile devices and social media. This is a group of mobile marketing applications that allow the creation and exchange of user-generated content. Due to the fact that mobile social media run on mobile devices, they differ from traditional social media by incorporating new factors such as the current location of the user or the time delay between sending and receiving </a:t>
            </a:r>
            <a:r>
              <a:rPr lang="en-US" sz="2400" dirty="0" smtClean="0">
                <a:latin typeface="Source Sans Pro Light" charset="0"/>
                <a:ea typeface="Source Sans Pro Light" charset="0"/>
                <a:cs typeface="Source Sans Pro Light" charset="0"/>
              </a:rPr>
              <a:t>messages</a:t>
            </a:r>
            <a:endParaRPr lang="en-US" sz="2400" dirty="0">
              <a:latin typeface="Source Sans Pro Light" charset="0"/>
              <a:ea typeface="Source Sans Pro Light" charset="0"/>
              <a:cs typeface="Source Sans Pro Light" charset="0"/>
            </a:endParaRPr>
          </a:p>
        </p:txBody>
      </p:sp>
      <p:sp>
        <p:nvSpPr>
          <p:cNvPr id="57" name="TextBox 56"/>
          <p:cNvSpPr txBox="1"/>
          <p:nvPr/>
        </p:nvSpPr>
        <p:spPr>
          <a:xfrm>
            <a:off x="291282" y="7482532"/>
            <a:ext cx="3459339" cy="1564531"/>
          </a:xfrm>
          <a:prstGeom prst="rect">
            <a:avLst/>
          </a:prstGeom>
          <a:noFill/>
        </p:spPr>
        <p:txBody>
          <a:bodyPr wrap="square" lIns="0" tIns="0" rIns="0" bIns="0" rtlCol="1">
            <a:spAutoFit/>
          </a:bodyPr>
          <a:lstStyle/>
          <a:p>
            <a:pPr algn="ctr">
              <a:lnSpc>
                <a:spcPts val="3466"/>
              </a:lnSpc>
              <a:spcAft>
                <a:spcPts val="533"/>
              </a:spcAft>
            </a:pPr>
            <a:r>
              <a:rPr lang="en-US" sz="2700" b="1" dirty="0">
                <a:solidFill>
                  <a:schemeClr val="bg1"/>
                </a:solidFill>
                <a:latin typeface="Lato" charset="0"/>
                <a:ea typeface="Lato" charset="0"/>
                <a:cs typeface="Lato" charset="0"/>
              </a:rPr>
              <a:t>Structure</a:t>
            </a:r>
          </a:p>
          <a:p>
            <a:pPr algn="ctr">
              <a:lnSpc>
                <a:spcPts val="4033"/>
              </a:lnSpc>
            </a:pPr>
            <a:r>
              <a:rPr lang="en-US" sz="2400" dirty="0">
                <a:solidFill>
                  <a:schemeClr val="bg1"/>
                </a:solidFill>
                <a:latin typeface="Lato Light" charset="0"/>
                <a:ea typeface="Lato Light" charset="0"/>
                <a:cs typeface="Lato Light" charset="0"/>
              </a:rPr>
              <a:t>Tools that allow people </a:t>
            </a:r>
            <a:r>
              <a:rPr lang="en-US" sz="2400" dirty="0" smtClean="0">
                <a:solidFill>
                  <a:schemeClr val="bg1"/>
                </a:solidFill>
                <a:latin typeface="Lato Light" charset="0"/>
                <a:ea typeface="Lato Light" charset="0"/>
                <a:cs typeface="Lato Light" charset="0"/>
              </a:rPr>
              <a:t>companies </a:t>
            </a:r>
            <a:r>
              <a:rPr lang="en-US" sz="2400" dirty="0">
                <a:solidFill>
                  <a:schemeClr val="bg1"/>
                </a:solidFill>
                <a:latin typeface="Lato Light" charset="0"/>
                <a:ea typeface="Lato Light" charset="0"/>
                <a:cs typeface="Lato Light" charset="0"/>
              </a:rPr>
              <a:t>to </a:t>
            </a:r>
            <a:r>
              <a:rPr lang="en-US" sz="2400" dirty="0" smtClean="0">
                <a:solidFill>
                  <a:schemeClr val="bg1"/>
                </a:solidFill>
                <a:latin typeface="Lato Light" charset="0"/>
                <a:ea typeface="Lato Light" charset="0"/>
                <a:cs typeface="Lato Light" charset="0"/>
              </a:rPr>
              <a:t>create</a:t>
            </a:r>
            <a:endParaRPr lang="en-US" sz="2300" dirty="0">
              <a:solidFill>
                <a:schemeClr val="bg1"/>
              </a:solidFill>
              <a:latin typeface="Lato Light" charset="0"/>
              <a:ea typeface="Lato Light" charset="0"/>
              <a:cs typeface="Lato Light" charset="0"/>
            </a:endParaRPr>
          </a:p>
        </p:txBody>
      </p:sp>
      <p:sp>
        <p:nvSpPr>
          <p:cNvPr id="58" name="Shape 2645"/>
          <p:cNvSpPr/>
          <p:nvPr/>
        </p:nvSpPr>
        <p:spPr>
          <a:xfrm>
            <a:off x="1616180" y="6294338"/>
            <a:ext cx="953614" cy="693538"/>
          </a:xfrm>
          <a:custGeom>
            <a:avLst/>
            <a:gdLst/>
            <a:ahLst/>
            <a:cxnLst>
              <a:cxn ang="0">
                <a:pos x="wd2" y="hd2"/>
              </a:cxn>
              <a:cxn ang="5400000">
                <a:pos x="wd2" y="hd2"/>
              </a:cxn>
              <a:cxn ang="10800000">
                <a:pos x="wd2" y="hd2"/>
              </a:cxn>
              <a:cxn ang="16200000">
                <a:pos x="wd2" y="hd2"/>
              </a:cxn>
            </a:cxnLst>
            <a:rect l="0" t="0" r="r" b="b"/>
            <a:pathLst>
              <a:path w="21600" h="21600" extrusionOk="0">
                <a:moveTo>
                  <a:pt x="1408" y="20250"/>
                </a:moveTo>
                <a:lnTo>
                  <a:pt x="2740" y="17504"/>
                </a:lnTo>
                <a:cubicBezTo>
                  <a:pt x="2807" y="17526"/>
                  <a:pt x="2874" y="17550"/>
                  <a:pt x="2945" y="17550"/>
                </a:cubicBezTo>
                <a:lnTo>
                  <a:pt x="18655" y="17550"/>
                </a:lnTo>
                <a:cubicBezTo>
                  <a:pt x="18726" y="17550"/>
                  <a:pt x="18793" y="17526"/>
                  <a:pt x="18860" y="17504"/>
                </a:cubicBezTo>
                <a:lnTo>
                  <a:pt x="20192" y="20250"/>
                </a:lnTo>
                <a:cubicBezTo>
                  <a:pt x="20192" y="20250"/>
                  <a:pt x="1408" y="20250"/>
                  <a:pt x="1408" y="20250"/>
                </a:cubicBezTo>
                <a:close/>
                <a:moveTo>
                  <a:pt x="2945" y="1350"/>
                </a:moveTo>
                <a:lnTo>
                  <a:pt x="18655" y="1350"/>
                </a:lnTo>
                <a:lnTo>
                  <a:pt x="18655" y="16200"/>
                </a:lnTo>
                <a:lnTo>
                  <a:pt x="2945" y="16200"/>
                </a:lnTo>
                <a:cubicBezTo>
                  <a:pt x="2945" y="16200"/>
                  <a:pt x="2945" y="1350"/>
                  <a:pt x="2945" y="1350"/>
                </a:cubicBezTo>
                <a:close/>
                <a:moveTo>
                  <a:pt x="21510" y="20558"/>
                </a:moveTo>
                <a:lnTo>
                  <a:pt x="21518" y="20551"/>
                </a:lnTo>
                <a:lnTo>
                  <a:pt x="19591" y="16577"/>
                </a:lnTo>
                <a:cubicBezTo>
                  <a:pt x="19617" y="16457"/>
                  <a:pt x="19636" y="16332"/>
                  <a:pt x="19636" y="16200"/>
                </a:cubicBezTo>
                <a:lnTo>
                  <a:pt x="19636" y="1350"/>
                </a:lnTo>
                <a:cubicBezTo>
                  <a:pt x="19636" y="605"/>
                  <a:pt x="19197" y="0"/>
                  <a:pt x="18655" y="0"/>
                </a:cubicBezTo>
                <a:lnTo>
                  <a:pt x="2945" y="0"/>
                </a:lnTo>
                <a:cubicBezTo>
                  <a:pt x="2403" y="0"/>
                  <a:pt x="1964" y="605"/>
                  <a:pt x="1964" y="1350"/>
                </a:cubicBezTo>
                <a:lnTo>
                  <a:pt x="1964" y="16200"/>
                </a:lnTo>
                <a:cubicBezTo>
                  <a:pt x="1964" y="16332"/>
                  <a:pt x="1983" y="16457"/>
                  <a:pt x="2009" y="16577"/>
                </a:cubicBezTo>
                <a:lnTo>
                  <a:pt x="82" y="20551"/>
                </a:lnTo>
                <a:lnTo>
                  <a:pt x="90" y="20558"/>
                </a:lnTo>
                <a:cubicBezTo>
                  <a:pt x="38" y="20665"/>
                  <a:pt x="0" y="20787"/>
                  <a:pt x="0" y="20925"/>
                </a:cubicBezTo>
                <a:cubicBezTo>
                  <a:pt x="0" y="21298"/>
                  <a:pt x="220" y="21600"/>
                  <a:pt x="491" y="21600"/>
                </a:cubicBezTo>
                <a:lnTo>
                  <a:pt x="21109" y="21600"/>
                </a:lnTo>
                <a:cubicBezTo>
                  <a:pt x="21380" y="21600"/>
                  <a:pt x="21600" y="21298"/>
                  <a:pt x="21600" y="20925"/>
                </a:cubicBezTo>
                <a:cubicBezTo>
                  <a:pt x="21600" y="20787"/>
                  <a:pt x="21562" y="20665"/>
                  <a:pt x="21510" y="20558"/>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latin typeface="Source Sans Pro Regular" charset="0"/>
              <a:ea typeface="Source Sans Pro Regular" charset="0"/>
              <a:cs typeface="Source Sans Pro Regular" charset="0"/>
            </a:endParaRPr>
          </a:p>
        </p:txBody>
      </p:sp>
      <p:sp>
        <p:nvSpPr>
          <p:cNvPr id="59" name="TextBox 58"/>
          <p:cNvSpPr txBox="1"/>
          <p:nvPr/>
        </p:nvSpPr>
        <p:spPr>
          <a:xfrm>
            <a:off x="16491993" y="7426777"/>
            <a:ext cx="3459339" cy="1564531"/>
          </a:xfrm>
          <a:prstGeom prst="rect">
            <a:avLst/>
          </a:prstGeom>
          <a:noFill/>
        </p:spPr>
        <p:txBody>
          <a:bodyPr wrap="square" lIns="0" tIns="0" rIns="0" bIns="0" rtlCol="1">
            <a:spAutoFit/>
          </a:bodyPr>
          <a:lstStyle/>
          <a:p>
            <a:pPr algn="ctr">
              <a:lnSpc>
                <a:spcPts val="3466"/>
              </a:lnSpc>
              <a:spcAft>
                <a:spcPts val="533"/>
              </a:spcAft>
            </a:pPr>
            <a:r>
              <a:rPr lang="en-US" sz="2700" b="1" dirty="0" smtClean="0">
                <a:solidFill>
                  <a:schemeClr val="bg1"/>
                </a:solidFill>
                <a:latin typeface="Lato" charset="0"/>
                <a:ea typeface="Lato" charset="0"/>
                <a:cs typeface="Lato" charset="0"/>
              </a:rPr>
              <a:t>Layers</a:t>
            </a:r>
            <a:endParaRPr lang="en-US" sz="2700" b="1" dirty="0">
              <a:solidFill>
                <a:schemeClr val="bg1"/>
              </a:solidFill>
              <a:latin typeface="Lato" charset="0"/>
              <a:ea typeface="Lato" charset="0"/>
              <a:cs typeface="Lato" charset="0"/>
            </a:endParaRPr>
          </a:p>
          <a:p>
            <a:pPr algn="ctr">
              <a:lnSpc>
                <a:spcPts val="4033"/>
              </a:lnSpc>
            </a:pPr>
            <a:r>
              <a:rPr lang="en-US" sz="2400" dirty="0">
                <a:solidFill>
                  <a:schemeClr val="bg1"/>
                </a:solidFill>
                <a:latin typeface="Lato Light" charset="0"/>
                <a:ea typeface="Lato Light" charset="0"/>
                <a:cs typeface="Lato Light" charset="0"/>
              </a:rPr>
              <a:t>Tools that allow people </a:t>
            </a:r>
            <a:r>
              <a:rPr lang="en-US" sz="2400" dirty="0" smtClean="0">
                <a:solidFill>
                  <a:schemeClr val="bg1"/>
                </a:solidFill>
                <a:latin typeface="Lato Light" charset="0"/>
                <a:ea typeface="Lato Light" charset="0"/>
                <a:cs typeface="Lato Light" charset="0"/>
              </a:rPr>
              <a:t>companies </a:t>
            </a:r>
            <a:r>
              <a:rPr lang="en-US" sz="2400" dirty="0">
                <a:solidFill>
                  <a:schemeClr val="bg1"/>
                </a:solidFill>
                <a:latin typeface="Lato Light" charset="0"/>
                <a:ea typeface="Lato Light" charset="0"/>
                <a:cs typeface="Lato Light" charset="0"/>
              </a:rPr>
              <a:t>to </a:t>
            </a:r>
            <a:r>
              <a:rPr lang="en-US" sz="2400" dirty="0" smtClean="0">
                <a:solidFill>
                  <a:schemeClr val="bg1"/>
                </a:solidFill>
                <a:latin typeface="Lato Light" charset="0"/>
                <a:ea typeface="Lato Light" charset="0"/>
                <a:cs typeface="Lato Light" charset="0"/>
              </a:rPr>
              <a:t>create</a:t>
            </a:r>
            <a:endParaRPr lang="en-US" sz="2300" dirty="0">
              <a:solidFill>
                <a:schemeClr val="bg1"/>
              </a:solidFill>
              <a:latin typeface="Lato Light" charset="0"/>
              <a:ea typeface="Lato Light" charset="0"/>
              <a:cs typeface="Lato Light" charset="0"/>
            </a:endParaRPr>
          </a:p>
        </p:txBody>
      </p:sp>
      <p:sp>
        <p:nvSpPr>
          <p:cNvPr id="60" name="Shape 2783"/>
          <p:cNvSpPr/>
          <p:nvPr/>
        </p:nvSpPr>
        <p:spPr>
          <a:xfrm>
            <a:off x="17808441" y="6216281"/>
            <a:ext cx="953614" cy="823576"/>
          </a:xfrm>
          <a:custGeom>
            <a:avLst/>
            <a:gdLst/>
            <a:ahLst/>
            <a:cxnLst>
              <a:cxn ang="0">
                <a:pos x="wd2" y="hd2"/>
              </a:cxn>
              <a:cxn ang="5400000">
                <a:pos x="wd2" y="hd2"/>
              </a:cxn>
              <a:cxn ang="10800000">
                <a:pos x="wd2" y="hd2"/>
              </a:cxn>
              <a:cxn ang="16200000">
                <a:pos x="wd2" y="hd2"/>
              </a:cxn>
            </a:cxnLst>
            <a:rect l="0" t="0" r="r" b="b"/>
            <a:pathLst>
              <a:path w="21600" h="21600" extrusionOk="0">
                <a:moveTo>
                  <a:pt x="10800" y="15855"/>
                </a:moveTo>
                <a:lnTo>
                  <a:pt x="1633" y="10800"/>
                </a:lnTo>
                <a:lnTo>
                  <a:pt x="4615" y="9156"/>
                </a:lnTo>
                <a:lnTo>
                  <a:pt x="10589" y="12450"/>
                </a:lnTo>
                <a:lnTo>
                  <a:pt x="10591" y="12446"/>
                </a:lnTo>
                <a:cubicBezTo>
                  <a:pt x="10654" y="12482"/>
                  <a:pt x="10724" y="12505"/>
                  <a:pt x="10800" y="12505"/>
                </a:cubicBezTo>
                <a:cubicBezTo>
                  <a:pt x="10876" y="12505"/>
                  <a:pt x="10946" y="12482"/>
                  <a:pt x="11009" y="12446"/>
                </a:cubicBezTo>
                <a:lnTo>
                  <a:pt x="11011" y="12450"/>
                </a:lnTo>
                <a:lnTo>
                  <a:pt x="16985" y="9156"/>
                </a:lnTo>
                <a:lnTo>
                  <a:pt x="19967" y="10800"/>
                </a:lnTo>
                <a:cubicBezTo>
                  <a:pt x="19967" y="10800"/>
                  <a:pt x="10800" y="15855"/>
                  <a:pt x="10800" y="15855"/>
                </a:cubicBezTo>
                <a:close/>
                <a:moveTo>
                  <a:pt x="19967" y="15347"/>
                </a:moveTo>
                <a:lnTo>
                  <a:pt x="10800" y="20402"/>
                </a:lnTo>
                <a:lnTo>
                  <a:pt x="1633" y="15347"/>
                </a:lnTo>
                <a:lnTo>
                  <a:pt x="4615" y="13703"/>
                </a:lnTo>
                <a:lnTo>
                  <a:pt x="10589" y="16997"/>
                </a:lnTo>
                <a:lnTo>
                  <a:pt x="10591" y="16994"/>
                </a:lnTo>
                <a:cubicBezTo>
                  <a:pt x="10654" y="17029"/>
                  <a:pt x="10724" y="17053"/>
                  <a:pt x="10800" y="17053"/>
                </a:cubicBezTo>
                <a:cubicBezTo>
                  <a:pt x="10876" y="17053"/>
                  <a:pt x="10946" y="17029"/>
                  <a:pt x="11009" y="16994"/>
                </a:cubicBezTo>
                <a:lnTo>
                  <a:pt x="11011" y="16997"/>
                </a:lnTo>
                <a:lnTo>
                  <a:pt x="16985" y="13703"/>
                </a:lnTo>
                <a:cubicBezTo>
                  <a:pt x="16985" y="13703"/>
                  <a:pt x="19967" y="15347"/>
                  <a:pt x="19967" y="15347"/>
                </a:cubicBezTo>
                <a:close/>
                <a:moveTo>
                  <a:pt x="1633" y="6253"/>
                </a:moveTo>
                <a:lnTo>
                  <a:pt x="10800" y="1198"/>
                </a:lnTo>
                <a:lnTo>
                  <a:pt x="19967" y="6253"/>
                </a:lnTo>
                <a:lnTo>
                  <a:pt x="10800" y="11307"/>
                </a:lnTo>
                <a:cubicBezTo>
                  <a:pt x="10800" y="11307"/>
                  <a:pt x="1633" y="6253"/>
                  <a:pt x="1633" y="6253"/>
                </a:cubicBezTo>
                <a:close/>
                <a:moveTo>
                  <a:pt x="21600" y="10800"/>
                </a:moveTo>
                <a:cubicBezTo>
                  <a:pt x="21600" y="10574"/>
                  <a:pt x="21484" y="10383"/>
                  <a:pt x="21319" y="10290"/>
                </a:cubicBezTo>
                <a:lnTo>
                  <a:pt x="21320" y="10287"/>
                </a:lnTo>
                <a:lnTo>
                  <a:pt x="18127" y="8526"/>
                </a:lnTo>
                <a:lnTo>
                  <a:pt x="21320" y="6766"/>
                </a:lnTo>
                <a:lnTo>
                  <a:pt x="21319" y="6762"/>
                </a:lnTo>
                <a:cubicBezTo>
                  <a:pt x="21484" y="6671"/>
                  <a:pt x="21600" y="6479"/>
                  <a:pt x="21600" y="6253"/>
                </a:cubicBezTo>
                <a:cubicBezTo>
                  <a:pt x="21600" y="6027"/>
                  <a:pt x="21484" y="5835"/>
                  <a:pt x="21319" y="5743"/>
                </a:cubicBezTo>
                <a:lnTo>
                  <a:pt x="21320" y="5740"/>
                </a:lnTo>
                <a:lnTo>
                  <a:pt x="11011" y="56"/>
                </a:lnTo>
                <a:lnTo>
                  <a:pt x="11009" y="59"/>
                </a:lnTo>
                <a:cubicBezTo>
                  <a:pt x="10946" y="23"/>
                  <a:pt x="10876" y="0"/>
                  <a:pt x="10800" y="0"/>
                </a:cubicBezTo>
                <a:cubicBezTo>
                  <a:pt x="10724" y="0"/>
                  <a:pt x="10654" y="23"/>
                  <a:pt x="10591" y="59"/>
                </a:cubicBezTo>
                <a:lnTo>
                  <a:pt x="10589" y="56"/>
                </a:lnTo>
                <a:lnTo>
                  <a:pt x="280" y="5740"/>
                </a:lnTo>
                <a:lnTo>
                  <a:pt x="281" y="5743"/>
                </a:lnTo>
                <a:cubicBezTo>
                  <a:pt x="116" y="5835"/>
                  <a:pt x="0" y="6027"/>
                  <a:pt x="0" y="6253"/>
                </a:cubicBezTo>
                <a:cubicBezTo>
                  <a:pt x="0" y="6479"/>
                  <a:pt x="116" y="6671"/>
                  <a:pt x="281" y="6762"/>
                </a:cubicBezTo>
                <a:lnTo>
                  <a:pt x="280" y="6766"/>
                </a:lnTo>
                <a:lnTo>
                  <a:pt x="3473" y="8526"/>
                </a:lnTo>
                <a:lnTo>
                  <a:pt x="280" y="10287"/>
                </a:lnTo>
                <a:lnTo>
                  <a:pt x="281" y="10290"/>
                </a:lnTo>
                <a:cubicBezTo>
                  <a:pt x="116" y="10383"/>
                  <a:pt x="0" y="10574"/>
                  <a:pt x="0" y="10800"/>
                </a:cubicBezTo>
                <a:cubicBezTo>
                  <a:pt x="0" y="11026"/>
                  <a:pt x="116" y="11218"/>
                  <a:pt x="281" y="11310"/>
                </a:cubicBezTo>
                <a:lnTo>
                  <a:pt x="280" y="11313"/>
                </a:lnTo>
                <a:lnTo>
                  <a:pt x="3473" y="13074"/>
                </a:lnTo>
                <a:lnTo>
                  <a:pt x="280" y="14834"/>
                </a:lnTo>
                <a:lnTo>
                  <a:pt x="281" y="14838"/>
                </a:lnTo>
                <a:cubicBezTo>
                  <a:pt x="116" y="14930"/>
                  <a:pt x="0" y="15121"/>
                  <a:pt x="0" y="15347"/>
                </a:cubicBezTo>
                <a:cubicBezTo>
                  <a:pt x="0" y="15574"/>
                  <a:pt x="116" y="15765"/>
                  <a:pt x="281" y="15857"/>
                </a:cubicBezTo>
                <a:lnTo>
                  <a:pt x="280" y="15860"/>
                </a:lnTo>
                <a:lnTo>
                  <a:pt x="10589" y="21544"/>
                </a:lnTo>
                <a:lnTo>
                  <a:pt x="10591" y="21541"/>
                </a:lnTo>
                <a:cubicBezTo>
                  <a:pt x="10654" y="21577"/>
                  <a:pt x="10724" y="21600"/>
                  <a:pt x="10800" y="21600"/>
                </a:cubicBezTo>
                <a:cubicBezTo>
                  <a:pt x="10876" y="21600"/>
                  <a:pt x="10946" y="21577"/>
                  <a:pt x="11009" y="21541"/>
                </a:cubicBezTo>
                <a:lnTo>
                  <a:pt x="11011" y="21544"/>
                </a:lnTo>
                <a:lnTo>
                  <a:pt x="21320" y="15860"/>
                </a:lnTo>
                <a:lnTo>
                  <a:pt x="21319" y="15857"/>
                </a:lnTo>
                <a:cubicBezTo>
                  <a:pt x="21484" y="15765"/>
                  <a:pt x="21600" y="15574"/>
                  <a:pt x="21600" y="15347"/>
                </a:cubicBezTo>
                <a:cubicBezTo>
                  <a:pt x="21600" y="15121"/>
                  <a:pt x="21484" y="14930"/>
                  <a:pt x="21319" y="14838"/>
                </a:cubicBezTo>
                <a:lnTo>
                  <a:pt x="21320" y="14834"/>
                </a:lnTo>
                <a:lnTo>
                  <a:pt x="18127" y="13074"/>
                </a:lnTo>
                <a:lnTo>
                  <a:pt x="21320" y="11313"/>
                </a:lnTo>
                <a:lnTo>
                  <a:pt x="21319" y="11310"/>
                </a:lnTo>
                <a:cubicBezTo>
                  <a:pt x="21484" y="11218"/>
                  <a:pt x="21600" y="11026"/>
                  <a:pt x="21600" y="10800"/>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latin typeface="Source Sans Pro Regular" charset="0"/>
              <a:ea typeface="Source Sans Pro Regular" charset="0"/>
              <a:cs typeface="Source Sans Pro Regular" charset="0"/>
            </a:endParaRPr>
          </a:p>
        </p:txBody>
      </p:sp>
      <p:sp>
        <p:nvSpPr>
          <p:cNvPr id="61" name="TextBox 60"/>
          <p:cNvSpPr txBox="1"/>
          <p:nvPr/>
        </p:nvSpPr>
        <p:spPr>
          <a:xfrm>
            <a:off x="8404916" y="11557109"/>
            <a:ext cx="3459339" cy="1564531"/>
          </a:xfrm>
          <a:prstGeom prst="rect">
            <a:avLst/>
          </a:prstGeom>
          <a:noFill/>
        </p:spPr>
        <p:txBody>
          <a:bodyPr wrap="square" lIns="0" tIns="0" rIns="0" bIns="0" rtlCol="1">
            <a:spAutoFit/>
          </a:bodyPr>
          <a:lstStyle/>
          <a:p>
            <a:pPr algn="ctr">
              <a:lnSpc>
                <a:spcPts val="3466"/>
              </a:lnSpc>
              <a:spcAft>
                <a:spcPts val="533"/>
              </a:spcAft>
            </a:pPr>
            <a:r>
              <a:rPr lang="en-US" sz="2700" b="1" dirty="0" smtClean="0">
                <a:solidFill>
                  <a:schemeClr val="bg1"/>
                </a:solidFill>
                <a:latin typeface="Lato" charset="0"/>
                <a:ea typeface="Lato" charset="0"/>
                <a:cs typeface="Lato" charset="0"/>
              </a:rPr>
              <a:t>Support</a:t>
            </a:r>
            <a:endParaRPr lang="en-US" sz="2700" b="1" dirty="0">
              <a:solidFill>
                <a:schemeClr val="bg1"/>
              </a:solidFill>
              <a:latin typeface="Lato" charset="0"/>
              <a:ea typeface="Lato" charset="0"/>
              <a:cs typeface="Lato" charset="0"/>
            </a:endParaRPr>
          </a:p>
          <a:p>
            <a:pPr algn="ctr">
              <a:lnSpc>
                <a:spcPts val="4033"/>
              </a:lnSpc>
            </a:pPr>
            <a:r>
              <a:rPr lang="en-US" sz="2400" dirty="0">
                <a:solidFill>
                  <a:schemeClr val="bg1"/>
                </a:solidFill>
                <a:latin typeface="Lato Light" charset="0"/>
                <a:ea typeface="Lato Light" charset="0"/>
                <a:cs typeface="Lato Light" charset="0"/>
              </a:rPr>
              <a:t>Tools that allow people </a:t>
            </a:r>
            <a:r>
              <a:rPr lang="en-US" sz="2400" dirty="0" smtClean="0">
                <a:solidFill>
                  <a:schemeClr val="bg1"/>
                </a:solidFill>
                <a:latin typeface="Lato Light" charset="0"/>
                <a:ea typeface="Lato Light" charset="0"/>
                <a:cs typeface="Lato Light" charset="0"/>
              </a:rPr>
              <a:t>companies </a:t>
            </a:r>
            <a:r>
              <a:rPr lang="en-US" sz="2400" dirty="0">
                <a:solidFill>
                  <a:schemeClr val="bg1"/>
                </a:solidFill>
                <a:latin typeface="Lato Light" charset="0"/>
                <a:ea typeface="Lato Light" charset="0"/>
                <a:cs typeface="Lato Light" charset="0"/>
              </a:rPr>
              <a:t>to </a:t>
            </a:r>
            <a:r>
              <a:rPr lang="en-US" sz="2400" dirty="0" smtClean="0">
                <a:solidFill>
                  <a:schemeClr val="bg1"/>
                </a:solidFill>
                <a:latin typeface="Lato Light" charset="0"/>
                <a:ea typeface="Lato Light" charset="0"/>
                <a:cs typeface="Lato Light" charset="0"/>
              </a:rPr>
              <a:t>create</a:t>
            </a:r>
            <a:endParaRPr lang="en-US" sz="2300" dirty="0">
              <a:solidFill>
                <a:schemeClr val="bg1"/>
              </a:solidFill>
              <a:latin typeface="Lato Light" charset="0"/>
              <a:ea typeface="Lato Light" charset="0"/>
              <a:cs typeface="Lato Light" charset="0"/>
            </a:endParaRPr>
          </a:p>
        </p:txBody>
      </p:sp>
      <p:sp>
        <p:nvSpPr>
          <p:cNvPr id="62" name="Shape 2547"/>
          <p:cNvSpPr/>
          <p:nvPr/>
        </p:nvSpPr>
        <p:spPr>
          <a:xfrm>
            <a:off x="9693483" y="10205820"/>
            <a:ext cx="866860" cy="866860"/>
          </a:xfrm>
          <a:custGeom>
            <a:avLst/>
            <a:gdLst/>
            <a:ahLst/>
            <a:cxnLst>
              <a:cxn ang="0">
                <a:pos x="wd2" y="hd2"/>
              </a:cxn>
              <a:cxn ang="5400000">
                <a:pos x="wd2" y="hd2"/>
              </a:cxn>
              <a:cxn ang="10800000">
                <a:pos x="wd2" y="hd2"/>
              </a:cxn>
              <a:cxn ang="16200000">
                <a:pos x="wd2" y="hd2"/>
              </a:cxn>
            </a:cxnLst>
            <a:rect l="0" t="0" r="r" b="b"/>
            <a:pathLst>
              <a:path w="21600" h="21600" extrusionOk="0">
                <a:moveTo>
                  <a:pt x="18073" y="17379"/>
                </a:moveTo>
                <a:lnTo>
                  <a:pt x="15643" y="14949"/>
                </a:lnTo>
                <a:cubicBezTo>
                  <a:pt x="16600" y="13832"/>
                  <a:pt x="17182" y="12386"/>
                  <a:pt x="17182" y="10800"/>
                </a:cubicBezTo>
                <a:cubicBezTo>
                  <a:pt x="17182" y="9214"/>
                  <a:pt x="16600" y="7767"/>
                  <a:pt x="15643" y="6651"/>
                </a:cubicBezTo>
                <a:lnTo>
                  <a:pt x="18073" y="4221"/>
                </a:lnTo>
                <a:cubicBezTo>
                  <a:pt x="19649" y="5963"/>
                  <a:pt x="20618" y="8266"/>
                  <a:pt x="20618" y="10800"/>
                </a:cubicBezTo>
                <a:cubicBezTo>
                  <a:pt x="20618" y="13335"/>
                  <a:pt x="19649" y="15637"/>
                  <a:pt x="18073" y="17379"/>
                </a:cubicBezTo>
                <a:moveTo>
                  <a:pt x="10800" y="20619"/>
                </a:moveTo>
                <a:cubicBezTo>
                  <a:pt x="8265" y="20619"/>
                  <a:pt x="5963" y="19650"/>
                  <a:pt x="4221" y="18073"/>
                </a:cubicBezTo>
                <a:lnTo>
                  <a:pt x="6651" y="15643"/>
                </a:lnTo>
                <a:cubicBezTo>
                  <a:pt x="7767" y="16600"/>
                  <a:pt x="9214" y="17182"/>
                  <a:pt x="10800" y="17182"/>
                </a:cubicBezTo>
                <a:cubicBezTo>
                  <a:pt x="12386" y="17182"/>
                  <a:pt x="13833" y="16600"/>
                  <a:pt x="14949" y="15643"/>
                </a:cubicBezTo>
                <a:lnTo>
                  <a:pt x="17379" y="18073"/>
                </a:lnTo>
                <a:cubicBezTo>
                  <a:pt x="15637" y="19650"/>
                  <a:pt x="13334" y="20619"/>
                  <a:pt x="10800" y="20619"/>
                </a:cubicBezTo>
                <a:moveTo>
                  <a:pt x="982" y="10800"/>
                </a:moveTo>
                <a:cubicBezTo>
                  <a:pt x="982" y="8266"/>
                  <a:pt x="1950" y="5963"/>
                  <a:pt x="3527" y="4221"/>
                </a:cubicBezTo>
                <a:lnTo>
                  <a:pt x="5957" y="6651"/>
                </a:lnTo>
                <a:cubicBezTo>
                  <a:pt x="4999" y="7767"/>
                  <a:pt x="4418" y="9214"/>
                  <a:pt x="4418" y="10800"/>
                </a:cubicBezTo>
                <a:cubicBezTo>
                  <a:pt x="4418" y="12386"/>
                  <a:pt x="4999" y="13832"/>
                  <a:pt x="5957" y="14949"/>
                </a:cubicBezTo>
                <a:lnTo>
                  <a:pt x="3527" y="17379"/>
                </a:lnTo>
                <a:cubicBezTo>
                  <a:pt x="1950" y="15637"/>
                  <a:pt x="982" y="13335"/>
                  <a:pt x="982" y="10800"/>
                </a:cubicBezTo>
                <a:moveTo>
                  <a:pt x="16200" y="10800"/>
                </a:moveTo>
                <a:cubicBezTo>
                  <a:pt x="16200" y="13782"/>
                  <a:pt x="13782" y="16200"/>
                  <a:pt x="10800" y="16200"/>
                </a:cubicBezTo>
                <a:cubicBezTo>
                  <a:pt x="7817" y="16200"/>
                  <a:pt x="5400" y="13782"/>
                  <a:pt x="5400" y="10800"/>
                </a:cubicBezTo>
                <a:cubicBezTo>
                  <a:pt x="5400" y="7817"/>
                  <a:pt x="7817" y="5400"/>
                  <a:pt x="10800" y="5400"/>
                </a:cubicBezTo>
                <a:cubicBezTo>
                  <a:pt x="13782" y="5400"/>
                  <a:pt x="16200" y="7817"/>
                  <a:pt x="16200" y="10800"/>
                </a:cubicBezTo>
                <a:moveTo>
                  <a:pt x="10800" y="982"/>
                </a:moveTo>
                <a:cubicBezTo>
                  <a:pt x="13334" y="982"/>
                  <a:pt x="15637" y="1950"/>
                  <a:pt x="17379" y="3527"/>
                </a:cubicBezTo>
                <a:lnTo>
                  <a:pt x="14949" y="5957"/>
                </a:lnTo>
                <a:cubicBezTo>
                  <a:pt x="13832" y="4999"/>
                  <a:pt x="12386" y="4418"/>
                  <a:pt x="10800" y="4418"/>
                </a:cubicBezTo>
                <a:cubicBezTo>
                  <a:pt x="9214" y="4418"/>
                  <a:pt x="7767" y="4999"/>
                  <a:pt x="6651" y="5957"/>
                </a:cubicBezTo>
                <a:lnTo>
                  <a:pt x="4221" y="3527"/>
                </a:lnTo>
                <a:cubicBezTo>
                  <a:pt x="5963" y="1950"/>
                  <a:pt x="8265" y="982"/>
                  <a:pt x="10800" y="982"/>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latin typeface="Source Sans Pro Regular" charset="0"/>
              <a:ea typeface="Source Sans Pro Regular" charset="0"/>
              <a:cs typeface="Source Sans Pro Regular" charset="0"/>
            </a:endParaRPr>
          </a:p>
        </p:txBody>
      </p:sp>
      <p:sp>
        <p:nvSpPr>
          <p:cNvPr id="2" name="Picture Placeholder 1"/>
          <p:cNvSpPr>
            <a:spLocks noGrp="1"/>
          </p:cNvSpPr>
          <p:nvPr>
            <p:ph type="pic" sz="quarter" idx="59"/>
          </p:nvPr>
        </p:nvSpPr>
        <p:spPr/>
      </p:sp>
      <p:sp>
        <p:nvSpPr>
          <p:cNvPr id="3" name="Picture Placeholder 2"/>
          <p:cNvSpPr>
            <a:spLocks noGrp="1"/>
          </p:cNvSpPr>
          <p:nvPr>
            <p:ph type="pic" sz="quarter" idx="62"/>
          </p:nvPr>
        </p:nvSpPr>
        <p:spPr/>
      </p:sp>
      <p:sp>
        <p:nvSpPr>
          <p:cNvPr id="4" name="Picture Placeholder 3"/>
          <p:cNvSpPr>
            <a:spLocks noGrp="1"/>
          </p:cNvSpPr>
          <p:nvPr>
            <p:ph type="pic" sz="quarter" idx="61"/>
          </p:nvPr>
        </p:nvSpPr>
        <p:spPr/>
      </p:sp>
      <p:sp>
        <p:nvSpPr>
          <p:cNvPr id="5" name="Picture Placeholder 4"/>
          <p:cNvSpPr>
            <a:spLocks noGrp="1"/>
          </p:cNvSpPr>
          <p:nvPr>
            <p:ph type="pic" sz="quarter" idx="58"/>
          </p:nvPr>
        </p:nvSpPr>
        <p:spPr/>
      </p:sp>
      <p:sp>
        <p:nvSpPr>
          <p:cNvPr id="6" name="Picture Placeholder 5"/>
          <p:cNvSpPr>
            <a:spLocks noGrp="1"/>
          </p:cNvSpPr>
          <p:nvPr>
            <p:ph type="pic" sz="quarter" idx="57"/>
          </p:nvPr>
        </p:nvSpPr>
        <p:spPr/>
      </p:sp>
      <p:sp>
        <p:nvSpPr>
          <p:cNvPr id="7" name="Picture Placeholder 6"/>
          <p:cNvSpPr>
            <a:spLocks noGrp="1"/>
          </p:cNvSpPr>
          <p:nvPr>
            <p:ph type="pic" sz="quarter" idx="63"/>
          </p:nvPr>
        </p:nvSpPr>
        <p:spPr/>
      </p:sp>
      <p:sp>
        <p:nvSpPr>
          <p:cNvPr id="8" name="Picture Placeholder 7"/>
          <p:cNvSpPr>
            <a:spLocks noGrp="1"/>
          </p:cNvSpPr>
          <p:nvPr>
            <p:ph type="pic" sz="quarter" idx="64"/>
          </p:nvPr>
        </p:nvSpPr>
        <p:spPr/>
      </p:sp>
      <p:sp>
        <p:nvSpPr>
          <p:cNvPr id="9" name="Picture Placeholder 8"/>
          <p:cNvSpPr>
            <a:spLocks noGrp="1"/>
          </p:cNvSpPr>
          <p:nvPr>
            <p:ph type="pic" sz="quarter" idx="67"/>
          </p:nvPr>
        </p:nvSpPr>
        <p:spPr/>
      </p:sp>
      <p:sp>
        <p:nvSpPr>
          <p:cNvPr id="10" name="Picture Placeholder 9"/>
          <p:cNvSpPr>
            <a:spLocks noGrp="1"/>
          </p:cNvSpPr>
          <p:nvPr>
            <p:ph type="pic" sz="quarter" idx="68"/>
          </p:nvPr>
        </p:nvSpPr>
        <p:spPr/>
      </p:sp>
      <p:sp>
        <p:nvSpPr>
          <p:cNvPr id="11" name="Picture Placeholder 10"/>
          <p:cNvSpPr>
            <a:spLocks noGrp="1"/>
          </p:cNvSpPr>
          <p:nvPr>
            <p:ph type="pic" sz="quarter" idx="65"/>
          </p:nvPr>
        </p:nvSpPr>
        <p:spPr/>
      </p:sp>
      <p:sp>
        <p:nvSpPr>
          <p:cNvPr id="12" name="Picture Placeholder 11"/>
          <p:cNvSpPr>
            <a:spLocks noGrp="1"/>
          </p:cNvSpPr>
          <p:nvPr>
            <p:ph type="pic" sz="quarter" idx="66"/>
          </p:nvPr>
        </p:nvSpPr>
        <p:spPr/>
      </p:sp>
      <p:sp>
        <p:nvSpPr>
          <p:cNvPr id="13" name="Picture Placeholder 12"/>
          <p:cNvSpPr>
            <a:spLocks noGrp="1"/>
          </p:cNvSpPr>
          <p:nvPr>
            <p:ph type="pic" sz="quarter" idx="60"/>
          </p:nvPr>
        </p:nvSpPr>
        <p:spPr/>
      </p:sp>
    </p:spTree>
    <p:extLst>
      <p:ext uri="{BB962C8B-B14F-4D97-AF65-F5344CB8AC3E}">
        <p14:creationId xmlns:p14="http://schemas.microsoft.com/office/powerpoint/2010/main" val="181826199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p:cNvSpPr>
          <p:nvPr/>
        </p:nvSpPr>
        <p:spPr bwMode="auto">
          <a:xfrm>
            <a:off x="10111787" y="513148"/>
            <a:ext cx="4212692" cy="98488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none" lIns="0" tIns="0" rIns="0" bIns="0" anchor="ctr">
            <a:spAutoFit/>
          </a:bodyPr>
          <a:lstStyle/>
          <a:p>
            <a:pPr algn="ctr"/>
            <a:r>
              <a:rPr lang="en-US" sz="6400" b="1" spc="300" dirty="0" smtClean="0">
                <a:solidFill>
                  <a:schemeClr val="tx2"/>
                </a:solidFill>
                <a:latin typeface="Lato Black" charset="0"/>
                <a:ea typeface="Lato Black" charset="0"/>
                <a:cs typeface="Lato Black" charset="0"/>
                <a:sym typeface="Bebas Neue" charset="0"/>
              </a:rPr>
              <a:t>My Works</a:t>
            </a:r>
            <a:endParaRPr lang="en-US" sz="6400" b="1" spc="300" dirty="0">
              <a:solidFill>
                <a:schemeClr val="tx2"/>
              </a:solidFill>
              <a:latin typeface="Lato Black" charset="0"/>
              <a:ea typeface="Lato Black" charset="0"/>
              <a:cs typeface="Lato Black" charset="0"/>
              <a:sym typeface="Bebas Neue" charset="0"/>
            </a:endParaRPr>
          </a:p>
        </p:txBody>
      </p:sp>
      <p:grpSp>
        <p:nvGrpSpPr>
          <p:cNvPr id="11" name="Group 10"/>
          <p:cNvGrpSpPr/>
          <p:nvPr/>
        </p:nvGrpSpPr>
        <p:grpSpPr>
          <a:xfrm>
            <a:off x="11530633" y="1784193"/>
            <a:ext cx="1360987" cy="223024"/>
            <a:chOff x="11262732" y="1672683"/>
            <a:chExt cx="1360987" cy="223024"/>
          </a:xfrm>
        </p:grpSpPr>
        <p:sp>
          <p:nvSpPr>
            <p:cNvPr id="12" name="Oval 11"/>
            <p:cNvSpPr/>
            <p:nvPr/>
          </p:nvSpPr>
          <p:spPr>
            <a:xfrm>
              <a:off x="12400695"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12021554"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11641873"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a:off x="11262732"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9" name="TextBox 18"/>
          <p:cNvSpPr txBox="1"/>
          <p:nvPr/>
        </p:nvSpPr>
        <p:spPr>
          <a:xfrm>
            <a:off x="1499682" y="2713484"/>
            <a:ext cx="21436902" cy="1538883"/>
          </a:xfrm>
          <a:prstGeom prst="rect">
            <a:avLst/>
          </a:prstGeom>
          <a:noFill/>
        </p:spPr>
        <p:txBody>
          <a:bodyPr wrap="square" lIns="0" tIns="0" rIns="0" bIns="0" rtlCol="0">
            <a:spAutoFit/>
          </a:bodyPr>
          <a:lstStyle/>
          <a:p>
            <a:pPr algn="ctr">
              <a:lnSpc>
                <a:spcPts val="4040"/>
              </a:lnSpc>
            </a:pPr>
            <a:r>
              <a:rPr lang="en-US" sz="2400" dirty="0">
                <a:latin typeface="Source Sans Pro Light" charset="0"/>
                <a:ea typeface="Source Sans Pro Light" charset="0"/>
                <a:cs typeface="Source Sans Pro Light" charset="0"/>
              </a:rPr>
              <a:t>Mobile social media refers to the combination of mobile devices and social media. This is a group of mobile marketing applications that allow the creation and exchange of user-generated content. Due to the fact that mobile social media run on mobile devices, they differ from traditional social media by incorporating new factors such as the current location of the user or the time delay between sending and receiving </a:t>
            </a:r>
            <a:r>
              <a:rPr lang="en-US" sz="2400" dirty="0" smtClean="0">
                <a:latin typeface="Source Sans Pro Light" charset="0"/>
                <a:ea typeface="Source Sans Pro Light" charset="0"/>
                <a:cs typeface="Source Sans Pro Light" charset="0"/>
              </a:rPr>
              <a:t>messages</a:t>
            </a:r>
            <a:endParaRPr lang="en-US" sz="2400" dirty="0">
              <a:latin typeface="Source Sans Pro Light" charset="0"/>
              <a:ea typeface="Source Sans Pro Light" charset="0"/>
              <a:cs typeface="Source Sans Pro Light" charset="0"/>
            </a:endParaRPr>
          </a:p>
        </p:txBody>
      </p:sp>
      <p:sp>
        <p:nvSpPr>
          <p:cNvPr id="2" name="Picture Placeholder 1"/>
          <p:cNvSpPr>
            <a:spLocks noGrp="1"/>
          </p:cNvSpPr>
          <p:nvPr>
            <p:ph type="pic" sz="quarter" idx="51"/>
          </p:nvPr>
        </p:nvSpPr>
        <p:spPr/>
      </p:sp>
      <p:sp>
        <p:nvSpPr>
          <p:cNvPr id="3" name="Picture Placeholder 2"/>
          <p:cNvSpPr>
            <a:spLocks noGrp="1"/>
          </p:cNvSpPr>
          <p:nvPr>
            <p:ph type="pic" sz="quarter" idx="53"/>
          </p:nvPr>
        </p:nvSpPr>
        <p:spPr/>
      </p:sp>
      <p:sp>
        <p:nvSpPr>
          <p:cNvPr id="4" name="Picture Placeholder 3"/>
          <p:cNvSpPr>
            <a:spLocks noGrp="1"/>
          </p:cNvSpPr>
          <p:nvPr>
            <p:ph type="pic" sz="quarter" idx="54"/>
          </p:nvPr>
        </p:nvSpPr>
        <p:spPr/>
      </p:sp>
    </p:spTree>
    <p:extLst>
      <p:ext uri="{BB962C8B-B14F-4D97-AF65-F5344CB8AC3E}">
        <p14:creationId xmlns:p14="http://schemas.microsoft.com/office/powerpoint/2010/main" val="119718456"/>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p:cNvSpPr>
            <a:spLocks/>
          </p:cNvSpPr>
          <p:nvPr/>
        </p:nvSpPr>
        <p:spPr bwMode="auto">
          <a:xfrm>
            <a:off x="10111787" y="513148"/>
            <a:ext cx="4212692" cy="98488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none" lIns="0" tIns="0" rIns="0" bIns="0" anchor="ctr">
            <a:spAutoFit/>
          </a:bodyPr>
          <a:lstStyle/>
          <a:p>
            <a:pPr algn="ctr"/>
            <a:r>
              <a:rPr lang="en-US" sz="6400" b="1" spc="300" dirty="0" smtClean="0">
                <a:solidFill>
                  <a:schemeClr val="tx2"/>
                </a:solidFill>
                <a:latin typeface="Lato Black" charset="0"/>
                <a:ea typeface="Lato Black" charset="0"/>
                <a:cs typeface="Lato Black" charset="0"/>
                <a:sym typeface="Bebas Neue" charset="0"/>
              </a:rPr>
              <a:t>My Works</a:t>
            </a:r>
            <a:endParaRPr lang="en-US" sz="6400" b="1" spc="300" dirty="0">
              <a:solidFill>
                <a:schemeClr val="tx2"/>
              </a:solidFill>
              <a:latin typeface="Lato Black" charset="0"/>
              <a:ea typeface="Lato Black" charset="0"/>
              <a:cs typeface="Lato Black" charset="0"/>
              <a:sym typeface="Bebas Neue" charset="0"/>
            </a:endParaRPr>
          </a:p>
        </p:txBody>
      </p:sp>
      <p:grpSp>
        <p:nvGrpSpPr>
          <p:cNvPr id="22" name="Group 21"/>
          <p:cNvGrpSpPr/>
          <p:nvPr/>
        </p:nvGrpSpPr>
        <p:grpSpPr>
          <a:xfrm>
            <a:off x="11530633" y="1784193"/>
            <a:ext cx="1360987" cy="223024"/>
            <a:chOff x="11262732" y="1672683"/>
            <a:chExt cx="1360987" cy="223024"/>
          </a:xfrm>
        </p:grpSpPr>
        <p:sp>
          <p:nvSpPr>
            <p:cNvPr id="28" name="Oval 27"/>
            <p:cNvSpPr/>
            <p:nvPr/>
          </p:nvSpPr>
          <p:spPr>
            <a:xfrm>
              <a:off x="12400695"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p:nvPr/>
          </p:nvSpPr>
          <p:spPr>
            <a:xfrm>
              <a:off x="12021554"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11641873"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p:cNvSpPr/>
            <p:nvPr/>
          </p:nvSpPr>
          <p:spPr>
            <a:xfrm>
              <a:off x="11262732"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8" name="TextBox 37"/>
          <p:cNvSpPr txBox="1"/>
          <p:nvPr/>
        </p:nvSpPr>
        <p:spPr>
          <a:xfrm>
            <a:off x="9836655" y="11061988"/>
            <a:ext cx="4726094" cy="1025922"/>
          </a:xfrm>
          <a:prstGeom prst="rect">
            <a:avLst/>
          </a:prstGeom>
          <a:noFill/>
        </p:spPr>
        <p:txBody>
          <a:bodyPr wrap="square" lIns="0" tIns="0" rIns="0" bIns="0" rtlCol="0">
            <a:spAutoFit/>
          </a:bodyPr>
          <a:lstStyle/>
          <a:p>
            <a:pPr algn="ctr">
              <a:lnSpc>
                <a:spcPts val="4040"/>
              </a:lnSpc>
            </a:pPr>
            <a:r>
              <a:rPr lang="en-US" sz="2400" dirty="0">
                <a:latin typeface="Source Sans Pro Light" charset="0"/>
                <a:ea typeface="Source Sans Pro Light" charset="0"/>
                <a:cs typeface="Source Sans Pro Light" charset="0"/>
              </a:rPr>
              <a:t>Mobile social media refers to the combination of mobile </a:t>
            </a:r>
            <a:r>
              <a:rPr lang="en-US" sz="2400" dirty="0" smtClean="0">
                <a:latin typeface="Source Sans Pro Light" charset="0"/>
                <a:ea typeface="Source Sans Pro Light" charset="0"/>
                <a:cs typeface="Source Sans Pro Light" charset="0"/>
              </a:rPr>
              <a:t>devices</a:t>
            </a:r>
            <a:endParaRPr lang="en-US" sz="2400" dirty="0">
              <a:latin typeface="Source Sans Pro Light" charset="0"/>
              <a:ea typeface="Source Sans Pro Light" charset="0"/>
              <a:cs typeface="Source Sans Pro Light" charset="0"/>
            </a:endParaRPr>
          </a:p>
        </p:txBody>
      </p:sp>
      <p:sp>
        <p:nvSpPr>
          <p:cNvPr id="39" name="TextBox 38"/>
          <p:cNvSpPr txBox="1"/>
          <p:nvPr/>
        </p:nvSpPr>
        <p:spPr>
          <a:xfrm>
            <a:off x="11449498" y="10285162"/>
            <a:ext cx="1500411" cy="474489"/>
          </a:xfrm>
          <a:prstGeom prst="rect">
            <a:avLst/>
          </a:prstGeom>
          <a:noFill/>
        </p:spPr>
        <p:txBody>
          <a:bodyPr wrap="none" lIns="0" tIns="0" rIns="0" bIns="0" rtlCol="0">
            <a:spAutoFit/>
          </a:bodyPr>
          <a:lstStyle/>
          <a:p>
            <a:pPr algn="ctr">
              <a:lnSpc>
                <a:spcPts val="3733"/>
              </a:lnSpc>
              <a:spcAft>
                <a:spcPts val="3199"/>
              </a:spcAft>
            </a:pPr>
            <a:r>
              <a:rPr lang="en-US" sz="2900" b="1" dirty="0" smtClean="0">
                <a:solidFill>
                  <a:schemeClr val="tx2"/>
                </a:solidFill>
                <a:latin typeface="Lato" charset="0"/>
                <a:ea typeface="Lato" charset="0"/>
                <a:cs typeface="Lato" charset="0"/>
              </a:rPr>
              <a:t>Project 2</a:t>
            </a:r>
            <a:endParaRPr lang="en-US" sz="2900" b="1" dirty="0">
              <a:solidFill>
                <a:schemeClr val="tx2"/>
              </a:solidFill>
              <a:latin typeface="Lato" charset="0"/>
              <a:ea typeface="Lato" charset="0"/>
              <a:cs typeface="Lato" charset="0"/>
            </a:endParaRPr>
          </a:p>
        </p:txBody>
      </p:sp>
      <p:sp>
        <p:nvSpPr>
          <p:cNvPr id="40" name="TextBox 39"/>
          <p:cNvSpPr txBox="1"/>
          <p:nvPr/>
        </p:nvSpPr>
        <p:spPr>
          <a:xfrm>
            <a:off x="16394314" y="11061988"/>
            <a:ext cx="4726094" cy="1025922"/>
          </a:xfrm>
          <a:prstGeom prst="rect">
            <a:avLst/>
          </a:prstGeom>
          <a:noFill/>
        </p:spPr>
        <p:txBody>
          <a:bodyPr wrap="square" lIns="0" tIns="0" rIns="0" bIns="0" rtlCol="0">
            <a:spAutoFit/>
          </a:bodyPr>
          <a:lstStyle/>
          <a:p>
            <a:pPr algn="ctr">
              <a:lnSpc>
                <a:spcPts val="4040"/>
              </a:lnSpc>
            </a:pPr>
            <a:r>
              <a:rPr lang="en-US" sz="2400" dirty="0">
                <a:latin typeface="Source Sans Pro Light" charset="0"/>
                <a:ea typeface="Source Sans Pro Light" charset="0"/>
                <a:cs typeface="Source Sans Pro Light" charset="0"/>
              </a:rPr>
              <a:t>Mobile social media refers to the combination of mobile </a:t>
            </a:r>
            <a:r>
              <a:rPr lang="en-US" sz="2400" dirty="0" smtClean="0">
                <a:latin typeface="Source Sans Pro Light" charset="0"/>
                <a:ea typeface="Source Sans Pro Light" charset="0"/>
                <a:cs typeface="Source Sans Pro Light" charset="0"/>
              </a:rPr>
              <a:t>devices</a:t>
            </a:r>
            <a:endParaRPr lang="en-US" sz="2400" dirty="0">
              <a:latin typeface="Source Sans Pro Light" charset="0"/>
              <a:ea typeface="Source Sans Pro Light" charset="0"/>
              <a:cs typeface="Source Sans Pro Light" charset="0"/>
            </a:endParaRPr>
          </a:p>
        </p:txBody>
      </p:sp>
      <p:sp>
        <p:nvSpPr>
          <p:cNvPr id="41" name="TextBox 40"/>
          <p:cNvSpPr txBox="1"/>
          <p:nvPr/>
        </p:nvSpPr>
        <p:spPr>
          <a:xfrm>
            <a:off x="18007157" y="10285162"/>
            <a:ext cx="1500411" cy="474489"/>
          </a:xfrm>
          <a:prstGeom prst="rect">
            <a:avLst/>
          </a:prstGeom>
          <a:noFill/>
        </p:spPr>
        <p:txBody>
          <a:bodyPr wrap="none" lIns="0" tIns="0" rIns="0" bIns="0" rtlCol="0">
            <a:spAutoFit/>
          </a:bodyPr>
          <a:lstStyle/>
          <a:p>
            <a:pPr algn="ctr">
              <a:lnSpc>
                <a:spcPts val="3733"/>
              </a:lnSpc>
              <a:spcAft>
                <a:spcPts val="3199"/>
              </a:spcAft>
            </a:pPr>
            <a:r>
              <a:rPr lang="en-US" sz="2900" b="1" dirty="0" smtClean="0">
                <a:solidFill>
                  <a:schemeClr val="tx2"/>
                </a:solidFill>
                <a:latin typeface="Lato" charset="0"/>
                <a:ea typeface="Lato" charset="0"/>
                <a:cs typeface="Lato" charset="0"/>
              </a:rPr>
              <a:t>Project 3</a:t>
            </a:r>
            <a:endParaRPr lang="en-US" sz="2900" b="1" dirty="0">
              <a:solidFill>
                <a:schemeClr val="tx2"/>
              </a:solidFill>
              <a:latin typeface="Lato" charset="0"/>
              <a:ea typeface="Lato" charset="0"/>
              <a:cs typeface="Lato" charset="0"/>
            </a:endParaRPr>
          </a:p>
        </p:txBody>
      </p:sp>
      <p:sp>
        <p:nvSpPr>
          <p:cNvPr id="42" name="TextBox 41"/>
          <p:cNvSpPr txBox="1"/>
          <p:nvPr/>
        </p:nvSpPr>
        <p:spPr>
          <a:xfrm>
            <a:off x="3325088" y="11061988"/>
            <a:ext cx="4726094" cy="1025922"/>
          </a:xfrm>
          <a:prstGeom prst="rect">
            <a:avLst/>
          </a:prstGeom>
          <a:noFill/>
        </p:spPr>
        <p:txBody>
          <a:bodyPr wrap="square" lIns="0" tIns="0" rIns="0" bIns="0" rtlCol="0">
            <a:spAutoFit/>
          </a:bodyPr>
          <a:lstStyle/>
          <a:p>
            <a:pPr algn="ctr">
              <a:lnSpc>
                <a:spcPts val="4040"/>
              </a:lnSpc>
            </a:pPr>
            <a:r>
              <a:rPr lang="en-US" sz="2400" dirty="0">
                <a:latin typeface="Source Sans Pro Light" charset="0"/>
                <a:ea typeface="Source Sans Pro Light" charset="0"/>
                <a:cs typeface="Source Sans Pro Light" charset="0"/>
              </a:rPr>
              <a:t>Mobile social media refers to the combination of mobile </a:t>
            </a:r>
            <a:r>
              <a:rPr lang="en-US" sz="2400" dirty="0" smtClean="0">
                <a:latin typeface="Source Sans Pro Light" charset="0"/>
                <a:ea typeface="Source Sans Pro Light" charset="0"/>
                <a:cs typeface="Source Sans Pro Light" charset="0"/>
              </a:rPr>
              <a:t>devices</a:t>
            </a:r>
            <a:endParaRPr lang="en-US" sz="2400" dirty="0">
              <a:latin typeface="Source Sans Pro Light" charset="0"/>
              <a:ea typeface="Source Sans Pro Light" charset="0"/>
              <a:cs typeface="Source Sans Pro Light" charset="0"/>
            </a:endParaRPr>
          </a:p>
        </p:txBody>
      </p:sp>
      <p:sp>
        <p:nvSpPr>
          <p:cNvPr id="43" name="TextBox 42"/>
          <p:cNvSpPr txBox="1"/>
          <p:nvPr/>
        </p:nvSpPr>
        <p:spPr>
          <a:xfrm>
            <a:off x="4937931" y="10285162"/>
            <a:ext cx="1500411" cy="474489"/>
          </a:xfrm>
          <a:prstGeom prst="rect">
            <a:avLst/>
          </a:prstGeom>
          <a:noFill/>
        </p:spPr>
        <p:txBody>
          <a:bodyPr wrap="none" lIns="0" tIns="0" rIns="0" bIns="0" rtlCol="0">
            <a:spAutoFit/>
          </a:bodyPr>
          <a:lstStyle/>
          <a:p>
            <a:pPr algn="ctr">
              <a:lnSpc>
                <a:spcPts val="3733"/>
              </a:lnSpc>
              <a:spcAft>
                <a:spcPts val="3199"/>
              </a:spcAft>
            </a:pPr>
            <a:r>
              <a:rPr lang="en-US" sz="2900" b="1" dirty="0" smtClean="0">
                <a:solidFill>
                  <a:schemeClr val="tx2"/>
                </a:solidFill>
                <a:latin typeface="Lato" charset="0"/>
                <a:ea typeface="Lato" charset="0"/>
                <a:cs typeface="Lato" charset="0"/>
              </a:rPr>
              <a:t>Project 1</a:t>
            </a:r>
            <a:endParaRPr lang="en-US" sz="2900" b="1" dirty="0">
              <a:solidFill>
                <a:schemeClr val="tx2"/>
              </a:solidFill>
              <a:latin typeface="Lato" charset="0"/>
              <a:ea typeface="Lato" charset="0"/>
              <a:cs typeface="Lato" charset="0"/>
            </a:endParaRPr>
          </a:p>
        </p:txBody>
      </p:sp>
      <p:sp>
        <p:nvSpPr>
          <p:cNvPr id="2" name="Picture Placeholder 1"/>
          <p:cNvSpPr>
            <a:spLocks noGrp="1"/>
          </p:cNvSpPr>
          <p:nvPr>
            <p:ph type="pic" sz="quarter" idx="51"/>
          </p:nvPr>
        </p:nvSpPr>
        <p:spPr/>
      </p:sp>
      <p:sp>
        <p:nvSpPr>
          <p:cNvPr id="3" name="Picture Placeholder 2"/>
          <p:cNvSpPr>
            <a:spLocks noGrp="1"/>
          </p:cNvSpPr>
          <p:nvPr>
            <p:ph type="pic" sz="quarter" idx="52"/>
          </p:nvPr>
        </p:nvSpPr>
        <p:spPr/>
      </p:sp>
      <p:sp>
        <p:nvSpPr>
          <p:cNvPr id="4" name="Picture Placeholder 3"/>
          <p:cNvSpPr>
            <a:spLocks noGrp="1"/>
          </p:cNvSpPr>
          <p:nvPr>
            <p:ph type="pic" sz="quarter" idx="50"/>
          </p:nvPr>
        </p:nvSpPr>
        <p:spPr/>
      </p:sp>
    </p:spTree>
    <p:extLst>
      <p:ext uri="{BB962C8B-B14F-4D97-AF65-F5344CB8AC3E}">
        <p14:creationId xmlns:p14="http://schemas.microsoft.com/office/powerpoint/2010/main" val="111362469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7"/>
          </p:nvPr>
        </p:nvSpPr>
        <p:spPr/>
      </p:sp>
      <p:sp>
        <p:nvSpPr>
          <p:cNvPr id="3" name="Picture Placeholder 2"/>
          <p:cNvSpPr>
            <a:spLocks noGrp="1"/>
          </p:cNvSpPr>
          <p:nvPr>
            <p:ph type="pic" sz="quarter" idx="15"/>
          </p:nvPr>
        </p:nvSpPr>
        <p:spPr/>
      </p:sp>
      <p:sp>
        <p:nvSpPr>
          <p:cNvPr id="4" name="Picture Placeholder 3"/>
          <p:cNvSpPr>
            <a:spLocks noGrp="1"/>
          </p:cNvSpPr>
          <p:nvPr>
            <p:ph type="pic" sz="quarter" idx="14"/>
          </p:nvPr>
        </p:nvSpPr>
        <p:spPr/>
      </p:sp>
      <p:sp>
        <p:nvSpPr>
          <p:cNvPr id="5" name="Picture Placeholder 4"/>
          <p:cNvSpPr>
            <a:spLocks noGrp="1"/>
          </p:cNvSpPr>
          <p:nvPr>
            <p:ph type="pic" sz="quarter" idx="16"/>
          </p:nvPr>
        </p:nvSpPr>
        <p:spPr/>
      </p:sp>
    </p:spTree>
    <p:extLst>
      <p:ext uri="{BB962C8B-B14F-4D97-AF65-F5344CB8AC3E}">
        <p14:creationId xmlns:p14="http://schemas.microsoft.com/office/powerpoint/2010/main" val="153376564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Straight Connector 7"/>
          <p:cNvCxnSpPr/>
          <p:nvPr/>
        </p:nvCxnSpPr>
        <p:spPr>
          <a:xfrm>
            <a:off x="12188825" y="0"/>
            <a:ext cx="0" cy="7048191"/>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9071323" y="6133078"/>
            <a:ext cx="1857881" cy="474489"/>
          </a:xfrm>
          <a:prstGeom prst="rect">
            <a:avLst/>
          </a:prstGeom>
          <a:noFill/>
        </p:spPr>
        <p:txBody>
          <a:bodyPr wrap="none" lIns="0" tIns="0" rIns="0" bIns="0" rtlCol="0">
            <a:spAutoFit/>
          </a:bodyPr>
          <a:lstStyle/>
          <a:p>
            <a:pPr algn="r">
              <a:lnSpc>
                <a:spcPts val="3733"/>
              </a:lnSpc>
              <a:spcAft>
                <a:spcPts val="3199"/>
              </a:spcAft>
            </a:pPr>
            <a:r>
              <a:rPr lang="en-US" sz="2900" b="1" dirty="0" smtClean="0">
                <a:solidFill>
                  <a:schemeClr val="tx2"/>
                </a:solidFill>
                <a:latin typeface="Lato" charset="0"/>
                <a:ea typeface="Lato" charset="0"/>
                <a:cs typeface="Lato" charset="0"/>
              </a:rPr>
              <a:t>THE TEAM</a:t>
            </a:r>
            <a:endParaRPr lang="en-US" sz="2900" b="1" dirty="0">
              <a:solidFill>
                <a:schemeClr val="tx2"/>
              </a:solidFill>
              <a:latin typeface="Lato" charset="0"/>
              <a:ea typeface="Lato" charset="0"/>
              <a:cs typeface="Lato" charset="0"/>
            </a:endParaRPr>
          </a:p>
        </p:txBody>
      </p:sp>
      <p:sp>
        <p:nvSpPr>
          <p:cNvPr id="26" name="TextBox 25"/>
          <p:cNvSpPr txBox="1"/>
          <p:nvPr/>
        </p:nvSpPr>
        <p:spPr>
          <a:xfrm>
            <a:off x="6898366" y="6747785"/>
            <a:ext cx="4030838" cy="1025922"/>
          </a:xfrm>
          <a:prstGeom prst="rect">
            <a:avLst/>
          </a:prstGeom>
          <a:noFill/>
        </p:spPr>
        <p:txBody>
          <a:bodyPr wrap="square" lIns="0" tIns="0" rIns="0" bIns="0" rtlCol="0">
            <a:spAutoFit/>
          </a:bodyPr>
          <a:lstStyle/>
          <a:p>
            <a:pPr algn="r">
              <a:lnSpc>
                <a:spcPts val="4033"/>
              </a:lnSpc>
            </a:pPr>
            <a:r>
              <a:rPr lang="en-US" sz="2500" dirty="0">
                <a:latin typeface="Source Sans Pro Light" charset="0"/>
                <a:ea typeface="Source Sans Pro Light" charset="0"/>
                <a:cs typeface="Source Sans Pro Light" charset="0"/>
              </a:rPr>
              <a:t>Tools that allow people or companies to create, </a:t>
            </a:r>
            <a:r>
              <a:rPr lang="en-US" sz="2500" dirty="0" smtClean="0">
                <a:latin typeface="Source Sans Pro Light" charset="0"/>
                <a:ea typeface="Source Sans Pro Light" charset="0"/>
                <a:cs typeface="Source Sans Pro Light" charset="0"/>
              </a:rPr>
              <a:t>share</a:t>
            </a:r>
            <a:endParaRPr lang="en-US" sz="2500" dirty="0">
              <a:latin typeface="Source Sans Pro Regular" charset="0"/>
              <a:ea typeface="Source Sans Pro Regular" charset="0"/>
              <a:cs typeface="Source Sans Pro Regular" charset="0"/>
            </a:endParaRPr>
          </a:p>
        </p:txBody>
      </p:sp>
      <p:sp>
        <p:nvSpPr>
          <p:cNvPr id="27" name="Oval 26"/>
          <p:cNvSpPr/>
          <p:nvPr/>
        </p:nvSpPr>
        <p:spPr>
          <a:xfrm flipH="1">
            <a:off x="11505806" y="5641909"/>
            <a:ext cx="1406282" cy="140628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latin typeface="Lato" charset="0"/>
                <a:ea typeface="Lato" charset="0"/>
                <a:cs typeface="Lato" charset="0"/>
              </a:rPr>
              <a:t>10:00 AM</a:t>
            </a:r>
            <a:endParaRPr lang="en-US" sz="2400" dirty="0">
              <a:latin typeface="Lato" charset="0"/>
              <a:ea typeface="Lato" charset="0"/>
              <a:cs typeface="Lato" charset="0"/>
            </a:endParaRPr>
          </a:p>
        </p:txBody>
      </p:sp>
      <p:sp>
        <p:nvSpPr>
          <p:cNvPr id="28" name="Oval 27"/>
          <p:cNvSpPr/>
          <p:nvPr/>
        </p:nvSpPr>
        <p:spPr>
          <a:xfrm flipH="1">
            <a:off x="11483504" y="746202"/>
            <a:ext cx="1406282" cy="140628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latin typeface="Lato" charset="0"/>
                <a:ea typeface="Lato" charset="0"/>
                <a:cs typeface="Lato" charset="0"/>
              </a:rPr>
              <a:t>9:15 AM</a:t>
            </a:r>
            <a:endParaRPr lang="en-US" sz="2400" dirty="0">
              <a:latin typeface="Lato" charset="0"/>
              <a:ea typeface="Lato" charset="0"/>
              <a:cs typeface="Lato" charset="0"/>
            </a:endParaRPr>
          </a:p>
        </p:txBody>
      </p:sp>
      <p:sp>
        <p:nvSpPr>
          <p:cNvPr id="29" name="TextBox 28"/>
          <p:cNvSpPr txBox="1"/>
          <p:nvPr/>
        </p:nvSpPr>
        <p:spPr>
          <a:xfrm>
            <a:off x="13595107" y="1024816"/>
            <a:ext cx="2096728" cy="474489"/>
          </a:xfrm>
          <a:prstGeom prst="rect">
            <a:avLst/>
          </a:prstGeom>
          <a:noFill/>
        </p:spPr>
        <p:txBody>
          <a:bodyPr wrap="none" lIns="0" tIns="0" rIns="0" bIns="0" rtlCol="0">
            <a:spAutoFit/>
          </a:bodyPr>
          <a:lstStyle/>
          <a:p>
            <a:pPr>
              <a:lnSpc>
                <a:spcPts val="3733"/>
              </a:lnSpc>
              <a:spcAft>
                <a:spcPts val="3199"/>
              </a:spcAft>
            </a:pPr>
            <a:r>
              <a:rPr lang="en-US" sz="2900" b="1" dirty="0" smtClean="0">
                <a:solidFill>
                  <a:schemeClr val="tx2"/>
                </a:solidFill>
                <a:latin typeface="Lato" charset="0"/>
                <a:ea typeface="Lato" charset="0"/>
                <a:cs typeface="Lato" charset="0"/>
              </a:rPr>
              <a:t>SOLUTIONS</a:t>
            </a:r>
            <a:endParaRPr lang="en-US" sz="2900" b="1" dirty="0">
              <a:solidFill>
                <a:schemeClr val="tx2"/>
              </a:solidFill>
              <a:latin typeface="Lato" charset="0"/>
              <a:ea typeface="Lato" charset="0"/>
              <a:cs typeface="Lato" charset="0"/>
            </a:endParaRPr>
          </a:p>
        </p:txBody>
      </p:sp>
      <p:sp>
        <p:nvSpPr>
          <p:cNvPr id="30" name="TextBox 29"/>
          <p:cNvSpPr txBox="1"/>
          <p:nvPr/>
        </p:nvSpPr>
        <p:spPr>
          <a:xfrm>
            <a:off x="13595107" y="1639523"/>
            <a:ext cx="4030838" cy="1025922"/>
          </a:xfrm>
          <a:prstGeom prst="rect">
            <a:avLst/>
          </a:prstGeom>
          <a:noFill/>
        </p:spPr>
        <p:txBody>
          <a:bodyPr wrap="square" lIns="0" tIns="0" rIns="0" bIns="0" rtlCol="0">
            <a:spAutoFit/>
          </a:bodyPr>
          <a:lstStyle/>
          <a:p>
            <a:pPr>
              <a:lnSpc>
                <a:spcPts val="4033"/>
              </a:lnSpc>
            </a:pPr>
            <a:r>
              <a:rPr lang="en-US" sz="2500" dirty="0">
                <a:latin typeface="Source Sans Pro Light" charset="0"/>
                <a:ea typeface="Source Sans Pro Light" charset="0"/>
                <a:cs typeface="Source Sans Pro Light" charset="0"/>
              </a:rPr>
              <a:t>Tools that allow people or companies to create, </a:t>
            </a:r>
            <a:r>
              <a:rPr lang="en-US" sz="2500" dirty="0" smtClean="0">
                <a:latin typeface="Source Sans Pro Light" charset="0"/>
                <a:ea typeface="Source Sans Pro Light" charset="0"/>
                <a:cs typeface="Source Sans Pro Light" charset="0"/>
              </a:rPr>
              <a:t>share</a:t>
            </a:r>
            <a:endParaRPr lang="en-US" sz="2500" dirty="0">
              <a:latin typeface="Source Sans Pro Regular" charset="0"/>
              <a:ea typeface="Source Sans Pro Regular" charset="0"/>
              <a:cs typeface="Source Sans Pro Regular" charset="0"/>
            </a:endParaRPr>
          </a:p>
        </p:txBody>
      </p:sp>
      <p:sp>
        <p:nvSpPr>
          <p:cNvPr id="13" name="Rectangle 12"/>
          <p:cNvSpPr>
            <a:spLocks/>
          </p:cNvSpPr>
          <p:nvPr/>
        </p:nvSpPr>
        <p:spPr bwMode="auto">
          <a:xfrm>
            <a:off x="10749779" y="9344914"/>
            <a:ext cx="2936701" cy="98488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none" lIns="0" tIns="0" rIns="0" bIns="0" anchor="ctr">
            <a:spAutoFit/>
          </a:bodyPr>
          <a:lstStyle/>
          <a:p>
            <a:pPr algn="ctr"/>
            <a:r>
              <a:rPr lang="en-US" sz="6400" b="1" spc="300" dirty="0" smtClean="0">
                <a:solidFill>
                  <a:schemeClr val="tx2"/>
                </a:solidFill>
                <a:latin typeface="Lato Black" charset="0"/>
                <a:ea typeface="Lato Black" charset="0"/>
                <a:cs typeface="Lato Black" charset="0"/>
                <a:sym typeface="Bebas Neue" charset="0"/>
              </a:rPr>
              <a:t>FINISH</a:t>
            </a:r>
            <a:endParaRPr lang="en-US" sz="6400" b="1" spc="300" dirty="0">
              <a:solidFill>
                <a:schemeClr val="tx2"/>
              </a:solidFill>
              <a:latin typeface="Lato Black" charset="0"/>
              <a:ea typeface="Lato Black" charset="0"/>
              <a:cs typeface="Lato Black" charset="0"/>
              <a:sym typeface="Bebas Neue" charset="0"/>
            </a:endParaRPr>
          </a:p>
        </p:txBody>
      </p:sp>
      <p:grpSp>
        <p:nvGrpSpPr>
          <p:cNvPr id="14" name="Group 13"/>
          <p:cNvGrpSpPr/>
          <p:nvPr/>
        </p:nvGrpSpPr>
        <p:grpSpPr>
          <a:xfrm>
            <a:off x="11530633" y="10615959"/>
            <a:ext cx="1360987" cy="223024"/>
            <a:chOff x="11262732" y="1672683"/>
            <a:chExt cx="1360987" cy="223024"/>
          </a:xfrm>
        </p:grpSpPr>
        <p:sp>
          <p:nvSpPr>
            <p:cNvPr id="15" name="Oval 14"/>
            <p:cNvSpPr/>
            <p:nvPr/>
          </p:nvSpPr>
          <p:spPr>
            <a:xfrm>
              <a:off x="12400695"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12021554"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a:off x="11641873"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a:off x="11262732"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506220109"/>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reeform 10"/>
          <p:cNvSpPr/>
          <p:nvPr/>
        </p:nvSpPr>
        <p:spPr>
          <a:xfrm>
            <a:off x="0" y="4036741"/>
            <a:ext cx="13203046" cy="5508704"/>
          </a:xfrm>
          <a:custGeom>
            <a:avLst/>
            <a:gdLst>
              <a:gd name="connsiteX0" fmla="*/ 10308941 w 12539433"/>
              <a:gd name="connsiteY0" fmla="*/ 0 h 4242050"/>
              <a:gd name="connsiteX1" fmla="*/ 10418408 w 12539433"/>
              <a:gd name="connsiteY1" fmla="*/ 0 h 4242050"/>
              <a:gd name="connsiteX2" fmla="*/ 12539433 w 12539433"/>
              <a:gd name="connsiteY2" fmla="*/ 2121025 h 4242050"/>
              <a:gd name="connsiteX3" fmla="*/ 12539432 w 12539433"/>
              <a:gd name="connsiteY3" fmla="*/ 2121025 h 4242050"/>
              <a:gd name="connsiteX4" fmla="*/ 10418407 w 12539433"/>
              <a:gd name="connsiteY4" fmla="*/ 4242050 h 4242050"/>
              <a:gd name="connsiteX5" fmla="*/ 10308941 w 12539433"/>
              <a:gd name="connsiteY5" fmla="*/ 4242049 h 4242050"/>
              <a:gd name="connsiteX6" fmla="*/ 10092078 w 12539433"/>
              <a:gd name="connsiteY6" fmla="*/ 4231098 h 4242050"/>
              <a:gd name="connsiteX7" fmla="*/ 10080517 w 12539433"/>
              <a:gd name="connsiteY7" fmla="*/ 4229334 h 4242050"/>
              <a:gd name="connsiteX8" fmla="*/ 10067801 w 12539433"/>
              <a:gd name="connsiteY8" fmla="*/ 4242050 h 4242050"/>
              <a:gd name="connsiteX9" fmla="*/ 0 w 12539433"/>
              <a:gd name="connsiteY9" fmla="*/ 4242050 h 4242050"/>
              <a:gd name="connsiteX10" fmla="*/ 0 w 12539433"/>
              <a:gd name="connsiteY10" fmla="*/ 2 h 4242050"/>
              <a:gd name="connsiteX11" fmla="*/ 10067801 w 12539433"/>
              <a:gd name="connsiteY11" fmla="*/ 2 h 4242050"/>
              <a:gd name="connsiteX12" fmla="*/ 10080514 w 12539433"/>
              <a:gd name="connsiteY12" fmla="*/ 12716 h 4242050"/>
              <a:gd name="connsiteX13" fmla="*/ 10092078 w 12539433"/>
              <a:gd name="connsiteY13" fmla="*/ 10951 h 4242050"/>
              <a:gd name="connsiteX14" fmla="*/ 10308941 w 12539433"/>
              <a:gd name="connsiteY14" fmla="*/ 0 h 4242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539433" h="4242050">
                <a:moveTo>
                  <a:pt x="10308941" y="0"/>
                </a:moveTo>
                <a:lnTo>
                  <a:pt x="10418408" y="0"/>
                </a:lnTo>
                <a:cubicBezTo>
                  <a:pt x="11589818" y="0"/>
                  <a:pt x="12539433" y="949615"/>
                  <a:pt x="12539433" y="2121025"/>
                </a:cubicBezTo>
                <a:lnTo>
                  <a:pt x="12539432" y="2121025"/>
                </a:lnTo>
                <a:cubicBezTo>
                  <a:pt x="12539432" y="3292435"/>
                  <a:pt x="11589817" y="4242050"/>
                  <a:pt x="10418407" y="4242050"/>
                </a:cubicBezTo>
                <a:lnTo>
                  <a:pt x="10308941" y="4242049"/>
                </a:lnTo>
                <a:cubicBezTo>
                  <a:pt x="10235728" y="4242049"/>
                  <a:pt x="10163381" y="4238340"/>
                  <a:pt x="10092078" y="4231098"/>
                </a:cubicBezTo>
                <a:lnTo>
                  <a:pt x="10080517" y="4229334"/>
                </a:lnTo>
                <a:lnTo>
                  <a:pt x="10067801" y="4242050"/>
                </a:lnTo>
                <a:lnTo>
                  <a:pt x="0" y="4242050"/>
                </a:lnTo>
                <a:lnTo>
                  <a:pt x="0" y="2"/>
                </a:lnTo>
                <a:lnTo>
                  <a:pt x="10067801" y="2"/>
                </a:lnTo>
                <a:lnTo>
                  <a:pt x="10080514" y="12716"/>
                </a:lnTo>
                <a:lnTo>
                  <a:pt x="10092078" y="10951"/>
                </a:lnTo>
                <a:cubicBezTo>
                  <a:pt x="10163381" y="3710"/>
                  <a:pt x="10235728" y="0"/>
                  <a:pt x="10308941" y="0"/>
                </a:cubicBezTo>
                <a:close/>
              </a:path>
            </a:pathLst>
          </a:custGeom>
          <a:solidFill>
            <a:schemeClr val="accent1">
              <a:alpha val="5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1" y="4736974"/>
            <a:ext cx="12539433" cy="4242050"/>
          </a:xfrm>
          <a:custGeom>
            <a:avLst/>
            <a:gdLst>
              <a:gd name="connsiteX0" fmla="*/ 10308941 w 12539433"/>
              <a:gd name="connsiteY0" fmla="*/ 0 h 4242050"/>
              <a:gd name="connsiteX1" fmla="*/ 10418408 w 12539433"/>
              <a:gd name="connsiteY1" fmla="*/ 0 h 4242050"/>
              <a:gd name="connsiteX2" fmla="*/ 12539433 w 12539433"/>
              <a:gd name="connsiteY2" fmla="*/ 2121025 h 4242050"/>
              <a:gd name="connsiteX3" fmla="*/ 12539432 w 12539433"/>
              <a:gd name="connsiteY3" fmla="*/ 2121025 h 4242050"/>
              <a:gd name="connsiteX4" fmla="*/ 10418407 w 12539433"/>
              <a:gd name="connsiteY4" fmla="*/ 4242050 h 4242050"/>
              <a:gd name="connsiteX5" fmla="*/ 10308941 w 12539433"/>
              <a:gd name="connsiteY5" fmla="*/ 4242049 h 4242050"/>
              <a:gd name="connsiteX6" fmla="*/ 10092078 w 12539433"/>
              <a:gd name="connsiteY6" fmla="*/ 4231098 h 4242050"/>
              <a:gd name="connsiteX7" fmla="*/ 10080517 w 12539433"/>
              <a:gd name="connsiteY7" fmla="*/ 4229334 h 4242050"/>
              <a:gd name="connsiteX8" fmla="*/ 10067801 w 12539433"/>
              <a:gd name="connsiteY8" fmla="*/ 4242050 h 4242050"/>
              <a:gd name="connsiteX9" fmla="*/ 0 w 12539433"/>
              <a:gd name="connsiteY9" fmla="*/ 4242050 h 4242050"/>
              <a:gd name="connsiteX10" fmla="*/ 0 w 12539433"/>
              <a:gd name="connsiteY10" fmla="*/ 2 h 4242050"/>
              <a:gd name="connsiteX11" fmla="*/ 10067801 w 12539433"/>
              <a:gd name="connsiteY11" fmla="*/ 2 h 4242050"/>
              <a:gd name="connsiteX12" fmla="*/ 10080514 w 12539433"/>
              <a:gd name="connsiteY12" fmla="*/ 12716 h 4242050"/>
              <a:gd name="connsiteX13" fmla="*/ 10092078 w 12539433"/>
              <a:gd name="connsiteY13" fmla="*/ 10951 h 4242050"/>
              <a:gd name="connsiteX14" fmla="*/ 10308941 w 12539433"/>
              <a:gd name="connsiteY14" fmla="*/ 0 h 4242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539433" h="4242050">
                <a:moveTo>
                  <a:pt x="10308941" y="0"/>
                </a:moveTo>
                <a:lnTo>
                  <a:pt x="10418408" y="0"/>
                </a:lnTo>
                <a:cubicBezTo>
                  <a:pt x="11589818" y="0"/>
                  <a:pt x="12539433" y="949615"/>
                  <a:pt x="12539433" y="2121025"/>
                </a:cubicBezTo>
                <a:lnTo>
                  <a:pt x="12539432" y="2121025"/>
                </a:lnTo>
                <a:cubicBezTo>
                  <a:pt x="12539432" y="3292435"/>
                  <a:pt x="11589817" y="4242050"/>
                  <a:pt x="10418407" y="4242050"/>
                </a:cubicBezTo>
                <a:lnTo>
                  <a:pt x="10308941" y="4242049"/>
                </a:lnTo>
                <a:cubicBezTo>
                  <a:pt x="10235728" y="4242049"/>
                  <a:pt x="10163381" y="4238340"/>
                  <a:pt x="10092078" y="4231098"/>
                </a:cubicBezTo>
                <a:lnTo>
                  <a:pt x="10080517" y="4229334"/>
                </a:lnTo>
                <a:lnTo>
                  <a:pt x="10067801" y="4242050"/>
                </a:lnTo>
                <a:lnTo>
                  <a:pt x="0" y="4242050"/>
                </a:lnTo>
                <a:lnTo>
                  <a:pt x="0" y="2"/>
                </a:lnTo>
                <a:lnTo>
                  <a:pt x="10067801" y="2"/>
                </a:lnTo>
                <a:lnTo>
                  <a:pt x="10080514" y="12716"/>
                </a:lnTo>
                <a:lnTo>
                  <a:pt x="10092078" y="10951"/>
                </a:lnTo>
                <a:cubicBezTo>
                  <a:pt x="10163381" y="3710"/>
                  <a:pt x="10235728" y="0"/>
                  <a:pt x="10308941" y="0"/>
                </a:cubicBezTo>
                <a:close/>
              </a:path>
            </a:pathLst>
          </a:custGeom>
          <a:solidFill>
            <a:schemeClr val="accent1">
              <a:alpha val="8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a:spLocks/>
          </p:cNvSpPr>
          <p:nvPr/>
        </p:nvSpPr>
        <p:spPr bwMode="auto">
          <a:xfrm>
            <a:off x="2626689" y="5425055"/>
            <a:ext cx="4720844" cy="282128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none" lIns="0" tIns="0" rIns="0" bIns="0" anchor="ctr">
            <a:spAutoFit/>
          </a:bodyPr>
          <a:lstStyle/>
          <a:p>
            <a:pPr>
              <a:lnSpc>
                <a:spcPts val="11000"/>
              </a:lnSpc>
            </a:pPr>
            <a:r>
              <a:rPr lang="en-US" sz="10000" b="1" spc="150" dirty="0" smtClean="0">
                <a:solidFill>
                  <a:schemeClr val="bg1"/>
                </a:solidFill>
                <a:latin typeface="Lato Black" charset="0"/>
                <a:ea typeface="Lato Black" charset="0"/>
                <a:cs typeface="Lato Black" charset="0"/>
                <a:sym typeface="Bebas Neue" charset="0"/>
              </a:rPr>
              <a:t>Our</a:t>
            </a:r>
          </a:p>
          <a:p>
            <a:pPr>
              <a:lnSpc>
                <a:spcPts val="11000"/>
              </a:lnSpc>
            </a:pPr>
            <a:r>
              <a:rPr lang="en-US" sz="10000" b="1" spc="150" dirty="0" smtClean="0">
                <a:solidFill>
                  <a:schemeClr val="bg1"/>
                </a:solidFill>
                <a:latin typeface="Lato Black" charset="0"/>
                <a:ea typeface="Lato Black" charset="0"/>
                <a:cs typeface="Lato Black" charset="0"/>
                <a:sym typeface="Bebas Neue" charset="0"/>
              </a:rPr>
              <a:t>Devices</a:t>
            </a:r>
          </a:p>
        </p:txBody>
      </p:sp>
      <p:sp>
        <p:nvSpPr>
          <p:cNvPr id="15" name="Rectangle 14"/>
          <p:cNvSpPr/>
          <p:nvPr/>
        </p:nvSpPr>
        <p:spPr>
          <a:xfrm>
            <a:off x="1755257" y="5553308"/>
            <a:ext cx="190887" cy="26093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Shape 2645"/>
          <p:cNvSpPr/>
          <p:nvPr/>
        </p:nvSpPr>
        <p:spPr>
          <a:xfrm>
            <a:off x="9321783" y="6087485"/>
            <a:ext cx="1750924" cy="1273402"/>
          </a:xfrm>
          <a:custGeom>
            <a:avLst/>
            <a:gdLst/>
            <a:ahLst/>
            <a:cxnLst>
              <a:cxn ang="0">
                <a:pos x="wd2" y="hd2"/>
              </a:cxn>
              <a:cxn ang="5400000">
                <a:pos x="wd2" y="hd2"/>
              </a:cxn>
              <a:cxn ang="10800000">
                <a:pos x="wd2" y="hd2"/>
              </a:cxn>
              <a:cxn ang="16200000">
                <a:pos x="wd2" y="hd2"/>
              </a:cxn>
            </a:cxnLst>
            <a:rect l="0" t="0" r="r" b="b"/>
            <a:pathLst>
              <a:path w="21600" h="21600" extrusionOk="0">
                <a:moveTo>
                  <a:pt x="1408" y="20250"/>
                </a:moveTo>
                <a:lnTo>
                  <a:pt x="2740" y="17504"/>
                </a:lnTo>
                <a:cubicBezTo>
                  <a:pt x="2807" y="17526"/>
                  <a:pt x="2874" y="17550"/>
                  <a:pt x="2945" y="17550"/>
                </a:cubicBezTo>
                <a:lnTo>
                  <a:pt x="18655" y="17550"/>
                </a:lnTo>
                <a:cubicBezTo>
                  <a:pt x="18726" y="17550"/>
                  <a:pt x="18793" y="17526"/>
                  <a:pt x="18860" y="17504"/>
                </a:cubicBezTo>
                <a:lnTo>
                  <a:pt x="20192" y="20250"/>
                </a:lnTo>
                <a:cubicBezTo>
                  <a:pt x="20192" y="20250"/>
                  <a:pt x="1408" y="20250"/>
                  <a:pt x="1408" y="20250"/>
                </a:cubicBezTo>
                <a:close/>
                <a:moveTo>
                  <a:pt x="2945" y="1350"/>
                </a:moveTo>
                <a:lnTo>
                  <a:pt x="18655" y="1350"/>
                </a:lnTo>
                <a:lnTo>
                  <a:pt x="18655" y="16200"/>
                </a:lnTo>
                <a:lnTo>
                  <a:pt x="2945" y="16200"/>
                </a:lnTo>
                <a:cubicBezTo>
                  <a:pt x="2945" y="16200"/>
                  <a:pt x="2945" y="1350"/>
                  <a:pt x="2945" y="1350"/>
                </a:cubicBezTo>
                <a:close/>
                <a:moveTo>
                  <a:pt x="21510" y="20558"/>
                </a:moveTo>
                <a:lnTo>
                  <a:pt x="21518" y="20551"/>
                </a:lnTo>
                <a:lnTo>
                  <a:pt x="19591" y="16577"/>
                </a:lnTo>
                <a:cubicBezTo>
                  <a:pt x="19617" y="16457"/>
                  <a:pt x="19636" y="16332"/>
                  <a:pt x="19636" y="16200"/>
                </a:cubicBezTo>
                <a:lnTo>
                  <a:pt x="19636" y="1350"/>
                </a:lnTo>
                <a:cubicBezTo>
                  <a:pt x="19636" y="605"/>
                  <a:pt x="19197" y="0"/>
                  <a:pt x="18655" y="0"/>
                </a:cubicBezTo>
                <a:lnTo>
                  <a:pt x="2945" y="0"/>
                </a:lnTo>
                <a:cubicBezTo>
                  <a:pt x="2403" y="0"/>
                  <a:pt x="1964" y="605"/>
                  <a:pt x="1964" y="1350"/>
                </a:cubicBezTo>
                <a:lnTo>
                  <a:pt x="1964" y="16200"/>
                </a:lnTo>
                <a:cubicBezTo>
                  <a:pt x="1964" y="16332"/>
                  <a:pt x="1983" y="16457"/>
                  <a:pt x="2009" y="16577"/>
                </a:cubicBezTo>
                <a:lnTo>
                  <a:pt x="82" y="20551"/>
                </a:lnTo>
                <a:lnTo>
                  <a:pt x="90" y="20558"/>
                </a:lnTo>
                <a:cubicBezTo>
                  <a:pt x="38" y="20665"/>
                  <a:pt x="0" y="20787"/>
                  <a:pt x="0" y="20925"/>
                </a:cubicBezTo>
                <a:cubicBezTo>
                  <a:pt x="0" y="21298"/>
                  <a:pt x="220" y="21600"/>
                  <a:pt x="491" y="21600"/>
                </a:cubicBezTo>
                <a:lnTo>
                  <a:pt x="21109" y="21600"/>
                </a:lnTo>
                <a:cubicBezTo>
                  <a:pt x="21380" y="21600"/>
                  <a:pt x="21600" y="21298"/>
                  <a:pt x="21600" y="20925"/>
                </a:cubicBezTo>
                <a:cubicBezTo>
                  <a:pt x="21600" y="20787"/>
                  <a:pt x="21562" y="20665"/>
                  <a:pt x="21510" y="20558"/>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 name="Picture Placeholder 1"/>
          <p:cNvSpPr>
            <a:spLocks noGrp="1"/>
          </p:cNvSpPr>
          <p:nvPr>
            <p:ph type="pic" sz="quarter" idx="22"/>
          </p:nvPr>
        </p:nvSpPr>
        <p:spPr/>
      </p:sp>
    </p:spTree>
    <p:extLst>
      <p:ext uri="{BB962C8B-B14F-4D97-AF65-F5344CB8AC3E}">
        <p14:creationId xmlns:p14="http://schemas.microsoft.com/office/powerpoint/2010/main" val="425356448"/>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 name="Picture 3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11551" y="4226111"/>
            <a:ext cx="7438865" cy="8129440"/>
          </a:xfrm>
          <a:prstGeom prst="rect">
            <a:avLst/>
          </a:prstGeom>
        </p:spPr>
      </p:pic>
      <p:sp>
        <p:nvSpPr>
          <p:cNvPr id="31" name="Rectangle 30"/>
          <p:cNvSpPr/>
          <p:nvPr/>
        </p:nvSpPr>
        <p:spPr>
          <a:xfrm>
            <a:off x="13132112" y="4319350"/>
            <a:ext cx="1137424" cy="113742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p:cNvSpPr/>
          <p:nvPr/>
        </p:nvSpPr>
        <p:spPr>
          <a:xfrm>
            <a:off x="13132112" y="6459761"/>
            <a:ext cx="1137424" cy="113742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p:cNvSpPr/>
          <p:nvPr/>
        </p:nvSpPr>
        <p:spPr>
          <a:xfrm>
            <a:off x="13132112" y="8600172"/>
            <a:ext cx="1137424" cy="113742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p:cNvSpPr txBox="1"/>
          <p:nvPr/>
        </p:nvSpPr>
        <p:spPr>
          <a:xfrm>
            <a:off x="14596371" y="9003316"/>
            <a:ext cx="6880169" cy="1118255"/>
          </a:xfrm>
          <a:prstGeom prst="rect">
            <a:avLst/>
          </a:prstGeom>
          <a:noFill/>
        </p:spPr>
        <p:txBody>
          <a:bodyPr wrap="square" rtlCol="0">
            <a:spAutoFit/>
          </a:bodyPr>
          <a:lstStyle/>
          <a:p>
            <a:pPr>
              <a:lnSpc>
                <a:spcPts val="4033"/>
              </a:lnSpc>
            </a:pPr>
            <a:r>
              <a:rPr lang="en-US" sz="2500" dirty="0">
                <a:latin typeface="Source Sans Pro Light" charset="0"/>
                <a:ea typeface="Source Sans Pro Light" charset="0"/>
                <a:cs typeface="Source Sans Pro Light" charset="0"/>
              </a:rPr>
              <a:t>Tools that allow people or companies to create, share, or exchange </a:t>
            </a:r>
            <a:r>
              <a:rPr lang="en-US" sz="2500" dirty="0" smtClean="0">
                <a:latin typeface="Source Sans Pro Light" charset="0"/>
                <a:ea typeface="Source Sans Pro Light" charset="0"/>
                <a:cs typeface="Source Sans Pro Light" charset="0"/>
              </a:rPr>
              <a:t>information</a:t>
            </a:r>
            <a:endParaRPr lang="en-US" sz="2500" dirty="0">
              <a:latin typeface="Source Sans Pro Regular" charset="0"/>
              <a:ea typeface="Source Sans Pro Regular" charset="0"/>
              <a:cs typeface="Source Sans Pro Regular" charset="0"/>
            </a:endParaRPr>
          </a:p>
        </p:txBody>
      </p:sp>
      <p:sp>
        <p:nvSpPr>
          <p:cNvPr id="35" name="Rectangle 34"/>
          <p:cNvSpPr/>
          <p:nvPr/>
        </p:nvSpPr>
        <p:spPr>
          <a:xfrm>
            <a:off x="14584937" y="8463575"/>
            <a:ext cx="1657954" cy="507831"/>
          </a:xfrm>
          <a:prstGeom prst="rect">
            <a:avLst/>
          </a:prstGeom>
        </p:spPr>
        <p:txBody>
          <a:bodyPr wrap="none">
            <a:spAutoFit/>
          </a:bodyPr>
          <a:lstStyle/>
          <a:p>
            <a:r>
              <a:rPr lang="en-US" sz="2700" b="1" dirty="0" smtClean="0">
                <a:solidFill>
                  <a:schemeClr val="tx2"/>
                </a:solidFill>
                <a:latin typeface="Lato" charset="0"/>
                <a:ea typeface="Lato" charset="0"/>
                <a:cs typeface="Lato" charset="0"/>
              </a:rPr>
              <a:t>Feature 3</a:t>
            </a:r>
            <a:endParaRPr lang="en-US" sz="2700" b="1" dirty="0">
              <a:solidFill>
                <a:schemeClr val="tx2"/>
              </a:solidFill>
              <a:latin typeface="Lato" charset="0"/>
              <a:ea typeface="Lato" charset="0"/>
              <a:cs typeface="Lato" charset="0"/>
            </a:endParaRPr>
          </a:p>
        </p:txBody>
      </p:sp>
      <p:sp>
        <p:nvSpPr>
          <p:cNvPr id="36" name="TextBox 35"/>
          <p:cNvSpPr txBox="1"/>
          <p:nvPr/>
        </p:nvSpPr>
        <p:spPr>
          <a:xfrm>
            <a:off x="14596371" y="4765852"/>
            <a:ext cx="6880169" cy="1118255"/>
          </a:xfrm>
          <a:prstGeom prst="rect">
            <a:avLst/>
          </a:prstGeom>
          <a:noFill/>
        </p:spPr>
        <p:txBody>
          <a:bodyPr wrap="square" rtlCol="0">
            <a:spAutoFit/>
          </a:bodyPr>
          <a:lstStyle/>
          <a:p>
            <a:pPr>
              <a:lnSpc>
                <a:spcPts val="4033"/>
              </a:lnSpc>
            </a:pPr>
            <a:r>
              <a:rPr lang="en-US" sz="2500" dirty="0">
                <a:latin typeface="Source Sans Pro Light" charset="0"/>
                <a:ea typeface="Source Sans Pro Light" charset="0"/>
                <a:cs typeface="Source Sans Pro Light" charset="0"/>
              </a:rPr>
              <a:t>Tools that allow people or companies to create, share, or exchange </a:t>
            </a:r>
            <a:r>
              <a:rPr lang="en-US" sz="2500" dirty="0" smtClean="0">
                <a:latin typeface="Source Sans Pro Light" charset="0"/>
                <a:ea typeface="Source Sans Pro Light" charset="0"/>
                <a:cs typeface="Source Sans Pro Light" charset="0"/>
              </a:rPr>
              <a:t>information</a:t>
            </a:r>
            <a:endParaRPr lang="en-US" sz="2500" dirty="0">
              <a:latin typeface="Source Sans Pro Regular" charset="0"/>
              <a:ea typeface="Source Sans Pro Regular" charset="0"/>
              <a:cs typeface="Source Sans Pro Regular" charset="0"/>
            </a:endParaRPr>
          </a:p>
        </p:txBody>
      </p:sp>
      <p:sp>
        <p:nvSpPr>
          <p:cNvPr id="37" name="Rectangle 36"/>
          <p:cNvSpPr/>
          <p:nvPr/>
        </p:nvSpPr>
        <p:spPr>
          <a:xfrm>
            <a:off x="14584937" y="4226111"/>
            <a:ext cx="1657954" cy="507831"/>
          </a:xfrm>
          <a:prstGeom prst="rect">
            <a:avLst/>
          </a:prstGeom>
        </p:spPr>
        <p:txBody>
          <a:bodyPr wrap="none">
            <a:spAutoFit/>
          </a:bodyPr>
          <a:lstStyle/>
          <a:p>
            <a:r>
              <a:rPr lang="en-US" sz="2700" b="1" dirty="0" smtClean="0">
                <a:solidFill>
                  <a:schemeClr val="tx2"/>
                </a:solidFill>
                <a:latin typeface="Lato" charset="0"/>
                <a:ea typeface="Lato" charset="0"/>
                <a:cs typeface="Lato" charset="0"/>
              </a:rPr>
              <a:t>Feature 1</a:t>
            </a:r>
            <a:endParaRPr lang="en-US" sz="2700" b="1" dirty="0">
              <a:solidFill>
                <a:schemeClr val="tx2"/>
              </a:solidFill>
              <a:latin typeface="Lato" charset="0"/>
              <a:ea typeface="Lato" charset="0"/>
              <a:cs typeface="Lato" charset="0"/>
            </a:endParaRPr>
          </a:p>
        </p:txBody>
      </p:sp>
      <p:sp>
        <p:nvSpPr>
          <p:cNvPr id="40" name="Shape 2547"/>
          <p:cNvSpPr/>
          <p:nvPr/>
        </p:nvSpPr>
        <p:spPr>
          <a:xfrm>
            <a:off x="13436462" y="4631037"/>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8073" y="17379"/>
                </a:moveTo>
                <a:lnTo>
                  <a:pt x="15643" y="14949"/>
                </a:lnTo>
                <a:cubicBezTo>
                  <a:pt x="16600" y="13832"/>
                  <a:pt x="17182" y="12386"/>
                  <a:pt x="17182" y="10800"/>
                </a:cubicBezTo>
                <a:cubicBezTo>
                  <a:pt x="17182" y="9214"/>
                  <a:pt x="16600" y="7767"/>
                  <a:pt x="15643" y="6651"/>
                </a:cubicBezTo>
                <a:lnTo>
                  <a:pt x="18073" y="4221"/>
                </a:lnTo>
                <a:cubicBezTo>
                  <a:pt x="19649" y="5963"/>
                  <a:pt x="20618" y="8266"/>
                  <a:pt x="20618" y="10800"/>
                </a:cubicBezTo>
                <a:cubicBezTo>
                  <a:pt x="20618" y="13335"/>
                  <a:pt x="19649" y="15637"/>
                  <a:pt x="18073" y="17379"/>
                </a:cubicBezTo>
                <a:moveTo>
                  <a:pt x="10800" y="20619"/>
                </a:moveTo>
                <a:cubicBezTo>
                  <a:pt x="8265" y="20619"/>
                  <a:pt x="5963" y="19650"/>
                  <a:pt x="4221" y="18073"/>
                </a:cubicBezTo>
                <a:lnTo>
                  <a:pt x="6651" y="15643"/>
                </a:lnTo>
                <a:cubicBezTo>
                  <a:pt x="7767" y="16600"/>
                  <a:pt x="9214" y="17182"/>
                  <a:pt x="10800" y="17182"/>
                </a:cubicBezTo>
                <a:cubicBezTo>
                  <a:pt x="12386" y="17182"/>
                  <a:pt x="13833" y="16600"/>
                  <a:pt x="14949" y="15643"/>
                </a:cubicBezTo>
                <a:lnTo>
                  <a:pt x="17379" y="18073"/>
                </a:lnTo>
                <a:cubicBezTo>
                  <a:pt x="15637" y="19650"/>
                  <a:pt x="13334" y="20619"/>
                  <a:pt x="10800" y="20619"/>
                </a:cubicBezTo>
                <a:moveTo>
                  <a:pt x="982" y="10800"/>
                </a:moveTo>
                <a:cubicBezTo>
                  <a:pt x="982" y="8266"/>
                  <a:pt x="1950" y="5963"/>
                  <a:pt x="3527" y="4221"/>
                </a:cubicBezTo>
                <a:lnTo>
                  <a:pt x="5957" y="6651"/>
                </a:lnTo>
                <a:cubicBezTo>
                  <a:pt x="4999" y="7767"/>
                  <a:pt x="4418" y="9214"/>
                  <a:pt x="4418" y="10800"/>
                </a:cubicBezTo>
                <a:cubicBezTo>
                  <a:pt x="4418" y="12386"/>
                  <a:pt x="4999" y="13832"/>
                  <a:pt x="5957" y="14949"/>
                </a:cubicBezTo>
                <a:lnTo>
                  <a:pt x="3527" y="17379"/>
                </a:lnTo>
                <a:cubicBezTo>
                  <a:pt x="1950" y="15637"/>
                  <a:pt x="982" y="13335"/>
                  <a:pt x="982" y="10800"/>
                </a:cubicBezTo>
                <a:moveTo>
                  <a:pt x="16200" y="10800"/>
                </a:moveTo>
                <a:cubicBezTo>
                  <a:pt x="16200" y="13782"/>
                  <a:pt x="13782" y="16200"/>
                  <a:pt x="10800" y="16200"/>
                </a:cubicBezTo>
                <a:cubicBezTo>
                  <a:pt x="7817" y="16200"/>
                  <a:pt x="5400" y="13782"/>
                  <a:pt x="5400" y="10800"/>
                </a:cubicBezTo>
                <a:cubicBezTo>
                  <a:pt x="5400" y="7817"/>
                  <a:pt x="7817" y="5400"/>
                  <a:pt x="10800" y="5400"/>
                </a:cubicBezTo>
                <a:cubicBezTo>
                  <a:pt x="13782" y="5400"/>
                  <a:pt x="16200" y="7817"/>
                  <a:pt x="16200" y="10800"/>
                </a:cubicBezTo>
                <a:moveTo>
                  <a:pt x="10800" y="982"/>
                </a:moveTo>
                <a:cubicBezTo>
                  <a:pt x="13334" y="982"/>
                  <a:pt x="15637" y="1950"/>
                  <a:pt x="17379" y="3527"/>
                </a:cubicBezTo>
                <a:lnTo>
                  <a:pt x="14949" y="5957"/>
                </a:lnTo>
                <a:cubicBezTo>
                  <a:pt x="13832" y="4999"/>
                  <a:pt x="12386" y="4418"/>
                  <a:pt x="10800" y="4418"/>
                </a:cubicBezTo>
                <a:cubicBezTo>
                  <a:pt x="9214" y="4418"/>
                  <a:pt x="7767" y="4999"/>
                  <a:pt x="6651" y="5957"/>
                </a:cubicBezTo>
                <a:lnTo>
                  <a:pt x="4221" y="3527"/>
                </a:lnTo>
                <a:cubicBezTo>
                  <a:pt x="5963" y="1950"/>
                  <a:pt x="8265" y="982"/>
                  <a:pt x="10800" y="982"/>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latin typeface="Source Sans Pro Regular" charset="0"/>
              <a:ea typeface="Source Sans Pro Regular" charset="0"/>
              <a:cs typeface="Source Sans Pro Regular" charset="0"/>
            </a:endParaRPr>
          </a:p>
        </p:txBody>
      </p:sp>
      <p:sp>
        <p:nvSpPr>
          <p:cNvPr id="46" name="TextBox 45"/>
          <p:cNvSpPr txBox="1"/>
          <p:nvPr/>
        </p:nvSpPr>
        <p:spPr>
          <a:xfrm>
            <a:off x="14596371" y="6884584"/>
            <a:ext cx="6880169" cy="1118255"/>
          </a:xfrm>
          <a:prstGeom prst="rect">
            <a:avLst/>
          </a:prstGeom>
          <a:noFill/>
        </p:spPr>
        <p:txBody>
          <a:bodyPr wrap="square" rtlCol="0">
            <a:spAutoFit/>
          </a:bodyPr>
          <a:lstStyle/>
          <a:p>
            <a:pPr>
              <a:lnSpc>
                <a:spcPts val="4033"/>
              </a:lnSpc>
            </a:pPr>
            <a:r>
              <a:rPr lang="en-US" sz="2500" dirty="0">
                <a:latin typeface="Source Sans Pro Light" charset="0"/>
                <a:ea typeface="Source Sans Pro Light" charset="0"/>
                <a:cs typeface="Source Sans Pro Light" charset="0"/>
              </a:rPr>
              <a:t>Tools that allow people or companies to create, share, or exchange </a:t>
            </a:r>
            <a:r>
              <a:rPr lang="en-US" sz="2500" dirty="0" smtClean="0">
                <a:latin typeface="Source Sans Pro Light" charset="0"/>
                <a:ea typeface="Source Sans Pro Light" charset="0"/>
                <a:cs typeface="Source Sans Pro Light" charset="0"/>
              </a:rPr>
              <a:t>information</a:t>
            </a:r>
            <a:endParaRPr lang="en-US" sz="2500" dirty="0">
              <a:latin typeface="Source Sans Pro Regular" charset="0"/>
              <a:ea typeface="Source Sans Pro Regular" charset="0"/>
              <a:cs typeface="Source Sans Pro Regular" charset="0"/>
            </a:endParaRPr>
          </a:p>
        </p:txBody>
      </p:sp>
      <p:sp>
        <p:nvSpPr>
          <p:cNvPr id="47" name="Rectangle 46"/>
          <p:cNvSpPr/>
          <p:nvPr/>
        </p:nvSpPr>
        <p:spPr>
          <a:xfrm>
            <a:off x="14584937" y="6344843"/>
            <a:ext cx="1657954" cy="507831"/>
          </a:xfrm>
          <a:prstGeom prst="rect">
            <a:avLst/>
          </a:prstGeom>
        </p:spPr>
        <p:txBody>
          <a:bodyPr wrap="none">
            <a:spAutoFit/>
          </a:bodyPr>
          <a:lstStyle/>
          <a:p>
            <a:r>
              <a:rPr lang="en-US" sz="2700" b="1" dirty="0" smtClean="0">
                <a:solidFill>
                  <a:schemeClr val="tx2"/>
                </a:solidFill>
                <a:latin typeface="Lato" charset="0"/>
                <a:ea typeface="Lato" charset="0"/>
                <a:cs typeface="Lato" charset="0"/>
              </a:rPr>
              <a:t>Feature 2</a:t>
            </a:r>
            <a:endParaRPr lang="en-US" sz="2700" b="1" dirty="0">
              <a:solidFill>
                <a:schemeClr val="tx2"/>
              </a:solidFill>
              <a:latin typeface="Lato" charset="0"/>
              <a:ea typeface="Lato" charset="0"/>
              <a:cs typeface="Lato" charset="0"/>
            </a:endParaRPr>
          </a:p>
        </p:txBody>
      </p:sp>
      <p:sp>
        <p:nvSpPr>
          <p:cNvPr id="48" name="Shape 2588"/>
          <p:cNvSpPr/>
          <p:nvPr/>
        </p:nvSpPr>
        <p:spPr>
          <a:xfrm>
            <a:off x="13436462" y="6774529"/>
            <a:ext cx="558655" cy="507888"/>
          </a:xfrm>
          <a:custGeom>
            <a:avLst/>
            <a:gdLst/>
            <a:ahLst/>
            <a:cxnLst>
              <a:cxn ang="0">
                <a:pos x="wd2" y="hd2"/>
              </a:cxn>
              <a:cxn ang="5400000">
                <a:pos x="wd2" y="hd2"/>
              </a:cxn>
              <a:cxn ang="10800000">
                <a:pos x="wd2" y="hd2"/>
              </a:cxn>
              <a:cxn ang="16200000">
                <a:pos x="wd2" y="hd2"/>
              </a:cxn>
            </a:cxnLst>
            <a:rect l="0" t="0" r="r" b="b"/>
            <a:pathLst>
              <a:path w="21600" h="21600" extrusionOk="0">
                <a:moveTo>
                  <a:pt x="17182" y="12420"/>
                </a:moveTo>
                <a:cubicBezTo>
                  <a:pt x="16368" y="12420"/>
                  <a:pt x="15709" y="11694"/>
                  <a:pt x="15709" y="10800"/>
                </a:cubicBezTo>
                <a:cubicBezTo>
                  <a:pt x="15709" y="9906"/>
                  <a:pt x="16368" y="9180"/>
                  <a:pt x="17182" y="9180"/>
                </a:cubicBezTo>
                <a:cubicBezTo>
                  <a:pt x="17995" y="9180"/>
                  <a:pt x="18655" y="9906"/>
                  <a:pt x="18655" y="10800"/>
                </a:cubicBezTo>
                <a:cubicBezTo>
                  <a:pt x="18655" y="11694"/>
                  <a:pt x="17995" y="12420"/>
                  <a:pt x="17182" y="12420"/>
                </a:cubicBezTo>
                <a:moveTo>
                  <a:pt x="21109" y="10260"/>
                </a:moveTo>
                <a:lnTo>
                  <a:pt x="19587" y="10260"/>
                </a:lnTo>
                <a:cubicBezTo>
                  <a:pt x="19360" y="9028"/>
                  <a:pt x="18369" y="8100"/>
                  <a:pt x="17182" y="8100"/>
                </a:cubicBezTo>
                <a:cubicBezTo>
                  <a:pt x="15994" y="8100"/>
                  <a:pt x="15004" y="9028"/>
                  <a:pt x="14777" y="10260"/>
                </a:cubicBezTo>
                <a:lnTo>
                  <a:pt x="491" y="10260"/>
                </a:lnTo>
                <a:cubicBezTo>
                  <a:pt x="220" y="10260"/>
                  <a:pt x="0" y="10502"/>
                  <a:pt x="0" y="10800"/>
                </a:cubicBezTo>
                <a:cubicBezTo>
                  <a:pt x="0" y="11098"/>
                  <a:pt x="220" y="11340"/>
                  <a:pt x="491" y="11340"/>
                </a:cubicBezTo>
                <a:lnTo>
                  <a:pt x="14777" y="11340"/>
                </a:lnTo>
                <a:cubicBezTo>
                  <a:pt x="15004" y="12572"/>
                  <a:pt x="15994" y="13500"/>
                  <a:pt x="17182" y="13500"/>
                </a:cubicBezTo>
                <a:cubicBezTo>
                  <a:pt x="18369" y="13500"/>
                  <a:pt x="19360" y="12572"/>
                  <a:pt x="19587" y="11340"/>
                </a:cubicBezTo>
                <a:lnTo>
                  <a:pt x="21109" y="11340"/>
                </a:lnTo>
                <a:cubicBezTo>
                  <a:pt x="21380" y="11340"/>
                  <a:pt x="21600" y="11098"/>
                  <a:pt x="21600" y="10800"/>
                </a:cubicBezTo>
                <a:cubicBezTo>
                  <a:pt x="21600" y="10502"/>
                  <a:pt x="21380" y="10260"/>
                  <a:pt x="21109" y="10260"/>
                </a:cubicBezTo>
                <a:moveTo>
                  <a:pt x="5400" y="1080"/>
                </a:moveTo>
                <a:cubicBezTo>
                  <a:pt x="6214" y="1080"/>
                  <a:pt x="6873" y="1806"/>
                  <a:pt x="6873" y="2700"/>
                </a:cubicBezTo>
                <a:cubicBezTo>
                  <a:pt x="6873" y="3595"/>
                  <a:pt x="6214" y="4320"/>
                  <a:pt x="5400" y="4320"/>
                </a:cubicBezTo>
                <a:cubicBezTo>
                  <a:pt x="4586" y="4320"/>
                  <a:pt x="3927" y="3595"/>
                  <a:pt x="3927" y="2700"/>
                </a:cubicBezTo>
                <a:cubicBezTo>
                  <a:pt x="3927" y="1806"/>
                  <a:pt x="4586" y="1080"/>
                  <a:pt x="5400" y="1080"/>
                </a:cubicBezTo>
                <a:moveTo>
                  <a:pt x="491" y="3240"/>
                </a:moveTo>
                <a:lnTo>
                  <a:pt x="2995" y="3240"/>
                </a:lnTo>
                <a:cubicBezTo>
                  <a:pt x="3222" y="4472"/>
                  <a:pt x="4213" y="5400"/>
                  <a:pt x="5400" y="5400"/>
                </a:cubicBezTo>
                <a:cubicBezTo>
                  <a:pt x="6587" y="5400"/>
                  <a:pt x="7578" y="4472"/>
                  <a:pt x="7805" y="3240"/>
                </a:cubicBezTo>
                <a:lnTo>
                  <a:pt x="21109" y="3240"/>
                </a:lnTo>
                <a:cubicBezTo>
                  <a:pt x="21380" y="3240"/>
                  <a:pt x="21600" y="2999"/>
                  <a:pt x="21600" y="2700"/>
                </a:cubicBezTo>
                <a:cubicBezTo>
                  <a:pt x="21600" y="2402"/>
                  <a:pt x="21380" y="2160"/>
                  <a:pt x="21109" y="2160"/>
                </a:cubicBezTo>
                <a:lnTo>
                  <a:pt x="7805" y="2160"/>
                </a:lnTo>
                <a:cubicBezTo>
                  <a:pt x="7578" y="928"/>
                  <a:pt x="6587" y="0"/>
                  <a:pt x="5400" y="0"/>
                </a:cubicBezTo>
                <a:cubicBezTo>
                  <a:pt x="4213" y="0"/>
                  <a:pt x="3222" y="928"/>
                  <a:pt x="2995" y="2160"/>
                </a:cubicBezTo>
                <a:lnTo>
                  <a:pt x="491" y="2160"/>
                </a:lnTo>
                <a:cubicBezTo>
                  <a:pt x="220" y="2160"/>
                  <a:pt x="0" y="2402"/>
                  <a:pt x="0" y="2700"/>
                </a:cubicBezTo>
                <a:cubicBezTo>
                  <a:pt x="0" y="2999"/>
                  <a:pt x="220" y="3240"/>
                  <a:pt x="491" y="3240"/>
                </a:cubicBezTo>
                <a:moveTo>
                  <a:pt x="9327" y="20519"/>
                </a:moveTo>
                <a:cubicBezTo>
                  <a:pt x="8514" y="20519"/>
                  <a:pt x="7855" y="19794"/>
                  <a:pt x="7855" y="18899"/>
                </a:cubicBezTo>
                <a:cubicBezTo>
                  <a:pt x="7855" y="18005"/>
                  <a:pt x="8514" y="17279"/>
                  <a:pt x="9327" y="17279"/>
                </a:cubicBezTo>
                <a:cubicBezTo>
                  <a:pt x="10141" y="17279"/>
                  <a:pt x="10800" y="18005"/>
                  <a:pt x="10800" y="18899"/>
                </a:cubicBezTo>
                <a:cubicBezTo>
                  <a:pt x="10800" y="19794"/>
                  <a:pt x="10141" y="20519"/>
                  <a:pt x="9327" y="20519"/>
                </a:cubicBezTo>
                <a:moveTo>
                  <a:pt x="21109" y="18359"/>
                </a:moveTo>
                <a:lnTo>
                  <a:pt x="11732" y="18359"/>
                </a:lnTo>
                <a:cubicBezTo>
                  <a:pt x="11505" y="17127"/>
                  <a:pt x="10515" y="16199"/>
                  <a:pt x="9327" y="16199"/>
                </a:cubicBezTo>
                <a:cubicBezTo>
                  <a:pt x="8140" y="16199"/>
                  <a:pt x="7150" y="17127"/>
                  <a:pt x="6922" y="18359"/>
                </a:cubicBezTo>
                <a:lnTo>
                  <a:pt x="491" y="18359"/>
                </a:lnTo>
                <a:cubicBezTo>
                  <a:pt x="220" y="18359"/>
                  <a:pt x="0" y="18601"/>
                  <a:pt x="0" y="18899"/>
                </a:cubicBezTo>
                <a:cubicBezTo>
                  <a:pt x="0" y="19198"/>
                  <a:pt x="220" y="19439"/>
                  <a:pt x="491" y="19439"/>
                </a:cubicBezTo>
                <a:lnTo>
                  <a:pt x="6922" y="19439"/>
                </a:lnTo>
                <a:cubicBezTo>
                  <a:pt x="7150" y="20672"/>
                  <a:pt x="8140" y="21600"/>
                  <a:pt x="9327" y="21600"/>
                </a:cubicBezTo>
                <a:cubicBezTo>
                  <a:pt x="10515" y="21600"/>
                  <a:pt x="11505" y="20672"/>
                  <a:pt x="11732" y="19439"/>
                </a:cubicBezTo>
                <a:lnTo>
                  <a:pt x="21109" y="19439"/>
                </a:lnTo>
                <a:cubicBezTo>
                  <a:pt x="21380" y="19439"/>
                  <a:pt x="21600" y="19198"/>
                  <a:pt x="21600" y="18899"/>
                </a:cubicBezTo>
                <a:cubicBezTo>
                  <a:pt x="21600" y="18601"/>
                  <a:pt x="21380" y="18359"/>
                  <a:pt x="21109" y="18359"/>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latin typeface="Source Sans Pro Regular" charset="0"/>
              <a:ea typeface="Source Sans Pro Regular" charset="0"/>
              <a:cs typeface="Source Sans Pro Regular" charset="0"/>
            </a:endParaRPr>
          </a:p>
        </p:txBody>
      </p:sp>
      <p:sp>
        <p:nvSpPr>
          <p:cNvPr id="49" name="Shape 2633"/>
          <p:cNvSpPr/>
          <p:nvPr/>
        </p:nvSpPr>
        <p:spPr>
          <a:xfrm>
            <a:off x="13444322" y="891064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2144" y="18334"/>
                </a:moveTo>
                <a:lnTo>
                  <a:pt x="15583" y="6873"/>
                </a:lnTo>
                <a:lnTo>
                  <a:pt x="20168" y="6873"/>
                </a:lnTo>
                <a:cubicBezTo>
                  <a:pt x="20168" y="6873"/>
                  <a:pt x="12144" y="18334"/>
                  <a:pt x="12144" y="18334"/>
                </a:cubicBezTo>
                <a:close/>
                <a:moveTo>
                  <a:pt x="10800" y="19403"/>
                </a:moveTo>
                <a:lnTo>
                  <a:pt x="7041" y="6873"/>
                </a:lnTo>
                <a:lnTo>
                  <a:pt x="14559" y="6873"/>
                </a:lnTo>
                <a:cubicBezTo>
                  <a:pt x="14559" y="6873"/>
                  <a:pt x="10800" y="19403"/>
                  <a:pt x="10800" y="19403"/>
                </a:cubicBezTo>
                <a:close/>
                <a:moveTo>
                  <a:pt x="1432" y="6873"/>
                </a:moveTo>
                <a:lnTo>
                  <a:pt x="6017" y="6873"/>
                </a:lnTo>
                <a:lnTo>
                  <a:pt x="9456" y="18334"/>
                </a:lnTo>
                <a:cubicBezTo>
                  <a:pt x="9456" y="18334"/>
                  <a:pt x="1432" y="6873"/>
                  <a:pt x="1432" y="6873"/>
                </a:cubicBezTo>
                <a:close/>
                <a:moveTo>
                  <a:pt x="6578" y="982"/>
                </a:moveTo>
                <a:lnTo>
                  <a:pt x="8536" y="982"/>
                </a:lnTo>
                <a:lnTo>
                  <a:pt x="6082" y="5891"/>
                </a:lnTo>
                <a:lnTo>
                  <a:pt x="1669" y="5891"/>
                </a:lnTo>
                <a:cubicBezTo>
                  <a:pt x="1669" y="5891"/>
                  <a:pt x="6578" y="982"/>
                  <a:pt x="6578" y="982"/>
                </a:cubicBezTo>
                <a:close/>
                <a:moveTo>
                  <a:pt x="11973" y="982"/>
                </a:moveTo>
                <a:lnTo>
                  <a:pt x="14427" y="5891"/>
                </a:lnTo>
                <a:lnTo>
                  <a:pt x="7173" y="5891"/>
                </a:lnTo>
                <a:lnTo>
                  <a:pt x="9627" y="982"/>
                </a:lnTo>
                <a:cubicBezTo>
                  <a:pt x="9627" y="982"/>
                  <a:pt x="11973" y="982"/>
                  <a:pt x="11973" y="982"/>
                </a:cubicBezTo>
                <a:close/>
                <a:moveTo>
                  <a:pt x="15022" y="982"/>
                </a:moveTo>
                <a:lnTo>
                  <a:pt x="19931" y="5891"/>
                </a:lnTo>
                <a:lnTo>
                  <a:pt x="15518" y="5891"/>
                </a:lnTo>
                <a:lnTo>
                  <a:pt x="13064" y="982"/>
                </a:lnTo>
                <a:cubicBezTo>
                  <a:pt x="13064" y="982"/>
                  <a:pt x="15022" y="982"/>
                  <a:pt x="15022" y="982"/>
                </a:cubicBezTo>
                <a:close/>
                <a:moveTo>
                  <a:pt x="21600" y="6382"/>
                </a:moveTo>
                <a:cubicBezTo>
                  <a:pt x="21600" y="6272"/>
                  <a:pt x="21557" y="6175"/>
                  <a:pt x="21495" y="6093"/>
                </a:cubicBezTo>
                <a:lnTo>
                  <a:pt x="21502" y="6088"/>
                </a:lnTo>
                <a:lnTo>
                  <a:pt x="21471" y="6057"/>
                </a:lnTo>
                <a:cubicBezTo>
                  <a:pt x="21459" y="6044"/>
                  <a:pt x="21448" y="6032"/>
                  <a:pt x="21434" y="6020"/>
                </a:cubicBezTo>
                <a:lnTo>
                  <a:pt x="15611" y="197"/>
                </a:lnTo>
                <a:lnTo>
                  <a:pt x="15604" y="201"/>
                </a:lnTo>
                <a:cubicBezTo>
                  <a:pt x="15514" y="82"/>
                  <a:pt x="15379" y="0"/>
                  <a:pt x="15218" y="0"/>
                </a:cubicBezTo>
                <a:lnTo>
                  <a:pt x="6382" y="0"/>
                </a:lnTo>
                <a:cubicBezTo>
                  <a:pt x="6221" y="0"/>
                  <a:pt x="6086" y="82"/>
                  <a:pt x="5996" y="201"/>
                </a:cubicBezTo>
                <a:lnTo>
                  <a:pt x="5989" y="197"/>
                </a:lnTo>
                <a:lnTo>
                  <a:pt x="166" y="6020"/>
                </a:lnTo>
                <a:cubicBezTo>
                  <a:pt x="152" y="6032"/>
                  <a:pt x="141" y="6044"/>
                  <a:pt x="129" y="6057"/>
                </a:cubicBezTo>
                <a:lnTo>
                  <a:pt x="98" y="6088"/>
                </a:lnTo>
                <a:lnTo>
                  <a:pt x="105" y="6093"/>
                </a:lnTo>
                <a:cubicBezTo>
                  <a:pt x="43" y="6175"/>
                  <a:pt x="0" y="6272"/>
                  <a:pt x="0" y="6382"/>
                </a:cubicBezTo>
                <a:cubicBezTo>
                  <a:pt x="0" y="6499"/>
                  <a:pt x="46" y="6602"/>
                  <a:pt x="115" y="6686"/>
                </a:cubicBezTo>
                <a:lnTo>
                  <a:pt x="109" y="6690"/>
                </a:lnTo>
                <a:lnTo>
                  <a:pt x="10418" y="21418"/>
                </a:lnTo>
                <a:lnTo>
                  <a:pt x="10424" y="21413"/>
                </a:lnTo>
                <a:cubicBezTo>
                  <a:pt x="10514" y="21525"/>
                  <a:pt x="10646" y="21600"/>
                  <a:pt x="10800" y="21600"/>
                </a:cubicBezTo>
                <a:cubicBezTo>
                  <a:pt x="10954" y="21600"/>
                  <a:pt x="11086" y="21525"/>
                  <a:pt x="11176" y="21413"/>
                </a:cubicBezTo>
                <a:lnTo>
                  <a:pt x="11182" y="21418"/>
                </a:lnTo>
                <a:lnTo>
                  <a:pt x="21491" y="6690"/>
                </a:lnTo>
                <a:lnTo>
                  <a:pt x="21485" y="6686"/>
                </a:lnTo>
                <a:cubicBezTo>
                  <a:pt x="21553" y="6602"/>
                  <a:pt x="21600" y="6499"/>
                  <a:pt x="21600" y="6382"/>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latin typeface="Source Sans Pro Regular" charset="0"/>
              <a:ea typeface="Source Sans Pro Regular" charset="0"/>
              <a:cs typeface="Source Sans Pro Regular" charset="0"/>
            </a:endParaRPr>
          </a:p>
        </p:txBody>
      </p:sp>
      <p:sp>
        <p:nvSpPr>
          <p:cNvPr id="50" name="Rectangle 49"/>
          <p:cNvSpPr>
            <a:spLocks/>
          </p:cNvSpPr>
          <p:nvPr/>
        </p:nvSpPr>
        <p:spPr bwMode="auto">
          <a:xfrm>
            <a:off x="8746034" y="513148"/>
            <a:ext cx="6944210" cy="98488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none" lIns="0" tIns="0" rIns="0" bIns="0" anchor="ctr">
            <a:spAutoFit/>
          </a:bodyPr>
          <a:lstStyle/>
          <a:p>
            <a:pPr algn="ctr"/>
            <a:r>
              <a:rPr lang="en-US" sz="6400" b="1" spc="300" dirty="0" smtClean="0">
                <a:solidFill>
                  <a:schemeClr val="tx2"/>
                </a:solidFill>
                <a:latin typeface="Lato Black" charset="0"/>
                <a:ea typeface="Lato Black" charset="0"/>
                <a:cs typeface="Lato Black" charset="0"/>
                <a:sym typeface="Bebas Neue" charset="0"/>
              </a:rPr>
              <a:t>Desktop Mockup</a:t>
            </a:r>
            <a:endParaRPr lang="en-US" sz="6400" b="1" spc="300" dirty="0">
              <a:solidFill>
                <a:schemeClr val="tx2"/>
              </a:solidFill>
              <a:latin typeface="Lato Black" charset="0"/>
              <a:ea typeface="Lato Black" charset="0"/>
              <a:cs typeface="Lato Black" charset="0"/>
              <a:sym typeface="Bebas Neue" charset="0"/>
            </a:endParaRPr>
          </a:p>
        </p:txBody>
      </p:sp>
      <p:grpSp>
        <p:nvGrpSpPr>
          <p:cNvPr id="51" name="Group 50"/>
          <p:cNvGrpSpPr/>
          <p:nvPr/>
        </p:nvGrpSpPr>
        <p:grpSpPr>
          <a:xfrm>
            <a:off x="11530633" y="1784193"/>
            <a:ext cx="1360987" cy="223024"/>
            <a:chOff x="11262732" y="1672683"/>
            <a:chExt cx="1360987" cy="223024"/>
          </a:xfrm>
        </p:grpSpPr>
        <p:sp>
          <p:nvSpPr>
            <p:cNvPr id="52" name="Oval 51"/>
            <p:cNvSpPr/>
            <p:nvPr/>
          </p:nvSpPr>
          <p:spPr>
            <a:xfrm>
              <a:off x="12400695"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Oval 53"/>
            <p:cNvSpPr/>
            <p:nvPr/>
          </p:nvSpPr>
          <p:spPr>
            <a:xfrm>
              <a:off x="12021554"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Oval 54"/>
            <p:cNvSpPr/>
            <p:nvPr/>
          </p:nvSpPr>
          <p:spPr>
            <a:xfrm>
              <a:off x="11641873"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Oval 55"/>
            <p:cNvSpPr/>
            <p:nvPr/>
          </p:nvSpPr>
          <p:spPr>
            <a:xfrm>
              <a:off x="11262732"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Picture Placeholder 1"/>
          <p:cNvSpPr>
            <a:spLocks noGrp="1"/>
          </p:cNvSpPr>
          <p:nvPr>
            <p:ph type="pic" sz="quarter" idx="23"/>
          </p:nvPr>
        </p:nvSpPr>
        <p:spPr/>
      </p:sp>
    </p:spTree>
    <p:extLst>
      <p:ext uri="{BB962C8B-B14F-4D97-AF65-F5344CB8AC3E}">
        <p14:creationId xmlns:p14="http://schemas.microsoft.com/office/powerpoint/2010/main" val="16228121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p:cNvSpPr/>
          <p:nvPr/>
        </p:nvSpPr>
        <p:spPr>
          <a:xfrm>
            <a:off x="2226219" y="4739234"/>
            <a:ext cx="1137424" cy="113742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2226219" y="6879645"/>
            <a:ext cx="1137424" cy="113742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2226219" y="9020056"/>
            <a:ext cx="1137424" cy="113742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88" name="Picture 287" descr="New Macbook Silver.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115851" y="4210241"/>
            <a:ext cx="10976649" cy="6452415"/>
          </a:xfrm>
          <a:prstGeom prst="rect">
            <a:avLst/>
          </a:prstGeom>
        </p:spPr>
      </p:pic>
      <p:sp>
        <p:nvSpPr>
          <p:cNvPr id="289" name="TextBox 288"/>
          <p:cNvSpPr txBox="1"/>
          <p:nvPr/>
        </p:nvSpPr>
        <p:spPr>
          <a:xfrm>
            <a:off x="3690478" y="9423200"/>
            <a:ext cx="6880169" cy="1118255"/>
          </a:xfrm>
          <a:prstGeom prst="rect">
            <a:avLst/>
          </a:prstGeom>
          <a:noFill/>
        </p:spPr>
        <p:txBody>
          <a:bodyPr wrap="square" rtlCol="0">
            <a:spAutoFit/>
          </a:bodyPr>
          <a:lstStyle/>
          <a:p>
            <a:pPr>
              <a:lnSpc>
                <a:spcPts val="4033"/>
              </a:lnSpc>
            </a:pPr>
            <a:r>
              <a:rPr lang="en-US" sz="2500" dirty="0">
                <a:latin typeface="Source Sans Pro Light" charset="0"/>
                <a:ea typeface="Source Sans Pro Light" charset="0"/>
                <a:cs typeface="Source Sans Pro Light" charset="0"/>
              </a:rPr>
              <a:t>Tools that allow people or companies to create, share, or exchange </a:t>
            </a:r>
            <a:r>
              <a:rPr lang="en-US" sz="2500" dirty="0" smtClean="0">
                <a:latin typeface="Source Sans Pro Light" charset="0"/>
                <a:ea typeface="Source Sans Pro Light" charset="0"/>
                <a:cs typeface="Source Sans Pro Light" charset="0"/>
              </a:rPr>
              <a:t>information</a:t>
            </a:r>
            <a:endParaRPr lang="en-US" sz="2500" dirty="0">
              <a:latin typeface="Source Sans Pro Regular" charset="0"/>
              <a:ea typeface="Source Sans Pro Regular" charset="0"/>
              <a:cs typeface="Source Sans Pro Regular" charset="0"/>
            </a:endParaRPr>
          </a:p>
        </p:txBody>
      </p:sp>
      <p:sp>
        <p:nvSpPr>
          <p:cNvPr id="290" name="Rectangle 289"/>
          <p:cNvSpPr/>
          <p:nvPr/>
        </p:nvSpPr>
        <p:spPr>
          <a:xfrm>
            <a:off x="3679044" y="8883459"/>
            <a:ext cx="1657954" cy="507831"/>
          </a:xfrm>
          <a:prstGeom prst="rect">
            <a:avLst/>
          </a:prstGeom>
        </p:spPr>
        <p:txBody>
          <a:bodyPr wrap="none">
            <a:spAutoFit/>
          </a:bodyPr>
          <a:lstStyle/>
          <a:p>
            <a:r>
              <a:rPr lang="en-US" sz="2700" b="1" dirty="0" smtClean="0">
                <a:solidFill>
                  <a:schemeClr val="tx2"/>
                </a:solidFill>
                <a:latin typeface="Lato" charset="0"/>
                <a:ea typeface="Lato" charset="0"/>
                <a:cs typeface="Lato" charset="0"/>
              </a:rPr>
              <a:t>Feature 3</a:t>
            </a:r>
            <a:endParaRPr lang="en-US" sz="2700" b="1" dirty="0">
              <a:solidFill>
                <a:schemeClr val="tx2"/>
              </a:solidFill>
              <a:latin typeface="Lato" charset="0"/>
              <a:ea typeface="Lato" charset="0"/>
              <a:cs typeface="Lato" charset="0"/>
            </a:endParaRPr>
          </a:p>
        </p:txBody>
      </p:sp>
      <p:sp>
        <p:nvSpPr>
          <p:cNvPr id="302" name="TextBox 301"/>
          <p:cNvSpPr txBox="1"/>
          <p:nvPr/>
        </p:nvSpPr>
        <p:spPr>
          <a:xfrm>
            <a:off x="3690478" y="5185736"/>
            <a:ext cx="6880169" cy="1118255"/>
          </a:xfrm>
          <a:prstGeom prst="rect">
            <a:avLst/>
          </a:prstGeom>
          <a:noFill/>
        </p:spPr>
        <p:txBody>
          <a:bodyPr wrap="square" rtlCol="0">
            <a:spAutoFit/>
          </a:bodyPr>
          <a:lstStyle/>
          <a:p>
            <a:pPr>
              <a:lnSpc>
                <a:spcPts val="4033"/>
              </a:lnSpc>
            </a:pPr>
            <a:r>
              <a:rPr lang="en-US" sz="2500" dirty="0">
                <a:latin typeface="Source Sans Pro Light" charset="0"/>
                <a:ea typeface="Source Sans Pro Light" charset="0"/>
                <a:cs typeface="Source Sans Pro Light" charset="0"/>
              </a:rPr>
              <a:t>Tools that allow people or companies to create, share, or exchange </a:t>
            </a:r>
            <a:r>
              <a:rPr lang="en-US" sz="2500" dirty="0" smtClean="0">
                <a:latin typeface="Source Sans Pro Light" charset="0"/>
                <a:ea typeface="Source Sans Pro Light" charset="0"/>
                <a:cs typeface="Source Sans Pro Light" charset="0"/>
              </a:rPr>
              <a:t>information</a:t>
            </a:r>
            <a:endParaRPr lang="en-US" sz="2500" dirty="0">
              <a:latin typeface="Source Sans Pro Regular" charset="0"/>
              <a:ea typeface="Source Sans Pro Regular" charset="0"/>
              <a:cs typeface="Source Sans Pro Regular" charset="0"/>
            </a:endParaRPr>
          </a:p>
        </p:txBody>
      </p:sp>
      <p:sp>
        <p:nvSpPr>
          <p:cNvPr id="303" name="Rectangle 302"/>
          <p:cNvSpPr/>
          <p:nvPr/>
        </p:nvSpPr>
        <p:spPr>
          <a:xfrm>
            <a:off x="3679044" y="4645995"/>
            <a:ext cx="1657954" cy="507831"/>
          </a:xfrm>
          <a:prstGeom prst="rect">
            <a:avLst/>
          </a:prstGeom>
        </p:spPr>
        <p:txBody>
          <a:bodyPr wrap="none">
            <a:spAutoFit/>
          </a:bodyPr>
          <a:lstStyle/>
          <a:p>
            <a:r>
              <a:rPr lang="en-US" sz="2700" b="1" dirty="0" smtClean="0">
                <a:solidFill>
                  <a:schemeClr val="tx2"/>
                </a:solidFill>
                <a:latin typeface="Lato" charset="0"/>
                <a:ea typeface="Lato" charset="0"/>
                <a:cs typeface="Lato" charset="0"/>
              </a:rPr>
              <a:t>Feature 1</a:t>
            </a:r>
            <a:endParaRPr lang="en-US" sz="2700" b="1" dirty="0">
              <a:solidFill>
                <a:schemeClr val="tx2"/>
              </a:solidFill>
              <a:latin typeface="Lato" charset="0"/>
              <a:ea typeface="Lato" charset="0"/>
              <a:cs typeface="Lato" charset="0"/>
            </a:endParaRPr>
          </a:p>
        </p:txBody>
      </p:sp>
      <p:sp>
        <p:nvSpPr>
          <p:cNvPr id="304" name="Shape 2547"/>
          <p:cNvSpPr/>
          <p:nvPr/>
        </p:nvSpPr>
        <p:spPr>
          <a:xfrm>
            <a:off x="2530569" y="5050921"/>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8073" y="17379"/>
                </a:moveTo>
                <a:lnTo>
                  <a:pt x="15643" y="14949"/>
                </a:lnTo>
                <a:cubicBezTo>
                  <a:pt x="16600" y="13832"/>
                  <a:pt x="17182" y="12386"/>
                  <a:pt x="17182" y="10800"/>
                </a:cubicBezTo>
                <a:cubicBezTo>
                  <a:pt x="17182" y="9214"/>
                  <a:pt x="16600" y="7767"/>
                  <a:pt x="15643" y="6651"/>
                </a:cubicBezTo>
                <a:lnTo>
                  <a:pt x="18073" y="4221"/>
                </a:lnTo>
                <a:cubicBezTo>
                  <a:pt x="19649" y="5963"/>
                  <a:pt x="20618" y="8266"/>
                  <a:pt x="20618" y="10800"/>
                </a:cubicBezTo>
                <a:cubicBezTo>
                  <a:pt x="20618" y="13335"/>
                  <a:pt x="19649" y="15637"/>
                  <a:pt x="18073" y="17379"/>
                </a:cubicBezTo>
                <a:moveTo>
                  <a:pt x="10800" y="20619"/>
                </a:moveTo>
                <a:cubicBezTo>
                  <a:pt x="8265" y="20619"/>
                  <a:pt x="5963" y="19650"/>
                  <a:pt x="4221" y="18073"/>
                </a:cubicBezTo>
                <a:lnTo>
                  <a:pt x="6651" y="15643"/>
                </a:lnTo>
                <a:cubicBezTo>
                  <a:pt x="7767" y="16600"/>
                  <a:pt x="9214" y="17182"/>
                  <a:pt x="10800" y="17182"/>
                </a:cubicBezTo>
                <a:cubicBezTo>
                  <a:pt x="12386" y="17182"/>
                  <a:pt x="13833" y="16600"/>
                  <a:pt x="14949" y="15643"/>
                </a:cubicBezTo>
                <a:lnTo>
                  <a:pt x="17379" y="18073"/>
                </a:lnTo>
                <a:cubicBezTo>
                  <a:pt x="15637" y="19650"/>
                  <a:pt x="13334" y="20619"/>
                  <a:pt x="10800" y="20619"/>
                </a:cubicBezTo>
                <a:moveTo>
                  <a:pt x="982" y="10800"/>
                </a:moveTo>
                <a:cubicBezTo>
                  <a:pt x="982" y="8266"/>
                  <a:pt x="1950" y="5963"/>
                  <a:pt x="3527" y="4221"/>
                </a:cubicBezTo>
                <a:lnTo>
                  <a:pt x="5957" y="6651"/>
                </a:lnTo>
                <a:cubicBezTo>
                  <a:pt x="4999" y="7767"/>
                  <a:pt x="4418" y="9214"/>
                  <a:pt x="4418" y="10800"/>
                </a:cubicBezTo>
                <a:cubicBezTo>
                  <a:pt x="4418" y="12386"/>
                  <a:pt x="4999" y="13832"/>
                  <a:pt x="5957" y="14949"/>
                </a:cubicBezTo>
                <a:lnTo>
                  <a:pt x="3527" y="17379"/>
                </a:lnTo>
                <a:cubicBezTo>
                  <a:pt x="1950" y="15637"/>
                  <a:pt x="982" y="13335"/>
                  <a:pt x="982" y="10800"/>
                </a:cubicBezTo>
                <a:moveTo>
                  <a:pt x="16200" y="10800"/>
                </a:moveTo>
                <a:cubicBezTo>
                  <a:pt x="16200" y="13782"/>
                  <a:pt x="13782" y="16200"/>
                  <a:pt x="10800" y="16200"/>
                </a:cubicBezTo>
                <a:cubicBezTo>
                  <a:pt x="7817" y="16200"/>
                  <a:pt x="5400" y="13782"/>
                  <a:pt x="5400" y="10800"/>
                </a:cubicBezTo>
                <a:cubicBezTo>
                  <a:pt x="5400" y="7817"/>
                  <a:pt x="7817" y="5400"/>
                  <a:pt x="10800" y="5400"/>
                </a:cubicBezTo>
                <a:cubicBezTo>
                  <a:pt x="13782" y="5400"/>
                  <a:pt x="16200" y="7817"/>
                  <a:pt x="16200" y="10800"/>
                </a:cubicBezTo>
                <a:moveTo>
                  <a:pt x="10800" y="982"/>
                </a:moveTo>
                <a:cubicBezTo>
                  <a:pt x="13334" y="982"/>
                  <a:pt x="15637" y="1950"/>
                  <a:pt x="17379" y="3527"/>
                </a:cubicBezTo>
                <a:lnTo>
                  <a:pt x="14949" y="5957"/>
                </a:lnTo>
                <a:cubicBezTo>
                  <a:pt x="13832" y="4999"/>
                  <a:pt x="12386" y="4418"/>
                  <a:pt x="10800" y="4418"/>
                </a:cubicBezTo>
                <a:cubicBezTo>
                  <a:pt x="9214" y="4418"/>
                  <a:pt x="7767" y="4999"/>
                  <a:pt x="6651" y="5957"/>
                </a:cubicBezTo>
                <a:lnTo>
                  <a:pt x="4221" y="3527"/>
                </a:lnTo>
                <a:cubicBezTo>
                  <a:pt x="5963" y="1950"/>
                  <a:pt x="8265" y="982"/>
                  <a:pt x="10800" y="982"/>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latin typeface="Source Sans Pro Regular" charset="0"/>
              <a:ea typeface="Source Sans Pro Regular" charset="0"/>
              <a:cs typeface="Source Sans Pro Regular" charset="0"/>
            </a:endParaRPr>
          </a:p>
        </p:txBody>
      </p:sp>
      <p:sp>
        <p:nvSpPr>
          <p:cNvPr id="306" name="TextBox 305"/>
          <p:cNvSpPr txBox="1"/>
          <p:nvPr/>
        </p:nvSpPr>
        <p:spPr>
          <a:xfrm>
            <a:off x="3690478" y="7304468"/>
            <a:ext cx="6880169" cy="1118255"/>
          </a:xfrm>
          <a:prstGeom prst="rect">
            <a:avLst/>
          </a:prstGeom>
          <a:noFill/>
        </p:spPr>
        <p:txBody>
          <a:bodyPr wrap="square" rtlCol="0">
            <a:spAutoFit/>
          </a:bodyPr>
          <a:lstStyle/>
          <a:p>
            <a:pPr>
              <a:lnSpc>
                <a:spcPts val="4033"/>
              </a:lnSpc>
            </a:pPr>
            <a:r>
              <a:rPr lang="en-US" sz="2500" dirty="0">
                <a:latin typeface="Source Sans Pro Light" charset="0"/>
                <a:ea typeface="Source Sans Pro Light" charset="0"/>
                <a:cs typeface="Source Sans Pro Light" charset="0"/>
              </a:rPr>
              <a:t>Tools that allow people or companies to create, share, or exchange </a:t>
            </a:r>
            <a:r>
              <a:rPr lang="en-US" sz="2500" dirty="0" smtClean="0">
                <a:latin typeface="Source Sans Pro Light" charset="0"/>
                <a:ea typeface="Source Sans Pro Light" charset="0"/>
                <a:cs typeface="Source Sans Pro Light" charset="0"/>
              </a:rPr>
              <a:t>information</a:t>
            </a:r>
            <a:endParaRPr lang="en-US" sz="2500" dirty="0">
              <a:latin typeface="Source Sans Pro Regular" charset="0"/>
              <a:ea typeface="Source Sans Pro Regular" charset="0"/>
              <a:cs typeface="Source Sans Pro Regular" charset="0"/>
            </a:endParaRPr>
          </a:p>
        </p:txBody>
      </p:sp>
      <p:sp>
        <p:nvSpPr>
          <p:cNvPr id="307" name="Rectangle 306"/>
          <p:cNvSpPr/>
          <p:nvPr/>
        </p:nvSpPr>
        <p:spPr>
          <a:xfrm>
            <a:off x="3679044" y="6764727"/>
            <a:ext cx="1657954" cy="507831"/>
          </a:xfrm>
          <a:prstGeom prst="rect">
            <a:avLst/>
          </a:prstGeom>
        </p:spPr>
        <p:txBody>
          <a:bodyPr wrap="none">
            <a:spAutoFit/>
          </a:bodyPr>
          <a:lstStyle/>
          <a:p>
            <a:r>
              <a:rPr lang="en-US" sz="2700" b="1" dirty="0" smtClean="0">
                <a:solidFill>
                  <a:schemeClr val="tx2"/>
                </a:solidFill>
                <a:latin typeface="Lato" charset="0"/>
                <a:ea typeface="Lato" charset="0"/>
                <a:cs typeface="Lato" charset="0"/>
              </a:rPr>
              <a:t>Feature 2</a:t>
            </a:r>
            <a:endParaRPr lang="en-US" sz="2700" b="1" dirty="0">
              <a:solidFill>
                <a:schemeClr val="tx2"/>
              </a:solidFill>
              <a:latin typeface="Lato" charset="0"/>
              <a:ea typeface="Lato" charset="0"/>
              <a:cs typeface="Lato" charset="0"/>
            </a:endParaRPr>
          </a:p>
        </p:txBody>
      </p:sp>
      <p:sp>
        <p:nvSpPr>
          <p:cNvPr id="309" name="Shape 2588"/>
          <p:cNvSpPr/>
          <p:nvPr/>
        </p:nvSpPr>
        <p:spPr>
          <a:xfrm>
            <a:off x="2530569" y="7194413"/>
            <a:ext cx="558655" cy="507888"/>
          </a:xfrm>
          <a:custGeom>
            <a:avLst/>
            <a:gdLst/>
            <a:ahLst/>
            <a:cxnLst>
              <a:cxn ang="0">
                <a:pos x="wd2" y="hd2"/>
              </a:cxn>
              <a:cxn ang="5400000">
                <a:pos x="wd2" y="hd2"/>
              </a:cxn>
              <a:cxn ang="10800000">
                <a:pos x="wd2" y="hd2"/>
              </a:cxn>
              <a:cxn ang="16200000">
                <a:pos x="wd2" y="hd2"/>
              </a:cxn>
            </a:cxnLst>
            <a:rect l="0" t="0" r="r" b="b"/>
            <a:pathLst>
              <a:path w="21600" h="21600" extrusionOk="0">
                <a:moveTo>
                  <a:pt x="17182" y="12420"/>
                </a:moveTo>
                <a:cubicBezTo>
                  <a:pt x="16368" y="12420"/>
                  <a:pt x="15709" y="11694"/>
                  <a:pt x="15709" y="10800"/>
                </a:cubicBezTo>
                <a:cubicBezTo>
                  <a:pt x="15709" y="9906"/>
                  <a:pt x="16368" y="9180"/>
                  <a:pt x="17182" y="9180"/>
                </a:cubicBezTo>
                <a:cubicBezTo>
                  <a:pt x="17995" y="9180"/>
                  <a:pt x="18655" y="9906"/>
                  <a:pt x="18655" y="10800"/>
                </a:cubicBezTo>
                <a:cubicBezTo>
                  <a:pt x="18655" y="11694"/>
                  <a:pt x="17995" y="12420"/>
                  <a:pt x="17182" y="12420"/>
                </a:cubicBezTo>
                <a:moveTo>
                  <a:pt x="21109" y="10260"/>
                </a:moveTo>
                <a:lnTo>
                  <a:pt x="19587" y="10260"/>
                </a:lnTo>
                <a:cubicBezTo>
                  <a:pt x="19360" y="9028"/>
                  <a:pt x="18369" y="8100"/>
                  <a:pt x="17182" y="8100"/>
                </a:cubicBezTo>
                <a:cubicBezTo>
                  <a:pt x="15994" y="8100"/>
                  <a:pt x="15004" y="9028"/>
                  <a:pt x="14777" y="10260"/>
                </a:cubicBezTo>
                <a:lnTo>
                  <a:pt x="491" y="10260"/>
                </a:lnTo>
                <a:cubicBezTo>
                  <a:pt x="220" y="10260"/>
                  <a:pt x="0" y="10502"/>
                  <a:pt x="0" y="10800"/>
                </a:cubicBezTo>
                <a:cubicBezTo>
                  <a:pt x="0" y="11098"/>
                  <a:pt x="220" y="11340"/>
                  <a:pt x="491" y="11340"/>
                </a:cubicBezTo>
                <a:lnTo>
                  <a:pt x="14777" y="11340"/>
                </a:lnTo>
                <a:cubicBezTo>
                  <a:pt x="15004" y="12572"/>
                  <a:pt x="15994" y="13500"/>
                  <a:pt x="17182" y="13500"/>
                </a:cubicBezTo>
                <a:cubicBezTo>
                  <a:pt x="18369" y="13500"/>
                  <a:pt x="19360" y="12572"/>
                  <a:pt x="19587" y="11340"/>
                </a:cubicBezTo>
                <a:lnTo>
                  <a:pt x="21109" y="11340"/>
                </a:lnTo>
                <a:cubicBezTo>
                  <a:pt x="21380" y="11340"/>
                  <a:pt x="21600" y="11098"/>
                  <a:pt x="21600" y="10800"/>
                </a:cubicBezTo>
                <a:cubicBezTo>
                  <a:pt x="21600" y="10502"/>
                  <a:pt x="21380" y="10260"/>
                  <a:pt x="21109" y="10260"/>
                </a:cubicBezTo>
                <a:moveTo>
                  <a:pt x="5400" y="1080"/>
                </a:moveTo>
                <a:cubicBezTo>
                  <a:pt x="6214" y="1080"/>
                  <a:pt x="6873" y="1806"/>
                  <a:pt x="6873" y="2700"/>
                </a:cubicBezTo>
                <a:cubicBezTo>
                  <a:pt x="6873" y="3595"/>
                  <a:pt x="6214" y="4320"/>
                  <a:pt x="5400" y="4320"/>
                </a:cubicBezTo>
                <a:cubicBezTo>
                  <a:pt x="4586" y="4320"/>
                  <a:pt x="3927" y="3595"/>
                  <a:pt x="3927" y="2700"/>
                </a:cubicBezTo>
                <a:cubicBezTo>
                  <a:pt x="3927" y="1806"/>
                  <a:pt x="4586" y="1080"/>
                  <a:pt x="5400" y="1080"/>
                </a:cubicBezTo>
                <a:moveTo>
                  <a:pt x="491" y="3240"/>
                </a:moveTo>
                <a:lnTo>
                  <a:pt x="2995" y="3240"/>
                </a:lnTo>
                <a:cubicBezTo>
                  <a:pt x="3222" y="4472"/>
                  <a:pt x="4213" y="5400"/>
                  <a:pt x="5400" y="5400"/>
                </a:cubicBezTo>
                <a:cubicBezTo>
                  <a:pt x="6587" y="5400"/>
                  <a:pt x="7578" y="4472"/>
                  <a:pt x="7805" y="3240"/>
                </a:cubicBezTo>
                <a:lnTo>
                  <a:pt x="21109" y="3240"/>
                </a:lnTo>
                <a:cubicBezTo>
                  <a:pt x="21380" y="3240"/>
                  <a:pt x="21600" y="2999"/>
                  <a:pt x="21600" y="2700"/>
                </a:cubicBezTo>
                <a:cubicBezTo>
                  <a:pt x="21600" y="2402"/>
                  <a:pt x="21380" y="2160"/>
                  <a:pt x="21109" y="2160"/>
                </a:cubicBezTo>
                <a:lnTo>
                  <a:pt x="7805" y="2160"/>
                </a:lnTo>
                <a:cubicBezTo>
                  <a:pt x="7578" y="928"/>
                  <a:pt x="6587" y="0"/>
                  <a:pt x="5400" y="0"/>
                </a:cubicBezTo>
                <a:cubicBezTo>
                  <a:pt x="4213" y="0"/>
                  <a:pt x="3222" y="928"/>
                  <a:pt x="2995" y="2160"/>
                </a:cubicBezTo>
                <a:lnTo>
                  <a:pt x="491" y="2160"/>
                </a:lnTo>
                <a:cubicBezTo>
                  <a:pt x="220" y="2160"/>
                  <a:pt x="0" y="2402"/>
                  <a:pt x="0" y="2700"/>
                </a:cubicBezTo>
                <a:cubicBezTo>
                  <a:pt x="0" y="2999"/>
                  <a:pt x="220" y="3240"/>
                  <a:pt x="491" y="3240"/>
                </a:cubicBezTo>
                <a:moveTo>
                  <a:pt x="9327" y="20519"/>
                </a:moveTo>
                <a:cubicBezTo>
                  <a:pt x="8514" y="20519"/>
                  <a:pt x="7855" y="19794"/>
                  <a:pt x="7855" y="18899"/>
                </a:cubicBezTo>
                <a:cubicBezTo>
                  <a:pt x="7855" y="18005"/>
                  <a:pt x="8514" y="17279"/>
                  <a:pt x="9327" y="17279"/>
                </a:cubicBezTo>
                <a:cubicBezTo>
                  <a:pt x="10141" y="17279"/>
                  <a:pt x="10800" y="18005"/>
                  <a:pt x="10800" y="18899"/>
                </a:cubicBezTo>
                <a:cubicBezTo>
                  <a:pt x="10800" y="19794"/>
                  <a:pt x="10141" y="20519"/>
                  <a:pt x="9327" y="20519"/>
                </a:cubicBezTo>
                <a:moveTo>
                  <a:pt x="21109" y="18359"/>
                </a:moveTo>
                <a:lnTo>
                  <a:pt x="11732" y="18359"/>
                </a:lnTo>
                <a:cubicBezTo>
                  <a:pt x="11505" y="17127"/>
                  <a:pt x="10515" y="16199"/>
                  <a:pt x="9327" y="16199"/>
                </a:cubicBezTo>
                <a:cubicBezTo>
                  <a:pt x="8140" y="16199"/>
                  <a:pt x="7150" y="17127"/>
                  <a:pt x="6922" y="18359"/>
                </a:cubicBezTo>
                <a:lnTo>
                  <a:pt x="491" y="18359"/>
                </a:lnTo>
                <a:cubicBezTo>
                  <a:pt x="220" y="18359"/>
                  <a:pt x="0" y="18601"/>
                  <a:pt x="0" y="18899"/>
                </a:cubicBezTo>
                <a:cubicBezTo>
                  <a:pt x="0" y="19198"/>
                  <a:pt x="220" y="19439"/>
                  <a:pt x="491" y="19439"/>
                </a:cubicBezTo>
                <a:lnTo>
                  <a:pt x="6922" y="19439"/>
                </a:lnTo>
                <a:cubicBezTo>
                  <a:pt x="7150" y="20672"/>
                  <a:pt x="8140" y="21600"/>
                  <a:pt x="9327" y="21600"/>
                </a:cubicBezTo>
                <a:cubicBezTo>
                  <a:pt x="10515" y="21600"/>
                  <a:pt x="11505" y="20672"/>
                  <a:pt x="11732" y="19439"/>
                </a:cubicBezTo>
                <a:lnTo>
                  <a:pt x="21109" y="19439"/>
                </a:lnTo>
                <a:cubicBezTo>
                  <a:pt x="21380" y="19439"/>
                  <a:pt x="21600" y="19198"/>
                  <a:pt x="21600" y="18899"/>
                </a:cubicBezTo>
                <a:cubicBezTo>
                  <a:pt x="21600" y="18601"/>
                  <a:pt x="21380" y="18359"/>
                  <a:pt x="21109" y="18359"/>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latin typeface="Source Sans Pro Regular" charset="0"/>
              <a:ea typeface="Source Sans Pro Regular" charset="0"/>
              <a:cs typeface="Source Sans Pro Regular" charset="0"/>
            </a:endParaRPr>
          </a:p>
        </p:txBody>
      </p:sp>
      <p:sp>
        <p:nvSpPr>
          <p:cNvPr id="310" name="Shape 2633"/>
          <p:cNvSpPr/>
          <p:nvPr/>
        </p:nvSpPr>
        <p:spPr>
          <a:xfrm>
            <a:off x="2538429" y="9330530"/>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2144" y="18334"/>
                </a:moveTo>
                <a:lnTo>
                  <a:pt x="15583" y="6873"/>
                </a:lnTo>
                <a:lnTo>
                  <a:pt x="20168" y="6873"/>
                </a:lnTo>
                <a:cubicBezTo>
                  <a:pt x="20168" y="6873"/>
                  <a:pt x="12144" y="18334"/>
                  <a:pt x="12144" y="18334"/>
                </a:cubicBezTo>
                <a:close/>
                <a:moveTo>
                  <a:pt x="10800" y="19403"/>
                </a:moveTo>
                <a:lnTo>
                  <a:pt x="7041" y="6873"/>
                </a:lnTo>
                <a:lnTo>
                  <a:pt x="14559" y="6873"/>
                </a:lnTo>
                <a:cubicBezTo>
                  <a:pt x="14559" y="6873"/>
                  <a:pt x="10800" y="19403"/>
                  <a:pt x="10800" y="19403"/>
                </a:cubicBezTo>
                <a:close/>
                <a:moveTo>
                  <a:pt x="1432" y="6873"/>
                </a:moveTo>
                <a:lnTo>
                  <a:pt x="6017" y="6873"/>
                </a:lnTo>
                <a:lnTo>
                  <a:pt x="9456" y="18334"/>
                </a:lnTo>
                <a:cubicBezTo>
                  <a:pt x="9456" y="18334"/>
                  <a:pt x="1432" y="6873"/>
                  <a:pt x="1432" y="6873"/>
                </a:cubicBezTo>
                <a:close/>
                <a:moveTo>
                  <a:pt x="6578" y="982"/>
                </a:moveTo>
                <a:lnTo>
                  <a:pt x="8536" y="982"/>
                </a:lnTo>
                <a:lnTo>
                  <a:pt x="6082" y="5891"/>
                </a:lnTo>
                <a:lnTo>
                  <a:pt x="1669" y="5891"/>
                </a:lnTo>
                <a:cubicBezTo>
                  <a:pt x="1669" y="5891"/>
                  <a:pt x="6578" y="982"/>
                  <a:pt x="6578" y="982"/>
                </a:cubicBezTo>
                <a:close/>
                <a:moveTo>
                  <a:pt x="11973" y="982"/>
                </a:moveTo>
                <a:lnTo>
                  <a:pt x="14427" y="5891"/>
                </a:lnTo>
                <a:lnTo>
                  <a:pt x="7173" y="5891"/>
                </a:lnTo>
                <a:lnTo>
                  <a:pt x="9627" y="982"/>
                </a:lnTo>
                <a:cubicBezTo>
                  <a:pt x="9627" y="982"/>
                  <a:pt x="11973" y="982"/>
                  <a:pt x="11973" y="982"/>
                </a:cubicBezTo>
                <a:close/>
                <a:moveTo>
                  <a:pt x="15022" y="982"/>
                </a:moveTo>
                <a:lnTo>
                  <a:pt x="19931" y="5891"/>
                </a:lnTo>
                <a:lnTo>
                  <a:pt x="15518" y="5891"/>
                </a:lnTo>
                <a:lnTo>
                  <a:pt x="13064" y="982"/>
                </a:lnTo>
                <a:cubicBezTo>
                  <a:pt x="13064" y="982"/>
                  <a:pt x="15022" y="982"/>
                  <a:pt x="15022" y="982"/>
                </a:cubicBezTo>
                <a:close/>
                <a:moveTo>
                  <a:pt x="21600" y="6382"/>
                </a:moveTo>
                <a:cubicBezTo>
                  <a:pt x="21600" y="6272"/>
                  <a:pt x="21557" y="6175"/>
                  <a:pt x="21495" y="6093"/>
                </a:cubicBezTo>
                <a:lnTo>
                  <a:pt x="21502" y="6088"/>
                </a:lnTo>
                <a:lnTo>
                  <a:pt x="21471" y="6057"/>
                </a:lnTo>
                <a:cubicBezTo>
                  <a:pt x="21459" y="6044"/>
                  <a:pt x="21448" y="6032"/>
                  <a:pt x="21434" y="6020"/>
                </a:cubicBezTo>
                <a:lnTo>
                  <a:pt x="15611" y="197"/>
                </a:lnTo>
                <a:lnTo>
                  <a:pt x="15604" y="201"/>
                </a:lnTo>
                <a:cubicBezTo>
                  <a:pt x="15514" y="82"/>
                  <a:pt x="15379" y="0"/>
                  <a:pt x="15218" y="0"/>
                </a:cubicBezTo>
                <a:lnTo>
                  <a:pt x="6382" y="0"/>
                </a:lnTo>
                <a:cubicBezTo>
                  <a:pt x="6221" y="0"/>
                  <a:pt x="6086" y="82"/>
                  <a:pt x="5996" y="201"/>
                </a:cubicBezTo>
                <a:lnTo>
                  <a:pt x="5989" y="197"/>
                </a:lnTo>
                <a:lnTo>
                  <a:pt x="166" y="6020"/>
                </a:lnTo>
                <a:cubicBezTo>
                  <a:pt x="152" y="6032"/>
                  <a:pt x="141" y="6044"/>
                  <a:pt x="129" y="6057"/>
                </a:cubicBezTo>
                <a:lnTo>
                  <a:pt x="98" y="6088"/>
                </a:lnTo>
                <a:lnTo>
                  <a:pt x="105" y="6093"/>
                </a:lnTo>
                <a:cubicBezTo>
                  <a:pt x="43" y="6175"/>
                  <a:pt x="0" y="6272"/>
                  <a:pt x="0" y="6382"/>
                </a:cubicBezTo>
                <a:cubicBezTo>
                  <a:pt x="0" y="6499"/>
                  <a:pt x="46" y="6602"/>
                  <a:pt x="115" y="6686"/>
                </a:cubicBezTo>
                <a:lnTo>
                  <a:pt x="109" y="6690"/>
                </a:lnTo>
                <a:lnTo>
                  <a:pt x="10418" y="21418"/>
                </a:lnTo>
                <a:lnTo>
                  <a:pt x="10424" y="21413"/>
                </a:lnTo>
                <a:cubicBezTo>
                  <a:pt x="10514" y="21525"/>
                  <a:pt x="10646" y="21600"/>
                  <a:pt x="10800" y="21600"/>
                </a:cubicBezTo>
                <a:cubicBezTo>
                  <a:pt x="10954" y="21600"/>
                  <a:pt x="11086" y="21525"/>
                  <a:pt x="11176" y="21413"/>
                </a:cubicBezTo>
                <a:lnTo>
                  <a:pt x="11182" y="21418"/>
                </a:lnTo>
                <a:lnTo>
                  <a:pt x="21491" y="6690"/>
                </a:lnTo>
                <a:lnTo>
                  <a:pt x="21485" y="6686"/>
                </a:lnTo>
                <a:cubicBezTo>
                  <a:pt x="21553" y="6602"/>
                  <a:pt x="21600" y="6499"/>
                  <a:pt x="21600" y="6382"/>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latin typeface="Source Sans Pro Regular" charset="0"/>
              <a:ea typeface="Source Sans Pro Regular" charset="0"/>
              <a:cs typeface="Source Sans Pro Regular" charset="0"/>
            </a:endParaRPr>
          </a:p>
        </p:txBody>
      </p:sp>
      <p:sp>
        <p:nvSpPr>
          <p:cNvPr id="23" name="Rectangle 22"/>
          <p:cNvSpPr>
            <a:spLocks/>
          </p:cNvSpPr>
          <p:nvPr/>
        </p:nvSpPr>
        <p:spPr bwMode="auto">
          <a:xfrm>
            <a:off x="8921560" y="513148"/>
            <a:ext cx="6593152" cy="98488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none" lIns="0" tIns="0" rIns="0" bIns="0" anchor="ctr">
            <a:spAutoFit/>
          </a:bodyPr>
          <a:lstStyle/>
          <a:p>
            <a:pPr algn="ctr"/>
            <a:r>
              <a:rPr lang="en-US" sz="6400" b="1" spc="300" dirty="0" smtClean="0">
                <a:solidFill>
                  <a:schemeClr val="tx2"/>
                </a:solidFill>
                <a:latin typeface="Lato Black" charset="0"/>
                <a:ea typeface="Lato Black" charset="0"/>
                <a:cs typeface="Lato Black" charset="0"/>
                <a:sym typeface="Bebas Neue" charset="0"/>
              </a:rPr>
              <a:t>Laptop Features</a:t>
            </a:r>
            <a:endParaRPr lang="en-US" sz="6400" b="1" spc="300" dirty="0">
              <a:solidFill>
                <a:schemeClr val="tx2"/>
              </a:solidFill>
              <a:latin typeface="Lato Black" charset="0"/>
              <a:ea typeface="Lato Black" charset="0"/>
              <a:cs typeface="Lato Black" charset="0"/>
              <a:sym typeface="Bebas Neue" charset="0"/>
            </a:endParaRPr>
          </a:p>
        </p:txBody>
      </p:sp>
      <p:grpSp>
        <p:nvGrpSpPr>
          <p:cNvPr id="24" name="Group 23"/>
          <p:cNvGrpSpPr/>
          <p:nvPr/>
        </p:nvGrpSpPr>
        <p:grpSpPr>
          <a:xfrm>
            <a:off x="11530633" y="1784193"/>
            <a:ext cx="1360987" cy="223024"/>
            <a:chOff x="11262732" y="1672683"/>
            <a:chExt cx="1360987" cy="223024"/>
          </a:xfrm>
        </p:grpSpPr>
        <p:sp>
          <p:nvSpPr>
            <p:cNvPr id="25" name="Oval 24"/>
            <p:cNvSpPr/>
            <p:nvPr/>
          </p:nvSpPr>
          <p:spPr>
            <a:xfrm>
              <a:off x="12400695"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p:cNvSpPr/>
            <p:nvPr/>
          </p:nvSpPr>
          <p:spPr>
            <a:xfrm>
              <a:off x="12021554"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p:nvSpPr>
          <p:spPr>
            <a:xfrm>
              <a:off x="11641873"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p:cNvSpPr/>
            <p:nvPr/>
          </p:nvSpPr>
          <p:spPr>
            <a:xfrm>
              <a:off x="11262732"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Picture Placeholder 1"/>
          <p:cNvSpPr>
            <a:spLocks noGrp="1"/>
          </p:cNvSpPr>
          <p:nvPr>
            <p:ph type="pic" sz="quarter" idx="26"/>
          </p:nvPr>
        </p:nvSpPr>
        <p:spPr/>
      </p:sp>
    </p:spTree>
    <p:extLst>
      <p:ext uri="{BB962C8B-B14F-4D97-AF65-F5344CB8AC3E}">
        <p14:creationId xmlns:p14="http://schemas.microsoft.com/office/powerpoint/2010/main" val="111804002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5" name="Group 134"/>
          <p:cNvGrpSpPr>
            <a:grpSpLocks noChangeAspect="1"/>
          </p:cNvGrpSpPr>
          <p:nvPr/>
        </p:nvGrpSpPr>
        <p:grpSpPr>
          <a:xfrm>
            <a:off x="8788449" y="3112398"/>
            <a:ext cx="6663239" cy="5417186"/>
            <a:chOff x="4300539" y="1984376"/>
            <a:chExt cx="3589338" cy="2890838"/>
          </a:xfrm>
        </p:grpSpPr>
        <p:sp>
          <p:nvSpPr>
            <p:cNvPr id="185" name="Freeform 5"/>
            <p:cNvSpPr>
              <a:spLocks/>
            </p:cNvSpPr>
            <p:nvPr/>
          </p:nvSpPr>
          <p:spPr bwMode="auto">
            <a:xfrm>
              <a:off x="4300539" y="1984376"/>
              <a:ext cx="3589338" cy="2170113"/>
            </a:xfrm>
            <a:custGeom>
              <a:avLst/>
              <a:gdLst>
                <a:gd name="T0" fmla="*/ 2537 w 2537"/>
                <a:gd name="T1" fmla="*/ 1533 h 1533"/>
                <a:gd name="T2" fmla="*/ 2537 w 2537"/>
                <a:gd name="T3" fmla="*/ 71 h 1533"/>
                <a:gd name="T4" fmla="*/ 2467 w 2537"/>
                <a:gd name="T5" fmla="*/ 0 h 1533"/>
                <a:gd name="T6" fmla="*/ 71 w 2537"/>
                <a:gd name="T7" fmla="*/ 0 h 1533"/>
                <a:gd name="T8" fmla="*/ 0 w 2537"/>
                <a:gd name="T9" fmla="*/ 71 h 1533"/>
                <a:gd name="T10" fmla="*/ 0 w 2537"/>
                <a:gd name="T11" fmla="*/ 1533 h 1533"/>
                <a:gd name="T12" fmla="*/ 2537 w 2537"/>
                <a:gd name="T13" fmla="*/ 1533 h 1533"/>
              </a:gdLst>
              <a:ahLst/>
              <a:cxnLst>
                <a:cxn ang="0">
                  <a:pos x="T0" y="T1"/>
                </a:cxn>
                <a:cxn ang="0">
                  <a:pos x="T2" y="T3"/>
                </a:cxn>
                <a:cxn ang="0">
                  <a:pos x="T4" y="T5"/>
                </a:cxn>
                <a:cxn ang="0">
                  <a:pos x="T6" y="T7"/>
                </a:cxn>
                <a:cxn ang="0">
                  <a:pos x="T8" y="T9"/>
                </a:cxn>
                <a:cxn ang="0">
                  <a:pos x="T10" y="T11"/>
                </a:cxn>
                <a:cxn ang="0">
                  <a:pos x="T12" y="T13"/>
                </a:cxn>
              </a:cxnLst>
              <a:rect l="0" t="0" r="r" b="b"/>
              <a:pathLst>
                <a:path w="2537" h="1533">
                  <a:moveTo>
                    <a:pt x="2537" y="1533"/>
                  </a:moveTo>
                  <a:cubicBezTo>
                    <a:pt x="2537" y="71"/>
                    <a:pt x="2537" y="71"/>
                    <a:pt x="2537" y="71"/>
                  </a:cubicBezTo>
                  <a:cubicBezTo>
                    <a:pt x="2537" y="32"/>
                    <a:pt x="2506" y="0"/>
                    <a:pt x="2467" y="0"/>
                  </a:cubicBezTo>
                  <a:cubicBezTo>
                    <a:pt x="71" y="0"/>
                    <a:pt x="71" y="0"/>
                    <a:pt x="71" y="0"/>
                  </a:cubicBezTo>
                  <a:cubicBezTo>
                    <a:pt x="32" y="0"/>
                    <a:pt x="0" y="32"/>
                    <a:pt x="0" y="71"/>
                  </a:cubicBezTo>
                  <a:cubicBezTo>
                    <a:pt x="0" y="1533"/>
                    <a:pt x="0" y="1533"/>
                    <a:pt x="0" y="1533"/>
                  </a:cubicBezTo>
                  <a:lnTo>
                    <a:pt x="2537" y="1533"/>
                  </a:lnTo>
                  <a:close/>
                </a:path>
              </a:pathLst>
            </a:custGeom>
            <a:solidFill>
              <a:srgbClr val="18181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04" tIns="45702" rIns="91404" bIns="45702" numCol="1" anchor="t" anchorCtr="0" compatLnSpc="1">
              <a:prstTxWarp prst="textNoShape">
                <a:avLst/>
              </a:prstTxWarp>
            </a:bodyPr>
            <a:lstStyle/>
            <a:p>
              <a:endParaRPr lang="id-ID" sz="3599" dirty="0">
                <a:latin typeface="Source Sans Pro Regular" charset="0"/>
              </a:endParaRPr>
            </a:p>
          </p:txBody>
        </p:sp>
        <p:sp>
          <p:nvSpPr>
            <p:cNvPr id="199" name="Freeform 6"/>
            <p:cNvSpPr>
              <a:spLocks noEditPoints="1"/>
            </p:cNvSpPr>
            <p:nvPr/>
          </p:nvSpPr>
          <p:spPr bwMode="auto">
            <a:xfrm>
              <a:off x="4440239" y="2132014"/>
              <a:ext cx="3309938" cy="1873250"/>
            </a:xfrm>
            <a:custGeom>
              <a:avLst/>
              <a:gdLst>
                <a:gd name="T0" fmla="*/ 2075 w 2085"/>
                <a:gd name="T1" fmla="*/ 10 h 1180"/>
                <a:gd name="T2" fmla="*/ 2075 w 2085"/>
                <a:gd name="T3" fmla="*/ 1170 h 1180"/>
                <a:gd name="T4" fmla="*/ 10 w 2085"/>
                <a:gd name="T5" fmla="*/ 1170 h 1180"/>
                <a:gd name="T6" fmla="*/ 10 w 2085"/>
                <a:gd name="T7" fmla="*/ 10 h 1180"/>
                <a:gd name="T8" fmla="*/ 2075 w 2085"/>
                <a:gd name="T9" fmla="*/ 10 h 1180"/>
                <a:gd name="T10" fmla="*/ 2085 w 2085"/>
                <a:gd name="T11" fmla="*/ 0 h 1180"/>
                <a:gd name="T12" fmla="*/ 2075 w 2085"/>
                <a:gd name="T13" fmla="*/ 0 h 1180"/>
                <a:gd name="T14" fmla="*/ 10 w 2085"/>
                <a:gd name="T15" fmla="*/ 0 h 1180"/>
                <a:gd name="T16" fmla="*/ 0 w 2085"/>
                <a:gd name="T17" fmla="*/ 0 h 1180"/>
                <a:gd name="T18" fmla="*/ 0 w 2085"/>
                <a:gd name="T19" fmla="*/ 10 h 1180"/>
                <a:gd name="T20" fmla="*/ 0 w 2085"/>
                <a:gd name="T21" fmla="*/ 1170 h 1180"/>
                <a:gd name="T22" fmla="*/ 0 w 2085"/>
                <a:gd name="T23" fmla="*/ 1180 h 1180"/>
                <a:gd name="T24" fmla="*/ 10 w 2085"/>
                <a:gd name="T25" fmla="*/ 1180 h 1180"/>
                <a:gd name="T26" fmla="*/ 2075 w 2085"/>
                <a:gd name="T27" fmla="*/ 1180 h 1180"/>
                <a:gd name="T28" fmla="*/ 2085 w 2085"/>
                <a:gd name="T29" fmla="*/ 1180 h 1180"/>
                <a:gd name="T30" fmla="*/ 2085 w 2085"/>
                <a:gd name="T31" fmla="*/ 1170 h 1180"/>
                <a:gd name="T32" fmla="*/ 2085 w 2085"/>
                <a:gd name="T33" fmla="*/ 10 h 1180"/>
                <a:gd name="T34" fmla="*/ 2085 w 2085"/>
                <a:gd name="T35" fmla="*/ 0 h 1180"/>
                <a:gd name="T36" fmla="*/ 2085 w 2085"/>
                <a:gd name="T37" fmla="*/ 0 h 1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085" h="1180">
                  <a:moveTo>
                    <a:pt x="2075" y="10"/>
                  </a:moveTo>
                  <a:lnTo>
                    <a:pt x="2075" y="1170"/>
                  </a:lnTo>
                  <a:lnTo>
                    <a:pt x="10" y="1170"/>
                  </a:lnTo>
                  <a:lnTo>
                    <a:pt x="10" y="10"/>
                  </a:lnTo>
                  <a:lnTo>
                    <a:pt x="2075" y="10"/>
                  </a:lnTo>
                  <a:close/>
                  <a:moveTo>
                    <a:pt x="2085" y="0"/>
                  </a:moveTo>
                  <a:lnTo>
                    <a:pt x="2075" y="0"/>
                  </a:lnTo>
                  <a:lnTo>
                    <a:pt x="10" y="0"/>
                  </a:lnTo>
                  <a:lnTo>
                    <a:pt x="0" y="0"/>
                  </a:lnTo>
                  <a:lnTo>
                    <a:pt x="0" y="10"/>
                  </a:lnTo>
                  <a:lnTo>
                    <a:pt x="0" y="1170"/>
                  </a:lnTo>
                  <a:lnTo>
                    <a:pt x="0" y="1180"/>
                  </a:lnTo>
                  <a:lnTo>
                    <a:pt x="10" y="1180"/>
                  </a:lnTo>
                  <a:lnTo>
                    <a:pt x="2075" y="1180"/>
                  </a:lnTo>
                  <a:lnTo>
                    <a:pt x="2085" y="1180"/>
                  </a:lnTo>
                  <a:lnTo>
                    <a:pt x="2085" y="1170"/>
                  </a:lnTo>
                  <a:lnTo>
                    <a:pt x="2085" y="10"/>
                  </a:lnTo>
                  <a:lnTo>
                    <a:pt x="2085" y="0"/>
                  </a:lnTo>
                  <a:lnTo>
                    <a:pt x="2085" y="0"/>
                  </a:lnTo>
                  <a:close/>
                </a:path>
              </a:pathLst>
            </a:custGeom>
            <a:solidFill>
              <a:srgbClr val="0C0D1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04" tIns="45702" rIns="91404" bIns="45702" numCol="1" anchor="t" anchorCtr="0" compatLnSpc="1">
              <a:prstTxWarp prst="textNoShape">
                <a:avLst/>
              </a:prstTxWarp>
            </a:bodyPr>
            <a:lstStyle/>
            <a:p>
              <a:endParaRPr lang="id-ID" sz="3599" dirty="0">
                <a:latin typeface="Source Sans Pro Regular" charset="0"/>
              </a:endParaRPr>
            </a:p>
          </p:txBody>
        </p:sp>
        <p:sp>
          <p:nvSpPr>
            <p:cNvPr id="200" name="Freeform 7"/>
            <p:cNvSpPr>
              <a:spLocks noEditPoints="1"/>
            </p:cNvSpPr>
            <p:nvPr/>
          </p:nvSpPr>
          <p:spPr bwMode="auto">
            <a:xfrm>
              <a:off x="4440239" y="2132014"/>
              <a:ext cx="3309938" cy="1873250"/>
            </a:xfrm>
            <a:custGeom>
              <a:avLst/>
              <a:gdLst>
                <a:gd name="T0" fmla="*/ 2075 w 2085"/>
                <a:gd name="T1" fmla="*/ 10 h 1180"/>
                <a:gd name="T2" fmla="*/ 2075 w 2085"/>
                <a:gd name="T3" fmla="*/ 1170 h 1180"/>
                <a:gd name="T4" fmla="*/ 10 w 2085"/>
                <a:gd name="T5" fmla="*/ 1170 h 1180"/>
                <a:gd name="T6" fmla="*/ 10 w 2085"/>
                <a:gd name="T7" fmla="*/ 10 h 1180"/>
                <a:gd name="T8" fmla="*/ 2075 w 2085"/>
                <a:gd name="T9" fmla="*/ 10 h 1180"/>
                <a:gd name="T10" fmla="*/ 2085 w 2085"/>
                <a:gd name="T11" fmla="*/ 0 h 1180"/>
                <a:gd name="T12" fmla="*/ 2075 w 2085"/>
                <a:gd name="T13" fmla="*/ 0 h 1180"/>
                <a:gd name="T14" fmla="*/ 10 w 2085"/>
                <a:gd name="T15" fmla="*/ 0 h 1180"/>
                <a:gd name="T16" fmla="*/ 0 w 2085"/>
                <a:gd name="T17" fmla="*/ 0 h 1180"/>
                <a:gd name="T18" fmla="*/ 0 w 2085"/>
                <a:gd name="T19" fmla="*/ 10 h 1180"/>
                <a:gd name="T20" fmla="*/ 0 w 2085"/>
                <a:gd name="T21" fmla="*/ 1170 h 1180"/>
                <a:gd name="T22" fmla="*/ 0 w 2085"/>
                <a:gd name="T23" fmla="*/ 1180 h 1180"/>
                <a:gd name="T24" fmla="*/ 10 w 2085"/>
                <a:gd name="T25" fmla="*/ 1180 h 1180"/>
                <a:gd name="T26" fmla="*/ 2075 w 2085"/>
                <a:gd name="T27" fmla="*/ 1180 h 1180"/>
                <a:gd name="T28" fmla="*/ 2085 w 2085"/>
                <a:gd name="T29" fmla="*/ 1180 h 1180"/>
                <a:gd name="T30" fmla="*/ 2085 w 2085"/>
                <a:gd name="T31" fmla="*/ 1170 h 1180"/>
                <a:gd name="T32" fmla="*/ 2085 w 2085"/>
                <a:gd name="T33" fmla="*/ 10 h 1180"/>
                <a:gd name="T34" fmla="*/ 2085 w 2085"/>
                <a:gd name="T35" fmla="*/ 0 h 1180"/>
                <a:gd name="T36" fmla="*/ 2085 w 2085"/>
                <a:gd name="T37" fmla="*/ 0 h 1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085" h="1180">
                  <a:moveTo>
                    <a:pt x="2075" y="10"/>
                  </a:moveTo>
                  <a:lnTo>
                    <a:pt x="2075" y="1170"/>
                  </a:lnTo>
                  <a:lnTo>
                    <a:pt x="10" y="1170"/>
                  </a:lnTo>
                  <a:lnTo>
                    <a:pt x="10" y="10"/>
                  </a:lnTo>
                  <a:lnTo>
                    <a:pt x="2075" y="10"/>
                  </a:lnTo>
                  <a:moveTo>
                    <a:pt x="2085" y="0"/>
                  </a:moveTo>
                  <a:lnTo>
                    <a:pt x="2075" y="0"/>
                  </a:lnTo>
                  <a:lnTo>
                    <a:pt x="10" y="0"/>
                  </a:lnTo>
                  <a:lnTo>
                    <a:pt x="0" y="0"/>
                  </a:lnTo>
                  <a:lnTo>
                    <a:pt x="0" y="10"/>
                  </a:lnTo>
                  <a:lnTo>
                    <a:pt x="0" y="1170"/>
                  </a:lnTo>
                  <a:lnTo>
                    <a:pt x="0" y="1180"/>
                  </a:lnTo>
                  <a:lnTo>
                    <a:pt x="10" y="1180"/>
                  </a:lnTo>
                  <a:lnTo>
                    <a:pt x="2075" y="1180"/>
                  </a:lnTo>
                  <a:lnTo>
                    <a:pt x="2085" y="1180"/>
                  </a:lnTo>
                  <a:lnTo>
                    <a:pt x="2085" y="1170"/>
                  </a:lnTo>
                  <a:lnTo>
                    <a:pt x="2085" y="10"/>
                  </a:lnTo>
                  <a:lnTo>
                    <a:pt x="2085" y="0"/>
                  </a:lnTo>
                  <a:lnTo>
                    <a:pt x="2085"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04" tIns="45702" rIns="91404" bIns="45702" numCol="1" anchor="t" anchorCtr="0" compatLnSpc="1">
              <a:prstTxWarp prst="textNoShape">
                <a:avLst/>
              </a:prstTxWarp>
            </a:bodyPr>
            <a:lstStyle/>
            <a:p>
              <a:endParaRPr lang="id-ID" sz="3599" dirty="0">
                <a:latin typeface="Source Sans Pro Regular" charset="0"/>
              </a:endParaRPr>
            </a:p>
          </p:txBody>
        </p:sp>
        <p:sp>
          <p:nvSpPr>
            <p:cNvPr id="201" name="Rectangle 8"/>
            <p:cNvSpPr>
              <a:spLocks noChangeArrowheads="1"/>
            </p:cNvSpPr>
            <p:nvPr/>
          </p:nvSpPr>
          <p:spPr bwMode="auto">
            <a:xfrm>
              <a:off x="4456114" y="2147889"/>
              <a:ext cx="3278188" cy="1841500"/>
            </a:xfrm>
            <a:prstGeom prst="rect">
              <a:avLst/>
            </a:prstGeom>
            <a:solidFill>
              <a:srgbClr val="7E7E7E"/>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04" tIns="45702" rIns="91404" bIns="45702" numCol="1" anchor="t" anchorCtr="0" compatLnSpc="1">
              <a:prstTxWarp prst="textNoShape">
                <a:avLst/>
              </a:prstTxWarp>
            </a:bodyPr>
            <a:lstStyle/>
            <a:p>
              <a:endParaRPr lang="id-ID" sz="3599" dirty="0">
                <a:latin typeface="Source Sans Pro Regular" charset="0"/>
              </a:endParaRPr>
            </a:p>
          </p:txBody>
        </p:sp>
        <p:sp>
          <p:nvSpPr>
            <p:cNvPr id="202" name="Freeform 9"/>
            <p:cNvSpPr>
              <a:spLocks/>
            </p:cNvSpPr>
            <p:nvPr/>
          </p:nvSpPr>
          <p:spPr bwMode="auto">
            <a:xfrm>
              <a:off x="5484814" y="4826001"/>
              <a:ext cx="1208088" cy="49213"/>
            </a:xfrm>
            <a:custGeom>
              <a:avLst/>
              <a:gdLst>
                <a:gd name="T0" fmla="*/ 852 w 854"/>
                <a:gd name="T1" fmla="*/ 24 h 35"/>
                <a:gd name="T2" fmla="*/ 478 w 854"/>
                <a:gd name="T3" fmla="*/ 5 h 35"/>
                <a:gd name="T4" fmla="*/ 478 w 854"/>
                <a:gd name="T5" fmla="*/ 0 h 35"/>
                <a:gd name="T6" fmla="*/ 427 w 854"/>
                <a:gd name="T7" fmla="*/ 3 h 35"/>
                <a:gd name="T8" fmla="*/ 375 w 854"/>
                <a:gd name="T9" fmla="*/ 0 h 35"/>
                <a:gd name="T10" fmla="*/ 375 w 854"/>
                <a:gd name="T11" fmla="*/ 5 h 35"/>
                <a:gd name="T12" fmla="*/ 1 w 854"/>
                <a:gd name="T13" fmla="*/ 24 h 35"/>
                <a:gd name="T14" fmla="*/ 24 w 854"/>
                <a:gd name="T15" fmla="*/ 35 h 35"/>
                <a:gd name="T16" fmla="*/ 375 w 854"/>
                <a:gd name="T17" fmla="*/ 35 h 35"/>
                <a:gd name="T18" fmla="*/ 478 w 854"/>
                <a:gd name="T19" fmla="*/ 35 h 35"/>
                <a:gd name="T20" fmla="*/ 829 w 854"/>
                <a:gd name="T21" fmla="*/ 35 h 35"/>
                <a:gd name="T22" fmla="*/ 852 w 854"/>
                <a:gd name="T23" fmla="*/ 24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54" h="35">
                  <a:moveTo>
                    <a:pt x="852" y="24"/>
                  </a:moveTo>
                  <a:cubicBezTo>
                    <a:pt x="478" y="5"/>
                    <a:pt x="478" y="5"/>
                    <a:pt x="478" y="5"/>
                  </a:cubicBezTo>
                  <a:cubicBezTo>
                    <a:pt x="478" y="0"/>
                    <a:pt x="478" y="0"/>
                    <a:pt x="478" y="0"/>
                  </a:cubicBezTo>
                  <a:cubicBezTo>
                    <a:pt x="427" y="3"/>
                    <a:pt x="427" y="3"/>
                    <a:pt x="427" y="3"/>
                  </a:cubicBezTo>
                  <a:cubicBezTo>
                    <a:pt x="375" y="0"/>
                    <a:pt x="375" y="0"/>
                    <a:pt x="375" y="0"/>
                  </a:cubicBezTo>
                  <a:cubicBezTo>
                    <a:pt x="375" y="5"/>
                    <a:pt x="375" y="5"/>
                    <a:pt x="375" y="5"/>
                  </a:cubicBezTo>
                  <a:cubicBezTo>
                    <a:pt x="1" y="24"/>
                    <a:pt x="1" y="24"/>
                    <a:pt x="1" y="24"/>
                  </a:cubicBezTo>
                  <a:cubicBezTo>
                    <a:pt x="1" y="24"/>
                    <a:pt x="0" y="35"/>
                    <a:pt x="24" y="35"/>
                  </a:cubicBezTo>
                  <a:cubicBezTo>
                    <a:pt x="41" y="35"/>
                    <a:pt x="247" y="35"/>
                    <a:pt x="375" y="35"/>
                  </a:cubicBezTo>
                  <a:cubicBezTo>
                    <a:pt x="435" y="35"/>
                    <a:pt x="478" y="35"/>
                    <a:pt x="478" y="35"/>
                  </a:cubicBezTo>
                  <a:cubicBezTo>
                    <a:pt x="606" y="35"/>
                    <a:pt x="812" y="35"/>
                    <a:pt x="829" y="35"/>
                  </a:cubicBezTo>
                  <a:cubicBezTo>
                    <a:pt x="854" y="35"/>
                    <a:pt x="852" y="24"/>
                    <a:pt x="852" y="24"/>
                  </a:cubicBezTo>
                  <a:close/>
                </a:path>
              </a:pathLst>
            </a:custGeom>
            <a:solidFill>
              <a:srgbClr val="18181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04" tIns="45702" rIns="91404" bIns="45702" numCol="1" anchor="t" anchorCtr="0" compatLnSpc="1">
              <a:prstTxWarp prst="textNoShape">
                <a:avLst/>
              </a:prstTxWarp>
            </a:bodyPr>
            <a:lstStyle/>
            <a:p>
              <a:endParaRPr lang="id-ID" sz="3599" dirty="0">
                <a:latin typeface="Source Sans Pro Regular" charset="0"/>
              </a:endParaRPr>
            </a:p>
          </p:txBody>
        </p:sp>
        <p:sp>
          <p:nvSpPr>
            <p:cNvPr id="203" name="Freeform 10"/>
            <p:cNvSpPr>
              <a:spLocks/>
            </p:cNvSpPr>
            <p:nvPr/>
          </p:nvSpPr>
          <p:spPr bwMode="auto">
            <a:xfrm>
              <a:off x="5478464" y="4446589"/>
              <a:ext cx="1219200" cy="417513"/>
            </a:xfrm>
            <a:custGeom>
              <a:avLst/>
              <a:gdLst>
                <a:gd name="T0" fmla="*/ 790 w 861"/>
                <a:gd name="T1" fmla="*/ 274 h 295"/>
                <a:gd name="T2" fmla="*/ 738 w 861"/>
                <a:gd name="T3" fmla="*/ 224 h 295"/>
                <a:gd name="T4" fmla="*/ 714 w 861"/>
                <a:gd name="T5" fmla="*/ 0 h 295"/>
                <a:gd name="T6" fmla="*/ 431 w 861"/>
                <a:gd name="T7" fmla="*/ 4 h 295"/>
                <a:gd name="T8" fmla="*/ 147 w 861"/>
                <a:gd name="T9" fmla="*/ 0 h 295"/>
                <a:gd name="T10" fmla="*/ 124 w 861"/>
                <a:gd name="T11" fmla="*/ 224 h 295"/>
                <a:gd name="T12" fmla="*/ 72 w 861"/>
                <a:gd name="T13" fmla="*/ 274 h 295"/>
                <a:gd name="T14" fmla="*/ 0 w 861"/>
                <a:gd name="T15" fmla="*/ 291 h 295"/>
                <a:gd name="T16" fmla="*/ 0 w 861"/>
                <a:gd name="T17" fmla="*/ 295 h 295"/>
                <a:gd name="T18" fmla="*/ 379 w 861"/>
                <a:gd name="T19" fmla="*/ 295 h 295"/>
                <a:gd name="T20" fmla="*/ 482 w 861"/>
                <a:gd name="T21" fmla="*/ 295 h 295"/>
                <a:gd name="T22" fmla="*/ 861 w 861"/>
                <a:gd name="T23" fmla="*/ 295 h 295"/>
                <a:gd name="T24" fmla="*/ 861 w 861"/>
                <a:gd name="T25" fmla="*/ 291 h 295"/>
                <a:gd name="T26" fmla="*/ 790 w 861"/>
                <a:gd name="T27" fmla="*/ 274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61" h="295">
                  <a:moveTo>
                    <a:pt x="790" y="274"/>
                  </a:moveTo>
                  <a:cubicBezTo>
                    <a:pt x="760" y="268"/>
                    <a:pt x="744" y="271"/>
                    <a:pt x="738" y="224"/>
                  </a:cubicBezTo>
                  <a:cubicBezTo>
                    <a:pt x="731" y="177"/>
                    <a:pt x="714" y="0"/>
                    <a:pt x="714" y="0"/>
                  </a:cubicBezTo>
                  <a:cubicBezTo>
                    <a:pt x="431" y="4"/>
                    <a:pt x="431" y="4"/>
                    <a:pt x="431" y="4"/>
                  </a:cubicBezTo>
                  <a:cubicBezTo>
                    <a:pt x="147" y="0"/>
                    <a:pt x="147" y="0"/>
                    <a:pt x="147" y="0"/>
                  </a:cubicBezTo>
                  <a:cubicBezTo>
                    <a:pt x="147" y="0"/>
                    <a:pt x="130" y="177"/>
                    <a:pt x="124" y="224"/>
                  </a:cubicBezTo>
                  <a:cubicBezTo>
                    <a:pt x="117" y="271"/>
                    <a:pt x="102" y="268"/>
                    <a:pt x="72" y="274"/>
                  </a:cubicBezTo>
                  <a:cubicBezTo>
                    <a:pt x="42" y="280"/>
                    <a:pt x="0" y="287"/>
                    <a:pt x="0" y="291"/>
                  </a:cubicBezTo>
                  <a:cubicBezTo>
                    <a:pt x="0" y="295"/>
                    <a:pt x="0" y="295"/>
                    <a:pt x="0" y="295"/>
                  </a:cubicBezTo>
                  <a:cubicBezTo>
                    <a:pt x="379" y="295"/>
                    <a:pt x="379" y="295"/>
                    <a:pt x="379" y="295"/>
                  </a:cubicBezTo>
                  <a:cubicBezTo>
                    <a:pt x="482" y="295"/>
                    <a:pt x="482" y="295"/>
                    <a:pt x="482" y="295"/>
                  </a:cubicBezTo>
                  <a:cubicBezTo>
                    <a:pt x="861" y="295"/>
                    <a:pt x="861" y="295"/>
                    <a:pt x="861" y="295"/>
                  </a:cubicBezTo>
                  <a:cubicBezTo>
                    <a:pt x="861" y="295"/>
                    <a:pt x="861" y="295"/>
                    <a:pt x="861" y="291"/>
                  </a:cubicBezTo>
                  <a:cubicBezTo>
                    <a:pt x="861" y="287"/>
                    <a:pt x="820" y="280"/>
                    <a:pt x="790" y="274"/>
                  </a:cubicBezTo>
                  <a:close/>
                </a:path>
              </a:pathLst>
            </a:custGeom>
            <a:solidFill>
              <a:srgbClr val="D2D3D5"/>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04" tIns="45702" rIns="91404" bIns="45702" numCol="1" anchor="t" anchorCtr="0" compatLnSpc="1">
              <a:prstTxWarp prst="textNoShape">
                <a:avLst/>
              </a:prstTxWarp>
            </a:bodyPr>
            <a:lstStyle/>
            <a:p>
              <a:endParaRPr lang="id-ID" sz="3599" dirty="0">
                <a:latin typeface="Source Sans Pro Regular" charset="0"/>
              </a:endParaRPr>
            </a:p>
          </p:txBody>
        </p:sp>
        <p:sp>
          <p:nvSpPr>
            <p:cNvPr id="204" name="Oval 11"/>
            <p:cNvSpPr>
              <a:spLocks noChangeArrowheads="1"/>
            </p:cNvSpPr>
            <p:nvPr/>
          </p:nvSpPr>
          <p:spPr bwMode="auto">
            <a:xfrm>
              <a:off x="6070602" y="2044701"/>
              <a:ext cx="49213" cy="49213"/>
            </a:xfrm>
            <a:prstGeom prst="ellipse">
              <a:avLst/>
            </a:prstGeom>
            <a:solidFill>
              <a:srgbClr val="2C2C2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04" tIns="45702" rIns="91404" bIns="45702" numCol="1" anchor="t" anchorCtr="0" compatLnSpc="1">
              <a:prstTxWarp prst="textNoShape">
                <a:avLst/>
              </a:prstTxWarp>
            </a:bodyPr>
            <a:lstStyle/>
            <a:p>
              <a:endParaRPr lang="id-ID" sz="3599" dirty="0">
                <a:latin typeface="Source Sans Pro Regular" charset="0"/>
              </a:endParaRPr>
            </a:p>
          </p:txBody>
        </p:sp>
        <p:sp>
          <p:nvSpPr>
            <p:cNvPr id="205" name="Oval 12"/>
            <p:cNvSpPr>
              <a:spLocks noChangeArrowheads="1"/>
            </p:cNvSpPr>
            <p:nvPr/>
          </p:nvSpPr>
          <p:spPr bwMode="auto">
            <a:xfrm>
              <a:off x="6070602" y="2041526"/>
              <a:ext cx="49213" cy="49213"/>
            </a:xfrm>
            <a:prstGeom prst="ellipse">
              <a:avLst/>
            </a:prstGeom>
            <a:solidFill>
              <a:srgbClr val="0A0A0A"/>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04" tIns="45702" rIns="91404" bIns="45702" numCol="1" anchor="t" anchorCtr="0" compatLnSpc="1">
              <a:prstTxWarp prst="textNoShape">
                <a:avLst/>
              </a:prstTxWarp>
            </a:bodyPr>
            <a:lstStyle/>
            <a:p>
              <a:endParaRPr lang="id-ID" sz="3599" dirty="0">
                <a:latin typeface="Source Sans Pro Regular" charset="0"/>
              </a:endParaRPr>
            </a:p>
          </p:txBody>
        </p:sp>
        <p:sp>
          <p:nvSpPr>
            <p:cNvPr id="206" name="Oval 13"/>
            <p:cNvSpPr>
              <a:spLocks noChangeArrowheads="1"/>
            </p:cNvSpPr>
            <p:nvPr/>
          </p:nvSpPr>
          <p:spPr bwMode="auto">
            <a:xfrm>
              <a:off x="6078539" y="2049464"/>
              <a:ext cx="33338" cy="31750"/>
            </a:xfrm>
            <a:prstGeom prst="ellipse">
              <a:avLst/>
            </a:pr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04" tIns="45702" rIns="91404" bIns="45702" numCol="1" anchor="t" anchorCtr="0" compatLnSpc="1">
              <a:prstTxWarp prst="textNoShape">
                <a:avLst/>
              </a:prstTxWarp>
            </a:bodyPr>
            <a:lstStyle/>
            <a:p>
              <a:endParaRPr lang="id-ID" sz="3599" dirty="0">
                <a:latin typeface="Source Sans Pro Regular" charset="0"/>
              </a:endParaRPr>
            </a:p>
          </p:txBody>
        </p:sp>
        <p:sp>
          <p:nvSpPr>
            <p:cNvPr id="207" name="Oval 14"/>
            <p:cNvSpPr>
              <a:spLocks noChangeArrowheads="1"/>
            </p:cNvSpPr>
            <p:nvPr/>
          </p:nvSpPr>
          <p:spPr bwMode="auto">
            <a:xfrm>
              <a:off x="6088064" y="2055814"/>
              <a:ext cx="15875" cy="19050"/>
            </a:xfrm>
            <a:prstGeom prst="ellipse">
              <a:avLst/>
            </a:prstGeom>
            <a:solidFill>
              <a:srgbClr val="2C99B4"/>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04" tIns="45702" rIns="91404" bIns="45702" numCol="1" anchor="t" anchorCtr="0" compatLnSpc="1">
              <a:prstTxWarp prst="textNoShape">
                <a:avLst/>
              </a:prstTxWarp>
            </a:bodyPr>
            <a:lstStyle/>
            <a:p>
              <a:endParaRPr lang="id-ID" sz="3599" dirty="0">
                <a:latin typeface="Source Sans Pro Regular" charset="0"/>
              </a:endParaRPr>
            </a:p>
          </p:txBody>
        </p:sp>
        <p:sp>
          <p:nvSpPr>
            <p:cNvPr id="208" name="Oval 15"/>
            <p:cNvSpPr>
              <a:spLocks noChangeArrowheads="1"/>
            </p:cNvSpPr>
            <p:nvPr/>
          </p:nvSpPr>
          <p:spPr bwMode="auto">
            <a:xfrm>
              <a:off x="6092827" y="2063751"/>
              <a:ext cx="4763" cy="4763"/>
            </a:xfrm>
            <a:prstGeom prst="ellipse">
              <a:avLst/>
            </a:pr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04" tIns="45702" rIns="91404" bIns="45702" numCol="1" anchor="t" anchorCtr="0" compatLnSpc="1">
              <a:prstTxWarp prst="textNoShape">
                <a:avLst/>
              </a:prstTxWarp>
            </a:bodyPr>
            <a:lstStyle/>
            <a:p>
              <a:endParaRPr lang="id-ID" sz="3599" dirty="0">
                <a:latin typeface="Source Sans Pro Regular" charset="0"/>
              </a:endParaRPr>
            </a:p>
          </p:txBody>
        </p:sp>
        <p:sp>
          <p:nvSpPr>
            <p:cNvPr id="209" name="Freeform 16"/>
            <p:cNvSpPr>
              <a:spLocks/>
            </p:cNvSpPr>
            <p:nvPr/>
          </p:nvSpPr>
          <p:spPr bwMode="auto">
            <a:xfrm>
              <a:off x="5478464" y="4446589"/>
              <a:ext cx="985838" cy="417513"/>
            </a:xfrm>
            <a:custGeom>
              <a:avLst/>
              <a:gdLst>
                <a:gd name="T0" fmla="*/ 696 w 696"/>
                <a:gd name="T1" fmla="*/ 10 h 295"/>
                <a:gd name="T2" fmla="*/ 573 w 696"/>
                <a:gd name="T3" fmla="*/ 2 h 295"/>
                <a:gd name="T4" fmla="*/ 431 w 696"/>
                <a:gd name="T5" fmla="*/ 4 h 295"/>
                <a:gd name="T6" fmla="*/ 147 w 696"/>
                <a:gd name="T7" fmla="*/ 0 h 295"/>
                <a:gd name="T8" fmla="*/ 124 w 696"/>
                <a:gd name="T9" fmla="*/ 224 h 295"/>
                <a:gd name="T10" fmla="*/ 72 w 696"/>
                <a:gd name="T11" fmla="*/ 274 h 295"/>
                <a:gd name="T12" fmla="*/ 0 w 696"/>
                <a:gd name="T13" fmla="*/ 291 h 295"/>
                <a:gd name="T14" fmla="*/ 0 w 696"/>
                <a:gd name="T15" fmla="*/ 295 h 295"/>
                <a:gd name="T16" fmla="*/ 379 w 696"/>
                <a:gd name="T17" fmla="*/ 295 h 295"/>
                <a:gd name="T18" fmla="*/ 432 w 696"/>
                <a:gd name="T19" fmla="*/ 295 h 295"/>
                <a:gd name="T20" fmla="*/ 696 w 696"/>
                <a:gd name="T21" fmla="*/ 10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6" h="295">
                  <a:moveTo>
                    <a:pt x="696" y="10"/>
                  </a:moveTo>
                  <a:cubicBezTo>
                    <a:pt x="573" y="2"/>
                    <a:pt x="573" y="2"/>
                    <a:pt x="573" y="2"/>
                  </a:cubicBezTo>
                  <a:cubicBezTo>
                    <a:pt x="431" y="4"/>
                    <a:pt x="431" y="4"/>
                    <a:pt x="431" y="4"/>
                  </a:cubicBezTo>
                  <a:cubicBezTo>
                    <a:pt x="147" y="0"/>
                    <a:pt x="147" y="0"/>
                    <a:pt x="147" y="0"/>
                  </a:cubicBezTo>
                  <a:cubicBezTo>
                    <a:pt x="147" y="0"/>
                    <a:pt x="130" y="177"/>
                    <a:pt x="124" y="224"/>
                  </a:cubicBezTo>
                  <a:cubicBezTo>
                    <a:pt x="117" y="271"/>
                    <a:pt x="102" y="268"/>
                    <a:pt x="72" y="274"/>
                  </a:cubicBezTo>
                  <a:cubicBezTo>
                    <a:pt x="42" y="280"/>
                    <a:pt x="0" y="287"/>
                    <a:pt x="0" y="291"/>
                  </a:cubicBezTo>
                  <a:cubicBezTo>
                    <a:pt x="0" y="295"/>
                    <a:pt x="0" y="295"/>
                    <a:pt x="0" y="295"/>
                  </a:cubicBezTo>
                  <a:cubicBezTo>
                    <a:pt x="379" y="295"/>
                    <a:pt x="379" y="295"/>
                    <a:pt x="379" y="295"/>
                  </a:cubicBezTo>
                  <a:cubicBezTo>
                    <a:pt x="432" y="295"/>
                    <a:pt x="432" y="295"/>
                    <a:pt x="432" y="295"/>
                  </a:cubicBezTo>
                  <a:lnTo>
                    <a:pt x="696" y="10"/>
                  </a:lnTo>
                  <a:close/>
                </a:path>
              </a:pathLst>
            </a:custGeom>
            <a:solidFill>
              <a:srgbClr val="A8A9AA"/>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04" tIns="45702" rIns="91404" bIns="45702" numCol="1" anchor="t" anchorCtr="0" compatLnSpc="1">
              <a:prstTxWarp prst="textNoShape">
                <a:avLst/>
              </a:prstTxWarp>
            </a:bodyPr>
            <a:lstStyle/>
            <a:p>
              <a:endParaRPr lang="id-ID" sz="3599" dirty="0">
                <a:latin typeface="Source Sans Pro Regular" charset="0"/>
              </a:endParaRPr>
            </a:p>
          </p:txBody>
        </p:sp>
        <p:sp>
          <p:nvSpPr>
            <p:cNvPr id="210" name="Freeform 17"/>
            <p:cNvSpPr>
              <a:spLocks/>
            </p:cNvSpPr>
            <p:nvPr/>
          </p:nvSpPr>
          <p:spPr bwMode="auto">
            <a:xfrm>
              <a:off x="4300539" y="4154489"/>
              <a:ext cx="3589338" cy="341313"/>
            </a:xfrm>
            <a:custGeom>
              <a:avLst/>
              <a:gdLst>
                <a:gd name="T0" fmla="*/ 0 w 2537"/>
                <a:gd name="T1" fmla="*/ 0 h 241"/>
                <a:gd name="T2" fmla="*/ 0 w 2537"/>
                <a:gd name="T3" fmla="*/ 170 h 241"/>
                <a:gd name="T4" fmla="*/ 71 w 2537"/>
                <a:gd name="T5" fmla="*/ 241 h 241"/>
                <a:gd name="T6" fmla="*/ 2467 w 2537"/>
                <a:gd name="T7" fmla="*/ 241 h 241"/>
                <a:gd name="T8" fmla="*/ 2537 w 2537"/>
                <a:gd name="T9" fmla="*/ 170 h 241"/>
                <a:gd name="T10" fmla="*/ 2537 w 2537"/>
                <a:gd name="T11" fmla="*/ 0 h 241"/>
                <a:gd name="T12" fmla="*/ 0 w 2537"/>
                <a:gd name="T13" fmla="*/ 0 h 241"/>
              </a:gdLst>
              <a:ahLst/>
              <a:cxnLst>
                <a:cxn ang="0">
                  <a:pos x="T0" y="T1"/>
                </a:cxn>
                <a:cxn ang="0">
                  <a:pos x="T2" y="T3"/>
                </a:cxn>
                <a:cxn ang="0">
                  <a:pos x="T4" y="T5"/>
                </a:cxn>
                <a:cxn ang="0">
                  <a:pos x="T6" y="T7"/>
                </a:cxn>
                <a:cxn ang="0">
                  <a:pos x="T8" y="T9"/>
                </a:cxn>
                <a:cxn ang="0">
                  <a:pos x="T10" y="T11"/>
                </a:cxn>
                <a:cxn ang="0">
                  <a:pos x="T12" y="T13"/>
                </a:cxn>
              </a:cxnLst>
              <a:rect l="0" t="0" r="r" b="b"/>
              <a:pathLst>
                <a:path w="2537" h="241">
                  <a:moveTo>
                    <a:pt x="0" y="0"/>
                  </a:moveTo>
                  <a:cubicBezTo>
                    <a:pt x="0" y="170"/>
                    <a:pt x="0" y="170"/>
                    <a:pt x="0" y="170"/>
                  </a:cubicBezTo>
                  <a:cubicBezTo>
                    <a:pt x="0" y="209"/>
                    <a:pt x="32" y="241"/>
                    <a:pt x="71" y="241"/>
                  </a:cubicBezTo>
                  <a:cubicBezTo>
                    <a:pt x="2467" y="241"/>
                    <a:pt x="2467" y="241"/>
                    <a:pt x="2467" y="241"/>
                  </a:cubicBezTo>
                  <a:cubicBezTo>
                    <a:pt x="2506" y="241"/>
                    <a:pt x="2537" y="209"/>
                    <a:pt x="2537" y="170"/>
                  </a:cubicBezTo>
                  <a:cubicBezTo>
                    <a:pt x="2537" y="0"/>
                    <a:pt x="2537" y="0"/>
                    <a:pt x="2537" y="0"/>
                  </a:cubicBezTo>
                  <a:lnTo>
                    <a:pt x="0" y="0"/>
                  </a:lnTo>
                  <a:close/>
                </a:path>
              </a:pathLst>
            </a:custGeom>
            <a:solidFill>
              <a:srgbClr val="D2D3D5"/>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04" tIns="45702" rIns="91404" bIns="45702" numCol="1" anchor="t" anchorCtr="0" compatLnSpc="1">
              <a:prstTxWarp prst="textNoShape">
                <a:avLst/>
              </a:prstTxWarp>
            </a:bodyPr>
            <a:lstStyle/>
            <a:p>
              <a:endParaRPr lang="id-ID" sz="3599" dirty="0">
                <a:latin typeface="Source Sans Pro Regular" charset="0"/>
              </a:endParaRPr>
            </a:p>
          </p:txBody>
        </p:sp>
      </p:grpSp>
      <p:grpSp>
        <p:nvGrpSpPr>
          <p:cNvPr id="136" name="Group 135"/>
          <p:cNvGrpSpPr>
            <a:grpSpLocks noChangeAspect="1"/>
          </p:cNvGrpSpPr>
          <p:nvPr/>
        </p:nvGrpSpPr>
        <p:grpSpPr>
          <a:xfrm>
            <a:off x="13636365" y="6461179"/>
            <a:ext cx="996748" cy="2068405"/>
            <a:chOff x="7242184" y="2673668"/>
            <a:chExt cx="652463" cy="1354138"/>
          </a:xfrm>
        </p:grpSpPr>
        <p:sp>
          <p:nvSpPr>
            <p:cNvPr id="166" name="Freeform 59"/>
            <p:cNvSpPr>
              <a:spLocks/>
            </p:cNvSpPr>
            <p:nvPr/>
          </p:nvSpPr>
          <p:spPr bwMode="auto">
            <a:xfrm>
              <a:off x="7242184" y="2673668"/>
              <a:ext cx="652463" cy="1354138"/>
            </a:xfrm>
            <a:custGeom>
              <a:avLst/>
              <a:gdLst>
                <a:gd name="T0" fmla="*/ 411 w 411"/>
                <a:gd name="T1" fmla="*/ 811 h 853"/>
                <a:gd name="T2" fmla="*/ 370 w 411"/>
                <a:gd name="T3" fmla="*/ 853 h 853"/>
                <a:gd name="T4" fmla="*/ 42 w 411"/>
                <a:gd name="T5" fmla="*/ 853 h 853"/>
                <a:gd name="T6" fmla="*/ 0 w 411"/>
                <a:gd name="T7" fmla="*/ 811 h 853"/>
                <a:gd name="T8" fmla="*/ 0 w 411"/>
                <a:gd name="T9" fmla="*/ 42 h 853"/>
                <a:gd name="T10" fmla="*/ 42 w 411"/>
                <a:gd name="T11" fmla="*/ 0 h 853"/>
                <a:gd name="T12" fmla="*/ 370 w 411"/>
                <a:gd name="T13" fmla="*/ 0 h 853"/>
                <a:gd name="T14" fmla="*/ 411 w 411"/>
                <a:gd name="T15" fmla="*/ 42 h 853"/>
                <a:gd name="T16" fmla="*/ 411 w 411"/>
                <a:gd name="T17" fmla="*/ 811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1" h="853">
                  <a:moveTo>
                    <a:pt x="411" y="811"/>
                  </a:moveTo>
                  <a:cubicBezTo>
                    <a:pt x="411" y="834"/>
                    <a:pt x="392" y="853"/>
                    <a:pt x="370" y="853"/>
                  </a:cubicBezTo>
                  <a:cubicBezTo>
                    <a:pt x="42" y="853"/>
                    <a:pt x="42" y="853"/>
                    <a:pt x="42" y="853"/>
                  </a:cubicBezTo>
                  <a:cubicBezTo>
                    <a:pt x="19" y="853"/>
                    <a:pt x="0" y="834"/>
                    <a:pt x="0" y="811"/>
                  </a:cubicBezTo>
                  <a:cubicBezTo>
                    <a:pt x="0" y="42"/>
                    <a:pt x="0" y="42"/>
                    <a:pt x="0" y="42"/>
                  </a:cubicBezTo>
                  <a:cubicBezTo>
                    <a:pt x="0" y="19"/>
                    <a:pt x="19" y="0"/>
                    <a:pt x="42" y="0"/>
                  </a:cubicBezTo>
                  <a:cubicBezTo>
                    <a:pt x="370" y="0"/>
                    <a:pt x="370" y="0"/>
                    <a:pt x="370" y="0"/>
                  </a:cubicBezTo>
                  <a:cubicBezTo>
                    <a:pt x="392" y="0"/>
                    <a:pt x="411" y="19"/>
                    <a:pt x="411" y="42"/>
                  </a:cubicBezTo>
                  <a:lnTo>
                    <a:pt x="411" y="811"/>
                  </a:lnTo>
                  <a:close/>
                </a:path>
              </a:pathLst>
            </a:custGeom>
            <a:solidFill>
              <a:srgbClr val="333333"/>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04" tIns="45702" rIns="91404" bIns="45702" numCol="1" anchor="t" anchorCtr="0" compatLnSpc="1">
              <a:prstTxWarp prst="textNoShape">
                <a:avLst/>
              </a:prstTxWarp>
            </a:bodyPr>
            <a:lstStyle/>
            <a:p>
              <a:endParaRPr lang="id-ID" sz="3599" dirty="0">
                <a:latin typeface="Source Sans Pro Regular" charset="0"/>
              </a:endParaRPr>
            </a:p>
          </p:txBody>
        </p:sp>
        <p:sp>
          <p:nvSpPr>
            <p:cNvPr id="167" name="Freeform 60"/>
            <p:cNvSpPr>
              <a:spLocks/>
            </p:cNvSpPr>
            <p:nvPr/>
          </p:nvSpPr>
          <p:spPr bwMode="auto">
            <a:xfrm>
              <a:off x="7250122" y="2681606"/>
              <a:ext cx="636588" cy="1338263"/>
            </a:xfrm>
            <a:custGeom>
              <a:avLst/>
              <a:gdLst>
                <a:gd name="T0" fmla="*/ 37 w 401"/>
                <a:gd name="T1" fmla="*/ 843 h 843"/>
                <a:gd name="T2" fmla="*/ 0 w 401"/>
                <a:gd name="T3" fmla="*/ 806 h 843"/>
                <a:gd name="T4" fmla="*/ 0 w 401"/>
                <a:gd name="T5" fmla="*/ 37 h 843"/>
                <a:gd name="T6" fmla="*/ 37 w 401"/>
                <a:gd name="T7" fmla="*/ 0 h 843"/>
                <a:gd name="T8" fmla="*/ 365 w 401"/>
                <a:gd name="T9" fmla="*/ 0 h 843"/>
                <a:gd name="T10" fmla="*/ 401 w 401"/>
                <a:gd name="T11" fmla="*/ 37 h 843"/>
                <a:gd name="T12" fmla="*/ 401 w 401"/>
                <a:gd name="T13" fmla="*/ 806 h 843"/>
                <a:gd name="T14" fmla="*/ 365 w 401"/>
                <a:gd name="T15" fmla="*/ 843 h 843"/>
                <a:gd name="T16" fmla="*/ 37 w 401"/>
                <a:gd name="T17" fmla="*/ 843 h 8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1" h="843">
                  <a:moveTo>
                    <a:pt x="37" y="843"/>
                  </a:moveTo>
                  <a:cubicBezTo>
                    <a:pt x="16" y="843"/>
                    <a:pt x="0" y="827"/>
                    <a:pt x="0" y="806"/>
                  </a:cubicBezTo>
                  <a:cubicBezTo>
                    <a:pt x="0" y="37"/>
                    <a:pt x="0" y="37"/>
                    <a:pt x="0" y="37"/>
                  </a:cubicBezTo>
                  <a:cubicBezTo>
                    <a:pt x="0" y="16"/>
                    <a:pt x="16" y="0"/>
                    <a:pt x="37" y="0"/>
                  </a:cubicBezTo>
                  <a:cubicBezTo>
                    <a:pt x="365" y="0"/>
                    <a:pt x="365" y="0"/>
                    <a:pt x="365" y="0"/>
                  </a:cubicBezTo>
                  <a:cubicBezTo>
                    <a:pt x="385" y="0"/>
                    <a:pt x="401" y="16"/>
                    <a:pt x="401" y="37"/>
                  </a:cubicBezTo>
                  <a:cubicBezTo>
                    <a:pt x="401" y="806"/>
                    <a:pt x="401" y="806"/>
                    <a:pt x="401" y="806"/>
                  </a:cubicBezTo>
                  <a:cubicBezTo>
                    <a:pt x="401" y="827"/>
                    <a:pt x="385" y="843"/>
                    <a:pt x="365" y="843"/>
                  </a:cubicBezTo>
                  <a:lnTo>
                    <a:pt x="37" y="843"/>
                  </a:lnTo>
                  <a:close/>
                </a:path>
              </a:pathLst>
            </a:custGeom>
            <a:solidFill>
              <a:srgbClr val="18181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04" tIns="45702" rIns="91404" bIns="45702" numCol="1" anchor="t" anchorCtr="0" compatLnSpc="1">
              <a:prstTxWarp prst="textNoShape">
                <a:avLst/>
              </a:prstTxWarp>
            </a:bodyPr>
            <a:lstStyle/>
            <a:p>
              <a:endParaRPr lang="id-ID" sz="3599" dirty="0">
                <a:latin typeface="Source Sans Pro Regular" charset="0"/>
              </a:endParaRPr>
            </a:p>
          </p:txBody>
        </p:sp>
        <p:sp>
          <p:nvSpPr>
            <p:cNvPr id="168" name="Oval 61"/>
            <p:cNvSpPr>
              <a:spLocks noChangeArrowheads="1"/>
            </p:cNvSpPr>
            <p:nvPr/>
          </p:nvSpPr>
          <p:spPr bwMode="auto">
            <a:xfrm>
              <a:off x="7559684" y="2738756"/>
              <a:ext cx="19050" cy="19050"/>
            </a:xfrm>
            <a:prstGeom prst="ellipse">
              <a:avLst/>
            </a:prstGeom>
            <a:solidFill>
              <a:srgbClr val="2C2C2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04" tIns="45702" rIns="91404" bIns="45702" numCol="1" anchor="t" anchorCtr="0" compatLnSpc="1">
              <a:prstTxWarp prst="textNoShape">
                <a:avLst/>
              </a:prstTxWarp>
            </a:bodyPr>
            <a:lstStyle/>
            <a:p>
              <a:endParaRPr lang="id-ID" sz="3599" dirty="0">
                <a:latin typeface="Source Sans Pro Regular" charset="0"/>
              </a:endParaRPr>
            </a:p>
          </p:txBody>
        </p:sp>
        <p:sp>
          <p:nvSpPr>
            <p:cNvPr id="169" name="Oval 62"/>
            <p:cNvSpPr>
              <a:spLocks noChangeArrowheads="1"/>
            </p:cNvSpPr>
            <p:nvPr/>
          </p:nvSpPr>
          <p:spPr bwMode="auto">
            <a:xfrm>
              <a:off x="7566034" y="2745106"/>
              <a:ext cx="4763" cy="4763"/>
            </a:xfrm>
            <a:prstGeom prst="ellipse">
              <a:avLst/>
            </a:prstGeom>
            <a:solidFill>
              <a:srgbClr val="2C2C2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04" tIns="45702" rIns="91404" bIns="45702" numCol="1" anchor="t" anchorCtr="0" compatLnSpc="1">
              <a:prstTxWarp prst="textNoShape">
                <a:avLst/>
              </a:prstTxWarp>
            </a:bodyPr>
            <a:lstStyle/>
            <a:p>
              <a:endParaRPr lang="id-ID" sz="3599" dirty="0">
                <a:latin typeface="Source Sans Pro Regular" charset="0"/>
              </a:endParaRPr>
            </a:p>
          </p:txBody>
        </p:sp>
        <p:sp>
          <p:nvSpPr>
            <p:cNvPr id="170" name="Oval 63"/>
            <p:cNvSpPr>
              <a:spLocks noChangeArrowheads="1"/>
            </p:cNvSpPr>
            <p:nvPr/>
          </p:nvSpPr>
          <p:spPr bwMode="auto">
            <a:xfrm>
              <a:off x="7559684" y="2737168"/>
              <a:ext cx="19050" cy="19050"/>
            </a:xfrm>
            <a:prstGeom prst="ellipse">
              <a:avLst/>
            </a:prstGeom>
            <a:solidFill>
              <a:srgbClr val="0A0A0A"/>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04" tIns="45702" rIns="91404" bIns="45702" numCol="1" anchor="t" anchorCtr="0" compatLnSpc="1">
              <a:prstTxWarp prst="textNoShape">
                <a:avLst/>
              </a:prstTxWarp>
            </a:bodyPr>
            <a:lstStyle/>
            <a:p>
              <a:endParaRPr lang="id-ID" sz="3599" dirty="0">
                <a:latin typeface="Source Sans Pro Regular" charset="0"/>
              </a:endParaRPr>
            </a:p>
          </p:txBody>
        </p:sp>
        <p:sp>
          <p:nvSpPr>
            <p:cNvPr id="171" name="Oval 64"/>
            <p:cNvSpPr>
              <a:spLocks noChangeArrowheads="1"/>
            </p:cNvSpPr>
            <p:nvPr/>
          </p:nvSpPr>
          <p:spPr bwMode="auto">
            <a:xfrm>
              <a:off x="7566034" y="2743518"/>
              <a:ext cx="4763" cy="4763"/>
            </a:xfrm>
            <a:prstGeom prst="ellipse">
              <a:avLst/>
            </a:prstGeom>
            <a:solidFill>
              <a:srgbClr val="0A0A0A"/>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04" tIns="45702" rIns="91404" bIns="45702" numCol="1" anchor="t" anchorCtr="0" compatLnSpc="1">
              <a:prstTxWarp prst="textNoShape">
                <a:avLst/>
              </a:prstTxWarp>
            </a:bodyPr>
            <a:lstStyle/>
            <a:p>
              <a:endParaRPr lang="id-ID" sz="3599" dirty="0">
                <a:latin typeface="Source Sans Pro Regular" charset="0"/>
              </a:endParaRPr>
            </a:p>
          </p:txBody>
        </p:sp>
        <p:sp>
          <p:nvSpPr>
            <p:cNvPr id="172" name="Oval 65"/>
            <p:cNvSpPr>
              <a:spLocks noChangeArrowheads="1"/>
            </p:cNvSpPr>
            <p:nvPr/>
          </p:nvSpPr>
          <p:spPr bwMode="auto">
            <a:xfrm>
              <a:off x="7562859" y="2740343"/>
              <a:ext cx="12700" cy="12700"/>
            </a:xfrm>
            <a:prstGeom prst="ellipse">
              <a:avLst/>
            </a:pr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04" tIns="45702" rIns="91404" bIns="45702" numCol="1" anchor="t" anchorCtr="0" compatLnSpc="1">
              <a:prstTxWarp prst="textNoShape">
                <a:avLst/>
              </a:prstTxWarp>
            </a:bodyPr>
            <a:lstStyle/>
            <a:p>
              <a:endParaRPr lang="id-ID" sz="3599" dirty="0">
                <a:latin typeface="Source Sans Pro Regular" charset="0"/>
              </a:endParaRPr>
            </a:p>
          </p:txBody>
        </p:sp>
        <p:sp>
          <p:nvSpPr>
            <p:cNvPr id="173" name="Oval 66"/>
            <p:cNvSpPr>
              <a:spLocks noChangeArrowheads="1"/>
            </p:cNvSpPr>
            <p:nvPr/>
          </p:nvSpPr>
          <p:spPr bwMode="auto">
            <a:xfrm>
              <a:off x="7562859" y="2740343"/>
              <a:ext cx="12700" cy="12700"/>
            </a:xfrm>
            <a:prstGeom prst="ellipse">
              <a:avLst/>
            </a:pr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04" tIns="45702" rIns="91404" bIns="45702" numCol="1" anchor="t" anchorCtr="0" compatLnSpc="1">
              <a:prstTxWarp prst="textNoShape">
                <a:avLst/>
              </a:prstTxWarp>
            </a:bodyPr>
            <a:lstStyle/>
            <a:p>
              <a:endParaRPr lang="id-ID" sz="3599" dirty="0">
                <a:latin typeface="Source Sans Pro Regular" charset="0"/>
              </a:endParaRPr>
            </a:p>
          </p:txBody>
        </p:sp>
        <p:sp>
          <p:nvSpPr>
            <p:cNvPr id="174" name="Oval 67"/>
            <p:cNvSpPr>
              <a:spLocks noChangeArrowheads="1"/>
            </p:cNvSpPr>
            <p:nvPr/>
          </p:nvSpPr>
          <p:spPr bwMode="auto">
            <a:xfrm>
              <a:off x="7566034" y="2743518"/>
              <a:ext cx="6350" cy="6350"/>
            </a:xfrm>
            <a:prstGeom prst="ellipse">
              <a:avLst/>
            </a:prstGeom>
            <a:solidFill>
              <a:srgbClr val="2C99B4"/>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04" tIns="45702" rIns="91404" bIns="45702" numCol="1" anchor="t" anchorCtr="0" compatLnSpc="1">
              <a:prstTxWarp prst="textNoShape">
                <a:avLst/>
              </a:prstTxWarp>
            </a:bodyPr>
            <a:lstStyle/>
            <a:p>
              <a:endParaRPr lang="id-ID" sz="3599" dirty="0">
                <a:latin typeface="Source Sans Pro Regular" charset="0"/>
              </a:endParaRPr>
            </a:p>
          </p:txBody>
        </p:sp>
        <p:sp>
          <p:nvSpPr>
            <p:cNvPr id="175" name="Oval 68"/>
            <p:cNvSpPr>
              <a:spLocks noChangeArrowheads="1"/>
            </p:cNvSpPr>
            <p:nvPr/>
          </p:nvSpPr>
          <p:spPr bwMode="auto">
            <a:xfrm>
              <a:off x="7566034" y="2743518"/>
              <a:ext cx="6350" cy="6350"/>
            </a:xfrm>
            <a:prstGeom prst="ellipse">
              <a:avLst/>
            </a:prstGeom>
            <a:solidFill>
              <a:srgbClr val="2C99B4"/>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04" tIns="45702" rIns="91404" bIns="45702" numCol="1" anchor="t" anchorCtr="0" compatLnSpc="1">
              <a:prstTxWarp prst="textNoShape">
                <a:avLst/>
              </a:prstTxWarp>
            </a:bodyPr>
            <a:lstStyle/>
            <a:p>
              <a:endParaRPr lang="id-ID" sz="3599" dirty="0">
                <a:latin typeface="Source Sans Pro Regular" charset="0"/>
              </a:endParaRPr>
            </a:p>
          </p:txBody>
        </p:sp>
        <p:sp>
          <p:nvSpPr>
            <p:cNvPr id="176" name="Freeform 69"/>
            <p:cNvSpPr>
              <a:spLocks/>
            </p:cNvSpPr>
            <p:nvPr/>
          </p:nvSpPr>
          <p:spPr bwMode="auto">
            <a:xfrm>
              <a:off x="7567622" y="2745106"/>
              <a:ext cx="1588" cy="1588"/>
            </a:xfrm>
            <a:custGeom>
              <a:avLst/>
              <a:gdLst>
                <a:gd name="T0" fmla="*/ 1 w 1"/>
                <a:gd name="T1" fmla="*/ 1 h 1"/>
                <a:gd name="T2" fmla="*/ 1 w 1"/>
                <a:gd name="T3" fmla="*/ 1 h 1"/>
                <a:gd name="T4" fmla="*/ 0 w 1"/>
                <a:gd name="T5" fmla="*/ 1 h 1"/>
                <a:gd name="T6" fmla="*/ 1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lnTo>
                    <a:pt x="1" y="1"/>
                  </a:lnTo>
                  <a:lnTo>
                    <a:pt x="0" y="1"/>
                  </a:lnTo>
                  <a:lnTo>
                    <a:pt x="1" y="0"/>
                  </a:lnTo>
                  <a:lnTo>
                    <a:pt x="1" y="1"/>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04" tIns="45702" rIns="91404" bIns="45702" numCol="1" anchor="t" anchorCtr="0" compatLnSpc="1">
              <a:prstTxWarp prst="textNoShape">
                <a:avLst/>
              </a:prstTxWarp>
            </a:bodyPr>
            <a:lstStyle/>
            <a:p>
              <a:endParaRPr lang="id-ID" sz="3599" dirty="0">
                <a:latin typeface="Source Sans Pro Regular" charset="0"/>
              </a:endParaRPr>
            </a:p>
          </p:txBody>
        </p:sp>
        <p:sp>
          <p:nvSpPr>
            <p:cNvPr id="177" name="Freeform 70"/>
            <p:cNvSpPr>
              <a:spLocks/>
            </p:cNvSpPr>
            <p:nvPr/>
          </p:nvSpPr>
          <p:spPr bwMode="auto">
            <a:xfrm>
              <a:off x="7567622" y="2745106"/>
              <a:ext cx="1588" cy="1588"/>
            </a:xfrm>
            <a:custGeom>
              <a:avLst/>
              <a:gdLst>
                <a:gd name="T0" fmla="*/ 1 w 1"/>
                <a:gd name="T1" fmla="*/ 1 h 1"/>
                <a:gd name="T2" fmla="*/ 1 w 1"/>
                <a:gd name="T3" fmla="*/ 1 h 1"/>
                <a:gd name="T4" fmla="*/ 0 w 1"/>
                <a:gd name="T5" fmla="*/ 1 h 1"/>
                <a:gd name="T6" fmla="*/ 1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lnTo>
                    <a:pt x="1" y="1"/>
                  </a:lnTo>
                  <a:lnTo>
                    <a:pt x="0" y="1"/>
                  </a:lnTo>
                  <a:lnTo>
                    <a:pt x="1" y="0"/>
                  </a:lnTo>
                  <a:lnTo>
                    <a:pt x="1" y="1"/>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04" tIns="45702" rIns="91404" bIns="45702" numCol="1" anchor="t" anchorCtr="0" compatLnSpc="1">
              <a:prstTxWarp prst="textNoShape">
                <a:avLst/>
              </a:prstTxWarp>
            </a:bodyPr>
            <a:lstStyle/>
            <a:p>
              <a:endParaRPr lang="id-ID" sz="3599" dirty="0">
                <a:latin typeface="Source Sans Pro Regular" charset="0"/>
              </a:endParaRPr>
            </a:p>
          </p:txBody>
        </p:sp>
        <p:sp>
          <p:nvSpPr>
            <p:cNvPr id="178" name="Oval 71"/>
            <p:cNvSpPr>
              <a:spLocks noChangeArrowheads="1"/>
            </p:cNvSpPr>
            <p:nvPr/>
          </p:nvSpPr>
          <p:spPr bwMode="auto">
            <a:xfrm>
              <a:off x="7516822" y="3884931"/>
              <a:ext cx="103188" cy="103188"/>
            </a:xfrm>
            <a:prstGeom prst="ellipse">
              <a:avLst/>
            </a:prstGeom>
            <a:solidFill>
              <a:srgbClr val="333333"/>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04" tIns="45702" rIns="91404" bIns="45702" numCol="1" anchor="t" anchorCtr="0" compatLnSpc="1">
              <a:prstTxWarp prst="textNoShape">
                <a:avLst/>
              </a:prstTxWarp>
            </a:bodyPr>
            <a:lstStyle/>
            <a:p>
              <a:endParaRPr lang="id-ID" sz="3599" dirty="0">
                <a:latin typeface="Source Sans Pro Regular" charset="0"/>
              </a:endParaRPr>
            </a:p>
          </p:txBody>
        </p:sp>
        <p:sp>
          <p:nvSpPr>
            <p:cNvPr id="179" name="Freeform 72"/>
            <p:cNvSpPr>
              <a:spLocks/>
            </p:cNvSpPr>
            <p:nvPr/>
          </p:nvSpPr>
          <p:spPr bwMode="auto">
            <a:xfrm>
              <a:off x="7542222" y="3910331"/>
              <a:ext cx="52388" cy="52388"/>
            </a:xfrm>
            <a:custGeom>
              <a:avLst/>
              <a:gdLst>
                <a:gd name="T0" fmla="*/ 31 w 33"/>
                <a:gd name="T1" fmla="*/ 22 h 33"/>
                <a:gd name="T2" fmla="*/ 29 w 33"/>
                <a:gd name="T3" fmla="*/ 22 h 33"/>
                <a:gd name="T4" fmla="*/ 22 w 33"/>
                <a:gd name="T5" fmla="*/ 29 h 33"/>
                <a:gd name="T6" fmla="*/ 11 w 33"/>
                <a:gd name="T7" fmla="*/ 29 h 33"/>
                <a:gd name="T8" fmla="*/ 4 w 33"/>
                <a:gd name="T9" fmla="*/ 22 h 33"/>
                <a:gd name="T10" fmla="*/ 4 w 33"/>
                <a:gd name="T11" fmla="*/ 11 h 33"/>
                <a:gd name="T12" fmla="*/ 11 w 33"/>
                <a:gd name="T13" fmla="*/ 4 h 33"/>
                <a:gd name="T14" fmla="*/ 22 w 33"/>
                <a:gd name="T15" fmla="*/ 4 h 33"/>
                <a:gd name="T16" fmla="*/ 29 w 33"/>
                <a:gd name="T17" fmla="*/ 11 h 33"/>
                <a:gd name="T18" fmla="*/ 29 w 33"/>
                <a:gd name="T19" fmla="*/ 22 h 33"/>
                <a:gd name="T20" fmla="*/ 31 w 33"/>
                <a:gd name="T21" fmla="*/ 22 h 33"/>
                <a:gd name="T22" fmla="*/ 33 w 33"/>
                <a:gd name="T23" fmla="*/ 22 h 33"/>
                <a:gd name="T24" fmla="*/ 33 w 33"/>
                <a:gd name="T25" fmla="*/ 11 h 33"/>
                <a:gd name="T26" fmla="*/ 22 w 33"/>
                <a:gd name="T27" fmla="*/ 0 h 33"/>
                <a:gd name="T28" fmla="*/ 11 w 33"/>
                <a:gd name="T29" fmla="*/ 0 h 33"/>
                <a:gd name="T30" fmla="*/ 0 w 33"/>
                <a:gd name="T31" fmla="*/ 11 h 33"/>
                <a:gd name="T32" fmla="*/ 0 w 33"/>
                <a:gd name="T33" fmla="*/ 22 h 33"/>
                <a:gd name="T34" fmla="*/ 11 w 33"/>
                <a:gd name="T35" fmla="*/ 33 h 33"/>
                <a:gd name="T36" fmla="*/ 22 w 33"/>
                <a:gd name="T37" fmla="*/ 33 h 33"/>
                <a:gd name="T38" fmla="*/ 33 w 33"/>
                <a:gd name="T39" fmla="*/ 22 h 33"/>
                <a:gd name="T40" fmla="*/ 31 w 33"/>
                <a:gd name="T41" fmla="*/ 22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33">
                  <a:moveTo>
                    <a:pt x="31" y="22"/>
                  </a:moveTo>
                  <a:cubicBezTo>
                    <a:pt x="29" y="22"/>
                    <a:pt x="29" y="22"/>
                    <a:pt x="29" y="22"/>
                  </a:cubicBezTo>
                  <a:cubicBezTo>
                    <a:pt x="29" y="26"/>
                    <a:pt x="26" y="29"/>
                    <a:pt x="22" y="29"/>
                  </a:cubicBezTo>
                  <a:cubicBezTo>
                    <a:pt x="11" y="29"/>
                    <a:pt x="11" y="29"/>
                    <a:pt x="11" y="29"/>
                  </a:cubicBezTo>
                  <a:cubicBezTo>
                    <a:pt x="7" y="29"/>
                    <a:pt x="4" y="26"/>
                    <a:pt x="4" y="22"/>
                  </a:cubicBezTo>
                  <a:cubicBezTo>
                    <a:pt x="4" y="11"/>
                    <a:pt x="4" y="11"/>
                    <a:pt x="4" y="11"/>
                  </a:cubicBezTo>
                  <a:cubicBezTo>
                    <a:pt x="4" y="7"/>
                    <a:pt x="7" y="4"/>
                    <a:pt x="11" y="4"/>
                  </a:cubicBezTo>
                  <a:cubicBezTo>
                    <a:pt x="22" y="4"/>
                    <a:pt x="22" y="4"/>
                    <a:pt x="22" y="4"/>
                  </a:cubicBezTo>
                  <a:cubicBezTo>
                    <a:pt x="26" y="4"/>
                    <a:pt x="29" y="7"/>
                    <a:pt x="29" y="11"/>
                  </a:cubicBezTo>
                  <a:cubicBezTo>
                    <a:pt x="29" y="22"/>
                    <a:pt x="29" y="22"/>
                    <a:pt x="29" y="22"/>
                  </a:cubicBezTo>
                  <a:cubicBezTo>
                    <a:pt x="31" y="22"/>
                    <a:pt x="31" y="22"/>
                    <a:pt x="31" y="22"/>
                  </a:cubicBezTo>
                  <a:cubicBezTo>
                    <a:pt x="33" y="22"/>
                    <a:pt x="33" y="22"/>
                    <a:pt x="33" y="22"/>
                  </a:cubicBezTo>
                  <a:cubicBezTo>
                    <a:pt x="33" y="11"/>
                    <a:pt x="33" y="11"/>
                    <a:pt x="33" y="11"/>
                  </a:cubicBezTo>
                  <a:cubicBezTo>
                    <a:pt x="33" y="5"/>
                    <a:pt x="28" y="0"/>
                    <a:pt x="22" y="0"/>
                  </a:cubicBezTo>
                  <a:cubicBezTo>
                    <a:pt x="11" y="0"/>
                    <a:pt x="11" y="0"/>
                    <a:pt x="11" y="0"/>
                  </a:cubicBezTo>
                  <a:cubicBezTo>
                    <a:pt x="5" y="0"/>
                    <a:pt x="0" y="5"/>
                    <a:pt x="0" y="11"/>
                  </a:cubicBezTo>
                  <a:cubicBezTo>
                    <a:pt x="0" y="22"/>
                    <a:pt x="0" y="22"/>
                    <a:pt x="0" y="22"/>
                  </a:cubicBezTo>
                  <a:cubicBezTo>
                    <a:pt x="0" y="28"/>
                    <a:pt x="5" y="33"/>
                    <a:pt x="11" y="33"/>
                  </a:cubicBezTo>
                  <a:cubicBezTo>
                    <a:pt x="22" y="33"/>
                    <a:pt x="22" y="33"/>
                    <a:pt x="22" y="33"/>
                  </a:cubicBezTo>
                  <a:cubicBezTo>
                    <a:pt x="28" y="33"/>
                    <a:pt x="33" y="28"/>
                    <a:pt x="33" y="22"/>
                  </a:cubicBezTo>
                  <a:lnTo>
                    <a:pt x="31" y="22"/>
                  </a:lnTo>
                  <a:close/>
                </a:path>
              </a:pathLst>
            </a:custGeom>
            <a:solidFill>
              <a:srgbClr val="18181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04" tIns="45702" rIns="91404" bIns="45702" numCol="1" anchor="t" anchorCtr="0" compatLnSpc="1">
              <a:prstTxWarp prst="textNoShape">
                <a:avLst/>
              </a:prstTxWarp>
            </a:bodyPr>
            <a:lstStyle/>
            <a:p>
              <a:endParaRPr lang="id-ID" sz="3599" dirty="0">
                <a:latin typeface="Source Sans Pro Regular" charset="0"/>
              </a:endParaRPr>
            </a:p>
          </p:txBody>
        </p:sp>
        <p:sp>
          <p:nvSpPr>
            <p:cNvPr id="180" name="Rectangle 73"/>
            <p:cNvSpPr>
              <a:spLocks noChangeArrowheads="1"/>
            </p:cNvSpPr>
            <p:nvPr/>
          </p:nvSpPr>
          <p:spPr bwMode="auto">
            <a:xfrm>
              <a:off x="7289809" y="2873693"/>
              <a:ext cx="558800" cy="979488"/>
            </a:xfrm>
            <a:prstGeom prst="rect">
              <a:avLst/>
            </a:prstGeom>
            <a:solidFill>
              <a:srgbClr val="0C0D1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04" tIns="45702" rIns="91404" bIns="45702" numCol="1" anchor="t" anchorCtr="0" compatLnSpc="1">
              <a:prstTxWarp prst="textNoShape">
                <a:avLst/>
              </a:prstTxWarp>
            </a:bodyPr>
            <a:lstStyle/>
            <a:p>
              <a:endParaRPr lang="id-ID" sz="3599" dirty="0">
                <a:latin typeface="Source Sans Pro Regular" charset="0"/>
              </a:endParaRPr>
            </a:p>
          </p:txBody>
        </p:sp>
        <p:sp>
          <p:nvSpPr>
            <p:cNvPr id="181" name="Rectangle 74"/>
            <p:cNvSpPr>
              <a:spLocks noChangeArrowheads="1"/>
            </p:cNvSpPr>
            <p:nvPr/>
          </p:nvSpPr>
          <p:spPr bwMode="auto">
            <a:xfrm>
              <a:off x="7294572" y="2880043"/>
              <a:ext cx="547688" cy="966788"/>
            </a:xfrm>
            <a:prstGeom prst="rect">
              <a:avLst/>
            </a:prstGeom>
            <a:solidFill>
              <a:srgbClr val="7E7E7E"/>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04" tIns="45702" rIns="91404" bIns="45702" numCol="1" anchor="t" anchorCtr="0" compatLnSpc="1">
              <a:prstTxWarp prst="textNoShape">
                <a:avLst/>
              </a:prstTxWarp>
            </a:bodyPr>
            <a:lstStyle/>
            <a:p>
              <a:endParaRPr lang="id-ID" sz="3599" dirty="0">
                <a:latin typeface="Source Sans Pro Regular" charset="0"/>
              </a:endParaRPr>
            </a:p>
          </p:txBody>
        </p:sp>
        <p:sp>
          <p:nvSpPr>
            <p:cNvPr id="182" name="Freeform 75"/>
            <p:cNvSpPr>
              <a:spLocks/>
            </p:cNvSpPr>
            <p:nvPr/>
          </p:nvSpPr>
          <p:spPr bwMode="auto">
            <a:xfrm>
              <a:off x="7519997" y="2784793"/>
              <a:ext cx="115888" cy="26988"/>
            </a:xfrm>
            <a:custGeom>
              <a:avLst/>
              <a:gdLst>
                <a:gd name="T0" fmla="*/ 8 w 73"/>
                <a:gd name="T1" fmla="*/ 17 h 17"/>
                <a:gd name="T2" fmla="*/ 0 w 73"/>
                <a:gd name="T3" fmla="*/ 9 h 17"/>
                <a:gd name="T4" fmla="*/ 8 w 73"/>
                <a:gd name="T5" fmla="*/ 0 h 17"/>
                <a:gd name="T6" fmla="*/ 65 w 73"/>
                <a:gd name="T7" fmla="*/ 0 h 17"/>
                <a:gd name="T8" fmla="*/ 73 w 73"/>
                <a:gd name="T9" fmla="*/ 9 h 17"/>
                <a:gd name="T10" fmla="*/ 65 w 73"/>
                <a:gd name="T11" fmla="*/ 17 h 17"/>
                <a:gd name="T12" fmla="*/ 8 w 73"/>
                <a:gd name="T13" fmla="*/ 17 h 17"/>
              </a:gdLst>
              <a:ahLst/>
              <a:cxnLst>
                <a:cxn ang="0">
                  <a:pos x="T0" y="T1"/>
                </a:cxn>
                <a:cxn ang="0">
                  <a:pos x="T2" y="T3"/>
                </a:cxn>
                <a:cxn ang="0">
                  <a:pos x="T4" y="T5"/>
                </a:cxn>
                <a:cxn ang="0">
                  <a:pos x="T6" y="T7"/>
                </a:cxn>
                <a:cxn ang="0">
                  <a:pos x="T8" y="T9"/>
                </a:cxn>
                <a:cxn ang="0">
                  <a:pos x="T10" y="T11"/>
                </a:cxn>
                <a:cxn ang="0">
                  <a:pos x="T12" y="T13"/>
                </a:cxn>
              </a:cxnLst>
              <a:rect l="0" t="0" r="r" b="b"/>
              <a:pathLst>
                <a:path w="73" h="17">
                  <a:moveTo>
                    <a:pt x="8" y="17"/>
                  </a:moveTo>
                  <a:cubicBezTo>
                    <a:pt x="3" y="17"/>
                    <a:pt x="0" y="13"/>
                    <a:pt x="0" y="9"/>
                  </a:cubicBezTo>
                  <a:cubicBezTo>
                    <a:pt x="0" y="4"/>
                    <a:pt x="3" y="0"/>
                    <a:pt x="8" y="0"/>
                  </a:cubicBezTo>
                  <a:cubicBezTo>
                    <a:pt x="65" y="0"/>
                    <a:pt x="65" y="0"/>
                    <a:pt x="65" y="0"/>
                  </a:cubicBezTo>
                  <a:cubicBezTo>
                    <a:pt x="70" y="0"/>
                    <a:pt x="73" y="4"/>
                    <a:pt x="73" y="9"/>
                  </a:cubicBezTo>
                  <a:cubicBezTo>
                    <a:pt x="73" y="13"/>
                    <a:pt x="70" y="17"/>
                    <a:pt x="65" y="17"/>
                  </a:cubicBezTo>
                  <a:lnTo>
                    <a:pt x="8" y="17"/>
                  </a:lnTo>
                  <a:close/>
                </a:path>
              </a:pathLst>
            </a:custGeom>
            <a:solidFill>
              <a:srgbClr val="0C0D1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04" tIns="45702" rIns="91404" bIns="45702" numCol="1" anchor="t" anchorCtr="0" compatLnSpc="1">
              <a:prstTxWarp prst="textNoShape">
                <a:avLst/>
              </a:prstTxWarp>
            </a:bodyPr>
            <a:lstStyle/>
            <a:p>
              <a:endParaRPr lang="id-ID" sz="3599" dirty="0">
                <a:latin typeface="Source Sans Pro Regular" charset="0"/>
              </a:endParaRPr>
            </a:p>
          </p:txBody>
        </p:sp>
        <p:sp>
          <p:nvSpPr>
            <p:cNvPr id="183" name="Freeform 76"/>
            <p:cNvSpPr>
              <a:spLocks/>
            </p:cNvSpPr>
            <p:nvPr/>
          </p:nvSpPr>
          <p:spPr bwMode="auto">
            <a:xfrm>
              <a:off x="7526347" y="2792731"/>
              <a:ext cx="103188" cy="11113"/>
            </a:xfrm>
            <a:custGeom>
              <a:avLst/>
              <a:gdLst>
                <a:gd name="T0" fmla="*/ 65 w 65"/>
                <a:gd name="T1" fmla="*/ 4 h 7"/>
                <a:gd name="T2" fmla="*/ 61 w 65"/>
                <a:gd name="T3" fmla="*/ 7 h 7"/>
                <a:gd name="T4" fmla="*/ 4 w 65"/>
                <a:gd name="T5" fmla="*/ 7 h 7"/>
                <a:gd name="T6" fmla="*/ 0 w 65"/>
                <a:gd name="T7" fmla="*/ 4 h 7"/>
                <a:gd name="T8" fmla="*/ 4 w 65"/>
                <a:gd name="T9" fmla="*/ 0 h 7"/>
                <a:gd name="T10" fmla="*/ 61 w 65"/>
                <a:gd name="T11" fmla="*/ 0 h 7"/>
                <a:gd name="T12" fmla="*/ 65 w 65"/>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65" h="7">
                  <a:moveTo>
                    <a:pt x="65" y="4"/>
                  </a:moveTo>
                  <a:cubicBezTo>
                    <a:pt x="65" y="6"/>
                    <a:pt x="63" y="7"/>
                    <a:pt x="61" y="7"/>
                  </a:cubicBezTo>
                  <a:cubicBezTo>
                    <a:pt x="4" y="7"/>
                    <a:pt x="4" y="7"/>
                    <a:pt x="4" y="7"/>
                  </a:cubicBezTo>
                  <a:cubicBezTo>
                    <a:pt x="2" y="7"/>
                    <a:pt x="0" y="6"/>
                    <a:pt x="0" y="4"/>
                  </a:cubicBezTo>
                  <a:cubicBezTo>
                    <a:pt x="0" y="2"/>
                    <a:pt x="2" y="0"/>
                    <a:pt x="4" y="0"/>
                  </a:cubicBezTo>
                  <a:cubicBezTo>
                    <a:pt x="61" y="0"/>
                    <a:pt x="61" y="0"/>
                    <a:pt x="61" y="0"/>
                  </a:cubicBezTo>
                  <a:cubicBezTo>
                    <a:pt x="63" y="0"/>
                    <a:pt x="65" y="2"/>
                    <a:pt x="65" y="4"/>
                  </a:cubicBezTo>
                  <a:close/>
                </a:path>
              </a:pathLst>
            </a:custGeom>
            <a:solidFill>
              <a:srgbClr val="333333"/>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04" tIns="45702" rIns="91404" bIns="45702" numCol="1" anchor="t" anchorCtr="0" compatLnSpc="1">
              <a:prstTxWarp prst="textNoShape">
                <a:avLst/>
              </a:prstTxWarp>
            </a:bodyPr>
            <a:lstStyle/>
            <a:p>
              <a:endParaRPr lang="id-ID" sz="3599" dirty="0">
                <a:latin typeface="Source Sans Pro Regular" charset="0"/>
              </a:endParaRPr>
            </a:p>
          </p:txBody>
        </p:sp>
        <p:sp>
          <p:nvSpPr>
            <p:cNvPr id="184" name="Oval 77"/>
            <p:cNvSpPr>
              <a:spLocks noChangeArrowheads="1"/>
            </p:cNvSpPr>
            <p:nvPr/>
          </p:nvSpPr>
          <p:spPr bwMode="auto">
            <a:xfrm>
              <a:off x="7481897" y="2789556"/>
              <a:ext cx="17463" cy="17463"/>
            </a:xfrm>
            <a:prstGeom prst="ellipse">
              <a:avLst/>
            </a:prstGeom>
            <a:solidFill>
              <a:srgbClr val="333333"/>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04" tIns="45702" rIns="91404" bIns="45702" numCol="1" anchor="t" anchorCtr="0" compatLnSpc="1">
              <a:prstTxWarp prst="textNoShape">
                <a:avLst/>
              </a:prstTxWarp>
            </a:bodyPr>
            <a:lstStyle/>
            <a:p>
              <a:endParaRPr lang="id-ID" sz="3599" dirty="0">
                <a:latin typeface="Source Sans Pro Regular" charset="0"/>
              </a:endParaRPr>
            </a:p>
          </p:txBody>
        </p:sp>
      </p:grpSp>
      <p:grpSp>
        <p:nvGrpSpPr>
          <p:cNvPr id="138" name="Group 137"/>
          <p:cNvGrpSpPr>
            <a:grpSpLocks/>
          </p:cNvGrpSpPr>
          <p:nvPr/>
        </p:nvGrpSpPr>
        <p:grpSpPr>
          <a:xfrm>
            <a:off x="14748272" y="5374888"/>
            <a:ext cx="2221992" cy="3167517"/>
            <a:chOff x="8099434" y="2121218"/>
            <a:chExt cx="1322388" cy="1878013"/>
          </a:xfrm>
        </p:grpSpPr>
        <p:sp>
          <p:nvSpPr>
            <p:cNvPr id="139" name="Freeform 33"/>
            <p:cNvSpPr>
              <a:spLocks/>
            </p:cNvSpPr>
            <p:nvPr/>
          </p:nvSpPr>
          <p:spPr bwMode="auto">
            <a:xfrm>
              <a:off x="8099434" y="2121218"/>
              <a:ext cx="1322388" cy="1878013"/>
            </a:xfrm>
            <a:custGeom>
              <a:avLst/>
              <a:gdLst>
                <a:gd name="T0" fmla="*/ 834 w 834"/>
                <a:gd name="T1" fmla="*/ 1133 h 1183"/>
                <a:gd name="T2" fmla="*/ 785 w 834"/>
                <a:gd name="T3" fmla="*/ 1183 h 1183"/>
                <a:gd name="T4" fmla="*/ 50 w 834"/>
                <a:gd name="T5" fmla="*/ 1183 h 1183"/>
                <a:gd name="T6" fmla="*/ 0 w 834"/>
                <a:gd name="T7" fmla="*/ 1133 h 1183"/>
                <a:gd name="T8" fmla="*/ 0 w 834"/>
                <a:gd name="T9" fmla="*/ 49 h 1183"/>
                <a:gd name="T10" fmla="*/ 50 w 834"/>
                <a:gd name="T11" fmla="*/ 0 h 1183"/>
                <a:gd name="T12" fmla="*/ 785 w 834"/>
                <a:gd name="T13" fmla="*/ 0 h 1183"/>
                <a:gd name="T14" fmla="*/ 834 w 834"/>
                <a:gd name="T15" fmla="*/ 49 h 1183"/>
                <a:gd name="T16" fmla="*/ 834 w 834"/>
                <a:gd name="T17" fmla="*/ 1133 h 1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34" h="1183">
                  <a:moveTo>
                    <a:pt x="834" y="1133"/>
                  </a:moveTo>
                  <a:cubicBezTo>
                    <a:pt x="834" y="1160"/>
                    <a:pt x="812" y="1183"/>
                    <a:pt x="785" y="1183"/>
                  </a:cubicBezTo>
                  <a:cubicBezTo>
                    <a:pt x="50" y="1183"/>
                    <a:pt x="50" y="1183"/>
                    <a:pt x="50" y="1183"/>
                  </a:cubicBezTo>
                  <a:cubicBezTo>
                    <a:pt x="22" y="1183"/>
                    <a:pt x="0" y="1160"/>
                    <a:pt x="0" y="1133"/>
                  </a:cubicBezTo>
                  <a:cubicBezTo>
                    <a:pt x="0" y="49"/>
                    <a:pt x="0" y="49"/>
                    <a:pt x="0" y="49"/>
                  </a:cubicBezTo>
                  <a:cubicBezTo>
                    <a:pt x="0" y="22"/>
                    <a:pt x="22" y="0"/>
                    <a:pt x="50" y="0"/>
                  </a:cubicBezTo>
                  <a:cubicBezTo>
                    <a:pt x="785" y="0"/>
                    <a:pt x="785" y="0"/>
                    <a:pt x="785" y="0"/>
                  </a:cubicBezTo>
                  <a:cubicBezTo>
                    <a:pt x="812" y="0"/>
                    <a:pt x="834" y="22"/>
                    <a:pt x="834" y="49"/>
                  </a:cubicBezTo>
                  <a:cubicBezTo>
                    <a:pt x="834" y="1133"/>
                    <a:pt x="834" y="1133"/>
                    <a:pt x="834" y="1133"/>
                  </a:cubicBezTo>
                </a:path>
              </a:pathLst>
            </a:custGeom>
            <a:solidFill>
              <a:srgbClr val="333333"/>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04" tIns="45702" rIns="91404" bIns="45702" numCol="1" anchor="t" anchorCtr="0" compatLnSpc="1">
              <a:prstTxWarp prst="textNoShape">
                <a:avLst/>
              </a:prstTxWarp>
            </a:bodyPr>
            <a:lstStyle/>
            <a:p>
              <a:endParaRPr lang="id-ID" sz="3599" dirty="0">
                <a:latin typeface="Source Sans Pro Regular" charset="0"/>
              </a:endParaRPr>
            </a:p>
          </p:txBody>
        </p:sp>
        <p:sp>
          <p:nvSpPr>
            <p:cNvPr id="140" name="Freeform 34"/>
            <p:cNvSpPr>
              <a:spLocks/>
            </p:cNvSpPr>
            <p:nvPr/>
          </p:nvSpPr>
          <p:spPr bwMode="auto">
            <a:xfrm>
              <a:off x="8107372" y="2127568"/>
              <a:ext cx="1308100" cy="1863725"/>
            </a:xfrm>
            <a:custGeom>
              <a:avLst/>
              <a:gdLst>
                <a:gd name="T0" fmla="*/ 45 w 825"/>
                <a:gd name="T1" fmla="*/ 1174 h 1174"/>
                <a:gd name="T2" fmla="*/ 0 w 825"/>
                <a:gd name="T3" fmla="*/ 1129 h 1174"/>
                <a:gd name="T4" fmla="*/ 0 w 825"/>
                <a:gd name="T5" fmla="*/ 45 h 1174"/>
                <a:gd name="T6" fmla="*/ 45 w 825"/>
                <a:gd name="T7" fmla="*/ 0 h 1174"/>
                <a:gd name="T8" fmla="*/ 780 w 825"/>
                <a:gd name="T9" fmla="*/ 0 h 1174"/>
                <a:gd name="T10" fmla="*/ 825 w 825"/>
                <a:gd name="T11" fmla="*/ 45 h 1174"/>
                <a:gd name="T12" fmla="*/ 825 w 825"/>
                <a:gd name="T13" fmla="*/ 1129 h 1174"/>
                <a:gd name="T14" fmla="*/ 780 w 825"/>
                <a:gd name="T15" fmla="*/ 1174 h 1174"/>
                <a:gd name="T16" fmla="*/ 45 w 825"/>
                <a:gd name="T17" fmla="*/ 1174 h 1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5" h="1174">
                  <a:moveTo>
                    <a:pt x="45" y="1174"/>
                  </a:moveTo>
                  <a:cubicBezTo>
                    <a:pt x="20" y="1174"/>
                    <a:pt x="0" y="1154"/>
                    <a:pt x="0" y="1129"/>
                  </a:cubicBezTo>
                  <a:cubicBezTo>
                    <a:pt x="0" y="45"/>
                    <a:pt x="0" y="45"/>
                    <a:pt x="0" y="45"/>
                  </a:cubicBezTo>
                  <a:cubicBezTo>
                    <a:pt x="0" y="21"/>
                    <a:pt x="20" y="0"/>
                    <a:pt x="45" y="0"/>
                  </a:cubicBezTo>
                  <a:cubicBezTo>
                    <a:pt x="780" y="0"/>
                    <a:pt x="780" y="0"/>
                    <a:pt x="780" y="0"/>
                  </a:cubicBezTo>
                  <a:cubicBezTo>
                    <a:pt x="805" y="0"/>
                    <a:pt x="825" y="21"/>
                    <a:pt x="825" y="45"/>
                  </a:cubicBezTo>
                  <a:cubicBezTo>
                    <a:pt x="825" y="1129"/>
                    <a:pt x="825" y="1129"/>
                    <a:pt x="825" y="1129"/>
                  </a:cubicBezTo>
                  <a:cubicBezTo>
                    <a:pt x="825" y="1154"/>
                    <a:pt x="805" y="1174"/>
                    <a:pt x="780" y="1174"/>
                  </a:cubicBezTo>
                  <a:cubicBezTo>
                    <a:pt x="45" y="1174"/>
                    <a:pt x="45" y="1174"/>
                    <a:pt x="45" y="1174"/>
                  </a:cubicBezTo>
                </a:path>
              </a:pathLst>
            </a:custGeom>
            <a:solidFill>
              <a:srgbClr val="18181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04" tIns="45702" rIns="91404" bIns="45702" numCol="1" anchor="t" anchorCtr="0" compatLnSpc="1">
              <a:prstTxWarp prst="textNoShape">
                <a:avLst/>
              </a:prstTxWarp>
            </a:bodyPr>
            <a:lstStyle/>
            <a:p>
              <a:endParaRPr lang="id-ID" sz="3599" dirty="0">
                <a:latin typeface="Source Sans Pro Regular" charset="0"/>
              </a:endParaRPr>
            </a:p>
          </p:txBody>
        </p:sp>
        <p:sp>
          <p:nvSpPr>
            <p:cNvPr id="141" name="Oval 35"/>
            <p:cNvSpPr>
              <a:spLocks noChangeArrowheads="1"/>
            </p:cNvSpPr>
            <p:nvPr/>
          </p:nvSpPr>
          <p:spPr bwMode="auto">
            <a:xfrm>
              <a:off x="8748722" y="2197418"/>
              <a:ext cx="23813" cy="23813"/>
            </a:xfrm>
            <a:prstGeom prst="ellipse">
              <a:avLst/>
            </a:prstGeom>
            <a:solidFill>
              <a:srgbClr val="2C2C2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04" tIns="45702" rIns="91404" bIns="45702" numCol="1" anchor="t" anchorCtr="0" compatLnSpc="1">
              <a:prstTxWarp prst="textNoShape">
                <a:avLst/>
              </a:prstTxWarp>
            </a:bodyPr>
            <a:lstStyle/>
            <a:p>
              <a:endParaRPr lang="id-ID" sz="3599" dirty="0">
                <a:latin typeface="Source Sans Pro Regular" charset="0"/>
              </a:endParaRPr>
            </a:p>
          </p:txBody>
        </p:sp>
        <p:sp>
          <p:nvSpPr>
            <p:cNvPr id="142" name="Oval 36"/>
            <p:cNvSpPr>
              <a:spLocks noChangeArrowheads="1"/>
            </p:cNvSpPr>
            <p:nvPr/>
          </p:nvSpPr>
          <p:spPr bwMode="auto">
            <a:xfrm>
              <a:off x="8748722" y="2195831"/>
              <a:ext cx="23813" cy="23813"/>
            </a:xfrm>
            <a:prstGeom prst="ellipse">
              <a:avLst/>
            </a:prstGeom>
            <a:solidFill>
              <a:srgbClr val="0A0A0A"/>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04" tIns="45702" rIns="91404" bIns="45702" numCol="1" anchor="t" anchorCtr="0" compatLnSpc="1">
              <a:prstTxWarp prst="textNoShape">
                <a:avLst/>
              </a:prstTxWarp>
            </a:bodyPr>
            <a:lstStyle/>
            <a:p>
              <a:endParaRPr lang="id-ID" sz="3599" dirty="0">
                <a:latin typeface="Source Sans Pro Regular" charset="0"/>
              </a:endParaRPr>
            </a:p>
          </p:txBody>
        </p:sp>
        <p:sp>
          <p:nvSpPr>
            <p:cNvPr id="143" name="Oval 37"/>
            <p:cNvSpPr>
              <a:spLocks noChangeArrowheads="1"/>
            </p:cNvSpPr>
            <p:nvPr/>
          </p:nvSpPr>
          <p:spPr bwMode="auto">
            <a:xfrm>
              <a:off x="8753484" y="2200593"/>
              <a:ext cx="14288" cy="14288"/>
            </a:xfrm>
            <a:prstGeom prst="ellipse">
              <a:avLst/>
            </a:pr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04" tIns="45702" rIns="91404" bIns="45702" numCol="1" anchor="t" anchorCtr="0" compatLnSpc="1">
              <a:prstTxWarp prst="textNoShape">
                <a:avLst/>
              </a:prstTxWarp>
            </a:bodyPr>
            <a:lstStyle/>
            <a:p>
              <a:endParaRPr lang="id-ID" sz="3599" dirty="0">
                <a:latin typeface="Source Sans Pro Regular" charset="0"/>
              </a:endParaRPr>
            </a:p>
          </p:txBody>
        </p:sp>
        <p:sp>
          <p:nvSpPr>
            <p:cNvPr id="144" name="Oval 38"/>
            <p:cNvSpPr>
              <a:spLocks noChangeArrowheads="1"/>
            </p:cNvSpPr>
            <p:nvPr/>
          </p:nvSpPr>
          <p:spPr bwMode="auto">
            <a:xfrm>
              <a:off x="8756659" y="2203768"/>
              <a:ext cx="7938" cy="7938"/>
            </a:xfrm>
            <a:prstGeom prst="ellipse">
              <a:avLst/>
            </a:prstGeom>
            <a:solidFill>
              <a:srgbClr val="2C99B4"/>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04" tIns="45702" rIns="91404" bIns="45702" numCol="1" anchor="t" anchorCtr="0" compatLnSpc="1">
              <a:prstTxWarp prst="textNoShape">
                <a:avLst/>
              </a:prstTxWarp>
            </a:bodyPr>
            <a:lstStyle/>
            <a:p>
              <a:endParaRPr lang="id-ID" sz="3599" dirty="0">
                <a:latin typeface="Source Sans Pro Regular" charset="0"/>
              </a:endParaRPr>
            </a:p>
          </p:txBody>
        </p:sp>
        <p:sp>
          <p:nvSpPr>
            <p:cNvPr id="145" name="Freeform 39"/>
            <p:cNvSpPr>
              <a:spLocks/>
            </p:cNvSpPr>
            <p:nvPr/>
          </p:nvSpPr>
          <p:spPr bwMode="auto">
            <a:xfrm>
              <a:off x="8759834" y="2206943"/>
              <a:ext cx="1588" cy="1588"/>
            </a:xfrm>
            <a:custGeom>
              <a:avLst/>
              <a:gdLst>
                <a:gd name="T0" fmla="*/ 1 w 1"/>
                <a:gd name="T1" fmla="*/ 0 h 1"/>
                <a:gd name="T2" fmla="*/ 1 w 1"/>
                <a:gd name="T3" fmla="*/ 1 h 1"/>
                <a:gd name="T4" fmla="*/ 0 w 1"/>
                <a:gd name="T5" fmla="*/ 0 h 1"/>
                <a:gd name="T6" fmla="*/ 1 w 1"/>
                <a:gd name="T7" fmla="*/ 0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lnTo>
                    <a:pt x="1" y="1"/>
                  </a:lnTo>
                  <a:lnTo>
                    <a:pt x="0" y="0"/>
                  </a:lnTo>
                  <a:lnTo>
                    <a:pt x="1" y="0"/>
                  </a:lnTo>
                  <a:lnTo>
                    <a:pt x="1"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04" tIns="45702" rIns="91404" bIns="45702" numCol="1" anchor="t" anchorCtr="0" compatLnSpc="1">
              <a:prstTxWarp prst="textNoShape">
                <a:avLst/>
              </a:prstTxWarp>
            </a:bodyPr>
            <a:lstStyle/>
            <a:p>
              <a:endParaRPr lang="id-ID" sz="3599" dirty="0">
                <a:latin typeface="Source Sans Pro Regular" charset="0"/>
              </a:endParaRPr>
            </a:p>
          </p:txBody>
        </p:sp>
        <p:sp>
          <p:nvSpPr>
            <p:cNvPr id="146" name="Rectangle 40"/>
            <p:cNvSpPr>
              <a:spLocks noChangeArrowheads="1"/>
            </p:cNvSpPr>
            <p:nvPr/>
          </p:nvSpPr>
          <p:spPr bwMode="auto">
            <a:xfrm>
              <a:off x="8723322" y="2203768"/>
              <a:ext cx="11113" cy="11113"/>
            </a:xfrm>
            <a:prstGeom prst="rect">
              <a:avLst/>
            </a:prstGeom>
            <a:solidFill>
              <a:srgbClr val="46464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04" tIns="45702" rIns="91404" bIns="45702" numCol="1" anchor="t" anchorCtr="0" compatLnSpc="1">
              <a:prstTxWarp prst="textNoShape">
                <a:avLst/>
              </a:prstTxWarp>
            </a:bodyPr>
            <a:lstStyle/>
            <a:p>
              <a:endParaRPr lang="id-ID" sz="3599" dirty="0">
                <a:latin typeface="Source Sans Pro Regular" charset="0"/>
              </a:endParaRPr>
            </a:p>
          </p:txBody>
        </p:sp>
        <p:sp>
          <p:nvSpPr>
            <p:cNvPr id="147" name="Rectangle 41"/>
            <p:cNvSpPr>
              <a:spLocks noChangeArrowheads="1"/>
            </p:cNvSpPr>
            <p:nvPr/>
          </p:nvSpPr>
          <p:spPr bwMode="auto">
            <a:xfrm>
              <a:off x="8178809" y="2278381"/>
              <a:ext cx="1165225" cy="1554163"/>
            </a:xfrm>
            <a:prstGeom prst="rect">
              <a:avLst/>
            </a:prstGeom>
            <a:solidFill>
              <a:srgbClr val="0C0D1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04" tIns="45702" rIns="91404" bIns="45702" numCol="1" anchor="t" anchorCtr="0" compatLnSpc="1">
              <a:prstTxWarp prst="textNoShape">
                <a:avLst/>
              </a:prstTxWarp>
            </a:bodyPr>
            <a:lstStyle/>
            <a:p>
              <a:endParaRPr lang="id-ID" sz="3599" dirty="0">
                <a:latin typeface="Source Sans Pro Regular" charset="0"/>
              </a:endParaRPr>
            </a:p>
          </p:txBody>
        </p:sp>
        <p:sp>
          <p:nvSpPr>
            <p:cNvPr id="148" name="Rectangle 42"/>
            <p:cNvSpPr>
              <a:spLocks noChangeArrowheads="1"/>
            </p:cNvSpPr>
            <p:nvPr/>
          </p:nvSpPr>
          <p:spPr bwMode="auto">
            <a:xfrm>
              <a:off x="8185159" y="2284731"/>
              <a:ext cx="1152525" cy="1541463"/>
            </a:xfrm>
            <a:prstGeom prst="rect">
              <a:avLst/>
            </a:prstGeom>
            <a:solidFill>
              <a:srgbClr val="7E7E7E"/>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04" tIns="45702" rIns="91404" bIns="45702" numCol="1" anchor="t" anchorCtr="0" compatLnSpc="1">
              <a:prstTxWarp prst="textNoShape">
                <a:avLst/>
              </a:prstTxWarp>
            </a:bodyPr>
            <a:lstStyle/>
            <a:p>
              <a:endParaRPr lang="id-ID" sz="3599" dirty="0">
                <a:latin typeface="Source Sans Pro Regular" charset="0"/>
              </a:endParaRPr>
            </a:p>
          </p:txBody>
        </p:sp>
        <p:sp>
          <p:nvSpPr>
            <p:cNvPr id="150" name="Oval 43"/>
            <p:cNvSpPr>
              <a:spLocks noChangeArrowheads="1"/>
            </p:cNvSpPr>
            <p:nvPr/>
          </p:nvSpPr>
          <p:spPr bwMode="auto">
            <a:xfrm>
              <a:off x="8712209" y="3865881"/>
              <a:ext cx="98425" cy="100013"/>
            </a:xfrm>
            <a:prstGeom prst="ellipse">
              <a:avLst/>
            </a:prstGeom>
            <a:solidFill>
              <a:srgbClr val="333333"/>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04" tIns="45702" rIns="91404" bIns="45702" numCol="1" anchor="t" anchorCtr="0" compatLnSpc="1">
              <a:prstTxWarp prst="textNoShape">
                <a:avLst/>
              </a:prstTxWarp>
            </a:bodyPr>
            <a:lstStyle/>
            <a:p>
              <a:endParaRPr lang="id-ID" sz="3599" dirty="0">
                <a:latin typeface="Source Sans Pro Regular" charset="0"/>
              </a:endParaRPr>
            </a:p>
          </p:txBody>
        </p:sp>
        <p:sp>
          <p:nvSpPr>
            <p:cNvPr id="151" name="Freeform 44"/>
            <p:cNvSpPr>
              <a:spLocks/>
            </p:cNvSpPr>
            <p:nvPr/>
          </p:nvSpPr>
          <p:spPr bwMode="auto">
            <a:xfrm>
              <a:off x="8736022" y="3889693"/>
              <a:ext cx="50800" cy="50800"/>
            </a:xfrm>
            <a:custGeom>
              <a:avLst/>
              <a:gdLst>
                <a:gd name="T0" fmla="*/ 30 w 32"/>
                <a:gd name="T1" fmla="*/ 21 h 32"/>
                <a:gd name="T2" fmla="*/ 28 w 32"/>
                <a:gd name="T3" fmla="*/ 21 h 32"/>
                <a:gd name="T4" fmla="*/ 21 w 32"/>
                <a:gd name="T5" fmla="*/ 28 h 32"/>
                <a:gd name="T6" fmla="*/ 11 w 32"/>
                <a:gd name="T7" fmla="*/ 28 h 32"/>
                <a:gd name="T8" fmla="*/ 4 w 32"/>
                <a:gd name="T9" fmla="*/ 21 h 32"/>
                <a:gd name="T10" fmla="*/ 4 w 32"/>
                <a:gd name="T11" fmla="*/ 11 h 32"/>
                <a:gd name="T12" fmla="*/ 11 w 32"/>
                <a:gd name="T13" fmla="*/ 4 h 32"/>
                <a:gd name="T14" fmla="*/ 21 w 32"/>
                <a:gd name="T15" fmla="*/ 4 h 32"/>
                <a:gd name="T16" fmla="*/ 28 w 32"/>
                <a:gd name="T17" fmla="*/ 11 h 32"/>
                <a:gd name="T18" fmla="*/ 28 w 32"/>
                <a:gd name="T19" fmla="*/ 21 h 32"/>
                <a:gd name="T20" fmla="*/ 30 w 32"/>
                <a:gd name="T21" fmla="*/ 21 h 32"/>
                <a:gd name="T22" fmla="*/ 32 w 32"/>
                <a:gd name="T23" fmla="*/ 21 h 32"/>
                <a:gd name="T24" fmla="*/ 32 w 32"/>
                <a:gd name="T25" fmla="*/ 11 h 32"/>
                <a:gd name="T26" fmla="*/ 21 w 32"/>
                <a:gd name="T27" fmla="*/ 0 h 32"/>
                <a:gd name="T28" fmla="*/ 11 w 32"/>
                <a:gd name="T29" fmla="*/ 0 h 32"/>
                <a:gd name="T30" fmla="*/ 0 w 32"/>
                <a:gd name="T31" fmla="*/ 11 h 32"/>
                <a:gd name="T32" fmla="*/ 0 w 32"/>
                <a:gd name="T33" fmla="*/ 21 h 32"/>
                <a:gd name="T34" fmla="*/ 11 w 32"/>
                <a:gd name="T35" fmla="*/ 32 h 32"/>
                <a:gd name="T36" fmla="*/ 21 w 32"/>
                <a:gd name="T37" fmla="*/ 32 h 32"/>
                <a:gd name="T38" fmla="*/ 32 w 32"/>
                <a:gd name="T39" fmla="*/ 21 h 32"/>
                <a:gd name="T40" fmla="*/ 30 w 32"/>
                <a:gd name="T41" fmla="*/ 2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2" h="32">
                  <a:moveTo>
                    <a:pt x="30" y="21"/>
                  </a:moveTo>
                  <a:cubicBezTo>
                    <a:pt x="28" y="21"/>
                    <a:pt x="28" y="21"/>
                    <a:pt x="28" y="21"/>
                  </a:cubicBezTo>
                  <a:cubicBezTo>
                    <a:pt x="28" y="25"/>
                    <a:pt x="25" y="28"/>
                    <a:pt x="21" y="28"/>
                  </a:cubicBezTo>
                  <a:cubicBezTo>
                    <a:pt x="11" y="28"/>
                    <a:pt x="11" y="28"/>
                    <a:pt x="11" y="28"/>
                  </a:cubicBezTo>
                  <a:cubicBezTo>
                    <a:pt x="7" y="28"/>
                    <a:pt x="4" y="25"/>
                    <a:pt x="4" y="21"/>
                  </a:cubicBezTo>
                  <a:cubicBezTo>
                    <a:pt x="4" y="11"/>
                    <a:pt x="4" y="11"/>
                    <a:pt x="4" y="11"/>
                  </a:cubicBezTo>
                  <a:cubicBezTo>
                    <a:pt x="4" y="7"/>
                    <a:pt x="7" y="4"/>
                    <a:pt x="11" y="4"/>
                  </a:cubicBezTo>
                  <a:cubicBezTo>
                    <a:pt x="21" y="4"/>
                    <a:pt x="21" y="4"/>
                    <a:pt x="21" y="4"/>
                  </a:cubicBezTo>
                  <a:cubicBezTo>
                    <a:pt x="25" y="4"/>
                    <a:pt x="28" y="7"/>
                    <a:pt x="28" y="11"/>
                  </a:cubicBezTo>
                  <a:cubicBezTo>
                    <a:pt x="28" y="21"/>
                    <a:pt x="28" y="21"/>
                    <a:pt x="28" y="21"/>
                  </a:cubicBezTo>
                  <a:cubicBezTo>
                    <a:pt x="30" y="21"/>
                    <a:pt x="30" y="21"/>
                    <a:pt x="30" y="21"/>
                  </a:cubicBezTo>
                  <a:cubicBezTo>
                    <a:pt x="32" y="21"/>
                    <a:pt x="32" y="21"/>
                    <a:pt x="32" y="21"/>
                  </a:cubicBezTo>
                  <a:cubicBezTo>
                    <a:pt x="32" y="11"/>
                    <a:pt x="32" y="11"/>
                    <a:pt x="32" y="11"/>
                  </a:cubicBezTo>
                  <a:cubicBezTo>
                    <a:pt x="32" y="5"/>
                    <a:pt x="28" y="0"/>
                    <a:pt x="21" y="0"/>
                  </a:cubicBezTo>
                  <a:cubicBezTo>
                    <a:pt x="11" y="0"/>
                    <a:pt x="11" y="0"/>
                    <a:pt x="11" y="0"/>
                  </a:cubicBezTo>
                  <a:cubicBezTo>
                    <a:pt x="5" y="0"/>
                    <a:pt x="0" y="5"/>
                    <a:pt x="0" y="11"/>
                  </a:cubicBezTo>
                  <a:cubicBezTo>
                    <a:pt x="0" y="21"/>
                    <a:pt x="0" y="21"/>
                    <a:pt x="0" y="21"/>
                  </a:cubicBezTo>
                  <a:cubicBezTo>
                    <a:pt x="0" y="28"/>
                    <a:pt x="5" y="32"/>
                    <a:pt x="11" y="32"/>
                  </a:cubicBezTo>
                  <a:cubicBezTo>
                    <a:pt x="21" y="32"/>
                    <a:pt x="21" y="32"/>
                    <a:pt x="21" y="32"/>
                  </a:cubicBezTo>
                  <a:cubicBezTo>
                    <a:pt x="28" y="32"/>
                    <a:pt x="32" y="28"/>
                    <a:pt x="32" y="21"/>
                  </a:cubicBezTo>
                  <a:lnTo>
                    <a:pt x="30" y="21"/>
                  </a:lnTo>
                  <a:close/>
                </a:path>
              </a:pathLst>
            </a:custGeom>
            <a:solidFill>
              <a:srgbClr val="18181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04" tIns="45702" rIns="91404" bIns="45702" numCol="1" anchor="t" anchorCtr="0" compatLnSpc="1">
              <a:prstTxWarp prst="textNoShape">
                <a:avLst/>
              </a:prstTxWarp>
            </a:bodyPr>
            <a:lstStyle/>
            <a:p>
              <a:endParaRPr lang="id-ID" sz="3599" dirty="0">
                <a:latin typeface="Source Sans Pro Regular" charset="0"/>
              </a:endParaRPr>
            </a:p>
          </p:txBody>
        </p:sp>
      </p:grpSp>
      <p:sp>
        <p:nvSpPr>
          <p:cNvPr id="83" name="Rectangle 82"/>
          <p:cNvSpPr>
            <a:spLocks/>
          </p:cNvSpPr>
          <p:nvPr/>
        </p:nvSpPr>
        <p:spPr bwMode="auto">
          <a:xfrm>
            <a:off x="8192196" y="513148"/>
            <a:ext cx="8051884" cy="98488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none" lIns="0" tIns="0" rIns="0" bIns="0" anchor="ctr">
            <a:spAutoFit/>
          </a:bodyPr>
          <a:lstStyle/>
          <a:p>
            <a:pPr algn="ctr"/>
            <a:r>
              <a:rPr lang="en-US" sz="6400" b="1" spc="300" dirty="0" smtClean="0">
                <a:solidFill>
                  <a:schemeClr val="tx2"/>
                </a:solidFill>
                <a:latin typeface="Lato Black" charset="0"/>
                <a:ea typeface="Lato Black" charset="0"/>
                <a:cs typeface="Lato Black" charset="0"/>
                <a:sym typeface="Bebas Neue" charset="0"/>
              </a:rPr>
              <a:t>Responsive Devices</a:t>
            </a:r>
            <a:endParaRPr lang="en-US" sz="6400" b="1" spc="300" dirty="0">
              <a:solidFill>
                <a:schemeClr val="tx2"/>
              </a:solidFill>
              <a:latin typeface="Lato Black" charset="0"/>
              <a:ea typeface="Lato Black" charset="0"/>
              <a:cs typeface="Lato Black" charset="0"/>
              <a:sym typeface="Bebas Neue" charset="0"/>
            </a:endParaRPr>
          </a:p>
        </p:txBody>
      </p:sp>
      <p:grpSp>
        <p:nvGrpSpPr>
          <p:cNvPr id="84" name="Group 83"/>
          <p:cNvGrpSpPr/>
          <p:nvPr/>
        </p:nvGrpSpPr>
        <p:grpSpPr>
          <a:xfrm>
            <a:off x="11530633" y="1784193"/>
            <a:ext cx="1360987" cy="223024"/>
            <a:chOff x="11262732" y="1672683"/>
            <a:chExt cx="1360987" cy="223024"/>
          </a:xfrm>
        </p:grpSpPr>
        <p:sp>
          <p:nvSpPr>
            <p:cNvPr id="85" name="Oval 84"/>
            <p:cNvSpPr/>
            <p:nvPr/>
          </p:nvSpPr>
          <p:spPr>
            <a:xfrm>
              <a:off x="12400695"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Oval 85"/>
            <p:cNvSpPr/>
            <p:nvPr/>
          </p:nvSpPr>
          <p:spPr>
            <a:xfrm>
              <a:off x="12021554"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Oval 86"/>
            <p:cNvSpPr/>
            <p:nvPr/>
          </p:nvSpPr>
          <p:spPr>
            <a:xfrm>
              <a:off x="11641873"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Oval 87"/>
            <p:cNvSpPr/>
            <p:nvPr/>
          </p:nvSpPr>
          <p:spPr>
            <a:xfrm>
              <a:off x="11262732"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89" name="Rectangle 88"/>
          <p:cNvSpPr/>
          <p:nvPr/>
        </p:nvSpPr>
        <p:spPr>
          <a:xfrm>
            <a:off x="16250717" y="10160993"/>
            <a:ext cx="1137424" cy="11374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TextBox 93"/>
          <p:cNvSpPr txBox="1"/>
          <p:nvPr/>
        </p:nvSpPr>
        <p:spPr>
          <a:xfrm>
            <a:off x="17714976" y="10607495"/>
            <a:ext cx="3557228" cy="1118255"/>
          </a:xfrm>
          <a:prstGeom prst="rect">
            <a:avLst/>
          </a:prstGeom>
          <a:noFill/>
        </p:spPr>
        <p:txBody>
          <a:bodyPr wrap="square" rtlCol="0">
            <a:spAutoFit/>
          </a:bodyPr>
          <a:lstStyle/>
          <a:p>
            <a:pPr>
              <a:lnSpc>
                <a:spcPts val="4033"/>
              </a:lnSpc>
            </a:pPr>
            <a:r>
              <a:rPr lang="en-US" sz="2500" dirty="0">
                <a:latin typeface="Source Sans Pro Light" charset="0"/>
                <a:ea typeface="Source Sans Pro Light" charset="0"/>
                <a:cs typeface="Source Sans Pro Light" charset="0"/>
              </a:rPr>
              <a:t>Tools that allow people or companies </a:t>
            </a:r>
            <a:r>
              <a:rPr lang="en-US" sz="2500">
                <a:latin typeface="Source Sans Pro Light" charset="0"/>
                <a:ea typeface="Source Sans Pro Light" charset="0"/>
                <a:cs typeface="Source Sans Pro Light" charset="0"/>
              </a:rPr>
              <a:t>to </a:t>
            </a:r>
            <a:r>
              <a:rPr lang="en-US" sz="2500" smtClean="0">
                <a:latin typeface="Source Sans Pro Light" charset="0"/>
                <a:ea typeface="Source Sans Pro Light" charset="0"/>
                <a:cs typeface="Source Sans Pro Light" charset="0"/>
              </a:rPr>
              <a:t>create</a:t>
            </a:r>
            <a:endParaRPr lang="en-US" sz="2500" dirty="0">
              <a:latin typeface="Source Sans Pro Regular" charset="0"/>
              <a:ea typeface="Source Sans Pro Regular" charset="0"/>
              <a:cs typeface="Source Sans Pro Regular" charset="0"/>
            </a:endParaRPr>
          </a:p>
        </p:txBody>
      </p:sp>
      <p:sp>
        <p:nvSpPr>
          <p:cNvPr id="95" name="Rectangle 94"/>
          <p:cNvSpPr/>
          <p:nvPr/>
        </p:nvSpPr>
        <p:spPr>
          <a:xfrm>
            <a:off x="17703542" y="10067754"/>
            <a:ext cx="1657954" cy="507831"/>
          </a:xfrm>
          <a:prstGeom prst="rect">
            <a:avLst/>
          </a:prstGeom>
        </p:spPr>
        <p:txBody>
          <a:bodyPr wrap="none">
            <a:spAutoFit/>
          </a:bodyPr>
          <a:lstStyle/>
          <a:p>
            <a:r>
              <a:rPr lang="en-US" sz="2700" b="1" dirty="0" smtClean="0">
                <a:solidFill>
                  <a:schemeClr val="tx2"/>
                </a:solidFill>
                <a:latin typeface="Lato" charset="0"/>
                <a:ea typeface="Lato" charset="0"/>
                <a:cs typeface="Lato" charset="0"/>
              </a:rPr>
              <a:t>Feature 1</a:t>
            </a:r>
            <a:endParaRPr lang="en-US" sz="2700" b="1" dirty="0">
              <a:solidFill>
                <a:schemeClr val="tx2"/>
              </a:solidFill>
              <a:latin typeface="Lato" charset="0"/>
              <a:ea typeface="Lato" charset="0"/>
              <a:cs typeface="Lato" charset="0"/>
            </a:endParaRPr>
          </a:p>
        </p:txBody>
      </p:sp>
      <p:sp>
        <p:nvSpPr>
          <p:cNvPr id="101" name="Rectangle 100"/>
          <p:cNvSpPr/>
          <p:nvPr/>
        </p:nvSpPr>
        <p:spPr>
          <a:xfrm>
            <a:off x="3141207" y="10160993"/>
            <a:ext cx="1137424" cy="113742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TextBox 101"/>
          <p:cNvSpPr txBox="1"/>
          <p:nvPr/>
        </p:nvSpPr>
        <p:spPr>
          <a:xfrm>
            <a:off x="4605466" y="10607495"/>
            <a:ext cx="3557228" cy="1118255"/>
          </a:xfrm>
          <a:prstGeom prst="rect">
            <a:avLst/>
          </a:prstGeom>
          <a:noFill/>
        </p:spPr>
        <p:txBody>
          <a:bodyPr wrap="square" rtlCol="0">
            <a:spAutoFit/>
          </a:bodyPr>
          <a:lstStyle/>
          <a:p>
            <a:pPr>
              <a:lnSpc>
                <a:spcPts val="4033"/>
              </a:lnSpc>
            </a:pPr>
            <a:r>
              <a:rPr lang="en-US" sz="2500" dirty="0">
                <a:latin typeface="Source Sans Pro Light" charset="0"/>
                <a:ea typeface="Source Sans Pro Light" charset="0"/>
                <a:cs typeface="Source Sans Pro Light" charset="0"/>
              </a:rPr>
              <a:t>Tools that allow people or companies </a:t>
            </a:r>
            <a:r>
              <a:rPr lang="en-US" sz="2500">
                <a:latin typeface="Source Sans Pro Light" charset="0"/>
                <a:ea typeface="Source Sans Pro Light" charset="0"/>
                <a:cs typeface="Source Sans Pro Light" charset="0"/>
              </a:rPr>
              <a:t>to </a:t>
            </a:r>
            <a:r>
              <a:rPr lang="en-US" sz="2500" smtClean="0">
                <a:latin typeface="Source Sans Pro Light" charset="0"/>
                <a:ea typeface="Source Sans Pro Light" charset="0"/>
                <a:cs typeface="Source Sans Pro Light" charset="0"/>
              </a:rPr>
              <a:t>create</a:t>
            </a:r>
            <a:endParaRPr lang="en-US" sz="2500" dirty="0">
              <a:latin typeface="Source Sans Pro Regular" charset="0"/>
              <a:ea typeface="Source Sans Pro Regular" charset="0"/>
              <a:cs typeface="Source Sans Pro Regular" charset="0"/>
            </a:endParaRPr>
          </a:p>
        </p:txBody>
      </p:sp>
      <p:sp>
        <p:nvSpPr>
          <p:cNvPr id="103" name="Rectangle 102"/>
          <p:cNvSpPr/>
          <p:nvPr/>
        </p:nvSpPr>
        <p:spPr>
          <a:xfrm>
            <a:off x="4594032" y="10067754"/>
            <a:ext cx="1657954" cy="507831"/>
          </a:xfrm>
          <a:prstGeom prst="rect">
            <a:avLst/>
          </a:prstGeom>
        </p:spPr>
        <p:txBody>
          <a:bodyPr wrap="none">
            <a:spAutoFit/>
          </a:bodyPr>
          <a:lstStyle/>
          <a:p>
            <a:r>
              <a:rPr lang="en-US" sz="2700" b="1" dirty="0" smtClean="0">
                <a:solidFill>
                  <a:schemeClr val="tx2"/>
                </a:solidFill>
                <a:latin typeface="Lato" charset="0"/>
                <a:ea typeface="Lato" charset="0"/>
                <a:cs typeface="Lato" charset="0"/>
              </a:rPr>
              <a:t>Feature 1</a:t>
            </a:r>
            <a:endParaRPr lang="en-US" sz="2700" b="1" dirty="0">
              <a:solidFill>
                <a:schemeClr val="tx2"/>
              </a:solidFill>
              <a:latin typeface="Lato" charset="0"/>
              <a:ea typeface="Lato" charset="0"/>
              <a:cs typeface="Lato" charset="0"/>
            </a:endParaRPr>
          </a:p>
        </p:txBody>
      </p:sp>
      <p:sp>
        <p:nvSpPr>
          <p:cNvPr id="104" name="Shape 2547"/>
          <p:cNvSpPr/>
          <p:nvPr/>
        </p:nvSpPr>
        <p:spPr>
          <a:xfrm>
            <a:off x="3445557" y="10472680"/>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8073" y="17379"/>
                </a:moveTo>
                <a:lnTo>
                  <a:pt x="15643" y="14949"/>
                </a:lnTo>
                <a:cubicBezTo>
                  <a:pt x="16600" y="13832"/>
                  <a:pt x="17182" y="12386"/>
                  <a:pt x="17182" y="10800"/>
                </a:cubicBezTo>
                <a:cubicBezTo>
                  <a:pt x="17182" y="9214"/>
                  <a:pt x="16600" y="7767"/>
                  <a:pt x="15643" y="6651"/>
                </a:cubicBezTo>
                <a:lnTo>
                  <a:pt x="18073" y="4221"/>
                </a:lnTo>
                <a:cubicBezTo>
                  <a:pt x="19649" y="5963"/>
                  <a:pt x="20618" y="8266"/>
                  <a:pt x="20618" y="10800"/>
                </a:cubicBezTo>
                <a:cubicBezTo>
                  <a:pt x="20618" y="13335"/>
                  <a:pt x="19649" y="15637"/>
                  <a:pt x="18073" y="17379"/>
                </a:cubicBezTo>
                <a:moveTo>
                  <a:pt x="10800" y="20619"/>
                </a:moveTo>
                <a:cubicBezTo>
                  <a:pt x="8265" y="20619"/>
                  <a:pt x="5963" y="19650"/>
                  <a:pt x="4221" y="18073"/>
                </a:cubicBezTo>
                <a:lnTo>
                  <a:pt x="6651" y="15643"/>
                </a:lnTo>
                <a:cubicBezTo>
                  <a:pt x="7767" y="16600"/>
                  <a:pt x="9214" y="17182"/>
                  <a:pt x="10800" y="17182"/>
                </a:cubicBezTo>
                <a:cubicBezTo>
                  <a:pt x="12386" y="17182"/>
                  <a:pt x="13833" y="16600"/>
                  <a:pt x="14949" y="15643"/>
                </a:cubicBezTo>
                <a:lnTo>
                  <a:pt x="17379" y="18073"/>
                </a:lnTo>
                <a:cubicBezTo>
                  <a:pt x="15637" y="19650"/>
                  <a:pt x="13334" y="20619"/>
                  <a:pt x="10800" y="20619"/>
                </a:cubicBezTo>
                <a:moveTo>
                  <a:pt x="982" y="10800"/>
                </a:moveTo>
                <a:cubicBezTo>
                  <a:pt x="982" y="8266"/>
                  <a:pt x="1950" y="5963"/>
                  <a:pt x="3527" y="4221"/>
                </a:cubicBezTo>
                <a:lnTo>
                  <a:pt x="5957" y="6651"/>
                </a:lnTo>
                <a:cubicBezTo>
                  <a:pt x="4999" y="7767"/>
                  <a:pt x="4418" y="9214"/>
                  <a:pt x="4418" y="10800"/>
                </a:cubicBezTo>
                <a:cubicBezTo>
                  <a:pt x="4418" y="12386"/>
                  <a:pt x="4999" y="13832"/>
                  <a:pt x="5957" y="14949"/>
                </a:cubicBezTo>
                <a:lnTo>
                  <a:pt x="3527" y="17379"/>
                </a:lnTo>
                <a:cubicBezTo>
                  <a:pt x="1950" y="15637"/>
                  <a:pt x="982" y="13335"/>
                  <a:pt x="982" y="10800"/>
                </a:cubicBezTo>
                <a:moveTo>
                  <a:pt x="16200" y="10800"/>
                </a:moveTo>
                <a:cubicBezTo>
                  <a:pt x="16200" y="13782"/>
                  <a:pt x="13782" y="16200"/>
                  <a:pt x="10800" y="16200"/>
                </a:cubicBezTo>
                <a:cubicBezTo>
                  <a:pt x="7817" y="16200"/>
                  <a:pt x="5400" y="13782"/>
                  <a:pt x="5400" y="10800"/>
                </a:cubicBezTo>
                <a:cubicBezTo>
                  <a:pt x="5400" y="7817"/>
                  <a:pt x="7817" y="5400"/>
                  <a:pt x="10800" y="5400"/>
                </a:cubicBezTo>
                <a:cubicBezTo>
                  <a:pt x="13782" y="5400"/>
                  <a:pt x="16200" y="7817"/>
                  <a:pt x="16200" y="10800"/>
                </a:cubicBezTo>
                <a:moveTo>
                  <a:pt x="10800" y="982"/>
                </a:moveTo>
                <a:cubicBezTo>
                  <a:pt x="13334" y="982"/>
                  <a:pt x="15637" y="1950"/>
                  <a:pt x="17379" y="3527"/>
                </a:cubicBezTo>
                <a:lnTo>
                  <a:pt x="14949" y="5957"/>
                </a:lnTo>
                <a:cubicBezTo>
                  <a:pt x="13832" y="4999"/>
                  <a:pt x="12386" y="4418"/>
                  <a:pt x="10800" y="4418"/>
                </a:cubicBezTo>
                <a:cubicBezTo>
                  <a:pt x="9214" y="4418"/>
                  <a:pt x="7767" y="4999"/>
                  <a:pt x="6651" y="5957"/>
                </a:cubicBezTo>
                <a:lnTo>
                  <a:pt x="4221" y="3527"/>
                </a:lnTo>
                <a:cubicBezTo>
                  <a:pt x="5963" y="1950"/>
                  <a:pt x="8265" y="982"/>
                  <a:pt x="10800" y="982"/>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latin typeface="Source Sans Pro Regular" charset="0"/>
              <a:ea typeface="Source Sans Pro Regular" charset="0"/>
              <a:cs typeface="Source Sans Pro Regular" charset="0"/>
            </a:endParaRPr>
          </a:p>
        </p:txBody>
      </p:sp>
      <p:sp>
        <p:nvSpPr>
          <p:cNvPr id="105" name="Rectangle 104"/>
          <p:cNvSpPr/>
          <p:nvPr/>
        </p:nvSpPr>
        <p:spPr>
          <a:xfrm>
            <a:off x="9718701" y="10160993"/>
            <a:ext cx="1137424" cy="113742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TextBox 105"/>
          <p:cNvSpPr txBox="1"/>
          <p:nvPr/>
        </p:nvSpPr>
        <p:spPr>
          <a:xfrm>
            <a:off x="11182960" y="10607495"/>
            <a:ext cx="3557228" cy="1118255"/>
          </a:xfrm>
          <a:prstGeom prst="rect">
            <a:avLst/>
          </a:prstGeom>
          <a:noFill/>
        </p:spPr>
        <p:txBody>
          <a:bodyPr wrap="square" rtlCol="0">
            <a:spAutoFit/>
          </a:bodyPr>
          <a:lstStyle/>
          <a:p>
            <a:pPr>
              <a:lnSpc>
                <a:spcPts val="4033"/>
              </a:lnSpc>
            </a:pPr>
            <a:r>
              <a:rPr lang="en-US" sz="2500" dirty="0">
                <a:latin typeface="Source Sans Pro Light" charset="0"/>
                <a:ea typeface="Source Sans Pro Light" charset="0"/>
                <a:cs typeface="Source Sans Pro Light" charset="0"/>
              </a:rPr>
              <a:t>Tools that allow people or companies </a:t>
            </a:r>
            <a:r>
              <a:rPr lang="en-US" sz="2500">
                <a:latin typeface="Source Sans Pro Light" charset="0"/>
                <a:ea typeface="Source Sans Pro Light" charset="0"/>
                <a:cs typeface="Source Sans Pro Light" charset="0"/>
              </a:rPr>
              <a:t>to </a:t>
            </a:r>
            <a:r>
              <a:rPr lang="en-US" sz="2500" smtClean="0">
                <a:latin typeface="Source Sans Pro Light" charset="0"/>
                <a:ea typeface="Source Sans Pro Light" charset="0"/>
                <a:cs typeface="Source Sans Pro Light" charset="0"/>
              </a:rPr>
              <a:t>create</a:t>
            </a:r>
            <a:endParaRPr lang="en-US" sz="2500" dirty="0">
              <a:latin typeface="Source Sans Pro Regular" charset="0"/>
              <a:ea typeface="Source Sans Pro Regular" charset="0"/>
              <a:cs typeface="Source Sans Pro Regular" charset="0"/>
            </a:endParaRPr>
          </a:p>
        </p:txBody>
      </p:sp>
      <p:sp>
        <p:nvSpPr>
          <p:cNvPr id="107" name="Rectangle 106"/>
          <p:cNvSpPr/>
          <p:nvPr/>
        </p:nvSpPr>
        <p:spPr>
          <a:xfrm>
            <a:off x="11171526" y="10067754"/>
            <a:ext cx="1657954" cy="507831"/>
          </a:xfrm>
          <a:prstGeom prst="rect">
            <a:avLst/>
          </a:prstGeom>
        </p:spPr>
        <p:txBody>
          <a:bodyPr wrap="none">
            <a:spAutoFit/>
          </a:bodyPr>
          <a:lstStyle/>
          <a:p>
            <a:r>
              <a:rPr lang="en-US" sz="2700" b="1" dirty="0" smtClean="0">
                <a:solidFill>
                  <a:schemeClr val="tx2"/>
                </a:solidFill>
                <a:latin typeface="Lato" charset="0"/>
                <a:ea typeface="Lato" charset="0"/>
                <a:cs typeface="Lato" charset="0"/>
              </a:rPr>
              <a:t>Feature 1</a:t>
            </a:r>
            <a:endParaRPr lang="en-US" sz="2700" b="1" dirty="0">
              <a:solidFill>
                <a:schemeClr val="tx2"/>
              </a:solidFill>
              <a:latin typeface="Lato" charset="0"/>
              <a:ea typeface="Lato" charset="0"/>
              <a:cs typeface="Lato" charset="0"/>
            </a:endParaRPr>
          </a:p>
        </p:txBody>
      </p:sp>
      <p:sp>
        <p:nvSpPr>
          <p:cNvPr id="110" name="Shape 2588"/>
          <p:cNvSpPr/>
          <p:nvPr/>
        </p:nvSpPr>
        <p:spPr>
          <a:xfrm>
            <a:off x="10023051" y="10495985"/>
            <a:ext cx="558655" cy="507888"/>
          </a:xfrm>
          <a:custGeom>
            <a:avLst/>
            <a:gdLst/>
            <a:ahLst/>
            <a:cxnLst>
              <a:cxn ang="0">
                <a:pos x="wd2" y="hd2"/>
              </a:cxn>
              <a:cxn ang="5400000">
                <a:pos x="wd2" y="hd2"/>
              </a:cxn>
              <a:cxn ang="10800000">
                <a:pos x="wd2" y="hd2"/>
              </a:cxn>
              <a:cxn ang="16200000">
                <a:pos x="wd2" y="hd2"/>
              </a:cxn>
            </a:cxnLst>
            <a:rect l="0" t="0" r="r" b="b"/>
            <a:pathLst>
              <a:path w="21600" h="21600" extrusionOk="0">
                <a:moveTo>
                  <a:pt x="17182" y="12420"/>
                </a:moveTo>
                <a:cubicBezTo>
                  <a:pt x="16368" y="12420"/>
                  <a:pt x="15709" y="11694"/>
                  <a:pt x="15709" y="10800"/>
                </a:cubicBezTo>
                <a:cubicBezTo>
                  <a:pt x="15709" y="9906"/>
                  <a:pt x="16368" y="9180"/>
                  <a:pt x="17182" y="9180"/>
                </a:cubicBezTo>
                <a:cubicBezTo>
                  <a:pt x="17995" y="9180"/>
                  <a:pt x="18655" y="9906"/>
                  <a:pt x="18655" y="10800"/>
                </a:cubicBezTo>
                <a:cubicBezTo>
                  <a:pt x="18655" y="11694"/>
                  <a:pt x="17995" y="12420"/>
                  <a:pt x="17182" y="12420"/>
                </a:cubicBezTo>
                <a:moveTo>
                  <a:pt x="21109" y="10260"/>
                </a:moveTo>
                <a:lnTo>
                  <a:pt x="19587" y="10260"/>
                </a:lnTo>
                <a:cubicBezTo>
                  <a:pt x="19360" y="9028"/>
                  <a:pt x="18369" y="8100"/>
                  <a:pt x="17182" y="8100"/>
                </a:cubicBezTo>
                <a:cubicBezTo>
                  <a:pt x="15994" y="8100"/>
                  <a:pt x="15004" y="9028"/>
                  <a:pt x="14777" y="10260"/>
                </a:cubicBezTo>
                <a:lnTo>
                  <a:pt x="491" y="10260"/>
                </a:lnTo>
                <a:cubicBezTo>
                  <a:pt x="220" y="10260"/>
                  <a:pt x="0" y="10502"/>
                  <a:pt x="0" y="10800"/>
                </a:cubicBezTo>
                <a:cubicBezTo>
                  <a:pt x="0" y="11098"/>
                  <a:pt x="220" y="11340"/>
                  <a:pt x="491" y="11340"/>
                </a:cubicBezTo>
                <a:lnTo>
                  <a:pt x="14777" y="11340"/>
                </a:lnTo>
                <a:cubicBezTo>
                  <a:pt x="15004" y="12572"/>
                  <a:pt x="15994" y="13500"/>
                  <a:pt x="17182" y="13500"/>
                </a:cubicBezTo>
                <a:cubicBezTo>
                  <a:pt x="18369" y="13500"/>
                  <a:pt x="19360" y="12572"/>
                  <a:pt x="19587" y="11340"/>
                </a:cubicBezTo>
                <a:lnTo>
                  <a:pt x="21109" y="11340"/>
                </a:lnTo>
                <a:cubicBezTo>
                  <a:pt x="21380" y="11340"/>
                  <a:pt x="21600" y="11098"/>
                  <a:pt x="21600" y="10800"/>
                </a:cubicBezTo>
                <a:cubicBezTo>
                  <a:pt x="21600" y="10502"/>
                  <a:pt x="21380" y="10260"/>
                  <a:pt x="21109" y="10260"/>
                </a:cubicBezTo>
                <a:moveTo>
                  <a:pt x="5400" y="1080"/>
                </a:moveTo>
                <a:cubicBezTo>
                  <a:pt x="6214" y="1080"/>
                  <a:pt x="6873" y="1806"/>
                  <a:pt x="6873" y="2700"/>
                </a:cubicBezTo>
                <a:cubicBezTo>
                  <a:pt x="6873" y="3595"/>
                  <a:pt x="6214" y="4320"/>
                  <a:pt x="5400" y="4320"/>
                </a:cubicBezTo>
                <a:cubicBezTo>
                  <a:pt x="4586" y="4320"/>
                  <a:pt x="3927" y="3595"/>
                  <a:pt x="3927" y="2700"/>
                </a:cubicBezTo>
                <a:cubicBezTo>
                  <a:pt x="3927" y="1806"/>
                  <a:pt x="4586" y="1080"/>
                  <a:pt x="5400" y="1080"/>
                </a:cubicBezTo>
                <a:moveTo>
                  <a:pt x="491" y="3240"/>
                </a:moveTo>
                <a:lnTo>
                  <a:pt x="2995" y="3240"/>
                </a:lnTo>
                <a:cubicBezTo>
                  <a:pt x="3222" y="4472"/>
                  <a:pt x="4213" y="5400"/>
                  <a:pt x="5400" y="5400"/>
                </a:cubicBezTo>
                <a:cubicBezTo>
                  <a:pt x="6587" y="5400"/>
                  <a:pt x="7578" y="4472"/>
                  <a:pt x="7805" y="3240"/>
                </a:cubicBezTo>
                <a:lnTo>
                  <a:pt x="21109" y="3240"/>
                </a:lnTo>
                <a:cubicBezTo>
                  <a:pt x="21380" y="3240"/>
                  <a:pt x="21600" y="2999"/>
                  <a:pt x="21600" y="2700"/>
                </a:cubicBezTo>
                <a:cubicBezTo>
                  <a:pt x="21600" y="2402"/>
                  <a:pt x="21380" y="2160"/>
                  <a:pt x="21109" y="2160"/>
                </a:cubicBezTo>
                <a:lnTo>
                  <a:pt x="7805" y="2160"/>
                </a:lnTo>
                <a:cubicBezTo>
                  <a:pt x="7578" y="928"/>
                  <a:pt x="6587" y="0"/>
                  <a:pt x="5400" y="0"/>
                </a:cubicBezTo>
                <a:cubicBezTo>
                  <a:pt x="4213" y="0"/>
                  <a:pt x="3222" y="928"/>
                  <a:pt x="2995" y="2160"/>
                </a:cubicBezTo>
                <a:lnTo>
                  <a:pt x="491" y="2160"/>
                </a:lnTo>
                <a:cubicBezTo>
                  <a:pt x="220" y="2160"/>
                  <a:pt x="0" y="2402"/>
                  <a:pt x="0" y="2700"/>
                </a:cubicBezTo>
                <a:cubicBezTo>
                  <a:pt x="0" y="2999"/>
                  <a:pt x="220" y="3240"/>
                  <a:pt x="491" y="3240"/>
                </a:cubicBezTo>
                <a:moveTo>
                  <a:pt x="9327" y="20519"/>
                </a:moveTo>
                <a:cubicBezTo>
                  <a:pt x="8514" y="20519"/>
                  <a:pt x="7855" y="19794"/>
                  <a:pt x="7855" y="18899"/>
                </a:cubicBezTo>
                <a:cubicBezTo>
                  <a:pt x="7855" y="18005"/>
                  <a:pt x="8514" y="17279"/>
                  <a:pt x="9327" y="17279"/>
                </a:cubicBezTo>
                <a:cubicBezTo>
                  <a:pt x="10141" y="17279"/>
                  <a:pt x="10800" y="18005"/>
                  <a:pt x="10800" y="18899"/>
                </a:cubicBezTo>
                <a:cubicBezTo>
                  <a:pt x="10800" y="19794"/>
                  <a:pt x="10141" y="20519"/>
                  <a:pt x="9327" y="20519"/>
                </a:cubicBezTo>
                <a:moveTo>
                  <a:pt x="21109" y="18359"/>
                </a:moveTo>
                <a:lnTo>
                  <a:pt x="11732" y="18359"/>
                </a:lnTo>
                <a:cubicBezTo>
                  <a:pt x="11505" y="17127"/>
                  <a:pt x="10515" y="16199"/>
                  <a:pt x="9327" y="16199"/>
                </a:cubicBezTo>
                <a:cubicBezTo>
                  <a:pt x="8140" y="16199"/>
                  <a:pt x="7150" y="17127"/>
                  <a:pt x="6922" y="18359"/>
                </a:cubicBezTo>
                <a:lnTo>
                  <a:pt x="491" y="18359"/>
                </a:lnTo>
                <a:cubicBezTo>
                  <a:pt x="220" y="18359"/>
                  <a:pt x="0" y="18601"/>
                  <a:pt x="0" y="18899"/>
                </a:cubicBezTo>
                <a:cubicBezTo>
                  <a:pt x="0" y="19198"/>
                  <a:pt x="220" y="19439"/>
                  <a:pt x="491" y="19439"/>
                </a:cubicBezTo>
                <a:lnTo>
                  <a:pt x="6922" y="19439"/>
                </a:lnTo>
                <a:cubicBezTo>
                  <a:pt x="7150" y="20672"/>
                  <a:pt x="8140" y="21600"/>
                  <a:pt x="9327" y="21600"/>
                </a:cubicBezTo>
                <a:cubicBezTo>
                  <a:pt x="10515" y="21600"/>
                  <a:pt x="11505" y="20672"/>
                  <a:pt x="11732" y="19439"/>
                </a:cubicBezTo>
                <a:lnTo>
                  <a:pt x="21109" y="19439"/>
                </a:lnTo>
                <a:cubicBezTo>
                  <a:pt x="21380" y="19439"/>
                  <a:pt x="21600" y="19198"/>
                  <a:pt x="21600" y="18899"/>
                </a:cubicBezTo>
                <a:cubicBezTo>
                  <a:pt x="21600" y="18601"/>
                  <a:pt x="21380" y="18359"/>
                  <a:pt x="21109" y="18359"/>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latin typeface="Source Sans Pro Regular" charset="0"/>
              <a:ea typeface="Source Sans Pro Regular" charset="0"/>
              <a:cs typeface="Source Sans Pro Regular" charset="0"/>
            </a:endParaRPr>
          </a:p>
        </p:txBody>
      </p:sp>
      <p:sp>
        <p:nvSpPr>
          <p:cNvPr id="111" name="Shape 2633"/>
          <p:cNvSpPr/>
          <p:nvPr/>
        </p:nvSpPr>
        <p:spPr>
          <a:xfrm>
            <a:off x="16555837" y="1046314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2144" y="18334"/>
                </a:moveTo>
                <a:lnTo>
                  <a:pt x="15583" y="6873"/>
                </a:lnTo>
                <a:lnTo>
                  <a:pt x="20168" y="6873"/>
                </a:lnTo>
                <a:cubicBezTo>
                  <a:pt x="20168" y="6873"/>
                  <a:pt x="12144" y="18334"/>
                  <a:pt x="12144" y="18334"/>
                </a:cubicBezTo>
                <a:close/>
                <a:moveTo>
                  <a:pt x="10800" y="19403"/>
                </a:moveTo>
                <a:lnTo>
                  <a:pt x="7041" y="6873"/>
                </a:lnTo>
                <a:lnTo>
                  <a:pt x="14559" y="6873"/>
                </a:lnTo>
                <a:cubicBezTo>
                  <a:pt x="14559" y="6873"/>
                  <a:pt x="10800" y="19403"/>
                  <a:pt x="10800" y="19403"/>
                </a:cubicBezTo>
                <a:close/>
                <a:moveTo>
                  <a:pt x="1432" y="6873"/>
                </a:moveTo>
                <a:lnTo>
                  <a:pt x="6017" y="6873"/>
                </a:lnTo>
                <a:lnTo>
                  <a:pt x="9456" y="18334"/>
                </a:lnTo>
                <a:cubicBezTo>
                  <a:pt x="9456" y="18334"/>
                  <a:pt x="1432" y="6873"/>
                  <a:pt x="1432" y="6873"/>
                </a:cubicBezTo>
                <a:close/>
                <a:moveTo>
                  <a:pt x="6578" y="982"/>
                </a:moveTo>
                <a:lnTo>
                  <a:pt x="8536" y="982"/>
                </a:lnTo>
                <a:lnTo>
                  <a:pt x="6082" y="5891"/>
                </a:lnTo>
                <a:lnTo>
                  <a:pt x="1669" y="5891"/>
                </a:lnTo>
                <a:cubicBezTo>
                  <a:pt x="1669" y="5891"/>
                  <a:pt x="6578" y="982"/>
                  <a:pt x="6578" y="982"/>
                </a:cubicBezTo>
                <a:close/>
                <a:moveTo>
                  <a:pt x="11973" y="982"/>
                </a:moveTo>
                <a:lnTo>
                  <a:pt x="14427" y="5891"/>
                </a:lnTo>
                <a:lnTo>
                  <a:pt x="7173" y="5891"/>
                </a:lnTo>
                <a:lnTo>
                  <a:pt x="9627" y="982"/>
                </a:lnTo>
                <a:cubicBezTo>
                  <a:pt x="9627" y="982"/>
                  <a:pt x="11973" y="982"/>
                  <a:pt x="11973" y="982"/>
                </a:cubicBezTo>
                <a:close/>
                <a:moveTo>
                  <a:pt x="15022" y="982"/>
                </a:moveTo>
                <a:lnTo>
                  <a:pt x="19931" y="5891"/>
                </a:lnTo>
                <a:lnTo>
                  <a:pt x="15518" y="5891"/>
                </a:lnTo>
                <a:lnTo>
                  <a:pt x="13064" y="982"/>
                </a:lnTo>
                <a:cubicBezTo>
                  <a:pt x="13064" y="982"/>
                  <a:pt x="15022" y="982"/>
                  <a:pt x="15022" y="982"/>
                </a:cubicBezTo>
                <a:close/>
                <a:moveTo>
                  <a:pt x="21600" y="6382"/>
                </a:moveTo>
                <a:cubicBezTo>
                  <a:pt x="21600" y="6272"/>
                  <a:pt x="21557" y="6175"/>
                  <a:pt x="21495" y="6093"/>
                </a:cubicBezTo>
                <a:lnTo>
                  <a:pt x="21502" y="6088"/>
                </a:lnTo>
                <a:lnTo>
                  <a:pt x="21471" y="6057"/>
                </a:lnTo>
                <a:cubicBezTo>
                  <a:pt x="21459" y="6044"/>
                  <a:pt x="21448" y="6032"/>
                  <a:pt x="21434" y="6020"/>
                </a:cubicBezTo>
                <a:lnTo>
                  <a:pt x="15611" y="197"/>
                </a:lnTo>
                <a:lnTo>
                  <a:pt x="15604" y="201"/>
                </a:lnTo>
                <a:cubicBezTo>
                  <a:pt x="15514" y="82"/>
                  <a:pt x="15379" y="0"/>
                  <a:pt x="15218" y="0"/>
                </a:cubicBezTo>
                <a:lnTo>
                  <a:pt x="6382" y="0"/>
                </a:lnTo>
                <a:cubicBezTo>
                  <a:pt x="6221" y="0"/>
                  <a:pt x="6086" y="82"/>
                  <a:pt x="5996" y="201"/>
                </a:cubicBezTo>
                <a:lnTo>
                  <a:pt x="5989" y="197"/>
                </a:lnTo>
                <a:lnTo>
                  <a:pt x="166" y="6020"/>
                </a:lnTo>
                <a:cubicBezTo>
                  <a:pt x="152" y="6032"/>
                  <a:pt x="141" y="6044"/>
                  <a:pt x="129" y="6057"/>
                </a:cubicBezTo>
                <a:lnTo>
                  <a:pt x="98" y="6088"/>
                </a:lnTo>
                <a:lnTo>
                  <a:pt x="105" y="6093"/>
                </a:lnTo>
                <a:cubicBezTo>
                  <a:pt x="43" y="6175"/>
                  <a:pt x="0" y="6272"/>
                  <a:pt x="0" y="6382"/>
                </a:cubicBezTo>
                <a:cubicBezTo>
                  <a:pt x="0" y="6499"/>
                  <a:pt x="46" y="6602"/>
                  <a:pt x="115" y="6686"/>
                </a:cubicBezTo>
                <a:lnTo>
                  <a:pt x="109" y="6690"/>
                </a:lnTo>
                <a:lnTo>
                  <a:pt x="10418" y="21418"/>
                </a:lnTo>
                <a:lnTo>
                  <a:pt x="10424" y="21413"/>
                </a:lnTo>
                <a:cubicBezTo>
                  <a:pt x="10514" y="21525"/>
                  <a:pt x="10646" y="21600"/>
                  <a:pt x="10800" y="21600"/>
                </a:cubicBezTo>
                <a:cubicBezTo>
                  <a:pt x="10954" y="21600"/>
                  <a:pt x="11086" y="21525"/>
                  <a:pt x="11176" y="21413"/>
                </a:cubicBezTo>
                <a:lnTo>
                  <a:pt x="11182" y="21418"/>
                </a:lnTo>
                <a:lnTo>
                  <a:pt x="21491" y="6690"/>
                </a:lnTo>
                <a:lnTo>
                  <a:pt x="21485" y="6686"/>
                </a:lnTo>
                <a:cubicBezTo>
                  <a:pt x="21553" y="6602"/>
                  <a:pt x="21600" y="6499"/>
                  <a:pt x="21600" y="6382"/>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latin typeface="Source Sans Pro Regular" charset="0"/>
              <a:ea typeface="Source Sans Pro Regular" charset="0"/>
              <a:cs typeface="Source Sans Pro Regular" charset="0"/>
            </a:endParaRPr>
          </a:p>
        </p:txBody>
      </p:sp>
      <p:grpSp>
        <p:nvGrpSpPr>
          <p:cNvPr id="137" name="Group 136"/>
          <p:cNvGrpSpPr>
            <a:grpSpLocks noChangeAspect="1"/>
          </p:cNvGrpSpPr>
          <p:nvPr/>
        </p:nvGrpSpPr>
        <p:grpSpPr>
          <a:xfrm>
            <a:off x="6088566" y="5556313"/>
            <a:ext cx="5237214" cy="3017033"/>
            <a:chOff x="8440747" y="4796156"/>
            <a:chExt cx="2786063" cy="1603375"/>
          </a:xfrm>
        </p:grpSpPr>
        <p:sp>
          <p:nvSpPr>
            <p:cNvPr id="152" name="Freeform 45"/>
            <p:cNvSpPr>
              <a:spLocks/>
            </p:cNvSpPr>
            <p:nvPr/>
          </p:nvSpPr>
          <p:spPr bwMode="auto">
            <a:xfrm>
              <a:off x="8440747" y="6337618"/>
              <a:ext cx="1403350" cy="61913"/>
            </a:xfrm>
            <a:custGeom>
              <a:avLst/>
              <a:gdLst>
                <a:gd name="T0" fmla="*/ 0 w 885"/>
                <a:gd name="T1" fmla="*/ 16 h 39"/>
                <a:gd name="T2" fmla="*/ 78 w 885"/>
                <a:gd name="T3" fmla="*/ 39 h 39"/>
                <a:gd name="T4" fmla="*/ 885 w 885"/>
                <a:gd name="T5" fmla="*/ 39 h 39"/>
                <a:gd name="T6" fmla="*/ 885 w 885"/>
                <a:gd name="T7" fmla="*/ 0 h 39"/>
                <a:gd name="T8" fmla="*/ 0 w 885"/>
                <a:gd name="T9" fmla="*/ 0 h 39"/>
                <a:gd name="T10" fmla="*/ 0 w 885"/>
                <a:gd name="T11" fmla="*/ 16 h 39"/>
              </a:gdLst>
              <a:ahLst/>
              <a:cxnLst>
                <a:cxn ang="0">
                  <a:pos x="T0" y="T1"/>
                </a:cxn>
                <a:cxn ang="0">
                  <a:pos x="T2" y="T3"/>
                </a:cxn>
                <a:cxn ang="0">
                  <a:pos x="T4" y="T5"/>
                </a:cxn>
                <a:cxn ang="0">
                  <a:pos x="T6" y="T7"/>
                </a:cxn>
                <a:cxn ang="0">
                  <a:pos x="T8" y="T9"/>
                </a:cxn>
                <a:cxn ang="0">
                  <a:pos x="T10" y="T11"/>
                </a:cxn>
              </a:cxnLst>
              <a:rect l="0" t="0" r="r" b="b"/>
              <a:pathLst>
                <a:path w="885" h="39">
                  <a:moveTo>
                    <a:pt x="0" y="16"/>
                  </a:moveTo>
                  <a:cubicBezTo>
                    <a:pt x="0" y="23"/>
                    <a:pt x="30" y="39"/>
                    <a:pt x="78" y="39"/>
                  </a:cubicBezTo>
                  <a:cubicBezTo>
                    <a:pt x="126" y="39"/>
                    <a:pt x="885" y="39"/>
                    <a:pt x="885" y="39"/>
                  </a:cubicBezTo>
                  <a:cubicBezTo>
                    <a:pt x="885" y="0"/>
                    <a:pt x="885" y="0"/>
                    <a:pt x="885" y="0"/>
                  </a:cubicBezTo>
                  <a:cubicBezTo>
                    <a:pt x="0" y="0"/>
                    <a:pt x="0" y="0"/>
                    <a:pt x="0" y="0"/>
                  </a:cubicBezTo>
                  <a:lnTo>
                    <a:pt x="0" y="16"/>
                  </a:lnTo>
                  <a:close/>
                </a:path>
              </a:pathLst>
            </a:custGeom>
            <a:solidFill>
              <a:srgbClr val="B3B4B5"/>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04" tIns="45702" rIns="91404" bIns="45702" numCol="1" anchor="t" anchorCtr="0" compatLnSpc="1">
              <a:prstTxWarp prst="textNoShape">
                <a:avLst/>
              </a:prstTxWarp>
            </a:bodyPr>
            <a:lstStyle/>
            <a:p>
              <a:endParaRPr lang="id-ID" sz="3599" dirty="0">
                <a:latin typeface="Source Sans Pro Regular" charset="0"/>
              </a:endParaRPr>
            </a:p>
          </p:txBody>
        </p:sp>
        <p:sp>
          <p:nvSpPr>
            <p:cNvPr id="153" name="Freeform 46"/>
            <p:cNvSpPr>
              <a:spLocks/>
            </p:cNvSpPr>
            <p:nvPr/>
          </p:nvSpPr>
          <p:spPr bwMode="auto">
            <a:xfrm>
              <a:off x="9823459" y="6337618"/>
              <a:ext cx="1403350" cy="61913"/>
            </a:xfrm>
            <a:custGeom>
              <a:avLst/>
              <a:gdLst>
                <a:gd name="T0" fmla="*/ 884 w 884"/>
                <a:gd name="T1" fmla="*/ 16 h 39"/>
                <a:gd name="T2" fmla="*/ 806 w 884"/>
                <a:gd name="T3" fmla="*/ 39 h 39"/>
                <a:gd name="T4" fmla="*/ 0 w 884"/>
                <a:gd name="T5" fmla="*/ 39 h 39"/>
                <a:gd name="T6" fmla="*/ 0 w 884"/>
                <a:gd name="T7" fmla="*/ 0 h 39"/>
                <a:gd name="T8" fmla="*/ 884 w 884"/>
                <a:gd name="T9" fmla="*/ 0 h 39"/>
                <a:gd name="T10" fmla="*/ 884 w 884"/>
                <a:gd name="T11" fmla="*/ 16 h 39"/>
              </a:gdLst>
              <a:ahLst/>
              <a:cxnLst>
                <a:cxn ang="0">
                  <a:pos x="T0" y="T1"/>
                </a:cxn>
                <a:cxn ang="0">
                  <a:pos x="T2" y="T3"/>
                </a:cxn>
                <a:cxn ang="0">
                  <a:pos x="T4" y="T5"/>
                </a:cxn>
                <a:cxn ang="0">
                  <a:pos x="T6" y="T7"/>
                </a:cxn>
                <a:cxn ang="0">
                  <a:pos x="T8" y="T9"/>
                </a:cxn>
                <a:cxn ang="0">
                  <a:pos x="T10" y="T11"/>
                </a:cxn>
              </a:cxnLst>
              <a:rect l="0" t="0" r="r" b="b"/>
              <a:pathLst>
                <a:path w="884" h="39">
                  <a:moveTo>
                    <a:pt x="884" y="16"/>
                  </a:moveTo>
                  <a:cubicBezTo>
                    <a:pt x="884" y="23"/>
                    <a:pt x="854" y="39"/>
                    <a:pt x="806" y="39"/>
                  </a:cubicBezTo>
                  <a:cubicBezTo>
                    <a:pt x="758" y="39"/>
                    <a:pt x="0" y="39"/>
                    <a:pt x="0" y="39"/>
                  </a:cubicBezTo>
                  <a:cubicBezTo>
                    <a:pt x="0" y="0"/>
                    <a:pt x="0" y="0"/>
                    <a:pt x="0" y="0"/>
                  </a:cubicBezTo>
                  <a:cubicBezTo>
                    <a:pt x="884" y="0"/>
                    <a:pt x="884" y="0"/>
                    <a:pt x="884" y="0"/>
                  </a:cubicBezTo>
                  <a:lnTo>
                    <a:pt x="884" y="16"/>
                  </a:lnTo>
                  <a:close/>
                </a:path>
              </a:pathLst>
            </a:custGeom>
            <a:solidFill>
              <a:srgbClr val="B3B4B5"/>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04" tIns="45702" rIns="91404" bIns="45702" numCol="1" anchor="t" anchorCtr="0" compatLnSpc="1">
              <a:prstTxWarp prst="textNoShape">
                <a:avLst/>
              </a:prstTxWarp>
            </a:bodyPr>
            <a:lstStyle/>
            <a:p>
              <a:endParaRPr lang="id-ID" sz="3599" dirty="0">
                <a:latin typeface="Source Sans Pro Regular" charset="0"/>
              </a:endParaRPr>
            </a:p>
          </p:txBody>
        </p:sp>
        <p:sp>
          <p:nvSpPr>
            <p:cNvPr id="154" name="Freeform 47"/>
            <p:cNvSpPr>
              <a:spLocks/>
            </p:cNvSpPr>
            <p:nvPr/>
          </p:nvSpPr>
          <p:spPr bwMode="auto">
            <a:xfrm>
              <a:off x="8715384" y="4796156"/>
              <a:ext cx="2257425" cy="1546225"/>
            </a:xfrm>
            <a:custGeom>
              <a:avLst/>
              <a:gdLst>
                <a:gd name="T0" fmla="*/ 1378 w 1423"/>
                <a:gd name="T1" fmla="*/ 0 h 974"/>
                <a:gd name="T2" fmla="*/ 45 w 1423"/>
                <a:gd name="T3" fmla="*/ 0 h 974"/>
                <a:gd name="T4" fmla="*/ 0 w 1423"/>
                <a:gd name="T5" fmla="*/ 45 h 974"/>
                <a:gd name="T6" fmla="*/ 0 w 1423"/>
                <a:gd name="T7" fmla="*/ 218 h 974"/>
                <a:gd name="T8" fmla="*/ 0 w 1423"/>
                <a:gd name="T9" fmla="*/ 929 h 974"/>
                <a:gd name="T10" fmla="*/ 45 w 1423"/>
                <a:gd name="T11" fmla="*/ 974 h 974"/>
                <a:gd name="T12" fmla="*/ 1378 w 1423"/>
                <a:gd name="T13" fmla="*/ 974 h 974"/>
                <a:gd name="T14" fmla="*/ 1423 w 1423"/>
                <a:gd name="T15" fmla="*/ 929 h 974"/>
                <a:gd name="T16" fmla="*/ 1423 w 1423"/>
                <a:gd name="T17" fmla="*/ 45 h 974"/>
                <a:gd name="T18" fmla="*/ 1378 w 1423"/>
                <a:gd name="T19" fmla="*/ 0 h 9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23" h="974">
                  <a:moveTo>
                    <a:pt x="1378" y="0"/>
                  </a:moveTo>
                  <a:cubicBezTo>
                    <a:pt x="45" y="0"/>
                    <a:pt x="45" y="0"/>
                    <a:pt x="45" y="0"/>
                  </a:cubicBezTo>
                  <a:cubicBezTo>
                    <a:pt x="20" y="0"/>
                    <a:pt x="0" y="20"/>
                    <a:pt x="0" y="45"/>
                  </a:cubicBezTo>
                  <a:cubicBezTo>
                    <a:pt x="0" y="218"/>
                    <a:pt x="0" y="218"/>
                    <a:pt x="0" y="218"/>
                  </a:cubicBezTo>
                  <a:cubicBezTo>
                    <a:pt x="0" y="929"/>
                    <a:pt x="0" y="929"/>
                    <a:pt x="0" y="929"/>
                  </a:cubicBezTo>
                  <a:cubicBezTo>
                    <a:pt x="0" y="954"/>
                    <a:pt x="20" y="974"/>
                    <a:pt x="45" y="974"/>
                  </a:cubicBezTo>
                  <a:cubicBezTo>
                    <a:pt x="1378" y="974"/>
                    <a:pt x="1378" y="974"/>
                    <a:pt x="1378" y="974"/>
                  </a:cubicBezTo>
                  <a:cubicBezTo>
                    <a:pt x="1403" y="974"/>
                    <a:pt x="1423" y="954"/>
                    <a:pt x="1423" y="929"/>
                  </a:cubicBezTo>
                  <a:cubicBezTo>
                    <a:pt x="1423" y="45"/>
                    <a:pt x="1423" y="45"/>
                    <a:pt x="1423" y="45"/>
                  </a:cubicBezTo>
                  <a:cubicBezTo>
                    <a:pt x="1423" y="20"/>
                    <a:pt x="1403" y="0"/>
                    <a:pt x="1378" y="0"/>
                  </a:cubicBezTo>
                  <a:close/>
                </a:path>
              </a:pathLst>
            </a:custGeom>
            <a:solidFill>
              <a:srgbClr val="D2D3D5"/>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04" tIns="45702" rIns="91404" bIns="45702" numCol="1" anchor="t" anchorCtr="0" compatLnSpc="1">
              <a:prstTxWarp prst="textNoShape">
                <a:avLst/>
              </a:prstTxWarp>
            </a:bodyPr>
            <a:lstStyle/>
            <a:p>
              <a:endParaRPr lang="id-ID" sz="3599" dirty="0">
                <a:latin typeface="Source Sans Pro Regular" charset="0"/>
              </a:endParaRPr>
            </a:p>
          </p:txBody>
        </p:sp>
        <p:sp>
          <p:nvSpPr>
            <p:cNvPr id="155" name="Freeform 48"/>
            <p:cNvSpPr>
              <a:spLocks/>
            </p:cNvSpPr>
            <p:nvPr/>
          </p:nvSpPr>
          <p:spPr bwMode="auto">
            <a:xfrm>
              <a:off x="8723322" y="4804093"/>
              <a:ext cx="2243138" cy="1530350"/>
            </a:xfrm>
            <a:custGeom>
              <a:avLst/>
              <a:gdLst>
                <a:gd name="T0" fmla="*/ 40 w 1414"/>
                <a:gd name="T1" fmla="*/ 964 h 964"/>
                <a:gd name="T2" fmla="*/ 0 w 1414"/>
                <a:gd name="T3" fmla="*/ 924 h 964"/>
                <a:gd name="T4" fmla="*/ 0 w 1414"/>
                <a:gd name="T5" fmla="*/ 40 h 964"/>
                <a:gd name="T6" fmla="*/ 40 w 1414"/>
                <a:gd name="T7" fmla="*/ 0 h 964"/>
                <a:gd name="T8" fmla="*/ 1373 w 1414"/>
                <a:gd name="T9" fmla="*/ 0 h 964"/>
                <a:gd name="T10" fmla="*/ 1414 w 1414"/>
                <a:gd name="T11" fmla="*/ 40 h 964"/>
                <a:gd name="T12" fmla="*/ 1414 w 1414"/>
                <a:gd name="T13" fmla="*/ 924 h 964"/>
                <a:gd name="T14" fmla="*/ 1373 w 1414"/>
                <a:gd name="T15" fmla="*/ 964 h 964"/>
                <a:gd name="T16" fmla="*/ 40 w 1414"/>
                <a:gd name="T17" fmla="*/ 964 h 9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14" h="964">
                  <a:moveTo>
                    <a:pt x="40" y="964"/>
                  </a:moveTo>
                  <a:cubicBezTo>
                    <a:pt x="18" y="964"/>
                    <a:pt x="0" y="946"/>
                    <a:pt x="0" y="924"/>
                  </a:cubicBezTo>
                  <a:cubicBezTo>
                    <a:pt x="0" y="40"/>
                    <a:pt x="0" y="40"/>
                    <a:pt x="0" y="40"/>
                  </a:cubicBezTo>
                  <a:cubicBezTo>
                    <a:pt x="0" y="18"/>
                    <a:pt x="18" y="0"/>
                    <a:pt x="40" y="0"/>
                  </a:cubicBezTo>
                  <a:cubicBezTo>
                    <a:pt x="1373" y="0"/>
                    <a:pt x="1373" y="0"/>
                    <a:pt x="1373" y="0"/>
                  </a:cubicBezTo>
                  <a:cubicBezTo>
                    <a:pt x="1396" y="0"/>
                    <a:pt x="1414" y="18"/>
                    <a:pt x="1414" y="40"/>
                  </a:cubicBezTo>
                  <a:cubicBezTo>
                    <a:pt x="1414" y="924"/>
                    <a:pt x="1414" y="924"/>
                    <a:pt x="1414" y="924"/>
                  </a:cubicBezTo>
                  <a:cubicBezTo>
                    <a:pt x="1414" y="946"/>
                    <a:pt x="1396" y="964"/>
                    <a:pt x="1373" y="964"/>
                  </a:cubicBezTo>
                  <a:lnTo>
                    <a:pt x="40" y="964"/>
                  </a:lnTo>
                  <a:close/>
                </a:path>
              </a:pathLst>
            </a:custGeom>
            <a:solidFill>
              <a:srgbClr val="18181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04" tIns="45702" rIns="91404" bIns="45702" numCol="1" anchor="t" anchorCtr="0" compatLnSpc="1">
              <a:prstTxWarp prst="textNoShape">
                <a:avLst/>
              </a:prstTxWarp>
            </a:bodyPr>
            <a:lstStyle/>
            <a:p>
              <a:endParaRPr lang="id-ID" sz="3599" dirty="0">
                <a:latin typeface="Source Sans Pro Regular" charset="0"/>
              </a:endParaRPr>
            </a:p>
          </p:txBody>
        </p:sp>
        <p:sp>
          <p:nvSpPr>
            <p:cNvPr id="156" name="Freeform 49"/>
            <p:cNvSpPr>
              <a:spLocks/>
            </p:cNvSpPr>
            <p:nvPr/>
          </p:nvSpPr>
          <p:spPr bwMode="auto">
            <a:xfrm>
              <a:off x="8723322" y="6269356"/>
              <a:ext cx="2243138" cy="65088"/>
            </a:xfrm>
            <a:custGeom>
              <a:avLst/>
              <a:gdLst>
                <a:gd name="T0" fmla="*/ 1414 w 1414"/>
                <a:gd name="T1" fmla="*/ 0 h 41"/>
                <a:gd name="T2" fmla="*/ 1396 w 1414"/>
                <a:gd name="T3" fmla="*/ 9 h 41"/>
                <a:gd name="T4" fmla="*/ 18 w 1414"/>
                <a:gd name="T5" fmla="*/ 9 h 41"/>
                <a:gd name="T6" fmla="*/ 0 w 1414"/>
                <a:gd name="T7" fmla="*/ 0 h 41"/>
                <a:gd name="T8" fmla="*/ 0 w 1414"/>
                <a:gd name="T9" fmla="*/ 1 h 41"/>
                <a:gd name="T10" fmla="*/ 40 w 1414"/>
                <a:gd name="T11" fmla="*/ 41 h 41"/>
                <a:gd name="T12" fmla="*/ 1373 w 1414"/>
                <a:gd name="T13" fmla="*/ 41 h 41"/>
                <a:gd name="T14" fmla="*/ 1414 w 1414"/>
                <a:gd name="T15" fmla="*/ 1 h 41"/>
                <a:gd name="T16" fmla="*/ 1414 w 1414"/>
                <a:gd name="T1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14" h="41">
                  <a:moveTo>
                    <a:pt x="1414" y="0"/>
                  </a:moveTo>
                  <a:cubicBezTo>
                    <a:pt x="1409" y="6"/>
                    <a:pt x="1403" y="9"/>
                    <a:pt x="1396" y="9"/>
                  </a:cubicBezTo>
                  <a:cubicBezTo>
                    <a:pt x="18" y="9"/>
                    <a:pt x="18" y="9"/>
                    <a:pt x="18" y="9"/>
                  </a:cubicBezTo>
                  <a:cubicBezTo>
                    <a:pt x="10" y="9"/>
                    <a:pt x="4" y="6"/>
                    <a:pt x="0" y="0"/>
                  </a:cubicBezTo>
                  <a:cubicBezTo>
                    <a:pt x="0" y="1"/>
                    <a:pt x="0" y="1"/>
                    <a:pt x="0" y="1"/>
                  </a:cubicBezTo>
                  <a:cubicBezTo>
                    <a:pt x="0" y="23"/>
                    <a:pt x="18" y="41"/>
                    <a:pt x="40" y="41"/>
                  </a:cubicBezTo>
                  <a:cubicBezTo>
                    <a:pt x="1373" y="41"/>
                    <a:pt x="1373" y="41"/>
                    <a:pt x="1373" y="41"/>
                  </a:cubicBezTo>
                  <a:cubicBezTo>
                    <a:pt x="1396" y="41"/>
                    <a:pt x="1414" y="23"/>
                    <a:pt x="1414" y="1"/>
                  </a:cubicBezTo>
                  <a:lnTo>
                    <a:pt x="1414" y="0"/>
                  </a:lnTo>
                  <a:close/>
                </a:path>
              </a:pathLst>
            </a:custGeom>
            <a:solidFill>
              <a:srgbClr val="0C0D11"/>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04" tIns="45702" rIns="91404" bIns="45702" numCol="1" anchor="t" anchorCtr="0" compatLnSpc="1">
              <a:prstTxWarp prst="textNoShape">
                <a:avLst/>
              </a:prstTxWarp>
            </a:bodyPr>
            <a:lstStyle/>
            <a:p>
              <a:endParaRPr lang="id-ID" sz="3599" dirty="0">
                <a:latin typeface="Source Sans Pro Regular" charset="0"/>
              </a:endParaRPr>
            </a:p>
          </p:txBody>
        </p:sp>
        <p:sp>
          <p:nvSpPr>
            <p:cNvPr id="157" name="Rectangle 50"/>
            <p:cNvSpPr>
              <a:spLocks noChangeArrowheads="1"/>
            </p:cNvSpPr>
            <p:nvPr/>
          </p:nvSpPr>
          <p:spPr bwMode="auto">
            <a:xfrm>
              <a:off x="8440747" y="6312218"/>
              <a:ext cx="2786063" cy="50800"/>
            </a:xfrm>
            <a:prstGeom prst="rect">
              <a:avLst/>
            </a:prstGeom>
            <a:solidFill>
              <a:srgbClr val="D2D6D7"/>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04" tIns="45702" rIns="91404" bIns="45702" numCol="1" anchor="t" anchorCtr="0" compatLnSpc="1">
              <a:prstTxWarp prst="textNoShape">
                <a:avLst/>
              </a:prstTxWarp>
            </a:bodyPr>
            <a:lstStyle/>
            <a:p>
              <a:endParaRPr lang="id-ID" sz="3599" dirty="0">
                <a:latin typeface="Source Sans Pro Regular" charset="0"/>
              </a:endParaRPr>
            </a:p>
          </p:txBody>
        </p:sp>
        <p:sp>
          <p:nvSpPr>
            <p:cNvPr id="158" name="Freeform 51"/>
            <p:cNvSpPr>
              <a:spLocks/>
            </p:cNvSpPr>
            <p:nvPr/>
          </p:nvSpPr>
          <p:spPr bwMode="auto">
            <a:xfrm>
              <a:off x="9632959" y="6312218"/>
              <a:ext cx="400050" cy="28575"/>
            </a:xfrm>
            <a:custGeom>
              <a:avLst/>
              <a:gdLst>
                <a:gd name="T0" fmla="*/ 0 w 252"/>
                <a:gd name="T1" fmla="*/ 0 h 18"/>
                <a:gd name="T2" fmla="*/ 22 w 252"/>
                <a:gd name="T3" fmla="*/ 18 h 18"/>
                <a:gd name="T4" fmla="*/ 230 w 252"/>
                <a:gd name="T5" fmla="*/ 18 h 18"/>
                <a:gd name="T6" fmla="*/ 252 w 252"/>
                <a:gd name="T7" fmla="*/ 0 h 18"/>
                <a:gd name="T8" fmla="*/ 0 w 252"/>
                <a:gd name="T9" fmla="*/ 0 h 18"/>
              </a:gdLst>
              <a:ahLst/>
              <a:cxnLst>
                <a:cxn ang="0">
                  <a:pos x="T0" y="T1"/>
                </a:cxn>
                <a:cxn ang="0">
                  <a:pos x="T2" y="T3"/>
                </a:cxn>
                <a:cxn ang="0">
                  <a:pos x="T4" y="T5"/>
                </a:cxn>
                <a:cxn ang="0">
                  <a:pos x="T6" y="T7"/>
                </a:cxn>
                <a:cxn ang="0">
                  <a:pos x="T8" y="T9"/>
                </a:cxn>
              </a:cxnLst>
              <a:rect l="0" t="0" r="r" b="b"/>
              <a:pathLst>
                <a:path w="252" h="18">
                  <a:moveTo>
                    <a:pt x="0" y="0"/>
                  </a:moveTo>
                  <a:cubicBezTo>
                    <a:pt x="2" y="10"/>
                    <a:pt x="11" y="18"/>
                    <a:pt x="22" y="18"/>
                  </a:cubicBezTo>
                  <a:cubicBezTo>
                    <a:pt x="230" y="18"/>
                    <a:pt x="230" y="18"/>
                    <a:pt x="230" y="18"/>
                  </a:cubicBezTo>
                  <a:cubicBezTo>
                    <a:pt x="241" y="18"/>
                    <a:pt x="250" y="10"/>
                    <a:pt x="252" y="0"/>
                  </a:cubicBezTo>
                  <a:lnTo>
                    <a:pt x="0" y="0"/>
                  </a:lnTo>
                  <a:close/>
                </a:path>
              </a:pathLst>
            </a:custGeom>
            <a:solidFill>
              <a:srgbClr val="B3B4B5"/>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04" tIns="45702" rIns="91404" bIns="45702" numCol="1" anchor="t" anchorCtr="0" compatLnSpc="1">
              <a:prstTxWarp prst="textNoShape">
                <a:avLst/>
              </a:prstTxWarp>
            </a:bodyPr>
            <a:lstStyle/>
            <a:p>
              <a:endParaRPr lang="id-ID" sz="3599" dirty="0">
                <a:latin typeface="Source Sans Pro Regular" charset="0"/>
              </a:endParaRPr>
            </a:p>
          </p:txBody>
        </p:sp>
        <p:sp>
          <p:nvSpPr>
            <p:cNvPr id="159" name="Rectangle 52"/>
            <p:cNvSpPr>
              <a:spLocks noChangeArrowheads="1"/>
            </p:cNvSpPr>
            <p:nvPr/>
          </p:nvSpPr>
          <p:spPr bwMode="auto">
            <a:xfrm>
              <a:off x="8797934" y="4900931"/>
              <a:ext cx="2093913" cy="1322388"/>
            </a:xfrm>
            <a:prstGeom prst="rect">
              <a:avLst/>
            </a:prstGeom>
            <a:solidFill>
              <a:srgbClr val="0C0D1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04" tIns="45702" rIns="91404" bIns="45702" numCol="1" anchor="t" anchorCtr="0" compatLnSpc="1">
              <a:prstTxWarp prst="textNoShape">
                <a:avLst/>
              </a:prstTxWarp>
            </a:bodyPr>
            <a:lstStyle/>
            <a:p>
              <a:endParaRPr lang="id-ID" sz="3599" dirty="0">
                <a:latin typeface="Source Sans Pro Regular" charset="0"/>
              </a:endParaRPr>
            </a:p>
          </p:txBody>
        </p:sp>
        <p:sp>
          <p:nvSpPr>
            <p:cNvPr id="160" name="Rectangle 53"/>
            <p:cNvSpPr>
              <a:spLocks noChangeArrowheads="1"/>
            </p:cNvSpPr>
            <p:nvPr/>
          </p:nvSpPr>
          <p:spPr bwMode="auto">
            <a:xfrm>
              <a:off x="8804284" y="4908868"/>
              <a:ext cx="2079625" cy="1308100"/>
            </a:xfrm>
            <a:prstGeom prst="rect">
              <a:avLst/>
            </a:prstGeom>
            <a:solidFill>
              <a:srgbClr val="C6C6C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04" tIns="45702" rIns="91404" bIns="45702" numCol="1" anchor="t" anchorCtr="0" compatLnSpc="1">
              <a:prstTxWarp prst="textNoShape">
                <a:avLst/>
              </a:prstTxWarp>
            </a:bodyPr>
            <a:lstStyle/>
            <a:p>
              <a:endParaRPr lang="id-ID" sz="3599" dirty="0">
                <a:latin typeface="Source Sans Pro Regular" charset="0"/>
              </a:endParaRPr>
            </a:p>
          </p:txBody>
        </p:sp>
        <p:sp>
          <p:nvSpPr>
            <p:cNvPr id="161" name="Oval 54"/>
            <p:cNvSpPr>
              <a:spLocks noChangeArrowheads="1"/>
            </p:cNvSpPr>
            <p:nvPr/>
          </p:nvSpPr>
          <p:spPr bwMode="auto">
            <a:xfrm>
              <a:off x="9831397" y="4845368"/>
              <a:ext cx="23813" cy="23813"/>
            </a:xfrm>
            <a:prstGeom prst="ellipse">
              <a:avLst/>
            </a:prstGeom>
            <a:solidFill>
              <a:srgbClr val="2C2C2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04" tIns="45702" rIns="91404" bIns="45702" numCol="1" anchor="t" anchorCtr="0" compatLnSpc="1">
              <a:prstTxWarp prst="textNoShape">
                <a:avLst/>
              </a:prstTxWarp>
            </a:bodyPr>
            <a:lstStyle/>
            <a:p>
              <a:endParaRPr lang="id-ID" sz="3599" dirty="0">
                <a:latin typeface="Source Sans Pro Regular" charset="0"/>
              </a:endParaRPr>
            </a:p>
          </p:txBody>
        </p:sp>
        <p:sp>
          <p:nvSpPr>
            <p:cNvPr id="162" name="Oval 55"/>
            <p:cNvSpPr>
              <a:spLocks noChangeArrowheads="1"/>
            </p:cNvSpPr>
            <p:nvPr/>
          </p:nvSpPr>
          <p:spPr bwMode="auto">
            <a:xfrm>
              <a:off x="9831397" y="4843781"/>
              <a:ext cx="23813" cy="22225"/>
            </a:xfrm>
            <a:prstGeom prst="ellipse">
              <a:avLst/>
            </a:prstGeom>
            <a:solidFill>
              <a:srgbClr val="0A0A0A"/>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04" tIns="45702" rIns="91404" bIns="45702" numCol="1" anchor="t" anchorCtr="0" compatLnSpc="1">
              <a:prstTxWarp prst="textNoShape">
                <a:avLst/>
              </a:prstTxWarp>
            </a:bodyPr>
            <a:lstStyle/>
            <a:p>
              <a:endParaRPr lang="id-ID" sz="3599" dirty="0">
                <a:latin typeface="Source Sans Pro Regular" charset="0"/>
              </a:endParaRPr>
            </a:p>
          </p:txBody>
        </p:sp>
        <p:sp>
          <p:nvSpPr>
            <p:cNvPr id="163" name="Oval 56"/>
            <p:cNvSpPr>
              <a:spLocks noChangeArrowheads="1"/>
            </p:cNvSpPr>
            <p:nvPr/>
          </p:nvSpPr>
          <p:spPr bwMode="auto">
            <a:xfrm>
              <a:off x="9836159" y="4846956"/>
              <a:ext cx="14288" cy="15875"/>
            </a:xfrm>
            <a:prstGeom prst="ellipse">
              <a:avLst/>
            </a:prstGeom>
            <a:solidFill>
              <a:srgbClr val="000000"/>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04" tIns="45702" rIns="91404" bIns="45702" numCol="1" anchor="t" anchorCtr="0" compatLnSpc="1">
              <a:prstTxWarp prst="textNoShape">
                <a:avLst/>
              </a:prstTxWarp>
            </a:bodyPr>
            <a:lstStyle/>
            <a:p>
              <a:endParaRPr lang="id-ID" sz="3599" dirty="0">
                <a:latin typeface="Source Sans Pro Regular" charset="0"/>
              </a:endParaRPr>
            </a:p>
          </p:txBody>
        </p:sp>
        <p:sp>
          <p:nvSpPr>
            <p:cNvPr id="164" name="Oval 57"/>
            <p:cNvSpPr>
              <a:spLocks noChangeArrowheads="1"/>
            </p:cNvSpPr>
            <p:nvPr/>
          </p:nvSpPr>
          <p:spPr bwMode="auto">
            <a:xfrm>
              <a:off x="9839334" y="4851718"/>
              <a:ext cx="7938" cy="7938"/>
            </a:xfrm>
            <a:prstGeom prst="ellipse">
              <a:avLst/>
            </a:prstGeom>
            <a:solidFill>
              <a:srgbClr val="2C99B4"/>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04" tIns="45702" rIns="91404" bIns="45702" numCol="1" anchor="t" anchorCtr="0" compatLnSpc="1">
              <a:prstTxWarp prst="textNoShape">
                <a:avLst/>
              </a:prstTxWarp>
            </a:bodyPr>
            <a:lstStyle/>
            <a:p>
              <a:endParaRPr lang="id-ID" sz="3599" dirty="0">
                <a:latin typeface="Source Sans Pro Regular" charset="0"/>
              </a:endParaRPr>
            </a:p>
          </p:txBody>
        </p:sp>
        <p:sp>
          <p:nvSpPr>
            <p:cNvPr id="165" name="Freeform 58"/>
            <p:cNvSpPr>
              <a:spLocks/>
            </p:cNvSpPr>
            <p:nvPr/>
          </p:nvSpPr>
          <p:spPr bwMode="auto">
            <a:xfrm>
              <a:off x="9842509" y="4853306"/>
              <a:ext cx="1588" cy="3175"/>
            </a:xfrm>
            <a:custGeom>
              <a:avLst/>
              <a:gdLst>
                <a:gd name="T0" fmla="*/ 1 w 1"/>
                <a:gd name="T1" fmla="*/ 1 h 2"/>
                <a:gd name="T2" fmla="*/ 1 w 1"/>
                <a:gd name="T3" fmla="*/ 2 h 2"/>
                <a:gd name="T4" fmla="*/ 0 w 1"/>
                <a:gd name="T5" fmla="*/ 1 h 2"/>
                <a:gd name="T6" fmla="*/ 1 w 1"/>
                <a:gd name="T7" fmla="*/ 0 h 2"/>
                <a:gd name="T8" fmla="*/ 1 w 1"/>
                <a:gd name="T9" fmla="*/ 1 h 2"/>
              </a:gdLst>
              <a:ahLst/>
              <a:cxnLst>
                <a:cxn ang="0">
                  <a:pos x="T0" y="T1"/>
                </a:cxn>
                <a:cxn ang="0">
                  <a:pos x="T2" y="T3"/>
                </a:cxn>
                <a:cxn ang="0">
                  <a:pos x="T4" y="T5"/>
                </a:cxn>
                <a:cxn ang="0">
                  <a:pos x="T6" y="T7"/>
                </a:cxn>
                <a:cxn ang="0">
                  <a:pos x="T8" y="T9"/>
                </a:cxn>
              </a:cxnLst>
              <a:rect l="0" t="0" r="r" b="b"/>
              <a:pathLst>
                <a:path w="1" h="2">
                  <a:moveTo>
                    <a:pt x="1" y="1"/>
                  </a:moveTo>
                  <a:lnTo>
                    <a:pt x="1" y="2"/>
                  </a:lnTo>
                  <a:lnTo>
                    <a:pt x="0" y="1"/>
                  </a:lnTo>
                  <a:lnTo>
                    <a:pt x="1" y="0"/>
                  </a:lnTo>
                  <a:lnTo>
                    <a:pt x="1" y="1"/>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04" tIns="45702" rIns="91404" bIns="45702" numCol="1" anchor="t" anchorCtr="0" compatLnSpc="1">
              <a:prstTxWarp prst="textNoShape">
                <a:avLst/>
              </a:prstTxWarp>
            </a:bodyPr>
            <a:lstStyle/>
            <a:p>
              <a:endParaRPr lang="id-ID" sz="3599" dirty="0">
                <a:latin typeface="Source Sans Pro Regular" charset="0"/>
              </a:endParaRPr>
            </a:p>
          </p:txBody>
        </p:sp>
      </p:grpSp>
      <p:sp>
        <p:nvSpPr>
          <p:cNvPr id="2" name="Picture Placeholder 1"/>
          <p:cNvSpPr>
            <a:spLocks noGrp="1"/>
          </p:cNvSpPr>
          <p:nvPr>
            <p:ph type="pic" sz="quarter" idx="27"/>
          </p:nvPr>
        </p:nvSpPr>
        <p:spPr/>
      </p:sp>
      <p:sp>
        <p:nvSpPr>
          <p:cNvPr id="3" name="Picture Placeholder 2"/>
          <p:cNvSpPr>
            <a:spLocks noGrp="1"/>
          </p:cNvSpPr>
          <p:nvPr>
            <p:ph type="pic" sz="quarter" idx="25"/>
          </p:nvPr>
        </p:nvSpPr>
        <p:spPr/>
      </p:sp>
      <p:sp>
        <p:nvSpPr>
          <p:cNvPr id="4" name="Picture Placeholder 3"/>
          <p:cNvSpPr>
            <a:spLocks noGrp="1"/>
          </p:cNvSpPr>
          <p:nvPr>
            <p:ph type="pic" sz="quarter" idx="28"/>
          </p:nvPr>
        </p:nvSpPr>
        <p:spPr/>
      </p:sp>
      <p:sp>
        <p:nvSpPr>
          <p:cNvPr id="5" name="Picture Placeholder 4"/>
          <p:cNvSpPr>
            <a:spLocks noGrp="1"/>
          </p:cNvSpPr>
          <p:nvPr>
            <p:ph type="pic" sz="quarter" idx="26"/>
          </p:nvPr>
        </p:nvSpPr>
        <p:spPr/>
      </p:sp>
    </p:spTree>
    <p:extLst>
      <p:ext uri="{BB962C8B-B14F-4D97-AF65-F5344CB8AC3E}">
        <p14:creationId xmlns:p14="http://schemas.microsoft.com/office/powerpoint/2010/main" val="46893382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7" name="Picture 86" descr="iPhone6_mockup_front_whit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10612" y="2514410"/>
            <a:ext cx="5014986" cy="7844360"/>
          </a:xfrm>
          <a:prstGeom prst="rect">
            <a:avLst/>
          </a:prstGeom>
        </p:spPr>
      </p:pic>
      <p:pic>
        <p:nvPicPr>
          <p:cNvPr id="88" name="Picture 87" descr="iPhone6_mockup_front_whit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068616" y="2514410"/>
            <a:ext cx="5014986" cy="7844360"/>
          </a:xfrm>
          <a:prstGeom prst="rect">
            <a:avLst/>
          </a:prstGeom>
        </p:spPr>
      </p:pic>
      <p:pic>
        <p:nvPicPr>
          <p:cNvPr id="89" name="Picture 88" descr="iPhone6_mockup_front_whit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52608" y="2514410"/>
            <a:ext cx="5014986" cy="7844360"/>
          </a:xfrm>
          <a:prstGeom prst="rect">
            <a:avLst/>
          </a:prstGeom>
        </p:spPr>
      </p:pic>
      <p:sp>
        <p:nvSpPr>
          <p:cNvPr id="26" name="Rectangle 25"/>
          <p:cNvSpPr>
            <a:spLocks/>
          </p:cNvSpPr>
          <p:nvPr/>
        </p:nvSpPr>
        <p:spPr bwMode="auto">
          <a:xfrm>
            <a:off x="9080265" y="513148"/>
            <a:ext cx="6275757" cy="98488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none" lIns="0" tIns="0" rIns="0" bIns="0" anchor="ctr">
            <a:spAutoFit/>
          </a:bodyPr>
          <a:lstStyle/>
          <a:p>
            <a:pPr algn="ctr"/>
            <a:r>
              <a:rPr lang="en-US" sz="6400" b="1" spc="300" dirty="0" smtClean="0">
                <a:solidFill>
                  <a:schemeClr val="tx2"/>
                </a:solidFill>
                <a:latin typeface="Lato Black" charset="0"/>
                <a:ea typeface="Lato Black" charset="0"/>
                <a:cs typeface="Lato Black" charset="0"/>
                <a:sym typeface="Bebas Neue" charset="0"/>
              </a:rPr>
              <a:t>Mobile Devices</a:t>
            </a:r>
            <a:endParaRPr lang="en-US" sz="6400" b="1" spc="300" dirty="0">
              <a:solidFill>
                <a:schemeClr val="tx2"/>
              </a:solidFill>
              <a:latin typeface="Lato Black" charset="0"/>
              <a:ea typeface="Lato Black" charset="0"/>
              <a:cs typeface="Lato Black" charset="0"/>
              <a:sym typeface="Bebas Neue" charset="0"/>
            </a:endParaRPr>
          </a:p>
        </p:txBody>
      </p:sp>
      <p:grpSp>
        <p:nvGrpSpPr>
          <p:cNvPr id="27" name="Group 26"/>
          <p:cNvGrpSpPr/>
          <p:nvPr/>
        </p:nvGrpSpPr>
        <p:grpSpPr>
          <a:xfrm>
            <a:off x="11530633" y="1784193"/>
            <a:ext cx="1360987" cy="223024"/>
            <a:chOff x="11262732" y="1672683"/>
            <a:chExt cx="1360987" cy="223024"/>
          </a:xfrm>
        </p:grpSpPr>
        <p:sp>
          <p:nvSpPr>
            <p:cNvPr id="28" name="Oval 27"/>
            <p:cNvSpPr/>
            <p:nvPr/>
          </p:nvSpPr>
          <p:spPr>
            <a:xfrm>
              <a:off x="12400695"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p:nvPr/>
          </p:nvSpPr>
          <p:spPr>
            <a:xfrm>
              <a:off x="12021554"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11641873"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p:cNvSpPr/>
            <p:nvPr/>
          </p:nvSpPr>
          <p:spPr>
            <a:xfrm>
              <a:off x="11262732"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2" name="TextBox 31"/>
          <p:cNvSpPr txBox="1"/>
          <p:nvPr/>
        </p:nvSpPr>
        <p:spPr>
          <a:xfrm>
            <a:off x="9848080" y="11157898"/>
            <a:ext cx="4726094" cy="1025922"/>
          </a:xfrm>
          <a:prstGeom prst="rect">
            <a:avLst/>
          </a:prstGeom>
          <a:noFill/>
        </p:spPr>
        <p:txBody>
          <a:bodyPr wrap="square" lIns="0" tIns="0" rIns="0" bIns="0" rtlCol="0">
            <a:spAutoFit/>
          </a:bodyPr>
          <a:lstStyle/>
          <a:p>
            <a:pPr algn="ctr">
              <a:lnSpc>
                <a:spcPts val="4040"/>
              </a:lnSpc>
            </a:pPr>
            <a:r>
              <a:rPr lang="en-US" sz="2400" dirty="0">
                <a:latin typeface="Source Sans Pro Light" charset="0"/>
                <a:ea typeface="Source Sans Pro Light" charset="0"/>
                <a:cs typeface="Source Sans Pro Light" charset="0"/>
              </a:rPr>
              <a:t>Mobile social media refers to the combination of mobile </a:t>
            </a:r>
            <a:r>
              <a:rPr lang="en-US" sz="2400" dirty="0" smtClean="0">
                <a:latin typeface="Source Sans Pro Light" charset="0"/>
                <a:ea typeface="Source Sans Pro Light" charset="0"/>
                <a:cs typeface="Source Sans Pro Light" charset="0"/>
              </a:rPr>
              <a:t>devices</a:t>
            </a:r>
            <a:endParaRPr lang="en-US" sz="2400" dirty="0">
              <a:latin typeface="Source Sans Pro Light" charset="0"/>
              <a:ea typeface="Source Sans Pro Light" charset="0"/>
              <a:cs typeface="Source Sans Pro Light" charset="0"/>
            </a:endParaRPr>
          </a:p>
        </p:txBody>
      </p:sp>
      <p:sp>
        <p:nvSpPr>
          <p:cNvPr id="33" name="TextBox 32"/>
          <p:cNvSpPr txBox="1"/>
          <p:nvPr/>
        </p:nvSpPr>
        <p:spPr>
          <a:xfrm>
            <a:off x="11717403" y="10381072"/>
            <a:ext cx="987451" cy="474489"/>
          </a:xfrm>
          <a:prstGeom prst="rect">
            <a:avLst/>
          </a:prstGeom>
          <a:noFill/>
        </p:spPr>
        <p:txBody>
          <a:bodyPr wrap="none" lIns="0" tIns="0" rIns="0" bIns="0" rtlCol="0">
            <a:spAutoFit/>
          </a:bodyPr>
          <a:lstStyle/>
          <a:p>
            <a:pPr algn="ctr">
              <a:lnSpc>
                <a:spcPts val="3733"/>
              </a:lnSpc>
              <a:spcAft>
                <a:spcPts val="3199"/>
              </a:spcAft>
            </a:pPr>
            <a:r>
              <a:rPr lang="en-US" sz="2900" b="1" dirty="0" smtClean="0">
                <a:solidFill>
                  <a:schemeClr val="tx2"/>
                </a:solidFill>
                <a:latin typeface="Lato" charset="0"/>
                <a:ea typeface="Lato" charset="0"/>
                <a:cs typeface="Lato" charset="0"/>
              </a:rPr>
              <a:t>App 2</a:t>
            </a:r>
            <a:endParaRPr lang="en-US" sz="2900" b="1" dirty="0">
              <a:solidFill>
                <a:schemeClr val="tx2"/>
              </a:solidFill>
              <a:latin typeface="Lato" charset="0"/>
              <a:ea typeface="Lato" charset="0"/>
              <a:cs typeface="Lato" charset="0"/>
            </a:endParaRPr>
          </a:p>
        </p:txBody>
      </p:sp>
      <p:sp>
        <p:nvSpPr>
          <p:cNvPr id="34" name="TextBox 33"/>
          <p:cNvSpPr txBox="1"/>
          <p:nvPr/>
        </p:nvSpPr>
        <p:spPr>
          <a:xfrm>
            <a:off x="16179091" y="11157898"/>
            <a:ext cx="4726094" cy="1025922"/>
          </a:xfrm>
          <a:prstGeom prst="rect">
            <a:avLst/>
          </a:prstGeom>
          <a:noFill/>
        </p:spPr>
        <p:txBody>
          <a:bodyPr wrap="square" lIns="0" tIns="0" rIns="0" bIns="0" rtlCol="0">
            <a:spAutoFit/>
          </a:bodyPr>
          <a:lstStyle/>
          <a:p>
            <a:pPr algn="ctr">
              <a:lnSpc>
                <a:spcPts val="4040"/>
              </a:lnSpc>
            </a:pPr>
            <a:r>
              <a:rPr lang="en-US" sz="2400" dirty="0">
                <a:latin typeface="Source Sans Pro Light" charset="0"/>
                <a:ea typeface="Source Sans Pro Light" charset="0"/>
                <a:cs typeface="Source Sans Pro Light" charset="0"/>
              </a:rPr>
              <a:t>Mobile social media refers to the combination of mobile </a:t>
            </a:r>
            <a:r>
              <a:rPr lang="en-US" sz="2400" dirty="0" smtClean="0">
                <a:latin typeface="Source Sans Pro Light" charset="0"/>
                <a:ea typeface="Source Sans Pro Light" charset="0"/>
                <a:cs typeface="Source Sans Pro Light" charset="0"/>
              </a:rPr>
              <a:t>devices</a:t>
            </a:r>
            <a:endParaRPr lang="en-US" sz="2400" dirty="0">
              <a:latin typeface="Source Sans Pro Light" charset="0"/>
              <a:ea typeface="Source Sans Pro Light" charset="0"/>
              <a:cs typeface="Source Sans Pro Light" charset="0"/>
            </a:endParaRPr>
          </a:p>
        </p:txBody>
      </p:sp>
      <p:sp>
        <p:nvSpPr>
          <p:cNvPr id="35" name="TextBox 34"/>
          <p:cNvSpPr txBox="1"/>
          <p:nvPr/>
        </p:nvSpPr>
        <p:spPr>
          <a:xfrm>
            <a:off x="18048414" y="10381072"/>
            <a:ext cx="987451" cy="474489"/>
          </a:xfrm>
          <a:prstGeom prst="rect">
            <a:avLst/>
          </a:prstGeom>
          <a:noFill/>
        </p:spPr>
        <p:txBody>
          <a:bodyPr wrap="none" lIns="0" tIns="0" rIns="0" bIns="0" rtlCol="0">
            <a:spAutoFit/>
          </a:bodyPr>
          <a:lstStyle/>
          <a:p>
            <a:pPr algn="ctr">
              <a:lnSpc>
                <a:spcPts val="3733"/>
              </a:lnSpc>
              <a:spcAft>
                <a:spcPts val="3199"/>
              </a:spcAft>
            </a:pPr>
            <a:r>
              <a:rPr lang="en-US" sz="2900" b="1" dirty="0" smtClean="0">
                <a:solidFill>
                  <a:schemeClr val="tx2"/>
                </a:solidFill>
                <a:latin typeface="Lato" charset="0"/>
                <a:ea typeface="Lato" charset="0"/>
                <a:cs typeface="Lato" charset="0"/>
              </a:rPr>
              <a:t>App 3</a:t>
            </a:r>
            <a:endParaRPr lang="en-US" sz="2900" b="1" dirty="0">
              <a:solidFill>
                <a:schemeClr val="tx2"/>
              </a:solidFill>
              <a:latin typeface="Lato" charset="0"/>
              <a:ea typeface="Lato" charset="0"/>
              <a:cs typeface="Lato" charset="0"/>
            </a:endParaRPr>
          </a:p>
        </p:txBody>
      </p:sp>
      <p:sp>
        <p:nvSpPr>
          <p:cNvPr id="36" name="TextBox 35"/>
          <p:cNvSpPr txBox="1"/>
          <p:nvPr/>
        </p:nvSpPr>
        <p:spPr>
          <a:xfrm>
            <a:off x="3464118" y="11157898"/>
            <a:ext cx="4726094" cy="1025922"/>
          </a:xfrm>
          <a:prstGeom prst="rect">
            <a:avLst/>
          </a:prstGeom>
          <a:noFill/>
        </p:spPr>
        <p:txBody>
          <a:bodyPr wrap="square" lIns="0" tIns="0" rIns="0" bIns="0" rtlCol="0">
            <a:spAutoFit/>
          </a:bodyPr>
          <a:lstStyle/>
          <a:p>
            <a:pPr algn="ctr">
              <a:lnSpc>
                <a:spcPts val="4040"/>
              </a:lnSpc>
            </a:pPr>
            <a:r>
              <a:rPr lang="en-US" sz="2400" dirty="0">
                <a:latin typeface="Source Sans Pro Light" charset="0"/>
                <a:ea typeface="Source Sans Pro Light" charset="0"/>
                <a:cs typeface="Source Sans Pro Light" charset="0"/>
              </a:rPr>
              <a:t>Mobile social media refers to the combination of mobile </a:t>
            </a:r>
            <a:r>
              <a:rPr lang="en-US" sz="2400" dirty="0" smtClean="0">
                <a:latin typeface="Source Sans Pro Light" charset="0"/>
                <a:ea typeface="Source Sans Pro Light" charset="0"/>
                <a:cs typeface="Source Sans Pro Light" charset="0"/>
              </a:rPr>
              <a:t>devices</a:t>
            </a:r>
            <a:endParaRPr lang="en-US" sz="2400" dirty="0">
              <a:latin typeface="Source Sans Pro Light" charset="0"/>
              <a:ea typeface="Source Sans Pro Light" charset="0"/>
              <a:cs typeface="Source Sans Pro Light" charset="0"/>
            </a:endParaRPr>
          </a:p>
        </p:txBody>
      </p:sp>
      <p:sp>
        <p:nvSpPr>
          <p:cNvPr id="37" name="TextBox 36"/>
          <p:cNvSpPr txBox="1"/>
          <p:nvPr/>
        </p:nvSpPr>
        <p:spPr>
          <a:xfrm>
            <a:off x="5333441" y="10381072"/>
            <a:ext cx="987451" cy="474489"/>
          </a:xfrm>
          <a:prstGeom prst="rect">
            <a:avLst/>
          </a:prstGeom>
          <a:noFill/>
        </p:spPr>
        <p:txBody>
          <a:bodyPr wrap="none" lIns="0" tIns="0" rIns="0" bIns="0" rtlCol="0">
            <a:spAutoFit/>
          </a:bodyPr>
          <a:lstStyle/>
          <a:p>
            <a:pPr algn="ctr">
              <a:lnSpc>
                <a:spcPts val="3733"/>
              </a:lnSpc>
              <a:spcAft>
                <a:spcPts val="3199"/>
              </a:spcAft>
            </a:pPr>
            <a:r>
              <a:rPr lang="en-US" sz="2900" b="1" smtClean="0">
                <a:solidFill>
                  <a:schemeClr val="tx2"/>
                </a:solidFill>
                <a:latin typeface="Lato" charset="0"/>
                <a:ea typeface="Lato" charset="0"/>
                <a:cs typeface="Lato" charset="0"/>
              </a:rPr>
              <a:t>App 1</a:t>
            </a:r>
            <a:endParaRPr lang="en-US" sz="2900" b="1" dirty="0">
              <a:solidFill>
                <a:schemeClr val="tx2"/>
              </a:solidFill>
              <a:latin typeface="Lato" charset="0"/>
              <a:ea typeface="Lato" charset="0"/>
              <a:cs typeface="Lato" charset="0"/>
            </a:endParaRPr>
          </a:p>
        </p:txBody>
      </p:sp>
      <p:sp>
        <p:nvSpPr>
          <p:cNvPr id="2" name="Picture Placeholder 1"/>
          <p:cNvSpPr>
            <a:spLocks noGrp="1"/>
          </p:cNvSpPr>
          <p:nvPr>
            <p:ph type="pic" sz="quarter" idx="27"/>
          </p:nvPr>
        </p:nvSpPr>
        <p:spPr/>
      </p:sp>
      <p:sp>
        <p:nvSpPr>
          <p:cNvPr id="3" name="Picture Placeholder 2"/>
          <p:cNvSpPr>
            <a:spLocks noGrp="1"/>
          </p:cNvSpPr>
          <p:nvPr>
            <p:ph type="pic" sz="quarter" idx="25"/>
          </p:nvPr>
        </p:nvSpPr>
        <p:spPr/>
      </p:sp>
      <p:sp>
        <p:nvSpPr>
          <p:cNvPr id="4" name="Picture Placeholder 3"/>
          <p:cNvSpPr>
            <a:spLocks noGrp="1"/>
          </p:cNvSpPr>
          <p:nvPr>
            <p:ph type="pic" sz="quarter" idx="26"/>
          </p:nvPr>
        </p:nvSpPr>
        <p:spPr/>
      </p:sp>
    </p:spTree>
    <p:extLst>
      <p:ext uri="{BB962C8B-B14F-4D97-AF65-F5344CB8AC3E}">
        <p14:creationId xmlns:p14="http://schemas.microsoft.com/office/powerpoint/2010/main" val="15606478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7" name="Picture 236" descr="iPhone6_mockup_front_whit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496732" y="2643548"/>
            <a:ext cx="5701932" cy="8918870"/>
          </a:xfrm>
          <a:prstGeom prst="rect">
            <a:avLst/>
          </a:prstGeom>
        </p:spPr>
      </p:pic>
      <p:pic>
        <p:nvPicPr>
          <p:cNvPr id="238" name="Picture 237" descr="iPhone6_mockup_front_whit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35152" y="2643548"/>
            <a:ext cx="5701932" cy="8918870"/>
          </a:xfrm>
          <a:prstGeom prst="rect">
            <a:avLst/>
          </a:prstGeom>
        </p:spPr>
      </p:pic>
      <p:sp>
        <p:nvSpPr>
          <p:cNvPr id="45" name="Rectangle 44"/>
          <p:cNvSpPr>
            <a:spLocks/>
          </p:cNvSpPr>
          <p:nvPr/>
        </p:nvSpPr>
        <p:spPr bwMode="auto">
          <a:xfrm>
            <a:off x="9788794" y="513148"/>
            <a:ext cx="4858702" cy="98488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none" lIns="0" tIns="0" rIns="0" bIns="0" anchor="ctr">
            <a:spAutoFit/>
          </a:bodyPr>
          <a:lstStyle/>
          <a:p>
            <a:pPr algn="ctr"/>
            <a:r>
              <a:rPr lang="en-US" sz="6400" b="1" spc="300" dirty="0" smtClean="0">
                <a:solidFill>
                  <a:schemeClr val="tx2"/>
                </a:solidFill>
                <a:latin typeface="Lato Black" charset="0"/>
                <a:ea typeface="Lato Black" charset="0"/>
                <a:cs typeface="Lato Black" charset="0"/>
                <a:sym typeface="Bebas Neue" charset="0"/>
              </a:rPr>
              <a:t>Review App</a:t>
            </a:r>
            <a:endParaRPr lang="en-US" sz="6400" b="1" spc="300" dirty="0">
              <a:solidFill>
                <a:schemeClr val="tx2"/>
              </a:solidFill>
              <a:latin typeface="Lato Black" charset="0"/>
              <a:ea typeface="Lato Black" charset="0"/>
              <a:cs typeface="Lato Black" charset="0"/>
              <a:sym typeface="Bebas Neue" charset="0"/>
            </a:endParaRPr>
          </a:p>
        </p:txBody>
      </p:sp>
      <p:grpSp>
        <p:nvGrpSpPr>
          <p:cNvPr id="46" name="Group 45"/>
          <p:cNvGrpSpPr/>
          <p:nvPr/>
        </p:nvGrpSpPr>
        <p:grpSpPr>
          <a:xfrm>
            <a:off x="11530633" y="1784193"/>
            <a:ext cx="1360987" cy="223024"/>
            <a:chOff x="11262732" y="1672683"/>
            <a:chExt cx="1360987" cy="223024"/>
          </a:xfrm>
        </p:grpSpPr>
        <p:sp>
          <p:nvSpPr>
            <p:cNvPr id="47" name="Oval 46"/>
            <p:cNvSpPr/>
            <p:nvPr/>
          </p:nvSpPr>
          <p:spPr>
            <a:xfrm>
              <a:off x="12400695"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Oval 47"/>
            <p:cNvSpPr/>
            <p:nvPr/>
          </p:nvSpPr>
          <p:spPr>
            <a:xfrm>
              <a:off x="12021554"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Oval 48"/>
            <p:cNvSpPr/>
            <p:nvPr/>
          </p:nvSpPr>
          <p:spPr>
            <a:xfrm>
              <a:off x="11641873"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Oval 49"/>
            <p:cNvSpPr/>
            <p:nvPr/>
          </p:nvSpPr>
          <p:spPr>
            <a:xfrm>
              <a:off x="11262732"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9" name="5-Point Star 58"/>
          <p:cNvSpPr/>
          <p:nvPr/>
        </p:nvSpPr>
        <p:spPr>
          <a:xfrm>
            <a:off x="6305452" y="4885691"/>
            <a:ext cx="463378" cy="463378"/>
          </a:xfrm>
          <a:prstGeom prst="star5">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ource Sans Pro Regular" charset="0"/>
            </a:endParaRPr>
          </a:p>
        </p:txBody>
      </p:sp>
      <p:sp>
        <p:nvSpPr>
          <p:cNvPr id="60" name="5-Point Star 59"/>
          <p:cNvSpPr/>
          <p:nvPr/>
        </p:nvSpPr>
        <p:spPr>
          <a:xfrm>
            <a:off x="5145865" y="4885691"/>
            <a:ext cx="463378" cy="463378"/>
          </a:xfrm>
          <a:prstGeom prst="star5">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ource Sans Pro Regular" charset="0"/>
            </a:endParaRPr>
          </a:p>
        </p:txBody>
      </p:sp>
      <p:sp>
        <p:nvSpPr>
          <p:cNvPr id="61" name="5-Point Star 60"/>
          <p:cNvSpPr/>
          <p:nvPr/>
        </p:nvSpPr>
        <p:spPr>
          <a:xfrm>
            <a:off x="4610648" y="4885691"/>
            <a:ext cx="463378" cy="463378"/>
          </a:xfrm>
          <a:prstGeom prst="star5">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ource Sans Pro Regular" charset="0"/>
            </a:endParaRPr>
          </a:p>
        </p:txBody>
      </p:sp>
      <p:sp>
        <p:nvSpPr>
          <p:cNvPr id="62" name="5-Point Star 61"/>
          <p:cNvSpPr/>
          <p:nvPr/>
        </p:nvSpPr>
        <p:spPr>
          <a:xfrm>
            <a:off x="4053290" y="4885691"/>
            <a:ext cx="463378" cy="463378"/>
          </a:xfrm>
          <a:prstGeom prst="star5">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ource Sans Pro Regular" charset="0"/>
            </a:endParaRPr>
          </a:p>
        </p:txBody>
      </p:sp>
      <p:sp>
        <p:nvSpPr>
          <p:cNvPr id="63" name="5-Point Star 62"/>
          <p:cNvSpPr/>
          <p:nvPr/>
        </p:nvSpPr>
        <p:spPr>
          <a:xfrm>
            <a:off x="5703223" y="4885691"/>
            <a:ext cx="463378" cy="463378"/>
          </a:xfrm>
          <a:prstGeom prst="star5">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ource Sans Pro Regular" charset="0"/>
            </a:endParaRPr>
          </a:p>
        </p:txBody>
      </p:sp>
      <p:sp>
        <p:nvSpPr>
          <p:cNvPr id="64" name="5-Point Star 63"/>
          <p:cNvSpPr/>
          <p:nvPr/>
        </p:nvSpPr>
        <p:spPr>
          <a:xfrm>
            <a:off x="19632412" y="4885691"/>
            <a:ext cx="463378" cy="463378"/>
          </a:xfrm>
          <a:prstGeom prst="star5">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ource Sans Pro Regular" charset="0"/>
            </a:endParaRPr>
          </a:p>
        </p:txBody>
      </p:sp>
      <p:sp>
        <p:nvSpPr>
          <p:cNvPr id="65" name="5-Point Star 64"/>
          <p:cNvSpPr/>
          <p:nvPr/>
        </p:nvSpPr>
        <p:spPr>
          <a:xfrm>
            <a:off x="18472825" y="4885691"/>
            <a:ext cx="463378" cy="463378"/>
          </a:xfrm>
          <a:prstGeom prst="star5">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ource Sans Pro Regular" charset="0"/>
            </a:endParaRPr>
          </a:p>
        </p:txBody>
      </p:sp>
      <p:sp>
        <p:nvSpPr>
          <p:cNvPr id="66" name="5-Point Star 65"/>
          <p:cNvSpPr/>
          <p:nvPr/>
        </p:nvSpPr>
        <p:spPr>
          <a:xfrm>
            <a:off x="17937608" y="4885691"/>
            <a:ext cx="463378" cy="463378"/>
          </a:xfrm>
          <a:prstGeom prst="star5">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ource Sans Pro Regular" charset="0"/>
            </a:endParaRPr>
          </a:p>
        </p:txBody>
      </p:sp>
      <p:sp>
        <p:nvSpPr>
          <p:cNvPr id="67" name="5-Point Star 66"/>
          <p:cNvSpPr/>
          <p:nvPr/>
        </p:nvSpPr>
        <p:spPr>
          <a:xfrm>
            <a:off x="17380250" y="4885691"/>
            <a:ext cx="463378" cy="463378"/>
          </a:xfrm>
          <a:prstGeom prst="star5">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ource Sans Pro Regular" charset="0"/>
            </a:endParaRPr>
          </a:p>
        </p:txBody>
      </p:sp>
      <p:sp>
        <p:nvSpPr>
          <p:cNvPr id="68" name="5-Point Star 67"/>
          <p:cNvSpPr/>
          <p:nvPr/>
        </p:nvSpPr>
        <p:spPr>
          <a:xfrm>
            <a:off x="19030183" y="4885691"/>
            <a:ext cx="463378" cy="463378"/>
          </a:xfrm>
          <a:prstGeom prst="star5">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ource Sans Pro Regular" charset="0"/>
            </a:endParaRPr>
          </a:p>
        </p:txBody>
      </p:sp>
      <p:sp>
        <p:nvSpPr>
          <p:cNvPr id="69" name="5-Point Star 68"/>
          <p:cNvSpPr/>
          <p:nvPr/>
        </p:nvSpPr>
        <p:spPr>
          <a:xfrm>
            <a:off x="6305452" y="7360649"/>
            <a:ext cx="463378" cy="463378"/>
          </a:xfrm>
          <a:prstGeom prst="star5">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ource Sans Pro Regular" charset="0"/>
            </a:endParaRPr>
          </a:p>
        </p:txBody>
      </p:sp>
      <p:sp>
        <p:nvSpPr>
          <p:cNvPr id="70" name="5-Point Star 69"/>
          <p:cNvSpPr/>
          <p:nvPr/>
        </p:nvSpPr>
        <p:spPr>
          <a:xfrm>
            <a:off x="5145865" y="7360649"/>
            <a:ext cx="463378" cy="463378"/>
          </a:xfrm>
          <a:prstGeom prst="star5">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ource Sans Pro Regular" charset="0"/>
            </a:endParaRPr>
          </a:p>
        </p:txBody>
      </p:sp>
      <p:sp>
        <p:nvSpPr>
          <p:cNvPr id="71" name="5-Point Star 70"/>
          <p:cNvSpPr/>
          <p:nvPr/>
        </p:nvSpPr>
        <p:spPr>
          <a:xfrm>
            <a:off x="4610648" y="7360649"/>
            <a:ext cx="463378" cy="463378"/>
          </a:xfrm>
          <a:prstGeom prst="star5">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ource Sans Pro Regular" charset="0"/>
            </a:endParaRPr>
          </a:p>
        </p:txBody>
      </p:sp>
      <p:sp>
        <p:nvSpPr>
          <p:cNvPr id="72" name="5-Point Star 71"/>
          <p:cNvSpPr/>
          <p:nvPr/>
        </p:nvSpPr>
        <p:spPr>
          <a:xfrm>
            <a:off x="4053290" y="7360649"/>
            <a:ext cx="463378" cy="463378"/>
          </a:xfrm>
          <a:prstGeom prst="star5">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ource Sans Pro Regular" charset="0"/>
            </a:endParaRPr>
          </a:p>
        </p:txBody>
      </p:sp>
      <p:sp>
        <p:nvSpPr>
          <p:cNvPr id="73" name="5-Point Star 72"/>
          <p:cNvSpPr/>
          <p:nvPr/>
        </p:nvSpPr>
        <p:spPr>
          <a:xfrm>
            <a:off x="5703223" y="7360649"/>
            <a:ext cx="463378" cy="463378"/>
          </a:xfrm>
          <a:prstGeom prst="star5">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ource Sans Pro Regular" charset="0"/>
            </a:endParaRPr>
          </a:p>
        </p:txBody>
      </p:sp>
      <p:sp>
        <p:nvSpPr>
          <p:cNvPr id="74" name="5-Point Star 73"/>
          <p:cNvSpPr/>
          <p:nvPr/>
        </p:nvSpPr>
        <p:spPr>
          <a:xfrm>
            <a:off x="19632412" y="7360649"/>
            <a:ext cx="463378" cy="463378"/>
          </a:xfrm>
          <a:prstGeom prst="star5">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ource Sans Pro Regular" charset="0"/>
            </a:endParaRPr>
          </a:p>
        </p:txBody>
      </p:sp>
      <p:sp>
        <p:nvSpPr>
          <p:cNvPr id="75" name="5-Point Star 74"/>
          <p:cNvSpPr/>
          <p:nvPr/>
        </p:nvSpPr>
        <p:spPr>
          <a:xfrm>
            <a:off x="18472825" y="7360649"/>
            <a:ext cx="463378" cy="463378"/>
          </a:xfrm>
          <a:prstGeom prst="star5">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ource Sans Pro Regular" charset="0"/>
            </a:endParaRPr>
          </a:p>
        </p:txBody>
      </p:sp>
      <p:sp>
        <p:nvSpPr>
          <p:cNvPr id="76" name="5-Point Star 75"/>
          <p:cNvSpPr/>
          <p:nvPr/>
        </p:nvSpPr>
        <p:spPr>
          <a:xfrm>
            <a:off x="17937608" y="7360649"/>
            <a:ext cx="463378" cy="463378"/>
          </a:xfrm>
          <a:prstGeom prst="star5">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ource Sans Pro Regular" charset="0"/>
            </a:endParaRPr>
          </a:p>
        </p:txBody>
      </p:sp>
      <p:sp>
        <p:nvSpPr>
          <p:cNvPr id="77" name="5-Point Star 76"/>
          <p:cNvSpPr/>
          <p:nvPr/>
        </p:nvSpPr>
        <p:spPr>
          <a:xfrm>
            <a:off x="17380250" y="7360649"/>
            <a:ext cx="463378" cy="463378"/>
          </a:xfrm>
          <a:prstGeom prst="star5">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ource Sans Pro Regular" charset="0"/>
            </a:endParaRPr>
          </a:p>
        </p:txBody>
      </p:sp>
      <p:sp>
        <p:nvSpPr>
          <p:cNvPr id="78" name="5-Point Star 77"/>
          <p:cNvSpPr/>
          <p:nvPr/>
        </p:nvSpPr>
        <p:spPr>
          <a:xfrm>
            <a:off x="19030183" y="7360649"/>
            <a:ext cx="463378" cy="463378"/>
          </a:xfrm>
          <a:prstGeom prst="star5">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ource Sans Pro Regular" charset="0"/>
            </a:endParaRPr>
          </a:p>
        </p:txBody>
      </p:sp>
      <p:sp>
        <p:nvSpPr>
          <p:cNvPr id="79" name="5-Point Star 78"/>
          <p:cNvSpPr/>
          <p:nvPr/>
        </p:nvSpPr>
        <p:spPr>
          <a:xfrm>
            <a:off x="6305452" y="9767905"/>
            <a:ext cx="463378" cy="463378"/>
          </a:xfrm>
          <a:prstGeom prst="star5">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ource Sans Pro Regular" charset="0"/>
            </a:endParaRPr>
          </a:p>
        </p:txBody>
      </p:sp>
      <p:sp>
        <p:nvSpPr>
          <p:cNvPr id="80" name="5-Point Star 79"/>
          <p:cNvSpPr/>
          <p:nvPr/>
        </p:nvSpPr>
        <p:spPr>
          <a:xfrm>
            <a:off x="5145865" y="9767905"/>
            <a:ext cx="463378" cy="463378"/>
          </a:xfrm>
          <a:prstGeom prst="star5">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ource Sans Pro Regular" charset="0"/>
            </a:endParaRPr>
          </a:p>
        </p:txBody>
      </p:sp>
      <p:sp>
        <p:nvSpPr>
          <p:cNvPr id="81" name="5-Point Star 80"/>
          <p:cNvSpPr/>
          <p:nvPr/>
        </p:nvSpPr>
        <p:spPr>
          <a:xfrm>
            <a:off x="4610648" y="9767905"/>
            <a:ext cx="463378" cy="463378"/>
          </a:xfrm>
          <a:prstGeom prst="star5">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ource Sans Pro Regular" charset="0"/>
            </a:endParaRPr>
          </a:p>
        </p:txBody>
      </p:sp>
      <p:sp>
        <p:nvSpPr>
          <p:cNvPr id="82" name="5-Point Star 81"/>
          <p:cNvSpPr/>
          <p:nvPr/>
        </p:nvSpPr>
        <p:spPr>
          <a:xfrm>
            <a:off x="4053290" y="9767905"/>
            <a:ext cx="463378" cy="463378"/>
          </a:xfrm>
          <a:prstGeom prst="star5">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ource Sans Pro Regular" charset="0"/>
            </a:endParaRPr>
          </a:p>
        </p:txBody>
      </p:sp>
      <p:sp>
        <p:nvSpPr>
          <p:cNvPr id="83" name="5-Point Star 82"/>
          <p:cNvSpPr/>
          <p:nvPr/>
        </p:nvSpPr>
        <p:spPr>
          <a:xfrm>
            <a:off x="5703223" y="9767905"/>
            <a:ext cx="463378" cy="463378"/>
          </a:xfrm>
          <a:prstGeom prst="star5">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ource Sans Pro Regular" charset="0"/>
            </a:endParaRPr>
          </a:p>
        </p:txBody>
      </p:sp>
      <p:sp>
        <p:nvSpPr>
          <p:cNvPr id="84" name="5-Point Star 83"/>
          <p:cNvSpPr/>
          <p:nvPr/>
        </p:nvSpPr>
        <p:spPr>
          <a:xfrm>
            <a:off x="19632412" y="9767905"/>
            <a:ext cx="463378" cy="463378"/>
          </a:xfrm>
          <a:prstGeom prst="star5">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ource Sans Pro Regular" charset="0"/>
            </a:endParaRPr>
          </a:p>
        </p:txBody>
      </p:sp>
      <p:sp>
        <p:nvSpPr>
          <p:cNvPr id="85" name="5-Point Star 84"/>
          <p:cNvSpPr/>
          <p:nvPr/>
        </p:nvSpPr>
        <p:spPr>
          <a:xfrm>
            <a:off x="18472825" y="9767905"/>
            <a:ext cx="463378" cy="463378"/>
          </a:xfrm>
          <a:prstGeom prst="star5">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ource Sans Pro Regular" charset="0"/>
            </a:endParaRPr>
          </a:p>
        </p:txBody>
      </p:sp>
      <p:sp>
        <p:nvSpPr>
          <p:cNvPr id="86" name="5-Point Star 85"/>
          <p:cNvSpPr/>
          <p:nvPr/>
        </p:nvSpPr>
        <p:spPr>
          <a:xfrm>
            <a:off x="17937608" y="9767905"/>
            <a:ext cx="463378" cy="463378"/>
          </a:xfrm>
          <a:prstGeom prst="star5">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ource Sans Pro Regular" charset="0"/>
            </a:endParaRPr>
          </a:p>
        </p:txBody>
      </p:sp>
      <p:sp>
        <p:nvSpPr>
          <p:cNvPr id="87" name="5-Point Star 86"/>
          <p:cNvSpPr/>
          <p:nvPr/>
        </p:nvSpPr>
        <p:spPr>
          <a:xfrm>
            <a:off x="17380250" y="9767905"/>
            <a:ext cx="463378" cy="463378"/>
          </a:xfrm>
          <a:prstGeom prst="star5">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ource Sans Pro Regular" charset="0"/>
            </a:endParaRPr>
          </a:p>
        </p:txBody>
      </p:sp>
      <p:sp>
        <p:nvSpPr>
          <p:cNvPr id="88" name="5-Point Star 87"/>
          <p:cNvSpPr/>
          <p:nvPr/>
        </p:nvSpPr>
        <p:spPr>
          <a:xfrm>
            <a:off x="19030183" y="9767905"/>
            <a:ext cx="463378" cy="463378"/>
          </a:xfrm>
          <a:prstGeom prst="star5">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ource Sans Pro Regular" charset="0"/>
            </a:endParaRPr>
          </a:p>
        </p:txBody>
      </p:sp>
      <p:sp>
        <p:nvSpPr>
          <p:cNvPr id="89" name="Rectangle 88"/>
          <p:cNvSpPr/>
          <p:nvPr/>
        </p:nvSpPr>
        <p:spPr>
          <a:xfrm>
            <a:off x="17337515" y="9033315"/>
            <a:ext cx="1511952" cy="507831"/>
          </a:xfrm>
          <a:prstGeom prst="rect">
            <a:avLst/>
          </a:prstGeom>
        </p:spPr>
        <p:txBody>
          <a:bodyPr wrap="none">
            <a:spAutoFit/>
          </a:bodyPr>
          <a:lstStyle/>
          <a:p>
            <a:r>
              <a:rPr lang="en-US" sz="2700" b="1" dirty="0" smtClean="0">
                <a:solidFill>
                  <a:schemeClr val="tx2"/>
                </a:solidFill>
                <a:latin typeface="Lato Black" charset="0"/>
                <a:ea typeface="Lato Black" charset="0"/>
                <a:cs typeface="Lato Black" charset="0"/>
              </a:rPr>
              <a:t>IMAGES</a:t>
            </a:r>
            <a:endParaRPr lang="en-US" sz="2700" b="1" dirty="0">
              <a:solidFill>
                <a:schemeClr val="tx2"/>
              </a:solidFill>
              <a:latin typeface="Lato Black" charset="0"/>
              <a:ea typeface="Lato Black" charset="0"/>
              <a:cs typeface="Lato Black" charset="0"/>
            </a:endParaRPr>
          </a:p>
        </p:txBody>
      </p:sp>
      <p:sp>
        <p:nvSpPr>
          <p:cNvPr id="90" name="Rectangle 89"/>
          <p:cNvSpPr/>
          <p:nvPr/>
        </p:nvSpPr>
        <p:spPr>
          <a:xfrm>
            <a:off x="17337515" y="4132538"/>
            <a:ext cx="1343638" cy="507831"/>
          </a:xfrm>
          <a:prstGeom prst="rect">
            <a:avLst/>
          </a:prstGeom>
        </p:spPr>
        <p:txBody>
          <a:bodyPr wrap="none">
            <a:spAutoFit/>
          </a:bodyPr>
          <a:lstStyle/>
          <a:p>
            <a:r>
              <a:rPr lang="en-US" sz="2700" b="1" dirty="0" smtClean="0">
                <a:solidFill>
                  <a:schemeClr val="tx2"/>
                </a:solidFill>
                <a:latin typeface="Lato Black" charset="0"/>
                <a:ea typeface="Lato Black" charset="0"/>
                <a:cs typeface="Lato Black" charset="0"/>
              </a:rPr>
              <a:t>AUDIO</a:t>
            </a:r>
            <a:endParaRPr lang="en-US" sz="2700" b="1" dirty="0">
              <a:solidFill>
                <a:schemeClr val="tx2"/>
              </a:solidFill>
              <a:latin typeface="Lato Black" charset="0"/>
              <a:ea typeface="Lato Black" charset="0"/>
              <a:cs typeface="Lato Black" charset="0"/>
            </a:endParaRPr>
          </a:p>
        </p:txBody>
      </p:sp>
      <p:sp>
        <p:nvSpPr>
          <p:cNvPr id="91" name="Rectangle 90"/>
          <p:cNvSpPr/>
          <p:nvPr/>
        </p:nvSpPr>
        <p:spPr>
          <a:xfrm>
            <a:off x="17337515" y="6691559"/>
            <a:ext cx="1282723" cy="507831"/>
          </a:xfrm>
          <a:prstGeom prst="rect">
            <a:avLst/>
          </a:prstGeom>
        </p:spPr>
        <p:txBody>
          <a:bodyPr wrap="none">
            <a:spAutoFit/>
          </a:bodyPr>
          <a:lstStyle/>
          <a:p>
            <a:r>
              <a:rPr lang="en-US" sz="2700" b="1" dirty="0" smtClean="0">
                <a:solidFill>
                  <a:schemeClr val="tx2"/>
                </a:solidFill>
                <a:latin typeface="Lato Black" charset="0"/>
                <a:ea typeface="Lato Black" charset="0"/>
                <a:cs typeface="Lato Black" charset="0"/>
              </a:rPr>
              <a:t>VIDEO</a:t>
            </a:r>
            <a:endParaRPr lang="en-US" sz="2700" b="1" dirty="0">
              <a:solidFill>
                <a:schemeClr val="tx2"/>
              </a:solidFill>
              <a:latin typeface="Lato Black" charset="0"/>
              <a:ea typeface="Lato Black" charset="0"/>
              <a:cs typeface="Lato Black" charset="0"/>
            </a:endParaRPr>
          </a:p>
        </p:txBody>
      </p:sp>
      <p:sp>
        <p:nvSpPr>
          <p:cNvPr id="92" name="Rectangle 91"/>
          <p:cNvSpPr/>
          <p:nvPr/>
        </p:nvSpPr>
        <p:spPr>
          <a:xfrm>
            <a:off x="4061292" y="9033315"/>
            <a:ext cx="1511952" cy="507831"/>
          </a:xfrm>
          <a:prstGeom prst="rect">
            <a:avLst/>
          </a:prstGeom>
        </p:spPr>
        <p:txBody>
          <a:bodyPr wrap="none">
            <a:spAutoFit/>
          </a:bodyPr>
          <a:lstStyle/>
          <a:p>
            <a:r>
              <a:rPr lang="en-US" sz="2700" b="1" dirty="0" smtClean="0">
                <a:solidFill>
                  <a:schemeClr val="tx2"/>
                </a:solidFill>
                <a:latin typeface="Lato Black" charset="0"/>
                <a:ea typeface="Lato Black" charset="0"/>
                <a:cs typeface="Lato Black" charset="0"/>
              </a:rPr>
              <a:t>IMAGES</a:t>
            </a:r>
            <a:endParaRPr lang="en-US" sz="2700" b="1" dirty="0">
              <a:solidFill>
                <a:schemeClr val="tx2"/>
              </a:solidFill>
              <a:latin typeface="Lato Black" charset="0"/>
              <a:ea typeface="Lato Black" charset="0"/>
              <a:cs typeface="Lato Black" charset="0"/>
            </a:endParaRPr>
          </a:p>
        </p:txBody>
      </p:sp>
      <p:sp>
        <p:nvSpPr>
          <p:cNvPr id="93" name="Rectangle 92"/>
          <p:cNvSpPr/>
          <p:nvPr/>
        </p:nvSpPr>
        <p:spPr>
          <a:xfrm>
            <a:off x="13772059" y="11450908"/>
            <a:ext cx="1151277" cy="507831"/>
          </a:xfrm>
          <a:prstGeom prst="rect">
            <a:avLst/>
          </a:prstGeom>
        </p:spPr>
        <p:txBody>
          <a:bodyPr wrap="none">
            <a:spAutoFit/>
          </a:bodyPr>
          <a:lstStyle/>
          <a:p>
            <a:pPr algn="ctr"/>
            <a:r>
              <a:rPr lang="en-US" sz="2700" b="1" dirty="0" smtClean="0">
                <a:solidFill>
                  <a:schemeClr val="tx2"/>
                </a:solidFill>
                <a:latin typeface="Lato Black" charset="0"/>
                <a:ea typeface="Lato Black" charset="0"/>
                <a:cs typeface="Lato Black" charset="0"/>
              </a:rPr>
              <a:t>APP 2</a:t>
            </a:r>
            <a:endParaRPr lang="en-US" sz="2700" b="1" dirty="0">
              <a:solidFill>
                <a:schemeClr val="tx2"/>
              </a:solidFill>
              <a:latin typeface="Lato Black" charset="0"/>
              <a:ea typeface="Lato Black" charset="0"/>
              <a:cs typeface="Lato Black" charset="0"/>
            </a:endParaRPr>
          </a:p>
        </p:txBody>
      </p:sp>
      <p:sp>
        <p:nvSpPr>
          <p:cNvPr id="94" name="Rectangle 93"/>
          <p:cNvSpPr/>
          <p:nvPr/>
        </p:nvSpPr>
        <p:spPr>
          <a:xfrm>
            <a:off x="4061292" y="6691559"/>
            <a:ext cx="1282723" cy="507831"/>
          </a:xfrm>
          <a:prstGeom prst="rect">
            <a:avLst/>
          </a:prstGeom>
        </p:spPr>
        <p:txBody>
          <a:bodyPr wrap="none">
            <a:spAutoFit/>
          </a:bodyPr>
          <a:lstStyle/>
          <a:p>
            <a:r>
              <a:rPr lang="en-US" sz="2700" b="1" dirty="0" smtClean="0">
                <a:solidFill>
                  <a:schemeClr val="tx2"/>
                </a:solidFill>
                <a:latin typeface="Lato Black" charset="0"/>
                <a:ea typeface="Lato Black" charset="0"/>
                <a:cs typeface="Lato Black" charset="0"/>
              </a:rPr>
              <a:t>VIDEO</a:t>
            </a:r>
            <a:endParaRPr lang="en-US" sz="2700" b="1" dirty="0">
              <a:solidFill>
                <a:schemeClr val="tx2"/>
              </a:solidFill>
              <a:latin typeface="Lato Black" charset="0"/>
              <a:ea typeface="Lato Black" charset="0"/>
              <a:cs typeface="Lato Black" charset="0"/>
            </a:endParaRPr>
          </a:p>
        </p:txBody>
      </p:sp>
      <p:sp>
        <p:nvSpPr>
          <p:cNvPr id="95" name="Rectangle 94"/>
          <p:cNvSpPr/>
          <p:nvPr/>
        </p:nvSpPr>
        <p:spPr>
          <a:xfrm>
            <a:off x="4061292" y="4132538"/>
            <a:ext cx="1343638" cy="507831"/>
          </a:xfrm>
          <a:prstGeom prst="rect">
            <a:avLst/>
          </a:prstGeom>
        </p:spPr>
        <p:txBody>
          <a:bodyPr wrap="none">
            <a:spAutoFit/>
          </a:bodyPr>
          <a:lstStyle/>
          <a:p>
            <a:r>
              <a:rPr lang="en-US" sz="2700" b="1" dirty="0" smtClean="0">
                <a:solidFill>
                  <a:schemeClr val="tx2"/>
                </a:solidFill>
                <a:latin typeface="Lato Black" charset="0"/>
                <a:ea typeface="Lato Black" charset="0"/>
                <a:cs typeface="Lato Black" charset="0"/>
              </a:rPr>
              <a:t>AUDIO</a:t>
            </a:r>
            <a:endParaRPr lang="en-US" sz="2700" b="1" dirty="0">
              <a:solidFill>
                <a:schemeClr val="tx2"/>
              </a:solidFill>
              <a:latin typeface="Lato Black" charset="0"/>
              <a:ea typeface="Lato Black" charset="0"/>
              <a:cs typeface="Lato Black" charset="0"/>
            </a:endParaRPr>
          </a:p>
        </p:txBody>
      </p:sp>
      <p:sp>
        <p:nvSpPr>
          <p:cNvPr id="96" name="Rectangle 95"/>
          <p:cNvSpPr/>
          <p:nvPr/>
        </p:nvSpPr>
        <p:spPr>
          <a:xfrm>
            <a:off x="9510331" y="11450908"/>
            <a:ext cx="1151277" cy="507831"/>
          </a:xfrm>
          <a:prstGeom prst="rect">
            <a:avLst/>
          </a:prstGeom>
        </p:spPr>
        <p:txBody>
          <a:bodyPr wrap="none">
            <a:spAutoFit/>
          </a:bodyPr>
          <a:lstStyle/>
          <a:p>
            <a:pPr algn="ctr"/>
            <a:r>
              <a:rPr lang="en-US" sz="2700" b="1" smtClean="0">
                <a:solidFill>
                  <a:schemeClr val="tx2"/>
                </a:solidFill>
                <a:latin typeface="Lato Black" charset="0"/>
                <a:ea typeface="Lato Black" charset="0"/>
                <a:cs typeface="Lato Black" charset="0"/>
              </a:rPr>
              <a:t>APP 1</a:t>
            </a:r>
            <a:endParaRPr lang="en-US" sz="2700" b="1" dirty="0">
              <a:solidFill>
                <a:schemeClr val="tx2"/>
              </a:solidFill>
              <a:latin typeface="Lato Black" charset="0"/>
              <a:ea typeface="Lato Black" charset="0"/>
              <a:cs typeface="Lato Black" charset="0"/>
            </a:endParaRPr>
          </a:p>
        </p:txBody>
      </p:sp>
      <p:sp>
        <p:nvSpPr>
          <p:cNvPr id="2" name="Picture Placeholder 1"/>
          <p:cNvSpPr>
            <a:spLocks noGrp="1"/>
          </p:cNvSpPr>
          <p:nvPr>
            <p:ph type="pic" sz="quarter" idx="27"/>
          </p:nvPr>
        </p:nvSpPr>
        <p:spPr/>
      </p:sp>
      <p:sp>
        <p:nvSpPr>
          <p:cNvPr id="3" name="Picture Placeholder 2"/>
          <p:cNvSpPr>
            <a:spLocks noGrp="1"/>
          </p:cNvSpPr>
          <p:nvPr>
            <p:ph type="pic" sz="quarter" idx="26"/>
          </p:nvPr>
        </p:nvSpPr>
        <p:spPr/>
      </p:sp>
    </p:spTree>
    <p:extLst>
      <p:ext uri="{BB962C8B-B14F-4D97-AF65-F5344CB8AC3E}">
        <p14:creationId xmlns:p14="http://schemas.microsoft.com/office/powerpoint/2010/main" val="207930071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Picture 4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945798" y="2743202"/>
            <a:ext cx="7198804" cy="12260024"/>
          </a:xfrm>
          <a:prstGeom prst="rect">
            <a:avLst/>
          </a:prstGeom>
        </p:spPr>
      </p:pic>
      <p:sp>
        <p:nvSpPr>
          <p:cNvPr id="69" name="TextBox 68"/>
          <p:cNvSpPr txBox="1"/>
          <p:nvPr/>
        </p:nvSpPr>
        <p:spPr>
          <a:xfrm>
            <a:off x="18319399" y="9419764"/>
            <a:ext cx="2060093" cy="695020"/>
          </a:xfrm>
          <a:prstGeom prst="rect">
            <a:avLst/>
          </a:prstGeom>
          <a:noFill/>
        </p:spPr>
        <p:txBody>
          <a:bodyPr wrap="none" lIns="243797" tIns="121899" rIns="243797" bIns="121899" rtlCol="0">
            <a:spAutoFit/>
          </a:bodyPr>
          <a:lstStyle/>
          <a:p>
            <a:pPr>
              <a:lnSpc>
                <a:spcPts val="3466"/>
              </a:lnSpc>
            </a:pPr>
            <a:r>
              <a:rPr lang="en-US" sz="2800" b="1" dirty="0" smtClean="0">
                <a:solidFill>
                  <a:schemeClr val="tx2"/>
                </a:solidFill>
                <a:latin typeface="Lato" charset="0"/>
                <a:ea typeface="Lato" charset="0"/>
                <a:cs typeface="Lato" charset="0"/>
              </a:rPr>
              <a:t>Messages</a:t>
            </a:r>
            <a:endParaRPr lang="en-US" sz="1300" b="1" dirty="0">
              <a:solidFill>
                <a:schemeClr val="tx2"/>
              </a:solidFill>
              <a:latin typeface="Lato" charset="0"/>
              <a:ea typeface="Lato" charset="0"/>
              <a:cs typeface="Lato" charset="0"/>
            </a:endParaRPr>
          </a:p>
        </p:txBody>
      </p:sp>
      <p:sp>
        <p:nvSpPr>
          <p:cNvPr id="70" name="5-Point Star 69"/>
          <p:cNvSpPr/>
          <p:nvPr/>
        </p:nvSpPr>
        <p:spPr>
          <a:xfrm>
            <a:off x="20821457" y="10163046"/>
            <a:ext cx="463378" cy="463378"/>
          </a:xfrm>
          <a:prstGeom prst="star5">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ource Sans Pro Regular" charset="0"/>
            </a:endParaRPr>
          </a:p>
        </p:txBody>
      </p:sp>
      <p:sp>
        <p:nvSpPr>
          <p:cNvPr id="71" name="5-Point Star 70"/>
          <p:cNvSpPr/>
          <p:nvPr/>
        </p:nvSpPr>
        <p:spPr>
          <a:xfrm>
            <a:off x="19661870" y="10163046"/>
            <a:ext cx="463378" cy="463378"/>
          </a:xfrm>
          <a:prstGeom prst="star5">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ource Sans Pro Regular" charset="0"/>
            </a:endParaRPr>
          </a:p>
        </p:txBody>
      </p:sp>
      <p:sp>
        <p:nvSpPr>
          <p:cNvPr id="72" name="5-Point Star 71"/>
          <p:cNvSpPr/>
          <p:nvPr/>
        </p:nvSpPr>
        <p:spPr>
          <a:xfrm>
            <a:off x="19126653" y="10163046"/>
            <a:ext cx="463378" cy="463378"/>
          </a:xfrm>
          <a:prstGeom prst="star5">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ource Sans Pro Regular" charset="0"/>
            </a:endParaRPr>
          </a:p>
        </p:txBody>
      </p:sp>
      <p:sp>
        <p:nvSpPr>
          <p:cNvPr id="73" name="5-Point Star 72"/>
          <p:cNvSpPr/>
          <p:nvPr/>
        </p:nvSpPr>
        <p:spPr>
          <a:xfrm>
            <a:off x="18569295" y="10163046"/>
            <a:ext cx="463378" cy="463378"/>
          </a:xfrm>
          <a:prstGeom prst="star5">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ource Sans Pro Regular" charset="0"/>
            </a:endParaRPr>
          </a:p>
        </p:txBody>
      </p:sp>
      <p:sp>
        <p:nvSpPr>
          <p:cNvPr id="74" name="5-Point Star 73"/>
          <p:cNvSpPr/>
          <p:nvPr/>
        </p:nvSpPr>
        <p:spPr>
          <a:xfrm>
            <a:off x="20219228" y="10163046"/>
            <a:ext cx="463378" cy="463378"/>
          </a:xfrm>
          <a:prstGeom prst="star5">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ource Sans Pro Regular" charset="0"/>
            </a:endParaRPr>
          </a:p>
        </p:txBody>
      </p:sp>
      <p:sp>
        <p:nvSpPr>
          <p:cNvPr id="75" name="Rectangle 74"/>
          <p:cNvSpPr>
            <a:spLocks noChangeAspect="1"/>
          </p:cNvSpPr>
          <p:nvPr/>
        </p:nvSpPr>
        <p:spPr>
          <a:xfrm>
            <a:off x="17043630" y="9581695"/>
            <a:ext cx="1097280" cy="109728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ource Sans Pro Regular" charset="0"/>
            </a:endParaRPr>
          </a:p>
        </p:txBody>
      </p:sp>
      <p:sp>
        <p:nvSpPr>
          <p:cNvPr id="77" name="TextBox 76"/>
          <p:cNvSpPr txBox="1"/>
          <p:nvPr/>
        </p:nvSpPr>
        <p:spPr>
          <a:xfrm>
            <a:off x="11900363" y="9419764"/>
            <a:ext cx="1574383" cy="695020"/>
          </a:xfrm>
          <a:prstGeom prst="rect">
            <a:avLst/>
          </a:prstGeom>
          <a:noFill/>
        </p:spPr>
        <p:txBody>
          <a:bodyPr wrap="none" lIns="243797" tIns="121899" rIns="243797" bIns="121899" rtlCol="0">
            <a:spAutoFit/>
          </a:bodyPr>
          <a:lstStyle/>
          <a:p>
            <a:pPr>
              <a:lnSpc>
                <a:spcPts val="3466"/>
              </a:lnSpc>
            </a:pPr>
            <a:r>
              <a:rPr lang="en-US" sz="2800" b="1" dirty="0" smtClean="0">
                <a:solidFill>
                  <a:schemeClr val="tx2"/>
                </a:solidFill>
                <a:latin typeface="Lato" charset="0"/>
                <a:ea typeface="Lato" charset="0"/>
                <a:cs typeface="Lato" charset="0"/>
              </a:rPr>
              <a:t>Search</a:t>
            </a:r>
            <a:endParaRPr lang="en-US" sz="1300" b="1" dirty="0">
              <a:solidFill>
                <a:schemeClr val="tx2"/>
              </a:solidFill>
              <a:latin typeface="Lato" charset="0"/>
              <a:ea typeface="Lato" charset="0"/>
              <a:cs typeface="Lato" charset="0"/>
            </a:endParaRPr>
          </a:p>
        </p:txBody>
      </p:sp>
      <p:sp>
        <p:nvSpPr>
          <p:cNvPr id="78" name="5-Point Star 77"/>
          <p:cNvSpPr/>
          <p:nvPr/>
        </p:nvSpPr>
        <p:spPr>
          <a:xfrm>
            <a:off x="14402421" y="10163046"/>
            <a:ext cx="463378" cy="463378"/>
          </a:xfrm>
          <a:prstGeom prst="star5">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ource Sans Pro Regular" charset="0"/>
            </a:endParaRPr>
          </a:p>
        </p:txBody>
      </p:sp>
      <p:sp>
        <p:nvSpPr>
          <p:cNvPr id="79" name="5-Point Star 78"/>
          <p:cNvSpPr/>
          <p:nvPr/>
        </p:nvSpPr>
        <p:spPr>
          <a:xfrm>
            <a:off x="13242834" y="10163046"/>
            <a:ext cx="463378" cy="463378"/>
          </a:xfrm>
          <a:prstGeom prst="star5">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ource Sans Pro Regular" charset="0"/>
            </a:endParaRPr>
          </a:p>
        </p:txBody>
      </p:sp>
      <p:sp>
        <p:nvSpPr>
          <p:cNvPr id="80" name="5-Point Star 79"/>
          <p:cNvSpPr/>
          <p:nvPr/>
        </p:nvSpPr>
        <p:spPr>
          <a:xfrm>
            <a:off x="12707617" y="10163046"/>
            <a:ext cx="463378" cy="463378"/>
          </a:xfrm>
          <a:prstGeom prst="star5">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ource Sans Pro Regular" charset="0"/>
            </a:endParaRPr>
          </a:p>
        </p:txBody>
      </p:sp>
      <p:sp>
        <p:nvSpPr>
          <p:cNvPr id="81" name="5-Point Star 80"/>
          <p:cNvSpPr/>
          <p:nvPr/>
        </p:nvSpPr>
        <p:spPr>
          <a:xfrm>
            <a:off x="12150259" y="10163046"/>
            <a:ext cx="463378" cy="463378"/>
          </a:xfrm>
          <a:prstGeom prst="star5">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ource Sans Pro Regular" charset="0"/>
            </a:endParaRPr>
          </a:p>
        </p:txBody>
      </p:sp>
      <p:sp>
        <p:nvSpPr>
          <p:cNvPr id="82" name="5-Point Star 81"/>
          <p:cNvSpPr/>
          <p:nvPr/>
        </p:nvSpPr>
        <p:spPr>
          <a:xfrm>
            <a:off x="13800192" y="10163046"/>
            <a:ext cx="463378" cy="463378"/>
          </a:xfrm>
          <a:prstGeom prst="star5">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ource Sans Pro Regular" charset="0"/>
            </a:endParaRPr>
          </a:p>
        </p:txBody>
      </p:sp>
      <p:sp>
        <p:nvSpPr>
          <p:cNvPr id="83" name="Rectangle 82"/>
          <p:cNvSpPr>
            <a:spLocks noChangeAspect="1"/>
          </p:cNvSpPr>
          <p:nvPr/>
        </p:nvSpPr>
        <p:spPr>
          <a:xfrm>
            <a:off x="10624594" y="9581695"/>
            <a:ext cx="1097280" cy="109728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ource Sans Pro Regular" charset="0"/>
            </a:endParaRPr>
          </a:p>
        </p:txBody>
      </p:sp>
      <p:sp>
        <p:nvSpPr>
          <p:cNvPr id="85" name="TextBox 84"/>
          <p:cNvSpPr txBox="1"/>
          <p:nvPr/>
        </p:nvSpPr>
        <p:spPr>
          <a:xfrm>
            <a:off x="18319399" y="4209320"/>
            <a:ext cx="1248973" cy="695020"/>
          </a:xfrm>
          <a:prstGeom prst="rect">
            <a:avLst/>
          </a:prstGeom>
          <a:noFill/>
        </p:spPr>
        <p:txBody>
          <a:bodyPr wrap="none" lIns="243797" tIns="121899" rIns="243797" bIns="121899" rtlCol="0">
            <a:spAutoFit/>
          </a:bodyPr>
          <a:lstStyle/>
          <a:p>
            <a:pPr>
              <a:lnSpc>
                <a:spcPts val="3466"/>
              </a:lnSpc>
            </a:pPr>
            <a:r>
              <a:rPr lang="en-US" sz="2800" b="1" dirty="0" smtClean="0">
                <a:solidFill>
                  <a:schemeClr val="tx2"/>
                </a:solidFill>
                <a:latin typeface="Lato" charset="0"/>
                <a:ea typeface="Lato" charset="0"/>
                <a:cs typeface="Lato" charset="0"/>
              </a:rPr>
              <a:t>Calls</a:t>
            </a:r>
            <a:endParaRPr lang="en-US" sz="1300" b="1" dirty="0">
              <a:solidFill>
                <a:schemeClr val="tx2"/>
              </a:solidFill>
              <a:latin typeface="Lato" charset="0"/>
              <a:ea typeface="Lato" charset="0"/>
              <a:cs typeface="Lato" charset="0"/>
            </a:endParaRPr>
          </a:p>
        </p:txBody>
      </p:sp>
      <p:sp>
        <p:nvSpPr>
          <p:cNvPr id="86" name="5-Point Star 85"/>
          <p:cNvSpPr/>
          <p:nvPr/>
        </p:nvSpPr>
        <p:spPr>
          <a:xfrm>
            <a:off x="20821457" y="4952602"/>
            <a:ext cx="463378" cy="463378"/>
          </a:xfrm>
          <a:prstGeom prst="star5">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ource Sans Pro Regular" charset="0"/>
            </a:endParaRPr>
          </a:p>
        </p:txBody>
      </p:sp>
      <p:sp>
        <p:nvSpPr>
          <p:cNvPr id="87" name="5-Point Star 86"/>
          <p:cNvSpPr/>
          <p:nvPr/>
        </p:nvSpPr>
        <p:spPr>
          <a:xfrm>
            <a:off x="19661870" y="4952602"/>
            <a:ext cx="463378" cy="463378"/>
          </a:xfrm>
          <a:prstGeom prst="star5">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ource Sans Pro Regular" charset="0"/>
            </a:endParaRPr>
          </a:p>
        </p:txBody>
      </p:sp>
      <p:sp>
        <p:nvSpPr>
          <p:cNvPr id="88" name="5-Point Star 87"/>
          <p:cNvSpPr/>
          <p:nvPr/>
        </p:nvSpPr>
        <p:spPr>
          <a:xfrm>
            <a:off x="19126653" y="4952602"/>
            <a:ext cx="463378" cy="463378"/>
          </a:xfrm>
          <a:prstGeom prst="star5">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ource Sans Pro Regular" charset="0"/>
            </a:endParaRPr>
          </a:p>
        </p:txBody>
      </p:sp>
      <p:sp>
        <p:nvSpPr>
          <p:cNvPr id="89" name="5-Point Star 88"/>
          <p:cNvSpPr/>
          <p:nvPr/>
        </p:nvSpPr>
        <p:spPr>
          <a:xfrm>
            <a:off x="18569295" y="4952602"/>
            <a:ext cx="463378" cy="463378"/>
          </a:xfrm>
          <a:prstGeom prst="star5">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ource Sans Pro Regular" charset="0"/>
            </a:endParaRPr>
          </a:p>
        </p:txBody>
      </p:sp>
      <p:sp>
        <p:nvSpPr>
          <p:cNvPr id="90" name="5-Point Star 89"/>
          <p:cNvSpPr/>
          <p:nvPr/>
        </p:nvSpPr>
        <p:spPr>
          <a:xfrm>
            <a:off x="20219228" y="4952602"/>
            <a:ext cx="463378" cy="463378"/>
          </a:xfrm>
          <a:prstGeom prst="star5">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ource Sans Pro Regular" charset="0"/>
            </a:endParaRPr>
          </a:p>
        </p:txBody>
      </p:sp>
      <p:sp>
        <p:nvSpPr>
          <p:cNvPr id="91" name="Rectangle 90"/>
          <p:cNvSpPr>
            <a:spLocks noChangeAspect="1"/>
          </p:cNvSpPr>
          <p:nvPr/>
        </p:nvSpPr>
        <p:spPr>
          <a:xfrm>
            <a:off x="17043630" y="4371251"/>
            <a:ext cx="1097280" cy="109728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ource Sans Pro Regular" charset="0"/>
            </a:endParaRPr>
          </a:p>
        </p:txBody>
      </p:sp>
      <p:sp>
        <p:nvSpPr>
          <p:cNvPr id="93" name="TextBox 92"/>
          <p:cNvSpPr txBox="1"/>
          <p:nvPr/>
        </p:nvSpPr>
        <p:spPr>
          <a:xfrm>
            <a:off x="11900363" y="4209320"/>
            <a:ext cx="1798804" cy="695020"/>
          </a:xfrm>
          <a:prstGeom prst="rect">
            <a:avLst/>
          </a:prstGeom>
          <a:noFill/>
        </p:spPr>
        <p:txBody>
          <a:bodyPr wrap="none" lIns="243797" tIns="121899" rIns="243797" bIns="121899" rtlCol="0">
            <a:spAutoFit/>
          </a:bodyPr>
          <a:lstStyle/>
          <a:p>
            <a:pPr>
              <a:lnSpc>
                <a:spcPts val="3466"/>
              </a:lnSpc>
            </a:pPr>
            <a:r>
              <a:rPr lang="en-US" sz="2800" b="1" dirty="0" smtClean="0">
                <a:solidFill>
                  <a:schemeClr val="tx2"/>
                </a:solidFill>
                <a:latin typeface="Lato" charset="0"/>
                <a:ea typeface="Lato" charset="0"/>
                <a:cs typeface="Lato" charset="0"/>
              </a:rPr>
              <a:t>Pictures</a:t>
            </a:r>
            <a:endParaRPr lang="en-US" sz="1300" b="1" dirty="0">
              <a:solidFill>
                <a:schemeClr val="tx2"/>
              </a:solidFill>
              <a:latin typeface="Lato" charset="0"/>
              <a:ea typeface="Lato" charset="0"/>
              <a:cs typeface="Lato" charset="0"/>
            </a:endParaRPr>
          </a:p>
        </p:txBody>
      </p:sp>
      <p:sp>
        <p:nvSpPr>
          <p:cNvPr id="94" name="5-Point Star 93"/>
          <p:cNvSpPr/>
          <p:nvPr/>
        </p:nvSpPr>
        <p:spPr>
          <a:xfrm>
            <a:off x="14402421" y="4952602"/>
            <a:ext cx="463378" cy="463378"/>
          </a:xfrm>
          <a:prstGeom prst="star5">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ource Sans Pro Regular" charset="0"/>
            </a:endParaRPr>
          </a:p>
        </p:txBody>
      </p:sp>
      <p:sp>
        <p:nvSpPr>
          <p:cNvPr id="95" name="5-Point Star 94"/>
          <p:cNvSpPr/>
          <p:nvPr/>
        </p:nvSpPr>
        <p:spPr>
          <a:xfrm>
            <a:off x="13242834" y="4952602"/>
            <a:ext cx="463378" cy="463378"/>
          </a:xfrm>
          <a:prstGeom prst="star5">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ource Sans Pro Regular" charset="0"/>
            </a:endParaRPr>
          </a:p>
        </p:txBody>
      </p:sp>
      <p:sp>
        <p:nvSpPr>
          <p:cNvPr id="96" name="5-Point Star 95"/>
          <p:cNvSpPr/>
          <p:nvPr/>
        </p:nvSpPr>
        <p:spPr>
          <a:xfrm>
            <a:off x="12707617" y="4952602"/>
            <a:ext cx="463378" cy="463378"/>
          </a:xfrm>
          <a:prstGeom prst="star5">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ource Sans Pro Regular" charset="0"/>
            </a:endParaRPr>
          </a:p>
        </p:txBody>
      </p:sp>
      <p:sp>
        <p:nvSpPr>
          <p:cNvPr id="97" name="5-Point Star 96"/>
          <p:cNvSpPr/>
          <p:nvPr/>
        </p:nvSpPr>
        <p:spPr>
          <a:xfrm>
            <a:off x="12150259" y="4952602"/>
            <a:ext cx="463378" cy="463378"/>
          </a:xfrm>
          <a:prstGeom prst="star5">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ource Sans Pro Regular" charset="0"/>
            </a:endParaRPr>
          </a:p>
        </p:txBody>
      </p:sp>
      <p:sp>
        <p:nvSpPr>
          <p:cNvPr id="98" name="5-Point Star 97"/>
          <p:cNvSpPr/>
          <p:nvPr/>
        </p:nvSpPr>
        <p:spPr>
          <a:xfrm>
            <a:off x="13800192" y="4952602"/>
            <a:ext cx="463378" cy="463378"/>
          </a:xfrm>
          <a:prstGeom prst="star5">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ource Sans Pro Regular" charset="0"/>
            </a:endParaRPr>
          </a:p>
        </p:txBody>
      </p:sp>
      <p:sp>
        <p:nvSpPr>
          <p:cNvPr id="99" name="Rectangle 98"/>
          <p:cNvSpPr>
            <a:spLocks noChangeAspect="1"/>
          </p:cNvSpPr>
          <p:nvPr/>
        </p:nvSpPr>
        <p:spPr>
          <a:xfrm>
            <a:off x="10624594" y="4371251"/>
            <a:ext cx="1097280" cy="109728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ource Sans Pro Regular" charset="0"/>
            </a:endParaRPr>
          </a:p>
        </p:txBody>
      </p:sp>
      <p:sp>
        <p:nvSpPr>
          <p:cNvPr id="101" name="TextBox 100"/>
          <p:cNvSpPr txBox="1"/>
          <p:nvPr/>
        </p:nvSpPr>
        <p:spPr>
          <a:xfrm>
            <a:off x="18319399" y="6863310"/>
            <a:ext cx="1787582" cy="695020"/>
          </a:xfrm>
          <a:prstGeom prst="rect">
            <a:avLst/>
          </a:prstGeom>
          <a:noFill/>
        </p:spPr>
        <p:txBody>
          <a:bodyPr wrap="none" lIns="243797" tIns="121899" rIns="243797" bIns="121899" rtlCol="0">
            <a:spAutoFit/>
          </a:bodyPr>
          <a:lstStyle/>
          <a:p>
            <a:pPr>
              <a:lnSpc>
                <a:spcPts val="3466"/>
              </a:lnSpc>
            </a:pPr>
            <a:r>
              <a:rPr lang="en-US" sz="2800" b="1" dirty="0" smtClean="0">
                <a:solidFill>
                  <a:schemeClr val="tx2"/>
                </a:solidFill>
                <a:latin typeface="Lato" charset="0"/>
                <a:ea typeface="Lato" charset="0"/>
                <a:cs typeface="Lato" charset="0"/>
              </a:rPr>
              <a:t>Settings</a:t>
            </a:r>
            <a:endParaRPr lang="en-US" sz="1300" b="1" dirty="0">
              <a:solidFill>
                <a:schemeClr val="tx2"/>
              </a:solidFill>
              <a:latin typeface="Lato" charset="0"/>
              <a:ea typeface="Lato" charset="0"/>
              <a:cs typeface="Lato" charset="0"/>
            </a:endParaRPr>
          </a:p>
        </p:txBody>
      </p:sp>
      <p:sp>
        <p:nvSpPr>
          <p:cNvPr id="102" name="5-Point Star 101"/>
          <p:cNvSpPr/>
          <p:nvPr/>
        </p:nvSpPr>
        <p:spPr>
          <a:xfrm>
            <a:off x="20821457" y="7606592"/>
            <a:ext cx="463378" cy="463378"/>
          </a:xfrm>
          <a:prstGeom prst="star5">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ource Sans Pro Regular" charset="0"/>
            </a:endParaRPr>
          </a:p>
        </p:txBody>
      </p:sp>
      <p:sp>
        <p:nvSpPr>
          <p:cNvPr id="103" name="5-Point Star 102"/>
          <p:cNvSpPr/>
          <p:nvPr/>
        </p:nvSpPr>
        <p:spPr>
          <a:xfrm>
            <a:off x="19661870" y="7606592"/>
            <a:ext cx="463378" cy="463378"/>
          </a:xfrm>
          <a:prstGeom prst="star5">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ource Sans Pro Regular" charset="0"/>
            </a:endParaRPr>
          </a:p>
        </p:txBody>
      </p:sp>
      <p:sp>
        <p:nvSpPr>
          <p:cNvPr id="104" name="5-Point Star 103"/>
          <p:cNvSpPr/>
          <p:nvPr/>
        </p:nvSpPr>
        <p:spPr>
          <a:xfrm>
            <a:off x="19126653" y="7606592"/>
            <a:ext cx="463378" cy="463378"/>
          </a:xfrm>
          <a:prstGeom prst="star5">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ource Sans Pro Regular" charset="0"/>
            </a:endParaRPr>
          </a:p>
        </p:txBody>
      </p:sp>
      <p:sp>
        <p:nvSpPr>
          <p:cNvPr id="105" name="5-Point Star 104"/>
          <p:cNvSpPr/>
          <p:nvPr/>
        </p:nvSpPr>
        <p:spPr>
          <a:xfrm>
            <a:off x="18569295" y="7606592"/>
            <a:ext cx="463378" cy="463378"/>
          </a:xfrm>
          <a:prstGeom prst="star5">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ource Sans Pro Regular" charset="0"/>
            </a:endParaRPr>
          </a:p>
        </p:txBody>
      </p:sp>
      <p:sp>
        <p:nvSpPr>
          <p:cNvPr id="106" name="5-Point Star 105"/>
          <p:cNvSpPr/>
          <p:nvPr/>
        </p:nvSpPr>
        <p:spPr>
          <a:xfrm>
            <a:off x="20219228" y="7606592"/>
            <a:ext cx="463378" cy="463378"/>
          </a:xfrm>
          <a:prstGeom prst="star5">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ource Sans Pro Regular" charset="0"/>
            </a:endParaRPr>
          </a:p>
        </p:txBody>
      </p:sp>
      <p:sp>
        <p:nvSpPr>
          <p:cNvPr id="107" name="Rectangle 106"/>
          <p:cNvSpPr>
            <a:spLocks noChangeAspect="1"/>
          </p:cNvSpPr>
          <p:nvPr/>
        </p:nvSpPr>
        <p:spPr>
          <a:xfrm>
            <a:off x="17043630" y="7025241"/>
            <a:ext cx="1097280" cy="109728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ource Sans Pro Regular" charset="0"/>
            </a:endParaRPr>
          </a:p>
        </p:txBody>
      </p:sp>
      <p:sp>
        <p:nvSpPr>
          <p:cNvPr id="109" name="TextBox 108"/>
          <p:cNvSpPr txBox="1"/>
          <p:nvPr/>
        </p:nvSpPr>
        <p:spPr>
          <a:xfrm>
            <a:off x="11900363" y="6863310"/>
            <a:ext cx="1127145" cy="695020"/>
          </a:xfrm>
          <a:prstGeom prst="rect">
            <a:avLst/>
          </a:prstGeom>
          <a:noFill/>
        </p:spPr>
        <p:txBody>
          <a:bodyPr wrap="none" lIns="243797" tIns="121899" rIns="243797" bIns="121899" rtlCol="0">
            <a:spAutoFit/>
          </a:bodyPr>
          <a:lstStyle/>
          <a:p>
            <a:pPr>
              <a:lnSpc>
                <a:spcPts val="3466"/>
              </a:lnSpc>
            </a:pPr>
            <a:r>
              <a:rPr lang="en-US" sz="2800" b="1" dirty="0" smtClean="0">
                <a:solidFill>
                  <a:schemeClr val="tx2"/>
                </a:solidFill>
                <a:latin typeface="Lato" charset="0"/>
                <a:ea typeface="Lato" charset="0"/>
                <a:cs typeface="Lato" charset="0"/>
              </a:rPr>
              <a:t>Edit</a:t>
            </a:r>
            <a:endParaRPr lang="en-US" sz="1300" b="1" dirty="0">
              <a:solidFill>
                <a:schemeClr val="tx2"/>
              </a:solidFill>
              <a:latin typeface="Lato" charset="0"/>
              <a:ea typeface="Lato" charset="0"/>
              <a:cs typeface="Lato" charset="0"/>
            </a:endParaRPr>
          </a:p>
        </p:txBody>
      </p:sp>
      <p:sp>
        <p:nvSpPr>
          <p:cNvPr id="110" name="5-Point Star 109"/>
          <p:cNvSpPr/>
          <p:nvPr/>
        </p:nvSpPr>
        <p:spPr>
          <a:xfrm>
            <a:off x="14402421" y="7606592"/>
            <a:ext cx="463378" cy="463378"/>
          </a:xfrm>
          <a:prstGeom prst="star5">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ource Sans Pro Regular" charset="0"/>
            </a:endParaRPr>
          </a:p>
        </p:txBody>
      </p:sp>
      <p:sp>
        <p:nvSpPr>
          <p:cNvPr id="111" name="5-Point Star 110"/>
          <p:cNvSpPr/>
          <p:nvPr/>
        </p:nvSpPr>
        <p:spPr>
          <a:xfrm>
            <a:off x="13242834" y="7606592"/>
            <a:ext cx="463378" cy="463378"/>
          </a:xfrm>
          <a:prstGeom prst="star5">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ource Sans Pro Regular" charset="0"/>
            </a:endParaRPr>
          </a:p>
        </p:txBody>
      </p:sp>
      <p:sp>
        <p:nvSpPr>
          <p:cNvPr id="112" name="5-Point Star 111"/>
          <p:cNvSpPr/>
          <p:nvPr/>
        </p:nvSpPr>
        <p:spPr>
          <a:xfrm>
            <a:off x="12707617" y="7606592"/>
            <a:ext cx="463378" cy="463378"/>
          </a:xfrm>
          <a:prstGeom prst="star5">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ource Sans Pro Regular" charset="0"/>
            </a:endParaRPr>
          </a:p>
        </p:txBody>
      </p:sp>
      <p:sp>
        <p:nvSpPr>
          <p:cNvPr id="113" name="5-Point Star 112"/>
          <p:cNvSpPr/>
          <p:nvPr/>
        </p:nvSpPr>
        <p:spPr>
          <a:xfrm>
            <a:off x="12150259" y="7606592"/>
            <a:ext cx="463378" cy="463378"/>
          </a:xfrm>
          <a:prstGeom prst="star5">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ource Sans Pro Regular" charset="0"/>
            </a:endParaRPr>
          </a:p>
        </p:txBody>
      </p:sp>
      <p:sp>
        <p:nvSpPr>
          <p:cNvPr id="114" name="5-Point Star 113"/>
          <p:cNvSpPr/>
          <p:nvPr/>
        </p:nvSpPr>
        <p:spPr>
          <a:xfrm>
            <a:off x="13800192" y="7606592"/>
            <a:ext cx="463378" cy="463378"/>
          </a:xfrm>
          <a:prstGeom prst="star5">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ource Sans Pro Regular" charset="0"/>
            </a:endParaRPr>
          </a:p>
        </p:txBody>
      </p:sp>
      <p:sp>
        <p:nvSpPr>
          <p:cNvPr id="115" name="Rectangle 114"/>
          <p:cNvSpPr>
            <a:spLocks noChangeAspect="1"/>
          </p:cNvSpPr>
          <p:nvPr/>
        </p:nvSpPr>
        <p:spPr>
          <a:xfrm>
            <a:off x="10624594" y="7025241"/>
            <a:ext cx="1097280" cy="109728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ource Sans Pro Regular" charset="0"/>
            </a:endParaRPr>
          </a:p>
        </p:txBody>
      </p:sp>
      <p:sp>
        <p:nvSpPr>
          <p:cNvPr id="117" name="Shape 2550"/>
          <p:cNvSpPr/>
          <p:nvPr/>
        </p:nvSpPr>
        <p:spPr>
          <a:xfrm>
            <a:off x="10895225" y="7293970"/>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1109" y="7364"/>
                </a:moveTo>
                <a:cubicBezTo>
                  <a:pt x="20838" y="7364"/>
                  <a:pt x="20618" y="7584"/>
                  <a:pt x="20618" y="7855"/>
                </a:cubicBezTo>
                <a:lnTo>
                  <a:pt x="20618" y="18655"/>
                </a:lnTo>
                <a:cubicBezTo>
                  <a:pt x="20618" y="19739"/>
                  <a:pt x="19739" y="20618"/>
                  <a:pt x="18655" y="20618"/>
                </a:cubicBezTo>
                <a:lnTo>
                  <a:pt x="2945" y="20618"/>
                </a:lnTo>
                <a:cubicBezTo>
                  <a:pt x="1861" y="20618"/>
                  <a:pt x="982" y="19739"/>
                  <a:pt x="982" y="18655"/>
                </a:cubicBezTo>
                <a:lnTo>
                  <a:pt x="982" y="2945"/>
                </a:lnTo>
                <a:cubicBezTo>
                  <a:pt x="982" y="1861"/>
                  <a:pt x="1861" y="982"/>
                  <a:pt x="2945" y="982"/>
                </a:cubicBezTo>
                <a:lnTo>
                  <a:pt x="13745" y="982"/>
                </a:lnTo>
                <a:cubicBezTo>
                  <a:pt x="14017" y="982"/>
                  <a:pt x="14236" y="762"/>
                  <a:pt x="14236" y="491"/>
                </a:cubicBezTo>
                <a:cubicBezTo>
                  <a:pt x="14236" y="220"/>
                  <a:pt x="14017" y="0"/>
                  <a:pt x="13745" y="0"/>
                </a:cubicBezTo>
                <a:lnTo>
                  <a:pt x="2945" y="0"/>
                </a:lnTo>
                <a:cubicBezTo>
                  <a:pt x="1318" y="0"/>
                  <a:pt x="0" y="1319"/>
                  <a:pt x="0" y="2945"/>
                </a:cubicBezTo>
                <a:lnTo>
                  <a:pt x="0" y="18655"/>
                </a:lnTo>
                <a:cubicBezTo>
                  <a:pt x="0" y="20282"/>
                  <a:pt x="1318" y="21600"/>
                  <a:pt x="2945" y="21600"/>
                </a:cubicBezTo>
                <a:lnTo>
                  <a:pt x="18655" y="21600"/>
                </a:lnTo>
                <a:cubicBezTo>
                  <a:pt x="20282" y="21600"/>
                  <a:pt x="21600" y="20282"/>
                  <a:pt x="21600" y="18655"/>
                </a:cubicBezTo>
                <a:lnTo>
                  <a:pt x="21600" y="7855"/>
                </a:lnTo>
                <a:cubicBezTo>
                  <a:pt x="21600" y="7584"/>
                  <a:pt x="21380" y="7364"/>
                  <a:pt x="21109" y="7364"/>
                </a:cubicBezTo>
                <a:moveTo>
                  <a:pt x="7006" y="12764"/>
                </a:moveTo>
                <a:lnTo>
                  <a:pt x="8836" y="12764"/>
                </a:lnTo>
                <a:lnTo>
                  <a:pt x="8836" y="14594"/>
                </a:lnTo>
                <a:lnTo>
                  <a:pt x="6627" y="14973"/>
                </a:lnTo>
                <a:cubicBezTo>
                  <a:pt x="6627" y="14973"/>
                  <a:pt x="7006" y="12764"/>
                  <a:pt x="7006" y="12764"/>
                </a:cubicBezTo>
                <a:close/>
                <a:moveTo>
                  <a:pt x="16775" y="2742"/>
                </a:moveTo>
                <a:lnTo>
                  <a:pt x="18858" y="4825"/>
                </a:lnTo>
                <a:lnTo>
                  <a:pt x="9818" y="13865"/>
                </a:lnTo>
                <a:lnTo>
                  <a:pt x="9818" y="11782"/>
                </a:lnTo>
                <a:lnTo>
                  <a:pt x="7736" y="11782"/>
                </a:lnTo>
                <a:cubicBezTo>
                  <a:pt x="7736" y="11782"/>
                  <a:pt x="16775" y="2742"/>
                  <a:pt x="16775" y="2742"/>
                </a:cubicBezTo>
                <a:close/>
                <a:moveTo>
                  <a:pt x="18104" y="1414"/>
                </a:moveTo>
                <a:cubicBezTo>
                  <a:pt x="18371" y="1147"/>
                  <a:pt x="18739" y="982"/>
                  <a:pt x="19145" y="982"/>
                </a:cubicBezTo>
                <a:cubicBezTo>
                  <a:pt x="19959" y="982"/>
                  <a:pt x="20618" y="1642"/>
                  <a:pt x="20618" y="2455"/>
                </a:cubicBezTo>
                <a:cubicBezTo>
                  <a:pt x="20618" y="2861"/>
                  <a:pt x="20453" y="3230"/>
                  <a:pt x="20187" y="3496"/>
                </a:cubicBezTo>
                <a:lnTo>
                  <a:pt x="19552" y="4131"/>
                </a:lnTo>
                <a:lnTo>
                  <a:pt x="17469" y="2048"/>
                </a:lnTo>
                <a:cubicBezTo>
                  <a:pt x="17469" y="2048"/>
                  <a:pt x="18104" y="1414"/>
                  <a:pt x="18104" y="1414"/>
                </a:cubicBezTo>
                <a:close/>
                <a:moveTo>
                  <a:pt x="5400" y="16200"/>
                </a:moveTo>
                <a:lnTo>
                  <a:pt x="9590" y="15481"/>
                </a:lnTo>
                <a:lnTo>
                  <a:pt x="20881" y="4190"/>
                </a:lnTo>
                <a:cubicBezTo>
                  <a:pt x="21325" y="3746"/>
                  <a:pt x="21600" y="3133"/>
                  <a:pt x="21600" y="2455"/>
                </a:cubicBezTo>
                <a:cubicBezTo>
                  <a:pt x="21600" y="1099"/>
                  <a:pt x="20501" y="0"/>
                  <a:pt x="19145" y="0"/>
                </a:cubicBezTo>
                <a:cubicBezTo>
                  <a:pt x="18468" y="0"/>
                  <a:pt x="17854" y="275"/>
                  <a:pt x="17410" y="719"/>
                </a:cubicBezTo>
                <a:lnTo>
                  <a:pt x="6119" y="12010"/>
                </a:lnTo>
                <a:cubicBezTo>
                  <a:pt x="6119" y="12010"/>
                  <a:pt x="5400" y="16200"/>
                  <a:pt x="5400" y="16200"/>
                </a:cubicBezTo>
                <a:close/>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latin typeface="Source Sans Pro Regular" charset="0"/>
              <a:ea typeface="Source Sans Pro Regular" charset="0"/>
              <a:cs typeface="Source Sans Pro Regular" charset="0"/>
            </a:endParaRPr>
          </a:p>
        </p:txBody>
      </p:sp>
      <p:sp>
        <p:nvSpPr>
          <p:cNvPr id="118" name="Shape 2554"/>
          <p:cNvSpPr/>
          <p:nvPr/>
        </p:nvSpPr>
        <p:spPr>
          <a:xfrm>
            <a:off x="17328130" y="9884643"/>
            <a:ext cx="558655" cy="507869"/>
          </a:xfrm>
          <a:custGeom>
            <a:avLst/>
            <a:gdLst/>
            <a:ahLst/>
            <a:cxnLst>
              <a:cxn ang="0">
                <a:pos x="wd2" y="hd2"/>
              </a:cxn>
              <a:cxn ang="5400000">
                <a:pos x="wd2" y="hd2"/>
              </a:cxn>
              <a:cxn ang="10800000">
                <a:pos x="wd2" y="hd2"/>
              </a:cxn>
              <a:cxn ang="16200000">
                <a:pos x="wd2" y="hd2"/>
              </a:cxn>
            </a:cxnLst>
            <a:rect l="0" t="0" r="r" b="b"/>
            <a:pathLst>
              <a:path w="21600" h="21600" extrusionOk="0">
                <a:moveTo>
                  <a:pt x="7855" y="18900"/>
                </a:moveTo>
                <a:cubicBezTo>
                  <a:pt x="7279" y="18900"/>
                  <a:pt x="6684" y="18827"/>
                  <a:pt x="6086" y="18683"/>
                </a:cubicBezTo>
                <a:cubicBezTo>
                  <a:pt x="6017" y="18666"/>
                  <a:pt x="5946" y="18658"/>
                  <a:pt x="5876" y="18658"/>
                </a:cubicBezTo>
                <a:cubicBezTo>
                  <a:pt x="5756" y="18658"/>
                  <a:pt x="5636" y="18682"/>
                  <a:pt x="5523" y="18729"/>
                </a:cubicBezTo>
                <a:lnTo>
                  <a:pt x="2957" y="19815"/>
                </a:lnTo>
                <a:lnTo>
                  <a:pt x="3365" y="18243"/>
                </a:lnTo>
                <a:cubicBezTo>
                  <a:pt x="3474" y="17827"/>
                  <a:pt x="3345" y="17380"/>
                  <a:pt x="3039" y="17108"/>
                </a:cubicBezTo>
                <a:cubicBezTo>
                  <a:pt x="1712" y="15926"/>
                  <a:pt x="982" y="14358"/>
                  <a:pt x="982" y="12690"/>
                </a:cubicBezTo>
                <a:cubicBezTo>
                  <a:pt x="982" y="9266"/>
                  <a:pt x="4065" y="6480"/>
                  <a:pt x="7855" y="6480"/>
                </a:cubicBezTo>
                <a:cubicBezTo>
                  <a:pt x="11644" y="6480"/>
                  <a:pt x="14727" y="9266"/>
                  <a:pt x="14727" y="12690"/>
                </a:cubicBezTo>
                <a:cubicBezTo>
                  <a:pt x="14727" y="16114"/>
                  <a:pt x="11644" y="18900"/>
                  <a:pt x="7855" y="18900"/>
                </a:cubicBezTo>
                <a:moveTo>
                  <a:pt x="7855" y="5400"/>
                </a:moveTo>
                <a:cubicBezTo>
                  <a:pt x="3517" y="5400"/>
                  <a:pt x="0" y="8664"/>
                  <a:pt x="0" y="12690"/>
                </a:cubicBezTo>
                <a:cubicBezTo>
                  <a:pt x="0" y="14758"/>
                  <a:pt x="932" y="16620"/>
                  <a:pt x="2422" y="17947"/>
                </a:cubicBezTo>
                <a:lnTo>
                  <a:pt x="1473" y="21600"/>
                </a:lnTo>
                <a:lnTo>
                  <a:pt x="5876" y="19738"/>
                </a:lnTo>
                <a:cubicBezTo>
                  <a:pt x="6509" y="19891"/>
                  <a:pt x="7169" y="19980"/>
                  <a:pt x="7855" y="19980"/>
                </a:cubicBezTo>
                <a:cubicBezTo>
                  <a:pt x="12192" y="19980"/>
                  <a:pt x="15709" y="16716"/>
                  <a:pt x="15709" y="12690"/>
                </a:cubicBezTo>
                <a:cubicBezTo>
                  <a:pt x="15709" y="8664"/>
                  <a:pt x="12192" y="5400"/>
                  <a:pt x="7855" y="5400"/>
                </a:cubicBezTo>
                <a:moveTo>
                  <a:pt x="21600" y="7290"/>
                </a:moveTo>
                <a:cubicBezTo>
                  <a:pt x="21600" y="3264"/>
                  <a:pt x="18084" y="0"/>
                  <a:pt x="13745" y="0"/>
                </a:cubicBezTo>
                <a:cubicBezTo>
                  <a:pt x="10506" y="0"/>
                  <a:pt x="7725" y="1821"/>
                  <a:pt x="6525" y="4422"/>
                </a:cubicBezTo>
                <a:cubicBezTo>
                  <a:pt x="6912" y="4367"/>
                  <a:pt x="7306" y="4332"/>
                  <a:pt x="7708" y="4326"/>
                </a:cubicBezTo>
                <a:cubicBezTo>
                  <a:pt x="8875" y="2394"/>
                  <a:pt x="11143" y="1080"/>
                  <a:pt x="13745" y="1080"/>
                </a:cubicBezTo>
                <a:cubicBezTo>
                  <a:pt x="17535" y="1080"/>
                  <a:pt x="20618" y="3866"/>
                  <a:pt x="20618" y="7290"/>
                </a:cubicBezTo>
                <a:cubicBezTo>
                  <a:pt x="20618" y="8958"/>
                  <a:pt x="19888" y="10526"/>
                  <a:pt x="18561" y="11707"/>
                </a:cubicBezTo>
                <a:cubicBezTo>
                  <a:pt x="18255" y="11980"/>
                  <a:pt x="18126" y="12428"/>
                  <a:pt x="18234" y="12843"/>
                </a:cubicBezTo>
                <a:lnTo>
                  <a:pt x="18643" y="14415"/>
                </a:lnTo>
                <a:lnTo>
                  <a:pt x="16613" y="13556"/>
                </a:lnTo>
                <a:cubicBezTo>
                  <a:pt x="16573" y="13922"/>
                  <a:pt x="16500" y="14278"/>
                  <a:pt x="16411" y="14628"/>
                </a:cubicBezTo>
                <a:lnTo>
                  <a:pt x="20127" y="16200"/>
                </a:lnTo>
                <a:lnTo>
                  <a:pt x="19178" y="12547"/>
                </a:lnTo>
                <a:cubicBezTo>
                  <a:pt x="20669" y="11220"/>
                  <a:pt x="21600" y="9358"/>
                  <a:pt x="21600" y="7290"/>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latin typeface="Source Sans Pro Regular" charset="0"/>
              <a:ea typeface="Source Sans Pro Regular" charset="0"/>
              <a:cs typeface="Source Sans Pro Regular" charset="0"/>
            </a:endParaRPr>
          </a:p>
        </p:txBody>
      </p:sp>
      <p:sp>
        <p:nvSpPr>
          <p:cNvPr id="119" name="Shape 2562"/>
          <p:cNvSpPr/>
          <p:nvPr/>
        </p:nvSpPr>
        <p:spPr>
          <a:xfrm>
            <a:off x="10886517" y="4664300"/>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9"/>
                  <a:pt x="20178" y="20619"/>
                  <a:pt x="19636" y="20619"/>
                </a:cubicBezTo>
                <a:lnTo>
                  <a:pt x="1964" y="20619"/>
                </a:lnTo>
                <a:cubicBezTo>
                  <a:pt x="1421" y="20619"/>
                  <a:pt x="982" y="20179"/>
                  <a:pt x="982" y="19636"/>
                </a:cubicBezTo>
                <a:lnTo>
                  <a:pt x="982" y="1964"/>
                </a:lnTo>
                <a:cubicBezTo>
                  <a:pt x="982" y="1422"/>
                  <a:pt x="1421"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4294" y="17673"/>
                </a:moveTo>
                <a:lnTo>
                  <a:pt x="8376" y="10732"/>
                </a:lnTo>
                <a:lnTo>
                  <a:pt x="10838" y="14425"/>
                </a:lnTo>
                <a:cubicBezTo>
                  <a:pt x="10862" y="14484"/>
                  <a:pt x="10898" y="14536"/>
                  <a:pt x="10942" y="14581"/>
                </a:cubicBezTo>
                <a:lnTo>
                  <a:pt x="10944" y="14583"/>
                </a:lnTo>
                <a:cubicBezTo>
                  <a:pt x="11033" y="14673"/>
                  <a:pt x="11155" y="14727"/>
                  <a:pt x="11291" y="14727"/>
                </a:cubicBezTo>
                <a:cubicBezTo>
                  <a:pt x="11427" y="14727"/>
                  <a:pt x="11549" y="14673"/>
                  <a:pt x="11638" y="14583"/>
                </a:cubicBezTo>
                <a:lnTo>
                  <a:pt x="13686" y="12536"/>
                </a:lnTo>
                <a:lnTo>
                  <a:pt x="17242" y="17673"/>
                </a:lnTo>
                <a:cubicBezTo>
                  <a:pt x="17242" y="17673"/>
                  <a:pt x="4294" y="17673"/>
                  <a:pt x="4294" y="17673"/>
                </a:cubicBezTo>
                <a:close/>
                <a:moveTo>
                  <a:pt x="18620" y="17982"/>
                </a:moveTo>
                <a:lnTo>
                  <a:pt x="18617" y="17978"/>
                </a:lnTo>
                <a:cubicBezTo>
                  <a:pt x="18590" y="17913"/>
                  <a:pt x="18551" y="17858"/>
                  <a:pt x="18501" y="17810"/>
                </a:cubicBezTo>
                <a:lnTo>
                  <a:pt x="14201" y="11600"/>
                </a:lnTo>
                <a:lnTo>
                  <a:pt x="14200" y="11601"/>
                </a:lnTo>
                <a:cubicBezTo>
                  <a:pt x="14127" y="11420"/>
                  <a:pt x="13952" y="11291"/>
                  <a:pt x="13745" y="11291"/>
                </a:cubicBezTo>
                <a:cubicBezTo>
                  <a:pt x="13610" y="11291"/>
                  <a:pt x="13488" y="11346"/>
                  <a:pt x="13398" y="11435"/>
                </a:cubicBezTo>
                <a:lnTo>
                  <a:pt x="11360" y="13473"/>
                </a:lnTo>
                <a:lnTo>
                  <a:pt x="8798" y="9630"/>
                </a:lnTo>
                <a:cubicBezTo>
                  <a:pt x="8724" y="9453"/>
                  <a:pt x="8550" y="9327"/>
                  <a:pt x="8345" y="9327"/>
                </a:cubicBezTo>
                <a:cubicBezTo>
                  <a:pt x="8175" y="9327"/>
                  <a:pt x="8033" y="9420"/>
                  <a:pt x="7945" y="9551"/>
                </a:cubicBezTo>
                <a:lnTo>
                  <a:pt x="7937" y="9546"/>
                </a:lnTo>
                <a:lnTo>
                  <a:pt x="3028" y="17891"/>
                </a:lnTo>
                <a:lnTo>
                  <a:pt x="3036" y="17897"/>
                </a:lnTo>
                <a:cubicBezTo>
                  <a:pt x="2983" y="17974"/>
                  <a:pt x="2945" y="18063"/>
                  <a:pt x="2945" y="18164"/>
                </a:cubicBezTo>
                <a:cubicBezTo>
                  <a:pt x="2945" y="18435"/>
                  <a:pt x="3165" y="18655"/>
                  <a:pt x="3436" y="18655"/>
                </a:cubicBezTo>
                <a:lnTo>
                  <a:pt x="18164" y="18655"/>
                </a:lnTo>
                <a:cubicBezTo>
                  <a:pt x="18435" y="18655"/>
                  <a:pt x="18655" y="18435"/>
                  <a:pt x="18655" y="18164"/>
                </a:cubicBezTo>
                <a:cubicBezTo>
                  <a:pt x="18655" y="18099"/>
                  <a:pt x="18640" y="18039"/>
                  <a:pt x="18618" y="17983"/>
                </a:cubicBezTo>
                <a:cubicBezTo>
                  <a:pt x="18618" y="17983"/>
                  <a:pt x="18620" y="17982"/>
                  <a:pt x="18620" y="17982"/>
                </a:cubicBezTo>
                <a:close/>
                <a:moveTo>
                  <a:pt x="5400" y="3927"/>
                </a:moveTo>
                <a:cubicBezTo>
                  <a:pt x="6213" y="3927"/>
                  <a:pt x="6873" y="4587"/>
                  <a:pt x="6873" y="5400"/>
                </a:cubicBezTo>
                <a:cubicBezTo>
                  <a:pt x="6873" y="6214"/>
                  <a:pt x="6213" y="6873"/>
                  <a:pt x="5400" y="6873"/>
                </a:cubicBezTo>
                <a:cubicBezTo>
                  <a:pt x="4587" y="6873"/>
                  <a:pt x="3927" y="6214"/>
                  <a:pt x="3927" y="5400"/>
                </a:cubicBezTo>
                <a:cubicBezTo>
                  <a:pt x="3927" y="4587"/>
                  <a:pt x="4587" y="3927"/>
                  <a:pt x="5400" y="3927"/>
                </a:cubicBezTo>
                <a:moveTo>
                  <a:pt x="5400" y="7855"/>
                </a:moveTo>
                <a:cubicBezTo>
                  <a:pt x="6756" y="7855"/>
                  <a:pt x="7855" y="6756"/>
                  <a:pt x="7855" y="5400"/>
                </a:cubicBezTo>
                <a:cubicBezTo>
                  <a:pt x="7855" y="4045"/>
                  <a:pt x="6756" y="2945"/>
                  <a:pt x="5400" y="2945"/>
                </a:cubicBezTo>
                <a:cubicBezTo>
                  <a:pt x="4044" y="2945"/>
                  <a:pt x="2945" y="4045"/>
                  <a:pt x="2945" y="5400"/>
                </a:cubicBezTo>
                <a:cubicBezTo>
                  <a:pt x="2945" y="6756"/>
                  <a:pt x="4044" y="7855"/>
                  <a:pt x="5400" y="7855"/>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latin typeface="Source Sans Pro Regular" charset="0"/>
              <a:ea typeface="Source Sans Pro Regular" charset="0"/>
              <a:cs typeface="Source Sans Pro Regular" charset="0"/>
            </a:endParaRPr>
          </a:p>
        </p:txBody>
      </p:sp>
      <p:sp>
        <p:nvSpPr>
          <p:cNvPr id="120" name="Shape 2571"/>
          <p:cNvSpPr/>
          <p:nvPr/>
        </p:nvSpPr>
        <p:spPr>
          <a:xfrm>
            <a:off x="10888577" y="9878461"/>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9327" y="17673"/>
                </a:moveTo>
                <a:cubicBezTo>
                  <a:pt x="4718" y="17673"/>
                  <a:pt x="982" y="13936"/>
                  <a:pt x="982" y="9327"/>
                </a:cubicBezTo>
                <a:cubicBezTo>
                  <a:pt x="982" y="4718"/>
                  <a:pt x="4718" y="982"/>
                  <a:pt x="9327" y="982"/>
                </a:cubicBezTo>
                <a:cubicBezTo>
                  <a:pt x="13936" y="982"/>
                  <a:pt x="17673" y="4718"/>
                  <a:pt x="17673" y="9327"/>
                </a:cubicBezTo>
                <a:cubicBezTo>
                  <a:pt x="17673" y="13936"/>
                  <a:pt x="13936" y="17673"/>
                  <a:pt x="9327" y="17673"/>
                </a:cubicBezTo>
                <a:moveTo>
                  <a:pt x="21456" y="20762"/>
                </a:moveTo>
                <a:lnTo>
                  <a:pt x="16253" y="15559"/>
                </a:lnTo>
                <a:cubicBezTo>
                  <a:pt x="17741" y="13907"/>
                  <a:pt x="18655" y="11726"/>
                  <a:pt x="18655" y="9327"/>
                </a:cubicBezTo>
                <a:cubicBezTo>
                  <a:pt x="18655" y="4176"/>
                  <a:pt x="14479" y="0"/>
                  <a:pt x="9327" y="0"/>
                </a:cubicBezTo>
                <a:cubicBezTo>
                  <a:pt x="4176" y="0"/>
                  <a:pt x="0" y="4176"/>
                  <a:pt x="0" y="9327"/>
                </a:cubicBezTo>
                <a:cubicBezTo>
                  <a:pt x="0" y="14479"/>
                  <a:pt x="4176" y="18655"/>
                  <a:pt x="9327" y="18655"/>
                </a:cubicBezTo>
                <a:cubicBezTo>
                  <a:pt x="11726" y="18655"/>
                  <a:pt x="13907" y="17742"/>
                  <a:pt x="15559" y="16253"/>
                </a:cubicBezTo>
                <a:lnTo>
                  <a:pt x="20762" y="21456"/>
                </a:lnTo>
                <a:cubicBezTo>
                  <a:pt x="20851" y="21546"/>
                  <a:pt x="20973" y="21600"/>
                  <a:pt x="21109" y="21600"/>
                </a:cubicBezTo>
                <a:cubicBezTo>
                  <a:pt x="21380" y="21600"/>
                  <a:pt x="21600" y="21381"/>
                  <a:pt x="21600" y="21109"/>
                </a:cubicBezTo>
                <a:cubicBezTo>
                  <a:pt x="21600" y="20974"/>
                  <a:pt x="21545" y="20851"/>
                  <a:pt x="21456" y="20762"/>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latin typeface="Source Sans Pro Regular" charset="0"/>
              <a:ea typeface="Source Sans Pro Regular" charset="0"/>
              <a:cs typeface="Source Sans Pro Regular" charset="0"/>
            </a:endParaRPr>
          </a:p>
        </p:txBody>
      </p:sp>
      <p:sp>
        <p:nvSpPr>
          <p:cNvPr id="121" name="Shape 2591"/>
          <p:cNvSpPr/>
          <p:nvPr/>
        </p:nvSpPr>
        <p:spPr>
          <a:xfrm>
            <a:off x="17328131" y="727166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14727"/>
                </a:moveTo>
                <a:cubicBezTo>
                  <a:pt x="8631" y="14727"/>
                  <a:pt x="6873" y="12969"/>
                  <a:pt x="6873" y="10800"/>
                </a:cubicBezTo>
                <a:cubicBezTo>
                  <a:pt x="6873" y="8631"/>
                  <a:pt x="8631" y="6873"/>
                  <a:pt x="10800" y="6873"/>
                </a:cubicBezTo>
                <a:cubicBezTo>
                  <a:pt x="12969" y="6873"/>
                  <a:pt x="14727" y="8631"/>
                  <a:pt x="14727" y="10800"/>
                </a:cubicBezTo>
                <a:cubicBezTo>
                  <a:pt x="14727" y="12969"/>
                  <a:pt x="12969" y="14727"/>
                  <a:pt x="10800" y="14727"/>
                </a:cubicBezTo>
                <a:moveTo>
                  <a:pt x="10800" y="5891"/>
                </a:moveTo>
                <a:cubicBezTo>
                  <a:pt x="8088" y="5891"/>
                  <a:pt x="5891" y="8089"/>
                  <a:pt x="5891" y="10800"/>
                </a:cubicBezTo>
                <a:cubicBezTo>
                  <a:pt x="5891" y="13512"/>
                  <a:pt x="8088" y="15709"/>
                  <a:pt x="10800" y="15709"/>
                </a:cubicBezTo>
                <a:cubicBezTo>
                  <a:pt x="13512" y="15709"/>
                  <a:pt x="15709" y="13512"/>
                  <a:pt x="15709" y="10800"/>
                </a:cubicBezTo>
                <a:cubicBezTo>
                  <a:pt x="15709" y="8089"/>
                  <a:pt x="13512" y="5891"/>
                  <a:pt x="10800" y="5891"/>
                </a:cubicBezTo>
                <a:moveTo>
                  <a:pt x="20618" y="12013"/>
                </a:moveTo>
                <a:cubicBezTo>
                  <a:pt x="20614" y="12014"/>
                  <a:pt x="20611" y="12016"/>
                  <a:pt x="20607" y="12016"/>
                </a:cubicBezTo>
                <a:lnTo>
                  <a:pt x="19602" y="12268"/>
                </a:lnTo>
                <a:cubicBezTo>
                  <a:pt x="19256" y="12354"/>
                  <a:pt x="18984" y="12622"/>
                  <a:pt x="18892" y="12966"/>
                </a:cubicBezTo>
                <a:cubicBezTo>
                  <a:pt x="18703" y="13672"/>
                  <a:pt x="18421" y="14351"/>
                  <a:pt x="18053" y="14986"/>
                </a:cubicBezTo>
                <a:cubicBezTo>
                  <a:pt x="17873" y="15295"/>
                  <a:pt x="17876" y="15677"/>
                  <a:pt x="18060" y="15984"/>
                </a:cubicBezTo>
                <a:lnTo>
                  <a:pt x="18601" y="16885"/>
                </a:lnTo>
                <a:lnTo>
                  <a:pt x="16886" y="18600"/>
                </a:lnTo>
                <a:cubicBezTo>
                  <a:pt x="16882" y="18599"/>
                  <a:pt x="16878" y="18597"/>
                  <a:pt x="16875" y="18595"/>
                </a:cubicBezTo>
                <a:lnTo>
                  <a:pt x="15978" y="18057"/>
                </a:lnTo>
                <a:cubicBezTo>
                  <a:pt x="15822" y="17964"/>
                  <a:pt x="15648" y="17917"/>
                  <a:pt x="15473" y="17917"/>
                </a:cubicBezTo>
                <a:cubicBezTo>
                  <a:pt x="15304" y="17917"/>
                  <a:pt x="15134" y="17961"/>
                  <a:pt x="14982" y="18049"/>
                </a:cubicBezTo>
                <a:cubicBezTo>
                  <a:pt x="14348" y="18415"/>
                  <a:pt x="13671" y="18696"/>
                  <a:pt x="12968" y="18884"/>
                </a:cubicBezTo>
                <a:cubicBezTo>
                  <a:pt x="12624" y="18976"/>
                  <a:pt x="12356" y="19248"/>
                  <a:pt x="12269" y="19594"/>
                </a:cubicBezTo>
                <a:lnTo>
                  <a:pt x="12016" y="20607"/>
                </a:lnTo>
                <a:cubicBezTo>
                  <a:pt x="12015" y="20611"/>
                  <a:pt x="12014" y="20614"/>
                  <a:pt x="12012" y="20619"/>
                </a:cubicBezTo>
                <a:lnTo>
                  <a:pt x="9587" y="20619"/>
                </a:lnTo>
                <a:lnTo>
                  <a:pt x="9331" y="19594"/>
                </a:lnTo>
                <a:cubicBezTo>
                  <a:pt x="9244" y="19248"/>
                  <a:pt x="8976" y="18976"/>
                  <a:pt x="8632" y="18884"/>
                </a:cubicBezTo>
                <a:cubicBezTo>
                  <a:pt x="7929" y="18696"/>
                  <a:pt x="7251" y="18415"/>
                  <a:pt x="6617" y="18049"/>
                </a:cubicBezTo>
                <a:cubicBezTo>
                  <a:pt x="6465" y="17961"/>
                  <a:pt x="6296" y="17917"/>
                  <a:pt x="6127" y="17917"/>
                </a:cubicBezTo>
                <a:cubicBezTo>
                  <a:pt x="5951" y="17917"/>
                  <a:pt x="5777" y="17964"/>
                  <a:pt x="5621" y="18057"/>
                </a:cubicBezTo>
                <a:lnTo>
                  <a:pt x="4725" y="18595"/>
                </a:lnTo>
                <a:cubicBezTo>
                  <a:pt x="4722" y="18597"/>
                  <a:pt x="4718" y="18599"/>
                  <a:pt x="4714" y="18600"/>
                </a:cubicBezTo>
                <a:lnTo>
                  <a:pt x="3000" y="16885"/>
                </a:lnTo>
                <a:lnTo>
                  <a:pt x="3540" y="15984"/>
                </a:lnTo>
                <a:cubicBezTo>
                  <a:pt x="3724" y="15677"/>
                  <a:pt x="3727" y="15295"/>
                  <a:pt x="3548" y="14986"/>
                </a:cubicBezTo>
                <a:cubicBezTo>
                  <a:pt x="3179" y="14351"/>
                  <a:pt x="2897" y="13672"/>
                  <a:pt x="2708" y="12966"/>
                </a:cubicBezTo>
                <a:cubicBezTo>
                  <a:pt x="2616" y="12622"/>
                  <a:pt x="2343" y="12354"/>
                  <a:pt x="1998" y="12268"/>
                </a:cubicBezTo>
                <a:lnTo>
                  <a:pt x="993" y="12016"/>
                </a:lnTo>
                <a:cubicBezTo>
                  <a:pt x="989" y="12016"/>
                  <a:pt x="986" y="12014"/>
                  <a:pt x="982" y="12013"/>
                </a:cubicBezTo>
                <a:lnTo>
                  <a:pt x="982" y="9587"/>
                </a:lnTo>
                <a:lnTo>
                  <a:pt x="1998" y="9333"/>
                </a:lnTo>
                <a:cubicBezTo>
                  <a:pt x="2343" y="9246"/>
                  <a:pt x="2616" y="8979"/>
                  <a:pt x="2708" y="8634"/>
                </a:cubicBezTo>
                <a:cubicBezTo>
                  <a:pt x="2897" y="7928"/>
                  <a:pt x="3179" y="7249"/>
                  <a:pt x="3548" y="6615"/>
                </a:cubicBezTo>
                <a:cubicBezTo>
                  <a:pt x="3727" y="6305"/>
                  <a:pt x="3724" y="5923"/>
                  <a:pt x="3540" y="5617"/>
                </a:cubicBezTo>
                <a:lnTo>
                  <a:pt x="3005" y="4725"/>
                </a:lnTo>
                <a:cubicBezTo>
                  <a:pt x="3004" y="4722"/>
                  <a:pt x="3002" y="4718"/>
                  <a:pt x="3000" y="4715"/>
                </a:cubicBezTo>
                <a:lnTo>
                  <a:pt x="4715" y="3000"/>
                </a:lnTo>
                <a:lnTo>
                  <a:pt x="5621" y="3544"/>
                </a:lnTo>
                <a:cubicBezTo>
                  <a:pt x="5777" y="3636"/>
                  <a:pt x="5951" y="3683"/>
                  <a:pt x="6127" y="3683"/>
                </a:cubicBezTo>
                <a:cubicBezTo>
                  <a:pt x="6296" y="3683"/>
                  <a:pt x="6465" y="3639"/>
                  <a:pt x="6618" y="3551"/>
                </a:cubicBezTo>
                <a:cubicBezTo>
                  <a:pt x="7251" y="3185"/>
                  <a:pt x="7929" y="2904"/>
                  <a:pt x="8632" y="2717"/>
                </a:cubicBezTo>
                <a:cubicBezTo>
                  <a:pt x="8976" y="2624"/>
                  <a:pt x="9244" y="2353"/>
                  <a:pt x="9331" y="2007"/>
                </a:cubicBezTo>
                <a:lnTo>
                  <a:pt x="9587" y="982"/>
                </a:lnTo>
                <a:lnTo>
                  <a:pt x="12012" y="982"/>
                </a:lnTo>
                <a:cubicBezTo>
                  <a:pt x="12014" y="986"/>
                  <a:pt x="12015" y="989"/>
                  <a:pt x="12016" y="993"/>
                </a:cubicBezTo>
                <a:lnTo>
                  <a:pt x="12269" y="2007"/>
                </a:lnTo>
                <a:cubicBezTo>
                  <a:pt x="12356" y="2353"/>
                  <a:pt x="12624" y="2624"/>
                  <a:pt x="12968" y="2717"/>
                </a:cubicBezTo>
                <a:cubicBezTo>
                  <a:pt x="13671" y="2904"/>
                  <a:pt x="14348" y="3185"/>
                  <a:pt x="14982" y="3551"/>
                </a:cubicBezTo>
                <a:cubicBezTo>
                  <a:pt x="15134" y="3639"/>
                  <a:pt x="15304" y="3683"/>
                  <a:pt x="15473" y="3683"/>
                </a:cubicBezTo>
                <a:cubicBezTo>
                  <a:pt x="15648" y="3683"/>
                  <a:pt x="15822" y="3636"/>
                  <a:pt x="15978" y="3544"/>
                </a:cubicBezTo>
                <a:lnTo>
                  <a:pt x="16884" y="3000"/>
                </a:lnTo>
                <a:lnTo>
                  <a:pt x="18600" y="4715"/>
                </a:lnTo>
                <a:cubicBezTo>
                  <a:pt x="18598" y="4718"/>
                  <a:pt x="18597" y="4722"/>
                  <a:pt x="18595" y="4726"/>
                </a:cubicBezTo>
                <a:lnTo>
                  <a:pt x="18060" y="5616"/>
                </a:lnTo>
                <a:cubicBezTo>
                  <a:pt x="17876" y="5923"/>
                  <a:pt x="17873" y="6305"/>
                  <a:pt x="18053" y="6615"/>
                </a:cubicBezTo>
                <a:cubicBezTo>
                  <a:pt x="18421" y="7249"/>
                  <a:pt x="18703" y="7928"/>
                  <a:pt x="18892" y="8634"/>
                </a:cubicBezTo>
                <a:cubicBezTo>
                  <a:pt x="18984" y="8979"/>
                  <a:pt x="19256" y="9246"/>
                  <a:pt x="19602" y="9333"/>
                </a:cubicBezTo>
                <a:lnTo>
                  <a:pt x="20618" y="9587"/>
                </a:lnTo>
                <a:cubicBezTo>
                  <a:pt x="20618" y="9587"/>
                  <a:pt x="20618" y="12013"/>
                  <a:pt x="20618" y="12013"/>
                </a:cubicBezTo>
                <a:close/>
                <a:moveTo>
                  <a:pt x="20880" y="8641"/>
                </a:moveTo>
                <a:lnTo>
                  <a:pt x="19841" y="8380"/>
                </a:lnTo>
                <a:cubicBezTo>
                  <a:pt x="19626" y="7580"/>
                  <a:pt x="19308" y="6822"/>
                  <a:pt x="18902" y="6122"/>
                </a:cubicBezTo>
                <a:lnTo>
                  <a:pt x="19455" y="5200"/>
                </a:lnTo>
                <a:cubicBezTo>
                  <a:pt x="19625" y="4871"/>
                  <a:pt x="19736" y="4463"/>
                  <a:pt x="19455" y="4182"/>
                </a:cubicBezTo>
                <a:lnTo>
                  <a:pt x="17419" y="2145"/>
                </a:lnTo>
                <a:cubicBezTo>
                  <a:pt x="17292" y="2018"/>
                  <a:pt x="17136" y="1969"/>
                  <a:pt x="16975" y="1969"/>
                </a:cubicBezTo>
                <a:cubicBezTo>
                  <a:pt x="16778" y="1969"/>
                  <a:pt x="16572" y="2043"/>
                  <a:pt x="16400" y="2145"/>
                </a:cubicBezTo>
                <a:lnTo>
                  <a:pt x="15473" y="2702"/>
                </a:lnTo>
                <a:cubicBezTo>
                  <a:pt x="14775" y="2298"/>
                  <a:pt x="14020" y="1982"/>
                  <a:pt x="13222" y="1768"/>
                </a:cubicBezTo>
                <a:lnTo>
                  <a:pt x="12960" y="720"/>
                </a:lnTo>
                <a:cubicBezTo>
                  <a:pt x="12848" y="367"/>
                  <a:pt x="12638" y="0"/>
                  <a:pt x="12240" y="0"/>
                </a:cubicBezTo>
                <a:lnTo>
                  <a:pt x="9360" y="0"/>
                </a:lnTo>
                <a:cubicBezTo>
                  <a:pt x="8962" y="0"/>
                  <a:pt x="8730" y="367"/>
                  <a:pt x="8640" y="720"/>
                </a:cubicBezTo>
                <a:lnTo>
                  <a:pt x="8378" y="1768"/>
                </a:lnTo>
                <a:cubicBezTo>
                  <a:pt x="7580" y="1982"/>
                  <a:pt x="6825" y="2298"/>
                  <a:pt x="6127" y="2702"/>
                </a:cubicBezTo>
                <a:lnTo>
                  <a:pt x="5200" y="2145"/>
                </a:lnTo>
                <a:cubicBezTo>
                  <a:pt x="5028" y="2043"/>
                  <a:pt x="4822" y="1969"/>
                  <a:pt x="4625" y="1969"/>
                </a:cubicBezTo>
                <a:cubicBezTo>
                  <a:pt x="4464" y="1969"/>
                  <a:pt x="4308" y="2018"/>
                  <a:pt x="4181" y="2145"/>
                </a:cubicBezTo>
                <a:lnTo>
                  <a:pt x="2145" y="4182"/>
                </a:lnTo>
                <a:cubicBezTo>
                  <a:pt x="1864" y="4463"/>
                  <a:pt x="1975" y="4871"/>
                  <a:pt x="2145" y="5200"/>
                </a:cubicBezTo>
                <a:lnTo>
                  <a:pt x="2698" y="6122"/>
                </a:lnTo>
                <a:cubicBezTo>
                  <a:pt x="2292" y="6822"/>
                  <a:pt x="1973" y="7580"/>
                  <a:pt x="1759" y="8380"/>
                </a:cubicBezTo>
                <a:lnTo>
                  <a:pt x="720" y="8641"/>
                </a:lnTo>
                <a:cubicBezTo>
                  <a:pt x="367" y="8730"/>
                  <a:pt x="0" y="8963"/>
                  <a:pt x="0" y="9360"/>
                </a:cubicBezTo>
                <a:lnTo>
                  <a:pt x="0" y="12240"/>
                </a:lnTo>
                <a:cubicBezTo>
                  <a:pt x="0" y="12638"/>
                  <a:pt x="367" y="12848"/>
                  <a:pt x="720" y="12960"/>
                </a:cubicBezTo>
                <a:lnTo>
                  <a:pt x="1759" y="13220"/>
                </a:lnTo>
                <a:cubicBezTo>
                  <a:pt x="1973" y="14021"/>
                  <a:pt x="2292" y="14778"/>
                  <a:pt x="2698" y="15478"/>
                </a:cubicBezTo>
                <a:lnTo>
                  <a:pt x="2145" y="16400"/>
                </a:lnTo>
                <a:cubicBezTo>
                  <a:pt x="1959" y="16714"/>
                  <a:pt x="1864" y="17137"/>
                  <a:pt x="2145" y="17419"/>
                </a:cubicBezTo>
                <a:lnTo>
                  <a:pt x="4181" y="19455"/>
                </a:lnTo>
                <a:cubicBezTo>
                  <a:pt x="4305" y="19579"/>
                  <a:pt x="4454" y="19627"/>
                  <a:pt x="4610" y="19627"/>
                </a:cubicBezTo>
                <a:cubicBezTo>
                  <a:pt x="4807" y="19627"/>
                  <a:pt x="5016" y="19550"/>
                  <a:pt x="5200" y="19455"/>
                </a:cubicBezTo>
                <a:lnTo>
                  <a:pt x="6127" y="18899"/>
                </a:lnTo>
                <a:cubicBezTo>
                  <a:pt x="6825" y="19302"/>
                  <a:pt x="7580" y="19619"/>
                  <a:pt x="8378" y="19832"/>
                </a:cubicBezTo>
                <a:lnTo>
                  <a:pt x="8640" y="20880"/>
                </a:lnTo>
                <a:cubicBezTo>
                  <a:pt x="8730" y="21233"/>
                  <a:pt x="8962" y="21600"/>
                  <a:pt x="9360" y="21600"/>
                </a:cubicBezTo>
                <a:lnTo>
                  <a:pt x="12240" y="21600"/>
                </a:lnTo>
                <a:cubicBezTo>
                  <a:pt x="12638" y="21600"/>
                  <a:pt x="12848" y="21233"/>
                  <a:pt x="12960" y="20880"/>
                </a:cubicBezTo>
                <a:lnTo>
                  <a:pt x="13222" y="19832"/>
                </a:lnTo>
                <a:cubicBezTo>
                  <a:pt x="14020" y="19619"/>
                  <a:pt x="14775" y="19302"/>
                  <a:pt x="15473" y="18899"/>
                </a:cubicBezTo>
                <a:lnTo>
                  <a:pt x="16400" y="19455"/>
                </a:lnTo>
                <a:cubicBezTo>
                  <a:pt x="16584" y="19550"/>
                  <a:pt x="16793" y="19627"/>
                  <a:pt x="16990" y="19627"/>
                </a:cubicBezTo>
                <a:cubicBezTo>
                  <a:pt x="17146" y="19627"/>
                  <a:pt x="17294" y="19579"/>
                  <a:pt x="17419" y="19455"/>
                </a:cubicBezTo>
                <a:lnTo>
                  <a:pt x="19455" y="17419"/>
                </a:lnTo>
                <a:cubicBezTo>
                  <a:pt x="19736" y="17137"/>
                  <a:pt x="19641" y="16714"/>
                  <a:pt x="19455" y="16400"/>
                </a:cubicBezTo>
                <a:lnTo>
                  <a:pt x="18902" y="15478"/>
                </a:lnTo>
                <a:cubicBezTo>
                  <a:pt x="19308" y="14778"/>
                  <a:pt x="19626" y="14021"/>
                  <a:pt x="19841" y="13220"/>
                </a:cubicBezTo>
                <a:lnTo>
                  <a:pt x="20880" y="12960"/>
                </a:lnTo>
                <a:cubicBezTo>
                  <a:pt x="21233" y="12848"/>
                  <a:pt x="21600" y="12638"/>
                  <a:pt x="21600" y="12240"/>
                </a:cubicBezTo>
                <a:lnTo>
                  <a:pt x="21600" y="9360"/>
                </a:lnTo>
                <a:cubicBezTo>
                  <a:pt x="21600" y="8963"/>
                  <a:pt x="21233" y="8730"/>
                  <a:pt x="20880" y="8641"/>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latin typeface="Source Sans Pro Regular" charset="0"/>
              <a:ea typeface="Source Sans Pro Regular" charset="0"/>
              <a:cs typeface="Source Sans Pro Regular" charset="0"/>
            </a:endParaRPr>
          </a:p>
        </p:txBody>
      </p:sp>
      <p:sp>
        <p:nvSpPr>
          <p:cNvPr id="122" name="Shape 2628"/>
          <p:cNvSpPr/>
          <p:nvPr/>
        </p:nvSpPr>
        <p:spPr>
          <a:xfrm>
            <a:off x="17361018" y="464199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6445" y="20618"/>
                </a:moveTo>
                <a:cubicBezTo>
                  <a:pt x="15830" y="20618"/>
                  <a:pt x="15230" y="20482"/>
                  <a:pt x="14664" y="20214"/>
                </a:cubicBezTo>
                <a:cubicBezTo>
                  <a:pt x="14611" y="20189"/>
                  <a:pt x="14556" y="20170"/>
                  <a:pt x="14501" y="20155"/>
                </a:cubicBezTo>
                <a:cubicBezTo>
                  <a:pt x="8920" y="17308"/>
                  <a:pt x="4296" y="12685"/>
                  <a:pt x="1448" y="7105"/>
                </a:cubicBezTo>
                <a:cubicBezTo>
                  <a:pt x="1432" y="7048"/>
                  <a:pt x="1412" y="6991"/>
                  <a:pt x="1386" y="6936"/>
                </a:cubicBezTo>
                <a:cubicBezTo>
                  <a:pt x="1118" y="6369"/>
                  <a:pt x="982" y="5770"/>
                  <a:pt x="982" y="5155"/>
                </a:cubicBezTo>
                <a:cubicBezTo>
                  <a:pt x="982" y="2774"/>
                  <a:pt x="3067" y="982"/>
                  <a:pt x="4418" y="982"/>
                </a:cubicBezTo>
                <a:cubicBezTo>
                  <a:pt x="4595" y="982"/>
                  <a:pt x="4712" y="1072"/>
                  <a:pt x="4765" y="1126"/>
                </a:cubicBezTo>
                <a:cubicBezTo>
                  <a:pt x="4777" y="1139"/>
                  <a:pt x="4800" y="1164"/>
                  <a:pt x="4832" y="1216"/>
                </a:cubicBezTo>
                <a:cubicBezTo>
                  <a:pt x="4849" y="1244"/>
                  <a:pt x="4868" y="1271"/>
                  <a:pt x="4888" y="1297"/>
                </a:cubicBezTo>
                <a:lnTo>
                  <a:pt x="8121" y="5453"/>
                </a:lnTo>
                <a:cubicBezTo>
                  <a:pt x="8146" y="5485"/>
                  <a:pt x="8173" y="5515"/>
                  <a:pt x="8202" y="5544"/>
                </a:cubicBezTo>
                <a:cubicBezTo>
                  <a:pt x="8255" y="5598"/>
                  <a:pt x="8345" y="5715"/>
                  <a:pt x="8345" y="5891"/>
                </a:cubicBezTo>
                <a:cubicBezTo>
                  <a:pt x="8345" y="5978"/>
                  <a:pt x="8321" y="6060"/>
                  <a:pt x="8274" y="6135"/>
                </a:cubicBezTo>
                <a:lnTo>
                  <a:pt x="7180" y="7221"/>
                </a:lnTo>
                <a:cubicBezTo>
                  <a:pt x="7175" y="7226"/>
                  <a:pt x="7170" y="7231"/>
                  <a:pt x="7165" y="7236"/>
                </a:cubicBezTo>
                <a:cubicBezTo>
                  <a:pt x="6769" y="7609"/>
                  <a:pt x="6543" y="8126"/>
                  <a:pt x="6543" y="8668"/>
                </a:cubicBezTo>
                <a:cubicBezTo>
                  <a:pt x="6543" y="9175"/>
                  <a:pt x="6740" y="9658"/>
                  <a:pt x="7082" y="10020"/>
                </a:cubicBezTo>
                <a:cubicBezTo>
                  <a:pt x="7094" y="10040"/>
                  <a:pt x="7107" y="10059"/>
                  <a:pt x="7121" y="10078"/>
                </a:cubicBezTo>
                <a:cubicBezTo>
                  <a:pt x="8327" y="11745"/>
                  <a:pt x="9810" y="13222"/>
                  <a:pt x="11528" y="14469"/>
                </a:cubicBezTo>
                <a:cubicBezTo>
                  <a:pt x="11541" y="14478"/>
                  <a:pt x="11555" y="14487"/>
                  <a:pt x="11568" y="14496"/>
                </a:cubicBezTo>
                <a:cubicBezTo>
                  <a:pt x="11931" y="14844"/>
                  <a:pt x="12418" y="15045"/>
                  <a:pt x="12928" y="15045"/>
                </a:cubicBezTo>
                <a:cubicBezTo>
                  <a:pt x="13440" y="15045"/>
                  <a:pt x="13934" y="14840"/>
                  <a:pt x="14301" y="14479"/>
                </a:cubicBezTo>
                <a:cubicBezTo>
                  <a:pt x="14320" y="14463"/>
                  <a:pt x="14338" y="14446"/>
                  <a:pt x="14356" y="14427"/>
                </a:cubicBezTo>
                <a:lnTo>
                  <a:pt x="15456" y="13320"/>
                </a:lnTo>
                <a:cubicBezTo>
                  <a:pt x="15533" y="13271"/>
                  <a:pt x="15615" y="13247"/>
                  <a:pt x="15701" y="13247"/>
                </a:cubicBezTo>
                <a:cubicBezTo>
                  <a:pt x="15878" y="13247"/>
                  <a:pt x="15995" y="13337"/>
                  <a:pt x="16048" y="13391"/>
                </a:cubicBezTo>
                <a:cubicBezTo>
                  <a:pt x="16077" y="13420"/>
                  <a:pt x="16108" y="13447"/>
                  <a:pt x="16140" y="13472"/>
                </a:cubicBezTo>
                <a:lnTo>
                  <a:pt x="20296" y="16704"/>
                </a:lnTo>
                <a:cubicBezTo>
                  <a:pt x="20323" y="16725"/>
                  <a:pt x="20351" y="16744"/>
                  <a:pt x="20379" y="16762"/>
                </a:cubicBezTo>
                <a:cubicBezTo>
                  <a:pt x="20431" y="16795"/>
                  <a:pt x="20455" y="16816"/>
                  <a:pt x="20466" y="16827"/>
                </a:cubicBezTo>
                <a:cubicBezTo>
                  <a:pt x="20520" y="16881"/>
                  <a:pt x="20610" y="16997"/>
                  <a:pt x="20610" y="17174"/>
                </a:cubicBezTo>
                <a:cubicBezTo>
                  <a:pt x="20610" y="17207"/>
                  <a:pt x="20612" y="17240"/>
                  <a:pt x="20616" y="17273"/>
                </a:cubicBezTo>
                <a:cubicBezTo>
                  <a:pt x="20539" y="18625"/>
                  <a:pt x="18774" y="20618"/>
                  <a:pt x="16445" y="20618"/>
                </a:cubicBezTo>
                <a:moveTo>
                  <a:pt x="21600" y="17174"/>
                </a:moveTo>
                <a:lnTo>
                  <a:pt x="21592" y="17174"/>
                </a:lnTo>
                <a:cubicBezTo>
                  <a:pt x="21592" y="16768"/>
                  <a:pt x="21427" y="16399"/>
                  <a:pt x="21161" y="16133"/>
                </a:cubicBezTo>
                <a:cubicBezTo>
                  <a:pt x="21082" y="16054"/>
                  <a:pt x="20994" y="15988"/>
                  <a:pt x="20899" y="15929"/>
                </a:cubicBezTo>
                <a:lnTo>
                  <a:pt x="16743" y="12697"/>
                </a:lnTo>
                <a:cubicBezTo>
                  <a:pt x="16476" y="12430"/>
                  <a:pt x="16108" y="12265"/>
                  <a:pt x="15701" y="12265"/>
                </a:cubicBezTo>
                <a:cubicBezTo>
                  <a:pt x="15368" y="12265"/>
                  <a:pt x="15065" y="12380"/>
                  <a:pt x="14819" y="12567"/>
                </a:cubicBezTo>
                <a:lnTo>
                  <a:pt x="13659" y="13736"/>
                </a:lnTo>
                <a:lnTo>
                  <a:pt x="13656" y="13733"/>
                </a:lnTo>
                <a:cubicBezTo>
                  <a:pt x="13477" y="13934"/>
                  <a:pt x="13218" y="14063"/>
                  <a:pt x="12928" y="14063"/>
                </a:cubicBezTo>
                <a:cubicBezTo>
                  <a:pt x="12595" y="14063"/>
                  <a:pt x="12303" y="13897"/>
                  <a:pt x="12125" y="13645"/>
                </a:cubicBezTo>
                <a:cubicBezTo>
                  <a:pt x="12119" y="13654"/>
                  <a:pt x="12111" y="13663"/>
                  <a:pt x="12104" y="13674"/>
                </a:cubicBezTo>
                <a:cubicBezTo>
                  <a:pt x="10500" y="12510"/>
                  <a:pt x="9078" y="11108"/>
                  <a:pt x="7916" y="9502"/>
                </a:cubicBezTo>
                <a:cubicBezTo>
                  <a:pt x="7927" y="9495"/>
                  <a:pt x="7937" y="9486"/>
                  <a:pt x="7949" y="9479"/>
                </a:cubicBezTo>
                <a:cubicBezTo>
                  <a:pt x="7693" y="9299"/>
                  <a:pt x="7525" y="9004"/>
                  <a:pt x="7525" y="8668"/>
                </a:cubicBezTo>
                <a:cubicBezTo>
                  <a:pt x="7525" y="8367"/>
                  <a:pt x="7662" y="8101"/>
                  <a:pt x="7873" y="7920"/>
                </a:cubicBezTo>
                <a:lnTo>
                  <a:pt x="7872" y="7918"/>
                </a:lnTo>
                <a:lnTo>
                  <a:pt x="9026" y="6773"/>
                </a:lnTo>
                <a:cubicBezTo>
                  <a:pt x="9213" y="6528"/>
                  <a:pt x="9327" y="6224"/>
                  <a:pt x="9327" y="5891"/>
                </a:cubicBezTo>
                <a:cubicBezTo>
                  <a:pt x="9327" y="5485"/>
                  <a:pt x="9162" y="5116"/>
                  <a:pt x="8896" y="4850"/>
                </a:cubicBezTo>
                <a:lnTo>
                  <a:pt x="5663" y="693"/>
                </a:lnTo>
                <a:cubicBezTo>
                  <a:pt x="5604" y="599"/>
                  <a:pt x="5538" y="510"/>
                  <a:pt x="5459" y="432"/>
                </a:cubicBezTo>
                <a:cubicBezTo>
                  <a:pt x="5193" y="165"/>
                  <a:pt x="4825" y="0"/>
                  <a:pt x="4418" y="0"/>
                </a:cubicBezTo>
                <a:cubicBezTo>
                  <a:pt x="2455" y="0"/>
                  <a:pt x="0" y="2308"/>
                  <a:pt x="0" y="5155"/>
                </a:cubicBezTo>
                <a:cubicBezTo>
                  <a:pt x="0" y="5943"/>
                  <a:pt x="183" y="6688"/>
                  <a:pt x="499" y="7356"/>
                </a:cubicBezTo>
                <a:lnTo>
                  <a:pt x="483" y="7373"/>
                </a:lnTo>
                <a:cubicBezTo>
                  <a:pt x="3436" y="13255"/>
                  <a:pt x="8345" y="18164"/>
                  <a:pt x="14228" y="21117"/>
                </a:cubicBezTo>
                <a:lnTo>
                  <a:pt x="14244" y="21101"/>
                </a:lnTo>
                <a:cubicBezTo>
                  <a:pt x="14912" y="21418"/>
                  <a:pt x="15657" y="21600"/>
                  <a:pt x="16445" y="21600"/>
                </a:cubicBezTo>
                <a:cubicBezTo>
                  <a:pt x="19292" y="21600"/>
                  <a:pt x="21600" y="19145"/>
                  <a:pt x="21600" y="17182"/>
                </a:cubicBezTo>
                <a:cubicBezTo>
                  <a:pt x="21600" y="17179"/>
                  <a:pt x="21600" y="17177"/>
                  <a:pt x="21600" y="17174"/>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latin typeface="Source Sans Pro Regular" charset="0"/>
              <a:ea typeface="Source Sans Pro Regular" charset="0"/>
              <a:cs typeface="Source Sans Pro Regular" charset="0"/>
            </a:endParaRPr>
          </a:p>
        </p:txBody>
      </p:sp>
      <p:sp>
        <p:nvSpPr>
          <p:cNvPr id="55" name="Rectangle 54"/>
          <p:cNvSpPr>
            <a:spLocks/>
          </p:cNvSpPr>
          <p:nvPr/>
        </p:nvSpPr>
        <p:spPr bwMode="auto">
          <a:xfrm>
            <a:off x="9032970" y="513148"/>
            <a:ext cx="6370334" cy="98488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none" lIns="0" tIns="0" rIns="0" bIns="0" anchor="ctr">
            <a:spAutoFit/>
          </a:bodyPr>
          <a:lstStyle/>
          <a:p>
            <a:pPr algn="ctr"/>
            <a:r>
              <a:rPr lang="en-US" sz="6400" b="1" spc="300" dirty="0" smtClean="0">
                <a:solidFill>
                  <a:schemeClr val="tx2"/>
                </a:solidFill>
                <a:latin typeface="Lato Black" charset="0"/>
                <a:ea typeface="Lato Black" charset="0"/>
                <a:cs typeface="Lato Black" charset="0"/>
                <a:sym typeface="Bebas Neue" charset="0"/>
              </a:rPr>
              <a:t>Tablet Features</a:t>
            </a:r>
            <a:endParaRPr lang="en-US" sz="6400" b="1" spc="300" dirty="0">
              <a:solidFill>
                <a:schemeClr val="tx2"/>
              </a:solidFill>
              <a:latin typeface="Lato Black" charset="0"/>
              <a:ea typeface="Lato Black" charset="0"/>
              <a:cs typeface="Lato Black" charset="0"/>
              <a:sym typeface="Bebas Neue" charset="0"/>
            </a:endParaRPr>
          </a:p>
        </p:txBody>
      </p:sp>
      <p:grpSp>
        <p:nvGrpSpPr>
          <p:cNvPr id="56" name="Group 55"/>
          <p:cNvGrpSpPr/>
          <p:nvPr/>
        </p:nvGrpSpPr>
        <p:grpSpPr>
          <a:xfrm>
            <a:off x="11530633" y="1784193"/>
            <a:ext cx="1360987" cy="223024"/>
            <a:chOff x="11262732" y="1672683"/>
            <a:chExt cx="1360987" cy="223024"/>
          </a:xfrm>
        </p:grpSpPr>
        <p:sp>
          <p:nvSpPr>
            <p:cNvPr id="57" name="Oval 56"/>
            <p:cNvSpPr/>
            <p:nvPr/>
          </p:nvSpPr>
          <p:spPr>
            <a:xfrm>
              <a:off x="12400695"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Oval 57"/>
            <p:cNvSpPr/>
            <p:nvPr/>
          </p:nvSpPr>
          <p:spPr>
            <a:xfrm>
              <a:off x="12021554"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Oval 58"/>
            <p:cNvSpPr/>
            <p:nvPr/>
          </p:nvSpPr>
          <p:spPr>
            <a:xfrm>
              <a:off x="11641873"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Oval 59"/>
            <p:cNvSpPr/>
            <p:nvPr/>
          </p:nvSpPr>
          <p:spPr>
            <a:xfrm>
              <a:off x="11262732"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Picture Placeholder 1"/>
          <p:cNvSpPr>
            <a:spLocks noGrp="1"/>
          </p:cNvSpPr>
          <p:nvPr>
            <p:ph type="pic" sz="quarter" idx="14"/>
          </p:nvPr>
        </p:nvSpPr>
        <p:spPr/>
      </p:sp>
    </p:spTree>
    <p:extLst>
      <p:ext uri="{BB962C8B-B14F-4D97-AF65-F5344CB8AC3E}">
        <p14:creationId xmlns:p14="http://schemas.microsoft.com/office/powerpoint/2010/main" val="805729374"/>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reeform 10"/>
          <p:cNvSpPr/>
          <p:nvPr/>
        </p:nvSpPr>
        <p:spPr>
          <a:xfrm>
            <a:off x="0" y="4036741"/>
            <a:ext cx="13203046" cy="5508704"/>
          </a:xfrm>
          <a:custGeom>
            <a:avLst/>
            <a:gdLst>
              <a:gd name="connsiteX0" fmla="*/ 10308941 w 12539433"/>
              <a:gd name="connsiteY0" fmla="*/ 0 h 4242050"/>
              <a:gd name="connsiteX1" fmla="*/ 10418408 w 12539433"/>
              <a:gd name="connsiteY1" fmla="*/ 0 h 4242050"/>
              <a:gd name="connsiteX2" fmla="*/ 12539433 w 12539433"/>
              <a:gd name="connsiteY2" fmla="*/ 2121025 h 4242050"/>
              <a:gd name="connsiteX3" fmla="*/ 12539432 w 12539433"/>
              <a:gd name="connsiteY3" fmla="*/ 2121025 h 4242050"/>
              <a:gd name="connsiteX4" fmla="*/ 10418407 w 12539433"/>
              <a:gd name="connsiteY4" fmla="*/ 4242050 h 4242050"/>
              <a:gd name="connsiteX5" fmla="*/ 10308941 w 12539433"/>
              <a:gd name="connsiteY5" fmla="*/ 4242049 h 4242050"/>
              <a:gd name="connsiteX6" fmla="*/ 10092078 w 12539433"/>
              <a:gd name="connsiteY6" fmla="*/ 4231098 h 4242050"/>
              <a:gd name="connsiteX7" fmla="*/ 10080517 w 12539433"/>
              <a:gd name="connsiteY7" fmla="*/ 4229334 h 4242050"/>
              <a:gd name="connsiteX8" fmla="*/ 10067801 w 12539433"/>
              <a:gd name="connsiteY8" fmla="*/ 4242050 h 4242050"/>
              <a:gd name="connsiteX9" fmla="*/ 0 w 12539433"/>
              <a:gd name="connsiteY9" fmla="*/ 4242050 h 4242050"/>
              <a:gd name="connsiteX10" fmla="*/ 0 w 12539433"/>
              <a:gd name="connsiteY10" fmla="*/ 2 h 4242050"/>
              <a:gd name="connsiteX11" fmla="*/ 10067801 w 12539433"/>
              <a:gd name="connsiteY11" fmla="*/ 2 h 4242050"/>
              <a:gd name="connsiteX12" fmla="*/ 10080514 w 12539433"/>
              <a:gd name="connsiteY12" fmla="*/ 12716 h 4242050"/>
              <a:gd name="connsiteX13" fmla="*/ 10092078 w 12539433"/>
              <a:gd name="connsiteY13" fmla="*/ 10951 h 4242050"/>
              <a:gd name="connsiteX14" fmla="*/ 10308941 w 12539433"/>
              <a:gd name="connsiteY14" fmla="*/ 0 h 4242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539433" h="4242050">
                <a:moveTo>
                  <a:pt x="10308941" y="0"/>
                </a:moveTo>
                <a:lnTo>
                  <a:pt x="10418408" y="0"/>
                </a:lnTo>
                <a:cubicBezTo>
                  <a:pt x="11589818" y="0"/>
                  <a:pt x="12539433" y="949615"/>
                  <a:pt x="12539433" y="2121025"/>
                </a:cubicBezTo>
                <a:lnTo>
                  <a:pt x="12539432" y="2121025"/>
                </a:lnTo>
                <a:cubicBezTo>
                  <a:pt x="12539432" y="3292435"/>
                  <a:pt x="11589817" y="4242050"/>
                  <a:pt x="10418407" y="4242050"/>
                </a:cubicBezTo>
                <a:lnTo>
                  <a:pt x="10308941" y="4242049"/>
                </a:lnTo>
                <a:cubicBezTo>
                  <a:pt x="10235728" y="4242049"/>
                  <a:pt x="10163381" y="4238340"/>
                  <a:pt x="10092078" y="4231098"/>
                </a:cubicBezTo>
                <a:lnTo>
                  <a:pt x="10080517" y="4229334"/>
                </a:lnTo>
                <a:lnTo>
                  <a:pt x="10067801" y="4242050"/>
                </a:lnTo>
                <a:lnTo>
                  <a:pt x="0" y="4242050"/>
                </a:lnTo>
                <a:lnTo>
                  <a:pt x="0" y="2"/>
                </a:lnTo>
                <a:lnTo>
                  <a:pt x="10067801" y="2"/>
                </a:lnTo>
                <a:lnTo>
                  <a:pt x="10080514" y="12716"/>
                </a:lnTo>
                <a:lnTo>
                  <a:pt x="10092078" y="10951"/>
                </a:lnTo>
                <a:cubicBezTo>
                  <a:pt x="10163381" y="3710"/>
                  <a:pt x="10235728" y="0"/>
                  <a:pt x="10308941" y="0"/>
                </a:cubicBezTo>
                <a:close/>
              </a:path>
            </a:pathLst>
          </a:custGeom>
          <a:solidFill>
            <a:schemeClr val="accent1">
              <a:alpha val="5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1" y="4736974"/>
            <a:ext cx="12539433" cy="4242050"/>
          </a:xfrm>
          <a:custGeom>
            <a:avLst/>
            <a:gdLst>
              <a:gd name="connsiteX0" fmla="*/ 10308941 w 12539433"/>
              <a:gd name="connsiteY0" fmla="*/ 0 h 4242050"/>
              <a:gd name="connsiteX1" fmla="*/ 10418408 w 12539433"/>
              <a:gd name="connsiteY1" fmla="*/ 0 h 4242050"/>
              <a:gd name="connsiteX2" fmla="*/ 12539433 w 12539433"/>
              <a:gd name="connsiteY2" fmla="*/ 2121025 h 4242050"/>
              <a:gd name="connsiteX3" fmla="*/ 12539432 w 12539433"/>
              <a:gd name="connsiteY3" fmla="*/ 2121025 h 4242050"/>
              <a:gd name="connsiteX4" fmla="*/ 10418407 w 12539433"/>
              <a:gd name="connsiteY4" fmla="*/ 4242050 h 4242050"/>
              <a:gd name="connsiteX5" fmla="*/ 10308941 w 12539433"/>
              <a:gd name="connsiteY5" fmla="*/ 4242049 h 4242050"/>
              <a:gd name="connsiteX6" fmla="*/ 10092078 w 12539433"/>
              <a:gd name="connsiteY6" fmla="*/ 4231098 h 4242050"/>
              <a:gd name="connsiteX7" fmla="*/ 10080517 w 12539433"/>
              <a:gd name="connsiteY7" fmla="*/ 4229334 h 4242050"/>
              <a:gd name="connsiteX8" fmla="*/ 10067801 w 12539433"/>
              <a:gd name="connsiteY8" fmla="*/ 4242050 h 4242050"/>
              <a:gd name="connsiteX9" fmla="*/ 0 w 12539433"/>
              <a:gd name="connsiteY9" fmla="*/ 4242050 h 4242050"/>
              <a:gd name="connsiteX10" fmla="*/ 0 w 12539433"/>
              <a:gd name="connsiteY10" fmla="*/ 2 h 4242050"/>
              <a:gd name="connsiteX11" fmla="*/ 10067801 w 12539433"/>
              <a:gd name="connsiteY11" fmla="*/ 2 h 4242050"/>
              <a:gd name="connsiteX12" fmla="*/ 10080514 w 12539433"/>
              <a:gd name="connsiteY12" fmla="*/ 12716 h 4242050"/>
              <a:gd name="connsiteX13" fmla="*/ 10092078 w 12539433"/>
              <a:gd name="connsiteY13" fmla="*/ 10951 h 4242050"/>
              <a:gd name="connsiteX14" fmla="*/ 10308941 w 12539433"/>
              <a:gd name="connsiteY14" fmla="*/ 0 h 4242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539433" h="4242050">
                <a:moveTo>
                  <a:pt x="10308941" y="0"/>
                </a:moveTo>
                <a:lnTo>
                  <a:pt x="10418408" y="0"/>
                </a:lnTo>
                <a:cubicBezTo>
                  <a:pt x="11589818" y="0"/>
                  <a:pt x="12539433" y="949615"/>
                  <a:pt x="12539433" y="2121025"/>
                </a:cubicBezTo>
                <a:lnTo>
                  <a:pt x="12539432" y="2121025"/>
                </a:lnTo>
                <a:cubicBezTo>
                  <a:pt x="12539432" y="3292435"/>
                  <a:pt x="11589817" y="4242050"/>
                  <a:pt x="10418407" y="4242050"/>
                </a:cubicBezTo>
                <a:lnTo>
                  <a:pt x="10308941" y="4242049"/>
                </a:lnTo>
                <a:cubicBezTo>
                  <a:pt x="10235728" y="4242049"/>
                  <a:pt x="10163381" y="4238340"/>
                  <a:pt x="10092078" y="4231098"/>
                </a:cubicBezTo>
                <a:lnTo>
                  <a:pt x="10080517" y="4229334"/>
                </a:lnTo>
                <a:lnTo>
                  <a:pt x="10067801" y="4242050"/>
                </a:lnTo>
                <a:lnTo>
                  <a:pt x="0" y="4242050"/>
                </a:lnTo>
                <a:lnTo>
                  <a:pt x="0" y="2"/>
                </a:lnTo>
                <a:lnTo>
                  <a:pt x="10067801" y="2"/>
                </a:lnTo>
                <a:lnTo>
                  <a:pt x="10080514" y="12716"/>
                </a:lnTo>
                <a:lnTo>
                  <a:pt x="10092078" y="10951"/>
                </a:lnTo>
                <a:cubicBezTo>
                  <a:pt x="10163381" y="3710"/>
                  <a:pt x="10235728" y="0"/>
                  <a:pt x="10308941" y="0"/>
                </a:cubicBezTo>
                <a:close/>
              </a:path>
            </a:pathLst>
          </a:custGeom>
          <a:solidFill>
            <a:schemeClr val="accent1">
              <a:alpha val="8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a:spLocks/>
          </p:cNvSpPr>
          <p:nvPr/>
        </p:nvSpPr>
        <p:spPr bwMode="auto">
          <a:xfrm>
            <a:off x="2626689" y="5425055"/>
            <a:ext cx="3901709" cy="282128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none" lIns="0" tIns="0" rIns="0" bIns="0" anchor="ctr">
            <a:spAutoFit/>
          </a:bodyPr>
          <a:lstStyle/>
          <a:p>
            <a:pPr>
              <a:lnSpc>
                <a:spcPts val="11000"/>
              </a:lnSpc>
            </a:pPr>
            <a:r>
              <a:rPr lang="en-US" sz="10000" b="1" spc="150" dirty="0" smtClean="0">
                <a:solidFill>
                  <a:schemeClr val="bg1"/>
                </a:solidFill>
                <a:latin typeface="Lato Black" charset="0"/>
                <a:ea typeface="Lato Black" charset="0"/>
                <a:cs typeface="Lato Black" charset="0"/>
                <a:sym typeface="Bebas Neue" charset="0"/>
              </a:rPr>
              <a:t>Our</a:t>
            </a:r>
          </a:p>
          <a:p>
            <a:pPr>
              <a:lnSpc>
                <a:spcPts val="11000"/>
              </a:lnSpc>
            </a:pPr>
            <a:r>
              <a:rPr lang="en-US" sz="10000" b="1" spc="150" dirty="0" smtClean="0">
                <a:solidFill>
                  <a:schemeClr val="bg1"/>
                </a:solidFill>
                <a:latin typeface="Lato Black" charset="0"/>
                <a:ea typeface="Lato Black" charset="0"/>
                <a:cs typeface="Lato Black" charset="0"/>
                <a:sym typeface="Bebas Neue" charset="0"/>
              </a:rPr>
              <a:t>Charts</a:t>
            </a:r>
            <a:endParaRPr lang="en-US" sz="10000" b="1" spc="150" dirty="0">
              <a:solidFill>
                <a:schemeClr val="bg1"/>
              </a:solidFill>
              <a:latin typeface="Lato Black" charset="0"/>
              <a:ea typeface="Lato Black" charset="0"/>
              <a:cs typeface="Lato Black" charset="0"/>
              <a:sym typeface="Bebas Neue" charset="0"/>
            </a:endParaRPr>
          </a:p>
        </p:txBody>
      </p:sp>
      <p:sp>
        <p:nvSpPr>
          <p:cNvPr id="15" name="Rectangle 14"/>
          <p:cNvSpPr/>
          <p:nvPr/>
        </p:nvSpPr>
        <p:spPr>
          <a:xfrm>
            <a:off x="1755257" y="5553308"/>
            <a:ext cx="190887" cy="26093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Shape 2618"/>
          <p:cNvSpPr/>
          <p:nvPr/>
        </p:nvSpPr>
        <p:spPr>
          <a:xfrm>
            <a:off x="9383892" y="5816255"/>
            <a:ext cx="1815604" cy="1815864"/>
          </a:xfrm>
          <a:custGeom>
            <a:avLst/>
            <a:gdLst/>
            <a:ahLst/>
            <a:cxnLst>
              <a:cxn ang="0">
                <a:pos x="wd2" y="hd2"/>
              </a:cxn>
              <a:cxn ang="5400000">
                <a:pos x="wd2" y="hd2"/>
              </a:cxn>
              <a:cxn ang="10800000">
                <a:pos x="wd2" y="hd2"/>
              </a:cxn>
              <a:cxn ang="16200000">
                <a:pos x="wd2" y="hd2"/>
              </a:cxn>
            </a:cxnLst>
            <a:rect l="0" t="0" r="r" b="b"/>
            <a:pathLst>
              <a:path w="21278" h="21600" extrusionOk="0">
                <a:moveTo>
                  <a:pt x="2560" y="18308"/>
                </a:moveTo>
                <a:cubicBezTo>
                  <a:pt x="2472" y="18397"/>
                  <a:pt x="2418" y="18520"/>
                  <a:pt x="2418" y="18655"/>
                </a:cubicBezTo>
                <a:cubicBezTo>
                  <a:pt x="2418" y="18926"/>
                  <a:pt x="2635" y="19146"/>
                  <a:pt x="2902" y="19146"/>
                </a:cubicBezTo>
                <a:cubicBezTo>
                  <a:pt x="3169" y="19146"/>
                  <a:pt x="3385" y="18926"/>
                  <a:pt x="3385" y="18655"/>
                </a:cubicBezTo>
                <a:cubicBezTo>
                  <a:pt x="3385" y="18384"/>
                  <a:pt x="3169" y="18164"/>
                  <a:pt x="2902" y="18164"/>
                </a:cubicBezTo>
                <a:cubicBezTo>
                  <a:pt x="2768" y="18164"/>
                  <a:pt x="2647" y="18219"/>
                  <a:pt x="2560" y="18308"/>
                </a:cubicBezTo>
                <a:moveTo>
                  <a:pt x="20499" y="4279"/>
                </a:moveTo>
                <a:lnTo>
                  <a:pt x="20091" y="4692"/>
                </a:lnTo>
                <a:lnTo>
                  <a:pt x="20088" y="4688"/>
                </a:lnTo>
                <a:lnTo>
                  <a:pt x="17670" y="7143"/>
                </a:lnTo>
                <a:lnTo>
                  <a:pt x="17664" y="7137"/>
                </a:lnTo>
                <a:cubicBezTo>
                  <a:pt x="17227" y="7580"/>
                  <a:pt x="16624" y="7853"/>
                  <a:pt x="15958" y="7853"/>
                </a:cubicBezTo>
                <a:cubicBezTo>
                  <a:pt x="14624" y="7853"/>
                  <a:pt x="13543" y="6755"/>
                  <a:pt x="13543" y="5401"/>
                </a:cubicBezTo>
                <a:cubicBezTo>
                  <a:pt x="13543" y="4725"/>
                  <a:pt x="13813" y="4113"/>
                  <a:pt x="14248" y="3670"/>
                </a:cubicBezTo>
                <a:lnTo>
                  <a:pt x="13563" y="2975"/>
                </a:lnTo>
                <a:cubicBezTo>
                  <a:pt x="12951" y="3596"/>
                  <a:pt x="12571" y="4452"/>
                  <a:pt x="12571" y="5401"/>
                </a:cubicBezTo>
                <a:cubicBezTo>
                  <a:pt x="12571" y="7300"/>
                  <a:pt x="14087" y="8840"/>
                  <a:pt x="15958" y="8840"/>
                </a:cubicBezTo>
                <a:cubicBezTo>
                  <a:pt x="16893" y="8840"/>
                  <a:pt x="17737" y="8454"/>
                  <a:pt x="18348" y="7832"/>
                </a:cubicBezTo>
                <a:lnTo>
                  <a:pt x="18353" y="7837"/>
                </a:lnTo>
                <a:lnTo>
                  <a:pt x="20152" y="6011"/>
                </a:lnTo>
                <a:cubicBezTo>
                  <a:pt x="20516" y="7368"/>
                  <a:pt x="20343" y="8670"/>
                  <a:pt x="19540" y="9505"/>
                </a:cubicBezTo>
                <a:lnTo>
                  <a:pt x="16947" y="12198"/>
                </a:lnTo>
                <a:cubicBezTo>
                  <a:pt x="16605" y="12553"/>
                  <a:pt x="16104" y="12766"/>
                  <a:pt x="15610" y="12766"/>
                </a:cubicBezTo>
                <a:cubicBezTo>
                  <a:pt x="15590" y="12765"/>
                  <a:pt x="13953" y="12652"/>
                  <a:pt x="12318" y="11611"/>
                </a:cubicBezTo>
                <a:lnTo>
                  <a:pt x="12314" y="11620"/>
                </a:lnTo>
                <a:cubicBezTo>
                  <a:pt x="12239" y="11572"/>
                  <a:pt x="12155" y="11537"/>
                  <a:pt x="12060" y="11537"/>
                </a:cubicBezTo>
                <a:cubicBezTo>
                  <a:pt x="11897" y="11537"/>
                  <a:pt x="11759" y="11625"/>
                  <a:pt x="11671" y="11753"/>
                </a:cubicBezTo>
                <a:lnTo>
                  <a:pt x="11654" y="11742"/>
                </a:lnTo>
                <a:lnTo>
                  <a:pt x="4270" y="20043"/>
                </a:lnTo>
                <a:cubicBezTo>
                  <a:pt x="3919" y="20399"/>
                  <a:pt x="3436" y="20618"/>
                  <a:pt x="2902" y="20618"/>
                </a:cubicBezTo>
                <a:cubicBezTo>
                  <a:pt x="1833" y="20618"/>
                  <a:pt x="967" y="19740"/>
                  <a:pt x="967" y="18655"/>
                </a:cubicBezTo>
                <a:cubicBezTo>
                  <a:pt x="967" y="18113"/>
                  <a:pt x="1184" y="17622"/>
                  <a:pt x="1534" y="17267"/>
                </a:cubicBezTo>
                <a:lnTo>
                  <a:pt x="9684" y="9801"/>
                </a:lnTo>
                <a:lnTo>
                  <a:pt x="9671" y="9786"/>
                </a:lnTo>
                <a:cubicBezTo>
                  <a:pt x="9796" y="9698"/>
                  <a:pt x="9884" y="9557"/>
                  <a:pt x="9884" y="9389"/>
                </a:cubicBezTo>
                <a:cubicBezTo>
                  <a:pt x="9884" y="9283"/>
                  <a:pt x="9844" y="9190"/>
                  <a:pt x="9787" y="9110"/>
                </a:cubicBezTo>
                <a:lnTo>
                  <a:pt x="9790" y="9107"/>
                </a:lnTo>
                <a:cubicBezTo>
                  <a:pt x="8390" y="7219"/>
                  <a:pt x="8340" y="5816"/>
                  <a:pt x="9546" y="4488"/>
                </a:cubicBezTo>
                <a:lnTo>
                  <a:pt x="12130" y="1805"/>
                </a:lnTo>
                <a:cubicBezTo>
                  <a:pt x="12785" y="1125"/>
                  <a:pt x="13641" y="982"/>
                  <a:pt x="14244" y="982"/>
                </a:cubicBezTo>
                <a:lnTo>
                  <a:pt x="14246" y="982"/>
                </a:lnTo>
                <a:cubicBezTo>
                  <a:pt x="14611" y="982"/>
                  <a:pt x="14988" y="1037"/>
                  <a:pt x="15366" y="1136"/>
                </a:cubicBezTo>
                <a:lnTo>
                  <a:pt x="13559" y="2970"/>
                </a:lnTo>
                <a:lnTo>
                  <a:pt x="14243" y="3664"/>
                </a:lnTo>
                <a:lnTo>
                  <a:pt x="16661" y="1210"/>
                </a:lnTo>
                <a:lnTo>
                  <a:pt x="16657" y="1206"/>
                </a:lnTo>
                <a:lnTo>
                  <a:pt x="17082" y="775"/>
                </a:lnTo>
                <a:cubicBezTo>
                  <a:pt x="16139" y="269"/>
                  <a:pt x="15160" y="0"/>
                  <a:pt x="14246" y="0"/>
                </a:cubicBezTo>
                <a:lnTo>
                  <a:pt x="14244" y="0"/>
                </a:lnTo>
                <a:cubicBezTo>
                  <a:pt x="13167" y="0"/>
                  <a:pt x="12182" y="361"/>
                  <a:pt x="11460" y="1111"/>
                </a:cubicBezTo>
                <a:lnTo>
                  <a:pt x="8867" y="3804"/>
                </a:lnTo>
                <a:cubicBezTo>
                  <a:pt x="7163" y="5672"/>
                  <a:pt x="7613" y="7584"/>
                  <a:pt x="8769" y="9315"/>
                </a:cubicBezTo>
                <a:lnTo>
                  <a:pt x="850" y="16572"/>
                </a:lnTo>
                <a:cubicBezTo>
                  <a:pt x="325" y="17106"/>
                  <a:pt x="0" y="17842"/>
                  <a:pt x="0" y="18655"/>
                </a:cubicBezTo>
                <a:cubicBezTo>
                  <a:pt x="0" y="20282"/>
                  <a:pt x="1299" y="21600"/>
                  <a:pt x="2902" y="21600"/>
                </a:cubicBezTo>
                <a:cubicBezTo>
                  <a:pt x="3703" y="21600"/>
                  <a:pt x="4429" y="21271"/>
                  <a:pt x="4954" y="20738"/>
                </a:cubicBezTo>
                <a:lnTo>
                  <a:pt x="12160" y="12652"/>
                </a:lnTo>
                <a:cubicBezTo>
                  <a:pt x="13800" y="13590"/>
                  <a:pt x="15363" y="13747"/>
                  <a:pt x="15606" y="13747"/>
                </a:cubicBezTo>
                <a:cubicBezTo>
                  <a:pt x="16313" y="13747"/>
                  <a:pt x="17067" y="13463"/>
                  <a:pt x="17617" y="12892"/>
                </a:cubicBezTo>
                <a:lnTo>
                  <a:pt x="20209" y="10198"/>
                </a:lnTo>
                <a:cubicBezTo>
                  <a:pt x="21560" y="8795"/>
                  <a:pt x="21600" y="6433"/>
                  <a:pt x="20499" y="4279"/>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 name="Picture Placeholder 1"/>
          <p:cNvSpPr>
            <a:spLocks noGrp="1"/>
          </p:cNvSpPr>
          <p:nvPr>
            <p:ph type="pic" sz="quarter" idx="22"/>
          </p:nvPr>
        </p:nvSpPr>
        <p:spPr/>
      </p:sp>
    </p:spTree>
    <p:extLst>
      <p:ext uri="{BB962C8B-B14F-4D97-AF65-F5344CB8AC3E}">
        <p14:creationId xmlns:p14="http://schemas.microsoft.com/office/powerpoint/2010/main" val="804290626"/>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12330344" y="4577123"/>
            <a:ext cx="10412837" cy="4619715"/>
            <a:chOff x="2129912" y="3914851"/>
            <a:chExt cx="19775126" cy="5537201"/>
          </a:xfrm>
        </p:grpSpPr>
        <p:sp>
          <p:nvSpPr>
            <p:cNvPr id="21" name="Line 1"/>
            <p:cNvSpPr>
              <a:spLocks noChangeShapeType="1"/>
            </p:cNvSpPr>
            <p:nvPr/>
          </p:nvSpPr>
          <p:spPr bwMode="auto">
            <a:xfrm flipV="1">
              <a:off x="2129912" y="9421464"/>
              <a:ext cx="19775126" cy="30588"/>
            </a:xfrm>
            <a:prstGeom prst="line">
              <a:avLst/>
            </a:prstGeom>
            <a:noFill/>
            <a:ln w="25400">
              <a:solidFill>
                <a:srgbClr val="E6E5E5">
                  <a:alpha val="59999"/>
                </a:srgbClr>
              </a:solidFill>
              <a:miter lim="800000"/>
              <a:headEnd/>
              <a:tailEnd/>
            </a:ln>
            <a:extLst>
              <a:ext uri="{909E8E84-426E-40dd-AFC4-6F175D3DCCD1}">
                <a14:hiddenFill xmlns:a14="http://schemas.microsoft.com/office/drawing/2010/main" xmlns="">
                  <a:noFill/>
                </a14:hiddenFill>
              </a:ext>
            </a:extLst>
          </p:spPr>
          <p:txBody>
            <a:bodyPr lIns="0" tIns="0" rIns="0" bIns="0"/>
            <a:lstStyle/>
            <a:p>
              <a:endParaRPr lang="en-US" dirty="0">
                <a:latin typeface="Source Sans Pro Regular" charset="0"/>
              </a:endParaRPr>
            </a:p>
          </p:txBody>
        </p:sp>
        <p:sp>
          <p:nvSpPr>
            <p:cNvPr id="22" name="Line 2"/>
            <p:cNvSpPr>
              <a:spLocks noChangeShapeType="1"/>
            </p:cNvSpPr>
            <p:nvPr/>
          </p:nvSpPr>
          <p:spPr bwMode="auto">
            <a:xfrm>
              <a:off x="2131500" y="8129666"/>
              <a:ext cx="19773538" cy="6134"/>
            </a:xfrm>
            <a:prstGeom prst="line">
              <a:avLst/>
            </a:prstGeom>
            <a:noFill/>
            <a:ln w="25400">
              <a:solidFill>
                <a:srgbClr val="E6E5E5">
                  <a:alpha val="59999"/>
                </a:srgbClr>
              </a:solidFill>
              <a:miter lim="800000"/>
              <a:headEnd/>
              <a:tailEnd/>
            </a:ln>
            <a:extLst>
              <a:ext uri="{909E8E84-426E-40dd-AFC4-6F175D3DCCD1}">
                <a14:hiddenFill xmlns:a14="http://schemas.microsoft.com/office/drawing/2010/main" xmlns="">
                  <a:noFill/>
                </a14:hiddenFill>
              </a:ext>
            </a:extLst>
          </p:spPr>
          <p:txBody>
            <a:bodyPr lIns="0" tIns="0" rIns="0" bIns="0"/>
            <a:lstStyle/>
            <a:p>
              <a:endParaRPr lang="en-US" dirty="0">
                <a:latin typeface="Source Sans Pro Regular" charset="0"/>
              </a:endParaRPr>
            </a:p>
          </p:txBody>
        </p:sp>
        <p:sp>
          <p:nvSpPr>
            <p:cNvPr id="23" name="Line 3"/>
            <p:cNvSpPr>
              <a:spLocks noChangeShapeType="1"/>
            </p:cNvSpPr>
            <p:nvPr/>
          </p:nvSpPr>
          <p:spPr bwMode="auto">
            <a:xfrm>
              <a:off x="2131500" y="6734251"/>
              <a:ext cx="19773538" cy="109751"/>
            </a:xfrm>
            <a:prstGeom prst="line">
              <a:avLst/>
            </a:prstGeom>
            <a:noFill/>
            <a:ln w="25400">
              <a:solidFill>
                <a:srgbClr val="E6E5E5">
                  <a:alpha val="59999"/>
                </a:srgbClr>
              </a:solidFill>
              <a:miter lim="800000"/>
              <a:headEnd/>
              <a:tailEnd/>
            </a:ln>
            <a:extLst>
              <a:ext uri="{909E8E84-426E-40dd-AFC4-6F175D3DCCD1}">
                <a14:hiddenFill xmlns:a14="http://schemas.microsoft.com/office/drawing/2010/main" xmlns="">
                  <a:noFill/>
                </a14:hiddenFill>
              </a:ext>
            </a:extLst>
          </p:spPr>
          <p:txBody>
            <a:bodyPr lIns="0" tIns="0" rIns="0" bIns="0"/>
            <a:lstStyle/>
            <a:p>
              <a:endParaRPr lang="en-US" dirty="0">
                <a:latin typeface="Source Sans Pro Regular" charset="0"/>
              </a:endParaRPr>
            </a:p>
          </p:txBody>
        </p:sp>
        <p:sp>
          <p:nvSpPr>
            <p:cNvPr id="24" name="Line 4"/>
            <p:cNvSpPr>
              <a:spLocks noChangeShapeType="1"/>
            </p:cNvSpPr>
            <p:nvPr/>
          </p:nvSpPr>
          <p:spPr bwMode="auto">
            <a:xfrm>
              <a:off x="2131500" y="5311851"/>
              <a:ext cx="19773538" cy="55349"/>
            </a:xfrm>
            <a:prstGeom prst="line">
              <a:avLst/>
            </a:prstGeom>
            <a:noFill/>
            <a:ln w="25400">
              <a:solidFill>
                <a:srgbClr val="E6E5E5">
                  <a:alpha val="59999"/>
                </a:srgbClr>
              </a:solidFill>
              <a:miter lim="800000"/>
              <a:headEnd/>
              <a:tailEnd/>
            </a:ln>
            <a:extLst>
              <a:ext uri="{909E8E84-426E-40dd-AFC4-6F175D3DCCD1}">
                <a14:hiddenFill xmlns:a14="http://schemas.microsoft.com/office/drawing/2010/main" xmlns="">
                  <a:noFill/>
                </a14:hiddenFill>
              </a:ext>
            </a:extLst>
          </p:spPr>
          <p:txBody>
            <a:bodyPr lIns="0" tIns="0" rIns="0" bIns="0"/>
            <a:lstStyle/>
            <a:p>
              <a:endParaRPr lang="en-US" dirty="0">
                <a:latin typeface="Source Sans Pro Regular" charset="0"/>
              </a:endParaRPr>
            </a:p>
          </p:txBody>
        </p:sp>
        <p:sp>
          <p:nvSpPr>
            <p:cNvPr id="25" name="Line 5"/>
            <p:cNvSpPr>
              <a:spLocks noChangeShapeType="1"/>
            </p:cNvSpPr>
            <p:nvPr/>
          </p:nvSpPr>
          <p:spPr bwMode="auto">
            <a:xfrm>
              <a:off x="2131500" y="3914851"/>
              <a:ext cx="19773538" cy="1587"/>
            </a:xfrm>
            <a:prstGeom prst="line">
              <a:avLst/>
            </a:prstGeom>
            <a:noFill/>
            <a:ln w="25400">
              <a:solidFill>
                <a:srgbClr val="E6E5E5">
                  <a:alpha val="59999"/>
                </a:srgbClr>
              </a:solidFill>
              <a:miter lim="800000"/>
              <a:headEnd/>
              <a:tailEnd/>
            </a:ln>
            <a:extLst>
              <a:ext uri="{909E8E84-426E-40dd-AFC4-6F175D3DCCD1}">
                <a14:hiddenFill xmlns:a14="http://schemas.microsoft.com/office/drawing/2010/main" xmlns="">
                  <a:noFill/>
                </a14:hiddenFill>
              </a:ext>
            </a:extLst>
          </p:spPr>
          <p:txBody>
            <a:bodyPr lIns="0" tIns="0" rIns="0" bIns="0"/>
            <a:lstStyle/>
            <a:p>
              <a:endParaRPr lang="en-US" dirty="0">
                <a:latin typeface="Source Sans Pro Regular" charset="0"/>
              </a:endParaRPr>
            </a:p>
          </p:txBody>
        </p:sp>
      </p:grpSp>
      <p:sp>
        <p:nvSpPr>
          <p:cNvPr id="26" name="AutoShape 6"/>
          <p:cNvSpPr>
            <a:spLocks/>
          </p:cNvSpPr>
          <p:nvPr/>
        </p:nvSpPr>
        <p:spPr bwMode="auto">
          <a:xfrm>
            <a:off x="12344909" y="4502954"/>
            <a:ext cx="10398272" cy="5332274"/>
          </a:xfrm>
          <a:custGeom>
            <a:avLst/>
            <a:gdLst>
              <a:gd name="T0" fmla="*/ 2147483647 w 21457"/>
              <a:gd name="T1" fmla="*/ 0 h 21600"/>
              <a:gd name="T2" fmla="*/ 2147483647 w 21457"/>
              <a:gd name="T3" fmla="*/ 2147483647 h 21600"/>
              <a:gd name="T4" fmla="*/ 2147483647 w 21457"/>
              <a:gd name="T5" fmla="*/ 2147483647 h 21600"/>
              <a:gd name="T6" fmla="*/ 2147483647 w 21457"/>
              <a:gd name="T7" fmla="*/ 214748364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457" h="21600">
                <a:moveTo>
                  <a:pt x="3" y="0"/>
                </a:moveTo>
                <a:lnTo>
                  <a:pt x="3" y="18531"/>
                </a:lnTo>
                <a:cubicBezTo>
                  <a:pt x="3" y="18531"/>
                  <a:pt x="-143" y="21600"/>
                  <a:pt x="1568" y="21600"/>
                </a:cubicBezTo>
                <a:cubicBezTo>
                  <a:pt x="3279" y="21600"/>
                  <a:pt x="21457" y="21585"/>
                  <a:pt x="21457" y="21585"/>
                </a:cubicBezTo>
              </a:path>
            </a:pathLst>
          </a:custGeom>
          <a:noFill/>
          <a:ln w="25400" cap="flat">
            <a:solidFill>
              <a:srgbClr val="CDCCCC"/>
            </a:solidFill>
            <a:prstDash val="solid"/>
            <a:miter lim="800000"/>
            <a:headEnd type="none" w="med" len="med"/>
            <a:tailEnd type="none" w="med" len="med"/>
          </a:ln>
          <a:extLst>
            <a:ext uri="{909E8E84-426E-40dd-AFC4-6F175D3DCCD1}">
              <a14:hiddenFill xmlns:a14="http://schemas.microsoft.com/office/drawing/2010/main" xmlns="">
                <a:solidFill>
                  <a:srgbClr val="FFFFFF"/>
                </a:solidFill>
              </a14:hiddenFill>
            </a:ext>
          </a:extLst>
        </p:spPr>
        <p:txBody>
          <a:bodyPr lIns="0" tIns="0" rIns="0" bIns="0"/>
          <a:lstStyle/>
          <a:p>
            <a:endParaRPr lang="en-US" dirty="0">
              <a:latin typeface="Source Sans Pro Regular" charset="0"/>
            </a:endParaRPr>
          </a:p>
        </p:txBody>
      </p:sp>
      <p:sp>
        <p:nvSpPr>
          <p:cNvPr id="27" name="Rectangle 7"/>
          <p:cNvSpPr>
            <a:spLocks/>
          </p:cNvSpPr>
          <p:nvPr/>
        </p:nvSpPr>
        <p:spPr bwMode="auto">
          <a:xfrm>
            <a:off x="11848945" y="9017214"/>
            <a:ext cx="269304"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wrap="none" lIns="0" tIns="0" rIns="0" bIns="0" anchor="ctr">
            <a:spAutoFit/>
          </a:bodyPr>
          <a:lstStyle/>
          <a:p>
            <a:pPr algn="r"/>
            <a:r>
              <a:rPr lang="en-US" sz="1800">
                <a:solidFill>
                  <a:schemeClr val="tx2"/>
                </a:solidFill>
                <a:latin typeface="Lato Regular"/>
                <a:ea typeface="ＭＳ Ｐゴシック" charset="0"/>
                <a:cs typeface="Lato Regular"/>
                <a:sym typeface="Source Sans Pro Bold" charset="0"/>
              </a:rPr>
              <a:t>20</a:t>
            </a:r>
          </a:p>
        </p:txBody>
      </p:sp>
      <p:sp>
        <p:nvSpPr>
          <p:cNvPr id="28" name="Rectangle 8"/>
          <p:cNvSpPr>
            <a:spLocks/>
          </p:cNvSpPr>
          <p:nvPr/>
        </p:nvSpPr>
        <p:spPr bwMode="auto">
          <a:xfrm>
            <a:off x="11850269" y="7937566"/>
            <a:ext cx="269304"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wrap="none" lIns="0" tIns="0" rIns="0" bIns="0" anchor="ctr">
            <a:spAutoFit/>
          </a:bodyPr>
          <a:lstStyle/>
          <a:p>
            <a:pPr algn="r"/>
            <a:r>
              <a:rPr lang="en-US" sz="1800">
                <a:solidFill>
                  <a:schemeClr val="tx2"/>
                </a:solidFill>
                <a:latin typeface="Lato Regular"/>
                <a:ea typeface="ＭＳ Ｐゴシック" charset="0"/>
                <a:cs typeface="Lato Regular"/>
                <a:sym typeface="Source Sans Pro Bold" charset="0"/>
              </a:rPr>
              <a:t>40</a:t>
            </a:r>
          </a:p>
        </p:txBody>
      </p:sp>
      <p:sp>
        <p:nvSpPr>
          <p:cNvPr id="29" name="Rectangle 9"/>
          <p:cNvSpPr>
            <a:spLocks/>
          </p:cNvSpPr>
          <p:nvPr/>
        </p:nvSpPr>
        <p:spPr bwMode="auto">
          <a:xfrm>
            <a:off x="11850269" y="6813314"/>
            <a:ext cx="269304"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wrap="none" lIns="0" tIns="0" rIns="0" bIns="0" anchor="ctr">
            <a:spAutoFit/>
          </a:bodyPr>
          <a:lstStyle/>
          <a:p>
            <a:pPr algn="r"/>
            <a:r>
              <a:rPr lang="en-US" sz="1800" dirty="0">
                <a:solidFill>
                  <a:schemeClr val="tx2"/>
                </a:solidFill>
                <a:latin typeface="Lato Regular"/>
                <a:ea typeface="ＭＳ Ｐゴシック" charset="0"/>
                <a:cs typeface="Lato Regular"/>
                <a:sym typeface="Source Sans Pro Bold" charset="0"/>
              </a:rPr>
              <a:t>60</a:t>
            </a:r>
          </a:p>
        </p:txBody>
      </p:sp>
      <p:sp>
        <p:nvSpPr>
          <p:cNvPr id="30" name="Rectangle 10"/>
          <p:cNvSpPr>
            <a:spLocks/>
          </p:cNvSpPr>
          <p:nvPr/>
        </p:nvSpPr>
        <p:spPr bwMode="auto">
          <a:xfrm>
            <a:off x="11850269" y="5622154"/>
            <a:ext cx="269304"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wrap="none" lIns="0" tIns="0" rIns="0" bIns="0" anchor="ctr">
            <a:spAutoFit/>
          </a:bodyPr>
          <a:lstStyle/>
          <a:p>
            <a:pPr algn="r"/>
            <a:r>
              <a:rPr lang="en-US" sz="1800">
                <a:solidFill>
                  <a:schemeClr val="tx2"/>
                </a:solidFill>
                <a:latin typeface="Lato Regular"/>
                <a:ea typeface="ＭＳ Ｐゴシック" charset="0"/>
                <a:cs typeface="Lato Regular"/>
                <a:sym typeface="Source Sans Pro Bold" charset="0"/>
              </a:rPr>
              <a:t>80</a:t>
            </a:r>
          </a:p>
        </p:txBody>
      </p:sp>
      <p:sp>
        <p:nvSpPr>
          <p:cNvPr id="31" name="Rectangle 11"/>
          <p:cNvSpPr>
            <a:spLocks/>
          </p:cNvSpPr>
          <p:nvPr/>
        </p:nvSpPr>
        <p:spPr bwMode="auto">
          <a:xfrm>
            <a:off x="11753657" y="4475601"/>
            <a:ext cx="403957"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wrap="none" lIns="0" tIns="0" rIns="0" bIns="0" anchor="ctr">
            <a:spAutoFit/>
          </a:bodyPr>
          <a:lstStyle/>
          <a:p>
            <a:pPr algn="r"/>
            <a:r>
              <a:rPr lang="en-US" sz="1800">
                <a:solidFill>
                  <a:schemeClr val="tx2"/>
                </a:solidFill>
                <a:latin typeface="Lato Regular"/>
                <a:ea typeface="ＭＳ Ｐゴシック" charset="0"/>
                <a:cs typeface="Lato Regular"/>
                <a:sym typeface="Source Sans Pro Bold" charset="0"/>
              </a:rPr>
              <a:t>100</a:t>
            </a:r>
          </a:p>
        </p:txBody>
      </p:sp>
      <p:sp>
        <p:nvSpPr>
          <p:cNvPr id="37" name="AutoShape 24"/>
          <p:cNvSpPr>
            <a:spLocks/>
          </p:cNvSpPr>
          <p:nvPr/>
        </p:nvSpPr>
        <p:spPr bwMode="auto">
          <a:xfrm>
            <a:off x="19967837" y="4502954"/>
            <a:ext cx="1059291" cy="5096520"/>
          </a:xfrm>
          <a:prstGeom prst="roundRect">
            <a:avLst>
              <a:gd name="adj" fmla="val 50000"/>
            </a:avLst>
          </a:prstGeom>
          <a:solidFill>
            <a:srgbClr val="E6E6E6"/>
          </a:solidFill>
          <a:ln w="25400">
            <a:solidFill>
              <a:schemeClr val="tx1">
                <a:alpha val="0"/>
              </a:schemeClr>
            </a:solidFill>
            <a:miter lim="800000"/>
            <a:headEnd/>
            <a:tailEnd/>
          </a:ln>
        </p:spPr>
        <p:txBody>
          <a:bodyPr lIns="0" tIns="0" rIns="0" bIns="0"/>
          <a:lstStyle/>
          <a:p>
            <a:endParaRPr lang="en-US" dirty="0">
              <a:latin typeface="Source Sans Pro Regular" charset="0"/>
            </a:endParaRPr>
          </a:p>
        </p:txBody>
      </p:sp>
      <p:sp>
        <p:nvSpPr>
          <p:cNvPr id="38" name="AutoShape 25"/>
          <p:cNvSpPr>
            <a:spLocks/>
          </p:cNvSpPr>
          <p:nvPr/>
        </p:nvSpPr>
        <p:spPr bwMode="auto">
          <a:xfrm>
            <a:off x="21683890" y="4502954"/>
            <a:ext cx="1059291" cy="5096520"/>
          </a:xfrm>
          <a:prstGeom prst="roundRect">
            <a:avLst>
              <a:gd name="adj" fmla="val 50000"/>
            </a:avLst>
          </a:prstGeom>
          <a:solidFill>
            <a:srgbClr val="E6E6E6"/>
          </a:solidFill>
          <a:ln w="25400">
            <a:solidFill>
              <a:schemeClr val="tx1">
                <a:alpha val="0"/>
              </a:schemeClr>
            </a:solidFill>
            <a:miter lim="800000"/>
            <a:headEnd/>
            <a:tailEnd/>
          </a:ln>
        </p:spPr>
        <p:txBody>
          <a:bodyPr lIns="0" tIns="0" rIns="0" bIns="0"/>
          <a:lstStyle/>
          <a:p>
            <a:endParaRPr lang="en-US" dirty="0">
              <a:latin typeface="Source Sans Pro Regular" charset="0"/>
            </a:endParaRPr>
          </a:p>
        </p:txBody>
      </p:sp>
      <p:sp>
        <p:nvSpPr>
          <p:cNvPr id="51" name="Oval 38"/>
          <p:cNvSpPr>
            <a:spLocks/>
          </p:cNvSpPr>
          <p:nvPr/>
        </p:nvSpPr>
        <p:spPr bwMode="auto">
          <a:xfrm>
            <a:off x="20073766" y="5191673"/>
            <a:ext cx="868619" cy="868845"/>
          </a:xfrm>
          <a:prstGeom prst="ellipse">
            <a:avLst/>
          </a:prstGeom>
          <a:solidFill>
            <a:schemeClr val="accent5"/>
          </a:solidFill>
          <a:ln w="25400">
            <a:solidFill>
              <a:schemeClr val="tx1">
                <a:alpha val="0"/>
              </a:schemeClr>
            </a:solidFill>
            <a:miter lim="800000"/>
            <a:headEnd/>
            <a:tailEnd/>
          </a:ln>
        </p:spPr>
        <p:txBody>
          <a:bodyPr lIns="0" tIns="0" rIns="0" bIns="0"/>
          <a:lstStyle/>
          <a:p>
            <a:endParaRPr lang="en-US" dirty="0">
              <a:latin typeface="Source Sans Pro Regular" charset="0"/>
            </a:endParaRPr>
          </a:p>
        </p:txBody>
      </p:sp>
      <p:sp>
        <p:nvSpPr>
          <p:cNvPr id="52" name="AutoShape 39"/>
          <p:cNvSpPr>
            <a:spLocks/>
          </p:cNvSpPr>
          <p:nvPr/>
        </p:nvSpPr>
        <p:spPr bwMode="auto">
          <a:xfrm>
            <a:off x="20465704" y="5636691"/>
            <a:ext cx="95336" cy="3962783"/>
          </a:xfrm>
          <a:prstGeom prst="roundRect">
            <a:avLst>
              <a:gd name="adj" fmla="val 50000"/>
            </a:avLst>
          </a:prstGeom>
          <a:solidFill>
            <a:schemeClr val="accent5"/>
          </a:solidFill>
          <a:ln w="25400">
            <a:solidFill>
              <a:schemeClr val="tx1">
                <a:alpha val="0"/>
              </a:schemeClr>
            </a:solidFill>
            <a:miter lim="800000"/>
            <a:headEnd/>
            <a:tailEnd/>
          </a:ln>
        </p:spPr>
        <p:txBody>
          <a:bodyPr lIns="0" tIns="0" rIns="0" bIns="0"/>
          <a:lstStyle/>
          <a:p>
            <a:endParaRPr lang="en-US" dirty="0">
              <a:latin typeface="Source Sans Pro Regular" charset="0"/>
            </a:endParaRPr>
          </a:p>
        </p:txBody>
      </p:sp>
      <p:sp>
        <p:nvSpPr>
          <p:cNvPr id="53" name="Oval 40"/>
          <p:cNvSpPr>
            <a:spLocks/>
          </p:cNvSpPr>
          <p:nvPr/>
        </p:nvSpPr>
        <p:spPr bwMode="auto">
          <a:xfrm>
            <a:off x="20402146" y="9726622"/>
            <a:ext cx="233044" cy="233105"/>
          </a:xfrm>
          <a:prstGeom prst="ellipse">
            <a:avLst/>
          </a:prstGeom>
          <a:solidFill>
            <a:schemeClr val="accent5"/>
          </a:solidFill>
          <a:ln w="25400">
            <a:solidFill>
              <a:schemeClr val="tx1">
                <a:alpha val="0"/>
              </a:schemeClr>
            </a:solidFill>
            <a:miter lim="800000"/>
            <a:headEnd/>
            <a:tailEnd/>
          </a:ln>
        </p:spPr>
        <p:txBody>
          <a:bodyPr lIns="0" tIns="0" rIns="0" bIns="0"/>
          <a:lstStyle/>
          <a:p>
            <a:endParaRPr lang="en-US" dirty="0">
              <a:latin typeface="Source Sans Pro Regular" charset="0"/>
            </a:endParaRPr>
          </a:p>
        </p:txBody>
      </p:sp>
      <p:sp>
        <p:nvSpPr>
          <p:cNvPr id="54" name="Oval 41"/>
          <p:cNvSpPr>
            <a:spLocks/>
          </p:cNvSpPr>
          <p:nvPr/>
        </p:nvSpPr>
        <p:spPr bwMode="auto">
          <a:xfrm>
            <a:off x="21768632" y="5901583"/>
            <a:ext cx="868619" cy="868845"/>
          </a:xfrm>
          <a:prstGeom prst="ellipse">
            <a:avLst/>
          </a:prstGeom>
          <a:solidFill>
            <a:schemeClr val="accent6"/>
          </a:solidFill>
          <a:ln w="25400">
            <a:solidFill>
              <a:schemeClr val="tx1">
                <a:alpha val="0"/>
              </a:schemeClr>
            </a:solidFill>
            <a:miter lim="800000"/>
            <a:headEnd/>
            <a:tailEnd/>
          </a:ln>
        </p:spPr>
        <p:txBody>
          <a:bodyPr lIns="0" tIns="0" rIns="0" bIns="0"/>
          <a:lstStyle/>
          <a:p>
            <a:endParaRPr lang="en-US" dirty="0">
              <a:latin typeface="Source Sans Pro Regular" charset="0"/>
            </a:endParaRPr>
          </a:p>
        </p:txBody>
      </p:sp>
      <p:sp>
        <p:nvSpPr>
          <p:cNvPr id="55" name="AutoShape 42"/>
          <p:cNvSpPr>
            <a:spLocks/>
          </p:cNvSpPr>
          <p:nvPr/>
        </p:nvSpPr>
        <p:spPr bwMode="auto">
          <a:xfrm>
            <a:off x="22160571" y="6134688"/>
            <a:ext cx="95336" cy="3464786"/>
          </a:xfrm>
          <a:prstGeom prst="roundRect">
            <a:avLst>
              <a:gd name="adj" fmla="val 50000"/>
            </a:avLst>
          </a:prstGeom>
          <a:solidFill>
            <a:schemeClr val="accent6"/>
          </a:solidFill>
          <a:ln w="25400">
            <a:solidFill>
              <a:schemeClr val="tx1">
                <a:alpha val="0"/>
              </a:schemeClr>
            </a:solidFill>
            <a:miter lim="800000"/>
            <a:headEnd/>
            <a:tailEnd/>
          </a:ln>
        </p:spPr>
        <p:txBody>
          <a:bodyPr lIns="0" tIns="0" rIns="0" bIns="0"/>
          <a:lstStyle/>
          <a:p>
            <a:endParaRPr lang="en-US" dirty="0">
              <a:latin typeface="Source Sans Pro Regular" charset="0"/>
            </a:endParaRPr>
          </a:p>
        </p:txBody>
      </p:sp>
      <p:sp>
        <p:nvSpPr>
          <p:cNvPr id="56" name="Oval 43"/>
          <p:cNvSpPr>
            <a:spLocks/>
          </p:cNvSpPr>
          <p:nvPr/>
        </p:nvSpPr>
        <p:spPr bwMode="auto">
          <a:xfrm>
            <a:off x="22097013" y="9726622"/>
            <a:ext cx="233044" cy="233105"/>
          </a:xfrm>
          <a:prstGeom prst="ellipse">
            <a:avLst/>
          </a:prstGeom>
          <a:solidFill>
            <a:schemeClr val="accent6"/>
          </a:solidFill>
          <a:ln w="25400">
            <a:solidFill>
              <a:schemeClr val="tx1">
                <a:alpha val="0"/>
              </a:schemeClr>
            </a:solidFill>
            <a:miter lim="800000"/>
            <a:headEnd/>
            <a:tailEnd/>
          </a:ln>
        </p:spPr>
        <p:txBody>
          <a:bodyPr lIns="0" tIns="0" rIns="0" bIns="0"/>
          <a:lstStyle/>
          <a:p>
            <a:endParaRPr lang="en-US" dirty="0">
              <a:latin typeface="Source Sans Pro Regular" charset="0"/>
            </a:endParaRPr>
          </a:p>
        </p:txBody>
      </p:sp>
      <p:sp>
        <p:nvSpPr>
          <p:cNvPr id="61" name="Rectangle 48"/>
          <p:cNvSpPr>
            <a:spLocks/>
          </p:cNvSpPr>
          <p:nvPr/>
        </p:nvSpPr>
        <p:spPr bwMode="auto">
          <a:xfrm>
            <a:off x="20221942" y="5458257"/>
            <a:ext cx="602729"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wrap="none" lIns="0" tIns="0" rIns="0" bIns="0" anchor="ctr">
            <a:spAutoFit/>
          </a:bodyPr>
          <a:lstStyle/>
          <a:p>
            <a:pPr algn="ctr"/>
            <a:r>
              <a:rPr lang="en-US" sz="2400">
                <a:solidFill>
                  <a:schemeClr val="bg1"/>
                </a:solidFill>
                <a:latin typeface="Lato Regular"/>
                <a:ea typeface="ＭＳ Ｐゴシック" charset="0"/>
                <a:cs typeface="Lato Regular"/>
                <a:sym typeface="Source Sans Pro Bold" charset="0"/>
              </a:rPr>
              <a:t>87%</a:t>
            </a:r>
          </a:p>
        </p:txBody>
      </p:sp>
      <p:sp>
        <p:nvSpPr>
          <p:cNvPr id="62" name="Rectangle 49"/>
          <p:cNvSpPr>
            <a:spLocks/>
          </p:cNvSpPr>
          <p:nvPr/>
        </p:nvSpPr>
        <p:spPr bwMode="auto">
          <a:xfrm>
            <a:off x="21927402" y="6157571"/>
            <a:ext cx="602729"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wrap="none" lIns="0" tIns="0" rIns="0" bIns="0" anchor="ctr">
            <a:spAutoFit/>
          </a:bodyPr>
          <a:lstStyle/>
          <a:p>
            <a:pPr algn="ctr"/>
            <a:r>
              <a:rPr lang="en-US" sz="2400">
                <a:solidFill>
                  <a:schemeClr val="bg1"/>
                </a:solidFill>
                <a:latin typeface="Lato Regular"/>
                <a:ea typeface="ＭＳ Ｐゴシック" charset="0"/>
                <a:cs typeface="Lato Regular"/>
                <a:sym typeface="Source Sans Pro Bold" charset="0"/>
              </a:rPr>
              <a:t>66%</a:t>
            </a:r>
          </a:p>
        </p:txBody>
      </p:sp>
      <p:sp>
        <p:nvSpPr>
          <p:cNvPr id="94" name="AutoShape 20"/>
          <p:cNvSpPr>
            <a:spLocks/>
          </p:cNvSpPr>
          <p:nvPr/>
        </p:nvSpPr>
        <p:spPr bwMode="auto">
          <a:xfrm>
            <a:off x="13177777" y="4502954"/>
            <a:ext cx="1059291" cy="5096520"/>
          </a:xfrm>
          <a:prstGeom prst="roundRect">
            <a:avLst>
              <a:gd name="adj" fmla="val 50000"/>
            </a:avLst>
          </a:prstGeom>
          <a:solidFill>
            <a:srgbClr val="E6E6E6"/>
          </a:solidFill>
          <a:ln w="25400">
            <a:solidFill>
              <a:schemeClr val="tx1">
                <a:alpha val="0"/>
              </a:schemeClr>
            </a:solidFill>
            <a:miter lim="800000"/>
            <a:headEnd/>
            <a:tailEnd/>
          </a:ln>
        </p:spPr>
        <p:txBody>
          <a:bodyPr lIns="0" tIns="0" rIns="0" bIns="0"/>
          <a:lstStyle/>
          <a:p>
            <a:endParaRPr lang="en-US" dirty="0">
              <a:latin typeface="Source Sans Pro Regular" charset="0"/>
            </a:endParaRPr>
          </a:p>
        </p:txBody>
      </p:sp>
      <p:sp>
        <p:nvSpPr>
          <p:cNvPr id="95" name="AutoShape 21"/>
          <p:cNvSpPr>
            <a:spLocks/>
          </p:cNvSpPr>
          <p:nvPr/>
        </p:nvSpPr>
        <p:spPr bwMode="auto">
          <a:xfrm>
            <a:off x="14851458" y="4502954"/>
            <a:ext cx="1059291" cy="5096520"/>
          </a:xfrm>
          <a:prstGeom prst="roundRect">
            <a:avLst>
              <a:gd name="adj" fmla="val 50000"/>
            </a:avLst>
          </a:prstGeom>
          <a:solidFill>
            <a:srgbClr val="E6E6E6"/>
          </a:solidFill>
          <a:ln w="25400">
            <a:solidFill>
              <a:schemeClr val="tx1">
                <a:alpha val="0"/>
              </a:schemeClr>
            </a:solidFill>
            <a:miter lim="800000"/>
            <a:headEnd/>
            <a:tailEnd/>
          </a:ln>
        </p:spPr>
        <p:txBody>
          <a:bodyPr lIns="0" tIns="0" rIns="0" bIns="0"/>
          <a:lstStyle/>
          <a:p>
            <a:endParaRPr lang="en-US" dirty="0">
              <a:latin typeface="Source Sans Pro Regular" charset="0"/>
            </a:endParaRPr>
          </a:p>
        </p:txBody>
      </p:sp>
      <p:sp>
        <p:nvSpPr>
          <p:cNvPr id="96" name="AutoShape 22"/>
          <p:cNvSpPr>
            <a:spLocks/>
          </p:cNvSpPr>
          <p:nvPr/>
        </p:nvSpPr>
        <p:spPr bwMode="auto">
          <a:xfrm>
            <a:off x="16567510" y="4502954"/>
            <a:ext cx="1059291" cy="5096520"/>
          </a:xfrm>
          <a:prstGeom prst="roundRect">
            <a:avLst>
              <a:gd name="adj" fmla="val 50000"/>
            </a:avLst>
          </a:prstGeom>
          <a:solidFill>
            <a:srgbClr val="E6E6E6"/>
          </a:solidFill>
          <a:ln w="25400">
            <a:solidFill>
              <a:schemeClr val="tx1">
                <a:alpha val="0"/>
              </a:schemeClr>
            </a:solidFill>
            <a:miter lim="800000"/>
            <a:headEnd/>
            <a:tailEnd/>
          </a:ln>
        </p:spPr>
        <p:txBody>
          <a:bodyPr lIns="0" tIns="0" rIns="0" bIns="0"/>
          <a:lstStyle/>
          <a:p>
            <a:endParaRPr lang="en-US" dirty="0">
              <a:latin typeface="Source Sans Pro Regular" charset="0"/>
            </a:endParaRPr>
          </a:p>
        </p:txBody>
      </p:sp>
      <p:sp>
        <p:nvSpPr>
          <p:cNvPr id="97" name="AutoShape 23"/>
          <p:cNvSpPr>
            <a:spLocks/>
          </p:cNvSpPr>
          <p:nvPr/>
        </p:nvSpPr>
        <p:spPr bwMode="auto">
          <a:xfrm>
            <a:off x="18262377" y="4502954"/>
            <a:ext cx="1059291" cy="5096520"/>
          </a:xfrm>
          <a:prstGeom prst="roundRect">
            <a:avLst>
              <a:gd name="adj" fmla="val 50000"/>
            </a:avLst>
          </a:prstGeom>
          <a:solidFill>
            <a:srgbClr val="E6E6E6"/>
          </a:solidFill>
          <a:ln w="25400">
            <a:solidFill>
              <a:schemeClr val="tx1">
                <a:alpha val="0"/>
              </a:schemeClr>
            </a:solidFill>
            <a:miter lim="800000"/>
            <a:headEnd/>
            <a:tailEnd/>
          </a:ln>
        </p:spPr>
        <p:txBody>
          <a:bodyPr lIns="0" tIns="0" rIns="0" bIns="0"/>
          <a:lstStyle/>
          <a:p>
            <a:endParaRPr lang="en-US" dirty="0">
              <a:latin typeface="Source Sans Pro Regular" charset="0"/>
            </a:endParaRPr>
          </a:p>
        </p:txBody>
      </p:sp>
      <p:sp>
        <p:nvSpPr>
          <p:cNvPr id="98" name="Oval 26"/>
          <p:cNvSpPr>
            <a:spLocks/>
          </p:cNvSpPr>
          <p:nvPr/>
        </p:nvSpPr>
        <p:spPr bwMode="auto">
          <a:xfrm>
            <a:off x="13269476" y="7077703"/>
            <a:ext cx="868619" cy="868845"/>
          </a:xfrm>
          <a:prstGeom prst="ellipse">
            <a:avLst/>
          </a:prstGeom>
          <a:solidFill>
            <a:schemeClr val="accent1"/>
          </a:solidFill>
          <a:ln w="25400">
            <a:solidFill>
              <a:schemeClr val="tx1">
                <a:alpha val="0"/>
              </a:schemeClr>
            </a:solidFill>
            <a:miter lim="800000"/>
            <a:headEnd/>
            <a:tailEnd/>
          </a:ln>
        </p:spPr>
        <p:txBody>
          <a:bodyPr lIns="0" tIns="0" rIns="0" bIns="0"/>
          <a:lstStyle/>
          <a:p>
            <a:endParaRPr lang="en-US" dirty="0">
              <a:latin typeface="Source Sans Pro Regular" charset="0"/>
            </a:endParaRPr>
          </a:p>
        </p:txBody>
      </p:sp>
      <p:sp>
        <p:nvSpPr>
          <p:cNvPr id="99" name="AutoShape 27"/>
          <p:cNvSpPr>
            <a:spLocks/>
          </p:cNvSpPr>
          <p:nvPr/>
        </p:nvSpPr>
        <p:spPr bwMode="auto">
          <a:xfrm>
            <a:off x="13665052" y="7745231"/>
            <a:ext cx="95336" cy="1854243"/>
          </a:xfrm>
          <a:prstGeom prst="roundRect">
            <a:avLst>
              <a:gd name="adj" fmla="val 50000"/>
            </a:avLst>
          </a:prstGeom>
          <a:solidFill>
            <a:schemeClr val="accent1"/>
          </a:solidFill>
          <a:ln w="25400">
            <a:solidFill>
              <a:schemeClr val="tx1">
                <a:alpha val="0"/>
              </a:schemeClr>
            </a:solidFill>
            <a:miter lim="800000"/>
            <a:headEnd/>
            <a:tailEnd/>
          </a:ln>
        </p:spPr>
        <p:txBody>
          <a:bodyPr lIns="0" tIns="0" rIns="0" bIns="0"/>
          <a:lstStyle/>
          <a:p>
            <a:endParaRPr lang="en-US" dirty="0">
              <a:latin typeface="Source Sans Pro Regular" charset="0"/>
            </a:endParaRPr>
          </a:p>
        </p:txBody>
      </p:sp>
      <p:sp>
        <p:nvSpPr>
          <p:cNvPr id="100" name="Oval 28"/>
          <p:cNvSpPr>
            <a:spLocks/>
          </p:cNvSpPr>
          <p:nvPr/>
        </p:nvSpPr>
        <p:spPr bwMode="auto">
          <a:xfrm>
            <a:off x="13601494" y="9726622"/>
            <a:ext cx="233044" cy="233105"/>
          </a:xfrm>
          <a:prstGeom prst="ellipse">
            <a:avLst/>
          </a:prstGeom>
          <a:solidFill>
            <a:schemeClr val="accent1"/>
          </a:solidFill>
          <a:ln w="25400">
            <a:solidFill>
              <a:schemeClr val="tx1">
                <a:alpha val="0"/>
              </a:schemeClr>
            </a:solidFill>
            <a:miter lim="800000"/>
            <a:headEnd/>
            <a:tailEnd/>
          </a:ln>
        </p:spPr>
        <p:txBody>
          <a:bodyPr lIns="0" tIns="0" rIns="0" bIns="0"/>
          <a:lstStyle/>
          <a:p>
            <a:endParaRPr lang="en-US">
              <a:latin typeface="Source Sans Pro Regular" charset="0"/>
            </a:endParaRPr>
          </a:p>
        </p:txBody>
      </p:sp>
      <p:sp>
        <p:nvSpPr>
          <p:cNvPr id="101" name="Oval 29"/>
          <p:cNvSpPr>
            <a:spLocks/>
          </p:cNvSpPr>
          <p:nvPr/>
        </p:nvSpPr>
        <p:spPr bwMode="auto">
          <a:xfrm>
            <a:off x="14916691" y="5689571"/>
            <a:ext cx="868619" cy="868845"/>
          </a:xfrm>
          <a:prstGeom prst="ellipse">
            <a:avLst/>
          </a:prstGeom>
          <a:solidFill>
            <a:schemeClr val="accent2"/>
          </a:solidFill>
          <a:ln w="25400">
            <a:solidFill>
              <a:schemeClr val="tx1">
                <a:alpha val="0"/>
              </a:schemeClr>
            </a:solidFill>
            <a:miter lim="800000"/>
            <a:headEnd/>
            <a:tailEnd/>
          </a:ln>
        </p:spPr>
        <p:txBody>
          <a:bodyPr lIns="0" tIns="0" rIns="0" bIns="0"/>
          <a:lstStyle/>
          <a:p>
            <a:endParaRPr lang="en-US">
              <a:latin typeface="Source Sans Pro Regular" charset="0"/>
            </a:endParaRPr>
          </a:p>
        </p:txBody>
      </p:sp>
      <p:sp>
        <p:nvSpPr>
          <p:cNvPr id="102" name="AutoShape 30"/>
          <p:cNvSpPr>
            <a:spLocks/>
          </p:cNvSpPr>
          <p:nvPr/>
        </p:nvSpPr>
        <p:spPr bwMode="auto">
          <a:xfrm>
            <a:off x="15328139" y="6488141"/>
            <a:ext cx="95336" cy="3111333"/>
          </a:xfrm>
          <a:prstGeom prst="roundRect">
            <a:avLst>
              <a:gd name="adj" fmla="val 50000"/>
            </a:avLst>
          </a:prstGeom>
          <a:solidFill>
            <a:schemeClr val="accent2"/>
          </a:solidFill>
          <a:ln w="25400">
            <a:solidFill>
              <a:schemeClr val="tx1">
                <a:alpha val="0"/>
              </a:schemeClr>
            </a:solidFill>
            <a:miter lim="800000"/>
            <a:headEnd/>
            <a:tailEnd/>
          </a:ln>
        </p:spPr>
        <p:txBody>
          <a:bodyPr lIns="0" tIns="0" rIns="0" bIns="0"/>
          <a:lstStyle/>
          <a:p>
            <a:endParaRPr lang="en-US">
              <a:latin typeface="Source Sans Pro Regular" charset="0"/>
            </a:endParaRPr>
          </a:p>
        </p:txBody>
      </p:sp>
      <p:sp>
        <p:nvSpPr>
          <p:cNvPr id="103" name="Oval 31"/>
          <p:cNvSpPr>
            <a:spLocks/>
          </p:cNvSpPr>
          <p:nvPr/>
        </p:nvSpPr>
        <p:spPr bwMode="auto">
          <a:xfrm>
            <a:off x="15264582" y="9726622"/>
            <a:ext cx="233044" cy="233105"/>
          </a:xfrm>
          <a:prstGeom prst="ellipse">
            <a:avLst/>
          </a:prstGeom>
          <a:solidFill>
            <a:schemeClr val="accent2"/>
          </a:solidFill>
          <a:ln w="25400">
            <a:solidFill>
              <a:schemeClr val="tx1">
                <a:alpha val="0"/>
              </a:schemeClr>
            </a:solidFill>
            <a:miter lim="800000"/>
            <a:headEnd/>
            <a:tailEnd/>
          </a:ln>
        </p:spPr>
        <p:txBody>
          <a:bodyPr lIns="0" tIns="0" rIns="0" bIns="0"/>
          <a:lstStyle/>
          <a:p>
            <a:endParaRPr lang="en-US">
              <a:latin typeface="Source Sans Pro Regular" charset="0"/>
            </a:endParaRPr>
          </a:p>
        </p:txBody>
      </p:sp>
      <p:sp>
        <p:nvSpPr>
          <p:cNvPr id="104" name="Oval 32"/>
          <p:cNvSpPr>
            <a:spLocks/>
          </p:cNvSpPr>
          <p:nvPr/>
        </p:nvSpPr>
        <p:spPr bwMode="auto">
          <a:xfrm>
            <a:off x="16673440" y="6643280"/>
            <a:ext cx="868619" cy="868845"/>
          </a:xfrm>
          <a:prstGeom prst="ellipse">
            <a:avLst/>
          </a:prstGeom>
          <a:solidFill>
            <a:schemeClr val="accent3"/>
          </a:solidFill>
          <a:ln w="25400">
            <a:solidFill>
              <a:schemeClr val="tx1">
                <a:alpha val="0"/>
              </a:schemeClr>
            </a:solidFill>
            <a:miter lim="800000"/>
            <a:headEnd/>
            <a:tailEnd/>
          </a:ln>
        </p:spPr>
        <p:txBody>
          <a:bodyPr lIns="0" tIns="0" rIns="0" bIns="0"/>
          <a:lstStyle/>
          <a:p>
            <a:pPr>
              <a:defRPr/>
            </a:pPr>
            <a:endParaRPr lang="en-US">
              <a:latin typeface="Source Sans Pro Regular" charset="0"/>
            </a:endParaRPr>
          </a:p>
        </p:txBody>
      </p:sp>
      <p:sp>
        <p:nvSpPr>
          <p:cNvPr id="105" name="AutoShape 33"/>
          <p:cNvSpPr>
            <a:spLocks/>
          </p:cNvSpPr>
          <p:nvPr/>
        </p:nvSpPr>
        <p:spPr bwMode="auto">
          <a:xfrm>
            <a:off x="17065378" y="7543913"/>
            <a:ext cx="95336" cy="2066157"/>
          </a:xfrm>
          <a:prstGeom prst="roundRect">
            <a:avLst>
              <a:gd name="adj" fmla="val 50000"/>
            </a:avLst>
          </a:prstGeom>
          <a:solidFill>
            <a:schemeClr val="accent3"/>
          </a:solidFill>
          <a:ln w="25400">
            <a:solidFill>
              <a:schemeClr val="tx1">
                <a:alpha val="0"/>
              </a:schemeClr>
            </a:solidFill>
            <a:miter lim="800000"/>
            <a:headEnd/>
            <a:tailEnd/>
          </a:ln>
        </p:spPr>
        <p:txBody>
          <a:bodyPr lIns="0" tIns="0" rIns="0" bIns="0"/>
          <a:lstStyle/>
          <a:p>
            <a:pPr>
              <a:defRPr/>
            </a:pPr>
            <a:endParaRPr lang="en-US">
              <a:latin typeface="Source Sans Pro Regular" charset="0"/>
            </a:endParaRPr>
          </a:p>
        </p:txBody>
      </p:sp>
      <p:sp>
        <p:nvSpPr>
          <p:cNvPr id="106" name="Oval 34"/>
          <p:cNvSpPr>
            <a:spLocks/>
          </p:cNvSpPr>
          <p:nvPr/>
        </p:nvSpPr>
        <p:spPr bwMode="auto">
          <a:xfrm>
            <a:off x="17001820" y="9726622"/>
            <a:ext cx="233044" cy="233105"/>
          </a:xfrm>
          <a:prstGeom prst="ellipse">
            <a:avLst/>
          </a:prstGeom>
          <a:solidFill>
            <a:schemeClr val="accent3"/>
          </a:solidFill>
          <a:ln w="25400">
            <a:solidFill>
              <a:schemeClr val="tx1">
                <a:alpha val="0"/>
              </a:schemeClr>
            </a:solidFill>
            <a:miter lim="800000"/>
            <a:headEnd/>
            <a:tailEnd/>
          </a:ln>
        </p:spPr>
        <p:txBody>
          <a:bodyPr lIns="0" tIns="0" rIns="0" bIns="0"/>
          <a:lstStyle/>
          <a:p>
            <a:pPr>
              <a:defRPr/>
            </a:pPr>
            <a:endParaRPr lang="en-US">
              <a:latin typeface="Source Sans Pro Regular" charset="0"/>
            </a:endParaRPr>
          </a:p>
        </p:txBody>
      </p:sp>
      <p:sp>
        <p:nvSpPr>
          <p:cNvPr id="107" name="Oval 35"/>
          <p:cNvSpPr>
            <a:spLocks/>
          </p:cNvSpPr>
          <p:nvPr/>
        </p:nvSpPr>
        <p:spPr bwMode="auto">
          <a:xfrm>
            <a:off x="18347121" y="5901583"/>
            <a:ext cx="868619" cy="868845"/>
          </a:xfrm>
          <a:prstGeom prst="ellipse">
            <a:avLst/>
          </a:prstGeom>
          <a:solidFill>
            <a:schemeClr val="accent4"/>
          </a:solidFill>
          <a:ln w="25400">
            <a:solidFill>
              <a:schemeClr val="tx1">
                <a:alpha val="0"/>
              </a:schemeClr>
            </a:solidFill>
            <a:miter lim="800000"/>
            <a:headEnd/>
            <a:tailEnd/>
          </a:ln>
        </p:spPr>
        <p:txBody>
          <a:bodyPr lIns="0" tIns="0" rIns="0" bIns="0"/>
          <a:lstStyle/>
          <a:p>
            <a:pPr>
              <a:defRPr/>
            </a:pPr>
            <a:endParaRPr lang="en-US">
              <a:latin typeface="Source Sans Pro Regular" charset="0"/>
            </a:endParaRPr>
          </a:p>
        </p:txBody>
      </p:sp>
      <p:sp>
        <p:nvSpPr>
          <p:cNvPr id="108" name="AutoShape 36"/>
          <p:cNvSpPr>
            <a:spLocks/>
          </p:cNvSpPr>
          <p:nvPr/>
        </p:nvSpPr>
        <p:spPr bwMode="auto">
          <a:xfrm>
            <a:off x="18739058" y="6134688"/>
            <a:ext cx="95336" cy="3464786"/>
          </a:xfrm>
          <a:prstGeom prst="roundRect">
            <a:avLst>
              <a:gd name="adj" fmla="val 50000"/>
            </a:avLst>
          </a:prstGeom>
          <a:solidFill>
            <a:schemeClr val="accent4"/>
          </a:solidFill>
          <a:ln w="25400">
            <a:solidFill>
              <a:schemeClr val="tx1">
                <a:alpha val="0"/>
              </a:schemeClr>
            </a:solidFill>
            <a:miter lim="800000"/>
            <a:headEnd/>
            <a:tailEnd/>
          </a:ln>
        </p:spPr>
        <p:txBody>
          <a:bodyPr lIns="0" tIns="0" rIns="0" bIns="0"/>
          <a:lstStyle/>
          <a:p>
            <a:pPr>
              <a:defRPr/>
            </a:pPr>
            <a:endParaRPr lang="en-US">
              <a:latin typeface="Source Sans Pro Regular" charset="0"/>
            </a:endParaRPr>
          </a:p>
        </p:txBody>
      </p:sp>
      <p:sp>
        <p:nvSpPr>
          <p:cNvPr id="109" name="Oval 37"/>
          <p:cNvSpPr>
            <a:spLocks/>
          </p:cNvSpPr>
          <p:nvPr/>
        </p:nvSpPr>
        <p:spPr bwMode="auto">
          <a:xfrm>
            <a:off x="18675501" y="9726622"/>
            <a:ext cx="233044" cy="233105"/>
          </a:xfrm>
          <a:prstGeom prst="ellipse">
            <a:avLst/>
          </a:prstGeom>
          <a:solidFill>
            <a:schemeClr val="accent4"/>
          </a:solidFill>
          <a:ln w="25400">
            <a:solidFill>
              <a:schemeClr val="tx1">
                <a:alpha val="0"/>
              </a:schemeClr>
            </a:solidFill>
            <a:miter lim="800000"/>
            <a:headEnd/>
            <a:tailEnd/>
          </a:ln>
        </p:spPr>
        <p:txBody>
          <a:bodyPr lIns="0" tIns="0" rIns="0" bIns="0"/>
          <a:lstStyle/>
          <a:p>
            <a:pPr>
              <a:defRPr/>
            </a:pPr>
            <a:endParaRPr lang="en-US">
              <a:latin typeface="Source Sans Pro Regular" charset="0"/>
            </a:endParaRPr>
          </a:p>
        </p:txBody>
      </p:sp>
      <p:sp>
        <p:nvSpPr>
          <p:cNvPr id="110" name="Rectangle 44"/>
          <p:cNvSpPr>
            <a:spLocks/>
          </p:cNvSpPr>
          <p:nvPr/>
        </p:nvSpPr>
        <p:spPr bwMode="auto">
          <a:xfrm>
            <a:off x="13428245" y="7344287"/>
            <a:ext cx="602729"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wrap="none" lIns="0" tIns="0" rIns="0" bIns="0" anchor="ctr">
            <a:spAutoFit/>
          </a:bodyPr>
          <a:lstStyle/>
          <a:p>
            <a:pPr algn="ctr"/>
            <a:r>
              <a:rPr lang="en-US" sz="2400" dirty="0">
                <a:solidFill>
                  <a:schemeClr val="bg1"/>
                </a:solidFill>
                <a:latin typeface="Lato Regular"/>
                <a:ea typeface="ＭＳ Ｐゴシック" charset="0"/>
                <a:cs typeface="Lato Regular"/>
                <a:sym typeface="Source Sans Pro Bold" charset="0"/>
              </a:rPr>
              <a:t>43%</a:t>
            </a:r>
          </a:p>
        </p:txBody>
      </p:sp>
      <p:sp>
        <p:nvSpPr>
          <p:cNvPr id="111" name="Rectangle 45"/>
          <p:cNvSpPr>
            <a:spLocks/>
          </p:cNvSpPr>
          <p:nvPr/>
        </p:nvSpPr>
        <p:spPr bwMode="auto">
          <a:xfrm>
            <a:off x="15086052" y="5945560"/>
            <a:ext cx="602729"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wrap="none" lIns="0" tIns="0" rIns="0" bIns="0" anchor="ctr">
            <a:spAutoFit/>
          </a:bodyPr>
          <a:lstStyle/>
          <a:p>
            <a:pPr algn="ctr"/>
            <a:r>
              <a:rPr lang="en-US" sz="2400" dirty="0">
                <a:solidFill>
                  <a:schemeClr val="bg1"/>
                </a:solidFill>
                <a:latin typeface="Lato Regular"/>
                <a:ea typeface="ＭＳ Ｐゴシック" charset="0"/>
                <a:cs typeface="Lato Regular"/>
                <a:sym typeface="Source Sans Pro Bold" charset="0"/>
              </a:rPr>
              <a:t>76%</a:t>
            </a:r>
          </a:p>
        </p:txBody>
      </p:sp>
      <p:sp>
        <p:nvSpPr>
          <p:cNvPr id="112" name="Rectangle 46"/>
          <p:cNvSpPr>
            <a:spLocks/>
          </p:cNvSpPr>
          <p:nvPr/>
        </p:nvSpPr>
        <p:spPr bwMode="auto">
          <a:xfrm>
            <a:off x="16853395" y="6899269"/>
            <a:ext cx="602729"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wrap="none" lIns="0" tIns="0" rIns="0" bIns="0" anchor="ctr">
            <a:spAutoFit/>
          </a:bodyPr>
          <a:lstStyle/>
          <a:p>
            <a:pPr algn="ctr"/>
            <a:r>
              <a:rPr lang="en-US" sz="2400">
                <a:solidFill>
                  <a:schemeClr val="bg1"/>
                </a:solidFill>
                <a:latin typeface="Lato Regular"/>
                <a:ea typeface="ＭＳ Ｐゴシック" charset="0"/>
                <a:cs typeface="Lato Regular"/>
                <a:sym typeface="Source Sans Pro Bold" charset="0"/>
              </a:rPr>
              <a:t>54%</a:t>
            </a:r>
          </a:p>
        </p:txBody>
      </p:sp>
      <p:sp>
        <p:nvSpPr>
          <p:cNvPr id="113" name="Rectangle 47"/>
          <p:cNvSpPr>
            <a:spLocks/>
          </p:cNvSpPr>
          <p:nvPr/>
        </p:nvSpPr>
        <p:spPr bwMode="auto">
          <a:xfrm>
            <a:off x="18495297" y="6146976"/>
            <a:ext cx="602729"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wrap="none" lIns="0" tIns="0" rIns="0" bIns="0" anchor="ctr">
            <a:spAutoFit/>
          </a:bodyPr>
          <a:lstStyle/>
          <a:p>
            <a:pPr algn="ctr"/>
            <a:r>
              <a:rPr lang="en-US" sz="2400">
                <a:solidFill>
                  <a:schemeClr val="bg1"/>
                </a:solidFill>
                <a:latin typeface="Lato Regular"/>
                <a:ea typeface="ＭＳ Ｐゴシック" charset="0"/>
                <a:cs typeface="Lato Regular"/>
                <a:sym typeface="Source Sans Pro Bold" charset="0"/>
              </a:rPr>
              <a:t>63%</a:t>
            </a:r>
          </a:p>
        </p:txBody>
      </p:sp>
      <p:sp>
        <p:nvSpPr>
          <p:cNvPr id="70" name="TextBox 69"/>
          <p:cNvSpPr txBox="1"/>
          <p:nvPr/>
        </p:nvSpPr>
        <p:spPr>
          <a:xfrm>
            <a:off x="21962199" y="10255124"/>
            <a:ext cx="477695" cy="474489"/>
          </a:xfrm>
          <a:prstGeom prst="rect">
            <a:avLst/>
          </a:prstGeom>
          <a:noFill/>
        </p:spPr>
        <p:txBody>
          <a:bodyPr wrap="none" lIns="0" tIns="0" rIns="0" bIns="0" rtlCol="0">
            <a:spAutoFit/>
          </a:bodyPr>
          <a:lstStyle/>
          <a:p>
            <a:pPr algn="ctr">
              <a:lnSpc>
                <a:spcPts val="3733"/>
              </a:lnSpc>
              <a:spcAft>
                <a:spcPts val="3199"/>
              </a:spcAft>
            </a:pPr>
            <a:r>
              <a:rPr lang="en-US" sz="2200" b="1" dirty="0" smtClean="0">
                <a:solidFill>
                  <a:schemeClr val="tx2"/>
                </a:solidFill>
                <a:latin typeface="Lato" charset="0"/>
                <a:ea typeface="Lato" charset="0"/>
                <a:cs typeface="Lato" charset="0"/>
              </a:rPr>
              <a:t>JUL</a:t>
            </a:r>
            <a:endParaRPr lang="en-US" sz="2200" b="1" dirty="0">
              <a:solidFill>
                <a:schemeClr val="tx2"/>
              </a:solidFill>
              <a:latin typeface="Lato" charset="0"/>
              <a:ea typeface="Lato" charset="0"/>
              <a:cs typeface="Lato" charset="0"/>
            </a:endParaRPr>
          </a:p>
        </p:txBody>
      </p:sp>
      <p:sp>
        <p:nvSpPr>
          <p:cNvPr id="71" name="TextBox 70"/>
          <p:cNvSpPr txBox="1"/>
          <p:nvPr/>
        </p:nvSpPr>
        <p:spPr>
          <a:xfrm>
            <a:off x="20257609" y="10255124"/>
            <a:ext cx="549831" cy="474489"/>
          </a:xfrm>
          <a:prstGeom prst="rect">
            <a:avLst/>
          </a:prstGeom>
          <a:noFill/>
        </p:spPr>
        <p:txBody>
          <a:bodyPr wrap="none" lIns="0" tIns="0" rIns="0" bIns="0" rtlCol="0">
            <a:spAutoFit/>
          </a:bodyPr>
          <a:lstStyle/>
          <a:p>
            <a:pPr algn="ctr">
              <a:lnSpc>
                <a:spcPts val="3733"/>
              </a:lnSpc>
              <a:spcAft>
                <a:spcPts val="3199"/>
              </a:spcAft>
            </a:pPr>
            <a:r>
              <a:rPr lang="en-US" sz="2200" b="1" dirty="0" smtClean="0">
                <a:solidFill>
                  <a:schemeClr val="tx2"/>
                </a:solidFill>
                <a:latin typeface="Lato" charset="0"/>
                <a:ea typeface="Lato" charset="0"/>
                <a:cs typeface="Lato" charset="0"/>
              </a:rPr>
              <a:t>JUN</a:t>
            </a:r>
            <a:endParaRPr lang="en-US" sz="2200" b="1" dirty="0">
              <a:solidFill>
                <a:schemeClr val="tx2"/>
              </a:solidFill>
              <a:latin typeface="Lato" charset="0"/>
              <a:ea typeface="Lato" charset="0"/>
              <a:cs typeface="Lato" charset="0"/>
            </a:endParaRPr>
          </a:p>
        </p:txBody>
      </p:sp>
      <p:sp>
        <p:nvSpPr>
          <p:cNvPr id="72" name="TextBox 71"/>
          <p:cNvSpPr txBox="1"/>
          <p:nvPr/>
        </p:nvSpPr>
        <p:spPr>
          <a:xfrm>
            <a:off x="18478508" y="10255124"/>
            <a:ext cx="644407" cy="474489"/>
          </a:xfrm>
          <a:prstGeom prst="rect">
            <a:avLst/>
          </a:prstGeom>
          <a:noFill/>
        </p:spPr>
        <p:txBody>
          <a:bodyPr wrap="none" lIns="0" tIns="0" rIns="0" bIns="0" rtlCol="0">
            <a:spAutoFit/>
          </a:bodyPr>
          <a:lstStyle/>
          <a:p>
            <a:pPr algn="ctr">
              <a:lnSpc>
                <a:spcPts val="3733"/>
              </a:lnSpc>
              <a:spcAft>
                <a:spcPts val="3199"/>
              </a:spcAft>
            </a:pPr>
            <a:r>
              <a:rPr lang="en-US" sz="2200" b="1" dirty="0" smtClean="0">
                <a:solidFill>
                  <a:schemeClr val="tx2"/>
                </a:solidFill>
                <a:latin typeface="Lato" charset="0"/>
                <a:ea typeface="Lato" charset="0"/>
                <a:cs typeface="Lato" charset="0"/>
              </a:rPr>
              <a:t>MAY</a:t>
            </a:r>
            <a:endParaRPr lang="en-US" sz="2200" b="1" dirty="0">
              <a:solidFill>
                <a:schemeClr val="tx2"/>
              </a:solidFill>
              <a:latin typeface="Lato" charset="0"/>
              <a:ea typeface="Lato" charset="0"/>
              <a:cs typeface="Lato" charset="0"/>
            </a:endParaRPr>
          </a:p>
        </p:txBody>
      </p:sp>
      <p:sp>
        <p:nvSpPr>
          <p:cNvPr id="73" name="TextBox 72"/>
          <p:cNvSpPr txBox="1"/>
          <p:nvPr/>
        </p:nvSpPr>
        <p:spPr>
          <a:xfrm>
            <a:off x="16856475" y="10255124"/>
            <a:ext cx="551434" cy="474489"/>
          </a:xfrm>
          <a:prstGeom prst="rect">
            <a:avLst/>
          </a:prstGeom>
          <a:noFill/>
        </p:spPr>
        <p:txBody>
          <a:bodyPr wrap="none" lIns="0" tIns="0" rIns="0" bIns="0" rtlCol="0">
            <a:spAutoFit/>
          </a:bodyPr>
          <a:lstStyle/>
          <a:p>
            <a:pPr algn="ctr">
              <a:lnSpc>
                <a:spcPts val="3733"/>
              </a:lnSpc>
              <a:spcAft>
                <a:spcPts val="3199"/>
              </a:spcAft>
            </a:pPr>
            <a:r>
              <a:rPr lang="en-US" sz="2200" b="1" dirty="0" smtClean="0">
                <a:solidFill>
                  <a:schemeClr val="tx2"/>
                </a:solidFill>
                <a:latin typeface="Lato" charset="0"/>
                <a:ea typeface="Lato" charset="0"/>
                <a:cs typeface="Lato" charset="0"/>
              </a:rPr>
              <a:t>APR</a:t>
            </a:r>
            <a:endParaRPr lang="en-US" sz="2200" b="1" dirty="0">
              <a:solidFill>
                <a:schemeClr val="tx2"/>
              </a:solidFill>
              <a:latin typeface="Lato" charset="0"/>
              <a:ea typeface="Lato" charset="0"/>
              <a:cs typeface="Lato" charset="0"/>
            </a:endParaRPr>
          </a:p>
        </p:txBody>
      </p:sp>
      <p:sp>
        <p:nvSpPr>
          <p:cNvPr id="74" name="TextBox 73"/>
          <p:cNvSpPr txBox="1"/>
          <p:nvPr/>
        </p:nvSpPr>
        <p:spPr>
          <a:xfrm>
            <a:off x="15062903" y="10255124"/>
            <a:ext cx="642805" cy="474489"/>
          </a:xfrm>
          <a:prstGeom prst="rect">
            <a:avLst/>
          </a:prstGeom>
          <a:noFill/>
        </p:spPr>
        <p:txBody>
          <a:bodyPr wrap="none" lIns="0" tIns="0" rIns="0" bIns="0" rtlCol="0">
            <a:spAutoFit/>
          </a:bodyPr>
          <a:lstStyle/>
          <a:p>
            <a:pPr algn="ctr">
              <a:lnSpc>
                <a:spcPts val="3733"/>
              </a:lnSpc>
              <a:spcAft>
                <a:spcPts val="3199"/>
              </a:spcAft>
            </a:pPr>
            <a:r>
              <a:rPr lang="en-US" sz="2200" b="1" dirty="0" smtClean="0">
                <a:solidFill>
                  <a:schemeClr val="tx2"/>
                </a:solidFill>
                <a:latin typeface="Lato" charset="0"/>
                <a:ea typeface="Lato" charset="0"/>
                <a:cs typeface="Lato" charset="0"/>
              </a:rPr>
              <a:t>MAR</a:t>
            </a:r>
            <a:endParaRPr lang="en-US" sz="2200" b="1" dirty="0">
              <a:solidFill>
                <a:schemeClr val="tx2"/>
              </a:solidFill>
              <a:latin typeface="Lato" charset="0"/>
              <a:ea typeface="Lato" charset="0"/>
              <a:cs typeface="Lato" charset="0"/>
            </a:endParaRPr>
          </a:p>
        </p:txBody>
      </p:sp>
      <p:sp>
        <p:nvSpPr>
          <p:cNvPr id="75" name="TextBox 74"/>
          <p:cNvSpPr txBox="1"/>
          <p:nvPr/>
        </p:nvSpPr>
        <p:spPr>
          <a:xfrm>
            <a:off x="13448082" y="10255124"/>
            <a:ext cx="535403" cy="474489"/>
          </a:xfrm>
          <a:prstGeom prst="rect">
            <a:avLst/>
          </a:prstGeom>
          <a:noFill/>
        </p:spPr>
        <p:txBody>
          <a:bodyPr wrap="none" lIns="0" tIns="0" rIns="0" bIns="0" rtlCol="0">
            <a:spAutoFit/>
          </a:bodyPr>
          <a:lstStyle/>
          <a:p>
            <a:pPr algn="ctr">
              <a:lnSpc>
                <a:spcPts val="3733"/>
              </a:lnSpc>
              <a:spcAft>
                <a:spcPts val="3199"/>
              </a:spcAft>
            </a:pPr>
            <a:r>
              <a:rPr lang="en-US" sz="2200" b="1" dirty="0" smtClean="0">
                <a:solidFill>
                  <a:schemeClr val="tx2"/>
                </a:solidFill>
                <a:latin typeface="Lato" charset="0"/>
                <a:ea typeface="Lato" charset="0"/>
                <a:cs typeface="Lato" charset="0"/>
              </a:rPr>
              <a:t>JAN</a:t>
            </a:r>
            <a:endParaRPr lang="en-US" sz="2200" b="1" dirty="0">
              <a:solidFill>
                <a:schemeClr val="tx2"/>
              </a:solidFill>
              <a:latin typeface="Lato" charset="0"/>
              <a:ea typeface="Lato" charset="0"/>
              <a:cs typeface="Lato" charset="0"/>
            </a:endParaRPr>
          </a:p>
        </p:txBody>
      </p:sp>
      <p:sp>
        <p:nvSpPr>
          <p:cNvPr id="78" name="Rectangle 77"/>
          <p:cNvSpPr>
            <a:spLocks/>
          </p:cNvSpPr>
          <p:nvPr/>
        </p:nvSpPr>
        <p:spPr bwMode="auto">
          <a:xfrm>
            <a:off x="7829124" y="513148"/>
            <a:ext cx="8778045" cy="98488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none" lIns="0" tIns="0" rIns="0" bIns="0" anchor="ctr">
            <a:spAutoFit/>
          </a:bodyPr>
          <a:lstStyle/>
          <a:p>
            <a:pPr algn="ctr"/>
            <a:r>
              <a:rPr lang="en-US" sz="6400" b="1" spc="300" smtClean="0">
                <a:solidFill>
                  <a:schemeClr val="tx2"/>
                </a:solidFill>
                <a:latin typeface="Lato Black" charset="0"/>
                <a:ea typeface="Lato Black" charset="0"/>
                <a:cs typeface="Lato Black" charset="0"/>
                <a:sym typeface="Bebas Neue" charset="0"/>
              </a:rPr>
              <a:t>Monthly Sales Report</a:t>
            </a:r>
            <a:endParaRPr lang="en-US" sz="6400" b="1" spc="300" dirty="0">
              <a:solidFill>
                <a:schemeClr val="tx2"/>
              </a:solidFill>
              <a:latin typeface="Lato Black" charset="0"/>
              <a:ea typeface="Lato Black" charset="0"/>
              <a:cs typeface="Lato Black" charset="0"/>
              <a:sym typeface="Bebas Neue" charset="0"/>
            </a:endParaRPr>
          </a:p>
        </p:txBody>
      </p:sp>
      <p:grpSp>
        <p:nvGrpSpPr>
          <p:cNvPr id="79" name="Group 78"/>
          <p:cNvGrpSpPr/>
          <p:nvPr/>
        </p:nvGrpSpPr>
        <p:grpSpPr>
          <a:xfrm>
            <a:off x="11530633" y="1784193"/>
            <a:ext cx="1360987" cy="223024"/>
            <a:chOff x="11262732" y="1672683"/>
            <a:chExt cx="1360987" cy="223024"/>
          </a:xfrm>
        </p:grpSpPr>
        <p:sp>
          <p:nvSpPr>
            <p:cNvPr id="80" name="Oval 79"/>
            <p:cNvSpPr/>
            <p:nvPr/>
          </p:nvSpPr>
          <p:spPr>
            <a:xfrm>
              <a:off x="12400695"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Oval 83"/>
            <p:cNvSpPr/>
            <p:nvPr/>
          </p:nvSpPr>
          <p:spPr>
            <a:xfrm>
              <a:off x="12021554"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Oval 84"/>
            <p:cNvSpPr/>
            <p:nvPr/>
          </p:nvSpPr>
          <p:spPr>
            <a:xfrm>
              <a:off x="11641873"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Oval 85"/>
            <p:cNvSpPr/>
            <p:nvPr/>
          </p:nvSpPr>
          <p:spPr>
            <a:xfrm>
              <a:off x="11262732"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7" name="Rectangle 56"/>
          <p:cNvSpPr/>
          <p:nvPr/>
        </p:nvSpPr>
        <p:spPr>
          <a:xfrm>
            <a:off x="1765526" y="9196330"/>
            <a:ext cx="1137424" cy="113742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TextBox 57"/>
          <p:cNvSpPr txBox="1"/>
          <p:nvPr/>
        </p:nvSpPr>
        <p:spPr>
          <a:xfrm>
            <a:off x="3229785" y="9599474"/>
            <a:ext cx="6880169" cy="1118255"/>
          </a:xfrm>
          <a:prstGeom prst="rect">
            <a:avLst/>
          </a:prstGeom>
          <a:noFill/>
        </p:spPr>
        <p:txBody>
          <a:bodyPr wrap="square" rtlCol="0">
            <a:spAutoFit/>
          </a:bodyPr>
          <a:lstStyle/>
          <a:p>
            <a:pPr>
              <a:lnSpc>
                <a:spcPts val="4033"/>
              </a:lnSpc>
            </a:pPr>
            <a:r>
              <a:rPr lang="en-US" sz="2500" dirty="0">
                <a:latin typeface="Source Sans Pro Light" charset="0"/>
                <a:ea typeface="Source Sans Pro Light" charset="0"/>
                <a:cs typeface="Source Sans Pro Light" charset="0"/>
              </a:rPr>
              <a:t>Tools that allow people or companies to create, share, or exchange </a:t>
            </a:r>
            <a:r>
              <a:rPr lang="en-US" sz="2500" dirty="0" smtClean="0">
                <a:latin typeface="Source Sans Pro Light" charset="0"/>
                <a:ea typeface="Source Sans Pro Light" charset="0"/>
                <a:cs typeface="Source Sans Pro Light" charset="0"/>
              </a:rPr>
              <a:t>information</a:t>
            </a:r>
            <a:endParaRPr lang="en-US" sz="2500" dirty="0">
              <a:latin typeface="Source Sans Pro Regular" charset="0"/>
              <a:ea typeface="Source Sans Pro Regular" charset="0"/>
              <a:cs typeface="Source Sans Pro Regular" charset="0"/>
            </a:endParaRPr>
          </a:p>
        </p:txBody>
      </p:sp>
      <p:sp>
        <p:nvSpPr>
          <p:cNvPr id="59" name="Rectangle 58"/>
          <p:cNvSpPr/>
          <p:nvPr/>
        </p:nvSpPr>
        <p:spPr>
          <a:xfrm>
            <a:off x="3218351" y="9059733"/>
            <a:ext cx="986167" cy="507831"/>
          </a:xfrm>
          <a:prstGeom prst="rect">
            <a:avLst/>
          </a:prstGeom>
        </p:spPr>
        <p:txBody>
          <a:bodyPr wrap="none">
            <a:spAutoFit/>
          </a:bodyPr>
          <a:lstStyle/>
          <a:p>
            <a:r>
              <a:rPr lang="en-US" sz="2700" b="1" dirty="0" smtClean="0">
                <a:solidFill>
                  <a:schemeClr val="tx2"/>
                </a:solidFill>
                <a:latin typeface="Lato" charset="0"/>
                <a:ea typeface="Lato" charset="0"/>
                <a:cs typeface="Lato" charset="0"/>
              </a:rPr>
              <a:t>2012</a:t>
            </a:r>
            <a:endParaRPr lang="en-US" sz="2700" b="1" dirty="0">
              <a:solidFill>
                <a:schemeClr val="tx2"/>
              </a:solidFill>
              <a:latin typeface="Lato" charset="0"/>
              <a:ea typeface="Lato" charset="0"/>
              <a:cs typeface="Lato" charset="0"/>
            </a:endParaRPr>
          </a:p>
        </p:txBody>
      </p:sp>
      <p:sp>
        <p:nvSpPr>
          <p:cNvPr id="60" name="Shape 2633"/>
          <p:cNvSpPr/>
          <p:nvPr/>
        </p:nvSpPr>
        <p:spPr>
          <a:xfrm>
            <a:off x="2077736" y="950680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2144" y="18334"/>
                </a:moveTo>
                <a:lnTo>
                  <a:pt x="15583" y="6873"/>
                </a:lnTo>
                <a:lnTo>
                  <a:pt x="20168" y="6873"/>
                </a:lnTo>
                <a:cubicBezTo>
                  <a:pt x="20168" y="6873"/>
                  <a:pt x="12144" y="18334"/>
                  <a:pt x="12144" y="18334"/>
                </a:cubicBezTo>
                <a:close/>
                <a:moveTo>
                  <a:pt x="10800" y="19403"/>
                </a:moveTo>
                <a:lnTo>
                  <a:pt x="7041" y="6873"/>
                </a:lnTo>
                <a:lnTo>
                  <a:pt x="14559" y="6873"/>
                </a:lnTo>
                <a:cubicBezTo>
                  <a:pt x="14559" y="6873"/>
                  <a:pt x="10800" y="19403"/>
                  <a:pt x="10800" y="19403"/>
                </a:cubicBezTo>
                <a:close/>
                <a:moveTo>
                  <a:pt x="1432" y="6873"/>
                </a:moveTo>
                <a:lnTo>
                  <a:pt x="6017" y="6873"/>
                </a:lnTo>
                <a:lnTo>
                  <a:pt x="9456" y="18334"/>
                </a:lnTo>
                <a:cubicBezTo>
                  <a:pt x="9456" y="18334"/>
                  <a:pt x="1432" y="6873"/>
                  <a:pt x="1432" y="6873"/>
                </a:cubicBezTo>
                <a:close/>
                <a:moveTo>
                  <a:pt x="6578" y="982"/>
                </a:moveTo>
                <a:lnTo>
                  <a:pt x="8536" y="982"/>
                </a:lnTo>
                <a:lnTo>
                  <a:pt x="6082" y="5891"/>
                </a:lnTo>
                <a:lnTo>
                  <a:pt x="1669" y="5891"/>
                </a:lnTo>
                <a:cubicBezTo>
                  <a:pt x="1669" y="5891"/>
                  <a:pt x="6578" y="982"/>
                  <a:pt x="6578" y="982"/>
                </a:cubicBezTo>
                <a:close/>
                <a:moveTo>
                  <a:pt x="11973" y="982"/>
                </a:moveTo>
                <a:lnTo>
                  <a:pt x="14427" y="5891"/>
                </a:lnTo>
                <a:lnTo>
                  <a:pt x="7173" y="5891"/>
                </a:lnTo>
                <a:lnTo>
                  <a:pt x="9627" y="982"/>
                </a:lnTo>
                <a:cubicBezTo>
                  <a:pt x="9627" y="982"/>
                  <a:pt x="11973" y="982"/>
                  <a:pt x="11973" y="982"/>
                </a:cubicBezTo>
                <a:close/>
                <a:moveTo>
                  <a:pt x="15022" y="982"/>
                </a:moveTo>
                <a:lnTo>
                  <a:pt x="19931" y="5891"/>
                </a:lnTo>
                <a:lnTo>
                  <a:pt x="15518" y="5891"/>
                </a:lnTo>
                <a:lnTo>
                  <a:pt x="13064" y="982"/>
                </a:lnTo>
                <a:cubicBezTo>
                  <a:pt x="13064" y="982"/>
                  <a:pt x="15022" y="982"/>
                  <a:pt x="15022" y="982"/>
                </a:cubicBezTo>
                <a:close/>
                <a:moveTo>
                  <a:pt x="21600" y="6382"/>
                </a:moveTo>
                <a:cubicBezTo>
                  <a:pt x="21600" y="6272"/>
                  <a:pt x="21557" y="6175"/>
                  <a:pt x="21495" y="6093"/>
                </a:cubicBezTo>
                <a:lnTo>
                  <a:pt x="21502" y="6088"/>
                </a:lnTo>
                <a:lnTo>
                  <a:pt x="21471" y="6057"/>
                </a:lnTo>
                <a:cubicBezTo>
                  <a:pt x="21459" y="6044"/>
                  <a:pt x="21448" y="6032"/>
                  <a:pt x="21434" y="6020"/>
                </a:cubicBezTo>
                <a:lnTo>
                  <a:pt x="15611" y="197"/>
                </a:lnTo>
                <a:lnTo>
                  <a:pt x="15604" y="201"/>
                </a:lnTo>
                <a:cubicBezTo>
                  <a:pt x="15514" y="82"/>
                  <a:pt x="15379" y="0"/>
                  <a:pt x="15218" y="0"/>
                </a:cubicBezTo>
                <a:lnTo>
                  <a:pt x="6382" y="0"/>
                </a:lnTo>
                <a:cubicBezTo>
                  <a:pt x="6221" y="0"/>
                  <a:pt x="6086" y="82"/>
                  <a:pt x="5996" y="201"/>
                </a:cubicBezTo>
                <a:lnTo>
                  <a:pt x="5989" y="197"/>
                </a:lnTo>
                <a:lnTo>
                  <a:pt x="166" y="6020"/>
                </a:lnTo>
                <a:cubicBezTo>
                  <a:pt x="152" y="6032"/>
                  <a:pt x="141" y="6044"/>
                  <a:pt x="129" y="6057"/>
                </a:cubicBezTo>
                <a:lnTo>
                  <a:pt x="98" y="6088"/>
                </a:lnTo>
                <a:lnTo>
                  <a:pt x="105" y="6093"/>
                </a:lnTo>
                <a:cubicBezTo>
                  <a:pt x="43" y="6175"/>
                  <a:pt x="0" y="6272"/>
                  <a:pt x="0" y="6382"/>
                </a:cubicBezTo>
                <a:cubicBezTo>
                  <a:pt x="0" y="6499"/>
                  <a:pt x="46" y="6602"/>
                  <a:pt x="115" y="6686"/>
                </a:cubicBezTo>
                <a:lnTo>
                  <a:pt x="109" y="6690"/>
                </a:lnTo>
                <a:lnTo>
                  <a:pt x="10418" y="21418"/>
                </a:lnTo>
                <a:lnTo>
                  <a:pt x="10424" y="21413"/>
                </a:lnTo>
                <a:cubicBezTo>
                  <a:pt x="10514" y="21525"/>
                  <a:pt x="10646" y="21600"/>
                  <a:pt x="10800" y="21600"/>
                </a:cubicBezTo>
                <a:cubicBezTo>
                  <a:pt x="10954" y="21600"/>
                  <a:pt x="11086" y="21525"/>
                  <a:pt x="11176" y="21413"/>
                </a:cubicBezTo>
                <a:lnTo>
                  <a:pt x="11182" y="21418"/>
                </a:lnTo>
                <a:lnTo>
                  <a:pt x="21491" y="6690"/>
                </a:lnTo>
                <a:lnTo>
                  <a:pt x="21485" y="6686"/>
                </a:lnTo>
                <a:cubicBezTo>
                  <a:pt x="21553" y="6602"/>
                  <a:pt x="21600" y="6499"/>
                  <a:pt x="21600" y="6382"/>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latin typeface="Source Sans Pro Regular" charset="0"/>
              <a:ea typeface="Source Sans Pro Regular" charset="0"/>
              <a:cs typeface="Source Sans Pro Regular" charset="0"/>
            </a:endParaRPr>
          </a:p>
        </p:txBody>
      </p:sp>
      <p:sp>
        <p:nvSpPr>
          <p:cNvPr id="63" name="Rectangle 62"/>
          <p:cNvSpPr/>
          <p:nvPr/>
        </p:nvSpPr>
        <p:spPr>
          <a:xfrm>
            <a:off x="1765526" y="6921832"/>
            <a:ext cx="1137424" cy="11374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TextBox 63"/>
          <p:cNvSpPr txBox="1"/>
          <p:nvPr/>
        </p:nvSpPr>
        <p:spPr>
          <a:xfrm>
            <a:off x="3229785" y="7324976"/>
            <a:ext cx="6880169" cy="1118255"/>
          </a:xfrm>
          <a:prstGeom prst="rect">
            <a:avLst/>
          </a:prstGeom>
          <a:noFill/>
        </p:spPr>
        <p:txBody>
          <a:bodyPr wrap="square" rtlCol="0">
            <a:spAutoFit/>
          </a:bodyPr>
          <a:lstStyle/>
          <a:p>
            <a:pPr>
              <a:lnSpc>
                <a:spcPts val="4033"/>
              </a:lnSpc>
            </a:pPr>
            <a:r>
              <a:rPr lang="en-US" sz="2500" dirty="0">
                <a:latin typeface="Source Sans Pro Light" charset="0"/>
                <a:ea typeface="Source Sans Pro Light" charset="0"/>
                <a:cs typeface="Source Sans Pro Light" charset="0"/>
              </a:rPr>
              <a:t>Tools that allow people or companies to create, share, or exchange </a:t>
            </a:r>
            <a:r>
              <a:rPr lang="en-US" sz="2500" dirty="0" smtClean="0">
                <a:latin typeface="Source Sans Pro Light" charset="0"/>
                <a:ea typeface="Source Sans Pro Light" charset="0"/>
                <a:cs typeface="Source Sans Pro Light" charset="0"/>
              </a:rPr>
              <a:t>information</a:t>
            </a:r>
            <a:endParaRPr lang="en-US" sz="2500" dirty="0">
              <a:latin typeface="Source Sans Pro Regular" charset="0"/>
              <a:ea typeface="Source Sans Pro Regular" charset="0"/>
              <a:cs typeface="Source Sans Pro Regular" charset="0"/>
            </a:endParaRPr>
          </a:p>
        </p:txBody>
      </p:sp>
      <p:sp>
        <p:nvSpPr>
          <p:cNvPr id="65" name="Rectangle 64"/>
          <p:cNvSpPr/>
          <p:nvPr/>
        </p:nvSpPr>
        <p:spPr>
          <a:xfrm>
            <a:off x="3218351" y="6785235"/>
            <a:ext cx="986167" cy="507831"/>
          </a:xfrm>
          <a:prstGeom prst="rect">
            <a:avLst/>
          </a:prstGeom>
        </p:spPr>
        <p:txBody>
          <a:bodyPr wrap="none">
            <a:spAutoFit/>
          </a:bodyPr>
          <a:lstStyle/>
          <a:p>
            <a:r>
              <a:rPr lang="en-US" sz="2700" b="1" dirty="0" smtClean="0">
                <a:solidFill>
                  <a:schemeClr val="tx2"/>
                </a:solidFill>
                <a:latin typeface="Lato" charset="0"/>
                <a:ea typeface="Lato" charset="0"/>
                <a:cs typeface="Lato" charset="0"/>
              </a:rPr>
              <a:t>2011</a:t>
            </a:r>
            <a:endParaRPr lang="en-US" sz="2700" b="1" dirty="0">
              <a:solidFill>
                <a:schemeClr val="tx2"/>
              </a:solidFill>
              <a:latin typeface="Lato" charset="0"/>
              <a:ea typeface="Lato" charset="0"/>
              <a:cs typeface="Lato" charset="0"/>
            </a:endParaRPr>
          </a:p>
        </p:txBody>
      </p:sp>
      <p:sp>
        <p:nvSpPr>
          <p:cNvPr id="66" name="Shape 2633"/>
          <p:cNvSpPr/>
          <p:nvPr/>
        </p:nvSpPr>
        <p:spPr>
          <a:xfrm>
            <a:off x="2077736" y="723230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2144" y="18334"/>
                </a:moveTo>
                <a:lnTo>
                  <a:pt x="15583" y="6873"/>
                </a:lnTo>
                <a:lnTo>
                  <a:pt x="20168" y="6873"/>
                </a:lnTo>
                <a:cubicBezTo>
                  <a:pt x="20168" y="6873"/>
                  <a:pt x="12144" y="18334"/>
                  <a:pt x="12144" y="18334"/>
                </a:cubicBezTo>
                <a:close/>
                <a:moveTo>
                  <a:pt x="10800" y="19403"/>
                </a:moveTo>
                <a:lnTo>
                  <a:pt x="7041" y="6873"/>
                </a:lnTo>
                <a:lnTo>
                  <a:pt x="14559" y="6873"/>
                </a:lnTo>
                <a:cubicBezTo>
                  <a:pt x="14559" y="6873"/>
                  <a:pt x="10800" y="19403"/>
                  <a:pt x="10800" y="19403"/>
                </a:cubicBezTo>
                <a:close/>
                <a:moveTo>
                  <a:pt x="1432" y="6873"/>
                </a:moveTo>
                <a:lnTo>
                  <a:pt x="6017" y="6873"/>
                </a:lnTo>
                <a:lnTo>
                  <a:pt x="9456" y="18334"/>
                </a:lnTo>
                <a:cubicBezTo>
                  <a:pt x="9456" y="18334"/>
                  <a:pt x="1432" y="6873"/>
                  <a:pt x="1432" y="6873"/>
                </a:cubicBezTo>
                <a:close/>
                <a:moveTo>
                  <a:pt x="6578" y="982"/>
                </a:moveTo>
                <a:lnTo>
                  <a:pt x="8536" y="982"/>
                </a:lnTo>
                <a:lnTo>
                  <a:pt x="6082" y="5891"/>
                </a:lnTo>
                <a:lnTo>
                  <a:pt x="1669" y="5891"/>
                </a:lnTo>
                <a:cubicBezTo>
                  <a:pt x="1669" y="5891"/>
                  <a:pt x="6578" y="982"/>
                  <a:pt x="6578" y="982"/>
                </a:cubicBezTo>
                <a:close/>
                <a:moveTo>
                  <a:pt x="11973" y="982"/>
                </a:moveTo>
                <a:lnTo>
                  <a:pt x="14427" y="5891"/>
                </a:lnTo>
                <a:lnTo>
                  <a:pt x="7173" y="5891"/>
                </a:lnTo>
                <a:lnTo>
                  <a:pt x="9627" y="982"/>
                </a:lnTo>
                <a:cubicBezTo>
                  <a:pt x="9627" y="982"/>
                  <a:pt x="11973" y="982"/>
                  <a:pt x="11973" y="982"/>
                </a:cubicBezTo>
                <a:close/>
                <a:moveTo>
                  <a:pt x="15022" y="982"/>
                </a:moveTo>
                <a:lnTo>
                  <a:pt x="19931" y="5891"/>
                </a:lnTo>
                <a:lnTo>
                  <a:pt x="15518" y="5891"/>
                </a:lnTo>
                <a:lnTo>
                  <a:pt x="13064" y="982"/>
                </a:lnTo>
                <a:cubicBezTo>
                  <a:pt x="13064" y="982"/>
                  <a:pt x="15022" y="982"/>
                  <a:pt x="15022" y="982"/>
                </a:cubicBezTo>
                <a:close/>
                <a:moveTo>
                  <a:pt x="21600" y="6382"/>
                </a:moveTo>
                <a:cubicBezTo>
                  <a:pt x="21600" y="6272"/>
                  <a:pt x="21557" y="6175"/>
                  <a:pt x="21495" y="6093"/>
                </a:cubicBezTo>
                <a:lnTo>
                  <a:pt x="21502" y="6088"/>
                </a:lnTo>
                <a:lnTo>
                  <a:pt x="21471" y="6057"/>
                </a:lnTo>
                <a:cubicBezTo>
                  <a:pt x="21459" y="6044"/>
                  <a:pt x="21448" y="6032"/>
                  <a:pt x="21434" y="6020"/>
                </a:cubicBezTo>
                <a:lnTo>
                  <a:pt x="15611" y="197"/>
                </a:lnTo>
                <a:lnTo>
                  <a:pt x="15604" y="201"/>
                </a:lnTo>
                <a:cubicBezTo>
                  <a:pt x="15514" y="82"/>
                  <a:pt x="15379" y="0"/>
                  <a:pt x="15218" y="0"/>
                </a:cubicBezTo>
                <a:lnTo>
                  <a:pt x="6382" y="0"/>
                </a:lnTo>
                <a:cubicBezTo>
                  <a:pt x="6221" y="0"/>
                  <a:pt x="6086" y="82"/>
                  <a:pt x="5996" y="201"/>
                </a:cubicBezTo>
                <a:lnTo>
                  <a:pt x="5989" y="197"/>
                </a:lnTo>
                <a:lnTo>
                  <a:pt x="166" y="6020"/>
                </a:lnTo>
                <a:cubicBezTo>
                  <a:pt x="152" y="6032"/>
                  <a:pt x="141" y="6044"/>
                  <a:pt x="129" y="6057"/>
                </a:cubicBezTo>
                <a:lnTo>
                  <a:pt x="98" y="6088"/>
                </a:lnTo>
                <a:lnTo>
                  <a:pt x="105" y="6093"/>
                </a:lnTo>
                <a:cubicBezTo>
                  <a:pt x="43" y="6175"/>
                  <a:pt x="0" y="6272"/>
                  <a:pt x="0" y="6382"/>
                </a:cubicBezTo>
                <a:cubicBezTo>
                  <a:pt x="0" y="6499"/>
                  <a:pt x="46" y="6602"/>
                  <a:pt x="115" y="6686"/>
                </a:cubicBezTo>
                <a:lnTo>
                  <a:pt x="109" y="6690"/>
                </a:lnTo>
                <a:lnTo>
                  <a:pt x="10418" y="21418"/>
                </a:lnTo>
                <a:lnTo>
                  <a:pt x="10424" y="21413"/>
                </a:lnTo>
                <a:cubicBezTo>
                  <a:pt x="10514" y="21525"/>
                  <a:pt x="10646" y="21600"/>
                  <a:pt x="10800" y="21600"/>
                </a:cubicBezTo>
                <a:cubicBezTo>
                  <a:pt x="10954" y="21600"/>
                  <a:pt x="11086" y="21525"/>
                  <a:pt x="11176" y="21413"/>
                </a:cubicBezTo>
                <a:lnTo>
                  <a:pt x="11182" y="21418"/>
                </a:lnTo>
                <a:lnTo>
                  <a:pt x="21491" y="6690"/>
                </a:lnTo>
                <a:lnTo>
                  <a:pt x="21485" y="6686"/>
                </a:lnTo>
                <a:cubicBezTo>
                  <a:pt x="21553" y="6602"/>
                  <a:pt x="21600" y="6499"/>
                  <a:pt x="21600" y="6382"/>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latin typeface="Source Sans Pro Regular" charset="0"/>
              <a:ea typeface="Source Sans Pro Regular" charset="0"/>
              <a:cs typeface="Source Sans Pro Regular" charset="0"/>
            </a:endParaRPr>
          </a:p>
        </p:txBody>
      </p:sp>
      <p:sp>
        <p:nvSpPr>
          <p:cNvPr id="67" name="TextBox 66"/>
          <p:cNvSpPr txBox="1"/>
          <p:nvPr/>
        </p:nvSpPr>
        <p:spPr>
          <a:xfrm>
            <a:off x="1712480" y="4180412"/>
            <a:ext cx="9269459" cy="1631216"/>
          </a:xfrm>
          <a:prstGeom prst="rect">
            <a:avLst/>
          </a:prstGeom>
          <a:noFill/>
        </p:spPr>
        <p:txBody>
          <a:bodyPr wrap="square" rtlCol="0">
            <a:spAutoFit/>
          </a:bodyPr>
          <a:lstStyle/>
          <a:p>
            <a:pPr algn="just">
              <a:lnSpc>
                <a:spcPts val="4040"/>
              </a:lnSpc>
            </a:pPr>
            <a:r>
              <a:rPr lang="en-US" sz="2400" dirty="0" smtClean="0">
                <a:latin typeface="Source Sans Pro Light" charset="0"/>
                <a:ea typeface="Source Sans Pro Light" charset="0"/>
                <a:cs typeface="Source Sans Pro Light" charset="0"/>
              </a:rPr>
              <a:t>Mobile </a:t>
            </a:r>
            <a:r>
              <a:rPr lang="en-US" sz="2400" dirty="0">
                <a:latin typeface="Source Sans Pro Light" charset="0"/>
                <a:ea typeface="Source Sans Pro Light" charset="0"/>
                <a:cs typeface="Source Sans Pro Light" charset="0"/>
              </a:rPr>
              <a:t>social media refers to the combination of mobile devices and social media. This is a group of mobile marketing applications that allow the creation and exchange of user-generated </a:t>
            </a:r>
            <a:r>
              <a:rPr lang="en-US" sz="2400" dirty="0" smtClean="0">
                <a:latin typeface="Source Sans Pro Light" charset="0"/>
                <a:ea typeface="Source Sans Pro Light" charset="0"/>
                <a:cs typeface="Source Sans Pro Light" charset="0"/>
              </a:rPr>
              <a:t>content</a:t>
            </a:r>
            <a:endParaRPr lang="en-US" sz="2400" dirty="0">
              <a:latin typeface="Source Sans Pro Light" charset="0"/>
              <a:ea typeface="Source Sans Pro Light" charset="0"/>
              <a:cs typeface="Source Sans Pro Light" charset="0"/>
            </a:endParaRPr>
          </a:p>
        </p:txBody>
      </p:sp>
      <p:sp>
        <p:nvSpPr>
          <p:cNvPr id="68" name="TextBox 67"/>
          <p:cNvSpPr txBox="1"/>
          <p:nvPr/>
        </p:nvSpPr>
        <p:spPr>
          <a:xfrm>
            <a:off x="1734781" y="3352477"/>
            <a:ext cx="1917513" cy="797654"/>
          </a:xfrm>
          <a:prstGeom prst="rect">
            <a:avLst/>
          </a:prstGeom>
          <a:noFill/>
        </p:spPr>
        <p:txBody>
          <a:bodyPr wrap="none" rtlCol="0">
            <a:spAutoFit/>
          </a:bodyPr>
          <a:lstStyle/>
          <a:p>
            <a:pPr>
              <a:lnSpc>
                <a:spcPts val="5480"/>
              </a:lnSpc>
            </a:pPr>
            <a:r>
              <a:rPr lang="en-US" b="1" dirty="0" smtClean="0">
                <a:solidFill>
                  <a:schemeClr val="tx2"/>
                </a:solidFill>
                <a:latin typeface="Lato Black" charset="0"/>
                <a:ea typeface="Lato Black" charset="0"/>
                <a:cs typeface="Lato Black" charset="0"/>
              </a:rPr>
              <a:t>Analysis</a:t>
            </a:r>
            <a:endParaRPr lang="en-US" sz="2400" dirty="0" smtClean="0">
              <a:solidFill>
                <a:schemeClr val="tx2"/>
              </a:solidFill>
              <a:latin typeface="Lato Light" charset="0"/>
              <a:ea typeface="Lato Light" charset="0"/>
              <a:cs typeface="Lato Light" charset="0"/>
            </a:endParaRPr>
          </a:p>
        </p:txBody>
      </p:sp>
    </p:spTree>
    <p:extLst>
      <p:ext uri="{BB962C8B-B14F-4D97-AF65-F5344CB8AC3E}">
        <p14:creationId xmlns:p14="http://schemas.microsoft.com/office/powerpoint/2010/main" val="646300729"/>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6" name="Chart 65"/>
          <p:cNvGraphicFramePr/>
          <p:nvPr>
            <p:extLst/>
          </p:nvPr>
        </p:nvGraphicFramePr>
        <p:xfrm>
          <a:off x="17773430" y="3323062"/>
          <a:ext cx="4908151" cy="5251741"/>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8" name="Chart 67"/>
          <p:cNvGraphicFramePr/>
          <p:nvPr>
            <p:extLst/>
          </p:nvPr>
        </p:nvGraphicFramePr>
        <p:xfrm>
          <a:off x="1648766" y="3323062"/>
          <a:ext cx="4908151" cy="5251741"/>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9" name="Chart 68"/>
          <p:cNvGraphicFramePr/>
          <p:nvPr>
            <p:extLst/>
          </p:nvPr>
        </p:nvGraphicFramePr>
        <p:xfrm>
          <a:off x="7023654" y="3323062"/>
          <a:ext cx="4908151" cy="5251741"/>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70" name="Chart 69"/>
          <p:cNvGraphicFramePr/>
          <p:nvPr>
            <p:extLst/>
          </p:nvPr>
        </p:nvGraphicFramePr>
        <p:xfrm>
          <a:off x="12398542" y="3323062"/>
          <a:ext cx="4908151" cy="5251741"/>
        </p:xfrm>
        <a:graphic>
          <a:graphicData uri="http://schemas.openxmlformats.org/drawingml/2006/chart">
            <c:chart xmlns:c="http://schemas.openxmlformats.org/drawingml/2006/chart" xmlns:r="http://schemas.openxmlformats.org/officeDocument/2006/relationships" r:id="rId5"/>
          </a:graphicData>
        </a:graphic>
      </p:graphicFrame>
      <p:sp>
        <p:nvSpPr>
          <p:cNvPr id="71" name="TextBox 70"/>
          <p:cNvSpPr txBox="1"/>
          <p:nvPr/>
        </p:nvSpPr>
        <p:spPr>
          <a:xfrm>
            <a:off x="17473123" y="9960036"/>
            <a:ext cx="5065894" cy="1118255"/>
          </a:xfrm>
          <a:prstGeom prst="rect">
            <a:avLst/>
          </a:prstGeom>
          <a:noFill/>
        </p:spPr>
        <p:txBody>
          <a:bodyPr wrap="square" rtlCol="0">
            <a:spAutoFit/>
          </a:bodyPr>
          <a:lstStyle/>
          <a:p>
            <a:pPr>
              <a:lnSpc>
                <a:spcPts val="4033"/>
              </a:lnSpc>
            </a:pPr>
            <a:r>
              <a:rPr lang="en-US" sz="2500" dirty="0">
                <a:latin typeface="Source Sans Pro Light" charset="0"/>
                <a:ea typeface="Source Sans Pro Light" charset="0"/>
                <a:cs typeface="Source Sans Pro Light" charset="0"/>
              </a:rPr>
              <a:t>Tools that allow people or companies to create, share, or </a:t>
            </a:r>
            <a:r>
              <a:rPr lang="en-US" sz="2500" dirty="0" smtClean="0">
                <a:latin typeface="Source Sans Pro Light" charset="0"/>
                <a:ea typeface="Source Sans Pro Light" charset="0"/>
                <a:cs typeface="Source Sans Pro Light" charset="0"/>
              </a:rPr>
              <a:t>exchange info</a:t>
            </a:r>
            <a:endParaRPr lang="en-US" sz="2500" dirty="0">
              <a:latin typeface="Source Sans Pro Regular" charset="0"/>
              <a:ea typeface="Source Sans Pro Regular" charset="0"/>
              <a:cs typeface="Source Sans Pro Regular" charset="0"/>
            </a:endParaRPr>
          </a:p>
        </p:txBody>
      </p:sp>
      <p:sp>
        <p:nvSpPr>
          <p:cNvPr id="72" name="Rectangle 71"/>
          <p:cNvSpPr/>
          <p:nvPr/>
        </p:nvSpPr>
        <p:spPr>
          <a:xfrm>
            <a:off x="17461689" y="9420295"/>
            <a:ext cx="1056058" cy="507831"/>
          </a:xfrm>
          <a:prstGeom prst="rect">
            <a:avLst/>
          </a:prstGeom>
        </p:spPr>
        <p:txBody>
          <a:bodyPr wrap="none">
            <a:spAutoFit/>
          </a:bodyPr>
          <a:lstStyle/>
          <a:p>
            <a:r>
              <a:rPr lang="en-US" sz="2700" b="1" dirty="0" smtClean="0">
                <a:solidFill>
                  <a:schemeClr val="tx2"/>
                </a:solidFill>
                <a:latin typeface="Lato" charset="0"/>
                <a:ea typeface="Lato" charset="0"/>
                <a:cs typeface="Lato" charset="0"/>
              </a:rPr>
              <a:t>Pants</a:t>
            </a:r>
            <a:endParaRPr lang="en-US" sz="2700" b="1" dirty="0">
              <a:solidFill>
                <a:schemeClr val="tx2"/>
              </a:solidFill>
              <a:latin typeface="Lato" charset="0"/>
              <a:ea typeface="Lato" charset="0"/>
              <a:cs typeface="Lato" charset="0"/>
            </a:endParaRPr>
          </a:p>
        </p:txBody>
      </p:sp>
      <p:sp>
        <p:nvSpPr>
          <p:cNvPr id="74" name="TextBox 73"/>
          <p:cNvSpPr txBox="1"/>
          <p:nvPr/>
        </p:nvSpPr>
        <p:spPr>
          <a:xfrm>
            <a:off x="2940691" y="9960036"/>
            <a:ext cx="5065894" cy="1118255"/>
          </a:xfrm>
          <a:prstGeom prst="rect">
            <a:avLst/>
          </a:prstGeom>
          <a:noFill/>
        </p:spPr>
        <p:txBody>
          <a:bodyPr wrap="square" rtlCol="0">
            <a:spAutoFit/>
          </a:bodyPr>
          <a:lstStyle/>
          <a:p>
            <a:pPr>
              <a:lnSpc>
                <a:spcPts val="4033"/>
              </a:lnSpc>
            </a:pPr>
            <a:r>
              <a:rPr lang="en-US" sz="2500" dirty="0">
                <a:latin typeface="Source Sans Pro Light" charset="0"/>
                <a:ea typeface="Source Sans Pro Light" charset="0"/>
                <a:cs typeface="Source Sans Pro Light" charset="0"/>
              </a:rPr>
              <a:t>Tools that allow people or companies to create, share, or </a:t>
            </a:r>
            <a:r>
              <a:rPr lang="en-US" sz="2500" dirty="0" smtClean="0">
                <a:latin typeface="Source Sans Pro Light" charset="0"/>
                <a:ea typeface="Source Sans Pro Light" charset="0"/>
                <a:cs typeface="Source Sans Pro Light" charset="0"/>
              </a:rPr>
              <a:t>exchange info</a:t>
            </a:r>
            <a:endParaRPr lang="en-US" sz="2500" dirty="0">
              <a:latin typeface="Source Sans Pro Regular" charset="0"/>
              <a:ea typeface="Source Sans Pro Regular" charset="0"/>
              <a:cs typeface="Source Sans Pro Regular" charset="0"/>
            </a:endParaRPr>
          </a:p>
        </p:txBody>
      </p:sp>
      <p:sp>
        <p:nvSpPr>
          <p:cNvPr id="75" name="Rectangle 74"/>
          <p:cNvSpPr/>
          <p:nvPr/>
        </p:nvSpPr>
        <p:spPr>
          <a:xfrm>
            <a:off x="2929257" y="9420295"/>
            <a:ext cx="1099981" cy="507831"/>
          </a:xfrm>
          <a:prstGeom prst="rect">
            <a:avLst/>
          </a:prstGeom>
        </p:spPr>
        <p:txBody>
          <a:bodyPr wrap="none">
            <a:spAutoFit/>
          </a:bodyPr>
          <a:lstStyle/>
          <a:p>
            <a:r>
              <a:rPr lang="en-US" sz="2700" b="1" dirty="0" smtClean="0">
                <a:solidFill>
                  <a:schemeClr val="tx2"/>
                </a:solidFill>
                <a:latin typeface="Lato" charset="0"/>
                <a:ea typeface="Lato" charset="0"/>
                <a:cs typeface="Lato" charset="0"/>
              </a:rPr>
              <a:t>Shoes</a:t>
            </a:r>
            <a:endParaRPr lang="en-US" sz="2700" b="1" dirty="0">
              <a:solidFill>
                <a:schemeClr val="tx2"/>
              </a:solidFill>
              <a:latin typeface="Lato" charset="0"/>
              <a:ea typeface="Lato" charset="0"/>
              <a:cs typeface="Lato" charset="0"/>
            </a:endParaRPr>
          </a:p>
        </p:txBody>
      </p:sp>
      <p:sp>
        <p:nvSpPr>
          <p:cNvPr id="77" name="TextBox 76"/>
          <p:cNvSpPr txBox="1"/>
          <p:nvPr/>
        </p:nvSpPr>
        <p:spPr>
          <a:xfrm>
            <a:off x="10099764" y="9960036"/>
            <a:ext cx="5065894" cy="1118255"/>
          </a:xfrm>
          <a:prstGeom prst="rect">
            <a:avLst/>
          </a:prstGeom>
          <a:noFill/>
        </p:spPr>
        <p:txBody>
          <a:bodyPr wrap="square" rtlCol="0">
            <a:spAutoFit/>
          </a:bodyPr>
          <a:lstStyle/>
          <a:p>
            <a:pPr>
              <a:lnSpc>
                <a:spcPts val="4033"/>
              </a:lnSpc>
            </a:pPr>
            <a:r>
              <a:rPr lang="en-US" sz="2500" dirty="0">
                <a:latin typeface="Source Sans Pro Light" charset="0"/>
                <a:ea typeface="Source Sans Pro Light" charset="0"/>
                <a:cs typeface="Source Sans Pro Light" charset="0"/>
              </a:rPr>
              <a:t>Tools that allow people or companies to create, share, or </a:t>
            </a:r>
            <a:r>
              <a:rPr lang="en-US" sz="2500" dirty="0" smtClean="0">
                <a:latin typeface="Source Sans Pro Light" charset="0"/>
                <a:ea typeface="Source Sans Pro Light" charset="0"/>
                <a:cs typeface="Source Sans Pro Light" charset="0"/>
              </a:rPr>
              <a:t>exchange info</a:t>
            </a:r>
            <a:endParaRPr lang="en-US" sz="2500" dirty="0">
              <a:latin typeface="Source Sans Pro Regular" charset="0"/>
              <a:ea typeface="Source Sans Pro Regular" charset="0"/>
              <a:cs typeface="Source Sans Pro Regular" charset="0"/>
            </a:endParaRPr>
          </a:p>
        </p:txBody>
      </p:sp>
      <p:sp>
        <p:nvSpPr>
          <p:cNvPr id="78" name="Rectangle 77"/>
          <p:cNvSpPr/>
          <p:nvPr/>
        </p:nvSpPr>
        <p:spPr>
          <a:xfrm>
            <a:off x="10088330" y="9420295"/>
            <a:ext cx="1389419" cy="507831"/>
          </a:xfrm>
          <a:prstGeom prst="rect">
            <a:avLst/>
          </a:prstGeom>
        </p:spPr>
        <p:txBody>
          <a:bodyPr wrap="none">
            <a:spAutoFit/>
          </a:bodyPr>
          <a:lstStyle/>
          <a:p>
            <a:r>
              <a:rPr lang="en-US" sz="2700" b="1" dirty="0" smtClean="0">
                <a:solidFill>
                  <a:schemeClr val="tx2"/>
                </a:solidFill>
                <a:latin typeface="Lato" charset="0"/>
                <a:ea typeface="Lato" charset="0"/>
                <a:cs typeface="Lato" charset="0"/>
              </a:rPr>
              <a:t>T-Shirts</a:t>
            </a:r>
            <a:endParaRPr lang="en-US" sz="2700" b="1" dirty="0">
              <a:solidFill>
                <a:schemeClr val="tx2"/>
              </a:solidFill>
              <a:latin typeface="Lato" charset="0"/>
              <a:ea typeface="Lato" charset="0"/>
              <a:cs typeface="Lato" charset="0"/>
            </a:endParaRPr>
          </a:p>
        </p:txBody>
      </p:sp>
      <p:sp>
        <p:nvSpPr>
          <p:cNvPr id="81" name="Rectangle 80"/>
          <p:cNvSpPr/>
          <p:nvPr/>
        </p:nvSpPr>
        <p:spPr>
          <a:xfrm>
            <a:off x="16055252" y="9206836"/>
            <a:ext cx="1255472" cy="1200329"/>
          </a:xfrm>
          <a:prstGeom prst="rect">
            <a:avLst/>
          </a:prstGeom>
        </p:spPr>
        <p:txBody>
          <a:bodyPr wrap="none">
            <a:spAutoFit/>
          </a:bodyPr>
          <a:lstStyle/>
          <a:p>
            <a:pPr algn="r"/>
            <a:r>
              <a:rPr lang="en-US" sz="7200" dirty="0" smtClean="0">
                <a:solidFill>
                  <a:schemeClr val="tx2"/>
                </a:solidFill>
                <a:latin typeface="Lato Light" charset="0"/>
                <a:ea typeface="Lato Light" charset="0"/>
                <a:cs typeface="Lato Light" charset="0"/>
              </a:rPr>
              <a:t>03</a:t>
            </a:r>
            <a:endParaRPr lang="en-US" sz="7200" dirty="0">
              <a:solidFill>
                <a:schemeClr val="tx2"/>
              </a:solidFill>
              <a:latin typeface="Lato Light" charset="0"/>
              <a:ea typeface="Lato Light" charset="0"/>
              <a:cs typeface="Lato Light" charset="0"/>
            </a:endParaRPr>
          </a:p>
        </p:txBody>
      </p:sp>
      <p:sp>
        <p:nvSpPr>
          <p:cNvPr id="82" name="Rectangle 81"/>
          <p:cNvSpPr/>
          <p:nvPr/>
        </p:nvSpPr>
        <p:spPr>
          <a:xfrm>
            <a:off x="1593159" y="9206836"/>
            <a:ext cx="1255472" cy="1200329"/>
          </a:xfrm>
          <a:prstGeom prst="rect">
            <a:avLst/>
          </a:prstGeom>
        </p:spPr>
        <p:txBody>
          <a:bodyPr wrap="none">
            <a:spAutoFit/>
          </a:bodyPr>
          <a:lstStyle/>
          <a:p>
            <a:pPr algn="r"/>
            <a:r>
              <a:rPr lang="en-US" sz="7200" dirty="0" smtClean="0">
                <a:solidFill>
                  <a:schemeClr val="tx2"/>
                </a:solidFill>
                <a:latin typeface="Lato Light" charset="0"/>
                <a:ea typeface="Lato Light" charset="0"/>
                <a:cs typeface="Lato Light" charset="0"/>
              </a:rPr>
              <a:t>01</a:t>
            </a:r>
            <a:endParaRPr lang="en-US" sz="7200" dirty="0">
              <a:solidFill>
                <a:schemeClr val="tx2"/>
              </a:solidFill>
              <a:latin typeface="Lato Light" charset="0"/>
              <a:ea typeface="Lato Light" charset="0"/>
              <a:cs typeface="Lato Light" charset="0"/>
            </a:endParaRPr>
          </a:p>
        </p:txBody>
      </p:sp>
      <p:sp>
        <p:nvSpPr>
          <p:cNvPr id="83" name="Rectangle 82"/>
          <p:cNvSpPr/>
          <p:nvPr/>
        </p:nvSpPr>
        <p:spPr>
          <a:xfrm>
            <a:off x="8676744" y="9206836"/>
            <a:ext cx="1255472" cy="1200329"/>
          </a:xfrm>
          <a:prstGeom prst="rect">
            <a:avLst/>
          </a:prstGeom>
        </p:spPr>
        <p:txBody>
          <a:bodyPr wrap="none">
            <a:spAutoFit/>
          </a:bodyPr>
          <a:lstStyle/>
          <a:p>
            <a:pPr algn="r"/>
            <a:r>
              <a:rPr lang="en-US" sz="7200" dirty="0" smtClean="0">
                <a:solidFill>
                  <a:schemeClr val="tx2"/>
                </a:solidFill>
                <a:latin typeface="Lato Light" charset="0"/>
                <a:ea typeface="Lato Light" charset="0"/>
                <a:cs typeface="Lato Light" charset="0"/>
              </a:rPr>
              <a:t>02</a:t>
            </a:r>
            <a:endParaRPr lang="en-US" sz="7200" dirty="0">
              <a:solidFill>
                <a:schemeClr val="tx2"/>
              </a:solidFill>
              <a:latin typeface="Lato Light" charset="0"/>
              <a:ea typeface="Lato Light" charset="0"/>
              <a:cs typeface="Lato Light" charset="0"/>
            </a:endParaRPr>
          </a:p>
        </p:txBody>
      </p:sp>
      <p:sp>
        <p:nvSpPr>
          <p:cNvPr id="18" name="Rectangle 17"/>
          <p:cNvSpPr>
            <a:spLocks/>
          </p:cNvSpPr>
          <p:nvPr/>
        </p:nvSpPr>
        <p:spPr bwMode="auto">
          <a:xfrm>
            <a:off x="8348501" y="513148"/>
            <a:ext cx="7739298" cy="98488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none" lIns="0" tIns="0" rIns="0" bIns="0" anchor="ctr">
            <a:spAutoFit/>
          </a:bodyPr>
          <a:lstStyle/>
          <a:p>
            <a:pPr algn="ctr"/>
            <a:r>
              <a:rPr lang="en-US" sz="6400" b="1" spc="300" dirty="0" smtClean="0">
                <a:solidFill>
                  <a:schemeClr val="tx2"/>
                </a:solidFill>
                <a:latin typeface="Lato Black" charset="0"/>
                <a:ea typeface="Lato Black" charset="0"/>
                <a:cs typeface="Lato Black" charset="0"/>
                <a:sym typeface="Bebas Neue" charset="0"/>
              </a:rPr>
              <a:t>Charts by Products</a:t>
            </a:r>
            <a:endParaRPr lang="en-US" sz="6400" b="1" spc="300" dirty="0">
              <a:solidFill>
                <a:schemeClr val="tx2"/>
              </a:solidFill>
              <a:latin typeface="Lato Black" charset="0"/>
              <a:ea typeface="Lato Black" charset="0"/>
              <a:cs typeface="Lato Black" charset="0"/>
              <a:sym typeface="Bebas Neue" charset="0"/>
            </a:endParaRPr>
          </a:p>
        </p:txBody>
      </p:sp>
      <p:grpSp>
        <p:nvGrpSpPr>
          <p:cNvPr id="19" name="Group 18"/>
          <p:cNvGrpSpPr/>
          <p:nvPr/>
        </p:nvGrpSpPr>
        <p:grpSpPr>
          <a:xfrm>
            <a:off x="11530633" y="1784193"/>
            <a:ext cx="1360987" cy="223024"/>
            <a:chOff x="11262732" y="1672683"/>
            <a:chExt cx="1360987" cy="223024"/>
          </a:xfrm>
        </p:grpSpPr>
        <p:sp>
          <p:nvSpPr>
            <p:cNvPr id="20" name="Oval 19"/>
            <p:cNvSpPr/>
            <p:nvPr/>
          </p:nvSpPr>
          <p:spPr>
            <a:xfrm>
              <a:off x="12400695"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a:off x="12021554"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p:cNvSpPr/>
            <p:nvPr/>
          </p:nvSpPr>
          <p:spPr>
            <a:xfrm>
              <a:off x="11641873"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p:cNvSpPr/>
            <p:nvPr/>
          </p:nvSpPr>
          <p:spPr>
            <a:xfrm>
              <a:off x="11262732"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404065777"/>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reeform 10"/>
          <p:cNvSpPr/>
          <p:nvPr/>
        </p:nvSpPr>
        <p:spPr>
          <a:xfrm>
            <a:off x="0" y="4036741"/>
            <a:ext cx="13203046" cy="5508704"/>
          </a:xfrm>
          <a:custGeom>
            <a:avLst/>
            <a:gdLst>
              <a:gd name="connsiteX0" fmla="*/ 10308941 w 12539433"/>
              <a:gd name="connsiteY0" fmla="*/ 0 h 4242050"/>
              <a:gd name="connsiteX1" fmla="*/ 10418408 w 12539433"/>
              <a:gd name="connsiteY1" fmla="*/ 0 h 4242050"/>
              <a:gd name="connsiteX2" fmla="*/ 12539433 w 12539433"/>
              <a:gd name="connsiteY2" fmla="*/ 2121025 h 4242050"/>
              <a:gd name="connsiteX3" fmla="*/ 12539432 w 12539433"/>
              <a:gd name="connsiteY3" fmla="*/ 2121025 h 4242050"/>
              <a:gd name="connsiteX4" fmla="*/ 10418407 w 12539433"/>
              <a:gd name="connsiteY4" fmla="*/ 4242050 h 4242050"/>
              <a:gd name="connsiteX5" fmla="*/ 10308941 w 12539433"/>
              <a:gd name="connsiteY5" fmla="*/ 4242049 h 4242050"/>
              <a:gd name="connsiteX6" fmla="*/ 10092078 w 12539433"/>
              <a:gd name="connsiteY6" fmla="*/ 4231098 h 4242050"/>
              <a:gd name="connsiteX7" fmla="*/ 10080517 w 12539433"/>
              <a:gd name="connsiteY7" fmla="*/ 4229334 h 4242050"/>
              <a:gd name="connsiteX8" fmla="*/ 10067801 w 12539433"/>
              <a:gd name="connsiteY8" fmla="*/ 4242050 h 4242050"/>
              <a:gd name="connsiteX9" fmla="*/ 0 w 12539433"/>
              <a:gd name="connsiteY9" fmla="*/ 4242050 h 4242050"/>
              <a:gd name="connsiteX10" fmla="*/ 0 w 12539433"/>
              <a:gd name="connsiteY10" fmla="*/ 2 h 4242050"/>
              <a:gd name="connsiteX11" fmla="*/ 10067801 w 12539433"/>
              <a:gd name="connsiteY11" fmla="*/ 2 h 4242050"/>
              <a:gd name="connsiteX12" fmla="*/ 10080514 w 12539433"/>
              <a:gd name="connsiteY12" fmla="*/ 12716 h 4242050"/>
              <a:gd name="connsiteX13" fmla="*/ 10092078 w 12539433"/>
              <a:gd name="connsiteY13" fmla="*/ 10951 h 4242050"/>
              <a:gd name="connsiteX14" fmla="*/ 10308941 w 12539433"/>
              <a:gd name="connsiteY14" fmla="*/ 0 h 4242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539433" h="4242050">
                <a:moveTo>
                  <a:pt x="10308941" y="0"/>
                </a:moveTo>
                <a:lnTo>
                  <a:pt x="10418408" y="0"/>
                </a:lnTo>
                <a:cubicBezTo>
                  <a:pt x="11589818" y="0"/>
                  <a:pt x="12539433" y="949615"/>
                  <a:pt x="12539433" y="2121025"/>
                </a:cubicBezTo>
                <a:lnTo>
                  <a:pt x="12539432" y="2121025"/>
                </a:lnTo>
                <a:cubicBezTo>
                  <a:pt x="12539432" y="3292435"/>
                  <a:pt x="11589817" y="4242050"/>
                  <a:pt x="10418407" y="4242050"/>
                </a:cubicBezTo>
                <a:lnTo>
                  <a:pt x="10308941" y="4242049"/>
                </a:lnTo>
                <a:cubicBezTo>
                  <a:pt x="10235728" y="4242049"/>
                  <a:pt x="10163381" y="4238340"/>
                  <a:pt x="10092078" y="4231098"/>
                </a:cubicBezTo>
                <a:lnTo>
                  <a:pt x="10080517" y="4229334"/>
                </a:lnTo>
                <a:lnTo>
                  <a:pt x="10067801" y="4242050"/>
                </a:lnTo>
                <a:lnTo>
                  <a:pt x="0" y="4242050"/>
                </a:lnTo>
                <a:lnTo>
                  <a:pt x="0" y="2"/>
                </a:lnTo>
                <a:lnTo>
                  <a:pt x="10067801" y="2"/>
                </a:lnTo>
                <a:lnTo>
                  <a:pt x="10080514" y="12716"/>
                </a:lnTo>
                <a:lnTo>
                  <a:pt x="10092078" y="10951"/>
                </a:lnTo>
                <a:cubicBezTo>
                  <a:pt x="10163381" y="3710"/>
                  <a:pt x="10235728" y="0"/>
                  <a:pt x="10308941" y="0"/>
                </a:cubicBezTo>
                <a:close/>
              </a:path>
            </a:pathLst>
          </a:custGeom>
          <a:solidFill>
            <a:schemeClr val="accent1">
              <a:alpha val="5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1" y="4736974"/>
            <a:ext cx="12539433" cy="4242050"/>
          </a:xfrm>
          <a:custGeom>
            <a:avLst/>
            <a:gdLst>
              <a:gd name="connsiteX0" fmla="*/ 10308941 w 12539433"/>
              <a:gd name="connsiteY0" fmla="*/ 0 h 4242050"/>
              <a:gd name="connsiteX1" fmla="*/ 10418408 w 12539433"/>
              <a:gd name="connsiteY1" fmla="*/ 0 h 4242050"/>
              <a:gd name="connsiteX2" fmla="*/ 12539433 w 12539433"/>
              <a:gd name="connsiteY2" fmla="*/ 2121025 h 4242050"/>
              <a:gd name="connsiteX3" fmla="*/ 12539432 w 12539433"/>
              <a:gd name="connsiteY3" fmla="*/ 2121025 h 4242050"/>
              <a:gd name="connsiteX4" fmla="*/ 10418407 w 12539433"/>
              <a:gd name="connsiteY4" fmla="*/ 4242050 h 4242050"/>
              <a:gd name="connsiteX5" fmla="*/ 10308941 w 12539433"/>
              <a:gd name="connsiteY5" fmla="*/ 4242049 h 4242050"/>
              <a:gd name="connsiteX6" fmla="*/ 10092078 w 12539433"/>
              <a:gd name="connsiteY6" fmla="*/ 4231098 h 4242050"/>
              <a:gd name="connsiteX7" fmla="*/ 10080517 w 12539433"/>
              <a:gd name="connsiteY7" fmla="*/ 4229334 h 4242050"/>
              <a:gd name="connsiteX8" fmla="*/ 10067801 w 12539433"/>
              <a:gd name="connsiteY8" fmla="*/ 4242050 h 4242050"/>
              <a:gd name="connsiteX9" fmla="*/ 0 w 12539433"/>
              <a:gd name="connsiteY9" fmla="*/ 4242050 h 4242050"/>
              <a:gd name="connsiteX10" fmla="*/ 0 w 12539433"/>
              <a:gd name="connsiteY10" fmla="*/ 2 h 4242050"/>
              <a:gd name="connsiteX11" fmla="*/ 10067801 w 12539433"/>
              <a:gd name="connsiteY11" fmla="*/ 2 h 4242050"/>
              <a:gd name="connsiteX12" fmla="*/ 10080514 w 12539433"/>
              <a:gd name="connsiteY12" fmla="*/ 12716 h 4242050"/>
              <a:gd name="connsiteX13" fmla="*/ 10092078 w 12539433"/>
              <a:gd name="connsiteY13" fmla="*/ 10951 h 4242050"/>
              <a:gd name="connsiteX14" fmla="*/ 10308941 w 12539433"/>
              <a:gd name="connsiteY14" fmla="*/ 0 h 4242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539433" h="4242050">
                <a:moveTo>
                  <a:pt x="10308941" y="0"/>
                </a:moveTo>
                <a:lnTo>
                  <a:pt x="10418408" y="0"/>
                </a:lnTo>
                <a:cubicBezTo>
                  <a:pt x="11589818" y="0"/>
                  <a:pt x="12539433" y="949615"/>
                  <a:pt x="12539433" y="2121025"/>
                </a:cubicBezTo>
                <a:lnTo>
                  <a:pt x="12539432" y="2121025"/>
                </a:lnTo>
                <a:cubicBezTo>
                  <a:pt x="12539432" y="3292435"/>
                  <a:pt x="11589817" y="4242050"/>
                  <a:pt x="10418407" y="4242050"/>
                </a:cubicBezTo>
                <a:lnTo>
                  <a:pt x="10308941" y="4242049"/>
                </a:lnTo>
                <a:cubicBezTo>
                  <a:pt x="10235728" y="4242049"/>
                  <a:pt x="10163381" y="4238340"/>
                  <a:pt x="10092078" y="4231098"/>
                </a:cubicBezTo>
                <a:lnTo>
                  <a:pt x="10080517" y="4229334"/>
                </a:lnTo>
                <a:lnTo>
                  <a:pt x="10067801" y="4242050"/>
                </a:lnTo>
                <a:lnTo>
                  <a:pt x="0" y="4242050"/>
                </a:lnTo>
                <a:lnTo>
                  <a:pt x="0" y="2"/>
                </a:lnTo>
                <a:lnTo>
                  <a:pt x="10067801" y="2"/>
                </a:lnTo>
                <a:lnTo>
                  <a:pt x="10080514" y="12716"/>
                </a:lnTo>
                <a:lnTo>
                  <a:pt x="10092078" y="10951"/>
                </a:lnTo>
                <a:cubicBezTo>
                  <a:pt x="10163381" y="3710"/>
                  <a:pt x="10235728" y="0"/>
                  <a:pt x="10308941" y="0"/>
                </a:cubicBezTo>
                <a:close/>
              </a:path>
            </a:pathLst>
          </a:custGeom>
          <a:solidFill>
            <a:schemeClr val="accent1">
              <a:alpha val="8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a:spLocks/>
          </p:cNvSpPr>
          <p:nvPr/>
        </p:nvSpPr>
        <p:spPr bwMode="auto">
          <a:xfrm>
            <a:off x="2626689" y="5425055"/>
            <a:ext cx="3714158" cy="282128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none" lIns="0" tIns="0" rIns="0" bIns="0" anchor="ctr">
            <a:spAutoFit/>
          </a:bodyPr>
          <a:lstStyle/>
          <a:p>
            <a:pPr>
              <a:lnSpc>
                <a:spcPts val="11000"/>
              </a:lnSpc>
            </a:pPr>
            <a:r>
              <a:rPr lang="en-US" sz="10000" b="1" spc="150" dirty="0" smtClean="0">
                <a:solidFill>
                  <a:schemeClr val="bg1"/>
                </a:solidFill>
                <a:latin typeface="Lato Black" charset="0"/>
                <a:ea typeface="Lato Black" charset="0"/>
                <a:cs typeface="Lato Black" charset="0"/>
                <a:sym typeface="Bebas Neue" charset="0"/>
              </a:rPr>
              <a:t>About</a:t>
            </a:r>
          </a:p>
          <a:p>
            <a:pPr>
              <a:lnSpc>
                <a:spcPts val="11000"/>
              </a:lnSpc>
            </a:pPr>
            <a:r>
              <a:rPr lang="en-US" sz="10000" b="1" spc="150" dirty="0" smtClean="0">
                <a:solidFill>
                  <a:schemeClr val="bg1"/>
                </a:solidFill>
                <a:latin typeface="Lato Black" charset="0"/>
                <a:ea typeface="Lato Black" charset="0"/>
                <a:cs typeface="Lato Black" charset="0"/>
                <a:sym typeface="Bebas Neue" charset="0"/>
              </a:rPr>
              <a:t>Us</a:t>
            </a:r>
          </a:p>
        </p:txBody>
      </p:sp>
      <p:sp>
        <p:nvSpPr>
          <p:cNvPr id="15" name="Rectangle 14"/>
          <p:cNvSpPr/>
          <p:nvPr/>
        </p:nvSpPr>
        <p:spPr>
          <a:xfrm>
            <a:off x="1755257" y="5553308"/>
            <a:ext cx="190887" cy="26093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Shape 2618"/>
          <p:cNvSpPr/>
          <p:nvPr/>
        </p:nvSpPr>
        <p:spPr>
          <a:xfrm>
            <a:off x="9383892" y="5816255"/>
            <a:ext cx="1815604" cy="1815864"/>
          </a:xfrm>
          <a:custGeom>
            <a:avLst/>
            <a:gdLst/>
            <a:ahLst/>
            <a:cxnLst>
              <a:cxn ang="0">
                <a:pos x="wd2" y="hd2"/>
              </a:cxn>
              <a:cxn ang="5400000">
                <a:pos x="wd2" y="hd2"/>
              </a:cxn>
              <a:cxn ang="10800000">
                <a:pos x="wd2" y="hd2"/>
              </a:cxn>
              <a:cxn ang="16200000">
                <a:pos x="wd2" y="hd2"/>
              </a:cxn>
            </a:cxnLst>
            <a:rect l="0" t="0" r="r" b="b"/>
            <a:pathLst>
              <a:path w="21278" h="21600" extrusionOk="0">
                <a:moveTo>
                  <a:pt x="2560" y="18308"/>
                </a:moveTo>
                <a:cubicBezTo>
                  <a:pt x="2472" y="18397"/>
                  <a:pt x="2418" y="18520"/>
                  <a:pt x="2418" y="18655"/>
                </a:cubicBezTo>
                <a:cubicBezTo>
                  <a:pt x="2418" y="18926"/>
                  <a:pt x="2635" y="19146"/>
                  <a:pt x="2902" y="19146"/>
                </a:cubicBezTo>
                <a:cubicBezTo>
                  <a:pt x="3169" y="19146"/>
                  <a:pt x="3385" y="18926"/>
                  <a:pt x="3385" y="18655"/>
                </a:cubicBezTo>
                <a:cubicBezTo>
                  <a:pt x="3385" y="18384"/>
                  <a:pt x="3169" y="18164"/>
                  <a:pt x="2902" y="18164"/>
                </a:cubicBezTo>
                <a:cubicBezTo>
                  <a:pt x="2768" y="18164"/>
                  <a:pt x="2647" y="18219"/>
                  <a:pt x="2560" y="18308"/>
                </a:cubicBezTo>
                <a:moveTo>
                  <a:pt x="20499" y="4279"/>
                </a:moveTo>
                <a:lnTo>
                  <a:pt x="20091" y="4692"/>
                </a:lnTo>
                <a:lnTo>
                  <a:pt x="20088" y="4688"/>
                </a:lnTo>
                <a:lnTo>
                  <a:pt x="17670" y="7143"/>
                </a:lnTo>
                <a:lnTo>
                  <a:pt x="17664" y="7137"/>
                </a:lnTo>
                <a:cubicBezTo>
                  <a:pt x="17227" y="7580"/>
                  <a:pt x="16624" y="7853"/>
                  <a:pt x="15958" y="7853"/>
                </a:cubicBezTo>
                <a:cubicBezTo>
                  <a:pt x="14624" y="7853"/>
                  <a:pt x="13543" y="6755"/>
                  <a:pt x="13543" y="5401"/>
                </a:cubicBezTo>
                <a:cubicBezTo>
                  <a:pt x="13543" y="4725"/>
                  <a:pt x="13813" y="4113"/>
                  <a:pt x="14248" y="3670"/>
                </a:cubicBezTo>
                <a:lnTo>
                  <a:pt x="13563" y="2975"/>
                </a:lnTo>
                <a:cubicBezTo>
                  <a:pt x="12951" y="3596"/>
                  <a:pt x="12571" y="4452"/>
                  <a:pt x="12571" y="5401"/>
                </a:cubicBezTo>
                <a:cubicBezTo>
                  <a:pt x="12571" y="7300"/>
                  <a:pt x="14087" y="8840"/>
                  <a:pt x="15958" y="8840"/>
                </a:cubicBezTo>
                <a:cubicBezTo>
                  <a:pt x="16893" y="8840"/>
                  <a:pt x="17737" y="8454"/>
                  <a:pt x="18348" y="7832"/>
                </a:cubicBezTo>
                <a:lnTo>
                  <a:pt x="18353" y="7837"/>
                </a:lnTo>
                <a:lnTo>
                  <a:pt x="20152" y="6011"/>
                </a:lnTo>
                <a:cubicBezTo>
                  <a:pt x="20516" y="7368"/>
                  <a:pt x="20343" y="8670"/>
                  <a:pt x="19540" y="9505"/>
                </a:cubicBezTo>
                <a:lnTo>
                  <a:pt x="16947" y="12198"/>
                </a:lnTo>
                <a:cubicBezTo>
                  <a:pt x="16605" y="12553"/>
                  <a:pt x="16104" y="12766"/>
                  <a:pt x="15610" y="12766"/>
                </a:cubicBezTo>
                <a:cubicBezTo>
                  <a:pt x="15590" y="12765"/>
                  <a:pt x="13953" y="12652"/>
                  <a:pt x="12318" y="11611"/>
                </a:cubicBezTo>
                <a:lnTo>
                  <a:pt x="12314" y="11620"/>
                </a:lnTo>
                <a:cubicBezTo>
                  <a:pt x="12239" y="11572"/>
                  <a:pt x="12155" y="11537"/>
                  <a:pt x="12060" y="11537"/>
                </a:cubicBezTo>
                <a:cubicBezTo>
                  <a:pt x="11897" y="11537"/>
                  <a:pt x="11759" y="11625"/>
                  <a:pt x="11671" y="11753"/>
                </a:cubicBezTo>
                <a:lnTo>
                  <a:pt x="11654" y="11742"/>
                </a:lnTo>
                <a:lnTo>
                  <a:pt x="4270" y="20043"/>
                </a:lnTo>
                <a:cubicBezTo>
                  <a:pt x="3919" y="20399"/>
                  <a:pt x="3436" y="20618"/>
                  <a:pt x="2902" y="20618"/>
                </a:cubicBezTo>
                <a:cubicBezTo>
                  <a:pt x="1833" y="20618"/>
                  <a:pt x="967" y="19740"/>
                  <a:pt x="967" y="18655"/>
                </a:cubicBezTo>
                <a:cubicBezTo>
                  <a:pt x="967" y="18113"/>
                  <a:pt x="1184" y="17622"/>
                  <a:pt x="1534" y="17267"/>
                </a:cubicBezTo>
                <a:lnTo>
                  <a:pt x="9684" y="9801"/>
                </a:lnTo>
                <a:lnTo>
                  <a:pt x="9671" y="9786"/>
                </a:lnTo>
                <a:cubicBezTo>
                  <a:pt x="9796" y="9698"/>
                  <a:pt x="9884" y="9557"/>
                  <a:pt x="9884" y="9389"/>
                </a:cubicBezTo>
                <a:cubicBezTo>
                  <a:pt x="9884" y="9283"/>
                  <a:pt x="9844" y="9190"/>
                  <a:pt x="9787" y="9110"/>
                </a:cubicBezTo>
                <a:lnTo>
                  <a:pt x="9790" y="9107"/>
                </a:lnTo>
                <a:cubicBezTo>
                  <a:pt x="8390" y="7219"/>
                  <a:pt x="8340" y="5816"/>
                  <a:pt x="9546" y="4488"/>
                </a:cubicBezTo>
                <a:lnTo>
                  <a:pt x="12130" y="1805"/>
                </a:lnTo>
                <a:cubicBezTo>
                  <a:pt x="12785" y="1125"/>
                  <a:pt x="13641" y="982"/>
                  <a:pt x="14244" y="982"/>
                </a:cubicBezTo>
                <a:lnTo>
                  <a:pt x="14246" y="982"/>
                </a:lnTo>
                <a:cubicBezTo>
                  <a:pt x="14611" y="982"/>
                  <a:pt x="14988" y="1037"/>
                  <a:pt x="15366" y="1136"/>
                </a:cubicBezTo>
                <a:lnTo>
                  <a:pt x="13559" y="2970"/>
                </a:lnTo>
                <a:lnTo>
                  <a:pt x="14243" y="3664"/>
                </a:lnTo>
                <a:lnTo>
                  <a:pt x="16661" y="1210"/>
                </a:lnTo>
                <a:lnTo>
                  <a:pt x="16657" y="1206"/>
                </a:lnTo>
                <a:lnTo>
                  <a:pt x="17082" y="775"/>
                </a:lnTo>
                <a:cubicBezTo>
                  <a:pt x="16139" y="269"/>
                  <a:pt x="15160" y="0"/>
                  <a:pt x="14246" y="0"/>
                </a:cubicBezTo>
                <a:lnTo>
                  <a:pt x="14244" y="0"/>
                </a:lnTo>
                <a:cubicBezTo>
                  <a:pt x="13167" y="0"/>
                  <a:pt x="12182" y="361"/>
                  <a:pt x="11460" y="1111"/>
                </a:cubicBezTo>
                <a:lnTo>
                  <a:pt x="8867" y="3804"/>
                </a:lnTo>
                <a:cubicBezTo>
                  <a:pt x="7163" y="5672"/>
                  <a:pt x="7613" y="7584"/>
                  <a:pt x="8769" y="9315"/>
                </a:cubicBezTo>
                <a:lnTo>
                  <a:pt x="850" y="16572"/>
                </a:lnTo>
                <a:cubicBezTo>
                  <a:pt x="325" y="17106"/>
                  <a:pt x="0" y="17842"/>
                  <a:pt x="0" y="18655"/>
                </a:cubicBezTo>
                <a:cubicBezTo>
                  <a:pt x="0" y="20282"/>
                  <a:pt x="1299" y="21600"/>
                  <a:pt x="2902" y="21600"/>
                </a:cubicBezTo>
                <a:cubicBezTo>
                  <a:pt x="3703" y="21600"/>
                  <a:pt x="4429" y="21271"/>
                  <a:pt x="4954" y="20738"/>
                </a:cubicBezTo>
                <a:lnTo>
                  <a:pt x="12160" y="12652"/>
                </a:lnTo>
                <a:cubicBezTo>
                  <a:pt x="13800" y="13590"/>
                  <a:pt x="15363" y="13747"/>
                  <a:pt x="15606" y="13747"/>
                </a:cubicBezTo>
                <a:cubicBezTo>
                  <a:pt x="16313" y="13747"/>
                  <a:pt x="17067" y="13463"/>
                  <a:pt x="17617" y="12892"/>
                </a:cubicBezTo>
                <a:lnTo>
                  <a:pt x="20209" y="10198"/>
                </a:lnTo>
                <a:cubicBezTo>
                  <a:pt x="21560" y="8795"/>
                  <a:pt x="21600" y="6433"/>
                  <a:pt x="20499" y="4279"/>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 name="Picture Placeholder 1"/>
          <p:cNvSpPr>
            <a:spLocks noGrp="1"/>
          </p:cNvSpPr>
          <p:nvPr>
            <p:ph type="pic" sz="quarter" idx="22"/>
          </p:nvPr>
        </p:nvSpPr>
        <p:spPr/>
      </p:sp>
    </p:spTree>
    <p:extLst>
      <p:ext uri="{BB962C8B-B14F-4D97-AF65-F5344CB8AC3E}">
        <p14:creationId xmlns:p14="http://schemas.microsoft.com/office/powerpoint/2010/main" val="1713446832"/>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Straight Connector 3"/>
          <p:cNvCxnSpPr/>
          <p:nvPr/>
        </p:nvCxnSpPr>
        <p:spPr>
          <a:xfrm>
            <a:off x="3139448" y="5389899"/>
            <a:ext cx="19379388" cy="0"/>
          </a:xfrm>
          <a:prstGeom prst="line">
            <a:avLst/>
          </a:prstGeom>
          <a:ln w="6350" cmpd="sng">
            <a:solidFill>
              <a:schemeClr val="tx1">
                <a:alpha val="20000"/>
              </a:schemeClr>
            </a:solidFill>
            <a:prstDash val="sysDash"/>
            <a:headEnd type="none"/>
            <a:tailEnd type="none" w="lg" len="lg"/>
          </a:ln>
          <a:effectLst/>
        </p:spPr>
        <p:style>
          <a:lnRef idx="2">
            <a:schemeClr val="accent1"/>
          </a:lnRef>
          <a:fillRef idx="0">
            <a:schemeClr val="accent1"/>
          </a:fillRef>
          <a:effectRef idx="1">
            <a:schemeClr val="accent1"/>
          </a:effectRef>
          <a:fontRef idx="minor">
            <a:schemeClr val="tx1"/>
          </a:fontRef>
        </p:style>
      </p:cxnSp>
      <p:cxnSp>
        <p:nvCxnSpPr>
          <p:cNvPr id="5" name="Straight Connector 4"/>
          <p:cNvCxnSpPr/>
          <p:nvPr/>
        </p:nvCxnSpPr>
        <p:spPr>
          <a:xfrm>
            <a:off x="3139448" y="4123137"/>
            <a:ext cx="19379388" cy="0"/>
          </a:xfrm>
          <a:prstGeom prst="line">
            <a:avLst/>
          </a:prstGeom>
          <a:ln w="6350" cmpd="sng">
            <a:solidFill>
              <a:schemeClr val="tx1">
                <a:alpha val="20000"/>
              </a:schemeClr>
            </a:solidFill>
            <a:prstDash val="sysDash"/>
            <a:headEnd type="none"/>
            <a:tailEnd type="none" w="lg" len="lg"/>
          </a:ln>
          <a:effectLst/>
        </p:spPr>
        <p:style>
          <a:lnRef idx="2">
            <a:schemeClr val="accent1"/>
          </a:lnRef>
          <a:fillRef idx="0">
            <a:schemeClr val="accent1"/>
          </a:fillRef>
          <a:effectRef idx="1">
            <a:schemeClr val="accent1"/>
          </a:effectRef>
          <a:fontRef idx="minor">
            <a:schemeClr val="tx1"/>
          </a:fontRef>
        </p:style>
      </p:cxnSp>
      <p:cxnSp>
        <p:nvCxnSpPr>
          <p:cNvPr id="6" name="Straight Connector 5"/>
          <p:cNvCxnSpPr/>
          <p:nvPr/>
        </p:nvCxnSpPr>
        <p:spPr>
          <a:xfrm>
            <a:off x="3139448" y="6656661"/>
            <a:ext cx="19379388" cy="0"/>
          </a:xfrm>
          <a:prstGeom prst="line">
            <a:avLst/>
          </a:prstGeom>
          <a:ln w="6350" cmpd="sng">
            <a:solidFill>
              <a:schemeClr val="tx1">
                <a:alpha val="20000"/>
              </a:schemeClr>
            </a:solidFill>
            <a:prstDash val="sysDash"/>
            <a:headEnd type="none"/>
            <a:tailEnd type="none" w="lg" len="lg"/>
          </a:ln>
          <a:effectLst/>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a:off x="3139448" y="7923423"/>
            <a:ext cx="19379388" cy="0"/>
          </a:xfrm>
          <a:prstGeom prst="line">
            <a:avLst/>
          </a:prstGeom>
          <a:ln w="6350" cmpd="sng">
            <a:solidFill>
              <a:schemeClr val="tx1">
                <a:alpha val="20000"/>
              </a:schemeClr>
            </a:solidFill>
            <a:prstDash val="sysDash"/>
            <a:headEnd type="none"/>
            <a:tailEnd type="none" w="lg" len="lg"/>
          </a:ln>
          <a:effectLst/>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a:off x="3139448" y="9190183"/>
            <a:ext cx="19379388" cy="0"/>
          </a:xfrm>
          <a:prstGeom prst="line">
            <a:avLst/>
          </a:prstGeom>
          <a:ln w="6350" cmpd="sng">
            <a:solidFill>
              <a:schemeClr val="tx1">
                <a:alpha val="20000"/>
              </a:schemeClr>
            </a:solidFill>
            <a:prstDash val="sysDash"/>
            <a:headEnd type="none"/>
            <a:tailEnd type="none" w="lg" len="lg"/>
          </a:ln>
          <a:effectLst/>
        </p:spPr>
        <p:style>
          <a:lnRef idx="2">
            <a:schemeClr val="accent1"/>
          </a:lnRef>
          <a:fillRef idx="0">
            <a:schemeClr val="accent1"/>
          </a:fillRef>
          <a:effectRef idx="1">
            <a:schemeClr val="accent1"/>
          </a:effectRef>
          <a:fontRef idx="minor">
            <a:schemeClr val="tx1"/>
          </a:fontRef>
        </p:style>
      </p:cxnSp>
      <p:sp>
        <p:nvSpPr>
          <p:cNvPr id="9" name="Rounded Rectangle 8"/>
          <p:cNvSpPr/>
          <p:nvPr/>
        </p:nvSpPr>
        <p:spPr>
          <a:xfrm>
            <a:off x="3888015" y="4123137"/>
            <a:ext cx="919307" cy="5477944"/>
          </a:xfrm>
          <a:prstGeom prst="roundRect">
            <a:avLst/>
          </a:prstGeom>
          <a:solidFill>
            <a:schemeClr val="bg1">
              <a:lumMod val="8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lIns="182843" tIns="91422" rIns="182843" bIns="91422" rtlCol="0" anchor="ctr"/>
          <a:lstStyle/>
          <a:p>
            <a:pPr algn="ctr"/>
            <a:endParaRPr lang="en-US" sz="6400" dirty="0">
              <a:solidFill>
                <a:srgbClr val="FFFFFF"/>
              </a:solidFill>
              <a:latin typeface="Source Sans Pro Regular" charset="0"/>
              <a:cs typeface="Source Sans Pro Regular" charset="0"/>
            </a:endParaRPr>
          </a:p>
        </p:txBody>
      </p:sp>
      <p:sp>
        <p:nvSpPr>
          <p:cNvPr id="10" name="Rounded Rectangle 9"/>
          <p:cNvSpPr/>
          <p:nvPr/>
        </p:nvSpPr>
        <p:spPr>
          <a:xfrm>
            <a:off x="3888015" y="4923835"/>
            <a:ext cx="919307" cy="4677245"/>
          </a:xfrm>
          <a:prstGeom prst="roundRect">
            <a:avLst/>
          </a:prstGeom>
          <a:solidFill>
            <a:schemeClr val="accent1"/>
          </a:solidFill>
          <a:ln>
            <a:noFill/>
          </a:ln>
          <a:effectLst>
            <a:outerShdw dist="38100" dir="5400000" algn="ctr" rotWithShape="0">
              <a:srgbClr val="000000">
                <a:alpha val="10000"/>
              </a:srgbClr>
            </a:outerShdw>
          </a:effectLst>
        </p:spPr>
        <p:style>
          <a:lnRef idx="1">
            <a:schemeClr val="accent1"/>
          </a:lnRef>
          <a:fillRef idx="3">
            <a:schemeClr val="accent1"/>
          </a:fillRef>
          <a:effectRef idx="2">
            <a:schemeClr val="accent1"/>
          </a:effectRef>
          <a:fontRef idx="minor">
            <a:schemeClr val="lt1"/>
          </a:fontRef>
        </p:style>
        <p:txBody>
          <a:bodyPr wrap="none" lIns="182843" tIns="243791" rIns="182843" bIns="243791" rtlCol="0" anchor="b" anchorCtr="0"/>
          <a:lstStyle/>
          <a:p>
            <a:pPr algn="ctr"/>
            <a:endParaRPr lang="en-US" sz="2700" dirty="0">
              <a:solidFill>
                <a:srgbClr val="FFFFFF"/>
              </a:solidFill>
              <a:latin typeface="Source Sans Pro Regular" charset="0"/>
              <a:cs typeface="Source Sans Pro Regular" charset="0"/>
            </a:endParaRPr>
          </a:p>
        </p:txBody>
      </p:sp>
      <p:sp>
        <p:nvSpPr>
          <p:cNvPr id="11" name="Rounded Rectangle 10"/>
          <p:cNvSpPr/>
          <p:nvPr/>
        </p:nvSpPr>
        <p:spPr>
          <a:xfrm>
            <a:off x="5855959" y="4123137"/>
            <a:ext cx="919307" cy="5477944"/>
          </a:xfrm>
          <a:prstGeom prst="roundRect">
            <a:avLst/>
          </a:prstGeom>
          <a:solidFill>
            <a:schemeClr val="bg1">
              <a:lumMod val="8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lIns="182843" tIns="91422" rIns="182843" bIns="91422" rtlCol="0" anchor="ctr"/>
          <a:lstStyle/>
          <a:p>
            <a:pPr algn="ctr"/>
            <a:endParaRPr lang="en-US" sz="6400" dirty="0">
              <a:solidFill>
                <a:srgbClr val="FFFFFF"/>
              </a:solidFill>
              <a:latin typeface="Source Sans Pro Regular" charset="0"/>
              <a:cs typeface="Source Sans Pro Regular" charset="0"/>
            </a:endParaRPr>
          </a:p>
        </p:txBody>
      </p:sp>
      <p:sp>
        <p:nvSpPr>
          <p:cNvPr id="12" name="Rounded Rectangle 11"/>
          <p:cNvSpPr/>
          <p:nvPr/>
        </p:nvSpPr>
        <p:spPr>
          <a:xfrm>
            <a:off x="5855959" y="5855964"/>
            <a:ext cx="919307" cy="3745116"/>
          </a:xfrm>
          <a:prstGeom prst="roundRect">
            <a:avLst/>
          </a:prstGeom>
          <a:solidFill>
            <a:schemeClr val="accent2"/>
          </a:solidFill>
          <a:ln>
            <a:noFill/>
          </a:ln>
          <a:effectLst>
            <a:outerShdw dist="38100" dir="5400000" algn="ctr" rotWithShape="0">
              <a:srgbClr val="000000">
                <a:alpha val="10000"/>
              </a:srgbClr>
            </a:outerShdw>
          </a:effectLst>
        </p:spPr>
        <p:style>
          <a:lnRef idx="1">
            <a:schemeClr val="accent1"/>
          </a:lnRef>
          <a:fillRef idx="3">
            <a:schemeClr val="accent1"/>
          </a:fillRef>
          <a:effectRef idx="2">
            <a:schemeClr val="accent1"/>
          </a:effectRef>
          <a:fontRef idx="minor">
            <a:schemeClr val="lt1"/>
          </a:fontRef>
        </p:style>
        <p:txBody>
          <a:bodyPr wrap="none" lIns="182843" tIns="243791" rIns="182843" bIns="243791" rtlCol="0" anchor="b" anchorCtr="0"/>
          <a:lstStyle/>
          <a:p>
            <a:pPr algn="ctr"/>
            <a:endParaRPr lang="en-US" sz="2700" dirty="0">
              <a:solidFill>
                <a:srgbClr val="FFFFFF"/>
              </a:solidFill>
              <a:latin typeface="Source Sans Pro Regular" charset="0"/>
              <a:cs typeface="Source Sans Pro Regular" charset="0"/>
            </a:endParaRPr>
          </a:p>
        </p:txBody>
      </p:sp>
      <p:sp>
        <p:nvSpPr>
          <p:cNvPr id="13" name="Rounded Rectangle 12"/>
          <p:cNvSpPr/>
          <p:nvPr/>
        </p:nvSpPr>
        <p:spPr>
          <a:xfrm>
            <a:off x="7823902" y="4123137"/>
            <a:ext cx="919307" cy="5477944"/>
          </a:xfrm>
          <a:prstGeom prst="roundRect">
            <a:avLst/>
          </a:prstGeom>
          <a:solidFill>
            <a:schemeClr val="bg1">
              <a:lumMod val="8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lIns="182843" tIns="91422" rIns="182843" bIns="91422" rtlCol="0" anchor="ctr"/>
          <a:lstStyle/>
          <a:p>
            <a:pPr algn="ctr"/>
            <a:endParaRPr lang="en-US" sz="6400" dirty="0">
              <a:solidFill>
                <a:srgbClr val="FFFFFF"/>
              </a:solidFill>
              <a:latin typeface="Source Sans Pro Regular" charset="0"/>
              <a:cs typeface="Source Sans Pro Regular" charset="0"/>
            </a:endParaRPr>
          </a:p>
        </p:txBody>
      </p:sp>
      <p:sp>
        <p:nvSpPr>
          <p:cNvPr id="14" name="Rounded Rectangle 13"/>
          <p:cNvSpPr/>
          <p:nvPr/>
        </p:nvSpPr>
        <p:spPr>
          <a:xfrm>
            <a:off x="7823902" y="7020954"/>
            <a:ext cx="919307" cy="2580126"/>
          </a:xfrm>
          <a:prstGeom prst="roundRect">
            <a:avLst/>
          </a:prstGeom>
          <a:solidFill>
            <a:schemeClr val="accent3"/>
          </a:solidFill>
          <a:ln>
            <a:noFill/>
          </a:ln>
          <a:effectLst>
            <a:outerShdw dist="38100" dir="5400000" algn="ctr" rotWithShape="0">
              <a:srgbClr val="000000">
                <a:alpha val="10000"/>
              </a:srgbClr>
            </a:outerShdw>
          </a:effectLst>
        </p:spPr>
        <p:style>
          <a:lnRef idx="1">
            <a:schemeClr val="accent1"/>
          </a:lnRef>
          <a:fillRef idx="3">
            <a:schemeClr val="accent1"/>
          </a:fillRef>
          <a:effectRef idx="2">
            <a:schemeClr val="accent1"/>
          </a:effectRef>
          <a:fontRef idx="minor">
            <a:schemeClr val="lt1"/>
          </a:fontRef>
        </p:style>
        <p:txBody>
          <a:bodyPr wrap="none" lIns="182843" tIns="243791" rIns="182843" bIns="243791" rtlCol="0" anchor="b" anchorCtr="0"/>
          <a:lstStyle/>
          <a:p>
            <a:pPr algn="ctr"/>
            <a:endParaRPr lang="en-US" sz="2700" dirty="0">
              <a:solidFill>
                <a:srgbClr val="FFFFFF"/>
              </a:solidFill>
              <a:latin typeface="Source Sans Pro Regular" charset="0"/>
              <a:cs typeface="Source Sans Pro Regular" charset="0"/>
            </a:endParaRPr>
          </a:p>
        </p:txBody>
      </p:sp>
      <p:sp>
        <p:nvSpPr>
          <p:cNvPr id="15" name="Rounded Rectangle 14"/>
          <p:cNvSpPr/>
          <p:nvPr/>
        </p:nvSpPr>
        <p:spPr>
          <a:xfrm>
            <a:off x="9791846" y="4123137"/>
            <a:ext cx="919307" cy="5477944"/>
          </a:xfrm>
          <a:prstGeom prst="roundRect">
            <a:avLst/>
          </a:prstGeom>
          <a:solidFill>
            <a:schemeClr val="bg1">
              <a:lumMod val="8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lIns="182843" tIns="91422" rIns="182843" bIns="91422" rtlCol="0" anchor="ctr"/>
          <a:lstStyle/>
          <a:p>
            <a:pPr algn="ctr"/>
            <a:endParaRPr lang="en-US" sz="6400" dirty="0">
              <a:solidFill>
                <a:srgbClr val="FFFFFF"/>
              </a:solidFill>
              <a:latin typeface="Source Sans Pro Regular" charset="0"/>
              <a:cs typeface="Source Sans Pro Regular" charset="0"/>
            </a:endParaRPr>
          </a:p>
        </p:txBody>
      </p:sp>
      <p:sp>
        <p:nvSpPr>
          <p:cNvPr id="16" name="Rounded Rectangle 15"/>
          <p:cNvSpPr/>
          <p:nvPr/>
        </p:nvSpPr>
        <p:spPr>
          <a:xfrm>
            <a:off x="9791846" y="5757250"/>
            <a:ext cx="919307" cy="3843830"/>
          </a:xfrm>
          <a:prstGeom prst="roundRect">
            <a:avLst/>
          </a:prstGeom>
          <a:solidFill>
            <a:schemeClr val="accent4"/>
          </a:solidFill>
          <a:ln>
            <a:noFill/>
          </a:ln>
          <a:effectLst>
            <a:outerShdw dist="38100" dir="5400000" algn="ctr" rotWithShape="0">
              <a:srgbClr val="000000">
                <a:alpha val="10000"/>
              </a:srgbClr>
            </a:outerShdw>
          </a:effectLst>
        </p:spPr>
        <p:style>
          <a:lnRef idx="1">
            <a:schemeClr val="accent1"/>
          </a:lnRef>
          <a:fillRef idx="3">
            <a:schemeClr val="accent1"/>
          </a:fillRef>
          <a:effectRef idx="2">
            <a:schemeClr val="accent1"/>
          </a:effectRef>
          <a:fontRef idx="minor">
            <a:schemeClr val="lt1"/>
          </a:fontRef>
        </p:style>
        <p:txBody>
          <a:bodyPr wrap="none" lIns="182843" tIns="243791" rIns="182843" bIns="243791" rtlCol="0" anchor="b" anchorCtr="0"/>
          <a:lstStyle/>
          <a:p>
            <a:pPr algn="ctr"/>
            <a:endParaRPr lang="en-US" sz="2700" dirty="0">
              <a:solidFill>
                <a:srgbClr val="FFFFFF"/>
              </a:solidFill>
              <a:latin typeface="Source Sans Pro Regular" charset="0"/>
              <a:cs typeface="Source Sans Pro Regular" charset="0"/>
            </a:endParaRPr>
          </a:p>
        </p:txBody>
      </p:sp>
      <p:sp>
        <p:nvSpPr>
          <p:cNvPr id="17" name="Rounded Rectangle 16"/>
          <p:cNvSpPr/>
          <p:nvPr/>
        </p:nvSpPr>
        <p:spPr>
          <a:xfrm>
            <a:off x="11759789" y="4123137"/>
            <a:ext cx="919307" cy="5477944"/>
          </a:xfrm>
          <a:prstGeom prst="roundRect">
            <a:avLst/>
          </a:prstGeom>
          <a:solidFill>
            <a:schemeClr val="bg1">
              <a:lumMod val="8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lIns="182843" tIns="91422" rIns="182843" bIns="91422" rtlCol="0" anchor="ctr"/>
          <a:lstStyle/>
          <a:p>
            <a:pPr algn="ctr"/>
            <a:endParaRPr lang="en-US" sz="6400" dirty="0">
              <a:solidFill>
                <a:srgbClr val="FFFFFF"/>
              </a:solidFill>
              <a:latin typeface="Source Sans Pro Regular" charset="0"/>
              <a:cs typeface="Source Sans Pro Regular" charset="0"/>
            </a:endParaRPr>
          </a:p>
        </p:txBody>
      </p:sp>
      <p:sp>
        <p:nvSpPr>
          <p:cNvPr id="18" name="Rounded Rectangle 17"/>
          <p:cNvSpPr/>
          <p:nvPr/>
        </p:nvSpPr>
        <p:spPr>
          <a:xfrm>
            <a:off x="11759789" y="4493547"/>
            <a:ext cx="919307" cy="5107536"/>
          </a:xfrm>
          <a:prstGeom prst="roundRect">
            <a:avLst/>
          </a:prstGeom>
          <a:solidFill>
            <a:schemeClr val="accent5"/>
          </a:solidFill>
          <a:ln>
            <a:noFill/>
          </a:ln>
          <a:effectLst>
            <a:outerShdw dist="38100" dir="5400000" algn="ctr" rotWithShape="0">
              <a:srgbClr val="000000">
                <a:alpha val="10000"/>
              </a:srgbClr>
            </a:outerShdw>
          </a:effectLst>
        </p:spPr>
        <p:style>
          <a:lnRef idx="1">
            <a:schemeClr val="accent1"/>
          </a:lnRef>
          <a:fillRef idx="3">
            <a:schemeClr val="accent1"/>
          </a:fillRef>
          <a:effectRef idx="2">
            <a:schemeClr val="accent1"/>
          </a:effectRef>
          <a:fontRef idx="minor">
            <a:schemeClr val="lt1"/>
          </a:fontRef>
        </p:style>
        <p:txBody>
          <a:bodyPr wrap="none" lIns="182843" tIns="243791" rIns="182843" bIns="243791" rtlCol="0" anchor="b" anchorCtr="0"/>
          <a:lstStyle/>
          <a:p>
            <a:pPr algn="ctr"/>
            <a:endParaRPr lang="en-US" sz="2700" dirty="0">
              <a:solidFill>
                <a:srgbClr val="FFFFFF"/>
              </a:solidFill>
              <a:latin typeface="Source Sans Pro Regular" charset="0"/>
              <a:cs typeface="Source Sans Pro Regular" charset="0"/>
            </a:endParaRPr>
          </a:p>
        </p:txBody>
      </p:sp>
      <p:sp>
        <p:nvSpPr>
          <p:cNvPr id="19" name="Rounded Rectangle 18"/>
          <p:cNvSpPr/>
          <p:nvPr/>
        </p:nvSpPr>
        <p:spPr>
          <a:xfrm>
            <a:off x="13727732" y="4123137"/>
            <a:ext cx="919307" cy="5477944"/>
          </a:xfrm>
          <a:prstGeom prst="roundRect">
            <a:avLst/>
          </a:prstGeom>
          <a:solidFill>
            <a:schemeClr val="bg1">
              <a:lumMod val="8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lIns="182843" tIns="91422" rIns="182843" bIns="91422" rtlCol="0" anchor="ctr"/>
          <a:lstStyle/>
          <a:p>
            <a:pPr algn="ctr"/>
            <a:endParaRPr lang="en-US" sz="6400" dirty="0">
              <a:solidFill>
                <a:srgbClr val="FFFFFF"/>
              </a:solidFill>
              <a:latin typeface="Source Sans Pro Regular" charset="0"/>
              <a:cs typeface="Source Sans Pro Regular" charset="0"/>
            </a:endParaRPr>
          </a:p>
        </p:txBody>
      </p:sp>
      <p:sp>
        <p:nvSpPr>
          <p:cNvPr id="20" name="Rounded Rectangle 19"/>
          <p:cNvSpPr/>
          <p:nvPr/>
        </p:nvSpPr>
        <p:spPr>
          <a:xfrm>
            <a:off x="13727732" y="5148658"/>
            <a:ext cx="919307" cy="4452424"/>
          </a:xfrm>
          <a:prstGeom prst="roundRect">
            <a:avLst/>
          </a:prstGeom>
          <a:solidFill>
            <a:schemeClr val="accent6"/>
          </a:solidFill>
          <a:ln>
            <a:noFill/>
          </a:ln>
          <a:effectLst>
            <a:outerShdw dist="38100" dir="5400000" algn="ctr" rotWithShape="0">
              <a:srgbClr val="000000">
                <a:alpha val="10000"/>
              </a:srgbClr>
            </a:outerShdw>
          </a:effectLst>
        </p:spPr>
        <p:style>
          <a:lnRef idx="1">
            <a:schemeClr val="accent1"/>
          </a:lnRef>
          <a:fillRef idx="3">
            <a:schemeClr val="accent1"/>
          </a:fillRef>
          <a:effectRef idx="2">
            <a:schemeClr val="accent1"/>
          </a:effectRef>
          <a:fontRef idx="minor">
            <a:schemeClr val="lt1"/>
          </a:fontRef>
        </p:style>
        <p:txBody>
          <a:bodyPr wrap="none" lIns="182843" tIns="243791" rIns="182843" bIns="243791" rtlCol="0" anchor="b" anchorCtr="0"/>
          <a:lstStyle/>
          <a:p>
            <a:pPr algn="ctr"/>
            <a:endParaRPr lang="en-US" sz="2700" dirty="0">
              <a:solidFill>
                <a:srgbClr val="FFFFFF"/>
              </a:solidFill>
              <a:latin typeface="Source Sans Pro Regular" charset="0"/>
              <a:cs typeface="Source Sans Pro Regular" charset="0"/>
            </a:endParaRPr>
          </a:p>
        </p:txBody>
      </p:sp>
      <p:sp>
        <p:nvSpPr>
          <p:cNvPr id="21" name="Rounded Rectangle 20"/>
          <p:cNvSpPr/>
          <p:nvPr/>
        </p:nvSpPr>
        <p:spPr>
          <a:xfrm>
            <a:off x="15695676" y="4123137"/>
            <a:ext cx="919307" cy="5477944"/>
          </a:xfrm>
          <a:prstGeom prst="roundRect">
            <a:avLst/>
          </a:prstGeom>
          <a:solidFill>
            <a:schemeClr val="bg1">
              <a:lumMod val="8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lIns="182843" tIns="91422" rIns="182843" bIns="91422" rtlCol="0" anchor="ctr"/>
          <a:lstStyle/>
          <a:p>
            <a:pPr algn="ctr"/>
            <a:endParaRPr lang="en-US" sz="6400" dirty="0">
              <a:solidFill>
                <a:srgbClr val="FFFFFF"/>
              </a:solidFill>
              <a:latin typeface="Source Sans Pro Regular" charset="0"/>
              <a:cs typeface="Source Sans Pro Regular" charset="0"/>
            </a:endParaRPr>
          </a:p>
        </p:txBody>
      </p:sp>
      <p:sp>
        <p:nvSpPr>
          <p:cNvPr id="22" name="Rounded Rectangle 21"/>
          <p:cNvSpPr/>
          <p:nvPr/>
        </p:nvSpPr>
        <p:spPr>
          <a:xfrm>
            <a:off x="15695676" y="5855964"/>
            <a:ext cx="919307" cy="3745118"/>
          </a:xfrm>
          <a:prstGeom prst="roundRect">
            <a:avLst/>
          </a:prstGeom>
          <a:solidFill>
            <a:schemeClr val="accent1"/>
          </a:solidFill>
          <a:ln>
            <a:noFill/>
          </a:ln>
          <a:effectLst>
            <a:outerShdw dist="38100" dir="5400000" algn="ctr" rotWithShape="0">
              <a:srgbClr val="000000">
                <a:alpha val="10000"/>
              </a:srgbClr>
            </a:outerShdw>
          </a:effectLst>
        </p:spPr>
        <p:style>
          <a:lnRef idx="1">
            <a:schemeClr val="accent1"/>
          </a:lnRef>
          <a:fillRef idx="3">
            <a:schemeClr val="accent1"/>
          </a:fillRef>
          <a:effectRef idx="2">
            <a:schemeClr val="accent1"/>
          </a:effectRef>
          <a:fontRef idx="minor">
            <a:schemeClr val="lt1"/>
          </a:fontRef>
        </p:style>
        <p:txBody>
          <a:bodyPr wrap="none" lIns="182843" tIns="243791" rIns="182843" bIns="243791" rtlCol="0" anchor="b" anchorCtr="0"/>
          <a:lstStyle/>
          <a:p>
            <a:pPr algn="ctr"/>
            <a:endParaRPr lang="en-US" sz="2700" dirty="0">
              <a:solidFill>
                <a:srgbClr val="FFFFFF"/>
              </a:solidFill>
              <a:latin typeface="Source Sans Pro Regular" charset="0"/>
              <a:cs typeface="Source Sans Pro Regular" charset="0"/>
            </a:endParaRPr>
          </a:p>
        </p:txBody>
      </p:sp>
      <p:sp>
        <p:nvSpPr>
          <p:cNvPr id="23" name="Rounded Rectangle 22"/>
          <p:cNvSpPr/>
          <p:nvPr/>
        </p:nvSpPr>
        <p:spPr>
          <a:xfrm>
            <a:off x="17663627" y="4123137"/>
            <a:ext cx="919307" cy="5477944"/>
          </a:xfrm>
          <a:prstGeom prst="roundRect">
            <a:avLst/>
          </a:prstGeom>
          <a:solidFill>
            <a:schemeClr val="bg1">
              <a:lumMod val="8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lIns="182843" tIns="91422" rIns="182843" bIns="91422" rtlCol="0" anchor="ctr"/>
          <a:lstStyle/>
          <a:p>
            <a:pPr algn="ctr"/>
            <a:endParaRPr lang="en-US" sz="6400" dirty="0">
              <a:solidFill>
                <a:srgbClr val="FFFFFF"/>
              </a:solidFill>
              <a:latin typeface="Source Sans Pro Regular" charset="0"/>
              <a:cs typeface="Source Sans Pro Regular" charset="0"/>
            </a:endParaRPr>
          </a:p>
        </p:txBody>
      </p:sp>
      <p:sp>
        <p:nvSpPr>
          <p:cNvPr id="24" name="Rounded Rectangle 23"/>
          <p:cNvSpPr/>
          <p:nvPr/>
        </p:nvSpPr>
        <p:spPr>
          <a:xfrm>
            <a:off x="17663627" y="5148658"/>
            <a:ext cx="919307" cy="4452421"/>
          </a:xfrm>
          <a:prstGeom prst="roundRect">
            <a:avLst/>
          </a:prstGeom>
          <a:solidFill>
            <a:schemeClr val="accent2"/>
          </a:solidFill>
          <a:ln>
            <a:noFill/>
          </a:ln>
          <a:effectLst>
            <a:outerShdw dist="38100" dir="5400000" algn="ctr" rotWithShape="0">
              <a:srgbClr val="000000">
                <a:alpha val="10000"/>
              </a:srgbClr>
            </a:outerShdw>
          </a:effectLst>
        </p:spPr>
        <p:style>
          <a:lnRef idx="1">
            <a:schemeClr val="accent1"/>
          </a:lnRef>
          <a:fillRef idx="3">
            <a:schemeClr val="accent1"/>
          </a:fillRef>
          <a:effectRef idx="2">
            <a:schemeClr val="accent1"/>
          </a:effectRef>
          <a:fontRef idx="minor">
            <a:schemeClr val="lt1"/>
          </a:fontRef>
        </p:style>
        <p:txBody>
          <a:bodyPr wrap="none" lIns="182843" tIns="243791" rIns="182843" bIns="243791" rtlCol="0" anchor="b" anchorCtr="0"/>
          <a:lstStyle/>
          <a:p>
            <a:pPr algn="ctr"/>
            <a:endParaRPr lang="en-US" sz="2700" dirty="0">
              <a:solidFill>
                <a:srgbClr val="FFFFFF"/>
              </a:solidFill>
              <a:latin typeface="Source Sans Pro Regular" charset="0"/>
              <a:cs typeface="Source Sans Pro Regular" charset="0"/>
            </a:endParaRPr>
          </a:p>
        </p:txBody>
      </p:sp>
      <p:sp>
        <p:nvSpPr>
          <p:cNvPr id="25" name="Rectangle 24"/>
          <p:cNvSpPr/>
          <p:nvPr/>
        </p:nvSpPr>
        <p:spPr>
          <a:xfrm>
            <a:off x="17663627" y="9883773"/>
            <a:ext cx="919311" cy="675056"/>
          </a:xfrm>
          <a:prstGeom prst="rect">
            <a:avLst/>
          </a:prstGeom>
        </p:spPr>
        <p:txBody>
          <a:bodyPr wrap="none" lIns="182843" tIns="91422" rIns="182843" bIns="91422">
            <a:noAutofit/>
          </a:bodyPr>
          <a:lstStyle/>
          <a:p>
            <a:pPr algn="ctr">
              <a:lnSpc>
                <a:spcPct val="95000"/>
              </a:lnSpc>
            </a:pPr>
            <a:r>
              <a:rPr lang="en-US" sz="2900" dirty="0">
                <a:latin typeface="Lato" charset="0"/>
                <a:ea typeface="Lato" charset="0"/>
                <a:cs typeface="Lato" charset="0"/>
              </a:rPr>
              <a:t>2008</a:t>
            </a:r>
          </a:p>
        </p:txBody>
      </p:sp>
      <p:sp>
        <p:nvSpPr>
          <p:cNvPr id="26" name="Rectangle 25"/>
          <p:cNvSpPr/>
          <p:nvPr/>
        </p:nvSpPr>
        <p:spPr>
          <a:xfrm>
            <a:off x="15695676" y="9883773"/>
            <a:ext cx="919311" cy="675056"/>
          </a:xfrm>
          <a:prstGeom prst="rect">
            <a:avLst/>
          </a:prstGeom>
        </p:spPr>
        <p:txBody>
          <a:bodyPr wrap="none" lIns="182843" tIns="91422" rIns="182843" bIns="91422">
            <a:noAutofit/>
          </a:bodyPr>
          <a:lstStyle/>
          <a:p>
            <a:pPr algn="ctr">
              <a:lnSpc>
                <a:spcPct val="95000"/>
              </a:lnSpc>
            </a:pPr>
            <a:r>
              <a:rPr lang="en-US" sz="2900" dirty="0">
                <a:latin typeface="Lato" charset="0"/>
                <a:ea typeface="Lato" charset="0"/>
                <a:cs typeface="Lato" charset="0"/>
              </a:rPr>
              <a:t>2007</a:t>
            </a:r>
          </a:p>
        </p:txBody>
      </p:sp>
      <p:sp>
        <p:nvSpPr>
          <p:cNvPr id="27" name="Rectangle 26"/>
          <p:cNvSpPr/>
          <p:nvPr/>
        </p:nvSpPr>
        <p:spPr>
          <a:xfrm>
            <a:off x="13737816" y="9883773"/>
            <a:ext cx="919311" cy="675056"/>
          </a:xfrm>
          <a:prstGeom prst="rect">
            <a:avLst/>
          </a:prstGeom>
        </p:spPr>
        <p:txBody>
          <a:bodyPr wrap="none" lIns="182843" tIns="91422" rIns="182843" bIns="91422">
            <a:noAutofit/>
          </a:bodyPr>
          <a:lstStyle/>
          <a:p>
            <a:pPr algn="ctr">
              <a:lnSpc>
                <a:spcPct val="95000"/>
              </a:lnSpc>
            </a:pPr>
            <a:r>
              <a:rPr lang="en-US" sz="2900" dirty="0">
                <a:latin typeface="Lato" charset="0"/>
                <a:ea typeface="Lato" charset="0"/>
                <a:cs typeface="Lato" charset="0"/>
              </a:rPr>
              <a:t>2006</a:t>
            </a:r>
          </a:p>
        </p:txBody>
      </p:sp>
      <p:sp>
        <p:nvSpPr>
          <p:cNvPr id="28" name="Rectangle 27"/>
          <p:cNvSpPr/>
          <p:nvPr/>
        </p:nvSpPr>
        <p:spPr>
          <a:xfrm>
            <a:off x="11759787" y="9883773"/>
            <a:ext cx="919311" cy="675056"/>
          </a:xfrm>
          <a:prstGeom prst="rect">
            <a:avLst/>
          </a:prstGeom>
        </p:spPr>
        <p:txBody>
          <a:bodyPr wrap="none" lIns="182843" tIns="91422" rIns="182843" bIns="91422">
            <a:noAutofit/>
          </a:bodyPr>
          <a:lstStyle/>
          <a:p>
            <a:pPr algn="ctr">
              <a:lnSpc>
                <a:spcPct val="95000"/>
              </a:lnSpc>
            </a:pPr>
            <a:r>
              <a:rPr lang="en-US" sz="2900" dirty="0">
                <a:latin typeface="Lato" charset="0"/>
                <a:ea typeface="Lato" charset="0"/>
                <a:cs typeface="Lato" charset="0"/>
              </a:rPr>
              <a:t>2005</a:t>
            </a:r>
          </a:p>
        </p:txBody>
      </p:sp>
      <p:sp>
        <p:nvSpPr>
          <p:cNvPr id="29" name="Rectangle 28"/>
          <p:cNvSpPr/>
          <p:nvPr/>
        </p:nvSpPr>
        <p:spPr>
          <a:xfrm>
            <a:off x="9781758" y="9883773"/>
            <a:ext cx="919311" cy="675056"/>
          </a:xfrm>
          <a:prstGeom prst="rect">
            <a:avLst/>
          </a:prstGeom>
        </p:spPr>
        <p:txBody>
          <a:bodyPr wrap="none" lIns="182843" tIns="91422" rIns="182843" bIns="91422">
            <a:noAutofit/>
          </a:bodyPr>
          <a:lstStyle/>
          <a:p>
            <a:pPr algn="ctr">
              <a:lnSpc>
                <a:spcPct val="95000"/>
              </a:lnSpc>
            </a:pPr>
            <a:r>
              <a:rPr lang="en-US" sz="2900" dirty="0">
                <a:latin typeface="Lato" charset="0"/>
                <a:ea typeface="Lato" charset="0"/>
                <a:cs typeface="Lato" charset="0"/>
              </a:rPr>
              <a:t>2004</a:t>
            </a:r>
          </a:p>
        </p:txBody>
      </p:sp>
      <p:sp>
        <p:nvSpPr>
          <p:cNvPr id="30" name="Rectangle 29"/>
          <p:cNvSpPr/>
          <p:nvPr/>
        </p:nvSpPr>
        <p:spPr>
          <a:xfrm>
            <a:off x="7803729" y="9883773"/>
            <a:ext cx="919311" cy="675056"/>
          </a:xfrm>
          <a:prstGeom prst="rect">
            <a:avLst/>
          </a:prstGeom>
        </p:spPr>
        <p:txBody>
          <a:bodyPr wrap="none" lIns="182843" tIns="91422" rIns="182843" bIns="91422">
            <a:noAutofit/>
          </a:bodyPr>
          <a:lstStyle/>
          <a:p>
            <a:pPr algn="ctr">
              <a:lnSpc>
                <a:spcPct val="95000"/>
              </a:lnSpc>
            </a:pPr>
            <a:r>
              <a:rPr lang="en-US" sz="2900" dirty="0">
                <a:latin typeface="Lato" charset="0"/>
                <a:ea typeface="Lato" charset="0"/>
                <a:cs typeface="Lato" charset="0"/>
              </a:rPr>
              <a:t>2003</a:t>
            </a:r>
          </a:p>
        </p:txBody>
      </p:sp>
      <p:sp>
        <p:nvSpPr>
          <p:cNvPr id="31" name="Rectangle 30"/>
          <p:cNvSpPr/>
          <p:nvPr/>
        </p:nvSpPr>
        <p:spPr>
          <a:xfrm>
            <a:off x="5825701" y="9883773"/>
            <a:ext cx="919311" cy="675056"/>
          </a:xfrm>
          <a:prstGeom prst="rect">
            <a:avLst/>
          </a:prstGeom>
        </p:spPr>
        <p:txBody>
          <a:bodyPr wrap="none" lIns="182843" tIns="91422" rIns="182843" bIns="91422">
            <a:noAutofit/>
          </a:bodyPr>
          <a:lstStyle/>
          <a:p>
            <a:pPr algn="ctr">
              <a:lnSpc>
                <a:spcPct val="95000"/>
              </a:lnSpc>
            </a:pPr>
            <a:r>
              <a:rPr lang="en-US" sz="2900" dirty="0">
                <a:latin typeface="Lato" charset="0"/>
                <a:ea typeface="Lato" charset="0"/>
                <a:cs typeface="Lato" charset="0"/>
              </a:rPr>
              <a:t>2002</a:t>
            </a:r>
          </a:p>
        </p:txBody>
      </p:sp>
      <p:sp>
        <p:nvSpPr>
          <p:cNvPr id="32" name="Rectangle 31"/>
          <p:cNvSpPr/>
          <p:nvPr/>
        </p:nvSpPr>
        <p:spPr>
          <a:xfrm>
            <a:off x="3917376" y="9883773"/>
            <a:ext cx="919311" cy="675056"/>
          </a:xfrm>
          <a:prstGeom prst="rect">
            <a:avLst/>
          </a:prstGeom>
        </p:spPr>
        <p:txBody>
          <a:bodyPr wrap="none" lIns="182843" tIns="91422" rIns="182843" bIns="91422">
            <a:noAutofit/>
          </a:bodyPr>
          <a:lstStyle/>
          <a:p>
            <a:pPr algn="ctr">
              <a:lnSpc>
                <a:spcPct val="95000"/>
              </a:lnSpc>
            </a:pPr>
            <a:r>
              <a:rPr lang="en-US" sz="2900" dirty="0">
                <a:latin typeface="Lato" charset="0"/>
                <a:ea typeface="Lato" charset="0"/>
                <a:cs typeface="Lato" charset="0"/>
              </a:rPr>
              <a:t>2001</a:t>
            </a:r>
          </a:p>
        </p:txBody>
      </p:sp>
      <p:sp>
        <p:nvSpPr>
          <p:cNvPr id="33" name="Rectangle 32"/>
          <p:cNvSpPr/>
          <p:nvPr/>
        </p:nvSpPr>
        <p:spPr>
          <a:xfrm>
            <a:off x="1577389" y="3884954"/>
            <a:ext cx="1310220" cy="608592"/>
          </a:xfrm>
          <a:prstGeom prst="rect">
            <a:avLst/>
          </a:prstGeom>
        </p:spPr>
        <p:txBody>
          <a:bodyPr wrap="none" lIns="182843" tIns="91422" rIns="182843" bIns="91422">
            <a:spAutoFit/>
          </a:bodyPr>
          <a:lstStyle/>
          <a:p>
            <a:pPr algn="r">
              <a:lnSpc>
                <a:spcPct val="95000"/>
              </a:lnSpc>
            </a:pPr>
            <a:r>
              <a:rPr lang="en-US" sz="2900" dirty="0">
                <a:latin typeface="Lato" charset="0"/>
                <a:ea typeface="Lato" charset="0"/>
                <a:cs typeface="Lato" charset="0"/>
              </a:rPr>
              <a:t>100%</a:t>
            </a:r>
          </a:p>
        </p:txBody>
      </p:sp>
      <p:sp>
        <p:nvSpPr>
          <p:cNvPr id="34" name="Rectangle 33"/>
          <p:cNvSpPr/>
          <p:nvPr/>
        </p:nvSpPr>
        <p:spPr>
          <a:xfrm>
            <a:off x="1793794" y="5148658"/>
            <a:ext cx="1093815" cy="608592"/>
          </a:xfrm>
          <a:prstGeom prst="rect">
            <a:avLst/>
          </a:prstGeom>
        </p:spPr>
        <p:txBody>
          <a:bodyPr wrap="none" lIns="182843" tIns="91422" rIns="182843" bIns="91422">
            <a:spAutoFit/>
          </a:bodyPr>
          <a:lstStyle/>
          <a:p>
            <a:pPr algn="r">
              <a:lnSpc>
                <a:spcPct val="95000"/>
              </a:lnSpc>
            </a:pPr>
            <a:r>
              <a:rPr lang="en-US" sz="2900" dirty="0">
                <a:latin typeface="Lato" charset="0"/>
                <a:ea typeface="Lato" charset="0"/>
                <a:cs typeface="Lato" charset="0"/>
              </a:rPr>
              <a:t>75%</a:t>
            </a:r>
          </a:p>
        </p:txBody>
      </p:sp>
      <p:sp>
        <p:nvSpPr>
          <p:cNvPr id="35" name="Rectangle 34"/>
          <p:cNvSpPr/>
          <p:nvPr/>
        </p:nvSpPr>
        <p:spPr>
          <a:xfrm>
            <a:off x="1793794" y="6412362"/>
            <a:ext cx="1093815" cy="608592"/>
          </a:xfrm>
          <a:prstGeom prst="rect">
            <a:avLst/>
          </a:prstGeom>
        </p:spPr>
        <p:txBody>
          <a:bodyPr wrap="none" lIns="182843" tIns="91422" rIns="182843" bIns="91422">
            <a:spAutoFit/>
          </a:bodyPr>
          <a:lstStyle/>
          <a:p>
            <a:pPr algn="r">
              <a:lnSpc>
                <a:spcPct val="95000"/>
              </a:lnSpc>
            </a:pPr>
            <a:r>
              <a:rPr lang="en-US" sz="2900" dirty="0">
                <a:latin typeface="Lato" charset="0"/>
                <a:ea typeface="Lato" charset="0"/>
                <a:cs typeface="Lato" charset="0"/>
              </a:rPr>
              <a:t>50%</a:t>
            </a:r>
          </a:p>
        </p:txBody>
      </p:sp>
      <p:sp>
        <p:nvSpPr>
          <p:cNvPr id="36" name="Rectangle 35"/>
          <p:cNvSpPr/>
          <p:nvPr/>
        </p:nvSpPr>
        <p:spPr>
          <a:xfrm>
            <a:off x="2010199" y="8939774"/>
            <a:ext cx="877410" cy="608592"/>
          </a:xfrm>
          <a:prstGeom prst="rect">
            <a:avLst/>
          </a:prstGeom>
        </p:spPr>
        <p:txBody>
          <a:bodyPr wrap="none" lIns="182843" tIns="91422" rIns="182843" bIns="91422">
            <a:spAutoFit/>
          </a:bodyPr>
          <a:lstStyle/>
          <a:p>
            <a:pPr algn="r">
              <a:lnSpc>
                <a:spcPct val="95000"/>
              </a:lnSpc>
            </a:pPr>
            <a:r>
              <a:rPr lang="en-US" sz="2900" dirty="0">
                <a:latin typeface="Lato" charset="0"/>
                <a:ea typeface="Lato" charset="0"/>
                <a:cs typeface="Lato" charset="0"/>
              </a:rPr>
              <a:t>0%</a:t>
            </a:r>
          </a:p>
        </p:txBody>
      </p:sp>
      <p:sp>
        <p:nvSpPr>
          <p:cNvPr id="37" name="Rectangle 36"/>
          <p:cNvSpPr/>
          <p:nvPr/>
        </p:nvSpPr>
        <p:spPr>
          <a:xfrm>
            <a:off x="1793794" y="7676068"/>
            <a:ext cx="1093815" cy="608592"/>
          </a:xfrm>
          <a:prstGeom prst="rect">
            <a:avLst/>
          </a:prstGeom>
        </p:spPr>
        <p:txBody>
          <a:bodyPr wrap="none" lIns="182843" tIns="91422" rIns="182843" bIns="91422">
            <a:spAutoFit/>
          </a:bodyPr>
          <a:lstStyle/>
          <a:p>
            <a:pPr algn="r">
              <a:lnSpc>
                <a:spcPct val="95000"/>
              </a:lnSpc>
            </a:pPr>
            <a:r>
              <a:rPr lang="en-US" sz="2900" dirty="0">
                <a:latin typeface="Lato" charset="0"/>
                <a:ea typeface="Lato" charset="0"/>
                <a:cs typeface="Lato" charset="0"/>
              </a:rPr>
              <a:t>25%</a:t>
            </a:r>
          </a:p>
        </p:txBody>
      </p:sp>
      <p:sp>
        <p:nvSpPr>
          <p:cNvPr id="38" name="Rounded Rectangle 37"/>
          <p:cNvSpPr/>
          <p:nvPr/>
        </p:nvSpPr>
        <p:spPr>
          <a:xfrm>
            <a:off x="21599529" y="4123137"/>
            <a:ext cx="919307" cy="5477944"/>
          </a:xfrm>
          <a:prstGeom prst="roundRect">
            <a:avLst/>
          </a:prstGeom>
          <a:solidFill>
            <a:schemeClr val="bg1">
              <a:lumMod val="8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lIns="182843" tIns="91422" rIns="182843" bIns="91422" rtlCol="0" anchor="ctr"/>
          <a:lstStyle/>
          <a:p>
            <a:pPr algn="ctr"/>
            <a:endParaRPr lang="en-US" sz="6400" dirty="0">
              <a:solidFill>
                <a:srgbClr val="FFFFFF"/>
              </a:solidFill>
              <a:latin typeface="Source Sans Pro Regular" charset="0"/>
              <a:cs typeface="Source Sans Pro Regular" charset="0"/>
            </a:endParaRPr>
          </a:p>
        </p:txBody>
      </p:sp>
      <p:sp>
        <p:nvSpPr>
          <p:cNvPr id="39" name="Rounded Rectangle 38"/>
          <p:cNvSpPr/>
          <p:nvPr/>
        </p:nvSpPr>
        <p:spPr>
          <a:xfrm>
            <a:off x="21599529" y="4493547"/>
            <a:ext cx="919307" cy="5107536"/>
          </a:xfrm>
          <a:prstGeom prst="roundRect">
            <a:avLst/>
          </a:prstGeom>
          <a:solidFill>
            <a:schemeClr val="accent4"/>
          </a:solidFill>
          <a:ln>
            <a:noFill/>
          </a:ln>
          <a:effectLst>
            <a:outerShdw dist="38100" dir="5400000" algn="ctr" rotWithShape="0">
              <a:srgbClr val="000000">
                <a:alpha val="10000"/>
              </a:srgbClr>
            </a:outerShdw>
          </a:effectLst>
        </p:spPr>
        <p:style>
          <a:lnRef idx="1">
            <a:schemeClr val="accent1"/>
          </a:lnRef>
          <a:fillRef idx="3">
            <a:schemeClr val="accent1"/>
          </a:fillRef>
          <a:effectRef idx="2">
            <a:schemeClr val="accent1"/>
          </a:effectRef>
          <a:fontRef idx="minor">
            <a:schemeClr val="lt1"/>
          </a:fontRef>
        </p:style>
        <p:txBody>
          <a:bodyPr wrap="none" lIns="182843" tIns="243791" rIns="182843" bIns="243791" rtlCol="0" anchor="b" anchorCtr="0"/>
          <a:lstStyle/>
          <a:p>
            <a:pPr algn="ctr"/>
            <a:endParaRPr lang="en-US" sz="2700" dirty="0">
              <a:solidFill>
                <a:srgbClr val="FFFFFF"/>
              </a:solidFill>
              <a:latin typeface="Source Sans Pro Regular" charset="0"/>
              <a:cs typeface="Source Sans Pro Regular" charset="0"/>
            </a:endParaRPr>
          </a:p>
          <a:p>
            <a:pPr algn="ctr"/>
            <a:endParaRPr lang="en-US" sz="2700" dirty="0" smtClean="0">
              <a:solidFill>
                <a:srgbClr val="FFFFFF"/>
              </a:solidFill>
              <a:latin typeface="Source Sans Pro Regular" charset="0"/>
              <a:cs typeface="Source Sans Pro Regular" charset="0"/>
            </a:endParaRPr>
          </a:p>
          <a:p>
            <a:pPr algn="ctr"/>
            <a:endParaRPr lang="en-US" sz="2700" dirty="0">
              <a:solidFill>
                <a:srgbClr val="FFFFFF"/>
              </a:solidFill>
              <a:latin typeface="Source Sans Pro Regular" charset="0"/>
              <a:cs typeface="Source Sans Pro Regular" charset="0"/>
            </a:endParaRPr>
          </a:p>
          <a:p>
            <a:pPr algn="ctr"/>
            <a:endParaRPr lang="en-US" sz="2700" dirty="0" smtClean="0">
              <a:solidFill>
                <a:srgbClr val="FFFFFF"/>
              </a:solidFill>
              <a:latin typeface="Source Sans Pro Regular" charset="0"/>
              <a:cs typeface="Source Sans Pro Regular" charset="0"/>
            </a:endParaRPr>
          </a:p>
          <a:p>
            <a:pPr algn="ctr"/>
            <a:endParaRPr lang="en-US" sz="2700" dirty="0">
              <a:solidFill>
                <a:srgbClr val="FFFFFF"/>
              </a:solidFill>
              <a:latin typeface="Source Sans Pro Regular" charset="0"/>
              <a:cs typeface="Source Sans Pro Regular" charset="0"/>
            </a:endParaRPr>
          </a:p>
          <a:p>
            <a:pPr algn="ctr"/>
            <a:endParaRPr lang="en-US" sz="2700" dirty="0" smtClean="0">
              <a:solidFill>
                <a:srgbClr val="FFFFFF"/>
              </a:solidFill>
              <a:latin typeface="Source Sans Pro Regular" charset="0"/>
              <a:cs typeface="Source Sans Pro Regular" charset="0"/>
            </a:endParaRPr>
          </a:p>
          <a:p>
            <a:pPr algn="ctr"/>
            <a:endParaRPr lang="en-US" sz="2700" dirty="0">
              <a:solidFill>
                <a:srgbClr val="FFFFFF"/>
              </a:solidFill>
              <a:latin typeface="Source Sans Pro Regular" charset="0"/>
              <a:cs typeface="Source Sans Pro Regular" charset="0"/>
            </a:endParaRPr>
          </a:p>
        </p:txBody>
      </p:sp>
      <p:sp>
        <p:nvSpPr>
          <p:cNvPr id="40" name="Rectangle 39"/>
          <p:cNvSpPr/>
          <p:nvPr/>
        </p:nvSpPr>
        <p:spPr>
          <a:xfrm>
            <a:off x="21599525" y="9883773"/>
            <a:ext cx="919311" cy="675056"/>
          </a:xfrm>
          <a:prstGeom prst="rect">
            <a:avLst/>
          </a:prstGeom>
        </p:spPr>
        <p:txBody>
          <a:bodyPr wrap="none" lIns="182843" tIns="91422" rIns="182843" bIns="91422">
            <a:noAutofit/>
          </a:bodyPr>
          <a:lstStyle/>
          <a:p>
            <a:pPr algn="ctr">
              <a:lnSpc>
                <a:spcPct val="95000"/>
              </a:lnSpc>
            </a:pPr>
            <a:r>
              <a:rPr lang="en-US" sz="2900" dirty="0" smtClean="0">
                <a:latin typeface="Lato" charset="0"/>
                <a:ea typeface="Lato" charset="0"/>
                <a:cs typeface="Lato" charset="0"/>
              </a:rPr>
              <a:t>2010</a:t>
            </a:r>
          </a:p>
        </p:txBody>
      </p:sp>
      <p:sp>
        <p:nvSpPr>
          <p:cNvPr id="46" name="Rounded Rectangle 45"/>
          <p:cNvSpPr/>
          <p:nvPr/>
        </p:nvSpPr>
        <p:spPr>
          <a:xfrm>
            <a:off x="19631578" y="4123137"/>
            <a:ext cx="919307" cy="5477944"/>
          </a:xfrm>
          <a:prstGeom prst="roundRect">
            <a:avLst/>
          </a:prstGeom>
          <a:solidFill>
            <a:schemeClr val="bg1">
              <a:lumMod val="8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lIns="182843" tIns="91422" rIns="182843" bIns="91422" rtlCol="0" anchor="ctr"/>
          <a:lstStyle/>
          <a:p>
            <a:pPr algn="ctr"/>
            <a:endParaRPr lang="en-US" sz="6400" dirty="0">
              <a:solidFill>
                <a:srgbClr val="FFFFFF"/>
              </a:solidFill>
              <a:latin typeface="Source Sans Pro Regular" charset="0"/>
              <a:cs typeface="Source Sans Pro Regular" charset="0"/>
            </a:endParaRPr>
          </a:p>
        </p:txBody>
      </p:sp>
      <p:sp>
        <p:nvSpPr>
          <p:cNvPr id="47" name="Rounded Rectangle 46"/>
          <p:cNvSpPr/>
          <p:nvPr/>
        </p:nvSpPr>
        <p:spPr>
          <a:xfrm>
            <a:off x="19631578" y="5389898"/>
            <a:ext cx="919307" cy="4211184"/>
          </a:xfrm>
          <a:prstGeom prst="roundRect">
            <a:avLst/>
          </a:prstGeom>
          <a:solidFill>
            <a:schemeClr val="accent3"/>
          </a:solidFill>
          <a:ln>
            <a:noFill/>
          </a:ln>
          <a:effectLst>
            <a:outerShdw dist="38100" dir="5400000" algn="ctr" rotWithShape="0">
              <a:srgbClr val="000000">
                <a:alpha val="10000"/>
              </a:srgbClr>
            </a:outerShdw>
          </a:effectLst>
        </p:spPr>
        <p:style>
          <a:lnRef idx="1">
            <a:schemeClr val="accent1"/>
          </a:lnRef>
          <a:fillRef idx="3">
            <a:schemeClr val="accent1"/>
          </a:fillRef>
          <a:effectRef idx="2">
            <a:schemeClr val="accent1"/>
          </a:effectRef>
          <a:fontRef idx="minor">
            <a:schemeClr val="lt1"/>
          </a:fontRef>
        </p:style>
        <p:txBody>
          <a:bodyPr wrap="none" lIns="182843" tIns="243791" rIns="182843" bIns="243791" rtlCol="0" anchor="b" anchorCtr="0"/>
          <a:lstStyle/>
          <a:p>
            <a:pPr algn="ctr"/>
            <a:endParaRPr lang="en-US" sz="2700" dirty="0">
              <a:solidFill>
                <a:srgbClr val="FFFFFF"/>
              </a:solidFill>
              <a:latin typeface="Source Sans Pro Regular" charset="0"/>
              <a:cs typeface="Source Sans Pro Regular" charset="0"/>
            </a:endParaRPr>
          </a:p>
          <a:p>
            <a:pPr algn="ctr"/>
            <a:endParaRPr lang="en-US" sz="2700" dirty="0" smtClean="0">
              <a:solidFill>
                <a:srgbClr val="FFFFFF"/>
              </a:solidFill>
              <a:latin typeface="Source Sans Pro Regular" charset="0"/>
              <a:cs typeface="Source Sans Pro Regular" charset="0"/>
            </a:endParaRPr>
          </a:p>
          <a:p>
            <a:pPr algn="ctr"/>
            <a:endParaRPr lang="en-US" sz="2700" dirty="0">
              <a:solidFill>
                <a:srgbClr val="FFFFFF"/>
              </a:solidFill>
              <a:latin typeface="Source Sans Pro Regular" charset="0"/>
              <a:cs typeface="Source Sans Pro Regular" charset="0"/>
            </a:endParaRPr>
          </a:p>
          <a:p>
            <a:pPr algn="ctr"/>
            <a:endParaRPr lang="en-US" sz="2700" dirty="0" smtClean="0">
              <a:solidFill>
                <a:srgbClr val="FFFFFF"/>
              </a:solidFill>
              <a:latin typeface="Source Sans Pro Regular" charset="0"/>
              <a:cs typeface="Source Sans Pro Regular" charset="0"/>
            </a:endParaRPr>
          </a:p>
          <a:p>
            <a:pPr algn="ctr"/>
            <a:endParaRPr lang="en-US" sz="2700" dirty="0">
              <a:solidFill>
                <a:srgbClr val="FFFFFF"/>
              </a:solidFill>
              <a:latin typeface="Source Sans Pro Regular" charset="0"/>
              <a:cs typeface="Source Sans Pro Regular" charset="0"/>
            </a:endParaRPr>
          </a:p>
          <a:p>
            <a:pPr algn="ctr"/>
            <a:endParaRPr lang="en-US" sz="2700" dirty="0" smtClean="0">
              <a:solidFill>
                <a:srgbClr val="FFFFFF"/>
              </a:solidFill>
              <a:latin typeface="Source Sans Pro Regular" charset="0"/>
              <a:cs typeface="Source Sans Pro Regular" charset="0"/>
            </a:endParaRPr>
          </a:p>
          <a:p>
            <a:pPr algn="ctr"/>
            <a:endParaRPr lang="en-US" sz="2700" dirty="0">
              <a:solidFill>
                <a:srgbClr val="FFFFFF"/>
              </a:solidFill>
              <a:latin typeface="Source Sans Pro Regular" charset="0"/>
              <a:cs typeface="Source Sans Pro Regular" charset="0"/>
            </a:endParaRPr>
          </a:p>
        </p:txBody>
      </p:sp>
      <p:sp>
        <p:nvSpPr>
          <p:cNvPr id="48" name="Rectangle 47"/>
          <p:cNvSpPr/>
          <p:nvPr/>
        </p:nvSpPr>
        <p:spPr>
          <a:xfrm>
            <a:off x="19631578" y="9883773"/>
            <a:ext cx="919311" cy="675056"/>
          </a:xfrm>
          <a:prstGeom prst="rect">
            <a:avLst/>
          </a:prstGeom>
        </p:spPr>
        <p:txBody>
          <a:bodyPr wrap="none" lIns="182843" tIns="91422" rIns="182843" bIns="91422">
            <a:noAutofit/>
          </a:bodyPr>
          <a:lstStyle/>
          <a:p>
            <a:pPr algn="ctr">
              <a:lnSpc>
                <a:spcPct val="95000"/>
              </a:lnSpc>
            </a:pPr>
            <a:r>
              <a:rPr lang="en-US" sz="2900" dirty="0">
                <a:latin typeface="Lato" charset="0"/>
                <a:ea typeface="Lato" charset="0"/>
                <a:cs typeface="Lato" charset="0"/>
              </a:rPr>
              <a:t>2009</a:t>
            </a:r>
          </a:p>
        </p:txBody>
      </p:sp>
      <p:sp>
        <p:nvSpPr>
          <p:cNvPr id="45" name="Rectangle 44"/>
          <p:cNvSpPr>
            <a:spLocks/>
          </p:cNvSpPr>
          <p:nvPr/>
        </p:nvSpPr>
        <p:spPr bwMode="auto">
          <a:xfrm>
            <a:off x="8957642" y="513148"/>
            <a:ext cx="6521017" cy="98488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none" lIns="0" tIns="0" rIns="0" bIns="0" anchor="ctr">
            <a:spAutoFit/>
          </a:bodyPr>
          <a:lstStyle/>
          <a:p>
            <a:pPr algn="ctr"/>
            <a:r>
              <a:rPr lang="en-US" sz="6400" b="1" spc="300" dirty="0" smtClean="0">
                <a:solidFill>
                  <a:schemeClr val="tx2"/>
                </a:solidFill>
                <a:latin typeface="Lato Black" charset="0"/>
                <a:ea typeface="Lato Black" charset="0"/>
                <a:cs typeface="Lato Black" charset="0"/>
                <a:sym typeface="Bebas Neue" charset="0"/>
              </a:rPr>
              <a:t>Report by Years</a:t>
            </a:r>
            <a:endParaRPr lang="en-US" sz="6400" b="1" spc="300" dirty="0">
              <a:solidFill>
                <a:schemeClr val="tx2"/>
              </a:solidFill>
              <a:latin typeface="Lato Black" charset="0"/>
              <a:ea typeface="Lato Black" charset="0"/>
              <a:cs typeface="Lato Black" charset="0"/>
              <a:sym typeface="Bebas Neue" charset="0"/>
            </a:endParaRPr>
          </a:p>
        </p:txBody>
      </p:sp>
      <p:grpSp>
        <p:nvGrpSpPr>
          <p:cNvPr id="52" name="Group 51"/>
          <p:cNvGrpSpPr/>
          <p:nvPr/>
        </p:nvGrpSpPr>
        <p:grpSpPr>
          <a:xfrm>
            <a:off x="11530633" y="1784193"/>
            <a:ext cx="1360987" cy="223024"/>
            <a:chOff x="11262732" y="1672683"/>
            <a:chExt cx="1360987" cy="223024"/>
          </a:xfrm>
        </p:grpSpPr>
        <p:sp>
          <p:nvSpPr>
            <p:cNvPr id="53" name="Oval 52"/>
            <p:cNvSpPr/>
            <p:nvPr/>
          </p:nvSpPr>
          <p:spPr>
            <a:xfrm>
              <a:off x="12400695"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Oval 53"/>
            <p:cNvSpPr/>
            <p:nvPr/>
          </p:nvSpPr>
          <p:spPr>
            <a:xfrm>
              <a:off x="12021554"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Oval 54"/>
            <p:cNvSpPr/>
            <p:nvPr/>
          </p:nvSpPr>
          <p:spPr>
            <a:xfrm>
              <a:off x="11641873"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Oval 55"/>
            <p:cNvSpPr/>
            <p:nvPr/>
          </p:nvSpPr>
          <p:spPr>
            <a:xfrm>
              <a:off x="11262732"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226062527"/>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Chart 36"/>
          <p:cNvGraphicFramePr/>
          <p:nvPr>
            <p:extLst>
              <p:ext uri="{D42A27DB-BD31-4B8C-83A1-F6EECF244321}">
                <p14:modId xmlns:p14="http://schemas.microsoft.com/office/powerpoint/2010/main" val="1933852559"/>
              </p:ext>
            </p:extLst>
          </p:nvPr>
        </p:nvGraphicFramePr>
        <p:xfrm>
          <a:off x="1736834" y="3488232"/>
          <a:ext cx="20891391" cy="4911251"/>
        </p:xfrm>
        <a:graphic>
          <a:graphicData uri="http://schemas.openxmlformats.org/drawingml/2006/chart">
            <c:chart xmlns:c="http://schemas.openxmlformats.org/drawingml/2006/chart" xmlns:r="http://schemas.openxmlformats.org/officeDocument/2006/relationships" r:id="rId2"/>
          </a:graphicData>
        </a:graphic>
      </p:graphicFrame>
      <p:sp>
        <p:nvSpPr>
          <p:cNvPr id="38" name="TextBox 37"/>
          <p:cNvSpPr txBox="1"/>
          <p:nvPr/>
        </p:nvSpPr>
        <p:spPr>
          <a:xfrm>
            <a:off x="9940664" y="8778243"/>
            <a:ext cx="1258416" cy="510738"/>
          </a:xfrm>
          <a:prstGeom prst="roundRect">
            <a:avLst/>
          </a:prstGeom>
          <a:solidFill>
            <a:schemeClr val="accent1"/>
          </a:solidFill>
        </p:spPr>
        <p:txBody>
          <a:bodyPr wrap="none" lIns="182843" tIns="91422" rIns="182843" bIns="91422" rtlCol="0">
            <a:spAutoFit/>
          </a:bodyPr>
          <a:lstStyle/>
          <a:p>
            <a:pPr algn="ctr"/>
            <a:r>
              <a:rPr lang="en-US" sz="1800">
                <a:solidFill>
                  <a:schemeClr val="bg1"/>
                </a:solidFill>
                <a:latin typeface="Lato" charset="0"/>
                <a:ea typeface="Lato" charset="0"/>
                <a:cs typeface="Lato" charset="0"/>
              </a:rPr>
              <a:t>America</a:t>
            </a:r>
          </a:p>
        </p:txBody>
      </p:sp>
      <p:sp>
        <p:nvSpPr>
          <p:cNvPr id="39" name="TextBox 38"/>
          <p:cNvSpPr txBox="1"/>
          <p:nvPr/>
        </p:nvSpPr>
        <p:spPr>
          <a:xfrm>
            <a:off x="11569953" y="8778243"/>
            <a:ext cx="1258416" cy="510738"/>
          </a:xfrm>
          <a:prstGeom prst="roundRect">
            <a:avLst/>
          </a:prstGeom>
          <a:solidFill>
            <a:schemeClr val="tx2"/>
          </a:solidFill>
        </p:spPr>
        <p:txBody>
          <a:bodyPr wrap="none" lIns="182843" tIns="91422" rIns="182843" bIns="91422" rtlCol="0">
            <a:spAutoFit/>
          </a:bodyPr>
          <a:lstStyle/>
          <a:p>
            <a:pPr algn="ctr"/>
            <a:r>
              <a:rPr lang="en-US" sz="1800" dirty="0">
                <a:solidFill>
                  <a:schemeClr val="bg1">
                    <a:lumMod val="50000"/>
                  </a:schemeClr>
                </a:solidFill>
                <a:latin typeface="Lato" charset="0"/>
                <a:ea typeface="Lato" charset="0"/>
                <a:cs typeface="Lato" charset="0"/>
              </a:rPr>
              <a:t>America</a:t>
            </a:r>
          </a:p>
        </p:txBody>
      </p:sp>
      <p:sp>
        <p:nvSpPr>
          <p:cNvPr id="40" name="TextBox 39"/>
          <p:cNvSpPr txBox="1"/>
          <p:nvPr/>
        </p:nvSpPr>
        <p:spPr>
          <a:xfrm>
            <a:off x="13163802" y="8769381"/>
            <a:ext cx="1258416" cy="510738"/>
          </a:xfrm>
          <a:prstGeom prst="roundRect">
            <a:avLst/>
          </a:prstGeom>
          <a:solidFill>
            <a:schemeClr val="accent3"/>
          </a:solidFill>
        </p:spPr>
        <p:txBody>
          <a:bodyPr wrap="none" lIns="182843" tIns="91422" rIns="182843" bIns="91422" rtlCol="0">
            <a:spAutoFit/>
          </a:bodyPr>
          <a:lstStyle/>
          <a:p>
            <a:pPr algn="ctr"/>
            <a:r>
              <a:rPr lang="en-US" sz="1800">
                <a:solidFill>
                  <a:schemeClr val="bg1"/>
                </a:solidFill>
                <a:latin typeface="Lato" charset="0"/>
                <a:ea typeface="Lato" charset="0"/>
                <a:cs typeface="Lato" charset="0"/>
              </a:rPr>
              <a:t>America</a:t>
            </a:r>
          </a:p>
        </p:txBody>
      </p:sp>
      <p:sp>
        <p:nvSpPr>
          <p:cNvPr id="17" name="TextBox 16"/>
          <p:cNvSpPr txBox="1"/>
          <p:nvPr/>
        </p:nvSpPr>
        <p:spPr>
          <a:xfrm>
            <a:off x="10972012" y="10038914"/>
            <a:ext cx="2426112" cy="577081"/>
          </a:xfrm>
          <a:prstGeom prst="rect">
            <a:avLst/>
          </a:prstGeom>
          <a:noFill/>
        </p:spPr>
        <p:txBody>
          <a:bodyPr wrap="none" lIns="0" tIns="0" rIns="0" bIns="0" rtlCol="0">
            <a:spAutoFit/>
          </a:bodyPr>
          <a:lstStyle/>
          <a:p>
            <a:pPr algn="ctr">
              <a:lnSpc>
                <a:spcPts val="4533"/>
              </a:lnSpc>
              <a:spcAft>
                <a:spcPts val="1600"/>
              </a:spcAft>
            </a:pPr>
            <a:r>
              <a:rPr lang="en-US" sz="2700" b="1" cap="all" spc="53" dirty="0">
                <a:solidFill>
                  <a:schemeClr val="tx2"/>
                </a:solidFill>
                <a:latin typeface="Lato" charset="0"/>
                <a:ea typeface="Lato" charset="0"/>
                <a:cs typeface="Lato" charset="0"/>
              </a:rPr>
              <a:t>App analysis</a:t>
            </a:r>
          </a:p>
        </p:txBody>
      </p:sp>
      <p:sp>
        <p:nvSpPr>
          <p:cNvPr id="18" name="TextBox 17"/>
          <p:cNvSpPr txBox="1"/>
          <p:nvPr/>
        </p:nvSpPr>
        <p:spPr>
          <a:xfrm>
            <a:off x="1792507" y="10735417"/>
            <a:ext cx="21035156" cy="1025922"/>
          </a:xfrm>
          <a:prstGeom prst="rect">
            <a:avLst/>
          </a:prstGeom>
          <a:noFill/>
        </p:spPr>
        <p:txBody>
          <a:bodyPr wrap="square" lIns="0" tIns="0" rIns="0" bIns="0" rtlCol="0">
            <a:spAutoFit/>
          </a:bodyPr>
          <a:lstStyle/>
          <a:p>
            <a:pPr algn="just">
              <a:lnSpc>
                <a:spcPts val="4033"/>
              </a:lnSpc>
            </a:pPr>
            <a:r>
              <a:rPr lang="en-US" sz="2400" dirty="0">
                <a:latin typeface="Source Sans Pro Light" charset="0"/>
                <a:ea typeface="Source Sans Pro Light" charset="0"/>
                <a:cs typeface="Source Sans Pro Light" charset="0"/>
              </a:rPr>
              <a:t>Mobile social media refers to the combination of mobile devices and social media. This is the group of mobile marketing applications that allow the creation and exchange of user-generated </a:t>
            </a:r>
            <a:r>
              <a:rPr lang="en-US" sz="2400" dirty="0" smtClean="0">
                <a:latin typeface="Source Sans Pro Light" charset="0"/>
                <a:ea typeface="Source Sans Pro Light" charset="0"/>
                <a:cs typeface="Source Sans Pro Light" charset="0"/>
              </a:rPr>
              <a:t>content</a:t>
            </a:r>
            <a:r>
              <a:rPr lang="en-US" sz="2400" dirty="0">
                <a:latin typeface="Source Sans Pro Light" charset="0"/>
                <a:ea typeface="Source Sans Pro Light" charset="0"/>
                <a:cs typeface="Source Sans Pro Light" charset="0"/>
              </a:rPr>
              <a:t> </a:t>
            </a:r>
            <a:r>
              <a:rPr lang="en-US" sz="2400" dirty="0" smtClean="0">
                <a:latin typeface="Source Sans Pro Light" charset="0"/>
                <a:ea typeface="Source Sans Pro Light" charset="0"/>
                <a:cs typeface="Source Sans Pro Light" charset="0"/>
              </a:rPr>
              <a:t>media </a:t>
            </a:r>
            <a:r>
              <a:rPr lang="en-US" sz="2400" dirty="0">
                <a:latin typeface="Source Sans Pro Light" charset="0"/>
                <a:ea typeface="Source Sans Pro Light" charset="0"/>
                <a:cs typeface="Source Sans Pro Light" charset="0"/>
              </a:rPr>
              <a:t>refers to the combination of mobile devices and social media. This is the group of mobile marketing applications that </a:t>
            </a:r>
            <a:r>
              <a:rPr lang="en-US" sz="2400" dirty="0" smtClean="0">
                <a:latin typeface="Source Sans Pro Light" charset="0"/>
                <a:ea typeface="Source Sans Pro Light" charset="0"/>
                <a:cs typeface="Source Sans Pro Light" charset="0"/>
              </a:rPr>
              <a:t>allow</a:t>
            </a:r>
            <a:endParaRPr lang="en-US" sz="2400" dirty="0">
              <a:latin typeface="Source Sans Pro Regular" charset="0"/>
              <a:ea typeface="Source Sans Pro Regular" charset="0"/>
              <a:cs typeface="Source Sans Pro Regular" charset="0"/>
            </a:endParaRPr>
          </a:p>
        </p:txBody>
      </p:sp>
      <p:sp>
        <p:nvSpPr>
          <p:cNvPr id="11" name="Rectangle 10"/>
          <p:cNvSpPr>
            <a:spLocks/>
          </p:cNvSpPr>
          <p:nvPr/>
        </p:nvSpPr>
        <p:spPr bwMode="auto">
          <a:xfrm>
            <a:off x="6964309" y="513148"/>
            <a:ext cx="10507685" cy="98488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none" lIns="0" tIns="0" rIns="0" bIns="0" anchor="ctr">
            <a:spAutoFit/>
          </a:bodyPr>
          <a:lstStyle/>
          <a:p>
            <a:pPr algn="ctr"/>
            <a:r>
              <a:rPr lang="en-US" sz="6400" b="1" spc="300" dirty="0" smtClean="0">
                <a:solidFill>
                  <a:schemeClr val="tx2"/>
                </a:solidFill>
                <a:latin typeface="Lato Black" charset="0"/>
                <a:ea typeface="Lato Black" charset="0"/>
                <a:cs typeface="Lato Black" charset="0"/>
                <a:sym typeface="Bebas Neue" charset="0"/>
              </a:rPr>
              <a:t>Sales Report by Countries</a:t>
            </a:r>
            <a:endParaRPr lang="en-US" sz="6400" b="1" spc="300" dirty="0">
              <a:solidFill>
                <a:schemeClr val="tx2"/>
              </a:solidFill>
              <a:latin typeface="Lato Black" charset="0"/>
              <a:ea typeface="Lato Black" charset="0"/>
              <a:cs typeface="Lato Black" charset="0"/>
              <a:sym typeface="Bebas Neue" charset="0"/>
            </a:endParaRPr>
          </a:p>
        </p:txBody>
      </p:sp>
      <p:grpSp>
        <p:nvGrpSpPr>
          <p:cNvPr id="12" name="Group 11"/>
          <p:cNvGrpSpPr/>
          <p:nvPr/>
        </p:nvGrpSpPr>
        <p:grpSpPr>
          <a:xfrm>
            <a:off x="11530633" y="1784193"/>
            <a:ext cx="1360987" cy="223024"/>
            <a:chOff x="11262732" y="1672683"/>
            <a:chExt cx="1360987" cy="223024"/>
          </a:xfrm>
        </p:grpSpPr>
        <p:sp>
          <p:nvSpPr>
            <p:cNvPr id="13" name="Oval 12"/>
            <p:cNvSpPr/>
            <p:nvPr/>
          </p:nvSpPr>
          <p:spPr>
            <a:xfrm>
              <a:off x="12400695"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p:nvSpPr>
          <p:spPr>
            <a:xfrm>
              <a:off x="12021554"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11641873"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a:off x="11262732"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327298324"/>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타원 69"/>
          <p:cNvSpPr/>
          <p:nvPr/>
        </p:nvSpPr>
        <p:spPr>
          <a:xfrm>
            <a:off x="2575515" y="3627167"/>
            <a:ext cx="3941501" cy="3942528"/>
          </a:xfrm>
          <a:prstGeom prst="ellipse">
            <a:avLst/>
          </a:prstGeom>
          <a:solidFill>
            <a:schemeClr val="bg1">
              <a:lumMod val="75000"/>
            </a:schemeClr>
          </a:solidFill>
          <a:ln w="1016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5600" dirty="0">
              <a:solidFill>
                <a:srgbClr val="FFFFFF"/>
              </a:solidFill>
              <a:latin typeface="Lato" charset="0"/>
              <a:ea typeface="Lato" charset="0"/>
              <a:cs typeface="Lato" charset="0"/>
            </a:endParaRPr>
          </a:p>
        </p:txBody>
      </p:sp>
      <p:sp>
        <p:nvSpPr>
          <p:cNvPr id="6" name="타원 69"/>
          <p:cNvSpPr/>
          <p:nvPr/>
        </p:nvSpPr>
        <p:spPr>
          <a:xfrm>
            <a:off x="2575515" y="3627167"/>
            <a:ext cx="3941501" cy="3942528"/>
          </a:xfrm>
          <a:prstGeom prst="chord">
            <a:avLst>
              <a:gd name="adj1" fmla="val 21247379"/>
              <a:gd name="adj2" fmla="val 11301203"/>
            </a:avLst>
          </a:prstGeom>
          <a:solidFill>
            <a:schemeClr val="accent1"/>
          </a:solidFill>
          <a:ln w="1016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5600" dirty="0">
              <a:solidFill>
                <a:srgbClr val="FFFFFF"/>
              </a:solidFill>
              <a:latin typeface="Lato" charset="0"/>
              <a:ea typeface="Lato" charset="0"/>
              <a:cs typeface="Lato" charset="0"/>
            </a:endParaRPr>
          </a:p>
        </p:txBody>
      </p:sp>
      <p:sp>
        <p:nvSpPr>
          <p:cNvPr id="7" name="TextBox 6"/>
          <p:cNvSpPr txBox="1"/>
          <p:nvPr/>
        </p:nvSpPr>
        <p:spPr>
          <a:xfrm>
            <a:off x="3637305" y="4998282"/>
            <a:ext cx="1995739" cy="1231106"/>
          </a:xfrm>
          <a:prstGeom prst="rect">
            <a:avLst/>
          </a:prstGeom>
          <a:noFill/>
        </p:spPr>
        <p:txBody>
          <a:bodyPr wrap="none" lIns="0" tIns="0" rIns="0" bIns="0" rtlCol="0" anchor="ctr">
            <a:spAutoFit/>
          </a:bodyPr>
          <a:lstStyle/>
          <a:p>
            <a:pPr algn="ctr">
              <a:spcAft>
                <a:spcPts val="600"/>
              </a:spcAft>
            </a:pPr>
            <a:r>
              <a:rPr lang="nb-NO" sz="8000" dirty="0" smtClean="0">
                <a:solidFill>
                  <a:schemeClr val="bg1"/>
                </a:solidFill>
                <a:latin typeface="Lato" charset="0"/>
                <a:ea typeface="Lato" charset="0"/>
                <a:cs typeface="Lato" charset="0"/>
              </a:rPr>
              <a:t>56%</a:t>
            </a:r>
            <a:endParaRPr lang="en-US" sz="8000" dirty="0">
              <a:solidFill>
                <a:schemeClr val="bg1"/>
              </a:solidFill>
              <a:latin typeface="Lato" charset="0"/>
              <a:ea typeface="Lato" charset="0"/>
              <a:cs typeface="Lato" charset="0"/>
            </a:endParaRPr>
          </a:p>
        </p:txBody>
      </p:sp>
      <p:sp>
        <p:nvSpPr>
          <p:cNvPr id="9" name="타원 69"/>
          <p:cNvSpPr/>
          <p:nvPr/>
        </p:nvSpPr>
        <p:spPr>
          <a:xfrm>
            <a:off x="7658801" y="3627167"/>
            <a:ext cx="3941501" cy="3942528"/>
          </a:xfrm>
          <a:prstGeom prst="ellipse">
            <a:avLst/>
          </a:prstGeom>
          <a:solidFill>
            <a:schemeClr val="bg1">
              <a:lumMod val="75000"/>
            </a:schemeClr>
          </a:solidFill>
          <a:ln w="1016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5600" dirty="0">
              <a:solidFill>
                <a:srgbClr val="FFFFFF"/>
              </a:solidFill>
              <a:latin typeface="Lato" charset="0"/>
              <a:ea typeface="Lato" charset="0"/>
              <a:cs typeface="Lato" charset="0"/>
            </a:endParaRPr>
          </a:p>
        </p:txBody>
      </p:sp>
      <p:sp>
        <p:nvSpPr>
          <p:cNvPr id="10" name="타원 69"/>
          <p:cNvSpPr/>
          <p:nvPr/>
        </p:nvSpPr>
        <p:spPr>
          <a:xfrm>
            <a:off x="7658801" y="3627167"/>
            <a:ext cx="3941501" cy="3942528"/>
          </a:xfrm>
          <a:prstGeom prst="chord">
            <a:avLst>
              <a:gd name="adj1" fmla="val 534092"/>
              <a:gd name="adj2" fmla="val 10011069"/>
            </a:avLst>
          </a:prstGeom>
          <a:solidFill>
            <a:schemeClr val="accent2"/>
          </a:solidFill>
          <a:ln w="1016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5600" dirty="0">
              <a:solidFill>
                <a:srgbClr val="FFFFFF"/>
              </a:solidFill>
              <a:latin typeface="Lato" charset="0"/>
              <a:ea typeface="Lato" charset="0"/>
              <a:cs typeface="Lato" charset="0"/>
            </a:endParaRPr>
          </a:p>
        </p:txBody>
      </p:sp>
      <p:sp>
        <p:nvSpPr>
          <p:cNvPr id="11" name="TextBox 10"/>
          <p:cNvSpPr txBox="1"/>
          <p:nvPr/>
        </p:nvSpPr>
        <p:spPr>
          <a:xfrm>
            <a:off x="8720590" y="4998282"/>
            <a:ext cx="1995739" cy="1231106"/>
          </a:xfrm>
          <a:prstGeom prst="rect">
            <a:avLst/>
          </a:prstGeom>
          <a:noFill/>
        </p:spPr>
        <p:txBody>
          <a:bodyPr wrap="none" lIns="0" tIns="0" rIns="0" bIns="0" rtlCol="0" anchor="ctr">
            <a:spAutoFit/>
          </a:bodyPr>
          <a:lstStyle/>
          <a:p>
            <a:pPr algn="ctr">
              <a:spcAft>
                <a:spcPts val="600"/>
              </a:spcAft>
            </a:pPr>
            <a:r>
              <a:rPr lang="nb-NO" sz="8000" dirty="0" smtClean="0">
                <a:solidFill>
                  <a:schemeClr val="bg1"/>
                </a:solidFill>
                <a:latin typeface="Lato" charset="0"/>
                <a:ea typeface="Lato" charset="0"/>
                <a:cs typeface="Lato" charset="0"/>
              </a:rPr>
              <a:t>43%</a:t>
            </a:r>
            <a:endParaRPr lang="en-US" sz="8000" dirty="0">
              <a:solidFill>
                <a:schemeClr val="bg1"/>
              </a:solidFill>
              <a:latin typeface="Lato" charset="0"/>
              <a:ea typeface="Lato" charset="0"/>
              <a:cs typeface="Lato" charset="0"/>
            </a:endParaRPr>
          </a:p>
        </p:txBody>
      </p:sp>
      <p:sp>
        <p:nvSpPr>
          <p:cNvPr id="13" name="타원 69"/>
          <p:cNvSpPr/>
          <p:nvPr/>
        </p:nvSpPr>
        <p:spPr>
          <a:xfrm>
            <a:off x="12742087" y="3627167"/>
            <a:ext cx="3941501" cy="3942528"/>
          </a:xfrm>
          <a:prstGeom prst="ellipse">
            <a:avLst/>
          </a:prstGeom>
          <a:solidFill>
            <a:schemeClr val="bg1">
              <a:lumMod val="75000"/>
            </a:schemeClr>
          </a:solidFill>
          <a:ln w="1016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5600" dirty="0">
              <a:solidFill>
                <a:srgbClr val="FFFFFF"/>
              </a:solidFill>
              <a:latin typeface="Lato" charset="0"/>
              <a:ea typeface="Lato" charset="0"/>
              <a:cs typeface="Lato" charset="0"/>
            </a:endParaRPr>
          </a:p>
        </p:txBody>
      </p:sp>
      <p:sp>
        <p:nvSpPr>
          <p:cNvPr id="14" name="타원 69"/>
          <p:cNvSpPr/>
          <p:nvPr/>
        </p:nvSpPr>
        <p:spPr>
          <a:xfrm>
            <a:off x="12742087" y="3627167"/>
            <a:ext cx="3941501" cy="3942528"/>
          </a:xfrm>
          <a:prstGeom prst="chord">
            <a:avLst>
              <a:gd name="adj1" fmla="val 20339003"/>
              <a:gd name="adj2" fmla="val 11999885"/>
            </a:avLst>
          </a:prstGeom>
          <a:solidFill>
            <a:schemeClr val="accent3"/>
          </a:solidFill>
          <a:ln w="1016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5600" dirty="0">
              <a:solidFill>
                <a:srgbClr val="FFFFFF"/>
              </a:solidFill>
              <a:latin typeface="Lato" charset="0"/>
              <a:ea typeface="Lato" charset="0"/>
              <a:cs typeface="Lato" charset="0"/>
            </a:endParaRPr>
          </a:p>
        </p:txBody>
      </p:sp>
      <p:sp>
        <p:nvSpPr>
          <p:cNvPr id="15" name="TextBox 14"/>
          <p:cNvSpPr txBox="1"/>
          <p:nvPr/>
        </p:nvSpPr>
        <p:spPr>
          <a:xfrm>
            <a:off x="13803876" y="4998282"/>
            <a:ext cx="1995739" cy="1231106"/>
          </a:xfrm>
          <a:prstGeom prst="rect">
            <a:avLst/>
          </a:prstGeom>
          <a:noFill/>
        </p:spPr>
        <p:txBody>
          <a:bodyPr wrap="none" lIns="0" tIns="0" rIns="0" bIns="0" rtlCol="0" anchor="ctr">
            <a:spAutoFit/>
          </a:bodyPr>
          <a:lstStyle/>
          <a:p>
            <a:pPr algn="ctr">
              <a:spcAft>
                <a:spcPts val="600"/>
              </a:spcAft>
            </a:pPr>
            <a:r>
              <a:rPr lang="nb-NO" sz="8000" dirty="0" smtClean="0">
                <a:solidFill>
                  <a:schemeClr val="bg1"/>
                </a:solidFill>
                <a:latin typeface="Lato" charset="0"/>
                <a:ea typeface="Lato" charset="0"/>
                <a:cs typeface="Lato" charset="0"/>
              </a:rPr>
              <a:t>74%</a:t>
            </a:r>
            <a:endParaRPr lang="en-US" sz="8000" dirty="0">
              <a:solidFill>
                <a:schemeClr val="bg1"/>
              </a:solidFill>
              <a:latin typeface="Lato" charset="0"/>
              <a:ea typeface="Lato" charset="0"/>
              <a:cs typeface="Lato" charset="0"/>
            </a:endParaRPr>
          </a:p>
        </p:txBody>
      </p:sp>
      <p:sp>
        <p:nvSpPr>
          <p:cNvPr id="17" name="타원 69"/>
          <p:cNvSpPr/>
          <p:nvPr/>
        </p:nvSpPr>
        <p:spPr>
          <a:xfrm>
            <a:off x="17825375" y="3627167"/>
            <a:ext cx="3941501" cy="3942528"/>
          </a:xfrm>
          <a:prstGeom prst="ellipse">
            <a:avLst/>
          </a:prstGeom>
          <a:solidFill>
            <a:schemeClr val="bg1">
              <a:lumMod val="75000"/>
            </a:schemeClr>
          </a:solidFill>
          <a:ln w="1016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5600" dirty="0">
              <a:solidFill>
                <a:srgbClr val="FFFFFF"/>
              </a:solidFill>
              <a:latin typeface="Lato" charset="0"/>
              <a:ea typeface="Lato" charset="0"/>
              <a:cs typeface="Lato" charset="0"/>
            </a:endParaRPr>
          </a:p>
        </p:txBody>
      </p:sp>
      <p:sp>
        <p:nvSpPr>
          <p:cNvPr id="18" name="타원 69"/>
          <p:cNvSpPr/>
          <p:nvPr/>
        </p:nvSpPr>
        <p:spPr>
          <a:xfrm>
            <a:off x="17825375" y="3627167"/>
            <a:ext cx="3941501" cy="3942528"/>
          </a:xfrm>
          <a:prstGeom prst="chord">
            <a:avLst>
              <a:gd name="adj1" fmla="val 18473474"/>
              <a:gd name="adj2" fmla="val 13944552"/>
            </a:avLst>
          </a:prstGeom>
          <a:solidFill>
            <a:schemeClr val="accent4"/>
          </a:solidFill>
          <a:ln w="1016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5600" dirty="0">
              <a:solidFill>
                <a:srgbClr val="FFFFFF"/>
              </a:solidFill>
              <a:latin typeface="Lato" charset="0"/>
              <a:ea typeface="Lato" charset="0"/>
              <a:cs typeface="Lato" charset="0"/>
            </a:endParaRPr>
          </a:p>
        </p:txBody>
      </p:sp>
      <p:sp>
        <p:nvSpPr>
          <p:cNvPr id="19" name="TextBox 18"/>
          <p:cNvSpPr txBox="1"/>
          <p:nvPr/>
        </p:nvSpPr>
        <p:spPr>
          <a:xfrm>
            <a:off x="18887165" y="4998282"/>
            <a:ext cx="1995739" cy="1231106"/>
          </a:xfrm>
          <a:prstGeom prst="rect">
            <a:avLst/>
          </a:prstGeom>
          <a:noFill/>
        </p:spPr>
        <p:txBody>
          <a:bodyPr wrap="none" lIns="0" tIns="0" rIns="0" bIns="0" rtlCol="0" anchor="ctr">
            <a:spAutoFit/>
          </a:bodyPr>
          <a:lstStyle/>
          <a:p>
            <a:pPr algn="ctr">
              <a:spcAft>
                <a:spcPts val="600"/>
              </a:spcAft>
            </a:pPr>
            <a:r>
              <a:rPr lang="nb-NO" sz="8000" dirty="0" smtClean="0">
                <a:solidFill>
                  <a:schemeClr val="bg1"/>
                </a:solidFill>
                <a:latin typeface="Lato" charset="0"/>
                <a:ea typeface="Lato" charset="0"/>
                <a:cs typeface="Lato" charset="0"/>
              </a:rPr>
              <a:t>95%</a:t>
            </a:r>
            <a:endParaRPr lang="en-US" sz="8000" dirty="0">
              <a:solidFill>
                <a:schemeClr val="bg1"/>
              </a:solidFill>
              <a:latin typeface="Lato" charset="0"/>
              <a:ea typeface="Lato" charset="0"/>
              <a:cs typeface="Lato" charset="0"/>
            </a:endParaRPr>
          </a:p>
        </p:txBody>
      </p:sp>
      <p:sp>
        <p:nvSpPr>
          <p:cNvPr id="33" name="TextBox 32"/>
          <p:cNvSpPr txBox="1"/>
          <p:nvPr/>
        </p:nvSpPr>
        <p:spPr>
          <a:xfrm>
            <a:off x="19303418" y="8031363"/>
            <a:ext cx="865622" cy="474489"/>
          </a:xfrm>
          <a:prstGeom prst="rect">
            <a:avLst/>
          </a:prstGeom>
          <a:noFill/>
        </p:spPr>
        <p:txBody>
          <a:bodyPr wrap="none" lIns="0" tIns="0" rIns="0" bIns="0" rtlCol="0">
            <a:spAutoFit/>
          </a:bodyPr>
          <a:lstStyle/>
          <a:p>
            <a:pPr algn="ctr">
              <a:lnSpc>
                <a:spcPts val="3733"/>
              </a:lnSpc>
              <a:spcAft>
                <a:spcPts val="3199"/>
              </a:spcAft>
            </a:pPr>
            <a:r>
              <a:rPr lang="en-US" sz="2900" b="1" dirty="0" smtClean="0">
                <a:solidFill>
                  <a:schemeClr val="tx2"/>
                </a:solidFill>
                <a:latin typeface="Lato" charset="0"/>
                <a:ea typeface="Lato" charset="0"/>
                <a:cs typeface="Lato" charset="0"/>
              </a:rPr>
              <a:t>2018</a:t>
            </a:r>
            <a:endParaRPr lang="en-US" sz="2900" b="1" dirty="0">
              <a:solidFill>
                <a:schemeClr val="tx2"/>
              </a:solidFill>
              <a:latin typeface="Lato" charset="0"/>
              <a:ea typeface="Lato" charset="0"/>
              <a:cs typeface="Lato" charset="0"/>
            </a:endParaRPr>
          </a:p>
        </p:txBody>
      </p:sp>
      <p:sp>
        <p:nvSpPr>
          <p:cNvPr id="34" name="TextBox 33"/>
          <p:cNvSpPr txBox="1"/>
          <p:nvPr/>
        </p:nvSpPr>
        <p:spPr>
          <a:xfrm>
            <a:off x="17720802" y="8646070"/>
            <a:ext cx="4030838" cy="1538883"/>
          </a:xfrm>
          <a:prstGeom prst="rect">
            <a:avLst/>
          </a:prstGeom>
          <a:noFill/>
        </p:spPr>
        <p:txBody>
          <a:bodyPr wrap="square" lIns="0" tIns="0" rIns="0" bIns="0" rtlCol="0">
            <a:spAutoFit/>
          </a:bodyPr>
          <a:lstStyle/>
          <a:p>
            <a:pPr algn="ctr">
              <a:lnSpc>
                <a:spcPts val="4033"/>
              </a:lnSpc>
            </a:pPr>
            <a:r>
              <a:rPr lang="en-US" sz="2500" dirty="0">
                <a:latin typeface="Source Sans Pro Light" charset="0"/>
                <a:ea typeface="Source Sans Pro Light" charset="0"/>
                <a:cs typeface="Source Sans Pro Light" charset="0"/>
              </a:rPr>
              <a:t>Tools that allow people or companies to create, share, or exchange </a:t>
            </a:r>
            <a:r>
              <a:rPr lang="en-US" sz="2500" dirty="0" smtClean="0">
                <a:latin typeface="Source Sans Pro Light" charset="0"/>
                <a:ea typeface="Source Sans Pro Light" charset="0"/>
                <a:cs typeface="Source Sans Pro Light" charset="0"/>
              </a:rPr>
              <a:t>information</a:t>
            </a:r>
            <a:endParaRPr lang="en-US" sz="2500" dirty="0">
              <a:latin typeface="Source Sans Pro Regular" charset="0"/>
              <a:ea typeface="Source Sans Pro Regular" charset="0"/>
              <a:cs typeface="Source Sans Pro Regular" charset="0"/>
            </a:endParaRPr>
          </a:p>
        </p:txBody>
      </p:sp>
      <p:sp>
        <p:nvSpPr>
          <p:cNvPr id="35" name="TextBox 34"/>
          <p:cNvSpPr txBox="1"/>
          <p:nvPr/>
        </p:nvSpPr>
        <p:spPr>
          <a:xfrm>
            <a:off x="14245333" y="8031363"/>
            <a:ext cx="865622" cy="474489"/>
          </a:xfrm>
          <a:prstGeom prst="rect">
            <a:avLst/>
          </a:prstGeom>
          <a:noFill/>
        </p:spPr>
        <p:txBody>
          <a:bodyPr wrap="none" lIns="0" tIns="0" rIns="0" bIns="0" rtlCol="0">
            <a:spAutoFit/>
          </a:bodyPr>
          <a:lstStyle/>
          <a:p>
            <a:pPr algn="ctr">
              <a:lnSpc>
                <a:spcPts val="3733"/>
              </a:lnSpc>
              <a:spcAft>
                <a:spcPts val="3199"/>
              </a:spcAft>
            </a:pPr>
            <a:r>
              <a:rPr lang="en-US" sz="2900" b="1" dirty="0" smtClean="0">
                <a:solidFill>
                  <a:schemeClr val="tx2"/>
                </a:solidFill>
                <a:latin typeface="Lato" charset="0"/>
                <a:ea typeface="Lato" charset="0"/>
                <a:cs typeface="Lato" charset="0"/>
              </a:rPr>
              <a:t>2015</a:t>
            </a:r>
            <a:endParaRPr lang="en-US" sz="2900" b="1" dirty="0">
              <a:solidFill>
                <a:schemeClr val="tx2"/>
              </a:solidFill>
              <a:latin typeface="Lato" charset="0"/>
              <a:ea typeface="Lato" charset="0"/>
              <a:cs typeface="Lato" charset="0"/>
            </a:endParaRPr>
          </a:p>
        </p:txBody>
      </p:sp>
      <p:sp>
        <p:nvSpPr>
          <p:cNvPr id="36" name="TextBox 35"/>
          <p:cNvSpPr txBox="1"/>
          <p:nvPr/>
        </p:nvSpPr>
        <p:spPr>
          <a:xfrm>
            <a:off x="12662718" y="8646070"/>
            <a:ext cx="4030838" cy="1538883"/>
          </a:xfrm>
          <a:prstGeom prst="rect">
            <a:avLst/>
          </a:prstGeom>
          <a:noFill/>
        </p:spPr>
        <p:txBody>
          <a:bodyPr wrap="square" lIns="0" tIns="0" rIns="0" bIns="0" rtlCol="0">
            <a:spAutoFit/>
          </a:bodyPr>
          <a:lstStyle/>
          <a:p>
            <a:pPr algn="ctr">
              <a:lnSpc>
                <a:spcPts val="4033"/>
              </a:lnSpc>
            </a:pPr>
            <a:r>
              <a:rPr lang="en-US" sz="2500" dirty="0">
                <a:latin typeface="Source Sans Pro Light" charset="0"/>
                <a:ea typeface="Source Sans Pro Light" charset="0"/>
                <a:cs typeface="Source Sans Pro Light" charset="0"/>
              </a:rPr>
              <a:t>Tools that allow people or companies to create, share, or exchange </a:t>
            </a:r>
            <a:r>
              <a:rPr lang="en-US" sz="2500" dirty="0" smtClean="0">
                <a:latin typeface="Source Sans Pro Light" charset="0"/>
                <a:ea typeface="Source Sans Pro Light" charset="0"/>
                <a:cs typeface="Source Sans Pro Light" charset="0"/>
              </a:rPr>
              <a:t>information</a:t>
            </a:r>
            <a:endParaRPr lang="en-US" sz="2500" dirty="0">
              <a:latin typeface="Source Sans Pro Regular" charset="0"/>
              <a:ea typeface="Source Sans Pro Regular" charset="0"/>
              <a:cs typeface="Source Sans Pro Regular" charset="0"/>
            </a:endParaRPr>
          </a:p>
        </p:txBody>
      </p:sp>
      <p:sp>
        <p:nvSpPr>
          <p:cNvPr id="37" name="TextBox 36"/>
          <p:cNvSpPr txBox="1"/>
          <p:nvPr/>
        </p:nvSpPr>
        <p:spPr>
          <a:xfrm>
            <a:off x="9188025" y="8031363"/>
            <a:ext cx="865622" cy="474489"/>
          </a:xfrm>
          <a:prstGeom prst="rect">
            <a:avLst/>
          </a:prstGeom>
          <a:noFill/>
        </p:spPr>
        <p:txBody>
          <a:bodyPr wrap="none" lIns="0" tIns="0" rIns="0" bIns="0" rtlCol="0">
            <a:spAutoFit/>
          </a:bodyPr>
          <a:lstStyle/>
          <a:p>
            <a:pPr algn="ctr">
              <a:lnSpc>
                <a:spcPts val="3733"/>
              </a:lnSpc>
              <a:spcAft>
                <a:spcPts val="3199"/>
              </a:spcAft>
            </a:pPr>
            <a:r>
              <a:rPr lang="en-US" sz="2900" b="1" dirty="0" smtClean="0">
                <a:solidFill>
                  <a:schemeClr val="tx2"/>
                </a:solidFill>
                <a:latin typeface="Lato" charset="0"/>
                <a:ea typeface="Lato" charset="0"/>
                <a:cs typeface="Lato" charset="0"/>
              </a:rPr>
              <a:t>2012</a:t>
            </a:r>
            <a:endParaRPr lang="en-US" sz="2900" b="1" dirty="0">
              <a:solidFill>
                <a:schemeClr val="tx2"/>
              </a:solidFill>
              <a:latin typeface="Lato" charset="0"/>
              <a:ea typeface="Lato" charset="0"/>
              <a:cs typeface="Lato" charset="0"/>
            </a:endParaRPr>
          </a:p>
        </p:txBody>
      </p:sp>
      <p:sp>
        <p:nvSpPr>
          <p:cNvPr id="38" name="TextBox 37"/>
          <p:cNvSpPr txBox="1"/>
          <p:nvPr/>
        </p:nvSpPr>
        <p:spPr>
          <a:xfrm>
            <a:off x="7605412" y="8646070"/>
            <a:ext cx="4030838" cy="1538883"/>
          </a:xfrm>
          <a:prstGeom prst="rect">
            <a:avLst/>
          </a:prstGeom>
          <a:noFill/>
        </p:spPr>
        <p:txBody>
          <a:bodyPr wrap="square" lIns="0" tIns="0" rIns="0" bIns="0" rtlCol="0">
            <a:spAutoFit/>
          </a:bodyPr>
          <a:lstStyle/>
          <a:p>
            <a:pPr algn="ctr">
              <a:lnSpc>
                <a:spcPts val="4033"/>
              </a:lnSpc>
            </a:pPr>
            <a:r>
              <a:rPr lang="en-US" sz="2500" dirty="0">
                <a:latin typeface="Source Sans Pro Light" charset="0"/>
                <a:ea typeface="Source Sans Pro Light" charset="0"/>
                <a:cs typeface="Source Sans Pro Light" charset="0"/>
              </a:rPr>
              <a:t>Tools that allow people or companies to create, share, or exchange </a:t>
            </a:r>
            <a:r>
              <a:rPr lang="en-US" sz="2500" dirty="0" smtClean="0">
                <a:latin typeface="Source Sans Pro Light" charset="0"/>
                <a:ea typeface="Source Sans Pro Light" charset="0"/>
                <a:cs typeface="Source Sans Pro Light" charset="0"/>
              </a:rPr>
              <a:t>information</a:t>
            </a:r>
            <a:endParaRPr lang="en-US" sz="2500" dirty="0">
              <a:latin typeface="Source Sans Pro Regular" charset="0"/>
              <a:ea typeface="Source Sans Pro Regular" charset="0"/>
              <a:cs typeface="Source Sans Pro Regular" charset="0"/>
            </a:endParaRPr>
          </a:p>
        </p:txBody>
      </p:sp>
      <p:sp>
        <p:nvSpPr>
          <p:cNvPr id="39" name="TextBox 38"/>
          <p:cNvSpPr txBox="1"/>
          <p:nvPr/>
        </p:nvSpPr>
        <p:spPr>
          <a:xfrm>
            <a:off x="4084708" y="8031363"/>
            <a:ext cx="865622" cy="474489"/>
          </a:xfrm>
          <a:prstGeom prst="rect">
            <a:avLst/>
          </a:prstGeom>
          <a:noFill/>
        </p:spPr>
        <p:txBody>
          <a:bodyPr wrap="none" lIns="0" tIns="0" rIns="0" bIns="0" rtlCol="0">
            <a:spAutoFit/>
          </a:bodyPr>
          <a:lstStyle/>
          <a:p>
            <a:pPr algn="ctr">
              <a:lnSpc>
                <a:spcPts val="3733"/>
              </a:lnSpc>
              <a:spcAft>
                <a:spcPts val="3199"/>
              </a:spcAft>
            </a:pPr>
            <a:r>
              <a:rPr lang="en-US" sz="2900" b="1" dirty="0" smtClean="0">
                <a:solidFill>
                  <a:schemeClr val="tx2"/>
                </a:solidFill>
                <a:latin typeface="Lato" charset="0"/>
                <a:ea typeface="Lato" charset="0"/>
                <a:cs typeface="Lato" charset="0"/>
              </a:rPr>
              <a:t>2010</a:t>
            </a:r>
            <a:endParaRPr lang="en-US" sz="2900" b="1" dirty="0">
              <a:solidFill>
                <a:schemeClr val="tx2"/>
              </a:solidFill>
              <a:latin typeface="Lato" charset="0"/>
              <a:ea typeface="Lato" charset="0"/>
              <a:cs typeface="Lato" charset="0"/>
            </a:endParaRPr>
          </a:p>
        </p:txBody>
      </p:sp>
      <p:sp>
        <p:nvSpPr>
          <p:cNvPr id="40" name="TextBox 39"/>
          <p:cNvSpPr txBox="1"/>
          <p:nvPr/>
        </p:nvSpPr>
        <p:spPr>
          <a:xfrm>
            <a:off x="2502094" y="8646070"/>
            <a:ext cx="4030838" cy="1538883"/>
          </a:xfrm>
          <a:prstGeom prst="rect">
            <a:avLst/>
          </a:prstGeom>
          <a:noFill/>
        </p:spPr>
        <p:txBody>
          <a:bodyPr wrap="square" lIns="0" tIns="0" rIns="0" bIns="0" rtlCol="0">
            <a:spAutoFit/>
          </a:bodyPr>
          <a:lstStyle/>
          <a:p>
            <a:pPr algn="ctr">
              <a:lnSpc>
                <a:spcPts val="4033"/>
              </a:lnSpc>
            </a:pPr>
            <a:r>
              <a:rPr lang="en-US" sz="2500" dirty="0">
                <a:latin typeface="Source Sans Pro Light" charset="0"/>
                <a:ea typeface="Source Sans Pro Light" charset="0"/>
                <a:cs typeface="Source Sans Pro Light" charset="0"/>
              </a:rPr>
              <a:t>Tools that allow people or companies to create, share, or exchange </a:t>
            </a:r>
            <a:r>
              <a:rPr lang="en-US" sz="2500" dirty="0" smtClean="0">
                <a:latin typeface="Source Sans Pro Light" charset="0"/>
                <a:ea typeface="Source Sans Pro Light" charset="0"/>
                <a:cs typeface="Source Sans Pro Light" charset="0"/>
              </a:rPr>
              <a:t>information</a:t>
            </a:r>
            <a:endParaRPr lang="en-US" sz="2500" dirty="0">
              <a:latin typeface="Source Sans Pro Regular" charset="0"/>
              <a:ea typeface="Source Sans Pro Regular" charset="0"/>
              <a:cs typeface="Source Sans Pro Regular" charset="0"/>
            </a:endParaRPr>
          </a:p>
        </p:txBody>
      </p:sp>
      <p:sp>
        <p:nvSpPr>
          <p:cNvPr id="28" name="Rectangle 27"/>
          <p:cNvSpPr>
            <a:spLocks/>
          </p:cNvSpPr>
          <p:nvPr/>
        </p:nvSpPr>
        <p:spPr bwMode="auto">
          <a:xfrm>
            <a:off x="9348776" y="513148"/>
            <a:ext cx="5738750" cy="98488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none" lIns="0" tIns="0" rIns="0" bIns="0" anchor="ctr">
            <a:spAutoFit/>
          </a:bodyPr>
          <a:lstStyle/>
          <a:p>
            <a:pPr algn="ctr"/>
            <a:r>
              <a:rPr lang="en-US" sz="6400" b="1" spc="300" dirty="0" smtClean="0">
                <a:solidFill>
                  <a:schemeClr val="tx2"/>
                </a:solidFill>
                <a:latin typeface="Lato Black" charset="0"/>
                <a:ea typeface="Lato Black" charset="0"/>
                <a:cs typeface="Lato Black" charset="0"/>
                <a:sym typeface="Bebas Neue" charset="0"/>
              </a:rPr>
              <a:t>Sales Increase</a:t>
            </a:r>
            <a:endParaRPr lang="en-US" sz="6400" b="1" spc="300" dirty="0">
              <a:solidFill>
                <a:schemeClr val="tx2"/>
              </a:solidFill>
              <a:latin typeface="Lato Black" charset="0"/>
              <a:ea typeface="Lato Black" charset="0"/>
              <a:cs typeface="Lato Black" charset="0"/>
              <a:sym typeface="Bebas Neue" charset="0"/>
            </a:endParaRPr>
          </a:p>
        </p:txBody>
      </p:sp>
      <p:grpSp>
        <p:nvGrpSpPr>
          <p:cNvPr id="29" name="Group 28"/>
          <p:cNvGrpSpPr/>
          <p:nvPr/>
        </p:nvGrpSpPr>
        <p:grpSpPr>
          <a:xfrm>
            <a:off x="11530633" y="1784193"/>
            <a:ext cx="1360987" cy="223024"/>
            <a:chOff x="11262732" y="1672683"/>
            <a:chExt cx="1360987" cy="223024"/>
          </a:xfrm>
        </p:grpSpPr>
        <p:sp>
          <p:nvSpPr>
            <p:cNvPr id="30" name="Oval 29"/>
            <p:cNvSpPr/>
            <p:nvPr/>
          </p:nvSpPr>
          <p:spPr>
            <a:xfrm>
              <a:off x="12400695"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p:cNvSpPr/>
            <p:nvPr/>
          </p:nvSpPr>
          <p:spPr>
            <a:xfrm>
              <a:off x="12021554"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p:nvPr/>
          </p:nvSpPr>
          <p:spPr>
            <a:xfrm>
              <a:off x="11641873"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Oval 40"/>
            <p:cNvSpPr/>
            <p:nvPr/>
          </p:nvSpPr>
          <p:spPr>
            <a:xfrm>
              <a:off x="11262732"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990290079"/>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Shape 613"/>
          <p:cNvSpPr/>
          <p:nvPr/>
        </p:nvSpPr>
        <p:spPr>
          <a:xfrm>
            <a:off x="1613107" y="4997632"/>
            <a:ext cx="4242912" cy="3814201"/>
          </a:xfrm>
          <a:custGeom>
            <a:avLst/>
            <a:gdLst/>
            <a:ahLst/>
            <a:cxnLst>
              <a:cxn ang="0">
                <a:pos x="wd2" y="hd2"/>
              </a:cxn>
              <a:cxn ang="5400000">
                <a:pos x="wd2" y="hd2"/>
              </a:cxn>
              <a:cxn ang="10800000">
                <a:pos x="wd2" y="hd2"/>
              </a:cxn>
              <a:cxn ang="16200000">
                <a:pos x="wd2" y="hd2"/>
              </a:cxn>
            </a:cxnLst>
            <a:rect l="0" t="0" r="r" b="b"/>
            <a:pathLst>
              <a:path w="21600" h="21593" extrusionOk="0">
                <a:moveTo>
                  <a:pt x="5362" y="8702"/>
                </a:moveTo>
                <a:cubicBezTo>
                  <a:pt x="6154" y="3493"/>
                  <a:pt x="8339" y="-7"/>
                  <a:pt x="10794" y="0"/>
                </a:cubicBezTo>
                <a:cubicBezTo>
                  <a:pt x="13249" y="6"/>
                  <a:pt x="15430" y="3519"/>
                  <a:pt x="16217" y="8734"/>
                </a:cubicBezTo>
                <a:cubicBezTo>
                  <a:pt x="16576" y="11187"/>
                  <a:pt x="17136" y="13469"/>
                  <a:pt x="17869" y="15463"/>
                </a:cubicBezTo>
                <a:cubicBezTo>
                  <a:pt x="18864" y="18174"/>
                  <a:pt x="20147" y="20279"/>
                  <a:pt x="21600" y="21585"/>
                </a:cubicBezTo>
                <a:cubicBezTo>
                  <a:pt x="17994" y="21587"/>
                  <a:pt x="14388" y="21588"/>
                  <a:pt x="10782" y="21589"/>
                </a:cubicBezTo>
                <a:cubicBezTo>
                  <a:pt x="7188" y="21591"/>
                  <a:pt x="3594" y="21592"/>
                  <a:pt x="0" y="21593"/>
                </a:cubicBezTo>
                <a:cubicBezTo>
                  <a:pt x="1456" y="20285"/>
                  <a:pt x="2740" y="18169"/>
                  <a:pt x="3731" y="15444"/>
                </a:cubicBezTo>
                <a:cubicBezTo>
                  <a:pt x="4457" y="13445"/>
                  <a:pt x="5011" y="11158"/>
                  <a:pt x="5362" y="8702"/>
                </a:cubicBezTo>
                <a:close/>
              </a:path>
            </a:pathLst>
          </a:custGeom>
          <a:solidFill>
            <a:schemeClr val="accent1"/>
          </a:solidFill>
          <a:ln w="12700" cap="flat">
            <a:noFill/>
            <a:miter lim="400000"/>
          </a:ln>
          <a:effectLst/>
        </p:spPr>
        <p:txBody>
          <a:bodyPr wrap="square" lIns="0" tIns="0" rIns="0" bIns="0" numCol="1" anchor="ctr">
            <a:noAutofit/>
          </a:bodyPr>
          <a:lstStyle/>
          <a:p>
            <a:pPr defTabSz="457200">
              <a:defRPr sz="1200">
                <a:latin typeface="Helvetica"/>
                <a:ea typeface="Helvetica"/>
                <a:cs typeface="Helvetica"/>
                <a:sym typeface="Helvetica"/>
              </a:defRPr>
            </a:pPr>
            <a:endParaRPr>
              <a:latin typeface="Lato" charset="0"/>
              <a:ea typeface="Lato" charset="0"/>
              <a:cs typeface="Lato" charset="0"/>
            </a:endParaRPr>
          </a:p>
        </p:txBody>
      </p:sp>
      <p:sp>
        <p:nvSpPr>
          <p:cNvPr id="77" name="Shape 614"/>
          <p:cNvSpPr/>
          <p:nvPr/>
        </p:nvSpPr>
        <p:spPr>
          <a:xfrm>
            <a:off x="3734561" y="3872870"/>
            <a:ext cx="4242912" cy="4938964"/>
          </a:xfrm>
          <a:custGeom>
            <a:avLst/>
            <a:gdLst/>
            <a:ahLst/>
            <a:cxnLst>
              <a:cxn ang="0">
                <a:pos x="wd2" y="hd2"/>
              </a:cxn>
              <a:cxn ang="5400000">
                <a:pos x="wd2" y="hd2"/>
              </a:cxn>
              <a:cxn ang="10800000">
                <a:pos x="wd2" y="hd2"/>
              </a:cxn>
              <a:cxn ang="16200000">
                <a:pos x="wd2" y="hd2"/>
              </a:cxn>
            </a:cxnLst>
            <a:rect l="0" t="0" r="r" b="b"/>
            <a:pathLst>
              <a:path w="21600" h="21593" extrusionOk="0">
                <a:moveTo>
                  <a:pt x="5362" y="8702"/>
                </a:moveTo>
                <a:cubicBezTo>
                  <a:pt x="6154" y="3493"/>
                  <a:pt x="8339" y="-7"/>
                  <a:pt x="10794" y="0"/>
                </a:cubicBezTo>
                <a:cubicBezTo>
                  <a:pt x="13249" y="6"/>
                  <a:pt x="15430" y="3519"/>
                  <a:pt x="16217" y="8734"/>
                </a:cubicBezTo>
                <a:cubicBezTo>
                  <a:pt x="16576" y="11187"/>
                  <a:pt x="17136" y="13469"/>
                  <a:pt x="17869" y="15463"/>
                </a:cubicBezTo>
                <a:cubicBezTo>
                  <a:pt x="18864" y="18174"/>
                  <a:pt x="20147" y="20279"/>
                  <a:pt x="21600" y="21585"/>
                </a:cubicBezTo>
                <a:cubicBezTo>
                  <a:pt x="17994" y="21587"/>
                  <a:pt x="14388" y="21588"/>
                  <a:pt x="10782" y="21589"/>
                </a:cubicBezTo>
                <a:cubicBezTo>
                  <a:pt x="7188" y="21591"/>
                  <a:pt x="3594" y="21592"/>
                  <a:pt x="0" y="21593"/>
                </a:cubicBezTo>
                <a:cubicBezTo>
                  <a:pt x="1456" y="20285"/>
                  <a:pt x="2740" y="18169"/>
                  <a:pt x="3731" y="15444"/>
                </a:cubicBezTo>
                <a:cubicBezTo>
                  <a:pt x="4457" y="13445"/>
                  <a:pt x="5011" y="11158"/>
                  <a:pt x="5362" y="8702"/>
                </a:cubicBezTo>
                <a:close/>
              </a:path>
            </a:pathLst>
          </a:custGeom>
          <a:solidFill>
            <a:schemeClr val="accent2">
              <a:alpha val="90000"/>
            </a:schemeClr>
          </a:solidFill>
          <a:ln w="12700" cap="flat">
            <a:noFill/>
            <a:miter lim="400000"/>
          </a:ln>
          <a:effectLst/>
        </p:spPr>
        <p:txBody>
          <a:bodyPr wrap="square" lIns="0" tIns="0" rIns="0" bIns="0" numCol="1" anchor="ctr">
            <a:noAutofit/>
          </a:bodyPr>
          <a:lstStyle/>
          <a:p>
            <a:pPr defTabSz="457200">
              <a:defRPr sz="1200">
                <a:latin typeface="Helvetica"/>
                <a:ea typeface="Helvetica"/>
                <a:cs typeface="Helvetica"/>
                <a:sym typeface="Helvetica"/>
              </a:defRPr>
            </a:pPr>
            <a:endParaRPr>
              <a:latin typeface="Lato" charset="0"/>
              <a:ea typeface="Lato" charset="0"/>
              <a:cs typeface="Lato" charset="0"/>
            </a:endParaRPr>
          </a:p>
        </p:txBody>
      </p:sp>
      <p:sp>
        <p:nvSpPr>
          <p:cNvPr id="78" name="Shape 615"/>
          <p:cNvSpPr/>
          <p:nvPr/>
        </p:nvSpPr>
        <p:spPr>
          <a:xfrm>
            <a:off x="5856015" y="5842709"/>
            <a:ext cx="4242912" cy="2969125"/>
          </a:xfrm>
          <a:custGeom>
            <a:avLst/>
            <a:gdLst/>
            <a:ahLst/>
            <a:cxnLst>
              <a:cxn ang="0">
                <a:pos x="wd2" y="hd2"/>
              </a:cxn>
              <a:cxn ang="5400000">
                <a:pos x="wd2" y="hd2"/>
              </a:cxn>
              <a:cxn ang="10800000">
                <a:pos x="wd2" y="hd2"/>
              </a:cxn>
              <a:cxn ang="16200000">
                <a:pos x="wd2" y="hd2"/>
              </a:cxn>
            </a:cxnLst>
            <a:rect l="0" t="0" r="r" b="b"/>
            <a:pathLst>
              <a:path w="21600" h="21593" extrusionOk="0">
                <a:moveTo>
                  <a:pt x="5362" y="8702"/>
                </a:moveTo>
                <a:cubicBezTo>
                  <a:pt x="6154" y="3493"/>
                  <a:pt x="8339" y="-7"/>
                  <a:pt x="10794" y="0"/>
                </a:cubicBezTo>
                <a:cubicBezTo>
                  <a:pt x="13249" y="6"/>
                  <a:pt x="15430" y="3519"/>
                  <a:pt x="16217" y="8734"/>
                </a:cubicBezTo>
                <a:cubicBezTo>
                  <a:pt x="16576" y="11187"/>
                  <a:pt x="17136" y="13469"/>
                  <a:pt x="17869" y="15463"/>
                </a:cubicBezTo>
                <a:cubicBezTo>
                  <a:pt x="18864" y="18174"/>
                  <a:pt x="20147" y="20279"/>
                  <a:pt x="21600" y="21585"/>
                </a:cubicBezTo>
                <a:cubicBezTo>
                  <a:pt x="17994" y="21587"/>
                  <a:pt x="14388" y="21588"/>
                  <a:pt x="10782" y="21589"/>
                </a:cubicBezTo>
                <a:cubicBezTo>
                  <a:pt x="7188" y="21591"/>
                  <a:pt x="3594" y="21592"/>
                  <a:pt x="0" y="21593"/>
                </a:cubicBezTo>
                <a:cubicBezTo>
                  <a:pt x="1456" y="20285"/>
                  <a:pt x="2740" y="18169"/>
                  <a:pt x="3731" y="15444"/>
                </a:cubicBezTo>
                <a:cubicBezTo>
                  <a:pt x="4457" y="13445"/>
                  <a:pt x="5011" y="11158"/>
                  <a:pt x="5362" y="8702"/>
                </a:cubicBezTo>
                <a:close/>
              </a:path>
            </a:pathLst>
          </a:custGeom>
          <a:solidFill>
            <a:schemeClr val="accent3">
              <a:alpha val="90000"/>
            </a:schemeClr>
          </a:solidFill>
          <a:ln w="12700" cap="flat">
            <a:noFill/>
            <a:miter lim="400000"/>
          </a:ln>
          <a:effectLst/>
        </p:spPr>
        <p:txBody>
          <a:bodyPr wrap="square" lIns="0" tIns="0" rIns="0" bIns="0" numCol="1" anchor="ctr">
            <a:noAutofit/>
          </a:bodyPr>
          <a:lstStyle/>
          <a:p>
            <a:pPr defTabSz="457200">
              <a:defRPr sz="1200">
                <a:latin typeface="Helvetica"/>
                <a:ea typeface="Helvetica"/>
                <a:cs typeface="Helvetica"/>
                <a:sym typeface="Helvetica"/>
              </a:defRPr>
            </a:pPr>
            <a:endParaRPr>
              <a:latin typeface="Lato" charset="0"/>
              <a:ea typeface="Lato" charset="0"/>
              <a:cs typeface="Lato" charset="0"/>
            </a:endParaRPr>
          </a:p>
        </p:txBody>
      </p:sp>
      <p:sp>
        <p:nvSpPr>
          <p:cNvPr id="79" name="Shape 616"/>
          <p:cNvSpPr/>
          <p:nvPr/>
        </p:nvSpPr>
        <p:spPr>
          <a:xfrm>
            <a:off x="7977473" y="4356432"/>
            <a:ext cx="4242912" cy="4455402"/>
          </a:xfrm>
          <a:custGeom>
            <a:avLst/>
            <a:gdLst/>
            <a:ahLst/>
            <a:cxnLst>
              <a:cxn ang="0">
                <a:pos x="wd2" y="hd2"/>
              </a:cxn>
              <a:cxn ang="5400000">
                <a:pos x="wd2" y="hd2"/>
              </a:cxn>
              <a:cxn ang="10800000">
                <a:pos x="wd2" y="hd2"/>
              </a:cxn>
              <a:cxn ang="16200000">
                <a:pos x="wd2" y="hd2"/>
              </a:cxn>
            </a:cxnLst>
            <a:rect l="0" t="0" r="r" b="b"/>
            <a:pathLst>
              <a:path w="21600" h="21593" extrusionOk="0">
                <a:moveTo>
                  <a:pt x="5362" y="8702"/>
                </a:moveTo>
                <a:cubicBezTo>
                  <a:pt x="6154" y="3493"/>
                  <a:pt x="8339" y="-7"/>
                  <a:pt x="10794" y="0"/>
                </a:cubicBezTo>
                <a:cubicBezTo>
                  <a:pt x="13249" y="6"/>
                  <a:pt x="15430" y="3519"/>
                  <a:pt x="16217" y="8734"/>
                </a:cubicBezTo>
                <a:cubicBezTo>
                  <a:pt x="16576" y="11187"/>
                  <a:pt x="17136" y="13469"/>
                  <a:pt x="17869" y="15463"/>
                </a:cubicBezTo>
                <a:cubicBezTo>
                  <a:pt x="18864" y="18174"/>
                  <a:pt x="20147" y="20279"/>
                  <a:pt x="21600" y="21585"/>
                </a:cubicBezTo>
                <a:cubicBezTo>
                  <a:pt x="17994" y="21587"/>
                  <a:pt x="14388" y="21588"/>
                  <a:pt x="10782" y="21589"/>
                </a:cubicBezTo>
                <a:cubicBezTo>
                  <a:pt x="7188" y="21591"/>
                  <a:pt x="3594" y="21592"/>
                  <a:pt x="0" y="21593"/>
                </a:cubicBezTo>
                <a:cubicBezTo>
                  <a:pt x="1456" y="20285"/>
                  <a:pt x="2740" y="18169"/>
                  <a:pt x="3731" y="15444"/>
                </a:cubicBezTo>
                <a:cubicBezTo>
                  <a:pt x="4457" y="13445"/>
                  <a:pt x="5011" y="11158"/>
                  <a:pt x="5362" y="8702"/>
                </a:cubicBezTo>
                <a:close/>
              </a:path>
            </a:pathLst>
          </a:custGeom>
          <a:solidFill>
            <a:schemeClr val="accent4">
              <a:alpha val="90000"/>
            </a:schemeClr>
          </a:solidFill>
          <a:ln w="12700" cap="flat">
            <a:noFill/>
            <a:miter lim="400000"/>
          </a:ln>
          <a:effectLst/>
        </p:spPr>
        <p:txBody>
          <a:bodyPr wrap="square" lIns="0" tIns="0" rIns="0" bIns="0" numCol="1" anchor="ctr">
            <a:noAutofit/>
          </a:bodyPr>
          <a:lstStyle/>
          <a:p>
            <a:pPr defTabSz="457200">
              <a:defRPr sz="1200">
                <a:latin typeface="Helvetica"/>
                <a:ea typeface="Helvetica"/>
                <a:cs typeface="Helvetica"/>
                <a:sym typeface="Helvetica"/>
              </a:defRPr>
            </a:pPr>
            <a:endParaRPr>
              <a:latin typeface="Lato" charset="0"/>
              <a:ea typeface="Lato" charset="0"/>
              <a:cs typeface="Lato" charset="0"/>
            </a:endParaRPr>
          </a:p>
        </p:txBody>
      </p:sp>
      <p:sp>
        <p:nvSpPr>
          <p:cNvPr id="80" name="Shape 617"/>
          <p:cNvSpPr/>
          <p:nvPr/>
        </p:nvSpPr>
        <p:spPr>
          <a:xfrm>
            <a:off x="10098929" y="6409721"/>
            <a:ext cx="4242912" cy="2402112"/>
          </a:xfrm>
          <a:custGeom>
            <a:avLst/>
            <a:gdLst/>
            <a:ahLst/>
            <a:cxnLst>
              <a:cxn ang="0">
                <a:pos x="wd2" y="hd2"/>
              </a:cxn>
              <a:cxn ang="5400000">
                <a:pos x="wd2" y="hd2"/>
              </a:cxn>
              <a:cxn ang="10800000">
                <a:pos x="wd2" y="hd2"/>
              </a:cxn>
              <a:cxn ang="16200000">
                <a:pos x="wd2" y="hd2"/>
              </a:cxn>
            </a:cxnLst>
            <a:rect l="0" t="0" r="r" b="b"/>
            <a:pathLst>
              <a:path w="21600" h="21593" extrusionOk="0">
                <a:moveTo>
                  <a:pt x="5362" y="8702"/>
                </a:moveTo>
                <a:cubicBezTo>
                  <a:pt x="6154" y="3493"/>
                  <a:pt x="8339" y="-7"/>
                  <a:pt x="10794" y="0"/>
                </a:cubicBezTo>
                <a:cubicBezTo>
                  <a:pt x="13249" y="6"/>
                  <a:pt x="15430" y="3519"/>
                  <a:pt x="16217" y="8734"/>
                </a:cubicBezTo>
                <a:cubicBezTo>
                  <a:pt x="16576" y="11187"/>
                  <a:pt x="17136" y="13469"/>
                  <a:pt x="17869" y="15463"/>
                </a:cubicBezTo>
                <a:cubicBezTo>
                  <a:pt x="18864" y="18174"/>
                  <a:pt x="20147" y="20279"/>
                  <a:pt x="21600" y="21585"/>
                </a:cubicBezTo>
                <a:cubicBezTo>
                  <a:pt x="17994" y="21587"/>
                  <a:pt x="14388" y="21588"/>
                  <a:pt x="10782" y="21589"/>
                </a:cubicBezTo>
                <a:cubicBezTo>
                  <a:pt x="7188" y="21591"/>
                  <a:pt x="3594" y="21592"/>
                  <a:pt x="0" y="21593"/>
                </a:cubicBezTo>
                <a:cubicBezTo>
                  <a:pt x="1456" y="20285"/>
                  <a:pt x="2740" y="18169"/>
                  <a:pt x="3731" y="15444"/>
                </a:cubicBezTo>
                <a:cubicBezTo>
                  <a:pt x="4457" y="13445"/>
                  <a:pt x="5011" y="11158"/>
                  <a:pt x="5362" y="8702"/>
                </a:cubicBezTo>
                <a:close/>
              </a:path>
            </a:pathLst>
          </a:custGeom>
          <a:solidFill>
            <a:schemeClr val="accent5">
              <a:alpha val="90000"/>
            </a:schemeClr>
          </a:solidFill>
          <a:ln w="12700" cap="flat">
            <a:noFill/>
            <a:miter lim="400000"/>
          </a:ln>
          <a:effectLst/>
        </p:spPr>
        <p:txBody>
          <a:bodyPr wrap="square" lIns="0" tIns="0" rIns="0" bIns="0" numCol="1" anchor="ctr">
            <a:noAutofit/>
          </a:bodyPr>
          <a:lstStyle/>
          <a:p>
            <a:pPr defTabSz="457200">
              <a:defRPr sz="1200">
                <a:latin typeface="Helvetica"/>
                <a:ea typeface="Helvetica"/>
                <a:cs typeface="Helvetica"/>
                <a:sym typeface="Helvetica"/>
              </a:defRPr>
            </a:pPr>
            <a:endParaRPr>
              <a:latin typeface="Lato" charset="0"/>
              <a:ea typeface="Lato" charset="0"/>
              <a:cs typeface="Lato" charset="0"/>
            </a:endParaRPr>
          </a:p>
        </p:txBody>
      </p:sp>
      <p:sp>
        <p:nvSpPr>
          <p:cNvPr id="81" name="Shape 618"/>
          <p:cNvSpPr/>
          <p:nvPr/>
        </p:nvSpPr>
        <p:spPr>
          <a:xfrm>
            <a:off x="12220385" y="5298777"/>
            <a:ext cx="4242912" cy="3513057"/>
          </a:xfrm>
          <a:custGeom>
            <a:avLst/>
            <a:gdLst/>
            <a:ahLst/>
            <a:cxnLst>
              <a:cxn ang="0">
                <a:pos x="wd2" y="hd2"/>
              </a:cxn>
              <a:cxn ang="5400000">
                <a:pos x="wd2" y="hd2"/>
              </a:cxn>
              <a:cxn ang="10800000">
                <a:pos x="wd2" y="hd2"/>
              </a:cxn>
              <a:cxn ang="16200000">
                <a:pos x="wd2" y="hd2"/>
              </a:cxn>
            </a:cxnLst>
            <a:rect l="0" t="0" r="r" b="b"/>
            <a:pathLst>
              <a:path w="21600" h="21593" extrusionOk="0">
                <a:moveTo>
                  <a:pt x="5362" y="8702"/>
                </a:moveTo>
                <a:cubicBezTo>
                  <a:pt x="6154" y="3493"/>
                  <a:pt x="8339" y="-7"/>
                  <a:pt x="10794" y="0"/>
                </a:cubicBezTo>
                <a:cubicBezTo>
                  <a:pt x="13249" y="6"/>
                  <a:pt x="15430" y="3519"/>
                  <a:pt x="16217" y="8734"/>
                </a:cubicBezTo>
                <a:cubicBezTo>
                  <a:pt x="16576" y="11187"/>
                  <a:pt x="17136" y="13469"/>
                  <a:pt x="17869" y="15463"/>
                </a:cubicBezTo>
                <a:cubicBezTo>
                  <a:pt x="18864" y="18174"/>
                  <a:pt x="20147" y="20279"/>
                  <a:pt x="21600" y="21585"/>
                </a:cubicBezTo>
                <a:cubicBezTo>
                  <a:pt x="17994" y="21587"/>
                  <a:pt x="14388" y="21588"/>
                  <a:pt x="10782" y="21589"/>
                </a:cubicBezTo>
                <a:cubicBezTo>
                  <a:pt x="7188" y="21591"/>
                  <a:pt x="3594" y="21592"/>
                  <a:pt x="0" y="21593"/>
                </a:cubicBezTo>
                <a:cubicBezTo>
                  <a:pt x="1456" y="20285"/>
                  <a:pt x="2740" y="18169"/>
                  <a:pt x="3731" y="15444"/>
                </a:cubicBezTo>
                <a:cubicBezTo>
                  <a:pt x="4457" y="13445"/>
                  <a:pt x="5011" y="11158"/>
                  <a:pt x="5362" y="8702"/>
                </a:cubicBezTo>
                <a:close/>
              </a:path>
            </a:pathLst>
          </a:custGeom>
          <a:solidFill>
            <a:schemeClr val="accent6"/>
          </a:solidFill>
          <a:ln w="12700" cap="flat">
            <a:noFill/>
            <a:miter lim="400000"/>
          </a:ln>
          <a:effectLst/>
        </p:spPr>
        <p:txBody>
          <a:bodyPr wrap="square" lIns="0" tIns="0" rIns="0" bIns="0" numCol="1" anchor="ctr">
            <a:noAutofit/>
          </a:bodyPr>
          <a:lstStyle/>
          <a:p>
            <a:pPr defTabSz="457200">
              <a:defRPr sz="1200">
                <a:latin typeface="Helvetica"/>
                <a:ea typeface="Helvetica"/>
                <a:cs typeface="Helvetica"/>
                <a:sym typeface="Helvetica"/>
              </a:defRPr>
            </a:pPr>
            <a:endParaRPr>
              <a:latin typeface="Lato" charset="0"/>
              <a:ea typeface="Lato" charset="0"/>
              <a:cs typeface="Lato" charset="0"/>
            </a:endParaRPr>
          </a:p>
        </p:txBody>
      </p:sp>
      <p:sp>
        <p:nvSpPr>
          <p:cNvPr id="82" name="Shape 619"/>
          <p:cNvSpPr/>
          <p:nvPr/>
        </p:nvSpPr>
        <p:spPr>
          <a:xfrm>
            <a:off x="14341839" y="4356432"/>
            <a:ext cx="4242912" cy="4455401"/>
          </a:xfrm>
          <a:custGeom>
            <a:avLst/>
            <a:gdLst/>
            <a:ahLst/>
            <a:cxnLst>
              <a:cxn ang="0">
                <a:pos x="wd2" y="hd2"/>
              </a:cxn>
              <a:cxn ang="5400000">
                <a:pos x="wd2" y="hd2"/>
              </a:cxn>
              <a:cxn ang="10800000">
                <a:pos x="wd2" y="hd2"/>
              </a:cxn>
              <a:cxn ang="16200000">
                <a:pos x="wd2" y="hd2"/>
              </a:cxn>
            </a:cxnLst>
            <a:rect l="0" t="0" r="r" b="b"/>
            <a:pathLst>
              <a:path w="21600" h="21593" extrusionOk="0">
                <a:moveTo>
                  <a:pt x="5362" y="8702"/>
                </a:moveTo>
                <a:cubicBezTo>
                  <a:pt x="6154" y="3493"/>
                  <a:pt x="8339" y="-7"/>
                  <a:pt x="10794" y="0"/>
                </a:cubicBezTo>
                <a:cubicBezTo>
                  <a:pt x="13249" y="6"/>
                  <a:pt x="15430" y="3519"/>
                  <a:pt x="16217" y="8734"/>
                </a:cubicBezTo>
                <a:cubicBezTo>
                  <a:pt x="16576" y="11187"/>
                  <a:pt x="17136" y="13469"/>
                  <a:pt x="17869" y="15463"/>
                </a:cubicBezTo>
                <a:cubicBezTo>
                  <a:pt x="18864" y="18174"/>
                  <a:pt x="20147" y="20279"/>
                  <a:pt x="21600" y="21585"/>
                </a:cubicBezTo>
                <a:cubicBezTo>
                  <a:pt x="17994" y="21587"/>
                  <a:pt x="14388" y="21588"/>
                  <a:pt x="10782" y="21589"/>
                </a:cubicBezTo>
                <a:cubicBezTo>
                  <a:pt x="7188" y="21591"/>
                  <a:pt x="3594" y="21592"/>
                  <a:pt x="0" y="21593"/>
                </a:cubicBezTo>
                <a:cubicBezTo>
                  <a:pt x="1456" y="20285"/>
                  <a:pt x="2740" y="18169"/>
                  <a:pt x="3731" y="15444"/>
                </a:cubicBezTo>
                <a:cubicBezTo>
                  <a:pt x="4457" y="13445"/>
                  <a:pt x="5011" y="11158"/>
                  <a:pt x="5362" y="8702"/>
                </a:cubicBezTo>
                <a:close/>
              </a:path>
            </a:pathLst>
          </a:custGeom>
          <a:solidFill>
            <a:schemeClr val="accent1">
              <a:lumMod val="75000"/>
              <a:alpha val="90000"/>
            </a:schemeClr>
          </a:solidFill>
          <a:ln w="12700" cap="flat">
            <a:noFill/>
            <a:miter lim="400000"/>
          </a:ln>
          <a:effectLst/>
        </p:spPr>
        <p:txBody>
          <a:bodyPr wrap="square" lIns="0" tIns="0" rIns="0" bIns="0" numCol="1" anchor="ctr">
            <a:noAutofit/>
          </a:bodyPr>
          <a:lstStyle/>
          <a:p>
            <a:pPr defTabSz="457200">
              <a:defRPr sz="1200">
                <a:latin typeface="Helvetica"/>
                <a:ea typeface="Helvetica"/>
                <a:cs typeface="Helvetica"/>
                <a:sym typeface="Helvetica"/>
              </a:defRPr>
            </a:pPr>
            <a:endParaRPr>
              <a:latin typeface="Lato" charset="0"/>
              <a:ea typeface="Lato" charset="0"/>
              <a:cs typeface="Lato" charset="0"/>
            </a:endParaRPr>
          </a:p>
        </p:txBody>
      </p:sp>
      <p:sp>
        <p:nvSpPr>
          <p:cNvPr id="83" name="Shape 620"/>
          <p:cNvSpPr/>
          <p:nvPr/>
        </p:nvSpPr>
        <p:spPr>
          <a:xfrm>
            <a:off x="16463295" y="3663174"/>
            <a:ext cx="4242912" cy="5148660"/>
          </a:xfrm>
          <a:custGeom>
            <a:avLst/>
            <a:gdLst/>
            <a:ahLst/>
            <a:cxnLst>
              <a:cxn ang="0">
                <a:pos x="wd2" y="hd2"/>
              </a:cxn>
              <a:cxn ang="5400000">
                <a:pos x="wd2" y="hd2"/>
              </a:cxn>
              <a:cxn ang="10800000">
                <a:pos x="wd2" y="hd2"/>
              </a:cxn>
              <a:cxn ang="16200000">
                <a:pos x="wd2" y="hd2"/>
              </a:cxn>
            </a:cxnLst>
            <a:rect l="0" t="0" r="r" b="b"/>
            <a:pathLst>
              <a:path w="21600" h="21593" extrusionOk="0">
                <a:moveTo>
                  <a:pt x="5362" y="8702"/>
                </a:moveTo>
                <a:cubicBezTo>
                  <a:pt x="6154" y="3493"/>
                  <a:pt x="8339" y="-7"/>
                  <a:pt x="10794" y="0"/>
                </a:cubicBezTo>
                <a:cubicBezTo>
                  <a:pt x="13249" y="6"/>
                  <a:pt x="15430" y="3519"/>
                  <a:pt x="16217" y="8734"/>
                </a:cubicBezTo>
                <a:cubicBezTo>
                  <a:pt x="16576" y="11187"/>
                  <a:pt x="17136" y="13469"/>
                  <a:pt x="17869" y="15463"/>
                </a:cubicBezTo>
                <a:cubicBezTo>
                  <a:pt x="18864" y="18174"/>
                  <a:pt x="20147" y="20279"/>
                  <a:pt x="21600" y="21585"/>
                </a:cubicBezTo>
                <a:cubicBezTo>
                  <a:pt x="17994" y="21587"/>
                  <a:pt x="14388" y="21588"/>
                  <a:pt x="10782" y="21589"/>
                </a:cubicBezTo>
                <a:cubicBezTo>
                  <a:pt x="7188" y="21591"/>
                  <a:pt x="3594" y="21592"/>
                  <a:pt x="0" y="21593"/>
                </a:cubicBezTo>
                <a:cubicBezTo>
                  <a:pt x="1456" y="20285"/>
                  <a:pt x="2740" y="18169"/>
                  <a:pt x="3731" y="15444"/>
                </a:cubicBezTo>
                <a:cubicBezTo>
                  <a:pt x="4457" y="13445"/>
                  <a:pt x="5011" y="11158"/>
                  <a:pt x="5362" y="8702"/>
                </a:cubicBezTo>
                <a:close/>
              </a:path>
            </a:pathLst>
          </a:custGeom>
          <a:solidFill>
            <a:schemeClr val="accent2">
              <a:lumMod val="75000"/>
              <a:alpha val="90000"/>
            </a:schemeClr>
          </a:solidFill>
          <a:ln w="12700" cap="flat">
            <a:noFill/>
            <a:miter lim="400000"/>
          </a:ln>
          <a:effectLst/>
        </p:spPr>
        <p:txBody>
          <a:bodyPr wrap="square" lIns="0" tIns="0" rIns="0" bIns="0" numCol="1" anchor="ctr">
            <a:noAutofit/>
          </a:bodyPr>
          <a:lstStyle/>
          <a:p>
            <a:pPr defTabSz="457200">
              <a:defRPr sz="1200">
                <a:latin typeface="Helvetica"/>
                <a:ea typeface="Helvetica"/>
                <a:cs typeface="Helvetica"/>
                <a:sym typeface="Helvetica"/>
              </a:defRPr>
            </a:pPr>
            <a:endParaRPr>
              <a:latin typeface="Lato" charset="0"/>
              <a:ea typeface="Lato" charset="0"/>
              <a:cs typeface="Lato" charset="0"/>
            </a:endParaRPr>
          </a:p>
        </p:txBody>
      </p:sp>
      <p:sp>
        <p:nvSpPr>
          <p:cNvPr id="84" name="Shape 621"/>
          <p:cNvSpPr/>
          <p:nvPr/>
        </p:nvSpPr>
        <p:spPr>
          <a:xfrm>
            <a:off x="18584751" y="4563544"/>
            <a:ext cx="4242912" cy="4248289"/>
          </a:xfrm>
          <a:custGeom>
            <a:avLst/>
            <a:gdLst/>
            <a:ahLst/>
            <a:cxnLst>
              <a:cxn ang="0">
                <a:pos x="wd2" y="hd2"/>
              </a:cxn>
              <a:cxn ang="5400000">
                <a:pos x="wd2" y="hd2"/>
              </a:cxn>
              <a:cxn ang="10800000">
                <a:pos x="wd2" y="hd2"/>
              </a:cxn>
              <a:cxn ang="16200000">
                <a:pos x="wd2" y="hd2"/>
              </a:cxn>
            </a:cxnLst>
            <a:rect l="0" t="0" r="r" b="b"/>
            <a:pathLst>
              <a:path w="21600" h="21593" extrusionOk="0">
                <a:moveTo>
                  <a:pt x="5362" y="8702"/>
                </a:moveTo>
                <a:cubicBezTo>
                  <a:pt x="6154" y="3493"/>
                  <a:pt x="8339" y="-7"/>
                  <a:pt x="10794" y="0"/>
                </a:cubicBezTo>
                <a:cubicBezTo>
                  <a:pt x="13249" y="6"/>
                  <a:pt x="15430" y="3519"/>
                  <a:pt x="16217" y="8734"/>
                </a:cubicBezTo>
                <a:cubicBezTo>
                  <a:pt x="16576" y="11187"/>
                  <a:pt x="17136" y="13469"/>
                  <a:pt x="17869" y="15463"/>
                </a:cubicBezTo>
                <a:cubicBezTo>
                  <a:pt x="18864" y="18174"/>
                  <a:pt x="20147" y="20279"/>
                  <a:pt x="21600" y="21585"/>
                </a:cubicBezTo>
                <a:cubicBezTo>
                  <a:pt x="17994" y="21587"/>
                  <a:pt x="14388" y="21588"/>
                  <a:pt x="10782" y="21589"/>
                </a:cubicBezTo>
                <a:cubicBezTo>
                  <a:pt x="7188" y="21591"/>
                  <a:pt x="3594" y="21592"/>
                  <a:pt x="0" y="21593"/>
                </a:cubicBezTo>
                <a:cubicBezTo>
                  <a:pt x="1456" y="20285"/>
                  <a:pt x="2740" y="18169"/>
                  <a:pt x="3731" y="15444"/>
                </a:cubicBezTo>
                <a:cubicBezTo>
                  <a:pt x="4457" y="13445"/>
                  <a:pt x="5011" y="11158"/>
                  <a:pt x="5362" y="8702"/>
                </a:cubicBezTo>
                <a:close/>
              </a:path>
            </a:pathLst>
          </a:custGeom>
          <a:solidFill>
            <a:schemeClr val="accent3">
              <a:lumMod val="75000"/>
              <a:alpha val="90000"/>
            </a:schemeClr>
          </a:solidFill>
          <a:ln w="12700" cap="flat">
            <a:noFill/>
            <a:miter lim="400000"/>
          </a:ln>
          <a:effectLst/>
        </p:spPr>
        <p:txBody>
          <a:bodyPr wrap="square" lIns="0" tIns="0" rIns="0" bIns="0" numCol="1" anchor="ctr">
            <a:noAutofit/>
          </a:bodyPr>
          <a:lstStyle/>
          <a:p>
            <a:pPr defTabSz="457200">
              <a:defRPr sz="1200">
                <a:latin typeface="Helvetica"/>
                <a:ea typeface="Helvetica"/>
                <a:cs typeface="Helvetica"/>
                <a:sym typeface="Helvetica"/>
              </a:defRPr>
            </a:pPr>
            <a:endParaRPr>
              <a:latin typeface="Lato" charset="0"/>
              <a:ea typeface="Lato" charset="0"/>
              <a:cs typeface="Lato" charset="0"/>
            </a:endParaRPr>
          </a:p>
        </p:txBody>
      </p:sp>
      <p:sp>
        <p:nvSpPr>
          <p:cNvPr id="85" name="Shape 624"/>
          <p:cNvSpPr/>
          <p:nvPr/>
        </p:nvSpPr>
        <p:spPr>
          <a:xfrm>
            <a:off x="3456439" y="4243979"/>
            <a:ext cx="556243" cy="43499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nSpc>
                <a:spcPct val="120000"/>
              </a:lnSpc>
              <a:defRPr sz="2000" b="1">
                <a:solidFill>
                  <a:srgbClr val="FFFFFF"/>
                </a:solidFill>
                <a:latin typeface="Calibri"/>
                <a:ea typeface="Calibri"/>
                <a:cs typeface="Calibri"/>
                <a:sym typeface="Calibri"/>
              </a:defRPr>
            </a:lvl1pPr>
          </a:lstStyle>
          <a:p>
            <a:pPr lvl="0" algn="ctr">
              <a:defRPr sz="1800" b="0">
                <a:solidFill>
                  <a:srgbClr val="000000"/>
                </a:solidFill>
              </a:defRPr>
            </a:pPr>
            <a:r>
              <a:rPr lang="en-US" dirty="0">
                <a:solidFill>
                  <a:schemeClr val="tx2"/>
                </a:solidFill>
                <a:latin typeface="Lato" charset="0"/>
                <a:ea typeface="Lato" charset="0"/>
                <a:cs typeface="Lato" charset="0"/>
              </a:rPr>
              <a:t>84</a:t>
            </a:r>
            <a:r>
              <a:rPr dirty="0">
                <a:solidFill>
                  <a:schemeClr val="tx2"/>
                </a:solidFill>
                <a:latin typeface="Lato" charset="0"/>
                <a:ea typeface="Lato" charset="0"/>
                <a:cs typeface="Lato" charset="0"/>
              </a:rPr>
              <a:t>%</a:t>
            </a:r>
          </a:p>
        </p:txBody>
      </p:sp>
      <p:sp>
        <p:nvSpPr>
          <p:cNvPr id="86" name="Shape 625"/>
          <p:cNvSpPr/>
          <p:nvPr/>
        </p:nvSpPr>
        <p:spPr>
          <a:xfrm>
            <a:off x="18306629" y="2969612"/>
            <a:ext cx="556243" cy="43499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nSpc>
                <a:spcPct val="120000"/>
              </a:lnSpc>
              <a:defRPr sz="2000" b="1">
                <a:solidFill>
                  <a:srgbClr val="FFFFFF"/>
                </a:solidFill>
                <a:latin typeface="Calibri"/>
                <a:ea typeface="Calibri"/>
                <a:cs typeface="Calibri"/>
                <a:sym typeface="Calibri"/>
              </a:defRPr>
            </a:lvl1pPr>
          </a:lstStyle>
          <a:p>
            <a:pPr lvl="0" algn="ctr">
              <a:defRPr sz="1800" b="0">
                <a:solidFill>
                  <a:srgbClr val="000000"/>
                </a:solidFill>
              </a:defRPr>
            </a:pPr>
            <a:r>
              <a:rPr lang="en-US" dirty="0">
                <a:solidFill>
                  <a:schemeClr val="tx2"/>
                </a:solidFill>
                <a:latin typeface="Lato" charset="0"/>
                <a:ea typeface="Lato" charset="0"/>
                <a:cs typeface="Lato" charset="0"/>
              </a:rPr>
              <a:t>96</a:t>
            </a:r>
            <a:r>
              <a:rPr dirty="0">
                <a:solidFill>
                  <a:schemeClr val="tx2"/>
                </a:solidFill>
                <a:latin typeface="Lato" charset="0"/>
                <a:ea typeface="Lato" charset="0"/>
                <a:cs typeface="Lato" charset="0"/>
              </a:rPr>
              <a:t>%</a:t>
            </a:r>
          </a:p>
        </p:txBody>
      </p:sp>
      <p:sp>
        <p:nvSpPr>
          <p:cNvPr id="87" name="Shape 626"/>
          <p:cNvSpPr/>
          <p:nvPr/>
        </p:nvSpPr>
        <p:spPr>
          <a:xfrm>
            <a:off x="14063719" y="4459536"/>
            <a:ext cx="556243" cy="43499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nSpc>
                <a:spcPct val="120000"/>
              </a:lnSpc>
              <a:defRPr sz="2000" b="1">
                <a:solidFill>
                  <a:srgbClr val="FFFFFF"/>
                </a:solidFill>
                <a:latin typeface="Calibri"/>
                <a:ea typeface="Calibri"/>
                <a:cs typeface="Calibri"/>
                <a:sym typeface="Calibri"/>
              </a:defRPr>
            </a:lvl1pPr>
          </a:lstStyle>
          <a:p>
            <a:pPr lvl="0" algn="ctr">
              <a:defRPr sz="1800" b="0">
                <a:solidFill>
                  <a:srgbClr val="000000"/>
                </a:solidFill>
              </a:defRPr>
            </a:pPr>
            <a:r>
              <a:rPr dirty="0">
                <a:solidFill>
                  <a:schemeClr val="tx2"/>
                </a:solidFill>
                <a:latin typeface="Lato" charset="0"/>
                <a:ea typeface="Lato" charset="0"/>
                <a:cs typeface="Lato" charset="0"/>
              </a:rPr>
              <a:t>6</a:t>
            </a:r>
            <a:r>
              <a:rPr lang="en-US" dirty="0">
                <a:solidFill>
                  <a:schemeClr val="tx2"/>
                </a:solidFill>
                <a:latin typeface="Lato" charset="0"/>
                <a:ea typeface="Lato" charset="0"/>
                <a:cs typeface="Lato" charset="0"/>
              </a:rPr>
              <a:t>1</a:t>
            </a:r>
            <a:r>
              <a:rPr dirty="0">
                <a:solidFill>
                  <a:schemeClr val="tx2"/>
                </a:solidFill>
                <a:latin typeface="Lato" charset="0"/>
                <a:ea typeface="Lato" charset="0"/>
                <a:cs typeface="Lato" charset="0"/>
              </a:rPr>
              <a:t>%</a:t>
            </a:r>
          </a:p>
        </p:txBody>
      </p:sp>
      <p:sp>
        <p:nvSpPr>
          <p:cNvPr id="88" name="Shape 627"/>
          <p:cNvSpPr/>
          <p:nvPr/>
        </p:nvSpPr>
        <p:spPr>
          <a:xfrm>
            <a:off x="9820807" y="3610813"/>
            <a:ext cx="556243" cy="43499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nSpc>
                <a:spcPct val="120000"/>
              </a:lnSpc>
              <a:defRPr sz="2000" b="1">
                <a:solidFill>
                  <a:srgbClr val="FFFFFF"/>
                </a:solidFill>
                <a:latin typeface="Calibri"/>
                <a:ea typeface="Calibri"/>
                <a:cs typeface="Calibri"/>
                <a:sym typeface="Calibri"/>
              </a:defRPr>
            </a:lvl1pPr>
          </a:lstStyle>
          <a:p>
            <a:pPr lvl="0" algn="ctr">
              <a:defRPr sz="1800" b="0">
                <a:solidFill>
                  <a:srgbClr val="000000"/>
                </a:solidFill>
              </a:defRPr>
            </a:pPr>
            <a:r>
              <a:rPr lang="en-US" dirty="0">
                <a:solidFill>
                  <a:schemeClr val="tx2"/>
                </a:solidFill>
                <a:latin typeface="Lato" charset="0"/>
                <a:ea typeface="Lato" charset="0"/>
                <a:cs typeface="Lato" charset="0"/>
              </a:rPr>
              <a:t>94</a:t>
            </a:r>
            <a:r>
              <a:rPr dirty="0">
                <a:solidFill>
                  <a:schemeClr val="tx2"/>
                </a:solidFill>
                <a:latin typeface="Lato" charset="0"/>
                <a:ea typeface="Lato" charset="0"/>
                <a:cs typeface="Lato" charset="0"/>
              </a:rPr>
              <a:t>%</a:t>
            </a:r>
          </a:p>
        </p:txBody>
      </p:sp>
      <p:sp>
        <p:nvSpPr>
          <p:cNvPr id="89" name="Shape 628"/>
          <p:cNvSpPr/>
          <p:nvPr/>
        </p:nvSpPr>
        <p:spPr>
          <a:xfrm>
            <a:off x="7699353" y="5138480"/>
            <a:ext cx="556243" cy="43499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nSpc>
                <a:spcPct val="120000"/>
              </a:lnSpc>
              <a:defRPr sz="2000" b="1">
                <a:solidFill>
                  <a:srgbClr val="FFFFFF"/>
                </a:solidFill>
                <a:latin typeface="Calibri"/>
                <a:ea typeface="Calibri"/>
                <a:cs typeface="Calibri"/>
                <a:sym typeface="Calibri"/>
              </a:defRPr>
            </a:lvl1pPr>
          </a:lstStyle>
          <a:p>
            <a:pPr lvl="0" algn="ctr">
              <a:defRPr sz="1800" b="0">
                <a:solidFill>
                  <a:srgbClr val="000000"/>
                </a:solidFill>
              </a:defRPr>
            </a:pPr>
            <a:r>
              <a:rPr lang="en-US" dirty="0">
                <a:solidFill>
                  <a:schemeClr val="tx2"/>
                </a:solidFill>
                <a:latin typeface="Lato" charset="0"/>
                <a:ea typeface="Lato" charset="0"/>
                <a:cs typeface="Lato" charset="0"/>
              </a:rPr>
              <a:t>5</a:t>
            </a:r>
            <a:r>
              <a:rPr dirty="0">
                <a:solidFill>
                  <a:schemeClr val="tx2"/>
                </a:solidFill>
                <a:latin typeface="Lato" charset="0"/>
                <a:ea typeface="Lato" charset="0"/>
                <a:cs typeface="Lato" charset="0"/>
              </a:rPr>
              <a:t>2%</a:t>
            </a:r>
          </a:p>
        </p:txBody>
      </p:sp>
      <p:sp>
        <p:nvSpPr>
          <p:cNvPr id="90" name="Shape 629"/>
          <p:cNvSpPr/>
          <p:nvPr/>
        </p:nvSpPr>
        <p:spPr>
          <a:xfrm>
            <a:off x="20428087" y="3923378"/>
            <a:ext cx="556243" cy="43499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nSpc>
                <a:spcPct val="120000"/>
              </a:lnSpc>
              <a:defRPr sz="2000" b="1">
                <a:solidFill>
                  <a:srgbClr val="FFFFFF"/>
                </a:solidFill>
                <a:latin typeface="Calibri"/>
                <a:ea typeface="Calibri"/>
                <a:cs typeface="Calibri"/>
                <a:sym typeface="Calibri"/>
              </a:defRPr>
            </a:lvl1pPr>
          </a:lstStyle>
          <a:p>
            <a:pPr lvl="0" algn="ctr">
              <a:defRPr sz="1800" b="0">
                <a:solidFill>
                  <a:srgbClr val="000000"/>
                </a:solidFill>
              </a:defRPr>
            </a:pPr>
            <a:r>
              <a:rPr lang="en-US" dirty="0">
                <a:solidFill>
                  <a:schemeClr val="tx2"/>
                </a:solidFill>
                <a:latin typeface="Lato" charset="0"/>
                <a:ea typeface="Lato" charset="0"/>
                <a:cs typeface="Lato" charset="0"/>
              </a:rPr>
              <a:t>82</a:t>
            </a:r>
            <a:r>
              <a:rPr dirty="0">
                <a:solidFill>
                  <a:schemeClr val="tx2"/>
                </a:solidFill>
                <a:latin typeface="Lato" charset="0"/>
                <a:ea typeface="Lato" charset="0"/>
                <a:cs typeface="Lato" charset="0"/>
              </a:rPr>
              <a:t>%</a:t>
            </a:r>
          </a:p>
        </p:txBody>
      </p:sp>
      <p:sp>
        <p:nvSpPr>
          <p:cNvPr id="91" name="Shape 631"/>
          <p:cNvSpPr/>
          <p:nvPr/>
        </p:nvSpPr>
        <p:spPr>
          <a:xfrm>
            <a:off x="16185175" y="3655373"/>
            <a:ext cx="556243" cy="43499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nSpc>
                <a:spcPct val="120000"/>
              </a:lnSpc>
              <a:defRPr sz="2000" b="1">
                <a:solidFill>
                  <a:srgbClr val="FFFFFF"/>
                </a:solidFill>
                <a:latin typeface="Calibri"/>
                <a:ea typeface="Calibri"/>
                <a:cs typeface="Calibri"/>
                <a:sym typeface="Calibri"/>
              </a:defRPr>
            </a:lvl1pPr>
          </a:lstStyle>
          <a:p>
            <a:pPr lvl="0" algn="ctr">
              <a:defRPr sz="1800" b="0">
                <a:solidFill>
                  <a:srgbClr val="000000"/>
                </a:solidFill>
              </a:defRPr>
            </a:pPr>
            <a:r>
              <a:rPr lang="en-US" dirty="0">
                <a:solidFill>
                  <a:schemeClr val="tx2"/>
                </a:solidFill>
                <a:latin typeface="Lato" charset="0"/>
                <a:ea typeface="Lato" charset="0"/>
                <a:cs typeface="Lato" charset="0"/>
              </a:rPr>
              <a:t>88</a:t>
            </a:r>
            <a:r>
              <a:rPr dirty="0">
                <a:solidFill>
                  <a:schemeClr val="tx2"/>
                </a:solidFill>
                <a:latin typeface="Lato" charset="0"/>
                <a:ea typeface="Lato" charset="0"/>
                <a:cs typeface="Lato" charset="0"/>
              </a:rPr>
              <a:t>%</a:t>
            </a:r>
          </a:p>
        </p:txBody>
      </p:sp>
      <p:sp>
        <p:nvSpPr>
          <p:cNvPr id="92" name="Shape 632"/>
          <p:cNvSpPr/>
          <p:nvPr/>
        </p:nvSpPr>
        <p:spPr>
          <a:xfrm>
            <a:off x="11942263" y="5741937"/>
            <a:ext cx="556243" cy="43499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nSpc>
                <a:spcPct val="120000"/>
              </a:lnSpc>
              <a:defRPr sz="2000" b="1">
                <a:solidFill>
                  <a:srgbClr val="FFFFFF"/>
                </a:solidFill>
                <a:latin typeface="Calibri"/>
                <a:ea typeface="Calibri"/>
                <a:cs typeface="Calibri"/>
                <a:sym typeface="Calibri"/>
              </a:defRPr>
            </a:lvl1pPr>
          </a:lstStyle>
          <a:p>
            <a:pPr lvl="0" algn="ctr">
              <a:defRPr sz="1800" b="0">
                <a:solidFill>
                  <a:srgbClr val="000000"/>
                </a:solidFill>
              </a:defRPr>
            </a:pPr>
            <a:r>
              <a:rPr lang="en-US" dirty="0">
                <a:solidFill>
                  <a:schemeClr val="tx2"/>
                </a:solidFill>
                <a:latin typeface="Lato" charset="0"/>
                <a:ea typeface="Lato" charset="0"/>
                <a:cs typeface="Lato" charset="0"/>
              </a:rPr>
              <a:t>43</a:t>
            </a:r>
            <a:r>
              <a:rPr dirty="0">
                <a:solidFill>
                  <a:schemeClr val="tx2"/>
                </a:solidFill>
                <a:latin typeface="Lato" charset="0"/>
                <a:ea typeface="Lato" charset="0"/>
                <a:cs typeface="Lato" charset="0"/>
              </a:rPr>
              <a:t>%</a:t>
            </a:r>
          </a:p>
        </p:txBody>
      </p:sp>
      <p:sp>
        <p:nvSpPr>
          <p:cNvPr id="93" name="Shape 633"/>
          <p:cNvSpPr/>
          <p:nvPr/>
        </p:nvSpPr>
        <p:spPr>
          <a:xfrm>
            <a:off x="5577895" y="3125077"/>
            <a:ext cx="556243" cy="43499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nSpc>
                <a:spcPct val="120000"/>
              </a:lnSpc>
              <a:defRPr sz="2000" b="1">
                <a:solidFill>
                  <a:srgbClr val="FFFFFF"/>
                </a:solidFill>
                <a:latin typeface="Calibri"/>
                <a:ea typeface="Calibri"/>
                <a:cs typeface="Calibri"/>
                <a:sym typeface="Calibri"/>
              </a:defRPr>
            </a:lvl1pPr>
          </a:lstStyle>
          <a:p>
            <a:pPr lvl="0" algn="ctr">
              <a:defRPr sz="1800" b="0">
                <a:solidFill>
                  <a:srgbClr val="000000"/>
                </a:solidFill>
              </a:defRPr>
            </a:pPr>
            <a:r>
              <a:rPr lang="en-US" dirty="0">
                <a:solidFill>
                  <a:schemeClr val="tx2"/>
                </a:solidFill>
                <a:latin typeface="Lato" charset="0"/>
                <a:ea typeface="Lato" charset="0"/>
                <a:cs typeface="Lato" charset="0"/>
              </a:rPr>
              <a:t>98</a:t>
            </a:r>
            <a:r>
              <a:rPr dirty="0">
                <a:solidFill>
                  <a:schemeClr val="tx2"/>
                </a:solidFill>
                <a:latin typeface="Lato" charset="0"/>
                <a:ea typeface="Lato" charset="0"/>
                <a:cs typeface="Lato" charset="0"/>
              </a:rPr>
              <a:t>%</a:t>
            </a:r>
          </a:p>
        </p:txBody>
      </p:sp>
      <p:sp>
        <p:nvSpPr>
          <p:cNvPr id="94" name="TextBox 93"/>
          <p:cNvSpPr txBox="1"/>
          <p:nvPr/>
        </p:nvSpPr>
        <p:spPr>
          <a:xfrm>
            <a:off x="11711981" y="10270934"/>
            <a:ext cx="951767" cy="510738"/>
          </a:xfrm>
          <a:prstGeom prst="roundRect">
            <a:avLst/>
          </a:prstGeom>
          <a:solidFill>
            <a:schemeClr val="accent1"/>
          </a:solidFill>
        </p:spPr>
        <p:txBody>
          <a:bodyPr wrap="none" lIns="182843" tIns="91422" rIns="182843" bIns="91422" rtlCol="0">
            <a:spAutoFit/>
          </a:bodyPr>
          <a:lstStyle/>
          <a:p>
            <a:pPr algn="ctr"/>
            <a:r>
              <a:rPr lang="en-US" sz="1800">
                <a:solidFill>
                  <a:schemeClr val="bg1"/>
                </a:solidFill>
                <a:latin typeface="Lato" charset="0"/>
                <a:ea typeface="Lato" charset="0"/>
                <a:cs typeface="Lato" charset="0"/>
              </a:rPr>
              <a:t>2005</a:t>
            </a:r>
          </a:p>
        </p:txBody>
      </p:sp>
      <p:sp>
        <p:nvSpPr>
          <p:cNvPr id="95" name="TextBox 94"/>
          <p:cNvSpPr txBox="1"/>
          <p:nvPr/>
        </p:nvSpPr>
        <p:spPr>
          <a:xfrm>
            <a:off x="13341272" y="10270934"/>
            <a:ext cx="951768" cy="510738"/>
          </a:xfrm>
          <a:prstGeom prst="roundRect">
            <a:avLst/>
          </a:prstGeom>
          <a:solidFill>
            <a:schemeClr val="accent2"/>
          </a:solidFill>
        </p:spPr>
        <p:txBody>
          <a:bodyPr wrap="none" lIns="182843" tIns="91422" rIns="182843" bIns="91422" rtlCol="0">
            <a:spAutoFit/>
          </a:bodyPr>
          <a:lstStyle/>
          <a:p>
            <a:pPr algn="ctr"/>
            <a:r>
              <a:rPr lang="en-US" sz="1800">
                <a:solidFill>
                  <a:schemeClr val="bg1"/>
                </a:solidFill>
                <a:latin typeface="Lato" charset="0"/>
                <a:ea typeface="Lato" charset="0"/>
                <a:cs typeface="Lato" charset="0"/>
              </a:rPr>
              <a:t>2006</a:t>
            </a:r>
          </a:p>
        </p:txBody>
      </p:sp>
      <p:sp>
        <p:nvSpPr>
          <p:cNvPr id="96" name="TextBox 95"/>
          <p:cNvSpPr txBox="1"/>
          <p:nvPr/>
        </p:nvSpPr>
        <p:spPr>
          <a:xfrm>
            <a:off x="14935121" y="10262072"/>
            <a:ext cx="951767" cy="510738"/>
          </a:xfrm>
          <a:prstGeom prst="roundRect">
            <a:avLst/>
          </a:prstGeom>
          <a:solidFill>
            <a:schemeClr val="accent3"/>
          </a:solidFill>
        </p:spPr>
        <p:txBody>
          <a:bodyPr wrap="none" lIns="182843" tIns="91422" rIns="182843" bIns="91422" rtlCol="0">
            <a:spAutoFit/>
          </a:bodyPr>
          <a:lstStyle/>
          <a:p>
            <a:pPr algn="ctr"/>
            <a:r>
              <a:rPr lang="en-US" sz="1800">
                <a:solidFill>
                  <a:schemeClr val="bg1"/>
                </a:solidFill>
                <a:latin typeface="Lato" charset="0"/>
                <a:ea typeface="Lato" charset="0"/>
                <a:cs typeface="Lato" charset="0"/>
              </a:rPr>
              <a:t>2007</a:t>
            </a:r>
          </a:p>
        </p:txBody>
      </p:sp>
      <p:sp>
        <p:nvSpPr>
          <p:cNvPr id="97" name="TextBox 96"/>
          <p:cNvSpPr txBox="1"/>
          <p:nvPr/>
        </p:nvSpPr>
        <p:spPr>
          <a:xfrm>
            <a:off x="18246076" y="10262072"/>
            <a:ext cx="951767" cy="510738"/>
          </a:xfrm>
          <a:prstGeom prst="roundRect">
            <a:avLst/>
          </a:prstGeom>
          <a:solidFill>
            <a:schemeClr val="accent4"/>
          </a:solidFill>
        </p:spPr>
        <p:txBody>
          <a:bodyPr wrap="none" lIns="182843" tIns="91422" rIns="182843" bIns="91422" rtlCol="0">
            <a:spAutoFit/>
          </a:bodyPr>
          <a:lstStyle/>
          <a:p>
            <a:pPr algn="ctr"/>
            <a:r>
              <a:rPr lang="en-US" sz="1800">
                <a:solidFill>
                  <a:schemeClr val="bg1"/>
                </a:solidFill>
                <a:latin typeface="Lato" charset="0"/>
                <a:ea typeface="Lato" charset="0"/>
                <a:cs typeface="Lato" charset="0"/>
              </a:rPr>
              <a:t>2009</a:t>
            </a:r>
          </a:p>
        </p:txBody>
      </p:sp>
      <p:sp>
        <p:nvSpPr>
          <p:cNvPr id="98" name="TextBox 97"/>
          <p:cNvSpPr txBox="1"/>
          <p:nvPr/>
        </p:nvSpPr>
        <p:spPr>
          <a:xfrm>
            <a:off x="5437358" y="10270934"/>
            <a:ext cx="951767" cy="510738"/>
          </a:xfrm>
          <a:prstGeom prst="roundRect">
            <a:avLst/>
          </a:prstGeom>
          <a:solidFill>
            <a:schemeClr val="accent1"/>
          </a:solidFill>
        </p:spPr>
        <p:txBody>
          <a:bodyPr wrap="none" lIns="182843" tIns="91422" rIns="182843" bIns="91422" rtlCol="0">
            <a:spAutoFit/>
          </a:bodyPr>
          <a:lstStyle/>
          <a:p>
            <a:pPr algn="ctr"/>
            <a:r>
              <a:rPr lang="en-US" sz="1800">
                <a:solidFill>
                  <a:schemeClr val="bg1"/>
                </a:solidFill>
                <a:latin typeface="Lato" charset="0"/>
                <a:ea typeface="Lato" charset="0"/>
                <a:cs typeface="Lato" charset="0"/>
              </a:rPr>
              <a:t>2001</a:t>
            </a:r>
          </a:p>
        </p:txBody>
      </p:sp>
      <p:sp>
        <p:nvSpPr>
          <p:cNvPr id="99" name="TextBox 98"/>
          <p:cNvSpPr txBox="1"/>
          <p:nvPr/>
        </p:nvSpPr>
        <p:spPr>
          <a:xfrm>
            <a:off x="7066649" y="10270934"/>
            <a:ext cx="951768" cy="510738"/>
          </a:xfrm>
          <a:prstGeom prst="roundRect">
            <a:avLst/>
          </a:prstGeom>
          <a:solidFill>
            <a:schemeClr val="accent2"/>
          </a:solidFill>
        </p:spPr>
        <p:txBody>
          <a:bodyPr wrap="none" lIns="182843" tIns="91422" rIns="182843" bIns="91422" rtlCol="0">
            <a:spAutoFit/>
          </a:bodyPr>
          <a:lstStyle/>
          <a:p>
            <a:pPr algn="ctr"/>
            <a:r>
              <a:rPr lang="en-US" sz="1800">
                <a:solidFill>
                  <a:schemeClr val="bg1"/>
                </a:solidFill>
                <a:latin typeface="Lato" charset="0"/>
                <a:ea typeface="Lato" charset="0"/>
                <a:cs typeface="Lato" charset="0"/>
              </a:rPr>
              <a:t>2002</a:t>
            </a:r>
          </a:p>
        </p:txBody>
      </p:sp>
      <p:sp>
        <p:nvSpPr>
          <p:cNvPr id="100" name="TextBox 99"/>
          <p:cNvSpPr txBox="1"/>
          <p:nvPr/>
        </p:nvSpPr>
        <p:spPr>
          <a:xfrm>
            <a:off x="8660498" y="10262072"/>
            <a:ext cx="951767" cy="510738"/>
          </a:xfrm>
          <a:prstGeom prst="roundRect">
            <a:avLst/>
          </a:prstGeom>
          <a:solidFill>
            <a:schemeClr val="accent3"/>
          </a:solidFill>
        </p:spPr>
        <p:txBody>
          <a:bodyPr wrap="none" lIns="182843" tIns="91422" rIns="182843" bIns="91422" rtlCol="0">
            <a:spAutoFit/>
          </a:bodyPr>
          <a:lstStyle/>
          <a:p>
            <a:pPr algn="ctr"/>
            <a:r>
              <a:rPr lang="en-US" sz="1800">
                <a:solidFill>
                  <a:schemeClr val="bg1"/>
                </a:solidFill>
                <a:latin typeface="Lato" charset="0"/>
                <a:ea typeface="Lato" charset="0"/>
                <a:cs typeface="Lato" charset="0"/>
              </a:rPr>
              <a:t>2003</a:t>
            </a:r>
          </a:p>
        </p:txBody>
      </p:sp>
      <p:sp>
        <p:nvSpPr>
          <p:cNvPr id="101" name="TextBox 100"/>
          <p:cNvSpPr txBox="1"/>
          <p:nvPr/>
        </p:nvSpPr>
        <p:spPr>
          <a:xfrm>
            <a:off x="10303774" y="10262072"/>
            <a:ext cx="951768" cy="510738"/>
          </a:xfrm>
          <a:prstGeom prst="roundRect">
            <a:avLst/>
          </a:prstGeom>
          <a:solidFill>
            <a:schemeClr val="accent4"/>
          </a:solidFill>
        </p:spPr>
        <p:txBody>
          <a:bodyPr wrap="none" lIns="182843" tIns="91422" rIns="182843" bIns="91422" rtlCol="0">
            <a:spAutoFit/>
          </a:bodyPr>
          <a:lstStyle/>
          <a:p>
            <a:pPr algn="ctr"/>
            <a:r>
              <a:rPr lang="en-US" sz="1800">
                <a:solidFill>
                  <a:schemeClr val="bg1"/>
                </a:solidFill>
                <a:latin typeface="Lato" charset="0"/>
                <a:ea typeface="Lato" charset="0"/>
                <a:cs typeface="Lato" charset="0"/>
              </a:rPr>
              <a:t>2004</a:t>
            </a:r>
          </a:p>
        </p:txBody>
      </p:sp>
      <p:sp>
        <p:nvSpPr>
          <p:cNvPr id="102" name="TextBox 101"/>
          <p:cNvSpPr txBox="1"/>
          <p:nvPr/>
        </p:nvSpPr>
        <p:spPr>
          <a:xfrm>
            <a:off x="16578397" y="10262072"/>
            <a:ext cx="951767" cy="510738"/>
          </a:xfrm>
          <a:prstGeom prst="roundRect">
            <a:avLst/>
          </a:prstGeom>
          <a:solidFill>
            <a:schemeClr val="accent4"/>
          </a:solidFill>
        </p:spPr>
        <p:txBody>
          <a:bodyPr wrap="none" lIns="182843" tIns="91422" rIns="182843" bIns="91422" rtlCol="0">
            <a:spAutoFit/>
          </a:bodyPr>
          <a:lstStyle/>
          <a:p>
            <a:pPr algn="ctr"/>
            <a:r>
              <a:rPr lang="en-US" sz="1800">
                <a:solidFill>
                  <a:schemeClr val="bg1"/>
                </a:solidFill>
                <a:latin typeface="Lato" charset="0"/>
                <a:ea typeface="Lato" charset="0"/>
                <a:cs typeface="Lato" charset="0"/>
              </a:rPr>
              <a:t>2008</a:t>
            </a:r>
          </a:p>
        </p:txBody>
      </p:sp>
      <p:sp>
        <p:nvSpPr>
          <p:cNvPr id="34" name="Rectangle 33"/>
          <p:cNvSpPr>
            <a:spLocks/>
          </p:cNvSpPr>
          <p:nvPr/>
        </p:nvSpPr>
        <p:spPr bwMode="auto">
          <a:xfrm>
            <a:off x="9009738" y="513148"/>
            <a:ext cx="6416821" cy="98488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none" lIns="0" tIns="0" rIns="0" bIns="0" anchor="ctr">
            <a:spAutoFit/>
          </a:bodyPr>
          <a:lstStyle/>
          <a:p>
            <a:pPr algn="ctr"/>
            <a:r>
              <a:rPr lang="en-US" sz="6400" b="1" spc="300" dirty="0" smtClean="0">
                <a:solidFill>
                  <a:schemeClr val="tx2"/>
                </a:solidFill>
                <a:latin typeface="Lato Black" charset="0"/>
                <a:ea typeface="Lato Black" charset="0"/>
                <a:cs typeface="Lato Black" charset="0"/>
                <a:sym typeface="Bebas Neue" charset="0"/>
              </a:rPr>
              <a:t>Mountain Chart</a:t>
            </a:r>
            <a:endParaRPr lang="en-US" sz="6400" b="1" spc="300" dirty="0">
              <a:solidFill>
                <a:schemeClr val="tx2"/>
              </a:solidFill>
              <a:latin typeface="Lato Black" charset="0"/>
              <a:ea typeface="Lato Black" charset="0"/>
              <a:cs typeface="Lato Black" charset="0"/>
              <a:sym typeface="Bebas Neue" charset="0"/>
            </a:endParaRPr>
          </a:p>
        </p:txBody>
      </p:sp>
      <p:grpSp>
        <p:nvGrpSpPr>
          <p:cNvPr id="35" name="Group 34"/>
          <p:cNvGrpSpPr/>
          <p:nvPr/>
        </p:nvGrpSpPr>
        <p:grpSpPr>
          <a:xfrm>
            <a:off x="11530633" y="1784193"/>
            <a:ext cx="1360987" cy="223024"/>
            <a:chOff x="11262732" y="1672683"/>
            <a:chExt cx="1360987" cy="223024"/>
          </a:xfrm>
        </p:grpSpPr>
        <p:sp>
          <p:nvSpPr>
            <p:cNvPr id="36" name="Oval 35"/>
            <p:cNvSpPr/>
            <p:nvPr/>
          </p:nvSpPr>
          <p:spPr>
            <a:xfrm>
              <a:off x="12400695"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p:cNvSpPr/>
            <p:nvPr/>
          </p:nvSpPr>
          <p:spPr>
            <a:xfrm>
              <a:off x="12021554"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Oval 40"/>
            <p:cNvSpPr/>
            <p:nvPr/>
          </p:nvSpPr>
          <p:spPr>
            <a:xfrm>
              <a:off x="11641873"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Oval 41"/>
            <p:cNvSpPr/>
            <p:nvPr/>
          </p:nvSpPr>
          <p:spPr>
            <a:xfrm>
              <a:off x="11262732"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600072081"/>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reeform 10"/>
          <p:cNvSpPr/>
          <p:nvPr/>
        </p:nvSpPr>
        <p:spPr>
          <a:xfrm>
            <a:off x="0" y="4036741"/>
            <a:ext cx="13203046" cy="5508704"/>
          </a:xfrm>
          <a:custGeom>
            <a:avLst/>
            <a:gdLst>
              <a:gd name="connsiteX0" fmla="*/ 10308941 w 12539433"/>
              <a:gd name="connsiteY0" fmla="*/ 0 h 4242050"/>
              <a:gd name="connsiteX1" fmla="*/ 10418408 w 12539433"/>
              <a:gd name="connsiteY1" fmla="*/ 0 h 4242050"/>
              <a:gd name="connsiteX2" fmla="*/ 12539433 w 12539433"/>
              <a:gd name="connsiteY2" fmla="*/ 2121025 h 4242050"/>
              <a:gd name="connsiteX3" fmla="*/ 12539432 w 12539433"/>
              <a:gd name="connsiteY3" fmla="*/ 2121025 h 4242050"/>
              <a:gd name="connsiteX4" fmla="*/ 10418407 w 12539433"/>
              <a:gd name="connsiteY4" fmla="*/ 4242050 h 4242050"/>
              <a:gd name="connsiteX5" fmla="*/ 10308941 w 12539433"/>
              <a:gd name="connsiteY5" fmla="*/ 4242049 h 4242050"/>
              <a:gd name="connsiteX6" fmla="*/ 10092078 w 12539433"/>
              <a:gd name="connsiteY6" fmla="*/ 4231098 h 4242050"/>
              <a:gd name="connsiteX7" fmla="*/ 10080517 w 12539433"/>
              <a:gd name="connsiteY7" fmla="*/ 4229334 h 4242050"/>
              <a:gd name="connsiteX8" fmla="*/ 10067801 w 12539433"/>
              <a:gd name="connsiteY8" fmla="*/ 4242050 h 4242050"/>
              <a:gd name="connsiteX9" fmla="*/ 0 w 12539433"/>
              <a:gd name="connsiteY9" fmla="*/ 4242050 h 4242050"/>
              <a:gd name="connsiteX10" fmla="*/ 0 w 12539433"/>
              <a:gd name="connsiteY10" fmla="*/ 2 h 4242050"/>
              <a:gd name="connsiteX11" fmla="*/ 10067801 w 12539433"/>
              <a:gd name="connsiteY11" fmla="*/ 2 h 4242050"/>
              <a:gd name="connsiteX12" fmla="*/ 10080514 w 12539433"/>
              <a:gd name="connsiteY12" fmla="*/ 12716 h 4242050"/>
              <a:gd name="connsiteX13" fmla="*/ 10092078 w 12539433"/>
              <a:gd name="connsiteY13" fmla="*/ 10951 h 4242050"/>
              <a:gd name="connsiteX14" fmla="*/ 10308941 w 12539433"/>
              <a:gd name="connsiteY14" fmla="*/ 0 h 4242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539433" h="4242050">
                <a:moveTo>
                  <a:pt x="10308941" y="0"/>
                </a:moveTo>
                <a:lnTo>
                  <a:pt x="10418408" y="0"/>
                </a:lnTo>
                <a:cubicBezTo>
                  <a:pt x="11589818" y="0"/>
                  <a:pt x="12539433" y="949615"/>
                  <a:pt x="12539433" y="2121025"/>
                </a:cubicBezTo>
                <a:lnTo>
                  <a:pt x="12539432" y="2121025"/>
                </a:lnTo>
                <a:cubicBezTo>
                  <a:pt x="12539432" y="3292435"/>
                  <a:pt x="11589817" y="4242050"/>
                  <a:pt x="10418407" y="4242050"/>
                </a:cubicBezTo>
                <a:lnTo>
                  <a:pt x="10308941" y="4242049"/>
                </a:lnTo>
                <a:cubicBezTo>
                  <a:pt x="10235728" y="4242049"/>
                  <a:pt x="10163381" y="4238340"/>
                  <a:pt x="10092078" y="4231098"/>
                </a:cubicBezTo>
                <a:lnTo>
                  <a:pt x="10080517" y="4229334"/>
                </a:lnTo>
                <a:lnTo>
                  <a:pt x="10067801" y="4242050"/>
                </a:lnTo>
                <a:lnTo>
                  <a:pt x="0" y="4242050"/>
                </a:lnTo>
                <a:lnTo>
                  <a:pt x="0" y="2"/>
                </a:lnTo>
                <a:lnTo>
                  <a:pt x="10067801" y="2"/>
                </a:lnTo>
                <a:lnTo>
                  <a:pt x="10080514" y="12716"/>
                </a:lnTo>
                <a:lnTo>
                  <a:pt x="10092078" y="10951"/>
                </a:lnTo>
                <a:cubicBezTo>
                  <a:pt x="10163381" y="3710"/>
                  <a:pt x="10235728" y="0"/>
                  <a:pt x="10308941" y="0"/>
                </a:cubicBezTo>
                <a:close/>
              </a:path>
            </a:pathLst>
          </a:custGeom>
          <a:solidFill>
            <a:schemeClr val="accent1">
              <a:alpha val="5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1" y="4736974"/>
            <a:ext cx="12539433" cy="4242050"/>
          </a:xfrm>
          <a:custGeom>
            <a:avLst/>
            <a:gdLst>
              <a:gd name="connsiteX0" fmla="*/ 10308941 w 12539433"/>
              <a:gd name="connsiteY0" fmla="*/ 0 h 4242050"/>
              <a:gd name="connsiteX1" fmla="*/ 10418408 w 12539433"/>
              <a:gd name="connsiteY1" fmla="*/ 0 h 4242050"/>
              <a:gd name="connsiteX2" fmla="*/ 12539433 w 12539433"/>
              <a:gd name="connsiteY2" fmla="*/ 2121025 h 4242050"/>
              <a:gd name="connsiteX3" fmla="*/ 12539432 w 12539433"/>
              <a:gd name="connsiteY3" fmla="*/ 2121025 h 4242050"/>
              <a:gd name="connsiteX4" fmla="*/ 10418407 w 12539433"/>
              <a:gd name="connsiteY4" fmla="*/ 4242050 h 4242050"/>
              <a:gd name="connsiteX5" fmla="*/ 10308941 w 12539433"/>
              <a:gd name="connsiteY5" fmla="*/ 4242049 h 4242050"/>
              <a:gd name="connsiteX6" fmla="*/ 10092078 w 12539433"/>
              <a:gd name="connsiteY6" fmla="*/ 4231098 h 4242050"/>
              <a:gd name="connsiteX7" fmla="*/ 10080517 w 12539433"/>
              <a:gd name="connsiteY7" fmla="*/ 4229334 h 4242050"/>
              <a:gd name="connsiteX8" fmla="*/ 10067801 w 12539433"/>
              <a:gd name="connsiteY8" fmla="*/ 4242050 h 4242050"/>
              <a:gd name="connsiteX9" fmla="*/ 0 w 12539433"/>
              <a:gd name="connsiteY9" fmla="*/ 4242050 h 4242050"/>
              <a:gd name="connsiteX10" fmla="*/ 0 w 12539433"/>
              <a:gd name="connsiteY10" fmla="*/ 2 h 4242050"/>
              <a:gd name="connsiteX11" fmla="*/ 10067801 w 12539433"/>
              <a:gd name="connsiteY11" fmla="*/ 2 h 4242050"/>
              <a:gd name="connsiteX12" fmla="*/ 10080514 w 12539433"/>
              <a:gd name="connsiteY12" fmla="*/ 12716 h 4242050"/>
              <a:gd name="connsiteX13" fmla="*/ 10092078 w 12539433"/>
              <a:gd name="connsiteY13" fmla="*/ 10951 h 4242050"/>
              <a:gd name="connsiteX14" fmla="*/ 10308941 w 12539433"/>
              <a:gd name="connsiteY14" fmla="*/ 0 h 4242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539433" h="4242050">
                <a:moveTo>
                  <a:pt x="10308941" y="0"/>
                </a:moveTo>
                <a:lnTo>
                  <a:pt x="10418408" y="0"/>
                </a:lnTo>
                <a:cubicBezTo>
                  <a:pt x="11589818" y="0"/>
                  <a:pt x="12539433" y="949615"/>
                  <a:pt x="12539433" y="2121025"/>
                </a:cubicBezTo>
                <a:lnTo>
                  <a:pt x="12539432" y="2121025"/>
                </a:lnTo>
                <a:cubicBezTo>
                  <a:pt x="12539432" y="3292435"/>
                  <a:pt x="11589817" y="4242050"/>
                  <a:pt x="10418407" y="4242050"/>
                </a:cubicBezTo>
                <a:lnTo>
                  <a:pt x="10308941" y="4242049"/>
                </a:lnTo>
                <a:cubicBezTo>
                  <a:pt x="10235728" y="4242049"/>
                  <a:pt x="10163381" y="4238340"/>
                  <a:pt x="10092078" y="4231098"/>
                </a:cubicBezTo>
                <a:lnTo>
                  <a:pt x="10080517" y="4229334"/>
                </a:lnTo>
                <a:lnTo>
                  <a:pt x="10067801" y="4242050"/>
                </a:lnTo>
                <a:lnTo>
                  <a:pt x="0" y="4242050"/>
                </a:lnTo>
                <a:lnTo>
                  <a:pt x="0" y="2"/>
                </a:lnTo>
                <a:lnTo>
                  <a:pt x="10067801" y="2"/>
                </a:lnTo>
                <a:lnTo>
                  <a:pt x="10080514" y="12716"/>
                </a:lnTo>
                <a:lnTo>
                  <a:pt x="10092078" y="10951"/>
                </a:lnTo>
                <a:cubicBezTo>
                  <a:pt x="10163381" y="3710"/>
                  <a:pt x="10235728" y="0"/>
                  <a:pt x="10308941" y="0"/>
                </a:cubicBezTo>
                <a:close/>
              </a:path>
            </a:pathLst>
          </a:custGeom>
          <a:solidFill>
            <a:schemeClr val="accent1">
              <a:alpha val="8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a:spLocks/>
          </p:cNvSpPr>
          <p:nvPr/>
        </p:nvSpPr>
        <p:spPr bwMode="auto">
          <a:xfrm>
            <a:off x="2626689" y="5425055"/>
            <a:ext cx="3279744" cy="282128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none" lIns="0" tIns="0" rIns="0" bIns="0" anchor="ctr">
            <a:spAutoFit/>
          </a:bodyPr>
          <a:lstStyle/>
          <a:p>
            <a:pPr>
              <a:lnSpc>
                <a:spcPts val="11000"/>
              </a:lnSpc>
            </a:pPr>
            <a:r>
              <a:rPr lang="en-US" sz="10000" b="1" spc="150" dirty="0" smtClean="0">
                <a:solidFill>
                  <a:schemeClr val="bg1"/>
                </a:solidFill>
                <a:latin typeface="Lato Black" charset="0"/>
                <a:ea typeface="Lato Black" charset="0"/>
                <a:cs typeface="Lato Black" charset="0"/>
                <a:sym typeface="Bebas Neue" charset="0"/>
              </a:rPr>
              <a:t>Our</a:t>
            </a:r>
          </a:p>
          <a:p>
            <a:pPr>
              <a:lnSpc>
                <a:spcPts val="11000"/>
              </a:lnSpc>
            </a:pPr>
            <a:r>
              <a:rPr lang="en-US" sz="10000" b="1" spc="150" dirty="0" smtClean="0">
                <a:solidFill>
                  <a:schemeClr val="bg1"/>
                </a:solidFill>
                <a:latin typeface="Lato Black" charset="0"/>
                <a:ea typeface="Lato Black" charset="0"/>
                <a:cs typeface="Lato Black" charset="0"/>
                <a:sym typeface="Bebas Neue" charset="0"/>
              </a:rPr>
              <a:t>Maps</a:t>
            </a:r>
            <a:endParaRPr lang="en-US" sz="10000" b="1" spc="150" dirty="0">
              <a:solidFill>
                <a:schemeClr val="bg1"/>
              </a:solidFill>
              <a:latin typeface="Lato Black" charset="0"/>
              <a:ea typeface="Lato Black" charset="0"/>
              <a:cs typeface="Lato Black" charset="0"/>
              <a:sym typeface="Bebas Neue" charset="0"/>
            </a:endParaRPr>
          </a:p>
        </p:txBody>
      </p:sp>
      <p:sp>
        <p:nvSpPr>
          <p:cNvPr id="15" name="Rectangle 14"/>
          <p:cNvSpPr/>
          <p:nvPr/>
        </p:nvSpPr>
        <p:spPr>
          <a:xfrm>
            <a:off x="1755257" y="5553308"/>
            <a:ext cx="190887" cy="26093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Shape 2618"/>
          <p:cNvSpPr/>
          <p:nvPr/>
        </p:nvSpPr>
        <p:spPr>
          <a:xfrm>
            <a:off x="9383892" y="5816255"/>
            <a:ext cx="1815604" cy="1815864"/>
          </a:xfrm>
          <a:custGeom>
            <a:avLst/>
            <a:gdLst/>
            <a:ahLst/>
            <a:cxnLst>
              <a:cxn ang="0">
                <a:pos x="wd2" y="hd2"/>
              </a:cxn>
              <a:cxn ang="5400000">
                <a:pos x="wd2" y="hd2"/>
              </a:cxn>
              <a:cxn ang="10800000">
                <a:pos x="wd2" y="hd2"/>
              </a:cxn>
              <a:cxn ang="16200000">
                <a:pos x="wd2" y="hd2"/>
              </a:cxn>
            </a:cxnLst>
            <a:rect l="0" t="0" r="r" b="b"/>
            <a:pathLst>
              <a:path w="21278" h="21600" extrusionOk="0">
                <a:moveTo>
                  <a:pt x="2560" y="18308"/>
                </a:moveTo>
                <a:cubicBezTo>
                  <a:pt x="2472" y="18397"/>
                  <a:pt x="2418" y="18520"/>
                  <a:pt x="2418" y="18655"/>
                </a:cubicBezTo>
                <a:cubicBezTo>
                  <a:pt x="2418" y="18926"/>
                  <a:pt x="2635" y="19146"/>
                  <a:pt x="2902" y="19146"/>
                </a:cubicBezTo>
                <a:cubicBezTo>
                  <a:pt x="3169" y="19146"/>
                  <a:pt x="3385" y="18926"/>
                  <a:pt x="3385" y="18655"/>
                </a:cubicBezTo>
                <a:cubicBezTo>
                  <a:pt x="3385" y="18384"/>
                  <a:pt x="3169" y="18164"/>
                  <a:pt x="2902" y="18164"/>
                </a:cubicBezTo>
                <a:cubicBezTo>
                  <a:pt x="2768" y="18164"/>
                  <a:pt x="2647" y="18219"/>
                  <a:pt x="2560" y="18308"/>
                </a:cubicBezTo>
                <a:moveTo>
                  <a:pt x="20499" y="4279"/>
                </a:moveTo>
                <a:lnTo>
                  <a:pt x="20091" y="4692"/>
                </a:lnTo>
                <a:lnTo>
                  <a:pt x="20088" y="4688"/>
                </a:lnTo>
                <a:lnTo>
                  <a:pt x="17670" y="7143"/>
                </a:lnTo>
                <a:lnTo>
                  <a:pt x="17664" y="7137"/>
                </a:lnTo>
                <a:cubicBezTo>
                  <a:pt x="17227" y="7580"/>
                  <a:pt x="16624" y="7853"/>
                  <a:pt x="15958" y="7853"/>
                </a:cubicBezTo>
                <a:cubicBezTo>
                  <a:pt x="14624" y="7853"/>
                  <a:pt x="13543" y="6755"/>
                  <a:pt x="13543" y="5401"/>
                </a:cubicBezTo>
                <a:cubicBezTo>
                  <a:pt x="13543" y="4725"/>
                  <a:pt x="13813" y="4113"/>
                  <a:pt x="14248" y="3670"/>
                </a:cubicBezTo>
                <a:lnTo>
                  <a:pt x="13563" y="2975"/>
                </a:lnTo>
                <a:cubicBezTo>
                  <a:pt x="12951" y="3596"/>
                  <a:pt x="12571" y="4452"/>
                  <a:pt x="12571" y="5401"/>
                </a:cubicBezTo>
                <a:cubicBezTo>
                  <a:pt x="12571" y="7300"/>
                  <a:pt x="14087" y="8840"/>
                  <a:pt x="15958" y="8840"/>
                </a:cubicBezTo>
                <a:cubicBezTo>
                  <a:pt x="16893" y="8840"/>
                  <a:pt x="17737" y="8454"/>
                  <a:pt x="18348" y="7832"/>
                </a:cubicBezTo>
                <a:lnTo>
                  <a:pt x="18353" y="7837"/>
                </a:lnTo>
                <a:lnTo>
                  <a:pt x="20152" y="6011"/>
                </a:lnTo>
                <a:cubicBezTo>
                  <a:pt x="20516" y="7368"/>
                  <a:pt x="20343" y="8670"/>
                  <a:pt x="19540" y="9505"/>
                </a:cubicBezTo>
                <a:lnTo>
                  <a:pt x="16947" y="12198"/>
                </a:lnTo>
                <a:cubicBezTo>
                  <a:pt x="16605" y="12553"/>
                  <a:pt x="16104" y="12766"/>
                  <a:pt x="15610" y="12766"/>
                </a:cubicBezTo>
                <a:cubicBezTo>
                  <a:pt x="15590" y="12765"/>
                  <a:pt x="13953" y="12652"/>
                  <a:pt x="12318" y="11611"/>
                </a:cubicBezTo>
                <a:lnTo>
                  <a:pt x="12314" y="11620"/>
                </a:lnTo>
                <a:cubicBezTo>
                  <a:pt x="12239" y="11572"/>
                  <a:pt x="12155" y="11537"/>
                  <a:pt x="12060" y="11537"/>
                </a:cubicBezTo>
                <a:cubicBezTo>
                  <a:pt x="11897" y="11537"/>
                  <a:pt x="11759" y="11625"/>
                  <a:pt x="11671" y="11753"/>
                </a:cubicBezTo>
                <a:lnTo>
                  <a:pt x="11654" y="11742"/>
                </a:lnTo>
                <a:lnTo>
                  <a:pt x="4270" y="20043"/>
                </a:lnTo>
                <a:cubicBezTo>
                  <a:pt x="3919" y="20399"/>
                  <a:pt x="3436" y="20618"/>
                  <a:pt x="2902" y="20618"/>
                </a:cubicBezTo>
                <a:cubicBezTo>
                  <a:pt x="1833" y="20618"/>
                  <a:pt x="967" y="19740"/>
                  <a:pt x="967" y="18655"/>
                </a:cubicBezTo>
                <a:cubicBezTo>
                  <a:pt x="967" y="18113"/>
                  <a:pt x="1184" y="17622"/>
                  <a:pt x="1534" y="17267"/>
                </a:cubicBezTo>
                <a:lnTo>
                  <a:pt x="9684" y="9801"/>
                </a:lnTo>
                <a:lnTo>
                  <a:pt x="9671" y="9786"/>
                </a:lnTo>
                <a:cubicBezTo>
                  <a:pt x="9796" y="9698"/>
                  <a:pt x="9884" y="9557"/>
                  <a:pt x="9884" y="9389"/>
                </a:cubicBezTo>
                <a:cubicBezTo>
                  <a:pt x="9884" y="9283"/>
                  <a:pt x="9844" y="9190"/>
                  <a:pt x="9787" y="9110"/>
                </a:cubicBezTo>
                <a:lnTo>
                  <a:pt x="9790" y="9107"/>
                </a:lnTo>
                <a:cubicBezTo>
                  <a:pt x="8390" y="7219"/>
                  <a:pt x="8340" y="5816"/>
                  <a:pt x="9546" y="4488"/>
                </a:cubicBezTo>
                <a:lnTo>
                  <a:pt x="12130" y="1805"/>
                </a:lnTo>
                <a:cubicBezTo>
                  <a:pt x="12785" y="1125"/>
                  <a:pt x="13641" y="982"/>
                  <a:pt x="14244" y="982"/>
                </a:cubicBezTo>
                <a:lnTo>
                  <a:pt x="14246" y="982"/>
                </a:lnTo>
                <a:cubicBezTo>
                  <a:pt x="14611" y="982"/>
                  <a:pt x="14988" y="1037"/>
                  <a:pt x="15366" y="1136"/>
                </a:cubicBezTo>
                <a:lnTo>
                  <a:pt x="13559" y="2970"/>
                </a:lnTo>
                <a:lnTo>
                  <a:pt x="14243" y="3664"/>
                </a:lnTo>
                <a:lnTo>
                  <a:pt x="16661" y="1210"/>
                </a:lnTo>
                <a:lnTo>
                  <a:pt x="16657" y="1206"/>
                </a:lnTo>
                <a:lnTo>
                  <a:pt x="17082" y="775"/>
                </a:lnTo>
                <a:cubicBezTo>
                  <a:pt x="16139" y="269"/>
                  <a:pt x="15160" y="0"/>
                  <a:pt x="14246" y="0"/>
                </a:cubicBezTo>
                <a:lnTo>
                  <a:pt x="14244" y="0"/>
                </a:lnTo>
                <a:cubicBezTo>
                  <a:pt x="13167" y="0"/>
                  <a:pt x="12182" y="361"/>
                  <a:pt x="11460" y="1111"/>
                </a:cubicBezTo>
                <a:lnTo>
                  <a:pt x="8867" y="3804"/>
                </a:lnTo>
                <a:cubicBezTo>
                  <a:pt x="7163" y="5672"/>
                  <a:pt x="7613" y="7584"/>
                  <a:pt x="8769" y="9315"/>
                </a:cubicBezTo>
                <a:lnTo>
                  <a:pt x="850" y="16572"/>
                </a:lnTo>
                <a:cubicBezTo>
                  <a:pt x="325" y="17106"/>
                  <a:pt x="0" y="17842"/>
                  <a:pt x="0" y="18655"/>
                </a:cubicBezTo>
                <a:cubicBezTo>
                  <a:pt x="0" y="20282"/>
                  <a:pt x="1299" y="21600"/>
                  <a:pt x="2902" y="21600"/>
                </a:cubicBezTo>
                <a:cubicBezTo>
                  <a:pt x="3703" y="21600"/>
                  <a:pt x="4429" y="21271"/>
                  <a:pt x="4954" y="20738"/>
                </a:cubicBezTo>
                <a:lnTo>
                  <a:pt x="12160" y="12652"/>
                </a:lnTo>
                <a:cubicBezTo>
                  <a:pt x="13800" y="13590"/>
                  <a:pt x="15363" y="13747"/>
                  <a:pt x="15606" y="13747"/>
                </a:cubicBezTo>
                <a:cubicBezTo>
                  <a:pt x="16313" y="13747"/>
                  <a:pt x="17067" y="13463"/>
                  <a:pt x="17617" y="12892"/>
                </a:cubicBezTo>
                <a:lnTo>
                  <a:pt x="20209" y="10198"/>
                </a:lnTo>
                <a:cubicBezTo>
                  <a:pt x="21560" y="8795"/>
                  <a:pt x="21600" y="6433"/>
                  <a:pt x="20499" y="4279"/>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 name="Picture Placeholder 1"/>
          <p:cNvSpPr>
            <a:spLocks noGrp="1"/>
          </p:cNvSpPr>
          <p:nvPr>
            <p:ph type="pic" sz="quarter" idx="22"/>
          </p:nvPr>
        </p:nvSpPr>
        <p:spPr/>
      </p:sp>
    </p:spTree>
    <p:extLst>
      <p:ext uri="{BB962C8B-B14F-4D97-AF65-F5344CB8AC3E}">
        <p14:creationId xmlns:p14="http://schemas.microsoft.com/office/powerpoint/2010/main" val="1621669202"/>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0" name="Group 229"/>
          <p:cNvGrpSpPr/>
          <p:nvPr/>
        </p:nvGrpSpPr>
        <p:grpSpPr>
          <a:xfrm>
            <a:off x="12685520" y="4357791"/>
            <a:ext cx="9751206" cy="6374913"/>
            <a:chOff x="5157992" y="1665629"/>
            <a:chExt cx="2936367" cy="1919171"/>
          </a:xfrm>
          <a:solidFill>
            <a:schemeClr val="bg1">
              <a:lumMod val="75000"/>
            </a:schemeClr>
          </a:solidFill>
        </p:grpSpPr>
        <p:sp>
          <p:nvSpPr>
            <p:cNvPr id="231" name="Freeform 5"/>
            <p:cNvSpPr>
              <a:spLocks/>
            </p:cNvSpPr>
            <p:nvPr/>
          </p:nvSpPr>
          <p:spPr bwMode="auto">
            <a:xfrm>
              <a:off x="5379188" y="1665629"/>
              <a:ext cx="365958" cy="271518"/>
            </a:xfrm>
            <a:custGeom>
              <a:avLst/>
              <a:gdLst>
                <a:gd name="T0" fmla="*/ 228 w 257"/>
                <a:gd name="T1" fmla="*/ 167 h 190"/>
                <a:gd name="T2" fmla="*/ 227 w 257"/>
                <a:gd name="T3" fmla="*/ 190 h 190"/>
                <a:gd name="T4" fmla="*/ 150 w 257"/>
                <a:gd name="T5" fmla="*/ 172 h 190"/>
                <a:gd name="T6" fmla="*/ 141 w 257"/>
                <a:gd name="T7" fmla="*/ 172 h 190"/>
                <a:gd name="T8" fmla="*/ 108 w 257"/>
                <a:gd name="T9" fmla="*/ 174 h 190"/>
                <a:gd name="T10" fmla="*/ 102 w 257"/>
                <a:gd name="T11" fmla="*/ 173 h 190"/>
                <a:gd name="T12" fmla="*/ 97 w 257"/>
                <a:gd name="T13" fmla="*/ 174 h 190"/>
                <a:gd name="T14" fmla="*/ 94 w 257"/>
                <a:gd name="T15" fmla="*/ 172 h 190"/>
                <a:gd name="T16" fmla="*/ 86 w 257"/>
                <a:gd name="T17" fmla="*/ 171 h 190"/>
                <a:gd name="T18" fmla="*/ 85 w 257"/>
                <a:gd name="T19" fmla="*/ 168 h 190"/>
                <a:gd name="T20" fmla="*/ 73 w 257"/>
                <a:gd name="T21" fmla="*/ 165 h 190"/>
                <a:gd name="T22" fmla="*/ 66 w 257"/>
                <a:gd name="T23" fmla="*/ 162 h 190"/>
                <a:gd name="T24" fmla="*/ 51 w 257"/>
                <a:gd name="T25" fmla="*/ 165 h 190"/>
                <a:gd name="T26" fmla="*/ 33 w 257"/>
                <a:gd name="T27" fmla="*/ 156 h 190"/>
                <a:gd name="T28" fmla="*/ 29 w 257"/>
                <a:gd name="T29" fmla="*/ 128 h 190"/>
                <a:gd name="T30" fmla="*/ 20 w 257"/>
                <a:gd name="T31" fmla="*/ 126 h 190"/>
                <a:gd name="T32" fmla="*/ 10 w 257"/>
                <a:gd name="T33" fmla="*/ 120 h 190"/>
                <a:gd name="T34" fmla="*/ 0 w 257"/>
                <a:gd name="T35" fmla="*/ 116 h 190"/>
                <a:gd name="T36" fmla="*/ 3 w 257"/>
                <a:gd name="T37" fmla="*/ 103 h 190"/>
                <a:gd name="T38" fmla="*/ 5 w 257"/>
                <a:gd name="T39" fmla="*/ 105 h 190"/>
                <a:gd name="T40" fmla="*/ 7 w 257"/>
                <a:gd name="T41" fmla="*/ 105 h 190"/>
                <a:gd name="T42" fmla="*/ 11 w 257"/>
                <a:gd name="T43" fmla="*/ 99 h 190"/>
                <a:gd name="T44" fmla="*/ 9 w 257"/>
                <a:gd name="T45" fmla="*/ 96 h 190"/>
                <a:gd name="T46" fmla="*/ 7 w 257"/>
                <a:gd name="T47" fmla="*/ 88 h 190"/>
                <a:gd name="T48" fmla="*/ 16 w 257"/>
                <a:gd name="T49" fmla="*/ 85 h 190"/>
                <a:gd name="T50" fmla="*/ 8 w 257"/>
                <a:gd name="T51" fmla="*/ 78 h 190"/>
                <a:gd name="T52" fmla="*/ 6 w 257"/>
                <a:gd name="T53" fmla="*/ 60 h 190"/>
                <a:gd name="T54" fmla="*/ 8 w 257"/>
                <a:gd name="T55" fmla="*/ 41 h 190"/>
                <a:gd name="T56" fmla="*/ 3 w 257"/>
                <a:gd name="T57" fmla="*/ 23 h 190"/>
                <a:gd name="T58" fmla="*/ 10 w 257"/>
                <a:gd name="T59" fmla="*/ 10 h 190"/>
                <a:gd name="T60" fmla="*/ 33 w 257"/>
                <a:gd name="T61" fmla="*/ 30 h 190"/>
                <a:gd name="T62" fmla="*/ 49 w 257"/>
                <a:gd name="T63" fmla="*/ 36 h 190"/>
                <a:gd name="T64" fmla="*/ 55 w 257"/>
                <a:gd name="T65" fmla="*/ 36 h 190"/>
                <a:gd name="T66" fmla="*/ 65 w 257"/>
                <a:gd name="T67" fmla="*/ 42 h 190"/>
                <a:gd name="T68" fmla="*/ 63 w 257"/>
                <a:gd name="T69" fmla="*/ 56 h 190"/>
                <a:gd name="T70" fmla="*/ 48 w 257"/>
                <a:gd name="T71" fmla="*/ 69 h 190"/>
                <a:gd name="T72" fmla="*/ 48 w 257"/>
                <a:gd name="T73" fmla="*/ 74 h 190"/>
                <a:gd name="T74" fmla="*/ 55 w 257"/>
                <a:gd name="T75" fmla="*/ 66 h 190"/>
                <a:gd name="T76" fmla="*/ 70 w 257"/>
                <a:gd name="T77" fmla="*/ 57 h 190"/>
                <a:gd name="T78" fmla="*/ 66 w 257"/>
                <a:gd name="T79" fmla="*/ 64 h 190"/>
                <a:gd name="T80" fmla="*/ 52 w 257"/>
                <a:gd name="T81" fmla="*/ 80 h 190"/>
                <a:gd name="T82" fmla="*/ 46 w 257"/>
                <a:gd name="T83" fmla="*/ 91 h 190"/>
                <a:gd name="T84" fmla="*/ 55 w 257"/>
                <a:gd name="T85" fmla="*/ 87 h 190"/>
                <a:gd name="T86" fmla="*/ 65 w 257"/>
                <a:gd name="T87" fmla="*/ 82 h 190"/>
                <a:gd name="T88" fmla="*/ 71 w 257"/>
                <a:gd name="T89" fmla="*/ 68 h 190"/>
                <a:gd name="T90" fmla="*/ 80 w 257"/>
                <a:gd name="T91" fmla="*/ 54 h 190"/>
                <a:gd name="T92" fmla="*/ 78 w 257"/>
                <a:gd name="T93" fmla="*/ 42 h 190"/>
                <a:gd name="T94" fmla="*/ 75 w 257"/>
                <a:gd name="T95" fmla="*/ 35 h 190"/>
                <a:gd name="T96" fmla="*/ 74 w 257"/>
                <a:gd name="T97" fmla="*/ 46 h 190"/>
                <a:gd name="T98" fmla="*/ 76 w 257"/>
                <a:gd name="T99" fmla="*/ 54 h 190"/>
                <a:gd name="T100" fmla="*/ 72 w 257"/>
                <a:gd name="T101" fmla="*/ 51 h 190"/>
                <a:gd name="T102" fmla="*/ 68 w 257"/>
                <a:gd name="T103" fmla="*/ 41 h 190"/>
                <a:gd name="T104" fmla="*/ 73 w 257"/>
                <a:gd name="T105" fmla="*/ 32 h 190"/>
                <a:gd name="T106" fmla="*/ 74 w 257"/>
                <a:gd name="T107" fmla="*/ 24 h 190"/>
                <a:gd name="T108" fmla="*/ 80 w 257"/>
                <a:gd name="T109" fmla="*/ 30 h 190"/>
                <a:gd name="T110" fmla="*/ 79 w 257"/>
                <a:gd name="T111" fmla="*/ 15 h 190"/>
                <a:gd name="T112" fmla="*/ 77 w 257"/>
                <a:gd name="T113" fmla="*/ 11 h 190"/>
                <a:gd name="T114" fmla="*/ 145 w 257"/>
                <a:gd name="T115" fmla="*/ 19 h 190"/>
                <a:gd name="T116" fmla="*/ 246 w 257"/>
                <a:gd name="T117" fmla="*/ 45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57" h="190">
                  <a:moveTo>
                    <a:pt x="257" y="47"/>
                  </a:moveTo>
                  <a:cubicBezTo>
                    <a:pt x="257" y="47"/>
                    <a:pt x="233" y="161"/>
                    <a:pt x="228" y="167"/>
                  </a:cubicBezTo>
                  <a:cubicBezTo>
                    <a:pt x="224" y="174"/>
                    <a:pt x="229" y="172"/>
                    <a:pt x="229" y="179"/>
                  </a:cubicBezTo>
                  <a:cubicBezTo>
                    <a:pt x="229" y="185"/>
                    <a:pt x="227" y="190"/>
                    <a:pt x="227" y="190"/>
                  </a:cubicBezTo>
                  <a:cubicBezTo>
                    <a:pt x="161" y="173"/>
                    <a:pt x="161" y="173"/>
                    <a:pt x="161" y="173"/>
                  </a:cubicBezTo>
                  <a:cubicBezTo>
                    <a:pt x="150" y="172"/>
                    <a:pt x="150" y="172"/>
                    <a:pt x="150" y="172"/>
                  </a:cubicBezTo>
                  <a:cubicBezTo>
                    <a:pt x="146" y="173"/>
                    <a:pt x="146" y="173"/>
                    <a:pt x="146" y="173"/>
                  </a:cubicBezTo>
                  <a:cubicBezTo>
                    <a:pt x="141" y="172"/>
                    <a:pt x="141" y="172"/>
                    <a:pt x="141" y="172"/>
                  </a:cubicBezTo>
                  <a:cubicBezTo>
                    <a:pt x="137" y="173"/>
                    <a:pt x="137" y="173"/>
                    <a:pt x="137" y="173"/>
                  </a:cubicBezTo>
                  <a:cubicBezTo>
                    <a:pt x="108" y="174"/>
                    <a:pt x="108" y="174"/>
                    <a:pt x="108" y="174"/>
                  </a:cubicBezTo>
                  <a:cubicBezTo>
                    <a:pt x="105" y="172"/>
                    <a:pt x="105" y="172"/>
                    <a:pt x="105" y="172"/>
                  </a:cubicBezTo>
                  <a:cubicBezTo>
                    <a:pt x="102" y="173"/>
                    <a:pt x="102" y="173"/>
                    <a:pt x="102" y="173"/>
                  </a:cubicBezTo>
                  <a:cubicBezTo>
                    <a:pt x="99" y="174"/>
                    <a:pt x="99" y="174"/>
                    <a:pt x="99" y="174"/>
                  </a:cubicBezTo>
                  <a:cubicBezTo>
                    <a:pt x="97" y="174"/>
                    <a:pt x="97" y="174"/>
                    <a:pt x="97" y="174"/>
                  </a:cubicBezTo>
                  <a:cubicBezTo>
                    <a:pt x="94" y="173"/>
                    <a:pt x="94" y="173"/>
                    <a:pt x="94" y="173"/>
                  </a:cubicBezTo>
                  <a:cubicBezTo>
                    <a:pt x="94" y="172"/>
                    <a:pt x="94" y="172"/>
                    <a:pt x="94" y="172"/>
                  </a:cubicBezTo>
                  <a:cubicBezTo>
                    <a:pt x="89" y="172"/>
                    <a:pt x="89" y="172"/>
                    <a:pt x="89" y="172"/>
                  </a:cubicBezTo>
                  <a:cubicBezTo>
                    <a:pt x="86" y="171"/>
                    <a:pt x="86" y="171"/>
                    <a:pt x="86" y="171"/>
                  </a:cubicBezTo>
                  <a:cubicBezTo>
                    <a:pt x="85" y="169"/>
                    <a:pt x="85" y="169"/>
                    <a:pt x="85" y="169"/>
                  </a:cubicBezTo>
                  <a:cubicBezTo>
                    <a:pt x="85" y="168"/>
                    <a:pt x="85" y="168"/>
                    <a:pt x="85" y="168"/>
                  </a:cubicBezTo>
                  <a:cubicBezTo>
                    <a:pt x="81" y="167"/>
                    <a:pt x="81" y="167"/>
                    <a:pt x="81" y="167"/>
                  </a:cubicBezTo>
                  <a:cubicBezTo>
                    <a:pt x="73" y="165"/>
                    <a:pt x="73" y="165"/>
                    <a:pt x="73" y="165"/>
                  </a:cubicBezTo>
                  <a:cubicBezTo>
                    <a:pt x="68" y="163"/>
                    <a:pt x="68" y="163"/>
                    <a:pt x="68" y="163"/>
                  </a:cubicBezTo>
                  <a:cubicBezTo>
                    <a:pt x="66" y="162"/>
                    <a:pt x="66" y="162"/>
                    <a:pt x="66" y="162"/>
                  </a:cubicBezTo>
                  <a:cubicBezTo>
                    <a:pt x="60" y="163"/>
                    <a:pt x="60" y="163"/>
                    <a:pt x="60" y="163"/>
                  </a:cubicBezTo>
                  <a:cubicBezTo>
                    <a:pt x="51" y="165"/>
                    <a:pt x="51" y="165"/>
                    <a:pt x="51" y="165"/>
                  </a:cubicBezTo>
                  <a:cubicBezTo>
                    <a:pt x="40" y="162"/>
                    <a:pt x="40" y="162"/>
                    <a:pt x="40" y="162"/>
                  </a:cubicBezTo>
                  <a:cubicBezTo>
                    <a:pt x="33" y="156"/>
                    <a:pt x="33" y="156"/>
                    <a:pt x="33" y="156"/>
                  </a:cubicBezTo>
                  <a:cubicBezTo>
                    <a:pt x="33" y="156"/>
                    <a:pt x="36" y="149"/>
                    <a:pt x="35" y="140"/>
                  </a:cubicBezTo>
                  <a:cubicBezTo>
                    <a:pt x="34" y="130"/>
                    <a:pt x="29" y="128"/>
                    <a:pt x="29" y="128"/>
                  </a:cubicBezTo>
                  <a:cubicBezTo>
                    <a:pt x="24" y="128"/>
                    <a:pt x="24" y="128"/>
                    <a:pt x="24" y="128"/>
                  </a:cubicBezTo>
                  <a:cubicBezTo>
                    <a:pt x="20" y="126"/>
                    <a:pt x="20" y="126"/>
                    <a:pt x="20" y="126"/>
                  </a:cubicBezTo>
                  <a:cubicBezTo>
                    <a:pt x="20" y="126"/>
                    <a:pt x="20" y="120"/>
                    <a:pt x="15" y="120"/>
                  </a:cubicBezTo>
                  <a:cubicBezTo>
                    <a:pt x="10" y="120"/>
                    <a:pt x="10" y="120"/>
                    <a:pt x="10" y="120"/>
                  </a:cubicBezTo>
                  <a:cubicBezTo>
                    <a:pt x="4" y="119"/>
                    <a:pt x="4" y="119"/>
                    <a:pt x="4" y="119"/>
                  </a:cubicBezTo>
                  <a:cubicBezTo>
                    <a:pt x="0" y="116"/>
                    <a:pt x="0" y="116"/>
                    <a:pt x="0" y="116"/>
                  </a:cubicBezTo>
                  <a:cubicBezTo>
                    <a:pt x="1" y="109"/>
                    <a:pt x="1" y="109"/>
                    <a:pt x="1" y="109"/>
                  </a:cubicBezTo>
                  <a:cubicBezTo>
                    <a:pt x="3" y="103"/>
                    <a:pt x="3" y="103"/>
                    <a:pt x="3" y="103"/>
                  </a:cubicBezTo>
                  <a:cubicBezTo>
                    <a:pt x="4" y="102"/>
                    <a:pt x="4" y="102"/>
                    <a:pt x="4" y="102"/>
                  </a:cubicBezTo>
                  <a:cubicBezTo>
                    <a:pt x="5" y="105"/>
                    <a:pt x="5" y="105"/>
                    <a:pt x="5" y="105"/>
                  </a:cubicBezTo>
                  <a:cubicBezTo>
                    <a:pt x="6" y="106"/>
                    <a:pt x="6" y="106"/>
                    <a:pt x="6" y="106"/>
                  </a:cubicBezTo>
                  <a:cubicBezTo>
                    <a:pt x="7" y="105"/>
                    <a:pt x="7" y="105"/>
                    <a:pt x="7" y="105"/>
                  </a:cubicBezTo>
                  <a:cubicBezTo>
                    <a:pt x="7" y="101"/>
                    <a:pt x="7" y="101"/>
                    <a:pt x="7" y="101"/>
                  </a:cubicBezTo>
                  <a:cubicBezTo>
                    <a:pt x="11" y="99"/>
                    <a:pt x="11" y="99"/>
                    <a:pt x="11" y="99"/>
                  </a:cubicBezTo>
                  <a:cubicBezTo>
                    <a:pt x="11" y="98"/>
                    <a:pt x="11" y="98"/>
                    <a:pt x="11" y="98"/>
                  </a:cubicBezTo>
                  <a:cubicBezTo>
                    <a:pt x="9" y="96"/>
                    <a:pt x="9" y="96"/>
                    <a:pt x="9" y="96"/>
                  </a:cubicBezTo>
                  <a:cubicBezTo>
                    <a:pt x="8" y="95"/>
                    <a:pt x="8" y="95"/>
                    <a:pt x="8" y="95"/>
                  </a:cubicBezTo>
                  <a:cubicBezTo>
                    <a:pt x="7" y="88"/>
                    <a:pt x="7" y="88"/>
                    <a:pt x="7" y="88"/>
                  </a:cubicBezTo>
                  <a:cubicBezTo>
                    <a:pt x="14" y="87"/>
                    <a:pt x="14" y="87"/>
                    <a:pt x="14" y="87"/>
                  </a:cubicBezTo>
                  <a:cubicBezTo>
                    <a:pt x="16" y="85"/>
                    <a:pt x="16" y="85"/>
                    <a:pt x="16" y="85"/>
                  </a:cubicBezTo>
                  <a:cubicBezTo>
                    <a:pt x="10" y="80"/>
                    <a:pt x="10" y="80"/>
                    <a:pt x="10" y="80"/>
                  </a:cubicBezTo>
                  <a:cubicBezTo>
                    <a:pt x="8" y="78"/>
                    <a:pt x="8" y="78"/>
                    <a:pt x="8" y="78"/>
                  </a:cubicBezTo>
                  <a:cubicBezTo>
                    <a:pt x="6" y="64"/>
                    <a:pt x="6" y="64"/>
                    <a:pt x="6" y="64"/>
                  </a:cubicBezTo>
                  <a:cubicBezTo>
                    <a:pt x="6" y="60"/>
                    <a:pt x="6" y="60"/>
                    <a:pt x="6" y="60"/>
                  </a:cubicBezTo>
                  <a:cubicBezTo>
                    <a:pt x="8" y="59"/>
                    <a:pt x="8" y="59"/>
                    <a:pt x="8" y="59"/>
                  </a:cubicBezTo>
                  <a:cubicBezTo>
                    <a:pt x="8" y="41"/>
                    <a:pt x="8" y="41"/>
                    <a:pt x="8" y="41"/>
                  </a:cubicBezTo>
                  <a:cubicBezTo>
                    <a:pt x="3" y="37"/>
                    <a:pt x="3" y="37"/>
                    <a:pt x="3" y="37"/>
                  </a:cubicBezTo>
                  <a:cubicBezTo>
                    <a:pt x="3" y="23"/>
                    <a:pt x="3" y="23"/>
                    <a:pt x="3" y="23"/>
                  </a:cubicBezTo>
                  <a:cubicBezTo>
                    <a:pt x="8" y="17"/>
                    <a:pt x="8" y="17"/>
                    <a:pt x="8" y="17"/>
                  </a:cubicBezTo>
                  <a:cubicBezTo>
                    <a:pt x="10" y="10"/>
                    <a:pt x="10" y="10"/>
                    <a:pt x="10" y="10"/>
                  </a:cubicBezTo>
                  <a:cubicBezTo>
                    <a:pt x="21" y="21"/>
                    <a:pt x="21" y="21"/>
                    <a:pt x="21" y="21"/>
                  </a:cubicBezTo>
                  <a:cubicBezTo>
                    <a:pt x="33" y="30"/>
                    <a:pt x="33" y="30"/>
                    <a:pt x="33" y="30"/>
                  </a:cubicBezTo>
                  <a:cubicBezTo>
                    <a:pt x="42" y="34"/>
                    <a:pt x="42" y="34"/>
                    <a:pt x="42" y="34"/>
                  </a:cubicBezTo>
                  <a:cubicBezTo>
                    <a:pt x="49" y="36"/>
                    <a:pt x="49" y="36"/>
                    <a:pt x="49" y="36"/>
                  </a:cubicBezTo>
                  <a:cubicBezTo>
                    <a:pt x="52" y="36"/>
                    <a:pt x="52" y="36"/>
                    <a:pt x="52" y="36"/>
                  </a:cubicBezTo>
                  <a:cubicBezTo>
                    <a:pt x="55" y="36"/>
                    <a:pt x="55" y="36"/>
                    <a:pt x="55" y="36"/>
                  </a:cubicBezTo>
                  <a:cubicBezTo>
                    <a:pt x="57" y="43"/>
                    <a:pt x="57" y="43"/>
                    <a:pt x="57" y="43"/>
                  </a:cubicBezTo>
                  <a:cubicBezTo>
                    <a:pt x="65" y="42"/>
                    <a:pt x="65" y="42"/>
                    <a:pt x="65" y="42"/>
                  </a:cubicBezTo>
                  <a:cubicBezTo>
                    <a:pt x="66" y="52"/>
                    <a:pt x="66" y="52"/>
                    <a:pt x="66" y="52"/>
                  </a:cubicBezTo>
                  <a:cubicBezTo>
                    <a:pt x="63" y="56"/>
                    <a:pt x="63" y="56"/>
                    <a:pt x="63" y="56"/>
                  </a:cubicBezTo>
                  <a:cubicBezTo>
                    <a:pt x="54" y="61"/>
                    <a:pt x="54" y="61"/>
                    <a:pt x="54" y="61"/>
                  </a:cubicBezTo>
                  <a:cubicBezTo>
                    <a:pt x="48" y="69"/>
                    <a:pt x="48" y="69"/>
                    <a:pt x="48" y="69"/>
                  </a:cubicBezTo>
                  <a:cubicBezTo>
                    <a:pt x="46" y="73"/>
                    <a:pt x="46" y="73"/>
                    <a:pt x="46" y="73"/>
                  </a:cubicBezTo>
                  <a:cubicBezTo>
                    <a:pt x="48" y="74"/>
                    <a:pt x="48" y="74"/>
                    <a:pt x="48" y="74"/>
                  </a:cubicBezTo>
                  <a:cubicBezTo>
                    <a:pt x="52" y="70"/>
                    <a:pt x="52" y="70"/>
                    <a:pt x="52" y="70"/>
                  </a:cubicBezTo>
                  <a:cubicBezTo>
                    <a:pt x="55" y="66"/>
                    <a:pt x="55" y="66"/>
                    <a:pt x="55" y="66"/>
                  </a:cubicBezTo>
                  <a:cubicBezTo>
                    <a:pt x="64" y="60"/>
                    <a:pt x="64" y="60"/>
                    <a:pt x="64" y="60"/>
                  </a:cubicBezTo>
                  <a:cubicBezTo>
                    <a:pt x="70" y="57"/>
                    <a:pt x="70" y="57"/>
                    <a:pt x="70" y="57"/>
                  </a:cubicBezTo>
                  <a:cubicBezTo>
                    <a:pt x="69" y="61"/>
                    <a:pt x="69" y="61"/>
                    <a:pt x="69" y="61"/>
                  </a:cubicBezTo>
                  <a:cubicBezTo>
                    <a:pt x="66" y="64"/>
                    <a:pt x="66" y="64"/>
                    <a:pt x="66" y="64"/>
                  </a:cubicBezTo>
                  <a:cubicBezTo>
                    <a:pt x="62" y="74"/>
                    <a:pt x="62" y="74"/>
                    <a:pt x="62" y="74"/>
                  </a:cubicBezTo>
                  <a:cubicBezTo>
                    <a:pt x="52" y="80"/>
                    <a:pt x="52" y="80"/>
                    <a:pt x="52" y="80"/>
                  </a:cubicBezTo>
                  <a:cubicBezTo>
                    <a:pt x="46" y="86"/>
                    <a:pt x="46" y="86"/>
                    <a:pt x="46" y="86"/>
                  </a:cubicBezTo>
                  <a:cubicBezTo>
                    <a:pt x="46" y="91"/>
                    <a:pt x="46" y="91"/>
                    <a:pt x="46" y="91"/>
                  </a:cubicBezTo>
                  <a:cubicBezTo>
                    <a:pt x="50" y="92"/>
                    <a:pt x="50" y="92"/>
                    <a:pt x="50" y="92"/>
                  </a:cubicBezTo>
                  <a:cubicBezTo>
                    <a:pt x="55" y="87"/>
                    <a:pt x="55" y="87"/>
                    <a:pt x="55" y="87"/>
                  </a:cubicBezTo>
                  <a:cubicBezTo>
                    <a:pt x="60" y="83"/>
                    <a:pt x="60" y="83"/>
                    <a:pt x="60" y="83"/>
                  </a:cubicBezTo>
                  <a:cubicBezTo>
                    <a:pt x="65" y="82"/>
                    <a:pt x="65" y="82"/>
                    <a:pt x="65" y="82"/>
                  </a:cubicBezTo>
                  <a:cubicBezTo>
                    <a:pt x="69" y="78"/>
                    <a:pt x="69" y="78"/>
                    <a:pt x="69" y="78"/>
                  </a:cubicBezTo>
                  <a:cubicBezTo>
                    <a:pt x="71" y="68"/>
                    <a:pt x="71" y="68"/>
                    <a:pt x="71" y="68"/>
                  </a:cubicBezTo>
                  <a:cubicBezTo>
                    <a:pt x="75" y="60"/>
                    <a:pt x="75" y="60"/>
                    <a:pt x="75" y="60"/>
                  </a:cubicBezTo>
                  <a:cubicBezTo>
                    <a:pt x="80" y="54"/>
                    <a:pt x="80" y="54"/>
                    <a:pt x="80" y="54"/>
                  </a:cubicBezTo>
                  <a:cubicBezTo>
                    <a:pt x="81" y="50"/>
                    <a:pt x="81" y="50"/>
                    <a:pt x="81" y="50"/>
                  </a:cubicBezTo>
                  <a:cubicBezTo>
                    <a:pt x="78" y="42"/>
                    <a:pt x="78" y="42"/>
                    <a:pt x="78" y="42"/>
                  </a:cubicBezTo>
                  <a:cubicBezTo>
                    <a:pt x="78" y="34"/>
                    <a:pt x="78" y="34"/>
                    <a:pt x="78" y="34"/>
                  </a:cubicBezTo>
                  <a:cubicBezTo>
                    <a:pt x="75" y="35"/>
                    <a:pt x="75" y="35"/>
                    <a:pt x="75" y="35"/>
                  </a:cubicBezTo>
                  <a:cubicBezTo>
                    <a:pt x="73" y="38"/>
                    <a:pt x="73" y="38"/>
                    <a:pt x="73" y="38"/>
                  </a:cubicBezTo>
                  <a:cubicBezTo>
                    <a:pt x="74" y="46"/>
                    <a:pt x="74" y="46"/>
                    <a:pt x="74" y="46"/>
                  </a:cubicBezTo>
                  <a:cubicBezTo>
                    <a:pt x="76" y="52"/>
                    <a:pt x="76" y="52"/>
                    <a:pt x="76" y="52"/>
                  </a:cubicBezTo>
                  <a:cubicBezTo>
                    <a:pt x="76" y="54"/>
                    <a:pt x="76" y="54"/>
                    <a:pt x="76" y="54"/>
                  </a:cubicBezTo>
                  <a:cubicBezTo>
                    <a:pt x="74" y="53"/>
                    <a:pt x="74" y="53"/>
                    <a:pt x="74" y="53"/>
                  </a:cubicBezTo>
                  <a:cubicBezTo>
                    <a:pt x="72" y="51"/>
                    <a:pt x="72" y="51"/>
                    <a:pt x="72" y="51"/>
                  </a:cubicBezTo>
                  <a:cubicBezTo>
                    <a:pt x="70" y="46"/>
                    <a:pt x="70" y="46"/>
                    <a:pt x="70" y="46"/>
                  </a:cubicBezTo>
                  <a:cubicBezTo>
                    <a:pt x="68" y="41"/>
                    <a:pt x="68" y="41"/>
                    <a:pt x="68" y="41"/>
                  </a:cubicBezTo>
                  <a:cubicBezTo>
                    <a:pt x="68" y="37"/>
                    <a:pt x="68" y="37"/>
                    <a:pt x="68" y="37"/>
                  </a:cubicBezTo>
                  <a:cubicBezTo>
                    <a:pt x="73" y="32"/>
                    <a:pt x="73" y="32"/>
                    <a:pt x="73" y="32"/>
                  </a:cubicBezTo>
                  <a:cubicBezTo>
                    <a:pt x="75" y="28"/>
                    <a:pt x="75" y="28"/>
                    <a:pt x="75" y="28"/>
                  </a:cubicBezTo>
                  <a:cubicBezTo>
                    <a:pt x="74" y="24"/>
                    <a:pt x="74" y="24"/>
                    <a:pt x="74" y="24"/>
                  </a:cubicBezTo>
                  <a:cubicBezTo>
                    <a:pt x="79" y="29"/>
                    <a:pt x="79" y="29"/>
                    <a:pt x="79" y="29"/>
                  </a:cubicBezTo>
                  <a:cubicBezTo>
                    <a:pt x="80" y="30"/>
                    <a:pt x="80" y="30"/>
                    <a:pt x="80" y="30"/>
                  </a:cubicBezTo>
                  <a:cubicBezTo>
                    <a:pt x="81" y="24"/>
                    <a:pt x="81" y="24"/>
                    <a:pt x="81" y="24"/>
                  </a:cubicBezTo>
                  <a:cubicBezTo>
                    <a:pt x="79" y="15"/>
                    <a:pt x="79" y="15"/>
                    <a:pt x="79" y="15"/>
                  </a:cubicBezTo>
                  <a:cubicBezTo>
                    <a:pt x="80" y="12"/>
                    <a:pt x="80" y="12"/>
                    <a:pt x="80" y="12"/>
                  </a:cubicBezTo>
                  <a:cubicBezTo>
                    <a:pt x="77" y="11"/>
                    <a:pt x="77" y="11"/>
                    <a:pt x="77" y="11"/>
                  </a:cubicBezTo>
                  <a:cubicBezTo>
                    <a:pt x="76" y="0"/>
                    <a:pt x="76" y="0"/>
                    <a:pt x="76" y="0"/>
                  </a:cubicBezTo>
                  <a:cubicBezTo>
                    <a:pt x="76" y="0"/>
                    <a:pt x="133" y="16"/>
                    <a:pt x="145" y="19"/>
                  </a:cubicBezTo>
                  <a:cubicBezTo>
                    <a:pt x="156" y="22"/>
                    <a:pt x="230" y="42"/>
                    <a:pt x="235" y="43"/>
                  </a:cubicBezTo>
                  <a:cubicBezTo>
                    <a:pt x="240" y="45"/>
                    <a:pt x="246" y="45"/>
                    <a:pt x="246" y="45"/>
                  </a:cubicBezTo>
                  <a:lnTo>
                    <a:pt x="257" y="47"/>
                  </a:lnTo>
                  <a:close/>
                </a:path>
              </a:pathLst>
            </a:custGeom>
            <a:grpFill/>
            <a:ln w="6350" cap="flat">
              <a:solidFill>
                <a:srgbClr val="FFFFFF"/>
              </a:solidFill>
              <a:prstDash val="solid"/>
              <a:miter lim="800000"/>
              <a:headEnd/>
              <a:tailEnd/>
            </a:ln>
          </p:spPr>
          <p:txBody>
            <a:bodyPr/>
            <a:lstStyle/>
            <a:p>
              <a:pPr defTabSz="1828434" fontAlgn="auto">
                <a:spcBef>
                  <a:spcPts val="0"/>
                </a:spcBef>
                <a:spcAft>
                  <a:spcPts val="0"/>
                </a:spcAft>
                <a:defRPr/>
              </a:pPr>
              <a:endParaRPr lang="en-US" dirty="0">
                <a:latin typeface="Source Sans Pro Regular" charset="0"/>
                <a:ea typeface="+mn-ea"/>
              </a:endParaRPr>
            </a:p>
          </p:txBody>
        </p:sp>
        <p:sp>
          <p:nvSpPr>
            <p:cNvPr id="232" name="Freeform 6"/>
            <p:cNvSpPr>
              <a:spLocks/>
            </p:cNvSpPr>
            <p:nvPr/>
          </p:nvSpPr>
          <p:spPr bwMode="auto">
            <a:xfrm>
              <a:off x="5925595" y="2621841"/>
              <a:ext cx="384509" cy="394627"/>
            </a:xfrm>
            <a:custGeom>
              <a:avLst/>
              <a:gdLst>
                <a:gd name="T0" fmla="*/ 34 w 228"/>
                <a:gd name="T1" fmla="*/ 0 h 234"/>
                <a:gd name="T2" fmla="*/ 228 w 228"/>
                <a:gd name="T3" fmla="*/ 23 h 234"/>
                <a:gd name="T4" fmla="*/ 227 w 228"/>
                <a:gd name="T5" fmla="*/ 44 h 234"/>
                <a:gd name="T6" fmla="*/ 224 w 228"/>
                <a:gd name="T7" fmla="*/ 44 h 234"/>
                <a:gd name="T8" fmla="*/ 210 w 228"/>
                <a:gd name="T9" fmla="*/ 226 h 234"/>
                <a:gd name="T10" fmla="*/ 91 w 228"/>
                <a:gd name="T11" fmla="*/ 215 h 234"/>
                <a:gd name="T12" fmla="*/ 90 w 228"/>
                <a:gd name="T13" fmla="*/ 224 h 234"/>
                <a:gd name="T14" fmla="*/ 32 w 228"/>
                <a:gd name="T15" fmla="*/ 218 h 234"/>
                <a:gd name="T16" fmla="*/ 29 w 228"/>
                <a:gd name="T17" fmla="*/ 234 h 234"/>
                <a:gd name="T18" fmla="*/ 0 w 228"/>
                <a:gd name="T19" fmla="*/ 230 h 234"/>
                <a:gd name="T20" fmla="*/ 34 w 228"/>
                <a:gd name="T21" fmla="*/ 0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8" h="234">
                  <a:moveTo>
                    <a:pt x="34" y="0"/>
                  </a:moveTo>
                  <a:lnTo>
                    <a:pt x="228" y="23"/>
                  </a:lnTo>
                  <a:lnTo>
                    <a:pt x="227" y="44"/>
                  </a:lnTo>
                  <a:lnTo>
                    <a:pt x="224" y="44"/>
                  </a:lnTo>
                  <a:lnTo>
                    <a:pt x="210" y="226"/>
                  </a:lnTo>
                  <a:lnTo>
                    <a:pt x="91" y="215"/>
                  </a:lnTo>
                  <a:lnTo>
                    <a:pt x="90" y="224"/>
                  </a:lnTo>
                  <a:lnTo>
                    <a:pt x="32" y="218"/>
                  </a:lnTo>
                  <a:lnTo>
                    <a:pt x="29" y="234"/>
                  </a:lnTo>
                  <a:lnTo>
                    <a:pt x="0" y="230"/>
                  </a:lnTo>
                  <a:lnTo>
                    <a:pt x="34" y="0"/>
                  </a:lnTo>
                  <a:close/>
                </a:path>
              </a:pathLst>
            </a:custGeom>
            <a:grpFill/>
            <a:ln w="6350" cap="flat">
              <a:solidFill>
                <a:srgbClr val="FFFFFF"/>
              </a:solidFill>
              <a:prstDash val="solid"/>
              <a:miter lim="800000"/>
              <a:headEnd/>
              <a:tailEnd/>
            </a:ln>
          </p:spPr>
          <p:txBody>
            <a:bodyPr/>
            <a:lstStyle/>
            <a:p>
              <a:pPr defTabSz="1828434" fontAlgn="auto">
                <a:spcBef>
                  <a:spcPts val="0"/>
                </a:spcBef>
                <a:spcAft>
                  <a:spcPts val="0"/>
                </a:spcAft>
                <a:defRPr/>
              </a:pPr>
              <a:endParaRPr lang="en-US" dirty="0">
                <a:latin typeface="Source Sans Pro Regular" charset="0"/>
                <a:ea typeface="+mn-ea"/>
              </a:endParaRPr>
            </a:p>
          </p:txBody>
        </p:sp>
        <p:sp>
          <p:nvSpPr>
            <p:cNvPr id="233" name="Freeform 7"/>
            <p:cNvSpPr>
              <a:spLocks/>
            </p:cNvSpPr>
            <p:nvPr/>
          </p:nvSpPr>
          <p:spPr bwMode="auto">
            <a:xfrm>
              <a:off x="6068941" y="2696045"/>
              <a:ext cx="762272" cy="752153"/>
            </a:xfrm>
            <a:custGeom>
              <a:avLst/>
              <a:gdLst>
                <a:gd name="T0" fmla="*/ 450 w 452"/>
                <a:gd name="T1" fmla="*/ 234 h 446"/>
                <a:gd name="T2" fmla="*/ 446 w 452"/>
                <a:gd name="T3" fmla="*/ 215 h 446"/>
                <a:gd name="T4" fmla="*/ 435 w 452"/>
                <a:gd name="T5" fmla="*/ 131 h 446"/>
                <a:gd name="T6" fmla="*/ 417 w 452"/>
                <a:gd name="T7" fmla="*/ 128 h 446"/>
                <a:gd name="T8" fmla="*/ 398 w 452"/>
                <a:gd name="T9" fmla="*/ 117 h 446"/>
                <a:gd name="T10" fmla="*/ 378 w 452"/>
                <a:gd name="T11" fmla="*/ 116 h 446"/>
                <a:gd name="T12" fmla="*/ 365 w 452"/>
                <a:gd name="T13" fmla="*/ 118 h 446"/>
                <a:gd name="T14" fmla="*/ 352 w 452"/>
                <a:gd name="T15" fmla="*/ 122 h 446"/>
                <a:gd name="T16" fmla="*/ 332 w 452"/>
                <a:gd name="T17" fmla="*/ 118 h 446"/>
                <a:gd name="T18" fmla="*/ 325 w 452"/>
                <a:gd name="T19" fmla="*/ 116 h 446"/>
                <a:gd name="T20" fmla="*/ 310 w 452"/>
                <a:gd name="T21" fmla="*/ 112 h 446"/>
                <a:gd name="T22" fmla="*/ 301 w 452"/>
                <a:gd name="T23" fmla="*/ 111 h 446"/>
                <a:gd name="T24" fmla="*/ 284 w 452"/>
                <a:gd name="T25" fmla="*/ 107 h 446"/>
                <a:gd name="T26" fmla="*/ 269 w 452"/>
                <a:gd name="T27" fmla="*/ 101 h 446"/>
                <a:gd name="T28" fmla="*/ 253 w 452"/>
                <a:gd name="T29" fmla="*/ 93 h 446"/>
                <a:gd name="T30" fmla="*/ 242 w 452"/>
                <a:gd name="T31" fmla="*/ 90 h 446"/>
                <a:gd name="T32" fmla="*/ 125 w 452"/>
                <a:gd name="T33" fmla="*/ 182 h 446"/>
                <a:gd name="T34" fmla="*/ 2 w 452"/>
                <a:gd name="T35" fmla="*/ 183 h 446"/>
                <a:gd name="T36" fmla="*/ 13 w 452"/>
                <a:gd name="T37" fmla="*/ 197 h 446"/>
                <a:gd name="T38" fmla="*/ 22 w 452"/>
                <a:gd name="T39" fmla="*/ 205 h 446"/>
                <a:gd name="T40" fmla="*/ 41 w 452"/>
                <a:gd name="T41" fmla="*/ 224 h 446"/>
                <a:gd name="T42" fmla="*/ 55 w 452"/>
                <a:gd name="T43" fmla="*/ 238 h 446"/>
                <a:gd name="T44" fmla="*/ 59 w 452"/>
                <a:gd name="T45" fmla="*/ 259 h 446"/>
                <a:gd name="T46" fmla="*/ 66 w 452"/>
                <a:gd name="T47" fmla="*/ 278 h 446"/>
                <a:gd name="T48" fmla="*/ 74 w 452"/>
                <a:gd name="T49" fmla="*/ 286 h 446"/>
                <a:gd name="T50" fmla="*/ 88 w 452"/>
                <a:gd name="T51" fmla="*/ 296 h 446"/>
                <a:gd name="T52" fmla="*/ 109 w 452"/>
                <a:gd name="T53" fmla="*/ 307 h 446"/>
                <a:gd name="T54" fmla="*/ 120 w 452"/>
                <a:gd name="T55" fmla="*/ 298 h 446"/>
                <a:gd name="T56" fmla="*/ 127 w 452"/>
                <a:gd name="T57" fmla="*/ 283 h 446"/>
                <a:gd name="T58" fmla="*/ 148 w 452"/>
                <a:gd name="T59" fmla="*/ 275 h 446"/>
                <a:gd name="T60" fmla="*/ 170 w 452"/>
                <a:gd name="T61" fmla="*/ 279 h 446"/>
                <a:gd name="T62" fmla="*/ 183 w 452"/>
                <a:gd name="T63" fmla="*/ 292 h 446"/>
                <a:gd name="T64" fmla="*/ 200 w 452"/>
                <a:gd name="T65" fmla="*/ 320 h 446"/>
                <a:gd name="T66" fmla="*/ 210 w 452"/>
                <a:gd name="T67" fmla="*/ 343 h 446"/>
                <a:gd name="T68" fmla="*/ 235 w 452"/>
                <a:gd name="T69" fmla="*/ 372 h 446"/>
                <a:gd name="T70" fmla="*/ 237 w 452"/>
                <a:gd name="T71" fmla="*/ 388 h 446"/>
                <a:gd name="T72" fmla="*/ 249 w 452"/>
                <a:gd name="T73" fmla="*/ 416 h 446"/>
                <a:gd name="T74" fmla="*/ 273 w 452"/>
                <a:gd name="T75" fmla="*/ 427 h 446"/>
                <a:gd name="T76" fmla="*/ 291 w 452"/>
                <a:gd name="T77" fmla="*/ 438 h 446"/>
                <a:gd name="T78" fmla="*/ 305 w 452"/>
                <a:gd name="T79" fmla="*/ 442 h 446"/>
                <a:gd name="T80" fmla="*/ 321 w 452"/>
                <a:gd name="T81" fmla="*/ 441 h 446"/>
                <a:gd name="T82" fmla="*/ 317 w 452"/>
                <a:gd name="T83" fmla="*/ 425 h 446"/>
                <a:gd name="T84" fmla="*/ 308 w 452"/>
                <a:gd name="T85" fmla="*/ 404 h 446"/>
                <a:gd name="T86" fmla="*/ 318 w 452"/>
                <a:gd name="T87" fmla="*/ 370 h 446"/>
                <a:gd name="T88" fmla="*/ 311 w 452"/>
                <a:gd name="T89" fmla="*/ 361 h 446"/>
                <a:gd name="T90" fmla="*/ 326 w 452"/>
                <a:gd name="T91" fmla="*/ 355 h 446"/>
                <a:gd name="T92" fmla="*/ 324 w 452"/>
                <a:gd name="T93" fmla="*/ 350 h 446"/>
                <a:gd name="T94" fmla="*/ 338 w 452"/>
                <a:gd name="T95" fmla="*/ 350 h 446"/>
                <a:gd name="T96" fmla="*/ 336 w 452"/>
                <a:gd name="T97" fmla="*/ 345 h 446"/>
                <a:gd name="T98" fmla="*/ 347 w 452"/>
                <a:gd name="T99" fmla="*/ 342 h 446"/>
                <a:gd name="T100" fmla="*/ 346 w 452"/>
                <a:gd name="T101" fmla="*/ 331 h 446"/>
                <a:gd name="T102" fmla="*/ 357 w 452"/>
                <a:gd name="T103" fmla="*/ 329 h 446"/>
                <a:gd name="T104" fmla="*/ 367 w 452"/>
                <a:gd name="T105" fmla="*/ 329 h 446"/>
                <a:gd name="T106" fmla="*/ 395 w 452"/>
                <a:gd name="T107" fmla="*/ 314 h 446"/>
                <a:gd name="T108" fmla="*/ 403 w 452"/>
                <a:gd name="T109" fmla="*/ 305 h 446"/>
                <a:gd name="T110" fmla="*/ 403 w 452"/>
                <a:gd name="T111" fmla="*/ 296 h 446"/>
                <a:gd name="T112" fmla="*/ 410 w 452"/>
                <a:gd name="T113" fmla="*/ 286 h 446"/>
                <a:gd name="T114" fmla="*/ 412 w 452"/>
                <a:gd name="T115" fmla="*/ 299 h 446"/>
                <a:gd name="T116" fmla="*/ 439 w 452"/>
                <a:gd name="T117" fmla="*/ 288 h 446"/>
                <a:gd name="T118" fmla="*/ 447 w 452"/>
                <a:gd name="T119" fmla="*/ 268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52" h="446">
                  <a:moveTo>
                    <a:pt x="446" y="253"/>
                  </a:moveTo>
                  <a:lnTo>
                    <a:pt x="448" y="245"/>
                  </a:lnTo>
                  <a:lnTo>
                    <a:pt x="452" y="240"/>
                  </a:lnTo>
                  <a:lnTo>
                    <a:pt x="450" y="234"/>
                  </a:lnTo>
                  <a:lnTo>
                    <a:pt x="448" y="226"/>
                  </a:lnTo>
                  <a:lnTo>
                    <a:pt x="447" y="223"/>
                  </a:lnTo>
                  <a:lnTo>
                    <a:pt x="447" y="217"/>
                  </a:lnTo>
                  <a:lnTo>
                    <a:pt x="446" y="215"/>
                  </a:lnTo>
                  <a:lnTo>
                    <a:pt x="442" y="206"/>
                  </a:lnTo>
                  <a:lnTo>
                    <a:pt x="442" y="204"/>
                  </a:lnTo>
                  <a:lnTo>
                    <a:pt x="435" y="198"/>
                  </a:lnTo>
                  <a:lnTo>
                    <a:pt x="435" y="131"/>
                  </a:lnTo>
                  <a:lnTo>
                    <a:pt x="425" y="130"/>
                  </a:lnTo>
                  <a:lnTo>
                    <a:pt x="423" y="132"/>
                  </a:lnTo>
                  <a:lnTo>
                    <a:pt x="420" y="131"/>
                  </a:lnTo>
                  <a:lnTo>
                    <a:pt x="417" y="128"/>
                  </a:lnTo>
                  <a:lnTo>
                    <a:pt x="413" y="126"/>
                  </a:lnTo>
                  <a:lnTo>
                    <a:pt x="408" y="126"/>
                  </a:lnTo>
                  <a:lnTo>
                    <a:pt x="402" y="122"/>
                  </a:lnTo>
                  <a:lnTo>
                    <a:pt x="398" y="117"/>
                  </a:lnTo>
                  <a:lnTo>
                    <a:pt x="393" y="116"/>
                  </a:lnTo>
                  <a:lnTo>
                    <a:pt x="385" y="118"/>
                  </a:lnTo>
                  <a:lnTo>
                    <a:pt x="383" y="117"/>
                  </a:lnTo>
                  <a:lnTo>
                    <a:pt x="378" y="116"/>
                  </a:lnTo>
                  <a:lnTo>
                    <a:pt x="374" y="119"/>
                  </a:lnTo>
                  <a:lnTo>
                    <a:pt x="372" y="120"/>
                  </a:lnTo>
                  <a:lnTo>
                    <a:pt x="369" y="118"/>
                  </a:lnTo>
                  <a:lnTo>
                    <a:pt x="365" y="118"/>
                  </a:lnTo>
                  <a:lnTo>
                    <a:pt x="363" y="121"/>
                  </a:lnTo>
                  <a:lnTo>
                    <a:pt x="358" y="124"/>
                  </a:lnTo>
                  <a:lnTo>
                    <a:pt x="354" y="125"/>
                  </a:lnTo>
                  <a:lnTo>
                    <a:pt x="352" y="122"/>
                  </a:lnTo>
                  <a:lnTo>
                    <a:pt x="349" y="119"/>
                  </a:lnTo>
                  <a:lnTo>
                    <a:pt x="341" y="120"/>
                  </a:lnTo>
                  <a:lnTo>
                    <a:pt x="336" y="117"/>
                  </a:lnTo>
                  <a:lnTo>
                    <a:pt x="332" y="118"/>
                  </a:lnTo>
                  <a:lnTo>
                    <a:pt x="330" y="122"/>
                  </a:lnTo>
                  <a:lnTo>
                    <a:pt x="328" y="123"/>
                  </a:lnTo>
                  <a:lnTo>
                    <a:pt x="327" y="118"/>
                  </a:lnTo>
                  <a:lnTo>
                    <a:pt x="325" y="116"/>
                  </a:lnTo>
                  <a:lnTo>
                    <a:pt x="319" y="120"/>
                  </a:lnTo>
                  <a:lnTo>
                    <a:pt x="318" y="116"/>
                  </a:lnTo>
                  <a:lnTo>
                    <a:pt x="312" y="112"/>
                  </a:lnTo>
                  <a:lnTo>
                    <a:pt x="310" y="112"/>
                  </a:lnTo>
                  <a:lnTo>
                    <a:pt x="308" y="115"/>
                  </a:lnTo>
                  <a:lnTo>
                    <a:pt x="305" y="117"/>
                  </a:lnTo>
                  <a:lnTo>
                    <a:pt x="302" y="116"/>
                  </a:lnTo>
                  <a:lnTo>
                    <a:pt x="301" y="111"/>
                  </a:lnTo>
                  <a:lnTo>
                    <a:pt x="298" y="111"/>
                  </a:lnTo>
                  <a:lnTo>
                    <a:pt x="295" y="105"/>
                  </a:lnTo>
                  <a:lnTo>
                    <a:pt x="287" y="105"/>
                  </a:lnTo>
                  <a:lnTo>
                    <a:pt x="284" y="107"/>
                  </a:lnTo>
                  <a:lnTo>
                    <a:pt x="281" y="104"/>
                  </a:lnTo>
                  <a:lnTo>
                    <a:pt x="280" y="104"/>
                  </a:lnTo>
                  <a:lnTo>
                    <a:pt x="275" y="105"/>
                  </a:lnTo>
                  <a:lnTo>
                    <a:pt x="269" y="101"/>
                  </a:lnTo>
                  <a:lnTo>
                    <a:pt x="261" y="101"/>
                  </a:lnTo>
                  <a:lnTo>
                    <a:pt x="259" y="94"/>
                  </a:lnTo>
                  <a:lnTo>
                    <a:pt x="255" y="92"/>
                  </a:lnTo>
                  <a:lnTo>
                    <a:pt x="253" y="93"/>
                  </a:lnTo>
                  <a:lnTo>
                    <a:pt x="250" y="92"/>
                  </a:lnTo>
                  <a:lnTo>
                    <a:pt x="247" y="93"/>
                  </a:lnTo>
                  <a:lnTo>
                    <a:pt x="244" y="93"/>
                  </a:lnTo>
                  <a:lnTo>
                    <a:pt x="242" y="90"/>
                  </a:lnTo>
                  <a:lnTo>
                    <a:pt x="235" y="83"/>
                  </a:lnTo>
                  <a:lnTo>
                    <a:pt x="239" y="6"/>
                  </a:lnTo>
                  <a:lnTo>
                    <a:pt x="139" y="0"/>
                  </a:lnTo>
                  <a:lnTo>
                    <a:pt x="125" y="182"/>
                  </a:lnTo>
                  <a:lnTo>
                    <a:pt x="6" y="171"/>
                  </a:lnTo>
                  <a:lnTo>
                    <a:pt x="5" y="180"/>
                  </a:lnTo>
                  <a:lnTo>
                    <a:pt x="0" y="180"/>
                  </a:lnTo>
                  <a:lnTo>
                    <a:pt x="2" y="183"/>
                  </a:lnTo>
                  <a:lnTo>
                    <a:pt x="7" y="186"/>
                  </a:lnTo>
                  <a:lnTo>
                    <a:pt x="10" y="190"/>
                  </a:lnTo>
                  <a:lnTo>
                    <a:pt x="11" y="193"/>
                  </a:lnTo>
                  <a:lnTo>
                    <a:pt x="13" y="197"/>
                  </a:lnTo>
                  <a:lnTo>
                    <a:pt x="15" y="198"/>
                  </a:lnTo>
                  <a:lnTo>
                    <a:pt x="18" y="200"/>
                  </a:lnTo>
                  <a:lnTo>
                    <a:pt x="21" y="202"/>
                  </a:lnTo>
                  <a:lnTo>
                    <a:pt x="22" y="205"/>
                  </a:lnTo>
                  <a:lnTo>
                    <a:pt x="26" y="210"/>
                  </a:lnTo>
                  <a:lnTo>
                    <a:pt x="30" y="213"/>
                  </a:lnTo>
                  <a:lnTo>
                    <a:pt x="38" y="224"/>
                  </a:lnTo>
                  <a:lnTo>
                    <a:pt x="41" y="224"/>
                  </a:lnTo>
                  <a:lnTo>
                    <a:pt x="44" y="227"/>
                  </a:lnTo>
                  <a:lnTo>
                    <a:pt x="48" y="230"/>
                  </a:lnTo>
                  <a:lnTo>
                    <a:pt x="53" y="234"/>
                  </a:lnTo>
                  <a:lnTo>
                    <a:pt x="55" y="238"/>
                  </a:lnTo>
                  <a:lnTo>
                    <a:pt x="55" y="245"/>
                  </a:lnTo>
                  <a:lnTo>
                    <a:pt x="59" y="251"/>
                  </a:lnTo>
                  <a:lnTo>
                    <a:pt x="60" y="255"/>
                  </a:lnTo>
                  <a:lnTo>
                    <a:pt x="59" y="259"/>
                  </a:lnTo>
                  <a:lnTo>
                    <a:pt x="59" y="264"/>
                  </a:lnTo>
                  <a:lnTo>
                    <a:pt x="60" y="270"/>
                  </a:lnTo>
                  <a:lnTo>
                    <a:pt x="65" y="275"/>
                  </a:lnTo>
                  <a:lnTo>
                    <a:pt x="66" y="278"/>
                  </a:lnTo>
                  <a:lnTo>
                    <a:pt x="67" y="279"/>
                  </a:lnTo>
                  <a:lnTo>
                    <a:pt x="69" y="281"/>
                  </a:lnTo>
                  <a:lnTo>
                    <a:pt x="71" y="283"/>
                  </a:lnTo>
                  <a:lnTo>
                    <a:pt x="74" y="286"/>
                  </a:lnTo>
                  <a:lnTo>
                    <a:pt x="78" y="289"/>
                  </a:lnTo>
                  <a:lnTo>
                    <a:pt x="81" y="292"/>
                  </a:lnTo>
                  <a:lnTo>
                    <a:pt x="84" y="293"/>
                  </a:lnTo>
                  <a:lnTo>
                    <a:pt x="88" y="296"/>
                  </a:lnTo>
                  <a:lnTo>
                    <a:pt x="94" y="299"/>
                  </a:lnTo>
                  <a:lnTo>
                    <a:pt x="101" y="304"/>
                  </a:lnTo>
                  <a:lnTo>
                    <a:pt x="104" y="305"/>
                  </a:lnTo>
                  <a:lnTo>
                    <a:pt x="109" y="307"/>
                  </a:lnTo>
                  <a:lnTo>
                    <a:pt x="113" y="307"/>
                  </a:lnTo>
                  <a:lnTo>
                    <a:pt x="115" y="303"/>
                  </a:lnTo>
                  <a:lnTo>
                    <a:pt x="118" y="300"/>
                  </a:lnTo>
                  <a:lnTo>
                    <a:pt x="120" y="298"/>
                  </a:lnTo>
                  <a:lnTo>
                    <a:pt x="123" y="297"/>
                  </a:lnTo>
                  <a:lnTo>
                    <a:pt x="123" y="292"/>
                  </a:lnTo>
                  <a:lnTo>
                    <a:pt x="125" y="288"/>
                  </a:lnTo>
                  <a:lnTo>
                    <a:pt x="127" y="283"/>
                  </a:lnTo>
                  <a:lnTo>
                    <a:pt x="132" y="277"/>
                  </a:lnTo>
                  <a:lnTo>
                    <a:pt x="139" y="276"/>
                  </a:lnTo>
                  <a:lnTo>
                    <a:pt x="143" y="275"/>
                  </a:lnTo>
                  <a:lnTo>
                    <a:pt x="148" y="275"/>
                  </a:lnTo>
                  <a:lnTo>
                    <a:pt x="153" y="277"/>
                  </a:lnTo>
                  <a:lnTo>
                    <a:pt x="159" y="278"/>
                  </a:lnTo>
                  <a:lnTo>
                    <a:pt x="162" y="278"/>
                  </a:lnTo>
                  <a:lnTo>
                    <a:pt x="170" y="279"/>
                  </a:lnTo>
                  <a:lnTo>
                    <a:pt x="173" y="281"/>
                  </a:lnTo>
                  <a:lnTo>
                    <a:pt x="176" y="287"/>
                  </a:lnTo>
                  <a:lnTo>
                    <a:pt x="178" y="287"/>
                  </a:lnTo>
                  <a:lnTo>
                    <a:pt x="183" y="292"/>
                  </a:lnTo>
                  <a:lnTo>
                    <a:pt x="187" y="294"/>
                  </a:lnTo>
                  <a:lnTo>
                    <a:pt x="190" y="300"/>
                  </a:lnTo>
                  <a:lnTo>
                    <a:pt x="196" y="308"/>
                  </a:lnTo>
                  <a:lnTo>
                    <a:pt x="200" y="320"/>
                  </a:lnTo>
                  <a:lnTo>
                    <a:pt x="203" y="324"/>
                  </a:lnTo>
                  <a:lnTo>
                    <a:pt x="207" y="332"/>
                  </a:lnTo>
                  <a:lnTo>
                    <a:pt x="207" y="335"/>
                  </a:lnTo>
                  <a:lnTo>
                    <a:pt x="210" y="343"/>
                  </a:lnTo>
                  <a:lnTo>
                    <a:pt x="218" y="350"/>
                  </a:lnTo>
                  <a:lnTo>
                    <a:pt x="220" y="358"/>
                  </a:lnTo>
                  <a:lnTo>
                    <a:pt x="230" y="370"/>
                  </a:lnTo>
                  <a:lnTo>
                    <a:pt x="235" y="372"/>
                  </a:lnTo>
                  <a:lnTo>
                    <a:pt x="234" y="381"/>
                  </a:lnTo>
                  <a:lnTo>
                    <a:pt x="232" y="383"/>
                  </a:lnTo>
                  <a:lnTo>
                    <a:pt x="234" y="385"/>
                  </a:lnTo>
                  <a:lnTo>
                    <a:pt x="237" y="388"/>
                  </a:lnTo>
                  <a:lnTo>
                    <a:pt x="237" y="394"/>
                  </a:lnTo>
                  <a:lnTo>
                    <a:pt x="243" y="405"/>
                  </a:lnTo>
                  <a:lnTo>
                    <a:pt x="246" y="411"/>
                  </a:lnTo>
                  <a:lnTo>
                    <a:pt x="249" y="416"/>
                  </a:lnTo>
                  <a:lnTo>
                    <a:pt x="251" y="421"/>
                  </a:lnTo>
                  <a:lnTo>
                    <a:pt x="259" y="422"/>
                  </a:lnTo>
                  <a:lnTo>
                    <a:pt x="264" y="427"/>
                  </a:lnTo>
                  <a:lnTo>
                    <a:pt x="273" y="427"/>
                  </a:lnTo>
                  <a:lnTo>
                    <a:pt x="280" y="434"/>
                  </a:lnTo>
                  <a:lnTo>
                    <a:pt x="284" y="434"/>
                  </a:lnTo>
                  <a:lnTo>
                    <a:pt x="286" y="437"/>
                  </a:lnTo>
                  <a:lnTo>
                    <a:pt x="291" y="438"/>
                  </a:lnTo>
                  <a:lnTo>
                    <a:pt x="292" y="436"/>
                  </a:lnTo>
                  <a:lnTo>
                    <a:pt x="302" y="438"/>
                  </a:lnTo>
                  <a:lnTo>
                    <a:pt x="302" y="439"/>
                  </a:lnTo>
                  <a:lnTo>
                    <a:pt x="305" y="442"/>
                  </a:lnTo>
                  <a:lnTo>
                    <a:pt x="310" y="446"/>
                  </a:lnTo>
                  <a:lnTo>
                    <a:pt x="313" y="444"/>
                  </a:lnTo>
                  <a:lnTo>
                    <a:pt x="314" y="442"/>
                  </a:lnTo>
                  <a:lnTo>
                    <a:pt x="321" y="441"/>
                  </a:lnTo>
                  <a:lnTo>
                    <a:pt x="319" y="436"/>
                  </a:lnTo>
                  <a:lnTo>
                    <a:pt x="319" y="433"/>
                  </a:lnTo>
                  <a:lnTo>
                    <a:pt x="318" y="429"/>
                  </a:lnTo>
                  <a:lnTo>
                    <a:pt x="317" y="425"/>
                  </a:lnTo>
                  <a:lnTo>
                    <a:pt x="314" y="423"/>
                  </a:lnTo>
                  <a:lnTo>
                    <a:pt x="312" y="417"/>
                  </a:lnTo>
                  <a:lnTo>
                    <a:pt x="311" y="411"/>
                  </a:lnTo>
                  <a:lnTo>
                    <a:pt x="308" y="404"/>
                  </a:lnTo>
                  <a:lnTo>
                    <a:pt x="308" y="398"/>
                  </a:lnTo>
                  <a:lnTo>
                    <a:pt x="311" y="389"/>
                  </a:lnTo>
                  <a:lnTo>
                    <a:pt x="314" y="380"/>
                  </a:lnTo>
                  <a:lnTo>
                    <a:pt x="318" y="370"/>
                  </a:lnTo>
                  <a:lnTo>
                    <a:pt x="317" y="368"/>
                  </a:lnTo>
                  <a:lnTo>
                    <a:pt x="314" y="366"/>
                  </a:lnTo>
                  <a:lnTo>
                    <a:pt x="311" y="363"/>
                  </a:lnTo>
                  <a:lnTo>
                    <a:pt x="311" y="361"/>
                  </a:lnTo>
                  <a:lnTo>
                    <a:pt x="313" y="362"/>
                  </a:lnTo>
                  <a:lnTo>
                    <a:pt x="322" y="361"/>
                  </a:lnTo>
                  <a:lnTo>
                    <a:pt x="323" y="361"/>
                  </a:lnTo>
                  <a:lnTo>
                    <a:pt x="326" y="355"/>
                  </a:lnTo>
                  <a:lnTo>
                    <a:pt x="323" y="355"/>
                  </a:lnTo>
                  <a:lnTo>
                    <a:pt x="322" y="353"/>
                  </a:lnTo>
                  <a:lnTo>
                    <a:pt x="322" y="351"/>
                  </a:lnTo>
                  <a:lnTo>
                    <a:pt x="324" y="350"/>
                  </a:lnTo>
                  <a:lnTo>
                    <a:pt x="328" y="350"/>
                  </a:lnTo>
                  <a:lnTo>
                    <a:pt x="333" y="350"/>
                  </a:lnTo>
                  <a:lnTo>
                    <a:pt x="335" y="351"/>
                  </a:lnTo>
                  <a:lnTo>
                    <a:pt x="338" y="350"/>
                  </a:lnTo>
                  <a:lnTo>
                    <a:pt x="343" y="346"/>
                  </a:lnTo>
                  <a:lnTo>
                    <a:pt x="341" y="346"/>
                  </a:lnTo>
                  <a:lnTo>
                    <a:pt x="337" y="349"/>
                  </a:lnTo>
                  <a:lnTo>
                    <a:pt x="336" y="345"/>
                  </a:lnTo>
                  <a:lnTo>
                    <a:pt x="338" y="339"/>
                  </a:lnTo>
                  <a:lnTo>
                    <a:pt x="340" y="341"/>
                  </a:lnTo>
                  <a:lnTo>
                    <a:pt x="342" y="342"/>
                  </a:lnTo>
                  <a:lnTo>
                    <a:pt x="347" y="342"/>
                  </a:lnTo>
                  <a:lnTo>
                    <a:pt x="349" y="340"/>
                  </a:lnTo>
                  <a:lnTo>
                    <a:pt x="348" y="336"/>
                  </a:lnTo>
                  <a:lnTo>
                    <a:pt x="345" y="332"/>
                  </a:lnTo>
                  <a:lnTo>
                    <a:pt x="346" y="331"/>
                  </a:lnTo>
                  <a:lnTo>
                    <a:pt x="349" y="331"/>
                  </a:lnTo>
                  <a:lnTo>
                    <a:pt x="352" y="329"/>
                  </a:lnTo>
                  <a:lnTo>
                    <a:pt x="354" y="331"/>
                  </a:lnTo>
                  <a:lnTo>
                    <a:pt x="357" y="329"/>
                  </a:lnTo>
                  <a:lnTo>
                    <a:pt x="358" y="331"/>
                  </a:lnTo>
                  <a:lnTo>
                    <a:pt x="361" y="333"/>
                  </a:lnTo>
                  <a:lnTo>
                    <a:pt x="364" y="331"/>
                  </a:lnTo>
                  <a:lnTo>
                    <a:pt x="367" y="329"/>
                  </a:lnTo>
                  <a:lnTo>
                    <a:pt x="374" y="327"/>
                  </a:lnTo>
                  <a:lnTo>
                    <a:pt x="381" y="326"/>
                  </a:lnTo>
                  <a:lnTo>
                    <a:pt x="392" y="320"/>
                  </a:lnTo>
                  <a:lnTo>
                    <a:pt x="395" y="314"/>
                  </a:lnTo>
                  <a:lnTo>
                    <a:pt x="396" y="309"/>
                  </a:lnTo>
                  <a:lnTo>
                    <a:pt x="399" y="307"/>
                  </a:lnTo>
                  <a:lnTo>
                    <a:pt x="402" y="306"/>
                  </a:lnTo>
                  <a:lnTo>
                    <a:pt x="403" y="305"/>
                  </a:lnTo>
                  <a:lnTo>
                    <a:pt x="406" y="303"/>
                  </a:lnTo>
                  <a:lnTo>
                    <a:pt x="405" y="300"/>
                  </a:lnTo>
                  <a:lnTo>
                    <a:pt x="404" y="297"/>
                  </a:lnTo>
                  <a:lnTo>
                    <a:pt x="403" y="296"/>
                  </a:lnTo>
                  <a:lnTo>
                    <a:pt x="402" y="294"/>
                  </a:lnTo>
                  <a:lnTo>
                    <a:pt x="403" y="291"/>
                  </a:lnTo>
                  <a:lnTo>
                    <a:pt x="407" y="288"/>
                  </a:lnTo>
                  <a:lnTo>
                    <a:pt x="410" y="286"/>
                  </a:lnTo>
                  <a:lnTo>
                    <a:pt x="412" y="286"/>
                  </a:lnTo>
                  <a:lnTo>
                    <a:pt x="412" y="289"/>
                  </a:lnTo>
                  <a:lnTo>
                    <a:pt x="412" y="293"/>
                  </a:lnTo>
                  <a:lnTo>
                    <a:pt x="412" y="299"/>
                  </a:lnTo>
                  <a:lnTo>
                    <a:pt x="413" y="300"/>
                  </a:lnTo>
                  <a:lnTo>
                    <a:pt x="419" y="295"/>
                  </a:lnTo>
                  <a:lnTo>
                    <a:pt x="424" y="294"/>
                  </a:lnTo>
                  <a:lnTo>
                    <a:pt x="439" y="288"/>
                  </a:lnTo>
                  <a:lnTo>
                    <a:pt x="441" y="287"/>
                  </a:lnTo>
                  <a:lnTo>
                    <a:pt x="444" y="282"/>
                  </a:lnTo>
                  <a:lnTo>
                    <a:pt x="447" y="272"/>
                  </a:lnTo>
                  <a:lnTo>
                    <a:pt x="447" y="268"/>
                  </a:lnTo>
                  <a:lnTo>
                    <a:pt x="444" y="261"/>
                  </a:lnTo>
                  <a:lnTo>
                    <a:pt x="446" y="256"/>
                  </a:lnTo>
                  <a:lnTo>
                    <a:pt x="446" y="253"/>
                  </a:lnTo>
                  <a:close/>
                </a:path>
              </a:pathLst>
            </a:custGeom>
            <a:solidFill>
              <a:schemeClr val="accent2"/>
            </a:solidFill>
            <a:ln w="6350" cap="flat">
              <a:solidFill>
                <a:srgbClr val="FFFFFF"/>
              </a:solidFill>
              <a:prstDash val="solid"/>
              <a:miter lim="800000"/>
              <a:headEnd/>
              <a:tailEnd/>
            </a:ln>
          </p:spPr>
          <p:txBody>
            <a:bodyPr/>
            <a:lstStyle/>
            <a:p>
              <a:pPr defTabSz="1828434" fontAlgn="auto">
                <a:spcBef>
                  <a:spcPts val="0"/>
                </a:spcBef>
                <a:spcAft>
                  <a:spcPts val="0"/>
                </a:spcAft>
                <a:defRPr/>
              </a:pPr>
              <a:endParaRPr lang="en-US" dirty="0">
                <a:latin typeface="Source Sans Pro Regular" charset="0"/>
                <a:ea typeface="+mn-ea"/>
              </a:endParaRPr>
            </a:p>
          </p:txBody>
        </p:sp>
        <p:sp>
          <p:nvSpPr>
            <p:cNvPr id="234" name="Freeform 8"/>
            <p:cNvSpPr>
              <a:spLocks/>
            </p:cNvSpPr>
            <p:nvPr/>
          </p:nvSpPr>
          <p:spPr bwMode="auto">
            <a:xfrm>
              <a:off x="5613602" y="2574620"/>
              <a:ext cx="369330" cy="435102"/>
            </a:xfrm>
            <a:custGeom>
              <a:avLst/>
              <a:gdLst>
                <a:gd name="T0" fmla="*/ 73 w 259"/>
                <a:gd name="T1" fmla="*/ 0 h 304"/>
                <a:gd name="T2" fmla="*/ 68 w 259"/>
                <a:gd name="T3" fmla="*/ 25 h 304"/>
                <a:gd name="T4" fmla="*/ 62 w 259"/>
                <a:gd name="T5" fmla="*/ 43 h 304"/>
                <a:gd name="T6" fmla="*/ 59 w 259"/>
                <a:gd name="T7" fmla="*/ 45 h 304"/>
                <a:gd name="T8" fmla="*/ 56 w 259"/>
                <a:gd name="T9" fmla="*/ 43 h 304"/>
                <a:gd name="T10" fmla="*/ 51 w 259"/>
                <a:gd name="T11" fmla="*/ 39 h 304"/>
                <a:gd name="T12" fmla="*/ 47 w 259"/>
                <a:gd name="T13" fmla="*/ 41 h 304"/>
                <a:gd name="T14" fmla="*/ 45 w 259"/>
                <a:gd name="T15" fmla="*/ 37 h 304"/>
                <a:gd name="T16" fmla="*/ 38 w 259"/>
                <a:gd name="T17" fmla="*/ 39 h 304"/>
                <a:gd name="T18" fmla="*/ 35 w 259"/>
                <a:gd name="T19" fmla="*/ 42 h 304"/>
                <a:gd name="T20" fmla="*/ 35 w 259"/>
                <a:gd name="T21" fmla="*/ 53 h 304"/>
                <a:gd name="T22" fmla="*/ 35 w 259"/>
                <a:gd name="T23" fmla="*/ 67 h 304"/>
                <a:gd name="T24" fmla="*/ 35 w 259"/>
                <a:gd name="T25" fmla="*/ 80 h 304"/>
                <a:gd name="T26" fmla="*/ 34 w 259"/>
                <a:gd name="T27" fmla="*/ 84 h 304"/>
                <a:gd name="T28" fmla="*/ 31 w 259"/>
                <a:gd name="T29" fmla="*/ 89 h 304"/>
                <a:gd name="T30" fmla="*/ 30 w 259"/>
                <a:gd name="T31" fmla="*/ 94 h 304"/>
                <a:gd name="T32" fmla="*/ 30 w 259"/>
                <a:gd name="T33" fmla="*/ 101 h 304"/>
                <a:gd name="T34" fmla="*/ 34 w 259"/>
                <a:gd name="T35" fmla="*/ 110 h 304"/>
                <a:gd name="T36" fmla="*/ 35 w 259"/>
                <a:gd name="T37" fmla="*/ 119 h 304"/>
                <a:gd name="T38" fmla="*/ 37 w 259"/>
                <a:gd name="T39" fmla="*/ 122 h 304"/>
                <a:gd name="T40" fmla="*/ 42 w 259"/>
                <a:gd name="T41" fmla="*/ 128 h 304"/>
                <a:gd name="T42" fmla="*/ 39 w 259"/>
                <a:gd name="T43" fmla="*/ 130 h 304"/>
                <a:gd name="T44" fmla="*/ 34 w 259"/>
                <a:gd name="T45" fmla="*/ 134 h 304"/>
                <a:gd name="T46" fmla="*/ 24 w 259"/>
                <a:gd name="T47" fmla="*/ 141 h 304"/>
                <a:gd name="T48" fmla="*/ 21 w 259"/>
                <a:gd name="T49" fmla="*/ 154 h 304"/>
                <a:gd name="T50" fmla="*/ 17 w 259"/>
                <a:gd name="T51" fmla="*/ 162 h 304"/>
                <a:gd name="T52" fmla="*/ 13 w 259"/>
                <a:gd name="T53" fmla="*/ 166 h 304"/>
                <a:gd name="T54" fmla="*/ 11 w 259"/>
                <a:gd name="T55" fmla="*/ 167 h 304"/>
                <a:gd name="T56" fmla="*/ 9 w 259"/>
                <a:gd name="T57" fmla="*/ 171 h 304"/>
                <a:gd name="T58" fmla="*/ 10 w 259"/>
                <a:gd name="T59" fmla="*/ 178 h 304"/>
                <a:gd name="T60" fmla="*/ 9 w 259"/>
                <a:gd name="T61" fmla="*/ 183 h 304"/>
                <a:gd name="T62" fmla="*/ 15 w 259"/>
                <a:gd name="T63" fmla="*/ 188 h 304"/>
                <a:gd name="T64" fmla="*/ 13 w 259"/>
                <a:gd name="T65" fmla="*/ 192 h 304"/>
                <a:gd name="T66" fmla="*/ 5 w 259"/>
                <a:gd name="T67" fmla="*/ 196 h 304"/>
                <a:gd name="T68" fmla="*/ 3 w 259"/>
                <a:gd name="T69" fmla="*/ 200 h 304"/>
                <a:gd name="T70" fmla="*/ 0 w 259"/>
                <a:gd name="T71" fmla="*/ 206 h 304"/>
                <a:gd name="T72" fmla="*/ 139 w 259"/>
                <a:gd name="T73" fmla="*/ 291 h 304"/>
                <a:gd name="T74" fmla="*/ 182 w 259"/>
                <a:gd name="T75" fmla="*/ 299 h 304"/>
                <a:gd name="T76" fmla="*/ 218 w 259"/>
                <a:gd name="T77" fmla="*/ 304 h 304"/>
                <a:gd name="T78" fmla="*/ 219 w 259"/>
                <a:gd name="T79" fmla="*/ 304 h 304"/>
                <a:gd name="T80" fmla="*/ 259 w 259"/>
                <a:gd name="T81" fmla="*/ 33 h 304"/>
                <a:gd name="T82" fmla="*/ 73 w 259"/>
                <a:gd name="T83" fmla="*/ 0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59" h="304">
                  <a:moveTo>
                    <a:pt x="73" y="0"/>
                  </a:moveTo>
                  <a:cubicBezTo>
                    <a:pt x="73" y="0"/>
                    <a:pt x="69" y="19"/>
                    <a:pt x="68" y="25"/>
                  </a:cubicBezTo>
                  <a:cubicBezTo>
                    <a:pt x="66" y="29"/>
                    <a:pt x="62" y="43"/>
                    <a:pt x="62" y="43"/>
                  </a:cubicBezTo>
                  <a:cubicBezTo>
                    <a:pt x="59" y="45"/>
                    <a:pt x="59" y="45"/>
                    <a:pt x="59" y="45"/>
                  </a:cubicBezTo>
                  <a:cubicBezTo>
                    <a:pt x="56" y="43"/>
                    <a:pt x="56" y="43"/>
                    <a:pt x="56" y="43"/>
                  </a:cubicBezTo>
                  <a:cubicBezTo>
                    <a:pt x="51" y="39"/>
                    <a:pt x="51" y="39"/>
                    <a:pt x="51" y="39"/>
                  </a:cubicBezTo>
                  <a:cubicBezTo>
                    <a:pt x="47" y="41"/>
                    <a:pt x="47" y="41"/>
                    <a:pt x="47" y="41"/>
                  </a:cubicBezTo>
                  <a:cubicBezTo>
                    <a:pt x="45" y="37"/>
                    <a:pt x="45" y="37"/>
                    <a:pt x="45" y="37"/>
                  </a:cubicBezTo>
                  <a:cubicBezTo>
                    <a:pt x="38" y="39"/>
                    <a:pt x="38" y="39"/>
                    <a:pt x="38" y="39"/>
                  </a:cubicBezTo>
                  <a:cubicBezTo>
                    <a:pt x="35" y="42"/>
                    <a:pt x="35" y="42"/>
                    <a:pt x="35" y="42"/>
                  </a:cubicBezTo>
                  <a:cubicBezTo>
                    <a:pt x="35" y="53"/>
                    <a:pt x="35" y="53"/>
                    <a:pt x="35" y="53"/>
                  </a:cubicBezTo>
                  <a:cubicBezTo>
                    <a:pt x="35" y="67"/>
                    <a:pt x="35" y="67"/>
                    <a:pt x="35" y="67"/>
                  </a:cubicBezTo>
                  <a:cubicBezTo>
                    <a:pt x="35" y="80"/>
                    <a:pt x="35" y="80"/>
                    <a:pt x="35" y="80"/>
                  </a:cubicBezTo>
                  <a:cubicBezTo>
                    <a:pt x="34" y="84"/>
                    <a:pt x="34" y="84"/>
                    <a:pt x="34" y="84"/>
                  </a:cubicBezTo>
                  <a:cubicBezTo>
                    <a:pt x="31" y="89"/>
                    <a:pt x="31" y="89"/>
                    <a:pt x="31" y="89"/>
                  </a:cubicBezTo>
                  <a:cubicBezTo>
                    <a:pt x="30" y="94"/>
                    <a:pt x="30" y="94"/>
                    <a:pt x="30" y="94"/>
                  </a:cubicBezTo>
                  <a:cubicBezTo>
                    <a:pt x="30" y="101"/>
                    <a:pt x="30" y="101"/>
                    <a:pt x="30" y="101"/>
                  </a:cubicBezTo>
                  <a:cubicBezTo>
                    <a:pt x="34" y="110"/>
                    <a:pt x="34" y="110"/>
                    <a:pt x="34" y="110"/>
                  </a:cubicBezTo>
                  <a:cubicBezTo>
                    <a:pt x="35" y="119"/>
                    <a:pt x="35" y="119"/>
                    <a:pt x="35" y="119"/>
                  </a:cubicBezTo>
                  <a:cubicBezTo>
                    <a:pt x="37" y="122"/>
                    <a:pt x="37" y="122"/>
                    <a:pt x="37" y="122"/>
                  </a:cubicBezTo>
                  <a:cubicBezTo>
                    <a:pt x="42" y="128"/>
                    <a:pt x="42" y="128"/>
                    <a:pt x="42" y="128"/>
                  </a:cubicBezTo>
                  <a:cubicBezTo>
                    <a:pt x="39" y="130"/>
                    <a:pt x="39" y="130"/>
                    <a:pt x="39" y="130"/>
                  </a:cubicBezTo>
                  <a:cubicBezTo>
                    <a:pt x="34" y="134"/>
                    <a:pt x="34" y="134"/>
                    <a:pt x="34" y="134"/>
                  </a:cubicBezTo>
                  <a:cubicBezTo>
                    <a:pt x="24" y="141"/>
                    <a:pt x="24" y="141"/>
                    <a:pt x="24" y="141"/>
                  </a:cubicBezTo>
                  <a:cubicBezTo>
                    <a:pt x="21" y="154"/>
                    <a:pt x="21" y="154"/>
                    <a:pt x="21" y="154"/>
                  </a:cubicBezTo>
                  <a:cubicBezTo>
                    <a:pt x="17" y="162"/>
                    <a:pt x="17" y="162"/>
                    <a:pt x="17" y="162"/>
                  </a:cubicBezTo>
                  <a:cubicBezTo>
                    <a:pt x="13" y="166"/>
                    <a:pt x="13" y="166"/>
                    <a:pt x="13" y="166"/>
                  </a:cubicBezTo>
                  <a:cubicBezTo>
                    <a:pt x="11" y="167"/>
                    <a:pt x="11" y="167"/>
                    <a:pt x="11" y="167"/>
                  </a:cubicBezTo>
                  <a:cubicBezTo>
                    <a:pt x="9" y="171"/>
                    <a:pt x="9" y="171"/>
                    <a:pt x="9" y="171"/>
                  </a:cubicBezTo>
                  <a:cubicBezTo>
                    <a:pt x="10" y="178"/>
                    <a:pt x="10" y="178"/>
                    <a:pt x="10" y="178"/>
                  </a:cubicBezTo>
                  <a:cubicBezTo>
                    <a:pt x="9" y="183"/>
                    <a:pt x="9" y="183"/>
                    <a:pt x="9" y="183"/>
                  </a:cubicBezTo>
                  <a:cubicBezTo>
                    <a:pt x="15" y="188"/>
                    <a:pt x="15" y="188"/>
                    <a:pt x="15" y="188"/>
                  </a:cubicBezTo>
                  <a:cubicBezTo>
                    <a:pt x="13" y="192"/>
                    <a:pt x="13" y="192"/>
                    <a:pt x="13" y="192"/>
                  </a:cubicBezTo>
                  <a:cubicBezTo>
                    <a:pt x="5" y="196"/>
                    <a:pt x="5" y="196"/>
                    <a:pt x="5" y="196"/>
                  </a:cubicBezTo>
                  <a:cubicBezTo>
                    <a:pt x="3" y="200"/>
                    <a:pt x="3" y="200"/>
                    <a:pt x="3" y="200"/>
                  </a:cubicBezTo>
                  <a:cubicBezTo>
                    <a:pt x="0" y="206"/>
                    <a:pt x="0" y="206"/>
                    <a:pt x="0" y="206"/>
                  </a:cubicBezTo>
                  <a:cubicBezTo>
                    <a:pt x="139" y="291"/>
                    <a:pt x="139" y="291"/>
                    <a:pt x="139" y="291"/>
                  </a:cubicBezTo>
                  <a:cubicBezTo>
                    <a:pt x="182" y="299"/>
                    <a:pt x="182" y="299"/>
                    <a:pt x="182" y="299"/>
                  </a:cubicBezTo>
                  <a:cubicBezTo>
                    <a:pt x="218" y="304"/>
                    <a:pt x="218" y="304"/>
                    <a:pt x="218" y="304"/>
                  </a:cubicBezTo>
                  <a:cubicBezTo>
                    <a:pt x="219" y="304"/>
                    <a:pt x="219" y="304"/>
                    <a:pt x="219" y="304"/>
                  </a:cubicBezTo>
                  <a:cubicBezTo>
                    <a:pt x="259" y="33"/>
                    <a:pt x="259" y="33"/>
                    <a:pt x="259" y="33"/>
                  </a:cubicBezTo>
                  <a:lnTo>
                    <a:pt x="73" y="0"/>
                  </a:lnTo>
                  <a:close/>
                </a:path>
              </a:pathLst>
            </a:custGeom>
            <a:grpFill/>
            <a:ln w="6350" cap="flat">
              <a:solidFill>
                <a:srgbClr val="FFFFFF"/>
              </a:solidFill>
              <a:prstDash val="solid"/>
              <a:miter lim="800000"/>
              <a:headEnd/>
              <a:tailEnd/>
            </a:ln>
          </p:spPr>
          <p:txBody>
            <a:bodyPr/>
            <a:lstStyle/>
            <a:p>
              <a:pPr defTabSz="1828434" fontAlgn="auto">
                <a:spcBef>
                  <a:spcPts val="0"/>
                </a:spcBef>
                <a:spcAft>
                  <a:spcPts val="0"/>
                </a:spcAft>
                <a:defRPr/>
              </a:pPr>
              <a:endParaRPr lang="en-US" dirty="0">
                <a:latin typeface="Source Sans Pro Regular" charset="0"/>
                <a:ea typeface="+mn-ea"/>
              </a:endParaRPr>
            </a:p>
          </p:txBody>
        </p:sp>
        <p:sp>
          <p:nvSpPr>
            <p:cNvPr id="235" name="Freeform 9"/>
            <p:cNvSpPr>
              <a:spLocks/>
            </p:cNvSpPr>
            <p:nvPr/>
          </p:nvSpPr>
          <p:spPr bwMode="auto">
            <a:xfrm>
              <a:off x="5239212" y="2105790"/>
              <a:ext cx="433415" cy="750467"/>
            </a:xfrm>
            <a:custGeom>
              <a:avLst/>
              <a:gdLst>
                <a:gd name="T0" fmla="*/ 229 w 257"/>
                <a:gd name="T1" fmla="*/ 433 h 445"/>
                <a:gd name="T2" fmla="*/ 231 w 257"/>
                <a:gd name="T3" fmla="*/ 420 h 445"/>
                <a:gd name="T4" fmla="*/ 239 w 257"/>
                <a:gd name="T5" fmla="*/ 409 h 445"/>
                <a:gd name="T6" fmla="*/ 255 w 257"/>
                <a:gd name="T7" fmla="*/ 388 h 445"/>
                <a:gd name="T8" fmla="*/ 251 w 257"/>
                <a:gd name="T9" fmla="*/ 379 h 445"/>
                <a:gd name="T10" fmla="*/ 247 w 257"/>
                <a:gd name="T11" fmla="*/ 358 h 445"/>
                <a:gd name="T12" fmla="*/ 118 w 257"/>
                <a:gd name="T13" fmla="*/ 158 h 445"/>
                <a:gd name="T14" fmla="*/ 113 w 257"/>
                <a:gd name="T15" fmla="*/ 153 h 445"/>
                <a:gd name="T16" fmla="*/ 117 w 257"/>
                <a:gd name="T17" fmla="*/ 146 h 445"/>
                <a:gd name="T18" fmla="*/ 26 w 257"/>
                <a:gd name="T19" fmla="*/ 0 h 445"/>
                <a:gd name="T20" fmla="*/ 23 w 257"/>
                <a:gd name="T21" fmla="*/ 9 h 445"/>
                <a:gd name="T22" fmla="*/ 22 w 257"/>
                <a:gd name="T23" fmla="*/ 25 h 445"/>
                <a:gd name="T24" fmla="*/ 17 w 257"/>
                <a:gd name="T25" fmla="*/ 34 h 445"/>
                <a:gd name="T26" fmla="*/ 7 w 257"/>
                <a:gd name="T27" fmla="*/ 50 h 445"/>
                <a:gd name="T28" fmla="*/ 0 w 257"/>
                <a:gd name="T29" fmla="*/ 62 h 445"/>
                <a:gd name="T30" fmla="*/ 3 w 257"/>
                <a:gd name="T31" fmla="*/ 75 h 445"/>
                <a:gd name="T32" fmla="*/ 9 w 257"/>
                <a:gd name="T33" fmla="*/ 90 h 445"/>
                <a:gd name="T34" fmla="*/ 5 w 257"/>
                <a:gd name="T35" fmla="*/ 110 h 445"/>
                <a:gd name="T36" fmla="*/ 2 w 257"/>
                <a:gd name="T37" fmla="*/ 122 h 445"/>
                <a:gd name="T38" fmla="*/ 11 w 257"/>
                <a:gd name="T39" fmla="*/ 145 h 445"/>
                <a:gd name="T40" fmla="*/ 17 w 257"/>
                <a:gd name="T41" fmla="*/ 161 h 445"/>
                <a:gd name="T42" fmla="*/ 14 w 257"/>
                <a:gd name="T43" fmla="*/ 169 h 445"/>
                <a:gd name="T44" fmla="*/ 23 w 257"/>
                <a:gd name="T45" fmla="*/ 176 h 445"/>
                <a:gd name="T46" fmla="*/ 29 w 257"/>
                <a:gd name="T47" fmla="*/ 175 h 445"/>
                <a:gd name="T48" fmla="*/ 37 w 257"/>
                <a:gd name="T49" fmla="*/ 172 h 445"/>
                <a:gd name="T50" fmla="*/ 51 w 257"/>
                <a:gd name="T51" fmla="*/ 177 h 445"/>
                <a:gd name="T52" fmla="*/ 49 w 257"/>
                <a:gd name="T53" fmla="*/ 179 h 445"/>
                <a:gd name="T54" fmla="*/ 40 w 257"/>
                <a:gd name="T55" fmla="*/ 176 h 445"/>
                <a:gd name="T56" fmla="*/ 33 w 257"/>
                <a:gd name="T57" fmla="*/ 175 h 445"/>
                <a:gd name="T58" fmla="*/ 35 w 257"/>
                <a:gd name="T59" fmla="*/ 187 h 445"/>
                <a:gd name="T60" fmla="*/ 30 w 257"/>
                <a:gd name="T61" fmla="*/ 192 h 445"/>
                <a:gd name="T62" fmla="*/ 29 w 257"/>
                <a:gd name="T63" fmla="*/ 185 h 445"/>
                <a:gd name="T64" fmla="*/ 24 w 257"/>
                <a:gd name="T65" fmla="*/ 187 h 445"/>
                <a:gd name="T66" fmla="*/ 23 w 257"/>
                <a:gd name="T67" fmla="*/ 204 h 445"/>
                <a:gd name="T68" fmla="*/ 30 w 257"/>
                <a:gd name="T69" fmla="*/ 217 h 445"/>
                <a:gd name="T70" fmla="*/ 35 w 257"/>
                <a:gd name="T71" fmla="*/ 229 h 445"/>
                <a:gd name="T72" fmla="*/ 28 w 257"/>
                <a:gd name="T73" fmla="*/ 234 h 445"/>
                <a:gd name="T74" fmla="*/ 34 w 257"/>
                <a:gd name="T75" fmla="*/ 255 h 445"/>
                <a:gd name="T76" fmla="*/ 42 w 257"/>
                <a:gd name="T77" fmla="*/ 275 h 445"/>
                <a:gd name="T78" fmla="*/ 50 w 257"/>
                <a:gd name="T79" fmla="*/ 288 h 445"/>
                <a:gd name="T80" fmla="*/ 50 w 257"/>
                <a:gd name="T81" fmla="*/ 298 h 445"/>
                <a:gd name="T82" fmla="*/ 53 w 257"/>
                <a:gd name="T83" fmla="*/ 307 h 445"/>
                <a:gd name="T84" fmla="*/ 50 w 257"/>
                <a:gd name="T85" fmla="*/ 327 h 445"/>
                <a:gd name="T86" fmla="*/ 73 w 257"/>
                <a:gd name="T87" fmla="*/ 339 h 445"/>
                <a:gd name="T88" fmla="*/ 91 w 257"/>
                <a:gd name="T89" fmla="*/ 355 h 445"/>
                <a:gd name="T90" fmla="*/ 112 w 257"/>
                <a:gd name="T91" fmla="*/ 374 h 445"/>
                <a:gd name="T92" fmla="*/ 128 w 257"/>
                <a:gd name="T93" fmla="*/ 388 h 445"/>
                <a:gd name="T94" fmla="*/ 143 w 257"/>
                <a:gd name="T95" fmla="*/ 414 h 445"/>
                <a:gd name="T96" fmla="*/ 143 w 257"/>
                <a:gd name="T97" fmla="*/ 434 h 445"/>
                <a:gd name="T98" fmla="*/ 226 w 257"/>
                <a:gd name="T99" fmla="*/ 444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57" h="445">
                  <a:moveTo>
                    <a:pt x="233" y="441"/>
                  </a:moveTo>
                  <a:lnTo>
                    <a:pt x="234" y="438"/>
                  </a:lnTo>
                  <a:lnTo>
                    <a:pt x="229" y="433"/>
                  </a:lnTo>
                  <a:lnTo>
                    <a:pt x="230" y="429"/>
                  </a:lnTo>
                  <a:lnTo>
                    <a:pt x="229" y="423"/>
                  </a:lnTo>
                  <a:lnTo>
                    <a:pt x="231" y="420"/>
                  </a:lnTo>
                  <a:lnTo>
                    <a:pt x="233" y="419"/>
                  </a:lnTo>
                  <a:lnTo>
                    <a:pt x="236" y="416"/>
                  </a:lnTo>
                  <a:lnTo>
                    <a:pt x="239" y="409"/>
                  </a:lnTo>
                  <a:lnTo>
                    <a:pt x="242" y="398"/>
                  </a:lnTo>
                  <a:lnTo>
                    <a:pt x="250" y="392"/>
                  </a:lnTo>
                  <a:lnTo>
                    <a:pt x="255" y="388"/>
                  </a:lnTo>
                  <a:lnTo>
                    <a:pt x="257" y="387"/>
                  </a:lnTo>
                  <a:lnTo>
                    <a:pt x="253" y="382"/>
                  </a:lnTo>
                  <a:lnTo>
                    <a:pt x="251" y="379"/>
                  </a:lnTo>
                  <a:lnTo>
                    <a:pt x="250" y="372"/>
                  </a:lnTo>
                  <a:lnTo>
                    <a:pt x="247" y="364"/>
                  </a:lnTo>
                  <a:lnTo>
                    <a:pt x="247" y="358"/>
                  </a:lnTo>
                  <a:lnTo>
                    <a:pt x="248" y="354"/>
                  </a:lnTo>
                  <a:lnTo>
                    <a:pt x="248" y="353"/>
                  </a:lnTo>
                  <a:lnTo>
                    <a:pt x="118" y="158"/>
                  </a:lnTo>
                  <a:lnTo>
                    <a:pt x="115" y="156"/>
                  </a:lnTo>
                  <a:lnTo>
                    <a:pt x="114" y="155"/>
                  </a:lnTo>
                  <a:lnTo>
                    <a:pt x="113" y="153"/>
                  </a:lnTo>
                  <a:lnTo>
                    <a:pt x="112" y="150"/>
                  </a:lnTo>
                  <a:lnTo>
                    <a:pt x="113" y="147"/>
                  </a:lnTo>
                  <a:lnTo>
                    <a:pt x="117" y="146"/>
                  </a:lnTo>
                  <a:lnTo>
                    <a:pt x="119" y="145"/>
                  </a:lnTo>
                  <a:lnTo>
                    <a:pt x="148" y="35"/>
                  </a:lnTo>
                  <a:lnTo>
                    <a:pt x="26" y="0"/>
                  </a:lnTo>
                  <a:lnTo>
                    <a:pt x="25" y="4"/>
                  </a:lnTo>
                  <a:lnTo>
                    <a:pt x="23" y="5"/>
                  </a:lnTo>
                  <a:lnTo>
                    <a:pt x="23" y="9"/>
                  </a:lnTo>
                  <a:lnTo>
                    <a:pt x="23" y="12"/>
                  </a:lnTo>
                  <a:lnTo>
                    <a:pt x="23" y="21"/>
                  </a:lnTo>
                  <a:lnTo>
                    <a:pt x="22" y="25"/>
                  </a:lnTo>
                  <a:lnTo>
                    <a:pt x="19" y="30"/>
                  </a:lnTo>
                  <a:lnTo>
                    <a:pt x="17" y="33"/>
                  </a:lnTo>
                  <a:lnTo>
                    <a:pt x="17" y="34"/>
                  </a:lnTo>
                  <a:lnTo>
                    <a:pt x="17" y="40"/>
                  </a:lnTo>
                  <a:lnTo>
                    <a:pt x="13" y="45"/>
                  </a:lnTo>
                  <a:lnTo>
                    <a:pt x="7" y="50"/>
                  </a:lnTo>
                  <a:lnTo>
                    <a:pt x="2" y="55"/>
                  </a:lnTo>
                  <a:lnTo>
                    <a:pt x="1" y="57"/>
                  </a:lnTo>
                  <a:lnTo>
                    <a:pt x="0" y="62"/>
                  </a:lnTo>
                  <a:lnTo>
                    <a:pt x="0" y="66"/>
                  </a:lnTo>
                  <a:lnTo>
                    <a:pt x="1" y="71"/>
                  </a:lnTo>
                  <a:lnTo>
                    <a:pt x="3" y="75"/>
                  </a:lnTo>
                  <a:lnTo>
                    <a:pt x="7" y="81"/>
                  </a:lnTo>
                  <a:lnTo>
                    <a:pt x="8" y="85"/>
                  </a:lnTo>
                  <a:lnTo>
                    <a:pt x="9" y="90"/>
                  </a:lnTo>
                  <a:lnTo>
                    <a:pt x="9" y="98"/>
                  </a:lnTo>
                  <a:lnTo>
                    <a:pt x="6" y="104"/>
                  </a:lnTo>
                  <a:lnTo>
                    <a:pt x="5" y="110"/>
                  </a:lnTo>
                  <a:lnTo>
                    <a:pt x="5" y="117"/>
                  </a:lnTo>
                  <a:lnTo>
                    <a:pt x="4" y="120"/>
                  </a:lnTo>
                  <a:lnTo>
                    <a:pt x="2" y="122"/>
                  </a:lnTo>
                  <a:lnTo>
                    <a:pt x="3" y="126"/>
                  </a:lnTo>
                  <a:lnTo>
                    <a:pt x="7" y="133"/>
                  </a:lnTo>
                  <a:lnTo>
                    <a:pt x="11" y="145"/>
                  </a:lnTo>
                  <a:lnTo>
                    <a:pt x="15" y="153"/>
                  </a:lnTo>
                  <a:lnTo>
                    <a:pt x="17" y="156"/>
                  </a:lnTo>
                  <a:lnTo>
                    <a:pt x="17" y="161"/>
                  </a:lnTo>
                  <a:lnTo>
                    <a:pt x="16" y="164"/>
                  </a:lnTo>
                  <a:lnTo>
                    <a:pt x="14" y="166"/>
                  </a:lnTo>
                  <a:lnTo>
                    <a:pt x="14" y="169"/>
                  </a:lnTo>
                  <a:lnTo>
                    <a:pt x="18" y="169"/>
                  </a:lnTo>
                  <a:lnTo>
                    <a:pt x="20" y="172"/>
                  </a:lnTo>
                  <a:lnTo>
                    <a:pt x="23" y="176"/>
                  </a:lnTo>
                  <a:lnTo>
                    <a:pt x="24" y="178"/>
                  </a:lnTo>
                  <a:lnTo>
                    <a:pt x="27" y="179"/>
                  </a:lnTo>
                  <a:lnTo>
                    <a:pt x="29" y="175"/>
                  </a:lnTo>
                  <a:lnTo>
                    <a:pt x="29" y="170"/>
                  </a:lnTo>
                  <a:lnTo>
                    <a:pt x="34" y="169"/>
                  </a:lnTo>
                  <a:lnTo>
                    <a:pt x="37" y="172"/>
                  </a:lnTo>
                  <a:lnTo>
                    <a:pt x="44" y="172"/>
                  </a:lnTo>
                  <a:lnTo>
                    <a:pt x="48" y="176"/>
                  </a:lnTo>
                  <a:lnTo>
                    <a:pt x="51" y="177"/>
                  </a:lnTo>
                  <a:lnTo>
                    <a:pt x="53" y="178"/>
                  </a:lnTo>
                  <a:lnTo>
                    <a:pt x="51" y="180"/>
                  </a:lnTo>
                  <a:lnTo>
                    <a:pt x="49" y="179"/>
                  </a:lnTo>
                  <a:lnTo>
                    <a:pt x="45" y="177"/>
                  </a:lnTo>
                  <a:lnTo>
                    <a:pt x="44" y="177"/>
                  </a:lnTo>
                  <a:lnTo>
                    <a:pt x="40" y="176"/>
                  </a:lnTo>
                  <a:lnTo>
                    <a:pt x="38" y="175"/>
                  </a:lnTo>
                  <a:lnTo>
                    <a:pt x="35" y="174"/>
                  </a:lnTo>
                  <a:lnTo>
                    <a:pt x="33" y="175"/>
                  </a:lnTo>
                  <a:lnTo>
                    <a:pt x="33" y="177"/>
                  </a:lnTo>
                  <a:lnTo>
                    <a:pt x="33" y="184"/>
                  </a:lnTo>
                  <a:lnTo>
                    <a:pt x="35" y="187"/>
                  </a:lnTo>
                  <a:lnTo>
                    <a:pt x="34" y="194"/>
                  </a:lnTo>
                  <a:lnTo>
                    <a:pt x="33" y="194"/>
                  </a:lnTo>
                  <a:lnTo>
                    <a:pt x="30" y="192"/>
                  </a:lnTo>
                  <a:lnTo>
                    <a:pt x="29" y="190"/>
                  </a:lnTo>
                  <a:lnTo>
                    <a:pt x="29" y="186"/>
                  </a:lnTo>
                  <a:lnTo>
                    <a:pt x="29" y="185"/>
                  </a:lnTo>
                  <a:lnTo>
                    <a:pt x="28" y="184"/>
                  </a:lnTo>
                  <a:lnTo>
                    <a:pt x="25" y="183"/>
                  </a:lnTo>
                  <a:lnTo>
                    <a:pt x="24" y="187"/>
                  </a:lnTo>
                  <a:lnTo>
                    <a:pt x="23" y="189"/>
                  </a:lnTo>
                  <a:lnTo>
                    <a:pt x="23" y="195"/>
                  </a:lnTo>
                  <a:lnTo>
                    <a:pt x="23" y="204"/>
                  </a:lnTo>
                  <a:lnTo>
                    <a:pt x="23" y="209"/>
                  </a:lnTo>
                  <a:lnTo>
                    <a:pt x="26" y="214"/>
                  </a:lnTo>
                  <a:lnTo>
                    <a:pt x="30" y="217"/>
                  </a:lnTo>
                  <a:lnTo>
                    <a:pt x="34" y="220"/>
                  </a:lnTo>
                  <a:lnTo>
                    <a:pt x="35" y="225"/>
                  </a:lnTo>
                  <a:lnTo>
                    <a:pt x="35" y="229"/>
                  </a:lnTo>
                  <a:lnTo>
                    <a:pt x="34" y="233"/>
                  </a:lnTo>
                  <a:lnTo>
                    <a:pt x="31" y="234"/>
                  </a:lnTo>
                  <a:lnTo>
                    <a:pt x="28" y="234"/>
                  </a:lnTo>
                  <a:lnTo>
                    <a:pt x="28" y="244"/>
                  </a:lnTo>
                  <a:lnTo>
                    <a:pt x="29" y="247"/>
                  </a:lnTo>
                  <a:lnTo>
                    <a:pt x="34" y="255"/>
                  </a:lnTo>
                  <a:lnTo>
                    <a:pt x="35" y="261"/>
                  </a:lnTo>
                  <a:lnTo>
                    <a:pt x="40" y="268"/>
                  </a:lnTo>
                  <a:lnTo>
                    <a:pt x="42" y="275"/>
                  </a:lnTo>
                  <a:lnTo>
                    <a:pt x="45" y="280"/>
                  </a:lnTo>
                  <a:lnTo>
                    <a:pt x="48" y="287"/>
                  </a:lnTo>
                  <a:lnTo>
                    <a:pt x="50" y="288"/>
                  </a:lnTo>
                  <a:lnTo>
                    <a:pt x="50" y="293"/>
                  </a:lnTo>
                  <a:lnTo>
                    <a:pt x="50" y="296"/>
                  </a:lnTo>
                  <a:lnTo>
                    <a:pt x="50" y="298"/>
                  </a:lnTo>
                  <a:lnTo>
                    <a:pt x="52" y="300"/>
                  </a:lnTo>
                  <a:lnTo>
                    <a:pt x="53" y="303"/>
                  </a:lnTo>
                  <a:lnTo>
                    <a:pt x="53" y="307"/>
                  </a:lnTo>
                  <a:lnTo>
                    <a:pt x="52" y="316"/>
                  </a:lnTo>
                  <a:lnTo>
                    <a:pt x="51" y="322"/>
                  </a:lnTo>
                  <a:lnTo>
                    <a:pt x="50" y="327"/>
                  </a:lnTo>
                  <a:lnTo>
                    <a:pt x="59" y="332"/>
                  </a:lnTo>
                  <a:lnTo>
                    <a:pt x="67" y="335"/>
                  </a:lnTo>
                  <a:lnTo>
                    <a:pt x="73" y="339"/>
                  </a:lnTo>
                  <a:lnTo>
                    <a:pt x="82" y="342"/>
                  </a:lnTo>
                  <a:lnTo>
                    <a:pt x="85" y="345"/>
                  </a:lnTo>
                  <a:lnTo>
                    <a:pt x="91" y="355"/>
                  </a:lnTo>
                  <a:lnTo>
                    <a:pt x="99" y="362"/>
                  </a:lnTo>
                  <a:lnTo>
                    <a:pt x="111" y="365"/>
                  </a:lnTo>
                  <a:lnTo>
                    <a:pt x="112" y="374"/>
                  </a:lnTo>
                  <a:lnTo>
                    <a:pt x="114" y="378"/>
                  </a:lnTo>
                  <a:lnTo>
                    <a:pt x="121" y="380"/>
                  </a:lnTo>
                  <a:lnTo>
                    <a:pt x="128" y="388"/>
                  </a:lnTo>
                  <a:lnTo>
                    <a:pt x="136" y="400"/>
                  </a:lnTo>
                  <a:lnTo>
                    <a:pt x="140" y="405"/>
                  </a:lnTo>
                  <a:lnTo>
                    <a:pt x="143" y="414"/>
                  </a:lnTo>
                  <a:lnTo>
                    <a:pt x="140" y="422"/>
                  </a:lnTo>
                  <a:lnTo>
                    <a:pt x="140" y="427"/>
                  </a:lnTo>
                  <a:lnTo>
                    <a:pt x="143" y="434"/>
                  </a:lnTo>
                  <a:lnTo>
                    <a:pt x="147" y="435"/>
                  </a:lnTo>
                  <a:lnTo>
                    <a:pt x="225" y="445"/>
                  </a:lnTo>
                  <a:lnTo>
                    <a:pt x="226" y="444"/>
                  </a:lnTo>
                  <a:lnTo>
                    <a:pt x="233" y="441"/>
                  </a:lnTo>
                  <a:close/>
                </a:path>
              </a:pathLst>
            </a:custGeom>
            <a:solidFill>
              <a:schemeClr val="accent3"/>
            </a:solidFill>
            <a:ln w="6350" cap="flat">
              <a:solidFill>
                <a:srgbClr val="FFFFFF"/>
              </a:solidFill>
              <a:prstDash val="solid"/>
              <a:miter lim="800000"/>
              <a:headEnd/>
              <a:tailEnd/>
            </a:ln>
          </p:spPr>
          <p:txBody>
            <a:bodyPr/>
            <a:lstStyle/>
            <a:p>
              <a:pPr defTabSz="1828434" fontAlgn="auto">
                <a:spcBef>
                  <a:spcPts val="0"/>
                </a:spcBef>
                <a:spcAft>
                  <a:spcPts val="0"/>
                </a:spcAft>
                <a:defRPr/>
              </a:pPr>
              <a:endParaRPr lang="en-US" dirty="0">
                <a:latin typeface="Source Sans Pro Regular" charset="0"/>
                <a:ea typeface="+mn-ea"/>
              </a:endParaRPr>
            </a:p>
          </p:txBody>
        </p:sp>
        <p:sp>
          <p:nvSpPr>
            <p:cNvPr id="236" name="Freeform 10"/>
            <p:cNvSpPr>
              <a:spLocks/>
            </p:cNvSpPr>
            <p:nvPr/>
          </p:nvSpPr>
          <p:spPr bwMode="auto">
            <a:xfrm>
              <a:off x="6303358" y="2660630"/>
              <a:ext cx="473890" cy="254654"/>
            </a:xfrm>
            <a:custGeom>
              <a:avLst/>
              <a:gdLst>
                <a:gd name="T0" fmla="*/ 0 w 332"/>
                <a:gd name="T1" fmla="*/ 25 h 178"/>
                <a:gd name="T2" fmla="*/ 0 w 332"/>
                <a:gd name="T3" fmla="*/ 28 h 178"/>
                <a:gd name="T4" fmla="*/ 0 w 332"/>
                <a:gd name="T5" fmla="*/ 25 h 178"/>
                <a:gd name="T6" fmla="*/ 118 w 332"/>
                <a:gd name="T7" fmla="*/ 32 h 178"/>
                <a:gd name="T8" fmla="*/ 113 w 332"/>
                <a:gd name="T9" fmla="*/ 123 h 178"/>
                <a:gd name="T10" fmla="*/ 121 w 332"/>
                <a:gd name="T11" fmla="*/ 131 h 178"/>
                <a:gd name="T12" fmla="*/ 124 w 332"/>
                <a:gd name="T13" fmla="*/ 134 h 178"/>
                <a:gd name="T14" fmla="*/ 127 w 332"/>
                <a:gd name="T15" fmla="*/ 134 h 178"/>
                <a:gd name="T16" fmla="*/ 131 w 332"/>
                <a:gd name="T17" fmla="*/ 133 h 178"/>
                <a:gd name="T18" fmla="*/ 134 w 332"/>
                <a:gd name="T19" fmla="*/ 134 h 178"/>
                <a:gd name="T20" fmla="*/ 137 w 332"/>
                <a:gd name="T21" fmla="*/ 133 h 178"/>
                <a:gd name="T22" fmla="*/ 141 w 332"/>
                <a:gd name="T23" fmla="*/ 135 h 178"/>
                <a:gd name="T24" fmla="*/ 144 w 332"/>
                <a:gd name="T25" fmla="*/ 144 h 178"/>
                <a:gd name="T26" fmla="*/ 153 w 332"/>
                <a:gd name="T27" fmla="*/ 144 h 178"/>
                <a:gd name="T28" fmla="*/ 160 w 332"/>
                <a:gd name="T29" fmla="*/ 148 h 178"/>
                <a:gd name="T30" fmla="*/ 166 w 332"/>
                <a:gd name="T31" fmla="*/ 147 h 178"/>
                <a:gd name="T32" fmla="*/ 167 w 332"/>
                <a:gd name="T33" fmla="*/ 147 h 178"/>
                <a:gd name="T34" fmla="*/ 171 w 332"/>
                <a:gd name="T35" fmla="*/ 151 h 178"/>
                <a:gd name="T36" fmla="*/ 175 w 332"/>
                <a:gd name="T37" fmla="*/ 148 h 178"/>
                <a:gd name="T38" fmla="*/ 184 w 332"/>
                <a:gd name="T39" fmla="*/ 149 h 178"/>
                <a:gd name="T40" fmla="*/ 188 w 332"/>
                <a:gd name="T41" fmla="*/ 156 h 178"/>
                <a:gd name="T42" fmla="*/ 191 w 332"/>
                <a:gd name="T43" fmla="*/ 156 h 178"/>
                <a:gd name="T44" fmla="*/ 192 w 332"/>
                <a:gd name="T45" fmla="*/ 162 h 178"/>
                <a:gd name="T46" fmla="*/ 196 w 332"/>
                <a:gd name="T47" fmla="*/ 163 h 178"/>
                <a:gd name="T48" fmla="*/ 200 w 332"/>
                <a:gd name="T49" fmla="*/ 160 h 178"/>
                <a:gd name="T50" fmla="*/ 202 w 332"/>
                <a:gd name="T51" fmla="*/ 157 h 178"/>
                <a:gd name="T52" fmla="*/ 204 w 332"/>
                <a:gd name="T53" fmla="*/ 157 h 178"/>
                <a:gd name="T54" fmla="*/ 211 w 332"/>
                <a:gd name="T55" fmla="*/ 162 h 178"/>
                <a:gd name="T56" fmla="*/ 213 w 332"/>
                <a:gd name="T57" fmla="*/ 166 h 178"/>
                <a:gd name="T58" fmla="*/ 220 w 332"/>
                <a:gd name="T59" fmla="*/ 162 h 178"/>
                <a:gd name="T60" fmla="*/ 222 w 332"/>
                <a:gd name="T61" fmla="*/ 164 h 178"/>
                <a:gd name="T62" fmla="*/ 223 w 332"/>
                <a:gd name="T63" fmla="*/ 170 h 178"/>
                <a:gd name="T64" fmla="*/ 225 w 332"/>
                <a:gd name="T65" fmla="*/ 169 h 178"/>
                <a:gd name="T66" fmla="*/ 228 w 332"/>
                <a:gd name="T67" fmla="*/ 164 h 178"/>
                <a:gd name="T68" fmla="*/ 233 w 332"/>
                <a:gd name="T69" fmla="*/ 163 h 178"/>
                <a:gd name="T70" fmla="*/ 239 w 332"/>
                <a:gd name="T71" fmla="*/ 166 h 178"/>
                <a:gd name="T72" fmla="*/ 248 w 332"/>
                <a:gd name="T73" fmla="*/ 165 h 178"/>
                <a:gd name="T74" fmla="*/ 252 w 332"/>
                <a:gd name="T75" fmla="*/ 169 h 178"/>
                <a:gd name="T76" fmla="*/ 254 w 332"/>
                <a:gd name="T77" fmla="*/ 172 h 178"/>
                <a:gd name="T78" fmla="*/ 259 w 332"/>
                <a:gd name="T79" fmla="*/ 171 h 178"/>
                <a:gd name="T80" fmla="*/ 264 w 332"/>
                <a:gd name="T81" fmla="*/ 167 h 178"/>
                <a:gd name="T82" fmla="*/ 267 w 332"/>
                <a:gd name="T83" fmla="*/ 164 h 178"/>
                <a:gd name="T84" fmla="*/ 271 w 332"/>
                <a:gd name="T85" fmla="*/ 164 h 178"/>
                <a:gd name="T86" fmla="*/ 275 w 332"/>
                <a:gd name="T87" fmla="*/ 166 h 178"/>
                <a:gd name="T88" fmla="*/ 278 w 332"/>
                <a:gd name="T89" fmla="*/ 165 h 178"/>
                <a:gd name="T90" fmla="*/ 282 w 332"/>
                <a:gd name="T91" fmla="*/ 162 h 178"/>
                <a:gd name="T92" fmla="*/ 288 w 332"/>
                <a:gd name="T93" fmla="*/ 163 h 178"/>
                <a:gd name="T94" fmla="*/ 291 w 332"/>
                <a:gd name="T95" fmla="*/ 164 h 178"/>
                <a:gd name="T96" fmla="*/ 300 w 332"/>
                <a:gd name="T97" fmla="*/ 161 h 178"/>
                <a:gd name="T98" fmla="*/ 306 w 332"/>
                <a:gd name="T99" fmla="*/ 163 h 178"/>
                <a:gd name="T100" fmla="*/ 311 w 332"/>
                <a:gd name="T101" fmla="*/ 168 h 178"/>
                <a:gd name="T102" fmla="*/ 318 w 332"/>
                <a:gd name="T103" fmla="*/ 173 h 178"/>
                <a:gd name="T104" fmla="*/ 324 w 332"/>
                <a:gd name="T105" fmla="*/ 173 h 178"/>
                <a:gd name="T106" fmla="*/ 328 w 332"/>
                <a:gd name="T107" fmla="*/ 176 h 178"/>
                <a:gd name="T108" fmla="*/ 331 w 332"/>
                <a:gd name="T109" fmla="*/ 178 h 178"/>
                <a:gd name="T110" fmla="*/ 332 w 332"/>
                <a:gd name="T111" fmla="*/ 88 h 178"/>
                <a:gd name="T112" fmla="*/ 324 w 332"/>
                <a:gd name="T113" fmla="*/ 37 h 178"/>
                <a:gd name="T114" fmla="*/ 324 w 332"/>
                <a:gd name="T115" fmla="*/ 12 h 178"/>
                <a:gd name="T116" fmla="*/ 175 w 332"/>
                <a:gd name="T117" fmla="*/ 9 h 178"/>
                <a:gd name="T118" fmla="*/ 4 w 332"/>
                <a:gd name="T119" fmla="*/ 0 h 178"/>
                <a:gd name="T120" fmla="*/ 3 w 332"/>
                <a:gd name="T121" fmla="*/ 25 h 178"/>
                <a:gd name="T122" fmla="*/ 0 w 332"/>
                <a:gd name="T123" fmla="*/ 25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32" h="178">
                  <a:moveTo>
                    <a:pt x="0" y="25"/>
                  </a:moveTo>
                  <a:cubicBezTo>
                    <a:pt x="0" y="28"/>
                    <a:pt x="0" y="28"/>
                    <a:pt x="0" y="28"/>
                  </a:cubicBezTo>
                  <a:cubicBezTo>
                    <a:pt x="0" y="25"/>
                    <a:pt x="0" y="25"/>
                    <a:pt x="0" y="25"/>
                  </a:cubicBezTo>
                  <a:cubicBezTo>
                    <a:pt x="118" y="32"/>
                    <a:pt x="118" y="32"/>
                    <a:pt x="118" y="32"/>
                  </a:cubicBezTo>
                  <a:cubicBezTo>
                    <a:pt x="113" y="123"/>
                    <a:pt x="113" y="123"/>
                    <a:pt x="113" y="123"/>
                  </a:cubicBezTo>
                  <a:cubicBezTo>
                    <a:pt x="121" y="131"/>
                    <a:pt x="121" y="131"/>
                    <a:pt x="121" y="131"/>
                  </a:cubicBezTo>
                  <a:cubicBezTo>
                    <a:pt x="124" y="134"/>
                    <a:pt x="124" y="134"/>
                    <a:pt x="124" y="134"/>
                  </a:cubicBezTo>
                  <a:cubicBezTo>
                    <a:pt x="127" y="134"/>
                    <a:pt x="127" y="134"/>
                    <a:pt x="127" y="134"/>
                  </a:cubicBezTo>
                  <a:cubicBezTo>
                    <a:pt x="131" y="133"/>
                    <a:pt x="131" y="133"/>
                    <a:pt x="131" y="133"/>
                  </a:cubicBezTo>
                  <a:cubicBezTo>
                    <a:pt x="134" y="134"/>
                    <a:pt x="134" y="134"/>
                    <a:pt x="134" y="134"/>
                  </a:cubicBezTo>
                  <a:cubicBezTo>
                    <a:pt x="137" y="133"/>
                    <a:pt x="137" y="133"/>
                    <a:pt x="137" y="133"/>
                  </a:cubicBezTo>
                  <a:cubicBezTo>
                    <a:pt x="141" y="135"/>
                    <a:pt x="141" y="135"/>
                    <a:pt x="141" y="135"/>
                  </a:cubicBezTo>
                  <a:cubicBezTo>
                    <a:pt x="144" y="144"/>
                    <a:pt x="144" y="144"/>
                    <a:pt x="144" y="144"/>
                  </a:cubicBezTo>
                  <a:cubicBezTo>
                    <a:pt x="153" y="144"/>
                    <a:pt x="153" y="144"/>
                    <a:pt x="153" y="144"/>
                  </a:cubicBezTo>
                  <a:cubicBezTo>
                    <a:pt x="160" y="148"/>
                    <a:pt x="160" y="148"/>
                    <a:pt x="160" y="148"/>
                  </a:cubicBezTo>
                  <a:cubicBezTo>
                    <a:pt x="166" y="147"/>
                    <a:pt x="166" y="147"/>
                    <a:pt x="166" y="147"/>
                  </a:cubicBezTo>
                  <a:cubicBezTo>
                    <a:pt x="167" y="147"/>
                    <a:pt x="167" y="147"/>
                    <a:pt x="167" y="147"/>
                  </a:cubicBezTo>
                  <a:cubicBezTo>
                    <a:pt x="171" y="151"/>
                    <a:pt x="171" y="151"/>
                    <a:pt x="171" y="151"/>
                  </a:cubicBezTo>
                  <a:cubicBezTo>
                    <a:pt x="175" y="148"/>
                    <a:pt x="175" y="148"/>
                    <a:pt x="175" y="148"/>
                  </a:cubicBezTo>
                  <a:cubicBezTo>
                    <a:pt x="184" y="149"/>
                    <a:pt x="184" y="149"/>
                    <a:pt x="184" y="149"/>
                  </a:cubicBezTo>
                  <a:cubicBezTo>
                    <a:pt x="188" y="156"/>
                    <a:pt x="188" y="156"/>
                    <a:pt x="188" y="156"/>
                  </a:cubicBezTo>
                  <a:cubicBezTo>
                    <a:pt x="191" y="156"/>
                    <a:pt x="191" y="156"/>
                    <a:pt x="191" y="156"/>
                  </a:cubicBezTo>
                  <a:cubicBezTo>
                    <a:pt x="192" y="162"/>
                    <a:pt x="192" y="162"/>
                    <a:pt x="192" y="162"/>
                  </a:cubicBezTo>
                  <a:cubicBezTo>
                    <a:pt x="196" y="163"/>
                    <a:pt x="196" y="163"/>
                    <a:pt x="196" y="163"/>
                  </a:cubicBezTo>
                  <a:cubicBezTo>
                    <a:pt x="200" y="160"/>
                    <a:pt x="200" y="160"/>
                    <a:pt x="200" y="160"/>
                  </a:cubicBezTo>
                  <a:cubicBezTo>
                    <a:pt x="202" y="157"/>
                    <a:pt x="202" y="157"/>
                    <a:pt x="202" y="157"/>
                  </a:cubicBezTo>
                  <a:cubicBezTo>
                    <a:pt x="204" y="157"/>
                    <a:pt x="204" y="157"/>
                    <a:pt x="204" y="157"/>
                  </a:cubicBezTo>
                  <a:cubicBezTo>
                    <a:pt x="211" y="162"/>
                    <a:pt x="211" y="162"/>
                    <a:pt x="211" y="162"/>
                  </a:cubicBezTo>
                  <a:cubicBezTo>
                    <a:pt x="213" y="166"/>
                    <a:pt x="213" y="166"/>
                    <a:pt x="213" y="166"/>
                  </a:cubicBezTo>
                  <a:cubicBezTo>
                    <a:pt x="220" y="162"/>
                    <a:pt x="220" y="162"/>
                    <a:pt x="220" y="162"/>
                  </a:cubicBezTo>
                  <a:cubicBezTo>
                    <a:pt x="222" y="164"/>
                    <a:pt x="222" y="164"/>
                    <a:pt x="222" y="164"/>
                  </a:cubicBezTo>
                  <a:cubicBezTo>
                    <a:pt x="223" y="170"/>
                    <a:pt x="223" y="170"/>
                    <a:pt x="223" y="170"/>
                  </a:cubicBezTo>
                  <a:cubicBezTo>
                    <a:pt x="225" y="169"/>
                    <a:pt x="225" y="169"/>
                    <a:pt x="225" y="169"/>
                  </a:cubicBezTo>
                  <a:cubicBezTo>
                    <a:pt x="228" y="164"/>
                    <a:pt x="228" y="164"/>
                    <a:pt x="228" y="164"/>
                  </a:cubicBezTo>
                  <a:cubicBezTo>
                    <a:pt x="233" y="163"/>
                    <a:pt x="233" y="163"/>
                    <a:pt x="233" y="163"/>
                  </a:cubicBezTo>
                  <a:cubicBezTo>
                    <a:pt x="239" y="166"/>
                    <a:pt x="239" y="166"/>
                    <a:pt x="239" y="166"/>
                  </a:cubicBezTo>
                  <a:cubicBezTo>
                    <a:pt x="248" y="165"/>
                    <a:pt x="248" y="165"/>
                    <a:pt x="248" y="165"/>
                  </a:cubicBezTo>
                  <a:cubicBezTo>
                    <a:pt x="252" y="169"/>
                    <a:pt x="252" y="169"/>
                    <a:pt x="252" y="169"/>
                  </a:cubicBezTo>
                  <a:cubicBezTo>
                    <a:pt x="254" y="172"/>
                    <a:pt x="254" y="172"/>
                    <a:pt x="254" y="172"/>
                  </a:cubicBezTo>
                  <a:cubicBezTo>
                    <a:pt x="259" y="171"/>
                    <a:pt x="259" y="171"/>
                    <a:pt x="259" y="171"/>
                  </a:cubicBezTo>
                  <a:cubicBezTo>
                    <a:pt x="264" y="167"/>
                    <a:pt x="264" y="167"/>
                    <a:pt x="264" y="167"/>
                  </a:cubicBezTo>
                  <a:cubicBezTo>
                    <a:pt x="267" y="164"/>
                    <a:pt x="267" y="164"/>
                    <a:pt x="267" y="164"/>
                  </a:cubicBezTo>
                  <a:cubicBezTo>
                    <a:pt x="271" y="164"/>
                    <a:pt x="271" y="164"/>
                    <a:pt x="271" y="164"/>
                  </a:cubicBezTo>
                  <a:cubicBezTo>
                    <a:pt x="275" y="166"/>
                    <a:pt x="275" y="166"/>
                    <a:pt x="275" y="166"/>
                  </a:cubicBezTo>
                  <a:cubicBezTo>
                    <a:pt x="278" y="165"/>
                    <a:pt x="278" y="165"/>
                    <a:pt x="278" y="165"/>
                  </a:cubicBezTo>
                  <a:cubicBezTo>
                    <a:pt x="282" y="162"/>
                    <a:pt x="282" y="162"/>
                    <a:pt x="282" y="162"/>
                  </a:cubicBezTo>
                  <a:cubicBezTo>
                    <a:pt x="288" y="163"/>
                    <a:pt x="288" y="163"/>
                    <a:pt x="288" y="163"/>
                  </a:cubicBezTo>
                  <a:cubicBezTo>
                    <a:pt x="291" y="164"/>
                    <a:pt x="291" y="164"/>
                    <a:pt x="291" y="164"/>
                  </a:cubicBezTo>
                  <a:cubicBezTo>
                    <a:pt x="300" y="161"/>
                    <a:pt x="300" y="161"/>
                    <a:pt x="300" y="161"/>
                  </a:cubicBezTo>
                  <a:cubicBezTo>
                    <a:pt x="306" y="163"/>
                    <a:pt x="306" y="163"/>
                    <a:pt x="306" y="163"/>
                  </a:cubicBezTo>
                  <a:cubicBezTo>
                    <a:pt x="311" y="168"/>
                    <a:pt x="311" y="168"/>
                    <a:pt x="311" y="168"/>
                  </a:cubicBezTo>
                  <a:cubicBezTo>
                    <a:pt x="318" y="173"/>
                    <a:pt x="318" y="173"/>
                    <a:pt x="318" y="173"/>
                  </a:cubicBezTo>
                  <a:cubicBezTo>
                    <a:pt x="324" y="173"/>
                    <a:pt x="324" y="173"/>
                    <a:pt x="324" y="173"/>
                  </a:cubicBezTo>
                  <a:cubicBezTo>
                    <a:pt x="328" y="176"/>
                    <a:pt x="328" y="176"/>
                    <a:pt x="328" y="176"/>
                  </a:cubicBezTo>
                  <a:cubicBezTo>
                    <a:pt x="331" y="178"/>
                    <a:pt x="331" y="178"/>
                    <a:pt x="331" y="178"/>
                  </a:cubicBezTo>
                  <a:cubicBezTo>
                    <a:pt x="332" y="88"/>
                    <a:pt x="332" y="88"/>
                    <a:pt x="332" y="88"/>
                  </a:cubicBezTo>
                  <a:cubicBezTo>
                    <a:pt x="324" y="37"/>
                    <a:pt x="324" y="37"/>
                    <a:pt x="324" y="37"/>
                  </a:cubicBezTo>
                  <a:cubicBezTo>
                    <a:pt x="324" y="12"/>
                    <a:pt x="324" y="12"/>
                    <a:pt x="324" y="12"/>
                  </a:cubicBezTo>
                  <a:cubicBezTo>
                    <a:pt x="324" y="12"/>
                    <a:pt x="211" y="10"/>
                    <a:pt x="175" y="9"/>
                  </a:cubicBezTo>
                  <a:cubicBezTo>
                    <a:pt x="131" y="7"/>
                    <a:pt x="4" y="0"/>
                    <a:pt x="4" y="0"/>
                  </a:cubicBezTo>
                  <a:cubicBezTo>
                    <a:pt x="3" y="25"/>
                    <a:pt x="3" y="25"/>
                    <a:pt x="3" y="25"/>
                  </a:cubicBezTo>
                  <a:lnTo>
                    <a:pt x="0" y="25"/>
                  </a:lnTo>
                  <a:close/>
                </a:path>
              </a:pathLst>
            </a:custGeom>
            <a:grpFill/>
            <a:ln w="6350" cap="flat">
              <a:solidFill>
                <a:srgbClr val="FFFFFF"/>
              </a:solidFill>
              <a:prstDash val="solid"/>
              <a:miter lim="800000"/>
              <a:headEnd/>
              <a:tailEnd/>
            </a:ln>
          </p:spPr>
          <p:txBody>
            <a:bodyPr/>
            <a:lstStyle/>
            <a:p>
              <a:pPr defTabSz="1828434" fontAlgn="auto">
                <a:spcBef>
                  <a:spcPts val="0"/>
                </a:spcBef>
                <a:spcAft>
                  <a:spcPts val="0"/>
                </a:spcAft>
                <a:defRPr/>
              </a:pPr>
              <a:endParaRPr lang="en-US" dirty="0">
                <a:latin typeface="Source Sans Pro Regular" charset="0"/>
                <a:ea typeface="+mn-ea"/>
              </a:endParaRPr>
            </a:p>
          </p:txBody>
        </p:sp>
        <p:sp>
          <p:nvSpPr>
            <p:cNvPr id="237" name="Freeform 11"/>
            <p:cNvSpPr>
              <a:spLocks/>
            </p:cNvSpPr>
            <p:nvPr/>
          </p:nvSpPr>
          <p:spPr bwMode="auto">
            <a:xfrm>
              <a:off x="6364070" y="2454884"/>
              <a:ext cx="401373" cy="222611"/>
            </a:xfrm>
            <a:custGeom>
              <a:avLst/>
              <a:gdLst>
                <a:gd name="T0" fmla="*/ 282 w 282"/>
                <a:gd name="T1" fmla="*/ 156 h 156"/>
                <a:gd name="T2" fmla="*/ 282 w 282"/>
                <a:gd name="T3" fmla="*/ 52 h 156"/>
                <a:gd name="T4" fmla="*/ 276 w 282"/>
                <a:gd name="T5" fmla="*/ 49 h 156"/>
                <a:gd name="T6" fmla="*/ 273 w 282"/>
                <a:gd name="T7" fmla="*/ 47 h 156"/>
                <a:gd name="T8" fmla="*/ 271 w 282"/>
                <a:gd name="T9" fmla="*/ 41 h 156"/>
                <a:gd name="T10" fmla="*/ 265 w 282"/>
                <a:gd name="T11" fmla="*/ 35 h 156"/>
                <a:gd name="T12" fmla="*/ 268 w 282"/>
                <a:gd name="T13" fmla="*/ 30 h 156"/>
                <a:gd name="T14" fmla="*/ 271 w 282"/>
                <a:gd name="T15" fmla="*/ 24 h 156"/>
                <a:gd name="T16" fmla="*/ 271 w 282"/>
                <a:gd name="T17" fmla="*/ 19 h 156"/>
                <a:gd name="T18" fmla="*/ 269 w 282"/>
                <a:gd name="T19" fmla="*/ 19 h 156"/>
                <a:gd name="T20" fmla="*/ 260 w 282"/>
                <a:gd name="T21" fmla="*/ 19 h 156"/>
                <a:gd name="T22" fmla="*/ 258 w 282"/>
                <a:gd name="T23" fmla="*/ 15 h 156"/>
                <a:gd name="T24" fmla="*/ 254 w 282"/>
                <a:gd name="T25" fmla="*/ 9 h 156"/>
                <a:gd name="T26" fmla="*/ 165 w 282"/>
                <a:gd name="T27" fmla="*/ 6 h 156"/>
                <a:gd name="T28" fmla="*/ 10 w 282"/>
                <a:gd name="T29" fmla="*/ 0 h 156"/>
                <a:gd name="T30" fmla="*/ 0 w 282"/>
                <a:gd name="T31" fmla="*/ 146 h 156"/>
                <a:gd name="T32" fmla="*/ 133 w 282"/>
                <a:gd name="T33" fmla="*/ 153 h 156"/>
                <a:gd name="T34" fmla="*/ 282 w 282"/>
                <a:gd name="T35" fmla="*/ 156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2" h="156">
                  <a:moveTo>
                    <a:pt x="282" y="156"/>
                  </a:moveTo>
                  <a:cubicBezTo>
                    <a:pt x="282" y="52"/>
                    <a:pt x="282" y="52"/>
                    <a:pt x="282" y="52"/>
                  </a:cubicBezTo>
                  <a:cubicBezTo>
                    <a:pt x="276" y="49"/>
                    <a:pt x="276" y="49"/>
                    <a:pt x="276" y="49"/>
                  </a:cubicBezTo>
                  <a:cubicBezTo>
                    <a:pt x="273" y="47"/>
                    <a:pt x="273" y="47"/>
                    <a:pt x="273" y="47"/>
                  </a:cubicBezTo>
                  <a:cubicBezTo>
                    <a:pt x="271" y="41"/>
                    <a:pt x="271" y="41"/>
                    <a:pt x="271" y="41"/>
                  </a:cubicBezTo>
                  <a:cubicBezTo>
                    <a:pt x="265" y="35"/>
                    <a:pt x="265" y="35"/>
                    <a:pt x="265" y="35"/>
                  </a:cubicBezTo>
                  <a:cubicBezTo>
                    <a:pt x="268" y="30"/>
                    <a:pt x="268" y="30"/>
                    <a:pt x="268" y="30"/>
                  </a:cubicBezTo>
                  <a:cubicBezTo>
                    <a:pt x="271" y="24"/>
                    <a:pt x="271" y="24"/>
                    <a:pt x="271" y="24"/>
                  </a:cubicBezTo>
                  <a:cubicBezTo>
                    <a:pt x="271" y="19"/>
                    <a:pt x="271" y="19"/>
                    <a:pt x="271" y="19"/>
                  </a:cubicBezTo>
                  <a:cubicBezTo>
                    <a:pt x="269" y="19"/>
                    <a:pt x="269" y="19"/>
                    <a:pt x="269" y="19"/>
                  </a:cubicBezTo>
                  <a:cubicBezTo>
                    <a:pt x="260" y="19"/>
                    <a:pt x="260" y="19"/>
                    <a:pt x="260" y="19"/>
                  </a:cubicBezTo>
                  <a:cubicBezTo>
                    <a:pt x="258" y="15"/>
                    <a:pt x="258" y="15"/>
                    <a:pt x="258" y="15"/>
                  </a:cubicBezTo>
                  <a:cubicBezTo>
                    <a:pt x="254" y="9"/>
                    <a:pt x="254" y="9"/>
                    <a:pt x="254" y="9"/>
                  </a:cubicBezTo>
                  <a:cubicBezTo>
                    <a:pt x="254" y="9"/>
                    <a:pt x="187" y="7"/>
                    <a:pt x="165" y="6"/>
                  </a:cubicBezTo>
                  <a:cubicBezTo>
                    <a:pt x="126" y="5"/>
                    <a:pt x="10" y="0"/>
                    <a:pt x="10" y="0"/>
                  </a:cubicBezTo>
                  <a:cubicBezTo>
                    <a:pt x="0" y="146"/>
                    <a:pt x="0" y="146"/>
                    <a:pt x="0" y="146"/>
                  </a:cubicBezTo>
                  <a:cubicBezTo>
                    <a:pt x="41" y="148"/>
                    <a:pt x="104" y="151"/>
                    <a:pt x="133" y="153"/>
                  </a:cubicBezTo>
                  <a:cubicBezTo>
                    <a:pt x="169" y="154"/>
                    <a:pt x="282" y="156"/>
                    <a:pt x="282" y="156"/>
                  </a:cubicBezTo>
                  <a:close/>
                </a:path>
              </a:pathLst>
            </a:custGeom>
            <a:grpFill/>
            <a:ln w="6350" cap="flat">
              <a:solidFill>
                <a:srgbClr val="FFFFFF"/>
              </a:solidFill>
              <a:prstDash val="solid"/>
              <a:miter lim="800000"/>
              <a:headEnd/>
              <a:tailEnd/>
            </a:ln>
          </p:spPr>
          <p:txBody>
            <a:bodyPr/>
            <a:lstStyle/>
            <a:p>
              <a:pPr defTabSz="1828434" fontAlgn="auto">
                <a:spcBef>
                  <a:spcPts val="0"/>
                </a:spcBef>
                <a:spcAft>
                  <a:spcPts val="0"/>
                </a:spcAft>
                <a:defRPr/>
              </a:pPr>
              <a:endParaRPr lang="en-US" dirty="0">
                <a:latin typeface="Source Sans Pro Regular" charset="0"/>
                <a:ea typeface="+mn-ea"/>
              </a:endParaRPr>
            </a:p>
          </p:txBody>
        </p:sp>
        <p:sp>
          <p:nvSpPr>
            <p:cNvPr id="238" name="Freeform 12"/>
            <p:cNvSpPr>
              <a:spLocks/>
            </p:cNvSpPr>
            <p:nvPr/>
          </p:nvSpPr>
          <p:spPr bwMode="auto">
            <a:xfrm>
              <a:off x="6279748" y="2242392"/>
              <a:ext cx="446907" cy="225984"/>
            </a:xfrm>
            <a:custGeom>
              <a:avLst/>
              <a:gdLst>
                <a:gd name="T0" fmla="*/ 313 w 313"/>
                <a:gd name="T1" fmla="*/ 158 h 158"/>
                <a:gd name="T2" fmla="*/ 313 w 313"/>
                <a:gd name="T3" fmla="*/ 158 h 158"/>
                <a:gd name="T4" fmla="*/ 313 w 313"/>
                <a:gd name="T5" fmla="*/ 158 h 158"/>
                <a:gd name="T6" fmla="*/ 311 w 313"/>
                <a:gd name="T7" fmla="*/ 154 h 158"/>
                <a:gd name="T8" fmla="*/ 310 w 313"/>
                <a:gd name="T9" fmla="*/ 148 h 158"/>
                <a:gd name="T10" fmla="*/ 304 w 313"/>
                <a:gd name="T11" fmla="*/ 146 h 158"/>
                <a:gd name="T12" fmla="*/ 304 w 313"/>
                <a:gd name="T13" fmla="*/ 145 h 158"/>
                <a:gd name="T14" fmla="*/ 302 w 313"/>
                <a:gd name="T15" fmla="*/ 142 h 158"/>
                <a:gd name="T16" fmla="*/ 304 w 313"/>
                <a:gd name="T17" fmla="*/ 140 h 158"/>
                <a:gd name="T18" fmla="*/ 303 w 313"/>
                <a:gd name="T19" fmla="*/ 135 h 158"/>
                <a:gd name="T20" fmla="*/ 300 w 313"/>
                <a:gd name="T21" fmla="*/ 133 h 158"/>
                <a:gd name="T22" fmla="*/ 299 w 313"/>
                <a:gd name="T23" fmla="*/ 130 h 158"/>
                <a:gd name="T24" fmla="*/ 297 w 313"/>
                <a:gd name="T25" fmla="*/ 123 h 158"/>
                <a:gd name="T26" fmla="*/ 297 w 313"/>
                <a:gd name="T27" fmla="*/ 113 h 158"/>
                <a:gd name="T28" fmla="*/ 296 w 313"/>
                <a:gd name="T29" fmla="*/ 111 h 158"/>
                <a:gd name="T30" fmla="*/ 294 w 313"/>
                <a:gd name="T31" fmla="*/ 108 h 158"/>
                <a:gd name="T32" fmla="*/ 295 w 313"/>
                <a:gd name="T33" fmla="*/ 104 h 158"/>
                <a:gd name="T34" fmla="*/ 295 w 313"/>
                <a:gd name="T35" fmla="*/ 94 h 158"/>
                <a:gd name="T36" fmla="*/ 293 w 313"/>
                <a:gd name="T37" fmla="*/ 87 h 158"/>
                <a:gd name="T38" fmla="*/ 291 w 313"/>
                <a:gd name="T39" fmla="*/ 85 h 158"/>
                <a:gd name="T40" fmla="*/ 289 w 313"/>
                <a:gd name="T41" fmla="*/ 85 h 158"/>
                <a:gd name="T42" fmla="*/ 288 w 313"/>
                <a:gd name="T43" fmla="*/ 83 h 158"/>
                <a:gd name="T44" fmla="*/ 287 w 313"/>
                <a:gd name="T45" fmla="*/ 78 h 158"/>
                <a:gd name="T46" fmla="*/ 286 w 313"/>
                <a:gd name="T47" fmla="*/ 74 h 158"/>
                <a:gd name="T48" fmla="*/ 289 w 313"/>
                <a:gd name="T49" fmla="*/ 73 h 158"/>
                <a:gd name="T50" fmla="*/ 289 w 313"/>
                <a:gd name="T51" fmla="*/ 72 h 158"/>
                <a:gd name="T52" fmla="*/ 288 w 313"/>
                <a:gd name="T53" fmla="*/ 71 h 158"/>
                <a:gd name="T54" fmla="*/ 287 w 313"/>
                <a:gd name="T55" fmla="*/ 68 h 158"/>
                <a:gd name="T56" fmla="*/ 285 w 313"/>
                <a:gd name="T57" fmla="*/ 65 h 158"/>
                <a:gd name="T58" fmla="*/ 283 w 313"/>
                <a:gd name="T59" fmla="*/ 60 h 158"/>
                <a:gd name="T60" fmla="*/ 281 w 313"/>
                <a:gd name="T61" fmla="*/ 54 h 158"/>
                <a:gd name="T62" fmla="*/ 278 w 313"/>
                <a:gd name="T63" fmla="*/ 49 h 158"/>
                <a:gd name="T64" fmla="*/ 275 w 313"/>
                <a:gd name="T65" fmla="*/ 40 h 158"/>
                <a:gd name="T66" fmla="*/ 272 w 313"/>
                <a:gd name="T67" fmla="*/ 36 h 158"/>
                <a:gd name="T68" fmla="*/ 271 w 313"/>
                <a:gd name="T69" fmla="*/ 35 h 158"/>
                <a:gd name="T70" fmla="*/ 267 w 313"/>
                <a:gd name="T71" fmla="*/ 32 h 158"/>
                <a:gd name="T72" fmla="*/ 260 w 313"/>
                <a:gd name="T73" fmla="*/ 27 h 158"/>
                <a:gd name="T74" fmla="*/ 255 w 313"/>
                <a:gd name="T75" fmla="*/ 25 h 158"/>
                <a:gd name="T76" fmla="*/ 250 w 313"/>
                <a:gd name="T77" fmla="*/ 23 h 158"/>
                <a:gd name="T78" fmla="*/ 246 w 313"/>
                <a:gd name="T79" fmla="*/ 19 h 158"/>
                <a:gd name="T80" fmla="*/ 239 w 313"/>
                <a:gd name="T81" fmla="*/ 18 h 158"/>
                <a:gd name="T82" fmla="*/ 230 w 313"/>
                <a:gd name="T83" fmla="*/ 19 h 158"/>
                <a:gd name="T84" fmla="*/ 227 w 313"/>
                <a:gd name="T85" fmla="*/ 19 h 158"/>
                <a:gd name="T86" fmla="*/ 224 w 313"/>
                <a:gd name="T87" fmla="*/ 20 h 158"/>
                <a:gd name="T88" fmla="*/ 222 w 313"/>
                <a:gd name="T89" fmla="*/ 22 h 158"/>
                <a:gd name="T90" fmla="*/ 219 w 313"/>
                <a:gd name="T91" fmla="*/ 21 h 158"/>
                <a:gd name="T92" fmla="*/ 216 w 313"/>
                <a:gd name="T93" fmla="*/ 19 h 158"/>
                <a:gd name="T94" fmla="*/ 210 w 313"/>
                <a:gd name="T95" fmla="*/ 16 h 158"/>
                <a:gd name="T96" fmla="*/ 202 w 313"/>
                <a:gd name="T97" fmla="*/ 12 h 158"/>
                <a:gd name="T98" fmla="*/ 10 w 313"/>
                <a:gd name="T99" fmla="*/ 0 h 158"/>
                <a:gd name="T100" fmla="*/ 0 w 313"/>
                <a:gd name="T101" fmla="*/ 95 h 158"/>
                <a:gd name="T102" fmla="*/ 73 w 313"/>
                <a:gd name="T103" fmla="*/ 102 h 158"/>
                <a:gd name="T104" fmla="*/ 69 w 313"/>
                <a:gd name="T105" fmla="*/ 149 h 158"/>
                <a:gd name="T106" fmla="*/ 69 w 313"/>
                <a:gd name="T107" fmla="*/ 149 h 158"/>
                <a:gd name="T108" fmla="*/ 224 w 313"/>
                <a:gd name="T109" fmla="*/ 155 h 158"/>
                <a:gd name="T110" fmla="*/ 313 w 313"/>
                <a:gd name="T111"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13" h="158">
                  <a:moveTo>
                    <a:pt x="313" y="158"/>
                  </a:moveTo>
                  <a:cubicBezTo>
                    <a:pt x="313" y="158"/>
                    <a:pt x="313" y="158"/>
                    <a:pt x="313" y="158"/>
                  </a:cubicBezTo>
                  <a:cubicBezTo>
                    <a:pt x="313" y="158"/>
                    <a:pt x="313" y="158"/>
                    <a:pt x="313" y="158"/>
                  </a:cubicBezTo>
                  <a:cubicBezTo>
                    <a:pt x="311" y="154"/>
                    <a:pt x="311" y="154"/>
                    <a:pt x="311" y="154"/>
                  </a:cubicBezTo>
                  <a:cubicBezTo>
                    <a:pt x="310" y="148"/>
                    <a:pt x="310" y="148"/>
                    <a:pt x="310" y="148"/>
                  </a:cubicBezTo>
                  <a:cubicBezTo>
                    <a:pt x="310" y="148"/>
                    <a:pt x="305" y="147"/>
                    <a:pt x="304" y="146"/>
                  </a:cubicBezTo>
                  <a:cubicBezTo>
                    <a:pt x="303" y="145"/>
                    <a:pt x="304" y="145"/>
                    <a:pt x="304" y="145"/>
                  </a:cubicBezTo>
                  <a:cubicBezTo>
                    <a:pt x="302" y="142"/>
                    <a:pt x="302" y="142"/>
                    <a:pt x="302" y="142"/>
                  </a:cubicBezTo>
                  <a:cubicBezTo>
                    <a:pt x="304" y="140"/>
                    <a:pt x="304" y="140"/>
                    <a:pt x="304" y="140"/>
                  </a:cubicBezTo>
                  <a:cubicBezTo>
                    <a:pt x="303" y="135"/>
                    <a:pt x="303" y="135"/>
                    <a:pt x="303" y="135"/>
                  </a:cubicBezTo>
                  <a:cubicBezTo>
                    <a:pt x="300" y="133"/>
                    <a:pt x="300" y="133"/>
                    <a:pt x="300" y="133"/>
                  </a:cubicBezTo>
                  <a:cubicBezTo>
                    <a:pt x="299" y="130"/>
                    <a:pt x="299" y="130"/>
                    <a:pt x="299" y="130"/>
                  </a:cubicBezTo>
                  <a:cubicBezTo>
                    <a:pt x="297" y="123"/>
                    <a:pt x="297" y="123"/>
                    <a:pt x="297" y="123"/>
                  </a:cubicBezTo>
                  <a:cubicBezTo>
                    <a:pt x="297" y="113"/>
                    <a:pt x="297" y="113"/>
                    <a:pt x="297" y="113"/>
                  </a:cubicBezTo>
                  <a:cubicBezTo>
                    <a:pt x="296" y="111"/>
                    <a:pt x="296" y="111"/>
                    <a:pt x="296" y="111"/>
                  </a:cubicBezTo>
                  <a:cubicBezTo>
                    <a:pt x="294" y="108"/>
                    <a:pt x="294" y="108"/>
                    <a:pt x="294" y="108"/>
                  </a:cubicBezTo>
                  <a:cubicBezTo>
                    <a:pt x="295" y="104"/>
                    <a:pt x="295" y="104"/>
                    <a:pt x="295" y="104"/>
                  </a:cubicBezTo>
                  <a:cubicBezTo>
                    <a:pt x="295" y="94"/>
                    <a:pt x="295" y="94"/>
                    <a:pt x="295" y="94"/>
                  </a:cubicBezTo>
                  <a:cubicBezTo>
                    <a:pt x="293" y="87"/>
                    <a:pt x="293" y="87"/>
                    <a:pt x="293" y="87"/>
                  </a:cubicBezTo>
                  <a:cubicBezTo>
                    <a:pt x="291" y="85"/>
                    <a:pt x="291" y="85"/>
                    <a:pt x="291" y="85"/>
                  </a:cubicBezTo>
                  <a:cubicBezTo>
                    <a:pt x="289" y="85"/>
                    <a:pt x="289" y="85"/>
                    <a:pt x="289" y="85"/>
                  </a:cubicBezTo>
                  <a:cubicBezTo>
                    <a:pt x="288" y="83"/>
                    <a:pt x="288" y="83"/>
                    <a:pt x="288" y="83"/>
                  </a:cubicBezTo>
                  <a:cubicBezTo>
                    <a:pt x="287" y="78"/>
                    <a:pt x="287" y="78"/>
                    <a:pt x="287" y="78"/>
                  </a:cubicBezTo>
                  <a:cubicBezTo>
                    <a:pt x="286" y="74"/>
                    <a:pt x="286" y="74"/>
                    <a:pt x="286" y="74"/>
                  </a:cubicBezTo>
                  <a:cubicBezTo>
                    <a:pt x="289" y="73"/>
                    <a:pt x="289" y="73"/>
                    <a:pt x="289" y="73"/>
                  </a:cubicBezTo>
                  <a:cubicBezTo>
                    <a:pt x="289" y="72"/>
                    <a:pt x="289" y="72"/>
                    <a:pt x="289" y="72"/>
                  </a:cubicBezTo>
                  <a:cubicBezTo>
                    <a:pt x="288" y="71"/>
                    <a:pt x="288" y="71"/>
                    <a:pt x="288" y="71"/>
                  </a:cubicBezTo>
                  <a:cubicBezTo>
                    <a:pt x="287" y="68"/>
                    <a:pt x="287" y="68"/>
                    <a:pt x="287" y="68"/>
                  </a:cubicBezTo>
                  <a:cubicBezTo>
                    <a:pt x="285" y="65"/>
                    <a:pt x="285" y="65"/>
                    <a:pt x="285" y="65"/>
                  </a:cubicBezTo>
                  <a:cubicBezTo>
                    <a:pt x="283" y="60"/>
                    <a:pt x="283" y="60"/>
                    <a:pt x="283" y="60"/>
                  </a:cubicBezTo>
                  <a:cubicBezTo>
                    <a:pt x="281" y="54"/>
                    <a:pt x="281" y="54"/>
                    <a:pt x="281" y="54"/>
                  </a:cubicBezTo>
                  <a:cubicBezTo>
                    <a:pt x="278" y="49"/>
                    <a:pt x="278" y="49"/>
                    <a:pt x="278" y="49"/>
                  </a:cubicBezTo>
                  <a:cubicBezTo>
                    <a:pt x="275" y="40"/>
                    <a:pt x="275" y="40"/>
                    <a:pt x="275" y="40"/>
                  </a:cubicBezTo>
                  <a:cubicBezTo>
                    <a:pt x="272" y="36"/>
                    <a:pt x="272" y="36"/>
                    <a:pt x="272" y="36"/>
                  </a:cubicBezTo>
                  <a:cubicBezTo>
                    <a:pt x="271" y="35"/>
                    <a:pt x="271" y="35"/>
                    <a:pt x="271" y="35"/>
                  </a:cubicBezTo>
                  <a:cubicBezTo>
                    <a:pt x="267" y="32"/>
                    <a:pt x="267" y="32"/>
                    <a:pt x="267" y="32"/>
                  </a:cubicBezTo>
                  <a:cubicBezTo>
                    <a:pt x="260" y="27"/>
                    <a:pt x="260" y="27"/>
                    <a:pt x="260" y="27"/>
                  </a:cubicBezTo>
                  <a:cubicBezTo>
                    <a:pt x="255" y="25"/>
                    <a:pt x="255" y="25"/>
                    <a:pt x="255" y="25"/>
                  </a:cubicBezTo>
                  <a:cubicBezTo>
                    <a:pt x="250" y="23"/>
                    <a:pt x="250" y="23"/>
                    <a:pt x="250" y="23"/>
                  </a:cubicBezTo>
                  <a:cubicBezTo>
                    <a:pt x="246" y="19"/>
                    <a:pt x="246" y="19"/>
                    <a:pt x="246" y="19"/>
                  </a:cubicBezTo>
                  <a:cubicBezTo>
                    <a:pt x="239" y="18"/>
                    <a:pt x="239" y="18"/>
                    <a:pt x="239" y="18"/>
                  </a:cubicBezTo>
                  <a:cubicBezTo>
                    <a:pt x="230" y="19"/>
                    <a:pt x="230" y="19"/>
                    <a:pt x="230" y="19"/>
                  </a:cubicBezTo>
                  <a:cubicBezTo>
                    <a:pt x="227" y="19"/>
                    <a:pt x="227" y="19"/>
                    <a:pt x="227" y="19"/>
                  </a:cubicBezTo>
                  <a:cubicBezTo>
                    <a:pt x="224" y="20"/>
                    <a:pt x="224" y="20"/>
                    <a:pt x="224" y="20"/>
                  </a:cubicBezTo>
                  <a:cubicBezTo>
                    <a:pt x="222" y="22"/>
                    <a:pt x="222" y="22"/>
                    <a:pt x="222" y="22"/>
                  </a:cubicBezTo>
                  <a:cubicBezTo>
                    <a:pt x="219" y="21"/>
                    <a:pt x="219" y="21"/>
                    <a:pt x="219" y="21"/>
                  </a:cubicBezTo>
                  <a:cubicBezTo>
                    <a:pt x="216" y="19"/>
                    <a:pt x="216" y="19"/>
                    <a:pt x="216" y="19"/>
                  </a:cubicBezTo>
                  <a:cubicBezTo>
                    <a:pt x="210" y="16"/>
                    <a:pt x="210" y="16"/>
                    <a:pt x="210" y="16"/>
                  </a:cubicBezTo>
                  <a:cubicBezTo>
                    <a:pt x="202" y="12"/>
                    <a:pt x="202" y="12"/>
                    <a:pt x="202" y="12"/>
                  </a:cubicBezTo>
                  <a:cubicBezTo>
                    <a:pt x="10" y="0"/>
                    <a:pt x="10" y="0"/>
                    <a:pt x="10" y="0"/>
                  </a:cubicBezTo>
                  <a:cubicBezTo>
                    <a:pt x="0" y="95"/>
                    <a:pt x="0" y="95"/>
                    <a:pt x="0" y="95"/>
                  </a:cubicBezTo>
                  <a:cubicBezTo>
                    <a:pt x="73" y="102"/>
                    <a:pt x="73" y="102"/>
                    <a:pt x="73" y="102"/>
                  </a:cubicBezTo>
                  <a:cubicBezTo>
                    <a:pt x="69" y="149"/>
                    <a:pt x="69" y="149"/>
                    <a:pt x="69" y="149"/>
                  </a:cubicBezTo>
                  <a:cubicBezTo>
                    <a:pt x="69" y="149"/>
                    <a:pt x="69" y="149"/>
                    <a:pt x="69" y="149"/>
                  </a:cubicBezTo>
                  <a:cubicBezTo>
                    <a:pt x="75" y="149"/>
                    <a:pt x="186" y="154"/>
                    <a:pt x="224" y="155"/>
                  </a:cubicBezTo>
                  <a:cubicBezTo>
                    <a:pt x="246" y="156"/>
                    <a:pt x="313" y="158"/>
                    <a:pt x="313" y="158"/>
                  </a:cubicBezTo>
                  <a:close/>
                </a:path>
              </a:pathLst>
            </a:custGeom>
            <a:grpFill/>
            <a:ln w="6350" cap="flat">
              <a:solidFill>
                <a:srgbClr val="FFFFFF"/>
              </a:solidFill>
              <a:prstDash val="solid"/>
              <a:miter lim="800000"/>
              <a:headEnd/>
              <a:tailEnd/>
            </a:ln>
          </p:spPr>
          <p:txBody>
            <a:bodyPr/>
            <a:lstStyle/>
            <a:p>
              <a:pPr defTabSz="1828434" fontAlgn="auto">
                <a:spcBef>
                  <a:spcPts val="0"/>
                </a:spcBef>
                <a:spcAft>
                  <a:spcPts val="0"/>
                </a:spcAft>
                <a:defRPr/>
              </a:pPr>
              <a:endParaRPr lang="en-US" dirty="0">
                <a:latin typeface="Source Sans Pro Regular" charset="0"/>
                <a:ea typeface="+mn-ea"/>
              </a:endParaRPr>
            </a:p>
          </p:txBody>
        </p:sp>
        <p:sp>
          <p:nvSpPr>
            <p:cNvPr id="239" name="Freeform 13"/>
            <p:cNvSpPr>
              <a:spLocks/>
            </p:cNvSpPr>
            <p:nvPr/>
          </p:nvSpPr>
          <p:spPr bwMode="auto">
            <a:xfrm>
              <a:off x="6293239" y="2040019"/>
              <a:ext cx="384509" cy="256340"/>
            </a:xfrm>
            <a:custGeom>
              <a:avLst/>
              <a:gdLst>
                <a:gd name="T0" fmla="*/ 200 w 269"/>
                <a:gd name="T1" fmla="*/ 158 h 180"/>
                <a:gd name="T2" fmla="*/ 206 w 269"/>
                <a:gd name="T3" fmla="*/ 161 h 180"/>
                <a:gd name="T4" fmla="*/ 209 w 269"/>
                <a:gd name="T5" fmla="*/ 163 h 180"/>
                <a:gd name="T6" fmla="*/ 212 w 269"/>
                <a:gd name="T7" fmla="*/ 164 h 180"/>
                <a:gd name="T8" fmla="*/ 214 w 269"/>
                <a:gd name="T9" fmla="*/ 162 h 180"/>
                <a:gd name="T10" fmla="*/ 217 w 269"/>
                <a:gd name="T11" fmla="*/ 161 h 180"/>
                <a:gd name="T12" fmla="*/ 220 w 269"/>
                <a:gd name="T13" fmla="*/ 161 h 180"/>
                <a:gd name="T14" fmla="*/ 229 w 269"/>
                <a:gd name="T15" fmla="*/ 160 h 180"/>
                <a:gd name="T16" fmla="*/ 236 w 269"/>
                <a:gd name="T17" fmla="*/ 161 h 180"/>
                <a:gd name="T18" fmla="*/ 240 w 269"/>
                <a:gd name="T19" fmla="*/ 165 h 180"/>
                <a:gd name="T20" fmla="*/ 245 w 269"/>
                <a:gd name="T21" fmla="*/ 167 h 180"/>
                <a:gd name="T22" fmla="*/ 250 w 269"/>
                <a:gd name="T23" fmla="*/ 169 h 180"/>
                <a:gd name="T24" fmla="*/ 257 w 269"/>
                <a:gd name="T25" fmla="*/ 174 h 180"/>
                <a:gd name="T26" fmla="*/ 261 w 269"/>
                <a:gd name="T27" fmla="*/ 177 h 180"/>
                <a:gd name="T28" fmla="*/ 262 w 269"/>
                <a:gd name="T29" fmla="*/ 178 h 180"/>
                <a:gd name="T30" fmla="*/ 263 w 269"/>
                <a:gd name="T31" fmla="*/ 180 h 180"/>
                <a:gd name="T32" fmla="*/ 263 w 269"/>
                <a:gd name="T33" fmla="*/ 180 h 180"/>
                <a:gd name="T34" fmla="*/ 263 w 269"/>
                <a:gd name="T35" fmla="*/ 177 h 180"/>
                <a:gd name="T36" fmla="*/ 263 w 269"/>
                <a:gd name="T37" fmla="*/ 173 h 180"/>
                <a:gd name="T38" fmla="*/ 259 w 269"/>
                <a:gd name="T39" fmla="*/ 170 h 180"/>
                <a:gd name="T40" fmla="*/ 259 w 269"/>
                <a:gd name="T41" fmla="*/ 167 h 180"/>
                <a:gd name="T42" fmla="*/ 260 w 269"/>
                <a:gd name="T43" fmla="*/ 164 h 180"/>
                <a:gd name="T44" fmla="*/ 263 w 269"/>
                <a:gd name="T45" fmla="*/ 163 h 180"/>
                <a:gd name="T46" fmla="*/ 263 w 269"/>
                <a:gd name="T47" fmla="*/ 156 h 180"/>
                <a:gd name="T48" fmla="*/ 264 w 269"/>
                <a:gd name="T49" fmla="*/ 153 h 180"/>
                <a:gd name="T50" fmla="*/ 266 w 269"/>
                <a:gd name="T51" fmla="*/ 152 h 180"/>
                <a:gd name="T52" fmla="*/ 266 w 269"/>
                <a:gd name="T53" fmla="*/ 148 h 180"/>
                <a:gd name="T54" fmla="*/ 264 w 269"/>
                <a:gd name="T55" fmla="*/ 143 h 180"/>
                <a:gd name="T56" fmla="*/ 262 w 269"/>
                <a:gd name="T57" fmla="*/ 142 h 180"/>
                <a:gd name="T58" fmla="*/ 263 w 269"/>
                <a:gd name="T59" fmla="*/ 137 h 180"/>
                <a:gd name="T60" fmla="*/ 263 w 269"/>
                <a:gd name="T61" fmla="*/ 134 h 180"/>
                <a:gd name="T62" fmla="*/ 266 w 269"/>
                <a:gd name="T63" fmla="*/ 134 h 180"/>
                <a:gd name="T64" fmla="*/ 269 w 269"/>
                <a:gd name="T65" fmla="*/ 47 h 180"/>
                <a:gd name="T66" fmla="*/ 266 w 269"/>
                <a:gd name="T67" fmla="*/ 44 h 180"/>
                <a:gd name="T68" fmla="*/ 264 w 269"/>
                <a:gd name="T69" fmla="*/ 41 h 180"/>
                <a:gd name="T70" fmla="*/ 259 w 269"/>
                <a:gd name="T71" fmla="*/ 39 h 180"/>
                <a:gd name="T72" fmla="*/ 258 w 269"/>
                <a:gd name="T73" fmla="*/ 36 h 180"/>
                <a:gd name="T74" fmla="*/ 255 w 269"/>
                <a:gd name="T75" fmla="*/ 33 h 180"/>
                <a:gd name="T76" fmla="*/ 254 w 269"/>
                <a:gd name="T77" fmla="*/ 31 h 180"/>
                <a:gd name="T78" fmla="*/ 254 w 269"/>
                <a:gd name="T79" fmla="*/ 29 h 180"/>
                <a:gd name="T80" fmla="*/ 254 w 269"/>
                <a:gd name="T81" fmla="*/ 27 h 180"/>
                <a:gd name="T82" fmla="*/ 257 w 269"/>
                <a:gd name="T83" fmla="*/ 24 h 180"/>
                <a:gd name="T84" fmla="*/ 260 w 269"/>
                <a:gd name="T85" fmla="*/ 21 h 180"/>
                <a:gd name="T86" fmla="*/ 264 w 269"/>
                <a:gd name="T87" fmla="*/ 17 h 180"/>
                <a:gd name="T88" fmla="*/ 263 w 269"/>
                <a:gd name="T89" fmla="*/ 15 h 180"/>
                <a:gd name="T90" fmla="*/ 263 w 269"/>
                <a:gd name="T91" fmla="*/ 14 h 180"/>
                <a:gd name="T92" fmla="*/ 136 w 269"/>
                <a:gd name="T93" fmla="*/ 8 h 180"/>
                <a:gd name="T94" fmla="*/ 14 w 269"/>
                <a:gd name="T95" fmla="*/ 0 h 180"/>
                <a:gd name="T96" fmla="*/ 0 w 269"/>
                <a:gd name="T97" fmla="*/ 142 h 180"/>
                <a:gd name="T98" fmla="*/ 192 w 269"/>
                <a:gd name="T99" fmla="*/ 154 h 180"/>
                <a:gd name="T100" fmla="*/ 200 w 269"/>
                <a:gd name="T101" fmla="*/ 158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69" h="180">
                  <a:moveTo>
                    <a:pt x="200" y="158"/>
                  </a:moveTo>
                  <a:cubicBezTo>
                    <a:pt x="206" y="161"/>
                    <a:pt x="206" y="161"/>
                    <a:pt x="206" y="161"/>
                  </a:cubicBezTo>
                  <a:cubicBezTo>
                    <a:pt x="209" y="163"/>
                    <a:pt x="209" y="163"/>
                    <a:pt x="209" y="163"/>
                  </a:cubicBezTo>
                  <a:cubicBezTo>
                    <a:pt x="212" y="164"/>
                    <a:pt x="212" y="164"/>
                    <a:pt x="212" y="164"/>
                  </a:cubicBezTo>
                  <a:cubicBezTo>
                    <a:pt x="214" y="162"/>
                    <a:pt x="214" y="162"/>
                    <a:pt x="214" y="162"/>
                  </a:cubicBezTo>
                  <a:cubicBezTo>
                    <a:pt x="217" y="161"/>
                    <a:pt x="217" y="161"/>
                    <a:pt x="217" y="161"/>
                  </a:cubicBezTo>
                  <a:cubicBezTo>
                    <a:pt x="220" y="161"/>
                    <a:pt x="220" y="161"/>
                    <a:pt x="220" y="161"/>
                  </a:cubicBezTo>
                  <a:cubicBezTo>
                    <a:pt x="229" y="160"/>
                    <a:pt x="229" y="160"/>
                    <a:pt x="229" y="160"/>
                  </a:cubicBezTo>
                  <a:cubicBezTo>
                    <a:pt x="236" y="161"/>
                    <a:pt x="236" y="161"/>
                    <a:pt x="236" y="161"/>
                  </a:cubicBezTo>
                  <a:cubicBezTo>
                    <a:pt x="240" y="165"/>
                    <a:pt x="240" y="165"/>
                    <a:pt x="240" y="165"/>
                  </a:cubicBezTo>
                  <a:cubicBezTo>
                    <a:pt x="245" y="167"/>
                    <a:pt x="245" y="167"/>
                    <a:pt x="245" y="167"/>
                  </a:cubicBezTo>
                  <a:cubicBezTo>
                    <a:pt x="250" y="169"/>
                    <a:pt x="250" y="169"/>
                    <a:pt x="250" y="169"/>
                  </a:cubicBezTo>
                  <a:cubicBezTo>
                    <a:pt x="257" y="174"/>
                    <a:pt x="257" y="174"/>
                    <a:pt x="257" y="174"/>
                  </a:cubicBezTo>
                  <a:cubicBezTo>
                    <a:pt x="261" y="177"/>
                    <a:pt x="261" y="177"/>
                    <a:pt x="261" y="177"/>
                  </a:cubicBezTo>
                  <a:cubicBezTo>
                    <a:pt x="262" y="178"/>
                    <a:pt x="262" y="178"/>
                    <a:pt x="262" y="178"/>
                  </a:cubicBezTo>
                  <a:cubicBezTo>
                    <a:pt x="263" y="180"/>
                    <a:pt x="263" y="180"/>
                    <a:pt x="263" y="180"/>
                  </a:cubicBezTo>
                  <a:cubicBezTo>
                    <a:pt x="263" y="180"/>
                    <a:pt x="263" y="180"/>
                    <a:pt x="263" y="180"/>
                  </a:cubicBezTo>
                  <a:cubicBezTo>
                    <a:pt x="263" y="177"/>
                    <a:pt x="263" y="177"/>
                    <a:pt x="263" y="177"/>
                  </a:cubicBezTo>
                  <a:cubicBezTo>
                    <a:pt x="263" y="173"/>
                    <a:pt x="263" y="173"/>
                    <a:pt x="263" y="173"/>
                  </a:cubicBezTo>
                  <a:cubicBezTo>
                    <a:pt x="259" y="170"/>
                    <a:pt x="259" y="170"/>
                    <a:pt x="259" y="170"/>
                  </a:cubicBezTo>
                  <a:cubicBezTo>
                    <a:pt x="259" y="167"/>
                    <a:pt x="259" y="167"/>
                    <a:pt x="259" y="167"/>
                  </a:cubicBezTo>
                  <a:cubicBezTo>
                    <a:pt x="260" y="164"/>
                    <a:pt x="260" y="164"/>
                    <a:pt x="260" y="164"/>
                  </a:cubicBezTo>
                  <a:cubicBezTo>
                    <a:pt x="263" y="163"/>
                    <a:pt x="263" y="163"/>
                    <a:pt x="263" y="163"/>
                  </a:cubicBezTo>
                  <a:cubicBezTo>
                    <a:pt x="263" y="156"/>
                    <a:pt x="263" y="156"/>
                    <a:pt x="263" y="156"/>
                  </a:cubicBezTo>
                  <a:cubicBezTo>
                    <a:pt x="264" y="153"/>
                    <a:pt x="264" y="153"/>
                    <a:pt x="264" y="153"/>
                  </a:cubicBezTo>
                  <a:cubicBezTo>
                    <a:pt x="266" y="152"/>
                    <a:pt x="266" y="152"/>
                    <a:pt x="266" y="152"/>
                  </a:cubicBezTo>
                  <a:cubicBezTo>
                    <a:pt x="266" y="148"/>
                    <a:pt x="266" y="148"/>
                    <a:pt x="266" y="148"/>
                  </a:cubicBezTo>
                  <a:cubicBezTo>
                    <a:pt x="264" y="143"/>
                    <a:pt x="264" y="143"/>
                    <a:pt x="264" y="143"/>
                  </a:cubicBezTo>
                  <a:cubicBezTo>
                    <a:pt x="262" y="142"/>
                    <a:pt x="262" y="142"/>
                    <a:pt x="262" y="142"/>
                  </a:cubicBezTo>
                  <a:cubicBezTo>
                    <a:pt x="263" y="137"/>
                    <a:pt x="263" y="137"/>
                    <a:pt x="263" y="137"/>
                  </a:cubicBezTo>
                  <a:cubicBezTo>
                    <a:pt x="263" y="134"/>
                    <a:pt x="263" y="134"/>
                    <a:pt x="263" y="134"/>
                  </a:cubicBezTo>
                  <a:cubicBezTo>
                    <a:pt x="266" y="134"/>
                    <a:pt x="266" y="134"/>
                    <a:pt x="266" y="134"/>
                  </a:cubicBezTo>
                  <a:cubicBezTo>
                    <a:pt x="269" y="47"/>
                    <a:pt x="269" y="47"/>
                    <a:pt x="269" y="47"/>
                  </a:cubicBezTo>
                  <a:cubicBezTo>
                    <a:pt x="266" y="44"/>
                    <a:pt x="266" y="44"/>
                    <a:pt x="266" y="44"/>
                  </a:cubicBezTo>
                  <a:cubicBezTo>
                    <a:pt x="264" y="41"/>
                    <a:pt x="264" y="41"/>
                    <a:pt x="264" y="41"/>
                  </a:cubicBezTo>
                  <a:cubicBezTo>
                    <a:pt x="259" y="39"/>
                    <a:pt x="259" y="39"/>
                    <a:pt x="259" y="39"/>
                  </a:cubicBezTo>
                  <a:cubicBezTo>
                    <a:pt x="258" y="36"/>
                    <a:pt x="258" y="36"/>
                    <a:pt x="258" y="36"/>
                  </a:cubicBezTo>
                  <a:cubicBezTo>
                    <a:pt x="255" y="33"/>
                    <a:pt x="255" y="33"/>
                    <a:pt x="255" y="33"/>
                  </a:cubicBezTo>
                  <a:cubicBezTo>
                    <a:pt x="254" y="31"/>
                    <a:pt x="254" y="31"/>
                    <a:pt x="254" y="31"/>
                  </a:cubicBezTo>
                  <a:cubicBezTo>
                    <a:pt x="254" y="29"/>
                    <a:pt x="254" y="29"/>
                    <a:pt x="254" y="29"/>
                  </a:cubicBezTo>
                  <a:cubicBezTo>
                    <a:pt x="254" y="27"/>
                    <a:pt x="254" y="27"/>
                    <a:pt x="254" y="27"/>
                  </a:cubicBezTo>
                  <a:cubicBezTo>
                    <a:pt x="257" y="24"/>
                    <a:pt x="257" y="24"/>
                    <a:pt x="257" y="24"/>
                  </a:cubicBezTo>
                  <a:cubicBezTo>
                    <a:pt x="260" y="21"/>
                    <a:pt x="260" y="21"/>
                    <a:pt x="260" y="21"/>
                  </a:cubicBezTo>
                  <a:cubicBezTo>
                    <a:pt x="264" y="17"/>
                    <a:pt x="264" y="17"/>
                    <a:pt x="264" y="17"/>
                  </a:cubicBezTo>
                  <a:cubicBezTo>
                    <a:pt x="263" y="15"/>
                    <a:pt x="263" y="15"/>
                    <a:pt x="263" y="15"/>
                  </a:cubicBezTo>
                  <a:cubicBezTo>
                    <a:pt x="263" y="14"/>
                    <a:pt x="263" y="14"/>
                    <a:pt x="263" y="14"/>
                  </a:cubicBezTo>
                  <a:cubicBezTo>
                    <a:pt x="263" y="14"/>
                    <a:pt x="167" y="10"/>
                    <a:pt x="136" y="8"/>
                  </a:cubicBezTo>
                  <a:cubicBezTo>
                    <a:pt x="105" y="6"/>
                    <a:pt x="14" y="0"/>
                    <a:pt x="14" y="0"/>
                  </a:cubicBezTo>
                  <a:cubicBezTo>
                    <a:pt x="0" y="142"/>
                    <a:pt x="0" y="142"/>
                    <a:pt x="0" y="142"/>
                  </a:cubicBezTo>
                  <a:cubicBezTo>
                    <a:pt x="192" y="154"/>
                    <a:pt x="192" y="154"/>
                    <a:pt x="192" y="154"/>
                  </a:cubicBezTo>
                  <a:lnTo>
                    <a:pt x="200" y="158"/>
                  </a:lnTo>
                  <a:close/>
                </a:path>
              </a:pathLst>
            </a:custGeom>
            <a:grpFill/>
            <a:ln w="6350" cap="flat">
              <a:solidFill>
                <a:srgbClr val="FFFFFF"/>
              </a:solidFill>
              <a:prstDash val="solid"/>
              <a:miter lim="800000"/>
              <a:headEnd/>
              <a:tailEnd/>
            </a:ln>
          </p:spPr>
          <p:txBody>
            <a:bodyPr/>
            <a:lstStyle/>
            <a:p>
              <a:pPr defTabSz="1828434" fontAlgn="auto">
                <a:spcBef>
                  <a:spcPts val="0"/>
                </a:spcBef>
                <a:spcAft>
                  <a:spcPts val="0"/>
                </a:spcAft>
                <a:defRPr/>
              </a:pPr>
              <a:endParaRPr lang="en-US" dirty="0">
                <a:latin typeface="Source Sans Pro Regular" charset="0"/>
                <a:ea typeface="+mn-ea"/>
              </a:endParaRPr>
            </a:p>
          </p:txBody>
        </p:sp>
        <p:sp>
          <p:nvSpPr>
            <p:cNvPr id="240" name="Freeform 14"/>
            <p:cNvSpPr>
              <a:spLocks/>
            </p:cNvSpPr>
            <p:nvPr/>
          </p:nvSpPr>
          <p:spPr bwMode="auto">
            <a:xfrm>
              <a:off x="5922222" y="2058569"/>
              <a:ext cx="386195" cy="318738"/>
            </a:xfrm>
            <a:custGeom>
              <a:avLst/>
              <a:gdLst>
                <a:gd name="T0" fmla="*/ 229 w 229"/>
                <a:gd name="T1" fmla="*/ 27 h 189"/>
                <a:gd name="T2" fmla="*/ 228 w 229"/>
                <a:gd name="T3" fmla="*/ 27 h 189"/>
                <a:gd name="T4" fmla="*/ 28 w 229"/>
                <a:gd name="T5" fmla="*/ 0 h 189"/>
                <a:gd name="T6" fmla="*/ 24 w 229"/>
                <a:gd name="T7" fmla="*/ 23 h 189"/>
                <a:gd name="T8" fmla="*/ 7 w 229"/>
                <a:gd name="T9" fmla="*/ 122 h 189"/>
                <a:gd name="T10" fmla="*/ 0 w 229"/>
                <a:gd name="T11" fmla="*/ 162 h 189"/>
                <a:gd name="T12" fmla="*/ 61 w 229"/>
                <a:gd name="T13" fmla="*/ 172 h 189"/>
                <a:gd name="T14" fmla="*/ 212 w 229"/>
                <a:gd name="T15" fmla="*/ 189 h 189"/>
                <a:gd name="T16" fmla="*/ 220 w 229"/>
                <a:gd name="T17" fmla="*/ 109 h 189"/>
                <a:gd name="T18" fmla="*/ 229 w 229"/>
                <a:gd name="T19" fmla="*/ 27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9" h="189">
                  <a:moveTo>
                    <a:pt x="229" y="27"/>
                  </a:moveTo>
                  <a:lnTo>
                    <a:pt x="228" y="27"/>
                  </a:lnTo>
                  <a:lnTo>
                    <a:pt x="28" y="0"/>
                  </a:lnTo>
                  <a:lnTo>
                    <a:pt x="24" y="23"/>
                  </a:lnTo>
                  <a:lnTo>
                    <a:pt x="7" y="122"/>
                  </a:lnTo>
                  <a:lnTo>
                    <a:pt x="0" y="162"/>
                  </a:lnTo>
                  <a:lnTo>
                    <a:pt x="61" y="172"/>
                  </a:lnTo>
                  <a:lnTo>
                    <a:pt x="212" y="189"/>
                  </a:lnTo>
                  <a:lnTo>
                    <a:pt x="220" y="109"/>
                  </a:lnTo>
                  <a:lnTo>
                    <a:pt x="229" y="27"/>
                  </a:lnTo>
                  <a:close/>
                </a:path>
              </a:pathLst>
            </a:custGeom>
            <a:grpFill/>
            <a:ln w="6350" cap="flat">
              <a:solidFill>
                <a:srgbClr val="FFFFFF"/>
              </a:solidFill>
              <a:prstDash val="solid"/>
              <a:miter lim="800000"/>
              <a:headEnd/>
              <a:tailEnd/>
            </a:ln>
          </p:spPr>
          <p:txBody>
            <a:bodyPr/>
            <a:lstStyle/>
            <a:p>
              <a:pPr defTabSz="1828434" fontAlgn="auto">
                <a:spcBef>
                  <a:spcPts val="0"/>
                </a:spcBef>
                <a:spcAft>
                  <a:spcPts val="0"/>
                </a:spcAft>
                <a:defRPr/>
              </a:pPr>
              <a:endParaRPr lang="en-US" dirty="0">
                <a:latin typeface="Source Sans Pro Regular" charset="0"/>
                <a:ea typeface="+mn-ea"/>
              </a:endParaRPr>
            </a:p>
          </p:txBody>
        </p:sp>
        <p:sp>
          <p:nvSpPr>
            <p:cNvPr id="241" name="Freeform 15"/>
            <p:cNvSpPr>
              <a:spLocks/>
            </p:cNvSpPr>
            <p:nvPr/>
          </p:nvSpPr>
          <p:spPr bwMode="auto">
            <a:xfrm>
              <a:off x="6313477" y="1829213"/>
              <a:ext cx="359212" cy="231044"/>
            </a:xfrm>
            <a:custGeom>
              <a:avLst/>
              <a:gdLst>
                <a:gd name="T0" fmla="*/ 249 w 251"/>
                <a:gd name="T1" fmla="*/ 161 h 162"/>
                <a:gd name="T2" fmla="*/ 249 w 251"/>
                <a:gd name="T3" fmla="*/ 162 h 162"/>
                <a:gd name="T4" fmla="*/ 249 w 251"/>
                <a:gd name="T5" fmla="*/ 162 h 162"/>
                <a:gd name="T6" fmla="*/ 251 w 251"/>
                <a:gd name="T7" fmla="*/ 160 h 162"/>
                <a:gd name="T8" fmla="*/ 251 w 251"/>
                <a:gd name="T9" fmla="*/ 155 h 162"/>
                <a:gd name="T10" fmla="*/ 251 w 251"/>
                <a:gd name="T11" fmla="*/ 150 h 162"/>
                <a:gd name="T12" fmla="*/ 250 w 251"/>
                <a:gd name="T13" fmla="*/ 144 h 162"/>
                <a:gd name="T14" fmla="*/ 248 w 251"/>
                <a:gd name="T15" fmla="*/ 141 h 162"/>
                <a:gd name="T16" fmla="*/ 245 w 251"/>
                <a:gd name="T17" fmla="*/ 138 h 162"/>
                <a:gd name="T18" fmla="*/ 245 w 251"/>
                <a:gd name="T19" fmla="*/ 131 h 162"/>
                <a:gd name="T20" fmla="*/ 244 w 251"/>
                <a:gd name="T21" fmla="*/ 129 h 162"/>
                <a:gd name="T22" fmla="*/ 242 w 251"/>
                <a:gd name="T23" fmla="*/ 126 h 162"/>
                <a:gd name="T24" fmla="*/ 242 w 251"/>
                <a:gd name="T25" fmla="*/ 117 h 162"/>
                <a:gd name="T26" fmla="*/ 242 w 251"/>
                <a:gd name="T27" fmla="*/ 103 h 162"/>
                <a:gd name="T28" fmla="*/ 241 w 251"/>
                <a:gd name="T29" fmla="*/ 86 h 162"/>
                <a:gd name="T30" fmla="*/ 241 w 251"/>
                <a:gd name="T31" fmla="*/ 77 h 162"/>
                <a:gd name="T32" fmla="*/ 237 w 251"/>
                <a:gd name="T33" fmla="*/ 70 h 162"/>
                <a:gd name="T34" fmla="*/ 234 w 251"/>
                <a:gd name="T35" fmla="*/ 60 h 162"/>
                <a:gd name="T36" fmla="*/ 232 w 251"/>
                <a:gd name="T37" fmla="*/ 54 h 162"/>
                <a:gd name="T38" fmla="*/ 234 w 251"/>
                <a:gd name="T39" fmla="*/ 47 h 162"/>
                <a:gd name="T40" fmla="*/ 233 w 251"/>
                <a:gd name="T41" fmla="*/ 41 h 162"/>
                <a:gd name="T42" fmla="*/ 232 w 251"/>
                <a:gd name="T43" fmla="*/ 39 h 162"/>
                <a:gd name="T44" fmla="*/ 232 w 251"/>
                <a:gd name="T45" fmla="*/ 34 h 162"/>
                <a:gd name="T46" fmla="*/ 232 w 251"/>
                <a:gd name="T47" fmla="*/ 33 h 162"/>
                <a:gd name="T48" fmla="*/ 234 w 251"/>
                <a:gd name="T49" fmla="*/ 31 h 162"/>
                <a:gd name="T50" fmla="*/ 235 w 251"/>
                <a:gd name="T51" fmla="*/ 29 h 162"/>
                <a:gd name="T52" fmla="*/ 235 w 251"/>
                <a:gd name="T53" fmla="*/ 25 h 162"/>
                <a:gd name="T54" fmla="*/ 232 w 251"/>
                <a:gd name="T55" fmla="*/ 22 h 162"/>
                <a:gd name="T56" fmla="*/ 232 w 251"/>
                <a:gd name="T57" fmla="*/ 21 h 162"/>
                <a:gd name="T58" fmla="*/ 231 w 251"/>
                <a:gd name="T59" fmla="*/ 18 h 162"/>
                <a:gd name="T60" fmla="*/ 230 w 251"/>
                <a:gd name="T61" fmla="*/ 13 h 162"/>
                <a:gd name="T62" fmla="*/ 97 w 251"/>
                <a:gd name="T63" fmla="*/ 7 h 162"/>
                <a:gd name="T64" fmla="*/ 14 w 251"/>
                <a:gd name="T65" fmla="*/ 0 h 162"/>
                <a:gd name="T66" fmla="*/ 0 w 251"/>
                <a:gd name="T67" fmla="*/ 147 h 162"/>
                <a:gd name="T68" fmla="*/ 122 w 251"/>
                <a:gd name="T69" fmla="*/ 155 h 162"/>
                <a:gd name="T70" fmla="*/ 249 w 251"/>
                <a:gd name="T71" fmla="*/ 161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51" h="162">
                  <a:moveTo>
                    <a:pt x="249" y="161"/>
                  </a:moveTo>
                  <a:cubicBezTo>
                    <a:pt x="249" y="162"/>
                    <a:pt x="249" y="162"/>
                    <a:pt x="249" y="162"/>
                  </a:cubicBezTo>
                  <a:cubicBezTo>
                    <a:pt x="249" y="162"/>
                    <a:pt x="249" y="162"/>
                    <a:pt x="249" y="162"/>
                  </a:cubicBezTo>
                  <a:cubicBezTo>
                    <a:pt x="251" y="160"/>
                    <a:pt x="251" y="160"/>
                    <a:pt x="251" y="160"/>
                  </a:cubicBezTo>
                  <a:cubicBezTo>
                    <a:pt x="251" y="155"/>
                    <a:pt x="251" y="155"/>
                    <a:pt x="251" y="155"/>
                  </a:cubicBezTo>
                  <a:cubicBezTo>
                    <a:pt x="251" y="150"/>
                    <a:pt x="251" y="150"/>
                    <a:pt x="251" y="150"/>
                  </a:cubicBezTo>
                  <a:cubicBezTo>
                    <a:pt x="250" y="144"/>
                    <a:pt x="250" y="144"/>
                    <a:pt x="250" y="144"/>
                  </a:cubicBezTo>
                  <a:cubicBezTo>
                    <a:pt x="248" y="141"/>
                    <a:pt x="248" y="141"/>
                    <a:pt x="248" y="141"/>
                  </a:cubicBezTo>
                  <a:cubicBezTo>
                    <a:pt x="245" y="138"/>
                    <a:pt x="245" y="138"/>
                    <a:pt x="245" y="138"/>
                  </a:cubicBezTo>
                  <a:cubicBezTo>
                    <a:pt x="245" y="131"/>
                    <a:pt x="245" y="131"/>
                    <a:pt x="245" y="131"/>
                  </a:cubicBezTo>
                  <a:cubicBezTo>
                    <a:pt x="244" y="129"/>
                    <a:pt x="244" y="129"/>
                    <a:pt x="244" y="129"/>
                  </a:cubicBezTo>
                  <a:cubicBezTo>
                    <a:pt x="242" y="126"/>
                    <a:pt x="242" y="126"/>
                    <a:pt x="242" y="126"/>
                  </a:cubicBezTo>
                  <a:cubicBezTo>
                    <a:pt x="242" y="117"/>
                    <a:pt x="242" y="117"/>
                    <a:pt x="242" y="117"/>
                  </a:cubicBezTo>
                  <a:cubicBezTo>
                    <a:pt x="242" y="103"/>
                    <a:pt x="242" y="103"/>
                    <a:pt x="242" y="103"/>
                  </a:cubicBezTo>
                  <a:cubicBezTo>
                    <a:pt x="241" y="86"/>
                    <a:pt x="241" y="86"/>
                    <a:pt x="241" y="86"/>
                  </a:cubicBezTo>
                  <a:cubicBezTo>
                    <a:pt x="241" y="77"/>
                    <a:pt x="241" y="77"/>
                    <a:pt x="241" y="77"/>
                  </a:cubicBezTo>
                  <a:cubicBezTo>
                    <a:pt x="237" y="70"/>
                    <a:pt x="237" y="70"/>
                    <a:pt x="237" y="70"/>
                  </a:cubicBezTo>
                  <a:cubicBezTo>
                    <a:pt x="234" y="60"/>
                    <a:pt x="234" y="60"/>
                    <a:pt x="234" y="60"/>
                  </a:cubicBezTo>
                  <a:cubicBezTo>
                    <a:pt x="232" y="54"/>
                    <a:pt x="232" y="54"/>
                    <a:pt x="232" y="54"/>
                  </a:cubicBezTo>
                  <a:cubicBezTo>
                    <a:pt x="234" y="47"/>
                    <a:pt x="234" y="47"/>
                    <a:pt x="234" y="47"/>
                  </a:cubicBezTo>
                  <a:cubicBezTo>
                    <a:pt x="233" y="41"/>
                    <a:pt x="233" y="41"/>
                    <a:pt x="233" y="41"/>
                  </a:cubicBezTo>
                  <a:cubicBezTo>
                    <a:pt x="232" y="39"/>
                    <a:pt x="232" y="39"/>
                    <a:pt x="232" y="39"/>
                  </a:cubicBezTo>
                  <a:cubicBezTo>
                    <a:pt x="232" y="34"/>
                    <a:pt x="232" y="34"/>
                    <a:pt x="232" y="34"/>
                  </a:cubicBezTo>
                  <a:cubicBezTo>
                    <a:pt x="232" y="33"/>
                    <a:pt x="232" y="33"/>
                    <a:pt x="232" y="33"/>
                  </a:cubicBezTo>
                  <a:cubicBezTo>
                    <a:pt x="234" y="31"/>
                    <a:pt x="234" y="31"/>
                    <a:pt x="234" y="31"/>
                  </a:cubicBezTo>
                  <a:cubicBezTo>
                    <a:pt x="235" y="29"/>
                    <a:pt x="235" y="29"/>
                    <a:pt x="235" y="29"/>
                  </a:cubicBezTo>
                  <a:cubicBezTo>
                    <a:pt x="235" y="25"/>
                    <a:pt x="235" y="25"/>
                    <a:pt x="235" y="25"/>
                  </a:cubicBezTo>
                  <a:cubicBezTo>
                    <a:pt x="232" y="22"/>
                    <a:pt x="232" y="22"/>
                    <a:pt x="232" y="22"/>
                  </a:cubicBezTo>
                  <a:cubicBezTo>
                    <a:pt x="232" y="21"/>
                    <a:pt x="232" y="21"/>
                    <a:pt x="232" y="21"/>
                  </a:cubicBezTo>
                  <a:cubicBezTo>
                    <a:pt x="231" y="18"/>
                    <a:pt x="231" y="18"/>
                    <a:pt x="231" y="18"/>
                  </a:cubicBezTo>
                  <a:cubicBezTo>
                    <a:pt x="230" y="13"/>
                    <a:pt x="230" y="13"/>
                    <a:pt x="230" y="13"/>
                  </a:cubicBezTo>
                  <a:cubicBezTo>
                    <a:pt x="230" y="13"/>
                    <a:pt x="130" y="9"/>
                    <a:pt x="97" y="7"/>
                  </a:cubicBezTo>
                  <a:cubicBezTo>
                    <a:pt x="76" y="6"/>
                    <a:pt x="14" y="0"/>
                    <a:pt x="14" y="0"/>
                  </a:cubicBezTo>
                  <a:cubicBezTo>
                    <a:pt x="0" y="147"/>
                    <a:pt x="0" y="147"/>
                    <a:pt x="0" y="147"/>
                  </a:cubicBezTo>
                  <a:cubicBezTo>
                    <a:pt x="0" y="147"/>
                    <a:pt x="91" y="153"/>
                    <a:pt x="122" y="155"/>
                  </a:cubicBezTo>
                  <a:cubicBezTo>
                    <a:pt x="153" y="157"/>
                    <a:pt x="249" y="161"/>
                    <a:pt x="249" y="161"/>
                  </a:cubicBezTo>
                  <a:close/>
                </a:path>
              </a:pathLst>
            </a:custGeom>
            <a:grpFill/>
            <a:ln w="6350" cap="flat">
              <a:solidFill>
                <a:srgbClr val="FFFFFF"/>
              </a:solidFill>
              <a:prstDash val="solid"/>
              <a:miter lim="800000"/>
              <a:headEnd/>
              <a:tailEnd/>
            </a:ln>
          </p:spPr>
          <p:txBody>
            <a:bodyPr/>
            <a:lstStyle/>
            <a:p>
              <a:pPr defTabSz="1828434" fontAlgn="auto">
                <a:spcBef>
                  <a:spcPts val="0"/>
                </a:spcBef>
                <a:spcAft>
                  <a:spcPts val="0"/>
                </a:spcAft>
                <a:defRPr/>
              </a:pPr>
              <a:endParaRPr lang="en-US" dirty="0">
                <a:latin typeface="Source Sans Pro Regular" charset="0"/>
                <a:ea typeface="+mn-ea"/>
              </a:endParaRPr>
            </a:p>
          </p:txBody>
        </p:sp>
        <p:sp>
          <p:nvSpPr>
            <p:cNvPr id="242" name="Freeform 16"/>
            <p:cNvSpPr>
              <a:spLocks/>
            </p:cNvSpPr>
            <p:nvPr/>
          </p:nvSpPr>
          <p:spPr bwMode="auto">
            <a:xfrm>
              <a:off x="5982934" y="2348638"/>
              <a:ext cx="401373" cy="315365"/>
            </a:xfrm>
            <a:custGeom>
              <a:avLst/>
              <a:gdLst>
                <a:gd name="T0" fmla="*/ 267 w 281"/>
                <a:gd name="T1" fmla="*/ 221 h 221"/>
                <a:gd name="T2" fmla="*/ 277 w 281"/>
                <a:gd name="T3" fmla="*/ 75 h 221"/>
                <a:gd name="T4" fmla="*/ 277 w 281"/>
                <a:gd name="T5" fmla="*/ 75 h 221"/>
                <a:gd name="T6" fmla="*/ 277 w 281"/>
                <a:gd name="T7" fmla="*/ 75 h 221"/>
                <a:gd name="T8" fmla="*/ 281 w 281"/>
                <a:gd name="T9" fmla="*/ 28 h 221"/>
                <a:gd name="T10" fmla="*/ 208 w 281"/>
                <a:gd name="T11" fmla="*/ 21 h 221"/>
                <a:gd name="T12" fmla="*/ 30 w 281"/>
                <a:gd name="T13" fmla="*/ 0 h 221"/>
                <a:gd name="T14" fmla="*/ 0 w 281"/>
                <a:gd name="T15" fmla="*/ 192 h 221"/>
                <a:gd name="T16" fmla="*/ 229 w 281"/>
                <a:gd name="T17" fmla="*/ 219 h 221"/>
                <a:gd name="T18" fmla="*/ 267 w 281"/>
                <a:gd name="T19" fmla="*/ 221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1" h="221">
                  <a:moveTo>
                    <a:pt x="267" y="221"/>
                  </a:moveTo>
                  <a:cubicBezTo>
                    <a:pt x="277" y="75"/>
                    <a:pt x="277" y="75"/>
                    <a:pt x="277" y="75"/>
                  </a:cubicBezTo>
                  <a:cubicBezTo>
                    <a:pt x="277" y="75"/>
                    <a:pt x="277" y="75"/>
                    <a:pt x="277" y="75"/>
                  </a:cubicBezTo>
                  <a:cubicBezTo>
                    <a:pt x="277" y="75"/>
                    <a:pt x="277" y="75"/>
                    <a:pt x="277" y="75"/>
                  </a:cubicBezTo>
                  <a:cubicBezTo>
                    <a:pt x="281" y="28"/>
                    <a:pt x="281" y="28"/>
                    <a:pt x="281" y="28"/>
                  </a:cubicBezTo>
                  <a:cubicBezTo>
                    <a:pt x="208" y="21"/>
                    <a:pt x="208" y="21"/>
                    <a:pt x="208" y="21"/>
                  </a:cubicBezTo>
                  <a:cubicBezTo>
                    <a:pt x="30" y="0"/>
                    <a:pt x="30" y="0"/>
                    <a:pt x="30" y="0"/>
                  </a:cubicBezTo>
                  <a:cubicBezTo>
                    <a:pt x="0" y="192"/>
                    <a:pt x="0" y="192"/>
                    <a:pt x="0" y="192"/>
                  </a:cubicBezTo>
                  <a:cubicBezTo>
                    <a:pt x="229" y="219"/>
                    <a:pt x="229" y="219"/>
                    <a:pt x="229" y="219"/>
                  </a:cubicBezTo>
                  <a:cubicBezTo>
                    <a:pt x="229" y="219"/>
                    <a:pt x="245" y="220"/>
                    <a:pt x="267" y="221"/>
                  </a:cubicBezTo>
                  <a:close/>
                </a:path>
              </a:pathLst>
            </a:custGeom>
            <a:solidFill>
              <a:schemeClr val="accent1"/>
            </a:solidFill>
            <a:ln w="6350" cap="flat">
              <a:solidFill>
                <a:srgbClr val="FFFFFF"/>
              </a:solidFill>
              <a:prstDash val="solid"/>
              <a:miter lim="800000"/>
              <a:headEnd/>
              <a:tailEnd/>
            </a:ln>
          </p:spPr>
          <p:txBody>
            <a:bodyPr/>
            <a:lstStyle/>
            <a:p>
              <a:pPr defTabSz="1828434" fontAlgn="auto">
                <a:spcBef>
                  <a:spcPts val="0"/>
                </a:spcBef>
                <a:spcAft>
                  <a:spcPts val="0"/>
                </a:spcAft>
                <a:defRPr/>
              </a:pPr>
              <a:endParaRPr lang="en-US" dirty="0">
                <a:latin typeface="Source Sans Pro Regular" charset="0"/>
                <a:ea typeface="+mn-ea"/>
              </a:endParaRPr>
            </a:p>
          </p:txBody>
        </p:sp>
        <p:sp>
          <p:nvSpPr>
            <p:cNvPr id="243" name="Freeform 17"/>
            <p:cNvSpPr>
              <a:spLocks/>
            </p:cNvSpPr>
            <p:nvPr/>
          </p:nvSpPr>
          <p:spPr bwMode="auto">
            <a:xfrm>
              <a:off x="5716476" y="2235646"/>
              <a:ext cx="308619" cy="386196"/>
            </a:xfrm>
            <a:custGeom>
              <a:avLst/>
              <a:gdLst>
                <a:gd name="T0" fmla="*/ 183 w 183"/>
                <a:gd name="T1" fmla="*/ 67 h 229"/>
                <a:gd name="T2" fmla="*/ 122 w 183"/>
                <a:gd name="T3" fmla="*/ 57 h 229"/>
                <a:gd name="T4" fmla="*/ 129 w 183"/>
                <a:gd name="T5" fmla="*/ 17 h 229"/>
                <a:gd name="T6" fmla="*/ 39 w 183"/>
                <a:gd name="T7" fmla="*/ 0 h 229"/>
                <a:gd name="T8" fmla="*/ 0 w 183"/>
                <a:gd name="T9" fmla="*/ 201 h 229"/>
                <a:gd name="T10" fmla="*/ 158 w 183"/>
                <a:gd name="T11" fmla="*/ 229 h 229"/>
                <a:gd name="T12" fmla="*/ 183 w 183"/>
                <a:gd name="T13" fmla="*/ 67 h 229"/>
              </a:gdLst>
              <a:ahLst/>
              <a:cxnLst>
                <a:cxn ang="0">
                  <a:pos x="T0" y="T1"/>
                </a:cxn>
                <a:cxn ang="0">
                  <a:pos x="T2" y="T3"/>
                </a:cxn>
                <a:cxn ang="0">
                  <a:pos x="T4" y="T5"/>
                </a:cxn>
                <a:cxn ang="0">
                  <a:pos x="T6" y="T7"/>
                </a:cxn>
                <a:cxn ang="0">
                  <a:pos x="T8" y="T9"/>
                </a:cxn>
                <a:cxn ang="0">
                  <a:pos x="T10" y="T11"/>
                </a:cxn>
                <a:cxn ang="0">
                  <a:pos x="T12" y="T13"/>
                </a:cxn>
              </a:cxnLst>
              <a:rect l="0" t="0" r="r" b="b"/>
              <a:pathLst>
                <a:path w="183" h="229">
                  <a:moveTo>
                    <a:pt x="183" y="67"/>
                  </a:moveTo>
                  <a:lnTo>
                    <a:pt x="122" y="57"/>
                  </a:lnTo>
                  <a:lnTo>
                    <a:pt x="129" y="17"/>
                  </a:lnTo>
                  <a:lnTo>
                    <a:pt x="39" y="0"/>
                  </a:lnTo>
                  <a:lnTo>
                    <a:pt x="0" y="201"/>
                  </a:lnTo>
                  <a:lnTo>
                    <a:pt x="158" y="229"/>
                  </a:lnTo>
                  <a:lnTo>
                    <a:pt x="183" y="67"/>
                  </a:lnTo>
                  <a:close/>
                </a:path>
              </a:pathLst>
            </a:custGeom>
            <a:grpFill/>
            <a:ln w="6350" cap="flat">
              <a:solidFill>
                <a:srgbClr val="FFFFFF"/>
              </a:solidFill>
              <a:prstDash val="solid"/>
              <a:miter lim="800000"/>
              <a:headEnd/>
              <a:tailEnd/>
            </a:ln>
          </p:spPr>
          <p:txBody>
            <a:bodyPr/>
            <a:lstStyle/>
            <a:p>
              <a:pPr defTabSz="1828434" fontAlgn="auto">
                <a:spcBef>
                  <a:spcPts val="0"/>
                </a:spcBef>
                <a:spcAft>
                  <a:spcPts val="0"/>
                </a:spcAft>
                <a:defRPr/>
              </a:pPr>
              <a:endParaRPr lang="en-US" dirty="0">
                <a:latin typeface="Source Sans Pro Regular" charset="0"/>
                <a:ea typeface="+mn-ea"/>
              </a:endParaRPr>
            </a:p>
          </p:txBody>
        </p:sp>
        <p:sp>
          <p:nvSpPr>
            <p:cNvPr id="244" name="Freeform 18"/>
            <p:cNvSpPr>
              <a:spLocks/>
            </p:cNvSpPr>
            <p:nvPr/>
          </p:nvSpPr>
          <p:spPr bwMode="auto">
            <a:xfrm>
              <a:off x="5428094" y="2164816"/>
              <a:ext cx="354153" cy="536288"/>
            </a:xfrm>
            <a:custGeom>
              <a:avLst/>
              <a:gdLst>
                <a:gd name="T0" fmla="*/ 5 w 248"/>
                <a:gd name="T1" fmla="*/ 131 h 375"/>
                <a:gd name="T2" fmla="*/ 1 w 248"/>
                <a:gd name="T3" fmla="*/ 132 h 375"/>
                <a:gd name="T4" fmla="*/ 0 w 248"/>
                <a:gd name="T5" fmla="*/ 135 h 375"/>
                <a:gd name="T6" fmla="*/ 1 w 248"/>
                <a:gd name="T7" fmla="*/ 139 h 375"/>
                <a:gd name="T8" fmla="*/ 2 w 248"/>
                <a:gd name="T9" fmla="*/ 142 h 375"/>
                <a:gd name="T10" fmla="*/ 3 w 248"/>
                <a:gd name="T11" fmla="*/ 143 h 375"/>
                <a:gd name="T12" fmla="*/ 7 w 248"/>
                <a:gd name="T13" fmla="*/ 145 h 375"/>
                <a:gd name="T14" fmla="*/ 160 w 248"/>
                <a:gd name="T15" fmla="*/ 375 h 375"/>
                <a:gd name="T16" fmla="*/ 163 w 248"/>
                <a:gd name="T17" fmla="*/ 371 h 375"/>
                <a:gd name="T18" fmla="*/ 164 w 248"/>
                <a:gd name="T19" fmla="*/ 367 h 375"/>
                <a:gd name="T20" fmla="*/ 164 w 248"/>
                <a:gd name="T21" fmla="*/ 354 h 375"/>
                <a:gd name="T22" fmla="*/ 164 w 248"/>
                <a:gd name="T23" fmla="*/ 340 h 375"/>
                <a:gd name="T24" fmla="*/ 164 w 248"/>
                <a:gd name="T25" fmla="*/ 329 h 375"/>
                <a:gd name="T26" fmla="*/ 167 w 248"/>
                <a:gd name="T27" fmla="*/ 326 h 375"/>
                <a:gd name="T28" fmla="*/ 174 w 248"/>
                <a:gd name="T29" fmla="*/ 324 h 375"/>
                <a:gd name="T30" fmla="*/ 176 w 248"/>
                <a:gd name="T31" fmla="*/ 328 h 375"/>
                <a:gd name="T32" fmla="*/ 180 w 248"/>
                <a:gd name="T33" fmla="*/ 326 h 375"/>
                <a:gd name="T34" fmla="*/ 185 w 248"/>
                <a:gd name="T35" fmla="*/ 330 h 375"/>
                <a:gd name="T36" fmla="*/ 188 w 248"/>
                <a:gd name="T37" fmla="*/ 332 h 375"/>
                <a:gd name="T38" fmla="*/ 191 w 248"/>
                <a:gd name="T39" fmla="*/ 330 h 375"/>
                <a:gd name="T40" fmla="*/ 197 w 248"/>
                <a:gd name="T41" fmla="*/ 312 h 375"/>
                <a:gd name="T42" fmla="*/ 202 w 248"/>
                <a:gd name="T43" fmla="*/ 287 h 375"/>
                <a:gd name="T44" fmla="*/ 248 w 248"/>
                <a:gd name="T45" fmla="*/ 49 h 375"/>
                <a:gd name="T46" fmla="*/ 134 w 248"/>
                <a:gd name="T47" fmla="*/ 24 h 375"/>
                <a:gd name="T48" fmla="*/ 42 w 248"/>
                <a:gd name="T49" fmla="*/ 0 h 375"/>
                <a:gd name="T50" fmla="*/ 8 w 248"/>
                <a:gd name="T51" fmla="*/ 130 h 375"/>
                <a:gd name="T52" fmla="*/ 5 w 248"/>
                <a:gd name="T53" fmla="*/ 131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8" h="375">
                  <a:moveTo>
                    <a:pt x="5" y="131"/>
                  </a:moveTo>
                  <a:cubicBezTo>
                    <a:pt x="1" y="132"/>
                    <a:pt x="1" y="132"/>
                    <a:pt x="1" y="132"/>
                  </a:cubicBezTo>
                  <a:cubicBezTo>
                    <a:pt x="0" y="135"/>
                    <a:pt x="0" y="135"/>
                    <a:pt x="0" y="135"/>
                  </a:cubicBezTo>
                  <a:cubicBezTo>
                    <a:pt x="1" y="139"/>
                    <a:pt x="1" y="139"/>
                    <a:pt x="1" y="139"/>
                  </a:cubicBezTo>
                  <a:cubicBezTo>
                    <a:pt x="2" y="142"/>
                    <a:pt x="2" y="142"/>
                    <a:pt x="2" y="142"/>
                  </a:cubicBezTo>
                  <a:cubicBezTo>
                    <a:pt x="3" y="143"/>
                    <a:pt x="3" y="143"/>
                    <a:pt x="3" y="143"/>
                  </a:cubicBezTo>
                  <a:cubicBezTo>
                    <a:pt x="7" y="145"/>
                    <a:pt x="7" y="145"/>
                    <a:pt x="7" y="145"/>
                  </a:cubicBezTo>
                  <a:cubicBezTo>
                    <a:pt x="160" y="375"/>
                    <a:pt x="160" y="375"/>
                    <a:pt x="160" y="375"/>
                  </a:cubicBezTo>
                  <a:cubicBezTo>
                    <a:pt x="163" y="371"/>
                    <a:pt x="163" y="371"/>
                    <a:pt x="163" y="371"/>
                  </a:cubicBezTo>
                  <a:cubicBezTo>
                    <a:pt x="164" y="367"/>
                    <a:pt x="164" y="367"/>
                    <a:pt x="164" y="367"/>
                  </a:cubicBezTo>
                  <a:cubicBezTo>
                    <a:pt x="164" y="354"/>
                    <a:pt x="164" y="354"/>
                    <a:pt x="164" y="354"/>
                  </a:cubicBezTo>
                  <a:cubicBezTo>
                    <a:pt x="164" y="340"/>
                    <a:pt x="164" y="340"/>
                    <a:pt x="164" y="340"/>
                  </a:cubicBezTo>
                  <a:cubicBezTo>
                    <a:pt x="164" y="329"/>
                    <a:pt x="164" y="329"/>
                    <a:pt x="164" y="329"/>
                  </a:cubicBezTo>
                  <a:cubicBezTo>
                    <a:pt x="167" y="326"/>
                    <a:pt x="167" y="326"/>
                    <a:pt x="167" y="326"/>
                  </a:cubicBezTo>
                  <a:cubicBezTo>
                    <a:pt x="174" y="324"/>
                    <a:pt x="174" y="324"/>
                    <a:pt x="174" y="324"/>
                  </a:cubicBezTo>
                  <a:cubicBezTo>
                    <a:pt x="176" y="328"/>
                    <a:pt x="176" y="328"/>
                    <a:pt x="176" y="328"/>
                  </a:cubicBezTo>
                  <a:cubicBezTo>
                    <a:pt x="180" y="326"/>
                    <a:pt x="180" y="326"/>
                    <a:pt x="180" y="326"/>
                  </a:cubicBezTo>
                  <a:cubicBezTo>
                    <a:pt x="185" y="330"/>
                    <a:pt x="185" y="330"/>
                    <a:pt x="185" y="330"/>
                  </a:cubicBezTo>
                  <a:cubicBezTo>
                    <a:pt x="188" y="332"/>
                    <a:pt x="188" y="332"/>
                    <a:pt x="188" y="332"/>
                  </a:cubicBezTo>
                  <a:cubicBezTo>
                    <a:pt x="191" y="330"/>
                    <a:pt x="191" y="330"/>
                    <a:pt x="191" y="330"/>
                  </a:cubicBezTo>
                  <a:cubicBezTo>
                    <a:pt x="191" y="330"/>
                    <a:pt x="195" y="316"/>
                    <a:pt x="197" y="312"/>
                  </a:cubicBezTo>
                  <a:cubicBezTo>
                    <a:pt x="198" y="306"/>
                    <a:pt x="202" y="287"/>
                    <a:pt x="202" y="287"/>
                  </a:cubicBezTo>
                  <a:cubicBezTo>
                    <a:pt x="248" y="49"/>
                    <a:pt x="248" y="49"/>
                    <a:pt x="248" y="49"/>
                  </a:cubicBezTo>
                  <a:cubicBezTo>
                    <a:pt x="248" y="49"/>
                    <a:pt x="163" y="31"/>
                    <a:pt x="134" y="24"/>
                  </a:cubicBezTo>
                  <a:cubicBezTo>
                    <a:pt x="111" y="19"/>
                    <a:pt x="42" y="0"/>
                    <a:pt x="42" y="0"/>
                  </a:cubicBezTo>
                  <a:cubicBezTo>
                    <a:pt x="8" y="130"/>
                    <a:pt x="8" y="130"/>
                    <a:pt x="8" y="130"/>
                  </a:cubicBezTo>
                  <a:lnTo>
                    <a:pt x="5" y="131"/>
                  </a:lnTo>
                  <a:close/>
                </a:path>
              </a:pathLst>
            </a:custGeom>
            <a:grpFill/>
            <a:ln w="6350" cap="flat">
              <a:solidFill>
                <a:srgbClr val="FFFFFF"/>
              </a:solidFill>
              <a:prstDash val="solid"/>
              <a:miter lim="800000"/>
              <a:headEnd/>
              <a:tailEnd/>
            </a:ln>
          </p:spPr>
          <p:txBody>
            <a:bodyPr/>
            <a:lstStyle/>
            <a:p>
              <a:pPr defTabSz="1828434" fontAlgn="auto">
                <a:spcBef>
                  <a:spcPts val="0"/>
                </a:spcBef>
                <a:spcAft>
                  <a:spcPts val="0"/>
                </a:spcAft>
                <a:defRPr/>
              </a:pPr>
              <a:endParaRPr lang="en-US" dirty="0">
                <a:latin typeface="Source Sans Pro Regular" charset="0"/>
                <a:ea typeface="+mn-ea"/>
              </a:endParaRPr>
            </a:p>
          </p:txBody>
        </p:sp>
        <p:sp>
          <p:nvSpPr>
            <p:cNvPr id="245" name="Freeform 19"/>
            <p:cNvSpPr>
              <a:spLocks/>
            </p:cNvSpPr>
            <p:nvPr/>
          </p:nvSpPr>
          <p:spPr bwMode="auto">
            <a:xfrm>
              <a:off x="5278001" y="1830900"/>
              <a:ext cx="440161" cy="372704"/>
            </a:xfrm>
            <a:custGeom>
              <a:avLst/>
              <a:gdLst>
                <a:gd name="T0" fmla="*/ 269 w 308"/>
                <a:gd name="T1" fmla="*/ 182 h 261"/>
                <a:gd name="T2" fmla="*/ 270 w 308"/>
                <a:gd name="T3" fmla="*/ 175 h 261"/>
                <a:gd name="T4" fmla="*/ 275 w 308"/>
                <a:gd name="T5" fmla="*/ 171 h 261"/>
                <a:gd name="T6" fmla="*/ 276 w 308"/>
                <a:gd name="T7" fmla="*/ 159 h 261"/>
                <a:gd name="T8" fmla="*/ 274 w 308"/>
                <a:gd name="T9" fmla="*/ 154 h 261"/>
                <a:gd name="T10" fmla="*/ 271 w 308"/>
                <a:gd name="T11" fmla="*/ 153 h 261"/>
                <a:gd name="T12" fmla="*/ 270 w 308"/>
                <a:gd name="T13" fmla="*/ 145 h 261"/>
                <a:gd name="T14" fmla="*/ 277 w 308"/>
                <a:gd name="T15" fmla="*/ 137 h 261"/>
                <a:gd name="T16" fmla="*/ 288 w 308"/>
                <a:gd name="T17" fmla="*/ 125 h 261"/>
                <a:gd name="T18" fmla="*/ 291 w 308"/>
                <a:gd name="T19" fmla="*/ 120 h 261"/>
                <a:gd name="T20" fmla="*/ 297 w 308"/>
                <a:gd name="T21" fmla="*/ 111 h 261"/>
                <a:gd name="T22" fmla="*/ 304 w 308"/>
                <a:gd name="T23" fmla="*/ 104 h 261"/>
                <a:gd name="T24" fmla="*/ 308 w 308"/>
                <a:gd name="T25" fmla="*/ 98 h 261"/>
                <a:gd name="T26" fmla="*/ 307 w 308"/>
                <a:gd name="T27" fmla="*/ 90 h 261"/>
                <a:gd name="T28" fmla="*/ 300 w 308"/>
                <a:gd name="T29" fmla="*/ 83 h 261"/>
                <a:gd name="T30" fmla="*/ 297 w 308"/>
                <a:gd name="T31" fmla="*/ 74 h 261"/>
                <a:gd name="T32" fmla="*/ 220 w 308"/>
                <a:gd name="T33" fmla="*/ 56 h 261"/>
                <a:gd name="T34" fmla="*/ 211 w 308"/>
                <a:gd name="T35" fmla="*/ 56 h 261"/>
                <a:gd name="T36" fmla="*/ 178 w 308"/>
                <a:gd name="T37" fmla="*/ 58 h 261"/>
                <a:gd name="T38" fmla="*/ 172 w 308"/>
                <a:gd name="T39" fmla="*/ 57 h 261"/>
                <a:gd name="T40" fmla="*/ 167 w 308"/>
                <a:gd name="T41" fmla="*/ 58 h 261"/>
                <a:gd name="T42" fmla="*/ 164 w 308"/>
                <a:gd name="T43" fmla="*/ 56 h 261"/>
                <a:gd name="T44" fmla="*/ 156 w 308"/>
                <a:gd name="T45" fmla="*/ 55 h 261"/>
                <a:gd name="T46" fmla="*/ 155 w 308"/>
                <a:gd name="T47" fmla="*/ 52 h 261"/>
                <a:gd name="T48" fmla="*/ 143 w 308"/>
                <a:gd name="T49" fmla="*/ 49 h 261"/>
                <a:gd name="T50" fmla="*/ 136 w 308"/>
                <a:gd name="T51" fmla="*/ 46 h 261"/>
                <a:gd name="T52" fmla="*/ 121 w 308"/>
                <a:gd name="T53" fmla="*/ 49 h 261"/>
                <a:gd name="T54" fmla="*/ 103 w 308"/>
                <a:gd name="T55" fmla="*/ 40 h 261"/>
                <a:gd name="T56" fmla="*/ 99 w 308"/>
                <a:gd name="T57" fmla="*/ 12 h 261"/>
                <a:gd name="T58" fmla="*/ 90 w 308"/>
                <a:gd name="T59" fmla="*/ 10 h 261"/>
                <a:gd name="T60" fmla="*/ 80 w 308"/>
                <a:gd name="T61" fmla="*/ 4 h 261"/>
                <a:gd name="T62" fmla="*/ 70 w 308"/>
                <a:gd name="T63" fmla="*/ 0 h 261"/>
                <a:gd name="T64" fmla="*/ 68 w 308"/>
                <a:gd name="T65" fmla="*/ 13 h 261"/>
                <a:gd name="T66" fmla="*/ 64 w 308"/>
                <a:gd name="T67" fmla="*/ 28 h 261"/>
                <a:gd name="T68" fmla="*/ 60 w 308"/>
                <a:gd name="T69" fmla="*/ 38 h 261"/>
                <a:gd name="T70" fmla="*/ 55 w 308"/>
                <a:gd name="T71" fmla="*/ 50 h 261"/>
                <a:gd name="T72" fmla="*/ 47 w 308"/>
                <a:gd name="T73" fmla="*/ 67 h 261"/>
                <a:gd name="T74" fmla="*/ 35 w 308"/>
                <a:gd name="T75" fmla="*/ 98 h 261"/>
                <a:gd name="T76" fmla="*/ 24 w 308"/>
                <a:gd name="T77" fmla="*/ 120 h 261"/>
                <a:gd name="T78" fmla="*/ 18 w 308"/>
                <a:gd name="T79" fmla="*/ 130 h 261"/>
                <a:gd name="T80" fmla="*/ 14 w 308"/>
                <a:gd name="T81" fmla="*/ 136 h 261"/>
                <a:gd name="T82" fmla="*/ 5 w 308"/>
                <a:gd name="T83" fmla="*/ 148 h 261"/>
                <a:gd name="T84" fmla="*/ 5 w 308"/>
                <a:gd name="T85" fmla="*/ 160 h 261"/>
                <a:gd name="T86" fmla="*/ 5 w 308"/>
                <a:gd name="T87" fmla="*/ 164 h 261"/>
                <a:gd name="T88" fmla="*/ 3 w 308"/>
                <a:gd name="T89" fmla="*/ 169 h 261"/>
                <a:gd name="T90" fmla="*/ 1 w 308"/>
                <a:gd name="T91" fmla="*/ 174 h 261"/>
                <a:gd name="T92" fmla="*/ 0 w 308"/>
                <a:gd name="T93" fmla="*/ 187 h 261"/>
                <a:gd name="T94" fmla="*/ 3 w 308"/>
                <a:gd name="T95" fmla="*/ 193 h 261"/>
                <a:gd name="T96" fmla="*/ 239 w 308"/>
                <a:gd name="T97" fmla="*/ 258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08" h="261">
                  <a:moveTo>
                    <a:pt x="251" y="261"/>
                  </a:moveTo>
                  <a:cubicBezTo>
                    <a:pt x="269" y="182"/>
                    <a:pt x="269" y="182"/>
                    <a:pt x="269" y="182"/>
                  </a:cubicBezTo>
                  <a:cubicBezTo>
                    <a:pt x="269" y="177"/>
                    <a:pt x="269" y="177"/>
                    <a:pt x="269" y="177"/>
                  </a:cubicBezTo>
                  <a:cubicBezTo>
                    <a:pt x="270" y="175"/>
                    <a:pt x="270" y="175"/>
                    <a:pt x="270" y="175"/>
                  </a:cubicBezTo>
                  <a:cubicBezTo>
                    <a:pt x="275" y="173"/>
                    <a:pt x="275" y="173"/>
                    <a:pt x="275" y="173"/>
                  </a:cubicBezTo>
                  <a:cubicBezTo>
                    <a:pt x="275" y="171"/>
                    <a:pt x="275" y="171"/>
                    <a:pt x="275" y="171"/>
                  </a:cubicBezTo>
                  <a:cubicBezTo>
                    <a:pt x="276" y="167"/>
                    <a:pt x="276" y="167"/>
                    <a:pt x="276" y="167"/>
                  </a:cubicBezTo>
                  <a:cubicBezTo>
                    <a:pt x="276" y="159"/>
                    <a:pt x="276" y="159"/>
                    <a:pt x="276" y="159"/>
                  </a:cubicBezTo>
                  <a:cubicBezTo>
                    <a:pt x="277" y="157"/>
                    <a:pt x="277" y="157"/>
                    <a:pt x="277" y="157"/>
                  </a:cubicBezTo>
                  <a:cubicBezTo>
                    <a:pt x="274" y="154"/>
                    <a:pt x="274" y="154"/>
                    <a:pt x="274" y="154"/>
                  </a:cubicBezTo>
                  <a:cubicBezTo>
                    <a:pt x="273" y="154"/>
                    <a:pt x="273" y="154"/>
                    <a:pt x="273" y="154"/>
                  </a:cubicBezTo>
                  <a:cubicBezTo>
                    <a:pt x="271" y="153"/>
                    <a:pt x="271" y="153"/>
                    <a:pt x="271" y="153"/>
                  </a:cubicBezTo>
                  <a:cubicBezTo>
                    <a:pt x="269" y="150"/>
                    <a:pt x="269" y="150"/>
                    <a:pt x="269" y="150"/>
                  </a:cubicBezTo>
                  <a:cubicBezTo>
                    <a:pt x="270" y="145"/>
                    <a:pt x="270" y="145"/>
                    <a:pt x="270" y="145"/>
                  </a:cubicBezTo>
                  <a:cubicBezTo>
                    <a:pt x="271" y="142"/>
                    <a:pt x="271" y="142"/>
                    <a:pt x="271" y="142"/>
                  </a:cubicBezTo>
                  <a:cubicBezTo>
                    <a:pt x="277" y="137"/>
                    <a:pt x="277" y="137"/>
                    <a:pt x="277" y="137"/>
                  </a:cubicBezTo>
                  <a:cubicBezTo>
                    <a:pt x="285" y="129"/>
                    <a:pt x="285" y="129"/>
                    <a:pt x="285" y="129"/>
                  </a:cubicBezTo>
                  <a:cubicBezTo>
                    <a:pt x="288" y="125"/>
                    <a:pt x="288" y="125"/>
                    <a:pt x="288" y="125"/>
                  </a:cubicBezTo>
                  <a:cubicBezTo>
                    <a:pt x="289" y="121"/>
                    <a:pt x="289" y="121"/>
                    <a:pt x="289" y="121"/>
                  </a:cubicBezTo>
                  <a:cubicBezTo>
                    <a:pt x="291" y="120"/>
                    <a:pt x="291" y="120"/>
                    <a:pt x="291" y="120"/>
                  </a:cubicBezTo>
                  <a:cubicBezTo>
                    <a:pt x="293" y="115"/>
                    <a:pt x="293" y="115"/>
                    <a:pt x="293" y="115"/>
                  </a:cubicBezTo>
                  <a:cubicBezTo>
                    <a:pt x="297" y="111"/>
                    <a:pt x="297" y="111"/>
                    <a:pt x="297" y="111"/>
                  </a:cubicBezTo>
                  <a:cubicBezTo>
                    <a:pt x="300" y="107"/>
                    <a:pt x="300" y="107"/>
                    <a:pt x="300" y="107"/>
                  </a:cubicBezTo>
                  <a:cubicBezTo>
                    <a:pt x="304" y="104"/>
                    <a:pt x="304" y="104"/>
                    <a:pt x="304" y="104"/>
                  </a:cubicBezTo>
                  <a:cubicBezTo>
                    <a:pt x="305" y="99"/>
                    <a:pt x="305" y="99"/>
                    <a:pt x="305" y="99"/>
                  </a:cubicBezTo>
                  <a:cubicBezTo>
                    <a:pt x="308" y="98"/>
                    <a:pt x="308" y="98"/>
                    <a:pt x="308" y="98"/>
                  </a:cubicBezTo>
                  <a:cubicBezTo>
                    <a:pt x="308" y="94"/>
                    <a:pt x="308" y="94"/>
                    <a:pt x="308" y="94"/>
                  </a:cubicBezTo>
                  <a:cubicBezTo>
                    <a:pt x="307" y="90"/>
                    <a:pt x="307" y="90"/>
                    <a:pt x="307" y="90"/>
                  </a:cubicBezTo>
                  <a:cubicBezTo>
                    <a:pt x="305" y="87"/>
                    <a:pt x="305" y="87"/>
                    <a:pt x="305" y="87"/>
                  </a:cubicBezTo>
                  <a:cubicBezTo>
                    <a:pt x="300" y="83"/>
                    <a:pt x="300" y="83"/>
                    <a:pt x="300" y="83"/>
                  </a:cubicBezTo>
                  <a:cubicBezTo>
                    <a:pt x="297" y="78"/>
                    <a:pt x="297" y="78"/>
                    <a:pt x="297" y="78"/>
                  </a:cubicBezTo>
                  <a:cubicBezTo>
                    <a:pt x="297" y="74"/>
                    <a:pt x="297" y="74"/>
                    <a:pt x="297" y="74"/>
                  </a:cubicBezTo>
                  <a:cubicBezTo>
                    <a:pt x="231" y="57"/>
                    <a:pt x="231" y="57"/>
                    <a:pt x="231" y="57"/>
                  </a:cubicBezTo>
                  <a:cubicBezTo>
                    <a:pt x="220" y="56"/>
                    <a:pt x="220" y="56"/>
                    <a:pt x="220" y="56"/>
                  </a:cubicBezTo>
                  <a:cubicBezTo>
                    <a:pt x="216" y="57"/>
                    <a:pt x="216" y="57"/>
                    <a:pt x="216" y="57"/>
                  </a:cubicBezTo>
                  <a:cubicBezTo>
                    <a:pt x="211" y="56"/>
                    <a:pt x="211" y="56"/>
                    <a:pt x="211" y="56"/>
                  </a:cubicBezTo>
                  <a:cubicBezTo>
                    <a:pt x="207" y="57"/>
                    <a:pt x="207" y="57"/>
                    <a:pt x="207" y="57"/>
                  </a:cubicBezTo>
                  <a:cubicBezTo>
                    <a:pt x="178" y="58"/>
                    <a:pt x="178" y="58"/>
                    <a:pt x="178" y="58"/>
                  </a:cubicBezTo>
                  <a:cubicBezTo>
                    <a:pt x="175" y="56"/>
                    <a:pt x="175" y="56"/>
                    <a:pt x="175" y="56"/>
                  </a:cubicBezTo>
                  <a:cubicBezTo>
                    <a:pt x="172" y="57"/>
                    <a:pt x="172" y="57"/>
                    <a:pt x="172" y="57"/>
                  </a:cubicBezTo>
                  <a:cubicBezTo>
                    <a:pt x="169" y="58"/>
                    <a:pt x="169" y="58"/>
                    <a:pt x="169" y="58"/>
                  </a:cubicBezTo>
                  <a:cubicBezTo>
                    <a:pt x="167" y="58"/>
                    <a:pt x="167" y="58"/>
                    <a:pt x="167" y="58"/>
                  </a:cubicBezTo>
                  <a:cubicBezTo>
                    <a:pt x="164" y="57"/>
                    <a:pt x="164" y="57"/>
                    <a:pt x="164" y="57"/>
                  </a:cubicBezTo>
                  <a:cubicBezTo>
                    <a:pt x="164" y="56"/>
                    <a:pt x="164" y="56"/>
                    <a:pt x="164" y="56"/>
                  </a:cubicBezTo>
                  <a:cubicBezTo>
                    <a:pt x="159" y="56"/>
                    <a:pt x="159" y="56"/>
                    <a:pt x="159" y="56"/>
                  </a:cubicBezTo>
                  <a:cubicBezTo>
                    <a:pt x="156" y="55"/>
                    <a:pt x="156" y="55"/>
                    <a:pt x="156" y="55"/>
                  </a:cubicBezTo>
                  <a:cubicBezTo>
                    <a:pt x="155" y="53"/>
                    <a:pt x="155" y="53"/>
                    <a:pt x="155" y="53"/>
                  </a:cubicBezTo>
                  <a:cubicBezTo>
                    <a:pt x="155" y="52"/>
                    <a:pt x="155" y="52"/>
                    <a:pt x="155" y="52"/>
                  </a:cubicBezTo>
                  <a:cubicBezTo>
                    <a:pt x="151" y="51"/>
                    <a:pt x="151" y="51"/>
                    <a:pt x="151" y="51"/>
                  </a:cubicBezTo>
                  <a:cubicBezTo>
                    <a:pt x="143" y="49"/>
                    <a:pt x="143" y="49"/>
                    <a:pt x="143" y="49"/>
                  </a:cubicBezTo>
                  <a:cubicBezTo>
                    <a:pt x="138" y="47"/>
                    <a:pt x="138" y="47"/>
                    <a:pt x="138" y="47"/>
                  </a:cubicBezTo>
                  <a:cubicBezTo>
                    <a:pt x="136" y="46"/>
                    <a:pt x="136" y="46"/>
                    <a:pt x="136" y="46"/>
                  </a:cubicBezTo>
                  <a:cubicBezTo>
                    <a:pt x="130" y="47"/>
                    <a:pt x="130" y="47"/>
                    <a:pt x="130" y="47"/>
                  </a:cubicBezTo>
                  <a:cubicBezTo>
                    <a:pt x="121" y="49"/>
                    <a:pt x="121" y="49"/>
                    <a:pt x="121" y="49"/>
                  </a:cubicBezTo>
                  <a:cubicBezTo>
                    <a:pt x="110" y="46"/>
                    <a:pt x="110" y="46"/>
                    <a:pt x="110" y="46"/>
                  </a:cubicBezTo>
                  <a:cubicBezTo>
                    <a:pt x="103" y="40"/>
                    <a:pt x="103" y="40"/>
                    <a:pt x="103" y="40"/>
                  </a:cubicBezTo>
                  <a:cubicBezTo>
                    <a:pt x="103" y="40"/>
                    <a:pt x="106" y="33"/>
                    <a:pt x="105" y="24"/>
                  </a:cubicBezTo>
                  <a:cubicBezTo>
                    <a:pt x="104" y="14"/>
                    <a:pt x="99" y="12"/>
                    <a:pt x="99" y="12"/>
                  </a:cubicBezTo>
                  <a:cubicBezTo>
                    <a:pt x="94" y="12"/>
                    <a:pt x="94" y="12"/>
                    <a:pt x="94" y="12"/>
                  </a:cubicBezTo>
                  <a:cubicBezTo>
                    <a:pt x="90" y="10"/>
                    <a:pt x="90" y="10"/>
                    <a:pt x="90" y="10"/>
                  </a:cubicBezTo>
                  <a:cubicBezTo>
                    <a:pt x="90" y="10"/>
                    <a:pt x="90" y="4"/>
                    <a:pt x="85" y="4"/>
                  </a:cubicBezTo>
                  <a:cubicBezTo>
                    <a:pt x="80" y="4"/>
                    <a:pt x="80" y="4"/>
                    <a:pt x="80" y="4"/>
                  </a:cubicBezTo>
                  <a:cubicBezTo>
                    <a:pt x="74" y="3"/>
                    <a:pt x="74" y="3"/>
                    <a:pt x="74" y="3"/>
                  </a:cubicBezTo>
                  <a:cubicBezTo>
                    <a:pt x="70" y="0"/>
                    <a:pt x="70" y="0"/>
                    <a:pt x="70" y="0"/>
                  </a:cubicBezTo>
                  <a:cubicBezTo>
                    <a:pt x="70" y="7"/>
                    <a:pt x="70" y="7"/>
                    <a:pt x="70" y="7"/>
                  </a:cubicBezTo>
                  <a:cubicBezTo>
                    <a:pt x="68" y="13"/>
                    <a:pt x="68" y="13"/>
                    <a:pt x="68" y="13"/>
                  </a:cubicBezTo>
                  <a:cubicBezTo>
                    <a:pt x="63" y="22"/>
                    <a:pt x="63" y="22"/>
                    <a:pt x="63" y="22"/>
                  </a:cubicBezTo>
                  <a:cubicBezTo>
                    <a:pt x="64" y="28"/>
                    <a:pt x="64" y="28"/>
                    <a:pt x="64" y="28"/>
                  </a:cubicBezTo>
                  <a:cubicBezTo>
                    <a:pt x="63" y="33"/>
                    <a:pt x="63" y="33"/>
                    <a:pt x="63" y="33"/>
                  </a:cubicBezTo>
                  <a:cubicBezTo>
                    <a:pt x="60" y="38"/>
                    <a:pt x="60" y="38"/>
                    <a:pt x="60" y="38"/>
                  </a:cubicBezTo>
                  <a:cubicBezTo>
                    <a:pt x="58" y="43"/>
                    <a:pt x="58" y="43"/>
                    <a:pt x="58" y="43"/>
                  </a:cubicBezTo>
                  <a:cubicBezTo>
                    <a:pt x="55" y="50"/>
                    <a:pt x="55" y="50"/>
                    <a:pt x="55" y="50"/>
                  </a:cubicBezTo>
                  <a:cubicBezTo>
                    <a:pt x="53" y="55"/>
                    <a:pt x="53" y="55"/>
                    <a:pt x="53" y="55"/>
                  </a:cubicBezTo>
                  <a:cubicBezTo>
                    <a:pt x="47" y="67"/>
                    <a:pt x="47" y="67"/>
                    <a:pt x="47" y="67"/>
                  </a:cubicBezTo>
                  <a:cubicBezTo>
                    <a:pt x="40" y="85"/>
                    <a:pt x="40" y="85"/>
                    <a:pt x="40" y="85"/>
                  </a:cubicBezTo>
                  <a:cubicBezTo>
                    <a:pt x="35" y="98"/>
                    <a:pt x="35" y="98"/>
                    <a:pt x="35" y="98"/>
                  </a:cubicBezTo>
                  <a:cubicBezTo>
                    <a:pt x="30" y="111"/>
                    <a:pt x="30" y="111"/>
                    <a:pt x="30" y="111"/>
                  </a:cubicBezTo>
                  <a:cubicBezTo>
                    <a:pt x="24" y="120"/>
                    <a:pt x="24" y="120"/>
                    <a:pt x="24" y="120"/>
                  </a:cubicBezTo>
                  <a:cubicBezTo>
                    <a:pt x="22" y="124"/>
                    <a:pt x="22" y="124"/>
                    <a:pt x="22" y="124"/>
                  </a:cubicBezTo>
                  <a:cubicBezTo>
                    <a:pt x="18" y="130"/>
                    <a:pt x="18" y="130"/>
                    <a:pt x="18" y="130"/>
                  </a:cubicBezTo>
                  <a:cubicBezTo>
                    <a:pt x="15" y="133"/>
                    <a:pt x="15" y="133"/>
                    <a:pt x="15" y="133"/>
                  </a:cubicBezTo>
                  <a:cubicBezTo>
                    <a:pt x="14" y="136"/>
                    <a:pt x="14" y="136"/>
                    <a:pt x="14" y="136"/>
                  </a:cubicBezTo>
                  <a:cubicBezTo>
                    <a:pt x="11" y="141"/>
                    <a:pt x="11" y="141"/>
                    <a:pt x="11" y="141"/>
                  </a:cubicBezTo>
                  <a:cubicBezTo>
                    <a:pt x="5" y="148"/>
                    <a:pt x="5" y="148"/>
                    <a:pt x="5" y="148"/>
                  </a:cubicBezTo>
                  <a:cubicBezTo>
                    <a:pt x="3" y="152"/>
                    <a:pt x="3" y="152"/>
                    <a:pt x="3" y="152"/>
                  </a:cubicBezTo>
                  <a:cubicBezTo>
                    <a:pt x="5" y="160"/>
                    <a:pt x="5" y="160"/>
                    <a:pt x="5" y="160"/>
                  </a:cubicBezTo>
                  <a:cubicBezTo>
                    <a:pt x="5" y="162"/>
                    <a:pt x="5" y="162"/>
                    <a:pt x="5" y="162"/>
                  </a:cubicBezTo>
                  <a:cubicBezTo>
                    <a:pt x="5" y="164"/>
                    <a:pt x="5" y="164"/>
                    <a:pt x="5" y="164"/>
                  </a:cubicBezTo>
                  <a:cubicBezTo>
                    <a:pt x="4" y="165"/>
                    <a:pt x="4" y="165"/>
                    <a:pt x="4" y="165"/>
                  </a:cubicBezTo>
                  <a:cubicBezTo>
                    <a:pt x="3" y="169"/>
                    <a:pt x="3" y="169"/>
                    <a:pt x="3" y="169"/>
                  </a:cubicBezTo>
                  <a:cubicBezTo>
                    <a:pt x="1" y="170"/>
                    <a:pt x="1" y="170"/>
                    <a:pt x="1" y="170"/>
                  </a:cubicBezTo>
                  <a:cubicBezTo>
                    <a:pt x="1" y="174"/>
                    <a:pt x="1" y="174"/>
                    <a:pt x="1" y="174"/>
                  </a:cubicBezTo>
                  <a:cubicBezTo>
                    <a:pt x="0" y="182"/>
                    <a:pt x="0" y="182"/>
                    <a:pt x="0" y="182"/>
                  </a:cubicBezTo>
                  <a:cubicBezTo>
                    <a:pt x="0" y="187"/>
                    <a:pt x="0" y="187"/>
                    <a:pt x="0" y="187"/>
                  </a:cubicBezTo>
                  <a:cubicBezTo>
                    <a:pt x="2" y="190"/>
                    <a:pt x="2" y="190"/>
                    <a:pt x="2" y="190"/>
                  </a:cubicBezTo>
                  <a:cubicBezTo>
                    <a:pt x="3" y="193"/>
                    <a:pt x="3" y="193"/>
                    <a:pt x="3" y="193"/>
                  </a:cubicBezTo>
                  <a:cubicBezTo>
                    <a:pt x="147" y="234"/>
                    <a:pt x="147" y="234"/>
                    <a:pt x="147" y="234"/>
                  </a:cubicBezTo>
                  <a:cubicBezTo>
                    <a:pt x="147" y="234"/>
                    <a:pt x="216" y="253"/>
                    <a:pt x="239" y="258"/>
                  </a:cubicBezTo>
                  <a:cubicBezTo>
                    <a:pt x="242" y="259"/>
                    <a:pt x="246" y="260"/>
                    <a:pt x="251" y="261"/>
                  </a:cubicBezTo>
                  <a:close/>
                </a:path>
              </a:pathLst>
            </a:custGeom>
            <a:grpFill/>
            <a:ln w="6350" cap="flat">
              <a:solidFill>
                <a:srgbClr val="FFFFFF"/>
              </a:solidFill>
              <a:prstDash val="solid"/>
              <a:miter lim="800000"/>
              <a:headEnd/>
              <a:tailEnd/>
            </a:ln>
          </p:spPr>
          <p:txBody>
            <a:bodyPr/>
            <a:lstStyle/>
            <a:p>
              <a:pPr defTabSz="1828434" fontAlgn="auto">
                <a:spcBef>
                  <a:spcPts val="0"/>
                </a:spcBef>
                <a:spcAft>
                  <a:spcPts val="0"/>
                </a:spcAft>
                <a:defRPr/>
              </a:pPr>
              <a:endParaRPr lang="en-US" dirty="0">
                <a:latin typeface="Source Sans Pro Regular" charset="0"/>
                <a:ea typeface="+mn-ea"/>
              </a:endParaRPr>
            </a:p>
          </p:txBody>
        </p:sp>
        <p:sp>
          <p:nvSpPr>
            <p:cNvPr id="246" name="Freeform 20"/>
            <p:cNvSpPr>
              <a:spLocks/>
            </p:cNvSpPr>
            <p:nvPr/>
          </p:nvSpPr>
          <p:spPr bwMode="auto">
            <a:xfrm>
              <a:off x="5637212" y="1731400"/>
              <a:ext cx="325483" cy="532915"/>
            </a:xfrm>
            <a:custGeom>
              <a:avLst/>
              <a:gdLst>
                <a:gd name="T0" fmla="*/ 46 w 228"/>
                <a:gd name="T1" fmla="*/ 143 h 373"/>
                <a:gd name="T2" fmla="*/ 49 w 228"/>
                <a:gd name="T3" fmla="*/ 152 h 373"/>
                <a:gd name="T4" fmla="*/ 56 w 228"/>
                <a:gd name="T5" fmla="*/ 159 h 373"/>
                <a:gd name="T6" fmla="*/ 57 w 228"/>
                <a:gd name="T7" fmla="*/ 167 h 373"/>
                <a:gd name="T8" fmla="*/ 53 w 228"/>
                <a:gd name="T9" fmla="*/ 173 h 373"/>
                <a:gd name="T10" fmla="*/ 46 w 228"/>
                <a:gd name="T11" fmla="*/ 180 h 373"/>
                <a:gd name="T12" fmla="*/ 40 w 228"/>
                <a:gd name="T13" fmla="*/ 189 h 373"/>
                <a:gd name="T14" fmla="*/ 37 w 228"/>
                <a:gd name="T15" fmla="*/ 194 h 373"/>
                <a:gd name="T16" fmla="*/ 26 w 228"/>
                <a:gd name="T17" fmla="*/ 206 h 373"/>
                <a:gd name="T18" fmla="*/ 19 w 228"/>
                <a:gd name="T19" fmla="*/ 214 h 373"/>
                <a:gd name="T20" fmla="*/ 20 w 228"/>
                <a:gd name="T21" fmla="*/ 222 h 373"/>
                <a:gd name="T22" fmla="*/ 23 w 228"/>
                <a:gd name="T23" fmla="*/ 223 h 373"/>
                <a:gd name="T24" fmla="*/ 25 w 228"/>
                <a:gd name="T25" fmla="*/ 228 h 373"/>
                <a:gd name="T26" fmla="*/ 24 w 228"/>
                <a:gd name="T27" fmla="*/ 240 h 373"/>
                <a:gd name="T28" fmla="*/ 19 w 228"/>
                <a:gd name="T29" fmla="*/ 244 h 373"/>
                <a:gd name="T30" fmla="*/ 18 w 228"/>
                <a:gd name="T31" fmla="*/ 251 h 373"/>
                <a:gd name="T32" fmla="*/ 102 w 228"/>
                <a:gd name="T33" fmla="*/ 352 h 373"/>
                <a:gd name="T34" fmla="*/ 228 w 228"/>
                <a:gd name="T35" fmla="*/ 256 h 373"/>
                <a:gd name="T36" fmla="*/ 224 w 228"/>
                <a:gd name="T37" fmla="*/ 252 h 373"/>
                <a:gd name="T38" fmla="*/ 223 w 228"/>
                <a:gd name="T39" fmla="*/ 247 h 373"/>
                <a:gd name="T40" fmla="*/ 218 w 228"/>
                <a:gd name="T41" fmla="*/ 241 h 373"/>
                <a:gd name="T42" fmla="*/ 213 w 228"/>
                <a:gd name="T43" fmla="*/ 246 h 373"/>
                <a:gd name="T44" fmla="*/ 202 w 228"/>
                <a:gd name="T45" fmla="*/ 248 h 373"/>
                <a:gd name="T46" fmla="*/ 189 w 228"/>
                <a:gd name="T47" fmla="*/ 245 h 373"/>
                <a:gd name="T48" fmla="*/ 184 w 228"/>
                <a:gd name="T49" fmla="*/ 247 h 373"/>
                <a:gd name="T50" fmla="*/ 179 w 228"/>
                <a:gd name="T51" fmla="*/ 247 h 373"/>
                <a:gd name="T52" fmla="*/ 171 w 228"/>
                <a:gd name="T53" fmla="*/ 244 h 373"/>
                <a:gd name="T54" fmla="*/ 168 w 228"/>
                <a:gd name="T55" fmla="*/ 247 h 373"/>
                <a:gd name="T56" fmla="*/ 164 w 228"/>
                <a:gd name="T57" fmla="*/ 249 h 373"/>
                <a:gd name="T58" fmla="*/ 162 w 228"/>
                <a:gd name="T59" fmla="*/ 242 h 373"/>
                <a:gd name="T60" fmla="*/ 160 w 228"/>
                <a:gd name="T61" fmla="*/ 232 h 373"/>
                <a:gd name="T62" fmla="*/ 156 w 228"/>
                <a:gd name="T63" fmla="*/ 226 h 373"/>
                <a:gd name="T64" fmla="*/ 149 w 228"/>
                <a:gd name="T65" fmla="*/ 220 h 373"/>
                <a:gd name="T66" fmla="*/ 149 w 228"/>
                <a:gd name="T67" fmla="*/ 213 h 373"/>
                <a:gd name="T68" fmla="*/ 145 w 228"/>
                <a:gd name="T69" fmla="*/ 204 h 373"/>
                <a:gd name="T70" fmla="*/ 145 w 228"/>
                <a:gd name="T71" fmla="*/ 195 h 373"/>
                <a:gd name="T72" fmla="*/ 142 w 228"/>
                <a:gd name="T73" fmla="*/ 183 h 373"/>
                <a:gd name="T74" fmla="*/ 139 w 228"/>
                <a:gd name="T75" fmla="*/ 179 h 373"/>
                <a:gd name="T76" fmla="*/ 133 w 228"/>
                <a:gd name="T77" fmla="*/ 182 h 373"/>
                <a:gd name="T78" fmla="*/ 127 w 228"/>
                <a:gd name="T79" fmla="*/ 186 h 373"/>
                <a:gd name="T80" fmla="*/ 125 w 228"/>
                <a:gd name="T81" fmla="*/ 183 h 373"/>
                <a:gd name="T82" fmla="*/ 119 w 228"/>
                <a:gd name="T83" fmla="*/ 179 h 373"/>
                <a:gd name="T84" fmla="*/ 125 w 228"/>
                <a:gd name="T85" fmla="*/ 168 h 373"/>
                <a:gd name="T86" fmla="*/ 129 w 228"/>
                <a:gd name="T87" fmla="*/ 166 h 373"/>
                <a:gd name="T88" fmla="*/ 128 w 228"/>
                <a:gd name="T89" fmla="*/ 154 h 373"/>
                <a:gd name="T90" fmla="*/ 134 w 228"/>
                <a:gd name="T91" fmla="*/ 141 h 373"/>
                <a:gd name="T92" fmla="*/ 137 w 228"/>
                <a:gd name="T93" fmla="*/ 131 h 373"/>
                <a:gd name="T94" fmla="*/ 128 w 228"/>
                <a:gd name="T95" fmla="*/ 128 h 373"/>
                <a:gd name="T96" fmla="*/ 123 w 228"/>
                <a:gd name="T97" fmla="*/ 118 h 373"/>
                <a:gd name="T98" fmla="*/ 119 w 228"/>
                <a:gd name="T99" fmla="*/ 106 h 373"/>
                <a:gd name="T100" fmla="*/ 109 w 228"/>
                <a:gd name="T101" fmla="*/ 93 h 373"/>
                <a:gd name="T102" fmla="*/ 104 w 228"/>
                <a:gd name="T103" fmla="*/ 82 h 373"/>
                <a:gd name="T104" fmla="*/ 101 w 228"/>
                <a:gd name="T105" fmla="*/ 76 h 373"/>
                <a:gd name="T106" fmla="*/ 101 w 228"/>
                <a:gd name="T107" fmla="*/ 69 h 373"/>
                <a:gd name="T108" fmla="*/ 97 w 228"/>
                <a:gd name="T109" fmla="*/ 62 h 373"/>
                <a:gd name="T110" fmla="*/ 98 w 228"/>
                <a:gd name="T111" fmla="*/ 48 h 373"/>
                <a:gd name="T112" fmla="*/ 104 w 228"/>
                <a:gd name="T113" fmla="*/ 25 h 373"/>
                <a:gd name="T114" fmla="*/ 108 w 228"/>
                <a:gd name="T115" fmla="*/ 8 h 373"/>
                <a:gd name="T116" fmla="*/ 47 w 228"/>
                <a:gd name="T117" fmla="*/ 120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28" h="373">
                  <a:moveTo>
                    <a:pt x="48" y="132"/>
                  </a:moveTo>
                  <a:cubicBezTo>
                    <a:pt x="48" y="138"/>
                    <a:pt x="46" y="143"/>
                    <a:pt x="46" y="143"/>
                  </a:cubicBezTo>
                  <a:cubicBezTo>
                    <a:pt x="46" y="147"/>
                    <a:pt x="46" y="147"/>
                    <a:pt x="46" y="147"/>
                  </a:cubicBezTo>
                  <a:cubicBezTo>
                    <a:pt x="49" y="152"/>
                    <a:pt x="49" y="152"/>
                    <a:pt x="49" y="152"/>
                  </a:cubicBezTo>
                  <a:cubicBezTo>
                    <a:pt x="54" y="156"/>
                    <a:pt x="54" y="156"/>
                    <a:pt x="54" y="156"/>
                  </a:cubicBezTo>
                  <a:cubicBezTo>
                    <a:pt x="56" y="159"/>
                    <a:pt x="56" y="159"/>
                    <a:pt x="56" y="159"/>
                  </a:cubicBezTo>
                  <a:cubicBezTo>
                    <a:pt x="57" y="163"/>
                    <a:pt x="57" y="163"/>
                    <a:pt x="57" y="163"/>
                  </a:cubicBezTo>
                  <a:cubicBezTo>
                    <a:pt x="57" y="167"/>
                    <a:pt x="57" y="167"/>
                    <a:pt x="57" y="167"/>
                  </a:cubicBezTo>
                  <a:cubicBezTo>
                    <a:pt x="54" y="168"/>
                    <a:pt x="54" y="168"/>
                    <a:pt x="54" y="168"/>
                  </a:cubicBezTo>
                  <a:cubicBezTo>
                    <a:pt x="53" y="173"/>
                    <a:pt x="53" y="173"/>
                    <a:pt x="53" y="173"/>
                  </a:cubicBezTo>
                  <a:cubicBezTo>
                    <a:pt x="49" y="176"/>
                    <a:pt x="49" y="176"/>
                    <a:pt x="49" y="176"/>
                  </a:cubicBezTo>
                  <a:cubicBezTo>
                    <a:pt x="46" y="180"/>
                    <a:pt x="46" y="180"/>
                    <a:pt x="46" y="180"/>
                  </a:cubicBezTo>
                  <a:cubicBezTo>
                    <a:pt x="42" y="184"/>
                    <a:pt x="42" y="184"/>
                    <a:pt x="42" y="184"/>
                  </a:cubicBezTo>
                  <a:cubicBezTo>
                    <a:pt x="40" y="189"/>
                    <a:pt x="40" y="189"/>
                    <a:pt x="40" y="189"/>
                  </a:cubicBezTo>
                  <a:cubicBezTo>
                    <a:pt x="38" y="190"/>
                    <a:pt x="38" y="190"/>
                    <a:pt x="38" y="190"/>
                  </a:cubicBezTo>
                  <a:cubicBezTo>
                    <a:pt x="37" y="194"/>
                    <a:pt x="37" y="194"/>
                    <a:pt x="37" y="194"/>
                  </a:cubicBezTo>
                  <a:cubicBezTo>
                    <a:pt x="34" y="198"/>
                    <a:pt x="34" y="198"/>
                    <a:pt x="34" y="198"/>
                  </a:cubicBezTo>
                  <a:cubicBezTo>
                    <a:pt x="26" y="206"/>
                    <a:pt x="26" y="206"/>
                    <a:pt x="26" y="206"/>
                  </a:cubicBezTo>
                  <a:cubicBezTo>
                    <a:pt x="20" y="211"/>
                    <a:pt x="20" y="211"/>
                    <a:pt x="20" y="211"/>
                  </a:cubicBezTo>
                  <a:cubicBezTo>
                    <a:pt x="19" y="214"/>
                    <a:pt x="19" y="214"/>
                    <a:pt x="19" y="214"/>
                  </a:cubicBezTo>
                  <a:cubicBezTo>
                    <a:pt x="18" y="219"/>
                    <a:pt x="18" y="219"/>
                    <a:pt x="18" y="219"/>
                  </a:cubicBezTo>
                  <a:cubicBezTo>
                    <a:pt x="20" y="222"/>
                    <a:pt x="20" y="222"/>
                    <a:pt x="20" y="222"/>
                  </a:cubicBezTo>
                  <a:cubicBezTo>
                    <a:pt x="22" y="223"/>
                    <a:pt x="22" y="223"/>
                    <a:pt x="22" y="223"/>
                  </a:cubicBezTo>
                  <a:cubicBezTo>
                    <a:pt x="23" y="223"/>
                    <a:pt x="23" y="223"/>
                    <a:pt x="23" y="223"/>
                  </a:cubicBezTo>
                  <a:cubicBezTo>
                    <a:pt x="26" y="226"/>
                    <a:pt x="26" y="226"/>
                    <a:pt x="26" y="226"/>
                  </a:cubicBezTo>
                  <a:cubicBezTo>
                    <a:pt x="25" y="228"/>
                    <a:pt x="25" y="228"/>
                    <a:pt x="25" y="228"/>
                  </a:cubicBezTo>
                  <a:cubicBezTo>
                    <a:pt x="25" y="236"/>
                    <a:pt x="25" y="236"/>
                    <a:pt x="25" y="236"/>
                  </a:cubicBezTo>
                  <a:cubicBezTo>
                    <a:pt x="24" y="240"/>
                    <a:pt x="24" y="240"/>
                    <a:pt x="24" y="240"/>
                  </a:cubicBezTo>
                  <a:cubicBezTo>
                    <a:pt x="24" y="242"/>
                    <a:pt x="24" y="242"/>
                    <a:pt x="24" y="242"/>
                  </a:cubicBezTo>
                  <a:cubicBezTo>
                    <a:pt x="19" y="244"/>
                    <a:pt x="19" y="244"/>
                    <a:pt x="19" y="244"/>
                  </a:cubicBezTo>
                  <a:cubicBezTo>
                    <a:pt x="18" y="246"/>
                    <a:pt x="18" y="246"/>
                    <a:pt x="18" y="246"/>
                  </a:cubicBezTo>
                  <a:cubicBezTo>
                    <a:pt x="18" y="251"/>
                    <a:pt x="18" y="251"/>
                    <a:pt x="18" y="251"/>
                  </a:cubicBezTo>
                  <a:cubicBezTo>
                    <a:pt x="0" y="330"/>
                    <a:pt x="0" y="330"/>
                    <a:pt x="0" y="330"/>
                  </a:cubicBezTo>
                  <a:cubicBezTo>
                    <a:pt x="35" y="338"/>
                    <a:pt x="102" y="352"/>
                    <a:pt x="102" y="352"/>
                  </a:cubicBezTo>
                  <a:cubicBezTo>
                    <a:pt x="208" y="373"/>
                    <a:pt x="208" y="373"/>
                    <a:pt x="208" y="373"/>
                  </a:cubicBezTo>
                  <a:cubicBezTo>
                    <a:pt x="228" y="256"/>
                    <a:pt x="228" y="256"/>
                    <a:pt x="228" y="256"/>
                  </a:cubicBezTo>
                  <a:cubicBezTo>
                    <a:pt x="226" y="254"/>
                    <a:pt x="226" y="254"/>
                    <a:pt x="226" y="254"/>
                  </a:cubicBezTo>
                  <a:cubicBezTo>
                    <a:pt x="224" y="252"/>
                    <a:pt x="224" y="252"/>
                    <a:pt x="224" y="252"/>
                  </a:cubicBezTo>
                  <a:cubicBezTo>
                    <a:pt x="224" y="251"/>
                    <a:pt x="224" y="251"/>
                    <a:pt x="224" y="251"/>
                  </a:cubicBezTo>
                  <a:cubicBezTo>
                    <a:pt x="223" y="247"/>
                    <a:pt x="223" y="247"/>
                    <a:pt x="223" y="247"/>
                  </a:cubicBezTo>
                  <a:cubicBezTo>
                    <a:pt x="221" y="244"/>
                    <a:pt x="221" y="244"/>
                    <a:pt x="221" y="244"/>
                  </a:cubicBezTo>
                  <a:cubicBezTo>
                    <a:pt x="218" y="241"/>
                    <a:pt x="218" y="241"/>
                    <a:pt x="218" y="241"/>
                  </a:cubicBezTo>
                  <a:cubicBezTo>
                    <a:pt x="214" y="241"/>
                    <a:pt x="214" y="241"/>
                    <a:pt x="214" y="241"/>
                  </a:cubicBezTo>
                  <a:cubicBezTo>
                    <a:pt x="213" y="246"/>
                    <a:pt x="213" y="246"/>
                    <a:pt x="213" y="246"/>
                  </a:cubicBezTo>
                  <a:cubicBezTo>
                    <a:pt x="212" y="249"/>
                    <a:pt x="212" y="249"/>
                    <a:pt x="212" y="249"/>
                  </a:cubicBezTo>
                  <a:cubicBezTo>
                    <a:pt x="202" y="248"/>
                    <a:pt x="202" y="248"/>
                    <a:pt x="202" y="248"/>
                  </a:cubicBezTo>
                  <a:cubicBezTo>
                    <a:pt x="197" y="246"/>
                    <a:pt x="197" y="246"/>
                    <a:pt x="197" y="246"/>
                  </a:cubicBezTo>
                  <a:cubicBezTo>
                    <a:pt x="189" y="245"/>
                    <a:pt x="189" y="245"/>
                    <a:pt x="189" y="245"/>
                  </a:cubicBezTo>
                  <a:cubicBezTo>
                    <a:pt x="185" y="245"/>
                    <a:pt x="185" y="245"/>
                    <a:pt x="185" y="245"/>
                  </a:cubicBezTo>
                  <a:cubicBezTo>
                    <a:pt x="184" y="247"/>
                    <a:pt x="184" y="247"/>
                    <a:pt x="184" y="247"/>
                  </a:cubicBezTo>
                  <a:cubicBezTo>
                    <a:pt x="184" y="249"/>
                    <a:pt x="184" y="249"/>
                    <a:pt x="184" y="249"/>
                  </a:cubicBezTo>
                  <a:cubicBezTo>
                    <a:pt x="179" y="247"/>
                    <a:pt x="179" y="247"/>
                    <a:pt x="179" y="247"/>
                  </a:cubicBezTo>
                  <a:cubicBezTo>
                    <a:pt x="174" y="244"/>
                    <a:pt x="174" y="244"/>
                    <a:pt x="174" y="244"/>
                  </a:cubicBezTo>
                  <a:cubicBezTo>
                    <a:pt x="171" y="244"/>
                    <a:pt x="171" y="244"/>
                    <a:pt x="171" y="244"/>
                  </a:cubicBezTo>
                  <a:cubicBezTo>
                    <a:pt x="169" y="244"/>
                    <a:pt x="169" y="244"/>
                    <a:pt x="169" y="244"/>
                  </a:cubicBezTo>
                  <a:cubicBezTo>
                    <a:pt x="168" y="247"/>
                    <a:pt x="168" y="247"/>
                    <a:pt x="168" y="247"/>
                  </a:cubicBezTo>
                  <a:cubicBezTo>
                    <a:pt x="168" y="249"/>
                    <a:pt x="168" y="249"/>
                    <a:pt x="168" y="249"/>
                  </a:cubicBezTo>
                  <a:cubicBezTo>
                    <a:pt x="164" y="249"/>
                    <a:pt x="164" y="249"/>
                    <a:pt x="164" y="249"/>
                  </a:cubicBezTo>
                  <a:cubicBezTo>
                    <a:pt x="162" y="245"/>
                    <a:pt x="162" y="245"/>
                    <a:pt x="162" y="245"/>
                  </a:cubicBezTo>
                  <a:cubicBezTo>
                    <a:pt x="162" y="242"/>
                    <a:pt x="162" y="242"/>
                    <a:pt x="162" y="242"/>
                  </a:cubicBezTo>
                  <a:cubicBezTo>
                    <a:pt x="162" y="238"/>
                    <a:pt x="162" y="238"/>
                    <a:pt x="162" y="238"/>
                  </a:cubicBezTo>
                  <a:cubicBezTo>
                    <a:pt x="160" y="232"/>
                    <a:pt x="160" y="232"/>
                    <a:pt x="160" y="232"/>
                  </a:cubicBezTo>
                  <a:cubicBezTo>
                    <a:pt x="160" y="226"/>
                    <a:pt x="160" y="226"/>
                    <a:pt x="160" y="226"/>
                  </a:cubicBezTo>
                  <a:cubicBezTo>
                    <a:pt x="156" y="226"/>
                    <a:pt x="156" y="226"/>
                    <a:pt x="156" y="226"/>
                  </a:cubicBezTo>
                  <a:cubicBezTo>
                    <a:pt x="151" y="223"/>
                    <a:pt x="151" y="223"/>
                    <a:pt x="151" y="223"/>
                  </a:cubicBezTo>
                  <a:cubicBezTo>
                    <a:pt x="149" y="220"/>
                    <a:pt x="149" y="220"/>
                    <a:pt x="149" y="220"/>
                  </a:cubicBezTo>
                  <a:cubicBezTo>
                    <a:pt x="149" y="218"/>
                    <a:pt x="149" y="218"/>
                    <a:pt x="149" y="218"/>
                  </a:cubicBezTo>
                  <a:cubicBezTo>
                    <a:pt x="149" y="213"/>
                    <a:pt x="149" y="213"/>
                    <a:pt x="149" y="213"/>
                  </a:cubicBezTo>
                  <a:cubicBezTo>
                    <a:pt x="149" y="208"/>
                    <a:pt x="149" y="208"/>
                    <a:pt x="149" y="208"/>
                  </a:cubicBezTo>
                  <a:cubicBezTo>
                    <a:pt x="145" y="204"/>
                    <a:pt x="145" y="204"/>
                    <a:pt x="145" y="204"/>
                  </a:cubicBezTo>
                  <a:cubicBezTo>
                    <a:pt x="145" y="201"/>
                    <a:pt x="145" y="201"/>
                    <a:pt x="145" y="201"/>
                  </a:cubicBezTo>
                  <a:cubicBezTo>
                    <a:pt x="145" y="195"/>
                    <a:pt x="145" y="195"/>
                    <a:pt x="145" y="195"/>
                  </a:cubicBezTo>
                  <a:cubicBezTo>
                    <a:pt x="144" y="187"/>
                    <a:pt x="144" y="187"/>
                    <a:pt x="144" y="187"/>
                  </a:cubicBezTo>
                  <a:cubicBezTo>
                    <a:pt x="142" y="183"/>
                    <a:pt x="142" y="183"/>
                    <a:pt x="142" y="183"/>
                  </a:cubicBezTo>
                  <a:cubicBezTo>
                    <a:pt x="141" y="179"/>
                    <a:pt x="141" y="179"/>
                    <a:pt x="141" y="179"/>
                  </a:cubicBezTo>
                  <a:cubicBezTo>
                    <a:pt x="139" y="179"/>
                    <a:pt x="139" y="179"/>
                    <a:pt x="139" y="179"/>
                  </a:cubicBezTo>
                  <a:cubicBezTo>
                    <a:pt x="135" y="182"/>
                    <a:pt x="135" y="182"/>
                    <a:pt x="135" y="182"/>
                  </a:cubicBezTo>
                  <a:cubicBezTo>
                    <a:pt x="133" y="182"/>
                    <a:pt x="133" y="182"/>
                    <a:pt x="133" y="182"/>
                  </a:cubicBezTo>
                  <a:cubicBezTo>
                    <a:pt x="130" y="183"/>
                    <a:pt x="130" y="183"/>
                    <a:pt x="130" y="183"/>
                  </a:cubicBezTo>
                  <a:cubicBezTo>
                    <a:pt x="127" y="186"/>
                    <a:pt x="127" y="186"/>
                    <a:pt x="127" y="186"/>
                  </a:cubicBezTo>
                  <a:cubicBezTo>
                    <a:pt x="125" y="186"/>
                    <a:pt x="125" y="186"/>
                    <a:pt x="125" y="186"/>
                  </a:cubicBezTo>
                  <a:cubicBezTo>
                    <a:pt x="125" y="183"/>
                    <a:pt x="125" y="183"/>
                    <a:pt x="125" y="183"/>
                  </a:cubicBezTo>
                  <a:cubicBezTo>
                    <a:pt x="121" y="181"/>
                    <a:pt x="121" y="181"/>
                    <a:pt x="121" y="181"/>
                  </a:cubicBezTo>
                  <a:cubicBezTo>
                    <a:pt x="119" y="179"/>
                    <a:pt x="119" y="179"/>
                    <a:pt x="119" y="179"/>
                  </a:cubicBezTo>
                  <a:cubicBezTo>
                    <a:pt x="122" y="172"/>
                    <a:pt x="122" y="172"/>
                    <a:pt x="122" y="172"/>
                  </a:cubicBezTo>
                  <a:cubicBezTo>
                    <a:pt x="125" y="168"/>
                    <a:pt x="125" y="168"/>
                    <a:pt x="125" y="168"/>
                  </a:cubicBezTo>
                  <a:cubicBezTo>
                    <a:pt x="128" y="168"/>
                    <a:pt x="128" y="168"/>
                    <a:pt x="128" y="168"/>
                  </a:cubicBezTo>
                  <a:cubicBezTo>
                    <a:pt x="129" y="166"/>
                    <a:pt x="129" y="166"/>
                    <a:pt x="129" y="166"/>
                  </a:cubicBezTo>
                  <a:cubicBezTo>
                    <a:pt x="127" y="160"/>
                    <a:pt x="127" y="160"/>
                    <a:pt x="127" y="160"/>
                  </a:cubicBezTo>
                  <a:cubicBezTo>
                    <a:pt x="128" y="154"/>
                    <a:pt x="128" y="154"/>
                    <a:pt x="128" y="154"/>
                  </a:cubicBezTo>
                  <a:cubicBezTo>
                    <a:pt x="131" y="147"/>
                    <a:pt x="131" y="147"/>
                    <a:pt x="131" y="147"/>
                  </a:cubicBezTo>
                  <a:cubicBezTo>
                    <a:pt x="134" y="141"/>
                    <a:pt x="134" y="141"/>
                    <a:pt x="134" y="141"/>
                  </a:cubicBezTo>
                  <a:cubicBezTo>
                    <a:pt x="137" y="135"/>
                    <a:pt x="137" y="135"/>
                    <a:pt x="137" y="135"/>
                  </a:cubicBezTo>
                  <a:cubicBezTo>
                    <a:pt x="137" y="131"/>
                    <a:pt x="137" y="131"/>
                    <a:pt x="137" y="131"/>
                  </a:cubicBezTo>
                  <a:cubicBezTo>
                    <a:pt x="128" y="129"/>
                    <a:pt x="128" y="129"/>
                    <a:pt x="128" y="129"/>
                  </a:cubicBezTo>
                  <a:cubicBezTo>
                    <a:pt x="128" y="128"/>
                    <a:pt x="128" y="128"/>
                    <a:pt x="128" y="128"/>
                  </a:cubicBezTo>
                  <a:cubicBezTo>
                    <a:pt x="125" y="124"/>
                    <a:pt x="125" y="124"/>
                    <a:pt x="125" y="124"/>
                  </a:cubicBezTo>
                  <a:cubicBezTo>
                    <a:pt x="123" y="118"/>
                    <a:pt x="123" y="118"/>
                    <a:pt x="123" y="118"/>
                  </a:cubicBezTo>
                  <a:cubicBezTo>
                    <a:pt x="122" y="111"/>
                    <a:pt x="122" y="111"/>
                    <a:pt x="122" y="111"/>
                  </a:cubicBezTo>
                  <a:cubicBezTo>
                    <a:pt x="119" y="106"/>
                    <a:pt x="119" y="106"/>
                    <a:pt x="119" y="106"/>
                  </a:cubicBezTo>
                  <a:cubicBezTo>
                    <a:pt x="114" y="101"/>
                    <a:pt x="114" y="101"/>
                    <a:pt x="114" y="101"/>
                  </a:cubicBezTo>
                  <a:cubicBezTo>
                    <a:pt x="109" y="93"/>
                    <a:pt x="109" y="93"/>
                    <a:pt x="109" y="93"/>
                  </a:cubicBezTo>
                  <a:cubicBezTo>
                    <a:pt x="108" y="88"/>
                    <a:pt x="108" y="88"/>
                    <a:pt x="108" y="88"/>
                  </a:cubicBezTo>
                  <a:cubicBezTo>
                    <a:pt x="104" y="82"/>
                    <a:pt x="104" y="82"/>
                    <a:pt x="104" y="82"/>
                  </a:cubicBezTo>
                  <a:cubicBezTo>
                    <a:pt x="104" y="79"/>
                    <a:pt x="104" y="79"/>
                    <a:pt x="104" y="79"/>
                  </a:cubicBezTo>
                  <a:cubicBezTo>
                    <a:pt x="101" y="76"/>
                    <a:pt x="101" y="76"/>
                    <a:pt x="101" y="76"/>
                  </a:cubicBezTo>
                  <a:cubicBezTo>
                    <a:pt x="101" y="72"/>
                    <a:pt x="101" y="72"/>
                    <a:pt x="101" y="72"/>
                  </a:cubicBezTo>
                  <a:cubicBezTo>
                    <a:pt x="101" y="69"/>
                    <a:pt x="101" y="69"/>
                    <a:pt x="101" y="69"/>
                  </a:cubicBezTo>
                  <a:cubicBezTo>
                    <a:pt x="99" y="64"/>
                    <a:pt x="99" y="64"/>
                    <a:pt x="99" y="64"/>
                  </a:cubicBezTo>
                  <a:cubicBezTo>
                    <a:pt x="97" y="62"/>
                    <a:pt x="97" y="62"/>
                    <a:pt x="97" y="62"/>
                  </a:cubicBezTo>
                  <a:cubicBezTo>
                    <a:pt x="97" y="59"/>
                    <a:pt x="97" y="59"/>
                    <a:pt x="97" y="59"/>
                  </a:cubicBezTo>
                  <a:cubicBezTo>
                    <a:pt x="98" y="48"/>
                    <a:pt x="98" y="48"/>
                    <a:pt x="98" y="48"/>
                  </a:cubicBezTo>
                  <a:cubicBezTo>
                    <a:pt x="101" y="36"/>
                    <a:pt x="101" y="36"/>
                    <a:pt x="101" y="36"/>
                  </a:cubicBezTo>
                  <a:cubicBezTo>
                    <a:pt x="104" y="25"/>
                    <a:pt x="104" y="25"/>
                    <a:pt x="104" y="25"/>
                  </a:cubicBezTo>
                  <a:cubicBezTo>
                    <a:pt x="106" y="18"/>
                    <a:pt x="106" y="18"/>
                    <a:pt x="106" y="18"/>
                  </a:cubicBezTo>
                  <a:cubicBezTo>
                    <a:pt x="108" y="8"/>
                    <a:pt x="108" y="8"/>
                    <a:pt x="108" y="8"/>
                  </a:cubicBezTo>
                  <a:cubicBezTo>
                    <a:pt x="76" y="0"/>
                    <a:pt x="76" y="0"/>
                    <a:pt x="76" y="0"/>
                  </a:cubicBezTo>
                  <a:cubicBezTo>
                    <a:pt x="76" y="0"/>
                    <a:pt x="52" y="114"/>
                    <a:pt x="47" y="120"/>
                  </a:cubicBezTo>
                  <a:cubicBezTo>
                    <a:pt x="43" y="127"/>
                    <a:pt x="48" y="125"/>
                    <a:pt x="48" y="132"/>
                  </a:cubicBezTo>
                  <a:close/>
                </a:path>
              </a:pathLst>
            </a:custGeom>
            <a:grpFill/>
            <a:ln w="6350" cap="flat">
              <a:solidFill>
                <a:srgbClr val="FFFFFF"/>
              </a:solidFill>
              <a:prstDash val="solid"/>
              <a:miter lim="800000"/>
              <a:headEnd/>
              <a:tailEnd/>
            </a:ln>
          </p:spPr>
          <p:txBody>
            <a:bodyPr/>
            <a:lstStyle/>
            <a:p>
              <a:pPr defTabSz="1828434" fontAlgn="auto">
                <a:spcBef>
                  <a:spcPts val="0"/>
                </a:spcBef>
                <a:spcAft>
                  <a:spcPts val="0"/>
                </a:spcAft>
                <a:defRPr/>
              </a:pPr>
              <a:endParaRPr lang="en-US" dirty="0">
                <a:latin typeface="Source Sans Pro Regular" charset="0"/>
                <a:ea typeface="+mn-ea"/>
              </a:endParaRPr>
            </a:p>
          </p:txBody>
        </p:sp>
        <p:sp>
          <p:nvSpPr>
            <p:cNvPr id="247" name="Freeform 21"/>
            <p:cNvSpPr>
              <a:spLocks/>
            </p:cNvSpPr>
            <p:nvPr/>
          </p:nvSpPr>
          <p:spPr bwMode="auto">
            <a:xfrm>
              <a:off x="5775501" y="1743205"/>
              <a:ext cx="558212" cy="360899"/>
            </a:xfrm>
            <a:custGeom>
              <a:avLst/>
              <a:gdLst>
                <a:gd name="T0" fmla="*/ 184 w 391"/>
                <a:gd name="T1" fmla="*/ 33 h 252"/>
                <a:gd name="T2" fmla="*/ 9 w 391"/>
                <a:gd name="T3" fmla="*/ 10 h 252"/>
                <a:gd name="T4" fmla="*/ 4 w 391"/>
                <a:gd name="T5" fmla="*/ 28 h 252"/>
                <a:gd name="T6" fmla="*/ 0 w 391"/>
                <a:gd name="T7" fmla="*/ 51 h 252"/>
                <a:gd name="T8" fmla="*/ 2 w 391"/>
                <a:gd name="T9" fmla="*/ 56 h 252"/>
                <a:gd name="T10" fmla="*/ 4 w 391"/>
                <a:gd name="T11" fmla="*/ 64 h 252"/>
                <a:gd name="T12" fmla="*/ 7 w 391"/>
                <a:gd name="T13" fmla="*/ 71 h 252"/>
                <a:gd name="T14" fmla="*/ 11 w 391"/>
                <a:gd name="T15" fmla="*/ 80 h 252"/>
                <a:gd name="T16" fmla="*/ 17 w 391"/>
                <a:gd name="T17" fmla="*/ 93 h 252"/>
                <a:gd name="T18" fmla="*/ 25 w 391"/>
                <a:gd name="T19" fmla="*/ 103 h 252"/>
                <a:gd name="T20" fmla="*/ 28 w 391"/>
                <a:gd name="T21" fmla="*/ 116 h 252"/>
                <a:gd name="T22" fmla="*/ 31 w 391"/>
                <a:gd name="T23" fmla="*/ 121 h 252"/>
                <a:gd name="T24" fmla="*/ 40 w 391"/>
                <a:gd name="T25" fmla="*/ 127 h 252"/>
                <a:gd name="T26" fmla="*/ 34 w 391"/>
                <a:gd name="T27" fmla="*/ 139 h 252"/>
                <a:gd name="T28" fmla="*/ 30 w 391"/>
                <a:gd name="T29" fmla="*/ 152 h 252"/>
                <a:gd name="T30" fmla="*/ 31 w 391"/>
                <a:gd name="T31" fmla="*/ 160 h 252"/>
                <a:gd name="T32" fmla="*/ 25 w 391"/>
                <a:gd name="T33" fmla="*/ 164 h 252"/>
                <a:gd name="T34" fmla="*/ 24 w 391"/>
                <a:gd name="T35" fmla="*/ 173 h 252"/>
                <a:gd name="T36" fmla="*/ 28 w 391"/>
                <a:gd name="T37" fmla="*/ 178 h 252"/>
                <a:gd name="T38" fmla="*/ 33 w 391"/>
                <a:gd name="T39" fmla="*/ 175 h 252"/>
                <a:gd name="T40" fmla="*/ 38 w 391"/>
                <a:gd name="T41" fmla="*/ 174 h 252"/>
                <a:gd name="T42" fmla="*/ 44 w 391"/>
                <a:gd name="T43" fmla="*/ 171 h 252"/>
                <a:gd name="T44" fmla="*/ 47 w 391"/>
                <a:gd name="T45" fmla="*/ 179 h 252"/>
                <a:gd name="T46" fmla="*/ 48 w 391"/>
                <a:gd name="T47" fmla="*/ 193 h 252"/>
                <a:gd name="T48" fmla="*/ 52 w 391"/>
                <a:gd name="T49" fmla="*/ 200 h 252"/>
                <a:gd name="T50" fmla="*/ 52 w 391"/>
                <a:gd name="T51" fmla="*/ 210 h 252"/>
                <a:gd name="T52" fmla="*/ 54 w 391"/>
                <a:gd name="T53" fmla="*/ 215 h 252"/>
                <a:gd name="T54" fmla="*/ 63 w 391"/>
                <a:gd name="T55" fmla="*/ 218 h 252"/>
                <a:gd name="T56" fmla="*/ 65 w 391"/>
                <a:gd name="T57" fmla="*/ 230 h 252"/>
                <a:gd name="T58" fmla="*/ 65 w 391"/>
                <a:gd name="T59" fmla="*/ 237 h 252"/>
                <a:gd name="T60" fmla="*/ 71 w 391"/>
                <a:gd name="T61" fmla="*/ 241 h 252"/>
                <a:gd name="T62" fmla="*/ 72 w 391"/>
                <a:gd name="T63" fmla="*/ 236 h 252"/>
                <a:gd name="T64" fmla="*/ 77 w 391"/>
                <a:gd name="T65" fmla="*/ 236 h 252"/>
                <a:gd name="T66" fmla="*/ 87 w 391"/>
                <a:gd name="T67" fmla="*/ 241 h 252"/>
                <a:gd name="T68" fmla="*/ 88 w 391"/>
                <a:gd name="T69" fmla="*/ 237 h 252"/>
                <a:gd name="T70" fmla="*/ 100 w 391"/>
                <a:gd name="T71" fmla="*/ 238 h 252"/>
                <a:gd name="T72" fmla="*/ 115 w 391"/>
                <a:gd name="T73" fmla="*/ 241 h 252"/>
                <a:gd name="T74" fmla="*/ 117 w 391"/>
                <a:gd name="T75" fmla="*/ 233 h 252"/>
                <a:gd name="T76" fmla="*/ 124 w 391"/>
                <a:gd name="T77" fmla="*/ 236 h 252"/>
                <a:gd name="T78" fmla="*/ 127 w 391"/>
                <a:gd name="T79" fmla="*/ 243 h 252"/>
                <a:gd name="T80" fmla="*/ 129 w 391"/>
                <a:gd name="T81" fmla="*/ 246 h 252"/>
                <a:gd name="T82" fmla="*/ 136 w 391"/>
                <a:gd name="T83" fmla="*/ 221 h 252"/>
                <a:gd name="T84" fmla="*/ 373 w 391"/>
                <a:gd name="T85" fmla="*/ 252 h 252"/>
                <a:gd name="T86" fmla="*/ 391 w 391"/>
                <a:gd name="T87" fmla="*/ 6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91" h="252">
                  <a:moveTo>
                    <a:pt x="391" y="60"/>
                  </a:moveTo>
                  <a:cubicBezTo>
                    <a:pt x="391" y="60"/>
                    <a:pt x="243" y="42"/>
                    <a:pt x="184" y="33"/>
                  </a:cubicBezTo>
                  <a:cubicBezTo>
                    <a:pt x="112" y="22"/>
                    <a:pt x="11" y="0"/>
                    <a:pt x="11" y="0"/>
                  </a:cubicBezTo>
                  <a:cubicBezTo>
                    <a:pt x="9" y="10"/>
                    <a:pt x="9" y="10"/>
                    <a:pt x="9" y="10"/>
                  </a:cubicBezTo>
                  <a:cubicBezTo>
                    <a:pt x="7" y="17"/>
                    <a:pt x="7" y="17"/>
                    <a:pt x="7" y="17"/>
                  </a:cubicBezTo>
                  <a:cubicBezTo>
                    <a:pt x="4" y="28"/>
                    <a:pt x="4" y="28"/>
                    <a:pt x="4" y="28"/>
                  </a:cubicBezTo>
                  <a:cubicBezTo>
                    <a:pt x="1" y="40"/>
                    <a:pt x="1" y="40"/>
                    <a:pt x="1" y="40"/>
                  </a:cubicBezTo>
                  <a:cubicBezTo>
                    <a:pt x="0" y="51"/>
                    <a:pt x="0" y="51"/>
                    <a:pt x="0" y="51"/>
                  </a:cubicBezTo>
                  <a:cubicBezTo>
                    <a:pt x="0" y="54"/>
                    <a:pt x="0" y="54"/>
                    <a:pt x="0" y="54"/>
                  </a:cubicBezTo>
                  <a:cubicBezTo>
                    <a:pt x="2" y="56"/>
                    <a:pt x="2" y="56"/>
                    <a:pt x="2" y="56"/>
                  </a:cubicBezTo>
                  <a:cubicBezTo>
                    <a:pt x="4" y="61"/>
                    <a:pt x="4" y="61"/>
                    <a:pt x="4" y="61"/>
                  </a:cubicBezTo>
                  <a:cubicBezTo>
                    <a:pt x="4" y="64"/>
                    <a:pt x="4" y="64"/>
                    <a:pt x="4" y="64"/>
                  </a:cubicBezTo>
                  <a:cubicBezTo>
                    <a:pt x="4" y="68"/>
                    <a:pt x="4" y="68"/>
                    <a:pt x="4" y="68"/>
                  </a:cubicBezTo>
                  <a:cubicBezTo>
                    <a:pt x="7" y="71"/>
                    <a:pt x="7" y="71"/>
                    <a:pt x="7" y="71"/>
                  </a:cubicBezTo>
                  <a:cubicBezTo>
                    <a:pt x="7" y="74"/>
                    <a:pt x="7" y="74"/>
                    <a:pt x="7" y="74"/>
                  </a:cubicBezTo>
                  <a:cubicBezTo>
                    <a:pt x="11" y="80"/>
                    <a:pt x="11" y="80"/>
                    <a:pt x="11" y="80"/>
                  </a:cubicBezTo>
                  <a:cubicBezTo>
                    <a:pt x="12" y="85"/>
                    <a:pt x="12" y="85"/>
                    <a:pt x="12" y="85"/>
                  </a:cubicBezTo>
                  <a:cubicBezTo>
                    <a:pt x="17" y="93"/>
                    <a:pt x="17" y="93"/>
                    <a:pt x="17" y="93"/>
                  </a:cubicBezTo>
                  <a:cubicBezTo>
                    <a:pt x="22" y="98"/>
                    <a:pt x="22" y="98"/>
                    <a:pt x="22" y="98"/>
                  </a:cubicBezTo>
                  <a:cubicBezTo>
                    <a:pt x="25" y="103"/>
                    <a:pt x="25" y="103"/>
                    <a:pt x="25" y="103"/>
                  </a:cubicBezTo>
                  <a:cubicBezTo>
                    <a:pt x="26" y="110"/>
                    <a:pt x="26" y="110"/>
                    <a:pt x="26" y="110"/>
                  </a:cubicBezTo>
                  <a:cubicBezTo>
                    <a:pt x="28" y="116"/>
                    <a:pt x="28" y="116"/>
                    <a:pt x="28" y="116"/>
                  </a:cubicBezTo>
                  <a:cubicBezTo>
                    <a:pt x="31" y="120"/>
                    <a:pt x="31" y="120"/>
                    <a:pt x="31" y="120"/>
                  </a:cubicBezTo>
                  <a:cubicBezTo>
                    <a:pt x="31" y="121"/>
                    <a:pt x="31" y="121"/>
                    <a:pt x="31" y="121"/>
                  </a:cubicBezTo>
                  <a:cubicBezTo>
                    <a:pt x="40" y="123"/>
                    <a:pt x="40" y="123"/>
                    <a:pt x="40" y="123"/>
                  </a:cubicBezTo>
                  <a:cubicBezTo>
                    <a:pt x="40" y="127"/>
                    <a:pt x="40" y="127"/>
                    <a:pt x="40" y="127"/>
                  </a:cubicBezTo>
                  <a:cubicBezTo>
                    <a:pt x="37" y="133"/>
                    <a:pt x="37" y="133"/>
                    <a:pt x="37" y="133"/>
                  </a:cubicBezTo>
                  <a:cubicBezTo>
                    <a:pt x="34" y="139"/>
                    <a:pt x="34" y="139"/>
                    <a:pt x="34" y="139"/>
                  </a:cubicBezTo>
                  <a:cubicBezTo>
                    <a:pt x="31" y="146"/>
                    <a:pt x="31" y="146"/>
                    <a:pt x="31" y="146"/>
                  </a:cubicBezTo>
                  <a:cubicBezTo>
                    <a:pt x="30" y="152"/>
                    <a:pt x="30" y="152"/>
                    <a:pt x="30" y="152"/>
                  </a:cubicBezTo>
                  <a:cubicBezTo>
                    <a:pt x="32" y="158"/>
                    <a:pt x="32" y="158"/>
                    <a:pt x="32" y="158"/>
                  </a:cubicBezTo>
                  <a:cubicBezTo>
                    <a:pt x="31" y="160"/>
                    <a:pt x="31" y="160"/>
                    <a:pt x="31" y="160"/>
                  </a:cubicBezTo>
                  <a:cubicBezTo>
                    <a:pt x="28" y="160"/>
                    <a:pt x="28" y="160"/>
                    <a:pt x="28" y="160"/>
                  </a:cubicBezTo>
                  <a:cubicBezTo>
                    <a:pt x="25" y="164"/>
                    <a:pt x="25" y="164"/>
                    <a:pt x="25" y="164"/>
                  </a:cubicBezTo>
                  <a:cubicBezTo>
                    <a:pt x="22" y="171"/>
                    <a:pt x="22" y="171"/>
                    <a:pt x="22" y="171"/>
                  </a:cubicBezTo>
                  <a:cubicBezTo>
                    <a:pt x="24" y="173"/>
                    <a:pt x="24" y="173"/>
                    <a:pt x="24" y="173"/>
                  </a:cubicBezTo>
                  <a:cubicBezTo>
                    <a:pt x="28" y="175"/>
                    <a:pt x="28" y="175"/>
                    <a:pt x="28" y="175"/>
                  </a:cubicBezTo>
                  <a:cubicBezTo>
                    <a:pt x="28" y="178"/>
                    <a:pt x="28" y="178"/>
                    <a:pt x="28" y="178"/>
                  </a:cubicBezTo>
                  <a:cubicBezTo>
                    <a:pt x="30" y="178"/>
                    <a:pt x="30" y="178"/>
                    <a:pt x="30" y="178"/>
                  </a:cubicBezTo>
                  <a:cubicBezTo>
                    <a:pt x="33" y="175"/>
                    <a:pt x="33" y="175"/>
                    <a:pt x="33" y="175"/>
                  </a:cubicBezTo>
                  <a:cubicBezTo>
                    <a:pt x="36" y="174"/>
                    <a:pt x="36" y="174"/>
                    <a:pt x="36" y="174"/>
                  </a:cubicBezTo>
                  <a:cubicBezTo>
                    <a:pt x="38" y="174"/>
                    <a:pt x="38" y="174"/>
                    <a:pt x="38" y="174"/>
                  </a:cubicBezTo>
                  <a:cubicBezTo>
                    <a:pt x="42" y="171"/>
                    <a:pt x="42" y="171"/>
                    <a:pt x="42" y="171"/>
                  </a:cubicBezTo>
                  <a:cubicBezTo>
                    <a:pt x="44" y="171"/>
                    <a:pt x="44" y="171"/>
                    <a:pt x="44" y="171"/>
                  </a:cubicBezTo>
                  <a:cubicBezTo>
                    <a:pt x="45" y="175"/>
                    <a:pt x="45" y="175"/>
                    <a:pt x="45" y="175"/>
                  </a:cubicBezTo>
                  <a:cubicBezTo>
                    <a:pt x="47" y="179"/>
                    <a:pt x="47" y="179"/>
                    <a:pt x="47" y="179"/>
                  </a:cubicBezTo>
                  <a:cubicBezTo>
                    <a:pt x="48" y="187"/>
                    <a:pt x="48" y="187"/>
                    <a:pt x="48" y="187"/>
                  </a:cubicBezTo>
                  <a:cubicBezTo>
                    <a:pt x="48" y="193"/>
                    <a:pt x="48" y="193"/>
                    <a:pt x="48" y="193"/>
                  </a:cubicBezTo>
                  <a:cubicBezTo>
                    <a:pt x="48" y="196"/>
                    <a:pt x="48" y="196"/>
                    <a:pt x="48" y="196"/>
                  </a:cubicBezTo>
                  <a:cubicBezTo>
                    <a:pt x="52" y="200"/>
                    <a:pt x="52" y="200"/>
                    <a:pt x="52" y="200"/>
                  </a:cubicBezTo>
                  <a:cubicBezTo>
                    <a:pt x="52" y="205"/>
                    <a:pt x="52" y="205"/>
                    <a:pt x="52" y="205"/>
                  </a:cubicBezTo>
                  <a:cubicBezTo>
                    <a:pt x="52" y="210"/>
                    <a:pt x="52" y="210"/>
                    <a:pt x="52" y="210"/>
                  </a:cubicBezTo>
                  <a:cubicBezTo>
                    <a:pt x="52" y="212"/>
                    <a:pt x="52" y="212"/>
                    <a:pt x="52" y="212"/>
                  </a:cubicBezTo>
                  <a:cubicBezTo>
                    <a:pt x="54" y="215"/>
                    <a:pt x="54" y="215"/>
                    <a:pt x="54" y="215"/>
                  </a:cubicBezTo>
                  <a:cubicBezTo>
                    <a:pt x="59" y="218"/>
                    <a:pt x="59" y="218"/>
                    <a:pt x="59" y="218"/>
                  </a:cubicBezTo>
                  <a:cubicBezTo>
                    <a:pt x="63" y="218"/>
                    <a:pt x="63" y="218"/>
                    <a:pt x="63" y="218"/>
                  </a:cubicBezTo>
                  <a:cubicBezTo>
                    <a:pt x="63" y="224"/>
                    <a:pt x="63" y="224"/>
                    <a:pt x="63" y="224"/>
                  </a:cubicBezTo>
                  <a:cubicBezTo>
                    <a:pt x="65" y="230"/>
                    <a:pt x="65" y="230"/>
                    <a:pt x="65" y="230"/>
                  </a:cubicBezTo>
                  <a:cubicBezTo>
                    <a:pt x="65" y="234"/>
                    <a:pt x="65" y="234"/>
                    <a:pt x="65" y="234"/>
                  </a:cubicBezTo>
                  <a:cubicBezTo>
                    <a:pt x="65" y="237"/>
                    <a:pt x="65" y="237"/>
                    <a:pt x="65" y="237"/>
                  </a:cubicBezTo>
                  <a:cubicBezTo>
                    <a:pt x="67" y="241"/>
                    <a:pt x="67" y="241"/>
                    <a:pt x="67" y="241"/>
                  </a:cubicBezTo>
                  <a:cubicBezTo>
                    <a:pt x="71" y="241"/>
                    <a:pt x="71" y="241"/>
                    <a:pt x="71" y="241"/>
                  </a:cubicBezTo>
                  <a:cubicBezTo>
                    <a:pt x="71" y="239"/>
                    <a:pt x="71" y="239"/>
                    <a:pt x="71" y="239"/>
                  </a:cubicBezTo>
                  <a:cubicBezTo>
                    <a:pt x="72" y="236"/>
                    <a:pt x="72" y="236"/>
                    <a:pt x="72" y="236"/>
                  </a:cubicBezTo>
                  <a:cubicBezTo>
                    <a:pt x="74" y="236"/>
                    <a:pt x="74" y="236"/>
                    <a:pt x="74" y="236"/>
                  </a:cubicBezTo>
                  <a:cubicBezTo>
                    <a:pt x="77" y="236"/>
                    <a:pt x="77" y="236"/>
                    <a:pt x="77" y="236"/>
                  </a:cubicBezTo>
                  <a:cubicBezTo>
                    <a:pt x="82" y="239"/>
                    <a:pt x="82" y="239"/>
                    <a:pt x="82" y="239"/>
                  </a:cubicBezTo>
                  <a:cubicBezTo>
                    <a:pt x="87" y="241"/>
                    <a:pt x="87" y="241"/>
                    <a:pt x="87" y="241"/>
                  </a:cubicBezTo>
                  <a:cubicBezTo>
                    <a:pt x="87" y="239"/>
                    <a:pt x="87" y="239"/>
                    <a:pt x="87" y="239"/>
                  </a:cubicBezTo>
                  <a:cubicBezTo>
                    <a:pt x="88" y="237"/>
                    <a:pt x="88" y="237"/>
                    <a:pt x="88" y="237"/>
                  </a:cubicBezTo>
                  <a:cubicBezTo>
                    <a:pt x="92" y="237"/>
                    <a:pt x="92" y="237"/>
                    <a:pt x="92" y="237"/>
                  </a:cubicBezTo>
                  <a:cubicBezTo>
                    <a:pt x="100" y="238"/>
                    <a:pt x="100" y="238"/>
                    <a:pt x="100" y="238"/>
                  </a:cubicBezTo>
                  <a:cubicBezTo>
                    <a:pt x="105" y="240"/>
                    <a:pt x="105" y="240"/>
                    <a:pt x="105" y="240"/>
                  </a:cubicBezTo>
                  <a:cubicBezTo>
                    <a:pt x="115" y="241"/>
                    <a:pt x="115" y="241"/>
                    <a:pt x="115" y="241"/>
                  </a:cubicBezTo>
                  <a:cubicBezTo>
                    <a:pt x="116" y="238"/>
                    <a:pt x="116" y="238"/>
                    <a:pt x="116" y="238"/>
                  </a:cubicBezTo>
                  <a:cubicBezTo>
                    <a:pt x="117" y="233"/>
                    <a:pt x="117" y="233"/>
                    <a:pt x="117" y="233"/>
                  </a:cubicBezTo>
                  <a:cubicBezTo>
                    <a:pt x="121" y="233"/>
                    <a:pt x="121" y="233"/>
                    <a:pt x="121" y="233"/>
                  </a:cubicBezTo>
                  <a:cubicBezTo>
                    <a:pt x="124" y="236"/>
                    <a:pt x="124" y="236"/>
                    <a:pt x="124" y="236"/>
                  </a:cubicBezTo>
                  <a:cubicBezTo>
                    <a:pt x="126" y="239"/>
                    <a:pt x="126" y="239"/>
                    <a:pt x="126" y="239"/>
                  </a:cubicBezTo>
                  <a:cubicBezTo>
                    <a:pt x="127" y="243"/>
                    <a:pt x="127" y="243"/>
                    <a:pt x="127" y="243"/>
                  </a:cubicBezTo>
                  <a:cubicBezTo>
                    <a:pt x="127" y="244"/>
                    <a:pt x="127" y="244"/>
                    <a:pt x="127" y="244"/>
                  </a:cubicBezTo>
                  <a:cubicBezTo>
                    <a:pt x="129" y="246"/>
                    <a:pt x="129" y="246"/>
                    <a:pt x="129" y="246"/>
                  </a:cubicBezTo>
                  <a:cubicBezTo>
                    <a:pt x="131" y="248"/>
                    <a:pt x="131" y="248"/>
                    <a:pt x="131" y="248"/>
                  </a:cubicBezTo>
                  <a:cubicBezTo>
                    <a:pt x="136" y="221"/>
                    <a:pt x="136" y="221"/>
                    <a:pt x="136" y="221"/>
                  </a:cubicBezTo>
                  <a:cubicBezTo>
                    <a:pt x="372" y="252"/>
                    <a:pt x="372" y="252"/>
                    <a:pt x="372" y="252"/>
                  </a:cubicBezTo>
                  <a:cubicBezTo>
                    <a:pt x="373" y="252"/>
                    <a:pt x="373" y="252"/>
                    <a:pt x="373" y="252"/>
                  </a:cubicBezTo>
                  <a:cubicBezTo>
                    <a:pt x="377" y="207"/>
                    <a:pt x="377" y="207"/>
                    <a:pt x="377" y="207"/>
                  </a:cubicBezTo>
                  <a:lnTo>
                    <a:pt x="391" y="60"/>
                  </a:lnTo>
                  <a:close/>
                </a:path>
              </a:pathLst>
            </a:custGeom>
            <a:grpFill/>
            <a:ln w="6350" cap="flat">
              <a:solidFill>
                <a:srgbClr val="FFFFFF"/>
              </a:solidFill>
              <a:prstDash val="solid"/>
              <a:miter lim="800000"/>
              <a:headEnd/>
              <a:tailEnd/>
            </a:ln>
          </p:spPr>
          <p:txBody>
            <a:bodyPr/>
            <a:lstStyle/>
            <a:p>
              <a:pPr defTabSz="1828434" fontAlgn="auto">
                <a:spcBef>
                  <a:spcPts val="0"/>
                </a:spcBef>
                <a:spcAft>
                  <a:spcPts val="0"/>
                </a:spcAft>
                <a:defRPr/>
              </a:pPr>
              <a:endParaRPr lang="en-US" dirty="0">
                <a:latin typeface="Source Sans Pro Regular" charset="0"/>
                <a:ea typeface="+mn-ea"/>
              </a:endParaRPr>
            </a:p>
          </p:txBody>
        </p:sp>
        <p:sp>
          <p:nvSpPr>
            <p:cNvPr id="248" name="Freeform 22"/>
            <p:cNvSpPr>
              <a:spLocks/>
            </p:cNvSpPr>
            <p:nvPr/>
          </p:nvSpPr>
          <p:spPr bwMode="auto">
            <a:xfrm>
              <a:off x="7897045" y="1787053"/>
              <a:ext cx="197314" cy="315365"/>
            </a:xfrm>
            <a:custGeom>
              <a:avLst/>
              <a:gdLst>
                <a:gd name="T0" fmla="*/ 34 w 117"/>
                <a:gd name="T1" fmla="*/ 182 h 187"/>
                <a:gd name="T2" fmla="*/ 34 w 117"/>
                <a:gd name="T3" fmla="*/ 176 h 187"/>
                <a:gd name="T4" fmla="*/ 37 w 117"/>
                <a:gd name="T5" fmla="*/ 171 h 187"/>
                <a:gd name="T6" fmla="*/ 40 w 117"/>
                <a:gd name="T7" fmla="*/ 166 h 187"/>
                <a:gd name="T8" fmla="*/ 44 w 117"/>
                <a:gd name="T9" fmla="*/ 161 h 187"/>
                <a:gd name="T10" fmla="*/ 40 w 117"/>
                <a:gd name="T11" fmla="*/ 159 h 187"/>
                <a:gd name="T12" fmla="*/ 42 w 117"/>
                <a:gd name="T13" fmla="*/ 155 h 187"/>
                <a:gd name="T14" fmla="*/ 45 w 117"/>
                <a:gd name="T15" fmla="*/ 155 h 187"/>
                <a:gd name="T16" fmla="*/ 48 w 117"/>
                <a:gd name="T17" fmla="*/ 150 h 187"/>
                <a:gd name="T18" fmla="*/ 52 w 117"/>
                <a:gd name="T19" fmla="*/ 153 h 187"/>
                <a:gd name="T20" fmla="*/ 51 w 117"/>
                <a:gd name="T21" fmla="*/ 149 h 187"/>
                <a:gd name="T22" fmla="*/ 56 w 117"/>
                <a:gd name="T23" fmla="*/ 148 h 187"/>
                <a:gd name="T24" fmla="*/ 59 w 117"/>
                <a:gd name="T25" fmla="*/ 139 h 187"/>
                <a:gd name="T26" fmla="*/ 67 w 117"/>
                <a:gd name="T27" fmla="*/ 141 h 187"/>
                <a:gd name="T28" fmla="*/ 68 w 117"/>
                <a:gd name="T29" fmla="*/ 132 h 187"/>
                <a:gd name="T30" fmla="*/ 68 w 117"/>
                <a:gd name="T31" fmla="*/ 123 h 187"/>
                <a:gd name="T32" fmla="*/ 69 w 117"/>
                <a:gd name="T33" fmla="*/ 116 h 187"/>
                <a:gd name="T34" fmla="*/ 79 w 117"/>
                <a:gd name="T35" fmla="*/ 122 h 187"/>
                <a:gd name="T36" fmla="*/ 81 w 117"/>
                <a:gd name="T37" fmla="*/ 115 h 187"/>
                <a:gd name="T38" fmla="*/ 84 w 117"/>
                <a:gd name="T39" fmla="*/ 122 h 187"/>
                <a:gd name="T40" fmla="*/ 88 w 117"/>
                <a:gd name="T41" fmla="*/ 116 h 187"/>
                <a:gd name="T42" fmla="*/ 87 w 117"/>
                <a:gd name="T43" fmla="*/ 111 h 187"/>
                <a:gd name="T44" fmla="*/ 95 w 117"/>
                <a:gd name="T45" fmla="*/ 115 h 187"/>
                <a:gd name="T46" fmla="*/ 97 w 117"/>
                <a:gd name="T47" fmla="*/ 111 h 187"/>
                <a:gd name="T48" fmla="*/ 103 w 117"/>
                <a:gd name="T49" fmla="*/ 105 h 187"/>
                <a:gd name="T50" fmla="*/ 106 w 117"/>
                <a:gd name="T51" fmla="*/ 101 h 187"/>
                <a:gd name="T52" fmla="*/ 114 w 117"/>
                <a:gd name="T53" fmla="*/ 97 h 187"/>
                <a:gd name="T54" fmla="*/ 116 w 117"/>
                <a:gd name="T55" fmla="*/ 88 h 187"/>
                <a:gd name="T56" fmla="*/ 112 w 117"/>
                <a:gd name="T57" fmla="*/ 86 h 187"/>
                <a:gd name="T58" fmla="*/ 112 w 117"/>
                <a:gd name="T59" fmla="*/ 82 h 187"/>
                <a:gd name="T60" fmla="*/ 104 w 117"/>
                <a:gd name="T61" fmla="*/ 77 h 187"/>
                <a:gd name="T62" fmla="*/ 101 w 117"/>
                <a:gd name="T63" fmla="*/ 64 h 187"/>
                <a:gd name="T64" fmla="*/ 95 w 117"/>
                <a:gd name="T65" fmla="*/ 63 h 187"/>
                <a:gd name="T66" fmla="*/ 84 w 117"/>
                <a:gd name="T67" fmla="*/ 56 h 187"/>
                <a:gd name="T68" fmla="*/ 77 w 117"/>
                <a:gd name="T69" fmla="*/ 31 h 187"/>
                <a:gd name="T70" fmla="*/ 71 w 117"/>
                <a:gd name="T71" fmla="*/ 11 h 187"/>
                <a:gd name="T72" fmla="*/ 53 w 117"/>
                <a:gd name="T73" fmla="*/ 3 h 187"/>
                <a:gd name="T74" fmla="*/ 42 w 117"/>
                <a:gd name="T75" fmla="*/ 11 h 187"/>
                <a:gd name="T76" fmla="*/ 30 w 117"/>
                <a:gd name="T77" fmla="*/ 5 h 187"/>
                <a:gd name="T78" fmla="*/ 22 w 117"/>
                <a:gd name="T79" fmla="*/ 22 h 187"/>
                <a:gd name="T80" fmla="*/ 13 w 117"/>
                <a:gd name="T81" fmla="*/ 54 h 187"/>
                <a:gd name="T82" fmla="*/ 15 w 117"/>
                <a:gd name="T83" fmla="*/ 71 h 187"/>
                <a:gd name="T84" fmla="*/ 12 w 117"/>
                <a:gd name="T85" fmla="*/ 82 h 187"/>
                <a:gd name="T86" fmla="*/ 7 w 117"/>
                <a:gd name="T87" fmla="*/ 95 h 187"/>
                <a:gd name="T88" fmla="*/ 0 w 117"/>
                <a:gd name="T89" fmla="*/ 103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7" h="187">
                  <a:moveTo>
                    <a:pt x="33" y="187"/>
                  </a:moveTo>
                  <a:lnTo>
                    <a:pt x="33" y="185"/>
                  </a:lnTo>
                  <a:lnTo>
                    <a:pt x="34" y="182"/>
                  </a:lnTo>
                  <a:lnTo>
                    <a:pt x="34" y="181"/>
                  </a:lnTo>
                  <a:lnTo>
                    <a:pt x="34" y="178"/>
                  </a:lnTo>
                  <a:lnTo>
                    <a:pt x="34" y="176"/>
                  </a:lnTo>
                  <a:lnTo>
                    <a:pt x="35" y="174"/>
                  </a:lnTo>
                  <a:lnTo>
                    <a:pt x="37" y="174"/>
                  </a:lnTo>
                  <a:lnTo>
                    <a:pt x="37" y="171"/>
                  </a:lnTo>
                  <a:lnTo>
                    <a:pt x="38" y="169"/>
                  </a:lnTo>
                  <a:lnTo>
                    <a:pt x="38" y="166"/>
                  </a:lnTo>
                  <a:lnTo>
                    <a:pt x="40" y="166"/>
                  </a:lnTo>
                  <a:lnTo>
                    <a:pt x="41" y="166"/>
                  </a:lnTo>
                  <a:lnTo>
                    <a:pt x="44" y="166"/>
                  </a:lnTo>
                  <a:lnTo>
                    <a:pt x="44" y="161"/>
                  </a:lnTo>
                  <a:lnTo>
                    <a:pt x="41" y="161"/>
                  </a:lnTo>
                  <a:lnTo>
                    <a:pt x="40" y="161"/>
                  </a:lnTo>
                  <a:lnTo>
                    <a:pt x="40" y="159"/>
                  </a:lnTo>
                  <a:lnTo>
                    <a:pt x="40" y="158"/>
                  </a:lnTo>
                  <a:lnTo>
                    <a:pt x="42" y="156"/>
                  </a:lnTo>
                  <a:lnTo>
                    <a:pt x="42" y="155"/>
                  </a:lnTo>
                  <a:lnTo>
                    <a:pt x="44" y="153"/>
                  </a:lnTo>
                  <a:lnTo>
                    <a:pt x="45" y="154"/>
                  </a:lnTo>
                  <a:lnTo>
                    <a:pt x="45" y="155"/>
                  </a:lnTo>
                  <a:lnTo>
                    <a:pt x="47" y="154"/>
                  </a:lnTo>
                  <a:lnTo>
                    <a:pt x="48" y="153"/>
                  </a:lnTo>
                  <a:lnTo>
                    <a:pt x="48" y="150"/>
                  </a:lnTo>
                  <a:lnTo>
                    <a:pt x="50" y="152"/>
                  </a:lnTo>
                  <a:lnTo>
                    <a:pt x="51" y="153"/>
                  </a:lnTo>
                  <a:lnTo>
                    <a:pt x="52" y="153"/>
                  </a:lnTo>
                  <a:lnTo>
                    <a:pt x="52" y="150"/>
                  </a:lnTo>
                  <a:lnTo>
                    <a:pt x="52" y="149"/>
                  </a:lnTo>
                  <a:lnTo>
                    <a:pt x="51" y="149"/>
                  </a:lnTo>
                  <a:lnTo>
                    <a:pt x="50" y="147"/>
                  </a:lnTo>
                  <a:lnTo>
                    <a:pt x="54" y="147"/>
                  </a:lnTo>
                  <a:lnTo>
                    <a:pt x="56" y="148"/>
                  </a:lnTo>
                  <a:lnTo>
                    <a:pt x="59" y="147"/>
                  </a:lnTo>
                  <a:lnTo>
                    <a:pt x="60" y="144"/>
                  </a:lnTo>
                  <a:lnTo>
                    <a:pt x="59" y="139"/>
                  </a:lnTo>
                  <a:lnTo>
                    <a:pt x="61" y="139"/>
                  </a:lnTo>
                  <a:lnTo>
                    <a:pt x="64" y="142"/>
                  </a:lnTo>
                  <a:lnTo>
                    <a:pt x="67" y="141"/>
                  </a:lnTo>
                  <a:lnTo>
                    <a:pt x="68" y="139"/>
                  </a:lnTo>
                  <a:lnTo>
                    <a:pt x="69" y="135"/>
                  </a:lnTo>
                  <a:lnTo>
                    <a:pt x="68" y="132"/>
                  </a:lnTo>
                  <a:lnTo>
                    <a:pt x="69" y="128"/>
                  </a:lnTo>
                  <a:lnTo>
                    <a:pt x="69" y="126"/>
                  </a:lnTo>
                  <a:lnTo>
                    <a:pt x="68" y="123"/>
                  </a:lnTo>
                  <a:lnTo>
                    <a:pt x="68" y="121"/>
                  </a:lnTo>
                  <a:lnTo>
                    <a:pt x="69" y="118"/>
                  </a:lnTo>
                  <a:lnTo>
                    <a:pt x="69" y="116"/>
                  </a:lnTo>
                  <a:lnTo>
                    <a:pt x="73" y="120"/>
                  </a:lnTo>
                  <a:lnTo>
                    <a:pt x="74" y="122"/>
                  </a:lnTo>
                  <a:lnTo>
                    <a:pt x="79" y="122"/>
                  </a:lnTo>
                  <a:lnTo>
                    <a:pt x="79" y="120"/>
                  </a:lnTo>
                  <a:lnTo>
                    <a:pt x="79" y="116"/>
                  </a:lnTo>
                  <a:lnTo>
                    <a:pt x="81" y="115"/>
                  </a:lnTo>
                  <a:lnTo>
                    <a:pt x="84" y="116"/>
                  </a:lnTo>
                  <a:lnTo>
                    <a:pt x="84" y="118"/>
                  </a:lnTo>
                  <a:lnTo>
                    <a:pt x="84" y="122"/>
                  </a:lnTo>
                  <a:lnTo>
                    <a:pt x="87" y="121"/>
                  </a:lnTo>
                  <a:lnTo>
                    <a:pt x="90" y="118"/>
                  </a:lnTo>
                  <a:lnTo>
                    <a:pt x="88" y="116"/>
                  </a:lnTo>
                  <a:lnTo>
                    <a:pt x="86" y="114"/>
                  </a:lnTo>
                  <a:lnTo>
                    <a:pt x="86" y="112"/>
                  </a:lnTo>
                  <a:lnTo>
                    <a:pt x="87" y="111"/>
                  </a:lnTo>
                  <a:lnTo>
                    <a:pt x="90" y="114"/>
                  </a:lnTo>
                  <a:lnTo>
                    <a:pt x="93" y="116"/>
                  </a:lnTo>
                  <a:lnTo>
                    <a:pt x="95" y="115"/>
                  </a:lnTo>
                  <a:lnTo>
                    <a:pt x="94" y="111"/>
                  </a:lnTo>
                  <a:lnTo>
                    <a:pt x="95" y="111"/>
                  </a:lnTo>
                  <a:lnTo>
                    <a:pt x="97" y="111"/>
                  </a:lnTo>
                  <a:lnTo>
                    <a:pt x="97" y="105"/>
                  </a:lnTo>
                  <a:lnTo>
                    <a:pt x="101" y="105"/>
                  </a:lnTo>
                  <a:lnTo>
                    <a:pt x="103" y="105"/>
                  </a:lnTo>
                  <a:lnTo>
                    <a:pt x="104" y="104"/>
                  </a:lnTo>
                  <a:lnTo>
                    <a:pt x="104" y="101"/>
                  </a:lnTo>
                  <a:lnTo>
                    <a:pt x="106" y="101"/>
                  </a:lnTo>
                  <a:lnTo>
                    <a:pt x="107" y="100"/>
                  </a:lnTo>
                  <a:lnTo>
                    <a:pt x="110" y="97"/>
                  </a:lnTo>
                  <a:lnTo>
                    <a:pt x="114" y="97"/>
                  </a:lnTo>
                  <a:lnTo>
                    <a:pt x="116" y="95"/>
                  </a:lnTo>
                  <a:lnTo>
                    <a:pt x="117" y="89"/>
                  </a:lnTo>
                  <a:lnTo>
                    <a:pt x="116" y="88"/>
                  </a:lnTo>
                  <a:lnTo>
                    <a:pt x="115" y="88"/>
                  </a:lnTo>
                  <a:lnTo>
                    <a:pt x="113" y="88"/>
                  </a:lnTo>
                  <a:lnTo>
                    <a:pt x="112" y="86"/>
                  </a:lnTo>
                  <a:lnTo>
                    <a:pt x="114" y="84"/>
                  </a:lnTo>
                  <a:lnTo>
                    <a:pt x="114" y="83"/>
                  </a:lnTo>
                  <a:lnTo>
                    <a:pt x="112" y="82"/>
                  </a:lnTo>
                  <a:lnTo>
                    <a:pt x="110" y="77"/>
                  </a:lnTo>
                  <a:lnTo>
                    <a:pt x="106" y="77"/>
                  </a:lnTo>
                  <a:lnTo>
                    <a:pt x="104" y="77"/>
                  </a:lnTo>
                  <a:lnTo>
                    <a:pt x="102" y="73"/>
                  </a:lnTo>
                  <a:lnTo>
                    <a:pt x="101" y="68"/>
                  </a:lnTo>
                  <a:lnTo>
                    <a:pt x="101" y="64"/>
                  </a:lnTo>
                  <a:lnTo>
                    <a:pt x="100" y="61"/>
                  </a:lnTo>
                  <a:lnTo>
                    <a:pt x="97" y="62"/>
                  </a:lnTo>
                  <a:lnTo>
                    <a:pt x="95" y="63"/>
                  </a:lnTo>
                  <a:lnTo>
                    <a:pt x="91" y="63"/>
                  </a:lnTo>
                  <a:lnTo>
                    <a:pt x="87" y="61"/>
                  </a:lnTo>
                  <a:lnTo>
                    <a:pt x="84" y="56"/>
                  </a:lnTo>
                  <a:lnTo>
                    <a:pt x="83" y="49"/>
                  </a:lnTo>
                  <a:lnTo>
                    <a:pt x="79" y="40"/>
                  </a:lnTo>
                  <a:lnTo>
                    <a:pt x="77" y="31"/>
                  </a:lnTo>
                  <a:lnTo>
                    <a:pt x="75" y="26"/>
                  </a:lnTo>
                  <a:lnTo>
                    <a:pt x="73" y="18"/>
                  </a:lnTo>
                  <a:lnTo>
                    <a:pt x="71" y="11"/>
                  </a:lnTo>
                  <a:lnTo>
                    <a:pt x="69" y="8"/>
                  </a:lnTo>
                  <a:lnTo>
                    <a:pt x="56" y="0"/>
                  </a:lnTo>
                  <a:lnTo>
                    <a:pt x="53" y="3"/>
                  </a:lnTo>
                  <a:lnTo>
                    <a:pt x="50" y="7"/>
                  </a:lnTo>
                  <a:lnTo>
                    <a:pt x="45" y="11"/>
                  </a:lnTo>
                  <a:lnTo>
                    <a:pt x="42" y="11"/>
                  </a:lnTo>
                  <a:lnTo>
                    <a:pt x="39" y="9"/>
                  </a:lnTo>
                  <a:lnTo>
                    <a:pt x="34" y="6"/>
                  </a:lnTo>
                  <a:lnTo>
                    <a:pt x="30" y="5"/>
                  </a:lnTo>
                  <a:lnTo>
                    <a:pt x="29" y="5"/>
                  </a:lnTo>
                  <a:lnTo>
                    <a:pt x="27" y="7"/>
                  </a:lnTo>
                  <a:lnTo>
                    <a:pt x="22" y="22"/>
                  </a:lnTo>
                  <a:lnTo>
                    <a:pt x="20" y="33"/>
                  </a:lnTo>
                  <a:lnTo>
                    <a:pt x="15" y="45"/>
                  </a:lnTo>
                  <a:lnTo>
                    <a:pt x="13" y="54"/>
                  </a:lnTo>
                  <a:lnTo>
                    <a:pt x="12" y="64"/>
                  </a:lnTo>
                  <a:lnTo>
                    <a:pt x="13" y="69"/>
                  </a:lnTo>
                  <a:lnTo>
                    <a:pt x="15" y="71"/>
                  </a:lnTo>
                  <a:lnTo>
                    <a:pt x="14" y="73"/>
                  </a:lnTo>
                  <a:lnTo>
                    <a:pt x="12" y="76"/>
                  </a:lnTo>
                  <a:lnTo>
                    <a:pt x="12" y="82"/>
                  </a:lnTo>
                  <a:lnTo>
                    <a:pt x="10" y="87"/>
                  </a:lnTo>
                  <a:lnTo>
                    <a:pt x="10" y="94"/>
                  </a:lnTo>
                  <a:lnTo>
                    <a:pt x="7" y="95"/>
                  </a:lnTo>
                  <a:lnTo>
                    <a:pt x="7" y="100"/>
                  </a:lnTo>
                  <a:lnTo>
                    <a:pt x="1" y="100"/>
                  </a:lnTo>
                  <a:lnTo>
                    <a:pt x="0" y="103"/>
                  </a:lnTo>
                  <a:lnTo>
                    <a:pt x="23" y="178"/>
                  </a:lnTo>
                  <a:lnTo>
                    <a:pt x="33" y="187"/>
                  </a:lnTo>
                  <a:close/>
                </a:path>
              </a:pathLst>
            </a:custGeom>
            <a:grpFill/>
            <a:ln w="6350" cap="flat">
              <a:solidFill>
                <a:srgbClr val="FFFFFF"/>
              </a:solidFill>
              <a:prstDash val="solid"/>
              <a:miter lim="800000"/>
              <a:headEnd/>
              <a:tailEnd/>
            </a:ln>
          </p:spPr>
          <p:txBody>
            <a:bodyPr/>
            <a:lstStyle/>
            <a:p>
              <a:pPr defTabSz="1828434" fontAlgn="auto">
                <a:spcBef>
                  <a:spcPts val="0"/>
                </a:spcBef>
                <a:spcAft>
                  <a:spcPts val="0"/>
                </a:spcAft>
                <a:defRPr/>
              </a:pPr>
              <a:endParaRPr lang="en-US" dirty="0">
                <a:latin typeface="Source Sans Pro Regular" charset="0"/>
                <a:ea typeface="+mn-ea"/>
              </a:endParaRPr>
            </a:p>
          </p:txBody>
        </p:sp>
        <p:sp>
          <p:nvSpPr>
            <p:cNvPr id="249" name="Freeform 23"/>
            <p:cNvSpPr>
              <a:spLocks/>
            </p:cNvSpPr>
            <p:nvPr/>
          </p:nvSpPr>
          <p:spPr bwMode="auto">
            <a:xfrm>
              <a:off x="7517596" y="2002918"/>
              <a:ext cx="408119" cy="300187"/>
            </a:xfrm>
            <a:custGeom>
              <a:avLst/>
              <a:gdLst>
                <a:gd name="T0" fmla="*/ 10 w 242"/>
                <a:gd name="T1" fmla="*/ 136 h 178"/>
                <a:gd name="T2" fmla="*/ 16 w 242"/>
                <a:gd name="T3" fmla="*/ 129 h 178"/>
                <a:gd name="T4" fmla="*/ 22 w 242"/>
                <a:gd name="T5" fmla="*/ 124 h 178"/>
                <a:gd name="T6" fmla="*/ 22 w 242"/>
                <a:gd name="T7" fmla="*/ 119 h 178"/>
                <a:gd name="T8" fmla="*/ 14 w 242"/>
                <a:gd name="T9" fmla="*/ 102 h 178"/>
                <a:gd name="T10" fmla="*/ 31 w 242"/>
                <a:gd name="T11" fmla="*/ 96 h 178"/>
                <a:gd name="T12" fmla="*/ 47 w 242"/>
                <a:gd name="T13" fmla="*/ 96 h 178"/>
                <a:gd name="T14" fmla="*/ 56 w 242"/>
                <a:gd name="T15" fmla="*/ 96 h 178"/>
                <a:gd name="T16" fmla="*/ 67 w 242"/>
                <a:gd name="T17" fmla="*/ 93 h 178"/>
                <a:gd name="T18" fmla="*/ 83 w 242"/>
                <a:gd name="T19" fmla="*/ 83 h 178"/>
                <a:gd name="T20" fmla="*/ 93 w 242"/>
                <a:gd name="T21" fmla="*/ 77 h 178"/>
                <a:gd name="T22" fmla="*/ 93 w 242"/>
                <a:gd name="T23" fmla="*/ 71 h 178"/>
                <a:gd name="T24" fmla="*/ 93 w 242"/>
                <a:gd name="T25" fmla="*/ 63 h 178"/>
                <a:gd name="T26" fmla="*/ 89 w 242"/>
                <a:gd name="T27" fmla="*/ 61 h 178"/>
                <a:gd name="T28" fmla="*/ 85 w 242"/>
                <a:gd name="T29" fmla="*/ 55 h 178"/>
                <a:gd name="T30" fmla="*/ 98 w 242"/>
                <a:gd name="T31" fmla="*/ 44 h 178"/>
                <a:gd name="T32" fmla="*/ 102 w 242"/>
                <a:gd name="T33" fmla="*/ 33 h 178"/>
                <a:gd name="T34" fmla="*/ 116 w 242"/>
                <a:gd name="T35" fmla="*/ 15 h 178"/>
                <a:gd name="T36" fmla="*/ 130 w 242"/>
                <a:gd name="T37" fmla="*/ 8 h 178"/>
                <a:gd name="T38" fmla="*/ 147 w 242"/>
                <a:gd name="T39" fmla="*/ 2 h 178"/>
                <a:gd name="T40" fmla="*/ 163 w 242"/>
                <a:gd name="T41" fmla="*/ 5 h 178"/>
                <a:gd name="T42" fmla="*/ 165 w 242"/>
                <a:gd name="T43" fmla="*/ 16 h 178"/>
                <a:gd name="T44" fmla="*/ 171 w 242"/>
                <a:gd name="T45" fmla="*/ 24 h 178"/>
                <a:gd name="T46" fmla="*/ 171 w 242"/>
                <a:gd name="T47" fmla="*/ 34 h 178"/>
                <a:gd name="T48" fmla="*/ 174 w 242"/>
                <a:gd name="T49" fmla="*/ 48 h 178"/>
                <a:gd name="T50" fmla="*/ 181 w 242"/>
                <a:gd name="T51" fmla="*/ 59 h 178"/>
                <a:gd name="T52" fmla="*/ 184 w 242"/>
                <a:gd name="T53" fmla="*/ 79 h 178"/>
                <a:gd name="T54" fmla="*/ 188 w 242"/>
                <a:gd name="T55" fmla="*/ 89 h 178"/>
                <a:gd name="T56" fmla="*/ 188 w 242"/>
                <a:gd name="T57" fmla="*/ 120 h 178"/>
                <a:gd name="T58" fmla="*/ 192 w 242"/>
                <a:gd name="T59" fmla="*/ 146 h 178"/>
                <a:gd name="T60" fmla="*/ 192 w 242"/>
                <a:gd name="T61" fmla="*/ 158 h 178"/>
                <a:gd name="T62" fmla="*/ 186 w 242"/>
                <a:gd name="T63" fmla="*/ 171 h 178"/>
                <a:gd name="T64" fmla="*/ 198 w 242"/>
                <a:gd name="T65" fmla="*/ 166 h 178"/>
                <a:gd name="T66" fmla="*/ 206 w 242"/>
                <a:gd name="T67" fmla="*/ 160 h 178"/>
                <a:gd name="T68" fmla="*/ 217 w 242"/>
                <a:gd name="T69" fmla="*/ 158 h 178"/>
                <a:gd name="T70" fmla="*/ 225 w 242"/>
                <a:gd name="T71" fmla="*/ 153 h 178"/>
                <a:gd name="T72" fmla="*/ 225 w 242"/>
                <a:gd name="T73" fmla="*/ 157 h 178"/>
                <a:gd name="T74" fmla="*/ 233 w 242"/>
                <a:gd name="T75" fmla="*/ 151 h 178"/>
                <a:gd name="T76" fmla="*/ 240 w 242"/>
                <a:gd name="T77" fmla="*/ 149 h 178"/>
                <a:gd name="T78" fmla="*/ 233 w 242"/>
                <a:gd name="T79" fmla="*/ 157 h 178"/>
                <a:gd name="T80" fmla="*/ 219 w 242"/>
                <a:gd name="T81" fmla="*/ 166 h 178"/>
                <a:gd name="T82" fmla="*/ 206 w 242"/>
                <a:gd name="T83" fmla="*/ 173 h 178"/>
                <a:gd name="T84" fmla="*/ 189 w 242"/>
                <a:gd name="T85" fmla="*/ 178 h 178"/>
                <a:gd name="T86" fmla="*/ 182 w 242"/>
                <a:gd name="T87" fmla="*/ 171 h 178"/>
                <a:gd name="T88" fmla="*/ 180 w 242"/>
                <a:gd name="T89" fmla="*/ 165 h 178"/>
                <a:gd name="T90" fmla="*/ 155 w 242"/>
                <a:gd name="T91" fmla="*/ 158 h 178"/>
                <a:gd name="T92" fmla="*/ 154 w 242"/>
                <a:gd name="T93" fmla="*/ 151 h 178"/>
                <a:gd name="T94" fmla="*/ 148 w 242"/>
                <a:gd name="T95" fmla="*/ 150 h 178"/>
                <a:gd name="T96" fmla="*/ 140 w 242"/>
                <a:gd name="T97" fmla="*/ 138 h 178"/>
                <a:gd name="T98" fmla="*/ 2 w 242"/>
                <a:gd name="T99" fmla="*/ 156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42" h="178">
                  <a:moveTo>
                    <a:pt x="0" y="146"/>
                  </a:moveTo>
                  <a:lnTo>
                    <a:pt x="10" y="136"/>
                  </a:lnTo>
                  <a:lnTo>
                    <a:pt x="12" y="133"/>
                  </a:lnTo>
                  <a:lnTo>
                    <a:pt x="16" y="129"/>
                  </a:lnTo>
                  <a:lnTo>
                    <a:pt x="18" y="127"/>
                  </a:lnTo>
                  <a:lnTo>
                    <a:pt x="22" y="124"/>
                  </a:lnTo>
                  <a:lnTo>
                    <a:pt x="22" y="121"/>
                  </a:lnTo>
                  <a:lnTo>
                    <a:pt x="22" y="119"/>
                  </a:lnTo>
                  <a:lnTo>
                    <a:pt x="17" y="109"/>
                  </a:lnTo>
                  <a:lnTo>
                    <a:pt x="14" y="102"/>
                  </a:lnTo>
                  <a:lnTo>
                    <a:pt x="18" y="99"/>
                  </a:lnTo>
                  <a:lnTo>
                    <a:pt x="31" y="96"/>
                  </a:lnTo>
                  <a:lnTo>
                    <a:pt x="38" y="96"/>
                  </a:lnTo>
                  <a:lnTo>
                    <a:pt x="47" y="96"/>
                  </a:lnTo>
                  <a:lnTo>
                    <a:pt x="53" y="96"/>
                  </a:lnTo>
                  <a:lnTo>
                    <a:pt x="56" y="96"/>
                  </a:lnTo>
                  <a:lnTo>
                    <a:pt x="63" y="93"/>
                  </a:lnTo>
                  <a:lnTo>
                    <a:pt x="67" y="93"/>
                  </a:lnTo>
                  <a:lnTo>
                    <a:pt x="77" y="90"/>
                  </a:lnTo>
                  <a:lnTo>
                    <a:pt x="83" y="83"/>
                  </a:lnTo>
                  <a:lnTo>
                    <a:pt x="89" y="80"/>
                  </a:lnTo>
                  <a:lnTo>
                    <a:pt x="93" y="77"/>
                  </a:lnTo>
                  <a:lnTo>
                    <a:pt x="93" y="75"/>
                  </a:lnTo>
                  <a:lnTo>
                    <a:pt x="93" y="71"/>
                  </a:lnTo>
                  <a:lnTo>
                    <a:pt x="89" y="66"/>
                  </a:lnTo>
                  <a:lnTo>
                    <a:pt x="93" y="63"/>
                  </a:lnTo>
                  <a:lnTo>
                    <a:pt x="94" y="59"/>
                  </a:lnTo>
                  <a:lnTo>
                    <a:pt x="89" y="61"/>
                  </a:lnTo>
                  <a:lnTo>
                    <a:pt x="87" y="59"/>
                  </a:lnTo>
                  <a:lnTo>
                    <a:pt x="85" y="55"/>
                  </a:lnTo>
                  <a:lnTo>
                    <a:pt x="90" y="51"/>
                  </a:lnTo>
                  <a:lnTo>
                    <a:pt x="98" y="44"/>
                  </a:lnTo>
                  <a:lnTo>
                    <a:pt x="101" y="38"/>
                  </a:lnTo>
                  <a:lnTo>
                    <a:pt x="102" y="33"/>
                  </a:lnTo>
                  <a:lnTo>
                    <a:pt x="110" y="23"/>
                  </a:lnTo>
                  <a:lnTo>
                    <a:pt x="116" y="15"/>
                  </a:lnTo>
                  <a:lnTo>
                    <a:pt x="123" y="10"/>
                  </a:lnTo>
                  <a:lnTo>
                    <a:pt x="130" y="8"/>
                  </a:lnTo>
                  <a:lnTo>
                    <a:pt x="141" y="5"/>
                  </a:lnTo>
                  <a:lnTo>
                    <a:pt x="147" y="2"/>
                  </a:lnTo>
                  <a:lnTo>
                    <a:pt x="163" y="0"/>
                  </a:lnTo>
                  <a:lnTo>
                    <a:pt x="163" y="5"/>
                  </a:lnTo>
                  <a:lnTo>
                    <a:pt x="163" y="11"/>
                  </a:lnTo>
                  <a:lnTo>
                    <a:pt x="165" y="16"/>
                  </a:lnTo>
                  <a:lnTo>
                    <a:pt x="168" y="23"/>
                  </a:lnTo>
                  <a:lnTo>
                    <a:pt x="171" y="24"/>
                  </a:lnTo>
                  <a:lnTo>
                    <a:pt x="174" y="32"/>
                  </a:lnTo>
                  <a:lnTo>
                    <a:pt x="171" y="34"/>
                  </a:lnTo>
                  <a:lnTo>
                    <a:pt x="170" y="41"/>
                  </a:lnTo>
                  <a:lnTo>
                    <a:pt x="174" y="48"/>
                  </a:lnTo>
                  <a:lnTo>
                    <a:pt x="177" y="56"/>
                  </a:lnTo>
                  <a:lnTo>
                    <a:pt x="181" y="59"/>
                  </a:lnTo>
                  <a:lnTo>
                    <a:pt x="182" y="70"/>
                  </a:lnTo>
                  <a:lnTo>
                    <a:pt x="184" y="79"/>
                  </a:lnTo>
                  <a:lnTo>
                    <a:pt x="188" y="88"/>
                  </a:lnTo>
                  <a:lnTo>
                    <a:pt x="188" y="89"/>
                  </a:lnTo>
                  <a:lnTo>
                    <a:pt x="188" y="102"/>
                  </a:lnTo>
                  <a:lnTo>
                    <a:pt x="188" y="120"/>
                  </a:lnTo>
                  <a:lnTo>
                    <a:pt x="192" y="139"/>
                  </a:lnTo>
                  <a:lnTo>
                    <a:pt x="192" y="146"/>
                  </a:lnTo>
                  <a:lnTo>
                    <a:pt x="196" y="152"/>
                  </a:lnTo>
                  <a:lnTo>
                    <a:pt x="192" y="158"/>
                  </a:lnTo>
                  <a:lnTo>
                    <a:pt x="193" y="161"/>
                  </a:lnTo>
                  <a:lnTo>
                    <a:pt x="186" y="171"/>
                  </a:lnTo>
                  <a:lnTo>
                    <a:pt x="193" y="168"/>
                  </a:lnTo>
                  <a:lnTo>
                    <a:pt x="198" y="166"/>
                  </a:lnTo>
                  <a:lnTo>
                    <a:pt x="204" y="162"/>
                  </a:lnTo>
                  <a:lnTo>
                    <a:pt x="206" y="160"/>
                  </a:lnTo>
                  <a:lnTo>
                    <a:pt x="212" y="159"/>
                  </a:lnTo>
                  <a:lnTo>
                    <a:pt x="217" y="158"/>
                  </a:lnTo>
                  <a:lnTo>
                    <a:pt x="219" y="156"/>
                  </a:lnTo>
                  <a:lnTo>
                    <a:pt x="225" y="153"/>
                  </a:lnTo>
                  <a:lnTo>
                    <a:pt x="230" y="147"/>
                  </a:lnTo>
                  <a:lnTo>
                    <a:pt x="225" y="157"/>
                  </a:lnTo>
                  <a:lnTo>
                    <a:pt x="230" y="155"/>
                  </a:lnTo>
                  <a:lnTo>
                    <a:pt x="233" y="151"/>
                  </a:lnTo>
                  <a:lnTo>
                    <a:pt x="236" y="150"/>
                  </a:lnTo>
                  <a:lnTo>
                    <a:pt x="240" y="149"/>
                  </a:lnTo>
                  <a:lnTo>
                    <a:pt x="242" y="149"/>
                  </a:lnTo>
                  <a:lnTo>
                    <a:pt x="233" y="157"/>
                  </a:lnTo>
                  <a:lnTo>
                    <a:pt x="225" y="163"/>
                  </a:lnTo>
                  <a:lnTo>
                    <a:pt x="219" y="166"/>
                  </a:lnTo>
                  <a:lnTo>
                    <a:pt x="214" y="171"/>
                  </a:lnTo>
                  <a:lnTo>
                    <a:pt x="206" y="173"/>
                  </a:lnTo>
                  <a:lnTo>
                    <a:pt x="197" y="176"/>
                  </a:lnTo>
                  <a:lnTo>
                    <a:pt x="189" y="178"/>
                  </a:lnTo>
                  <a:lnTo>
                    <a:pt x="184" y="175"/>
                  </a:lnTo>
                  <a:lnTo>
                    <a:pt x="182" y="171"/>
                  </a:lnTo>
                  <a:lnTo>
                    <a:pt x="182" y="167"/>
                  </a:lnTo>
                  <a:lnTo>
                    <a:pt x="180" y="165"/>
                  </a:lnTo>
                  <a:lnTo>
                    <a:pt x="167" y="161"/>
                  </a:lnTo>
                  <a:lnTo>
                    <a:pt x="155" y="158"/>
                  </a:lnTo>
                  <a:lnTo>
                    <a:pt x="157" y="153"/>
                  </a:lnTo>
                  <a:lnTo>
                    <a:pt x="154" y="151"/>
                  </a:lnTo>
                  <a:lnTo>
                    <a:pt x="151" y="151"/>
                  </a:lnTo>
                  <a:lnTo>
                    <a:pt x="148" y="150"/>
                  </a:lnTo>
                  <a:lnTo>
                    <a:pt x="144" y="143"/>
                  </a:lnTo>
                  <a:lnTo>
                    <a:pt x="140" y="138"/>
                  </a:lnTo>
                  <a:lnTo>
                    <a:pt x="132" y="133"/>
                  </a:lnTo>
                  <a:lnTo>
                    <a:pt x="2" y="156"/>
                  </a:lnTo>
                  <a:lnTo>
                    <a:pt x="0" y="146"/>
                  </a:lnTo>
                  <a:close/>
                </a:path>
              </a:pathLst>
            </a:custGeom>
            <a:solidFill>
              <a:schemeClr val="accent3"/>
            </a:solidFill>
            <a:ln w="6350" cap="flat">
              <a:solidFill>
                <a:srgbClr val="FFFFFF"/>
              </a:solidFill>
              <a:prstDash val="solid"/>
              <a:miter lim="800000"/>
              <a:headEnd/>
              <a:tailEnd/>
            </a:ln>
          </p:spPr>
          <p:txBody>
            <a:bodyPr/>
            <a:lstStyle/>
            <a:p>
              <a:pPr defTabSz="1828434" fontAlgn="auto">
                <a:spcBef>
                  <a:spcPts val="0"/>
                </a:spcBef>
                <a:spcAft>
                  <a:spcPts val="0"/>
                </a:spcAft>
                <a:defRPr/>
              </a:pPr>
              <a:endParaRPr lang="en-US" dirty="0">
                <a:latin typeface="Source Sans Pro Regular" charset="0"/>
                <a:ea typeface="+mn-ea"/>
              </a:endParaRPr>
            </a:p>
          </p:txBody>
        </p:sp>
        <p:sp>
          <p:nvSpPr>
            <p:cNvPr id="250" name="Freeform 24"/>
            <p:cNvSpPr>
              <a:spLocks/>
            </p:cNvSpPr>
            <p:nvPr/>
          </p:nvSpPr>
          <p:spPr bwMode="auto">
            <a:xfrm>
              <a:off x="7792486" y="1982680"/>
              <a:ext cx="94441" cy="170331"/>
            </a:xfrm>
            <a:custGeom>
              <a:avLst/>
              <a:gdLst>
                <a:gd name="T0" fmla="*/ 0 w 56"/>
                <a:gd name="T1" fmla="*/ 23 h 101"/>
                <a:gd name="T2" fmla="*/ 2 w 56"/>
                <a:gd name="T3" fmla="*/ 28 h 101"/>
                <a:gd name="T4" fmla="*/ 5 w 56"/>
                <a:gd name="T5" fmla="*/ 35 h 101"/>
                <a:gd name="T6" fmla="*/ 8 w 56"/>
                <a:gd name="T7" fmla="*/ 36 h 101"/>
                <a:gd name="T8" fmla="*/ 11 w 56"/>
                <a:gd name="T9" fmla="*/ 44 h 101"/>
                <a:gd name="T10" fmla="*/ 8 w 56"/>
                <a:gd name="T11" fmla="*/ 46 h 101"/>
                <a:gd name="T12" fmla="*/ 7 w 56"/>
                <a:gd name="T13" fmla="*/ 53 h 101"/>
                <a:gd name="T14" fmla="*/ 11 w 56"/>
                <a:gd name="T15" fmla="*/ 60 h 101"/>
                <a:gd name="T16" fmla="*/ 14 w 56"/>
                <a:gd name="T17" fmla="*/ 68 h 101"/>
                <a:gd name="T18" fmla="*/ 18 w 56"/>
                <a:gd name="T19" fmla="*/ 71 h 101"/>
                <a:gd name="T20" fmla="*/ 19 w 56"/>
                <a:gd name="T21" fmla="*/ 82 h 101"/>
                <a:gd name="T22" fmla="*/ 21 w 56"/>
                <a:gd name="T23" fmla="*/ 91 h 101"/>
                <a:gd name="T24" fmla="*/ 25 w 56"/>
                <a:gd name="T25" fmla="*/ 100 h 101"/>
                <a:gd name="T26" fmla="*/ 25 w 56"/>
                <a:gd name="T27" fmla="*/ 101 h 101"/>
                <a:gd name="T28" fmla="*/ 47 w 56"/>
                <a:gd name="T29" fmla="*/ 98 h 101"/>
                <a:gd name="T30" fmla="*/ 45 w 56"/>
                <a:gd name="T31" fmla="*/ 91 h 101"/>
                <a:gd name="T32" fmla="*/ 46 w 56"/>
                <a:gd name="T33" fmla="*/ 82 h 101"/>
                <a:gd name="T34" fmla="*/ 45 w 56"/>
                <a:gd name="T35" fmla="*/ 71 h 101"/>
                <a:gd name="T36" fmla="*/ 44 w 56"/>
                <a:gd name="T37" fmla="*/ 60 h 101"/>
                <a:gd name="T38" fmla="*/ 47 w 56"/>
                <a:gd name="T39" fmla="*/ 45 h 101"/>
                <a:gd name="T40" fmla="*/ 47 w 56"/>
                <a:gd name="T41" fmla="*/ 32 h 101"/>
                <a:gd name="T42" fmla="*/ 56 w 56"/>
                <a:gd name="T43" fmla="*/ 25 h 101"/>
                <a:gd name="T44" fmla="*/ 56 w 56"/>
                <a:gd name="T45" fmla="*/ 21 h 101"/>
                <a:gd name="T46" fmla="*/ 53 w 56"/>
                <a:gd name="T47" fmla="*/ 17 h 101"/>
                <a:gd name="T48" fmla="*/ 53 w 56"/>
                <a:gd name="T49" fmla="*/ 12 h 101"/>
                <a:gd name="T50" fmla="*/ 53 w 56"/>
                <a:gd name="T51" fmla="*/ 4 h 101"/>
                <a:gd name="T52" fmla="*/ 50 w 56"/>
                <a:gd name="T53" fmla="*/ 0 h 101"/>
                <a:gd name="T54" fmla="*/ 43 w 56"/>
                <a:gd name="T55" fmla="*/ 2 h 101"/>
                <a:gd name="T56" fmla="*/ 36 w 56"/>
                <a:gd name="T57" fmla="*/ 4 h 101"/>
                <a:gd name="T58" fmla="*/ 22 w 56"/>
                <a:gd name="T59" fmla="*/ 6 h 101"/>
                <a:gd name="T60" fmla="*/ 15 w 56"/>
                <a:gd name="T61" fmla="*/ 8 h 101"/>
                <a:gd name="T62" fmla="*/ 5 w 56"/>
                <a:gd name="T63" fmla="*/ 12 h 101"/>
                <a:gd name="T64" fmla="*/ 0 w 56"/>
                <a:gd name="T65" fmla="*/ 12 h 101"/>
                <a:gd name="T66" fmla="*/ 0 w 56"/>
                <a:gd name="T67" fmla="*/ 17 h 101"/>
                <a:gd name="T68" fmla="*/ 0 w 56"/>
                <a:gd name="T69" fmla="*/ 23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6" h="101">
                  <a:moveTo>
                    <a:pt x="0" y="23"/>
                  </a:moveTo>
                  <a:lnTo>
                    <a:pt x="2" y="28"/>
                  </a:lnTo>
                  <a:lnTo>
                    <a:pt x="5" y="35"/>
                  </a:lnTo>
                  <a:lnTo>
                    <a:pt x="8" y="36"/>
                  </a:lnTo>
                  <a:lnTo>
                    <a:pt x="11" y="44"/>
                  </a:lnTo>
                  <a:lnTo>
                    <a:pt x="8" y="46"/>
                  </a:lnTo>
                  <a:lnTo>
                    <a:pt x="7" y="53"/>
                  </a:lnTo>
                  <a:lnTo>
                    <a:pt x="11" y="60"/>
                  </a:lnTo>
                  <a:lnTo>
                    <a:pt x="14" y="68"/>
                  </a:lnTo>
                  <a:lnTo>
                    <a:pt x="18" y="71"/>
                  </a:lnTo>
                  <a:lnTo>
                    <a:pt x="19" y="82"/>
                  </a:lnTo>
                  <a:lnTo>
                    <a:pt x="21" y="91"/>
                  </a:lnTo>
                  <a:lnTo>
                    <a:pt x="25" y="100"/>
                  </a:lnTo>
                  <a:lnTo>
                    <a:pt x="25" y="101"/>
                  </a:lnTo>
                  <a:lnTo>
                    <a:pt x="47" y="98"/>
                  </a:lnTo>
                  <a:lnTo>
                    <a:pt x="45" y="91"/>
                  </a:lnTo>
                  <a:lnTo>
                    <a:pt x="46" y="82"/>
                  </a:lnTo>
                  <a:lnTo>
                    <a:pt x="45" y="71"/>
                  </a:lnTo>
                  <a:lnTo>
                    <a:pt x="44" y="60"/>
                  </a:lnTo>
                  <a:lnTo>
                    <a:pt x="47" y="45"/>
                  </a:lnTo>
                  <a:lnTo>
                    <a:pt x="47" y="32"/>
                  </a:lnTo>
                  <a:lnTo>
                    <a:pt x="56" y="25"/>
                  </a:lnTo>
                  <a:lnTo>
                    <a:pt x="56" y="21"/>
                  </a:lnTo>
                  <a:lnTo>
                    <a:pt x="53" y="17"/>
                  </a:lnTo>
                  <a:lnTo>
                    <a:pt x="53" y="12"/>
                  </a:lnTo>
                  <a:lnTo>
                    <a:pt x="53" y="4"/>
                  </a:lnTo>
                  <a:lnTo>
                    <a:pt x="50" y="0"/>
                  </a:lnTo>
                  <a:lnTo>
                    <a:pt x="43" y="2"/>
                  </a:lnTo>
                  <a:lnTo>
                    <a:pt x="36" y="4"/>
                  </a:lnTo>
                  <a:lnTo>
                    <a:pt x="22" y="6"/>
                  </a:lnTo>
                  <a:lnTo>
                    <a:pt x="15" y="8"/>
                  </a:lnTo>
                  <a:lnTo>
                    <a:pt x="5" y="12"/>
                  </a:lnTo>
                  <a:lnTo>
                    <a:pt x="0" y="12"/>
                  </a:lnTo>
                  <a:lnTo>
                    <a:pt x="0" y="17"/>
                  </a:lnTo>
                  <a:lnTo>
                    <a:pt x="0" y="23"/>
                  </a:lnTo>
                  <a:close/>
                </a:path>
              </a:pathLst>
            </a:custGeom>
            <a:grpFill/>
            <a:ln w="6350" cap="flat">
              <a:solidFill>
                <a:srgbClr val="FFFFFF"/>
              </a:solidFill>
              <a:prstDash val="solid"/>
              <a:miter lim="800000"/>
              <a:headEnd/>
              <a:tailEnd/>
            </a:ln>
          </p:spPr>
          <p:txBody>
            <a:bodyPr/>
            <a:lstStyle/>
            <a:p>
              <a:pPr defTabSz="1828434" fontAlgn="auto">
                <a:spcBef>
                  <a:spcPts val="0"/>
                </a:spcBef>
                <a:spcAft>
                  <a:spcPts val="0"/>
                </a:spcAft>
                <a:defRPr/>
              </a:pPr>
              <a:endParaRPr lang="en-US" dirty="0">
                <a:latin typeface="Source Sans Pro Regular" charset="0"/>
                <a:ea typeface="+mn-ea"/>
              </a:endParaRPr>
            </a:p>
          </p:txBody>
        </p:sp>
        <p:sp>
          <p:nvSpPr>
            <p:cNvPr id="251" name="Freeform 25"/>
            <p:cNvSpPr>
              <a:spLocks/>
            </p:cNvSpPr>
            <p:nvPr/>
          </p:nvSpPr>
          <p:spPr bwMode="auto">
            <a:xfrm>
              <a:off x="7866689" y="1960756"/>
              <a:ext cx="84322" cy="187195"/>
            </a:xfrm>
            <a:custGeom>
              <a:avLst/>
              <a:gdLst>
                <a:gd name="T0" fmla="*/ 18 w 50"/>
                <a:gd name="T1" fmla="*/ 0 h 111"/>
                <a:gd name="T2" fmla="*/ 14 w 50"/>
                <a:gd name="T3" fmla="*/ 1 h 111"/>
                <a:gd name="T4" fmla="*/ 9 w 50"/>
                <a:gd name="T5" fmla="*/ 1 h 111"/>
                <a:gd name="T6" fmla="*/ 9 w 50"/>
                <a:gd name="T7" fmla="*/ 6 h 111"/>
                <a:gd name="T8" fmla="*/ 8 w 50"/>
                <a:gd name="T9" fmla="*/ 9 h 111"/>
                <a:gd name="T10" fmla="*/ 6 w 50"/>
                <a:gd name="T11" fmla="*/ 13 h 111"/>
                <a:gd name="T12" fmla="*/ 9 w 50"/>
                <a:gd name="T13" fmla="*/ 17 h 111"/>
                <a:gd name="T14" fmla="*/ 9 w 50"/>
                <a:gd name="T15" fmla="*/ 25 h 111"/>
                <a:gd name="T16" fmla="*/ 9 w 50"/>
                <a:gd name="T17" fmla="*/ 30 h 111"/>
                <a:gd name="T18" fmla="*/ 12 w 50"/>
                <a:gd name="T19" fmla="*/ 34 h 111"/>
                <a:gd name="T20" fmla="*/ 12 w 50"/>
                <a:gd name="T21" fmla="*/ 38 h 111"/>
                <a:gd name="T22" fmla="*/ 3 w 50"/>
                <a:gd name="T23" fmla="*/ 45 h 111"/>
                <a:gd name="T24" fmla="*/ 3 w 50"/>
                <a:gd name="T25" fmla="*/ 58 h 111"/>
                <a:gd name="T26" fmla="*/ 0 w 50"/>
                <a:gd name="T27" fmla="*/ 73 h 111"/>
                <a:gd name="T28" fmla="*/ 1 w 50"/>
                <a:gd name="T29" fmla="*/ 84 h 111"/>
                <a:gd name="T30" fmla="*/ 2 w 50"/>
                <a:gd name="T31" fmla="*/ 95 h 111"/>
                <a:gd name="T32" fmla="*/ 1 w 50"/>
                <a:gd name="T33" fmla="*/ 104 h 111"/>
                <a:gd name="T34" fmla="*/ 3 w 50"/>
                <a:gd name="T35" fmla="*/ 111 h 111"/>
                <a:gd name="T36" fmla="*/ 40 w 50"/>
                <a:gd name="T37" fmla="*/ 102 h 111"/>
                <a:gd name="T38" fmla="*/ 41 w 50"/>
                <a:gd name="T39" fmla="*/ 97 h 111"/>
                <a:gd name="T40" fmla="*/ 49 w 50"/>
                <a:gd name="T41" fmla="*/ 94 h 111"/>
                <a:gd name="T42" fmla="*/ 48 w 50"/>
                <a:gd name="T43" fmla="*/ 91 h 111"/>
                <a:gd name="T44" fmla="*/ 50 w 50"/>
                <a:gd name="T45" fmla="*/ 83 h 111"/>
                <a:gd name="T46" fmla="*/ 50 w 50"/>
                <a:gd name="T47" fmla="*/ 83 h 111"/>
                <a:gd name="T48" fmla="*/ 41 w 50"/>
                <a:gd name="T49" fmla="*/ 75 h 111"/>
                <a:gd name="T50" fmla="*/ 18 w 50"/>
                <a:gd name="T51" fmla="*/ 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0" h="111">
                  <a:moveTo>
                    <a:pt x="18" y="0"/>
                  </a:moveTo>
                  <a:lnTo>
                    <a:pt x="14" y="1"/>
                  </a:lnTo>
                  <a:lnTo>
                    <a:pt x="9" y="1"/>
                  </a:lnTo>
                  <a:lnTo>
                    <a:pt x="9" y="6"/>
                  </a:lnTo>
                  <a:lnTo>
                    <a:pt x="8" y="9"/>
                  </a:lnTo>
                  <a:lnTo>
                    <a:pt x="6" y="13"/>
                  </a:lnTo>
                  <a:lnTo>
                    <a:pt x="9" y="17"/>
                  </a:lnTo>
                  <a:lnTo>
                    <a:pt x="9" y="25"/>
                  </a:lnTo>
                  <a:lnTo>
                    <a:pt x="9" y="30"/>
                  </a:lnTo>
                  <a:lnTo>
                    <a:pt x="12" y="34"/>
                  </a:lnTo>
                  <a:lnTo>
                    <a:pt x="12" y="38"/>
                  </a:lnTo>
                  <a:lnTo>
                    <a:pt x="3" y="45"/>
                  </a:lnTo>
                  <a:lnTo>
                    <a:pt x="3" y="58"/>
                  </a:lnTo>
                  <a:lnTo>
                    <a:pt x="0" y="73"/>
                  </a:lnTo>
                  <a:lnTo>
                    <a:pt x="1" y="84"/>
                  </a:lnTo>
                  <a:lnTo>
                    <a:pt x="2" y="95"/>
                  </a:lnTo>
                  <a:lnTo>
                    <a:pt x="1" y="104"/>
                  </a:lnTo>
                  <a:lnTo>
                    <a:pt x="3" y="111"/>
                  </a:lnTo>
                  <a:lnTo>
                    <a:pt x="40" y="102"/>
                  </a:lnTo>
                  <a:lnTo>
                    <a:pt x="41" y="97"/>
                  </a:lnTo>
                  <a:lnTo>
                    <a:pt x="49" y="94"/>
                  </a:lnTo>
                  <a:lnTo>
                    <a:pt x="48" y="91"/>
                  </a:lnTo>
                  <a:lnTo>
                    <a:pt x="50" y="83"/>
                  </a:lnTo>
                  <a:lnTo>
                    <a:pt x="50" y="83"/>
                  </a:lnTo>
                  <a:lnTo>
                    <a:pt x="41" y="75"/>
                  </a:lnTo>
                  <a:lnTo>
                    <a:pt x="18" y="0"/>
                  </a:lnTo>
                  <a:close/>
                </a:path>
              </a:pathLst>
            </a:custGeom>
            <a:grpFill/>
            <a:ln w="6350" cap="flat">
              <a:solidFill>
                <a:srgbClr val="FFFFFF"/>
              </a:solidFill>
              <a:prstDash val="solid"/>
              <a:miter lim="800000"/>
              <a:headEnd/>
              <a:tailEnd/>
            </a:ln>
          </p:spPr>
          <p:txBody>
            <a:bodyPr/>
            <a:lstStyle/>
            <a:p>
              <a:pPr defTabSz="1828434" fontAlgn="auto">
                <a:spcBef>
                  <a:spcPts val="0"/>
                </a:spcBef>
                <a:spcAft>
                  <a:spcPts val="0"/>
                </a:spcAft>
                <a:defRPr/>
              </a:pPr>
              <a:endParaRPr lang="en-US" dirty="0">
                <a:latin typeface="Source Sans Pro Regular" charset="0"/>
                <a:ea typeface="+mn-ea"/>
              </a:endParaRPr>
            </a:p>
          </p:txBody>
        </p:sp>
        <p:sp>
          <p:nvSpPr>
            <p:cNvPr id="252" name="Freeform 26"/>
            <p:cNvSpPr>
              <a:spLocks/>
            </p:cNvSpPr>
            <p:nvPr/>
          </p:nvSpPr>
          <p:spPr bwMode="auto">
            <a:xfrm>
              <a:off x="7834648" y="2188426"/>
              <a:ext cx="94441" cy="86009"/>
            </a:xfrm>
            <a:custGeom>
              <a:avLst/>
              <a:gdLst>
                <a:gd name="T0" fmla="*/ 4 w 56"/>
                <a:gd name="T1" fmla="*/ 29 h 51"/>
                <a:gd name="T2" fmla="*/ 4 w 56"/>
                <a:gd name="T3" fmla="*/ 36 h 51"/>
                <a:gd name="T4" fmla="*/ 8 w 56"/>
                <a:gd name="T5" fmla="*/ 42 h 51"/>
                <a:gd name="T6" fmla="*/ 4 w 56"/>
                <a:gd name="T7" fmla="*/ 48 h 51"/>
                <a:gd name="T8" fmla="*/ 5 w 56"/>
                <a:gd name="T9" fmla="*/ 51 h 51"/>
                <a:gd name="T10" fmla="*/ 9 w 56"/>
                <a:gd name="T11" fmla="*/ 50 h 51"/>
                <a:gd name="T12" fmla="*/ 13 w 56"/>
                <a:gd name="T13" fmla="*/ 45 h 51"/>
                <a:gd name="T14" fmla="*/ 15 w 56"/>
                <a:gd name="T15" fmla="*/ 44 h 51"/>
                <a:gd name="T16" fmla="*/ 20 w 56"/>
                <a:gd name="T17" fmla="*/ 39 h 51"/>
                <a:gd name="T18" fmla="*/ 25 w 56"/>
                <a:gd name="T19" fmla="*/ 36 h 51"/>
                <a:gd name="T20" fmla="*/ 33 w 56"/>
                <a:gd name="T21" fmla="*/ 36 h 51"/>
                <a:gd name="T22" fmla="*/ 37 w 56"/>
                <a:gd name="T23" fmla="*/ 34 h 51"/>
                <a:gd name="T24" fmla="*/ 39 w 56"/>
                <a:gd name="T25" fmla="*/ 32 h 51"/>
                <a:gd name="T26" fmla="*/ 44 w 56"/>
                <a:gd name="T27" fmla="*/ 30 h 51"/>
                <a:gd name="T28" fmla="*/ 49 w 56"/>
                <a:gd name="T29" fmla="*/ 28 h 51"/>
                <a:gd name="T30" fmla="*/ 55 w 56"/>
                <a:gd name="T31" fmla="*/ 28 h 51"/>
                <a:gd name="T32" fmla="*/ 56 w 56"/>
                <a:gd name="T33" fmla="*/ 26 h 51"/>
                <a:gd name="T34" fmla="*/ 50 w 56"/>
                <a:gd name="T35" fmla="*/ 0 h 51"/>
                <a:gd name="T36" fmla="*/ 24 w 56"/>
                <a:gd name="T37" fmla="*/ 5 h 51"/>
                <a:gd name="T38" fmla="*/ 0 w 56"/>
                <a:gd name="T39" fmla="*/ 9 h 51"/>
                <a:gd name="T40" fmla="*/ 0 w 56"/>
                <a:gd name="T41" fmla="*/ 10 h 51"/>
                <a:gd name="T42" fmla="*/ 4 w 56"/>
                <a:gd name="T43" fmla="*/ 29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6" h="51">
                  <a:moveTo>
                    <a:pt x="4" y="29"/>
                  </a:moveTo>
                  <a:lnTo>
                    <a:pt x="4" y="36"/>
                  </a:lnTo>
                  <a:lnTo>
                    <a:pt x="8" y="42"/>
                  </a:lnTo>
                  <a:lnTo>
                    <a:pt x="4" y="48"/>
                  </a:lnTo>
                  <a:lnTo>
                    <a:pt x="5" y="51"/>
                  </a:lnTo>
                  <a:lnTo>
                    <a:pt x="9" y="50"/>
                  </a:lnTo>
                  <a:lnTo>
                    <a:pt x="13" y="45"/>
                  </a:lnTo>
                  <a:lnTo>
                    <a:pt x="15" y="44"/>
                  </a:lnTo>
                  <a:lnTo>
                    <a:pt x="20" y="39"/>
                  </a:lnTo>
                  <a:lnTo>
                    <a:pt x="25" y="36"/>
                  </a:lnTo>
                  <a:lnTo>
                    <a:pt x="33" y="36"/>
                  </a:lnTo>
                  <a:lnTo>
                    <a:pt x="37" y="34"/>
                  </a:lnTo>
                  <a:lnTo>
                    <a:pt x="39" y="32"/>
                  </a:lnTo>
                  <a:lnTo>
                    <a:pt x="44" y="30"/>
                  </a:lnTo>
                  <a:lnTo>
                    <a:pt x="49" y="28"/>
                  </a:lnTo>
                  <a:lnTo>
                    <a:pt x="55" y="28"/>
                  </a:lnTo>
                  <a:lnTo>
                    <a:pt x="56" y="26"/>
                  </a:lnTo>
                  <a:lnTo>
                    <a:pt x="50" y="0"/>
                  </a:lnTo>
                  <a:lnTo>
                    <a:pt x="24" y="5"/>
                  </a:lnTo>
                  <a:lnTo>
                    <a:pt x="0" y="9"/>
                  </a:lnTo>
                  <a:lnTo>
                    <a:pt x="0" y="10"/>
                  </a:lnTo>
                  <a:lnTo>
                    <a:pt x="4" y="29"/>
                  </a:lnTo>
                  <a:close/>
                </a:path>
              </a:pathLst>
            </a:custGeom>
            <a:grpFill/>
            <a:ln w="6350" cap="flat">
              <a:solidFill>
                <a:srgbClr val="FFFFFF"/>
              </a:solidFill>
              <a:prstDash val="solid"/>
              <a:miter lim="800000"/>
              <a:headEnd/>
              <a:tailEnd/>
            </a:ln>
          </p:spPr>
          <p:txBody>
            <a:bodyPr/>
            <a:lstStyle/>
            <a:p>
              <a:pPr defTabSz="1828434" fontAlgn="auto">
                <a:spcBef>
                  <a:spcPts val="0"/>
                </a:spcBef>
                <a:spcAft>
                  <a:spcPts val="0"/>
                </a:spcAft>
                <a:defRPr/>
              </a:pPr>
              <a:endParaRPr lang="en-US" dirty="0">
                <a:latin typeface="Source Sans Pro Regular" charset="0"/>
                <a:ea typeface="+mn-ea"/>
              </a:endParaRPr>
            </a:p>
          </p:txBody>
        </p:sp>
        <p:sp>
          <p:nvSpPr>
            <p:cNvPr id="253" name="Freeform 27"/>
            <p:cNvSpPr>
              <a:spLocks/>
            </p:cNvSpPr>
            <p:nvPr/>
          </p:nvSpPr>
          <p:spPr bwMode="auto">
            <a:xfrm>
              <a:off x="7918970" y="2179993"/>
              <a:ext cx="40475" cy="52280"/>
            </a:xfrm>
            <a:custGeom>
              <a:avLst/>
              <a:gdLst>
                <a:gd name="T0" fmla="*/ 23 w 24"/>
                <a:gd name="T1" fmla="*/ 15 h 31"/>
                <a:gd name="T2" fmla="*/ 21 w 24"/>
                <a:gd name="T3" fmla="*/ 13 h 31"/>
                <a:gd name="T4" fmla="*/ 21 w 24"/>
                <a:gd name="T5" fmla="*/ 12 h 31"/>
                <a:gd name="T6" fmla="*/ 18 w 24"/>
                <a:gd name="T7" fmla="*/ 11 h 31"/>
                <a:gd name="T8" fmla="*/ 16 w 24"/>
                <a:gd name="T9" fmla="*/ 10 h 31"/>
                <a:gd name="T10" fmla="*/ 16 w 24"/>
                <a:gd name="T11" fmla="*/ 7 h 31"/>
                <a:gd name="T12" fmla="*/ 13 w 24"/>
                <a:gd name="T13" fmla="*/ 5 h 31"/>
                <a:gd name="T14" fmla="*/ 10 w 24"/>
                <a:gd name="T15" fmla="*/ 0 h 31"/>
                <a:gd name="T16" fmla="*/ 0 w 24"/>
                <a:gd name="T17" fmla="*/ 5 h 31"/>
                <a:gd name="T18" fmla="*/ 6 w 24"/>
                <a:gd name="T19" fmla="*/ 31 h 31"/>
                <a:gd name="T20" fmla="*/ 8 w 24"/>
                <a:gd name="T21" fmla="*/ 29 h 31"/>
                <a:gd name="T22" fmla="*/ 10 w 24"/>
                <a:gd name="T23" fmla="*/ 28 h 31"/>
                <a:gd name="T24" fmla="*/ 14 w 24"/>
                <a:gd name="T25" fmla="*/ 26 h 31"/>
                <a:gd name="T26" fmla="*/ 14 w 24"/>
                <a:gd name="T27" fmla="*/ 23 h 31"/>
                <a:gd name="T28" fmla="*/ 14 w 24"/>
                <a:gd name="T29" fmla="*/ 22 h 31"/>
                <a:gd name="T30" fmla="*/ 14 w 24"/>
                <a:gd name="T31" fmla="*/ 20 h 31"/>
                <a:gd name="T32" fmla="*/ 14 w 24"/>
                <a:gd name="T33" fmla="*/ 17 h 31"/>
                <a:gd name="T34" fmla="*/ 14 w 24"/>
                <a:gd name="T35" fmla="*/ 15 h 31"/>
                <a:gd name="T36" fmla="*/ 14 w 24"/>
                <a:gd name="T37" fmla="*/ 14 h 31"/>
                <a:gd name="T38" fmla="*/ 15 w 24"/>
                <a:gd name="T39" fmla="*/ 13 h 31"/>
                <a:gd name="T40" fmla="*/ 16 w 24"/>
                <a:gd name="T41" fmla="*/ 13 h 31"/>
                <a:gd name="T42" fmla="*/ 19 w 24"/>
                <a:gd name="T43" fmla="*/ 14 h 31"/>
                <a:gd name="T44" fmla="*/ 19 w 24"/>
                <a:gd name="T45" fmla="*/ 16 h 31"/>
                <a:gd name="T46" fmla="*/ 21 w 24"/>
                <a:gd name="T47" fmla="*/ 20 h 31"/>
                <a:gd name="T48" fmla="*/ 21 w 24"/>
                <a:gd name="T49" fmla="*/ 21 h 31"/>
                <a:gd name="T50" fmla="*/ 22 w 24"/>
                <a:gd name="T51" fmla="*/ 22 h 31"/>
                <a:gd name="T52" fmla="*/ 24 w 24"/>
                <a:gd name="T53" fmla="*/ 21 h 31"/>
                <a:gd name="T54" fmla="*/ 24 w 24"/>
                <a:gd name="T55" fmla="*/ 20 h 31"/>
                <a:gd name="T56" fmla="*/ 24 w 24"/>
                <a:gd name="T57" fmla="*/ 19 h 31"/>
                <a:gd name="T58" fmla="*/ 23 w 24"/>
                <a:gd name="T59" fmla="*/ 15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4" h="31">
                  <a:moveTo>
                    <a:pt x="23" y="15"/>
                  </a:moveTo>
                  <a:lnTo>
                    <a:pt x="21" y="13"/>
                  </a:lnTo>
                  <a:lnTo>
                    <a:pt x="21" y="12"/>
                  </a:lnTo>
                  <a:lnTo>
                    <a:pt x="18" y="11"/>
                  </a:lnTo>
                  <a:lnTo>
                    <a:pt x="16" y="10"/>
                  </a:lnTo>
                  <a:lnTo>
                    <a:pt x="16" y="7"/>
                  </a:lnTo>
                  <a:lnTo>
                    <a:pt x="13" y="5"/>
                  </a:lnTo>
                  <a:lnTo>
                    <a:pt x="10" y="0"/>
                  </a:lnTo>
                  <a:lnTo>
                    <a:pt x="0" y="5"/>
                  </a:lnTo>
                  <a:lnTo>
                    <a:pt x="6" y="31"/>
                  </a:lnTo>
                  <a:lnTo>
                    <a:pt x="8" y="29"/>
                  </a:lnTo>
                  <a:lnTo>
                    <a:pt x="10" y="28"/>
                  </a:lnTo>
                  <a:lnTo>
                    <a:pt x="14" y="26"/>
                  </a:lnTo>
                  <a:lnTo>
                    <a:pt x="14" y="23"/>
                  </a:lnTo>
                  <a:lnTo>
                    <a:pt x="14" y="22"/>
                  </a:lnTo>
                  <a:lnTo>
                    <a:pt x="14" y="20"/>
                  </a:lnTo>
                  <a:lnTo>
                    <a:pt x="14" y="17"/>
                  </a:lnTo>
                  <a:lnTo>
                    <a:pt x="14" y="15"/>
                  </a:lnTo>
                  <a:lnTo>
                    <a:pt x="14" y="14"/>
                  </a:lnTo>
                  <a:lnTo>
                    <a:pt x="15" y="13"/>
                  </a:lnTo>
                  <a:lnTo>
                    <a:pt x="16" y="13"/>
                  </a:lnTo>
                  <a:lnTo>
                    <a:pt x="19" y="14"/>
                  </a:lnTo>
                  <a:lnTo>
                    <a:pt x="19" y="16"/>
                  </a:lnTo>
                  <a:lnTo>
                    <a:pt x="21" y="20"/>
                  </a:lnTo>
                  <a:lnTo>
                    <a:pt x="21" y="21"/>
                  </a:lnTo>
                  <a:lnTo>
                    <a:pt x="22" y="22"/>
                  </a:lnTo>
                  <a:lnTo>
                    <a:pt x="24" y="21"/>
                  </a:lnTo>
                  <a:lnTo>
                    <a:pt x="24" y="20"/>
                  </a:lnTo>
                  <a:lnTo>
                    <a:pt x="24" y="19"/>
                  </a:lnTo>
                  <a:lnTo>
                    <a:pt x="23" y="15"/>
                  </a:lnTo>
                  <a:close/>
                </a:path>
              </a:pathLst>
            </a:custGeom>
            <a:grpFill/>
            <a:ln w="6350" cap="flat">
              <a:solidFill>
                <a:srgbClr val="FFFFFF"/>
              </a:solidFill>
              <a:prstDash val="solid"/>
              <a:miter lim="800000"/>
              <a:headEnd/>
              <a:tailEnd/>
            </a:ln>
          </p:spPr>
          <p:txBody>
            <a:bodyPr/>
            <a:lstStyle/>
            <a:p>
              <a:pPr defTabSz="1828434" fontAlgn="auto">
                <a:spcBef>
                  <a:spcPts val="0"/>
                </a:spcBef>
                <a:spcAft>
                  <a:spcPts val="0"/>
                </a:spcAft>
                <a:defRPr/>
              </a:pPr>
              <a:endParaRPr lang="en-US" dirty="0">
                <a:latin typeface="Source Sans Pro Regular" charset="0"/>
                <a:ea typeface="+mn-ea"/>
              </a:endParaRPr>
            </a:p>
          </p:txBody>
        </p:sp>
        <p:sp>
          <p:nvSpPr>
            <p:cNvPr id="254" name="Freeform 28"/>
            <p:cNvSpPr>
              <a:spLocks/>
            </p:cNvSpPr>
            <p:nvPr/>
          </p:nvSpPr>
          <p:spPr bwMode="auto">
            <a:xfrm>
              <a:off x="7834648" y="2119281"/>
              <a:ext cx="183822" cy="92755"/>
            </a:xfrm>
            <a:custGeom>
              <a:avLst/>
              <a:gdLst>
                <a:gd name="T0" fmla="*/ 105 w 109"/>
                <a:gd name="T1" fmla="*/ 32 h 55"/>
                <a:gd name="T2" fmla="*/ 101 w 109"/>
                <a:gd name="T3" fmla="*/ 29 h 55"/>
                <a:gd name="T4" fmla="*/ 97 w 109"/>
                <a:gd name="T5" fmla="*/ 25 h 55"/>
                <a:gd name="T6" fmla="*/ 97 w 109"/>
                <a:gd name="T7" fmla="*/ 29 h 55"/>
                <a:gd name="T8" fmla="*/ 102 w 109"/>
                <a:gd name="T9" fmla="*/ 35 h 55"/>
                <a:gd name="T10" fmla="*/ 95 w 109"/>
                <a:gd name="T11" fmla="*/ 36 h 55"/>
                <a:gd name="T12" fmla="*/ 88 w 109"/>
                <a:gd name="T13" fmla="*/ 37 h 55"/>
                <a:gd name="T14" fmla="*/ 85 w 109"/>
                <a:gd name="T15" fmla="*/ 35 h 55"/>
                <a:gd name="T16" fmla="*/ 81 w 109"/>
                <a:gd name="T17" fmla="*/ 32 h 55"/>
                <a:gd name="T18" fmla="*/ 81 w 109"/>
                <a:gd name="T19" fmla="*/ 27 h 55"/>
                <a:gd name="T20" fmla="*/ 73 w 109"/>
                <a:gd name="T21" fmla="*/ 22 h 55"/>
                <a:gd name="T22" fmla="*/ 69 w 109"/>
                <a:gd name="T23" fmla="*/ 22 h 55"/>
                <a:gd name="T24" fmla="*/ 68 w 109"/>
                <a:gd name="T25" fmla="*/ 16 h 55"/>
                <a:gd name="T26" fmla="*/ 71 w 109"/>
                <a:gd name="T27" fmla="*/ 13 h 55"/>
                <a:gd name="T28" fmla="*/ 77 w 109"/>
                <a:gd name="T29" fmla="*/ 9 h 55"/>
                <a:gd name="T30" fmla="*/ 76 w 109"/>
                <a:gd name="T31" fmla="*/ 6 h 55"/>
                <a:gd name="T32" fmla="*/ 71 w 109"/>
                <a:gd name="T33" fmla="*/ 6 h 55"/>
                <a:gd name="T34" fmla="*/ 68 w 109"/>
                <a:gd name="T35" fmla="*/ 0 h 55"/>
                <a:gd name="T36" fmla="*/ 59 w 109"/>
                <a:gd name="T37" fmla="*/ 8 h 55"/>
                <a:gd name="T38" fmla="*/ 0 w 109"/>
                <a:gd name="T39" fmla="*/ 20 h 55"/>
                <a:gd name="T40" fmla="*/ 0 w 109"/>
                <a:gd name="T41" fmla="*/ 50 h 55"/>
                <a:gd name="T42" fmla="*/ 50 w 109"/>
                <a:gd name="T43" fmla="*/ 41 h 55"/>
                <a:gd name="T44" fmla="*/ 63 w 109"/>
                <a:gd name="T45" fmla="*/ 41 h 55"/>
                <a:gd name="T46" fmla="*/ 66 w 109"/>
                <a:gd name="T47" fmla="*/ 46 h 55"/>
                <a:gd name="T48" fmla="*/ 71 w 109"/>
                <a:gd name="T49" fmla="*/ 48 h 55"/>
                <a:gd name="T50" fmla="*/ 73 w 109"/>
                <a:gd name="T51" fmla="*/ 51 h 55"/>
                <a:gd name="T52" fmla="*/ 74 w 109"/>
                <a:gd name="T53" fmla="*/ 55 h 55"/>
                <a:gd name="T54" fmla="*/ 77 w 109"/>
                <a:gd name="T55" fmla="*/ 55 h 55"/>
                <a:gd name="T56" fmla="*/ 79 w 109"/>
                <a:gd name="T57" fmla="*/ 49 h 55"/>
                <a:gd name="T58" fmla="*/ 82 w 109"/>
                <a:gd name="T59" fmla="*/ 45 h 55"/>
                <a:gd name="T60" fmla="*/ 86 w 109"/>
                <a:gd name="T61" fmla="*/ 46 h 55"/>
                <a:gd name="T62" fmla="*/ 87 w 109"/>
                <a:gd name="T63" fmla="*/ 51 h 55"/>
                <a:gd name="T64" fmla="*/ 92 w 109"/>
                <a:gd name="T65" fmla="*/ 47 h 55"/>
                <a:gd name="T66" fmla="*/ 94 w 109"/>
                <a:gd name="T67" fmla="*/ 45 h 55"/>
                <a:gd name="T68" fmla="*/ 101 w 109"/>
                <a:gd name="T69" fmla="*/ 43 h 55"/>
                <a:gd name="T70" fmla="*/ 106 w 109"/>
                <a:gd name="T71" fmla="*/ 40 h 55"/>
                <a:gd name="T72" fmla="*/ 109 w 109"/>
                <a:gd name="T73" fmla="*/ 36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9" h="55">
                  <a:moveTo>
                    <a:pt x="107" y="35"/>
                  </a:moveTo>
                  <a:lnTo>
                    <a:pt x="105" y="32"/>
                  </a:lnTo>
                  <a:lnTo>
                    <a:pt x="104" y="31"/>
                  </a:lnTo>
                  <a:lnTo>
                    <a:pt x="101" y="29"/>
                  </a:lnTo>
                  <a:lnTo>
                    <a:pt x="98" y="27"/>
                  </a:lnTo>
                  <a:lnTo>
                    <a:pt x="97" y="25"/>
                  </a:lnTo>
                  <a:lnTo>
                    <a:pt x="96" y="27"/>
                  </a:lnTo>
                  <a:lnTo>
                    <a:pt x="97" y="29"/>
                  </a:lnTo>
                  <a:lnTo>
                    <a:pt x="100" y="32"/>
                  </a:lnTo>
                  <a:lnTo>
                    <a:pt x="102" y="35"/>
                  </a:lnTo>
                  <a:lnTo>
                    <a:pt x="99" y="36"/>
                  </a:lnTo>
                  <a:lnTo>
                    <a:pt x="95" y="36"/>
                  </a:lnTo>
                  <a:lnTo>
                    <a:pt x="89" y="39"/>
                  </a:lnTo>
                  <a:lnTo>
                    <a:pt x="88" y="37"/>
                  </a:lnTo>
                  <a:lnTo>
                    <a:pt x="87" y="36"/>
                  </a:lnTo>
                  <a:lnTo>
                    <a:pt x="85" y="35"/>
                  </a:lnTo>
                  <a:lnTo>
                    <a:pt x="82" y="33"/>
                  </a:lnTo>
                  <a:lnTo>
                    <a:pt x="81" y="32"/>
                  </a:lnTo>
                  <a:lnTo>
                    <a:pt x="82" y="30"/>
                  </a:lnTo>
                  <a:lnTo>
                    <a:pt x="81" y="27"/>
                  </a:lnTo>
                  <a:lnTo>
                    <a:pt x="77" y="24"/>
                  </a:lnTo>
                  <a:lnTo>
                    <a:pt x="73" y="22"/>
                  </a:lnTo>
                  <a:lnTo>
                    <a:pt x="71" y="22"/>
                  </a:lnTo>
                  <a:lnTo>
                    <a:pt x="69" y="22"/>
                  </a:lnTo>
                  <a:lnTo>
                    <a:pt x="68" y="20"/>
                  </a:lnTo>
                  <a:lnTo>
                    <a:pt x="68" y="16"/>
                  </a:lnTo>
                  <a:lnTo>
                    <a:pt x="70" y="14"/>
                  </a:lnTo>
                  <a:lnTo>
                    <a:pt x="71" y="13"/>
                  </a:lnTo>
                  <a:lnTo>
                    <a:pt x="73" y="11"/>
                  </a:lnTo>
                  <a:lnTo>
                    <a:pt x="77" y="9"/>
                  </a:lnTo>
                  <a:lnTo>
                    <a:pt x="77" y="8"/>
                  </a:lnTo>
                  <a:lnTo>
                    <a:pt x="76" y="6"/>
                  </a:lnTo>
                  <a:lnTo>
                    <a:pt x="73" y="6"/>
                  </a:lnTo>
                  <a:lnTo>
                    <a:pt x="71" y="6"/>
                  </a:lnTo>
                  <a:lnTo>
                    <a:pt x="70" y="3"/>
                  </a:lnTo>
                  <a:lnTo>
                    <a:pt x="68" y="0"/>
                  </a:lnTo>
                  <a:lnTo>
                    <a:pt x="60" y="3"/>
                  </a:lnTo>
                  <a:lnTo>
                    <a:pt x="59" y="8"/>
                  </a:lnTo>
                  <a:lnTo>
                    <a:pt x="22" y="17"/>
                  </a:lnTo>
                  <a:lnTo>
                    <a:pt x="0" y="20"/>
                  </a:lnTo>
                  <a:lnTo>
                    <a:pt x="0" y="33"/>
                  </a:lnTo>
                  <a:lnTo>
                    <a:pt x="0" y="50"/>
                  </a:lnTo>
                  <a:lnTo>
                    <a:pt x="24" y="46"/>
                  </a:lnTo>
                  <a:lnTo>
                    <a:pt x="50" y="41"/>
                  </a:lnTo>
                  <a:lnTo>
                    <a:pt x="60" y="36"/>
                  </a:lnTo>
                  <a:lnTo>
                    <a:pt x="63" y="41"/>
                  </a:lnTo>
                  <a:lnTo>
                    <a:pt x="66" y="43"/>
                  </a:lnTo>
                  <a:lnTo>
                    <a:pt x="66" y="46"/>
                  </a:lnTo>
                  <a:lnTo>
                    <a:pt x="68" y="47"/>
                  </a:lnTo>
                  <a:lnTo>
                    <a:pt x="71" y="48"/>
                  </a:lnTo>
                  <a:lnTo>
                    <a:pt x="71" y="49"/>
                  </a:lnTo>
                  <a:lnTo>
                    <a:pt x="73" y="51"/>
                  </a:lnTo>
                  <a:lnTo>
                    <a:pt x="74" y="55"/>
                  </a:lnTo>
                  <a:lnTo>
                    <a:pt x="74" y="55"/>
                  </a:lnTo>
                  <a:lnTo>
                    <a:pt x="76" y="55"/>
                  </a:lnTo>
                  <a:lnTo>
                    <a:pt x="77" y="55"/>
                  </a:lnTo>
                  <a:lnTo>
                    <a:pt x="79" y="53"/>
                  </a:lnTo>
                  <a:lnTo>
                    <a:pt x="79" y="49"/>
                  </a:lnTo>
                  <a:lnTo>
                    <a:pt x="82" y="47"/>
                  </a:lnTo>
                  <a:lnTo>
                    <a:pt x="82" y="45"/>
                  </a:lnTo>
                  <a:lnTo>
                    <a:pt x="85" y="43"/>
                  </a:lnTo>
                  <a:lnTo>
                    <a:pt x="86" y="46"/>
                  </a:lnTo>
                  <a:lnTo>
                    <a:pt x="87" y="49"/>
                  </a:lnTo>
                  <a:lnTo>
                    <a:pt x="87" y="51"/>
                  </a:lnTo>
                  <a:lnTo>
                    <a:pt x="90" y="49"/>
                  </a:lnTo>
                  <a:lnTo>
                    <a:pt x="92" y="47"/>
                  </a:lnTo>
                  <a:lnTo>
                    <a:pt x="92" y="45"/>
                  </a:lnTo>
                  <a:lnTo>
                    <a:pt x="94" y="45"/>
                  </a:lnTo>
                  <a:lnTo>
                    <a:pt x="97" y="43"/>
                  </a:lnTo>
                  <a:lnTo>
                    <a:pt x="101" y="43"/>
                  </a:lnTo>
                  <a:lnTo>
                    <a:pt x="103" y="41"/>
                  </a:lnTo>
                  <a:lnTo>
                    <a:pt x="106" y="40"/>
                  </a:lnTo>
                  <a:lnTo>
                    <a:pt x="108" y="38"/>
                  </a:lnTo>
                  <a:lnTo>
                    <a:pt x="109" y="36"/>
                  </a:lnTo>
                  <a:lnTo>
                    <a:pt x="107" y="35"/>
                  </a:lnTo>
                  <a:close/>
                </a:path>
              </a:pathLst>
            </a:custGeom>
            <a:grpFill/>
            <a:ln w="6350" cap="flat">
              <a:solidFill>
                <a:srgbClr val="FFFFFF"/>
              </a:solidFill>
              <a:prstDash val="solid"/>
              <a:miter lim="800000"/>
              <a:headEnd/>
              <a:tailEnd/>
            </a:ln>
          </p:spPr>
          <p:txBody>
            <a:bodyPr/>
            <a:lstStyle/>
            <a:p>
              <a:pPr defTabSz="1828434" fontAlgn="auto">
                <a:spcBef>
                  <a:spcPts val="0"/>
                </a:spcBef>
                <a:spcAft>
                  <a:spcPts val="0"/>
                </a:spcAft>
                <a:defRPr/>
              </a:pPr>
              <a:endParaRPr lang="en-US" dirty="0">
                <a:latin typeface="Source Sans Pro Regular" charset="0"/>
                <a:ea typeface="+mn-ea"/>
              </a:endParaRPr>
            </a:p>
          </p:txBody>
        </p:sp>
        <p:sp>
          <p:nvSpPr>
            <p:cNvPr id="255" name="Freeform 29"/>
            <p:cNvSpPr>
              <a:spLocks/>
            </p:cNvSpPr>
            <p:nvPr/>
          </p:nvSpPr>
          <p:spPr bwMode="auto">
            <a:xfrm>
              <a:off x="7976309" y="2205290"/>
              <a:ext cx="16864" cy="11806"/>
            </a:xfrm>
            <a:custGeom>
              <a:avLst/>
              <a:gdLst>
                <a:gd name="T0" fmla="*/ 3 w 12"/>
                <a:gd name="T1" fmla="*/ 9 h 9"/>
                <a:gd name="T2" fmla="*/ 7 w 12"/>
                <a:gd name="T3" fmla="*/ 9 h 9"/>
                <a:gd name="T4" fmla="*/ 10 w 12"/>
                <a:gd name="T5" fmla="*/ 6 h 9"/>
                <a:gd name="T6" fmla="*/ 12 w 12"/>
                <a:gd name="T7" fmla="*/ 4 h 9"/>
                <a:gd name="T8" fmla="*/ 8 w 12"/>
                <a:gd name="T9" fmla="*/ 2 h 9"/>
                <a:gd name="T10" fmla="*/ 4 w 12"/>
                <a:gd name="T11" fmla="*/ 1 h 9"/>
                <a:gd name="T12" fmla="*/ 0 w 12"/>
                <a:gd name="T13" fmla="*/ 7 h 9"/>
                <a:gd name="T14" fmla="*/ 3 w 12"/>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9">
                  <a:moveTo>
                    <a:pt x="3" y="9"/>
                  </a:moveTo>
                  <a:cubicBezTo>
                    <a:pt x="7" y="9"/>
                    <a:pt x="7" y="9"/>
                    <a:pt x="7" y="9"/>
                  </a:cubicBezTo>
                  <a:cubicBezTo>
                    <a:pt x="10" y="6"/>
                    <a:pt x="10" y="6"/>
                    <a:pt x="10" y="6"/>
                  </a:cubicBezTo>
                  <a:cubicBezTo>
                    <a:pt x="12" y="4"/>
                    <a:pt x="12" y="4"/>
                    <a:pt x="12" y="4"/>
                  </a:cubicBezTo>
                  <a:cubicBezTo>
                    <a:pt x="8" y="2"/>
                    <a:pt x="8" y="2"/>
                    <a:pt x="8" y="2"/>
                  </a:cubicBezTo>
                  <a:cubicBezTo>
                    <a:pt x="8" y="2"/>
                    <a:pt x="5" y="0"/>
                    <a:pt x="4" y="1"/>
                  </a:cubicBezTo>
                  <a:cubicBezTo>
                    <a:pt x="4" y="2"/>
                    <a:pt x="0" y="7"/>
                    <a:pt x="0" y="7"/>
                  </a:cubicBezTo>
                  <a:lnTo>
                    <a:pt x="3" y="9"/>
                  </a:lnTo>
                  <a:close/>
                </a:path>
              </a:pathLst>
            </a:custGeom>
            <a:grpFill/>
            <a:ln w="6350" cap="flat">
              <a:solidFill>
                <a:srgbClr val="FFFFFF"/>
              </a:solidFill>
              <a:prstDash val="solid"/>
              <a:miter lim="800000"/>
              <a:headEnd/>
              <a:tailEnd/>
            </a:ln>
          </p:spPr>
          <p:txBody>
            <a:bodyPr/>
            <a:lstStyle/>
            <a:p>
              <a:pPr defTabSz="1828434" fontAlgn="auto">
                <a:spcBef>
                  <a:spcPts val="0"/>
                </a:spcBef>
                <a:spcAft>
                  <a:spcPts val="0"/>
                </a:spcAft>
                <a:defRPr/>
              </a:pPr>
              <a:endParaRPr lang="en-US" dirty="0">
                <a:latin typeface="Source Sans Pro Regular" charset="0"/>
                <a:ea typeface="+mn-ea"/>
              </a:endParaRPr>
            </a:p>
          </p:txBody>
        </p:sp>
        <p:sp>
          <p:nvSpPr>
            <p:cNvPr id="256" name="Freeform 30"/>
            <p:cNvSpPr>
              <a:spLocks/>
            </p:cNvSpPr>
            <p:nvPr/>
          </p:nvSpPr>
          <p:spPr bwMode="auto">
            <a:xfrm>
              <a:off x="7763817" y="2269376"/>
              <a:ext cx="70830" cy="158525"/>
            </a:xfrm>
            <a:custGeom>
              <a:avLst/>
              <a:gdLst>
                <a:gd name="T0" fmla="*/ 36 w 42"/>
                <a:gd name="T1" fmla="*/ 13 h 94"/>
                <a:gd name="T2" fmla="*/ 36 w 42"/>
                <a:gd name="T3" fmla="*/ 9 h 94"/>
                <a:gd name="T4" fmla="*/ 34 w 42"/>
                <a:gd name="T5" fmla="*/ 7 h 94"/>
                <a:gd name="T6" fmla="*/ 21 w 42"/>
                <a:gd name="T7" fmla="*/ 3 h 94"/>
                <a:gd name="T8" fmla="*/ 9 w 42"/>
                <a:gd name="T9" fmla="*/ 0 h 94"/>
                <a:gd name="T10" fmla="*/ 8 w 42"/>
                <a:gd name="T11" fmla="*/ 3 h 94"/>
                <a:gd name="T12" fmla="*/ 6 w 42"/>
                <a:gd name="T13" fmla="*/ 7 h 94"/>
                <a:gd name="T14" fmla="*/ 3 w 42"/>
                <a:gd name="T15" fmla="*/ 9 h 94"/>
                <a:gd name="T16" fmla="*/ 2 w 42"/>
                <a:gd name="T17" fmla="*/ 14 h 94"/>
                <a:gd name="T18" fmla="*/ 3 w 42"/>
                <a:gd name="T19" fmla="*/ 20 h 94"/>
                <a:gd name="T20" fmla="*/ 3 w 42"/>
                <a:gd name="T21" fmla="*/ 25 h 94"/>
                <a:gd name="T22" fmla="*/ 2 w 42"/>
                <a:gd name="T23" fmla="*/ 30 h 94"/>
                <a:gd name="T24" fmla="*/ 5 w 42"/>
                <a:gd name="T25" fmla="*/ 32 h 94"/>
                <a:gd name="T26" fmla="*/ 9 w 42"/>
                <a:gd name="T27" fmla="*/ 34 h 94"/>
                <a:gd name="T28" fmla="*/ 11 w 42"/>
                <a:gd name="T29" fmla="*/ 38 h 94"/>
                <a:gd name="T30" fmla="*/ 15 w 42"/>
                <a:gd name="T31" fmla="*/ 42 h 94"/>
                <a:gd name="T32" fmla="*/ 20 w 42"/>
                <a:gd name="T33" fmla="*/ 46 h 94"/>
                <a:gd name="T34" fmla="*/ 20 w 42"/>
                <a:gd name="T35" fmla="*/ 47 h 94"/>
                <a:gd name="T36" fmla="*/ 18 w 42"/>
                <a:gd name="T37" fmla="*/ 53 h 94"/>
                <a:gd name="T38" fmla="*/ 10 w 42"/>
                <a:gd name="T39" fmla="*/ 58 h 94"/>
                <a:gd name="T40" fmla="*/ 3 w 42"/>
                <a:gd name="T41" fmla="*/ 64 h 94"/>
                <a:gd name="T42" fmla="*/ 2 w 42"/>
                <a:gd name="T43" fmla="*/ 67 h 94"/>
                <a:gd name="T44" fmla="*/ 0 w 42"/>
                <a:gd name="T45" fmla="*/ 72 h 94"/>
                <a:gd name="T46" fmla="*/ 1 w 42"/>
                <a:gd name="T47" fmla="*/ 75 h 94"/>
                <a:gd name="T48" fmla="*/ 3 w 42"/>
                <a:gd name="T49" fmla="*/ 79 h 94"/>
                <a:gd name="T50" fmla="*/ 8 w 42"/>
                <a:gd name="T51" fmla="*/ 83 h 94"/>
                <a:gd name="T52" fmla="*/ 12 w 42"/>
                <a:gd name="T53" fmla="*/ 85 h 94"/>
                <a:gd name="T54" fmla="*/ 15 w 42"/>
                <a:gd name="T55" fmla="*/ 86 h 94"/>
                <a:gd name="T56" fmla="*/ 20 w 42"/>
                <a:gd name="T57" fmla="*/ 86 h 94"/>
                <a:gd name="T58" fmla="*/ 24 w 42"/>
                <a:gd name="T59" fmla="*/ 86 h 94"/>
                <a:gd name="T60" fmla="*/ 25 w 42"/>
                <a:gd name="T61" fmla="*/ 86 h 94"/>
                <a:gd name="T62" fmla="*/ 24 w 42"/>
                <a:gd name="T63" fmla="*/ 90 h 94"/>
                <a:gd name="T64" fmla="*/ 24 w 42"/>
                <a:gd name="T65" fmla="*/ 93 h 94"/>
                <a:gd name="T66" fmla="*/ 25 w 42"/>
                <a:gd name="T67" fmla="*/ 94 h 94"/>
                <a:gd name="T68" fmla="*/ 26 w 42"/>
                <a:gd name="T69" fmla="*/ 94 h 94"/>
                <a:gd name="T70" fmla="*/ 27 w 42"/>
                <a:gd name="T71" fmla="*/ 87 h 94"/>
                <a:gd name="T72" fmla="*/ 28 w 42"/>
                <a:gd name="T73" fmla="*/ 86 h 94"/>
                <a:gd name="T74" fmla="*/ 31 w 42"/>
                <a:gd name="T75" fmla="*/ 82 h 94"/>
                <a:gd name="T76" fmla="*/ 36 w 42"/>
                <a:gd name="T77" fmla="*/ 78 h 94"/>
                <a:gd name="T78" fmla="*/ 36 w 42"/>
                <a:gd name="T79" fmla="*/ 69 h 94"/>
                <a:gd name="T80" fmla="*/ 36 w 42"/>
                <a:gd name="T81" fmla="*/ 65 h 94"/>
                <a:gd name="T82" fmla="*/ 40 w 42"/>
                <a:gd name="T83" fmla="*/ 61 h 94"/>
                <a:gd name="T84" fmla="*/ 41 w 42"/>
                <a:gd name="T85" fmla="*/ 53 h 94"/>
                <a:gd name="T86" fmla="*/ 42 w 42"/>
                <a:gd name="T87" fmla="*/ 48 h 94"/>
                <a:gd name="T88" fmla="*/ 42 w 42"/>
                <a:gd name="T89" fmla="*/ 40 h 94"/>
                <a:gd name="T90" fmla="*/ 42 w 42"/>
                <a:gd name="T91" fmla="*/ 36 h 94"/>
                <a:gd name="T92" fmla="*/ 40 w 42"/>
                <a:gd name="T93" fmla="*/ 30 h 94"/>
                <a:gd name="T94" fmla="*/ 36 w 42"/>
                <a:gd name="T95" fmla="*/ 30 h 94"/>
                <a:gd name="T96" fmla="*/ 34 w 42"/>
                <a:gd name="T97" fmla="*/ 30 h 94"/>
                <a:gd name="T98" fmla="*/ 35 w 42"/>
                <a:gd name="T99" fmla="*/ 25 h 94"/>
                <a:gd name="T100" fmla="*/ 37 w 42"/>
                <a:gd name="T101" fmla="*/ 20 h 94"/>
                <a:gd name="T102" fmla="*/ 39 w 42"/>
                <a:gd name="T103" fmla="*/ 18 h 94"/>
                <a:gd name="T104" fmla="*/ 38 w 42"/>
                <a:gd name="T105" fmla="*/ 17 h 94"/>
                <a:gd name="T106" fmla="*/ 36 w 42"/>
                <a:gd name="T107" fmla="*/ 13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2" h="94">
                  <a:moveTo>
                    <a:pt x="36" y="13"/>
                  </a:moveTo>
                  <a:lnTo>
                    <a:pt x="36" y="9"/>
                  </a:lnTo>
                  <a:lnTo>
                    <a:pt x="34" y="7"/>
                  </a:lnTo>
                  <a:lnTo>
                    <a:pt x="21" y="3"/>
                  </a:lnTo>
                  <a:lnTo>
                    <a:pt x="9" y="0"/>
                  </a:lnTo>
                  <a:lnTo>
                    <a:pt x="8" y="3"/>
                  </a:lnTo>
                  <a:lnTo>
                    <a:pt x="6" y="7"/>
                  </a:lnTo>
                  <a:lnTo>
                    <a:pt x="3" y="9"/>
                  </a:lnTo>
                  <a:lnTo>
                    <a:pt x="2" y="14"/>
                  </a:lnTo>
                  <a:lnTo>
                    <a:pt x="3" y="20"/>
                  </a:lnTo>
                  <a:lnTo>
                    <a:pt x="3" y="25"/>
                  </a:lnTo>
                  <a:lnTo>
                    <a:pt x="2" y="30"/>
                  </a:lnTo>
                  <a:lnTo>
                    <a:pt x="5" y="32"/>
                  </a:lnTo>
                  <a:lnTo>
                    <a:pt x="9" y="34"/>
                  </a:lnTo>
                  <a:lnTo>
                    <a:pt x="11" y="38"/>
                  </a:lnTo>
                  <a:lnTo>
                    <a:pt x="15" y="42"/>
                  </a:lnTo>
                  <a:lnTo>
                    <a:pt x="20" y="46"/>
                  </a:lnTo>
                  <a:lnTo>
                    <a:pt x="20" y="47"/>
                  </a:lnTo>
                  <a:lnTo>
                    <a:pt x="18" y="53"/>
                  </a:lnTo>
                  <a:lnTo>
                    <a:pt x="10" y="58"/>
                  </a:lnTo>
                  <a:lnTo>
                    <a:pt x="3" y="64"/>
                  </a:lnTo>
                  <a:lnTo>
                    <a:pt x="2" y="67"/>
                  </a:lnTo>
                  <a:lnTo>
                    <a:pt x="0" y="72"/>
                  </a:lnTo>
                  <a:lnTo>
                    <a:pt x="1" y="75"/>
                  </a:lnTo>
                  <a:lnTo>
                    <a:pt x="3" y="79"/>
                  </a:lnTo>
                  <a:lnTo>
                    <a:pt x="8" y="83"/>
                  </a:lnTo>
                  <a:lnTo>
                    <a:pt x="12" y="85"/>
                  </a:lnTo>
                  <a:lnTo>
                    <a:pt x="15" y="86"/>
                  </a:lnTo>
                  <a:lnTo>
                    <a:pt x="20" y="86"/>
                  </a:lnTo>
                  <a:lnTo>
                    <a:pt x="24" y="86"/>
                  </a:lnTo>
                  <a:lnTo>
                    <a:pt x="25" y="86"/>
                  </a:lnTo>
                  <a:lnTo>
                    <a:pt x="24" y="90"/>
                  </a:lnTo>
                  <a:lnTo>
                    <a:pt x="24" y="93"/>
                  </a:lnTo>
                  <a:lnTo>
                    <a:pt x="25" y="94"/>
                  </a:lnTo>
                  <a:lnTo>
                    <a:pt x="26" y="94"/>
                  </a:lnTo>
                  <a:lnTo>
                    <a:pt x="27" y="87"/>
                  </a:lnTo>
                  <a:lnTo>
                    <a:pt x="28" y="86"/>
                  </a:lnTo>
                  <a:lnTo>
                    <a:pt x="31" y="82"/>
                  </a:lnTo>
                  <a:lnTo>
                    <a:pt x="36" y="78"/>
                  </a:lnTo>
                  <a:lnTo>
                    <a:pt x="36" y="69"/>
                  </a:lnTo>
                  <a:lnTo>
                    <a:pt x="36" y="65"/>
                  </a:lnTo>
                  <a:lnTo>
                    <a:pt x="40" y="61"/>
                  </a:lnTo>
                  <a:lnTo>
                    <a:pt x="41" y="53"/>
                  </a:lnTo>
                  <a:lnTo>
                    <a:pt x="42" y="48"/>
                  </a:lnTo>
                  <a:lnTo>
                    <a:pt x="42" y="40"/>
                  </a:lnTo>
                  <a:lnTo>
                    <a:pt x="42" y="36"/>
                  </a:lnTo>
                  <a:lnTo>
                    <a:pt x="40" y="30"/>
                  </a:lnTo>
                  <a:lnTo>
                    <a:pt x="36" y="30"/>
                  </a:lnTo>
                  <a:lnTo>
                    <a:pt x="34" y="30"/>
                  </a:lnTo>
                  <a:lnTo>
                    <a:pt x="35" y="25"/>
                  </a:lnTo>
                  <a:lnTo>
                    <a:pt x="37" y="20"/>
                  </a:lnTo>
                  <a:lnTo>
                    <a:pt x="39" y="18"/>
                  </a:lnTo>
                  <a:lnTo>
                    <a:pt x="38" y="17"/>
                  </a:lnTo>
                  <a:lnTo>
                    <a:pt x="36" y="13"/>
                  </a:lnTo>
                  <a:close/>
                </a:path>
              </a:pathLst>
            </a:custGeom>
            <a:grpFill/>
            <a:ln w="6350" cap="flat">
              <a:solidFill>
                <a:srgbClr val="FFFFFF"/>
              </a:solidFill>
              <a:prstDash val="solid"/>
              <a:miter lim="800000"/>
              <a:headEnd/>
              <a:tailEnd/>
            </a:ln>
          </p:spPr>
          <p:txBody>
            <a:bodyPr/>
            <a:lstStyle/>
            <a:p>
              <a:pPr defTabSz="1828434" fontAlgn="auto">
                <a:spcBef>
                  <a:spcPts val="0"/>
                </a:spcBef>
                <a:spcAft>
                  <a:spcPts val="0"/>
                </a:spcAft>
                <a:defRPr/>
              </a:pPr>
              <a:endParaRPr lang="en-US" dirty="0">
                <a:latin typeface="Source Sans Pro Regular" charset="0"/>
                <a:ea typeface="+mn-ea"/>
              </a:endParaRPr>
            </a:p>
          </p:txBody>
        </p:sp>
        <p:sp>
          <p:nvSpPr>
            <p:cNvPr id="257" name="Freeform 31"/>
            <p:cNvSpPr>
              <a:spLocks/>
            </p:cNvSpPr>
            <p:nvPr/>
          </p:nvSpPr>
          <p:spPr bwMode="auto">
            <a:xfrm>
              <a:off x="7750326" y="2378994"/>
              <a:ext cx="55652" cy="91068"/>
            </a:xfrm>
            <a:custGeom>
              <a:avLst/>
              <a:gdLst>
                <a:gd name="T0" fmla="*/ 9 w 33"/>
                <a:gd name="T1" fmla="*/ 10 h 54"/>
                <a:gd name="T2" fmla="*/ 8 w 33"/>
                <a:gd name="T3" fmla="*/ 7 h 54"/>
                <a:gd name="T4" fmla="*/ 10 w 33"/>
                <a:gd name="T5" fmla="*/ 2 h 54"/>
                <a:gd name="T6" fmla="*/ 11 w 33"/>
                <a:gd name="T7" fmla="*/ 1 h 54"/>
                <a:gd name="T8" fmla="*/ 9 w 33"/>
                <a:gd name="T9" fmla="*/ 0 h 54"/>
                <a:gd name="T10" fmla="*/ 6 w 33"/>
                <a:gd name="T11" fmla="*/ 0 h 54"/>
                <a:gd name="T12" fmla="*/ 5 w 33"/>
                <a:gd name="T13" fmla="*/ 0 h 54"/>
                <a:gd name="T14" fmla="*/ 2 w 33"/>
                <a:gd name="T15" fmla="*/ 2 h 54"/>
                <a:gd name="T16" fmla="*/ 0 w 33"/>
                <a:gd name="T17" fmla="*/ 5 h 54"/>
                <a:gd name="T18" fmla="*/ 12 w 33"/>
                <a:gd name="T19" fmla="*/ 54 h 54"/>
                <a:gd name="T20" fmla="*/ 33 w 33"/>
                <a:gd name="T21" fmla="*/ 51 h 54"/>
                <a:gd name="T22" fmla="*/ 32 w 33"/>
                <a:gd name="T23" fmla="*/ 43 h 54"/>
                <a:gd name="T24" fmla="*/ 29 w 33"/>
                <a:gd name="T25" fmla="*/ 40 h 54"/>
                <a:gd name="T26" fmla="*/ 28 w 33"/>
                <a:gd name="T27" fmla="*/ 38 h 54"/>
                <a:gd name="T28" fmla="*/ 26 w 33"/>
                <a:gd name="T29" fmla="*/ 37 h 54"/>
                <a:gd name="T30" fmla="*/ 23 w 33"/>
                <a:gd name="T31" fmla="*/ 34 h 54"/>
                <a:gd name="T32" fmla="*/ 20 w 33"/>
                <a:gd name="T33" fmla="*/ 32 h 54"/>
                <a:gd name="T34" fmla="*/ 18 w 33"/>
                <a:gd name="T35" fmla="*/ 28 h 54"/>
                <a:gd name="T36" fmla="*/ 16 w 33"/>
                <a:gd name="T37" fmla="*/ 24 h 54"/>
                <a:gd name="T38" fmla="*/ 14 w 33"/>
                <a:gd name="T39" fmla="*/ 20 h 54"/>
                <a:gd name="T40" fmla="*/ 16 w 33"/>
                <a:gd name="T41" fmla="*/ 17 h 54"/>
                <a:gd name="T42" fmla="*/ 11 w 33"/>
                <a:gd name="T43" fmla="*/ 14 h 54"/>
                <a:gd name="T44" fmla="*/ 9 w 33"/>
                <a:gd name="T45" fmla="*/ 1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3" h="54">
                  <a:moveTo>
                    <a:pt x="9" y="10"/>
                  </a:moveTo>
                  <a:lnTo>
                    <a:pt x="8" y="7"/>
                  </a:lnTo>
                  <a:lnTo>
                    <a:pt x="10" y="2"/>
                  </a:lnTo>
                  <a:lnTo>
                    <a:pt x="11" y="1"/>
                  </a:lnTo>
                  <a:lnTo>
                    <a:pt x="9" y="0"/>
                  </a:lnTo>
                  <a:lnTo>
                    <a:pt x="6" y="0"/>
                  </a:lnTo>
                  <a:lnTo>
                    <a:pt x="5" y="0"/>
                  </a:lnTo>
                  <a:lnTo>
                    <a:pt x="2" y="2"/>
                  </a:lnTo>
                  <a:lnTo>
                    <a:pt x="0" y="5"/>
                  </a:lnTo>
                  <a:lnTo>
                    <a:pt x="12" y="54"/>
                  </a:lnTo>
                  <a:lnTo>
                    <a:pt x="33" y="51"/>
                  </a:lnTo>
                  <a:lnTo>
                    <a:pt x="32" y="43"/>
                  </a:lnTo>
                  <a:lnTo>
                    <a:pt x="29" y="40"/>
                  </a:lnTo>
                  <a:lnTo>
                    <a:pt x="28" y="38"/>
                  </a:lnTo>
                  <a:lnTo>
                    <a:pt x="26" y="37"/>
                  </a:lnTo>
                  <a:lnTo>
                    <a:pt x="23" y="34"/>
                  </a:lnTo>
                  <a:lnTo>
                    <a:pt x="20" y="32"/>
                  </a:lnTo>
                  <a:lnTo>
                    <a:pt x="18" y="28"/>
                  </a:lnTo>
                  <a:lnTo>
                    <a:pt x="16" y="24"/>
                  </a:lnTo>
                  <a:lnTo>
                    <a:pt x="14" y="20"/>
                  </a:lnTo>
                  <a:lnTo>
                    <a:pt x="16" y="17"/>
                  </a:lnTo>
                  <a:lnTo>
                    <a:pt x="11" y="14"/>
                  </a:lnTo>
                  <a:lnTo>
                    <a:pt x="9" y="10"/>
                  </a:lnTo>
                  <a:close/>
                </a:path>
              </a:pathLst>
            </a:custGeom>
            <a:grpFill/>
            <a:ln w="6350" cap="flat">
              <a:solidFill>
                <a:srgbClr val="FFFFFF"/>
              </a:solidFill>
              <a:prstDash val="solid"/>
              <a:miter lim="800000"/>
              <a:headEnd/>
              <a:tailEnd/>
            </a:ln>
          </p:spPr>
          <p:txBody>
            <a:bodyPr/>
            <a:lstStyle/>
            <a:p>
              <a:pPr defTabSz="1828434" fontAlgn="auto">
                <a:spcBef>
                  <a:spcPts val="0"/>
                </a:spcBef>
                <a:spcAft>
                  <a:spcPts val="0"/>
                </a:spcAft>
                <a:defRPr/>
              </a:pPr>
              <a:endParaRPr lang="en-US" dirty="0">
                <a:latin typeface="Source Sans Pro Regular" charset="0"/>
                <a:ea typeface="+mn-ea"/>
              </a:endParaRPr>
            </a:p>
          </p:txBody>
        </p:sp>
        <p:sp>
          <p:nvSpPr>
            <p:cNvPr id="258" name="Freeform 32"/>
            <p:cNvSpPr>
              <a:spLocks/>
            </p:cNvSpPr>
            <p:nvPr/>
          </p:nvSpPr>
          <p:spPr bwMode="auto">
            <a:xfrm>
              <a:off x="7480495" y="2227213"/>
              <a:ext cx="317051" cy="205746"/>
            </a:xfrm>
            <a:custGeom>
              <a:avLst/>
              <a:gdLst>
                <a:gd name="T0" fmla="*/ 165 w 188"/>
                <a:gd name="T1" fmla="*/ 90 h 122"/>
                <a:gd name="T2" fmla="*/ 166 w 188"/>
                <a:gd name="T3" fmla="*/ 90 h 122"/>
                <a:gd name="T4" fmla="*/ 169 w 188"/>
                <a:gd name="T5" fmla="*/ 90 h 122"/>
                <a:gd name="T6" fmla="*/ 171 w 188"/>
                <a:gd name="T7" fmla="*/ 91 h 122"/>
                <a:gd name="T8" fmla="*/ 171 w 188"/>
                <a:gd name="T9" fmla="*/ 89 h 122"/>
                <a:gd name="T10" fmla="*/ 178 w 188"/>
                <a:gd name="T11" fmla="*/ 83 h 122"/>
                <a:gd name="T12" fmla="*/ 186 w 188"/>
                <a:gd name="T13" fmla="*/ 78 h 122"/>
                <a:gd name="T14" fmla="*/ 188 w 188"/>
                <a:gd name="T15" fmla="*/ 72 h 122"/>
                <a:gd name="T16" fmla="*/ 188 w 188"/>
                <a:gd name="T17" fmla="*/ 71 h 122"/>
                <a:gd name="T18" fmla="*/ 183 w 188"/>
                <a:gd name="T19" fmla="*/ 67 h 122"/>
                <a:gd name="T20" fmla="*/ 179 w 188"/>
                <a:gd name="T21" fmla="*/ 63 h 122"/>
                <a:gd name="T22" fmla="*/ 177 w 188"/>
                <a:gd name="T23" fmla="*/ 59 h 122"/>
                <a:gd name="T24" fmla="*/ 173 w 188"/>
                <a:gd name="T25" fmla="*/ 57 h 122"/>
                <a:gd name="T26" fmla="*/ 170 w 188"/>
                <a:gd name="T27" fmla="*/ 55 h 122"/>
                <a:gd name="T28" fmla="*/ 171 w 188"/>
                <a:gd name="T29" fmla="*/ 50 h 122"/>
                <a:gd name="T30" fmla="*/ 171 w 188"/>
                <a:gd name="T31" fmla="*/ 45 h 122"/>
                <a:gd name="T32" fmla="*/ 170 w 188"/>
                <a:gd name="T33" fmla="*/ 39 h 122"/>
                <a:gd name="T34" fmla="*/ 171 w 188"/>
                <a:gd name="T35" fmla="*/ 34 h 122"/>
                <a:gd name="T36" fmla="*/ 174 w 188"/>
                <a:gd name="T37" fmla="*/ 32 h 122"/>
                <a:gd name="T38" fmla="*/ 176 w 188"/>
                <a:gd name="T39" fmla="*/ 28 h 122"/>
                <a:gd name="T40" fmla="*/ 177 w 188"/>
                <a:gd name="T41" fmla="*/ 25 h 122"/>
                <a:gd name="T42" fmla="*/ 179 w 188"/>
                <a:gd name="T43" fmla="*/ 20 h 122"/>
                <a:gd name="T44" fmla="*/ 176 w 188"/>
                <a:gd name="T45" fmla="*/ 18 h 122"/>
                <a:gd name="T46" fmla="*/ 173 w 188"/>
                <a:gd name="T47" fmla="*/ 18 h 122"/>
                <a:gd name="T48" fmla="*/ 170 w 188"/>
                <a:gd name="T49" fmla="*/ 17 h 122"/>
                <a:gd name="T50" fmla="*/ 166 w 188"/>
                <a:gd name="T51" fmla="*/ 10 h 122"/>
                <a:gd name="T52" fmla="*/ 162 w 188"/>
                <a:gd name="T53" fmla="*/ 5 h 122"/>
                <a:gd name="T54" fmla="*/ 154 w 188"/>
                <a:gd name="T55" fmla="*/ 0 h 122"/>
                <a:gd name="T56" fmla="*/ 24 w 188"/>
                <a:gd name="T57" fmla="*/ 23 h 122"/>
                <a:gd name="T58" fmla="*/ 22 w 188"/>
                <a:gd name="T59" fmla="*/ 13 h 122"/>
                <a:gd name="T60" fmla="*/ 16 w 188"/>
                <a:gd name="T61" fmla="*/ 17 h 122"/>
                <a:gd name="T62" fmla="*/ 11 w 188"/>
                <a:gd name="T63" fmla="*/ 21 h 122"/>
                <a:gd name="T64" fmla="*/ 6 w 188"/>
                <a:gd name="T65" fmla="*/ 24 h 122"/>
                <a:gd name="T66" fmla="*/ 0 w 188"/>
                <a:gd name="T67" fmla="*/ 28 h 122"/>
                <a:gd name="T68" fmla="*/ 16 w 188"/>
                <a:gd name="T69" fmla="*/ 122 h 122"/>
                <a:gd name="T70" fmla="*/ 160 w 188"/>
                <a:gd name="T71" fmla="*/ 95 h 122"/>
                <a:gd name="T72" fmla="*/ 162 w 188"/>
                <a:gd name="T73" fmla="*/ 92 h 122"/>
                <a:gd name="T74" fmla="*/ 165 w 188"/>
                <a:gd name="T75" fmla="*/ 9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88" h="122">
                  <a:moveTo>
                    <a:pt x="165" y="90"/>
                  </a:moveTo>
                  <a:lnTo>
                    <a:pt x="166" y="90"/>
                  </a:lnTo>
                  <a:lnTo>
                    <a:pt x="169" y="90"/>
                  </a:lnTo>
                  <a:lnTo>
                    <a:pt x="171" y="91"/>
                  </a:lnTo>
                  <a:lnTo>
                    <a:pt x="171" y="89"/>
                  </a:lnTo>
                  <a:lnTo>
                    <a:pt x="178" y="83"/>
                  </a:lnTo>
                  <a:lnTo>
                    <a:pt x="186" y="78"/>
                  </a:lnTo>
                  <a:lnTo>
                    <a:pt x="188" y="72"/>
                  </a:lnTo>
                  <a:lnTo>
                    <a:pt x="188" y="71"/>
                  </a:lnTo>
                  <a:lnTo>
                    <a:pt x="183" y="67"/>
                  </a:lnTo>
                  <a:lnTo>
                    <a:pt x="179" y="63"/>
                  </a:lnTo>
                  <a:lnTo>
                    <a:pt x="177" y="59"/>
                  </a:lnTo>
                  <a:lnTo>
                    <a:pt x="173" y="57"/>
                  </a:lnTo>
                  <a:lnTo>
                    <a:pt x="170" y="55"/>
                  </a:lnTo>
                  <a:lnTo>
                    <a:pt x="171" y="50"/>
                  </a:lnTo>
                  <a:lnTo>
                    <a:pt x="171" y="45"/>
                  </a:lnTo>
                  <a:lnTo>
                    <a:pt x="170" y="39"/>
                  </a:lnTo>
                  <a:lnTo>
                    <a:pt x="171" y="34"/>
                  </a:lnTo>
                  <a:lnTo>
                    <a:pt x="174" y="32"/>
                  </a:lnTo>
                  <a:lnTo>
                    <a:pt x="176" y="28"/>
                  </a:lnTo>
                  <a:lnTo>
                    <a:pt x="177" y="25"/>
                  </a:lnTo>
                  <a:lnTo>
                    <a:pt x="179" y="20"/>
                  </a:lnTo>
                  <a:lnTo>
                    <a:pt x="176" y="18"/>
                  </a:lnTo>
                  <a:lnTo>
                    <a:pt x="173" y="18"/>
                  </a:lnTo>
                  <a:lnTo>
                    <a:pt x="170" y="17"/>
                  </a:lnTo>
                  <a:lnTo>
                    <a:pt x="166" y="10"/>
                  </a:lnTo>
                  <a:lnTo>
                    <a:pt x="162" y="5"/>
                  </a:lnTo>
                  <a:lnTo>
                    <a:pt x="154" y="0"/>
                  </a:lnTo>
                  <a:lnTo>
                    <a:pt x="24" y="23"/>
                  </a:lnTo>
                  <a:lnTo>
                    <a:pt x="22" y="13"/>
                  </a:lnTo>
                  <a:lnTo>
                    <a:pt x="16" y="17"/>
                  </a:lnTo>
                  <a:lnTo>
                    <a:pt x="11" y="21"/>
                  </a:lnTo>
                  <a:lnTo>
                    <a:pt x="6" y="24"/>
                  </a:lnTo>
                  <a:lnTo>
                    <a:pt x="0" y="28"/>
                  </a:lnTo>
                  <a:lnTo>
                    <a:pt x="16" y="122"/>
                  </a:lnTo>
                  <a:lnTo>
                    <a:pt x="160" y="95"/>
                  </a:lnTo>
                  <a:lnTo>
                    <a:pt x="162" y="92"/>
                  </a:lnTo>
                  <a:lnTo>
                    <a:pt x="165" y="90"/>
                  </a:lnTo>
                  <a:close/>
                </a:path>
              </a:pathLst>
            </a:custGeom>
            <a:grpFill/>
            <a:ln w="6350" cap="flat">
              <a:solidFill>
                <a:srgbClr val="FFFFFF"/>
              </a:solidFill>
              <a:prstDash val="solid"/>
              <a:miter lim="800000"/>
              <a:headEnd/>
              <a:tailEnd/>
            </a:ln>
          </p:spPr>
          <p:txBody>
            <a:bodyPr/>
            <a:lstStyle/>
            <a:p>
              <a:pPr defTabSz="1828434" fontAlgn="auto">
                <a:spcBef>
                  <a:spcPts val="0"/>
                </a:spcBef>
                <a:spcAft>
                  <a:spcPts val="0"/>
                </a:spcAft>
                <a:defRPr/>
              </a:pPr>
              <a:endParaRPr lang="en-US" dirty="0">
                <a:latin typeface="Source Sans Pro Regular" charset="0"/>
                <a:ea typeface="+mn-ea"/>
              </a:endParaRPr>
            </a:p>
          </p:txBody>
        </p:sp>
        <p:sp>
          <p:nvSpPr>
            <p:cNvPr id="259" name="Freeform 33"/>
            <p:cNvSpPr>
              <a:spLocks/>
            </p:cNvSpPr>
            <p:nvPr/>
          </p:nvSpPr>
          <p:spPr bwMode="auto">
            <a:xfrm>
              <a:off x="7183681" y="3051885"/>
              <a:ext cx="490754" cy="384509"/>
            </a:xfrm>
            <a:custGeom>
              <a:avLst/>
              <a:gdLst>
                <a:gd name="T0" fmla="*/ 200 w 291"/>
                <a:gd name="T1" fmla="*/ 0 h 228"/>
                <a:gd name="T2" fmla="*/ 211 w 291"/>
                <a:gd name="T3" fmla="*/ 10 h 228"/>
                <a:gd name="T4" fmla="*/ 223 w 291"/>
                <a:gd name="T5" fmla="*/ 30 h 228"/>
                <a:gd name="T6" fmla="*/ 241 w 291"/>
                <a:gd name="T7" fmla="*/ 62 h 228"/>
                <a:gd name="T8" fmla="*/ 259 w 291"/>
                <a:gd name="T9" fmla="*/ 84 h 228"/>
                <a:gd name="T10" fmla="*/ 256 w 291"/>
                <a:gd name="T11" fmla="*/ 86 h 228"/>
                <a:gd name="T12" fmla="*/ 268 w 291"/>
                <a:gd name="T13" fmla="*/ 116 h 228"/>
                <a:gd name="T14" fmla="*/ 286 w 291"/>
                <a:gd name="T15" fmla="*/ 144 h 228"/>
                <a:gd name="T16" fmla="*/ 291 w 291"/>
                <a:gd name="T17" fmla="*/ 176 h 228"/>
                <a:gd name="T18" fmla="*/ 288 w 291"/>
                <a:gd name="T19" fmla="*/ 196 h 228"/>
                <a:gd name="T20" fmla="*/ 287 w 291"/>
                <a:gd name="T21" fmla="*/ 211 h 228"/>
                <a:gd name="T22" fmla="*/ 280 w 291"/>
                <a:gd name="T23" fmla="*/ 227 h 228"/>
                <a:gd name="T24" fmla="*/ 281 w 291"/>
                <a:gd name="T25" fmla="*/ 222 h 228"/>
                <a:gd name="T26" fmla="*/ 274 w 291"/>
                <a:gd name="T27" fmla="*/ 221 h 228"/>
                <a:gd name="T28" fmla="*/ 264 w 291"/>
                <a:gd name="T29" fmla="*/ 222 h 228"/>
                <a:gd name="T30" fmla="*/ 255 w 291"/>
                <a:gd name="T31" fmla="*/ 222 h 228"/>
                <a:gd name="T32" fmla="*/ 255 w 291"/>
                <a:gd name="T33" fmla="*/ 217 h 228"/>
                <a:gd name="T34" fmla="*/ 263 w 291"/>
                <a:gd name="T35" fmla="*/ 216 h 228"/>
                <a:gd name="T36" fmla="*/ 253 w 291"/>
                <a:gd name="T37" fmla="*/ 212 h 228"/>
                <a:gd name="T38" fmla="*/ 245 w 291"/>
                <a:gd name="T39" fmla="*/ 200 h 228"/>
                <a:gd name="T40" fmla="*/ 233 w 291"/>
                <a:gd name="T41" fmla="*/ 193 h 228"/>
                <a:gd name="T42" fmla="*/ 223 w 291"/>
                <a:gd name="T43" fmla="*/ 177 h 228"/>
                <a:gd name="T44" fmla="*/ 216 w 291"/>
                <a:gd name="T45" fmla="*/ 169 h 228"/>
                <a:gd name="T46" fmla="*/ 215 w 291"/>
                <a:gd name="T47" fmla="*/ 161 h 228"/>
                <a:gd name="T48" fmla="*/ 209 w 291"/>
                <a:gd name="T49" fmla="*/ 158 h 228"/>
                <a:gd name="T50" fmla="*/ 205 w 291"/>
                <a:gd name="T51" fmla="*/ 161 h 228"/>
                <a:gd name="T52" fmla="*/ 194 w 291"/>
                <a:gd name="T53" fmla="*/ 147 h 228"/>
                <a:gd name="T54" fmla="*/ 192 w 291"/>
                <a:gd name="T55" fmla="*/ 140 h 228"/>
                <a:gd name="T56" fmla="*/ 194 w 291"/>
                <a:gd name="T57" fmla="*/ 130 h 228"/>
                <a:gd name="T58" fmla="*/ 194 w 291"/>
                <a:gd name="T59" fmla="*/ 121 h 228"/>
                <a:gd name="T60" fmla="*/ 191 w 291"/>
                <a:gd name="T61" fmla="*/ 122 h 228"/>
                <a:gd name="T62" fmla="*/ 187 w 291"/>
                <a:gd name="T63" fmla="*/ 119 h 228"/>
                <a:gd name="T64" fmla="*/ 189 w 291"/>
                <a:gd name="T65" fmla="*/ 127 h 228"/>
                <a:gd name="T66" fmla="*/ 186 w 291"/>
                <a:gd name="T67" fmla="*/ 129 h 228"/>
                <a:gd name="T68" fmla="*/ 180 w 291"/>
                <a:gd name="T69" fmla="*/ 120 h 228"/>
                <a:gd name="T70" fmla="*/ 182 w 291"/>
                <a:gd name="T71" fmla="*/ 106 h 228"/>
                <a:gd name="T72" fmla="*/ 182 w 291"/>
                <a:gd name="T73" fmla="*/ 86 h 228"/>
                <a:gd name="T74" fmla="*/ 174 w 291"/>
                <a:gd name="T75" fmla="*/ 72 h 228"/>
                <a:gd name="T76" fmla="*/ 163 w 291"/>
                <a:gd name="T77" fmla="*/ 67 h 228"/>
                <a:gd name="T78" fmla="*/ 152 w 291"/>
                <a:gd name="T79" fmla="*/ 60 h 228"/>
                <a:gd name="T80" fmla="*/ 143 w 291"/>
                <a:gd name="T81" fmla="*/ 48 h 228"/>
                <a:gd name="T82" fmla="*/ 130 w 291"/>
                <a:gd name="T83" fmla="*/ 39 h 228"/>
                <a:gd name="T84" fmla="*/ 117 w 291"/>
                <a:gd name="T85" fmla="*/ 39 h 228"/>
                <a:gd name="T86" fmla="*/ 116 w 291"/>
                <a:gd name="T87" fmla="*/ 47 h 228"/>
                <a:gd name="T88" fmla="*/ 107 w 291"/>
                <a:gd name="T89" fmla="*/ 49 h 228"/>
                <a:gd name="T90" fmla="*/ 83 w 291"/>
                <a:gd name="T91" fmla="*/ 59 h 228"/>
                <a:gd name="T92" fmla="*/ 77 w 291"/>
                <a:gd name="T93" fmla="*/ 49 h 228"/>
                <a:gd name="T94" fmla="*/ 77 w 291"/>
                <a:gd name="T95" fmla="*/ 43 h 228"/>
                <a:gd name="T96" fmla="*/ 72 w 291"/>
                <a:gd name="T97" fmla="*/ 39 h 228"/>
                <a:gd name="T98" fmla="*/ 72 w 291"/>
                <a:gd name="T99" fmla="*/ 35 h 228"/>
                <a:gd name="T100" fmla="*/ 69 w 291"/>
                <a:gd name="T101" fmla="*/ 38 h 228"/>
                <a:gd name="T102" fmla="*/ 64 w 291"/>
                <a:gd name="T103" fmla="*/ 39 h 228"/>
                <a:gd name="T104" fmla="*/ 65 w 291"/>
                <a:gd name="T105" fmla="*/ 43 h 228"/>
                <a:gd name="T106" fmla="*/ 53 w 291"/>
                <a:gd name="T107" fmla="*/ 37 h 228"/>
                <a:gd name="T108" fmla="*/ 39 w 291"/>
                <a:gd name="T109" fmla="*/ 33 h 228"/>
                <a:gd name="T110" fmla="*/ 19 w 291"/>
                <a:gd name="T111" fmla="*/ 35 h 228"/>
                <a:gd name="T112" fmla="*/ 7 w 291"/>
                <a:gd name="T113" fmla="*/ 32 h 228"/>
                <a:gd name="T114" fmla="*/ 0 w 291"/>
                <a:gd name="T115" fmla="*/ 20 h 228"/>
                <a:gd name="T116" fmla="*/ 10 w 291"/>
                <a:gd name="T117" fmla="*/ 14 h 228"/>
                <a:gd name="T118" fmla="*/ 98 w 291"/>
                <a:gd name="T119" fmla="*/ 16 h 228"/>
                <a:gd name="T120" fmla="*/ 197 w 291"/>
                <a:gd name="T121" fmla="*/ 19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1" h="228">
                  <a:moveTo>
                    <a:pt x="194" y="0"/>
                  </a:moveTo>
                  <a:lnTo>
                    <a:pt x="194" y="0"/>
                  </a:lnTo>
                  <a:lnTo>
                    <a:pt x="200" y="0"/>
                  </a:lnTo>
                  <a:lnTo>
                    <a:pt x="209" y="2"/>
                  </a:lnTo>
                  <a:lnTo>
                    <a:pt x="210" y="7"/>
                  </a:lnTo>
                  <a:lnTo>
                    <a:pt x="211" y="10"/>
                  </a:lnTo>
                  <a:lnTo>
                    <a:pt x="215" y="12"/>
                  </a:lnTo>
                  <a:lnTo>
                    <a:pt x="218" y="17"/>
                  </a:lnTo>
                  <a:lnTo>
                    <a:pt x="223" y="30"/>
                  </a:lnTo>
                  <a:lnTo>
                    <a:pt x="229" y="40"/>
                  </a:lnTo>
                  <a:lnTo>
                    <a:pt x="237" y="55"/>
                  </a:lnTo>
                  <a:lnTo>
                    <a:pt x="241" y="62"/>
                  </a:lnTo>
                  <a:lnTo>
                    <a:pt x="251" y="77"/>
                  </a:lnTo>
                  <a:lnTo>
                    <a:pt x="256" y="81"/>
                  </a:lnTo>
                  <a:lnTo>
                    <a:pt x="259" y="84"/>
                  </a:lnTo>
                  <a:lnTo>
                    <a:pt x="259" y="87"/>
                  </a:lnTo>
                  <a:lnTo>
                    <a:pt x="259" y="96"/>
                  </a:lnTo>
                  <a:lnTo>
                    <a:pt x="256" y="86"/>
                  </a:lnTo>
                  <a:lnTo>
                    <a:pt x="255" y="96"/>
                  </a:lnTo>
                  <a:lnTo>
                    <a:pt x="261" y="106"/>
                  </a:lnTo>
                  <a:lnTo>
                    <a:pt x="268" y="116"/>
                  </a:lnTo>
                  <a:lnTo>
                    <a:pt x="275" y="129"/>
                  </a:lnTo>
                  <a:lnTo>
                    <a:pt x="280" y="137"/>
                  </a:lnTo>
                  <a:lnTo>
                    <a:pt x="286" y="144"/>
                  </a:lnTo>
                  <a:lnTo>
                    <a:pt x="289" y="153"/>
                  </a:lnTo>
                  <a:lnTo>
                    <a:pt x="291" y="168"/>
                  </a:lnTo>
                  <a:lnTo>
                    <a:pt x="291" y="176"/>
                  </a:lnTo>
                  <a:lnTo>
                    <a:pt x="291" y="185"/>
                  </a:lnTo>
                  <a:lnTo>
                    <a:pt x="291" y="193"/>
                  </a:lnTo>
                  <a:lnTo>
                    <a:pt x="288" y="196"/>
                  </a:lnTo>
                  <a:lnTo>
                    <a:pt x="286" y="200"/>
                  </a:lnTo>
                  <a:lnTo>
                    <a:pt x="286" y="205"/>
                  </a:lnTo>
                  <a:lnTo>
                    <a:pt x="287" y="211"/>
                  </a:lnTo>
                  <a:lnTo>
                    <a:pt x="286" y="218"/>
                  </a:lnTo>
                  <a:lnTo>
                    <a:pt x="283" y="225"/>
                  </a:lnTo>
                  <a:lnTo>
                    <a:pt x="280" y="227"/>
                  </a:lnTo>
                  <a:lnTo>
                    <a:pt x="277" y="228"/>
                  </a:lnTo>
                  <a:lnTo>
                    <a:pt x="279" y="224"/>
                  </a:lnTo>
                  <a:lnTo>
                    <a:pt x="281" y="222"/>
                  </a:lnTo>
                  <a:lnTo>
                    <a:pt x="281" y="217"/>
                  </a:lnTo>
                  <a:lnTo>
                    <a:pt x="280" y="217"/>
                  </a:lnTo>
                  <a:lnTo>
                    <a:pt x="274" y="221"/>
                  </a:lnTo>
                  <a:lnTo>
                    <a:pt x="270" y="222"/>
                  </a:lnTo>
                  <a:lnTo>
                    <a:pt x="267" y="221"/>
                  </a:lnTo>
                  <a:lnTo>
                    <a:pt x="264" y="222"/>
                  </a:lnTo>
                  <a:lnTo>
                    <a:pt x="261" y="224"/>
                  </a:lnTo>
                  <a:lnTo>
                    <a:pt x="259" y="223"/>
                  </a:lnTo>
                  <a:lnTo>
                    <a:pt x="255" y="222"/>
                  </a:lnTo>
                  <a:lnTo>
                    <a:pt x="253" y="219"/>
                  </a:lnTo>
                  <a:lnTo>
                    <a:pt x="254" y="217"/>
                  </a:lnTo>
                  <a:lnTo>
                    <a:pt x="255" y="217"/>
                  </a:lnTo>
                  <a:lnTo>
                    <a:pt x="262" y="218"/>
                  </a:lnTo>
                  <a:lnTo>
                    <a:pt x="264" y="217"/>
                  </a:lnTo>
                  <a:lnTo>
                    <a:pt x="263" y="216"/>
                  </a:lnTo>
                  <a:lnTo>
                    <a:pt x="260" y="214"/>
                  </a:lnTo>
                  <a:lnTo>
                    <a:pt x="256" y="215"/>
                  </a:lnTo>
                  <a:lnTo>
                    <a:pt x="253" y="212"/>
                  </a:lnTo>
                  <a:lnTo>
                    <a:pt x="250" y="207"/>
                  </a:lnTo>
                  <a:lnTo>
                    <a:pt x="246" y="203"/>
                  </a:lnTo>
                  <a:lnTo>
                    <a:pt x="245" y="200"/>
                  </a:lnTo>
                  <a:lnTo>
                    <a:pt x="242" y="196"/>
                  </a:lnTo>
                  <a:lnTo>
                    <a:pt x="237" y="195"/>
                  </a:lnTo>
                  <a:lnTo>
                    <a:pt x="233" y="193"/>
                  </a:lnTo>
                  <a:lnTo>
                    <a:pt x="229" y="192"/>
                  </a:lnTo>
                  <a:lnTo>
                    <a:pt x="225" y="181"/>
                  </a:lnTo>
                  <a:lnTo>
                    <a:pt x="223" y="177"/>
                  </a:lnTo>
                  <a:lnTo>
                    <a:pt x="220" y="174"/>
                  </a:lnTo>
                  <a:lnTo>
                    <a:pt x="219" y="172"/>
                  </a:lnTo>
                  <a:lnTo>
                    <a:pt x="216" y="169"/>
                  </a:lnTo>
                  <a:lnTo>
                    <a:pt x="213" y="167"/>
                  </a:lnTo>
                  <a:lnTo>
                    <a:pt x="214" y="163"/>
                  </a:lnTo>
                  <a:lnTo>
                    <a:pt x="215" y="161"/>
                  </a:lnTo>
                  <a:lnTo>
                    <a:pt x="212" y="155"/>
                  </a:lnTo>
                  <a:lnTo>
                    <a:pt x="209" y="156"/>
                  </a:lnTo>
                  <a:lnTo>
                    <a:pt x="209" y="158"/>
                  </a:lnTo>
                  <a:lnTo>
                    <a:pt x="209" y="163"/>
                  </a:lnTo>
                  <a:lnTo>
                    <a:pt x="207" y="163"/>
                  </a:lnTo>
                  <a:lnTo>
                    <a:pt x="205" y="161"/>
                  </a:lnTo>
                  <a:lnTo>
                    <a:pt x="202" y="158"/>
                  </a:lnTo>
                  <a:lnTo>
                    <a:pt x="197" y="150"/>
                  </a:lnTo>
                  <a:lnTo>
                    <a:pt x="194" y="147"/>
                  </a:lnTo>
                  <a:lnTo>
                    <a:pt x="193" y="146"/>
                  </a:lnTo>
                  <a:lnTo>
                    <a:pt x="194" y="144"/>
                  </a:lnTo>
                  <a:lnTo>
                    <a:pt x="192" y="140"/>
                  </a:lnTo>
                  <a:lnTo>
                    <a:pt x="189" y="139"/>
                  </a:lnTo>
                  <a:lnTo>
                    <a:pt x="192" y="133"/>
                  </a:lnTo>
                  <a:lnTo>
                    <a:pt x="194" y="130"/>
                  </a:lnTo>
                  <a:lnTo>
                    <a:pt x="195" y="127"/>
                  </a:lnTo>
                  <a:lnTo>
                    <a:pt x="196" y="124"/>
                  </a:lnTo>
                  <a:lnTo>
                    <a:pt x="194" y="121"/>
                  </a:lnTo>
                  <a:lnTo>
                    <a:pt x="193" y="125"/>
                  </a:lnTo>
                  <a:lnTo>
                    <a:pt x="191" y="124"/>
                  </a:lnTo>
                  <a:lnTo>
                    <a:pt x="191" y="122"/>
                  </a:lnTo>
                  <a:lnTo>
                    <a:pt x="188" y="118"/>
                  </a:lnTo>
                  <a:lnTo>
                    <a:pt x="187" y="118"/>
                  </a:lnTo>
                  <a:lnTo>
                    <a:pt x="187" y="119"/>
                  </a:lnTo>
                  <a:lnTo>
                    <a:pt x="188" y="121"/>
                  </a:lnTo>
                  <a:lnTo>
                    <a:pt x="189" y="124"/>
                  </a:lnTo>
                  <a:lnTo>
                    <a:pt x="189" y="127"/>
                  </a:lnTo>
                  <a:lnTo>
                    <a:pt x="189" y="128"/>
                  </a:lnTo>
                  <a:lnTo>
                    <a:pt x="187" y="130"/>
                  </a:lnTo>
                  <a:lnTo>
                    <a:pt x="186" y="129"/>
                  </a:lnTo>
                  <a:lnTo>
                    <a:pt x="184" y="127"/>
                  </a:lnTo>
                  <a:lnTo>
                    <a:pt x="181" y="122"/>
                  </a:lnTo>
                  <a:lnTo>
                    <a:pt x="180" y="120"/>
                  </a:lnTo>
                  <a:lnTo>
                    <a:pt x="180" y="116"/>
                  </a:lnTo>
                  <a:lnTo>
                    <a:pt x="180" y="110"/>
                  </a:lnTo>
                  <a:lnTo>
                    <a:pt x="182" y="106"/>
                  </a:lnTo>
                  <a:lnTo>
                    <a:pt x="183" y="98"/>
                  </a:lnTo>
                  <a:lnTo>
                    <a:pt x="183" y="93"/>
                  </a:lnTo>
                  <a:lnTo>
                    <a:pt x="182" y="86"/>
                  </a:lnTo>
                  <a:lnTo>
                    <a:pt x="180" y="79"/>
                  </a:lnTo>
                  <a:lnTo>
                    <a:pt x="177" y="77"/>
                  </a:lnTo>
                  <a:lnTo>
                    <a:pt x="174" y="72"/>
                  </a:lnTo>
                  <a:lnTo>
                    <a:pt x="168" y="71"/>
                  </a:lnTo>
                  <a:lnTo>
                    <a:pt x="165" y="71"/>
                  </a:lnTo>
                  <a:lnTo>
                    <a:pt x="163" y="67"/>
                  </a:lnTo>
                  <a:lnTo>
                    <a:pt x="160" y="66"/>
                  </a:lnTo>
                  <a:lnTo>
                    <a:pt x="156" y="61"/>
                  </a:lnTo>
                  <a:lnTo>
                    <a:pt x="152" y="60"/>
                  </a:lnTo>
                  <a:lnTo>
                    <a:pt x="151" y="55"/>
                  </a:lnTo>
                  <a:lnTo>
                    <a:pt x="149" y="53"/>
                  </a:lnTo>
                  <a:lnTo>
                    <a:pt x="143" y="48"/>
                  </a:lnTo>
                  <a:lnTo>
                    <a:pt x="138" y="44"/>
                  </a:lnTo>
                  <a:lnTo>
                    <a:pt x="134" y="42"/>
                  </a:lnTo>
                  <a:lnTo>
                    <a:pt x="130" y="39"/>
                  </a:lnTo>
                  <a:lnTo>
                    <a:pt x="127" y="38"/>
                  </a:lnTo>
                  <a:lnTo>
                    <a:pt x="122" y="38"/>
                  </a:lnTo>
                  <a:lnTo>
                    <a:pt x="117" y="39"/>
                  </a:lnTo>
                  <a:lnTo>
                    <a:pt x="116" y="42"/>
                  </a:lnTo>
                  <a:lnTo>
                    <a:pt x="117" y="45"/>
                  </a:lnTo>
                  <a:lnTo>
                    <a:pt x="116" y="47"/>
                  </a:lnTo>
                  <a:lnTo>
                    <a:pt x="114" y="47"/>
                  </a:lnTo>
                  <a:lnTo>
                    <a:pt x="112" y="45"/>
                  </a:lnTo>
                  <a:lnTo>
                    <a:pt x="107" y="49"/>
                  </a:lnTo>
                  <a:lnTo>
                    <a:pt x="101" y="54"/>
                  </a:lnTo>
                  <a:lnTo>
                    <a:pt x="94" y="56"/>
                  </a:lnTo>
                  <a:lnTo>
                    <a:pt x="83" y="59"/>
                  </a:lnTo>
                  <a:lnTo>
                    <a:pt x="83" y="53"/>
                  </a:lnTo>
                  <a:lnTo>
                    <a:pt x="80" y="50"/>
                  </a:lnTo>
                  <a:lnTo>
                    <a:pt x="77" y="49"/>
                  </a:lnTo>
                  <a:lnTo>
                    <a:pt x="72" y="46"/>
                  </a:lnTo>
                  <a:lnTo>
                    <a:pt x="76" y="44"/>
                  </a:lnTo>
                  <a:lnTo>
                    <a:pt x="77" y="43"/>
                  </a:lnTo>
                  <a:lnTo>
                    <a:pt x="70" y="42"/>
                  </a:lnTo>
                  <a:lnTo>
                    <a:pt x="70" y="39"/>
                  </a:lnTo>
                  <a:lnTo>
                    <a:pt x="72" y="39"/>
                  </a:lnTo>
                  <a:lnTo>
                    <a:pt x="73" y="37"/>
                  </a:lnTo>
                  <a:lnTo>
                    <a:pt x="73" y="35"/>
                  </a:lnTo>
                  <a:lnTo>
                    <a:pt x="72" y="35"/>
                  </a:lnTo>
                  <a:lnTo>
                    <a:pt x="70" y="36"/>
                  </a:lnTo>
                  <a:lnTo>
                    <a:pt x="70" y="37"/>
                  </a:lnTo>
                  <a:lnTo>
                    <a:pt x="69" y="38"/>
                  </a:lnTo>
                  <a:lnTo>
                    <a:pt x="67" y="36"/>
                  </a:lnTo>
                  <a:lnTo>
                    <a:pt x="62" y="36"/>
                  </a:lnTo>
                  <a:lnTo>
                    <a:pt x="64" y="39"/>
                  </a:lnTo>
                  <a:lnTo>
                    <a:pt x="65" y="39"/>
                  </a:lnTo>
                  <a:lnTo>
                    <a:pt x="66" y="43"/>
                  </a:lnTo>
                  <a:lnTo>
                    <a:pt x="65" y="43"/>
                  </a:lnTo>
                  <a:lnTo>
                    <a:pt x="61" y="41"/>
                  </a:lnTo>
                  <a:lnTo>
                    <a:pt x="57" y="38"/>
                  </a:lnTo>
                  <a:lnTo>
                    <a:pt x="53" y="37"/>
                  </a:lnTo>
                  <a:lnTo>
                    <a:pt x="44" y="37"/>
                  </a:lnTo>
                  <a:lnTo>
                    <a:pt x="41" y="35"/>
                  </a:lnTo>
                  <a:lnTo>
                    <a:pt x="39" y="33"/>
                  </a:lnTo>
                  <a:lnTo>
                    <a:pt x="36" y="33"/>
                  </a:lnTo>
                  <a:lnTo>
                    <a:pt x="26" y="35"/>
                  </a:lnTo>
                  <a:lnTo>
                    <a:pt x="19" y="35"/>
                  </a:lnTo>
                  <a:lnTo>
                    <a:pt x="14" y="38"/>
                  </a:lnTo>
                  <a:lnTo>
                    <a:pt x="11" y="39"/>
                  </a:lnTo>
                  <a:lnTo>
                    <a:pt x="7" y="32"/>
                  </a:lnTo>
                  <a:lnTo>
                    <a:pt x="6" y="27"/>
                  </a:lnTo>
                  <a:lnTo>
                    <a:pt x="2" y="22"/>
                  </a:lnTo>
                  <a:lnTo>
                    <a:pt x="0" y="20"/>
                  </a:lnTo>
                  <a:lnTo>
                    <a:pt x="0" y="17"/>
                  </a:lnTo>
                  <a:lnTo>
                    <a:pt x="3" y="16"/>
                  </a:lnTo>
                  <a:lnTo>
                    <a:pt x="10" y="14"/>
                  </a:lnTo>
                  <a:lnTo>
                    <a:pt x="18" y="12"/>
                  </a:lnTo>
                  <a:lnTo>
                    <a:pt x="93" y="6"/>
                  </a:lnTo>
                  <a:lnTo>
                    <a:pt x="98" y="16"/>
                  </a:lnTo>
                  <a:lnTo>
                    <a:pt x="189" y="11"/>
                  </a:lnTo>
                  <a:lnTo>
                    <a:pt x="190" y="19"/>
                  </a:lnTo>
                  <a:lnTo>
                    <a:pt x="197" y="19"/>
                  </a:lnTo>
                  <a:lnTo>
                    <a:pt x="194" y="0"/>
                  </a:lnTo>
                  <a:close/>
                </a:path>
              </a:pathLst>
            </a:custGeom>
            <a:solidFill>
              <a:schemeClr val="accent3"/>
            </a:solidFill>
            <a:ln w="6350" cap="flat">
              <a:solidFill>
                <a:srgbClr val="FFFFFF"/>
              </a:solidFill>
              <a:prstDash val="solid"/>
              <a:miter lim="800000"/>
              <a:headEnd/>
              <a:tailEnd/>
            </a:ln>
          </p:spPr>
          <p:txBody>
            <a:bodyPr/>
            <a:lstStyle/>
            <a:p>
              <a:pPr defTabSz="1828434" fontAlgn="auto">
                <a:spcBef>
                  <a:spcPts val="0"/>
                </a:spcBef>
                <a:spcAft>
                  <a:spcPts val="0"/>
                </a:spcAft>
                <a:defRPr/>
              </a:pPr>
              <a:endParaRPr lang="en-US" dirty="0">
                <a:latin typeface="Source Sans Pro Regular" charset="0"/>
                <a:ea typeface="+mn-ea"/>
              </a:endParaRPr>
            </a:p>
          </p:txBody>
        </p:sp>
        <p:sp>
          <p:nvSpPr>
            <p:cNvPr id="260" name="Freeform 34"/>
            <p:cNvSpPr>
              <a:spLocks/>
            </p:cNvSpPr>
            <p:nvPr/>
          </p:nvSpPr>
          <p:spPr bwMode="auto">
            <a:xfrm>
              <a:off x="6802545" y="2950697"/>
              <a:ext cx="306933" cy="271518"/>
            </a:xfrm>
            <a:custGeom>
              <a:avLst/>
              <a:gdLst>
                <a:gd name="T0" fmla="*/ 176 w 182"/>
                <a:gd name="T1" fmla="*/ 147 h 161"/>
                <a:gd name="T2" fmla="*/ 171 w 182"/>
                <a:gd name="T3" fmla="*/ 146 h 161"/>
                <a:gd name="T4" fmla="*/ 160 w 182"/>
                <a:gd name="T5" fmla="*/ 139 h 161"/>
                <a:gd name="T6" fmla="*/ 152 w 182"/>
                <a:gd name="T7" fmla="*/ 134 h 161"/>
                <a:gd name="T8" fmla="*/ 155 w 182"/>
                <a:gd name="T9" fmla="*/ 130 h 161"/>
                <a:gd name="T10" fmla="*/ 166 w 182"/>
                <a:gd name="T11" fmla="*/ 128 h 161"/>
                <a:gd name="T12" fmla="*/ 162 w 182"/>
                <a:gd name="T13" fmla="*/ 118 h 161"/>
                <a:gd name="T14" fmla="*/ 148 w 182"/>
                <a:gd name="T15" fmla="*/ 122 h 161"/>
                <a:gd name="T16" fmla="*/ 148 w 182"/>
                <a:gd name="T17" fmla="*/ 119 h 161"/>
                <a:gd name="T18" fmla="*/ 154 w 182"/>
                <a:gd name="T19" fmla="*/ 114 h 161"/>
                <a:gd name="T20" fmla="*/ 150 w 182"/>
                <a:gd name="T21" fmla="*/ 99 h 161"/>
                <a:gd name="T22" fmla="*/ 84 w 182"/>
                <a:gd name="T23" fmla="*/ 82 h 161"/>
                <a:gd name="T24" fmla="*/ 84 w 182"/>
                <a:gd name="T25" fmla="*/ 73 h 161"/>
                <a:gd name="T26" fmla="*/ 87 w 182"/>
                <a:gd name="T27" fmla="*/ 64 h 161"/>
                <a:gd name="T28" fmla="*/ 90 w 182"/>
                <a:gd name="T29" fmla="*/ 58 h 161"/>
                <a:gd name="T30" fmla="*/ 97 w 182"/>
                <a:gd name="T31" fmla="*/ 43 h 161"/>
                <a:gd name="T32" fmla="*/ 99 w 182"/>
                <a:gd name="T33" fmla="*/ 37 h 161"/>
                <a:gd name="T34" fmla="*/ 102 w 182"/>
                <a:gd name="T35" fmla="*/ 23 h 161"/>
                <a:gd name="T36" fmla="*/ 98 w 182"/>
                <a:gd name="T37" fmla="*/ 14 h 161"/>
                <a:gd name="T38" fmla="*/ 94 w 182"/>
                <a:gd name="T39" fmla="*/ 9 h 161"/>
                <a:gd name="T40" fmla="*/ 97 w 182"/>
                <a:gd name="T41" fmla="*/ 2 h 161"/>
                <a:gd name="T42" fmla="*/ 0 w 182"/>
                <a:gd name="T43" fmla="*/ 47 h 161"/>
                <a:gd name="T44" fmla="*/ 11 w 182"/>
                <a:gd name="T45" fmla="*/ 64 h 161"/>
                <a:gd name="T46" fmla="*/ 13 w 182"/>
                <a:gd name="T47" fmla="*/ 75 h 161"/>
                <a:gd name="T48" fmla="*/ 13 w 182"/>
                <a:gd name="T49" fmla="*/ 94 h 161"/>
                <a:gd name="T50" fmla="*/ 9 w 182"/>
                <a:gd name="T51" fmla="*/ 110 h 161"/>
                <a:gd name="T52" fmla="*/ 9 w 182"/>
                <a:gd name="T53" fmla="*/ 131 h 161"/>
                <a:gd name="T54" fmla="*/ 15 w 182"/>
                <a:gd name="T55" fmla="*/ 136 h 161"/>
                <a:gd name="T56" fmla="*/ 25 w 182"/>
                <a:gd name="T57" fmla="*/ 134 h 161"/>
                <a:gd name="T58" fmla="*/ 44 w 182"/>
                <a:gd name="T59" fmla="*/ 139 h 161"/>
                <a:gd name="T60" fmla="*/ 72 w 182"/>
                <a:gd name="T61" fmla="*/ 142 h 161"/>
                <a:gd name="T62" fmla="*/ 78 w 182"/>
                <a:gd name="T63" fmla="*/ 138 h 161"/>
                <a:gd name="T64" fmla="*/ 70 w 182"/>
                <a:gd name="T65" fmla="*/ 137 h 161"/>
                <a:gd name="T66" fmla="*/ 77 w 182"/>
                <a:gd name="T67" fmla="*/ 132 h 161"/>
                <a:gd name="T68" fmla="*/ 97 w 182"/>
                <a:gd name="T69" fmla="*/ 142 h 161"/>
                <a:gd name="T70" fmla="*/ 98 w 182"/>
                <a:gd name="T71" fmla="*/ 150 h 161"/>
                <a:gd name="T72" fmla="*/ 111 w 182"/>
                <a:gd name="T73" fmla="*/ 155 h 161"/>
                <a:gd name="T74" fmla="*/ 121 w 182"/>
                <a:gd name="T75" fmla="*/ 154 h 161"/>
                <a:gd name="T76" fmla="*/ 132 w 182"/>
                <a:gd name="T77" fmla="*/ 150 h 161"/>
                <a:gd name="T78" fmla="*/ 142 w 182"/>
                <a:gd name="T79" fmla="*/ 153 h 161"/>
                <a:gd name="T80" fmla="*/ 142 w 182"/>
                <a:gd name="T81" fmla="*/ 141 h 161"/>
                <a:gd name="T82" fmla="*/ 150 w 182"/>
                <a:gd name="T83" fmla="*/ 147 h 161"/>
                <a:gd name="T84" fmla="*/ 168 w 182"/>
                <a:gd name="T85" fmla="*/ 154 h 161"/>
                <a:gd name="T86" fmla="*/ 169 w 182"/>
                <a:gd name="T87" fmla="*/ 161 h 161"/>
                <a:gd name="T88" fmla="*/ 176 w 182"/>
                <a:gd name="T89" fmla="*/ 158 h 161"/>
                <a:gd name="T90" fmla="*/ 181 w 182"/>
                <a:gd name="T91" fmla="*/ 154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82" h="161">
                  <a:moveTo>
                    <a:pt x="181" y="149"/>
                  </a:moveTo>
                  <a:lnTo>
                    <a:pt x="179" y="149"/>
                  </a:lnTo>
                  <a:lnTo>
                    <a:pt x="176" y="147"/>
                  </a:lnTo>
                  <a:lnTo>
                    <a:pt x="175" y="147"/>
                  </a:lnTo>
                  <a:lnTo>
                    <a:pt x="173" y="147"/>
                  </a:lnTo>
                  <a:lnTo>
                    <a:pt x="171" y="146"/>
                  </a:lnTo>
                  <a:lnTo>
                    <a:pt x="166" y="143"/>
                  </a:lnTo>
                  <a:lnTo>
                    <a:pt x="165" y="143"/>
                  </a:lnTo>
                  <a:lnTo>
                    <a:pt x="160" y="139"/>
                  </a:lnTo>
                  <a:lnTo>
                    <a:pt x="158" y="137"/>
                  </a:lnTo>
                  <a:lnTo>
                    <a:pt x="155" y="136"/>
                  </a:lnTo>
                  <a:lnTo>
                    <a:pt x="152" y="134"/>
                  </a:lnTo>
                  <a:lnTo>
                    <a:pt x="150" y="132"/>
                  </a:lnTo>
                  <a:lnTo>
                    <a:pt x="153" y="132"/>
                  </a:lnTo>
                  <a:lnTo>
                    <a:pt x="155" y="130"/>
                  </a:lnTo>
                  <a:lnTo>
                    <a:pt x="160" y="130"/>
                  </a:lnTo>
                  <a:lnTo>
                    <a:pt x="161" y="128"/>
                  </a:lnTo>
                  <a:lnTo>
                    <a:pt x="166" y="128"/>
                  </a:lnTo>
                  <a:lnTo>
                    <a:pt x="168" y="126"/>
                  </a:lnTo>
                  <a:lnTo>
                    <a:pt x="165" y="121"/>
                  </a:lnTo>
                  <a:lnTo>
                    <a:pt x="162" y="118"/>
                  </a:lnTo>
                  <a:lnTo>
                    <a:pt x="161" y="118"/>
                  </a:lnTo>
                  <a:lnTo>
                    <a:pt x="151" y="121"/>
                  </a:lnTo>
                  <a:lnTo>
                    <a:pt x="148" y="122"/>
                  </a:lnTo>
                  <a:lnTo>
                    <a:pt x="145" y="122"/>
                  </a:lnTo>
                  <a:lnTo>
                    <a:pt x="145" y="121"/>
                  </a:lnTo>
                  <a:lnTo>
                    <a:pt x="148" y="119"/>
                  </a:lnTo>
                  <a:lnTo>
                    <a:pt x="151" y="118"/>
                  </a:lnTo>
                  <a:lnTo>
                    <a:pt x="154" y="116"/>
                  </a:lnTo>
                  <a:lnTo>
                    <a:pt x="154" y="114"/>
                  </a:lnTo>
                  <a:lnTo>
                    <a:pt x="154" y="110"/>
                  </a:lnTo>
                  <a:lnTo>
                    <a:pt x="153" y="103"/>
                  </a:lnTo>
                  <a:lnTo>
                    <a:pt x="150" y="99"/>
                  </a:lnTo>
                  <a:lnTo>
                    <a:pt x="148" y="95"/>
                  </a:lnTo>
                  <a:lnTo>
                    <a:pt x="149" y="79"/>
                  </a:lnTo>
                  <a:lnTo>
                    <a:pt x="84" y="82"/>
                  </a:lnTo>
                  <a:lnTo>
                    <a:pt x="83" y="78"/>
                  </a:lnTo>
                  <a:lnTo>
                    <a:pt x="83" y="75"/>
                  </a:lnTo>
                  <a:lnTo>
                    <a:pt x="84" y="73"/>
                  </a:lnTo>
                  <a:lnTo>
                    <a:pt x="87" y="71"/>
                  </a:lnTo>
                  <a:lnTo>
                    <a:pt x="87" y="66"/>
                  </a:lnTo>
                  <a:lnTo>
                    <a:pt x="87" y="64"/>
                  </a:lnTo>
                  <a:lnTo>
                    <a:pt x="88" y="61"/>
                  </a:lnTo>
                  <a:lnTo>
                    <a:pt x="89" y="60"/>
                  </a:lnTo>
                  <a:lnTo>
                    <a:pt x="90" y="58"/>
                  </a:lnTo>
                  <a:lnTo>
                    <a:pt x="91" y="51"/>
                  </a:lnTo>
                  <a:lnTo>
                    <a:pt x="93" y="49"/>
                  </a:lnTo>
                  <a:lnTo>
                    <a:pt x="97" y="43"/>
                  </a:lnTo>
                  <a:lnTo>
                    <a:pt x="98" y="41"/>
                  </a:lnTo>
                  <a:lnTo>
                    <a:pt x="98" y="37"/>
                  </a:lnTo>
                  <a:lnTo>
                    <a:pt x="99" y="37"/>
                  </a:lnTo>
                  <a:lnTo>
                    <a:pt x="102" y="34"/>
                  </a:lnTo>
                  <a:lnTo>
                    <a:pt x="103" y="26"/>
                  </a:lnTo>
                  <a:lnTo>
                    <a:pt x="102" y="23"/>
                  </a:lnTo>
                  <a:lnTo>
                    <a:pt x="99" y="21"/>
                  </a:lnTo>
                  <a:lnTo>
                    <a:pt x="99" y="19"/>
                  </a:lnTo>
                  <a:lnTo>
                    <a:pt x="98" y="14"/>
                  </a:lnTo>
                  <a:lnTo>
                    <a:pt x="98" y="13"/>
                  </a:lnTo>
                  <a:lnTo>
                    <a:pt x="97" y="11"/>
                  </a:lnTo>
                  <a:lnTo>
                    <a:pt x="94" y="9"/>
                  </a:lnTo>
                  <a:lnTo>
                    <a:pt x="98" y="7"/>
                  </a:lnTo>
                  <a:lnTo>
                    <a:pt x="98" y="5"/>
                  </a:lnTo>
                  <a:lnTo>
                    <a:pt x="97" y="2"/>
                  </a:lnTo>
                  <a:lnTo>
                    <a:pt x="94" y="0"/>
                  </a:lnTo>
                  <a:lnTo>
                    <a:pt x="0" y="3"/>
                  </a:lnTo>
                  <a:lnTo>
                    <a:pt x="0" y="47"/>
                  </a:lnTo>
                  <a:lnTo>
                    <a:pt x="7" y="53"/>
                  </a:lnTo>
                  <a:lnTo>
                    <a:pt x="7" y="55"/>
                  </a:lnTo>
                  <a:lnTo>
                    <a:pt x="11" y="64"/>
                  </a:lnTo>
                  <a:lnTo>
                    <a:pt x="12" y="66"/>
                  </a:lnTo>
                  <a:lnTo>
                    <a:pt x="12" y="72"/>
                  </a:lnTo>
                  <a:lnTo>
                    <a:pt x="13" y="75"/>
                  </a:lnTo>
                  <a:lnTo>
                    <a:pt x="15" y="83"/>
                  </a:lnTo>
                  <a:lnTo>
                    <a:pt x="17" y="89"/>
                  </a:lnTo>
                  <a:lnTo>
                    <a:pt x="13" y="94"/>
                  </a:lnTo>
                  <a:lnTo>
                    <a:pt x="11" y="102"/>
                  </a:lnTo>
                  <a:lnTo>
                    <a:pt x="11" y="105"/>
                  </a:lnTo>
                  <a:lnTo>
                    <a:pt x="9" y="110"/>
                  </a:lnTo>
                  <a:lnTo>
                    <a:pt x="12" y="117"/>
                  </a:lnTo>
                  <a:lnTo>
                    <a:pt x="12" y="121"/>
                  </a:lnTo>
                  <a:lnTo>
                    <a:pt x="9" y="131"/>
                  </a:lnTo>
                  <a:lnTo>
                    <a:pt x="6" y="136"/>
                  </a:lnTo>
                  <a:lnTo>
                    <a:pt x="10" y="136"/>
                  </a:lnTo>
                  <a:lnTo>
                    <a:pt x="15" y="136"/>
                  </a:lnTo>
                  <a:lnTo>
                    <a:pt x="18" y="134"/>
                  </a:lnTo>
                  <a:lnTo>
                    <a:pt x="22" y="134"/>
                  </a:lnTo>
                  <a:lnTo>
                    <a:pt x="25" y="134"/>
                  </a:lnTo>
                  <a:lnTo>
                    <a:pt x="34" y="136"/>
                  </a:lnTo>
                  <a:lnTo>
                    <a:pt x="39" y="137"/>
                  </a:lnTo>
                  <a:lnTo>
                    <a:pt x="44" y="139"/>
                  </a:lnTo>
                  <a:lnTo>
                    <a:pt x="51" y="142"/>
                  </a:lnTo>
                  <a:lnTo>
                    <a:pt x="64" y="142"/>
                  </a:lnTo>
                  <a:lnTo>
                    <a:pt x="72" y="142"/>
                  </a:lnTo>
                  <a:lnTo>
                    <a:pt x="79" y="142"/>
                  </a:lnTo>
                  <a:lnTo>
                    <a:pt x="80" y="141"/>
                  </a:lnTo>
                  <a:lnTo>
                    <a:pt x="78" y="138"/>
                  </a:lnTo>
                  <a:lnTo>
                    <a:pt x="73" y="138"/>
                  </a:lnTo>
                  <a:lnTo>
                    <a:pt x="72" y="138"/>
                  </a:lnTo>
                  <a:lnTo>
                    <a:pt x="70" y="137"/>
                  </a:lnTo>
                  <a:lnTo>
                    <a:pt x="71" y="134"/>
                  </a:lnTo>
                  <a:lnTo>
                    <a:pt x="72" y="132"/>
                  </a:lnTo>
                  <a:lnTo>
                    <a:pt x="77" y="132"/>
                  </a:lnTo>
                  <a:lnTo>
                    <a:pt x="84" y="135"/>
                  </a:lnTo>
                  <a:lnTo>
                    <a:pt x="91" y="141"/>
                  </a:lnTo>
                  <a:lnTo>
                    <a:pt x="97" y="142"/>
                  </a:lnTo>
                  <a:lnTo>
                    <a:pt x="101" y="140"/>
                  </a:lnTo>
                  <a:lnTo>
                    <a:pt x="100" y="144"/>
                  </a:lnTo>
                  <a:lnTo>
                    <a:pt x="98" y="150"/>
                  </a:lnTo>
                  <a:lnTo>
                    <a:pt x="100" y="153"/>
                  </a:lnTo>
                  <a:lnTo>
                    <a:pt x="106" y="155"/>
                  </a:lnTo>
                  <a:lnTo>
                    <a:pt x="111" y="155"/>
                  </a:lnTo>
                  <a:lnTo>
                    <a:pt x="115" y="158"/>
                  </a:lnTo>
                  <a:lnTo>
                    <a:pt x="119" y="158"/>
                  </a:lnTo>
                  <a:lnTo>
                    <a:pt x="121" y="154"/>
                  </a:lnTo>
                  <a:lnTo>
                    <a:pt x="125" y="150"/>
                  </a:lnTo>
                  <a:lnTo>
                    <a:pt x="128" y="149"/>
                  </a:lnTo>
                  <a:lnTo>
                    <a:pt x="132" y="150"/>
                  </a:lnTo>
                  <a:lnTo>
                    <a:pt x="136" y="155"/>
                  </a:lnTo>
                  <a:lnTo>
                    <a:pt x="140" y="155"/>
                  </a:lnTo>
                  <a:lnTo>
                    <a:pt x="142" y="153"/>
                  </a:lnTo>
                  <a:lnTo>
                    <a:pt x="140" y="145"/>
                  </a:lnTo>
                  <a:lnTo>
                    <a:pt x="140" y="143"/>
                  </a:lnTo>
                  <a:lnTo>
                    <a:pt x="142" y="141"/>
                  </a:lnTo>
                  <a:lnTo>
                    <a:pt x="146" y="141"/>
                  </a:lnTo>
                  <a:lnTo>
                    <a:pt x="150" y="143"/>
                  </a:lnTo>
                  <a:lnTo>
                    <a:pt x="150" y="147"/>
                  </a:lnTo>
                  <a:lnTo>
                    <a:pt x="158" y="148"/>
                  </a:lnTo>
                  <a:lnTo>
                    <a:pt x="165" y="151"/>
                  </a:lnTo>
                  <a:lnTo>
                    <a:pt x="168" y="154"/>
                  </a:lnTo>
                  <a:lnTo>
                    <a:pt x="166" y="157"/>
                  </a:lnTo>
                  <a:lnTo>
                    <a:pt x="165" y="161"/>
                  </a:lnTo>
                  <a:lnTo>
                    <a:pt x="169" y="161"/>
                  </a:lnTo>
                  <a:lnTo>
                    <a:pt x="171" y="158"/>
                  </a:lnTo>
                  <a:lnTo>
                    <a:pt x="173" y="156"/>
                  </a:lnTo>
                  <a:lnTo>
                    <a:pt x="176" y="158"/>
                  </a:lnTo>
                  <a:lnTo>
                    <a:pt x="176" y="160"/>
                  </a:lnTo>
                  <a:lnTo>
                    <a:pt x="178" y="157"/>
                  </a:lnTo>
                  <a:lnTo>
                    <a:pt x="181" y="154"/>
                  </a:lnTo>
                  <a:lnTo>
                    <a:pt x="182" y="153"/>
                  </a:lnTo>
                  <a:lnTo>
                    <a:pt x="181" y="149"/>
                  </a:lnTo>
                  <a:close/>
                </a:path>
              </a:pathLst>
            </a:custGeom>
            <a:grpFill/>
            <a:ln w="6350" cap="flat">
              <a:solidFill>
                <a:srgbClr val="FFFFFF"/>
              </a:solidFill>
              <a:prstDash val="solid"/>
              <a:miter lim="800000"/>
              <a:headEnd/>
              <a:tailEnd/>
            </a:ln>
          </p:spPr>
          <p:txBody>
            <a:bodyPr/>
            <a:lstStyle/>
            <a:p>
              <a:pPr defTabSz="1828434" fontAlgn="auto">
                <a:spcBef>
                  <a:spcPts val="0"/>
                </a:spcBef>
                <a:spcAft>
                  <a:spcPts val="0"/>
                </a:spcAft>
                <a:defRPr/>
              </a:pPr>
              <a:endParaRPr lang="en-US" dirty="0">
                <a:latin typeface="Source Sans Pro Regular" charset="0"/>
                <a:ea typeface="+mn-ea"/>
              </a:endParaRPr>
            </a:p>
          </p:txBody>
        </p:sp>
        <p:sp>
          <p:nvSpPr>
            <p:cNvPr id="261" name="Freeform 35"/>
            <p:cNvSpPr>
              <a:spLocks/>
            </p:cNvSpPr>
            <p:nvPr/>
          </p:nvSpPr>
          <p:spPr bwMode="auto">
            <a:xfrm>
              <a:off x="6765443" y="2707850"/>
              <a:ext cx="274890" cy="247908"/>
            </a:xfrm>
            <a:custGeom>
              <a:avLst/>
              <a:gdLst>
                <a:gd name="T0" fmla="*/ 6 w 163"/>
                <a:gd name="T1" fmla="*/ 123 h 147"/>
                <a:gd name="T2" fmla="*/ 4 w 163"/>
                <a:gd name="T3" fmla="*/ 121 h 147"/>
                <a:gd name="T4" fmla="*/ 7 w 163"/>
                <a:gd name="T5" fmla="*/ 124 h 147"/>
                <a:gd name="T6" fmla="*/ 10 w 163"/>
                <a:gd name="T7" fmla="*/ 125 h 147"/>
                <a:gd name="T8" fmla="*/ 12 w 163"/>
                <a:gd name="T9" fmla="*/ 123 h 147"/>
                <a:gd name="T10" fmla="*/ 22 w 163"/>
                <a:gd name="T11" fmla="*/ 124 h 147"/>
                <a:gd name="T12" fmla="*/ 22 w 163"/>
                <a:gd name="T13" fmla="*/ 147 h 147"/>
                <a:gd name="T14" fmla="*/ 116 w 163"/>
                <a:gd name="T15" fmla="*/ 144 h 147"/>
                <a:gd name="T16" fmla="*/ 117 w 163"/>
                <a:gd name="T17" fmla="*/ 144 h 147"/>
                <a:gd name="T18" fmla="*/ 119 w 163"/>
                <a:gd name="T19" fmla="*/ 139 h 147"/>
                <a:gd name="T20" fmla="*/ 120 w 163"/>
                <a:gd name="T21" fmla="*/ 136 h 147"/>
                <a:gd name="T22" fmla="*/ 119 w 163"/>
                <a:gd name="T23" fmla="*/ 133 h 147"/>
                <a:gd name="T24" fmla="*/ 119 w 163"/>
                <a:gd name="T25" fmla="*/ 127 h 147"/>
                <a:gd name="T26" fmla="*/ 119 w 163"/>
                <a:gd name="T27" fmla="*/ 125 h 147"/>
                <a:gd name="T28" fmla="*/ 117 w 163"/>
                <a:gd name="T29" fmla="*/ 122 h 147"/>
                <a:gd name="T30" fmla="*/ 116 w 163"/>
                <a:gd name="T31" fmla="*/ 121 h 147"/>
                <a:gd name="T32" fmla="*/ 116 w 163"/>
                <a:gd name="T33" fmla="*/ 119 h 147"/>
                <a:gd name="T34" fmla="*/ 117 w 163"/>
                <a:gd name="T35" fmla="*/ 117 h 147"/>
                <a:gd name="T36" fmla="*/ 116 w 163"/>
                <a:gd name="T37" fmla="*/ 116 h 147"/>
                <a:gd name="T38" fmla="*/ 118 w 163"/>
                <a:gd name="T39" fmla="*/ 113 h 147"/>
                <a:gd name="T40" fmla="*/ 121 w 163"/>
                <a:gd name="T41" fmla="*/ 109 h 147"/>
                <a:gd name="T42" fmla="*/ 122 w 163"/>
                <a:gd name="T43" fmla="*/ 109 h 147"/>
                <a:gd name="T44" fmla="*/ 121 w 163"/>
                <a:gd name="T45" fmla="*/ 107 h 147"/>
                <a:gd name="T46" fmla="*/ 123 w 163"/>
                <a:gd name="T47" fmla="*/ 103 h 147"/>
                <a:gd name="T48" fmla="*/ 125 w 163"/>
                <a:gd name="T49" fmla="*/ 100 h 147"/>
                <a:gd name="T50" fmla="*/ 123 w 163"/>
                <a:gd name="T51" fmla="*/ 99 h 147"/>
                <a:gd name="T52" fmla="*/ 124 w 163"/>
                <a:gd name="T53" fmla="*/ 95 h 147"/>
                <a:gd name="T54" fmla="*/ 127 w 163"/>
                <a:gd name="T55" fmla="*/ 92 h 147"/>
                <a:gd name="T56" fmla="*/ 132 w 163"/>
                <a:gd name="T57" fmla="*/ 86 h 147"/>
                <a:gd name="T58" fmla="*/ 135 w 163"/>
                <a:gd name="T59" fmla="*/ 81 h 147"/>
                <a:gd name="T60" fmla="*/ 135 w 163"/>
                <a:gd name="T61" fmla="*/ 77 h 147"/>
                <a:gd name="T62" fmla="*/ 137 w 163"/>
                <a:gd name="T63" fmla="*/ 72 h 147"/>
                <a:gd name="T64" fmla="*/ 138 w 163"/>
                <a:gd name="T65" fmla="*/ 72 h 147"/>
                <a:gd name="T66" fmla="*/ 140 w 163"/>
                <a:gd name="T67" fmla="*/ 70 h 147"/>
                <a:gd name="T68" fmla="*/ 141 w 163"/>
                <a:gd name="T69" fmla="*/ 67 h 147"/>
                <a:gd name="T70" fmla="*/ 143 w 163"/>
                <a:gd name="T71" fmla="*/ 65 h 147"/>
                <a:gd name="T72" fmla="*/ 147 w 163"/>
                <a:gd name="T73" fmla="*/ 63 h 147"/>
                <a:gd name="T74" fmla="*/ 146 w 163"/>
                <a:gd name="T75" fmla="*/ 60 h 147"/>
                <a:gd name="T76" fmla="*/ 148 w 163"/>
                <a:gd name="T77" fmla="*/ 58 h 147"/>
                <a:gd name="T78" fmla="*/ 150 w 163"/>
                <a:gd name="T79" fmla="*/ 54 h 147"/>
                <a:gd name="T80" fmla="*/ 150 w 163"/>
                <a:gd name="T81" fmla="*/ 48 h 147"/>
                <a:gd name="T82" fmla="*/ 150 w 163"/>
                <a:gd name="T83" fmla="*/ 43 h 147"/>
                <a:gd name="T84" fmla="*/ 153 w 163"/>
                <a:gd name="T85" fmla="*/ 39 h 147"/>
                <a:gd name="T86" fmla="*/ 156 w 163"/>
                <a:gd name="T87" fmla="*/ 37 h 147"/>
                <a:gd name="T88" fmla="*/ 156 w 163"/>
                <a:gd name="T89" fmla="*/ 35 h 147"/>
                <a:gd name="T90" fmla="*/ 157 w 163"/>
                <a:gd name="T91" fmla="*/ 33 h 147"/>
                <a:gd name="T92" fmla="*/ 157 w 163"/>
                <a:gd name="T93" fmla="*/ 29 h 147"/>
                <a:gd name="T94" fmla="*/ 160 w 163"/>
                <a:gd name="T95" fmla="*/ 28 h 147"/>
                <a:gd name="T96" fmla="*/ 161 w 163"/>
                <a:gd name="T97" fmla="*/ 26 h 147"/>
                <a:gd name="T98" fmla="*/ 162 w 163"/>
                <a:gd name="T99" fmla="*/ 24 h 147"/>
                <a:gd name="T100" fmla="*/ 163 w 163"/>
                <a:gd name="T101" fmla="*/ 22 h 147"/>
                <a:gd name="T102" fmla="*/ 163 w 163"/>
                <a:gd name="T103" fmla="*/ 19 h 147"/>
                <a:gd name="T104" fmla="*/ 138 w 163"/>
                <a:gd name="T105" fmla="*/ 20 h 147"/>
                <a:gd name="T106" fmla="*/ 148 w 163"/>
                <a:gd name="T107" fmla="*/ 5 h 147"/>
                <a:gd name="T108" fmla="*/ 147 w 163"/>
                <a:gd name="T109" fmla="*/ 0 h 147"/>
                <a:gd name="T110" fmla="*/ 0 w 163"/>
                <a:gd name="T111" fmla="*/ 4 h 147"/>
                <a:gd name="T112" fmla="*/ 7 w 163"/>
                <a:gd name="T113" fmla="*/ 47 h 147"/>
                <a:gd name="T114" fmla="*/ 6 w 163"/>
                <a:gd name="T115" fmla="*/ 123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63" h="147">
                  <a:moveTo>
                    <a:pt x="6" y="123"/>
                  </a:moveTo>
                  <a:lnTo>
                    <a:pt x="4" y="121"/>
                  </a:lnTo>
                  <a:lnTo>
                    <a:pt x="7" y="124"/>
                  </a:lnTo>
                  <a:lnTo>
                    <a:pt x="10" y="125"/>
                  </a:lnTo>
                  <a:lnTo>
                    <a:pt x="12" y="123"/>
                  </a:lnTo>
                  <a:lnTo>
                    <a:pt x="22" y="124"/>
                  </a:lnTo>
                  <a:lnTo>
                    <a:pt x="22" y="147"/>
                  </a:lnTo>
                  <a:lnTo>
                    <a:pt x="116" y="144"/>
                  </a:lnTo>
                  <a:lnTo>
                    <a:pt x="117" y="144"/>
                  </a:lnTo>
                  <a:lnTo>
                    <a:pt x="119" y="139"/>
                  </a:lnTo>
                  <a:lnTo>
                    <a:pt x="120" y="136"/>
                  </a:lnTo>
                  <a:lnTo>
                    <a:pt x="119" y="133"/>
                  </a:lnTo>
                  <a:lnTo>
                    <a:pt x="119" y="127"/>
                  </a:lnTo>
                  <a:lnTo>
                    <a:pt x="119" y="125"/>
                  </a:lnTo>
                  <a:lnTo>
                    <a:pt x="117" y="122"/>
                  </a:lnTo>
                  <a:lnTo>
                    <a:pt x="116" y="121"/>
                  </a:lnTo>
                  <a:lnTo>
                    <a:pt x="116" y="119"/>
                  </a:lnTo>
                  <a:lnTo>
                    <a:pt x="117" y="117"/>
                  </a:lnTo>
                  <a:lnTo>
                    <a:pt x="116" y="116"/>
                  </a:lnTo>
                  <a:lnTo>
                    <a:pt x="118" y="113"/>
                  </a:lnTo>
                  <a:lnTo>
                    <a:pt x="121" y="109"/>
                  </a:lnTo>
                  <a:lnTo>
                    <a:pt x="122" y="109"/>
                  </a:lnTo>
                  <a:lnTo>
                    <a:pt x="121" y="107"/>
                  </a:lnTo>
                  <a:lnTo>
                    <a:pt x="123" y="103"/>
                  </a:lnTo>
                  <a:lnTo>
                    <a:pt x="125" y="100"/>
                  </a:lnTo>
                  <a:lnTo>
                    <a:pt x="123" y="99"/>
                  </a:lnTo>
                  <a:lnTo>
                    <a:pt x="124" y="95"/>
                  </a:lnTo>
                  <a:lnTo>
                    <a:pt x="127" y="92"/>
                  </a:lnTo>
                  <a:lnTo>
                    <a:pt x="132" y="86"/>
                  </a:lnTo>
                  <a:lnTo>
                    <a:pt x="135" y="81"/>
                  </a:lnTo>
                  <a:lnTo>
                    <a:pt x="135" y="77"/>
                  </a:lnTo>
                  <a:lnTo>
                    <a:pt x="137" y="72"/>
                  </a:lnTo>
                  <a:lnTo>
                    <a:pt x="138" y="72"/>
                  </a:lnTo>
                  <a:lnTo>
                    <a:pt x="140" y="70"/>
                  </a:lnTo>
                  <a:lnTo>
                    <a:pt x="141" y="67"/>
                  </a:lnTo>
                  <a:lnTo>
                    <a:pt x="143" y="65"/>
                  </a:lnTo>
                  <a:lnTo>
                    <a:pt x="147" y="63"/>
                  </a:lnTo>
                  <a:lnTo>
                    <a:pt x="146" y="60"/>
                  </a:lnTo>
                  <a:lnTo>
                    <a:pt x="148" y="58"/>
                  </a:lnTo>
                  <a:lnTo>
                    <a:pt x="150" y="54"/>
                  </a:lnTo>
                  <a:lnTo>
                    <a:pt x="150" y="48"/>
                  </a:lnTo>
                  <a:lnTo>
                    <a:pt x="150" y="43"/>
                  </a:lnTo>
                  <a:lnTo>
                    <a:pt x="153" y="39"/>
                  </a:lnTo>
                  <a:lnTo>
                    <a:pt x="156" y="37"/>
                  </a:lnTo>
                  <a:lnTo>
                    <a:pt x="156" y="35"/>
                  </a:lnTo>
                  <a:lnTo>
                    <a:pt x="157" y="33"/>
                  </a:lnTo>
                  <a:lnTo>
                    <a:pt x="157" y="29"/>
                  </a:lnTo>
                  <a:lnTo>
                    <a:pt x="160" y="28"/>
                  </a:lnTo>
                  <a:lnTo>
                    <a:pt x="161" y="26"/>
                  </a:lnTo>
                  <a:lnTo>
                    <a:pt x="162" y="24"/>
                  </a:lnTo>
                  <a:lnTo>
                    <a:pt x="163" y="22"/>
                  </a:lnTo>
                  <a:lnTo>
                    <a:pt x="163" y="19"/>
                  </a:lnTo>
                  <a:lnTo>
                    <a:pt x="138" y="20"/>
                  </a:lnTo>
                  <a:lnTo>
                    <a:pt x="148" y="5"/>
                  </a:lnTo>
                  <a:lnTo>
                    <a:pt x="147" y="0"/>
                  </a:lnTo>
                  <a:lnTo>
                    <a:pt x="0" y="4"/>
                  </a:lnTo>
                  <a:lnTo>
                    <a:pt x="7" y="47"/>
                  </a:lnTo>
                  <a:lnTo>
                    <a:pt x="6" y="123"/>
                  </a:lnTo>
                  <a:close/>
                </a:path>
              </a:pathLst>
            </a:custGeom>
            <a:grpFill/>
            <a:ln w="6350" cap="flat">
              <a:solidFill>
                <a:srgbClr val="FFFFFF"/>
              </a:solidFill>
              <a:prstDash val="solid"/>
              <a:miter lim="800000"/>
              <a:headEnd/>
              <a:tailEnd/>
            </a:ln>
          </p:spPr>
          <p:txBody>
            <a:bodyPr/>
            <a:lstStyle/>
            <a:p>
              <a:pPr defTabSz="1828434" fontAlgn="auto">
                <a:spcBef>
                  <a:spcPts val="0"/>
                </a:spcBef>
                <a:spcAft>
                  <a:spcPts val="0"/>
                </a:spcAft>
                <a:defRPr/>
              </a:pPr>
              <a:endParaRPr lang="en-US" dirty="0">
                <a:latin typeface="Source Sans Pro Regular" charset="0"/>
                <a:ea typeface="+mn-ea"/>
              </a:endParaRPr>
            </a:p>
          </p:txBody>
        </p:sp>
        <p:sp>
          <p:nvSpPr>
            <p:cNvPr id="262" name="Freeform 36"/>
            <p:cNvSpPr>
              <a:spLocks/>
            </p:cNvSpPr>
            <p:nvPr/>
          </p:nvSpPr>
          <p:spPr bwMode="auto">
            <a:xfrm>
              <a:off x="7011664" y="2657257"/>
              <a:ext cx="465458" cy="151779"/>
            </a:xfrm>
            <a:custGeom>
              <a:avLst/>
              <a:gdLst>
                <a:gd name="T0" fmla="*/ 193 w 326"/>
                <a:gd name="T1" fmla="*/ 14 h 107"/>
                <a:gd name="T2" fmla="*/ 83 w 326"/>
                <a:gd name="T3" fmla="*/ 21 h 107"/>
                <a:gd name="T4" fmla="*/ 85 w 326"/>
                <a:gd name="T5" fmla="*/ 31 h 107"/>
                <a:gd name="T6" fmla="*/ 26 w 326"/>
                <a:gd name="T7" fmla="*/ 32 h 107"/>
                <a:gd name="T8" fmla="*/ 24 w 326"/>
                <a:gd name="T9" fmla="*/ 33 h 107"/>
                <a:gd name="T10" fmla="*/ 24 w 326"/>
                <a:gd name="T11" fmla="*/ 36 h 107"/>
                <a:gd name="T12" fmla="*/ 24 w 326"/>
                <a:gd name="T13" fmla="*/ 39 h 107"/>
                <a:gd name="T14" fmla="*/ 23 w 326"/>
                <a:gd name="T15" fmla="*/ 42 h 107"/>
                <a:gd name="T16" fmla="*/ 21 w 326"/>
                <a:gd name="T17" fmla="*/ 43 h 107"/>
                <a:gd name="T18" fmla="*/ 20 w 326"/>
                <a:gd name="T19" fmla="*/ 45 h 107"/>
                <a:gd name="T20" fmla="*/ 21 w 326"/>
                <a:gd name="T21" fmla="*/ 46 h 107"/>
                <a:gd name="T22" fmla="*/ 23 w 326"/>
                <a:gd name="T23" fmla="*/ 50 h 107"/>
                <a:gd name="T24" fmla="*/ 22 w 326"/>
                <a:gd name="T25" fmla="*/ 52 h 107"/>
                <a:gd name="T26" fmla="*/ 20 w 326"/>
                <a:gd name="T27" fmla="*/ 55 h 107"/>
                <a:gd name="T28" fmla="*/ 19 w 326"/>
                <a:gd name="T29" fmla="*/ 58 h 107"/>
                <a:gd name="T30" fmla="*/ 20 w 326"/>
                <a:gd name="T31" fmla="*/ 58 h 107"/>
                <a:gd name="T32" fmla="*/ 20 w 326"/>
                <a:gd name="T33" fmla="*/ 62 h 107"/>
                <a:gd name="T34" fmla="*/ 19 w 326"/>
                <a:gd name="T35" fmla="*/ 64 h 107"/>
                <a:gd name="T36" fmla="*/ 18 w 326"/>
                <a:gd name="T37" fmla="*/ 66 h 107"/>
                <a:gd name="T38" fmla="*/ 16 w 326"/>
                <a:gd name="T39" fmla="*/ 69 h 107"/>
                <a:gd name="T40" fmla="*/ 13 w 326"/>
                <a:gd name="T41" fmla="*/ 70 h 107"/>
                <a:gd name="T42" fmla="*/ 13 w 326"/>
                <a:gd name="T43" fmla="*/ 75 h 107"/>
                <a:gd name="T44" fmla="*/ 12 w 326"/>
                <a:gd name="T45" fmla="*/ 77 h 107"/>
                <a:gd name="T46" fmla="*/ 12 w 326"/>
                <a:gd name="T47" fmla="*/ 79 h 107"/>
                <a:gd name="T48" fmla="*/ 8 w 326"/>
                <a:gd name="T49" fmla="*/ 82 h 107"/>
                <a:gd name="T50" fmla="*/ 5 w 326"/>
                <a:gd name="T51" fmla="*/ 87 h 107"/>
                <a:gd name="T52" fmla="*/ 5 w 326"/>
                <a:gd name="T53" fmla="*/ 92 h 107"/>
                <a:gd name="T54" fmla="*/ 5 w 326"/>
                <a:gd name="T55" fmla="*/ 99 h 107"/>
                <a:gd name="T56" fmla="*/ 2 w 326"/>
                <a:gd name="T57" fmla="*/ 104 h 107"/>
                <a:gd name="T58" fmla="*/ 0 w 326"/>
                <a:gd name="T59" fmla="*/ 107 h 107"/>
                <a:gd name="T60" fmla="*/ 0 w 326"/>
                <a:gd name="T61" fmla="*/ 107 h 107"/>
                <a:gd name="T62" fmla="*/ 232 w 326"/>
                <a:gd name="T63" fmla="*/ 89 h 107"/>
                <a:gd name="T64" fmla="*/ 232 w 326"/>
                <a:gd name="T65" fmla="*/ 89 h 107"/>
                <a:gd name="T66" fmla="*/ 232 w 326"/>
                <a:gd name="T67" fmla="*/ 88 h 107"/>
                <a:gd name="T68" fmla="*/ 233 w 326"/>
                <a:gd name="T69" fmla="*/ 82 h 107"/>
                <a:gd name="T70" fmla="*/ 233 w 326"/>
                <a:gd name="T71" fmla="*/ 79 h 107"/>
                <a:gd name="T72" fmla="*/ 237 w 326"/>
                <a:gd name="T73" fmla="*/ 75 h 107"/>
                <a:gd name="T74" fmla="*/ 240 w 326"/>
                <a:gd name="T75" fmla="*/ 75 h 107"/>
                <a:gd name="T76" fmla="*/ 244 w 326"/>
                <a:gd name="T77" fmla="*/ 72 h 107"/>
                <a:gd name="T78" fmla="*/ 243 w 326"/>
                <a:gd name="T79" fmla="*/ 68 h 107"/>
                <a:gd name="T80" fmla="*/ 246 w 326"/>
                <a:gd name="T81" fmla="*/ 64 h 107"/>
                <a:gd name="T82" fmla="*/ 280 w 326"/>
                <a:gd name="T83" fmla="*/ 44 h 107"/>
                <a:gd name="T84" fmla="*/ 285 w 326"/>
                <a:gd name="T85" fmla="*/ 41 h 107"/>
                <a:gd name="T86" fmla="*/ 287 w 326"/>
                <a:gd name="T87" fmla="*/ 37 h 107"/>
                <a:gd name="T88" fmla="*/ 291 w 326"/>
                <a:gd name="T89" fmla="*/ 31 h 107"/>
                <a:gd name="T90" fmla="*/ 294 w 326"/>
                <a:gd name="T91" fmla="*/ 31 h 107"/>
                <a:gd name="T92" fmla="*/ 297 w 326"/>
                <a:gd name="T93" fmla="*/ 35 h 107"/>
                <a:gd name="T94" fmla="*/ 301 w 326"/>
                <a:gd name="T95" fmla="*/ 31 h 107"/>
                <a:gd name="T96" fmla="*/ 306 w 326"/>
                <a:gd name="T97" fmla="*/ 25 h 107"/>
                <a:gd name="T98" fmla="*/ 317 w 326"/>
                <a:gd name="T99" fmla="*/ 23 h 107"/>
                <a:gd name="T100" fmla="*/ 318 w 326"/>
                <a:gd name="T101" fmla="*/ 19 h 107"/>
                <a:gd name="T102" fmla="*/ 321 w 326"/>
                <a:gd name="T103" fmla="*/ 14 h 107"/>
                <a:gd name="T104" fmla="*/ 325 w 326"/>
                <a:gd name="T105" fmla="*/ 12 h 107"/>
                <a:gd name="T106" fmla="*/ 326 w 326"/>
                <a:gd name="T107" fmla="*/ 12 h 107"/>
                <a:gd name="T108" fmla="*/ 326 w 326"/>
                <a:gd name="T109" fmla="*/ 0 h 107"/>
                <a:gd name="T110" fmla="*/ 193 w 326"/>
                <a:gd name="T111" fmla="*/ 14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26" h="107">
                  <a:moveTo>
                    <a:pt x="193" y="14"/>
                  </a:moveTo>
                  <a:cubicBezTo>
                    <a:pt x="83" y="21"/>
                    <a:pt x="83" y="21"/>
                    <a:pt x="83" y="21"/>
                  </a:cubicBezTo>
                  <a:cubicBezTo>
                    <a:pt x="85" y="31"/>
                    <a:pt x="85" y="31"/>
                    <a:pt x="85" y="31"/>
                  </a:cubicBezTo>
                  <a:cubicBezTo>
                    <a:pt x="26" y="32"/>
                    <a:pt x="26" y="32"/>
                    <a:pt x="26" y="32"/>
                  </a:cubicBezTo>
                  <a:cubicBezTo>
                    <a:pt x="24" y="33"/>
                    <a:pt x="24" y="33"/>
                    <a:pt x="24" y="33"/>
                  </a:cubicBezTo>
                  <a:cubicBezTo>
                    <a:pt x="24" y="36"/>
                    <a:pt x="24" y="36"/>
                    <a:pt x="24" y="36"/>
                  </a:cubicBezTo>
                  <a:cubicBezTo>
                    <a:pt x="24" y="39"/>
                    <a:pt x="24" y="39"/>
                    <a:pt x="24" y="39"/>
                  </a:cubicBezTo>
                  <a:cubicBezTo>
                    <a:pt x="23" y="42"/>
                    <a:pt x="23" y="42"/>
                    <a:pt x="23" y="42"/>
                  </a:cubicBezTo>
                  <a:cubicBezTo>
                    <a:pt x="21" y="43"/>
                    <a:pt x="21" y="43"/>
                    <a:pt x="21" y="43"/>
                  </a:cubicBezTo>
                  <a:cubicBezTo>
                    <a:pt x="20" y="45"/>
                    <a:pt x="20" y="45"/>
                    <a:pt x="20" y="45"/>
                  </a:cubicBezTo>
                  <a:cubicBezTo>
                    <a:pt x="21" y="46"/>
                    <a:pt x="21" y="46"/>
                    <a:pt x="21" y="46"/>
                  </a:cubicBezTo>
                  <a:cubicBezTo>
                    <a:pt x="21" y="46"/>
                    <a:pt x="23" y="49"/>
                    <a:pt x="23" y="50"/>
                  </a:cubicBezTo>
                  <a:cubicBezTo>
                    <a:pt x="24" y="51"/>
                    <a:pt x="22" y="52"/>
                    <a:pt x="22" y="52"/>
                  </a:cubicBezTo>
                  <a:cubicBezTo>
                    <a:pt x="20" y="55"/>
                    <a:pt x="20" y="55"/>
                    <a:pt x="20" y="55"/>
                  </a:cubicBezTo>
                  <a:cubicBezTo>
                    <a:pt x="19" y="58"/>
                    <a:pt x="19" y="58"/>
                    <a:pt x="19" y="58"/>
                  </a:cubicBezTo>
                  <a:cubicBezTo>
                    <a:pt x="20" y="58"/>
                    <a:pt x="20" y="58"/>
                    <a:pt x="20" y="58"/>
                  </a:cubicBezTo>
                  <a:cubicBezTo>
                    <a:pt x="20" y="62"/>
                    <a:pt x="20" y="62"/>
                    <a:pt x="20" y="62"/>
                  </a:cubicBezTo>
                  <a:cubicBezTo>
                    <a:pt x="19" y="64"/>
                    <a:pt x="19" y="64"/>
                    <a:pt x="19" y="64"/>
                  </a:cubicBezTo>
                  <a:cubicBezTo>
                    <a:pt x="18" y="66"/>
                    <a:pt x="18" y="66"/>
                    <a:pt x="18" y="66"/>
                  </a:cubicBezTo>
                  <a:cubicBezTo>
                    <a:pt x="16" y="69"/>
                    <a:pt x="16" y="69"/>
                    <a:pt x="16" y="69"/>
                  </a:cubicBezTo>
                  <a:cubicBezTo>
                    <a:pt x="13" y="70"/>
                    <a:pt x="13" y="70"/>
                    <a:pt x="13" y="70"/>
                  </a:cubicBezTo>
                  <a:cubicBezTo>
                    <a:pt x="13" y="75"/>
                    <a:pt x="13" y="75"/>
                    <a:pt x="13" y="75"/>
                  </a:cubicBezTo>
                  <a:cubicBezTo>
                    <a:pt x="12" y="77"/>
                    <a:pt x="12" y="77"/>
                    <a:pt x="12" y="77"/>
                  </a:cubicBezTo>
                  <a:cubicBezTo>
                    <a:pt x="12" y="79"/>
                    <a:pt x="12" y="79"/>
                    <a:pt x="12" y="79"/>
                  </a:cubicBezTo>
                  <a:cubicBezTo>
                    <a:pt x="8" y="82"/>
                    <a:pt x="8" y="82"/>
                    <a:pt x="8" y="82"/>
                  </a:cubicBezTo>
                  <a:cubicBezTo>
                    <a:pt x="5" y="87"/>
                    <a:pt x="5" y="87"/>
                    <a:pt x="5" y="87"/>
                  </a:cubicBezTo>
                  <a:cubicBezTo>
                    <a:pt x="5" y="92"/>
                    <a:pt x="5" y="92"/>
                    <a:pt x="5" y="92"/>
                  </a:cubicBezTo>
                  <a:cubicBezTo>
                    <a:pt x="5" y="99"/>
                    <a:pt x="5" y="99"/>
                    <a:pt x="5" y="99"/>
                  </a:cubicBezTo>
                  <a:cubicBezTo>
                    <a:pt x="2" y="104"/>
                    <a:pt x="2" y="104"/>
                    <a:pt x="2" y="104"/>
                  </a:cubicBezTo>
                  <a:cubicBezTo>
                    <a:pt x="0" y="107"/>
                    <a:pt x="0" y="107"/>
                    <a:pt x="0" y="107"/>
                  </a:cubicBezTo>
                  <a:cubicBezTo>
                    <a:pt x="0" y="107"/>
                    <a:pt x="0" y="107"/>
                    <a:pt x="0" y="107"/>
                  </a:cubicBezTo>
                  <a:cubicBezTo>
                    <a:pt x="232" y="89"/>
                    <a:pt x="232" y="89"/>
                    <a:pt x="232" y="89"/>
                  </a:cubicBezTo>
                  <a:cubicBezTo>
                    <a:pt x="232" y="89"/>
                    <a:pt x="232" y="89"/>
                    <a:pt x="232" y="89"/>
                  </a:cubicBezTo>
                  <a:cubicBezTo>
                    <a:pt x="232" y="88"/>
                    <a:pt x="232" y="88"/>
                    <a:pt x="232" y="88"/>
                  </a:cubicBezTo>
                  <a:cubicBezTo>
                    <a:pt x="233" y="82"/>
                    <a:pt x="233" y="82"/>
                    <a:pt x="233" y="82"/>
                  </a:cubicBezTo>
                  <a:cubicBezTo>
                    <a:pt x="233" y="79"/>
                    <a:pt x="233" y="79"/>
                    <a:pt x="233" y="79"/>
                  </a:cubicBezTo>
                  <a:cubicBezTo>
                    <a:pt x="237" y="75"/>
                    <a:pt x="237" y="75"/>
                    <a:pt x="237" y="75"/>
                  </a:cubicBezTo>
                  <a:cubicBezTo>
                    <a:pt x="240" y="75"/>
                    <a:pt x="240" y="75"/>
                    <a:pt x="240" y="75"/>
                  </a:cubicBezTo>
                  <a:cubicBezTo>
                    <a:pt x="244" y="72"/>
                    <a:pt x="244" y="72"/>
                    <a:pt x="244" y="72"/>
                  </a:cubicBezTo>
                  <a:cubicBezTo>
                    <a:pt x="243" y="68"/>
                    <a:pt x="243" y="68"/>
                    <a:pt x="243" y="68"/>
                  </a:cubicBezTo>
                  <a:cubicBezTo>
                    <a:pt x="246" y="64"/>
                    <a:pt x="246" y="64"/>
                    <a:pt x="246" y="64"/>
                  </a:cubicBezTo>
                  <a:cubicBezTo>
                    <a:pt x="280" y="44"/>
                    <a:pt x="280" y="44"/>
                    <a:pt x="280" y="44"/>
                  </a:cubicBezTo>
                  <a:cubicBezTo>
                    <a:pt x="285" y="41"/>
                    <a:pt x="285" y="41"/>
                    <a:pt x="285" y="41"/>
                  </a:cubicBezTo>
                  <a:cubicBezTo>
                    <a:pt x="287" y="37"/>
                    <a:pt x="287" y="37"/>
                    <a:pt x="287" y="37"/>
                  </a:cubicBezTo>
                  <a:cubicBezTo>
                    <a:pt x="291" y="31"/>
                    <a:pt x="291" y="31"/>
                    <a:pt x="291" y="31"/>
                  </a:cubicBezTo>
                  <a:cubicBezTo>
                    <a:pt x="294" y="31"/>
                    <a:pt x="294" y="31"/>
                    <a:pt x="294" y="31"/>
                  </a:cubicBezTo>
                  <a:cubicBezTo>
                    <a:pt x="297" y="35"/>
                    <a:pt x="297" y="35"/>
                    <a:pt x="297" y="35"/>
                  </a:cubicBezTo>
                  <a:cubicBezTo>
                    <a:pt x="301" y="31"/>
                    <a:pt x="301" y="31"/>
                    <a:pt x="301" y="31"/>
                  </a:cubicBezTo>
                  <a:cubicBezTo>
                    <a:pt x="306" y="25"/>
                    <a:pt x="306" y="25"/>
                    <a:pt x="306" y="25"/>
                  </a:cubicBezTo>
                  <a:cubicBezTo>
                    <a:pt x="317" y="23"/>
                    <a:pt x="317" y="23"/>
                    <a:pt x="317" y="23"/>
                  </a:cubicBezTo>
                  <a:cubicBezTo>
                    <a:pt x="318" y="19"/>
                    <a:pt x="318" y="19"/>
                    <a:pt x="318" y="19"/>
                  </a:cubicBezTo>
                  <a:cubicBezTo>
                    <a:pt x="321" y="14"/>
                    <a:pt x="321" y="14"/>
                    <a:pt x="321" y="14"/>
                  </a:cubicBezTo>
                  <a:cubicBezTo>
                    <a:pt x="325" y="12"/>
                    <a:pt x="325" y="12"/>
                    <a:pt x="325" y="12"/>
                  </a:cubicBezTo>
                  <a:cubicBezTo>
                    <a:pt x="326" y="12"/>
                    <a:pt x="326" y="12"/>
                    <a:pt x="326" y="12"/>
                  </a:cubicBezTo>
                  <a:cubicBezTo>
                    <a:pt x="326" y="0"/>
                    <a:pt x="326" y="0"/>
                    <a:pt x="326" y="0"/>
                  </a:cubicBezTo>
                  <a:lnTo>
                    <a:pt x="193" y="14"/>
                  </a:lnTo>
                  <a:close/>
                </a:path>
              </a:pathLst>
            </a:custGeom>
            <a:grpFill/>
            <a:ln w="6350" cap="flat">
              <a:solidFill>
                <a:srgbClr val="FFFFFF"/>
              </a:solidFill>
              <a:prstDash val="solid"/>
              <a:miter lim="800000"/>
              <a:headEnd/>
              <a:tailEnd/>
            </a:ln>
          </p:spPr>
          <p:txBody>
            <a:bodyPr/>
            <a:lstStyle/>
            <a:p>
              <a:pPr defTabSz="1828434" fontAlgn="auto">
                <a:spcBef>
                  <a:spcPts val="0"/>
                </a:spcBef>
                <a:spcAft>
                  <a:spcPts val="0"/>
                </a:spcAft>
                <a:defRPr/>
              </a:pPr>
              <a:endParaRPr lang="en-US" dirty="0">
                <a:latin typeface="Source Sans Pro Regular" charset="0"/>
                <a:ea typeface="+mn-ea"/>
              </a:endParaRPr>
            </a:p>
          </p:txBody>
        </p:sp>
        <p:sp>
          <p:nvSpPr>
            <p:cNvPr id="263" name="Freeform 37"/>
            <p:cNvSpPr>
              <a:spLocks/>
            </p:cNvSpPr>
            <p:nvPr/>
          </p:nvSpPr>
          <p:spPr bwMode="auto">
            <a:xfrm>
              <a:off x="7342207" y="2606663"/>
              <a:ext cx="465458" cy="205746"/>
            </a:xfrm>
            <a:custGeom>
              <a:avLst/>
              <a:gdLst>
                <a:gd name="T0" fmla="*/ 320 w 326"/>
                <a:gd name="T1" fmla="*/ 28 h 144"/>
                <a:gd name="T2" fmla="*/ 315 w 326"/>
                <a:gd name="T3" fmla="*/ 38 h 144"/>
                <a:gd name="T4" fmla="*/ 311 w 326"/>
                <a:gd name="T5" fmla="*/ 32 h 144"/>
                <a:gd name="T6" fmla="*/ 300 w 326"/>
                <a:gd name="T7" fmla="*/ 30 h 144"/>
                <a:gd name="T8" fmla="*/ 289 w 326"/>
                <a:gd name="T9" fmla="*/ 35 h 144"/>
                <a:gd name="T10" fmla="*/ 285 w 326"/>
                <a:gd name="T11" fmla="*/ 32 h 144"/>
                <a:gd name="T12" fmla="*/ 282 w 326"/>
                <a:gd name="T13" fmla="*/ 25 h 144"/>
                <a:gd name="T14" fmla="*/ 281 w 326"/>
                <a:gd name="T15" fmla="*/ 18 h 144"/>
                <a:gd name="T16" fmla="*/ 284 w 326"/>
                <a:gd name="T17" fmla="*/ 20 h 144"/>
                <a:gd name="T18" fmla="*/ 290 w 326"/>
                <a:gd name="T19" fmla="*/ 29 h 144"/>
                <a:gd name="T20" fmla="*/ 295 w 326"/>
                <a:gd name="T21" fmla="*/ 26 h 144"/>
                <a:gd name="T22" fmla="*/ 305 w 326"/>
                <a:gd name="T23" fmla="*/ 22 h 144"/>
                <a:gd name="T24" fmla="*/ 306 w 326"/>
                <a:gd name="T25" fmla="*/ 16 h 144"/>
                <a:gd name="T26" fmla="*/ 303 w 326"/>
                <a:gd name="T27" fmla="*/ 12 h 144"/>
                <a:gd name="T28" fmla="*/ 312 w 326"/>
                <a:gd name="T29" fmla="*/ 14 h 144"/>
                <a:gd name="T30" fmla="*/ 308 w 326"/>
                <a:gd name="T31" fmla="*/ 4 h 144"/>
                <a:gd name="T32" fmla="*/ 155 w 326"/>
                <a:gd name="T33" fmla="*/ 28 h 144"/>
                <a:gd name="T34" fmla="*/ 93 w 326"/>
                <a:gd name="T35" fmla="*/ 47 h 144"/>
                <a:gd name="T36" fmla="*/ 85 w 326"/>
                <a:gd name="T37" fmla="*/ 58 h 144"/>
                <a:gd name="T38" fmla="*/ 65 w 326"/>
                <a:gd name="T39" fmla="*/ 70 h 144"/>
                <a:gd name="T40" fmla="*/ 55 w 326"/>
                <a:gd name="T41" fmla="*/ 72 h 144"/>
                <a:gd name="T42" fmla="*/ 14 w 326"/>
                <a:gd name="T43" fmla="*/ 99 h 144"/>
                <a:gd name="T44" fmla="*/ 8 w 326"/>
                <a:gd name="T45" fmla="*/ 110 h 144"/>
                <a:gd name="T46" fmla="*/ 1 w 326"/>
                <a:gd name="T47" fmla="*/ 117 h 144"/>
                <a:gd name="T48" fmla="*/ 0 w 326"/>
                <a:gd name="T49" fmla="*/ 124 h 144"/>
                <a:gd name="T50" fmla="*/ 83 w 326"/>
                <a:gd name="T51" fmla="*/ 104 h 144"/>
                <a:gd name="T52" fmla="*/ 108 w 326"/>
                <a:gd name="T53" fmla="*/ 105 h 144"/>
                <a:gd name="T54" fmla="*/ 123 w 326"/>
                <a:gd name="T55" fmla="*/ 100 h 144"/>
                <a:gd name="T56" fmla="*/ 142 w 326"/>
                <a:gd name="T57" fmla="*/ 114 h 144"/>
                <a:gd name="T58" fmla="*/ 243 w 326"/>
                <a:gd name="T59" fmla="*/ 140 h 144"/>
                <a:gd name="T60" fmla="*/ 256 w 326"/>
                <a:gd name="T61" fmla="*/ 136 h 144"/>
                <a:gd name="T62" fmla="*/ 263 w 326"/>
                <a:gd name="T63" fmla="*/ 117 h 144"/>
                <a:gd name="T64" fmla="*/ 271 w 326"/>
                <a:gd name="T65" fmla="*/ 106 h 144"/>
                <a:gd name="T66" fmla="*/ 270 w 326"/>
                <a:gd name="T67" fmla="*/ 100 h 144"/>
                <a:gd name="T68" fmla="*/ 272 w 326"/>
                <a:gd name="T69" fmla="*/ 97 h 144"/>
                <a:gd name="T70" fmla="*/ 278 w 326"/>
                <a:gd name="T71" fmla="*/ 100 h 144"/>
                <a:gd name="T72" fmla="*/ 281 w 326"/>
                <a:gd name="T73" fmla="*/ 95 h 144"/>
                <a:gd name="T74" fmla="*/ 285 w 326"/>
                <a:gd name="T75" fmla="*/ 95 h 144"/>
                <a:gd name="T76" fmla="*/ 296 w 326"/>
                <a:gd name="T77" fmla="*/ 91 h 144"/>
                <a:gd name="T78" fmla="*/ 301 w 326"/>
                <a:gd name="T79" fmla="*/ 87 h 144"/>
                <a:gd name="T80" fmla="*/ 308 w 326"/>
                <a:gd name="T81" fmla="*/ 81 h 144"/>
                <a:gd name="T82" fmla="*/ 308 w 326"/>
                <a:gd name="T83" fmla="*/ 75 h 144"/>
                <a:gd name="T84" fmla="*/ 301 w 326"/>
                <a:gd name="T85" fmla="*/ 78 h 144"/>
                <a:gd name="T86" fmla="*/ 291 w 326"/>
                <a:gd name="T87" fmla="*/ 83 h 144"/>
                <a:gd name="T88" fmla="*/ 283 w 326"/>
                <a:gd name="T89" fmla="*/ 77 h 144"/>
                <a:gd name="T90" fmla="*/ 288 w 326"/>
                <a:gd name="T91" fmla="*/ 77 h 144"/>
                <a:gd name="T92" fmla="*/ 296 w 326"/>
                <a:gd name="T93" fmla="*/ 73 h 144"/>
                <a:gd name="T94" fmla="*/ 297 w 326"/>
                <a:gd name="T95" fmla="*/ 68 h 144"/>
                <a:gd name="T96" fmla="*/ 296 w 326"/>
                <a:gd name="T97" fmla="*/ 64 h 144"/>
                <a:gd name="T98" fmla="*/ 280 w 326"/>
                <a:gd name="T99" fmla="*/ 58 h 144"/>
                <a:gd name="T100" fmla="*/ 290 w 326"/>
                <a:gd name="T101" fmla="*/ 57 h 144"/>
                <a:gd name="T102" fmla="*/ 294 w 326"/>
                <a:gd name="T103" fmla="*/ 55 h 144"/>
                <a:gd name="T104" fmla="*/ 294 w 326"/>
                <a:gd name="T105" fmla="*/ 51 h 144"/>
                <a:gd name="T106" fmla="*/ 300 w 326"/>
                <a:gd name="T107" fmla="*/ 58 h 144"/>
                <a:gd name="T108" fmla="*/ 306 w 326"/>
                <a:gd name="T109" fmla="*/ 58 h 144"/>
                <a:gd name="T110" fmla="*/ 317 w 326"/>
                <a:gd name="T111" fmla="*/ 57 h 144"/>
                <a:gd name="T112" fmla="*/ 319 w 326"/>
                <a:gd name="T113" fmla="*/ 48 h 144"/>
                <a:gd name="T114" fmla="*/ 322 w 326"/>
                <a:gd name="T115" fmla="*/ 42 h 144"/>
                <a:gd name="T116" fmla="*/ 325 w 326"/>
                <a:gd name="T117" fmla="*/ 3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26" h="144">
                  <a:moveTo>
                    <a:pt x="324" y="34"/>
                  </a:moveTo>
                  <a:cubicBezTo>
                    <a:pt x="322" y="31"/>
                    <a:pt x="322" y="31"/>
                    <a:pt x="322" y="31"/>
                  </a:cubicBezTo>
                  <a:cubicBezTo>
                    <a:pt x="320" y="28"/>
                    <a:pt x="320" y="28"/>
                    <a:pt x="320" y="28"/>
                  </a:cubicBezTo>
                  <a:cubicBezTo>
                    <a:pt x="317" y="28"/>
                    <a:pt x="317" y="28"/>
                    <a:pt x="317" y="28"/>
                  </a:cubicBezTo>
                  <a:cubicBezTo>
                    <a:pt x="316" y="29"/>
                    <a:pt x="316" y="29"/>
                    <a:pt x="316" y="29"/>
                  </a:cubicBezTo>
                  <a:cubicBezTo>
                    <a:pt x="315" y="38"/>
                    <a:pt x="315" y="38"/>
                    <a:pt x="315" y="38"/>
                  </a:cubicBezTo>
                  <a:cubicBezTo>
                    <a:pt x="315" y="40"/>
                    <a:pt x="315" y="40"/>
                    <a:pt x="315" y="40"/>
                  </a:cubicBezTo>
                  <a:cubicBezTo>
                    <a:pt x="312" y="38"/>
                    <a:pt x="312" y="38"/>
                    <a:pt x="312" y="38"/>
                  </a:cubicBezTo>
                  <a:cubicBezTo>
                    <a:pt x="311" y="32"/>
                    <a:pt x="311" y="32"/>
                    <a:pt x="311" y="32"/>
                  </a:cubicBezTo>
                  <a:cubicBezTo>
                    <a:pt x="309" y="28"/>
                    <a:pt x="309" y="28"/>
                    <a:pt x="309" y="28"/>
                  </a:cubicBezTo>
                  <a:cubicBezTo>
                    <a:pt x="306" y="27"/>
                    <a:pt x="306" y="27"/>
                    <a:pt x="306" y="27"/>
                  </a:cubicBezTo>
                  <a:cubicBezTo>
                    <a:pt x="300" y="30"/>
                    <a:pt x="300" y="30"/>
                    <a:pt x="300" y="30"/>
                  </a:cubicBezTo>
                  <a:cubicBezTo>
                    <a:pt x="298" y="30"/>
                    <a:pt x="298" y="30"/>
                    <a:pt x="298" y="30"/>
                  </a:cubicBezTo>
                  <a:cubicBezTo>
                    <a:pt x="292" y="32"/>
                    <a:pt x="292" y="32"/>
                    <a:pt x="292" y="32"/>
                  </a:cubicBezTo>
                  <a:cubicBezTo>
                    <a:pt x="289" y="35"/>
                    <a:pt x="289" y="35"/>
                    <a:pt x="289" y="35"/>
                  </a:cubicBezTo>
                  <a:cubicBezTo>
                    <a:pt x="286" y="39"/>
                    <a:pt x="286" y="39"/>
                    <a:pt x="286" y="39"/>
                  </a:cubicBezTo>
                  <a:cubicBezTo>
                    <a:pt x="285" y="37"/>
                    <a:pt x="285" y="37"/>
                    <a:pt x="285" y="37"/>
                  </a:cubicBezTo>
                  <a:cubicBezTo>
                    <a:pt x="285" y="32"/>
                    <a:pt x="285" y="32"/>
                    <a:pt x="285" y="32"/>
                  </a:cubicBezTo>
                  <a:cubicBezTo>
                    <a:pt x="285" y="30"/>
                    <a:pt x="285" y="30"/>
                    <a:pt x="285" y="30"/>
                  </a:cubicBezTo>
                  <a:cubicBezTo>
                    <a:pt x="283" y="27"/>
                    <a:pt x="283" y="27"/>
                    <a:pt x="283" y="27"/>
                  </a:cubicBezTo>
                  <a:cubicBezTo>
                    <a:pt x="282" y="25"/>
                    <a:pt x="282" y="25"/>
                    <a:pt x="282" y="25"/>
                  </a:cubicBezTo>
                  <a:cubicBezTo>
                    <a:pt x="281" y="23"/>
                    <a:pt x="281" y="23"/>
                    <a:pt x="281" y="23"/>
                  </a:cubicBezTo>
                  <a:cubicBezTo>
                    <a:pt x="281" y="20"/>
                    <a:pt x="281" y="20"/>
                    <a:pt x="281" y="20"/>
                  </a:cubicBezTo>
                  <a:cubicBezTo>
                    <a:pt x="281" y="18"/>
                    <a:pt x="281" y="18"/>
                    <a:pt x="281" y="18"/>
                  </a:cubicBezTo>
                  <a:cubicBezTo>
                    <a:pt x="283" y="16"/>
                    <a:pt x="283" y="16"/>
                    <a:pt x="283" y="16"/>
                  </a:cubicBezTo>
                  <a:cubicBezTo>
                    <a:pt x="283" y="16"/>
                    <a:pt x="283" y="16"/>
                    <a:pt x="283" y="16"/>
                  </a:cubicBezTo>
                  <a:cubicBezTo>
                    <a:pt x="284" y="20"/>
                    <a:pt x="284" y="20"/>
                    <a:pt x="284" y="20"/>
                  </a:cubicBezTo>
                  <a:cubicBezTo>
                    <a:pt x="285" y="26"/>
                    <a:pt x="285" y="26"/>
                    <a:pt x="285" y="26"/>
                  </a:cubicBezTo>
                  <a:cubicBezTo>
                    <a:pt x="287" y="31"/>
                    <a:pt x="287" y="31"/>
                    <a:pt x="287" y="31"/>
                  </a:cubicBezTo>
                  <a:cubicBezTo>
                    <a:pt x="290" y="29"/>
                    <a:pt x="290" y="29"/>
                    <a:pt x="290" y="29"/>
                  </a:cubicBezTo>
                  <a:cubicBezTo>
                    <a:pt x="291" y="28"/>
                    <a:pt x="291" y="28"/>
                    <a:pt x="291" y="28"/>
                  </a:cubicBezTo>
                  <a:cubicBezTo>
                    <a:pt x="294" y="26"/>
                    <a:pt x="294" y="26"/>
                    <a:pt x="294" y="26"/>
                  </a:cubicBezTo>
                  <a:cubicBezTo>
                    <a:pt x="295" y="26"/>
                    <a:pt x="295" y="26"/>
                    <a:pt x="295" y="26"/>
                  </a:cubicBezTo>
                  <a:cubicBezTo>
                    <a:pt x="299" y="24"/>
                    <a:pt x="299" y="24"/>
                    <a:pt x="299" y="24"/>
                  </a:cubicBezTo>
                  <a:cubicBezTo>
                    <a:pt x="300" y="22"/>
                    <a:pt x="300" y="22"/>
                    <a:pt x="300" y="22"/>
                  </a:cubicBezTo>
                  <a:cubicBezTo>
                    <a:pt x="305" y="22"/>
                    <a:pt x="305" y="22"/>
                    <a:pt x="305" y="22"/>
                  </a:cubicBezTo>
                  <a:cubicBezTo>
                    <a:pt x="306" y="19"/>
                    <a:pt x="306" y="19"/>
                    <a:pt x="306" y="19"/>
                  </a:cubicBezTo>
                  <a:cubicBezTo>
                    <a:pt x="307" y="18"/>
                    <a:pt x="307" y="18"/>
                    <a:pt x="307" y="18"/>
                  </a:cubicBezTo>
                  <a:cubicBezTo>
                    <a:pt x="307" y="18"/>
                    <a:pt x="306" y="17"/>
                    <a:pt x="306" y="16"/>
                  </a:cubicBezTo>
                  <a:cubicBezTo>
                    <a:pt x="305" y="16"/>
                    <a:pt x="305" y="16"/>
                    <a:pt x="305" y="16"/>
                  </a:cubicBezTo>
                  <a:cubicBezTo>
                    <a:pt x="303" y="13"/>
                    <a:pt x="303" y="13"/>
                    <a:pt x="303" y="13"/>
                  </a:cubicBezTo>
                  <a:cubicBezTo>
                    <a:pt x="303" y="12"/>
                    <a:pt x="303" y="12"/>
                    <a:pt x="303" y="12"/>
                  </a:cubicBezTo>
                  <a:cubicBezTo>
                    <a:pt x="304" y="12"/>
                    <a:pt x="304" y="12"/>
                    <a:pt x="304" y="12"/>
                  </a:cubicBezTo>
                  <a:cubicBezTo>
                    <a:pt x="309" y="14"/>
                    <a:pt x="309" y="14"/>
                    <a:pt x="309" y="14"/>
                  </a:cubicBezTo>
                  <a:cubicBezTo>
                    <a:pt x="312" y="14"/>
                    <a:pt x="312" y="14"/>
                    <a:pt x="312" y="14"/>
                  </a:cubicBezTo>
                  <a:cubicBezTo>
                    <a:pt x="312" y="11"/>
                    <a:pt x="312" y="11"/>
                    <a:pt x="312" y="11"/>
                  </a:cubicBezTo>
                  <a:cubicBezTo>
                    <a:pt x="309" y="7"/>
                    <a:pt x="309" y="7"/>
                    <a:pt x="309" y="7"/>
                  </a:cubicBezTo>
                  <a:cubicBezTo>
                    <a:pt x="308" y="4"/>
                    <a:pt x="308" y="4"/>
                    <a:pt x="308" y="4"/>
                  </a:cubicBezTo>
                  <a:cubicBezTo>
                    <a:pt x="305" y="0"/>
                    <a:pt x="305" y="0"/>
                    <a:pt x="305" y="0"/>
                  </a:cubicBezTo>
                  <a:cubicBezTo>
                    <a:pt x="218" y="18"/>
                    <a:pt x="218" y="18"/>
                    <a:pt x="218" y="18"/>
                  </a:cubicBezTo>
                  <a:cubicBezTo>
                    <a:pt x="155" y="28"/>
                    <a:pt x="155" y="28"/>
                    <a:pt x="155" y="28"/>
                  </a:cubicBezTo>
                  <a:cubicBezTo>
                    <a:pt x="94" y="35"/>
                    <a:pt x="94" y="35"/>
                    <a:pt x="94" y="35"/>
                  </a:cubicBezTo>
                  <a:cubicBezTo>
                    <a:pt x="94" y="47"/>
                    <a:pt x="94" y="47"/>
                    <a:pt x="94" y="47"/>
                  </a:cubicBezTo>
                  <a:cubicBezTo>
                    <a:pt x="93" y="47"/>
                    <a:pt x="93" y="47"/>
                    <a:pt x="93" y="47"/>
                  </a:cubicBezTo>
                  <a:cubicBezTo>
                    <a:pt x="89" y="49"/>
                    <a:pt x="89" y="49"/>
                    <a:pt x="89" y="49"/>
                  </a:cubicBezTo>
                  <a:cubicBezTo>
                    <a:pt x="86" y="54"/>
                    <a:pt x="86" y="54"/>
                    <a:pt x="86" y="54"/>
                  </a:cubicBezTo>
                  <a:cubicBezTo>
                    <a:pt x="85" y="58"/>
                    <a:pt x="85" y="58"/>
                    <a:pt x="85" y="58"/>
                  </a:cubicBezTo>
                  <a:cubicBezTo>
                    <a:pt x="74" y="60"/>
                    <a:pt x="74" y="60"/>
                    <a:pt x="74" y="60"/>
                  </a:cubicBezTo>
                  <a:cubicBezTo>
                    <a:pt x="69" y="66"/>
                    <a:pt x="69" y="66"/>
                    <a:pt x="69" y="66"/>
                  </a:cubicBezTo>
                  <a:cubicBezTo>
                    <a:pt x="65" y="70"/>
                    <a:pt x="65" y="70"/>
                    <a:pt x="65" y="70"/>
                  </a:cubicBezTo>
                  <a:cubicBezTo>
                    <a:pt x="62" y="66"/>
                    <a:pt x="62" y="66"/>
                    <a:pt x="62" y="66"/>
                  </a:cubicBezTo>
                  <a:cubicBezTo>
                    <a:pt x="59" y="66"/>
                    <a:pt x="59" y="66"/>
                    <a:pt x="59" y="66"/>
                  </a:cubicBezTo>
                  <a:cubicBezTo>
                    <a:pt x="55" y="72"/>
                    <a:pt x="55" y="72"/>
                    <a:pt x="55" y="72"/>
                  </a:cubicBezTo>
                  <a:cubicBezTo>
                    <a:pt x="53" y="76"/>
                    <a:pt x="53" y="76"/>
                    <a:pt x="53" y="76"/>
                  </a:cubicBezTo>
                  <a:cubicBezTo>
                    <a:pt x="48" y="79"/>
                    <a:pt x="48" y="79"/>
                    <a:pt x="48" y="79"/>
                  </a:cubicBezTo>
                  <a:cubicBezTo>
                    <a:pt x="14" y="99"/>
                    <a:pt x="14" y="99"/>
                    <a:pt x="14" y="99"/>
                  </a:cubicBezTo>
                  <a:cubicBezTo>
                    <a:pt x="11" y="103"/>
                    <a:pt x="11" y="103"/>
                    <a:pt x="11" y="103"/>
                  </a:cubicBezTo>
                  <a:cubicBezTo>
                    <a:pt x="12" y="107"/>
                    <a:pt x="12" y="107"/>
                    <a:pt x="12" y="107"/>
                  </a:cubicBezTo>
                  <a:cubicBezTo>
                    <a:pt x="8" y="110"/>
                    <a:pt x="8" y="110"/>
                    <a:pt x="8" y="110"/>
                  </a:cubicBezTo>
                  <a:cubicBezTo>
                    <a:pt x="5" y="110"/>
                    <a:pt x="5" y="110"/>
                    <a:pt x="5" y="110"/>
                  </a:cubicBezTo>
                  <a:cubicBezTo>
                    <a:pt x="1" y="114"/>
                    <a:pt x="1" y="114"/>
                    <a:pt x="1" y="114"/>
                  </a:cubicBezTo>
                  <a:cubicBezTo>
                    <a:pt x="1" y="117"/>
                    <a:pt x="1" y="117"/>
                    <a:pt x="1" y="117"/>
                  </a:cubicBezTo>
                  <a:cubicBezTo>
                    <a:pt x="0" y="123"/>
                    <a:pt x="0" y="123"/>
                    <a:pt x="0" y="123"/>
                  </a:cubicBezTo>
                  <a:cubicBezTo>
                    <a:pt x="0" y="124"/>
                    <a:pt x="0" y="124"/>
                    <a:pt x="0" y="124"/>
                  </a:cubicBezTo>
                  <a:cubicBezTo>
                    <a:pt x="0" y="124"/>
                    <a:pt x="0" y="124"/>
                    <a:pt x="0" y="124"/>
                  </a:cubicBezTo>
                  <a:cubicBezTo>
                    <a:pt x="56" y="118"/>
                    <a:pt x="56" y="118"/>
                    <a:pt x="56" y="118"/>
                  </a:cubicBezTo>
                  <a:cubicBezTo>
                    <a:pt x="73" y="105"/>
                    <a:pt x="73" y="105"/>
                    <a:pt x="73" y="105"/>
                  </a:cubicBezTo>
                  <a:cubicBezTo>
                    <a:pt x="83" y="104"/>
                    <a:pt x="83" y="104"/>
                    <a:pt x="83" y="104"/>
                  </a:cubicBezTo>
                  <a:cubicBezTo>
                    <a:pt x="90" y="104"/>
                    <a:pt x="90" y="104"/>
                    <a:pt x="90" y="104"/>
                  </a:cubicBezTo>
                  <a:cubicBezTo>
                    <a:pt x="102" y="106"/>
                    <a:pt x="102" y="106"/>
                    <a:pt x="102" y="106"/>
                  </a:cubicBezTo>
                  <a:cubicBezTo>
                    <a:pt x="108" y="105"/>
                    <a:pt x="108" y="105"/>
                    <a:pt x="108" y="105"/>
                  </a:cubicBezTo>
                  <a:cubicBezTo>
                    <a:pt x="111" y="104"/>
                    <a:pt x="111" y="104"/>
                    <a:pt x="111" y="104"/>
                  </a:cubicBezTo>
                  <a:cubicBezTo>
                    <a:pt x="116" y="101"/>
                    <a:pt x="116" y="101"/>
                    <a:pt x="116" y="101"/>
                  </a:cubicBezTo>
                  <a:cubicBezTo>
                    <a:pt x="123" y="100"/>
                    <a:pt x="123" y="100"/>
                    <a:pt x="123" y="100"/>
                  </a:cubicBezTo>
                  <a:cubicBezTo>
                    <a:pt x="132" y="101"/>
                    <a:pt x="132" y="101"/>
                    <a:pt x="132" y="101"/>
                  </a:cubicBezTo>
                  <a:cubicBezTo>
                    <a:pt x="138" y="104"/>
                    <a:pt x="138" y="104"/>
                    <a:pt x="138" y="104"/>
                  </a:cubicBezTo>
                  <a:cubicBezTo>
                    <a:pt x="142" y="114"/>
                    <a:pt x="142" y="114"/>
                    <a:pt x="142" y="114"/>
                  </a:cubicBezTo>
                  <a:cubicBezTo>
                    <a:pt x="182" y="106"/>
                    <a:pt x="182" y="106"/>
                    <a:pt x="182" y="106"/>
                  </a:cubicBezTo>
                  <a:cubicBezTo>
                    <a:pt x="234" y="144"/>
                    <a:pt x="234" y="144"/>
                    <a:pt x="234" y="144"/>
                  </a:cubicBezTo>
                  <a:cubicBezTo>
                    <a:pt x="243" y="140"/>
                    <a:pt x="243" y="140"/>
                    <a:pt x="243" y="140"/>
                  </a:cubicBezTo>
                  <a:cubicBezTo>
                    <a:pt x="245" y="140"/>
                    <a:pt x="245" y="140"/>
                    <a:pt x="245" y="140"/>
                  </a:cubicBezTo>
                  <a:cubicBezTo>
                    <a:pt x="254" y="139"/>
                    <a:pt x="254" y="139"/>
                    <a:pt x="254" y="139"/>
                  </a:cubicBezTo>
                  <a:cubicBezTo>
                    <a:pt x="256" y="136"/>
                    <a:pt x="256" y="136"/>
                    <a:pt x="256" y="136"/>
                  </a:cubicBezTo>
                  <a:cubicBezTo>
                    <a:pt x="259" y="133"/>
                    <a:pt x="259" y="133"/>
                    <a:pt x="259" y="133"/>
                  </a:cubicBezTo>
                  <a:cubicBezTo>
                    <a:pt x="260" y="124"/>
                    <a:pt x="260" y="124"/>
                    <a:pt x="260" y="124"/>
                  </a:cubicBezTo>
                  <a:cubicBezTo>
                    <a:pt x="263" y="117"/>
                    <a:pt x="263" y="117"/>
                    <a:pt x="263" y="117"/>
                  </a:cubicBezTo>
                  <a:cubicBezTo>
                    <a:pt x="267" y="111"/>
                    <a:pt x="267" y="111"/>
                    <a:pt x="267" y="111"/>
                  </a:cubicBezTo>
                  <a:cubicBezTo>
                    <a:pt x="271" y="108"/>
                    <a:pt x="271" y="108"/>
                    <a:pt x="271" y="108"/>
                  </a:cubicBezTo>
                  <a:cubicBezTo>
                    <a:pt x="271" y="106"/>
                    <a:pt x="271" y="106"/>
                    <a:pt x="271" y="106"/>
                  </a:cubicBezTo>
                  <a:cubicBezTo>
                    <a:pt x="270" y="103"/>
                    <a:pt x="270" y="103"/>
                    <a:pt x="270" y="103"/>
                  </a:cubicBezTo>
                  <a:cubicBezTo>
                    <a:pt x="269" y="101"/>
                    <a:pt x="269" y="101"/>
                    <a:pt x="269" y="101"/>
                  </a:cubicBezTo>
                  <a:cubicBezTo>
                    <a:pt x="270" y="100"/>
                    <a:pt x="270" y="100"/>
                    <a:pt x="270" y="100"/>
                  </a:cubicBezTo>
                  <a:cubicBezTo>
                    <a:pt x="270" y="98"/>
                    <a:pt x="270" y="98"/>
                    <a:pt x="270" y="98"/>
                  </a:cubicBezTo>
                  <a:cubicBezTo>
                    <a:pt x="271" y="97"/>
                    <a:pt x="271" y="97"/>
                    <a:pt x="271" y="97"/>
                  </a:cubicBezTo>
                  <a:cubicBezTo>
                    <a:pt x="272" y="97"/>
                    <a:pt x="272" y="97"/>
                    <a:pt x="272" y="97"/>
                  </a:cubicBezTo>
                  <a:cubicBezTo>
                    <a:pt x="273" y="98"/>
                    <a:pt x="273" y="98"/>
                    <a:pt x="273" y="98"/>
                  </a:cubicBezTo>
                  <a:cubicBezTo>
                    <a:pt x="274" y="102"/>
                    <a:pt x="274" y="102"/>
                    <a:pt x="274" y="102"/>
                  </a:cubicBezTo>
                  <a:cubicBezTo>
                    <a:pt x="278" y="100"/>
                    <a:pt x="278" y="100"/>
                    <a:pt x="278" y="100"/>
                  </a:cubicBezTo>
                  <a:cubicBezTo>
                    <a:pt x="281" y="99"/>
                    <a:pt x="281" y="99"/>
                    <a:pt x="281" y="99"/>
                  </a:cubicBezTo>
                  <a:cubicBezTo>
                    <a:pt x="281" y="97"/>
                    <a:pt x="281" y="97"/>
                    <a:pt x="281" y="97"/>
                  </a:cubicBezTo>
                  <a:cubicBezTo>
                    <a:pt x="281" y="95"/>
                    <a:pt x="281" y="95"/>
                    <a:pt x="281" y="95"/>
                  </a:cubicBezTo>
                  <a:cubicBezTo>
                    <a:pt x="283" y="94"/>
                    <a:pt x="283" y="94"/>
                    <a:pt x="283" y="94"/>
                  </a:cubicBezTo>
                  <a:cubicBezTo>
                    <a:pt x="283" y="93"/>
                    <a:pt x="283" y="93"/>
                    <a:pt x="283" y="93"/>
                  </a:cubicBezTo>
                  <a:cubicBezTo>
                    <a:pt x="285" y="95"/>
                    <a:pt x="285" y="95"/>
                    <a:pt x="285" y="95"/>
                  </a:cubicBezTo>
                  <a:cubicBezTo>
                    <a:pt x="290" y="93"/>
                    <a:pt x="290" y="93"/>
                    <a:pt x="290" y="93"/>
                  </a:cubicBezTo>
                  <a:cubicBezTo>
                    <a:pt x="294" y="91"/>
                    <a:pt x="294" y="91"/>
                    <a:pt x="294" y="91"/>
                  </a:cubicBezTo>
                  <a:cubicBezTo>
                    <a:pt x="296" y="91"/>
                    <a:pt x="296" y="91"/>
                    <a:pt x="296" y="91"/>
                  </a:cubicBezTo>
                  <a:cubicBezTo>
                    <a:pt x="299" y="89"/>
                    <a:pt x="299" y="89"/>
                    <a:pt x="299" y="89"/>
                  </a:cubicBezTo>
                  <a:cubicBezTo>
                    <a:pt x="301" y="88"/>
                    <a:pt x="301" y="88"/>
                    <a:pt x="301" y="88"/>
                  </a:cubicBezTo>
                  <a:cubicBezTo>
                    <a:pt x="301" y="87"/>
                    <a:pt x="301" y="87"/>
                    <a:pt x="301" y="87"/>
                  </a:cubicBezTo>
                  <a:cubicBezTo>
                    <a:pt x="305" y="90"/>
                    <a:pt x="305" y="90"/>
                    <a:pt x="305" y="90"/>
                  </a:cubicBezTo>
                  <a:cubicBezTo>
                    <a:pt x="307" y="86"/>
                    <a:pt x="307" y="86"/>
                    <a:pt x="307" y="86"/>
                  </a:cubicBezTo>
                  <a:cubicBezTo>
                    <a:pt x="308" y="81"/>
                    <a:pt x="308" y="81"/>
                    <a:pt x="308" y="81"/>
                  </a:cubicBezTo>
                  <a:cubicBezTo>
                    <a:pt x="309" y="79"/>
                    <a:pt x="309" y="79"/>
                    <a:pt x="309" y="79"/>
                  </a:cubicBezTo>
                  <a:cubicBezTo>
                    <a:pt x="310" y="77"/>
                    <a:pt x="310" y="77"/>
                    <a:pt x="310" y="77"/>
                  </a:cubicBezTo>
                  <a:cubicBezTo>
                    <a:pt x="310" y="77"/>
                    <a:pt x="309" y="74"/>
                    <a:pt x="308" y="75"/>
                  </a:cubicBezTo>
                  <a:cubicBezTo>
                    <a:pt x="307" y="75"/>
                    <a:pt x="304" y="76"/>
                    <a:pt x="304" y="76"/>
                  </a:cubicBezTo>
                  <a:cubicBezTo>
                    <a:pt x="303" y="78"/>
                    <a:pt x="303" y="78"/>
                    <a:pt x="303" y="78"/>
                  </a:cubicBezTo>
                  <a:cubicBezTo>
                    <a:pt x="301" y="78"/>
                    <a:pt x="301" y="78"/>
                    <a:pt x="301" y="78"/>
                  </a:cubicBezTo>
                  <a:cubicBezTo>
                    <a:pt x="299" y="80"/>
                    <a:pt x="299" y="80"/>
                    <a:pt x="299" y="80"/>
                  </a:cubicBezTo>
                  <a:cubicBezTo>
                    <a:pt x="294" y="83"/>
                    <a:pt x="294" y="83"/>
                    <a:pt x="294" y="83"/>
                  </a:cubicBezTo>
                  <a:cubicBezTo>
                    <a:pt x="291" y="83"/>
                    <a:pt x="291" y="83"/>
                    <a:pt x="291" y="83"/>
                  </a:cubicBezTo>
                  <a:cubicBezTo>
                    <a:pt x="283" y="81"/>
                    <a:pt x="283" y="81"/>
                    <a:pt x="283" y="81"/>
                  </a:cubicBezTo>
                  <a:cubicBezTo>
                    <a:pt x="283" y="79"/>
                    <a:pt x="283" y="79"/>
                    <a:pt x="283" y="79"/>
                  </a:cubicBezTo>
                  <a:cubicBezTo>
                    <a:pt x="283" y="77"/>
                    <a:pt x="283" y="77"/>
                    <a:pt x="283" y="77"/>
                  </a:cubicBezTo>
                  <a:cubicBezTo>
                    <a:pt x="284" y="76"/>
                    <a:pt x="284" y="76"/>
                    <a:pt x="284" y="76"/>
                  </a:cubicBezTo>
                  <a:cubicBezTo>
                    <a:pt x="286" y="76"/>
                    <a:pt x="286" y="76"/>
                    <a:pt x="286" y="76"/>
                  </a:cubicBezTo>
                  <a:cubicBezTo>
                    <a:pt x="288" y="77"/>
                    <a:pt x="288" y="77"/>
                    <a:pt x="288" y="77"/>
                  </a:cubicBezTo>
                  <a:cubicBezTo>
                    <a:pt x="293" y="77"/>
                    <a:pt x="293" y="77"/>
                    <a:pt x="293" y="77"/>
                  </a:cubicBezTo>
                  <a:cubicBezTo>
                    <a:pt x="296" y="75"/>
                    <a:pt x="296" y="75"/>
                    <a:pt x="296" y="75"/>
                  </a:cubicBezTo>
                  <a:cubicBezTo>
                    <a:pt x="296" y="73"/>
                    <a:pt x="296" y="73"/>
                    <a:pt x="296" y="73"/>
                  </a:cubicBezTo>
                  <a:cubicBezTo>
                    <a:pt x="295" y="71"/>
                    <a:pt x="295" y="71"/>
                    <a:pt x="295" y="71"/>
                  </a:cubicBezTo>
                  <a:cubicBezTo>
                    <a:pt x="296" y="68"/>
                    <a:pt x="296" y="68"/>
                    <a:pt x="296" y="68"/>
                  </a:cubicBezTo>
                  <a:cubicBezTo>
                    <a:pt x="297" y="68"/>
                    <a:pt x="297" y="68"/>
                    <a:pt x="297" y="68"/>
                  </a:cubicBezTo>
                  <a:cubicBezTo>
                    <a:pt x="299" y="66"/>
                    <a:pt x="299" y="66"/>
                    <a:pt x="299" y="66"/>
                  </a:cubicBezTo>
                  <a:cubicBezTo>
                    <a:pt x="299" y="64"/>
                    <a:pt x="299" y="64"/>
                    <a:pt x="299" y="64"/>
                  </a:cubicBezTo>
                  <a:cubicBezTo>
                    <a:pt x="296" y="64"/>
                    <a:pt x="296" y="64"/>
                    <a:pt x="296" y="64"/>
                  </a:cubicBezTo>
                  <a:cubicBezTo>
                    <a:pt x="290" y="61"/>
                    <a:pt x="290" y="61"/>
                    <a:pt x="290" y="61"/>
                  </a:cubicBezTo>
                  <a:cubicBezTo>
                    <a:pt x="283" y="60"/>
                    <a:pt x="283" y="60"/>
                    <a:pt x="283" y="60"/>
                  </a:cubicBezTo>
                  <a:cubicBezTo>
                    <a:pt x="280" y="58"/>
                    <a:pt x="280" y="58"/>
                    <a:pt x="280" y="58"/>
                  </a:cubicBezTo>
                  <a:cubicBezTo>
                    <a:pt x="280" y="57"/>
                    <a:pt x="280" y="57"/>
                    <a:pt x="280" y="57"/>
                  </a:cubicBezTo>
                  <a:cubicBezTo>
                    <a:pt x="284" y="57"/>
                    <a:pt x="284" y="57"/>
                    <a:pt x="284" y="57"/>
                  </a:cubicBezTo>
                  <a:cubicBezTo>
                    <a:pt x="290" y="57"/>
                    <a:pt x="290" y="57"/>
                    <a:pt x="290" y="57"/>
                  </a:cubicBezTo>
                  <a:cubicBezTo>
                    <a:pt x="294" y="59"/>
                    <a:pt x="294" y="59"/>
                    <a:pt x="294" y="59"/>
                  </a:cubicBezTo>
                  <a:cubicBezTo>
                    <a:pt x="295" y="57"/>
                    <a:pt x="295" y="57"/>
                    <a:pt x="295" y="57"/>
                  </a:cubicBezTo>
                  <a:cubicBezTo>
                    <a:pt x="294" y="55"/>
                    <a:pt x="294" y="55"/>
                    <a:pt x="294" y="55"/>
                  </a:cubicBezTo>
                  <a:cubicBezTo>
                    <a:pt x="293" y="54"/>
                    <a:pt x="293" y="54"/>
                    <a:pt x="293" y="54"/>
                  </a:cubicBezTo>
                  <a:cubicBezTo>
                    <a:pt x="292" y="52"/>
                    <a:pt x="292" y="52"/>
                    <a:pt x="292" y="52"/>
                  </a:cubicBezTo>
                  <a:cubicBezTo>
                    <a:pt x="294" y="51"/>
                    <a:pt x="294" y="51"/>
                    <a:pt x="294" y="51"/>
                  </a:cubicBezTo>
                  <a:cubicBezTo>
                    <a:pt x="297" y="51"/>
                    <a:pt x="297" y="51"/>
                    <a:pt x="297" y="51"/>
                  </a:cubicBezTo>
                  <a:cubicBezTo>
                    <a:pt x="298" y="56"/>
                    <a:pt x="298" y="56"/>
                    <a:pt x="298" y="56"/>
                  </a:cubicBezTo>
                  <a:cubicBezTo>
                    <a:pt x="300" y="58"/>
                    <a:pt x="300" y="58"/>
                    <a:pt x="300" y="58"/>
                  </a:cubicBezTo>
                  <a:cubicBezTo>
                    <a:pt x="303" y="58"/>
                    <a:pt x="303" y="58"/>
                    <a:pt x="303" y="58"/>
                  </a:cubicBezTo>
                  <a:cubicBezTo>
                    <a:pt x="304" y="57"/>
                    <a:pt x="304" y="57"/>
                    <a:pt x="304" y="57"/>
                  </a:cubicBezTo>
                  <a:cubicBezTo>
                    <a:pt x="306" y="58"/>
                    <a:pt x="306" y="58"/>
                    <a:pt x="306" y="58"/>
                  </a:cubicBezTo>
                  <a:cubicBezTo>
                    <a:pt x="310" y="58"/>
                    <a:pt x="310" y="58"/>
                    <a:pt x="310" y="58"/>
                  </a:cubicBezTo>
                  <a:cubicBezTo>
                    <a:pt x="316" y="58"/>
                    <a:pt x="316" y="58"/>
                    <a:pt x="316" y="58"/>
                  </a:cubicBezTo>
                  <a:cubicBezTo>
                    <a:pt x="317" y="57"/>
                    <a:pt x="317" y="57"/>
                    <a:pt x="317" y="57"/>
                  </a:cubicBezTo>
                  <a:cubicBezTo>
                    <a:pt x="317" y="53"/>
                    <a:pt x="317" y="53"/>
                    <a:pt x="317" y="53"/>
                  </a:cubicBezTo>
                  <a:cubicBezTo>
                    <a:pt x="318" y="51"/>
                    <a:pt x="318" y="51"/>
                    <a:pt x="318" y="51"/>
                  </a:cubicBezTo>
                  <a:cubicBezTo>
                    <a:pt x="319" y="48"/>
                    <a:pt x="319" y="48"/>
                    <a:pt x="319" y="48"/>
                  </a:cubicBezTo>
                  <a:cubicBezTo>
                    <a:pt x="319" y="46"/>
                    <a:pt x="319" y="46"/>
                    <a:pt x="319" y="46"/>
                  </a:cubicBezTo>
                  <a:cubicBezTo>
                    <a:pt x="320" y="42"/>
                    <a:pt x="320" y="42"/>
                    <a:pt x="320" y="42"/>
                  </a:cubicBezTo>
                  <a:cubicBezTo>
                    <a:pt x="322" y="42"/>
                    <a:pt x="322" y="42"/>
                    <a:pt x="322" y="42"/>
                  </a:cubicBezTo>
                  <a:cubicBezTo>
                    <a:pt x="323" y="44"/>
                    <a:pt x="323" y="44"/>
                    <a:pt x="323" y="44"/>
                  </a:cubicBezTo>
                  <a:cubicBezTo>
                    <a:pt x="325" y="42"/>
                    <a:pt x="325" y="42"/>
                    <a:pt x="325" y="42"/>
                  </a:cubicBezTo>
                  <a:cubicBezTo>
                    <a:pt x="325" y="39"/>
                    <a:pt x="325" y="39"/>
                    <a:pt x="325" y="39"/>
                  </a:cubicBezTo>
                  <a:cubicBezTo>
                    <a:pt x="326" y="37"/>
                    <a:pt x="326" y="37"/>
                    <a:pt x="326" y="37"/>
                  </a:cubicBezTo>
                  <a:lnTo>
                    <a:pt x="324" y="34"/>
                  </a:lnTo>
                  <a:close/>
                </a:path>
              </a:pathLst>
            </a:custGeom>
            <a:grpFill/>
            <a:ln w="6350" cap="flat">
              <a:solidFill>
                <a:srgbClr val="FFFFFF"/>
              </a:solidFill>
              <a:prstDash val="solid"/>
              <a:miter lim="800000"/>
              <a:headEnd/>
              <a:tailEnd/>
            </a:ln>
          </p:spPr>
          <p:txBody>
            <a:bodyPr/>
            <a:lstStyle/>
            <a:p>
              <a:pPr defTabSz="1828434" fontAlgn="auto">
                <a:spcBef>
                  <a:spcPts val="0"/>
                </a:spcBef>
                <a:spcAft>
                  <a:spcPts val="0"/>
                </a:spcAft>
                <a:defRPr/>
              </a:pPr>
              <a:endParaRPr lang="en-US" dirty="0">
                <a:latin typeface="Source Sans Pro Regular" charset="0"/>
                <a:ea typeface="+mn-ea"/>
              </a:endParaRPr>
            </a:p>
          </p:txBody>
        </p:sp>
        <p:sp>
          <p:nvSpPr>
            <p:cNvPr id="264" name="Freeform 38"/>
            <p:cNvSpPr>
              <a:spLocks/>
            </p:cNvSpPr>
            <p:nvPr/>
          </p:nvSpPr>
          <p:spPr bwMode="auto">
            <a:xfrm>
              <a:off x="7274749" y="2775308"/>
              <a:ext cx="286695" cy="308620"/>
            </a:xfrm>
            <a:custGeom>
              <a:avLst/>
              <a:gdLst>
                <a:gd name="T0" fmla="*/ 196 w 201"/>
                <a:gd name="T1" fmla="*/ 127 h 216"/>
                <a:gd name="T2" fmla="*/ 195 w 201"/>
                <a:gd name="T3" fmla="*/ 120 h 216"/>
                <a:gd name="T4" fmla="*/ 191 w 201"/>
                <a:gd name="T5" fmla="*/ 115 h 216"/>
                <a:gd name="T6" fmla="*/ 190 w 201"/>
                <a:gd name="T7" fmla="*/ 110 h 216"/>
                <a:gd name="T8" fmla="*/ 187 w 201"/>
                <a:gd name="T9" fmla="*/ 107 h 216"/>
                <a:gd name="T10" fmla="*/ 183 w 201"/>
                <a:gd name="T11" fmla="*/ 106 h 216"/>
                <a:gd name="T12" fmla="*/ 181 w 201"/>
                <a:gd name="T13" fmla="*/ 101 h 216"/>
                <a:gd name="T14" fmla="*/ 179 w 201"/>
                <a:gd name="T15" fmla="*/ 96 h 216"/>
                <a:gd name="T16" fmla="*/ 174 w 201"/>
                <a:gd name="T17" fmla="*/ 89 h 216"/>
                <a:gd name="T18" fmla="*/ 168 w 201"/>
                <a:gd name="T19" fmla="*/ 84 h 216"/>
                <a:gd name="T20" fmla="*/ 158 w 201"/>
                <a:gd name="T21" fmla="*/ 78 h 216"/>
                <a:gd name="T22" fmla="*/ 147 w 201"/>
                <a:gd name="T23" fmla="*/ 63 h 216"/>
                <a:gd name="T24" fmla="*/ 126 w 201"/>
                <a:gd name="T25" fmla="*/ 46 h 216"/>
                <a:gd name="T26" fmla="*/ 116 w 201"/>
                <a:gd name="T27" fmla="*/ 35 h 216"/>
                <a:gd name="T28" fmla="*/ 111 w 201"/>
                <a:gd name="T29" fmla="*/ 27 h 216"/>
                <a:gd name="T30" fmla="*/ 96 w 201"/>
                <a:gd name="T31" fmla="*/ 19 h 216"/>
                <a:gd name="T32" fmla="*/ 92 w 201"/>
                <a:gd name="T33" fmla="*/ 14 h 216"/>
                <a:gd name="T34" fmla="*/ 97 w 201"/>
                <a:gd name="T35" fmla="*/ 8 h 216"/>
                <a:gd name="T36" fmla="*/ 103 w 201"/>
                <a:gd name="T37" fmla="*/ 4 h 216"/>
                <a:gd name="T38" fmla="*/ 104 w 201"/>
                <a:gd name="T39" fmla="*/ 0 h 216"/>
                <a:gd name="T40" fmla="*/ 48 w 201"/>
                <a:gd name="T41" fmla="*/ 6 h 216"/>
                <a:gd name="T42" fmla="*/ 0 w 201"/>
                <a:gd name="T43" fmla="*/ 10 h 216"/>
                <a:gd name="T44" fmla="*/ 11 w 201"/>
                <a:gd name="T45" fmla="*/ 58 h 216"/>
                <a:gd name="T46" fmla="*/ 25 w 201"/>
                <a:gd name="T47" fmla="*/ 107 h 216"/>
                <a:gd name="T48" fmla="*/ 38 w 201"/>
                <a:gd name="T49" fmla="*/ 128 h 216"/>
                <a:gd name="T50" fmla="*/ 39 w 201"/>
                <a:gd name="T51" fmla="*/ 137 h 216"/>
                <a:gd name="T52" fmla="*/ 40 w 201"/>
                <a:gd name="T53" fmla="*/ 144 h 216"/>
                <a:gd name="T54" fmla="*/ 39 w 201"/>
                <a:gd name="T55" fmla="*/ 150 h 216"/>
                <a:gd name="T56" fmla="*/ 35 w 201"/>
                <a:gd name="T57" fmla="*/ 157 h 216"/>
                <a:gd name="T58" fmla="*/ 37 w 201"/>
                <a:gd name="T59" fmla="*/ 172 h 216"/>
                <a:gd name="T60" fmla="*/ 40 w 201"/>
                <a:gd name="T61" fmla="*/ 182 h 216"/>
                <a:gd name="T62" fmla="*/ 37 w 201"/>
                <a:gd name="T63" fmla="*/ 186 h 216"/>
                <a:gd name="T64" fmla="*/ 41 w 201"/>
                <a:gd name="T65" fmla="*/ 193 h 216"/>
                <a:gd name="T66" fmla="*/ 46 w 201"/>
                <a:gd name="T67" fmla="*/ 201 h 216"/>
                <a:gd name="T68" fmla="*/ 160 w 201"/>
                <a:gd name="T69" fmla="*/ 207 h 216"/>
                <a:gd name="T70" fmla="*/ 169 w 201"/>
                <a:gd name="T71" fmla="*/ 216 h 216"/>
                <a:gd name="T72" fmla="*/ 166 w 201"/>
                <a:gd name="T73" fmla="*/ 193 h 216"/>
                <a:gd name="T74" fmla="*/ 183 w 201"/>
                <a:gd name="T75" fmla="*/ 196 h 216"/>
                <a:gd name="T76" fmla="*/ 185 w 201"/>
                <a:gd name="T77" fmla="*/ 189 h 216"/>
                <a:gd name="T78" fmla="*/ 182 w 201"/>
                <a:gd name="T79" fmla="*/ 187 h 216"/>
                <a:gd name="T80" fmla="*/ 180 w 201"/>
                <a:gd name="T81" fmla="*/ 183 h 216"/>
                <a:gd name="T82" fmla="*/ 185 w 201"/>
                <a:gd name="T83" fmla="*/ 183 h 216"/>
                <a:gd name="T84" fmla="*/ 183 w 201"/>
                <a:gd name="T85" fmla="*/ 177 h 216"/>
                <a:gd name="T86" fmla="*/ 188 w 201"/>
                <a:gd name="T87" fmla="*/ 174 h 216"/>
                <a:gd name="T88" fmla="*/ 187 w 201"/>
                <a:gd name="T89" fmla="*/ 168 h 216"/>
                <a:gd name="T90" fmla="*/ 188 w 201"/>
                <a:gd name="T91" fmla="*/ 165 h 216"/>
                <a:gd name="T92" fmla="*/ 189 w 201"/>
                <a:gd name="T93" fmla="*/ 161 h 216"/>
                <a:gd name="T94" fmla="*/ 189 w 201"/>
                <a:gd name="T95" fmla="*/ 151 h 216"/>
                <a:gd name="T96" fmla="*/ 194 w 201"/>
                <a:gd name="T97" fmla="*/ 152 h 216"/>
                <a:gd name="T98" fmla="*/ 193 w 201"/>
                <a:gd name="T99" fmla="*/ 149 h 216"/>
                <a:gd name="T100" fmla="*/ 189 w 201"/>
                <a:gd name="T101" fmla="*/ 144 h 216"/>
                <a:gd name="T102" fmla="*/ 196 w 201"/>
                <a:gd name="T103" fmla="*/ 144 h 216"/>
                <a:gd name="T104" fmla="*/ 193 w 201"/>
                <a:gd name="T105" fmla="*/ 141 h 216"/>
                <a:gd name="T106" fmla="*/ 192 w 201"/>
                <a:gd name="T107" fmla="*/ 137 h 216"/>
                <a:gd name="T108" fmla="*/ 197 w 201"/>
                <a:gd name="T109" fmla="*/ 138 h 216"/>
                <a:gd name="T110" fmla="*/ 199 w 201"/>
                <a:gd name="T111" fmla="*/ 134 h 216"/>
                <a:gd name="T112" fmla="*/ 201 w 201"/>
                <a:gd name="T113" fmla="*/ 130 h 216"/>
                <a:gd name="T114" fmla="*/ 198 w 201"/>
                <a:gd name="T115" fmla="*/ 128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01" h="216">
                  <a:moveTo>
                    <a:pt x="198" y="128"/>
                  </a:moveTo>
                  <a:cubicBezTo>
                    <a:pt x="196" y="127"/>
                    <a:pt x="196" y="127"/>
                    <a:pt x="196" y="127"/>
                  </a:cubicBezTo>
                  <a:cubicBezTo>
                    <a:pt x="195" y="124"/>
                    <a:pt x="195" y="124"/>
                    <a:pt x="195" y="124"/>
                  </a:cubicBezTo>
                  <a:cubicBezTo>
                    <a:pt x="195" y="120"/>
                    <a:pt x="195" y="120"/>
                    <a:pt x="195" y="120"/>
                  </a:cubicBezTo>
                  <a:cubicBezTo>
                    <a:pt x="195" y="119"/>
                    <a:pt x="195" y="119"/>
                    <a:pt x="195" y="119"/>
                  </a:cubicBezTo>
                  <a:cubicBezTo>
                    <a:pt x="191" y="115"/>
                    <a:pt x="191" y="115"/>
                    <a:pt x="191" y="115"/>
                  </a:cubicBezTo>
                  <a:cubicBezTo>
                    <a:pt x="190" y="112"/>
                    <a:pt x="190" y="112"/>
                    <a:pt x="190" y="112"/>
                  </a:cubicBezTo>
                  <a:cubicBezTo>
                    <a:pt x="190" y="110"/>
                    <a:pt x="190" y="110"/>
                    <a:pt x="190" y="110"/>
                  </a:cubicBezTo>
                  <a:cubicBezTo>
                    <a:pt x="190" y="109"/>
                    <a:pt x="190" y="109"/>
                    <a:pt x="190" y="109"/>
                  </a:cubicBezTo>
                  <a:cubicBezTo>
                    <a:pt x="187" y="107"/>
                    <a:pt x="187" y="107"/>
                    <a:pt x="187" y="107"/>
                  </a:cubicBezTo>
                  <a:cubicBezTo>
                    <a:pt x="184" y="106"/>
                    <a:pt x="184" y="106"/>
                    <a:pt x="184" y="106"/>
                  </a:cubicBezTo>
                  <a:cubicBezTo>
                    <a:pt x="183" y="106"/>
                    <a:pt x="183" y="106"/>
                    <a:pt x="183" y="106"/>
                  </a:cubicBezTo>
                  <a:cubicBezTo>
                    <a:pt x="182" y="104"/>
                    <a:pt x="182" y="104"/>
                    <a:pt x="182" y="104"/>
                  </a:cubicBezTo>
                  <a:cubicBezTo>
                    <a:pt x="181" y="101"/>
                    <a:pt x="181" y="101"/>
                    <a:pt x="181" y="101"/>
                  </a:cubicBezTo>
                  <a:cubicBezTo>
                    <a:pt x="181" y="99"/>
                    <a:pt x="181" y="99"/>
                    <a:pt x="181" y="99"/>
                  </a:cubicBezTo>
                  <a:cubicBezTo>
                    <a:pt x="179" y="96"/>
                    <a:pt x="179" y="96"/>
                    <a:pt x="179" y="96"/>
                  </a:cubicBezTo>
                  <a:cubicBezTo>
                    <a:pt x="176" y="91"/>
                    <a:pt x="176" y="91"/>
                    <a:pt x="176" y="91"/>
                  </a:cubicBezTo>
                  <a:cubicBezTo>
                    <a:pt x="174" y="89"/>
                    <a:pt x="174" y="89"/>
                    <a:pt x="174" y="89"/>
                  </a:cubicBezTo>
                  <a:cubicBezTo>
                    <a:pt x="171" y="87"/>
                    <a:pt x="171" y="87"/>
                    <a:pt x="171" y="87"/>
                  </a:cubicBezTo>
                  <a:cubicBezTo>
                    <a:pt x="168" y="84"/>
                    <a:pt x="168" y="84"/>
                    <a:pt x="168" y="84"/>
                  </a:cubicBezTo>
                  <a:cubicBezTo>
                    <a:pt x="165" y="81"/>
                    <a:pt x="165" y="81"/>
                    <a:pt x="165" y="81"/>
                  </a:cubicBezTo>
                  <a:cubicBezTo>
                    <a:pt x="158" y="78"/>
                    <a:pt x="158" y="78"/>
                    <a:pt x="158" y="78"/>
                  </a:cubicBezTo>
                  <a:cubicBezTo>
                    <a:pt x="153" y="71"/>
                    <a:pt x="153" y="71"/>
                    <a:pt x="153" y="71"/>
                  </a:cubicBezTo>
                  <a:cubicBezTo>
                    <a:pt x="147" y="63"/>
                    <a:pt x="147" y="63"/>
                    <a:pt x="147" y="63"/>
                  </a:cubicBezTo>
                  <a:cubicBezTo>
                    <a:pt x="142" y="59"/>
                    <a:pt x="142" y="59"/>
                    <a:pt x="142" y="59"/>
                  </a:cubicBezTo>
                  <a:cubicBezTo>
                    <a:pt x="126" y="46"/>
                    <a:pt x="126" y="46"/>
                    <a:pt x="126" y="46"/>
                  </a:cubicBezTo>
                  <a:cubicBezTo>
                    <a:pt x="121" y="40"/>
                    <a:pt x="121" y="40"/>
                    <a:pt x="121" y="40"/>
                  </a:cubicBezTo>
                  <a:cubicBezTo>
                    <a:pt x="116" y="35"/>
                    <a:pt x="116" y="35"/>
                    <a:pt x="116" y="35"/>
                  </a:cubicBezTo>
                  <a:cubicBezTo>
                    <a:pt x="114" y="31"/>
                    <a:pt x="114" y="31"/>
                    <a:pt x="114" y="31"/>
                  </a:cubicBezTo>
                  <a:cubicBezTo>
                    <a:pt x="111" y="27"/>
                    <a:pt x="111" y="27"/>
                    <a:pt x="111" y="27"/>
                  </a:cubicBezTo>
                  <a:cubicBezTo>
                    <a:pt x="108" y="24"/>
                    <a:pt x="108" y="24"/>
                    <a:pt x="108" y="24"/>
                  </a:cubicBezTo>
                  <a:cubicBezTo>
                    <a:pt x="96" y="19"/>
                    <a:pt x="96" y="19"/>
                    <a:pt x="96" y="19"/>
                  </a:cubicBezTo>
                  <a:cubicBezTo>
                    <a:pt x="94" y="16"/>
                    <a:pt x="94" y="16"/>
                    <a:pt x="94" y="16"/>
                  </a:cubicBezTo>
                  <a:cubicBezTo>
                    <a:pt x="92" y="14"/>
                    <a:pt x="92" y="14"/>
                    <a:pt x="92" y="14"/>
                  </a:cubicBezTo>
                  <a:cubicBezTo>
                    <a:pt x="92" y="11"/>
                    <a:pt x="92" y="11"/>
                    <a:pt x="92" y="11"/>
                  </a:cubicBezTo>
                  <a:cubicBezTo>
                    <a:pt x="97" y="8"/>
                    <a:pt x="97" y="8"/>
                    <a:pt x="97" y="8"/>
                  </a:cubicBezTo>
                  <a:cubicBezTo>
                    <a:pt x="101" y="5"/>
                    <a:pt x="101" y="5"/>
                    <a:pt x="101" y="5"/>
                  </a:cubicBezTo>
                  <a:cubicBezTo>
                    <a:pt x="103" y="4"/>
                    <a:pt x="103" y="4"/>
                    <a:pt x="103" y="4"/>
                  </a:cubicBezTo>
                  <a:cubicBezTo>
                    <a:pt x="103" y="2"/>
                    <a:pt x="103" y="2"/>
                    <a:pt x="103" y="2"/>
                  </a:cubicBezTo>
                  <a:cubicBezTo>
                    <a:pt x="104" y="0"/>
                    <a:pt x="104" y="0"/>
                    <a:pt x="104" y="0"/>
                  </a:cubicBezTo>
                  <a:cubicBezTo>
                    <a:pt x="104" y="0"/>
                    <a:pt x="104" y="0"/>
                    <a:pt x="104" y="0"/>
                  </a:cubicBezTo>
                  <a:cubicBezTo>
                    <a:pt x="48" y="6"/>
                    <a:pt x="48" y="6"/>
                    <a:pt x="48" y="6"/>
                  </a:cubicBezTo>
                  <a:cubicBezTo>
                    <a:pt x="48" y="6"/>
                    <a:pt x="48" y="6"/>
                    <a:pt x="48" y="6"/>
                  </a:cubicBezTo>
                  <a:cubicBezTo>
                    <a:pt x="0" y="10"/>
                    <a:pt x="0" y="10"/>
                    <a:pt x="0" y="10"/>
                  </a:cubicBezTo>
                  <a:cubicBezTo>
                    <a:pt x="3" y="24"/>
                    <a:pt x="3" y="24"/>
                    <a:pt x="3" y="24"/>
                  </a:cubicBezTo>
                  <a:cubicBezTo>
                    <a:pt x="11" y="58"/>
                    <a:pt x="11" y="58"/>
                    <a:pt x="11" y="58"/>
                  </a:cubicBezTo>
                  <a:cubicBezTo>
                    <a:pt x="23" y="98"/>
                    <a:pt x="23" y="98"/>
                    <a:pt x="23" y="98"/>
                  </a:cubicBezTo>
                  <a:cubicBezTo>
                    <a:pt x="25" y="107"/>
                    <a:pt x="25" y="107"/>
                    <a:pt x="25" y="107"/>
                  </a:cubicBezTo>
                  <a:cubicBezTo>
                    <a:pt x="33" y="122"/>
                    <a:pt x="33" y="122"/>
                    <a:pt x="33" y="122"/>
                  </a:cubicBezTo>
                  <a:cubicBezTo>
                    <a:pt x="38" y="128"/>
                    <a:pt x="38" y="128"/>
                    <a:pt x="38" y="128"/>
                  </a:cubicBezTo>
                  <a:cubicBezTo>
                    <a:pt x="38" y="132"/>
                    <a:pt x="38" y="132"/>
                    <a:pt x="38" y="132"/>
                  </a:cubicBezTo>
                  <a:cubicBezTo>
                    <a:pt x="39" y="137"/>
                    <a:pt x="39" y="137"/>
                    <a:pt x="39" y="137"/>
                  </a:cubicBezTo>
                  <a:cubicBezTo>
                    <a:pt x="42" y="139"/>
                    <a:pt x="42" y="139"/>
                    <a:pt x="42" y="139"/>
                  </a:cubicBezTo>
                  <a:cubicBezTo>
                    <a:pt x="40" y="144"/>
                    <a:pt x="40" y="144"/>
                    <a:pt x="40" y="144"/>
                  </a:cubicBezTo>
                  <a:cubicBezTo>
                    <a:pt x="35" y="147"/>
                    <a:pt x="35" y="147"/>
                    <a:pt x="35" y="147"/>
                  </a:cubicBezTo>
                  <a:cubicBezTo>
                    <a:pt x="39" y="150"/>
                    <a:pt x="39" y="150"/>
                    <a:pt x="39" y="150"/>
                  </a:cubicBezTo>
                  <a:cubicBezTo>
                    <a:pt x="38" y="155"/>
                    <a:pt x="38" y="155"/>
                    <a:pt x="38" y="155"/>
                  </a:cubicBezTo>
                  <a:cubicBezTo>
                    <a:pt x="35" y="157"/>
                    <a:pt x="35" y="157"/>
                    <a:pt x="35" y="157"/>
                  </a:cubicBezTo>
                  <a:cubicBezTo>
                    <a:pt x="35" y="163"/>
                    <a:pt x="35" y="163"/>
                    <a:pt x="35" y="163"/>
                  </a:cubicBezTo>
                  <a:cubicBezTo>
                    <a:pt x="37" y="172"/>
                    <a:pt x="37" y="172"/>
                    <a:pt x="37" y="172"/>
                  </a:cubicBezTo>
                  <a:cubicBezTo>
                    <a:pt x="39" y="176"/>
                    <a:pt x="39" y="176"/>
                    <a:pt x="39" y="176"/>
                  </a:cubicBezTo>
                  <a:cubicBezTo>
                    <a:pt x="40" y="182"/>
                    <a:pt x="40" y="182"/>
                    <a:pt x="40" y="182"/>
                  </a:cubicBezTo>
                  <a:cubicBezTo>
                    <a:pt x="38" y="184"/>
                    <a:pt x="38" y="184"/>
                    <a:pt x="38" y="184"/>
                  </a:cubicBezTo>
                  <a:cubicBezTo>
                    <a:pt x="37" y="186"/>
                    <a:pt x="37" y="186"/>
                    <a:pt x="37" y="186"/>
                  </a:cubicBezTo>
                  <a:cubicBezTo>
                    <a:pt x="39" y="190"/>
                    <a:pt x="39" y="190"/>
                    <a:pt x="39" y="190"/>
                  </a:cubicBezTo>
                  <a:cubicBezTo>
                    <a:pt x="41" y="193"/>
                    <a:pt x="41" y="193"/>
                    <a:pt x="41" y="193"/>
                  </a:cubicBezTo>
                  <a:cubicBezTo>
                    <a:pt x="45" y="199"/>
                    <a:pt x="45" y="199"/>
                    <a:pt x="45" y="199"/>
                  </a:cubicBezTo>
                  <a:cubicBezTo>
                    <a:pt x="46" y="201"/>
                    <a:pt x="46" y="201"/>
                    <a:pt x="46" y="201"/>
                  </a:cubicBezTo>
                  <a:cubicBezTo>
                    <a:pt x="52" y="213"/>
                    <a:pt x="52" y="213"/>
                    <a:pt x="52" y="213"/>
                  </a:cubicBezTo>
                  <a:cubicBezTo>
                    <a:pt x="160" y="207"/>
                    <a:pt x="160" y="207"/>
                    <a:pt x="160" y="207"/>
                  </a:cubicBezTo>
                  <a:cubicBezTo>
                    <a:pt x="161" y="216"/>
                    <a:pt x="161" y="216"/>
                    <a:pt x="161" y="216"/>
                  </a:cubicBezTo>
                  <a:cubicBezTo>
                    <a:pt x="169" y="216"/>
                    <a:pt x="169" y="216"/>
                    <a:pt x="169" y="216"/>
                  </a:cubicBezTo>
                  <a:cubicBezTo>
                    <a:pt x="166" y="193"/>
                    <a:pt x="166" y="193"/>
                    <a:pt x="166" y="193"/>
                  </a:cubicBezTo>
                  <a:cubicBezTo>
                    <a:pt x="166" y="193"/>
                    <a:pt x="166" y="193"/>
                    <a:pt x="166" y="193"/>
                  </a:cubicBezTo>
                  <a:cubicBezTo>
                    <a:pt x="173" y="194"/>
                    <a:pt x="173" y="194"/>
                    <a:pt x="173" y="194"/>
                  </a:cubicBezTo>
                  <a:cubicBezTo>
                    <a:pt x="183" y="196"/>
                    <a:pt x="183" y="196"/>
                    <a:pt x="183" y="196"/>
                  </a:cubicBezTo>
                  <a:cubicBezTo>
                    <a:pt x="184" y="193"/>
                    <a:pt x="184" y="193"/>
                    <a:pt x="184" y="193"/>
                  </a:cubicBezTo>
                  <a:cubicBezTo>
                    <a:pt x="184" y="193"/>
                    <a:pt x="185" y="189"/>
                    <a:pt x="185" y="189"/>
                  </a:cubicBezTo>
                  <a:cubicBezTo>
                    <a:pt x="185" y="188"/>
                    <a:pt x="184" y="188"/>
                    <a:pt x="184" y="188"/>
                  </a:cubicBezTo>
                  <a:cubicBezTo>
                    <a:pt x="184" y="188"/>
                    <a:pt x="183" y="187"/>
                    <a:pt x="182" y="187"/>
                  </a:cubicBezTo>
                  <a:cubicBezTo>
                    <a:pt x="181" y="186"/>
                    <a:pt x="181" y="185"/>
                    <a:pt x="180" y="184"/>
                  </a:cubicBezTo>
                  <a:cubicBezTo>
                    <a:pt x="179" y="183"/>
                    <a:pt x="180" y="183"/>
                    <a:pt x="180" y="183"/>
                  </a:cubicBezTo>
                  <a:cubicBezTo>
                    <a:pt x="182" y="183"/>
                    <a:pt x="182" y="183"/>
                    <a:pt x="182" y="183"/>
                  </a:cubicBezTo>
                  <a:cubicBezTo>
                    <a:pt x="185" y="183"/>
                    <a:pt x="185" y="183"/>
                    <a:pt x="185" y="183"/>
                  </a:cubicBezTo>
                  <a:cubicBezTo>
                    <a:pt x="185" y="183"/>
                    <a:pt x="184" y="181"/>
                    <a:pt x="184" y="179"/>
                  </a:cubicBezTo>
                  <a:cubicBezTo>
                    <a:pt x="183" y="177"/>
                    <a:pt x="183" y="177"/>
                    <a:pt x="183" y="177"/>
                  </a:cubicBezTo>
                  <a:cubicBezTo>
                    <a:pt x="186" y="176"/>
                    <a:pt x="186" y="176"/>
                    <a:pt x="186" y="176"/>
                  </a:cubicBezTo>
                  <a:cubicBezTo>
                    <a:pt x="188" y="174"/>
                    <a:pt x="188" y="174"/>
                    <a:pt x="188" y="174"/>
                  </a:cubicBezTo>
                  <a:cubicBezTo>
                    <a:pt x="190" y="169"/>
                    <a:pt x="190" y="169"/>
                    <a:pt x="190" y="169"/>
                  </a:cubicBezTo>
                  <a:cubicBezTo>
                    <a:pt x="187" y="168"/>
                    <a:pt x="187" y="168"/>
                    <a:pt x="187" y="168"/>
                  </a:cubicBezTo>
                  <a:cubicBezTo>
                    <a:pt x="187" y="168"/>
                    <a:pt x="187" y="167"/>
                    <a:pt x="187" y="167"/>
                  </a:cubicBezTo>
                  <a:cubicBezTo>
                    <a:pt x="187" y="166"/>
                    <a:pt x="188" y="166"/>
                    <a:pt x="188" y="165"/>
                  </a:cubicBezTo>
                  <a:cubicBezTo>
                    <a:pt x="188" y="165"/>
                    <a:pt x="189" y="164"/>
                    <a:pt x="189" y="164"/>
                  </a:cubicBezTo>
                  <a:cubicBezTo>
                    <a:pt x="189" y="161"/>
                    <a:pt x="189" y="161"/>
                    <a:pt x="189" y="161"/>
                  </a:cubicBezTo>
                  <a:cubicBezTo>
                    <a:pt x="189" y="154"/>
                    <a:pt x="189" y="154"/>
                    <a:pt x="189" y="154"/>
                  </a:cubicBezTo>
                  <a:cubicBezTo>
                    <a:pt x="189" y="151"/>
                    <a:pt x="189" y="151"/>
                    <a:pt x="189" y="151"/>
                  </a:cubicBezTo>
                  <a:cubicBezTo>
                    <a:pt x="189" y="151"/>
                    <a:pt x="191" y="151"/>
                    <a:pt x="192" y="151"/>
                  </a:cubicBezTo>
                  <a:cubicBezTo>
                    <a:pt x="192" y="151"/>
                    <a:pt x="194" y="152"/>
                    <a:pt x="194" y="152"/>
                  </a:cubicBezTo>
                  <a:cubicBezTo>
                    <a:pt x="194" y="152"/>
                    <a:pt x="195" y="151"/>
                    <a:pt x="195" y="150"/>
                  </a:cubicBezTo>
                  <a:cubicBezTo>
                    <a:pt x="195" y="150"/>
                    <a:pt x="195" y="150"/>
                    <a:pt x="193" y="149"/>
                  </a:cubicBezTo>
                  <a:cubicBezTo>
                    <a:pt x="192" y="148"/>
                    <a:pt x="190" y="147"/>
                    <a:pt x="190" y="147"/>
                  </a:cubicBezTo>
                  <a:cubicBezTo>
                    <a:pt x="190" y="146"/>
                    <a:pt x="189" y="144"/>
                    <a:pt x="189" y="144"/>
                  </a:cubicBezTo>
                  <a:cubicBezTo>
                    <a:pt x="191" y="144"/>
                    <a:pt x="191" y="144"/>
                    <a:pt x="191" y="144"/>
                  </a:cubicBezTo>
                  <a:cubicBezTo>
                    <a:pt x="196" y="144"/>
                    <a:pt x="196" y="144"/>
                    <a:pt x="196" y="144"/>
                  </a:cubicBezTo>
                  <a:cubicBezTo>
                    <a:pt x="197" y="141"/>
                    <a:pt x="197" y="141"/>
                    <a:pt x="197" y="141"/>
                  </a:cubicBezTo>
                  <a:cubicBezTo>
                    <a:pt x="197" y="141"/>
                    <a:pt x="193" y="141"/>
                    <a:pt x="193" y="141"/>
                  </a:cubicBezTo>
                  <a:cubicBezTo>
                    <a:pt x="193" y="141"/>
                    <a:pt x="191" y="139"/>
                    <a:pt x="191" y="139"/>
                  </a:cubicBezTo>
                  <a:cubicBezTo>
                    <a:pt x="192" y="137"/>
                    <a:pt x="192" y="137"/>
                    <a:pt x="192" y="137"/>
                  </a:cubicBezTo>
                  <a:cubicBezTo>
                    <a:pt x="193" y="138"/>
                    <a:pt x="193" y="138"/>
                    <a:pt x="193" y="138"/>
                  </a:cubicBezTo>
                  <a:cubicBezTo>
                    <a:pt x="197" y="138"/>
                    <a:pt x="197" y="138"/>
                    <a:pt x="197" y="138"/>
                  </a:cubicBezTo>
                  <a:cubicBezTo>
                    <a:pt x="199" y="137"/>
                    <a:pt x="199" y="137"/>
                    <a:pt x="199" y="137"/>
                  </a:cubicBezTo>
                  <a:cubicBezTo>
                    <a:pt x="199" y="134"/>
                    <a:pt x="199" y="134"/>
                    <a:pt x="199" y="134"/>
                  </a:cubicBezTo>
                  <a:cubicBezTo>
                    <a:pt x="199" y="132"/>
                    <a:pt x="199" y="132"/>
                    <a:pt x="199" y="132"/>
                  </a:cubicBezTo>
                  <a:cubicBezTo>
                    <a:pt x="201" y="130"/>
                    <a:pt x="201" y="130"/>
                    <a:pt x="201" y="130"/>
                  </a:cubicBezTo>
                  <a:cubicBezTo>
                    <a:pt x="200" y="129"/>
                    <a:pt x="200" y="129"/>
                    <a:pt x="200" y="129"/>
                  </a:cubicBezTo>
                  <a:lnTo>
                    <a:pt x="198" y="128"/>
                  </a:lnTo>
                  <a:close/>
                </a:path>
              </a:pathLst>
            </a:custGeom>
            <a:grpFill/>
            <a:ln w="6350" cap="flat">
              <a:solidFill>
                <a:srgbClr val="FFFFFF"/>
              </a:solidFill>
              <a:prstDash val="solid"/>
              <a:miter lim="800000"/>
              <a:headEnd/>
              <a:tailEnd/>
            </a:ln>
          </p:spPr>
          <p:txBody>
            <a:bodyPr/>
            <a:lstStyle/>
            <a:p>
              <a:pPr defTabSz="1828434" fontAlgn="auto">
                <a:spcBef>
                  <a:spcPts val="0"/>
                </a:spcBef>
                <a:spcAft>
                  <a:spcPts val="0"/>
                </a:spcAft>
                <a:defRPr/>
              </a:pPr>
              <a:endParaRPr lang="en-US" dirty="0">
                <a:solidFill>
                  <a:schemeClr val="accent6"/>
                </a:solidFill>
                <a:latin typeface="Source Sans Pro Regular" charset="0"/>
                <a:ea typeface="+mn-ea"/>
              </a:endParaRPr>
            </a:p>
          </p:txBody>
        </p:sp>
        <p:sp>
          <p:nvSpPr>
            <p:cNvPr id="265" name="Freeform 39"/>
            <p:cNvSpPr>
              <a:spLocks/>
            </p:cNvSpPr>
            <p:nvPr/>
          </p:nvSpPr>
          <p:spPr bwMode="auto">
            <a:xfrm>
              <a:off x="7369190" y="2432960"/>
              <a:ext cx="418238" cy="234416"/>
            </a:xfrm>
            <a:custGeom>
              <a:avLst/>
              <a:gdLst>
                <a:gd name="T0" fmla="*/ 169 w 248"/>
                <a:gd name="T1" fmla="*/ 118 h 139"/>
                <a:gd name="T2" fmla="*/ 248 w 248"/>
                <a:gd name="T3" fmla="*/ 101 h 139"/>
                <a:gd name="T4" fmla="*/ 246 w 248"/>
                <a:gd name="T5" fmla="*/ 93 h 139"/>
                <a:gd name="T6" fmla="*/ 239 w 248"/>
                <a:gd name="T7" fmla="*/ 86 h 139"/>
                <a:gd name="T8" fmla="*/ 232 w 248"/>
                <a:gd name="T9" fmla="*/ 83 h 139"/>
                <a:gd name="T10" fmla="*/ 228 w 248"/>
                <a:gd name="T11" fmla="*/ 78 h 139"/>
                <a:gd name="T12" fmla="*/ 224 w 248"/>
                <a:gd name="T13" fmla="*/ 72 h 139"/>
                <a:gd name="T14" fmla="*/ 226 w 248"/>
                <a:gd name="T15" fmla="*/ 68 h 139"/>
                <a:gd name="T16" fmla="*/ 228 w 248"/>
                <a:gd name="T17" fmla="*/ 67 h 139"/>
                <a:gd name="T18" fmla="*/ 224 w 248"/>
                <a:gd name="T19" fmla="*/ 63 h 139"/>
                <a:gd name="T20" fmla="*/ 211 w 248"/>
                <a:gd name="T21" fmla="*/ 54 h 139"/>
                <a:gd name="T22" fmla="*/ 215 w 248"/>
                <a:gd name="T23" fmla="*/ 55 h 139"/>
                <a:gd name="T24" fmla="*/ 221 w 248"/>
                <a:gd name="T25" fmla="*/ 59 h 139"/>
                <a:gd name="T26" fmla="*/ 225 w 248"/>
                <a:gd name="T27" fmla="*/ 56 h 139"/>
                <a:gd name="T28" fmla="*/ 225 w 248"/>
                <a:gd name="T29" fmla="*/ 48 h 139"/>
                <a:gd name="T30" fmla="*/ 215 w 248"/>
                <a:gd name="T31" fmla="*/ 45 h 139"/>
                <a:gd name="T32" fmla="*/ 211 w 248"/>
                <a:gd name="T33" fmla="*/ 41 h 139"/>
                <a:gd name="T34" fmla="*/ 207 w 248"/>
                <a:gd name="T35" fmla="*/ 43 h 139"/>
                <a:gd name="T36" fmla="*/ 199 w 248"/>
                <a:gd name="T37" fmla="*/ 37 h 139"/>
                <a:gd name="T38" fmla="*/ 193 w 248"/>
                <a:gd name="T39" fmla="*/ 37 h 139"/>
                <a:gd name="T40" fmla="*/ 188 w 248"/>
                <a:gd name="T41" fmla="*/ 36 h 139"/>
                <a:gd name="T42" fmla="*/ 191 w 248"/>
                <a:gd name="T43" fmla="*/ 24 h 139"/>
                <a:gd name="T44" fmla="*/ 192 w 248"/>
                <a:gd name="T45" fmla="*/ 17 h 139"/>
                <a:gd name="T46" fmla="*/ 183 w 248"/>
                <a:gd name="T47" fmla="*/ 10 h 139"/>
                <a:gd name="T48" fmla="*/ 171 w 248"/>
                <a:gd name="T49" fmla="*/ 5 h 139"/>
                <a:gd name="T50" fmla="*/ 166 w 248"/>
                <a:gd name="T51" fmla="*/ 8 h 139"/>
                <a:gd name="T52" fmla="*/ 151 w 248"/>
                <a:gd name="T53" fmla="*/ 0 h 139"/>
                <a:gd name="T54" fmla="*/ 149 w 248"/>
                <a:gd name="T55" fmla="*/ 15 h 139"/>
                <a:gd name="T56" fmla="*/ 144 w 248"/>
                <a:gd name="T57" fmla="*/ 21 h 139"/>
                <a:gd name="T58" fmla="*/ 138 w 248"/>
                <a:gd name="T59" fmla="*/ 28 h 139"/>
                <a:gd name="T60" fmla="*/ 134 w 248"/>
                <a:gd name="T61" fmla="*/ 28 h 139"/>
                <a:gd name="T62" fmla="*/ 131 w 248"/>
                <a:gd name="T63" fmla="*/ 36 h 139"/>
                <a:gd name="T64" fmla="*/ 127 w 248"/>
                <a:gd name="T65" fmla="*/ 46 h 139"/>
                <a:gd name="T66" fmla="*/ 120 w 248"/>
                <a:gd name="T67" fmla="*/ 43 h 139"/>
                <a:gd name="T68" fmla="*/ 115 w 248"/>
                <a:gd name="T69" fmla="*/ 48 h 139"/>
                <a:gd name="T70" fmla="*/ 109 w 248"/>
                <a:gd name="T71" fmla="*/ 68 h 139"/>
                <a:gd name="T72" fmla="*/ 103 w 248"/>
                <a:gd name="T73" fmla="*/ 78 h 139"/>
                <a:gd name="T74" fmla="*/ 100 w 248"/>
                <a:gd name="T75" fmla="*/ 89 h 139"/>
                <a:gd name="T76" fmla="*/ 82 w 248"/>
                <a:gd name="T77" fmla="*/ 101 h 139"/>
                <a:gd name="T78" fmla="*/ 69 w 248"/>
                <a:gd name="T79" fmla="*/ 100 h 139"/>
                <a:gd name="T80" fmla="*/ 61 w 248"/>
                <a:gd name="T81" fmla="*/ 107 h 139"/>
                <a:gd name="T82" fmla="*/ 50 w 248"/>
                <a:gd name="T83" fmla="*/ 100 h 139"/>
                <a:gd name="T84" fmla="*/ 46 w 248"/>
                <a:gd name="T85" fmla="*/ 97 h 139"/>
                <a:gd name="T86" fmla="*/ 43 w 248"/>
                <a:gd name="T87" fmla="*/ 103 h 139"/>
                <a:gd name="T88" fmla="*/ 28 w 248"/>
                <a:gd name="T89" fmla="*/ 113 h 139"/>
                <a:gd name="T90" fmla="*/ 22 w 248"/>
                <a:gd name="T91" fmla="*/ 127 h 139"/>
                <a:gd name="T92" fmla="*/ 15 w 248"/>
                <a:gd name="T93" fmla="*/ 130 h 139"/>
                <a:gd name="T94" fmla="*/ 6 w 248"/>
                <a:gd name="T95" fmla="*/ 136 h 139"/>
                <a:gd name="T96" fmla="*/ 64 w 248"/>
                <a:gd name="T97" fmla="*/ 133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8" h="139">
                  <a:moveTo>
                    <a:pt x="116" y="127"/>
                  </a:moveTo>
                  <a:lnTo>
                    <a:pt x="169" y="118"/>
                  </a:lnTo>
                  <a:lnTo>
                    <a:pt x="243" y="103"/>
                  </a:lnTo>
                  <a:lnTo>
                    <a:pt x="248" y="101"/>
                  </a:lnTo>
                  <a:lnTo>
                    <a:pt x="248" y="98"/>
                  </a:lnTo>
                  <a:lnTo>
                    <a:pt x="246" y="93"/>
                  </a:lnTo>
                  <a:lnTo>
                    <a:pt x="243" y="89"/>
                  </a:lnTo>
                  <a:lnTo>
                    <a:pt x="239" y="86"/>
                  </a:lnTo>
                  <a:lnTo>
                    <a:pt x="237" y="86"/>
                  </a:lnTo>
                  <a:lnTo>
                    <a:pt x="232" y="83"/>
                  </a:lnTo>
                  <a:lnTo>
                    <a:pt x="231" y="80"/>
                  </a:lnTo>
                  <a:lnTo>
                    <a:pt x="228" y="78"/>
                  </a:lnTo>
                  <a:lnTo>
                    <a:pt x="226" y="74"/>
                  </a:lnTo>
                  <a:lnTo>
                    <a:pt x="224" y="72"/>
                  </a:lnTo>
                  <a:lnTo>
                    <a:pt x="224" y="70"/>
                  </a:lnTo>
                  <a:lnTo>
                    <a:pt x="226" y="68"/>
                  </a:lnTo>
                  <a:lnTo>
                    <a:pt x="230" y="70"/>
                  </a:lnTo>
                  <a:lnTo>
                    <a:pt x="228" y="67"/>
                  </a:lnTo>
                  <a:lnTo>
                    <a:pt x="226" y="64"/>
                  </a:lnTo>
                  <a:lnTo>
                    <a:pt x="224" y="63"/>
                  </a:lnTo>
                  <a:lnTo>
                    <a:pt x="215" y="60"/>
                  </a:lnTo>
                  <a:lnTo>
                    <a:pt x="211" y="54"/>
                  </a:lnTo>
                  <a:lnTo>
                    <a:pt x="211" y="53"/>
                  </a:lnTo>
                  <a:lnTo>
                    <a:pt x="215" y="55"/>
                  </a:lnTo>
                  <a:lnTo>
                    <a:pt x="220" y="56"/>
                  </a:lnTo>
                  <a:lnTo>
                    <a:pt x="221" y="59"/>
                  </a:lnTo>
                  <a:lnTo>
                    <a:pt x="227" y="60"/>
                  </a:lnTo>
                  <a:lnTo>
                    <a:pt x="225" y="56"/>
                  </a:lnTo>
                  <a:lnTo>
                    <a:pt x="225" y="51"/>
                  </a:lnTo>
                  <a:lnTo>
                    <a:pt x="225" y="48"/>
                  </a:lnTo>
                  <a:lnTo>
                    <a:pt x="221" y="49"/>
                  </a:lnTo>
                  <a:lnTo>
                    <a:pt x="215" y="45"/>
                  </a:lnTo>
                  <a:lnTo>
                    <a:pt x="212" y="41"/>
                  </a:lnTo>
                  <a:lnTo>
                    <a:pt x="211" y="41"/>
                  </a:lnTo>
                  <a:lnTo>
                    <a:pt x="210" y="43"/>
                  </a:lnTo>
                  <a:lnTo>
                    <a:pt x="207" y="43"/>
                  </a:lnTo>
                  <a:lnTo>
                    <a:pt x="203" y="39"/>
                  </a:lnTo>
                  <a:lnTo>
                    <a:pt x="199" y="37"/>
                  </a:lnTo>
                  <a:lnTo>
                    <a:pt x="195" y="36"/>
                  </a:lnTo>
                  <a:lnTo>
                    <a:pt x="193" y="37"/>
                  </a:lnTo>
                  <a:lnTo>
                    <a:pt x="190" y="38"/>
                  </a:lnTo>
                  <a:lnTo>
                    <a:pt x="188" y="36"/>
                  </a:lnTo>
                  <a:lnTo>
                    <a:pt x="188" y="25"/>
                  </a:lnTo>
                  <a:lnTo>
                    <a:pt x="191" y="24"/>
                  </a:lnTo>
                  <a:lnTo>
                    <a:pt x="193" y="21"/>
                  </a:lnTo>
                  <a:lnTo>
                    <a:pt x="192" y="17"/>
                  </a:lnTo>
                  <a:lnTo>
                    <a:pt x="188" y="14"/>
                  </a:lnTo>
                  <a:lnTo>
                    <a:pt x="183" y="10"/>
                  </a:lnTo>
                  <a:lnTo>
                    <a:pt x="173" y="4"/>
                  </a:lnTo>
                  <a:lnTo>
                    <a:pt x="171" y="5"/>
                  </a:lnTo>
                  <a:lnTo>
                    <a:pt x="168" y="8"/>
                  </a:lnTo>
                  <a:lnTo>
                    <a:pt x="166" y="8"/>
                  </a:lnTo>
                  <a:lnTo>
                    <a:pt x="160" y="5"/>
                  </a:lnTo>
                  <a:lnTo>
                    <a:pt x="151" y="0"/>
                  </a:lnTo>
                  <a:lnTo>
                    <a:pt x="151" y="8"/>
                  </a:lnTo>
                  <a:lnTo>
                    <a:pt x="149" y="15"/>
                  </a:lnTo>
                  <a:lnTo>
                    <a:pt x="147" y="18"/>
                  </a:lnTo>
                  <a:lnTo>
                    <a:pt x="144" y="21"/>
                  </a:lnTo>
                  <a:lnTo>
                    <a:pt x="139" y="30"/>
                  </a:lnTo>
                  <a:lnTo>
                    <a:pt x="138" y="28"/>
                  </a:lnTo>
                  <a:lnTo>
                    <a:pt x="135" y="28"/>
                  </a:lnTo>
                  <a:lnTo>
                    <a:pt x="134" y="28"/>
                  </a:lnTo>
                  <a:lnTo>
                    <a:pt x="133" y="32"/>
                  </a:lnTo>
                  <a:lnTo>
                    <a:pt x="131" y="36"/>
                  </a:lnTo>
                  <a:lnTo>
                    <a:pt x="128" y="44"/>
                  </a:lnTo>
                  <a:lnTo>
                    <a:pt x="127" y="46"/>
                  </a:lnTo>
                  <a:lnTo>
                    <a:pt x="125" y="45"/>
                  </a:lnTo>
                  <a:lnTo>
                    <a:pt x="120" y="43"/>
                  </a:lnTo>
                  <a:lnTo>
                    <a:pt x="116" y="41"/>
                  </a:lnTo>
                  <a:lnTo>
                    <a:pt x="115" y="48"/>
                  </a:lnTo>
                  <a:lnTo>
                    <a:pt x="112" y="60"/>
                  </a:lnTo>
                  <a:lnTo>
                    <a:pt x="109" y="68"/>
                  </a:lnTo>
                  <a:lnTo>
                    <a:pt x="104" y="73"/>
                  </a:lnTo>
                  <a:lnTo>
                    <a:pt x="103" y="78"/>
                  </a:lnTo>
                  <a:lnTo>
                    <a:pt x="104" y="86"/>
                  </a:lnTo>
                  <a:lnTo>
                    <a:pt x="100" y="89"/>
                  </a:lnTo>
                  <a:lnTo>
                    <a:pt x="89" y="95"/>
                  </a:lnTo>
                  <a:lnTo>
                    <a:pt x="82" y="101"/>
                  </a:lnTo>
                  <a:lnTo>
                    <a:pt x="73" y="103"/>
                  </a:lnTo>
                  <a:lnTo>
                    <a:pt x="69" y="100"/>
                  </a:lnTo>
                  <a:lnTo>
                    <a:pt x="63" y="107"/>
                  </a:lnTo>
                  <a:lnTo>
                    <a:pt x="61" y="107"/>
                  </a:lnTo>
                  <a:lnTo>
                    <a:pt x="56" y="105"/>
                  </a:lnTo>
                  <a:lnTo>
                    <a:pt x="50" y="100"/>
                  </a:lnTo>
                  <a:lnTo>
                    <a:pt x="49" y="97"/>
                  </a:lnTo>
                  <a:lnTo>
                    <a:pt x="46" y="97"/>
                  </a:lnTo>
                  <a:lnTo>
                    <a:pt x="45" y="99"/>
                  </a:lnTo>
                  <a:lnTo>
                    <a:pt x="43" y="103"/>
                  </a:lnTo>
                  <a:lnTo>
                    <a:pt x="39" y="109"/>
                  </a:lnTo>
                  <a:lnTo>
                    <a:pt x="28" y="113"/>
                  </a:lnTo>
                  <a:lnTo>
                    <a:pt x="25" y="118"/>
                  </a:lnTo>
                  <a:lnTo>
                    <a:pt x="22" y="127"/>
                  </a:lnTo>
                  <a:lnTo>
                    <a:pt x="18" y="128"/>
                  </a:lnTo>
                  <a:lnTo>
                    <a:pt x="15" y="130"/>
                  </a:lnTo>
                  <a:lnTo>
                    <a:pt x="10" y="133"/>
                  </a:lnTo>
                  <a:lnTo>
                    <a:pt x="6" y="136"/>
                  </a:lnTo>
                  <a:lnTo>
                    <a:pt x="0" y="139"/>
                  </a:lnTo>
                  <a:lnTo>
                    <a:pt x="64" y="133"/>
                  </a:lnTo>
                  <a:lnTo>
                    <a:pt x="116" y="127"/>
                  </a:lnTo>
                  <a:close/>
                </a:path>
              </a:pathLst>
            </a:custGeom>
            <a:grpFill/>
            <a:ln w="6350" cap="flat">
              <a:solidFill>
                <a:srgbClr val="FFFFFF"/>
              </a:solidFill>
              <a:prstDash val="solid"/>
              <a:miter lim="800000"/>
              <a:headEnd/>
              <a:tailEnd/>
            </a:ln>
          </p:spPr>
          <p:txBody>
            <a:bodyPr/>
            <a:lstStyle/>
            <a:p>
              <a:pPr defTabSz="1828434" fontAlgn="auto">
                <a:spcBef>
                  <a:spcPts val="0"/>
                </a:spcBef>
                <a:spcAft>
                  <a:spcPts val="0"/>
                </a:spcAft>
                <a:defRPr/>
              </a:pPr>
              <a:endParaRPr lang="en-US" dirty="0">
                <a:latin typeface="Source Sans Pro Regular" charset="0"/>
                <a:ea typeface="+mn-ea"/>
              </a:endParaRPr>
            </a:p>
          </p:txBody>
        </p:sp>
        <p:sp>
          <p:nvSpPr>
            <p:cNvPr id="266" name="Freeform 40"/>
            <p:cNvSpPr>
              <a:spLocks/>
            </p:cNvSpPr>
            <p:nvPr/>
          </p:nvSpPr>
          <p:spPr bwMode="auto">
            <a:xfrm>
              <a:off x="7406291" y="2750011"/>
              <a:ext cx="269831" cy="209119"/>
            </a:xfrm>
            <a:custGeom>
              <a:avLst/>
              <a:gdLst>
                <a:gd name="T0" fmla="*/ 94 w 189"/>
                <a:gd name="T1" fmla="*/ 4 h 147"/>
                <a:gd name="T2" fmla="*/ 79 w 189"/>
                <a:gd name="T3" fmla="*/ 0 h 147"/>
                <a:gd name="T4" fmla="*/ 67 w 189"/>
                <a:gd name="T5" fmla="*/ 4 h 147"/>
                <a:gd name="T6" fmla="*/ 58 w 189"/>
                <a:gd name="T7" fmla="*/ 6 h 147"/>
                <a:gd name="T8" fmla="*/ 39 w 189"/>
                <a:gd name="T9" fmla="*/ 4 h 147"/>
                <a:gd name="T10" fmla="*/ 26 w 189"/>
                <a:gd name="T11" fmla="*/ 7 h 147"/>
                <a:gd name="T12" fmla="*/ 12 w 189"/>
                <a:gd name="T13" fmla="*/ 18 h 147"/>
                <a:gd name="T14" fmla="*/ 11 w 189"/>
                <a:gd name="T15" fmla="*/ 22 h 147"/>
                <a:gd name="T16" fmla="*/ 5 w 189"/>
                <a:gd name="T17" fmla="*/ 26 h 147"/>
                <a:gd name="T18" fmla="*/ 0 w 189"/>
                <a:gd name="T19" fmla="*/ 32 h 147"/>
                <a:gd name="T20" fmla="*/ 4 w 189"/>
                <a:gd name="T21" fmla="*/ 37 h 147"/>
                <a:gd name="T22" fmla="*/ 19 w 189"/>
                <a:gd name="T23" fmla="*/ 45 h 147"/>
                <a:gd name="T24" fmla="*/ 24 w 189"/>
                <a:gd name="T25" fmla="*/ 53 h 147"/>
                <a:gd name="T26" fmla="*/ 34 w 189"/>
                <a:gd name="T27" fmla="*/ 64 h 147"/>
                <a:gd name="T28" fmla="*/ 55 w 189"/>
                <a:gd name="T29" fmla="*/ 81 h 147"/>
                <a:gd name="T30" fmla="*/ 66 w 189"/>
                <a:gd name="T31" fmla="*/ 96 h 147"/>
                <a:gd name="T32" fmla="*/ 76 w 189"/>
                <a:gd name="T33" fmla="*/ 102 h 147"/>
                <a:gd name="T34" fmla="*/ 82 w 189"/>
                <a:gd name="T35" fmla="*/ 107 h 147"/>
                <a:gd name="T36" fmla="*/ 87 w 189"/>
                <a:gd name="T37" fmla="*/ 114 h 147"/>
                <a:gd name="T38" fmla="*/ 89 w 189"/>
                <a:gd name="T39" fmla="*/ 119 h 147"/>
                <a:gd name="T40" fmla="*/ 91 w 189"/>
                <a:gd name="T41" fmla="*/ 124 h 147"/>
                <a:gd name="T42" fmla="*/ 95 w 189"/>
                <a:gd name="T43" fmla="*/ 125 h 147"/>
                <a:gd name="T44" fmla="*/ 98 w 189"/>
                <a:gd name="T45" fmla="*/ 128 h 147"/>
                <a:gd name="T46" fmla="*/ 99 w 189"/>
                <a:gd name="T47" fmla="*/ 133 h 147"/>
                <a:gd name="T48" fmla="*/ 103 w 189"/>
                <a:gd name="T49" fmla="*/ 138 h 147"/>
                <a:gd name="T50" fmla="*/ 104 w 189"/>
                <a:gd name="T51" fmla="*/ 145 h 147"/>
                <a:gd name="T52" fmla="*/ 108 w 189"/>
                <a:gd name="T53" fmla="*/ 147 h 147"/>
                <a:gd name="T54" fmla="*/ 110 w 189"/>
                <a:gd name="T55" fmla="*/ 140 h 147"/>
                <a:gd name="T56" fmla="*/ 116 w 189"/>
                <a:gd name="T57" fmla="*/ 140 h 147"/>
                <a:gd name="T58" fmla="*/ 117 w 189"/>
                <a:gd name="T59" fmla="*/ 137 h 147"/>
                <a:gd name="T60" fmla="*/ 112 w 189"/>
                <a:gd name="T61" fmla="*/ 136 h 147"/>
                <a:gd name="T62" fmla="*/ 110 w 189"/>
                <a:gd name="T63" fmla="*/ 133 h 147"/>
                <a:gd name="T64" fmla="*/ 115 w 189"/>
                <a:gd name="T65" fmla="*/ 132 h 147"/>
                <a:gd name="T66" fmla="*/ 119 w 189"/>
                <a:gd name="T67" fmla="*/ 135 h 147"/>
                <a:gd name="T68" fmla="*/ 124 w 189"/>
                <a:gd name="T69" fmla="*/ 128 h 147"/>
                <a:gd name="T70" fmla="*/ 123 w 189"/>
                <a:gd name="T71" fmla="*/ 123 h 147"/>
                <a:gd name="T72" fmla="*/ 130 w 189"/>
                <a:gd name="T73" fmla="*/ 123 h 147"/>
                <a:gd name="T74" fmla="*/ 135 w 189"/>
                <a:gd name="T75" fmla="*/ 119 h 147"/>
                <a:gd name="T76" fmla="*/ 131 w 189"/>
                <a:gd name="T77" fmla="*/ 118 h 147"/>
                <a:gd name="T78" fmla="*/ 129 w 189"/>
                <a:gd name="T79" fmla="*/ 115 h 147"/>
                <a:gd name="T80" fmla="*/ 133 w 189"/>
                <a:gd name="T81" fmla="*/ 115 h 147"/>
                <a:gd name="T82" fmla="*/ 138 w 189"/>
                <a:gd name="T83" fmla="*/ 117 h 147"/>
                <a:gd name="T84" fmla="*/ 145 w 189"/>
                <a:gd name="T85" fmla="*/ 110 h 147"/>
                <a:gd name="T86" fmla="*/ 141 w 189"/>
                <a:gd name="T87" fmla="*/ 105 h 147"/>
                <a:gd name="T88" fmla="*/ 143 w 189"/>
                <a:gd name="T89" fmla="*/ 103 h 147"/>
                <a:gd name="T90" fmla="*/ 149 w 189"/>
                <a:gd name="T91" fmla="*/ 103 h 147"/>
                <a:gd name="T92" fmla="*/ 155 w 189"/>
                <a:gd name="T93" fmla="*/ 93 h 147"/>
                <a:gd name="T94" fmla="*/ 164 w 189"/>
                <a:gd name="T95" fmla="*/ 89 h 147"/>
                <a:gd name="T96" fmla="*/ 169 w 189"/>
                <a:gd name="T97" fmla="*/ 81 h 147"/>
                <a:gd name="T98" fmla="*/ 165 w 189"/>
                <a:gd name="T99" fmla="*/ 75 h 147"/>
                <a:gd name="T100" fmla="*/ 169 w 189"/>
                <a:gd name="T101" fmla="*/ 75 h 147"/>
                <a:gd name="T102" fmla="*/ 170 w 189"/>
                <a:gd name="T103" fmla="*/ 70 h 147"/>
                <a:gd name="T104" fmla="*/ 175 w 189"/>
                <a:gd name="T105" fmla="*/ 60 h 147"/>
                <a:gd name="T106" fmla="*/ 178 w 189"/>
                <a:gd name="T107" fmla="*/ 54 h 147"/>
                <a:gd name="T108" fmla="*/ 187 w 189"/>
                <a:gd name="T109" fmla="*/ 46 h 147"/>
                <a:gd name="T110" fmla="*/ 138 w 189"/>
                <a:gd name="T111" fmla="*/ 6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89" h="147">
                  <a:moveTo>
                    <a:pt x="98" y="14"/>
                  </a:moveTo>
                  <a:cubicBezTo>
                    <a:pt x="94" y="4"/>
                    <a:pt x="94" y="4"/>
                    <a:pt x="94" y="4"/>
                  </a:cubicBezTo>
                  <a:cubicBezTo>
                    <a:pt x="88" y="1"/>
                    <a:pt x="88" y="1"/>
                    <a:pt x="88" y="1"/>
                  </a:cubicBezTo>
                  <a:cubicBezTo>
                    <a:pt x="79" y="0"/>
                    <a:pt x="79" y="0"/>
                    <a:pt x="79" y="0"/>
                  </a:cubicBezTo>
                  <a:cubicBezTo>
                    <a:pt x="72" y="1"/>
                    <a:pt x="72" y="1"/>
                    <a:pt x="72" y="1"/>
                  </a:cubicBezTo>
                  <a:cubicBezTo>
                    <a:pt x="67" y="4"/>
                    <a:pt x="67" y="4"/>
                    <a:pt x="67" y="4"/>
                  </a:cubicBezTo>
                  <a:cubicBezTo>
                    <a:pt x="64" y="5"/>
                    <a:pt x="64" y="5"/>
                    <a:pt x="64" y="5"/>
                  </a:cubicBezTo>
                  <a:cubicBezTo>
                    <a:pt x="58" y="6"/>
                    <a:pt x="58" y="6"/>
                    <a:pt x="58" y="6"/>
                  </a:cubicBezTo>
                  <a:cubicBezTo>
                    <a:pt x="46" y="4"/>
                    <a:pt x="46" y="4"/>
                    <a:pt x="46" y="4"/>
                  </a:cubicBezTo>
                  <a:cubicBezTo>
                    <a:pt x="39" y="4"/>
                    <a:pt x="39" y="4"/>
                    <a:pt x="39" y="4"/>
                  </a:cubicBezTo>
                  <a:cubicBezTo>
                    <a:pt x="31" y="5"/>
                    <a:pt x="31" y="5"/>
                    <a:pt x="31" y="5"/>
                  </a:cubicBezTo>
                  <a:cubicBezTo>
                    <a:pt x="26" y="7"/>
                    <a:pt x="26" y="7"/>
                    <a:pt x="26" y="7"/>
                  </a:cubicBezTo>
                  <a:cubicBezTo>
                    <a:pt x="12" y="18"/>
                    <a:pt x="12" y="18"/>
                    <a:pt x="12" y="18"/>
                  </a:cubicBezTo>
                  <a:cubicBezTo>
                    <a:pt x="12" y="18"/>
                    <a:pt x="12" y="18"/>
                    <a:pt x="12" y="18"/>
                  </a:cubicBezTo>
                  <a:cubicBezTo>
                    <a:pt x="11" y="20"/>
                    <a:pt x="11" y="20"/>
                    <a:pt x="11" y="20"/>
                  </a:cubicBezTo>
                  <a:cubicBezTo>
                    <a:pt x="11" y="22"/>
                    <a:pt x="11" y="22"/>
                    <a:pt x="11" y="22"/>
                  </a:cubicBezTo>
                  <a:cubicBezTo>
                    <a:pt x="9" y="23"/>
                    <a:pt x="9" y="23"/>
                    <a:pt x="9" y="23"/>
                  </a:cubicBezTo>
                  <a:cubicBezTo>
                    <a:pt x="5" y="26"/>
                    <a:pt x="5" y="26"/>
                    <a:pt x="5" y="26"/>
                  </a:cubicBezTo>
                  <a:cubicBezTo>
                    <a:pt x="0" y="29"/>
                    <a:pt x="0" y="29"/>
                    <a:pt x="0" y="29"/>
                  </a:cubicBezTo>
                  <a:cubicBezTo>
                    <a:pt x="0" y="32"/>
                    <a:pt x="0" y="32"/>
                    <a:pt x="0" y="32"/>
                  </a:cubicBezTo>
                  <a:cubicBezTo>
                    <a:pt x="2" y="34"/>
                    <a:pt x="2" y="34"/>
                    <a:pt x="2" y="34"/>
                  </a:cubicBezTo>
                  <a:cubicBezTo>
                    <a:pt x="4" y="37"/>
                    <a:pt x="4" y="37"/>
                    <a:pt x="4" y="37"/>
                  </a:cubicBezTo>
                  <a:cubicBezTo>
                    <a:pt x="16" y="42"/>
                    <a:pt x="16" y="42"/>
                    <a:pt x="16" y="42"/>
                  </a:cubicBezTo>
                  <a:cubicBezTo>
                    <a:pt x="19" y="45"/>
                    <a:pt x="19" y="45"/>
                    <a:pt x="19" y="45"/>
                  </a:cubicBezTo>
                  <a:cubicBezTo>
                    <a:pt x="22" y="49"/>
                    <a:pt x="22" y="49"/>
                    <a:pt x="22" y="49"/>
                  </a:cubicBezTo>
                  <a:cubicBezTo>
                    <a:pt x="24" y="53"/>
                    <a:pt x="24" y="53"/>
                    <a:pt x="24" y="53"/>
                  </a:cubicBezTo>
                  <a:cubicBezTo>
                    <a:pt x="29" y="58"/>
                    <a:pt x="29" y="58"/>
                    <a:pt x="29" y="58"/>
                  </a:cubicBezTo>
                  <a:cubicBezTo>
                    <a:pt x="34" y="64"/>
                    <a:pt x="34" y="64"/>
                    <a:pt x="34" y="64"/>
                  </a:cubicBezTo>
                  <a:cubicBezTo>
                    <a:pt x="50" y="77"/>
                    <a:pt x="50" y="77"/>
                    <a:pt x="50" y="77"/>
                  </a:cubicBezTo>
                  <a:cubicBezTo>
                    <a:pt x="55" y="81"/>
                    <a:pt x="55" y="81"/>
                    <a:pt x="55" y="81"/>
                  </a:cubicBezTo>
                  <a:cubicBezTo>
                    <a:pt x="61" y="89"/>
                    <a:pt x="61" y="89"/>
                    <a:pt x="61" y="89"/>
                  </a:cubicBezTo>
                  <a:cubicBezTo>
                    <a:pt x="66" y="96"/>
                    <a:pt x="66" y="96"/>
                    <a:pt x="66" y="96"/>
                  </a:cubicBezTo>
                  <a:cubicBezTo>
                    <a:pt x="73" y="99"/>
                    <a:pt x="73" y="99"/>
                    <a:pt x="73" y="99"/>
                  </a:cubicBezTo>
                  <a:cubicBezTo>
                    <a:pt x="76" y="102"/>
                    <a:pt x="76" y="102"/>
                    <a:pt x="76" y="102"/>
                  </a:cubicBezTo>
                  <a:cubicBezTo>
                    <a:pt x="79" y="105"/>
                    <a:pt x="79" y="105"/>
                    <a:pt x="79" y="105"/>
                  </a:cubicBezTo>
                  <a:cubicBezTo>
                    <a:pt x="82" y="107"/>
                    <a:pt x="82" y="107"/>
                    <a:pt x="82" y="107"/>
                  </a:cubicBezTo>
                  <a:cubicBezTo>
                    <a:pt x="84" y="109"/>
                    <a:pt x="84" y="109"/>
                    <a:pt x="84" y="109"/>
                  </a:cubicBezTo>
                  <a:cubicBezTo>
                    <a:pt x="87" y="114"/>
                    <a:pt x="87" y="114"/>
                    <a:pt x="87" y="114"/>
                  </a:cubicBezTo>
                  <a:cubicBezTo>
                    <a:pt x="89" y="117"/>
                    <a:pt x="89" y="117"/>
                    <a:pt x="89" y="117"/>
                  </a:cubicBezTo>
                  <a:cubicBezTo>
                    <a:pt x="89" y="119"/>
                    <a:pt x="89" y="119"/>
                    <a:pt x="89" y="119"/>
                  </a:cubicBezTo>
                  <a:cubicBezTo>
                    <a:pt x="90" y="122"/>
                    <a:pt x="90" y="122"/>
                    <a:pt x="90" y="122"/>
                  </a:cubicBezTo>
                  <a:cubicBezTo>
                    <a:pt x="91" y="124"/>
                    <a:pt x="91" y="124"/>
                    <a:pt x="91" y="124"/>
                  </a:cubicBezTo>
                  <a:cubicBezTo>
                    <a:pt x="92" y="124"/>
                    <a:pt x="92" y="124"/>
                    <a:pt x="92" y="124"/>
                  </a:cubicBezTo>
                  <a:cubicBezTo>
                    <a:pt x="95" y="125"/>
                    <a:pt x="95" y="125"/>
                    <a:pt x="95" y="125"/>
                  </a:cubicBezTo>
                  <a:cubicBezTo>
                    <a:pt x="98" y="127"/>
                    <a:pt x="98" y="127"/>
                    <a:pt x="98" y="127"/>
                  </a:cubicBezTo>
                  <a:cubicBezTo>
                    <a:pt x="98" y="128"/>
                    <a:pt x="98" y="128"/>
                    <a:pt x="98" y="128"/>
                  </a:cubicBezTo>
                  <a:cubicBezTo>
                    <a:pt x="98" y="130"/>
                    <a:pt x="98" y="130"/>
                    <a:pt x="98" y="130"/>
                  </a:cubicBezTo>
                  <a:cubicBezTo>
                    <a:pt x="99" y="133"/>
                    <a:pt x="99" y="133"/>
                    <a:pt x="99" y="133"/>
                  </a:cubicBezTo>
                  <a:cubicBezTo>
                    <a:pt x="103" y="137"/>
                    <a:pt x="103" y="137"/>
                    <a:pt x="103" y="137"/>
                  </a:cubicBezTo>
                  <a:cubicBezTo>
                    <a:pt x="103" y="138"/>
                    <a:pt x="103" y="138"/>
                    <a:pt x="103" y="138"/>
                  </a:cubicBezTo>
                  <a:cubicBezTo>
                    <a:pt x="103" y="142"/>
                    <a:pt x="103" y="142"/>
                    <a:pt x="103" y="142"/>
                  </a:cubicBezTo>
                  <a:cubicBezTo>
                    <a:pt x="104" y="145"/>
                    <a:pt x="104" y="145"/>
                    <a:pt x="104" y="145"/>
                  </a:cubicBezTo>
                  <a:cubicBezTo>
                    <a:pt x="106" y="146"/>
                    <a:pt x="106" y="146"/>
                    <a:pt x="106" y="146"/>
                  </a:cubicBezTo>
                  <a:cubicBezTo>
                    <a:pt x="108" y="147"/>
                    <a:pt x="108" y="147"/>
                    <a:pt x="108" y="147"/>
                  </a:cubicBezTo>
                  <a:cubicBezTo>
                    <a:pt x="108" y="141"/>
                    <a:pt x="108" y="141"/>
                    <a:pt x="108" y="141"/>
                  </a:cubicBezTo>
                  <a:cubicBezTo>
                    <a:pt x="110" y="140"/>
                    <a:pt x="110" y="140"/>
                    <a:pt x="110" y="140"/>
                  </a:cubicBezTo>
                  <a:cubicBezTo>
                    <a:pt x="115" y="140"/>
                    <a:pt x="115" y="140"/>
                    <a:pt x="115" y="140"/>
                  </a:cubicBezTo>
                  <a:cubicBezTo>
                    <a:pt x="116" y="140"/>
                    <a:pt x="116" y="140"/>
                    <a:pt x="116" y="140"/>
                  </a:cubicBezTo>
                  <a:cubicBezTo>
                    <a:pt x="116" y="140"/>
                    <a:pt x="118" y="139"/>
                    <a:pt x="118" y="139"/>
                  </a:cubicBezTo>
                  <a:cubicBezTo>
                    <a:pt x="118" y="138"/>
                    <a:pt x="117" y="137"/>
                    <a:pt x="117" y="137"/>
                  </a:cubicBezTo>
                  <a:cubicBezTo>
                    <a:pt x="116" y="137"/>
                    <a:pt x="116" y="137"/>
                    <a:pt x="116" y="137"/>
                  </a:cubicBezTo>
                  <a:cubicBezTo>
                    <a:pt x="116" y="137"/>
                    <a:pt x="112" y="136"/>
                    <a:pt x="112" y="136"/>
                  </a:cubicBezTo>
                  <a:cubicBezTo>
                    <a:pt x="111" y="136"/>
                    <a:pt x="110" y="134"/>
                    <a:pt x="110" y="134"/>
                  </a:cubicBezTo>
                  <a:cubicBezTo>
                    <a:pt x="110" y="133"/>
                    <a:pt x="110" y="133"/>
                    <a:pt x="110" y="133"/>
                  </a:cubicBezTo>
                  <a:cubicBezTo>
                    <a:pt x="111" y="129"/>
                    <a:pt x="111" y="129"/>
                    <a:pt x="111" y="129"/>
                  </a:cubicBezTo>
                  <a:cubicBezTo>
                    <a:pt x="115" y="132"/>
                    <a:pt x="115" y="132"/>
                    <a:pt x="115" y="132"/>
                  </a:cubicBezTo>
                  <a:cubicBezTo>
                    <a:pt x="116" y="133"/>
                    <a:pt x="116" y="133"/>
                    <a:pt x="116" y="133"/>
                  </a:cubicBezTo>
                  <a:cubicBezTo>
                    <a:pt x="119" y="135"/>
                    <a:pt x="119" y="135"/>
                    <a:pt x="119" y="135"/>
                  </a:cubicBezTo>
                  <a:cubicBezTo>
                    <a:pt x="123" y="134"/>
                    <a:pt x="123" y="134"/>
                    <a:pt x="123" y="134"/>
                  </a:cubicBezTo>
                  <a:cubicBezTo>
                    <a:pt x="124" y="128"/>
                    <a:pt x="124" y="128"/>
                    <a:pt x="124" y="128"/>
                  </a:cubicBezTo>
                  <a:cubicBezTo>
                    <a:pt x="124" y="127"/>
                    <a:pt x="124" y="127"/>
                    <a:pt x="124" y="127"/>
                  </a:cubicBezTo>
                  <a:cubicBezTo>
                    <a:pt x="123" y="123"/>
                    <a:pt x="123" y="123"/>
                    <a:pt x="123" y="123"/>
                  </a:cubicBezTo>
                  <a:cubicBezTo>
                    <a:pt x="126" y="123"/>
                    <a:pt x="126" y="123"/>
                    <a:pt x="126" y="123"/>
                  </a:cubicBezTo>
                  <a:cubicBezTo>
                    <a:pt x="130" y="123"/>
                    <a:pt x="130" y="123"/>
                    <a:pt x="130" y="123"/>
                  </a:cubicBezTo>
                  <a:cubicBezTo>
                    <a:pt x="135" y="120"/>
                    <a:pt x="135" y="120"/>
                    <a:pt x="135" y="120"/>
                  </a:cubicBezTo>
                  <a:cubicBezTo>
                    <a:pt x="135" y="119"/>
                    <a:pt x="135" y="119"/>
                    <a:pt x="135" y="119"/>
                  </a:cubicBezTo>
                  <a:cubicBezTo>
                    <a:pt x="133" y="118"/>
                    <a:pt x="133" y="118"/>
                    <a:pt x="133" y="118"/>
                  </a:cubicBezTo>
                  <a:cubicBezTo>
                    <a:pt x="131" y="118"/>
                    <a:pt x="131" y="118"/>
                    <a:pt x="131" y="118"/>
                  </a:cubicBezTo>
                  <a:cubicBezTo>
                    <a:pt x="129" y="117"/>
                    <a:pt x="129" y="117"/>
                    <a:pt x="129" y="117"/>
                  </a:cubicBezTo>
                  <a:cubicBezTo>
                    <a:pt x="129" y="115"/>
                    <a:pt x="129" y="115"/>
                    <a:pt x="129" y="115"/>
                  </a:cubicBezTo>
                  <a:cubicBezTo>
                    <a:pt x="132" y="114"/>
                    <a:pt x="132" y="114"/>
                    <a:pt x="132" y="114"/>
                  </a:cubicBezTo>
                  <a:cubicBezTo>
                    <a:pt x="133" y="115"/>
                    <a:pt x="133" y="115"/>
                    <a:pt x="133" y="115"/>
                  </a:cubicBezTo>
                  <a:cubicBezTo>
                    <a:pt x="136" y="117"/>
                    <a:pt x="136" y="117"/>
                    <a:pt x="136" y="117"/>
                  </a:cubicBezTo>
                  <a:cubicBezTo>
                    <a:pt x="138" y="117"/>
                    <a:pt x="138" y="117"/>
                    <a:pt x="138" y="117"/>
                  </a:cubicBezTo>
                  <a:cubicBezTo>
                    <a:pt x="142" y="114"/>
                    <a:pt x="142" y="114"/>
                    <a:pt x="142" y="114"/>
                  </a:cubicBezTo>
                  <a:cubicBezTo>
                    <a:pt x="145" y="110"/>
                    <a:pt x="145" y="110"/>
                    <a:pt x="145" y="110"/>
                  </a:cubicBezTo>
                  <a:cubicBezTo>
                    <a:pt x="144" y="107"/>
                    <a:pt x="144" y="107"/>
                    <a:pt x="144" y="107"/>
                  </a:cubicBezTo>
                  <a:cubicBezTo>
                    <a:pt x="141" y="105"/>
                    <a:pt x="141" y="105"/>
                    <a:pt x="141" y="105"/>
                  </a:cubicBezTo>
                  <a:cubicBezTo>
                    <a:pt x="141" y="104"/>
                    <a:pt x="141" y="104"/>
                    <a:pt x="141" y="104"/>
                  </a:cubicBezTo>
                  <a:cubicBezTo>
                    <a:pt x="143" y="103"/>
                    <a:pt x="143" y="103"/>
                    <a:pt x="143" y="103"/>
                  </a:cubicBezTo>
                  <a:cubicBezTo>
                    <a:pt x="147" y="105"/>
                    <a:pt x="147" y="105"/>
                    <a:pt x="147" y="105"/>
                  </a:cubicBezTo>
                  <a:cubicBezTo>
                    <a:pt x="149" y="103"/>
                    <a:pt x="149" y="103"/>
                    <a:pt x="149" y="103"/>
                  </a:cubicBezTo>
                  <a:cubicBezTo>
                    <a:pt x="151" y="100"/>
                    <a:pt x="151" y="100"/>
                    <a:pt x="151" y="100"/>
                  </a:cubicBezTo>
                  <a:cubicBezTo>
                    <a:pt x="155" y="93"/>
                    <a:pt x="155" y="93"/>
                    <a:pt x="155" y="93"/>
                  </a:cubicBezTo>
                  <a:cubicBezTo>
                    <a:pt x="159" y="90"/>
                    <a:pt x="159" y="90"/>
                    <a:pt x="159" y="90"/>
                  </a:cubicBezTo>
                  <a:cubicBezTo>
                    <a:pt x="164" y="89"/>
                    <a:pt x="164" y="89"/>
                    <a:pt x="164" y="89"/>
                  </a:cubicBezTo>
                  <a:cubicBezTo>
                    <a:pt x="167" y="84"/>
                    <a:pt x="167" y="84"/>
                    <a:pt x="167" y="84"/>
                  </a:cubicBezTo>
                  <a:cubicBezTo>
                    <a:pt x="169" y="81"/>
                    <a:pt x="169" y="81"/>
                    <a:pt x="169" y="81"/>
                  </a:cubicBezTo>
                  <a:cubicBezTo>
                    <a:pt x="167" y="79"/>
                    <a:pt x="167" y="79"/>
                    <a:pt x="167" y="79"/>
                  </a:cubicBezTo>
                  <a:cubicBezTo>
                    <a:pt x="165" y="75"/>
                    <a:pt x="165" y="75"/>
                    <a:pt x="165" y="75"/>
                  </a:cubicBezTo>
                  <a:cubicBezTo>
                    <a:pt x="167" y="75"/>
                    <a:pt x="167" y="75"/>
                    <a:pt x="167" y="75"/>
                  </a:cubicBezTo>
                  <a:cubicBezTo>
                    <a:pt x="169" y="75"/>
                    <a:pt x="169" y="75"/>
                    <a:pt x="169" y="75"/>
                  </a:cubicBezTo>
                  <a:cubicBezTo>
                    <a:pt x="169" y="72"/>
                    <a:pt x="169" y="72"/>
                    <a:pt x="169" y="72"/>
                  </a:cubicBezTo>
                  <a:cubicBezTo>
                    <a:pt x="170" y="70"/>
                    <a:pt x="170" y="70"/>
                    <a:pt x="170" y="70"/>
                  </a:cubicBezTo>
                  <a:cubicBezTo>
                    <a:pt x="173" y="66"/>
                    <a:pt x="173" y="66"/>
                    <a:pt x="173" y="66"/>
                  </a:cubicBezTo>
                  <a:cubicBezTo>
                    <a:pt x="175" y="60"/>
                    <a:pt x="175" y="60"/>
                    <a:pt x="175" y="60"/>
                  </a:cubicBezTo>
                  <a:cubicBezTo>
                    <a:pt x="177" y="56"/>
                    <a:pt x="177" y="56"/>
                    <a:pt x="177" y="56"/>
                  </a:cubicBezTo>
                  <a:cubicBezTo>
                    <a:pt x="178" y="54"/>
                    <a:pt x="178" y="54"/>
                    <a:pt x="178" y="54"/>
                  </a:cubicBezTo>
                  <a:cubicBezTo>
                    <a:pt x="180" y="52"/>
                    <a:pt x="180" y="52"/>
                    <a:pt x="180" y="52"/>
                  </a:cubicBezTo>
                  <a:cubicBezTo>
                    <a:pt x="187" y="46"/>
                    <a:pt x="187" y="46"/>
                    <a:pt x="187" y="46"/>
                  </a:cubicBezTo>
                  <a:cubicBezTo>
                    <a:pt x="189" y="44"/>
                    <a:pt x="189" y="44"/>
                    <a:pt x="189" y="44"/>
                  </a:cubicBezTo>
                  <a:cubicBezTo>
                    <a:pt x="138" y="6"/>
                    <a:pt x="138" y="6"/>
                    <a:pt x="138" y="6"/>
                  </a:cubicBezTo>
                  <a:lnTo>
                    <a:pt x="98" y="14"/>
                  </a:lnTo>
                  <a:close/>
                </a:path>
              </a:pathLst>
            </a:custGeom>
            <a:grpFill/>
            <a:ln w="6350" cap="flat">
              <a:solidFill>
                <a:srgbClr val="FFFFFF"/>
              </a:solidFill>
              <a:prstDash val="solid"/>
              <a:miter lim="800000"/>
              <a:headEnd/>
              <a:tailEnd/>
            </a:ln>
          </p:spPr>
          <p:txBody>
            <a:bodyPr/>
            <a:lstStyle/>
            <a:p>
              <a:pPr defTabSz="1828434" fontAlgn="auto">
                <a:spcBef>
                  <a:spcPts val="0"/>
                </a:spcBef>
                <a:spcAft>
                  <a:spcPts val="0"/>
                </a:spcAft>
                <a:defRPr/>
              </a:pPr>
              <a:endParaRPr lang="en-US" dirty="0">
                <a:latin typeface="Source Sans Pro Regular" charset="0"/>
                <a:ea typeface="+mn-ea"/>
              </a:endParaRPr>
            </a:p>
          </p:txBody>
        </p:sp>
        <p:sp>
          <p:nvSpPr>
            <p:cNvPr id="267" name="Freeform 41"/>
            <p:cNvSpPr>
              <a:spLocks/>
            </p:cNvSpPr>
            <p:nvPr/>
          </p:nvSpPr>
          <p:spPr bwMode="auto">
            <a:xfrm>
              <a:off x="7128028" y="2788799"/>
              <a:ext cx="212492" cy="340661"/>
            </a:xfrm>
            <a:custGeom>
              <a:avLst/>
              <a:gdLst>
                <a:gd name="T0" fmla="*/ 39 w 126"/>
                <a:gd name="T1" fmla="*/ 183 h 202"/>
                <a:gd name="T2" fmla="*/ 33 w 126"/>
                <a:gd name="T3" fmla="*/ 176 h 202"/>
                <a:gd name="T4" fmla="*/ 36 w 126"/>
                <a:gd name="T5" fmla="*/ 172 h 202"/>
                <a:gd name="T6" fmla="*/ 51 w 126"/>
                <a:gd name="T7" fmla="*/ 168 h 202"/>
                <a:gd name="T8" fmla="*/ 125 w 126"/>
                <a:gd name="T9" fmla="*/ 161 h 202"/>
                <a:gd name="T10" fmla="*/ 120 w 126"/>
                <a:gd name="T11" fmla="*/ 153 h 202"/>
                <a:gd name="T12" fmla="*/ 119 w 126"/>
                <a:gd name="T13" fmla="*/ 148 h 202"/>
                <a:gd name="T14" fmla="*/ 120 w 126"/>
                <a:gd name="T15" fmla="*/ 141 h 202"/>
                <a:gd name="T16" fmla="*/ 116 w 126"/>
                <a:gd name="T17" fmla="*/ 130 h 202"/>
                <a:gd name="T18" fmla="*/ 119 w 126"/>
                <a:gd name="T19" fmla="*/ 123 h 202"/>
                <a:gd name="T20" fmla="*/ 116 w 126"/>
                <a:gd name="T21" fmla="*/ 117 h 202"/>
                <a:gd name="T22" fmla="*/ 122 w 126"/>
                <a:gd name="T23" fmla="*/ 110 h 202"/>
                <a:gd name="T24" fmla="*/ 119 w 126"/>
                <a:gd name="T25" fmla="*/ 104 h 202"/>
                <a:gd name="T26" fmla="*/ 115 w 126"/>
                <a:gd name="T27" fmla="*/ 95 h 202"/>
                <a:gd name="T28" fmla="*/ 106 w 126"/>
                <a:gd name="T29" fmla="*/ 75 h 202"/>
                <a:gd name="T30" fmla="*/ 89 w 126"/>
                <a:gd name="T31" fmla="*/ 12 h 202"/>
                <a:gd name="T32" fmla="*/ 94 w 126"/>
                <a:gd name="T33" fmla="*/ 0 h 202"/>
                <a:gd name="T34" fmla="*/ 1 w 126"/>
                <a:gd name="T35" fmla="*/ 7 h 202"/>
                <a:gd name="T36" fmla="*/ 0 w 126"/>
                <a:gd name="T37" fmla="*/ 106 h 202"/>
                <a:gd name="T38" fmla="*/ 6 w 126"/>
                <a:gd name="T39" fmla="*/ 196 h 202"/>
                <a:gd name="T40" fmla="*/ 11 w 126"/>
                <a:gd name="T41" fmla="*/ 197 h 202"/>
                <a:gd name="T42" fmla="*/ 16 w 126"/>
                <a:gd name="T43" fmla="*/ 195 h 202"/>
                <a:gd name="T44" fmla="*/ 16 w 126"/>
                <a:gd name="T45" fmla="*/ 187 h 202"/>
                <a:gd name="T46" fmla="*/ 21 w 126"/>
                <a:gd name="T47" fmla="*/ 184 h 202"/>
                <a:gd name="T48" fmla="*/ 22 w 126"/>
                <a:gd name="T49" fmla="*/ 189 h 202"/>
                <a:gd name="T50" fmla="*/ 22 w 126"/>
                <a:gd name="T51" fmla="*/ 193 h 202"/>
                <a:gd name="T52" fmla="*/ 25 w 126"/>
                <a:gd name="T53" fmla="*/ 195 h 202"/>
                <a:gd name="T54" fmla="*/ 27 w 126"/>
                <a:gd name="T55" fmla="*/ 199 h 202"/>
                <a:gd name="T56" fmla="*/ 25 w 126"/>
                <a:gd name="T57" fmla="*/ 202 h 202"/>
                <a:gd name="T58" fmla="*/ 31 w 126"/>
                <a:gd name="T59" fmla="*/ 200 h 202"/>
                <a:gd name="T60" fmla="*/ 38 w 126"/>
                <a:gd name="T61" fmla="*/ 197 h 202"/>
                <a:gd name="T62" fmla="*/ 43 w 126"/>
                <a:gd name="T63" fmla="*/ 196 h 202"/>
                <a:gd name="T64" fmla="*/ 44 w 126"/>
                <a:gd name="T65" fmla="*/ 195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6" h="202">
                  <a:moveTo>
                    <a:pt x="40" y="188"/>
                  </a:moveTo>
                  <a:lnTo>
                    <a:pt x="39" y="183"/>
                  </a:lnTo>
                  <a:lnTo>
                    <a:pt x="35" y="178"/>
                  </a:lnTo>
                  <a:lnTo>
                    <a:pt x="33" y="176"/>
                  </a:lnTo>
                  <a:lnTo>
                    <a:pt x="33" y="173"/>
                  </a:lnTo>
                  <a:lnTo>
                    <a:pt x="36" y="172"/>
                  </a:lnTo>
                  <a:lnTo>
                    <a:pt x="43" y="170"/>
                  </a:lnTo>
                  <a:lnTo>
                    <a:pt x="51" y="168"/>
                  </a:lnTo>
                  <a:lnTo>
                    <a:pt x="126" y="162"/>
                  </a:lnTo>
                  <a:lnTo>
                    <a:pt x="125" y="161"/>
                  </a:lnTo>
                  <a:lnTo>
                    <a:pt x="121" y="156"/>
                  </a:lnTo>
                  <a:lnTo>
                    <a:pt x="120" y="153"/>
                  </a:lnTo>
                  <a:lnTo>
                    <a:pt x="118" y="150"/>
                  </a:lnTo>
                  <a:lnTo>
                    <a:pt x="119" y="148"/>
                  </a:lnTo>
                  <a:lnTo>
                    <a:pt x="121" y="146"/>
                  </a:lnTo>
                  <a:lnTo>
                    <a:pt x="120" y="141"/>
                  </a:lnTo>
                  <a:lnTo>
                    <a:pt x="118" y="138"/>
                  </a:lnTo>
                  <a:lnTo>
                    <a:pt x="116" y="130"/>
                  </a:lnTo>
                  <a:lnTo>
                    <a:pt x="116" y="125"/>
                  </a:lnTo>
                  <a:lnTo>
                    <a:pt x="119" y="123"/>
                  </a:lnTo>
                  <a:lnTo>
                    <a:pt x="120" y="119"/>
                  </a:lnTo>
                  <a:lnTo>
                    <a:pt x="116" y="117"/>
                  </a:lnTo>
                  <a:lnTo>
                    <a:pt x="121" y="114"/>
                  </a:lnTo>
                  <a:lnTo>
                    <a:pt x="122" y="110"/>
                  </a:lnTo>
                  <a:lnTo>
                    <a:pt x="120" y="108"/>
                  </a:lnTo>
                  <a:lnTo>
                    <a:pt x="119" y="104"/>
                  </a:lnTo>
                  <a:lnTo>
                    <a:pt x="119" y="100"/>
                  </a:lnTo>
                  <a:lnTo>
                    <a:pt x="115" y="95"/>
                  </a:lnTo>
                  <a:lnTo>
                    <a:pt x="108" y="83"/>
                  </a:lnTo>
                  <a:lnTo>
                    <a:pt x="106" y="75"/>
                  </a:lnTo>
                  <a:lnTo>
                    <a:pt x="96" y="41"/>
                  </a:lnTo>
                  <a:lnTo>
                    <a:pt x="89" y="12"/>
                  </a:lnTo>
                  <a:lnTo>
                    <a:pt x="87" y="0"/>
                  </a:lnTo>
                  <a:lnTo>
                    <a:pt x="94" y="0"/>
                  </a:lnTo>
                  <a:lnTo>
                    <a:pt x="94" y="0"/>
                  </a:lnTo>
                  <a:lnTo>
                    <a:pt x="1" y="7"/>
                  </a:lnTo>
                  <a:lnTo>
                    <a:pt x="1" y="14"/>
                  </a:lnTo>
                  <a:lnTo>
                    <a:pt x="0" y="106"/>
                  </a:lnTo>
                  <a:lnTo>
                    <a:pt x="0" y="155"/>
                  </a:lnTo>
                  <a:lnTo>
                    <a:pt x="6" y="196"/>
                  </a:lnTo>
                  <a:lnTo>
                    <a:pt x="8" y="196"/>
                  </a:lnTo>
                  <a:lnTo>
                    <a:pt x="11" y="197"/>
                  </a:lnTo>
                  <a:lnTo>
                    <a:pt x="15" y="198"/>
                  </a:lnTo>
                  <a:lnTo>
                    <a:pt x="16" y="195"/>
                  </a:lnTo>
                  <a:lnTo>
                    <a:pt x="15" y="191"/>
                  </a:lnTo>
                  <a:lnTo>
                    <a:pt x="16" y="187"/>
                  </a:lnTo>
                  <a:lnTo>
                    <a:pt x="18" y="185"/>
                  </a:lnTo>
                  <a:lnTo>
                    <a:pt x="21" y="184"/>
                  </a:lnTo>
                  <a:lnTo>
                    <a:pt x="22" y="186"/>
                  </a:lnTo>
                  <a:lnTo>
                    <a:pt x="22" y="189"/>
                  </a:lnTo>
                  <a:lnTo>
                    <a:pt x="21" y="191"/>
                  </a:lnTo>
                  <a:lnTo>
                    <a:pt x="22" y="193"/>
                  </a:lnTo>
                  <a:lnTo>
                    <a:pt x="23" y="194"/>
                  </a:lnTo>
                  <a:lnTo>
                    <a:pt x="25" y="195"/>
                  </a:lnTo>
                  <a:lnTo>
                    <a:pt x="27" y="197"/>
                  </a:lnTo>
                  <a:lnTo>
                    <a:pt x="27" y="199"/>
                  </a:lnTo>
                  <a:lnTo>
                    <a:pt x="27" y="200"/>
                  </a:lnTo>
                  <a:lnTo>
                    <a:pt x="25" y="202"/>
                  </a:lnTo>
                  <a:lnTo>
                    <a:pt x="27" y="201"/>
                  </a:lnTo>
                  <a:lnTo>
                    <a:pt x="31" y="200"/>
                  </a:lnTo>
                  <a:lnTo>
                    <a:pt x="36" y="199"/>
                  </a:lnTo>
                  <a:lnTo>
                    <a:pt x="38" y="197"/>
                  </a:lnTo>
                  <a:lnTo>
                    <a:pt x="39" y="197"/>
                  </a:lnTo>
                  <a:lnTo>
                    <a:pt x="43" y="196"/>
                  </a:lnTo>
                  <a:lnTo>
                    <a:pt x="44" y="195"/>
                  </a:lnTo>
                  <a:lnTo>
                    <a:pt x="44" y="195"/>
                  </a:lnTo>
                  <a:lnTo>
                    <a:pt x="40" y="188"/>
                  </a:lnTo>
                  <a:close/>
                </a:path>
              </a:pathLst>
            </a:custGeom>
            <a:grpFill/>
            <a:ln w="6350" cap="flat">
              <a:solidFill>
                <a:srgbClr val="FFFFFF"/>
              </a:solidFill>
              <a:prstDash val="solid"/>
              <a:miter lim="800000"/>
              <a:headEnd/>
              <a:tailEnd/>
            </a:ln>
          </p:spPr>
          <p:txBody>
            <a:bodyPr/>
            <a:lstStyle/>
            <a:p>
              <a:pPr defTabSz="1828434" fontAlgn="auto">
                <a:spcBef>
                  <a:spcPts val="0"/>
                </a:spcBef>
                <a:spcAft>
                  <a:spcPts val="0"/>
                </a:spcAft>
                <a:defRPr/>
              </a:pPr>
              <a:endParaRPr lang="en-US" dirty="0">
                <a:latin typeface="Source Sans Pro Regular" charset="0"/>
                <a:ea typeface="+mn-ea"/>
              </a:endParaRPr>
            </a:p>
          </p:txBody>
        </p:sp>
        <p:sp>
          <p:nvSpPr>
            <p:cNvPr id="268" name="Freeform 42"/>
            <p:cNvSpPr>
              <a:spLocks/>
            </p:cNvSpPr>
            <p:nvPr/>
          </p:nvSpPr>
          <p:spPr bwMode="auto">
            <a:xfrm>
              <a:off x="6942519" y="2800604"/>
              <a:ext cx="195628" cy="342348"/>
            </a:xfrm>
            <a:custGeom>
              <a:avLst/>
              <a:gdLst>
                <a:gd name="T0" fmla="*/ 110 w 116"/>
                <a:gd name="T1" fmla="*/ 99 h 203"/>
                <a:gd name="T2" fmla="*/ 111 w 116"/>
                <a:gd name="T3" fmla="*/ 0 h 203"/>
                <a:gd name="T4" fmla="*/ 41 w 116"/>
                <a:gd name="T5" fmla="*/ 5 h 203"/>
                <a:gd name="T6" fmla="*/ 38 w 116"/>
                <a:gd name="T7" fmla="*/ 10 h 203"/>
                <a:gd name="T8" fmla="*/ 35 w 116"/>
                <a:gd name="T9" fmla="*/ 15 h 203"/>
                <a:gd name="T10" fmla="*/ 32 w 116"/>
                <a:gd name="T11" fmla="*/ 17 h 203"/>
                <a:gd name="T12" fmla="*/ 30 w 116"/>
                <a:gd name="T13" fmla="*/ 26 h 203"/>
                <a:gd name="T14" fmla="*/ 22 w 116"/>
                <a:gd name="T15" fmla="*/ 37 h 203"/>
                <a:gd name="T16" fmla="*/ 18 w 116"/>
                <a:gd name="T17" fmla="*/ 44 h 203"/>
                <a:gd name="T18" fmla="*/ 18 w 116"/>
                <a:gd name="T19" fmla="*/ 48 h 203"/>
                <a:gd name="T20" fmla="*/ 17 w 116"/>
                <a:gd name="T21" fmla="*/ 54 h 203"/>
                <a:gd name="T22" fmla="*/ 13 w 116"/>
                <a:gd name="T23" fmla="*/ 58 h 203"/>
                <a:gd name="T24" fmla="*/ 12 w 116"/>
                <a:gd name="T25" fmla="*/ 62 h 203"/>
                <a:gd name="T26" fmla="*/ 11 w 116"/>
                <a:gd name="T27" fmla="*/ 66 h 203"/>
                <a:gd name="T28" fmla="*/ 14 w 116"/>
                <a:gd name="T29" fmla="*/ 70 h 203"/>
                <a:gd name="T30" fmla="*/ 14 w 116"/>
                <a:gd name="T31" fmla="*/ 78 h 203"/>
                <a:gd name="T32" fmla="*/ 14 w 116"/>
                <a:gd name="T33" fmla="*/ 84 h 203"/>
                <a:gd name="T34" fmla="*/ 11 w 116"/>
                <a:gd name="T35" fmla="*/ 89 h 203"/>
                <a:gd name="T36" fmla="*/ 15 w 116"/>
                <a:gd name="T37" fmla="*/ 94 h 203"/>
                <a:gd name="T38" fmla="*/ 11 w 116"/>
                <a:gd name="T39" fmla="*/ 98 h 203"/>
                <a:gd name="T40" fmla="*/ 15 w 116"/>
                <a:gd name="T41" fmla="*/ 102 h 203"/>
                <a:gd name="T42" fmla="*/ 16 w 116"/>
                <a:gd name="T43" fmla="*/ 108 h 203"/>
                <a:gd name="T44" fmla="*/ 19 w 116"/>
                <a:gd name="T45" fmla="*/ 112 h 203"/>
                <a:gd name="T46" fmla="*/ 19 w 116"/>
                <a:gd name="T47" fmla="*/ 123 h 203"/>
                <a:gd name="T48" fmla="*/ 15 w 116"/>
                <a:gd name="T49" fmla="*/ 126 h 203"/>
                <a:gd name="T50" fmla="*/ 14 w 116"/>
                <a:gd name="T51" fmla="*/ 132 h 203"/>
                <a:gd name="T52" fmla="*/ 8 w 116"/>
                <a:gd name="T53" fmla="*/ 140 h 203"/>
                <a:gd name="T54" fmla="*/ 6 w 116"/>
                <a:gd name="T55" fmla="*/ 149 h 203"/>
                <a:gd name="T56" fmla="*/ 4 w 116"/>
                <a:gd name="T57" fmla="*/ 153 h 203"/>
                <a:gd name="T58" fmla="*/ 4 w 116"/>
                <a:gd name="T59" fmla="*/ 160 h 203"/>
                <a:gd name="T60" fmla="*/ 0 w 116"/>
                <a:gd name="T61" fmla="*/ 164 h 203"/>
                <a:gd name="T62" fmla="*/ 1 w 116"/>
                <a:gd name="T63" fmla="*/ 171 h 203"/>
                <a:gd name="T64" fmla="*/ 65 w 116"/>
                <a:gd name="T65" fmla="*/ 184 h 203"/>
                <a:gd name="T66" fmla="*/ 70 w 116"/>
                <a:gd name="T67" fmla="*/ 192 h 203"/>
                <a:gd name="T68" fmla="*/ 71 w 116"/>
                <a:gd name="T69" fmla="*/ 203 h 203"/>
                <a:gd name="T70" fmla="*/ 72 w 116"/>
                <a:gd name="T71" fmla="*/ 203 h 203"/>
                <a:gd name="T72" fmla="*/ 79 w 116"/>
                <a:gd name="T73" fmla="*/ 199 h 203"/>
                <a:gd name="T74" fmla="*/ 82 w 116"/>
                <a:gd name="T75" fmla="*/ 193 h 203"/>
                <a:gd name="T76" fmla="*/ 89 w 116"/>
                <a:gd name="T77" fmla="*/ 193 h 203"/>
                <a:gd name="T78" fmla="*/ 98 w 116"/>
                <a:gd name="T79" fmla="*/ 190 h 203"/>
                <a:gd name="T80" fmla="*/ 104 w 116"/>
                <a:gd name="T81" fmla="*/ 190 h 203"/>
                <a:gd name="T82" fmla="*/ 109 w 116"/>
                <a:gd name="T83" fmla="*/ 190 h 203"/>
                <a:gd name="T84" fmla="*/ 115 w 116"/>
                <a:gd name="T85" fmla="*/ 190 h 203"/>
                <a:gd name="T86" fmla="*/ 116 w 116"/>
                <a:gd name="T87" fmla="*/ 189 h 203"/>
                <a:gd name="T88" fmla="*/ 110 w 116"/>
                <a:gd name="T89" fmla="*/ 148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6" h="203">
                  <a:moveTo>
                    <a:pt x="110" y="148"/>
                  </a:moveTo>
                  <a:lnTo>
                    <a:pt x="110" y="99"/>
                  </a:lnTo>
                  <a:lnTo>
                    <a:pt x="111" y="7"/>
                  </a:lnTo>
                  <a:lnTo>
                    <a:pt x="111" y="0"/>
                  </a:lnTo>
                  <a:lnTo>
                    <a:pt x="41" y="5"/>
                  </a:lnTo>
                  <a:lnTo>
                    <a:pt x="41" y="5"/>
                  </a:lnTo>
                  <a:lnTo>
                    <a:pt x="42" y="8"/>
                  </a:lnTo>
                  <a:lnTo>
                    <a:pt x="38" y="10"/>
                  </a:lnTo>
                  <a:lnTo>
                    <a:pt x="36" y="12"/>
                  </a:lnTo>
                  <a:lnTo>
                    <a:pt x="35" y="15"/>
                  </a:lnTo>
                  <a:lnTo>
                    <a:pt x="33" y="17"/>
                  </a:lnTo>
                  <a:lnTo>
                    <a:pt x="32" y="17"/>
                  </a:lnTo>
                  <a:lnTo>
                    <a:pt x="30" y="22"/>
                  </a:lnTo>
                  <a:lnTo>
                    <a:pt x="30" y="26"/>
                  </a:lnTo>
                  <a:lnTo>
                    <a:pt x="27" y="31"/>
                  </a:lnTo>
                  <a:lnTo>
                    <a:pt x="22" y="37"/>
                  </a:lnTo>
                  <a:lnTo>
                    <a:pt x="19" y="40"/>
                  </a:lnTo>
                  <a:lnTo>
                    <a:pt x="18" y="44"/>
                  </a:lnTo>
                  <a:lnTo>
                    <a:pt x="20" y="45"/>
                  </a:lnTo>
                  <a:lnTo>
                    <a:pt x="18" y="48"/>
                  </a:lnTo>
                  <a:lnTo>
                    <a:pt x="16" y="52"/>
                  </a:lnTo>
                  <a:lnTo>
                    <a:pt x="17" y="54"/>
                  </a:lnTo>
                  <a:lnTo>
                    <a:pt x="16" y="54"/>
                  </a:lnTo>
                  <a:lnTo>
                    <a:pt x="13" y="58"/>
                  </a:lnTo>
                  <a:lnTo>
                    <a:pt x="11" y="61"/>
                  </a:lnTo>
                  <a:lnTo>
                    <a:pt x="12" y="62"/>
                  </a:lnTo>
                  <a:lnTo>
                    <a:pt x="11" y="64"/>
                  </a:lnTo>
                  <a:lnTo>
                    <a:pt x="11" y="66"/>
                  </a:lnTo>
                  <a:lnTo>
                    <a:pt x="12" y="67"/>
                  </a:lnTo>
                  <a:lnTo>
                    <a:pt x="14" y="70"/>
                  </a:lnTo>
                  <a:lnTo>
                    <a:pt x="14" y="72"/>
                  </a:lnTo>
                  <a:lnTo>
                    <a:pt x="14" y="78"/>
                  </a:lnTo>
                  <a:lnTo>
                    <a:pt x="15" y="81"/>
                  </a:lnTo>
                  <a:lnTo>
                    <a:pt x="14" y="84"/>
                  </a:lnTo>
                  <a:lnTo>
                    <a:pt x="12" y="89"/>
                  </a:lnTo>
                  <a:lnTo>
                    <a:pt x="11" y="89"/>
                  </a:lnTo>
                  <a:lnTo>
                    <a:pt x="14" y="91"/>
                  </a:lnTo>
                  <a:lnTo>
                    <a:pt x="15" y="94"/>
                  </a:lnTo>
                  <a:lnTo>
                    <a:pt x="15" y="96"/>
                  </a:lnTo>
                  <a:lnTo>
                    <a:pt x="11" y="98"/>
                  </a:lnTo>
                  <a:lnTo>
                    <a:pt x="14" y="100"/>
                  </a:lnTo>
                  <a:lnTo>
                    <a:pt x="15" y="102"/>
                  </a:lnTo>
                  <a:lnTo>
                    <a:pt x="15" y="103"/>
                  </a:lnTo>
                  <a:lnTo>
                    <a:pt x="16" y="108"/>
                  </a:lnTo>
                  <a:lnTo>
                    <a:pt x="16" y="110"/>
                  </a:lnTo>
                  <a:lnTo>
                    <a:pt x="19" y="112"/>
                  </a:lnTo>
                  <a:lnTo>
                    <a:pt x="20" y="115"/>
                  </a:lnTo>
                  <a:lnTo>
                    <a:pt x="19" y="123"/>
                  </a:lnTo>
                  <a:lnTo>
                    <a:pt x="16" y="126"/>
                  </a:lnTo>
                  <a:lnTo>
                    <a:pt x="15" y="126"/>
                  </a:lnTo>
                  <a:lnTo>
                    <a:pt x="15" y="130"/>
                  </a:lnTo>
                  <a:lnTo>
                    <a:pt x="14" y="132"/>
                  </a:lnTo>
                  <a:lnTo>
                    <a:pt x="10" y="138"/>
                  </a:lnTo>
                  <a:lnTo>
                    <a:pt x="8" y="140"/>
                  </a:lnTo>
                  <a:lnTo>
                    <a:pt x="7" y="147"/>
                  </a:lnTo>
                  <a:lnTo>
                    <a:pt x="6" y="149"/>
                  </a:lnTo>
                  <a:lnTo>
                    <a:pt x="5" y="150"/>
                  </a:lnTo>
                  <a:lnTo>
                    <a:pt x="4" y="153"/>
                  </a:lnTo>
                  <a:lnTo>
                    <a:pt x="4" y="155"/>
                  </a:lnTo>
                  <a:lnTo>
                    <a:pt x="4" y="160"/>
                  </a:lnTo>
                  <a:lnTo>
                    <a:pt x="1" y="162"/>
                  </a:lnTo>
                  <a:lnTo>
                    <a:pt x="0" y="164"/>
                  </a:lnTo>
                  <a:lnTo>
                    <a:pt x="0" y="167"/>
                  </a:lnTo>
                  <a:lnTo>
                    <a:pt x="1" y="171"/>
                  </a:lnTo>
                  <a:lnTo>
                    <a:pt x="66" y="168"/>
                  </a:lnTo>
                  <a:lnTo>
                    <a:pt x="65" y="184"/>
                  </a:lnTo>
                  <a:lnTo>
                    <a:pt x="67" y="188"/>
                  </a:lnTo>
                  <a:lnTo>
                    <a:pt x="70" y="192"/>
                  </a:lnTo>
                  <a:lnTo>
                    <a:pt x="71" y="199"/>
                  </a:lnTo>
                  <a:lnTo>
                    <a:pt x="71" y="203"/>
                  </a:lnTo>
                  <a:lnTo>
                    <a:pt x="71" y="203"/>
                  </a:lnTo>
                  <a:lnTo>
                    <a:pt x="72" y="203"/>
                  </a:lnTo>
                  <a:lnTo>
                    <a:pt x="77" y="200"/>
                  </a:lnTo>
                  <a:lnTo>
                    <a:pt x="79" y="199"/>
                  </a:lnTo>
                  <a:lnTo>
                    <a:pt x="82" y="197"/>
                  </a:lnTo>
                  <a:lnTo>
                    <a:pt x="82" y="193"/>
                  </a:lnTo>
                  <a:lnTo>
                    <a:pt x="86" y="193"/>
                  </a:lnTo>
                  <a:lnTo>
                    <a:pt x="89" y="193"/>
                  </a:lnTo>
                  <a:lnTo>
                    <a:pt x="93" y="192"/>
                  </a:lnTo>
                  <a:lnTo>
                    <a:pt x="98" y="190"/>
                  </a:lnTo>
                  <a:lnTo>
                    <a:pt x="102" y="190"/>
                  </a:lnTo>
                  <a:lnTo>
                    <a:pt x="104" y="190"/>
                  </a:lnTo>
                  <a:lnTo>
                    <a:pt x="107" y="190"/>
                  </a:lnTo>
                  <a:lnTo>
                    <a:pt x="109" y="190"/>
                  </a:lnTo>
                  <a:lnTo>
                    <a:pt x="113" y="192"/>
                  </a:lnTo>
                  <a:lnTo>
                    <a:pt x="115" y="190"/>
                  </a:lnTo>
                  <a:lnTo>
                    <a:pt x="116" y="189"/>
                  </a:lnTo>
                  <a:lnTo>
                    <a:pt x="116" y="189"/>
                  </a:lnTo>
                  <a:lnTo>
                    <a:pt x="116" y="189"/>
                  </a:lnTo>
                  <a:lnTo>
                    <a:pt x="110" y="148"/>
                  </a:lnTo>
                  <a:close/>
                </a:path>
              </a:pathLst>
            </a:custGeom>
            <a:grpFill/>
            <a:ln w="6350" cap="flat">
              <a:solidFill>
                <a:srgbClr val="FFFFFF"/>
              </a:solidFill>
              <a:prstDash val="solid"/>
              <a:miter lim="800000"/>
              <a:headEnd/>
              <a:tailEnd/>
            </a:ln>
          </p:spPr>
          <p:txBody>
            <a:bodyPr/>
            <a:lstStyle/>
            <a:p>
              <a:pPr defTabSz="1828434" fontAlgn="auto">
                <a:spcBef>
                  <a:spcPts val="0"/>
                </a:spcBef>
                <a:spcAft>
                  <a:spcPts val="0"/>
                </a:spcAft>
                <a:defRPr/>
              </a:pPr>
              <a:endParaRPr lang="en-US" dirty="0">
                <a:latin typeface="Source Sans Pro Regular" charset="0"/>
                <a:ea typeface="+mn-ea"/>
              </a:endParaRPr>
            </a:p>
          </p:txBody>
        </p:sp>
        <p:sp>
          <p:nvSpPr>
            <p:cNvPr id="269" name="Freeform 43"/>
            <p:cNvSpPr>
              <a:spLocks/>
            </p:cNvSpPr>
            <p:nvPr/>
          </p:nvSpPr>
          <p:spPr bwMode="auto">
            <a:xfrm>
              <a:off x="7559758" y="2387426"/>
              <a:ext cx="242848" cy="177077"/>
            </a:xfrm>
            <a:custGeom>
              <a:avLst/>
              <a:gdLst>
                <a:gd name="T0" fmla="*/ 0 w 170"/>
                <a:gd name="T1" fmla="*/ 24 h 123"/>
                <a:gd name="T2" fmla="*/ 3 w 170"/>
                <a:gd name="T3" fmla="*/ 44 h 123"/>
                <a:gd name="T4" fmla="*/ 16 w 170"/>
                <a:gd name="T5" fmla="*/ 33 h 123"/>
                <a:gd name="T6" fmla="*/ 28 w 170"/>
                <a:gd name="T7" fmla="*/ 25 h 123"/>
                <a:gd name="T8" fmla="*/ 31 w 170"/>
                <a:gd name="T9" fmla="*/ 27 h 123"/>
                <a:gd name="T10" fmla="*/ 41 w 170"/>
                <a:gd name="T11" fmla="*/ 22 h 123"/>
                <a:gd name="T12" fmla="*/ 63 w 170"/>
                <a:gd name="T13" fmla="*/ 22 h 123"/>
                <a:gd name="T14" fmla="*/ 70 w 170"/>
                <a:gd name="T15" fmla="*/ 36 h 123"/>
                <a:gd name="T16" fmla="*/ 83 w 170"/>
                <a:gd name="T17" fmla="*/ 43 h 123"/>
                <a:gd name="T18" fmla="*/ 93 w 170"/>
                <a:gd name="T19" fmla="*/ 51 h 123"/>
                <a:gd name="T20" fmla="*/ 92 w 170"/>
                <a:gd name="T21" fmla="*/ 60 h 123"/>
                <a:gd name="T22" fmla="*/ 89 w 170"/>
                <a:gd name="T23" fmla="*/ 74 h 123"/>
                <a:gd name="T24" fmla="*/ 94 w 170"/>
                <a:gd name="T25" fmla="*/ 75 h 123"/>
                <a:gd name="T26" fmla="*/ 101 w 170"/>
                <a:gd name="T27" fmla="*/ 75 h 123"/>
                <a:gd name="T28" fmla="*/ 106 w 170"/>
                <a:gd name="T29" fmla="*/ 75 h 123"/>
                <a:gd name="T30" fmla="*/ 122 w 170"/>
                <a:gd name="T31" fmla="*/ 78 h 123"/>
                <a:gd name="T32" fmla="*/ 129 w 170"/>
                <a:gd name="T33" fmla="*/ 79 h 123"/>
                <a:gd name="T34" fmla="*/ 124 w 170"/>
                <a:gd name="T35" fmla="*/ 72 h 123"/>
                <a:gd name="T36" fmla="*/ 124 w 170"/>
                <a:gd name="T37" fmla="*/ 68 h 123"/>
                <a:gd name="T38" fmla="*/ 116 w 170"/>
                <a:gd name="T39" fmla="*/ 57 h 123"/>
                <a:gd name="T40" fmla="*/ 115 w 170"/>
                <a:gd name="T41" fmla="*/ 43 h 123"/>
                <a:gd name="T42" fmla="*/ 113 w 170"/>
                <a:gd name="T43" fmla="*/ 31 h 123"/>
                <a:gd name="T44" fmla="*/ 115 w 170"/>
                <a:gd name="T45" fmla="*/ 28 h 123"/>
                <a:gd name="T46" fmla="*/ 124 w 170"/>
                <a:gd name="T47" fmla="*/ 18 h 123"/>
                <a:gd name="T48" fmla="*/ 129 w 170"/>
                <a:gd name="T49" fmla="*/ 13 h 123"/>
                <a:gd name="T50" fmla="*/ 125 w 170"/>
                <a:gd name="T51" fmla="*/ 21 h 123"/>
                <a:gd name="T52" fmla="*/ 123 w 170"/>
                <a:gd name="T53" fmla="*/ 31 h 123"/>
                <a:gd name="T54" fmla="*/ 122 w 170"/>
                <a:gd name="T55" fmla="*/ 36 h 123"/>
                <a:gd name="T56" fmla="*/ 126 w 170"/>
                <a:gd name="T57" fmla="*/ 41 h 123"/>
                <a:gd name="T58" fmla="*/ 131 w 170"/>
                <a:gd name="T59" fmla="*/ 46 h 123"/>
                <a:gd name="T60" fmla="*/ 134 w 170"/>
                <a:gd name="T61" fmla="*/ 51 h 123"/>
                <a:gd name="T62" fmla="*/ 130 w 170"/>
                <a:gd name="T63" fmla="*/ 57 h 123"/>
                <a:gd name="T64" fmla="*/ 128 w 170"/>
                <a:gd name="T65" fmla="*/ 61 h 123"/>
                <a:gd name="T66" fmla="*/ 129 w 170"/>
                <a:gd name="T67" fmla="*/ 65 h 123"/>
                <a:gd name="T68" fmla="*/ 139 w 170"/>
                <a:gd name="T69" fmla="*/ 66 h 123"/>
                <a:gd name="T70" fmla="*/ 146 w 170"/>
                <a:gd name="T71" fmla="*/ 75 h 123"/>
                <a:gd name="T72" fmla="*/ 147 w 170"/>
                <a:gd name="T73" fmla="*/ 81 h 123"/>
                <a:gd name="T74" fmla="*/ 152 w 170"/>
                <a:gd name="T75" fmla="*/ 89 h 123"/>
                <a:gd name="T76" fmla="*/ 148 w 170"/>
                <a:gd name="T77" fmla="*/ 104 h 123"/>
                <a:gd name="T78" fmla="*/ 149 w 170"/>
                <a:gd name="T79" fmla="*/ 120 h 123"/>
                <a:gd name="T80" fmla="*/ 153 w 170"/>
                <a:gd name="T81" fmla="*/ 116 h 123"/>
                <a:gd name="T82" fmla="*/ 157 w 170"/>
                <a:gd name="T83" fmla="*/ 102 h 123"/>
                <a:gd name="T84" fmla="*/ 157 w 170"/>
                <a:gd name="T85" fmla="*/ 97 h 123"/>
                <a:gd name="T86" fmla="*/ 163 w 170"/>
                <a:gd name="T87" fmla="*/ 91 h 123"/>
                <a:gd name="T88" fmla="*/ 163 w 170"/>
                <a:gd name="T89" fmla="*/ 79 h 123"/>
                <a:gd name="T90" fmla="*/ 167 w 170"/>
                <a:gd name="T91" fmla="*/ 71 h 123"/>
                <a:gd name="T92" fmla="*/ 167 w 170"/>
                <a:gd name="T93" fmla="*/ 77 h 123"/>
                <a:gd name="T94" fmla="*/ 168 w 170"/>
                <a:gd name="T95" fmla="*/ 82 h 123"/>
                <a:gd name="T96" fmla="*/ 170 w 170"/>
                <a:gd name="T97" fmla="*/ 68 h 123"/>
                <a:gd name="T98" fmla="*/ 169 w 170"/>
                <a:gd name="T99" fmla="*/ 54 h 123"/>
                <a:gd name="T100" fmla="*/ 134 w 170"/>
                <a:gd name="T101" fmla="*/ 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0" h="123">
                  <a:moveTo>
                    <a:pt x="134" y="0"/>
                  </a:moveTo>
                  <a:cubicBezTo>
                    <a:pt x="0" y="24"/>
                    <a:pt x="0" y="24"/>
                    <a:pt x="0" y="24"/>
                  </a:cubicBezTo>
                  <a:cubicBezTo>
                    <a:pt x="0" y="24"/>
                    <a:pt x="0" y="24"/>
                    <a:pt x="0" y="24"/>
                  </a:cubicBezTo>
                  <a:cubicBezTo>
                    <a:pt x="3" y="44"/>
                    <a:pt x="3" y="44"/>
                    <a:pt x="3" y="44"/>
                  </a:cubicBezTo>
                  <a:cubicBezTo>
                    <a:pt x="7" y="44"/>
                    <a:pt x="7" y="44"/>
                    <a:pt x="7" y="44"/>
                  </a:cubicBezTo>
                  <a:cubicBezTo>
                    <a:pt x="16" y="33"/>
                    <a:pt x="16" y="33"/>
                    <a:pt x="16" y="33"/>
                  </a:cubicBezTo>
                  <a:cubicBezTo>
                    <a:pt x="22" y="33"/>
                    <a:pt x="22" y="33"/>
                    <a:pt x="22" y="33"/>
                  </a:cubicBezTo>
                  <a:cubicBezTo>
                    <a:pt x="28" y="25"/>
                    <a:pt x="28" y="25"/>
                    <a:pt x="28" y="25"/>
                  </a:cubicBezTo>
                  <a:cubicBezTo>
                    <a:pt x="30" y="25"/>
                    <a:pt x="30" y="25"/>
                    <a:pt x="30" y="25"/>
                  </a:cubicBezTo>
                  <a:cubicBezTo>
                    <a:pt x="31" y="27"/>
                    <a:pt x="31" y="27"/>
                    <a:pt x="31" y="27"/>
                  </a:cubicBezTo>
                  <a:cubicBezTo>
                    <a:pt x="38" y="22"/>
                    <a:pt x="38" y="22"/>
                    <a:pt x="38" y="22"/>
                  </a:cubicBezTo>
                  <a:cubicBezTo>
                    <a:pt x="41" y="22"/>
                    <a:pt x="41" y="22"/>
                    <a:pt x="41" y="22"/>
                  </a:cubicBezTo>
                  <a:cubicBezTo>
                    <a:pt x="49" y="18"/>
                    <a:pt x="49" y="18"/>
                    <a:pt x="49" y="18"/>
                  </a:cubicBezTo>
                  <a:cubicBezTo>
                    <a:pt x="63" y="22"/>
                    <a:pt x="63" y="22"/>
                    <a:pt x="63" y="22"/>
                  </a:cubicBezTo>
                  <a:cubicBezTo>
                    <a:pt x="67" y="28"/>
                    <a:pt x="67" y="28"/>
                    <a:pt x="67" y="28"/>
                  </a:cubicBezTo>
                  <a:cubicBezTo>
                    <a:pt x="70" y="36"/>
                    <a:pt x="70" y="36"/>
                    <a:pt x="70" y="36"/>
                  </a:cubicBezTo>
                  <a:cubicBezTo>
                    <a:pt x="71" y="36"/>
                    <a:pt x="71" y="36"/>
                    <a:pt x="71" y="36"/>
                  </a:cubicBezTo>
                  <a:cubicBezTo>
                    <a:pt x="83" y="43"/>
                    <a:pt x="83" y="43"/>
                    <a:pt x="83" y="43"/>
                  </a:cubicBezTo>
                  <a:cubicBezTo>
                    <a:pt x="88" y="48"/>
                    <a:pt x="88" y="48"/>
                    <a:pt x="88" y="48"/>
                  </a:cubicBezTo>
                  <a:cubicBezTo>
                    <a:pt x="93" y="51"/>
                    <a:pt x="93" y="51"/>
                    <a:pt x="93" y="51"/>
                  </a:cubicBezTo>
                  <a:cubicBezTo>
                    <a:pt x="94" y="56"/>
                    <a:pt x="94" y="56"/>
                    <a:pt x="94" y="56"/>
                  </a:cubicBezTo>
                  <a:cubicBezTo>
                    <a:pt x="92" y="60"/>
                    <a:pt x="92" y="60"/>
                    <a:pt x="92" y="60"/>
                  </a:cubicBezTo>
                  <a:cubicBezTo>
                    <a:pt x="88" y="61"/>
                    <a:pt x="88" y="61"/>
                    <a:pt x="88" y="61"/>
                  </a:cubicBezTo>
                  <a:cubicBezTo>
                    <a:pt x="89" y="74"/>
                    <a:pt x="89" y="74"/>
                    <a:pt x="89" y="74"/>
                  </a:cubicBezTo>
                  <a:cubicBezTo>
                    <a:pt x="91" y="76"/>
                    <a:pt x="91" y="76"/>
                    <a:pt x="91" y="76"/>
                  </a:cubicBezTo>
                  <a:cubicBezTo>
                    <a:pt x="94" y="75"/>
                    <a:pt x="94" y="75"/>
                    <a:pt x="94" y="75"/>
                  </a:cubicBezTo>
                  <a:cubicBezTo>
                    <a:pt x="97" y="74"/>
                    <a:pt x="97" y="74"/>
                    <a:pt x="97" y="74"/>
                  </a:cubicBezTo>
                  <a:cubicBezTo>
                    <a:pt x="101" y="75"/>
                    <a:pt x="101" y="75"/>
                    <a:pt x="101" y="75"/>
                  </a:cubicBezTo>
                  <a:cubicBezTo>
                    <a:pt x="102" y="76"/>
                    <a:pt x="102" y="76"/>
                    <a:pt x="102" y="76"/>
                  </a:cubicBezTo>
                  <a:cubicBezTo>
                    <a:pt x="106" y="75"/>
                    <a:pt x="106" y="75"/>
                    <a:pt x="106" y="75"/>
                  </a:cubicBezTo>
                  <a:cubicBezTo>
                    <a:pt x="119" y="76"/>
                    <a:pt x="119" y="76"/>
                    <a:pt x="119" y="76"/>
                  </a:cubicBezTo>
                  <a:cubicBezTo>
                    <a:pt x="122" y="78"/>
                    <a:pt x="122" y="78"/>
                    <a:pt x="122" y="78"/>
                  </a:cubicBezTo>
                  <a:cubicBezTo>
                    <a:pt x="126" y="80"/>
                    <a:pt x="126" y="80"/>
                    <a:pt x="126" y="80"/>
                  </a:cubicBezTo>
                  <a:cubicBezTo>
                    <a:pt x="129" y="79"/>
                    <a:pt x="129" y="79"/>
                    <a:pt x="129" y="79"/>
                  </a:cubicBezTo>
                  <a:cubicBezTo>
                    <a:pt x="127" y="75"/>
                    <a:pt x="127" y="75"/>
                    <a:pt x="127" y="75"/>
                  </a:cubicBezTo>
                  <a:cubicBezTo>
                    <a:pt x="124" y="72"/>
                    <a:pt x="124" y="72"/>
                    <a:pt x="124" y="72"/>
                  </a:cubicBezTo>
                  <a:cubicBezTo>
                    <a:pt x="124" y="69"/>
                    <a:pt x="124" y="69"/>
                    <a:pt x="124" y="69"/>
                  </a:cubicBezTo>
                  <a:cubicBezTo>
                    <a:pt x="124" y="68"/>
                    <a:pt x="124" y="68"/>
                    <a:pt x="124" y="68"/>
                  </a:cubicBezTo>
                  <a:cubicBezTo>
                    <a:pt x="118" y="60"/>
                    <a:pt x="118" y="60"/>
                    <a:pt x="118" y="60"/>
                  </a:cubicBezTo>
                  <a:cubicBezTo>
                    <a:pt x="116" y="57"/>
                    <a:pt x="116" y="57"/>
                    <a:pt x="116" y="57"/>
                  </a:cubicBezTo>
                  <a:cubicBezTo>
                    <a:pt x="116" y="50"/>
                    <a:pt x="116" y="50"/>
                    <a:pt x="116" y="50"/>
                  </a:cubicBezTo>
                  <a:cubicBezTo>
                    <a:pt x="115" y="43"/>
                    <a:pt x="115" y="43"/>
                    <a:pt x="115" y="43"/>
                  </a:cubicBezTo>
                  <a:cubicBezTo>
                    <a:pt x="116" y="36"/>
                    <a:pt x="116" y="36"/>
                    <a:pt x="116" y="36"/>
                  </a:cubicBezTo>
                  <a:cubicBezTo>
                    <a:pt x="113" y="31"/>
                    <a:pt x="113" y="31"/>
                    <a:pt x="113" y="31"/>
                  </a:cubicBezTo>
                  <a:cubicBezTo>
                    <a:pt x="111" y="28"/>
                    <a:pt x="111" y="28"/>
                    <a:pt x="111" y="28"/>
                  </a:cubicBezTo>
                  <a:cubicBezTo>
                    <a:pt x="115" y="28"/>
                    <a:pt x="115" y="28"/>
                    <a:pt x="115" y="28"/>
                  </a:cubicBezTo>
                  <a:cubicBezTo>
                    <a:pt x="118" y="22"/>
                    <a:pt x="118" y="22"/>
                    <a:pt x="118" y="22"/>
                  </a:cubicBezTo>
                  <a:cubicBezTo>
                    <a:pt x="124" y="18"/>
                    <a:pt x="124" y="18"/>
                    <a:pt x="124" y="18"/>
                  </a:cubicBezTo>
                  <a:cubicBezTo>
                    <a:pt x="127" y="12"/>
                    <a:pt x="127" y="12"/>
                    <a:pt x="127" y="12"/>
                  </a:cubicBezTo>
                  <a:cubicBezTo>
                    <a:pt x="129" y="13"/>
                    <a:pt x="129" y="13"/>
                    <a:pt x="129" y="13"/>
                  </a:cubicBezTo>
                  <a:cubicBezTo>
                    <a:pt x="128" y="20"/>
                    <a:pt x="128" y="20"/>
                    <a:pt x="128" y="20"/>
                  </a:cubicBezTo>
                  <a:cubicBezTo>
                    <a:pt x="125" y="21"/>
                    <a:pt x="125" y="21"/>
                    <a:pt x="125" y="21"/>
                  </a:cubicBezTo>
                  <a:cubicBezTo>
                    <a:pt x="123" y="27"/>
                    <a:pt x="123" y="27"/>
                    <a:pt x="123" y="27"/>
                  </a:cubicBezTo>
                  <a:cubicBezTo>
                    <a:pt x="123" y="31"/>
                    <a:pt x="123" y="31"/>
                    <a:pt x="123" y="31"/>
                  </a:cubicBezTo>
                  <a:cubicBezTo>
                    <a:pt x="127" y="31"/>
                    <a:pt x="127" y="31"/>
                    <a:pt x="127" y="31"/>
                  </a:cubicBezTo>
                  <a:cubicBezTo>
                    <a:pt x="122" y="36"/>
                    <a:pt x="122" y="36"/>
                    <a:pt x="122" y="36"/>
                  </a:cubicBezTo>
                  <a:cubicBezTo>
                    <a:pt x="120" y="39"/>
                    <a:pt x="120" y="39"/>
                    <a:pt x="120" y="39"/>
                  </a:cubicBezTo>
                  <a:cubicBezTo>
                    <a:pt x="126" y="41"/>
                    <a:pt x="126" y="41"/>
                    <a:pt x="126" y="41"/>
                  </a:cubicBezTo>
                  <a:cubicBezTo>
                    <a:pt x="128" y="42"/>
                    <a:pt x="128" y="42"/>
                    <a:pt x="128" y="42"/>
                  </a:cubicBezTo>
                  <a:cubicBezTo>
                    <a:pt x="131" y="46"/>
                    <a:pt x="131" y="46"/>
                    <a:pt x="131" y="46"/>
                  </a:cubicBezTo>
                  <a:cubicBezTo>
                    <a:pt x="130" y="47"/>
                    <a:pt x="130" y="47"/>
                    <a:pt x="130" y="47"/>
                  </a:cubicBezTo>
                  <a:cubicBezTo>
                    <a:pt x="134" y="51"/>
                    <a:pt x="134" y="51"/>
                    <a:pt x="134" y="51"/>
                  </a:cubicBezTo>
                  <a:cubicBezTo>
                    <a:pt x="134" y="53"/>
                    <a:pt x="134" y="53"/>
                    <a:pt x="134" y="53"/>
                  </a:cubicBezTo>
                  <a:cubicBezTo>
                    <a:pt x="130" y="57"/>
                    <a:pt x="130" y="57"/>
                    <a:pt x="130" y="57"/>
                  </a:cubicBezTo>
                  <a:cubicBezTo>
                    <a:pt x="127" y="57"/>
                    <a:pt x="127" y="57"/>
                    <a:pt x="127" y="57"/>
                  </a:cubicBezTo>
                  <a:cubicBezTo>
                    <a:pt x="128" y="61"/>
                    <a:pt x="128" y="61"/>
                    <a:pt x="128" y="61"/>
                  </a:cubicBezTo>
                  <a:cubicBezTo>
                    <a:pt x="127" y="63"/>
                    <a:pt x="127" y="63"/>
                    <a:pt x="127" y="63"/>
                  </a:cubicBezTo>
                  <a:cubicBezTo>
                    <a:pt x="129" y="65"/>
                    <a:pt x="129" y="65"/>
                    <a:pt x="129" y="65"/>
                  </a:cubicBezTo>
                  <a:cubicBezTo>
                    <a:pt x="133" y="66"/>
                    <a:pt x="133" y="66"/>
                    <a:pt x="133" y="66"/>
                  </a:cubicBezTo>
                  <a:cubicBezTo>
                    <a:pt x="139" y="66"/>
                    <a:pt x="139" y="66"/>
                    <a:pt x="139" y="66"/>
                  </a:cubicBezTo>
                  <a:cubicBezTo>
                    <a:pt x="143" y="69"/>
                    <a:pt x="143" y="69"/>
                    <a:pt x="143" y="69"/>
                  </a:cubicBezTo>
                  <a:cubicBezTo>
                    <a:pt x="146" y="75"/>
                    <a:pt x="146" y="75"/>
                    <a:pt x="146" y="75"/>
                  </a:cubicBezTo>
                  <a:cubicBezTo>
                    <a:pt x="148" y="80"/>
                    <a:pt x="148" y="80"/>
                    <a:pt x="148" y="80"/>
                  </a:cubicBezTo>
                  <a:cubicBezTo>
                    <a:pt x="147" y="81"/>
                    <a:pt x="147" y="81"/>
                    <a:pt x="147" y="81"/>
                  </a:cubicBezTo>
                  <a:cubicBezTo>
                    <a:pt x="150" y="84"/>
                    <a:pt x="150" y="84"/>
                    <a:pt x="150" y="84"/>
                  </a:cubicBezTo>
                  <a:cubicBezTo>
                    <a:pt x="152" y="89"/>
                    <a:pt x="152" y="89"/>
                    <a:pt x="152" y="89"/>
                  </a:cubicBezTo>
                  <a:cubicBezTo>
                    <a:pt x="149" y="98"/>
                    <a:pt x="149" y="98"/>
                    <a:pt x="149" y="98"/>
                  </a:cubicBezTo>
                  <a:cubicBezTo>
                    <a:pt x="148" y="104"/>
                    <a:pt x="148" y="104"/>
                    <a:pt x="148" y="104"/>
                  </a:cubicBezTo>
                  <a:cubicBezTo>
                    <a:pt x="148" y="114"/>
                    <a:pt x="148" y="114"/>
                    <a:pt x="148" y="114"/>
                  </a:cubicBezTo>
                  <a:cubicBezTo>
                    <a:pt x="149" y="120"/>
                    <a:pt x="149" y="120"/>
                    <a:pt x="149" y="120"/>
                  </a:cubicBezTo>
                  <a:cubicBezTo>
                    <a:pt x="151" y="123"/>
                    <a:pt x="151" y="123"/>
                    <a:pt x="151" y="123"/>
                  </a:cubicBezTo>
                  <a:cubicBezTo>
                    <a:pt x="153" y="116"/>
                    <a:pt x="153" y="116"/>
                    <a:pt x="153" y="116"/>
                  </a:cubicBezTo>
                  <a:cubicBezTo>
                    <a:pt x="154" y="105"/>
                    <a:pt x="154" y="105"/>
                    <a:pt x="154" y="105"/>
                  </a:cubicBezTo>
                  <a:cubicBezTo>
                    <a:pt x="157" y="102"/>
                    <a:pt x="157" y="102"/>
                    <a:pt x="157" y="102"/>
                  </a:cubicBezTo>
                  <a:cubicBezTo>
                    <a:pt x="157" y="99"/>
                    <a:pt x="157" y="99"/>
                    <a:pt x="157" y="99"/>
                  </a:cubicBezTo>
                  <a:cubicBezTo>
                    <a:pt x="157" y="97"/>
                    <a:pt x="157" y="97"/>
                    <a:pt x="157" y="97"/>
                  </a:cubicBezTo>
                  <a:cubicBezTo>
                    <a:pt x="160" y="95"/>
                    <a:pt x="160" y="95"/>
                    <a:pt x="160" y="95"/>
                  </a:cubicBezTo>
                  <a:cubicBezTo>
                    <a:pt x="163" y="91"/>
                    <a:pt x="163" y="91"/>
                    <a:pt x="163" y="91"/>
                  </a:cubicBezTo>
                  <a:cubicBezTo>
                    <a:pt x="163" y="82"/>
                    <a:pt x="163" y="82"/>
                    <a:pt x="163" y="82"/>
                  </a:cubicBezTo>
                  <a:cubicBezTo>
                    <a:pt x="163" y="79"/>
                    <a:pt x="163" y="79"/>
                    <a:pt x="163" y="79"/>
                  </a:cubicBezTo>
                  <a:cubicBezTo>
                    <a:pt x="163" y="75"/>
                    <a:pt x="163" y="75"/>
                    <a:pt x="163" y="75"/>
                  </a:cubicBezTo>
                  <a:cubicBezTo>
                    <a:pt x="167" y="71"/>
                    <a:pt x="167" y="71"/>
                    <a:pt x="167" y="71"/>
                  </a:cubicBezTo>
                  <a:cubicBezTo>
                    <a:pt x="168" y="74"/>
                    <a:pt x="168" y="74"/>
                    <a:pt x="168" y="74"/>
                  </a:cubicBezTo>
                  <a:cubicBezTo>
                    <a:pt x="167" y="77"/>
                    <a:pt x="167" y="77"/>
                    <a:pt x="167" y="77"/>
                  </a:cubicBezTo>
                  <a:cubicBezTo>
                    <a:pt x="167" y="77"/>
                    <a:pt x="165" y="80"/>
                    <a:pt x="165" y="80"/>
                  </a:cubicBezTo>
                  <a:cubicBezTo>
                    <a:pt x="166" y="81"/>
                    <a:pt x="168" y="82"/>
                    <a:pt x="168" y="82"/>
                  </a:cubicBezTo>
                  <a:cubicBezTo>
                    <a:pt x="170" y="77"/>
                    <a:pt x="170" y="77"/>
                    <a:pt x="170" y="77"/>
                  </a:cubicBezTo>
                  <a:cubicBezTo>
                    <a:pt x="170" y="68"/>
                    <a:pt x="170" y="68"/>
                    <a:pt x="170" y="68"/>
                  </a:cubicBezTo>
                  <a:cubicBezTo>
                    <a:pt x="169" y="54"/>
                    <a:pt x="169" y="54"/>
                    <a:pt x="169" y="54"/>
                  </a:cubicBezTo>
                  <a:cubicBezTo>
                    <a:pt x="169" y="54"/>
                    <a:pt x="169" y="54"/>
                    <a:pt x="169" y="54"/>
                  </a:cubicBezTo>
                  <a:cubicBezTo>
                    <a:pt x="148" y="57"/>
                    <a:pt x="148" y="57"/>
                    <a:pt x="148" y="57"/>
                  </a:cubicBezTo>
                  <a:lnTo>
                    <a:pt x="134" y="0"/>
                  </a:lnTo>
                  <a:close/>
                </a:path>
              </a:pathLst>
            </a:custGeom>
            <a:grpFill/>
            <a:ln w="6350" cap="flat">
              <a:solidFill>
                <a:srgbClr val="FFFFFF"/>
              </a:solidFill>
              <a:prstDash val="solid"/>
              <a:miter lim="800000"/>
              <a:headEnd/>
              <a:tailEnd/>
            </a:ln>
          </p:spPr>
          <p:txBody>
            <a:bodyPr/>
            <a:lstStyle/>
            <a:p>
              <a:pPr defTabSz="1828434" fontAlgn="auto">
                <a:spcBef>
                  <a:spcPts val="0"/>
                </a:spcBef>
                <a:spcAft>
                  <a:spcPts val="0"/>
                </a:spcAft>
                <a:defRPr/>
              </a:pPr>
              <a:endParaRPr lang="en-US" dirty="0">
                <a:latin typeface="Source Sans Pro Regular" charset="0"/>
                <a:ea typeface="+mn-ea"/>
              </a:endParaRPr>
            </a:p>
          </p:txBody>
        </p:sp>
        <p:sp>
          <p:nvSpPr>
            <p:cNvPr id="270" name="Freeform 44"/>
            <p:cNvSpPr>
              <a:spLocks/>
            </p:cNvSpPr>
            <p:nvPr/>
          </p:nvSpPr>
          <p:spPr bwMode="auto">
            <a:xfrm>
              <a:off x="7411350" y="2367189"/>
              <a:ext cx="249594" cy="246221"/>
            </a:xfrm>
            <a:custGeom>
              <a:avLst/>
              <a:gdLst>
                <a:gd name="T0" fmla="*/ 24 w 148"/>
                <a:gd name="T1" fmla="*/ 136 h 146"/>
                <a:gd name="T2" fmla="*/ 31 w 148"/>
                <a:gd name="T3" fmla="*/ 144 h 146"/>
                <a:gd name="T4" fmla="*/ 38 w 148"/>
                <a:gd name="T5" fmla="*/ 146 h 146"/>
                <a:gd name="T6" fmla="*/ 48 w 148"/>
                <a:gd name="T7" fmla="*/ 142 h 146"/>
                <a:gd name="T8" fmla="*/ 64 w 148"/>
                <a:gd name="T9" fmla="*/ 134 h 146"/>
                <a:gd name="T10" fmla="*/ 79 w 148"/>
                <a:gd name="T11" fmla="*/ 125 h 146"/>
                <a:gd name="T12" fmla="*/ 79 w 148"/>
                <a:gd name="T13" fmla="*/ 112 h 146"/>
                <a:gd name="T14" fmla="*/ 87 w 148"/>
                <a:gd name="T15" fmla="*/ 99 h 146"/>
                <a:gd name="T16" fmla="*/ 91 w 148"/>
                <a:gd name="T17" fmla="*/ 80 h 146"/>
                <a:gd name="T18" fmla="*/ 100 w 148"/>
                <a:gd name="T19" fmla="*/ 84 h 146"/>
                <a:gd name="T20" fmla="*/ 103 w 148"/>
                <a:gd name="T21" fmla="*/ 83 h 146"/>
                <a:gd name="T22" fmla="*/ 108 w 148"/>
                <a:gd name="T23" fmla="*/ 71 h 146"/>
                <a:gd name="T24" fmla="*/ 110 w 148"/>
                <a:gd name="T25" fmla="*/ 67 h 146"/>
                <a:gd name="T26" fmla="*/ 114 w 148"/>
                <a:gd name="T27" fmla="*/ 69 h 146"/>
                <a:gd name="T28" fmla="*/ 122 w 148"/>
                <a:gd name="T29" fmla="*/ 57 h 146"/>
                <a:gd name="T30" fmla="*/ 126 w 148"/>
                <a:gd name="T31" fmla="*/ 47 h 146"/>
                <a:gd name="T32" fmla="*/ 135 w 148"/>
                <a:gd name="T33" fmla="*/ 44 h 146"/>
                <a:gd name="T34" fmla="*/ 143 w 148"/>
                <a:gd name="T35" fmla="*/ 47 h 146"/>
                <a:gd name="T36" fmla="*/ 148 w 148"/>
                <a:gd name="T37" fmla="*/ 43 h 146"/>
                <a:gd name="T38" fmla="*/ 145 w 148"/>
                <a:gd name="T39" fmla="*/ 36 h 146"/>
                <a:gd name="T40" fmla="*/ 130 w 148"/>
                <a:gd name="T41" fmla="*/ 28 h 146"/>
                <a:gd name="T42" fmla="*/ 120 w 148"/>
                <a:gd name="T43" fmla="*/ 31 h 146"/>
                <a:gd name="T44" fmla="*/ 113 w 148"/>
                <a:gd name="T45" fmla="*/ 34 h 146"/>
                <a:gd name="T46" fmla="*/ 107 w 148"/>
                <a:gd name="T47" fmla="*/ 40 h 146"/>
                <a:gd name="T48" fmla="*/ 94 w 148"/>
                <a:gd name="T49" fmla="*/ 50 h 146"/>
                <a:gd name="T50" fmla="*/ 88 w 148"/>
                <a:gd name="T51" fmla="*/ 33 h 146"/>
                <a:gd name="T52" fmla="*/ 51 w 148"/>
                <a:gd name="T53" fmla="*/ 0 h 146"/>
                <a:gd name="T54" fmla="*/ 47 w 148"/>
                <a:gd name="T55" fmla="*/ 3 h 146"/>
                <a:gd name="T56" fmla="*/ 48 w 148"/>
                <a:gd name="T57" fmla="*/ 7 h 146"/>
                <a:gd name="T58" fmla="*/ 48 w 148"/>
                <a:gd name="T59" fmla="*/ 19 h 146"/>
                <a:gd name="T60" fmla="*/ 47 w 148"/>
                <a:gd name="T61" fmla="*/ 28 h 146"/>
                <a:gd name="T62" fmla="*/ 46 w 148"/>
                <a:gd name="T63" fmla="*/ 39 h 146"/>
                <a:gd name="T64" fmla="*/ 36 w 148"/>
                <a:gd name="T65" fmla="*/ 51 h 146"/>
                <a:gd name="T66" fmla="*/ 28 w 148"/>
                <a:gd name="T67" fmla="*/ 55 h 146"/>
                <a:gd name="T68" fmla="*/ 21 w 148"/>
                <a:gd name="T69" fmla="*/ 65 h 146"/>
                <a:gd name="T70" fmla="*/ 19 w 148"/>
                <a:gd name="T71" fmla="*/ 76 h 146"/>
                <a:gd name="T72" fmla="*/ 12 w 148"/>
                <a:gd name="T73" fmla="*/ 76 h 146"/>
                <a:gd name="T74" fmla="*/ 9 w 148"/>
                <a:gd name="T75" fmla="*/ 91 h 146"/>
                <a:gd name="T76" fmla="*/ 3 w 148"/>
                <a:gd name="T77" fmla="*/ 98 h 146"/>
                <a:gd name="T78" fmla="*/ 3 w 148"/>
                <a:gd name="T79" fmla="*/ 114 h 146"/>
                <a:gd name="T80" fmla="*/ 10 w 148"/>
                <a:gd name="T81" fmla="*/ 127 h 146"/>
                <a:gd name="T82" fmla="*/ 19 w 148"/>
                <a:gd name="T83" fmla="*/ 138 h 146"/>
                <a:gd name="T84" fmla="*/ 21 w 148"/>
                <a:gd name="T85" fmla="*/ 136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48" h="146">
                  <a:moveTo>
                    <a:pt x="21" y="136"/>
                  </a:moveTo>
                  <a:lnTo>
                    <a:pt x="24" y="136"/>
                  </a:lnTo>
                  <a:lnTo>
                    <a:pt x="25" y="139"/>
                  </a:lnTo>
                  <a:lnTo>
                    <a:pt x="31" y="144"/>
                  </a:lnTo>
                  <a:lnTo>
                    <a:pt x="36" y="146"/>
                  </a:lnTo>
                  <a:lnTo>
                    <a:pt x="38" y="146"/>
                  </a:lnTo>
                  <a:lnTo>
                    <a:pt x="44" y="139"/>
                  </a:lnTo>
                  <a:lnTo>
                    <a:pt x="48" y="142"/>
                  </a:lnTo>
                  <a:lnTo>
                    <a:pt x="57" y="140"/>
                  </a:lnTo>
                  <a:lnTo>
                    <a:pt x="64" y="134"/>
                  </a:lnTo>
                  <a:lnTo>
                    <a:pt x="75" y="128"/>
                  </a:lnTo>
                  <a:lnTo>
                    <a:pt x="79" y="125"/>
                  </a:lnTo>
                  <a:lnTo>
                    <a:pt x="78" y="117"/>
                  </a:lnTo>
                  <a:lnTo>
                    <a:pt x="79" y="112"/>
                  </a:lnTo>
                  <a:lnTo>
                    <a:pt x="84" y="107"/>
                  </a:lnTo>
                  <a:lnTo>
                    <a:pt x="87" y="99"/>
                  </a:lnTo>
                  <a:lnTo>
                    <a:pt x="90" y="87"/>
                  </a:lnTo>
                  <a:lnTo>
                    <a:pt x="91" y="80"/>
                  </a:lnTo>
                  <a:lnTo>
                    <a:pt x="95" y="82"/>
                  </a:lnTo>
                  <a:lnTo>
                    <a:pt x="100" y="84"/>
                  </a:lnTo>
                  <a:lnTo>
                    <a:pt x="102" y="85"/>
                  </a:lnTo>
                  <a:lnTo>
                    <a:pt x="103" y="83"/>
                  </a:lnTo>
                  <a:lnTo>
                    <a:pt x="106" y="75"/>
                  </a:lnTo>
                  <a:lnTo>
                    <a:pt x="108" y="71"/>
                  </a:lnTo>
                  <a:lnTo>
                    <a:pt x="109" y="67"/>
                  </a:lnTo>
                  <a:lnTo>
                    <a:pt x="110" y="67"/>
                  </a:lnTo>
                  <a:lnTo>
                    <a:pt x="113" y="67"/>
                  </a:lnTo>
                  <a:lnTo>
                    <a:pt x="114" y="69"/>
                  </a:lnTo>
                  <a:lnTo>
                    <a:pt x="119" y="60"/>
                  </a:lnTo>
                  <a:lnTo>
                    <a:pt x="122" y="57"/>
                  </a:lnTo>
                  <a:lnTo>
                    <a:pt x="124" y="54"/>
                  </a:lnTo>
                  <a:lnTo>
                    <a:pt x="126" y="47"/>
                  </a:lnTo>
                  <a:lnTo>
                    <a:pt x="126" y="39"/>
                  </a:lnTo>
                  <a:lnTo>
                    <a:pt x="135" y="44"/>
                  </a:lnTo>
                  <a:lnTo>
                    <a:pt x="141" y="47"/>
                  </a:lnTo>
                  <a:lnTo>
                    <a:pt x="143" y="47"/>
                  </a:lnTo>
                  <a:lnTo>
                    <a:pt x="146" y="44"/>
                  </a:lnTo>
                  <a:lnTo>
                    <a:pt x="148" y="43"/>
                  </a:lnTo>
                  <a:lnTo>
                    <a:pt x="147" y="43"/>
                  </a:lnTo>
                  <a:lnTo>
                    <a:pt x="145" y="36"/>
                  </a:lnTo>
                  <a:lnTo>
                    <a:pt x="141" y="31"/>
                  </a:lnTo>
                  <a:lnTo>
                    <a:pt x="130" y="28"/>
                  </a:lnTo>
                  <a:lnTo>
                    <a:pt x="123" y="31"/>
                  </a:lnTo>
                  <a:lnTo>
                    <a:pt x="120" y="31"/>
                  </a:lnTo>
                  <a:lnTo>
                    <a:pt x="114" y="35"/>
                  </a:lnTo>
                  <a:lnTo>
                    <a:pt x="113" y="34"/>
                  </a:lnTo>
                  <a:lnTo>
                    <a:pt x="112" y="34"/>
                  </a:lnTo>
                  <a:lnTo>
                    <a:pt x="107" y="40"/>
                  </a:lnTo>
                  <a:lnTo>
                    <a:pt x="102" y="40"/>
                  </a:lnTo>
                  <a:lnTo>
                    <a:pt x="94" y="50"/>
                  </a:lnTo>
                  <a:lnTo>
                    <a:pt x="91" y="50"/>
                  </a:lnTo>
                  <a:lnTo>
                    <a:pt x="88" y="33"/>
                  </a:lnTo>
                  <a:lnTo>
                    <a:pt x="57" y="39"/>
                  </a:lnTo>
                  <a:lnTo>
                    <a:pt x="51" y="0"/>
                  </a:lnTo>
                  <a:lnTo>
                    <a:pt x="48" y="0"/>
                  </a:lnTo>
                  <a:lnTo>
                    <a:pt x="47" y="3"/>
                  </a:lnTo>
                  <a:lnTo>
                    <a:pt x="48" y="6"/>
                  </a:lnTo>
                  <a:lnTo>
                    <a:pt x="48" y="7"/>
                  </a:lnTo>
                  <a:lnTo>
                    <a:pt x="48" y="15"/>
                  </a:lnTo>
                  <a:lnTo>
                    <a:pt x="48" y="19"/>
                  </a:lnTo>
                  <a:lnTo>
                    <a:pt x="47" y="22"/>
                  </a:lnTo>
                  <a:lnTo>
                    <a:pt x="47" y="28"/>
                  </a:lnTo>
                  <a:lnTo>
                    <a:pt x="46" y="36"/>
                  </a:lnTo>
                  <a:lnTo>
                    <a:pt x="46" y="39"/>
                  </a:lnTo>
                  <a:lnTo>
                    <a:pt x="44" y="44"/>
                  </a:lnTo>
                  <a:lnTo>
                    <a:pt x="36" y="51"/>
                  </a:lnTo>
                  <a:lnTo>
                    <a:pt x="33" y="55"/>
                  </a:lnTo>
                  <a:lnTo>
                    <a:pt x="28" y="55"/>
                  </a:lnTo>
                  <a:lnTo>
                    <a:pt x="24" y="61"/>
                  </a:lnTo>
                  <a:lnTo>
                    <a:pt x="21" y="65"/>
                  </a:lnTo>
                  <a:lnTo>
                    <a:pt x="20" y="75"/>
                  </a:lnTo>
                  <a:lnTo>
                    <a:pt x="19" y="76"/>
                  </a:lnTo>
                  <a:lnTo>
                    <a:pt x="15" y="73"/>
                  </a:lnTo>
                  <a:lnTo>
                    <a:pt x="12" y="76"/>
                  </a:lnTo>
                  <a:lnTo>
                    <a:pt x="9" y="87"/>
                  </a:lnTo>
                  <a:lnTo>
                    <a:pt x="9" y="91"/>
                  </a:lnTo>
                  <a:lnTo>
                    <a:pt x="7" y="94"/>
                  </a:lnTo>
                  <a:lnTo>
                    <a:pt x="3" y="98"/>
                  </a:lnTo>
                  <a:lnTo>
                    <a:pt x="0" y="101"/>
                  </a:lnTo>
                  <a:lnTo>
                    <a:pt x="3" y="114"/>
                  </a:lnTo>
                  <a:lnTo>
                    <a:pt x="5" y="120"/>
                  </a:lnTo>
                  <a:lnTo>
                    <a:pt x="10" y="127"/>
                  </a:lnTo>
                  <a:lnTo>
                    <a:pt x="15" y="132"/>
                  </a:lnTo>
                  <a:lnTo>
                    <a:pt x="19" y="138"/>
                  </a:lnTo>
                  <a:lnTo>
                    <a:pt x="20" y="138"/>
                  </a:lnTo>
                  <a:lnTo>
                    <a:pt x="21" y="136"/>
                  </a:lnTo>
                  <a:close/>
                </a:path>
              </a:pathLst>
            </a:custGeom>
            <a:grpFill/>
            <a:ln w="6350" cap="flat">
              <a:solidFill>
                <a:srgbClr val="FFFFFF"/>
              </a:solidFill>
              <a:prstDash val="solid"/>
              <a:miter lim="800000"/>
              <a:headEnd/>
              <a:tailEnd/>
            </a:ln>
          </p:spPr>
          <p:txBody>
            <a:bodyPr/>
            <a:lstStyle/>
            <a:p>
              <a:pPr defTabSz="1828434" fontAlgn="auto">
                <a:spcBef>
                  <a:spcPts val="0"/>
                </a:spcBef>
                <a:spcAft>
                  <a:spcPts val="0"/>
                </a:spcAft>
                <a:defRPr/>
              </a:pPr>
              <a:endParaRPr lang="en-US" dirty="0">
                <a:latin typeface="Source Sans Pro Regular" charset="0"/>
                <a:ea typeface="+mn-ea"/>
              </a:endParaRPr>
            </a:p>
          </p:txBody>
        </p:sp>
        <p:sp>
          <p:nvSpPr>
            <p:cNvPr id="271" name="Freeform 45"/>
            <p:cNvSpPr>
              <a:spLocks/>
            </p:cNvSpPr>
            <p:nvPr/>
          </p:nvSpPr>
          <p:spPr bwMode="auto">
            <a:xfrm>
              <a:off x="7045393" y="2498731"/>
              <a:ext cx="398000" cy="205746"/>
            </a:xfrm>
            <a:custGeom>
              <a:avLst/>
              <a:gdLst>
                <a:gd name="T0" fmla="*/ 207 w 236"/>
                <a:gd name="T1" fmla="*/ 91 h 122"/>
                <a:gd name="T2" fmla="*/ 214 w 236"/>
                <a:gd name="T3" fmla="*/ 88 h 122"/>
                <a:gd name="T4" fmla="*/ 220 w 236"/>
                <a:gd name="T5" fmla="*/ 74 h 122"/>
                <a:gd name="T6" fmla="*/ 235 w 236"/>
                <a:gd name="T7" fmla="*/ 64 h 122"/>
                <a:gd name="T8" fmla="*/ 232 w 236"/>
                <a:gd name="T9" fmla="*/ 54 h 122"/>
                <a:gd name="T10" fmla="*/ 222 w 236"/>
                <a:gd name="T11" fmla="*/ 42 h 122"/>
                <a:gd name="T12" fmla="*/ 217 w 236"/>
                <a:gd name="T13" fmla="*/ 23 h 122"/>
                <a:gd name="T14" fmla="*/ 215 w 236"/>
                <a:gd name="T15" fmla="*/ 22 h 122"/>
                <a:gd name="T16" fmla="*/ 207 w 236"/>
                <a:gd name="T17" fmla="*/ 13 h 122"/>
                <a:gd name="T18" fmla="*/ 203 w 236"/>
                <a:gd name="T19" fmla="*/ 11 h 122"/>
                <a:gd name="T20" fmla="*/ 199 w 236"/>
                <a:gd name="T21" fmla="*/ 15 h 122"/>
                <a:gd name="T22" fmla="*/ 192 w 236"/>
                <a:gd name="T23" fmla="*/ 17 h 122"/>
                <a:gd name="T24" fmla="*/ 184 w 236"/>
                <a:gd name="T25" fmla="*/ 13 h 122"/>
                <a:gd name="T26" fmla="*/ 181 w 236"/>
                <a:gd name="T27" fmla="*/ 16 h 122"/>
                <a:gd name="T28" fmla="*/ 178 w 236"/>
                <a:gd name="T29" fmla="*/ 18 h 122"/>
                <a:gd name="T30" fmla="*/ 174 w 236"/>
                <a:gd name="T31" fmla="*/ 15 h 122"/>
                <a:gd name="T32" fmla="*/ 166 w 236"/>
                <a:gd name="T33" fmla="*/ 13 h 122"/>
                <a:gd name="T34" fmla="*/ 163 w 236"/>
                <a:gd name="T35" fmla="*/ 7 h 122"/>
                <a:gd name="T36" fmla="*/ 154 w 236"/>
                <a:gd name="T37" fmla="*/ 0 h 122"/>
                <a:gd name="T38" fmla="*/ 148 w 236"/>
                <a:gd name="T39" fmla="*/ 3 h 122"/>
                <a:gd name="T40" fmla="*/ 141 w 236"/>
                <a:gd name="T41" fmla="*/ 2 h 122"/>
                <a:gd name="T42" fmla="*/ 144 w 236"/>
                <a:gd name="T43" fmla="*/ 7 h 122"/>
                <a:gd name="T44" fmla="*/ 144 w 236"/>
                <a:gd name="T45" fmla="*/ 15 h 122"/>
                <a:gd name="T46" fmla="*/ 138 w 236"/>
                <a:gd name="T47" fmla="*/ 17 h 122"/>
                <a:gd name="T48" fmla="*/ 126 w 236"/>
                <a:gd name="T49" fmla="*/ 20 h 122"/>
                <a:gd name="T50" fmla="*/ 125 w 236"/>
                <a:gd name="T51" fmla="*/ 23 h 122"/>
                <a:gd name="T52" fmla="*/ 124 w 236"/>
                <a:gd name="T53" fmla="*/ 29 h 122"/>
                <a:gd name="T54" fmla="*/ 120 w 236"/>
                <a:gd name="T55" fmla="*/ 37 h 122"/>
                <a:gd name="T56" fmla="*/ 115 w 236"/>
                <a:gd name="T57" fmla="*/ 39 h 122"/>
                <a:gd name="T58" fmla="*/ 112 w 236"/>
                <a:gd name="T59" fmla="*/ 47 h 122"/>
                <a:gd name="T60" fmla="*/ 104 w 236"/>
                <a:gd name="T61" fmla="*/ 52 h 122"/>
                <a:gd name="T62" fmla="*/ 100 w 236"/>
                <a:gd name="T63" fmla="*/ 48 h 122"/>
                <a:gd name="T64" fmla="*/ 97 w 236"/>
                <a:gd name="T65" fmla="*/ 44 h 122"/>
                <a:gd name="T66" fmla="*/ 93 w 236"/>
                <a:gd name="T67" fmla="*/ 51 h 122"/>
                <a:gd name="T68" fmla="*/ 92 w 236"/>
                <a:gd name="T69" fmla="*/ 58 h 122"/>
                <a:gd name="T70" fmla="*/ 86 w 236"/>
                <a:gd name="T71" fmla="*/ 55 h 122"/>
                <a:gd name="T72" fmla="*/ 80 w 236"/>
                <a:gd name="T73" fmla="*/ 56 h 122"/>
                <a:gd name="T74" fmla="*/ 76 w 236"/>
                <a:gd name="T75" fmla="*/ 61 h 122"/>
                <a:gd name="T76" fmla="*/ 71 w 236"/>
                <a:gd name="T77" fmla="*/ 60 h 122"/>
                <a:gd name="T78" fmla="*/ 63 w 236"/>
                <a:gd name="T79" fmla="*/ 57 h 122"/>
                <a:gd name="T80" fmla="*/ 57 w 236"/>
                <a:gd name="T81" fmla="*/ 61 h 122"/>
                <a:gd name="T82" fmla="*/ 49 w 236"/>
                <a:gd name="T83" fmla="*/ 66 h 122"/>
                <a:gd name="T84" fmla="*/ 43 w 236"/>
                <a:gd name="T85" fmla="*/ 67 h 122"/>
                <a:gd name="T86" fmla="*/ 43 w 236"/>
                <a:gd name="T87" fmla="*/ 72 h 122"/>
                <a:gd name="T88" fmla="*/ 44 w 236"/>
                <a:gd name="T89" fmla="*/ 78 h 122"/>
                <a:gd name="T90" fmla="*/ 36 w 236"/>
                <a:gd name="T91" fmla="*/ 81 h 122"/>
                <a:gd name="T92" fmla="*/ 33 w 236"/>
                <a:gd name="T93" fmla="*/ 88 h 122"/>
                <a:gd name="T94" fmla="*/ 33 w 236"/>
                <a:gd name="T95" fmla="*/ 94 h 122"/>
                <a:gd name="T96" fmla="*/ 27 w 236"/>
                <a:gd name="T97" fmla="*/ 94 h 122"/>
                <a:gd name="T98" fmla="*/ 19 w 236"/>
                <a:gd name="T99" fmla="*/ 89 h 122"/>
                <a:gd name="T100" fmla="*/ 14 w 236"/>
                <a:gd name="T101" fmla="*/ 93 h 122"/>
                <a:gd name="T102" fmla="*/ 10 w 236"/>
                <a:gd name="T103" fmla="*/ 97 h 122"/>
                <a:gd name="T104" fmla="*/ 14 w 236"/>
                <a:gd name="T105" fmla="*/ 102 h 122"/>
                <a:gd name="T106" fmla="*/ 14 w 236"/>
                <a:gd name="T107" fmla="*/ 107 h 122"/>
                <a:gd name="T108" fmla="*/ 12 w 236"/>
                <a:gd name="T109" fmla="*/ 115 h 122"/>
                <a:gd name="T110" fmla="*/ 7 w 236"/>
                <a:gd name="T111" fmla="*/ 116 h 122"/>
                <a:gd name="T112" fmla="*/ 5 w 236"/>
                <a:gd name="T113" fmla="*/ 117 h 122"/>
                <a:gd name="T114" fmla="*/ 0 w 236"/>
                <a:gd name="T115" fmla="*/ 117 h 122"/>
                <a:gd name="T116" fmla="*/ 0 w 236"/>
                <a:gd name="T117" fmla="*/ 121 h 122"/>
                <a:gd name="T118" fmla="*/ 2 w 236"/>
                <a:gd name="T119" fmla="*/ 121 h 122"/>
                <a:gd name="T120" fmla="*/ 50 w 236"/>
                <a:gd name="T121" fmla="*/ 111 h 122"/>
                <a:gd name="T122" fmla="*/ 192 w 236"/>
                <a:gd name="T123" fmla="*/ 100 h 122"/>
                <a:gd name="T124" fmla="*/ 202 w 236"/>
                <a:gd name="T125" fmla="*/ 94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6" h="122">
                  <a:moveTo>
                    <a:pt x="202" y="94"/>
                  </a:moveTo>
                  <a:lnTo>
                    <a:pt x="207" y="91"/>
                  </a:lnTo>
                  <a:lnTo>
                    <a:pt x="210" y="89"/>
                  </a:lnTo>
                  <a:lnTo>
                    <a:pt x="214" y="88"/>
                  </a:lnTo>
                  <a:lnTo>
                    <a:pt x="217" y="79"/>
                  </a:lnTo>
                  <a:lnTo>
                    <a:pt x="220" y="74"/>
                  </a:lnTo>
                  <a:lnTo>
                    <a:pt x="231" y="70"/>
                  </a:lnTo>
                  <a:lnTo>
                    <a:pt x="235" y="64"/>
                  </a:lnTo>
                  <a:lnTo>
                    <a:pt x="236" y="60"/>
                  </a:lnTo>
                  <a:lnTo>
                    <a:pt x="232" y="54"/>
                  </a:lnTo>
                  <a:lnTo>
                    <a:pt x="227" y="49"/>
                  </a:lnTo>
                  <a:lnTo>
                    <a:pt x="222" y="42"/>
                  </a:lnTo>
                  <a:lnTo>
                    <a:pt x="220" y="36"/>
                  </a:lnTo>
                  <a:lnTo>
                    <a:pt x="217" y="23"/>
                  </a:lnTo>
                  <a:lnTo>
                    <a:pt x="218" y="22"/>
                  </a:lnTo>
                  <a:lnTo>
                    <a:pt x="215" y="22"/>
                  </a:lnTo>
                  <a:lnTo>
                    <a:pt x="211" y="18"/>
                  </a:lnTo>
                  <a:lnTo>
                    <a:pt x="207" y="13"/>
                  </a:lnTo>
                  <a:lnTo>
                    <a:pt x="204" y="10"/>
                  </a:lnTo>
                  <a:lnTo>
                    <a:pt x="203" y="11"/>
                  </a:lnTo>
                  <a:lnTo>
                    <a:pt x="201" y="12"/>
                  </a:lnTo>
                  <a:lnTo>
                    <a:pt x="199" y="15"/>
                  </a:lnTo>
                  <a:lnTo>
                    <a:pt x="198" y="16"/>
                  </a:lnTo>
                  <a:lnTo>
                    <a:pt x="192" y="17"/>
                  </a:lnTo>
                  <a:lnTo>
                    <a:pt x="187" y="15"/>
                  </a:lnTo>
                  <a:lnTo>
                    <a:pt x="184" y="13"/>
                  </a:lnTo>
                  <a:lnTo>
                    <a:pt x="183" y="14"/>
                  </a:lnTo>
                  <a:lnTo>
                    <a:pt x="181" y="16"/>
                  </a:lnTo>
                  <a:lnTo>
                    <a:pt x="181" y="17"/>
                  </a:lnTo>
                  <a:lnTo>
                    <a:pt x="178" y="18"/>
                  </a:lnTo>
                  <a:lnTo>
                    <a:pt x="176" y="16"/>
                  </a:lnTo>
                  <a:lnTo>
                    <a:pt x="174" y="15"/>
                  </a:lnTo>
                  <a:lnTo>
                    <a:pt x="171" y="14"/>
                  </a:lnTo>
                  <a:lnTo>
                    <a:pt x="166" y="13"/>
                  </a:lnTo>
                  <a:lnTo>
                    <a:pt x="165" y="11"/>
                  </a:lnTo>
                  <a:lnTo>
                    <a:pt x="163" y="7"/>
                  </a:lnTo>
                  <a:lnTo>
                    <a:pt x="159" y="4"/>
                  </a:lnTo>
                  <a:lnTo>
                    <a:pt x="154" y="0"/>
                  </a:lnTo>
                  <a:lnTo>
                    <a:pt x="153" y="1"/>
                  </a:lnTo>
                  <a:lnTo>
                    <a:pt x="148" y="3"/>
                  </a:lnTo>
                  <a:lnTo>
                    <a:pt x="143" y="1"/>
                  </a:lnTo>
                  <a:lnTo>
                    <a:pt x="141" y="2"/>
                  </a:lnTo>
                  <a:lnTo>
                    <a:pt x="142" y="6"/>
                  </a:lnTo>
                  <a:lnTo>
                    <a:pt x="144" y="7"/>
                  </a:lnTo>
                  <a:lnTo>
                    <a:pt x="143" y="9"/>
                  </a:lnTo>
                  <a:lnTo>
                    <a:pt x="144" y="15"/>
                  </a:lnTo>
                  <a:lnTo>
                    <a:pt x="142" y="17"/>
                  </a:lnTo>
                  <a:lnTo>
                    <a:pt x="138" y="17"/>
                  </a:lnTo>
                  <a:lnTo>
                    <a:pt x="134" y="19"/>
                  </a:lnTo>
                  <a:lnTo>
                    <a:pt x="126" y="20"/>
                  </a:lnTo>
                  <a:lnTo>
                    <a:pt x="125" y="21"/>
                  </a:lnTo>
                  <a:lnTo>
                    <a:pt x="125" y="23"/>
                  </a:lnTo>
                  <a:lnTo>
                    <a:pt x="124" y="25"/>
                  </a:lnTo>
                  <a:lnTo>
                    <a:pt x="124" y="29"/>
                  </a:lnTo>
                  <a:lnTo>
                    <a:pt x="122" y="33"/>
                  </a:lnTo>
                  <a:lnTo>
                    <a:pt x="120" y="37"/>
                  </a:lnTo>
                  <a:lnTo>
                    <a:pt x="118" y="39"/>
                  </a:lnTo>
                  <a:lnTo>
                    <a:pt x="115" y="39"/>
                  </a:lnTo>
                  <a:lnTo>
                    <a:pt x="112" y="44"/>
                  </a:lnTo>
                  <a:lnTo>
                    <a:pt x="112" y="47"/>
                  </a:lnTo>
                  <a:lnTo>
                    <a:pt x="110" y="51"/>
                  </a:lnTo>
                  <a:lnTo>
                    <a:pt x="104" y="52"/>
                  </a:lnTo>
                  <a:lnTo>
                    <a:pt x="103" y="51"/>
                  </a:lnTo>
                  <a:lnTo>
                    <a:pt x="100" y="48"/>
                  </a:lnTo>
                  <a:lnTo>
                    <a:pt x="99" y="44"/>
                  </a:lnTo>
                  <a:lnTo>
                    <a:pt x="97" y="44"/>
                  </a:lnTo>
                  <a:lnTo>
                    <a:pt x="96" y="48"/>
                  </a:lnTo>
                  <a:lnTo>
                    <a:pt x="93" y="51"/>
                  </a:lnTo>
                  <a:lnTo>
                    <a:pt x="93" y="55"/>
                  </a:lnTo>
                  <a:lnTo>
                    <a:pt x="92" y="58"/>
                  </a:lnTo>
                  <a:lnTo>
                    <a:pt x="88" y="57"/>
                  </a:lnTo>
                  <a:lnTo>
                    <a:pt x="86" y="55"/>
                  </a:lnTo>
                  <a:lnTo>
                    <a:pt x="82" y="55"/>
                  </a:lnTo>
                  <a:lnTo>
                    <a:pt x="80" y="56"/>
                  </a:lnTo>
                  <a:lnTo>
                    <a:pt x="76" y="57"/>
                  </a:lnTo>
                  <a:lnTo>
                    <a:pt x="76" y="61"/>
                  </a:lnTo>
                  <a:lnTo>
                    <a:pt x="75" y="62"/>
                  </a:lnTo>
                  <a:lnTo>
                    <a:pt x="71" y="60"/>
                  </a:lnTo>
                  <a:lnTo>
                    <a:pt x="68" y="57"/>
                  </a:lnTo>
                  <a:lnTo>
                    <a:pt x="63" y="57"/>
                  </a:lnTo>
                  <a:lnTo>
                    <a:pt x="60" y="57"/>
                  </a:lnTo>
                  <a:lnTo>
                    <a:pt x="57" y="61"/>
                  </a:lnTo>
                  <a:lnTo>
                    <a:pt x="49" y="61"/>
                  </a:lnTo>
                  <a:lnTo>
                    <a:pt x="49" y="66"/>
                  </a:lnTo>
                  <a:lnTo>
                    <a:pt x="46" y="66"/>
                  </a:lnTo>
                  <a:lnTo>
                    <a:pt x="43" y="67"/>
                  </a:lnTo>
                  <a:lnTo>
                    <a:pt x="43" y="71"/>
                  </a:lnTo>
                  <a:lnTo>
                    <a:pt x="43" y="72"/>
                  </a:lnTo>
                  <a:lnTo>
                    <a:pt x="43" y="75"/>
                  </a:lnTo>
                  <a:lnTo>
                    <a:pt x="44" y="78"/>
                  </a:lnTo>
                  <a:lnTo>
                    <a:pt x="42" y="79"/>
                  </a:lnTo>
                  <a:lnTo>
                    <a:pt x="36" y="81"/>
                  </a:lnTo>
                  <a:lnTo>
                    <a:pt x="33" y="83"/>
                  </a:lnTo>
                  <a:lnTo>
                    <a:pt x="33" y="88"/>
                  </a:lnTo>
                  <a:lnTo>
                    <a:pt x="35" y="93"/>
                  </a:lnTo>
                  <a:lnTo>
                    <a:pt x="33" y="94"/>
                  </a:lnTo>
                  <a:lnTo>
                    <a:pt x="30" y="94"/>
                  </a:lnTo>
                  <a:lnTo>
                    <a:pt x="27" y="94"/>
                  </a:lnTo>
                  <a:lnTo>
                    <a:pt x="23" y="91"/>
                  </a:lnTo>
                  <a:lnTo>
                    <a:pt x="19" y="89"/>
                  </a:lnTo>
                  <a:lnTo>
                    <a:pt x="17" y="90"/>
                  </a:lnTo>
                  <a:lnTo>
                    <a:pt x="14" y="93"/>
                  </a:lnTo>
                  <a:lnTo>
                    <a:pt x="11" y="94"/>
                  </a:lnTo>
                  <a:lnTo>
                    <a:pt x="10" y="97"/>
                  </a:lnTo>
                  <a:lnTo>
                    <a:pt x="10" y="100"/>
                  </a:lnTo>
                  <a:lnTo>
                    <a:pt x="14" y="102"/>
                  </a:lnTo>
                  <a:lnTo>
                    <a:pt x="14" y="104"/>
                  </a:lnTo>
                  <a:lnTo>
                    <a:pt x="14" y="107"/>
                  </a:lnTo>
                  <a:lnTo>
                    <a:pt x="14" y="112"/>
                  </a:lnTo>
                  <a:lnTo>
                    <a:pt x="12" y="115"/>
                  </a:lnTo>
                  <a:lnTo>
                    <a:pt x="10" y="116"/>
                  </a:lnTo>
                  <a:lnTo>
                    <a:pt x="7" y="116"/>
                  </a:lnTo>
                  <a:lnTo>
                    <a:pt x="5" y="117"/>
                  </a:lnTo>
                  <a:lnTo>
                    <a:pt x="5" y="117"/>
                  </a:lnTo>
                  <a:lnTo>
                    <a:pt x="4" y="117"/>
                  </a:lnTo>
                  <a:lnTo>
                    <a:pt x="0" y="117"/>
                  </a:lnTo>
                  <a:lnTo>
                    <a:pt x="0" y="118"/>
                  </a:lnTo>
                  <a:lnTo>
                    <a:pt x="0" y="121"/>
                  </a:lnTo>
                  <a:lnTo>
                    <a:pt x="0" y="122"/>
                  </a:lnTo>
                  <a:lnTo>
                    <a:pt x="2" y="121"/>
                  </a:lnTo>
                  <a:lnTo>
                    <a:pt x="52" y="120"/>
                  </a:lnTo>
                  <a:lnTo>
                    <a:pt x="50" y="111"/>
                  </a:lnTo>
                  <a:lnTo>
                    <a:pt x="143" y="105"/>
                  </a:lnTo>
                  <a:lnTo>
                    <a:pt x="192" y="100"/>
                  </a:lnTo>
                  <a:lnTo>
                    <a:pt x="198" y="97"/>
                  </a:lnTo>
                  <a:lnTo>
                    <a:pt x="202" y="94"/>
                  </a:lnTo>
                  <a:close/>
                </a:path>
              </a:pathLst>
            </a:custGeom>
            <a:grpFill/>
            <a:ln w="6350" cap="flat">
              <a:solidFill>
                <a:srgbClr val="FFFFFF"/>
              </a:solidFill>
              <a:prstDash val="solid"/>
              <a:miter lim="800000"/>
              <a:headEnd/>
              <a:tailEnd/>
            </a:ln>
          </p:spPr>
          <p:txBody>
            <a:bodyPr/>
            <a:lstStyle/>
            <a:p>
              <a:pPr defTabSz="1828434" fontAlgn="auto">
                <a:spcBef>
                  <a:spcPts val="0"/>
                </a:spcBef>
                <a:spcAft>
                  <a:spcPts val="0"/>
                </a:spcAft>
                <a:defRPr/>
              </a:pPr>
              <a:endParaRPr lang="en-US" dirty="0">
                <a:latin typeface="Source Sans Pro Regular" charset="0"/>
                <a:ea typeface="+mn-ea"/>
              </a:endParaRPr>
            </a:p>
          </p:txBody>
        </p:sp>
        <p:sp>
          <p:nvSpPr>
            <p:cNvPr id="272" name="Freeform 46"/>
            <p:cNvSpPr>
              <a:spLocks/>
            </p:cNvSpPr>
            <p:nvPr/>
          </p:nvSpPr>
          <p:spPr bwMode="auto">
            <a:xfrm>
              <a:off x="6706417" y="2426214"/>
              <a:ext cx="362585" cy="315365"/>
            </a:xfrm>
            <a:custGeom>
              <a:avLst/>
              <a:gdLst>
                <a:gd name="T0" fmla="*/ 238 w 254"/>
                <a:gd name="T1" fmla="*/ 190 h 221"/>
                <a:gd name="T2" fmla="*/ 242 w 254"/>
                <a:gd name="T3" fmla="*/ 189 h 221"/>
                <a:gd name="T4" fmla="*/ 244 w 254"/>
                <a:gd name="T5" fmla="*/ 188 h 221"/>
                <a:gd name="T6" fmla="*/ 249 w 254"/>
                <a:gd name="T7" fmla="*/ 187 h 221"/>
                <a:gd name="T8" fmla="*/ 254 w 254"/>
                <a:gd name="T9" fmla="*/ 183 h 221"/>
                <a:gd name="T10" fmla="*/ 254 w 254"/>
                <a:gd name="T11" fmla="*/ 173 h 221"/>
                <a:gd name="T12" fmla="*/ 250 w 254"/>
                <a:gd name="T13" fmla="*/ 168 h 221"/>
                <a:gd name="T14" fmla="*/ 251 w 254"/>
                <a:gd name="T15" fmla="*/ 161 h 221"/>
                <a:gd name="T16" fmla="*/ 243 w 254"/>
                <a:gd name="T17" fmla="*/ 166 h 221"/>
                <a:gd name="T18" fmla="*/ 238 w 254"/>
                <a:gd name="T19" fmla="*/ 156 h 221"/>
                <a:gd name="T20" fmla="*/ 240 w 254"/>
                <a:gd name="T21" fmla="*/ 146 h 221"/>
                <a:gd name="T22" fmla="*/ 232 w 254"/>
                <a:gd name="T23" fmla="*/ 131 h 221"/>
                <a:gd name="T24" fmla="*/ 216 w 254"/>
                <a:gd name="T25" fmla="*/ 124 h 221"/>
                <a:gd name="T26" fmla="*/ 202 w 254"/>
                <a:gd name="T27" fmla="*/ 112 h 221"/>
                <a:gd name="T28" fmla="*/ 204 w 254"/>
                <a:gd name="T29" fmla="*/ 100 h 221"/>
                <a:gd name="T30" fmla="*/ 206 w 254"/>
                <a:gd name="T31" fmla="*/ 91 h 221"/>
                <a:gd name="T32" fmla="*/ 206 w 254"/>
                <a:gd name="T33" fmla="*/ 80 h 221"/>
                <a:gd name="T34" fmla="*/ 196 w 254"/>
                <a:gd name="T35" fmla="*/ 76 h 221"/>
                <a:gd name="T36" fmla="*/ 191 w 254"/>
                <a:gd name="T37" fmla="*/ 81 h 221"/>
                <a:gd name="T38" fmla="*/ 186 w 254"/>
                <a:gd name="T39" fmla="*/ 67 h 221"/>
                <a:gd name="T40" fmla="*/ 163 w 254"/>
                <a:gd name="T41" fmla="*/ 45 h 221"/>
                <a:gd name="T42" fmla="*/ 156 w 254"/>
                <a:gd name="T43" fmla="*/ 22 h 221"/>
                <a:gd name="T44" fmla="*/ 158 w 254"/>
                <a:gd name="T45" fmla="*/ 10 h 221"/>
                <a:gd name="T46" fmla="*/ 0 w 254"/>
                <a:gd name="T47" fmla="*/ 2 h 221"/>
                <a:gd name="T48" fmla="*/ 4 w 254"/>
                <a:gd name="T49" fmla="*/ 6 h 221"/>
                <a:gd name="T50" fmla="*/ 3 w 254"/>
                <a:gd name="T51" fmla="*/ 13 h 221"/>
                <a:gd name="T52" fmla="*/ 5 w 254"/>
                <a:gd name="T53" fmla="*/ 17 h 221"/>
                <a:gd name="T54" fmla="*/ 12 w 254"/>
                <a:gd name="T55" fmla="*/ 25 h 221"/>
                <a:gd name="T56" fmla="*/ 14 w 254"/>
                <a:gd name="T57" fmla="*/ 29 h 221"/>
                <a:gd name="T58" fmla="*/ 20 w 254"/>
                <a:gd name="T59" fmla="*/ 39 h 221"/>
                <a:gd name="T60" fmla="*/ 31 w 254"/>
                <a:gd name="T61" fmla="*/ 39 h 221"/>
                <a:gd name="T62" fmla="*/ 28 w 254"/>
                <a:gd name="T63" fmla="*/ 50 h 221"/>
                <a:gd name="T64" fmla="*/ 31 w 254"/>
                <a:gd name="T65" fmla="*/ 61 h 221"/>
                <a:gd name="T66" fmla="*/ 36 w 254"/>
                <a:gd name="T67" fmla="*/ 69 h 221"/>
                <a:gd name="T68" fmla="*/ 42 w 254"/>
                <a:gd name="T69" fmla="*/ 176 h 221"/>
                <a:gd name="T70" fmla="*/ 215 w 254"/>
                <a:gd name="T71" fmla="*/ 197 h 221"/>
                <a:gd name="T72" fmla="*/ 205 w 254"/>
                <a:gd name="T73" fmla="*/ 221 h 221"/>
                <a:gd name="T74" fmla="*/ 234 w 254"/>
                <a:gd name="T75" fmla="*/ 216 h 221"/>
                <a:gd name="T76" fmla="*/ 237 w 254"/>
                <a:gd name="T77" fmla="*/ 211 h 221"/>
                <a:gd name="T78" fmla="*/ 234 w 254"/>
                <a:gd name="T79" fmla="*/ 206 h 221"/>
                <a:gd name="T80" fmla="*/ 237 w 254"/>
                <a:gd name="T81" fmla="*/ 203 h 221"/>
                <a:gd name="T82" fmla="*/ 238 w 254"/>
                <a:gd name="T83" fmla="*/ 197 h 221"/>
                <a:gd name="T84" fmla="*/ 238 w 254"/>
                <a:gd name="T85" fmla="*/ 193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54" h="221">
                  <a:moveTo>
                    <a:pt x="238" y="193"/>
                  </a:moveTo>
                  <a:cubicBezTo>
                    <a:pt x="238" y="190"/>
                    <a:pt x="238" y="190"/>
                    <a:pt x="238" y="190"/>
                  </a:cubicBezTo>
                  <a:cubicBezTo>
                    <a:pt x="238" y="189"/>
                    <a:pt x="238" y="189"/>
                    <a:pt x="238" y="189"/>
                  </a:cubicBezTo>
                  <a:cubicBezTo>
                    <a:pt x="242" y="189"/>
                    <a:pt x="242" y="189"/>
                    <a:pt x="242" y="189"/>
                  </a:cubicBezTo>
                  <a:cubicBezTo>
                    <a:pt x="243" y="189"/>
                    <a:pt x="243" y="189"/>
                    <a:pt x="243" y="189"/>
                  </a:cubicBezTo>
                  <a:cubicBezTo>
                    <a:pt x="244" y="188"/>
                    <a:pt x="244" y="188"/>
                    <a:pt x="244" y="188"/>
                  </a:cubicBezTo>
                  <a:cubicBezTo>
                    <a:pt x="246" y="187"/>
                    <a:pt x="246" y="187"/>
                    <a:pt x="246" y="187"/>
                  </a:cubicBezTo>
                  <a:cubicBezTo>
                    <a:pt x="249" y="187"/>
                    <a:pt x="249" y="187"/>
                    <a:pt x="249" y="187"/>
                  </a:cubicBezTo>
                  <a:cubicBezTo>
                    <a:pt x="252" y="186"/>
                    <a:pt x="252" y="186"/>
                    <a:pt x="252" y="186"/>
                  </a:cubicBezTo>
                  <a:cubicBezTo>
                    <a:pt x="254" y="183"/>
                    <a:pt x="254" y="183"/>
                    <a:pt x="254" y="183"/>
                  </a:cubicBezTo>
                  <a:cubicBezTo>
                    <a:pt x="254" y="177"/>
                    <a:pt x="254" y="177"/>
                    <a:pt x="254" y="177"/>
                  </a:cubicBezTo>
                  <a:cubicBezTo>
                    <a:pt x="254" y="173"/>
                    <a:pt x="254" y="173"/>
                    <a:pt x="254" y="173"/>
                  </a:cubicBezTo>
                  <a:cubicBezTo>
                    <a:pt x="254" y="171"/>
                    <a:pt x="254" y="171"/>
                    <a:pt x="254" y="171"/>
                  </a:cubicBezTo>
                  <a:cubicBezTo>
                    <a:pt x="250" y="168"/>
                    <a:pt x="250" y="168"/>
                    <a:pt x="250" y="168"/>
                  </a:cubicBezTo>
                  <a:cubicBezTo>
                    <a:pt x="250" y="165"/>
                    <a:pt x="250" y="165"/>
                    <a:pt x="250" y="165"/>
                  </a:cubicBezTo>
                  <a:cubicBezTo>
                    <a:pt x="251" y="161"/>
                    <a:pt x="251" y="161"/>
                    <a:pt x="251" y="161"/>
                  </a:cubicBezTo>
                  <a:cubicBezTo>
                    <a:pt x="246" y="161"/>
                    <a:pt x="246" y="161"/>
                    <a:pt x="246" y="161"/>
                  </a:cubicBezTo>
                  <a:cubicBezTo>
                    <a:pt x="243" y="166"/>
                    <a:pt x="243" y="166"/>
                    <a:pt x="243" y="166"/>
                  </a:cubicBezTo>
                  <a:cubicBezTo>
                    <a:pt x="243" y="161"/>
                    <a:pt x="243" y="161"/>
                    <a:pt x="243" y="161"/>
                  </a:cubicBezTo>
                  <a:cubicBezTo>
                    <a:pt x="238" y="156"/>
                    <a:pt x="238" y="156"/>
                    <a:pt x="238" y="156"/>
                  </a:cubicBezTo>
                  <a:cubicBezTo>
                    <a:pt x="239" y="152"/>
                    <a:pt x="239" y="152"/>
                    <a:pt x="239" y="152"/>
                  </a:cubicBezTo>
                  <a:cubicBezTo>
                    <a:pt x="240" y="146"/>
                    <a:pt x="240" y="146"/>
                    <a:pt x="240" y="146"/>
                  </a:cubicBezTo>
                  <a:cubicBezTo>
                    <a:pt x="236" y="135"/>
                    <a:pt x="236" y="135"/>
                    <a:pt x="236" y="135"/>
                  </a:cubicBezTo>
                  <a:cubicBezTo>
                    <a:pt x="232" y="131"/>
                    <a:pt x="232" y="131"/>
                    <a:pt x="232" y="131"/>
                  </a:cubicBezTo>
                  <a:cubicBezTo>
                    <a:pt x="219" y="122"/>
                    <a:pt x="219" y="122"/>
                    <a:pt x="219" y="122"/>
                  </a:cubicBezTo>
                  <a:cubicBezTo>
                    <a:pt x="216" y="124"/>
                    <a:pt x="216" y="124"/>
                    <a:pt x="216" y="124"/>
                  </a:cubicBezTo>
                  <a:cubicBezTo>
                    <a:pt x="208" y="118"/>
                    <a:pt x="208" y="118"/>
                    <a:pt x="208" y="118"/>
                  </a:cubicBezTo>
                  <a:cubicBezTo>
                    <a:pt x="202" y="112"/>
                    <a:pt x="202" y="112"/>
                    <a:pt x="202" y="112"/>
                  </a:cubicBezTo>
                  <a:cubicBezTo>
                    <a:pt x="202" y="106"/>
                    <a:pt x="202" y="106"/>
                    <a:pt x="202" y="106"/>
                  </a:cubicBezTo>
                  <a:cubicBezTo>
                    <a:pt x="204" y="100"/>
                    <a:pt x="204" y="100"/>
                    <a:pt x="204" y="100"/>
                  </a:cubicBezTo>
                  <a:cubicBezTo>
                    <a:pt x="205" y="96"/>
                    <a:pt x="205" y="96"/>
                    <a:pt x="205" y="96"/>
                  </a:cubicBezTo>
                  <a:cubicBezTo>
                    <a:pt x="206" y="91"/>
                    <a:pt x="206" y="91"/>
                    <a:pt x="206" y="91"/>
                  </a:cubicBezTo>
                  <a:cubicBezTo>
                    <a:pt x="209" y="84"/>
                    <a:pt x="209" y="84"/>
                    <a:pt x="209" y="84"/>
                  </a:cubicBezTo>
                  <a:cubicBezTo>
                    <a:pt x="206" y="80"/>
                    <a:pt x="206" y="80"/>
                    <a:pt x="206" y="80"/>
                  </a:cubicBezTo>
                  <a:cubicBezTo>
                    <a:pt x="202" y="76"/>
                    <a:pt x="202" y="76"/>
                    <a:pt x="202" y="76"/>
                  </a:cubicBezTo>
                  <a:cubicBezTo>
                    <a:pt x="196" y="76"/>
                    <a:pt x="196" y="76"/>
                    <a:pt x="196" y="76"/>
                  </a:cubicBezTo>
                  <a:cubicBezTo>
                    <a:pt x="193" y="78"/>
                    <a:pt x="193" y="78"/>
                    <a:pt x="193" y="78"/>
                  </a:cubicBezTo>
                  <a:cubicBezTo>
                    <a:pt x="191" y="81"/>
                    <a:pt x="191" y="81"/>
                    <a:pt x="191" y="81"/>
                  </a:cubicBezTo>
                  <a:cubicBezTo>
                    <a:pt x="186" y="76"/>
                    <a:pt x="186" y="76"/>
                    <a:pt x="186" y="76"/>
                  </a:cubicBezTo>
                  <a:cubicBezTo>
                    <a:pt x="186" y="67"/>
                    <a:pt x="186" y="67"/>
                    <a:pt x="186" y="67"/>
                  </a:cubicBezTo>
                  <a:cubicBezTo>
                    <a:pt x="181" y="60"/>
                    <a:pt x="181" y="60"/>
                    <a:pt x="181" y="60"/>
                  </a:cubicBezTo>
                  <a:cubicBezTo>
                    <a:pt x="163" y="45"/>
                    <a:pt x="163" y="45"/>
                    <a:pt x="163" y="45"/>
                  </a:cubicBezTo>
                  <a:cubicBezTo>
                    <a:pt x="156" y="33"/>
                    <a:pt x="156" y="33"/>
                    <a:pt x="156" y="33"/>
                  </a:cubicBezTo>
                  <a:cubicBezTo>
                    <a:pt x="156" y="22"/>
                    <a:pt x="156" y="22"/>
                    <a:pt x="156" y="22"/>
                  </a:cubicBezTo>
                  <a:cubicBezTo>
                    <a:pt x="156" y="11"/>
                    <a:pt x="156" y="11"/>
                    <a:pt x="156" y="11"/>
                  </a:cubicBezTo>
                  <a:cubicBezTo>
                    <a:pt x="158" y="10"/>
                    <a:pt x="158" y="10"/>
                    <a:pt x="158" y="10"/>
                  </a:cubicBezTo>
                  <a:cubicBezTo>
                    <a:pt x="146" y="0"/>
                    <a:pt x="146" y="0"/>
                    <a:pt x="146" y="0"/>
                  </a:cubicBezTo>
                  <a:cubicBezTo>
                    <a:pt x="0" y="2"/>
                    <a:pt x="0" y="2"/>
                    <a:pt x="0" y="2"/>
                  </a:cubicBezTo>
                  <a:cubicBezTo>
                    <a:pt x="1" y="4"/>
                    <a:pt x="1" y="4"/>
                    <a:pt x="1" y="4"/>
                  </a:cubicBezTo>
                  <a:cubicBezTo>
                    <a:pt x="4" y="6"/>
                    <a:pt x="4" y="6"/>
                    <a:pt x="4" y="6"/>
                  </a:cubicBezTo>
                  <a:cubicBezTo>
                    <a:pt x="5" y="11"/>
                    <a:pt x="5" y="11"/>
                    <a:pt x="5" y="11"/>
                  </a:cubicBezTo>
                  <a:cubicBezTo>
                    <a:pt x="3" y="13"/>
                    <a:pt x="3" y="13"/>
                    <a:pt x="3" y="13"/>
                  </a:cubicBezTo>
                  <a:cubicBezTo>
                    <a:pt x="5" y="16"/>
                    <a:pt x="5" y="16"/>
                    <a:pt x="5" y="16"/>
                  </a:cubicBezTo>
                  <a:cubicBezTo>
                    <a:pt x="5" y="16"/>
                    <a:pt x="4" y="16"/>
                    <a:pt x="5" y="17"/>
                  </a:cubicBezTo>
                  <a:cubicBezTo>
                    <a:pt x="6" y="18"/>
                    <a:pt x="11" y="19"/>
                    <a:pt x="11" y="19"/>
                  </a:cubicBezTo>
                  <a:cubicBezTo>
                    <a:pt x="12" y="25"/>
                    <a:pt x="12" y="25"/>
                    <a:pt x="12" y="25"/>
                  </a:cubicBezTo>
                  <a:cubicBezTo>
                    <a:pt x="14" y="29"/>
                    <a:pt x="14" y="29"/>
                    <a:pt x="14" y="29"/>
                  </a:cubicBezTo>
                  <a:cubicBezTo>
                    <a:pt x="14" y="29"/>
                    <a:pt x="14" y="29"/>
                    <a:pt x="14" y="29"/>
                  </a:cubicBezTo>
                  <a:cubicBezTo>
                    <a:pt x="18" y="35"/>
                    <a:pt x="18" y="35"/>
                    <a:pt x="18" y="35"/>
                  </a:cubicBezTo>
                  <a:cubicBezTo>
                    <a:pt x="20" y="39"/>
                    <a:pt x="20" y="39"/>
                    <a:pt x="20" y="39"/>
                  </a:cubicBezTo>
                  <a:cubicBezTo>
                    <a:pt x="29" y="39"/>
                    <a:pt x="29" y="39"/>
                    <a:pt x="29" y="39"/>
                  </a:cubicBezTo>
                  <a:cubicBezTo>
                    <a:pt x="31" y="39"/>
                    <a:pt x="31" y="39"/>
                    <a:pt x="31" y="39"/>
                  </a:cubicBezTo>
                  <a:cubicBezTo>
                    <a:pt x="31" y="44"/>
                    <a:pt x="31" y="44"/>
                    <a:pt x="31" y="44"/>
                  </a:cubicBezTo>
                  <a:cubicBezTo>
                    <a:pt x="28" y="50"/>
                    <a:pt x="28" y="50"/>
                    <a:pt x="28" y="50"/>
                  </a:cubicBezTo>
                  <a:cubicBezTo>
                    <a:pt x="25" y="55"/>
                    <a:pt x="25" y="55"/>
                    <a:pt x="25" y="55"/>
                  </a:cubicBezTo>
                  <a:cubicBezTo>
                    <a:pt x="31" y="61"/>
                    <a:pt x="31" y="61"/>
                    <a:pt x="31" y="61"/>
                  </a:cubicBezTo>
                  <a:cubicBezTo>
                    <a:pt x="33" y="67"/>
                    <a:pt x="33" y="67"/>
                    <a:pt x="33" y="67"/>
                  </a:cubicBezTo>
                  <a:cubicBezTo>
                    <a:pt x="36" y="69"/>
                    <a:pt x="36" y="69"/>
                    <a:pt x="36" y="69"/>
                  </a:cubicBezTo>
                  <a:cubicBezTo>
                    <a:pt x="42" y="72"/>
                    <a:pt x="42" y="72"/>
                    <a:pt x="42" y="72"/>
                  </a:cubicBezTo>
                  <a:cubicBezTo>
                    <a:pt x="42" y="176"/>
                    <a:pt x="42" y="176"/>
                    <a:pt x="42" y="176"/>
                  </a:cubicBezTo>
                  <a:cubicBezTo>
                    <a:pt x="42" y="201"/>
                    <a:pt x="42" y="201"/>
                    <a:pt x="42" y="201"/>
                  </a:cubicBezTo>
                  <a:cubicBezTo>
                    <a:pt x="215" y="197"/>
                    <a:pt x="215" y="197"/>
                    <a:pt x="215" y="197"/>
                  </a:cubicBezTo>
                  <a:cubicBezTo>
                    <a:pt x="216" y="203"/>
                    <a:pt x="216" y="203"/>
                    <a:pt x="216" y="203"/>
                  </a:cubicBezTo>
                  <a:cubicBezTo>
                    <a:pt x="205" y="221"/>
                    <a:pt x="205" y="221"/>
                    <a:pt x="205" y="221"/>
                  </a:cubicBezTo>
                  <a:cubicBezTo>
                    <a:pt x="233" y="219"/>
                    <a:pt x="233" y="219"/>
                    <a:pt x="233" y="219"/>
                  </a:cubicBezTo>
                  <a:cubicBezTo>
                    <a:pt x="234" y="216"/>
                    <a:pt x="234" y="216"/>
                    <a:pt x="234" y="216"/>
                  </a:cubicBezTo>
                  <a:cubicBezTo>
                    <a:pt x="236" y="213"/>
                    <a:pt x="236" y="213"/>
                    <a:pt x="236" y="213"/>
                  </a:cubicBezTo>
                  <a:cubicBezTo>
                    <a:pt x="236" y="213"/>
                    <a:pt x="238" y="212"/>
                    <a:pt x="237" y="211"/>
                  </a:cubicBezTo>
                  <a:cubicBezTo>
                    <a:pt x="237" y="210"/>
                    <a:pt x="235" y="207"/>
                    <a:pt x="235" y="207"/>
                  </a:cubicBezTo>
                  <a:cubicBezTo>
                    <a:pt x="234" y="206"/>
                    <a:pt x="234" y="206"/>
                    <a:pt x="234" y="206"/>
                  </a:cubicBezTo>
                  <a:cubicBezTo>
                    <a:pt x="235" y="204"/>
                    <a:pt x="235" y="204"/>
                    <a:pt x="235" y="204"/>
                  </a:cubicBezTo>
                  <a:cubicBezTo>
                    <a:pt x="237" y="203"/>
                    <a:pt x="237" y="203"/>
                    <a:pt x="237" y="203"/>
                  </a:cubicBezTo>
                  <a:cubicBezTo>
                    <a:pt x="238" y="200"/>
                    <a:pt x="238" y="200"/>
                    <a:pt x="238" y="200"/>
                  </a:cubicBezTo>
                  <a:cubicBezTo>
                    <a:pt x="238" y="197"/>
                    <a:pt x="238" y="197"/>
                    <a:pt x="238" y="197"/>
                  </a:cubicBezTo>
                  <a:cubicBezTo>
                    <a:pt x="238" y="194"/>
                    <a:pt x="238" y="194"/>
                    <a:pt x="238" y="194"/>
                  </a:cubicBezTo>
                  <a:lnTo>
                    <a:pt x="238" y="193"/>
                  </a:lnTo>
                  <a:close/>
                </a:path>
              </a:pathLst>
            </a:custGeom>
            <a:grpFill/>
            <a:ln w="6350" cap="flat">
              <a:solidFill>
                <a:srgbClr val="FFFFFF"/>
              </a:solidFill>
              <a:prstDash val="solid"/>
              <a:miter lim="800000"/>
              <a:headEnd/>
              <a:tailEnd/>
            </a:ln>
          </p:spPr>
          <p:txBody>
            <a:bodyPr/>
            <a:lstStyle/>
            <a:p>
              <a:pPr defTabSz="1828434" fontAlgn="auto">
                <a:spcBef>
                  <a:spcPts val="0"/>
                </a:spcBef>
                <a:spcAft>
                  <a:spcPts val="0"/>
                </a:spcAft>
                <a:defRPr/>
              </a:pPr>
              <a:endParaRPr lang="en-US" dirty="0">
                <a:latin typeface="Source Sans Pro Regular" charset="0"/>
                <a:ea typeface="+mn-ea"/>
              </a:endParaRPr>
            </a:p>
          </p:txBody>
        </p:sp>
        <p:sp>
          <p:nvSpPr>
            <p:cNvPr id="273" name="Freeform 47"/>
            <p:cNvSpPr>
              <a:spLocks/>
            </p:cNvSpPr>
            <p:nvPr/>
          </p:nvSpPr>
          <p:spPr bwMode="auto">
            <a:xfrm>
              <a:off x="6642332" y="1820781"/>
              <a:ext cx="350780" cy="408119"/>
            </a:xfrm>
            <a:custGeom>
              <a:avLst/>
              <a:gdLst>
                <a:gd name="T0" fmla="*/ 139 w 208"/>
                <a:gd name="T1" fmla="*/ 135 h 242"/>
                <a:gd name="T2" fmla="*/ 144 w 208"/>
                <a:gd name="T3" fmla="*/ 107 h 242"/>
                <a:gd name="T4" fmla="*/ 169 w 208"/>
                <a:gd name="T5" fmla="*/ 80 h 242"/>
                <a:gd name="T6" fmla="*/ 208 w 208"/>
                <a:gd name="T7" fmla="*/ 55 h 242"/>
                <a:gd name="T8" fmla="*/ 183 w 208"/>
                <a:gd name="T9" fmla="*/ 52 h 242"/>
                <a:gd name="T10" fmla="*/ 166 w 208"/>
                <a:gd name="T11" fmla="*/ 52 h 242"/>
                <a:gd name="T12" fmla="*/ 154 w 208"/>
                <a:gd name="T13" fmla="*/ 55 h 242"/>
                <a:gd name="T14" fmla="*/ 147 w 208"/>
                <a:gd name="T15" fmla="*/ 48 h 242"/>
                <a:gd name="T16" fmla="*/ 133 w 208"/>
                <a:gd name="T17" fmla="*/ 45 h 242"/>
                <a:gd name="T18" fmla="*/ 128 w 208"/>
                <a:gd name="T19" fmla="*/ 42 h 242"/>
                <a:gd name="T20" fmla="*/ 114 w 208"/>
                <a:gd name="T21" fmla="*/ 36 h 242"/>
                <a:gd name="T22" fmla="*/ 123 w 208"/>
                <a:gd name="T23" fmla="*/ 36 h 242"/>
                <a:gd name="T24" fmla="*/ 114 w 208"/>
                <a:gd name="T25" fmla="*/ 35 h 242"/>
                <a:gd name="T26" fmla="*/ 105 w 208"/>
                <a:gd name="T27" fmla="*/ 35 h 242"/>
                <a:gd name="T28" fmla="*/ 97 w 208"/>
                <a:gd name="T29" fmla="*/ 39 h 242"/>
                <a:gd name="T30" fmla="*/ 87 w 208"/>
                <a:gd name="T31" fmla="*/ 34 h 242"/>
                <a:gd name="T32" fmla="*/ 80 w 208"/>
                <a:gd name="T33" fmla="*/ 34 h 242"/>
                <a:gd name="T34" fmla="*/ 68 w 208"/>
                <a:gd name="T35" fmla="*/ 24 h 242"/>
                <a:gd name="T36" fmla="*/ 66 w 208"/>
                <a:gd name="T37" fmla="*/ 20 h 242"/>
                <a:gd name="T38" fmla="*/ 58 w 208"/>
                <a:gd name="T39" fmla="*/ 20 h 242"/>
                <a:gd name="T40" fmla="*/ 54 w 208"/>
                <a:gd name="T41" fmla="*/ 16 h 242"/>
                <a:gd name="T42" fmla="*/ 58 w 208"/>
                <a:gd name="T43" fmla="*/ 8 h 242"/>
                <a:gd name="T44" fmla="*/ 60 w 208"/>
                <a:gd name="T45" fmla="*/ 2 h 242"/>
                <a:gd name="T46" fmla="*/ 56 w 208"/>
                <a:gd name="T47" fmla="*/ 0 h 242"/>
                <a:gd name="T48" fmla="*/ 54 w 208"/>
                <a:gd name="T49" fmla="*/ 12 h 242"/>
                <a:gd name="T50" fmla="*/ 0 w 208"/>
                <a:gd name="T51" fmla="*/ 16 h 242"/>
                <a:gd name="T52" fmla="*/ 1 w 208"/>
                <a:gd name="T53" fmla="*/ 23 h 242"/>
                <a:gd name="T54" fmla="*/ 4 w 208"/>
                <a:gd name="T55" fmla="*/ 26 h 242"/>
                <a:gd name="T56" fmla="*/ 3 w 208"/>
                <a:gd name="T57" fmla="*/ 31 h 242"/>
                <a:gd name="T58" fmla="*/ 1 w 208"/>
                <a:gd name="T59" fmla="*/ 34 h 242"/>
                <a:gd name="T60" fmla="*/ 2 w 208"/>
                <a:gd name="T61" fmla="*/ 40 h 242"/>
                <a:gd name="T62" fmla="*/ 1 w 208"/>
                <a:gd name="T63" fmla="*/ 51 h 242"/>
                <a:gd name="T64" fmla="*/ 6 w 208"/>
                <a:gd name="T65" fmla="*/ 64 h 242"/>
                <a:gd name="T66" fmla="*/ 9 w 208"/>
                <a:gd name="T67" fmla="*/ 78 h 242"/>
                <a:gd name="T68" fmla="*/ 10 w 208"/>
                <a:gd name="T69" fmla="*/ 104 h 242"/>
                <a:gd name="T70" fmla="*/ 12 w 208"/>
                <a:gd name="T71" fmla="*/ 114 h 242"/>
                <a:gd name="T72" fmla="*/ 12 w 208"/>
                <a:gd name="T73" fmla="*/ 122 h 242"/>
                <a:gd name="T74" fmla="*/ 17 w 208"/>
                <a:gd name="T75" fmla="*/ 127 h 242"/>
                <a:gd name="T76" fmla="*/ 18 w 208"/>
                <a:gd name="T77" fmla="*/ 136 h 242"/>
                <a:gd name="T78" fmla="*/ 16 w 208"/>
                <a:gd name="T79" fmla="*/ 142 h 242"/>
                <a:gd name="T80" fmla="*/ 17 w 208"/>
                <a:gd name="T81" fmla="*/ 144 h 242"/>
                <a:gd name="T82" fmla="*/ 11 w 208"/>
                <a:gd name="T83" fmla="*/ 150 h 242"/>
                <a:gd name="T84" fmla="*/ 8 w 208"/>
                <a:gd name="T85" fmla="*/ 154 h 242"/>
                <a:gd name="T86" fmla="*/ 9 w 208"/>
                <a:gd name="T87" fmla="*/ 158 h 242"/>
                <a:gd name="T88" fmla="*/ 12 w 208"/>
                <a:gd name="T89" fmla="*/ 163 h 242"/>
                <a:gd name="T90" fmla="*/ 18 w 208"/>
                <a:gd name="T91" fmla="*/ 167 h 242"/>
                <a:gd name="T92" fmla="*/ 18 w 208"/>
                <a:gd name="T93" fmla="*/ 242 h 242"/>
                <a:gd name="T94" fmla="*/ 173 w 208"/>
                <a:gd name="T95" fmla="*/ 233 h 242"/>
                <a:gd name="T96" fmla="*/ 166 w 208"/>
                <a:gd name="T97" fmla="*/ 220 h 242"/>
                <a:gd name="T98" fmla="*/ 157 w 208"/>
                <a:gd name="T99" fmla="*/ 213 h 242"/>
                <a:gd name="T100" fmla="*/ 138 w 208"/>
                <a:gd name="T101" fmla="*/ 197 h 242"/>
                <a:gd name="T102" fmla="*/ 125 w 208"/>
                <a:gd name="T103" fmla="*/ 189 h 242"/>
                <a:gd name="T104" fmla="*/ 128 w 208"/>
                <a:gd name="T105" fmla="*/ 159 h 242"/>
                <a:gd name="T106" fmla="*/ 122 w 208"/>
                <a:gd name="T107" fmla="*/ 154 h 242"/>
                <a:gd name="T108" fmla="*/ 128 w 208"/>
                <a:gd name="T109" fmla="*/ 141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08" h="242">
                  <a:moveTo>
                    <a:pt x="128" y="141"/>
                  </a:moveTo>
                  <a:lnTo>
                    <a:pt x="139" y="135"/>
                  </a:lnTo>
                  <a:lnTo>
                    <a:pt x="139" y="111"/>
                  </a:lnTo>
                  <a:lnTo>
                    <a:pt x="144" y="107"/>
                  </a:lnTo>
                  <a:lnTo>
                    <a:pt x="161" y="91"/>
                  </a:lnTo>
                  <a:lnTo>
                    <a:pt x="169" y="80"/>
                  </a:lnTo>
                  <a:lnTo>
                    <a:pt x="185" y="69"/>
                  </a:lnTo>
                  <a:lnTo>
                    <a:pt x="208" y="55"/>
                  </a:lnTo>
                  <a:lnTo>
                    <a:pt x="200" y="53"/>
                  </a:lnTo>
                  <a:lnTo>
                    <a:pt x="183" y="52"/>
                  </a:lnTo>
                  <a:lnTo>
                    <a:pt x="169" y="49"/>
                  </a:lnTo>
                  <a:lnTo>
                    <a:pt x="166" y="52"/>
                  </a:lnTo>
                  <a:lnTo>
                    <a:pt x="162" y="55"/>
                  </a:lnTo>
                  <a:lnTo>
                    <a:pt x="154" y="55"/>
                  </a:lnTo>
                  <a:lnTo>
                    <a:pt x="151" y="51"/>
                  </a:lnTo>
                  <a:lnTo>
                    <a:pt x="147" y="48"/>
                  </a:lnTo>
                  <a:lnTo>
                    <a:pt x="136" y="45"/>
                  </a:lnTo>
                  <a:lnTo>
                    <a:pt x="133" y="45"/>
                  </a:lnTo>
                  <a:lnTo>
                    <a:pt x="129" y="43"/>
                  </a:lnTo>
                  <a:lnTo>
                    <a:pt x="128" y="42"/>
                  </a:lnTo>
                  <a:lnTo>
                    <a:pt x="119" y="41"/>
                  </a:lnTo>
                  <a:lnTo>
                    <a:pt x="114" y="36"/>
                  </a:lnTo>
                  <a:lnTo>
                    <a:pt x="120" y="39"/>
                  </a:lnTo>
                  <a:lnTo>
                    <a:pt x="123" y="36"/>
                  </a:lnTo>
                  <a:lnTo>
                    <a:pt x="119" y="35"/>
                  </a:lnTo>
                  <a:lnTo>
                    <a:pt x="114" y="35"/>
                  </a:lnTo>
                  <a:lnTo>
                    <a:pt x="109" y="35"/>
                  </a:lnTo>
                  <a:lnTo>
                    <a:pt x="105" y="35"/>
                  </a:lnTo>
                  <a:lnTo>
                    <a:pt x="100" y="35"/>
                  </a:lnTo>
                  <a:lnTo>
                    <a:pt x="97" y="39"/>
                  </a:lnTo>
                  <a:lnTo>
                    <a:pt x="93" y="39"/>
                  </a:lnTo>
                  <a:lnTo>
                    <a:pt x="87" y="34"/>
                  </a:lnTo>
                  <a:lnTo>
                    <a:pt x="84" y="34"/>
                  </a:lnTo>
                  <a:lnTo>
                    <a:pt x="80" y="34"/>
                  </a:lnTo>
                  <a:lnTo>
                    <a:pt x="73" y="32"/>
                  </a:lnTo>
                  <a:lnTo>
                    <a:pt x="68" y="24"/>
                  </a:lnTo>
                  <a:lnTo>
                    <a:pt x="68" y="24"/>
                  </a:lnTo>
                  <a:lnTo>
                    <a:pt x="66" y="20"/>
                  </a:lnTo>
                  <a:lnTo>
                    <a:pt x="62" y="20"/>
                  </a:lnTo>
                  <a:lnTo>
                    <a:pt x="58" y="20"/>
                  </a:lnTo>
                  <a:lnTo>
                    <a:pt x="55" y="20"/>
                  </a:lnTo>
                  <a:lnTo>
                    <a:pt x="54" y="16"/>
                  </a:lnTo>
                  <a:lnTo>
                    <a:pt x="57" y="12"/>
                  </a:lnTo>
                  <a:lnTo>
                    <a:pt x="58" y="8"/>
                  </a:lnTo>
                  <a:lnTo>
                    <a:pt x="62" y="5"/>
                  </a:lnTo>
                  <a:lnTo>
                    <a:pt x="60" y="2"/>
                  </a:lnTo>
                  <a:lnTo>
                    <a:pt x="60" y="2"/>
                  </a:lnTo>
                  <a:lnTo>
                    <a:pt x="56" y="0"/>
                  </a:lnTo>
                  <a:lnTo>
                    <a:pt x="56" y="10"/>
                  </a:lnTo>
                  <a:lnTo>
                    <a:pt x="54" y="12"/>
                  </a:lnTo>
                  <a:lnTo>
                    <a:pt x="52" y="16"/>
                  </a:lnTo>
                  <a:lnTo>
                    <a:pt x="0" y="16"/>
                  </a:lnTo>
                  <a:lnTo>
                    <a:pt x="1" y="20"/>
                  </a:lnTo>
                  <a:lnTo>
                    <a:pt x="1" y="23"/>
                  </a:lnTo>
                  <a:lnTo>
                    <a:pt x="1" y="24"/>
                  </a:lnTo>
                  <a:lnTo>
                    <a:pt x="4" y="26"/>
                  </a:lnTo>
                  <a:lnTo>
                    <a:pt x="4" y="30"/>
                  </a:lnTo>
                  <a:lnTo>
                    <a:pt x="3" y="31"/>
                  </a:lnTo>
                  <a:lnTo>
                    <a:pt x="1" y="33"/>
                  </a:lnTo>
                  <a:lnTo>
                    <a:pt x="1" y="34"/>
                  </a:lnTo>
                  <a:lnTo>
                    <a:pt x="1" y="38"/>
                  </a:lnTo>
                  <a:lnTo>
                    <a:pt x="2" y="40"/>
                  </a:lnTo>
                  <a:lnTo>
                    <a:pt x="3" y="45"/>
                  </a:lnTo>
                  <a:lnTo>
                    <a:pt x="1" y="51"/>
                  </a:lnTo>
                  <a:lnTo>
                    <a:pt x="3" y="56"/>
                  </a:lnTo>
                  <a:lnTo>
                    <a:pt x="6" y="64"/>
                  </a:lnTo>
                  <a:lnTo>
                    <a:pt x="9" y="70"/>
                  </a:lnTo>
                  <a:lnTo>
                    <a:pt x="9" y="78"/>
                  </a:lnTo>
                  <a:lnTo>
                    <a:pt x="10" y="92"/>
                  </a:lnTo>
                  <a:lnTo>
                    <a:pt x="10" y="104"/>
                  </a:lnTo>
                  <a:lnTo>
                    <a:pt x="10" y="112"/>
                  </a:lnTo>
                  <a:lnTo>
                    <a:pt x="12" y="114"/>
                  </a:lnTo>
                  <a:lnTo>
                    <a:pt x="12" y="116"/>
                  </a:lnTo>
                  <a:lnTo>
                    <a:pt x="12" y="122"/>
                  </a:lnTo>
                  <a:lnTo>
                    <a:pt x="15" y="124"/>
                  </a:lnTo>
                  <a:lnTo>
                    <a:pt x="17" y="127"/>
                  </a:lnTo>
                  <a:lnTo>
                    <a:pt x="18" y="132"/>
                  </a:lnTo>
                  <a:lnTo>
                    <a:pt x="18" y="136"/>
                  </a:lnTo>
                  <a:lnTo>
                    <a:pt x="18" y="141"/>
                  </a:lnTo>
                  <a:lnTo>
                    <a:pt x="16" y="142"/>
                  </a:lnTo>
                  <a:lnTo>
                    <a:pt x="16" y="142"/>
                  </a:lnTo>
                  <a:lnTo>
                    <a:pt x="17" y="144"/>
                  </a:lnTo>
                  <a:lnTo>
                    <a:pt x="13" y="147"/>
                  </a:lnTo>
                  <a:lnTo>
                    <a:pt x="11" y="150"/>
                  </a:lnTo>
                  <a:lnTo>
                    <a:pt x="8" y="152"/>
                  </a:lnTo>
                  <a:lnTo>
                    <a:pt x="8" y="154"/>
                  </a:lnTo>
                  <a:lnTo>
                    <a:pt x="8" y="156"/>
                  </a:lnTo>
                  <a:lnTo>
                    <a:pt x="9" y="158"/>
                  </a:lnTo>
                  <a:lnTo>
                    <a:pt x="12" y="160"/>
                  </a:lnTo>
                  <a:lnTo>
                    <a:pt x="12" y="163"/>
                  </a:lnTo>
                  <a:lnTo>
                    <a:pt x="17" y="164"/>
                  </a:lnTo>
                  <a:lnTo>
                    <a:pt x="18" y="167"/>
                  </a:lnTo>
                  <a:lnTo>
                    <a:pt x="21" y="169"/>
                  </a:lnTo>
                  <a:lnTo>
                    <a:pt x="18" y="242"/>
                  </a:lnTo>
                  <a:lnTo>
                    <a:pt x="172" y="239"/>
                  </a:lnTo>
                  <a:lnTo>
                    <a:pt x="173" y="233"/>
                  </a:lnTo>
                  <a:lnTo>
                    <a:pt x="172" y="227"/>
                  </a:lnTo>
                  <a:lnTo>
                    <a:pt x="166" y="220"/>
                  </a:lnTo>
                  <a:lnTo>
                    <a:pt x="160" y="216"/>
                  </a:lnTo>
                  <a:lnTo>
                    <a:pt x="157" y="213"/>
                  </a:lnTo>
                  <a:lnTo>
                    <a:pt x="150" y="204"/>
                  </a:lnTo>
                  <a:lnTo>
                    <a:pt x="138" y="197"/>
                  </a:lnTo>
                  <a:lnTo>
                    <a:pt x="130" y="193"/>
                  </a:lnTo>
                  <a:lnTo>
                    <a:pt x="125" y="189"/>
                  </a:lnTo>
                  <a:lnTo>
                    <a:pt x="126" y="174"/>
                  </a:lnTo>
                  <a:lnTo>
                    <a:pt x="128" y="159"/>
                  </a:lnTo>
                  <a:lnTo>
                    <a:pt x="126" y="159"/>
                  </a:lnTo>
                  <a:lnTo>
                    <a:pt x="122" y="154"/>
                  </a:lnTo>
                  <a:lnTo>
                    <a:pt x="126" y="145"/>
                  </a:lnTo>
                  <a:lnTo>
                    <a:pt x="128" y="141"/>
                  </a:lnTo>
                  <a:close/>
                </a:path>
              </a:pathLst>
            </a:custGeom>
            <a:grpFill/>
            <a:ln w="6350" cap="flat">
              <a:solidFill>
                <a:srgbClr val="FFFFFF"/>
              </a:solidFill>
              <a:prstDash val="solid"/>
              <a:miter lim="800000"/>
              <a:headEnd/>
              <a:tailEnd/>
            </a:ln>
          </p:spPr>
          <p:txBody>
            <a:bodyPr/>
            <a:lstStyle/>
            <a:p>
              <a:pPr defTabSz="1828434" fontAlgn="auto">
                <a:spcBef>
                  <a:spcPts val="0"/>
                </a:spcBef>
                <a:spcAft>
                  <a:spcPts val="0"/>
                </a:spcAft>
                <a:defRPr/>
              </a:pPr>
              <a:endParaRPr lang="en-US" dirty="0">
                <a:latin typeface="Source Sans Pro Regular" charset="0"/>
                <a:ea typeface="+mn-ea"/>
              </a:endParaRPr>
            </a:p>
          </p:txBody>
        </p:sp>
        <p:sp>
          <p:nvSpPr>
            <p:cNvPr id="274" name="Line 48"/>
            <p:cNvSpPr>
              <a:spLocks noChangeShapeType="1"/>
            </p:cNvSpPr>
            <p:nvPr/>
          </p:nvSpPr>
          <p:spPr bwMode="auto">
            <a:xfrm>
              <a:off x="6881808" y="2014722"/>
              <a:ext cx="0" cy="0"/>
            </a:xfrm>
            <a:prstGeom prst="line">
              <a:avLst/>
            </a:prstGeom>
            <a:grpFill/>
            <a:ln w="6350">
              <a:solidFill>
                <a:srgbClr val="000000"/>
              </a:solidFill>
              <a:round/>
              <a:headEnd/>
              <a:tailEnd/>
            </a:ln>
            <a:extLst/>
          </p:spPr>
          <p:txBody>
            <a:bodyPr/>
            <a:lstStyle/>
            <a:p>
              <a:pPr defTabSz="1828434" fontAlgn="auto">
                <a:spcBef>
                  <a:spcPts val="0"/>
                </a:spcBef>
                <a:spcAft>
                  <a:spcPts val="0"/>
                </a:spcAft>
                <a:defRPr/>
              </a:pPr>
              <a:endParaRPr lang="en-US" dirty="0">
                <a:latin typeface="Source Sans Pro Regular" charset="0"/>
                <a:ea typeface="+mn-ea"/>
              </a:endParaRPr>
            </a:p>
          </p:txBody>
        </p:sp>
        <p:sp>
          <p:nvSpPr>
            <p:cNvPr id="275" name="Line 49"/>
            <p:cNvSpPr>
              <a:spLocks noChangeShapeType="1"/>
            </p:cNvSpPr>
            <p:nvPr/>
          </p:nvSpPr>
          <p:spPr bwMode="auto">
            <a:xfrm>
              <a:off x="6881808" y="2014722"/>
              <a:ext cx="0" cy="0"/>
            </a:xfrm>
            <a:prstGeom prst="line">
              <a:avLst/>
            </a:prstGeom>
            <a:grpFill/>
            <a:ln w="6350" cap="flat">
              <a:solidFill>
                <a:srgbClr val="FFFFFF"/>
              </a:solidFill>
              <a:prstDash val="solid"/>
              <a:miter lim="800000"/>
              <a:headEnd/>
              <a:tailEnd/>
            </a:ln>
            <a:extLst/>
          </p:spPr>
          <p:txBody>
            <a:bodyPr/>
            <a:lstStyle/>
            <a:p>
              <a:pPr defTabSz="1828434" fontAlgn="auto">
                <a:spcBef>
                  <a:spcPts val="0"/>
                </a:spcBef>
                <a:spcAft>
                  <a:spcPts val="0"/>
                </a:spcAft>
                <a:defRPr/>
              </a:pPr>
              <a:endParaRPr lang="en-US" dirty="0">
                <a:latin typeface="Source Sans Pro Regular" charset="0"/>
                <a:ea typeface="+mn-ea"/>
              </a:endParaRPr>
            </a:p>
          </p:txBody>
        </p:sp>
        <p:sp>
          <p:nvSpPr>
            <p:cNvPr id="276" name="Freeform 50"/>
            <p:cNvSpPr>
              <a:spLocks/>
            </p:cNvSpPr>
            <p:nvPr/>
          </p:nvSpPr>
          <p:spPr bwMode="auto">
            <a:xfrm>
              <a:off x="6964444" y="1940519"/>
              <a:ext cx="409805" cy="386196"/>
            </a:xfrm>
            <a:custGeom>
              <a:avLst/>
              <a:gdLst>
                <a:gd name="T0" fmla="*/ 12 w 287"/>
                <a:gd name="T1" fmla="*/ 44 h 270"/>
                <a:gd name="T2" fmla="*/ 29 w 287"/>
                <a:gd name="T3" fmla="*/ 36 h 270"/>
                <a:gd name="T4" fmla="*/ 52 w 287"/>
                <a:gd name="T5" fmla="*/ 17 h 270"/>
                <a:gd name="T6" fmla="*/ 77 w 287"/>
                <a:gd name="T7" fmla="*/ 0 h 270"/>
                <a:gd name="T8" fmla="*/ 75 w 287"/>
                <a:gd name="T9" fmla="*/ 6 h 270"/>
                <a:gd name="T10" fmla="*/ 65 w 287"/>
                <a:gd name="T11" fmla="*/ 19 h 270"/>
                <a:gd name="T12" fmla="*/ 67 w 287"/>
                <a:gd name="T13" fmla="*/ 29 h 270"/>
                <a:gd name="T14" fmla="*/ 77 w 287"/>
                <a:gd name="T15" fmla="*/ 28 h 270"/>
                <a:gd name="T16" fmla="*/ 111 w 287"/>
                <a:gd name="T17" fmla="*/ 45 h 270"/>
                <a:gd name="T18" fmla="*/ 135 w 287"/>
                <a:gd name="T19" fmla="*/ 39 h 270"/>
                <a:gd name="T20" fmla="*/ 169 w 287"/>
                <a:gd name="T21" fmla="*/ 28 h 270"/>
                <a:gd name="T22" fmla="*/ 198 w 287"/>
                <a:gd name="T23" fmla="*/ 38 h 270"/>
                <a:gd name="T24" fmla="*/ 217 w 287"/>
                <a:gd name="T25" fmla="*/ 55 h 270"/>
                <a:gd name="T26" fmla="*/ 232 w 287"/>
                <a:gd name="T27" fmla="*/ 56 h 270"/>
                <a:gd name="T28" fmla="*/ 219 w 287"/>
                <a:gd name="T29" fmla="*/ 62 h 270"/>
                <a:gd name="T30" fmla="*/ 193 w 287"/>
                <a:gd name="T31" fmla="*/ 64 h 270"/>
                <a:gd name="T32" fmla="*/ 201 w 287"/>
                <a:gd name="T33" fmla="*/ 74 h 270"/>
                <a:gd name="T34" fmla="*/ 204 w 287"/>
                <a:gd name="T35" fmla="*/ 75 h 270"/>
                <a:gd name="T36" fmla="*/ 234 w 287"/>
                <a:gd name="T37" fmla="*/ 88 h 270"/>
                <a:gd name="T38" fmla="*/ 246 w 287"/>
                <a:gd name="T39" fmla="*/ 109 h 270"/>
                <a:gd name="T40" fmla="*/ 245 w 287"/>
                <a:gd name="T41" fmla="*/ 141 h 270"/>
                <a:gd name="T42" fmla="*/ 233 w 287"/>
                <a:gd name="T43" fmla="*/ 168 h 270"/>
                <a:gd name="T44" fmla="*/ 246 w 287"/>
                <a:gd name="T45" fmla="*/ 166 h 270"/>
                <a:gd name="T46" fmla="*/ 255 w 287"/>
                <a:gd name="T47" fmla="*/ 153 h 270"/>
                <a:gd name="T48" fmla="*/ 275 w 287"/>
                <a:gd name="T49" fmla="*/ 154 h 270"/>
                <a:gd name="T50" fmla="*/ 287 w 287"/>
                <a:gd name="T51" fmla="*/ 197 h 270"/>
                <a:gd name="T52" fmla="*/ 275 w 287"/>
                <a:gd name="T53" fmla="*/ 220 h 270"/>
                <a:gd name="T54" fmla="*/ 266 w 287"/>
                <a:gd name="T55" fmla="*/ 249 h 270"/>
                <a:gd name="T56" fmla="*/ 141 w 287"/>
                <a:gd name="T57" fmla="*/ 270 h 270"/>
                <a:gd name="T58" fmla="*/ 158 w 287"/>
                <a:gd name="T59" fmla="*/ 235 h 270"/>
                <a:gd name="T60" fmla="*/ 145 w 287"/>
                <a:gd name="T61" fmla="*/ 191 h 270"/>
                <a:gd name="T62" fmla="*/ 144 w 287"/>
                <a:gd name="T63" fmla="*/ 165 h 270"/>
                <a:gd name="T64" fmla="*/ 148 w 287"/>
                <a:gd name="T65" fmla="*/ 147 h 270"/>
                <a:gd name="T66" fmla="*/ 153 w 287"/>
                <a:gd name="T67" fmla="*/ 122 h 270"/>
                <a:gd name="T68" fmla="*/ 166 w 287"/>
                <a:gd name="T69" fmla="*/ 106 h 270"/>
                <a:gd name="T70" fmla="*/ 169 w 287"/>
                <a:gd name="T71" fmla="*/ 122 h 270"/>
                <a:gd name="T72" fmla="*/ 175 w 287"/>
                <a:gd name="T73" fmla="*/ 111 h 270"/>
                <a:gd name="T74" fmla="*/ 180 w 287"/>
                <a:gd name="T75" fmla="*/ 94 h 270"/>
                <a:gd name="T76" fmla="*/ 184 w 287"/>
                <a:gd name="T77" fmla="*/ 81 h 270"/>
                <a:gd name="T78" fmla="*/ 189 w 287"/>
                <a:gd name="T79" fmla="*/ 74 h 270"/>
                <a:gd name="T80" fmla="*/ 187 w 287"/>
                <a:gd name="T81" fmla="*/ 65 h 270"/>
                <a:gd name="T82" fmla="*/ 159 w 287"/>
                <a:gd name="T83" fmla="*/ 68 h 270"/>
                <a:gd name="T84" fmla="*/ 129 w 287"/>
                <a:gd name="T85" fmla="*/ 85 h 270"/>
                <a:gd name="T86" fmla="*/ 127 w 287"/>
                <a:gd name="T87" fmla="*/ 76 h 270"/>
                <a:gd name="T88" fmla="*/ 118 w 287"/>
                <a:gd name="T89" fmla="*/ 75 h 270"/>
                <a:gd name="T90" fmla="*/ 107 w 287"/>
                <a:gd name="T91" fmla="*/ 101 h 270"/>
                <a:gd name="T92" fmla="*/ 95 w 287"/>
                <a:gd name="T93" fmla="*/ 100 h 270"/>
                <a:gd name="T94" fmla="*/ 84 w 287"/>
                <a:gd name="T95" fmla="*/ 81 h 270"/>
                <a:gd name="T96" fmla="*/ 58 w 287"/>
                <a:gd name="T97" fmla="*/ 74 h 270"/>
                <a:gd name="T98" fmla="*/ 29 w 287"/>
                <a:gd name="T99" fmla="*/ 65 h 270"/>
                <a:gd name="T100" fmla="*/ 9 w 287"/>
                <a:gd name="T101" fmla="*/ 57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87" h="270">
                  <a:moveTo>
                    <a:pt x="0" y="51"/>
                  </a:moveTo>
                  <a:cubicBezTo>
                    <a:pt x="2" y="49"/>
                    <a:pt x="2" y="49"/>
                    <a:pt x="2" y="49"/>
                  </a:cubicBezTo>
                  <a:cubicBezTo>
                    <a:pt x="6" y="49"/>
                    <a:pt x="6" y="49"/>
                    <a:pt x="6" y="49"/>
                  </a:cubicBezTo>
                  <a:cubicBezTo>
                    <a:pt x="11" y="46"/>
                    <a:pt x="11" y="46"/>
                    <a:pt x="11" y="46"/>
                  </a:cubicBezTo>
                  <a:cubicBezTo>
                    <a:pt x="12" y="44"/>
                    <a:pt x="12" y="44"/>
                    <a:pt x="12" y="44"/>
                  </a:cubicBezTo>
                  <a:cubicBezTo>
                    <a:pt x="14" y="40"/>
                    <a:pt x="14" y="40"/>
                    <a:pt x="14" y="40"/>
                  </a:cubicBezTo>
                  <a:cubicBezTo>
                    <a:pt x="17" y="37"/>
                    <a:pt x="17" y="37"/>
                    <a:pt x="17" y="37"/>
                  </a:cubicBezTo>
                  <a:cubicBezTo>
                    <a:pt x="20" y="36"/>
                    <a:pt x="20" y="36"/>
                    <a:pt x="20" y="36"/>
                  </a:cubicBezTo>
                  <a:cubicBezTo>
                    <a:pt x="23" y="36"/>
                    <a:pt x="23" y="36"/>
                    <a:pt x="23" y="36"/>
                  </a:cubicBezTo>
                  <a:cubicBezTo>
                    <a:pt x="29" y="36"/>
                    <a:pt x="29" y="36"/>
                    <a:pt x="29" y="36"/>
                  </a:cubicBezTo>
                  <a:cubicBezTo>
                    <a:pt x="32" y="34"/>
                    <a:pt x="32" y="34"/>
                    <a:pt x="32" y="34"/>
                  </a:cubicBezTo>
                  <a:cubicBezTo>
                    <a:pt x="42" y="27"/>
                    <a:pt x="42" y="27"/>
                    <a:pt x="42" y="27"/>
                  </a:cubicBezTo>
                  <a:cubicBezTo>
                    <a:pt x="45" y="26"/>
                    <a:pt x="45" y="26"/>
                    <a:pt x="45" y="26"/>
                  </a:cubicBezTo>
                  <a:cubicBezTo>
                    <a:pt x="49" y="22"/>
                    <a:pt x="49" y="22"/>
                    <a:pt x="49" y="22"/>
                  </a:cubicBezTo>
                  <a:cubicBezTo>
                    <a:pt x="52" y="17"/>
                    <a:pt x="52" y="17"/>
                    <a:pt x="52" y="17"/>
                  </a:cubicBezTo>
                  <a:cubicBezTo>
                    <a:pt x="56" y="14"/>
                    <a:pt x="56" y="14"/>
                    <a:pt x="56" y="14"/>
                  </a:cubicBezTo>
                  <a:cubicBezTo>
                    <a:pt x="61" y="9"/>
                    <a:pt x="61" y="9"/>
                    <a:pt x="61" y="9"/>
                  </a:cubicBezTo>
                  <a:cubicBezTo>
                    <a:pt x="65" y="4"/>
                    <a:pt x="65" y="4"/>
                    <a:pt x="65" y="4"/>
                  </a:cubicBezTo>
                  <a:cubicBezTo>
                    <a:pt x="70" y="1"/>
                    <a:pt x="70" y="1"/>
                    <a:pt x="70" y="1"/>
                  </a:cubicBezTo>
                  <a:cubicBezTo>
                    <a:pt x="77" y="0"/>
                    <a:pt x="77" y="0"/>
                    <a:pt x="77" y="0"/>
                  </a:cubicBezTo>
                  <a:cubicBezTo>
                    <a:pt x="80" y="0"/>
                    <a:pt x="80" y="0"/>
                    <a:pt x="80" y="0"/>
                  </a:cubicBezTo>
                  <a:cubicBezTo>
                    <a:pt x="85" y="2"/>
                    <a:pt x="85" y="2"/>
                    <a:pt x="85" y="2"/>
                  </a:cubicBezTo>
                  <a:cubicBezTo>
                    <a:pt x="83" y="3"/>
                    <a:pt x="83" y="3"/>
                    <a:pt x="83" y="3"/>
                  </a:cubicBezTo>
                  <a:cubicBezTo>
                    <a:pt x="79" y="5"/>
                    <a:pt x="79" y="5"/>
                    <a:pt x="79" y="5"/>
                  </a:cubicBezTo>
                  <a:cubicBezTo>
                    <a:pt x="75" y="6"/>
                    <a:pt x="75" y="6"/>
                    <a:pt x="75" y="6"/>
                  </a:cubicBezTo>
                  <a:cubicBezTo>
                    <a:pt x="76" y="8"/>
                    <a:pt x="76" y="8"/>
                    <a:pt x="76" y="8"/>
                  </a:cubicBezTo>
                  <a:cubicBezTo>
                    <a:pt x="70" y="14"/>
                    <a:pt x="70" y="14"/>
                    <a:pt x="70" y="14"/>
                  </a:cubicBezTo>
                  <a:cubicBezTo>
                    <a:pt x="70" y="14"/>
                    <a:pt x="68" y="14"/>
                    <a:pt x="68" y="15"/>
                  </a:cubicBezTo>
                  <a:cubicBezTo>
                    <a:pt x="68" y="16"/>
                    <a:pt x="65" y="23"/>
                    <a:pt x="65" y="23"/>
                  </a:cubicBezTo>
                  <a:cubicBezTo>
                    <a:pt x="65" y="19"/>
                    <a:pt x="65" y="19"/>
                    <a:pt x="65" y="19"/>
                  </a:cubicBezTo>
                  <a:cubicBezTo>
                    <a:pt x="63" y="17"/>
                    <a:pt x="63" y="17"/>
                    <a:pt x="63" y="17"/>
                  </a:cubicBezTo>
                  <a:cubicBezTo>
                    <a:pt x="62" y="27"/>
                    <a:pt x="62" y="27"/>
                    <a:pt x="62" y="27"/>
                  </a:cubicBezTo>
                  <a:cubicBezTo>
                    <a:pt x="62" y="33"/>
                    <a:pt x="62" y="33"/>
                    <a:pt x="62" y="33"/>
                  </a:cubicBezTo>
                  <a:cubicBezTo>
                    <a:pt x="65" y="31"/>
                    <a:pt x="65" y="31"/>
                    <a:pt x="65" y="31"/>
                  </a:cubicBezTo>
                  <a:cubicBezTo>
                    <a:pt x="67" y="29"/>
                    <a:pt x="67" y="29"/>
                    <a:pt x="67" y="29"/>
                  </a:cubicBezTo>
                  <a:cubicBezTo>
                    <a:pt x="68" y="29"/>
                    <a:pt x="68" y="29"/>
                    <a:pt x="68" y="29"/>
                  </a:cubicBezTo>
                  <a:cubicBezTo>
                    <a:pt x="69" y="31"/>
                    <a:pt x="69" y="31"/>
                    <a:pt x="69" y="31"/>
                  </a:cubicBezTo>
                  <a:cubicBezTo>
                    <a:pt x="72" y="31"/>
                    <a:pt x="72" y="31"/>
                    <a:pt x="72" y="31"/>
                  </a:cubicBezTo>
                  <a:cubicBezTo>
                    <a:pt x="74" y="30"/>
                    <a:pt x="74" y="30"/>
                    <a:pt x="74" y="30"/>
                  </a:cubicBezTo>
                  <a:cubicBezTo>
                    <a:pt x="77" y="28"/>
                    <a:pt x="77" y="28"/>
                    <a:pt x="77" y="28"/>
                  </a:cubicBezTo>
                  <a:cubicBezTo>
                    <a:pt x="82" y="29"/>
                    <a:pt x="82" y="29"/>
                    <a:pt x="82" y="29"/>
                  </a:cubicBezTo>
                  <a:cubicBezTo>
                    <a:pt x="92" y="34"/>
                    <a:pt x="92" y="34"/>
                    <a:pt x="92" y="34"/>
                  </a:cubicBezTo>
                  <a:cubicBezTo>
                    <a:pt x="98" y="41"/>
                    <a:pt x="98" y="41"/>
                    <a:pt x="98" y="41"/>
                  </a:cubicBezTo>
                  <a:cubicBezTo>
                    <a:pt x="102" y="44"/>
                    <a:pt x="102" y="44"/>
                    <a:pt x="102" y="44"/>
                  </a:cubicBezTo>
                  <a:cubicBezTo>
                    <a:pt x="111" y="45"/>
                    <a:pt x="111" y="45"/>
                    <a:pt x="111" y="45"/>
                  </a:cubicBezTo>
                  <a:cubicBezTo>
                    <a:pt x="114" y="44"/>
                    <a:pt x="114" y="44"/>
                    <a:pt x="114" y="44"/>
                  </a:cubicBezTo>
                  <a:cubicBezTo>
                    <a:pt x="121" y="46"/>
                    <a:pt x="121" y="46"/>
                    <a:pt x="121" y="46"/>
                  </a:cubicBezTo>
                  <a:cubicBezTo>
                    <a:pt x="127" y="48"/>
                    <a:pt x="127" y="48"/>
                    <a:pt x="127" y="48"/>
                  </a:cubicBezTo>
                  <a:cubicBezTo>
                    <a:pt x="130" y="44"/>
                    <a:pt x="130" y="44"/>
                    <a:pt x="130" y="44"/>
                  </a:cubicBezTo>
                  <a:cubicBezTo>
                    <a:pt x="135" y="39"/>
                    <a:pt x="135" y="39"/>
                    <a:pt x="135" y="39"/>
                  </a:cubicBezTo>
                  <a:cubicBezTo>
                    <a:pt x="139" y="35"/>
                    <a:pt x="139" y="35"/>
                    <a:pt x="139" y="35"/>
                  </a:cubicBezTo>
                  <a:cubicBezTo>
                    <a:pt x="148" y="33"/>
                    <a:pt x="148" y="33"/>
                    <a:pt x="148" y="33"/>
                  </a:cubicBezTo>
                  <a:cubicBezTo>
                    <a:pt x="154" y="31"/>
                    <a:pt x="154" y="31"/>
                    <a:pt x="154" y="31"/>
                  </a:cubicBezTo>
                  <a:cubicBezTo>
                    <a:pt x="160" y="31"/>
                    <a:pt x="160" y="31"/>
                    <a:pt x="160" y="31"/>
                  </a:cubicBezTo>
                  <a:cubicBezTo>
                    <a:pt x="169" y="28"/>
                    <a:pt x="169" y="28"/>
                    <a:pt x="169" y="28"/>
                  </a:cubicBezTo>
                  <a:cubicBezTo>
                    <a:pt x="175" y="26"/>
                    <a:pt x="175" y="26"/>
                    <a:pt x="175" y="26"/>
                  </a:cubicBezTo>
                  <a:cubicBezTo>
                    <a:pt x="178" y="28"/>
                    <a:pt x="178" y="28"/>
                    <a:pt x="178" y="28"/>
                  </a:cubicBezTo>
                  <a:cubicBezTo>
                    <a:pt x="180" y="36"/>
                    <a:pt x="180" y="36"/>
                    <a:pt x="180" y="36"/>
                  </a:cubicBezTo>
                  <a:cubicBezTo>
                    <a:pt x="191" y="38"/>
                    <a:pt x="191" y="38"/>
                    <a:pt x="191" y="38"/>
                  </a:cubicBezTo>
                  <a:cubicBezTo>
                    <a:pt x="198" y="38"/>
                    <a:pt x="198" y="38"/>
                    <a:pt x="198" y="38"/>
                  </a:cubicBezTo>
                  <a:cubicBezTo>
                    <a:pt x="203" y="39"/>
                    <a:pt x="203" y="39"/>
                    <a:pt x="203" y="39"/>
                  </a:cubicBezTo>
                  <a:cubicBezTo>
                    <a:pt x="207" y="44"/>
                    <a:pt x="207" y="44"/>
                    <a:pt x="207" y="44"/>
                  </a:cubicBezTo>
                  <a:cubicBezTo>
                    <a:pt x="213" y="51"/>
                    <a:pt x="213" y="51"/>
                    <a:pt x="213" y="51"/>
                  </a:cubicBezTo>
                  <a:cubicBezTo>
                    <a:pt x="215" y="53"/>
                    <a:pt x="215" y="53"/>
                    <a:pt x="215" y="53"/>
                  </a:cubicBezTo>
                  <a:cubicBezTo>
                    <a:pt x="215" y="53"/>
                    <a:pt x="216" y="54"/>
                    <a:pt x="217" y="55"/>
                  </a:cubicBezTo>
                  <a:cubicBezTo>
                    <a:pt x="218" y="56"/>
                    <a:pt x="219" y="58"/>
                    <a:pt x="219" y="58"/>
                  </a:cubicBezTo>
                  <a:cubicBezTo>
                    <a:pt x="224" y="59"/>
                    <a:pt x="224" y="59"/>
                    <a:pt x="224" y="59"/>
                  </a:cubicBezTo>
                  <a:cubicBezTo>
                    <a:pt x="224" y="59"/>
                    <a:pt x="226" y="57"/>
                    <a:pt x="226" y="57"/>
                  </a:cubicBezTo>
                  <a:cubicBezTo>
                    <a:pt x="226" y="56"/>
                    <a:pt x="230" y="54"/>
                    <a:pt x="230" y="54"/>
                  </a:cubicBezTo>
                  <a:cubicBezTo>
                    <a:pt x="232" y="56"/>
                    <a:pt x="232" y="56"/>
                    <a:pt x="232" y="56"/>
                  </a:cubicBezTo>
                  <a:cubicBezTo>
                    <a:pt x="232" y="56"/>
                    <a:pt x="234" y="57"/>
                    <a:pt x="232" y="58"/>
                  </a:cubicBezTo>
                  <a:cubicBezTo>
                    <a:pt x="231" y="58"/>
                    <a:pt x="230" y="60"/>
                    <a:pt x="229" y="60"/>
                  </a:cubicBezTo>
                  <a:cubicBezTo>
                    <a:pt x="227" y="60"/>
                    <a:pt x="225" y="60"/>
                    <a:pt x="225" y="60"/>
                  </a:cubicBezTo>
                  <a:cubicBezTo>
                    <a:pt x="221" y="60"/>
                    <a:pt x="221" y="60"/>
                    <a:pt x="221" y="60"/>
                  </a:cubicBezTo>
                  <a:cubicBezTo>
                    <a:pt x="219" y="62"/>
                    <a:pt x="219" y="62"/>
                    <a:pt x="219" y="62"/>
                  </a:cubicBezTo>
                  <a:cubicBezTo>
                    <a:pt x="208" y="62"/>
                    <a:pt x="208" y="62"/>
                    <a:pt x="208" y="62"/>
                  </a:cubicBezTo>
                  <a:cubicBezTo>
                    <a:pt x="205" y="63"/>
                    <a:pt x="205" y="63"/>
                    <a:pt x="205" y="63"/>
                  </a:cubicBezTo>
                  <a:cubicBezTo>
                    <a:pt x="201" y="61"/>
                    <a:pt x="201" y="61"/>
                    <a:pt x="201" y="61"/>
                  </a:cubicBezTo>
                  <a:cubicBezTo>
                    <a:pt x="197" y="59"/>
                    <a:pt x="197" y="59"/>
                    <a:pt x="197" y="59"/>
                  </a:cubicBezTo>
                  <a:cubicBezTo>
                    <a:pt x="193" y="64"/>
                    <a:pt x="193" y="64"/>
                    <a:pt x="193" y="64"/>
                  </a:cubicBezTo>
                  <a:cubicBezTo>
                    <a:pt x="194" y="67"/>
                    <a:pt x="194" y="67"/>
                    <a:pt x="194" y="67"/>
                  </a:cubicBezTo>
                  <a:cubicBezTo>
                    <a:pt x="194" y="69"/>
                    <a:pt x="194" y="69"/>
                    <a:pt x="194" y="69"/>
                  </a:cubicBezTo>
                  <a:cubicBezTo>
                    <a:pt x="194" y="69"/>
                    <a:pt x="194" y="71"/>
                    <a:pt x="195" y="71"/>
                  </a:cubicBezTo>
                  <a:cubicBezTo>
                    <a:pt x="195" y="71"/>
                    <a:pt x="196" y="72"/>
                    <a:pt x="196" y="72"/>
                  </a:cubicBezTo>
                  <a:cubicBezTo>
                    <a:pt x="201" y="74"/>
                    <a:pt x="201" y="74"/>
                    <a:pt x="201" y="74"/>
                  </a:cubicBezTo>
                  <a:cubicBezTo>
                    <a:pt x="203" y="72"/>
                    <a:pt x="203" y="72"/>
                    <a:pt x="203" y="72"/>
                  </a:cubicBezTo>
                  <a:cubicBezTo>
                    <a:pt x="203" y="72"/>
                    <a:pt x="200" y="70"/>
                    <a:pt x="201" y="70"/>
                  </a:cubicBezTo>
                  <a:cubicBezTo>
                    <a:pt x="202" y="70"/>
                    <a:pt x="206" y="72"/>
                    <a:pt x="206" y="72"/>
                  </a:cubicBezTo>
                  <a:cubicBezTo>
                    <a:pt x="206" y="72"/>
                    <a:pt x="205" y="74"/>
                    <a:pt x="205" y="74"/>
                  </a:cubicBezTo>
                  <a:cubicBezTo>
                    <a:pt x="204" y="75"/>
                    <a:pt x="204" y="75"/>
                    <a:pt x="204" y="75"/>
                  </a:cubicBezTo>
                  <a:cubicBezTo>
                    <a:pt x="205" y="76"/>
                    <a:pt x="210" y="77"/>
                    <a:pt x="210" y="77"/>
                  </a:cubicBezTo>
                  <a:cubicBezTo>
                    <a:pt x="211" y="77"/>
                    <a:pt x="214" y="79"/>
                    <a:pt x="214" y="79"/>
                  </a:cubicBezTo>
                  <a:cubicBezTo>
                    <a:pt x="219" y="82"/>
                    <a:pt x="219" y="82"/>
                    <a:pt x="219" y="82"/>
                  </a:cubicBezTo>
                  <a:cubicBezTo>
                    <a:pt x="226" y="85"/>
                    <a:pt x="226" y="85"/>
                    <a:pt x="226" y="85"/>
                  </a:cubicBezTo>
                  <a:cubicBezTo>
                    <a:pt x="234" y="88"/>
                    <a:pt x="234" y="88"/>
                    <a:pt x="234" y="88"/>
                  </a:cubicBezTo>
                  <a:cubicBezTo>
                    <a:pt x="242" y="96"/>
                    <a:pt x="242" y="96"/>
                    <a:pt x="242" y="96"/>
                  </a:cubicBezTo>
                  <a:cubicBezTo>
                    <a:pt x="246" y="101"/>
                    <a:pt x="246" y="101"/>
                    <a:pt x="246" y="101"/>
                  </a:cubicBezTo>
                  <a:cubicBezTo>
                    <a:pt x="244" y="103"/>
                    <a:pt x="244" y="103"/>
                    <a:pt x="244" y="103"/>
                  </a:cubicBezTo>
                  <a:cubicBezTo>
                    <a:pt x="244" y="103"/>
                    <a:pt x="243" y="103"/>
                    <a:pt x="243" y="104"/>
                  </a:cubicBezTo>
                  <a:cubicBezTo>
                    <a:pt x="244" y="105"/>
                    <a:pt x="246" y="109"/>
                    <a:pt x="246" y="109"/>
                  </a:cubicBezTo>
                  <a:cubicBezTo>
                    <a:pt x="245" y="110"/>
                    <a:pt x="247" y="113"/>
                    <a:pt x="247" y="113"/>
                  </a:cubicBezTo>
                  <a:cubicBezTo>
                    <a:pt x="249" y="124"/>
                    <a:pt x="249" y="124"/>
                    <a:pt x="249" y="124"/>
                  </a:cubicBezTo>
                  <a:cubicBezTo>
                    <a:pt x="250" y="130"/>
                    <a:pt x="250" y="130"/>
                    <a:pt x="250" y="130"/>
                  </a:cubicBezTo>
                  <a:cubicBezTo>
                    <a:pt x="249" y="136"/>
                    <a:pt x="249" y="136"/>
                    <a:pt x="249" y="136"/>
                  </a:cubicBezTo>
                  <a:cubicBezTo>
                    <a:pt x="245" y="141"/>
                    <a:pt x="245" y="141"/>
                    <a:pt x="245" y="141"/>
                  </a:cubicBezTo>
                  <a:cubicBezTo>
                    <a:pt x="242" y="147"/>
                    <a:pt x="242" y="147"/>
                    <a:pt x="242" y="147"/>
                  </a:cubicBezTo>
                  <a:cubicBezTo>
                    <a:pt x="242" y="147"/>
                    <a:pt x="240" y="151"/>
                    <a:pt x="239" y="152"/>
                  </a:cubicBezTo>
                  <a:cubicBezTo>
                    <a:pt x="239" y="152"/>
                    <a:pt x="235" y="155"/>
                    <a:pt x="235" y="156"/>
                  </a:cubicBezTo>
                  <a:cubicBezTo>
                    <a:pt x="235" y="156"/>
                    <a:pt x="233" y="160"/>
                    <a:pt x="233" y="160"/>
                  </a:cubicBezTo>
                  <a:cubicBezTo>
                    <a:pt x="233" y="168"/>
                    <a:pt x="233" y="168"/>
                    <a:pt x="233" y="168"/>
                  </a:cubicBezTo>
                  <a:cubicBezTo>
                    <a:pt x="235" y="170"/>
                    <a:pt x="235" y="170"/>
                    <a:pt x="235" y="170"/>
                  </a:cubicBezTo>
                  <a:cubicBezTo>
                    <a:pt x="240" y="172"/>
                    <a:pt x="240" y="172"/>
                    <a:pt x="240" y="172"/>
                  </a:cubicBezTo>
                  <a:cubicBezTo>
                    <a:pt x="242" y="170"/>
                    <a:pt x="242" y="170"/>
                    <a:pt x="242" y="170"/>
                  </a:cubicBezTo>
                  <a:cubicBezTo>
                    <a:pt x="242" y="170"/>
                    <a:pt x="244" y="169"/>
                    <a:pt x="244" y="168"/>
                  </a:cubicBezTo>
                  <a:cubicBezTo>
                    <a:pt x="245" y="168"/>
                    <a:pt x="246" y="166"/>
                    <a:pt x="246" y="166"/>
                  </a:cubicBezTo>
                  <a:cubicBezTo>
                    <a:pt x="246" y="166"/>
                    <a:pt x="249" y="164"/>
                    <a:pt x="249" y="164"/>
                  </a:cubicBezTo>
                  <a:cubicBezTo>
                    <a:pt x="249" y="164"/>
                    <a:pt x="249" y="161"/>
                    <a:pt x="249" y="161"/>
                  </a:cubicBezTo>
                  <a:cubicBezTo>
                    <a:pt x="249" y="161"/>
                    <a:pt x="250" y="157"/>
                    <a:pt x="250" y="157"/>
                  </a:cubicBezTo>
                  <a:cubicBezTo>
                    <a:pt x="250" y="157"/>
                    <a:pt x="252" y="156"/>
                    <a:pt x="252" y="156"/>
                  </a:cubicBezTo>
                  <a:cubicBezTo>
                    <a:pt x="252" y="155"/>
                    <a:pt x="255" y="153"/>
                    <a:pt x="255" y="153"/>
                  </a:cubicBezTo>
                  <a:cubicBezTo>
                    <a:pt x="255" y="153"/>
                    <a:pt x="259" y="150"/>
                    <a:pt x="259" y="150"/>
                  </a:cubicBezTo>
                  <a:cubicBezTo>
                    <a:pt x="260" y="150"/>
                    <a:pt x="262" y="147"/>
                    <a:pt x="262" y="147"/>
                  </a:cubicBezTo>
                  <a:cubicBezTo>
                    <a:pt x="265" y="147"/>
                    <a:pt x="265" y="147"/>
                    <a:pt x="265" y="147"/>
                  </a:cubicBezTo>
                  <a:cubicBezTo>
                    <a:pt x="269" y="148"/>
                    <a:pt x="269" y="148"/>
                    <a:pt x="269" y="148"/>
                  </a:cubicBezTo>
                  <a:cubicBezTo>
                    <a:pt x="275" y="154"/>
                    <a:pt x="275" y="154"/>
                    <a:pt x="275" y="154"/>
                  </a:cubicBezTo>
                  <a:cubicBezTo>
                    <a:pt x="279" y="162"/>
                    <a:pt x="279" y="162"/>
                    <a:pt x="279" y="162"/>
                  </a:cubicBezTo>
                  <a:cubicBezTo>
                    <a:pt x="283" y="184"/>
                    <a:pt x="283" y="184"/>
                    <a:pt x="283" y="184"/>
                  </a:cubicBezTo>
                  <a:cubicBezTo>
                    <a:pt x="286" y="189"/>
                    <a:pt x="286" y="189"/>
                    <a:pt x="286" y="189"/>
                  </a:cubicBezTo>
                  <a:cubicBezTo>
                    <a:pt x="286" y="193"/>
                    <a:pt x="286" y="193"/>
                    <a:pt x="286" y="193"/>
                  </a:cubicBezTo>
                  <a:cubicBezTo>
                    <a:pt x="286" y="193"/>
                    <a:pt x="287" y="196"/>
                    <a:pt x="287" y="197"/>
                  </a:cubicBezTo>
                  <a:cubicBezTo>
                    <a:pt x="287" y="198"/>
                    <a:pt x="287" y="213"/>
                    <a:pt x="287" y="213"/>
                  </a:cubicBezTo>
                  <a:cubicBezTo>
                    <a:pt x="280" y="213"/>
                    <a:pt x="280" y="213"/>
                    <a:pt x="280" y="213"/>
                  </a:cubicBezTo>
                  <a:cubicBezTo>
                    <a:pt x="278" y="213"/>
                    <a:pt x="278" y="213"/>
                    <a:pt x="278" y="213"/>
                  </a:cubicBezTo>
                  <a:cubicBezTo>
                    <a:pt x="278" y="216"/>
                    <a:pt x="278" y="216"/>
                    <a:pt x="278" y="216"/>
                  </a:cubicBezTo>
                  <a:cubicBezTo>
                    <a:pt x="275" y="220"/>
                    <a:pt x="275" y="220"/>
                    <a:pt x="275" y="220"/>
                  </a:cubicBezTo>
                  <a:cubicBezTo>
                    <a:pt x="274" y="225"/>
                    <a:pt x="274" y="225"/>
                    <a:pt x="274" y="225"/>
                  </a:cubicBezTo>
                  <a:cubicBezTo>
                    <a:pt x="272" y="229"/>
                    <a:pt x="272" y="229"/>
                    <a:pt x="272" y="229"/>
                  </a:cubicBezTo>
                  <a:cubicBezTo>
                    <a:pt x="269" y="233"/>
                    <a:pt x="269" y="233"/>
                    <a:pt x="269" y="233"/>
                  </a:cubicBezTo>
                  <a:cubicBezTo>
                    <a:pt x="266" y="243"/>
                    <a:pt x="266" y="243"/>
                    <a:pt x="266" y="243"/>
                  </a:cubicBezTo>
                  <a:cubicBezTo>
                    <a:pt x="266" y="249"/>
                    <a:pt x="266" y="249"/>
                    <a:pt x="266" y="249"/>
                  </a:cubicBezTo>
                  <a:cubicBezTo>
                    <a:pt x="262" y="254"/>
                    <a:pt x="262" y="254"/>
                    <a:pt x="262" y="254"/>
                  </a:cubicBezTo>
                  <a:cubicBezTo>
                    <a:pt x="259" y="259"/>
                    <a:pt x="259" y="259"/>
                    <a:pt x="259" y="259"/>
                  </a:cubicBezTo>
                  <a:cubicBezTo>
                    <a:pt x="213" y="267"/>
                    <a:pt x="213" y="267"/>
                    <a:pt x="213" y="267"/>
                  </a:cubicBezTo>
                  <a:cubicBezTo>
                    <a:pt x="212" y="265"/>
                    <a:pt x="212" y="265"/>
                    <a:pt x="212" y="265"/>
                  </a:cubicBezTo>
                  <a:cubicBezTo>
                    <a:pt x="141" y="270"/>
                    <a:pt x="141" y="270"/>
                    <a:pt x="141" y="270"/>
                  </a:cubicBezTo>
                  <a:cubicBezTo>
                    <a:pt x="146" y="265"/>
                    <a:pt x="146" y="265"/>
                    <a:pt x="146" y="265"/>
                  </a:cubicBezTo>
                  <a:cubicBezTo>
                    <a:pt x="148" y="261"/>
                    <a:pt x="148" y="261"/>
                    <a:pt x="148" y="261"/>
                  </a:cubicBezTo>
                  <a:cubicBezTo>
                    <a:pt x="152" y="254"/>
                    <a:pt x="152" y="254"/>
                    <a:pt x="152" y="254"/>
                  </a:cubicBezTo>
                  <a:cubicBezTo>
                    <a:pt x="156" y="245"/>
                    <a:pt x="156" y="245"/>
                    <a:pt x="156" y="245"/>
                  </a:cubicBezTo>
                  <a:cubicBezTo>
                    <a:pt x="158" y="235"/>
                    <a:pt x="158" y="235"/>
                    <a:pt x="158" y="235"/>
                  </a:cubicBezTo>
                  <a:cubicBezTo>
                    <a:pt x="157" y="217"/>
                    <a:pt x="157" y="217"/>
                    <a:pt x="157" y="217"/>
                  </a:cubicBezTo>
                  <a:cubicBezTo>
                    <a:pt x="157" y="209"/>
                    <a:pt x="157" y="209"/>
                    <a:pt x="157" y="209"/>
                  </a:cubicBezTo>
                  <a:cubicBezTo>
                    <a:pt x="153" y="203"/>
                    <a:pt x="153" y="203"/>
                    <a:pt x="153" y="203"/>
                  </a:cubicBezTo>
                  <a:cubicBezTo>
                    <a:pt x="149" y="195"/>
                    <a:pt x="149" y="195"/>
                    <a:pt x="149" y="195"/>
                  </a:cubicBezTo>
                  <a:cubicBezTo>
                    <a:pt x="145" y="191"/>
                    <a:pt x="145" y="191"/>
                    <a:pt x="145" y="191"/>
                  </a:cubicBezTo>
                  <a:cubicBezTo>
                    <a:pt x="142" y="184"/>
                    <a:pt x="142" y="184"/>
                    <a:pt x="142" y="184"/>
                  </a:cubicBezTo>
                  <a:cubicBezTo>
                    <a:pt x="144" y="179"/>
                    <a:pt x="144" y="179"/>
                    <a:pt x="144" y="179"/>
                  </a:cubicBezTo>
                  <a:cubicBezTo>
                    <a:pt x="146" y="177"/>
                    <a:pt x="146" y="177"/>
                    <a:pt x="146" y="177"/>
                  </a:cubicBezTo>
                  <a:cubicBezTo>
                    <a:pt x="146" y="173"/>
                    <a:pt x="146" y="173"/>
                    <a:pt x="146" y="173"/>
                  </a:cubicBezTo>
                  <a:cubicBezTo>
                    <a:pt x="144" y="165"/>
                    <a:pt x="144" y="165"/>
                    <a:pt x="144" y="165"/>
                  </a:cubicBezTo>
                  <a:cubicBezTo>
                    <a:pt x="141" y="162"/>
                    <a:pt x="141" y="162"/>
                    <a:pt x="141" y="162"/>
                  </a:cubicBezTo>
                  <a:cubicBezTo>
                    <a:pt x="144" y="160"/>
                    <a:pt x="144" y="160"/>
                    <a:pt x="144" y="160"/>
                  </a:cubicBezTo>
                  <a:cubicBezTo>
                    <a:pt x="145" y="155"/>
                    <a:pt x="145" y="155"/>
                    <a:pt x="145" y="155"/>
                  </a:cubicBezTo>
                  <a:cubicBezTo>
                    <a:pt x="146" y="150"/>
                    <a:pt x="146" y="150"/>
                    <a:pt x="146" y="150"/>
                  </a:cubicBezTo>
                  <a:cubicBezTo>
                    <a:pt x="148" y="147"/>
                    <a:pt x="148" y="147"/>
                    <a:pt x="148" y="147"/>
                  </a:cubicBezTo>
                  <a:cubicBezTo>
                    <a:pt x="148" y="139"/>
                    <a:pt x="148" y="139"/>
                    <a:pt x="148" y="139"/>
                  </a:cubicBezTo>
                  <a:cubicBezTo>
                    <a:pt x="147" y="135"/>
                    <a:pt x="147" y="135"/>
                    <a:pt x="147" y="135"/>
                  </a:cubicBezTo>
                  <a:cubicBezTo>
                    <a:pt x="148" y="130"/>
                    <a:pt x="148" y="130"/>
                    <a:pt x="148" y="130"/>
                  </a:cubicBezTo>
                  <a:cubicBezTo>
                    <a:pt x="151" y="126"/>
                    <a:pt x="151" y="126"/>
                    <a:pt x="151" y="126"/>
                  </a:cubicBezTo>
                  <a:cubicBezTo>
                    <a:pt x="153" y="122"/>
                    <a:pt x="153" y="122"/>
                    <a:pt x="153" y="122"/>
                  </a:cubicBezTo>
                  <a:cubicBezTo>
                    <a:pt x="153" y="117"/>
                    <a:pt x="153" y="117"/>
                    <a:pt x="153" y="117"/>
                  </a:cubicBezTo>
                  <a:cubicBezTo>
                    <a:pt x="157" y="116"/>
                    <a:pt x="157" y="116"/>
                    <a:pt x="157" y="116"/>
                  </a:cubicBezTo>
                  <a:cubicBezTo>
                    <a:pt x="163" y="116"/>
                    <a:pt x="163" y="116"/>
                    <a:pt x="163" y="116"/>
                  </a:cubicBezTo>
                  <a:cubicBezTo>
                    <a:pt x="165" y="108"/>
                    <a:pt x="165" y="108"/>
                    <a:pt x="165" y="108"/>
                  </a:cubicBezTo>
                  <a:cubicBezTo>
                    <a:pt x="166" y="106"/>
                    <a:pt x="166" y="106"/>
                    <a:pt x="166" y="106"/>
                  </a:cubicBezTo>
                  <a:cubicBezTo>
                    <a:pt x="168" y="105"/>
                    <a:pt x="168" y="105"/>
                    <a:pt x="168" y="105"/>
                  </a:cubicBezTo>
                  <a:cubicBezTo>
                    <a:pt x="171" y="114"/>
                    <a:pt x="171" y="114"/>
                    <a:pt x="171" y="114"/>
                  </a:cubicBezTo>
                  <a:cubicBezTo>
                    <a:pt x="167" y="119"/>
                    <a:pt x="167" y="119"/>
                    <a:pt x="167" y="119"/>
                  </a:cubicBezTo>
                  <a:cubicBezTo>
                    <a:pt x="167" y="121"/>
                    <a:pt x="167" y="121"/>
                    <a:pt x="167" y="121"/>
                  </a:cubicBezTo>
                  <a:cubicBezTo>
                    <a:pt x="167" y="121"/>
                    <a:pt x="168" y="122"/>
                    <a:pt x="169" y="122"/>
                  </a:cubicBezTo>
                  <a:cubicBezTo>
                    <a:pt x="170" y="122"/>
                    <a:pt x="170" y="122"/>
                    <a:pt x="170" y="122"/>
                  </a:cubicBezTo>
                  <a:cubicBezTo>
                    <a:pt x="170" y="122"/>
                    <a:pt x="172" y="121"/>
                    <a:pt x="172" y="121"/>
                  </a:cubicBezTo>
                  <a:cubicBezTo>
                    <a:pt x="172" y="120"/>
                    <a:pt x="173" y="117"/>
                    <a:pt x="173" y="117"/>
                  </a:cubicBezTo>
                  <a:cubicBezTo>
                    <a:pt x="174" y="116"/>
                    <a:pt x="174" y="116"/>
                    <a:pt x="174" y="116"/>
                  </a:cubicBezTo>
                  <a:cubicBezTo>
                    <a:pt x="175" y="111"/>
                    <a:pt x="175" y="111"/>
                    <a:pt x="175" y="111"/>
                  </a:cubicBezTo>
                  <a:cubicBezTo>
                    <a:pt x="175" y="108"/>
                    <a:pt x="175" y="108"/>
                    <a:pt x="175" y="108"/>
                  </a:cubicBezTo>
                  <a:cubicBezTo>
                    <a:pt x="175" y="104"/>
                    <a:pt x="175" y="104"/>
                    <a:pt x="175" y="104"/>
                  </a:cubicBezTo>
                  <a:cubicBezTo>
                    <a:pt x="175" y="100"/>
                    <a:pt x="175" y="100"/>
                    <a:pt x="175" y="100"/>
                  </a:cubicBezTo>
                  <a:cubicBezTo>
                    <a:pt x="178" y="96"/>
                    <a:pt x="178" y="96"/>
                    <a:pt x="178" y="96"/>
                  </a:cubicBezTo>
                  <a:cubicBezTo>
                    <a:pt x="180" y="94"/>
                    <a:pt x="180" y="94"/>
                    <a:pt x="180" y="94"/>
                  </a:cubicBezTo>
                  <a:cubicBezTo>
                    <a:pt x="185" y="93"/>
                    <a:pt x="185" y="93"/>
                    <a:pt x="185" y="93"/>
                  </a:cubicBezTo>
                  <a:cubicBezTo>
                    <a:pt x="187" y="91"/>
                    <a:pt x="187" y="91"/>
                    <a:pt x="187" y="91"/>
                  </a:cubicBezTo>
                  <a:cubicBezTo>
                    <a:pt x="183" y="87"/>
                    <a:pt x="183" y="87"/>
                    <a:pt x="183" y="87"/>
                  </a:cubicBezTo>
                  <a:cubicBezTo>
                    <a:pt x="182" y="84"/>
                    <a:pt x="182" y="84"/>
                    <a:pt x="182" y="84"/>
                  </a:cubicBezTo>
                  <a:cubicBezTo>
                    <a:pt x="184" y="81"/>
                    <a:pt x="184" y="81"/>
                    <a:pt x="184" y="81"/>
                  </a:cubicBezTo>
                  <a:cubicBezTo>
                    <a:pt x="186" y="78"/>
                    <a:pt x="186" y="78"/>
                    <a:pt x="186" y="78"/>
                  </a:cubicBezTo>
                  <a:cubicBezTo>
                    <a:pt x="187" y="77"/>
                    <a:pt x="187" y="77"/>
                    <a:pt x="187" y="77"/>
                  </a:cubicBezTo>
                  <a:cubicBezTo>
                    <a:pt x="187" y="75"/>
                    <a:pt x="187" y="75"/>
                    <a:pt x="187" y="75"/>
                  </a:cubicBezTo>
                  <a:cubicBezTo>
                    <a:pt x="188" y="74"/>
                    <a:pt x="188" y="74"/>
                    <a:pt x="188" y="74"/>
                  </a:cubicBezTo>
                  <a:cubicBezTo>
                    <a:pt x="188" y="74"/>
                    <a:pt x="188" y="74"/>
                    <a:pt x="189" y="74"/>
                  </a:cubicBezTo>
                  <a:cubicBezTo>
                    <a:pt x="189" y="74"/>
                    <a:pt x="193" y="73"/>
                    <a:pt x="193" y="73"/>
                  </a:cubicBezTo>
                  <a:cubicBezTo>
                    <a:pt x="195" y="73"/>
                    <a:pt x="195" y="73"/>
                    <a:pt x="195" y="73"/>
                  </a:cubicBezTo>
                  <a:cubicBezTo>
                    <a:pt x="193" y="70"/>
                    <a:pt x="193" y="70"/>
                    <a:pt x="193" y="70"/>
                  </a:cubicBezTo>
                  <a:cubicBezTo>
                    <a:pt x="189" y="67"/>
                    <a:pt x="189" y="67"/>
                    <a:pt x="189" y="67"/>
                  </a:cubicBezTo>
                  <a:cubicBezTo>
                    <a:pt x="187" y="65"/>
                    <a:pt x="187" y="65"/>
                    <a:pt x="187" y="65"/>
                  </a:cubicBezTo>
                  <a:cubicBezTo>
                    <a:pt x="184" y="63"/>
                    <a:pt x="184" y="63"/>
                    <a:pt x="184" y="63"/>
                  </a:cubicBezTo>
                  <a:cubicBezTo>
                    <a:pt x="179" y="61"/>
                    <a:pt x="179" y="61"/>
                    <a:pt x="179" y="61"/>
                  </a:cubicBezTo>
                  <a:cubicBezTo>
                    <a:pt x="170" y="60"/>
                    <a:pt x="170" y="60"/>
                    <a:pt x="170" y="60"/>
                  </a:cubicBezTo>
                  <a:cubicBezTo>
                    <a:pt x="163" y="64"/>
                    <a:pt x="163" y="64"/>
                    <a:pt x="163" y="64"/>
                  </a:cubicBezTo>
                  <a:cubicBezTo>
                    <a:pt x="159" y="68"/>
                    <a:pt x="159" y="68"/>
                    <a:pt x="159" y="68"/>
                  </a:cubicBezTo>
                  <a:cubicBezTo>
                    <a:pt x="152" y="69"/>
                    <a:pt x="152" y="69"/>
                    <a:pt x="152" y="69"/>
                  </a:cubicBezTo>
                  <a:cubicBezTo>
                    <a:pt x="144" y="69"/>
                    <a:pt x="144" y="69"/>
                    <a:pt x="144" y="69"/>
                  </a:cubicBezTo>
                  <a:cubicBezTo>
                    <a:pt x="140" y="72"/>
                    <a:pt x="140" y="72"/>
                    <a:pt x="140" y="72"/>
                  </a:cubicBezTo>
                  <a:cubicBezTo>
                    <a:pt x="135" y="81"/>
                    <a:pt x="135" y="81"/>
                    <a:pt x="135" y="81"/>
                  </a:cubicBezTo>
                  <a:cubicBezTo>
                    <a:pt x="129" y="85"/>
                    <a:pt x="129" y="85"/>
                    <a:pt x="129" y="85"/>
                  </a:cubicBezTo>
                  <a:cubicBezTo>
                    <a:pt x="128" y="84"/>
                    <a:pt x="128" y="84"/>
                    <a:pt x="128" y="84"/>
                  </a:cubicBezTo>
                  <a:cubicBezTo>
                    <a:pt x="130" y="80"/>
                    <a:pt x="130" y="80"/>
                    <a:pt x="130" y="80"/>
                  </a:cubicBezTo>
                  <a:cubicBezTo>
                    <a:pt x="133" y="77"/>
                    <a:pt x="133" y="77"/>
                    <a:pt x="133" y="77"/>
                  </a:cubicBezTo>
                  <a:cubicBezTo>
                    <a:pt x="131" y="74"/>
                    <a:pt x="131" y="74"/>
                    <a:pt x="131" y="74"/>
                  </a:cubicBezTo>
                  <a:cubicBezTo>
                    <a:pt x="127" y="76"/>
                    <a:pt x="127" y="76"/>
                    <a:pt x="127" y="76"/>
                  </a:cubicBezTo>
                  <a:cubicBezTo>
                    <a:pt x="125" y="77"/>
                    <a:pt x="125" y="77"/>
                    <a:pt x="125" y="77"/>
                  </a:cubicBezTo>
                  <a:cubicBezTo>
                    <a:pt x="123" y="81"/>
                    <a:pt x="123" y="81"/>
                    <a:pt x="123" y="81"/>
                  </a:cubicBezTo>
                  <a:cubicBezTo>
                    <a:pt x="121" y="82"/>
                    <a:pt x="121" y="82"/>
                    <a:pt x="121" y="82"/>
                  </a:cubicBezTo>
                  <a:cubicBezTo>
                    <a:pt x="120" y="82"/>
                    <a:pt x="120" y="82"/>
                    <a:pt x="120" y="82"/>
                  </a:cubicBezTo>
                  <a:cubicBezTo>
                    <a:pt x="118" y="75"/>
                    <a:pt x="118" y="75"/>
                    <a:pt x="118" y="75"/>
                  </a:cubicBezTo>
                  <a:cubicBezTo>
                    <a:pt x="117" y="75"/>
                    <a:pt x="117" y="75"/>
                    <a:pt x="117" y="75"/>
                  </a:cubicBezTo>
                  <a:cubicBezTo>
                    <a:pt x="115" y="81"/>
                    <a:pt x="115" y="81"/>
                    <a:pt x="115" y="81"/>
                  </a:cubicBezTo>
                  <a:cubicBezTo>
                    <a:pt x="114" y="85"/>
                    <a:pt x="114" y="85"/>
                    <a:pt x="114" y="85"/>
                  </a:cubicBezTo>
                  <a:cubicBezTo>
                    <a:pt x="110" y="90"/>
                    <a:pt x="110" y="90"/>
                    <a:pt x="110" y="90"/>
                  </a:cubicBezTo>
                  <a:cubicBezTo>
                    <a:pt x="107" y="101"/>
                    <a:pt x="107" y="101"/>
                    <a:pt x="107" y="101"/>
                  </a:cubicBezTo>
                  <a:cubicBezTo>
                    <a:pt x="105" y="107"/>
                    <a:pt x="105" y="107"/>
                    <a:pt x="105" y="107"/>
                  </a:cubicBezTo>
                  <a:cubicBezTo>
                    <a:pt x="99" y="112"/>
                    <a:pt x="99" y="112"/>
                    <a:pt x="99" y="112"/>
                  </a:cubicBezTo>
                  <a:cubicBezTo>
                    <a:pt x="97" y="108"/>
                    <a:pt x="97" y="108"/>
                    <a:pt x="97" y="108"/>
                  </a:cubicBezTo>
                  <a:cubicBezTo>
                    <a:pt x="96" y="101"/>
                    <a:pt x="96" y="101"/>
                    <a:pt x="96" y="101"/>
                  </a:cubicBezTo>
                  <a:cubicBezTo>
                    <a:pt x="95" y="100"/>
                    <a:pt x="95" y="100"/>
                    <a:pt x="95" y="100"/>
                  </a:cubicBezTo>
                  <a:cubicBezTo>
                    <a:pt x="93" y="97"/>
                    <a:pt x="93" y="97"/>
                    <a:pt x="93" y="97"/>
                  </a:cubicBezTo>
                  <a:cubicBezTo>
                    <a:pt x="94" y="94"/>
                    <a:pt x="94" y="94"/>
                    <a:pt x="94" y="94"/>
                  </a:cubicBezTo>
                  <a:cubicBezTo>
                    <a:pt x="93" y="88"/>
                    <a:pt x="93" y="88"/>
                    <a:pt x="93" y="88"/>
                  </a:cubicBezTo>
                  <a:cubicBezTo>
                    <a:pt x="90" y="85"/>
                    <a:pt x="90" y="85"/>
                    <a:pt x="90" y="85"/>
                  </a:cubicBezTo>
                  <a:cubicBezTo>
                    <a:pt x="84" y="81"/>
                    <a:pt x="84" y="81"/>
                    <a:pt x="84" y="81"/>
                  </a:cubicBezTo>
                  <a:cubicBezTo>
                    <a:pt x="82" y="77"/>
                    <a:pt x="82" y="77"/>
                    <a:pt x="82" y="77"/>
                  </a:cubicBezTo>
                  <a:cubicBezTo>
                    <a:pt x="75" y="76"/>
                    <a:pt x="75" y="76"/>
                    <a:pt x="75" y="76"/>
                  </a:cubicBezTo>
                  <a:cubicBezTo>
                    <a:pt x="66" y="76"/>
                    <a:pt x="66" y="76"/>
                    <a:pt x="66" y="76"/>
                  </a:cubicBezTo>
                  <a:cubicBezTo>
                    <a:pt x="64" y="74"/>
                    <a:pt x="64" y="74"/>
                    <a:pt x="64" y="74"/>
                  </a:cubicBezTo>
                  <a:cubicBezTo>
                    <a:pt x="58" y="74"/>
                    <a:pt x="58" y="74"/>
                    <a:pt x="58" y="74"/>
                  </a:cubicBezTo>
                  <a:cubicBezTo>
                    <a:pt x="50" y="73"/>
                    <a:pt x="50" y="73"/>
                    <a:pt x="50" y="73"/>
                  </a:cubicBezTo>
                  <a:cubicBezTo>
                    <a:pt x="49" y="71"/>
                    <a:pt x="49" y="71"/>
                    <a:pt x="49" y="71"/>
                  </a:cubicBezTo>
                  <a:cubicBezTo>
                    <a:pt x="43" y="68"/>
                    <a:pt x="43" y="68"/>
                    <a:pt x="43" y="68"/>
                  </a:cubicBezTo>
                  <a:cubicBezTo>
                    <a:pt x="36" y="67"/>
                    <a:pt x="36" y="67"/>
                    <a:pt x="36" y="67"/>
                  </a:cubicBezTo>
                  <a:cubicBezTo>
                    <a:pt x="29" y="65"/>
                    <a:pt x="29" y="65"/>
                    <a:pt x="29" y="65"/>
                  </a:cubicBezTo>
                  <a:cubicBezTo>
                    <a:pt x="21" y="62"/>
                    <a:pt x="21" y="62"/>
                    <a:pt x="21" y="62"/>
                  </a:cubicBezTo>
                  <a:cubicBezTo>
                    <a:pt x="16" y="59"/>
                    <a:pt x="16" y="59"/>
                    <a:pt x="16" y="59"/>
                  </a:cubicBezTo>
                  <a:cubicBezTo>
                    <a:pt x="12" y="59"/>
                    <a:pt x="12" y="59"/>
                    <a:pt x="12" y="59"/>
                  </a:cubicBezTo>
                  <a:cubicBezTo>
                    <a:pt x="11" y="59"/>
                    <a:pt x="11" y="59"/>
                    <a:pt x="11" y="59"/>
                  </a:cubicBezTo>
                  <a:cubicBezTo>
                    <a:pt x="9" y="57"/>
                    <a:pt x="9" y="57"/>
                    <a:pt x="9" y="57"/>
                  </a:cubicBezTo>
                  <a:cubicBezTo>
                    <a:pt x="7" y="54"/>
                    <a:pt x="7" y="54"/>
                    <a:pt x="7" y="54"/>
                  </a:cubicBezTo>
                  <a:cubicBezTo>
                    <a:pt x="0" y="52"/>
                    <a:pt x="0" y="52"/>
                    <a:pt x="0" y="52"/>
                  </a:cubicBezTo>
                  <a:lnTo>
                    <a:pt x="0" y="51"/>
                  </a:lnTo>
                  <a:close/>
                </a:path>
              </a:pathLst>
            </a:custGeom>
            <a:grpFill/>
            <a:ln w="6350" cap="flat">
              <a:solidFill>
                <a:srgbClr val="FFFFFF"/>
              </a:solidFill>
              <a:prstDash val="solid"/>
              <a:miter lim="800000"/>
              <a:headEnd/>
              <a:tailEnd/>
            </a:ln>
          </p:spPr>
          <p:txBody>
            <a:bodyPr/>
            <a:lstStyle/>
            <a:p>
              <a:pPr defTabSz="1828434" fontAlgn="auto">
                <a:spcBef>
                  <a:spcPts val="0"/>
                </a:spcBef>
                <a:spcAft>
                  <a:spcPts val="0"/>
                </a:spcAft>
                <a:defRPr/>
              </a:pPr>
              <a:endParaRPr lang="en-US" dirty="0">
                <a:latin typeface="Source Sans Pro Regular" charset="0"/>
                <a:ea typeface="+mn-ea"/>
              </a:endParaRPr>
            </a:p>
          </p:txBody>
        </p:sp>
        <p:sp>
          <p:nvSpPr>
            <p:cNvPr id="277" name="Freeform 51"/>
            <p:cNvSpPr>
              <a:spLocks/>
            </p:cNvSpPr>
            <p:nvPr/>
          </p:nvSpPr>
          <p:spPr bwMode="auto">
            <a:xfrm>
              <a:off x="6848079" y="1986053"/>
              <a:ext cx="286695" cy="305247"/>
            </a:xfrm>
            <a:custGeom>
              <a:avLst/>
              <a:gdLst>
                <a:gd name="T0" fmla="*/ 175 w 201"/>
                <a:gd name="T1" fmla="*/ 65 h 213"/>
                <a:gd name="T2" fmla="*/ 172 w 201"/>
                <a:gd name="T3" fmla="*/ 53 h 213"/>
                <a:gd name="T4" fmla="*/ 157 w 201"/>
                <a:gd name="T5" fmla="*/ 44 h 213"/>
                <a:gd name="T6" fmla="*/ 140 w 201"/>
                <a:gd name="T7" fmla="*/ 42 h 213"/>
                <a:gd name="T8" fmla="*/ 125 w 201"/>
                <a:gd name="T9" fmla="*/ 36 h 213"/>
                <a:gd name="T10" fmla="*/ 103 w 201"/>
                <a:gd name="T11" fmla="*/ 30 h 213"/>
                <a:gd name="T12" fmla="*/ 93 w 201"/>
                <a:gd name="T13" fmla="*/ 27 h 213"/>
                <a:gd name="T14" fmla="*/ 82 w 201"/>
                <a:gd name="T15" fmla="*/ 20 h 213"/>
                <a:gd name="T16" fmla="*/ 78 w 201"/>
                <a:gd name="T17" fmla="*/ 18 h 213"/>
                <a:gd name="T18" fmla="*/ 70 w 201"/>
                <a:gd name="T19" fmla="*/ 17 h 213"/>
                <a:gd name="T20" fmla="*/ 67 w 201"/>
                <a:gd name="T21" fmla="*/ 15 h 213"/>
                <a:gd name="T22" fmla="*/ 70 w 201"/>
                <a:gd name="T23" fmla="*/ 2 h 213"/>
                <a:gd name="T24" fmla="*/ 61 w 201"/>
                <a:gd name="T25" fmla="*/ 3 h 213"/>
                <a:gd name="T26" fmla="*/ 47 w 201"/>
                <a:gd name="T27" fmla="*/ 9 h 213"/>
                <a:gd name="T28" fmla="*/ 33 w 201"/>
                <a:gd name="T29" fmla="*/ 16 h 213"/>
                <a:gd name="T30" fmla="*/ 21 w 201"/>
                <a:gd name="T31" fmla="*/ 15 h 213"/>
                <a:gd name="T32" fmla="*/ 5 w 201"/>
                <a:gd name="T33" fmla="*/ 55 h 213"/>
                <a:gd name="T34" fmla="*/ 7 w 201"/>
                <a:gd name="T35" fmla="*/ 72 h 213"/>
                <a:gd name="T36" fmla="*/ 10 w 201"/>
                <a:gd name="T37" fmla="*/ 112 h 213"/>
                <a:gd name="T38" fmla="*/ 42 w 201"/>
                <a:gd name="T39" fmla="*/ 135 h 213"/>
                <a:gd name="T40" fmla="*/ 60 w 201"/>
                <a:gd name="T41" fmla="*/ 152 h 213"/>
                <a:gd name="T42" fmla="*/ 63 w 201"/>
                <a:gd name="T43" fmla="*/ 173 h 213"/>
                <a:gd name="T44" fmla="*/ 65 w 201"/>
                <a:gd name="T45" fmla="*/ 187 h 213"/>
                <a:gd name="T46" fmla="*/ 67 w 201"/>
                <a:gd name="T47" fmla="*/ 203 h 213"/>
                <a:gd name="T48" fmla="*/ 82 w 201"/>
                <a:gd name="T49" fmla="*/ 209 h 213"/>
                <a:gd name="T50" fmla="*/ 184 w 201"/>
                <a:gd name="T51" fmla="*/ 195 h 213"/>
                <a:gd name="T52" fmla="*/ 178 w 201"/>
                <a:gd name="T53" fmla="*/ 172 h 213"/>
                <a:gd name="T54" fmla="*/ 182 w 201"/>
                <a:gd name="T55" fmla="*/ 155 h 213"/>
                <a:gd name="T56" fmla="*/ 182 w 201"/>
                <a:gd name="T57" fmla="*/ 140 h 213"/>
                <a:gd name="T58" fmla="*/ 184 w 201"/>
                <a:gd name="T59" fmla="*/ 131 h 213"/>
                <a:gd name="T60" fmla="*/ 186 w 201"/>
                <a:gd name="T61" fmla="*/ 121 h 213"/>
                <a:gd name="T62" fmla="*/ 188 w 201"/>
                <a:gd name="T63" fmla="*/ 105 h 213"/>
                <a:gd name="T64" fmla="*/ 197 w 201"/>
                <a:gd name="T65" fmla="*/ 85 h 213"/>
                <a:gd name="T66" fmla="*/ 201 w 201"/>
                <a:gd name="T67" fmla="*/ 79 h 213"/>
                <a:gd name="T68" fmla="*/ 201 w 201"/>
                <a:gd name="T69" fmla="*/ 73 h 213"/>
                <a:gd name="T70" fmla="*/ 194 w 201"/>
                <a:gd name="T71" fmla="*/ 79 h 213"/>
                <a:gd name="T72" fmla="*/ 187 w 201"/>
                <a:gd name="T73" fmla="*/ 92 h 213"/>
                <a:gd name="T74" fmla="*/ 177 w 201"/>
                <a:gd name="T75" fmla="*/ 101 h 213"/>
                <a:gd name="T76" fmla="*/ 168 w 201"/>
                <a:gd name="T77" fmla="*/ 107 h 213"/>
                <a:gd name="T78" fmla="*/ 174 w 201"/>
                <a:gd name="T79" fmla="*/ 93 h 213"/>
                <a:gd name="T80" fmla="*/ 179 w 201"/>
                <a:gd name="T81" fmla="*/ 87 h 213"/>
                <a:gd name="T82" fmla="*/ 180 w 201"/>
                <a:gd name="T83" fmla="*/ 78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01" h="213">
                  <a:moveTo>
                    <a:pt x="178" y="69"/>
                  </a:moveTo>
                  <a:cubicBezTo>
                    <a:pt x="177" y="68"/>
                    <a:pt x="177" y="68"/>
                    <a:pt x="177" y="68"/>
                  </a:cubicBezTo>
                  <a:cubicBezTo>
                    <a:pt x="175" y="65"/>
                    <a:pt x="175" y="65"/>
                    <a:pt x="175" y="65"/>
                  </a:cubicBezTo>
                  <a:cubicBezTo>
                    <a:pt x="176" y="62"/>
                    <a:pt x="176" y="62"/>
                    <a:pt x="176" y="62"/>
                  </a:cubicBezTo>
                  <a:cubicBezTo>
                    <a:pt x="175" y="56"/>
                    <a:pt x="175" y="56"/>
                    <a:pt x="175" y="56"/>
                  </a:cubicBezTo>
                  <a:cubicBezTo>
                    <a:pt x="172" y="53"/>
                    <a:pt x="172" y="53"/>
                    <a:pt x="172" y="53"/>
                  </a:cubicBezTo>
                  <a:cubicBezTo>
                    <a:pt x="166" y="49"/>
                    <a:pt x="166" y="49"/>
                    <a:pt x="166" y="49"/>
                  </a:cubicBezTo>
                  <a:cubicBezTo>
                    <a:pt x="164" y="45"/>
                    <a:pt x="164" y="45"/>
                    <a:pt x="164" y="45"/>
                  </a:cubicBezTo>
                  <a:cubicBezTo>
                    <a:pt x="157" y="44"/>
                    <a:pt x="157" y="44"/>
                    <a:pt x="157" y="44"/>
                  </a:cubicBezTo>
                  <a:cubicBezTo>
                    <a:pt x="148" y="44"/>
                    <a:pt x="148" y="44"/>
                    <a:pt x="148" y="44"/>
                  </a:cubicBezTo>
                  <a:cubicBezTo>
                    <a:pt x="146" y="42"/>
                    <a:pt x="146" y="42"/>
                    <a:pt x="146" y="42"/>
                  </a:cubicBezTo>
                  <a:cubicBezTo>
                    <a:pt x="140" y="42"/>
                    <a:pt x="140" y="42"/>
                    <a:pt x="140" y="42"/>
                  </a:cubicBezTo>
                  <a:cubicBezTo>
                    <a:pt x="132" y="41"/>
                    <a:pt x="132" y="41"/>
                    <a:pt x="132" y="41"/>
                  </a:cubicBezTo>
                  <a:cubicBezTo>
                    <a:pt x="131" y="39"/>
                    <a:pt x="131" y="39"/>
                    <a:pt x="131" y="39"/>
                  </a:cubicBezTo>
                  <a:cubicBezTo>
                    <a:pt x="125" y="36"/>
                    <a:pt x="125" y="36"/>
                    <a:pt x="125" y="36"/>
                  </a:cubicBezTo>
                  <a:cubicBezTo>
                    <a:pt x="118" y="35"/>
                    <a:pt x="118" y="35"/>
                    <a:pt x="118" y="35"/>
                  </a:cubicBezTo>
                  <a:cubicBezTo>
                    <a:pt x="111" y="33"/>
                    <a:pt x="111" y="33"/>
                    <a:pt x="111" y="33"/>
                  </a:cubicBezTo>
                  <a:cubicBezTo>
                    <a:pt x="103" y="30"/>
                    <a:pt x="103" y="30"/>
                    <a:pt x="103" y="30"/>
                  </a:cubicBezTo>
                  <a:cubicBezTo>
                    <a:pt x="98" y="27"/>
                    <a:pt x="98" y="27"/>
                    <a:pt x="98" y="27"/>
                  </a:cubicBezTo>
                  <a:cubicBezTo>
                    <a:pt x="94" y="27"/>
                    <a:pt x="94" y="27"/>
                    <a:pt x="94" y="27"/>
                  </a:cubicBezTo>
                  <a:cubicBezTo>
                    <a:pt x="93" y="27"/>
                    <a:pt x="93" y="27"/>
                    <a:pt x="93" y="27"/>
                  </a:cubicBezTo>
                  <a:cubicBezTo>
                    <a:pt x="91" y="25"/>
                    <a:pt x="91" y="25"/>
                    <a:pt x="91" y="25"/>
                  </a:cubicBezTo>
                  <a:cubicBezTo>
                    <a:pt x="89" y="22"/>
                    <a:pt x="89" y="22"/>
                    <a:pt x="89" y="22"/>
                  </a:cubicBezTo>
                  <a:cubicBezTo>
                    <a:pt x="82" y="20"/>
                    <a:pt x="82" y="20"/>
                    <a:pt x="82" y="20"/>
                  </a:cubicBezTo>
                  <a:cubicBezTo>
                    <a:pt x="82" y="20"/>
                    <a:pt x="82" y="20"/>
                    <a:pt x="82" y="20"/>
                  </a:cubicBezTo>
                  <a:cubicBezTo>
                    <a:pt x="81" y="20"/>
                    <a:pt x="81" y="20"/>
                    <a:pt x="81" y="20"/>
                  </a:cubicBezTo>
                  <a:cubicBezTo>
                    <a:pt x="78" y="18"/>
                    <a:pt x="78" y="18"/>
                    <a:pt x="78" y="18"/>
                  </a:cubicBezTo>
                  <a:cubicBezTo>
                    <a:pt x="75" y="16"/>
                    <a:pt x="75" y="16"/>
                    <a:pt x="75" y="16"/>
                  </a:cubicBezTo>
                  <a:cubicBezTo>
                    <a:pt x="72" y="15"/>
                    <a:pt x="72" y="15"/>
                    <a:pt x="72" y="15"/>
                  </a:cubicBezTo>
                  <a:cubicBezTo>
                    <a:pt x="70" y="17"/>
                    <a:pt x="70" y="17"/>
                    <a:pt x="70" y="17"/>
                  </a:cubicBezTo>
                  <a:cubicBezTo>
                    <a:pt x="67" y="18"/>
                    <a:pt x="67" y="18"/>
                    <a:pt x="67" y="18"/>
                  </a:cubicBezTo>
                  <a:cubicBezTo>
                    <a:pt x="66" y="17"/>
                    <a:pt x="66" y="17"/>
                    <a:pt x="66" y="17"/>
                  </a:cubicBezTo>
                  <a:cubicBezTo>
                    <a:pt x="67" y="15"/>
                    <a:pt x="67" y="15"/>
                    <a:pt x="67" y="15"/>
                  </a:cubicBezTo>
                  <a:cubicBezTo>
                    <a:pt x="68" y="9"/>
                    <a:pt x="68" y="9"/>
                    <a:pt x="68" y="9"/>
                  </a:cubicBezTo>
                  <a:cubicBezTo>
                    <a:pt x="69" y="7"/>
                    <a:pt x="69" y="7"/>
                    <a:pt x="69" y="7"/>
                  </a:cubicBezTo>
                  <a:cubicBezTo>
                    <a:pt x="70" y="2"/>
                    <a:pt x="70" y="2"/>
                    <a:pt x="70" y="2"/>
                  </a:cubicBezTo>
                  <a:cubicBezTo>
                    <a:pt x="67" y="0"/>
                    <a:pt x="67" y="0"/>
                    <a:pt x="67" y="0"/>
                  </a:cubicBezTo>
                  <a:cubicBezTo>
                    <a:pt x="65" y="1"/>
                    <a:pt x="65" y="1"/>
                    <a:pt x="65" y="1"/>
                  </a:cubicBezTo>
                  <a:cubicBezTo>
                    <a:pt x="61" y="3"/>
                    <a:pt x="61" y="3"/>
                    <a:pt x="61" y="3"/>
                  </a:cubicBezTo>
                  <a:cubicBezTo>
                    <a:pt x="57" y="4"/>
                    <a:pt x="57" y="4"/>
                    <a:pt x="57" y="4"/>
                  </a:cubicBezTo>
                  <a:cubicBezTo>
                    <a:pt x="52" y="6"/>
                    <a:pt x="52" y="6"/>
                    <a:pt x="52" y="6"/>
                  </a:cubicBezTo>
                  <a:cubicBezTo>
                    <a:pt x="47" y="9"/>
                    <a:pt x="47" y="9"/>
                    <a:pt x="47" y="9"/>
                  </a:cubicBezTo>
                  <a:cubicBezTo>
                    <a:pt x="39" y="13"/>
                    <a:pt x="39" y="13"/>
                    <a:pt x="39" y="13"/>
                  </a:cubicBezTo>
                  <a:cubicBezTo>
                    <a:pt x="37" y="16"/>
                    <a:pt x="37" y="16"/>
                    <a:pt x="37" y="16"/>
                  </a:cubicBezTo>
                  <a:cubicBezTo>
                    <a:pt x="33" y="16"/>
                    <a:pt x="33" y="16"/>
                    <a:pt x="33" y="16"/>
                  </a:cubicBezTo>
                  <a:cubicBezTo>
                    <a:pt x="28" y="14"/>
                    <a:pt x="28" y="14"/>
                    <a:pt x="28" y="14"/>
                  </a:cubicBezTo>
                  <a:cubicBezTo>
                    <a:pt x="25" y="11"/>
                    <a:pt x="25" y="11"/>
                    <a:pt x="25" y="11"/>
                  </a:cubicBezTo>
                  <a:cubicBezTo>
                    <a:pt x="21" y="15"/>
                    <a:pt x="21" y="15"/>
                    <a:pt x="21" y="15"/>
                  </a:cubicBezTo>
                  <a:cubicBezTo>
                    <a:pt x="20" y="43"/>
                    <a:pt x="20" y="43"/>
                    <a:pt x="20" y="43"/>
                  </a:cubicBezTo>
                  <a:cubicBezTo>
                    <a:pt x="7" y="51"/>
                    <a:pt x="7" y="51"/>
                    <a:pt x="7" y="51"/>
                  </a:cubicBezTo>
                  <a:cubicBezTo>
                    <a:pt x="5" y="55"/>
                    <a:pt x="5" y="55"/>
                    <a:pt x="5" y="55"/>
                  </a:cubicBezTo>
                  <a:cubicBezTo>
                    <a:pt x="0" y="66"/>
                    <a:pt x="0" y="66"/>
                    <a:pt x="0" y="66"/>
                  </a:cubicBezTo>
                  <a:cubicBezTo>
                    <a:pt x="5" y="72"/>
                    <a:pt x="5" y="72"/>
                    <a:pt x="5" y="72"/>
                  </a:cubicBezTo>
                  <a:cubicBezTo>
                    <a:pt x="7" y="72"/>
                    <a:pt x="7" y="72"/>
                    <a:pt x="7" y="72"/>
                  </a:cubicBezTo>
                  <a:cubicBezTo>
                    <a:pt x="5" y="89"/>
                    <a:pt x="5" y="89"/>
                    <a:pt x="5" y="89"/>
                  </a:cubicBezTo>
                  <a:cubicBezTo>
                    <a:pt x="4" y="107"/>
                    <a:pt x="4" y="107"/>
                    <a:pt x="4" y="107"/>
                  </a:cubicBezTo>
                  <a:cubicBezTo>
                    <a:pt x="10" y="112"/>
                    <a:pt x="10" y="112"/>
                    <a:pt x="10" y="112"/>
                  </a:cubicBezTo>
                  <a:cubicBezTo>
                    <a:pt x="19" y="117"/>
                    <a:pt x="19" y="117"/>
                    <a:pt x="19" y="117"/>
                  </a:cubicBezTo>
                  <a:cubicBezTo>
                    <a:pt x="33" y="125"/>
                    <a:pt x="33" y="125"/>
                    <a:pt x="33" y="125"/>
                  </a:cubicBezTo>
                  <a:cubicBezTo>
                    <a:pt x="42" y="135"/>
                    <a:pt x="42" y="135"/>
                    <a:pt x="42" y="135"/>
                  </a:cubicBezTo>
                  <a:cubicBezTo>
                    <a:pt x="45" y="139"/>
                    <a:pt x="45" y="139"/>
                    <a:pt x="45" y="139"/>
                  </a:cubicBezTo>
                  <a:cubicBezTo>
                    <a:pt x="52" y="144"/>
                    <a:pt x="52" y="144"/>
                    <a:pt x="52" y="144"/>
                  </a:cubicBezTo>
                  <a:cubicBezTo>
                    <a:pt x="60" y="152"/>
                    <a:pt x="60" y="152"/>
                    <a:pt x="60" y="152"/>
                  </a:cubicBezTo>
                  <a:cubicBezTo>
                    <a:pt x="61" y="159"/>
                    <a:pt x="61" y="159"/>
                    <a:pt x="61" y="159"/>
                  </a:cubicBezTo>
                  <a:cubicBezTo>
                    <a:pt x="60" y="166"/>
                    <a:pt x="60" y="166"/>
                    <a:pt x="60" y="166"/>
                  </a:cubicBezTo>
                  <a:cubicBezTo>
                    <a:pt x="63" y="173"/>
                    <a:pt x="63" y="173"/>
                    <a:pt x="63" y="173"/>
                  </a:cubicBezTo>
                  <a:cubicBezTo>
                    <a:pt x="65" y="176"/>
                    <a:pt x="65" y="176"/>
                    <a:pt x="65" y="176"/>
                  </a:cubicBezTo>
                  <a:cubicBezTo>
                    <a:pt x="65" y="183"/>
                    <a:pt x="65" y="183"/>
                    <a:pt x="65" y="183"/>
                  </a:cubicBezTo>
                  <a:cubicBezTo>
                    <a:pt x="65" y="187"/>
                    <a:pt x="65" y="187"/>
                    <a:pt x="65" y="187"/>
                  </a:cubicBezTo>
                  <a:cubicBezTo>
                    <a:pt x="65" y="193"/>
                    <a:pt x="65" y="193"/>
                    <a:pt x="65" y="193"/>
                  </a:cubicBezTo>
                  <a:cubicBezTo>
                    <a:pt x="67" y="198"/>
                    <a:pt x="67" y="198"/>
                    <a:pt x="67" y="198"/>
                  </a:cubicBezTo>
                  <a:cubicBezTo>
                    <a:pt x="67" y="203"/>
                    <a:pt x="67" y="203"/>
                    <a:pt x="67" y="203"/>
                  </a:cubicBezTo>
                  <a:cubicBezTo>
                    <a:pt x="72" y="203"/>
                    <a:pt x="72" y="203"/>
                    <a:pt x="72" y="203"/>
                  </a:cubicBezTo>
                  <a:cubicBezTo>
                    <a:pt x="72" y="203"/>
                    <a:pt x="76" y="207"/>
                    <a:pt x="77" y="207"/>
                  </a:cubicBezTo>
                  <a:cubicBezTo>
                    <a:pt x="78" y="207"/>
                    <a:pt x="82" y="209"/>
                    <a:pt x="82" y="209"/>
                  </a:cubicBezTo>
                  <a:cubicBezTo>
                    <a:pt x="85" y="213"/>
                    <a:pt x="85" y="213"/>
                    <a:pt x="85" y="213"/>
                  </a:cubicBezTo>
                  <a:cubicBezTo>
                    <a:pt x="184" y="207"/>
                    <a:pt x="184" y="207"/>
                    <a:pt x="184" y="207"/>
                  </a:cubicBezTo>
                  <a:cubicBezTo>
                    <a:pt x="184" y="195"/>
                    <a:pt x="184" y="195"/>
                    <a:pt x="184" y="195"/>
                  </a:cubicBezTo>
                  <a:cubicBezTo>
                    <a:pt x="184" y="191"/>
                    <a:pt x="184" y="191"/>
                    <a:pt x="184" y="191"/>
                  </a:cubicBezTo>
                  <a:cubicBezTo>
                    <a:pt x="179" y="179"/>
                    <a:pt x="179" y="179"/>
                    <a:pt x="179" y="179"/>
                  </a:cubicBezTo>
                  <a:cubicBezTo>
                    <a:pt x="178" y="172"/>
                    <a:pt x="178" y="172"/>
                    <a:pt x="178" y="172"/>
                  </a:cubicBezTo>
                  <a:cubicBezTo>
                    <a:pt x="179" y="164"/>
                    <a:pt x="179" y="164"/>
                    <a:pt x="179" y="164"/>
                  </a:cubicBezTo>
                  <a:cubicBezTo>
                    <a:pt x="181" y="158"/>
                    <a:pt x="181" y="158"/>
                    <a:pt x="181" y="158"/>
                  </a:cubicBezTo>
                  <a:cubicBezTo>
                    <a:pt x="182" y="155"/>
                    <a:pt x="182" y="155"/>
                    <a:pt x="182" y="155"/>
                  </a:cubicBezTo>
                  <a:cubicBezTo>
                    <a:pt x="184" y="152"/>
                    <a:pt x="184" y="152"/>
                    <a:pt x="184" y="152"/>
                  </a:cubicBezTo>
                  <a:cubicBezTo>
                    <a:pt x="182" y="147"/>
                    <a:pt x="182" y="147"/>
                    <a:pt x="182" y="147"/>
                  </a:cubicBezTo>
                  <a:cubicBezTo>
                    <a:pt x="182" y="140"/>
                    <a:pt x="182" y="140"/>
                    <a:pt x="182" y="140"/>
                  </a:cubicBezTo>
                  <a:cubicBezTo>
                    <a:pt x="182" y="136"/>
                    <a:pt x="182" y="136"/>
                    <a:pt x="182" y="136"/>
                  </a:cubicBezTo>
                  <a:cubicBezTo>
                    <a:pt x="184" y="133"/>
                    <a:pt x="184" y="133"/>
                    <a:pt x="184" y="133"/>
                  </a:cubicBezTo>
                  <a:cubicBezTo>
                    <a:pt x="184" y="131"/>
                    <a:pt x="184" y="131"/>
                    <a:pt x="184" y="131"/>
                  </a:cubicBezTo>
                  <a:cubicBezTo>
                    <a:pt x="188" y="127"/>
                    <a:pt x="188" y="127"/>
                    <a:pt x="188" y="127"/>
                  </a:cubicBezTo>
                  <a:cubicBezTo>
                    <a:pt x="188" y="125"/>
                    <a:pt x="188" y="125"/>
                    <a:pt x="188" y="125"/>
                  </a:cubicBezTo>
                  <a:cubicBezTo>
                    <a:pt x="186" y="121"/>
                    <a:pt x="186" y="121"/>
                    <a:pt x="186" y="121"/>
                  </a:cubicBezTo>
                  <a:cubicBezTo>
                    <a:pt x="186" y="118"/>
                    <a:pt x="186" y="118"/>
                    <a:pt x="186" y="118"/>
                  </a:cubicBezTo>
                  <a:cubicBezTo>
                    <a:pt x="187" y="110"/>
                    <a:pt x="187" y="110"/>
                    <a:pt x="187" y="110"/>
                  </a:cubicBezTo>
                  <a:cubicBezTo>
                    <a:pt x="188" y="105"/>
                    <a:pt x="188" y="105"/>
                    <a:pt x="188" y="105"/>
                  </a:cubicBezTo>
                  <a:cubicBezTo>
                    <a:pt x="191" y="99"/>
                    <a:pt x="191" y="99"/>
                    <a:pt x="191" y="99"/>
                  </a:cubicBezTo>
                  <a:cubicBezTo>
                    <a:pt x="196" y="89"/>
                    <a:pt x="196" y="89"/>
                    <a:pt x="196" y="89"/>
                  </a:cubicBezTo>
                  <a:cubicBezTo>
                    <a:pt x="197" y="85"/>
                    <a:pt x="197" y="85"/>
                    <a:pt x="197" y="85"/>
                  </a:cubicBezTo>
                  <a:cubicBezTo>
                    <a:pt x="197" y="82"/>
                    <a:pt x="197" y="82"/>
                    <a:pt x="197" y="82"/>
                  </a:cubicBezTo>
                  <a:cubicBezTo>
                    <a:pt x="201" y="81"/>
                    <a:pt x="201" y="81"/>
                    <a:pt x="201" y="81"/>
                  </a:cubicBezTo>
                  <a:cubicBezTo>
                    <a:pt x="201" y="79"/>
                    <a:pt x="201" y="79"/>
                    <a:pt x="201" y="79"/>
                  </a:cubicBezTo>
                  <a:cubicBezTo>
                    <a:pt x="201" y="77"/>
                    <a:pt x="201" y="77"/>
                    <a:pt x="201" y="77"/>
                  </a:cubicBezTo>
                  <a:cubicBezTo>
                    <a:pt x="201" y="75"/>
                    <a:pt x="201" y="75"/>
                    <a:pt x="201" y="75"/>
                  </a:cubicBezTo>
                  <a:cubicBezTo>
                    <a:pt x="201" y="73"/>
                    <a:pt x="201" y="73"/>
                    <a:pt x="201" y="73"/>
                  </a:cubicBezTo>
                  <a:cubicBezTo>
                    <a:pt x="201" y="71"/>
                    <a:pt x="201" y="71"/>
                    <a:pt x="201" y="71"/>
                  </a:cubicBezTo>
                  <a:cubicBezTo>
                    <a:pt x="197" y="75"/>
                    <a:pt x="197" y="75"/>
                    <a:pt x="197" y="75"/>
                  </a:cubicBezTo>
                  <a:cubicBezTo>
                    <a:pt x="194" y="79"/>
                    <a:pt x="194" y="79"/>
                    <a:pt x="194" y="79"/>
                  </a:cubicBezTo>
                  <a:cubicBezTo>
                    <a:pt x="193" y="84"/>
                    <a:pt x="193" y="84"/>
                    <a:pt x="193" y="84"/>
                  </a:cubicBezTo>
                  <a:cubicBezTo>
                    <a:pt x="190" y="90"/>
                    <a:pt x="190" y="90"/>
                    <a:pt x="190" y="90"/>
                  </a:cubicBezTo>
                  <a:cubicBezTo>
                    <a:pt x="187" y="92"/>
                    <a:pt x="187" y="92"/>
                    <a:pt x="187" y="92"/>
                  </a:cubicBezTo>
                  <a:cubicBezTo>
                    <a:pt x="181" y="95"/>
                    <a:pt x="181" y="95"/>
                    <a:pt x="181" y="95"/>
                  </a:cubicBezTo>
                  <a:cubicBezTo>
                    <a:pt x="178" y="99"/>
                    <a:pt x="178" y="99"/>
                    <a:pt x="178" y="99"/>
                  </a:cubicBezTo>
                  <a:cubicBezTo>
                    <a:pt x="177" y="101"/>
                    <a:pt x="177" y="101"/>
                    <a:pt x="177" y="101"/>
                  </a:cubicBezTo>
                  <a:cubicBezTo>
                    <a:pt x="175" y="105"/>
                    <a:pt x="175" y="105"/>
                    <a:pt x="175" y="105"/>
                  </a:cubicBezTo>
                  <a:cubicBezTo>
                    <a:pt x="171" y="110"/>
                    <a:pt x="171" y="110"/>
                    <a:pt x="171" y="110"/>
                  </a:cubicBezTo>
                  <a:cubicBezTo>
                    <a:pt x="168" y="107"/>
                    <a:pt x="168" y="107"/>
                    <a:pt x="168" y="107"/>
                  </a:cubicBezTo>
                  <a:cubicBezTo>
                    <a:pt x="171" y="103"/>
                    <a:pt x="171" y="103"/>
                    <a:pt x="171" y="103"/>
                  </a:cubicBezTo>
                  <a:cubicBezTo>
                    <a:pt x="173" y="96"/>
                    <a:pt x="173" y="96"/>
                    <a:pt x="173" y="96"/>
                  </a:cubicBezTo>
                  <a:cubicBezTo>
                    <a:pt x="174" y="93"/>
                    <a:pt x="174" y="93"/>
                    <a:pt x="174" y="93"/>
                  </a:cubicBezTo>
                  <a:cubicBezTo>
                    <a:pt x="175" y="91"/>
                    <a:pt x="175" y="91"/>
                    <a:pt x="175" y="91"/>
                  </a:cubicBezTo>
                  <a:cubicBezTo>
                    <a:pt x="177" y="89"/>
                    <a:pt x="177" y="89"/>
                    <a:pt x="177" y="89"/>
                  </a:cubicBezTo>
                  <a:cubicBezTo>
                    <a:pt x="179" y="87"/>
                    <a:pt x="179" y="87"/>
                    <a:pt x="179" y="87"/>
                  </a:cubicBezTo>
                  <a:cubicBezTo>
                    <a:pt x="180" y="85"/>
                    <a:pt x="180" y="85"/>
                    <a:pt x="180" y="85"/>
                  </a:cubicBezTo>
                  <a:cubicBezTo>
                    <a:pt x="179" y="80"/>
                    <a:pt x="179" y="80"/>
                    <a:pt x="179" y="80"/>
                  </a:cubicBezTo>
                  <a:cubicBezTo>
                    <a:pt x="180" y="78"/>
                    <a:pt x="180" y="78"/>
                    <a:pt x="180" y="78"/>
                  </a:cubicBezTo>
                  <a:cubicBezTo>
                    <a:pt x="179" y="76"/>
                    <a:pt x="179" y="76"/>
                    <a:pt x="179" y="76"/>
                  </a:cubicBezTo>
                  <a:lnTo>
                    <a:pt x="178" y="69"/>
                  </a:lnTo>
                  <a:close/>
                </a:path>
              </a:pathLst>
            </a:custGeom>
            <a:grpFill/>
            <a:ln w="6350" cap="flat">
              <a:solidFill>
                <a:srgbClr val="FFFFFF"/>
              </a:solidFill>
              <a:prstDash val="solid"/>
              <a:miter lim="800000"/>
              <a:headEnd/>
              <a:tailEnd/>
            </a:ln>
          </p:spPr>
          <p:txBody>
            <a:bodyPr/>
            <a:lstStyle/>
            <a:p>
              <a:pPr defTabSz="1828434" fontAlgn="auto">
                <a:spcBef>
                  <a:spcPts val="0"/>
                </a:spcBef>
                <a:spcAft>
                  <a:spcPts val="0"/>
                </a:spcAft>
                <a:defRPr/>
              </a:pPr>
              <a:endParaRPr lang="en-US" dirty="0">
                <a:latin typeface="Source Sans Pro Regular" charset="0"/>
                <a:ea typeface="+mn-ea"/>
              </a:endParaRPr>
            </a:p>
          </p:txBody>
        </p:sp>
        <p:sp>
          <p:nvSpPr>
            <p:cNvPr id="278" name="Freeform 52"/>
            <p:cNvSpPr>
              <a:spLocks/>
            </p:cNvSpPr>
            <p:nvPr/>
          </p:nvSpPr>
          <p:spPr bwMode="auto">
            <a:xfrm>
              <a:off x="7268003" y="2274434"/>
              <a:ext cx="229357" cy="263085"/>
            </a:xfrm>
            <a:custGeom>
              <a:avLst/>
              <a:gdLst>
                <a:gd name="T0" fmla="*/ 114 w 136"/>
                <a:gd name="T1" fmla="*/ 8 h 156"/>
                <a:gd name="T2" fmla="*/ 101 w 136"/>
                <a:gd name="T3" fmla="*/ 17 h 156"/>
                <a:gd name="T4" fmla="*/ 93 w 136"/>
                <a:gd name="T5" fmla="*/ 22 h 156"/>
                <a:gd name="T6" fmla="*/ 88 w 136"/>
                <a:gd name="T7" fmla="*/ 27 h 156"/>
                <a:gd name="T8" fmla="*/ 82 w 136"/>
                <a:gd name="T9" fmla="*/ 27 h 156"/>
                <a:gd name="T10" fmla="*/ 74 w 136"/>
                <a:gd name="T11" fmla="*/ 33 h 156"/>
                <a:gd name="T12" fmla="*/ 69 w 136"/>
                <a:gd name="T13" fmla="*/ 33 h 156"/>
                <a:gd name="T14" fmla="*/ 65 w 136"/>
                <a:gd name="T15" fmla="*/ 31 h 156"/>
                <a:gd name="T16" fmla="*/ 60 w 136"/>
                <a:gd name="T17" fmla="*/ 29 h 156"/>
                <a:gd name="T18" fmla="*/ 55 w 136"/>
                <a:gd name="T19" fmla="*/ 27 h 156"/>
                <a:gd name="T20" fmla="*/ 47 w 136"/>
                <a:gd name="T21" fmla="*/ 23 h 156"/>
                <a:gd name="T22" fmla="*/ 0 w 136"/>
                <a:gd name="T23" fmla="*/ 28 h 156"/>
                <a:gd name="T24" fmla="*/ 16 w 136"/>
                <a:gd name="T25" fmla="*/ 136 h 156"/>
                <a:gd name="T26" fmla="*/ 22 w 136"/>
                <a:gd name="T27" fmla="*/ 133 h 156"/>
                <a:gd name="T28" fmla="*/ 31 w 136"/>
                <a:gd name="T29" fmla="*/ 140 h 156"/>
                <a:gd name="T30" fmla="*/ 34 w 136"/>
                <a:gd name="T31" fmla="*/ 146 h 156"/>
                <a:gd name="T32" fmla="*/ 42 w 136"/>
                <a:gd name="T33" fmla="*/ 148 h 156"/>
                <a:gd name="T34" fmla="*/ 46 w 136"/>
                <a:gd name="T35" fmla="*/ 151 h 156"/>
                <a:gd name="T36" fmla="*/ 49 w 136"/>
                <a:gd name="T37" fmla="*/ 149 h 156"/>
                <a:gd name="T38" fmla="*/ 52 w 136"/>
                <a:gd name="T39" fmla="*/ 146 h 156"/>
                <a:gd name="T40" fmla="*/ 60 w 136"/>
                <a:gd name="T41" fmla="*/ 150 h 156"/>
                <a:gd name="T42" fmla="*/ 67 w 136"/>
                <a:gd name="T43" fmla="*/ 148 h 156"/>
                <a:gd name="T44" fmla="*/ 71 w 136"/>
                <a:gd name="T45" fmla="*/ 144 h 156"/>
                <a:gd name="T46" fmla="*/ 75 w 136"/>
                <a:gd name="T47" fmla="*/ 146 h 156"/>
                <a:gd name="T48" fmla="*/ 83 w 136"/>
                <a:gd name="T49" fmla="*/ 155 h 156"/>
                <a:gd name="T50" fmla="*/ 85 w 136"/>
                <a:gd name="T51" fmla="*/ 156 h 156"/>
                <a:gd name="T52" fmla="*/ 92 w 136"/>
                <a:gd name="T53" fmla="*/ 149 h 156"/>
                <a:gd name="T54" fmla="*/ 94 w 136"/>
                <a:gd name="T55" fmla="*/ 142 h 156"/>
                <a:gd name="T56" fmla="*/ 100 w 136"/>
                <a:gd name="T57" fmla="*/ 128 h 156"/>
                <a:gd name="T58" fmla="*/ 105 w 136"/>
                <a:gd name="T59" fmla="*/ 130 h 156"/>
                <a:gd name="T60" fmla="*/ 109 w 136"/>
                <a:gd name="T61" fmla="*/ 116 h 156"/>
                <a:gd name="T62" fmla="*/ 118 w 136"/>
                <a:gd name="T63" fmla="*/ 110 h 156"/>
                <a:gd name="T64" fmla="*/ 129 w 136"/>
                <a:gd name="T65" fmla="*/ 99 h 156"/>
                <a:gd name="T66" fmla="*/ 131 w 136"/>
                <a:gd name="T67" fmla="*/ 91 h 156"/>
                <a:gd name="T68" fmla="*/ 132 w 136"/>
                <a:gd name="T69" fmla="*/ 77 h 156"/>
                <a:gd name="T70" fmla="*/ 133 w 136"/>
                <a:gd name="T71" fmla="*/ 70 h 156"/>
                <a:gd name="T72" fmla="*/ 133 w 136"/>
                <a:gd name="T73" fmla="*/ 61 h 156"/>
                <a:gd name="T74" fmla="*/ 133 w 136"/>
                <a:gd name="T75" fmla="*/ 55 h 156"/>
                <a:gd name="T76" fmla="*/ 126 w 136"/>
                <a:gd name="T77"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36" h="156">
                  <a:moveTo>
                    <a:pt x="121" y="5"/>
                  </a:moveTo>
                  <a:lnTo>
                    <a:pt x="114" y="8"/>
                  </a:lnTo>
                  <a:lnTo>
                    <a:pt x="108" y="13"/>
                  </a:lnTo>
                  <a:lnTo>
                    <a:pt x="101" y="17"/>
                  </a:lnTo>
                  <a:lnTo>
                    <a:pt x="96" y="21"/>
                  </a:lnTo>
                  <a:lnTo>
                    <a:pt x="93" y="22"/>
                  </a:lnTo>
                  <a:lnTo>
                    <a:pt x="91" y="24"/>
                  </a:lnTo>
                  <a:lnTo>
                    <a:pt x="88" y="27"/>
                  </a:lnTo>
                  <a:lnTo>
                    <a:pt x="85" y="27"/>
                  </a:lnTo>
                  <a:lnTo>
                    <a:pt x="82" y="27"/>
                  </a:lnTo>
                  <a:lnTo>
                    <a:pt x="78" y="29"/>
                  </a:lnTo>
                  <a:lnTo>
                    <a:pt x="74" y="33"/>
                  </a:lnTo>
                  <a:lnTo>
                    <a:pt x="71" y="33"/>
                  </a:lnTo>
                  <a:lnTo>
                    <a:pt x="69" y="33"/>
                  </a:lnTo>
                  <a:lnTo>
                    <a:pt x="68" y="33"/>
                  </a:lnTo>
                  <a:lnTo>
                    <a:pt x="65" y="31"/>
                  </a:lnTo>
                  <a:lnTo>
                    <a:pt x="62" y="28"/>
                  </a:lnTo>
                  <a:lnTo>
                    <a:pt x="60" y="29"/>
                  </a:lnTo>
                  <a:lnTo>
                    <a:pt x="56" y="28"/>
                  </a:lnTo>
                  <a:lnTo>
                    <a:pt x="55" y="27"/>
                  </a:lnTo>
                  <a:lnTo>
                    <a:pt x="51" y="24"/>
                  </a:lnTo>
                  <a:lnTo>
                    <a:pt x="47" y="23"/>
                  </a:lnTo>
                  <a:lnTo>
                    <a:pt x="39" y="22"/>
                  </a:lnTo>
                  <a:lnTo>
                    <a:pt x="0" y="28"/>
                  </a:lnTo>
                  <a:lnTo>
                    <a:pt x="11" y="134"/>
                  </a:lnTo>
                  <a:lnTo>
                    <a:pt x="16" y="136"/>
                  </a:lnTo>
                  <a:lnTo>
                    <a:pt x="21" y="134"/>
                  </a:lnTo>
                  <a:lnTo>
                    <a:pt x="22" y="133"/>
                  </a:lnTo>
                  <a:lnTo>
                    <a:pt x="27" y="137"/>
                  </a:lnTo>
                  <a:lnTo>
                    <a:pt x="31" y="140"/>
                  </a:lnTo>
                  <a:lnTo>
                    <a:pt x="33" y="144"/>
                  </a:lnTo>
                  <a:lnTo>
                    <a:pt x="34" y="146"/>
                  </a:lnTo>
                  <a:lnTo>
                    <a:pt x="39" y="147"/>
                  </a:lnTo>
                  <a:lnTo>
                    <a:pt x="42" y="148"/>
                  </a:lnTo>
                  <a:lnTo>
                    <a:pt x="44" y="149"/>
                  </a:lnTo>
                  <a:lnTo>
                    <a:pt x="46" y="151"/>
                  </a:lnTo>
                  <a:lnTo>
                    <a:pt x="49" y="150"/>
                  </a:lnTo>
                  <a:lnTo>
                    <a:pt x="49" y="149"/>
                  </a:lnTo>
                  <a:lnTo>
                    <a:pt x="51" y="147"/>
                  </a:lnTo>
                  <a:lnTo>
                    <a:pt x="52" y="146"/>
                  </a:lnTo>
                  <a:lnTo>
                    <a:pt x="55" y="148"/>
                  </a:lnTo>
                  <a:lnTo>
                    <a:pt x="60" y="150"/>
                  </a:lnTo>
                  <a:lnTo>
                    <a:pt x="66" y="149"/>
                  </a:lnTo>
                  <a:lnTo>
                    <a:pt x="67" y="148"/>
                  </a:lnTo>
                  <a:lnTo>
                    <a:pt x="69" y="145"/>
                  </a:lnTo>
                  <a:lnTo>
                    <a:pt x="71" y="144"/>
                  </a:lnTo>
                  <a:lnTo>
                    <a:pt x="72" y="143"/>
                  </a:lnTo>
                  <a:lnTo>
                    <a:pt x="75" y="146"/>
                  </a:lnTo>
                  <a:lnTo>
                    <a:pt x="79" y="151"/>
                  </a:lnTo>
                  <a:lnTo>
                    <a:pt x="83" y="155"/>
                  </a:lnTo>
                  <a:lnTo>
                    <a:pt x="86" y="155"/>
                  </a:lnTo>
                  <a:lnTo>
                    <a:pt x="85" y="156"/>
                  </a:lnTo>
                  <a:lnTo>
                    <a:pt x="88" y="153"/>
                  </a:lnTo>
                  <a:lnTo>
                    <a:pt x="92" y="149"/>
                  </a:lnTo>
                  <a:lnTo>
                    <a:pt x="94" y="146"/>
                  </a:lnTo>
                  <a:lnTo>
                    <a:pt x="94" y="142"/>
                  </a:lnTo>
                  <a:lnTo>
                    <a:pt x="97" y="131"/>
                  </a:lnTo>
                  <a:lnTo>
                    <a:pt x="100" y="128"/>
                  </a:lnTo>
                  <a:lnTo>
                    <a:pt x="104" y="131"/>
                  </a:lnTo>
                  <a:lnTo>
                    <a:pt x="105" y="130"/>
                  </a:lnTo>
                  <a:lnTo>
                    <a:pt x="106" y="120"/>
                  </a:lnTo>
                  <a:lnTo>
                    <a:pt x="109" y="116"/>
                  </a:lnTo>
                  <a:lnTo>
                    <a:pt x="113" y="110"/>
                  </a:lnTo>
                  <a:lnTo>
                    <a:pt x="118" y="110"/>
                  </a:lnTo>
                  <a:lnTo>
                    <a:pt x="121" y="106"/>
                  </a:lnTo>
                  <a:lnTo>
                    <a:pt x="129" y="99"/>
                  </a:lnTo>
                  <a:lnTo>
                    <a:pt x="131" y="94"/>
                  </a:lnTo>
                  <a:lnTo>
                    <a:pt x="131" y="91"/>
                  </a:lnTo>
                  <a:lnTo>
                    <a:pt x="132" y="83"/>
                  </a:lnTo>
                  <a:lnTo>
                    <a:pt x="132" y="77"/>
                  </a:lnTo>
                  <a:lnTo>
                    <a:pt x="133" y="74"/>
                  </a:lnTo>
                  <a:lnTo>
                    <a:pt x="133" y="70"/>
                  </a:lnTo>
                  <a:lnTo>
                    <a:pt x="133" y="62"/>
                  </a:lnTo>
                  <a:lnTo>
                    <a:pt x="133" y="61"/>
                  </a:lnTo>
                  <a:lnTo>
                    <a:pt x="132" y="58"/>
                  </a:lnTo>
                  <a:lnTo>
                    <a:pt x="133" y="55"/>
                  </a:lnTo>
                  <a:lnTo>
                    <a:pt x="136" y="55"/>
                  </a:lnTo>
                  <a:lnTo>
                    <a:pt x="126" y="0"/>
                  </a:lnTo>
                  <a:lnTo>
                    <a:pt x="121" y="5"/>
                  </a:lnTo>
                  <a:close/>
                </a:path>
              </a:pathLst>
            </a:custGeom>
            <a:grpFill/>
            <a:ln w="6350" cap="flat">
              <a:solidFill>
                <a:srgbClr val="FFFFFF"/>
              </a:solidFill>
              <a:prstDash val="solid"/>
              <a:miter lim="800000"/>
              <a:headEnd/>
              <a:tailEnd/>
            </a:ln>
          </p:spPr>
          <p:txBody>
            <a:bodyPr/>
            <a:lstStyle/>
            <a:p>
              <a:pPr defTabSz="1828434" fontAlgn="auto">
                <a:spcBef>
                  <a:spcPts val="0"/>
                </a:spcBef>
                <a:spcAft>
                  <a:spcPts val="0"/>
                </a:spcAft>
                <a:defRPr/>
              </a:pPr>
              <a:endParaRPr lang="en-US" dirty="0">
                <a:latin typeface="Source Sans Pro Regular" charset="0"/>
                <a:ea typeface="+mn-ea"/>
              </a:endParaRPr>
            </a:p>
          </p:txBody>
        </p:sp>
        <p:sp>
          <p:nvSpPr>
            <p:cNvPr id="279" name="Freeform 53"/>
            <p:cNvSpPr>
              <a:spLocks/>
            </p:cNvSpPr>
            <p:nvPr/>
          </p:nvSpPr>
          <p:spPr bwMode="auto">
            <a:xfrm>
              <a:off x="7119596" y="2319969"/>
              <a:ext cx="168644" cy="290068"/>
            </a:xfrm>
            <a:custGeom>
              <a:avLst/>
              <a:gdLst>
                <a:gd name="T0" fmla="*/ 5 w 100"/>
                <a:gd name="T1" fmla="*/ 167 h 172"/>
                <a:gd name="T2" fmla="*/ 16 w 100"/>
                <a:gd name="T3" fmla="*/ 163 h 172"/>
                <a:gd name="T4" fmla="*/ 24 w 100"/>
                <a:gd name="T5" fmla="*/ 163 h 172"/>
                <a:gd name="T6" fmla="*/ 31 w 100"/>
                <a:gd name="T7" fmla="*/ 168 h 172"/>
                <a:gd name="T8" fmla="*/ 32 w 100"/>
                <a:gd name="T9" fmla="*/ 163 h 172"/>
                <a:gd name="T10" fmla="*/ 38 w 100"/>
                <a:gd name="T11" fmla="*/ 161 h 172"/>
                <a:gd name="T12" fmla="*/ 44 w 100"/>
                <a:gd name="T13" fmla="*/ 163 h 172"/>
                <a:gd name="T14" fmla="*/ 49 w 100"/>
                <a:gd name="T15" fmla="*/ 161 h 172"/>
                <a:gd name="T16" fmla="*/ 52 w 100"/>
                <a:gd name="T17" fmla="*/ 154 h 172"/>
                <a:gd name="T18" fmla="*/ 55 w 100"/>
                <a:gd name="T19" fmla="*/ 150 h 172"/>
                <a:gd name="T20" fmla="*/ 59 w 100"/>
                <a:gd name="T21" fmla="*/ 157 h 172"/>
                <a:gd name="T22" fmla="*/ 66 w 100"/>
                <a:gd name="T23" fmla="*/ 157 h 172"/>
                <a:gd name="T24" fmla="*/ 68 w 100"/>
                <a:gd name="T25" fmla="*/ 150 h 172"/>
                <a:gd name="T26" fmla="*/ 74 w 100"/>
                <a:gd name="T27" fmla="*/ 145 h 172"/>
                <a:gd name="T28" fmla="*/ 78 w 100"/>
                <a:gd name="T29" fmla="*/ 139 h 172"/>
                <a:gd name="T30" fmla="*/ 80 w 100"/>
                <a:gd name="T31" fmla="*/ 131 h 172"/>
                <a:gd name="T32" fmla="*/ 81 w 100"/>
                <a:gd name="T33" fmla="*/ 127 h 172"/>
                <a:gd name="T34" fmla="*/ 90 w 100"/>
                <a:gd name="T35" fmla="*/ 125 h 172"/>
                <a:gd name="T36" fmla="*/ 98 w 100"/>
                <a:gd name="T37" fmla="*/ 123 h 172"/>
                <a:gd name="T38" fmla="*/ 99 w 100"/>
                <a:gd name="T39" fmla="*/ 115 h 172"/>
                <a:gd name="T40" fmla="*/ 98 w 100"/>
                <a:gd name="T41" fmla="*/ 112 h 172"/>
                <a:gd name="T42" fmla="*/ 99 w 100"/>
                <a:gd name="T43" fmla="*/ 107 h 172"/>
                <a:gd name="T44" fmla="*/ 88 w 100"/>
                <a:gd name="T45" fmla="*/ 0 h 172"/>
                <a:gd name="T46" fmla="*/ 27 w 100"/>
                <a:gd name="T47" fmla="*/ 5 h 172"/>
                <a:gd name="T48" fmla="*/ 16 w 100"/>
                <a:gd name="T49" fmla="*/ 12 h 172"/>
                <a:gd name="T50" fmla="*/ 8 w 100"/>
                <a:gd name="T51" fmla="*/ 12 h 172"/>
                <a:gd name="T52" fmla="*/ 10 w 100"/>
                <a:gd name="T53" fmla="*/ 106 h 172"/>
                <a:gd name="T54" fmla="*/ 10 w 100"/>
                <a:gd name="T55" fmla="*/ 113 h 172"/>
                <a:gd name="T56" fmla="*/ 15 w 100"/>
                <a:gd name="T57" fmla="*/ 124 h 172"/>
                <a:gd name="T58" fmla="*/ 16 w 100"/>
                <a:gd name="T59" fmla="*/ 134 h 172"/>
                <a:gd name="T60" fmla="*/ 11 w 100"/>
                <a:gd name="T61" fmla="*/ 140 h 172"/>
                <a:gd name="T62" fmla="*/ 8 w 100"/>
                <a:gd name="T63" fmla="*/ 147 h 172"/>
                <a:gd name="T64" fmla="*/ 4 w 100"/>
                <a:gd name="T65" fmla="*/ 156 h 172"/>
                <a:gd name="T66" fmla="*/ 0 w 100"/>
                <a:gd name="T67" fmla="*/ 161 h 172"/>
                <a:gd name="T68" fmla="*/ 1 w 100"/>
                <a:gd name="T69" fmla="*/ 171 h 172"/>
                <a:gd name="T70" fmla="*/ 2 w 100"/>
                <a:gd name="T71" fmla="*/ 172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0" h="172">
                  <a:moveTo>
                    <a:pt x="5" y="172"/>
                  </a:moveTo>
                  <a:lnTo>
                    <a:pt x="5" y="167"/>
                  </a:lnTo>
                  <a:lnTo>
                    <a:pt x="13" y="167"/>
                  </a:lnTo>
                  <a:lnTo>
                    <a:pt x="16" y="163"/>
                  </a:lnTo>
                  <a:lnTo>
                    <a:pt x="19" y="163"/>
                  </a:lnTo>
                  <a:lnTo>
                    <a:pt x="24" y="163"/>
                  </a:lnTo>
                  <a:lnTo>
                    <a:pt x="27" y="166"/>
                  </a:lnTo>
                  <a:lnTo>
                    <a:pt x="31" y="168"/>
                  </a:lnTo>
                  <a:lnTo>
                    <a:pt x="32" y="167"/>
                  </a:lnTo>
                  <a:lnTo>
                    <a:pt x="32" y="163"/>
                  </a:lnTo>
                  <a:lnTo>
                    <a:pt x="36" y="162"/>
                  </a:lnTo>
                  <a:lnTo>
                    <a:pt x="38" y="161"/>
                  </a:lnTo>
                  <a:lnTo>
                    <a:pt x="42" y="161"/>
                  </a:lnTo>
                  <a:lnTo>
                    <a:pt x="44" y="163"/>
                  </a:lnTo>
                  <a:lnTo>
                    <a:pt x="48" y="164"/>
                  </a:lnTo>
                  <a:lnTo>
                    <a:pt x="49" y="161"/>
                  </a:lnTo>
                  <a:lnTo>
                    <a:pt x="49" y="157"/>
                  </a:lnTo>
                  <a:lnTo>
                    <a:pt x="52" y="154"/>
                  </a:lnTo>
                  <a:lnTo>
                    <a:pt x="53" y="150"/>
                  </a:lnTo>
                  <a:lnTo>
                    <a:pt x="55" y="150"/>
                  </a:lnTo>
                  <a:lnTo>
                    <a:pt x="56" y="154"/>
                  </a:lnTo>
                  <a:lnTo>
                    <a:pt x="59" y="157"/>
                  </a:lnTo>
                  <a:lnTo>
                    <a:pt x="60" y="158"/>
                  </a:lnTo>
                  <a:lnTo>
                    <a:pt x="66" y="157"/>
                  </a:lnTo>
                  <a:lnTo>
                    <a:pt x="68" y="153"/>
                  </a:lnTo>
                  <a:lnTo>
                    <a:pt x="68" y="150"/>
                  </a:lnTo>
                  <a:lnTo>
                    <a:pt x="71" y="145"/>
                  </a:lnTo>
                  <a:lnTo>
                    <a:pt x="74" y="145"/>
                  </a:lnTo>
                  <a:lnTo>
                    <a:pt x="76" y="143"/>
                  </a:lnTo>
                  <a:lnTo>
                    <a:pt x="78" y="139"/>
                  </a:lnTo>
                  <a:lnTo>
                    <a:pt x="80" y="135"/>
                  </a:lnTo>
                  <a:lnTo>
                    <a:pt x="80" y="131"/>
                  </a:lnTo>
                  <a:lnTo>
                    <a:pt x="81" y="129"/>
                  </a:lnTo>
                  <a:lnTo>
                    <a:pt x="81" y="127"/>
                  </a:lnTo>
                  <a:lnTo>
                    <a:pt x="82" y="126"/>
                  </a:lnTo>
                  <a:lnTo>
                    <a:pt x="90" y="125"/>
                  </a:lnTo>
                  <a:lnTo>
                    <a:pt x="94" y="123"/>
                  </a:lnTo>
                  <a:lnTo>
                    <a:pt x="98" y="123"/>
                  </a:lnTo>
                  <a:lnTo>
                    <a:pt x="100" y="121"/>
                  </a:lnTo>
                  <a:lnTo>
                    <a:pt x="99" y="115"/>
                  </a:lnTo>
                  <a:lnTo>
                    <a:pt x="100" y="113"/>
                  </a:lnTo>
                  <a:lnTo>
                    <a:pt x="98" y="112"/>
                  </a:lnTo>
                  <a:lnTo>
                    <a:pt x="97" y="108"/>
                  </a:lnTo>
                  <a:lnTo>
                    <a:pt x="99" y="107"/>
                  </a:lnTo>
                  <a:lnTo>
                    <a:pt x="88" y="1"/>
                  </a:lnTo>
                  <a:lnTo>
                    <a:pt x="88" y="0"/>
                  </a:lnTo>
                  <a:lnTo>
                    <a:pt x="27" y="4"/>
                  </a:lnTo>
                  <a:lnTo>
                    <a:pt x="27" y="5"/>
                  </a:lnTo>
                  <a:lnTo>
                    <a:pt x="20" y="9"/>
                  </a:lnTo>
                  <a:lnTo>
                    <a:pt x="16" y="12"/>
                  </a:lnTo>
                  <a:lnTo>
                    <a:pt x="13" y="13"/>
                  </a:lnTo>
                  <a:lnTo>
                    <a:pt x="8" y="12"/>
                  </a:lnTo>
                  <a:lnTo>
                    <a:pt x="11" y="103"/>
                  </a:lnTo>
                  <a:lnTo>
                    <a:pt x="10" y="106"/>
                  </a:lnTo>
                  <a:lnTo>
                    <a:pt x="10" y="109"/>
                  </a:lnTo>
                  <a:lnTo>
                    <a:pt x="10" y="113"/>
                  </a:lnTo>
                  <a:lnTo>
                    <a:pt x="11" y="117"/>
                  </a:lnTo>
                  <a:lnTo>
                    <a:pt x="15" y="124"/>
                  </a:lnTo>
                  <a:lnTo>
                    <a:pt x="16" y="130"/>
                  </a:lnTo>
                  <a:lnTo>
                    <a:pt x="16" y="134"/>
                  </a:lnTo>
                  <a:lnTo>
                    <a:pt x="13" y="136"/>
                  </a:lnTo>
                  <a:lnTo>
                    <a:pt x="11" y="140"/>
                  </a:lnTo>
                  <a:lnTo>
                    <a:pt x="10" y="145"/>
                  </a:lnTo>
                  <a:lnTo>
                    <a:pt x="8" y="147"/>
                  </a:lnTo>
                  <a:lnTo>
                    <a:pt x="5" y="150"/>
                  </a:lnTo>
                  <a:lnTo>
                    <a:pt x="4" y="156"/>
                  </a:lnTo>
                  <a:lnTo>
                    <a:pt x="2" y="157"/>
                  </a:lnTo>
                  <a:lnTo>
                    <a:pt x="0" y="161"/>
                  </a:lnTo>
                  <a:lnTo>
                    <a:pt x="0" y="167"/>
                  </a:lnTo>
                  <a:lnTo>
                    <a:pt x="1" y="171"/>
                  </a:lnTo>
                  <a:lnTo>
                    <a:pt x="2" y="172"/>
                  </a:lnTo>
                  <a:lnTo>
                    <a:pt x="2" y="172"/>
                  </a:lnTo>
                  <a:lnTo>
                    <a:pt x="5" y="172"/>
                  </a:lnTo>
                  <a:close/>
                </a:path>
              </a:pathLst>
            </a:custGeom>
            <a:grpFill/>
            <a:ln w="6350" cap="flat">
              <a:solidFill>
                <a:srgbClr val="FFFFFF"/>
              </a:solidFill>
              <a:prstDash val="solid"/>
              <a:miter lim="800000"/>
              <a:headEnd/>
              <a:tailEnd/>
            </a:ln>
          </p:spPr>
          <p:txBody>
            <a:bodyPr/>
            <a:lstStyle/>
            <a:p>
              <a:pPr defTabSz="1828434" fontAlgn="auto">
                <a:spcBef>
                  <a:spcPts val="0"/>
                </a:spcBef>
                <a:spcAft>
                  <a:spcPts val="0"/>
                </a:spcAft>
                <a:defRPr/>
              </a:pPr>
              <a:endParaRPr lang="en-US" dirty="0">
                <a:latin typeface="Source Sans Pro Regular" charset="0"/>
                <a:ea typeface="+mn-ea"/>
              </a:endParaRPr>
            </a:p>
          </p:txBody>
        </p:sp>
        <p:sp>
          <p:nvSpPr>
            <p:cNvPr id="280" name="Freeform 54"/>
            <p:cNvSpPr>
              <a:spLocks/>
            </p:cNvSpPr>
            <p:nvPr/>
          </p:nvSpPr>
          <p:spPr bwMode="auto">
            <a:xfrm>
              <a:off x="6929028" y="2282867"/>
              <a:ext cx="217551" cy="381136"/>
            </a:xfrm>
            <a:custGeom>
              <a:avLst/>
              <a:gdLst>
                <a:gd name="T0" fmla="*/ 88 w 129"/>
                <a:gd name="T1" fmla="*/ 217 h 226"/>
                <a:gd name="T2" fmla="*/ 96 w 129"/>
                <a:gd name="T3" fmla="*/ 222 h 226"/>
                <a:gd name="T4" fmla="*/ 102 w 129"/>
                <a:gd name="T5" fmla="*/ 222 h 226"/>
                <a:gd name="T6" fmla="*/ 102 w 129"/>
                <a:gd name="T7" fmla="*/ 216 h 226"/>
                <a:gd name="T8" fmla="*/ 105 w 129"/>
                <a:gd name="T9" fmla="*/ 209 h 226"/>
                <a:gd name="T10" fmla="*/ 113 w 129"/>
                <a:gd name="T11" fmla="*/ 206 h 226"/>
                <a:gd name="T12" fmla="*/ 112 w 129"/>
                <a:gd name="T13" fmla="*/ 200 h 226"/>
                <a:gd name="T14" fmla="*/ 112 w 129"/>
                <a:gd name="T15" fmla="*/ 195 h 226"/>
                <a:gd name="T16" fmla="*/ 115 w 129"/>
                <a:gd name="T17" fmla="*/ 194 h 226"/>
                <a:gd name="T18" fmla="*/ 113 w 129"/>
                <a:gd name="T19" fmla="*/ 189 h 226"/>
                <a:gd name="T20" fmla="*/ 115 w 129"/>
                <a:gd name="T21" fmla="*/ 179 h 226"/>
                <a:gd name="T22" fmla="*/ 118 w 129"/>
                <a:gd name="T23" fmla="*/ 172 h 226"/>
                <a:gd name="T24" fmla="*/ 123 w 129"/>
                <a:gd name="T25" fmla="*/ 167 h 226"/>
                <a:gd name="T26" fmla="*/ 126 w 129"/>
                <a:gd name="T27" fmla="*/ 158 h 226"/>
                <a:gd name="T28" fmla="*/ 129 w 129"/>
                <a:gd name="T29" fmla="*/ 152 h 226"/>
                <a:gd name="T30" fmla="*/ 124 w 129"/>
                <a:gd name="T31" fmla="*/ 139 h 226"/>
                <a:gd name="T32" fmla="*/ 123 w 129"/>
                <a:gd name="T33" fmla="*/ 131 h 226"/>
                <a:gd name="T34" fmla="*/ 124 w 129"/>
                <a:gd name="T35" fmla="*/ 125 h 226"/>
                <a:gd name="T36" fmla="*/ 122 w 129"/>
                <a:gd name="T37" fmla="*/ 34 h 226"/>
                <a:gd name="T38" fmla="*/ 116 w 129"/>
                <a:gd name="T39" fmla="*/ 26 h 226"/>
                <a:gd name="T40" fmla="*/ 113 w 129"/>
                <a:gd name="T41" fmla="*/ 17 h 226"/>
                <a:gd name="T42" fmla="*/ 107 w 129"/>
                <a:gd name="T43" fmla="*/ 3 h 226"/>
                <a:gd name="T44" fmla="*/ 24 w 129"/>
                <a:gd name="T45" fmla="*/ 5 h 226"/>
                <a:gd name="T46" fmla="*/ 22 w 129"/>
                <a:gd name="T47" fmla="*/ 3 h 226"/>
                <a:gd name="T48" fmla="*/ 21 w 129"/>
                <a:gd name="T49" fmla="*/ 8 h 226"/>
                <a:gd name="T50" fmla="*/ 28 w 129"/>
                <a:gd name="T51" fmla="*/ 14 h 226"/>
                <a:gd name="T52" fmla="*/ 38 w 129"/>
                <a:gd name="T53" fmla="*/ 23 h 226"/>
                <a:gd name="T54" fmla="*/ 36 w 129"/>
                <a:gd name="T55" fmla="*/ 32 h 226"/>
                <a:gd name="T56" fmla="*/ 31 w 129"/>
                <a:gd name="T57" fmla="*/ 43 h 226"/>
                <a:gd name="T58" fmla="*/ 27 w 129"/>
                <a:gd name="T59" fmla="*/ 47 h 226"/>
                <a:gd name="T60" fmla="*/ 15 w 129"/>
                <a:gd name="T61" fmla="*/ 50 h 226"/>
                <a:gd name="T62" fmla="*/ 12 w 129"/>
                <a:gd name="T63" fmla="*/ 55 h 226"/>
                <a:gd name="T64" fmla="*/ 15 w 129"/>
                <a:gd name="T65" fmla="*/ 65 h 226"/>
                <a:gd name="T66" fmla="*/ 13 w 129"/>
                <a:gd name="T67" fmla="*/ 70 h 226"/>
                <a:gd name="T68" fmla="*/ 11 w 129"/>
                <a:gd name="T69" fmla="*/ 77 h 226"/>
                <a:gd name="T70" fmla="*/ 2 w 129"/>
                <a:gd name="T71" fmla="*/ 86 h 226"/>
                <a:gd name="T72" fmla="*/ 0 w 129"/>
                <a:gd name="T73" fmla="*/ 95 h 226"/>
                <a:gd name="T74" fmla="*/ 0 w 129"/>
                <a:gd name="T75" fmla="*/ 113 h 226"/>
                <a:gd name="T76" fmla="*/ 21 w 129"/>
                <a:gd name="T77" fmla="*/ 136 h 226"/>
                <a:gd name="T78" fmla="*/ 25 w 129"/>
                <a:gd name="T79" fmla="*/ 150 h 226"/>
                <a:gd name="T80" fmla="*/ 31 w 129"/>
                <a:gd name="T81" fmla="*/ 151 h 226"/>
                <a:gd name="T82" fmla="*/ 39 w 129"/>
                <a:gd name="T83" fmla="*/ 150 h 226"/>
                <a:gd name="T84" fmla="*/ 45 w 129"/>
                <a:gd name="T85" fmla="*/ 156 h 226"/>
                <a:gd name="T86" fmla="*/ 41 w 129"/>
                <a:gd name="T87" fmla="*/ 167 h 226"/>
                <a:gd name="T88" fmla="*/ 39 w 129"/>
                <a:gd name="T89" fmla="*/ 175 h 226"/>
                <a:gd name="T90" fmla="*/ 44 w 129"/>
                <a:gd name="T91" fmla="*/ 185 h 226"/>
                <a:gd name="T92" fmla="*/ 53 w 129"/>
                <a:gd name="T93" fmla="*/ 189 h 226"/>
                <a:gd name="T94" fmla="*/ 68 w 129"/>
                <a:gd name="T95" fmla="*/ 200 h 226"/>
                <a:gd name="T96" fmla="*/ 70 w 129"/>
                <a:gd name="T97" fmla="*/ 214 h 226"/>
                <a:gd name="T98" fmla="*/ 74 w 129"/>
                <a:gd name="T99" fmla="*/ 222 h 226"/>
                <a:gd name="T100" fmla="*/ 76 w 129"/>
                <a:gd name="T101" fmla="*/ 222 h 226"/>
                <a:gd name="T102" fmla="*/ 83 w 129"/>
                <a:gd name="T103" fmla="*/ 221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29" h="226">
                  <a:moveTo>
                    <a:pt x="86" y="218"/>
                  </a:moveTo>
                  <a:lnTo>
                    <a:pt x="88" y="217"/>
                  </a:lnTo>
                  <a:lnTo>
                    <a:pt x="92" y="219"/>
                  </a:lnTo>
                  <a:lnTo>
                    <a:pt x="96" y="222"/>
                  </a:lnTo>
                  <a:lnTo>
                    <a:pt x="99" y="222"/>
                  </a:lnTo>
                  <a:lnTo>
                    <a:pt x="102" y="222"/>
                  </a:lnTo>
                  <a:lnTo>
                    <a:pt x="104" y="221"/>
                  </a:lnTo>
                  <a:lnTo>
                    <a:pt x="102" y="216"/>
                  </a:lnTo>
                  <a:lnTo>
                    <a:pt x="102" y="211"/>
                  </a:lnTo>
                  <a:lnTo>
                    <a:pt x="105" y="209"/>
                  </a:lnTo>
                  <a:lnTo>
                    <a:pt x="111" y="207"/>
                  </a:lnTo>
                  <a:lnTo>
                    <a:pt x="113" y="206"/>
                  </a:lnTo>
                  <a:lnTo>
                    <a:pt x="112" y="203"/>
                  </a:lnTo>
                  <a:lnTo>
                    <a:pt x="112" y="200"/>
                  </a:lnTo>
                  <a:lnTo>
                    <a:pt x="112" y="199"/>
                  </a:lnTo>
                  <a:lnTo>
                    <a:pt x="112" y="195"/>
                  </a:lnTo>
                  <a:lnTo>
                    <a:pt x="115" y="194"/>
                  </a:lnTo>
                  <a:lnTo>
                    <a:pt x="115" y="194"/>
                  </a:lnTo>
                  <a:lnTo>
                    <a:pt x="114" y="193"/>
                  </a:lnTo>
                  <a:lnTo>
                    <a:pt x="113" y="189"/>
                  </a:lnTo>
                  <a:lnTo>
                    <a:pt x="113" y="183"/>
                  </a:lnTo>
                  <a:lnTo>
                    <a:pt x="115" y="179"/>
                  </a:lnTo>
                  <a:lnTo>
                    <a:pt x="117" y="178"/>
                  </a:lnTo>
                  <a:lnTo>
                    <a:pt x="118" y="172"/>
                  </a:lnTo>
                  <a:lnTo>
                    <a:pt x="121" y="169"/>
                  </a:lnTo>
                  <a:lnTo>
                    <a:pt x="123" y="167"/>
                  </a:lnTo>
                  <a:lnTo>
                    <a:pt x="124" y="162"/>
                  </a:lnTo>
                  <a:lnTo>
                    <a:pt x="126" y="158"/>
                  </a:lnTo>
                  <a:lnTo>
                    <a:pt x="129" y="156"/>
                  </a:lnTo>
                  <a:lnTo>
                    <a:pt x="129" y="152"/>
                  </a:lnTo>
                  <a:lnTo>
                    <a:pt x="128" y="146"/>
                  </a:lnTo>
                  <a:lnTo>
                    <a:pt x="124" y="139"/>
                  </a:lnTo>
                  <a:lnTo>
                    <a:pt x="123" y="135"/>
                  </a:lnTo>
                  <a:lnTo>
                    <a:pt x="123" y="131"/>
                  </a:lnTo>
                  <a:lnTo>
                    <a:pt x="123" y="128"/>
                  </a:lnTo>
                  <a:lnTo>
                    <a:pt x="124" y="125"/>
                  </a:lnTo>
                  <a:lnTo>
                    <a:pt x="121" y="34"/>
                  </a:lnTo>
                  <a:lnTo>
                    <a:pt x="122" y="34"/>
                  </a:lnTo>
                  <a:lnTo>
                    <a:pt x="118" y="31"/>
                  </a:lnTo>
                  <a:lnTo>
                    <a:pt x="116" y="26"/>
                  </a:lnTo>
                  <a:lnTo>
                    <a:pt x="114" y="23"/>
                  </a:lnTo>
                  <a:lnTo>
                    <a:pt x="113" y="17"/>
                  </a:lnTo>
                  <a:lnTo>
                    <a:pt x="109" y="13"/>
                  </a:lnTo>
                  <a:lnTo>
                    <a:pt x="107" y="3"/>
                  </a:lnTo>
                  <a:lnTo>
                    <a:pt x="107" y="0"/>
                  </a:lnTo>
                  <a:lnTo>
                    <a:pt x="24" y="5"/>
                  </a:lnTo>
                  <a:lnTo>
                    <a:pt x="22" y="3"/>
                  </a:lnTo>
                  <a:lnTo>
                    <a:pt x="22" y="3"/>
                  </a:lnTo>
                  <a:lnTo>
                    <a:pt x="21" y="6"/>
                  </a:lnTo>
                  <a:lnTo>
                    <a:pt x="21" y="8"/>
                  </a:lnTo>
                  <a:lnTo>
                    <a:pt x="24" y="11"/>
                  </a:lnTo>
                  <a:lnTo>
                    <a:pt x="28" y="14"/>
                  </a:lnTo>
                  <a:lnTo>
                    <a:pt x="33" y="18"/>
                  </a:lnTo>
                  <a:lnTo>
                    <a:pt x="38" y="23"/>
                  </a:lnTo>
                  <a:lnTo>
                    <a:pt x="38" y="26"/>
                  </a:lnTo>
                  <a:lnTo>
                    <a:pt x="36" y="32"/>
                  </a:lnTo>
                  <a:lnTo>
                    <a:pt x="34" y="35"/>
                  </a:lnTo>
                  <a:lnTo>
                    <a:pt x="31" y="43"/>
                  </a:lnTo>
                  <a:lnTo>
                    <a:pt x="29" y="45"/>
                  </a:lnTo>
                  <a:lnTo>
                    <a:pt x="27" y="47"/>
                  </a:lnTo>
                  <a:lnTo>
                    <a:pt x="21" y="50"/>
                  </a:lnTo>
                  <a:lnTo>
                    <a:pt x="15" y="50"/>
                  </a:lnTo>
                  <a:lnTo>
                    <a:pt x="12" y="51"/>
                  </a:lnTo>
                  <a:lnTo>
                    <a:pt x="12" y="55"/>
                  </a:lnTo>
                  <a:lnTo>
                    <a:pt x="12" y="58"/>
                  </a:lnTo>
                  <a:lnTo>
                    <a:pt x="15" y="65"/>
                  </a:lnTo>
                  <a:lnTo>
                    <a:pt x="17" y="67"/>
                  </a:lnTo>
                  <a:lnTo>
                    <a:pt x="13" y="70"/>
                  </a:lnTo>
                  <a:lnTo>
                    <a:pt x="13" y="77"/>
                  </a:lnTo>
                  <a:lnTo>
                    <a:pt x="11" y="77"/>
                  </a:lnTo>
                  <a:lnTo>
                    <a:pt x="8" y="80"/>
                  </a:lnTo>
                  <a:lnTo>
                    <a:pt x="2" y="86"/>
                  </a:lnTo>
                  <a:lnTo>
                    <a:pt x="3" y="92"/>
                  </a:lnTo>
                  <a:lnTo>
                    <a:pt x="0" y="95"/>
                  </a:lnTo>
                  <a:lnTo>
                    <a:pt x="0" y="104"/>
                  </a:lnTo>
                  <a:lnTo>
                    <a:pt x="0" y="113"/>
                  </a:lnTo>
                  <a:lnTo>
                    <a:pt x="6" y="123"/>
                  </a:lnTo>
                  <a:lnTo>
                    <a:pt x="21" y="136"/>
                  </a:lnTo>
                  <a:lnTo>
                    <a:pt x="25" y="142"/>
                  </a:lnTo>
                  <a:lnTo>
                    <a:pt x="25" y="150"/>
                  </a:lnTo>
                  <a:lnTo>
                    <a:pt x="30" y="154"/>
                  </a:lnTo>
                  <a:lnTo>
                    <a:pt x="31" y="151"/>
                  </a:lnTo>
                  <a:lnTo>
                    <a:pt x="34" y="150"/>
                  </a:lnTo>
                  <a:lnTo>
                    <a:pt x="39" y="150"/>
                  </a:lnTo>
                  <a:lnTo>
                    <a:pt x="42" y="153"/>
                  </a:lnTo>
                  <a:lnTo>
                    <a:pt x="45" y="156"/>
                  </a:lnTo>
                  <a:lnTo>
                    <a:pt x="42" y="162"/>
                  </a:lnTo>
                  <a:lnTo>
                    <a:pt x="41" y="167"/>
                  </a:lnTo>
                  <a:lnTo>
                    <a:pt x="41" y="170"/>
                  </a:lnTo>
                  <a:lnTo>
                    <a:pt x="39" y="175"/>
                  </a:lnTo>
                  <a:lnTo>
                    <a:pt x="39" y="180"/>
                  </a:lnTo>
                  <a:lnTo>
                    <a:pt x="44" y="185"/>
                  </a:lnTo>
                  <a:lnTo>
                    <a:pt x="51" y="190"/>
                  </a:lnTo>
                  <a:lnTo>
                    <a:pt x="53" y="189"/>
                  </a:lnTo>
                  <a:lnTo>
                    <a:pt x="64" y="196"/>
                  </a:lnTo>
                  <a:lnTo>
                    <a:pt x="68" y="200"/>
                  </a:lnTo>
                  <a:lnTo>
                    <a:pt x="71" y="209"/>
                  </a:lnTo>
                  <a:lnTo>
                    <a:pt x="70" y="214"/>
                  </a:lnTo>
                  <a:lnTo>
                    <a:pt x="69" y="217"/>
                  </a:lnTo>
                  <a:lnTo>
                    <a:pt x="74" y="222"/>
                  </a:lnTo>
                  <a:lnTo>
                    <a:pt x="74" y="226"/>
                  </a:lnTo>
                  <a:lnTo>
                    <a:pt x="76" y="222"/>
                  </a:lnTo>
                  <a:lnTo>
                    <a:pt x="80" y="222"/>
                  </a:lnTo>
                  <a:lnTo>
                    <a:pt x="83" y="221"/>
                  </a:lnTo>
                  <a:lnTo>
                    <a:pt x="86" y="218"/>
                  </a:lnTo>
                  <a:close/>
                </a:path>
              </a:pathLst>
            </a:custGeom>
            <a:grpFill/>
            <a:ln w="6350" cap="flat">
              <a:solidFill>
                <a:srgbClr val="FFFFFF"/>
              </a:solidFill>
              <a:prstDash val="solid"/>
              <a:miter lim="800000"/>
              <a:headEnd/>
              <a:tailEnd/>
            </a:ln>
          </p:spPr>
          <p:txBody>
            <a:bodyPr/>
            <a:lstStyle/>
            <a:p>
              <a:pPr defTabSz="1828434" fontAlgn="auto">
                <a:spcBef>
                  <a:spcPts val="0"/>
                </a:spcBef>
                <a:spcAft>
                  <a:spcPts val="0"/>
                </a:spcAft>
                <a:defRPr/>
              </a:pPr>
              <a:endParaRPr lang="en-US" dirty="0">
                <a:latin typeface="Source Sans Pro Regular" charset="0"/>
                <a:ea typeface="+mn-ea"/>
              </a:endParaRPr>
            </a:p>
          </p:txBody>
        </p:sp>
        <p:sp>
          <p:nvSpPr>
            <p:cNvPr id="281" name="Freeform 55"/>
            <p:cNvSpPr>
              <a:spLocks/>
            </p:cNvSpPr>
            <p:nvPr/>
          </p:nvSpPr>
          <p:spPr bwMode="auto">
            <a:xfrm>
              <a:off x="6662570" y="2198544"/>
              <a:ext cx="330543" cy="242848"/>
            </a:xfrm>
            <a:custGeom>
              <a:avLst/>
              <a:gdLst>
                <a:gd name="T0" fmla="*/ 196 w 231"/>
                <a:gd name="T1" fmla="*/ 154 h 170"/>
                <a:gd name="T2" fmla="*/ 201 w 231"/>
                <a:gd name="T3" fmla="*/ 150 h 170"/>
                <a:gd name="T4" fmla="*/ 206 w 231"/>
                <a:gd name="T5" fmla="*/ 139 h 170"/>
                <a:gd name="T6" fmla="*/ 200 w 231"/>
                <a:gd name="T7" fmla="*/ 128 h 170"/>
                <a:gd name="T8" fmla="*/ 200 w 231"/>
                <a:gd name="T9" fmla="*/ 120 h 170"/>
                <a:gd name="T10" fmla="*/ 211 w 231"/>
                <a:gd name="T11" fmla="*/ 118 h 170"/>
                <a:gd name="T12" fmla="*/ 220 w 231"/>
                <a:gd name="T13" fmla="*/ 113 h 170"/>
                <a:gd name="T14" fmla="*/ 226 w 231"/>
                <a:gd name="T15" fmla="*/ 101 h 170"/>
                <a:gd name="T16" fmla="*/ 231 w 231"/>
                <a:gd name="T17" fmla="*/ 90 h 170"/>
                <a:gd name="T18" fmla="*/ 225 w 231"/>
                <a:gd name="T19" fmla="*/ 81 h 170"/>
                <a:gd name="T20" fmla="*/ 215 w 231"/>
                <a:gd name="T21" fmla="*/ 72 h 170"/>
                <a:gd name="T22" fmla="*/ 211 w 231"/>
                <a:gd name="T23" fmla="*/ 66 h 170"/>
                <a:gd name="T24" fmla="*/ 214 w 231"/>
                <a:gd name="T25" fmla="*/ 65 h 170"/>
                <a:gd name="T26" fmla="*/ 206 w 231"/>
                <a:gd name="T27" fmla="*/ 59 h 170"/>
                <a:gd name="T28" fmla="*/ 196 w 231"/>
                <a:gd name="T29" fmla="*/ 55 h 170"/>
                <a:gd name="T30" fmla="*/ 194 w 231"/>
                <a:gd name="T31" fmla="*/ 45 h 170"/>
                <a:gd name="T32" fmla="*/ 194 w 231"/>
                <a:gd name="T33" fmla="*/ 35 h 170"/>
                <a:gd name="T34" fmla="*/ 192 w 231"/>
                <a:gd name="T35" fmla="*/ 25 h 170"/>
                <a:gd name="T36" fmla="*/ 7 w 231"/>
                <a:gd name="T37" fmla="*/ 22 h 170"/>
                <a:gd name="T38" fmla="*/ 8 w 231"/>
                <a:gd name="T39" fmla="*/ 0 h 170"/>
                <a:gd name="T40" fmla="*/ 4 w 231"/>
                <a:gd name="T41" fmla="*/ 23 h 170"/>
                <a:gd name="T42" fmla="*/ 3 w 231"/>
                <a:gd name="T43" fmla="*/ 31 h 170"/>
                <a:gd name="T44" fmla="*/ 7 w 231"/>
                <a:gd name="T45" fmla="*/ 37 h 170"/>
                <a:gd name="T46" fmla="*/ 5 w 231"/>
                <a:gd name="T47" fmla="*/ 42 h 170"/>
                <a:gd name="T48" fmla="*/ 4 w 231"/>
                <a:gd name="T49" fmla="*/ 52 h 170"/>
                <a:gd name="T50" fmla="*/ 0 w 231"/>
                <a:gd name="T51" fmla="*/ 56 h 170"/>
                <a:gd name="T52" fmla="*/ 4 w 231"/>
                <a:gd name="T53" fmla="*/ 62 h 170"/>
                <a:gd name="T54" fmla="*/ 4 w 231"/>
                <a:gd name="T55" fmla="*/ 69 h 170"/>
                <a:gd name="T56" fmla="*/ 6 w 231"/>
                <a:gd name="T57" fmla="*/ 71 h 170"/>
                <a:gd name="T58" fmla="*/ 12 w 231"/>
                <a:gd name="T59" fmla="*/ 85 h 170"/>
                <a:gd name="T60" fmla="*/ 16 w 231"/>
                <a:gd name="T61" fmla="*/ 96 h 170"/>
                <a:gd name="T62" fmla="*/ 19 w 231"/>
                <a:gd name="T63" fmla="*/ 102 h 170"/>
                <a:gd name="T64" fmla="*/ 20 w 231"/>
                <a:gd name="T65" fmla="*/ 104 h 170"/>
                <a:gd name="T66" fmla="*/ 18 w 231"/>
                <a:gd name="T67" fmla="*/ 109 h 170"/>
                <a:gd name="T68" fmla="*/ 20 w 231"/>
                <a:gd name="T69" fmla="*/ 116 h 170"/>
                <a:gd name="T70" fmla="*/ 24 w 231"/>
                <a:gd name="T71" fmla="*/ 118 h 170"/>
                <a:gd name="T72" fmla="*/ 26 w 231"/>
                <a:gd name="T73" fmla="*/ 135 h 170"/>
                <a:gd name="T74" fmla="*/ 27 w 231"/>
                <a:gd name="T75" fmla="*/ 142 h 170"/>
                <a:gd name="T76" fmla="*/ 28 w 231"/>
                <a:gd name="T77" fmla="*/ 154 h 170"/>
                <a:gd name="T78" fmla="*/ 30 w 231"/>
                <a:gd name="T79" fmla="*/ 162 h 170"/>
                <a:gd name="T80" fmla="*/ 188 w 231"/>
                <a:gd name="T81" fmla="*/ 170 h 170"/>
                <a:gd name="T82" fmla="*/ 189 w 231"/>
                <a:gd name="T83" fmla="*/ 161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31" h="170">
                  <a:moveTo>
                    <a:pt x="189" y="161"/>
                  </a:moveTo>
                  <a:cubicBezTo>
                    <a:pt x="196" y="154"/>
                    <a:pt x="196" y="154"/>
                    <a:pt x="196" y="154"/>
                  </a:cubicBezTo>
                  <a:cubicBezTo>
                    <a:pt x="199" y="150"/>
                    <a:pt x="199" y="150"/>
                    <a:pt x="199" y="150"/>
                  </a:cubicBezTo>
                  <a:cubicBezTo>
                    <a:pt x="201" y="150"/>
                    <a:pt x="201" y="150"/>
                    <a:pt x="201" y="150"/>
                  </a:cubicBezTo>
                  <a:cubicBezTo>
                    <a:pt x="202" y="142"/>
                    <a:pt x="202" y="142"/>
                    <a:pt x="202" y="142"/>
                  </a:cubicBezTo>
                  <a:cubicBezTo>
                    <a:pt x="206" y="139"/>
                    <a:pt x="206" y="139"/>
                    <a:pt x="206" y="139"/>
                  </a:cubicBezTo>
                  <a:cubicBezTo>
                    <a:pt x="204" y="136"/>
                    <a:pt x="204" y="136"/>
                    <a:pt x="204" y="136"/>
                  </a:cubicBezTo>
                  <a:cubicBezTo>
                    <a:pt x="200" y="128"/>
                    <a:pt x="200" y="128"/>
                    <a:pt x="200" y="128"/>
                  </a:cubicBezTo>
                  <a:cubicBezTo>
                    <a:pt x="200" y="124"/>
                    <a:pt x="200" y="124"/>
                    <a:pt x="200" y="124"/>
                  </a:cubicBezTo>
                  <a:cubicBezTo>
                    <a:pt x="200" y="120"/>
                    <a:pt x="200" y="120"/>
                    <a:pt x="200" y="120"/>
                  </a:cubicBezTo>
                  <a:cubicBezTo>
                    <a:pt x="204" y="118"/>
                    <a:pt x="204" y="118"/>
                    <a:pt x="204" y="118"/>
                  </a:cubicBezTo>
                  <a:cubicBezTo>
                    <a:pt x="211" y="118"/>
                    <a:pt x="211" y="118"/>
                    <a:pt x="211" y="118"/>
                  </a:cubicBezTo>
                  <a:cubicBezTo>
                    <a:pt x="218" y="115"/>
                    <a:pt x="218" y="115"/>
                    <a:pt x="218" y="115"/>
                  </a:cubicBezTo>
                  <a:cubicBezTo>
                    <a:pt x="220" y="113"/>
                    <a:pt x="220" y="113"/>
                    <a:pt x="220" y="113"/>
                  </a:cubicBezTo>
                  <a:cubicBezTo>
                    <a:pt x="223" y="110"/>
                    <a:pt x="223" y="110"/>
                    <a:pt x="223" y="110"/>
                  </a:cubicBezTo>
                  <a:cubicBezTo>
                    <a:pt x="226" y="101"/>
                    <a:pt x="226" y="101"/>
                    <a:pt x="226" y="101"/>
                  </a:cubicBezTo>
                  <a:cubicBezTo>
                    <a:pt x="229" y="97"/>
                    <a:pt x="229" y="97"/>
                    <a:pt x="229" y="97"/>
                  </a:cubicBezTo>
                  <a:cubicBezTo>
                    <a:pt x="231" y="90"/>
                    <a:pt x="231" y="90"/>
                    <a:pt x="231" y="90"/>
                  </a:cubicBezTo>
                  <a:cubicBezTo>
                    <a:pt x="231" y="87"/>
                    <a:pt x="231" y="87"/>
                    <a:pt x="231" y="87"/>
                  </a:cubicBezTo>
                  <a:cubicBezTo>
                    <a:pt x="225" y="81"/>
                    <a:pt x="225" y="81"/>
                    <a:pt x="225" y="81"/>
                  </a:cubicBezTo>
                  <a:cubicBezTo>
                    <a:pt x="219" y="76"/>
                    <a:pt x="219" y="76"/>
                    <a:pt x="219" y="76"/>
                  </a:cubicBezTo>
                  <a:cubicBezTo>
                    <a:pt x="215" y="72"/>
                    <a:pt x="215" y="72"/>
                    <a:pt x="215" y="72"/>
                  </a:cubicBezTo>
                  <a:cubicBezTo>
                    <a:pt x="211" y="69"/>
                    <a:pt x="211" y="69"/>
                    <a:pt x="211" y="69"/>
                  </a:cubicBezTo>
                  <a:cubicBezTo>
                    <a:pt x="211" y="66"/>
                    <a:pt x="211" y="66"/>
                    <a:pt x="211" y="66"/>
                  </a:cubicBezTo>
                  <a:cubicBezTo>
                    <a:pt x="212" y="63"/>
                    <a:pt x="212" y="63"/>
                    <a:pt x="212" y="63"/>
                  </a:cubicBezTo>
                  <a:cubicBezTo>
                    <a:pt x="214" y="65"/>
                    <a:pt x="214" y="65"/>
                    <a:pt x="214" y="65"/>
                  </a:cubicBezTo>
                  <a:cubicBezTo>
                    <a:pt x="211" y="61"/>
                    <a:pt x="211" y="61"/>
                    <a:pt x="211" y="61"/>
                  </a:cubicBezTo>
                  <a:cubicBezTo>
                    <a:pt x="211" y="61"/>
                    <a:pt x="207" y="59"/>
                    <a:pt x="206" y="59"/>
                  </a:cubicBezTo>
                  <a:cubicBezTo>
                    <a:pt x="205" y="59"/>
                    <a:pt x="201" y="55"/>
                    <a:pt x="201" y="55"/>
                  </a:cubicBezTo>
                  <a:cubicBezTo>
                    <a:pt x="196" y="55"/>
                    <a:pt x="196" y="55"/>
                    <a:pt x="196" y="55"/>
                  </a:cubicBezTo>
                  <a:cubicBezTo>
                    <a:pt x="196" y="50"/>
                    <a:pt x="196" y="50"/>
                    <a:pt x="196" y="50"/>
                  </a:cubicBezTo>
                  <a:cubicBezTo>
                    <a:pt x="194" y="45"/>
                    <a:pt x="194" y="45"/>
                    <a:pt x="194" y="45"/>
                  </a:cubicBezTo>
                  <a:cubicBezTo>
                    <a:pt x="194" y="39"/>
                    <a:pt x="194" y="39"/>
                    <a:pt x="194" y="39"/>
                  </a:cubicBezTo>
                  <a:cubicBezTo>
                    <a:pt x="194" y="35"/>
                    <a:pt x="194" y="35"/>
                    <a:pt x="194" y="35"/>
                  </a:cubicBezTo>
                  <a:cubicBezTo>
                    <a:pt x="194" y="28"/>
                    <a:pt x="194" y="28"/>
                    <a:pt x="194" y="28"/>
                  </a:cubicBezTo>
                  <a:cubicBezTo>
                    <a:pt x="192" y="25"/>
                    <a:pt x="192" y="25"/>
                    <a:pt x="192" y="25"/>
                  </a:cubicBezTo>
                  <a:cubicBezTo>
                    <a:pt x="189" y="18"/>
                    <a:pt x="189" y="18"/>
                    <a:pt x="189" y="18"/>
                  </a:cubicBezTo>
                  <a:cubicBezTo>
                    <a:pt x="7" y="22"/>
                    <a:pt x="7" y="22"/>
                    <a:pt x="7" y="22"/>
                  </a:cubicBezTo>
                  <a:cubicBezTo>
                    <a:pt x="8" y="0"/>
                    <a:pt x="8" y="0"/>
                    <a:pt x="8" y="0"/>
                  </a:cubicBezTo>
                  <a:cubicBezTo>
                    <a:pt x="8" y="0"/>
                    <a:pt x="8" y="0"/>
                    <a:pt x="8" y="0"/>
                  </a:cubicBezTo>
                  <a:cubicBezTo>
                    <a:pt x="7" y="23"/>
                    <a:pt x="7" y="23"/>
                    <a:pt x="7" y="23"/>
                  </a:cubicBezTo>
                  <a:cubicBezTo>
                    <a:pt x="4" y="23"/>
                    <a:pt x="4" y="23"/>
                    <a:pt x="4" y="23"/>
                  </a:cubicBezTo>
                  <a:cubicBezTo>
                    <a:pt x="4" y="26"/>
                    <a:pt x="4" y="26"/>
                    <a:pt x="4" y="26"/>
                  </a:cubicBezTo>
                  <a:cubicBezTo>
                    <a:pt x="3" y="31"/>
                    <a:pt x="3" y="31"/>
                    <a:pt x="3" y="31"/>
                  </a:cubicBezTo>
                  <a:cubicBezTo>
                    <a:pt x="5" y="32"/>
                    <a:pt x="5" y="32"/>
                    <a:pt x="5" y="32"/>
                  </a:cubicBezTo>
                  <a:cubicBezTo>
                    <a:pt x="7" y="37"/>
                    <a:pt x="7" y="37"/>
                    <a:pt x="7" y="37"/>
                  </a:cubicBezTo>
                  <a:cubicBezTo>
                    <a:pt x="7" y="41"/>
                    <a:pt x="7" y="41"/>
                    <a:pt x="7" y="41"/>
                  </a:cubicBezTo>
                  <a:cubicBezTo>
                    <a:pt x="5" y="42"/>
                    <a:pt x="5" y="42"/>
                    <a:pt x="5" y="42"/>
                  </a:cubicBezTo>
                  <a:cubicBezTo>
                    <a:pt x="4" y="45"/>
                    <a:pt x="4" y="45"/>
                    <a:pt x="4" y="45"/>
                  </a:cubicBezTo>
                  <a:cubicBezTo>
                    <a:pt x="4" y="52"/>
                    <a:pt x="4" y="52"/>
                    <a:pt x="4" y="52"/>
                  </a:cubicBezTo>
                  <a:cubicBezTo>
                    <a:pt x="1" y="53"/>
                    <a:pt x="1" y="53"/>
                    <a:pt x="1" y="53"/>
                  </a:cubicBezTo>
                  <a:cubicBezTo>
                    <a:pt x="0" y="56"/>
                    <a:pt x="0" y="56"/>
                    <a:pt x="0" y="56"/>
                  </a:cubicBezTo>
                  <a:cubicBezTo>
                    <a:pt x="0" y="59"/>
                    <a:pt x="0" y="59"/>
                    <a:pt x="0" y="59"/>
                  </a:cubicBezTo>
                  <a:cubicBezTo>
                    <a:pt x="4" y="62"/>
                    <a:pt x="4" y="62"/>
                    <a:pt x="4" y="62"/>
                  </a:cubicBezTo>
                  <a:cubicBezTo>
                    <a:pt x="4" y="66"/>
                    <a:pt x="4" y="66"/>
                    <a:pt x="4" y="66"/>
                  </a:cubicBezTo>
                  <a:cubicBezTo>
                    <a:pt x="4" y="69"/>
                    <a:pt x="4" y="69"/>
                    <a:pt x="4" y="69"/>
                  </a:cubicBezTo>
                  <a:cubicBezTo>
                    <a:pt x="3" y="67"/>
                    <a:pt x="3" y="67"/>
                    <a:pt x="3" y="67"/>
                  </a:cubicBezTo>
                  <a:cubicBezTo>
                    <a:pt x="6" y="71"/>
                    <a:pt x="6" y="71"/>
                    <a:pt x="6" y="71"/>
                  </a:cubicBezTo>
                  <a:cubicBezTo>
                    <a:pt x="9" y="80"/>
                    <a:pt x="9" y="80"/>
                    <a:pt x="9" y="80"/>
                  </a:cubicBezTo>
                  <a:cubicBezTo>
                    <a:pt x="12" y="85"/>
                    <a:pt x="12" y="85"/>
                    <a:pt x="12" y="85"/>
                  </a:cubicBezTo>
                  <a:cubicBezTo>
                    <a:pt x="14" y="91"/>
                    <a:pt x="14" y="91"/>
                    <a:pt x="14" y="91"/>
                  </a:cubicBezTo>
                  <a:cubicBezTo>
                    <a:pt x="16" y="96"/>
                    <a:pt x="16" y="96"/>
                    <a:pt x="16" y="96"/>
                  </a:cubicBezTo>
                  <a:cubicBezTo>
                    <a:pt x="18" y="99"/>
                    <a:pt x="18" y="99"/>
                    <a:pt x="18" y="99"/>
                  </a:cubicBezTo>
                  <a:cubicBezTo>
                    <a:pt x="19" y="102"/>
                    <a:pt x="19" y="102"/>
                    <a:pt x="19" y="102"/>
                  </a:cubicBezTo>
                  <a:cubicBezTo>
                    <a:pt x="20" y="103"/>
                    <a:pt x="20" y="103"/>
                    <a:pt x="20" y="103"/>
                  </a:cubicBezTo>
                  <a:cubicBezTo>
                    <a:pt x="20" y="104"/>
                    <a:pt x="20" y="104"/>
                    <a:pt x="20" y="104"/>
                  </a:cubicBezTo>
                  <a:cubicBezTo>
                    <a:pt x="17" y="105"/>
                    <a:pt x="17" y="105"/>
                    <a:pt x="17" y="105"/>
                  </a:cubicBezTo>
                  <a:cubicBezTo>
                    <a:pt x="18" y="109"/>
                    <a:pt x="18" y="109"/>
                    <a:pt x="18" y="109"/>
                  </a:cubicBezTo>
                  <a:cubicBezTo>
                    <a:pt x="19" y="114"/>
                    <a:pt x="19" y="114"/>
                    <a:pt x="19" y="114"/>
                  </a:cubicBezTo>
                  <a:cubicBezTo>
                    <a:pt x="20" y="116"/>
                    <a:pt x="20" y="116"/>
                    <a:pt x="20" y="116"/>
                  </a:cubicBezTo>
                  <a:cubicBezTo>
                    <a:pt x="22" y="116"/>
                    <a:pt x="22" y="116"/>
                    <a:pt x="22" y="116"/>
                  </a:cubicBezTo>
                  <a:cubicBezTo>
                    <a:pt x="24" y="118"/>
                    <a:pt x="24" y="118"/>
                    <a:pt x="24" y="118"/>
                  </a:cubicBezTo>
                  <a:cubicBezTo>
                    <a:pt x="26" y="125"/>
                    <a:pt x="26" y="125"/>
                    <a:pt x="26" y="125"/>
                  </a:cubicBezTo>
                  <a:cubicBezTo>
                    <a:pt x="26" y="135"/>
                    <a:pt x="26" y="135"/>
                    <a:pt x="26" y="135"/>
                  </a:cubicBezTo>
                  <a:cubicBezTo>
                    <a:pt x="25" y="139"/>
                    <a:pt x="25" y="139"/>
                    <a:pt x="25" y="139"/>
                  </a:cubicBezTo>
                  <a:cubicBezTo>
                    <a:pt x="27" y="142"/>
                    <a:pt x="27" y="142"/>
                    <a:pt x="27" y="142"/>
                  </a:cubicBezTo>
                  <a:cubicBezTo>
                    <a:pt x="28" y="144"/>
                    <a:pt x="28" y="144"/>
                    <a:pt x="28" y="144"/>
                  </a:cubicBezTo>
                  <a:cubicBezTo>
                    <a:pt x="28" y="154"/>
                    <a:pt x="28" y="154"/>
                    <a:pt x="28" y="154"/>
                  </a:cubicBezTo>
                  <a:cubicBezTo>
                    <a:pt x="30" y="161"/>
                    <a:pt x="30" y="161"/>
                    <a:pt x="30" y="161"/>
                  </a:cubicBezTo>
                  <a:cubicBezTo>
                    <a:pt x="30" y="162"/>
                    <a:pt x="30" y="162"/>
                    <a:pt x="30" y="162"/>
                  </a:cubicBezTo>
                  <a:cubicBezTo>
                    <a:pt x="176" y="160"/>
                    <a:pt x="176" y="160"/>
                    <a:pt x="176" y="160"/>
                  </a:cubicBezTo>
                  <a:cubicBezTo>
                    <a:pt x="188" y="170"/>
                    <a:pt x="188" y="170"/>
                    <a:pt x="188" y="170"/>
                  </a:cubicBezTo>
                  <a:cubicBezTo>
                    <a:pt x="190" y="168"/>
                    <a:pt x="190" y="168"/>
                    <a:pt x="190" y="168"/>
                  </a:cubicBezTo>
                  <a:lnTo>
                    <a:pt x="189" y="161"/>
                  </a:lnTo>
                  <a:close/>
                </a:path>
              </a:pathLst>
            </a:custGeom>
            <a:grpFill/>
            <a:ln w="6350" cap="flat">
              <a:solidFill>
                <a:srgbClr val="FFFFFF"/>
              </a:solidFill>
              <a:prstDash val="solid"/>
              <a:miter lim="800000"/>
              <a:headEnd/>
              <a:tailEnd/>
            </a:ln>
          </p:spPr>
          <p:txBody>
            <a:bodyPr/>
            <a:lstStyle/>
            <a:p>
              <a:pPr defTabSz="1828434" fontAlgn="auto">
                <a:spcBef>
                  <a:spcPts val="0"/>
                </a:spcBef>
                <a:spcAft>
                  <a:spcPts val="0"/>
                </a:spcAft>
                <a:defRPr/>
              </a:pPr>
              <a:endParaRPr lang="en-US" dirty="0">
                <a:latin typeface="Source Sans Pro Regular" charset="0"/>
                <a:ea typeface="+mn-ea"/>
              </a:endParaRPr>
            </a:p>
          </p:txBody>
        </p:sp>
        <p:sp>
          <p:nvSpPr>
            <p:cNvPr id="282" name="Freeform 281"/>
            <p:cNvSpPr>
              <a:spLocks/>
            </p:cNvSpPr>
            <p:nvPr/>
          </p:nvSpPr>
          <p:spPr bwMode="auto">
            <a:xfrm>
              <a:off x="5157992" y="3013096"/>
              <a:ext cx="735560" cy="571704"/>
            </a:xfrm>
            <a:custGeom>
              <a:avLst/>
              <a:gdLst>
                <a:gd name="connsiteX0" fmla="*/ 302516 w 770887"/>
                <a:gd name="connsiteY0" fmla="*/ 482511 h 599162"/>
                <a:gd name="connsiteX1" fmla="*/ 307819 w 770887"/>
                <a:gd name="connsiteY1" fmla="*/ 487813 h 599162"/>
                <a:gd name="connsiteX2" fmla="*/ 318423 w 770887"/>
                <a:gd name="connsiteY2" fmla="*/ 494883 h 599162"/>
                <a:gd name="connsiteX3" fmla="*/ 311354 w 770887"/>
                <a:gd name="connsiteY3" fmla="*/ 496651 h 599162"/>
                <a:gd name="connsiteX4" fmla="*/ 307819 w 770887"/>
                <a:gd name="connsiteY4" fmla="*/ 496651 h 599162"/>
                <a:gd name="connsiteX5" fmla="*/ 300749 w 770887"/>
                <a:gd name="connsiteY5" fmla="*/ 501953 h 599162"/>
                <a:gd name="connsiteX6" fmla="*/ 300749 w 770887"/>
                <a:gd name="connsiteY6" fmla="*/ 503720 h 599162"/>
                <a:gd name="connsiteX7" fmla="*/ 300749 w 770887"/>
                <a:gd name="connsiteY7" fmla="*/ 509023 h 599162"/>
                <a:gd name="connsiteX8" fmla="*/ 304284 w 770887"/>
                <a:gd name="connsiteY8" fmla="*/ 509023 h 599162"/>
                <a:gd name="connsiteX9" fmla="*/ 311354 w 770887"/>
                <a:gd name="connsiteY9" fmla="*/ 517860 h 599162"/>
                <a:gd name="connsiteX10" fmla="*/ 311354 w 770887"/>
                <a:gd name="connsiteY10" fmla="*/ 521395 h 599162"/>
                <a:gd name="connsiteX11" fmla="*/ 306051 w 770887"/>
                <a:gd name="connsiteY11" fmla="*/ 523162 h 599162"/>
                <a:gd name="connsiteX12" fmla="*/ 302516 w 770887"/>
                <a:gd name="connsiteY12" fmla="*/ 523162 h 599162"/>
                <a:gd name="connsiteX13" fmla="*/ 298982 w 770887"/>
                <a:gd name="connsiteY13" fmla="*/ 524930 h 599162"/>
                <a:gd name="connsiteX14" fmla="*/ 297214 w 770887"/>
                <a:gd name="connsiteY14" fmla="*/ 524930 h 599162"/>
                <a:gd name="connsiteX15" fmla="*/ 291912 w 770887"/>
                <a:gd name="connsiteY15" fmla="*/ 528465 h 599162"/>
                <a:gd name="connsiteX16" fmla="*/ 291912 w 770887"/>
                <a:gd name="connsiteY16" fmla="*/ 533767 h 599162"/>
                <a:gd name="connsiteX17" fmla="*/ 291912 w 770887"/>
                <a:gd name="connsiteY17" fmla="*/ 535534 h 599162"/>
                <a:gd name="connsiteX18" fmla="*/ 288377 w 770887"/>
                <a:gd name="connsiteY18" fmla="*/ 540837 h 599162"/>
                <a:gd name="connsiteX19" fmla="*/ 283075 w 770887"/>
                <a:gd name="connsiteY19" fmla="*/ 531999 h 599162"/>
                <a:gd name="connsiteX20" fmla="*/ 283075 w 770887"/>
                <a:gd name="connsiteY20" fmla="*/ 533767 h 599162"/>
                <a:gd name="connsiteX21" fmla="*/ 281307 w 770887"/>
                <a:gd name="connsiteY21" fmla="*/ 537302 h 599162"/>
                <a:gd name="connsiteX22" fmla="*/ 276005 w 770887"/>
                <a:gd name="connsiteY22" fmla="*/ 542604 h 599162"/>
                <a:gd name="connsiteX23" fmla="*/ 272470 w 770887"/>
                <a:gd name="connsiteY23" fmla="*/ 549674 h 599162"/>
                <a:gd name="connsiteX24" fmla="*/ 272470 w 770887"/>
                <a:gd name="connsiteY24" fmla="*/ 551441 h 599162"/>
                <a:gd name="connsiteX25" fmla="*/ 272470 w 770887"/>
                <a:gd name="connsiteY25" fmla="*/ 558511 h 599162"/>
                <a:gd name="connsiteX26" fmla="*/ 256563 w 770887"/>
                <a:gd name="connsiteY26" fmla="*/ 558511 h 599162"/>
                <a:gd name="connsiteX27" fmla="*/ 268935 w 770887"/>
                <a:gd name="connsiteY27" fmla="*/ 554976 h 599162"/>
                <a:gd name="connsiteX28" fmla="*/ 270703 w 770887"/>
                <a:gd name="connsiteY28" fmla="*/ 551441 h 599162"/>
                <a:gd name="connsiteX29" fmla="*/ 272470 w 770887"/>
                <a:gd name="connsiteY29" fmla="*/ 547906 h 599162"/>
                <a:gd name="connsiteX30" fmla="*/ 270703 w 770887"/>
                <a:gd name="connsiteY30" fmla="*/ 542604 h 599162"/>
                <a:gd name="connsiteX31" fmla="*/ 267168 w 770887"/>
                <a:gd name="connsiteY31" fmla="*/ 540837 h 599162"/>
                <a:gd name="connsiteX32" fmla="*/ 265400 w 770887"/>
                <a:gd name="connsiteY32" fmla="*/ 540837 h 599162"/>
                <a:gd name="connsiteX33" fmla="*/ 261866 w 770887"/>
                <a:gd name="connsiteY33" fmla="*/ 537302 h 599162"/>
                <a:gd name="connsiteX34" fmla="*/ 261866 w 770887"/>
                <a:gd name="connsiteY34" fmla="*/ 535534 h 599162"/>
                <a:gd name="connsiteX35" fmla="*/ 260098 w 770887"/>
                <a:gd name="connsiteY35" fmla="*/ 524930 h 599162"/>
                <a:gd name="connsiteX36" fmla="*/ 263633 w 770887"/>
                <a:gd name="connsiteY36" fmla="*/ 521395 h 599162"/>
                <a:gd name="connsiteX37" fmla="*/ 265400 w 770887"/>
                <a:gd name="connsiteY37" fmla="*/ 517860 h 599162"/>
                <a:gd name="connsiteX38" fmla="*/ 270703 w 770887"/>
                <a:gd name="connsiteY38" fmla="*/ 514325 h 599162"/>
                <a:gd name="connsiteX39" fmla="*/ 272470 w 770887"/>
                <a:gd name="connsiteY39" fmla="*/ 516093 h 599162"/>
                <a:gd name="connsiteX40" fmla="*/ 277772 w 770887"/>
                <a:gd name="connsiteY40" fmla="*/ 521395 h 599162"/>
                <a:gd name="connsiteX41" fmla="*/ 281307 w 770887"/>
                <a:gd name="connsiteY41" fmla="*/ 528465 h 599162"/>
                <a:gd name="connsiteX42" fmla="*/ 281307 w 770887"/>
                <a:gd name="connsiteY42" fmla="*/ 521395 h 599162"/>
                <a:gd name="connsiteX43" fmla="*/ 279540 w 770887"/>
                <a:gd name="connsiteY43" fmla="*/ 514325 h 599162"/>
                <a:gd name="connsiteX44" fmla="*/ 276005 w 770887"/>
                <a:gd name="connsiteY44" fmla="*/ 509023 h 599162"/>
                <a:gd name="connsiteX45" fmla="*/ 281307 w 770887"/>
                <a:gd name="connsiteY45" fmla="*/ 507255 h 599162"/>
                <a:gd name="connsiteX46" fmla="*/ 288377 w 770887"/>
                <a:gd name="connsiteY46" fmla="*/ 510790 h 599162"/>
                <a:gd name="connsiteX47" fmla="*/ 291912 w 770887"/>
                <a:gd name="connsiteY47" fmla="*/ 510790 h 599162"/>
                <a:gd name="connsiteX48" fmla="*/ 291912 w 770887"/>
                <a:gd name="connsiteY48" fmla="*/ 507255 h 599162"/>
                <a:gd name="connsiteX49" fmla="*/ 291912 w 770887"/>
                <a:gd name="connsiteY49" fmla="*/ 505488 h 599162"/>
                <a:gd name="connsiteX50" fmla="*/ 291912 w 770887"/>
                <a:gd name="connsiteY50" fmla="*/ 501953 h 599162"/>
                <a:gd name="connsiteX51" fmla="*/ 291912 w 770887"/>
                <a:gd name="connsiteY51" fmla="*/ 496651 h 599162"/>
                <a:gd name="connsiteX52" fmla="*/ 290144 w 770887"/>
                <a:gd name="connsiteY52" fmla="*/ 493116 h 599162"/>
                <a:gd name="connsiteX53" fmla="*/ 297214 w 770887"/>
                <a:gd name="connsiteY53" fmla="*/ 487813 h 599162"/>
                <a:gd name="connsiteX54" fmla="*/ 55075 w 770887"/>
                <a:gd name="connsiteY54" fmla="*/ 374697 h 599162"/>
                <a:gd name="connsiteX55" fmla="*/ 58610 w 770887"/>
                <a:gd name="connsiteY55" fmla="*/ 374697 h 599162"/>
                <a:gd name="connsiteX56" fmla="*/ 63912 w 770887"/>
                <a:gd name="connsiteY56" fmla="*/ 385302 h 599162"/>
                <a:gd name="connsiteX57" fmla="*/ 63912 w 770887"/>
                <a:gd name="connsiteY57" fmla="*/ 390604 h 599162"/>
                <a:gd name="connsiteX58" fmla="*/ 60377 w 770887"/>
                <a:gd name="connsiteY58" fmla="*/ 395906 h 599162"/>
                <a:gd name="connsiteX59" fmla="*/ 56842 w 770887"/>
                <a:gd name="connsiteY59" fmla="*/ 395906 h 599162"/>
                <a:gd name="connsiteX60" fmla="*/ 51540 w 770887"/>
                <a:gd name="connsiteY60" fmla="*/ 395906 h 599162"/>
                <a:gd name="connsiteX61" fmla="*/ 44470 w 770887"/>
                <a:gd name="connsiteY61" fmla="*/ 390604 h 599162"/>
                <a:gd name="connsiteX62" fmla="*/ 35633 w 770887"/>
                <a:gd name="connsiteY62" fmla="*/ 383534 h 599162"/>
                <a:gd name="connsiteX63" fmla="*/ 44470 w 770887"/>
                <a:gd name="connsiteY63" fmla="*/ 378232 h 599162"/>
                <a:gd name="connsiteX64" fmla="*/ 49773 w 770887"/>
                <a:gd name="connsiteY64" fmla="*/ 378232 h 599162"/>
                <a:gd name="connsiteX65" fmla="*/ 4447 w 770887"/>
                <a:gd name="connsiteY65" fmla="*/ 224465 h 599162"/>
                <a:gd name="connsiteX66" fmla="*/ 5929 w 770887"/>
                <a:gd name="connsiteY66" fmla="*/ 230488 h 599162"/>
                <a:gd name="connsiteX67" fmla="*/ 8894 w 770887"/>
                <a:gd name="connsiteY67" fmla="*/ 233499 h 599162"/>
                <a:gd name="connsiteX68" fmla="*/ 16306 w 770887"/>
                <a:gd name="connsiteY68" fmla="*/ 235005 h 599162"/>
                <a:gd name="connsiteX69" fmla="*/ 23717 w 770887"/>
                <a:gd name="connsiteY69" fmla="*/ 235005 h 599162"/>
                <a:gd name="connsiteX70" fmla="*/ 28164 w 770887"/>
                <a:gd name="connsiteY70" fmla="*/ 238016 h 599162"/>
                <a:gd name="connsiteX71" fmla="*/ 28164 w 770887"/>
                <a:gd name="connsiteY71" fmla="*/ 242533 h 599162"/>
                <a:gd name="connsiteX72" fmla="*/ 31129 w 770887"/>
                <a:gd name="connsiteY72" fmla="*/ 245544 h 599162"/>
                <a:gd name="connsiteX73" fmla="*/ 37058 w 770887"/>
                <a:gd name="connsiteY73" fmla="*/ 251566 h 599162"/>
                <a:gd name="connsiteX74" fmla="*/ 44470 w 770887"/>
                <a:gd name="connsiteY74" fmla="*/ 262106 h 599162"/>
                <a:gd name="connsiteX75" fmla="*/ 40023 w 770887"/>
                <a:gd name="connsiteY75" fmla="*/ 262106 h 599162"/>
                <a:gd name="connsiteX76" fmla="*/ 31129 w 770887"/>
                <a:gd name="connsiteY76" fmla="*/ 262106 h 599162"/>
                <a:gd name="connsiteX77" fmla="*/ 29647 w 770887"/>
                <a:gd name="connsiteY77" fmla="*/ 265117 h 599162"/>
                <a:gd name="connsiteX78" fmla="*/ 23717 w 770887"/>
                <a:gd name="connsiteY78" fmla="*/ 259095 h 599162"/>
                <a:gd name="connsiteX79" fmla="*/ 20753 w 770887"/>
                <a:gd name="connsiteY79" fmla="*/ 250061 h 599162"/>
                <a:gd name="connsiteX80" fmla="*/ 19270 w 770887"/>
                <a:gd name="connsiteY80" fmla="*/ 247050 h 599162"/>
                <a:gd name="connsiteX81" fmla="*/ 16306 w 770887"/>
                <a:gd name="connsiteY81" fmla="*/ 244038 h 599162"/>
                <a:gd name="connsiteX82" fmla="*/ 14823 w 770887"/>
                <a:gd name="connsiteY82" fmla="*/ 244038 h 599162"/>
                <a:gd name="connsiteX83" fmla="*/ 13341 w 770887"/>
                <a:gd name="connsiteY83" fmla="*/ 244038 h 599162"/>
                <a:gd name="connsiteX84" fmla="*/ 10376 w 770887"/>
                <a:gd name="connsiteY84" fmla="*/ 244038 h 599162"/>
                <a:gd name="connsiteX85" fmla="*/ 8894 w 770887"/>
                <a:gd name="connsiteY85" fmla="*/ 244038 h 599162"/>
                <a:gd name="connsiteX86" fmla="*/ 4447 w 770887"/>
                <a:gd name="connsiteY86" fmla="*/ 244038 h 599162"/>
                <a:gd name="connsiteX87" fmla="*/ 2964 w 770887"/>
                <a:gd name="connsiteY87" fmla="*/ 242533 h 599162"/>
                <a:gd name="connsiteX88" fmla="*/ 1482 w 770887"/>
                <a:gd name="connsiteY88" fmla="*/ 239521 h 599162"/>
                <a:gd name="connsiteX89" fmla="*/ 0 w 770887"/>
                <a:gd name="connsiteY89" fmla="*/ 235005 h 599162"/>
                <a:gd name="connsiteX90" fmla="*/ 0 w 770887"/>
                <a:gd name="connsiteY90" fmla="*/ 230488 h 599162"/>
                <a:gd name="connsiteX91" fmla="*/ 4447 w 770887"/>
                <a:gd name="connsiteY91" fmla="*/ 224465 h 599162"/>
                <a:gd name="connsiteX92" fmla="*/ 277183 w 770887"/>
                <a:gd name="connsiteY92" fmla="*/ 0 h 599162"/>
                <a:gd name="connsiteX93" fmla="*/ 283168 w 770887"/>
                <a:gd name="connsiteY93" fmla="*/ 5977 h 599162"/>
                <a:gd name="connsiteX94" fmla="*/ 286160 w 770887"/>
                <a:gd name="connsiteY94" fmla="*/ 10459 h 599162"/>
                <a:gd name="connsiteX95" fmla="*/ 283168 w 770887"/>
                <a:gd name="connsiteY95" fmla="*/ 10459 h 599162"/>
                <a:gd name="connsiteX96" fmla="*/ 283168 w 770887"/>
                <a:gd name="connsiteY96" fmla="*/ 14942 h 599162"/>
                <a:gd name="connsiteX97" fmla="*/ 287656 w 770887"/>
                <a:gd name="connsiteY97" fmla="*/ 17930 h 599162"/>
                <a:gd name="connsiteX98" fmla="*/ 293640 w 770887"/>
                <a:gd name="connsiteY98" fmla="*/ 17930 h 599162"/>
                <a:gd name="connsiteX99" fmla="*/ 293640 w 770887"/>
                <a:gd name="connsiteY99" fmla="*/ 13447 h 599162"/>
                <a:gd name="connsiteX100" fmla="*/ 296632 w 770887"/>
                <a:gd name="connsiteY100" fmla="*/ 10459 h 599162"/>
                <a:gd name="connsiteX101" fmla="*/ 299624 w 770887"/>
                <a:gd name="connsiteY101" fmla="*/ 13447 h 599162"/>
                <a:gd name="connsiteX102" fmla="*/ 304113 w 770887"/>
                <a:gd name="connsiteY102" fmla="*/ 19424 h 599162"/>
                <a:gd name="connsiteX103" fmla="*/ 313089 w 770887"/>
                <a:gd name="connsiteY103" fmla="*/ 17930 h 599162"/>
                <a:gd name="connsiteX104" fmla="*/ 325058 w 770887"/>
                <a:gd name="connsiteY104" fmla="*/ 20918 h 599162"/>
                <a:gd name="connsiteX105" fmla="*/ 325058 w 770887"/>
                <a:gd name="connsiteY105" fmla="*/ 25401 h 599162"/>
                <a:gd name="connsiteX106" fmla="*/ 328050 w 770887"/>
                <a:gd name="connsiteY106" fmla="*/ 31377 h 599162"/>
                <a:gd name="connsiteX107" fmla="*/ 335530 w 770887"/>
                <a:gd name="connsiteY107" fmla="*/ 37354 h 599162"/>
                <a:gd name="connsiteX108" fmla="*/ 351987 w 770887"/>
                <a:gd name="connsiteY108" fmla="*/ 37354 h 599162"/>
                <a:gd name="connsiteX109" fmla="*/ 356475 w 770887"/>
                <a:gd name="connsiteY109" fmla="*/ 37354 h 599162"/>
                <a:gd name="connsiteX110" fmla="*/ 360963 w 770887"/>
                <a:gd name="connsiteY110" fmla="*/ 34366 h 599162"/>
                <a:gd name="connsiteX111" fmla="*/ 366948 w 770887"/>
                <a:gd name="connsiteY111" fmla="*/ 34366 h 599162"/>
                <a:gd name="connsiteX112" fmla="*/ 374428 w 770887"/>
                <a:gd name="connsiteY112" fmla="*/ 38848 h 599162"/>
                <a:gd name="connsiteX113" fmla="*/ 375924 w 770887"/>
                <a:gd name="connsiteY113" fmla="*/ 43331 h 599162"/>
                <a:gd name="connsiteX114" fmla="*/ 375924 w 770887"/>
                <a:gd name="connsiteY114" fmla="*/ 47813 h 599162"/>
                <a:gd name="connsiteX115" fmla="*/ 375924 w 770887"/>
                <a:gd name="connsiteY115" fmla="*/ 48560 h 599162"/>
                <a:gd name="connsiteX116" fmla="*/ 375924 w 770887"/>
                <a:gd name="connsiteY116" fmla="*/ 50802 h 599162"/>
                <a:gd name="connsiteX117" fmla="*/ 383404 w 770887"/>
                <a:gd name="connsiteY117" fmla="*/ 46319 h 599162"/>
                <a:gd name="connsiteX118" fmla="*/ 392381 w 770887"/>
                <a:gd name="connsiteY118" fmla="*/ 43331 h 599162"/>
                <a:gd name="connsiteX119" fmla="*/ 398365 w 770887"/>
                <a:gd name="connsiteY119" fmla="*/ 43331 h 599162"/>
                <a:gd name="connsiteX120" fmla="*/ 410334 w 770887"/>
                <a:gd name="connsiteY120" fmla="*/ 47813 h 599162"/>
                <a:gd name="connsiteX121" fmla="*/ 420806 w 770887"/>
                <a:gd name="connsiteY121" fmla="*/ 50802 h 599162"/>
                <a:gd name="connsiteX122" fmla="*/ 432775 w 770887"/>
                <a:gd name="connsiteY122" fmla="*/ 47813 h 599162"/>
                <a:gd name="connsiteX123" fmla="*/ 438759 w 770887"/>
                <a:gd name="connsiteY123" fmla="*/ 43331 h 599162"/>
                <a:gd name="connsiteX124" fmla="*/ 444743 w 770887"/>
                <a:gd name="connsiteY124" fmla="*/ 43331 h 599162"/>
                <a:gd name="connsiteX125" fmla="*/ 447736 w 770887"/>
                <a:gd name="connsiteY125" fmla="*/ 43331 h 599162"/>
                <a:gd name="connsiteX126" fmla="*/ 455216 w 770887"/>
                <a:gd name="connsiteY126" fmla="*/ 50802 h 599162"/>
                <a:gd name="connsiteX127" fmla="*/ 462696 w 770887"/>
                <a:gd name="connsiteY127" fmla="*/ 56778 h 599162"/>
                <a:gd name="connsiteX128" fmla="*/ 476161 w 770887"/>
                <a:gd name="connsiteY128" fmla="*/ 58272 h 599162"/>
                <a:gd name="connsiteX129" fmla="*/ 482145 w 770887"/>
                <a:gd name="connsiteY129" fmla="*/ 110568 h 599162"/>
                <a:gd name="connsiteX130" fmla="*/ 500098 w 770887"/>
                <a:gd name="connsiteY130" fmla="*/ 242056 h 599162"/>
                <a:gd name="connsiteX131" fmla="*/ 521043 w 770887"/>
                <a:gd name="connsiteY131" fmla="*/ 400438 h 599162"/>
                <a:gd name="connsiteX132" fmla="*/ 525531 w 770887"/>
                <a:gd name="connsiteY132" fmla="*/ 409403 h 599162"/>
                <a:gd name="connsiteX133" fmla="*/ 540492 w 770887"/>
                <a:gd name="connsiteY133" fmla="*/ 409403 h 599162"/>
                <a:gd name="connsiteX134" fmla="*/ 543484 w 770887"/>
                <a:gd name="connsiteY134" fmla="*/ 400438 h 599162"/>
                <a:gd name="connsiteX135" fmla="*/ 555453 w 770887"/>
                <a:gd name="connsiteY135" fmla="*/ 400438 h 599162"/>
                <a:gd name="connsiteX136" fmla="*/ 555453 w 770887"/>
                <a:gd name="connsiteY136" fmla="*/ 404920 h 599162"/>
                <a:gd name="connsiteX137" fmla="*/ 559941 w 770887"/>
                <a:gd name="connsiteY137" fmla="*/ 410897 h 599162"/>
                <a:gd name="connsiteX138" fmla="*/ 579390 w 770887"/>
                <a:gd name="connsiteY138" fmla="*/ 424344 h 599162"/>
                <a:gd name="connsiteX139" fmla="*/ 595847 w 770887"/>
                <a:gd name="connsiteY139" fmla="*/ 442274 h 599162"/>
                <a:gd name="connsiteX140" fmla="*/ 604823 w 770887"/>
                <a:gd name="connsiteY140" fmla="*/ 434803 h 599162"/>
                <a:gd name="connsiteX141" fmla="*/ 610807 w 770887"/>
                <a:gd name="connsiteY141" fmla="*/ 419862 h 599162"/>
                <a:gd name="connsiteX142" fmla="*/ 618288 w 770887"/>
                <a:gd name="connsiteY142" fmla="*/ 412391 h 599162"/>
                <a:gd name="connsiteX143" fmla="*/ 625768 w 770887"/>
                <a:gd name="connsiteY143" fmla="*/ 407908 h 599162"/>
                <a:gd name="connsiteX144" fmla="*/ 639233 w 770887"/>
                <a:gd name="connsiteY144" fmla="*/ 413885 h 599162"/>
                <a:gd name="connsiteX145" fmla="*/ 655690 w 770887"/>
                <a:gd name="connsiteY145" fmla="*/ 425838 h 599162"/>
                <a:gd name="connsiteX146" fmla="*/ 672146 w 770887"/>
                <a:gd name="connsiteY146" fmla="*/ 442274 h 599162"/>
                <a:gd name="connsiteX147" fmla="*/ 684115 w 770887"/>
                <a:gd name="connsiteY147" fmla="*/ 455722 h 599162"/>
                <a:gd name="connsiteX148" fmla="*/ 708052 w 770887"/>
                <a:gd name="connsiteY148" fmla="*/ 479629 h 599162"/>
                <a:gd name="connsiteX149" fmla="*/ 723013 w 770887"/>
                <a:gd name="connsiteY149" fmla="*/ 500547 h 599162"/>
                <a:gd name="connsiteX150" fmla="*/ 731989 w 770887"/>
                <a:gd name="connsiteY150" fmla="*/ 502041 h 599162"/>
                <a:gd name="connsiteX151" fmla="*/ 742462 w 770887"/>
                <a:gd name="connsiteY151" fmla="*/ 503535 h 599162"/>
                <a:gd name="connsiteX152" fmla="*/ 760415 w 770887"/>
                <a:gd name="connsiteY152" fmla="*/ 509512 h 599162"/>
                <a:gd name="connsiteX153" fmla="*/ 767895 w 770887"/>
                <a:gd name="connsiteY153" fmla="*/ 513994 h 599162"/>
                <a:gd name="connsiteX154" fmla="*/ 767895 w 770887"/>
                <a:gd name="connsiteY154" fmla="*/ 519971 h 599162"/>
                <a:gd name="connsiteX155" fmla="*/ 770887 w 770887"/>
                <a:gd name="connsiteY155" fmla="*/ 533419 h 599162"/>
                <a:gd name="connsiteX156" fmla="*/ 770887 w 770887"/>
                <a:gd name="connsiteY156" fmla="*/ 539395 h 599162"/>
                <a:gd name="connsiteX157" fmla="*/ 770887 w 770887"/>
                <a:gd name="connsiteY157" fmla="*/ 545372 h 599162"/>
                <a:gd name="connsiteX158" fmla="*/ 770887 w 770887"/>
                <a:gd name="connsiteY158" fmla="*/ 558820 h 599162"/>
                <a:gd name="connsiteX159" fmla="*/ 764903 w 770887"/>
                <a:gd name="connsiteY159" fmla="*/ 563302 h 599162"/>
                <a:gd name="connsiteX160" fmla="*/ 760415 w 770887"/>
                <a:gd name="connsiteY160" fmla="*/ 557325 h 599162"/>
                <a:gd name="connsiteX161" fmla="*/ 755926 w 770887"/>
                <a:gd name="connsiteY161" fmla="*/ 549855 h 599162"/>
                <a:gd name="connsiteX162" fmla="*/ 751438 w 770887"/>
                <a:gd name="connsiteY162" fmla="*/ 552843 h 599162"/>
                <a:gd name="connsiteX163" fmla="*/ 755926 w 770887"/>
                <a:gd name="connsiteY163" fmla="*/ 560314 h 599162"/>
                <a:gd name="connsiteX164" fmla="*/ 752934 w 770887"/>
                <a:gd name="connsiteY164" fmla="*/ 561808 h 599162"/>
                <a:gd name="connsiteX165" fmla="*/ 748446 w 770887"/>
                <a:gd name="connsiteY165" fmla="*/ 558820 h 599162"/>
                <a:gd name="connsiteX166" fmla="*/ 739470 w 770887"/>
                <a:gd name="connsiteY166" fmla="*/ 555831 h 599162"/>
                <a:gd name="connsiteX167" fmla="*/ 739470 w 770887"/>
                <a:gd name="connsiteY167" fmla="*/ 549855 h 599162"/>
                <a:gd name="connsiteX168" fmla="*/ 736478 w 770887"/>
                <a:gd name="connsiteY168" fmla="*/ 542384 h 599162"/>
                <a:gd name="connsiteX169" fmla="*/ 731989 w 770887"/>
                <a:gd name="connsiteY169" fmla="*/ 539395 h 599162"/>
                <a:gd name="connsiteX170" fmla="*/ 728997 w 770887"/>
                <a:gd name="connsiteY170" fmla="*/ 533419 h 599162"/>
                <a:gd name="connsiteX171" fmla="*/ 717029 w 770887"/>
                <a:gd name="connsiteY171" fmla="*/ 524454 h 599162"/>
                <a:gd name="connsiteX172" fmla="*/ 706556 w 770887"/>
                <a:gd name="connsiteY172" fmla="*/ 525948 h 599162"/>
                <a:gd name="connsiteX173" fmla="*/ 709548 w 770887"/>
                <a:gd name="connsiteY173" fmla="*/ 530430 h 599162"/>
                <a:gd name="connsiteX174" fmla="*/ 712540 w 770887"/>
                <a:gd name="connsiteY174" fmla="*/ 533419 h 599162"/>
                <a:gd name="connsiteX175" fmla="*/ 723013 w 770887"/>
                <a:gd name="connsiteY175" fmla="*/ 539395 h 599162"/>
                <a:gd name="connsiteX176" fmla="*/ 728997 w 770887"/>
                <a:gd name="connsiteY176" fmla="*/ 545372 h 599162"/>
                <a:gd name="connsiteX177" fmla="*/ 728997 w 770887"/>
                <a:gd name="connsiteY177" fmla="*/ 549855 h 599162"/>
                <a:gd name="connsiteX178" fmla="*/ 733485 w 770887"/>
                <a:gd name="connsiteY178" fmla="*/ 554337 h 599162"/>
                <a:gd name="connsiteX179" fmla="*/ 736478 w 770887"/>
                <a:gd name="connsiteY179" fmla="*/ 558820 h 599162"/>
                <a:gd name="connsiteX180" fmla="*/ 739470 w 770887"/>
                <a:gd name="connsiteY180" fmla="*/ 569279 h 599162"/>
                <a:gd name="connsiteX181" fmla="*/ 739470 w 770887"/>
                <a:gd name="connsiteY181" fmla="*/ 572267 h 599162"/>
                <a:gd name="connsiteX182" fmla="*/ 734981 w 770887"/>
                <a:gd name="connsiteY182" fmla="*/ 573761 h 599162"/>
                <a:gd name="connsiteX183" fmla="*/ 731989 w 770887"/>
                <a:gd name="connsiteY183" fmla="*/ 566290 h 599162"/>
                <a:gd name="connsiteX184" fmla="*/ 731989 w 770887"/>
                <a:gd name="connsiteY184" fmla="*/ 573761 h 599162"/>
                <a:gd name="connsiteX185" fmla="*/ 728997 w 770887"/>
                <a:gd name="connsiteY185" fmla="*/ 579738 h 599162"/>
                <a:gd name="connsiteX186" fmla="*/ 724509 w 770887"/>
                <a:gd name="connsiteY186" fmla="*/ 578244 h 599162"/>
                <a:gd name="connsiteX187" fmla="*/ 717029 w 770887"/>
                <a:gd name="connsiteY187" fmla="*/ 570773 h 599162"/>
                <a:gd name="connsiteX188" fmla="*/ 709548 w 770887"/>
                <a:gd name="connsiteY188" fmla="*/ 561808 h 599162"/>
                <a:gd name="connsiteX189" fmla="*/ 703564 w 770887"/>
                <a:gd name="connsiteY189" fmla="*/ 564796 h 599162"/>
                <a:gd name="connsiteX190" fmla="*/ 699076 w 770887"/>
                <a:gd name="connsiteY190" fmla="*/ 564796 h 599162"/>
                <a:gd name="connsiteX191" fmla="*/ 702068 w 770887"/>
                <a:gd name="connsiteY191" fmla="*/ 555831 h 599162"/>
                <a:gd name="connsiteX192" fmla="*/ 709548 w 770887"/>
                <a:gd name="connsiteY192" fmla="*/ 554337 h 599162"/>
                <a:gd name="connsiteX193" fmla="*/ 706556 w 770887"/>
                <a:gd name="connsiteY193" fmla="*/ 545372 h 599162"/>
                <a:gd name="connsiteX194" fmla="*/ 697580 w 770887"/>
                <a:gd name="connsiteY194" fmla="*/ 549855 h 599162"/>
                <a:gd name="connsiteX195" fmla="*/ 700572 w 770887"/>
                <a:gd name="connsiteY195" fmla="*/ 540890 h 599162"/>
                <a:gd name="connsiteX196" fmla="*/ 696084 w 770887"/>
                <a:gd name="connsiteY196" fmla="*/ 534913 h 599162"/>
                <a:gd name="connsiteX197" fmla="*/ 694588 w 770887"/>
                <a:gd name="connsiteY197" fmla="*/ 530430 h 599162"/>
                <a:gd name="connsiteX198" fmla="*/ 694588 w 770887"/>
                <a:gd name="connsiteY198" fmla="*/ 525948 h 599162"/>
                <a:gd name="connsiteX199" fmla="*/ 700572 w 770887"/>
                <a:gd name="connsiteY199" fmla="*/ 516983 h 599162"/>
                <a:gd name="connsiteX200" fmla="*/ 693091 w 770887"/>
                <a:gd name="connsiteY200" fmla="*/ 516983 h 599162"/>
                <a:gd name="connsiteX201" fmla="*/ 690099 w 770887"/>
                <a:gd name="connsiteY201" fmla="*/ 519971 h 599162"/>
                <a:gd name="connsiteX202" fmla="*/ 690099 w 770887"/>
                <a:gd name="connsiteY202" fmla="*/ 522959 h 599162"/>
                <a:gd name="connsiteX203" fmla="*/ 690099 w 770887"/>
                <a:gd name="connsiteY203" fmla="*/ 531925 h 599162"/>
                <a:gd name="connsiteX204" fmla="*/ 685611 w 770887"/>
                <a:gd name="connsiteY204" fmla="*/ 534913 h 599162"/>
                <a:gd name="connsiteX205" fmla="*/ 682619 w 770887"/>
                <a:gd name="connsiteY205" fmla="*/ 537901 h 599162"/>
                <a:gd name="connsiteX206" fmla="*/ 682619 w 770887"/>
                <a:gd name="connsiteY206" fmla="*/ 533419 h 599162"/>
                <a:gd name="connsiteX207" fmla="*/ 681123 w 770887"/>
                <a:gd name="connsiteY207" fmla="*/ 527442 h 599162"/>
                <a:gd name="connsiteX208" fmla="*/ 679627 w 770887"/>
                <a:gd name="connsiteY208" fmla="*/ 519971 h 599162"/>
                <a:gd name="connsiteX209" fmla="*/ 678131 w 770887"/>
                <a:gd name="connsiteY209" fmla="*/ 515489 h 599162"/>
                <a:gd name="connsiteX210" fmla="*/ 676635 w 770887"/>
                <a:gd name="connsiteY210" fmla="*/ 511006 h 599162"/>
                <a:gd name="connsiteX211" fmla="*/ 676635 w 770887"/>
                <a:gd name="connsiteY211" fmla="*/ 506524 h 599162"/>
                <a:gd name="connsiteX212" fmla="*/ 681123 w 770887"/>
                <a:gd name="connsiteY212" fmla="*/ 503535 h 599162"/>
                <a:gd name="connsiteX213" fmla="*/ 684115 w 770887"/>
                <a:gd name="connsiteY213" fmla="*/ 499053 h 599162"/>
                <a:gd name="connsiteX214" fmla="*/ 690099 w 770887"/>
                <a:gd name="connsiteY214" fmla="*/ 493076 h 599162"/>
                <a:gd name="connsiteX215" fmla="*/ 684115 w 770887"/>
                <a:gd name="connsiteY215" fmla="*/ 482617 h 599162"/>
                <a:gd name="connsiteX216" fmla="*/ 681123 w 770887"/>
                <a:gd name="connsiteY216" fmla="*/ 484111 h 599162"/>
                <a:gd name="connsiteX217" fmla="*/ 678131 w 770887"/>
                <a:gd name="connsiteY217" fmla="*/ 491582 h 599162"/>
                <a:gd name="connsiteX218" fmla="*/ 672146 w 770887"/>
                <a:gd name="connsiteY218" fmla="*/ 499053 h 599162"/>
                <a:gd name="connsiteX219" fmla="*/ 667658 w 770887"/>
                <a:gd name="connsiteY219" fmla="*/ 502041 h 599162"/>
                <a:gd name="connsiteX220" fmla="*/ 666162 w 770887"/>
                <a:gd name="connsiteY220" fmla="*/ 505029 h 599162"/>
                <a:gd name="connsiteX221" fmla="*/ 669154 w 770887"/>
                <a:gd name="connsiteY221" fmla="*/ 516983 h 599162"/>
                <a:gd name="connsiteX222" fmla="*/ 675139 w 770887"/>
                <a:gd name="connsiteY222" fmla="*/ 533419 h 599162"/>
                <a:gd name="connsiteX223" fmla="*/ 669154 w 770887"/>
                <a:gd name="connsiteY223" fmla="*/ 531925 h 599162"/>
                <a:gd name="connsiteX224" fmla="*/ 660178 w 770887"/>
                <a:gd name="connsiteY224" fmla="*/ 513994 h 599162"/>
                <a:gd name="connsiteX225" fmla="*/ 649705 w 770887"/>
                <a:gd name="connsiteY225" fmla="*/ 499053 h 599162"/>
                <a:gd name="connsiteX226" fmla="*/ 646713 w 770887"/>
                <a:gd name="connsiteY226" fmla="*/ 508018 h 599162"/>
                <a:gd name="connsiteX227" fmla="*/ 643721 w 770887"/>
                <a:gd name="connsiteY227" fmla="*/ 506524 h 599162"/>
                <a:gd name="connsiteX228" fmla="*/ 639233 w 770887"/>
                <a:gd name="connsiteY228" fmla="*/ 496064 h 599162"/>
                <a:gd name="connsiteX229" fmla="*/ 633249 w 770887"/>
                <a:gd name="connsiteY229" fmla="*/ 491582 h 599162"/>
                <a:gd name="connsiteX230" fmla="*/ 618288 w 770887"/>
                <a:gd name="connsiteY230" fmla="*/ 475146 h 599162"/>
                <a:gd name="connsiteX231" fmla="*/ 618288 w 770887"/>
                <a:gd name="connsiteY231" fmla="*/ 464687 h 599162"/>
                <a:gd name="connsiteX232" fmla="*/ 615296 w 770887"/>
                <a:gd name="connsiteY232" fmla="*/ 470664 h 599162"/>
                <a:gd name="connsiteX233" fmla="*/ 607815 w 770887"/>
                <a:gd name="connsiteY233" fmla="*/ 467675 h 599162"/>
                <a:gd name="connsiteX234" fmla="*/ 591358 w 770887"/>
                <a:gd name="connsiteY234" fmla="*/ 452734 h 599162"/>
                <a:gd name="connsiteX235" fmla="*/ 580886 w 770887"/>
                <a:gd name="connsiteY235" fmla="*/ 440780 h 599162"/>
                <a:gd name="connsiteX236" fmla="*/ 574902 w 770887"/>
                <a:gd name="connsiteY236" fmla="*/ 442274 h 599162"/>
                <a:gd name="connsiteX237" fmla="*/ 561437 w 770887"/>
                <a:gd name="connsiteY237" fmla="*/ 439286 h 599162"/>
                <a:gd name="connsiteX238" fmla="*/ 552461 w 770887"/>
                <a:gd name="connsiteY238" fmla="*/ 430321 h 599162"/>
                <a:gd name="connsiteX239" fmla="*/ 552461 w 770887"/>
                <a:gd name="connsiteY239" fmla="*/ 419862 h 599162"/>
                <a:gd name="connsiteX240" fmla="*/ 547972 w 770887"/>
                <a:gd name="connsiteY240" fmla="*/ 422850 h 599162"/>
                <a:gd name="connsiteX241" fmla="*/ 530020 w 770887"/>
                <a:gd name="connsiteY241" fmla="*/ 422850 h 599162"/>
                <a:gd name="connsiteX242" fmla="*/ 521043 w 770887"/>
                <a:gd name="connsiteY242" fmla="*/ 421356 h 599162"/>
                <a:gd name="connsiteX243" fmla="*/ 510571 w 770887"/>
                <a:gd name="connsiteY243" fmla="*/ 418368 h 599162"/>
                <a:gd name="connsiteX244" fmla="*/ 491122 w 770887"/>
                <a:gd name="connsiteY244" fmla="*/ 416873 h 599162"/>
                <a:gd name="connsiteX245" fmla="*/ 471673 w 770887"/>
                <a:gd name="connsiteY245" fmla="*/ 421356 h 599162"/>
                <a:gd name="connsiteX246" fmla="*/ 458208 w 770887"/>
                <a:gd name="connsiteY246" fmla="*/ 424344 h 599162"/>
                <a:gd name="connsiteX247" fmla="*/ 461200 w 770887"/>
                <a:gd name="connsiteY247" fmla="*/ 412391 h 599162"/>
                <a:gd name="connsiteX248" fmla="*/ 456712 w 770887"/>
                <a:gd name="connsiteY248" fmla="*/ 415379 h 599162"/>
                <a:gd name="connsiteX249" fmla="*/ 449232 w 770887"/>
                <a:gd name="connsiteY249" fmla="*/ 410897 h 599162"/>
                <a:gd name="connsiteX250" fmla="*/ 443247 w 770887"/>
                <a:gd name="connsiteY250" fmla="*/ 407908 h 599162"/>
                <a:gd name="connsiteX251" fmla="*/ 437263 w 770887"/>
                <a:gd name="connsiteY251" fmla="*/ 407908 h 599162"/>
                <a:gd name="connsiteX252" fmla="*/ 432775 w 770887"/>
                <a:gd name="connsiteY252" fmla="*/ 407908 h 599162"/>
                <a:gd name="connsiteX253" fmla="*/ 425294 w 770887"/>
                <a:gd name="connsiteY253" fmla="*/ 412391 h 599162"/>
                <a:gd name="connsiteX254" fmla="*/ 419310 w 770887"/>
                <a:gd name="connsiteY254" fmla="*/ 415379 h 599162"/>
                <a:gd name="connsiteX255" fmla="*/ 413326 w 770887"/>
                <a:gd name="connsiteY255" fmla="*/ 422850 h 599162"/>
                <a:gd name="connsiteX256" fmla="*/ 410334 w 770887"/>
                <a:gd name="connsiteY256" fmla="*/ 425838 h 599162"/>
                <a:gd name="connsiteX257" fmla="*/ 402853 w 770887"/>
                <a:gd name="connsiteY257" fmla="*/ 424344 h 599162"/>
                <a:gd name="connsiteX258" fmla="*/ 410334 w 770887"/>
                <a:gd name="connsiteY258" fmla="*/ 418368 h 599162"/>
                <a:gd name="connsiteX259" fmla="*/ 419310 w 770887"/>
                <a:gd name="connsiteY259" fmla="*/ 409403 h 599162"/>
                <a:gd name="connsiteX260" fmla="*/ 425294 w 770887"/>
                <a:gd name="connsiteY260" fmla="*/ 403426 h 599162"/>
                <a:gd name="connsiteX261" fmla="*/ 429783 w 770887"/>
                <a:gd name="connsiteY261" fmla="*/ 397449 h 599162"/>
                <a:gd name="connsiteX262" fmla="*/ 426791 w 770887"/>
                <a:gd name="connsiteY262" fmla="*/ 397449 h 599162"/>
                <a:gd name="connsiteX263" fmla="*/ 420806 w 770887"/>
                <a:gd name="connsiteY263" fmla="*/ 394461 h 599162"/>
                <a:gd name="connsiteX264" fmla="*/ 420806 w 770887"/>
                <a:gd name="connsiteY264" fmla="*/ 384002 h 599162"/>
                <a:gd name="connsiteX265" fmla="*/ 414822 w 770887"/>
                <a:gd name="connsiteY265" fmla="*/ 388484 h 599162"/>
                <a:gd name="connsiteX266" fmla="*/ 413326 w 770887"/>
                <a:gd name="connsiteY266" fmla="*/ 389978 h 599162"/>
                <a:gd name="connsiteX267" fmla="*/ 402853 w 770887"/>
                <a:gd name="connsiteY267" fmla="*/ 389978 h 599162"/>
                <a:gd name="connsiteX268" fmla="*/ 393877 w 770887"/>
                <a:gd name="connsiteY268" fmla="*/ 388484 h 599162"/>
                <a:gd name="connsiteX269" fmla="*/ 389389 w 770887"/>
                <a:gd name="connsiteY269" fmla="*/ 392967 h 599162"/>
                <a:gd name="connsiteX270" fmla="*/ 386397 w 770887"/>
                <a:gd name="connsiteY270" fmla="*/ 401932 h 599162"/>
                <a:gd name="connsiteX271" fmla="*/ 392381 w 770887"/>
                <a:gd name="connsiteY271" fmla="*/ 409403 h 599162"/>
                <a:gd name="connsiteX272" fmla="*/ 389389 w 770887"/>
                <a:gd name="connsiteY272" fmla="*/ 421356 h 599162"/>
                <a:gd name="connsiteX273" fmla="*/ 381908 w 770887"/>
                <a:gd name="connsiteY273" fmla="*/ 428827 h 599162"/>
                <a:gd name="connsiteX274" fmla="*/ 374428 w 770887"/>
                <a:gd name="connsiteY274" fmla="*/ 428827 h 599162"/>
                <a:gd name="connsiteX275" fmla="*/ 365452 w 770887"/>
                <a:gd name="connsiteY275" fmla="*/ 428827 h 599162"/>
                <a:gd name="connsiteX276" fmla="*/ 362459 w 770887"/>
                <a:gd name="connsiteY276" fmla="*/ 439286 h 599162"/>
                <a:gd name="connsiteX277" fmla="*/ 350491 w 770887"/>
                <a:gd name="connsiteY277" fmla="*/ 443769 h 599162"/>
                <a:gd name="connsiteX278" fmla="*/ 348995 w 770887"/>
                <a:gd name="connsiteY278" fmla="*/ 446757 h 599162"/>
                <a:gd name="connsiteX279" fmla="*/ 338522 w 770887"/>
                <a:gd name="connsiteY279" fmla="*/ 454228 h 599162"/>
                <a:gd name="connsiteX280" fmla="*/ 328050 w 770887"/>
                <a:gd name="connsiteY280" fmla="*/ 457216 h 599162"/>
                <a:gd name="connsiteX281" fmla="*/ 322065 w 770887"/>
                <a:gd name="connsiteY281" fmla="*/ 458710 h 599162"/>
                <a:gd name="connsiteX282" fmla="*/ 319073 w 770887"/>
                <a:gd name="connsiteY282" fmla="*/ 454228 h 599162"/>
                <a:gd name="connsiteX283" fmla="*/ 317577 w 770887"/>
                <a:gd name="connsiteY283" fmla="*/ 451239 h 599162"/>
                <a:gd name="connsiteX284" fmla="*/ 325058 w 770887"/>
                <a:gd name="connsiteY284" fmla="*/ 448251 h 599162"/>
                <a:gd name="connsiteX285" fmla="*/ 331042 w 770887"/>
                <a:gd name="connsiteY285" fmla="*/ 440780 h 599162"/>
                <a:gd name="connsiteX286" fmla="*/ 323561 w 770887"/>
                <a:gd name="connsiteY286" fmla="*/ 440780 h 599162"/>
                <a:gd name="connsiteX287" fmla="*/ 320569 w 770887"/>
                <a:gd name="connsiteY287" fmla="*/ 436298 h 599162"/>
                <a:gd name="connsiteX288" fmla="*/ 328050 w 770887"/>
                <a:gd name="connsiteY288" fmla="*/ 425838 h 599162"/>
                <a:gd name="connsiteX289" fmla="*/ 331042 w 770887"/>
                <a:gd name="connsiteY289" fmla="*/ 415379 h 599162"/>
                <a:gd name="connsiteX290" fmla="*/ 335530 w 770887"/>
                <a:gd name="connsiteY290" fmla="*/ 400438 h 599162"/>
                <a:gd name="connsiteX291" fmla="*/ 343010 w 770887"/>
                <a:gd name="connsiteY291" fmla="*/ 391473 h 599162"/>
                <a:gd name="connsiteX292" fmla="*/ 369940 w 770887"/>
                <a:gd name="connsiteY292" fmla="*/ 394461 h 599162"/>
                <a:gd name="connsiteX293" fmla="*/ 365452 w 770887"/>
                <a:gd name="connsiteY293" fmla="*/ 388484 h 599162"/>
                <a:gd name="connsiteX294" fmla="*/ 357971 w 770887"/>
                <a:gd name="connsiteY294" fmla="*/ 386990 h 599162"/>
                <a:gd name="connsiteX295" fmla="*/ 344507 w 770887"/>
                <a:gd name="connsiteY295" fmla="*/ 381013 h 599162"/>
                <a:gd name="connsiteX296" fmla="*/ 334034 w 770887"/>
                <a:gd name="connsiteY296" fmla="*/ 385496 h 599162"/>
                <a:gd name="connsiteX297" fmla="*/ 325058 w 770887"/>
                <a:gd name="connsiteY297" fmla="*/ 392967 h 599162"/>
                <a:gd name="connsiteX298" fmla="*/ 316081 w 770887"/>
                <a:gd name="connsiteY298" fmla="*/ 400438 h 599162"/>
                <a:gd name="connsiteX299" fmla="*/ 311593 w 770887"/>
                <a:gd name="connsiteY299" fmla="*/ 409403 h 599162"/>
                <a:gd name="connsiteX300" fmla="*/ 310097 w 770887"/>
                <a:gd name="connsiteY300" fmla="*/ 416873 h 599162"/>
                <a:gd name="connsiteX301" fmla="*/ 304113 w 770887"/>
                <a:gd name="connsiteY301" fmla="*/ 416873 h 599162"/>
                <a:gd name="connsiteX302" fmla="*/ 304113 w 770887"/>
                <a:gd name="connsiteY302" fmla="*/ 419862 h 599162"/>
                <a:gd name="connsiteX303" fmla="*/ 307105 w 770887"/>
                <a:gd name="connsiteY303" fmla="*/ 425838 h 599162"/>
                <a:gd name="connsiteX304" fmla="*/ 305609 w 770887"/>
                <a:gd name="connsiteY304" fmla="*/ 430321 h 599162"/>
                <a:gd name="connsiteX305" fmla="*/ 301120 w 770887"/>
                <a:gd name="connsiteY305" fmla="*/ 434803 h 599162"/>
                <a:gd name="connsiteX306" fmla="*/ 290648 w 770887"/>
                <a:gd name="connsiteY306" fmla="*/ 440780 h 599162"/>
                <a:gd name="connsiteX307" fmla="*/ 284664 w 770887"/>
                <a:gd name="connsiteY307" fmla="*/ 445263 h 599162"/>
                <a:gd name="connsiteX308" fmla="*/ 277183 w 770887"/>
                <a:gd name="connsiteY308" fmla="*/ 452734 h 599162"/>
                <a:gd name="connsiteX309" fmla="*/ 275687 w 770887"/>
                <a:gd name="connsiteY309" fmla="*/ 460204 h 599162"/>
                <a:gd name="connsiteX310" fmla="*/ 286160 w 770887"/>
                <a:gd name="connsiteY310" fmla="*/ 463193 h 599162"/>
                <a:gd name="connsiteX311" fmla="*/ 287656 w 770887"/>
                <a:gd name="connsiteY311" fmla="*/ 473652 h 599162"/>
                <a:gd name="connsiteX312" fmla="*/ 283168 w 770887"/>
                <a:gd name="connsiteY312" fmla="*/ 479629 h 599162"/>
                <a:gd name="connsiteX313" fmla="*/ 275687 w 770887"/>
                <a:gd name="connsiteY313" fmla="*/ 484111 h 599162"/>
                <a:gd name="connsiteX314" fmla="*/ 266711 w 770887"/>
                <a:gd name="connsiteY314" fmla="*/ 496064 h 599162"/>
                <a:gd name="connsiteX315" fmla="*/ 253246 w 770887"/>
                <a:gd name="connsiteY315" fmla="*/ 505029 h 599162"/>
                <a:gd name="connsiteX316" fmla="*/ 226317 w 770887"/>
                <a:gd name="connsiteY316" fmla="*/ 518477 h 599162"/>
                <a:gd name="connsiteX317" fmla="*/ 224821 w 770887"/>
                <a:gd name="connsiteY317" fmla="*/ 530430 h 599162"/>
                <a:gd name="connsiteX318" fmla="*/ 214348 w 770887"/>
                <a:gd name="connsiteY318" fmla="*/ 534913 h 599162"/>
                <a:gd name="connsiteX319" fmla="*/ 203876 w 770887"/>
                <a:gd name="connsiteY319" fmla="*/ 540890 h 599162"/>
                <a:gd name="connsiteX320" fmla="*/ 190411 w 770887"/>
                <a:gd name="connsiteY320" fmla="*/ 545372 h 599162"/>
                <a:gd name="connsiteX321" fmla="*/ 185923 w 770887"/>
                <a:gd name="connsiteY321" fmla="*/ 548360 h 599162"/>
                <a:gd name="connsiteX322" fmla="*/ 179939 w 770887"/>
                <a:gd name="connsiteY322" fmla="*/ 552843 h 599162"/>
                <a:gd name="connsiteX323" fmla="*/ 175450 w 770887"/>
                <a:gd name="connsiteY323" fmla="*/ 557325 h 599162"/>
                <a:gd name="connsiteX324" fmla="*/ 172458 w 770887"/>
                <a:gd name="connsiteY324" fmla="*/ 566290 h 599162"/>
                <a:gd name="connsiteX325" fmla="*/ 164978 w 770887"/>
                <a:gd name="connsiteY325" fmla="*/ 567785 h 599162"/>
                <a:gd name="connsiteX326" fmla="*/ 154505 w 770887"/>
                <a:gd name="connsiteY326" fmla="*/ 570773 h 599162"/>
                <a:gd name="connsiteX327" fmla="*/ 147025 w 770887"/>
                <a:gd name="connsiteY327" fmla="*/ 570773 h 599162"/>
                <a:gd name="connsiteX328" fmla="*/ 139545 w 770887"/>
                <a:gd name="connsiteY328" fmla="*/ 573761 h 599162"/>
                <a:gd name="connsiteX329" fmla="*/ 129072 w 770887"/>
                <a:gd name="connsiteY329" fmla="*/ 579738 h 599162"/>
                <a:gd name="connsiteX330" fmla="*/ 132064 w 770887"/>
                <a:gd name="connsiteY330" fmla="*/ 587209 h 599162"/>
                <a:gd name="connsiteX331" fmla="*/ 129072 w 770887"/>
                <a:gd name="connsiteY331" fmla="*/ 588703 h 599162"/>
                <a:gd name="connsiteX332" fmla="*/ 121592 w 770887"/>
                <a:gd name="connsiteY332" fmla="*/ 584220 h 599162"/>
                <a:gd name="connsiteX333" fmla="*/ 114111 w 770887"/>
                <a:gd name="connsiteY333" fmla="*/ 581232 h 599162"/>
                <a:gd name="connsiteX334" fmla="*/ 108127 w 770887"/>
                <a:gd name="connsiteY334" fmla="*/ 572267 h 599162"/>
                <a:gd name="connsiteX335" fmla="*/ 106631 w 770887"/>
                <a:gd name="connsiteY335" fmla="*/ 575255 h 599162"/>
                <a:gd name="connsiteX336" fmla="*/ 106631 w 770887"/>
                <a:gd name="connsiteY336" fmla="*/ 587209 h 599162"/>
                <a:gd name="connsiteX337" fmla="*/ 97655 w 770887"/>
                <a:gd name="connsiteY337" fmla="*/ 587209 h 599162"/>
                <a:gd name="connsiteX338" fmla="*/ 97655 w 770887"/>
                <a:gd name="connsiteY338" fmla="*/ 591691 h 599162"/>
                <a:gd name="connsiteX339" fmla="*/ 88678 w 770887"/>
                <a:gd name="connsiteY339" fmla="*/ 591691 h 599162"/>
                <a:gd name="connsiteX340" fmla="*/ 88678 w 770887"/>
                <a:gd name="connsiteY340" fmla="*/ 590197 h 599162"/>
                <a:gd name="connsiteX341" fmla="*/ 84190 w 770887"/>
                <a:gd name="connsiteY341" fmla="*/ 588703 h 599162"/>
                <a:gd name="connsiteX342" fmla="*/ 78206 w 770887"/>
                <a:gd name="connsiteY342" fmla="*/ 588703 h 599162"/>
                <a:gd name="connsiteX343" fmla="*/ 70725 w 770887"/>
                <a:gd name="connsiteY343" fmla="*/ 590197 h 599162"/>
                <a:gd name="connsiteX344" fmla="*/ 61749 w 770887"/>
                <a:gd name="connsiteY344" fmla="*/ 599162 h 599162"/>
                <a:gd name="connsiteX345" fmla="*/ 45292 w 770887"/>
                <a:gd name="connsiteY345" fmla="*/ 599162 h 599162"/>
                <a:gd name="connsiteX346" fmla="*/ 30331 w 770887"/>
                <a:gd name="connsiteY346" fmla="*/ 599162 h 599162"/>
                <a:gd name="connsiteX347" fmla="*/ 30331 w 770887"/>
                <a:gd name="connsiteY347" fmla="*/ 593185 h 599162"/>
                <a:gd name="connsiteX348" fmla="*/ 40804 w 770887"/>
                <a:gd name="connsiteY348" fmla="*/ 581232 h 599162"/>
                <a:gd name="connsiteX349" fmla="*/ 58757 w 770887"/>
                <a:gd name="connsiteY349" fmla="*/ 581232 h 599162"/>
                <a:gd name="connsiteX350" fmla="*/ 66237 w 770887"/>
                <a:gd name="connsiteY350" fmla="*/ 581232 h 599162"/>
                <a:gd name="connsiteX351" fmla="*/ 73717 w 770887"/>
                <a:gd name="connsiteY351" fmla="*/ 576750 h 599162"/>
                <a:gd name="connsiteX352" fmla="*/ 84190 w 770887"/>
                <a:gd name="connsiteY352" fmla="*/ 573761 h 599162"/>
                <a:gd name="connsiteX353" fmla="*/ 88678 w 770887"/>
                <a:gd name="connsiteY353" fmla="*/ 570773 h 599162"/>
                <a:gd name="connsiteX354" fmla="*/ 93166 w 770887"/>
                <a:gd name="connsiteY354" fmla="*/ 563302 h 599162"/>
                <a:gd name="connsiteX355" fmla="*/ 102143 w 770887"/>
                <a:gd name="connsiteY355" fmla="*/ 558820 h 599162"/>
                <a:gd name="connsiteX356" fmla="*/ 115607 w 770887"/>
                <a:gd name="connsiteY356" fmla="*/ 557325 h 599162"/>
                <a:gd name="connsiteX357" fmla="*/ 123088 w 770887"/>
                <a:gd name="connsiteY357" fmla="*/ 557325 h 599162"/>
                <a:gd name="connsiteX358" fmla="*/ 129072 w 770887"/>
                <a:gd name="connsiteY358" fmla="*/ 563302 h 599162"/>
                <a:gd name="connsiteX359" fmla="*/ 135056 w 770887"/>
                <a:gd name="connsiteY359" fmla="*/ 558820 h 599162"/>
                <a:gd name="connsiteX360" fmla="*/ 141041 w 770887"/>
                <a:gd name="connsiteY360" fmla="*/ 549855 h 599162"/>
                <a:gd name="connsiteX361" fmla="*/ 148521 w 770887"/>
                <a:gd name="connsiteY361" fmla="*/ 542384 h 599162"/>
                <a:gd name="connsiteX362" fmla="*/ 156001 w 770887"/>
                <a:gd name="connsiteY362" fmla="*/ 537901 h 599162"/>
                <a:gd name="connsiteX363" fmla="*/ 170962 w 770887"/>
                <a:gd name="connsiteY363" fmla="*/ 534913 h 599162"/>
                <a:gd name="connsiteX364" fmla="*/ 176946 w 770887"/>
                <a:gd name="connsiteY364" fmla="*/ 528936 h 599162"/>
                <a:gd name="connsiteX365" fmla="*/ 184427 w 770887"/>
                <a:gd name="connsiteY365" fmla="*/ 521465 h 599162"/>
                <a:gd name="connsiteX366" fmla="*/ 193403 w 770887"/>
                <a:gd name="connsiteY366" fmla="*/ 513994 h 599162"/>
                <a:gd name="connsiteX367" fmla="*/ 200884 w 770887"/>
                <a:gd name="connsiteY367" fmla="*/ 509512 h 599162"/>
                <a:gd name="connsiteX368" fmla="*/ 203876 w 770887"/>
                <a:gd name="connsiteY368" fmla="*/ 500547 h 599162"/>
                <a:gd name="connsiteX369" fmla="*/ 205372 w 770887"/>
                <a:gd name="connsiteY369" fmla="*/ 487099 h 599162"/>
                <a:gd name="connsiteX370" fmla="*/ 208364 w 770887"/>
                <a:gd name="connsiteY370" fmla="*/ 478134 h 599162"/>
                <a:gd name="connsiteX371" fmla="*/ 209860 w 770887"/>
                <a:gd name="connsiteY371" fmla="*/ 475146 h 599162"/>
                <a:gd name="connsiteX372" fmla="*/ 217340 w 770887"/>
                <a:gd name="connsiteY372" fmla="*/ 464687 h 599162"/>
                <a:gd name="connsiteX373" fmla="*/ 212852 w 770887"/>
                <a:gd name="connsiteY373" fmla="*/ 464687 h 599162"/>
                <a:gd name="connsiteX374" fmla="*/ 205372 w 770887"/>
                <a:gd name="connsiteY374" fmla="*/ 466181 h 599162"/>
                <a:gd name="connsiteX375" fmla="*/ 200884 w 770887"/>
                <a:gd name="connsiteY375" fmla="*/ 466181 h 599162"/>
                <a:gd name="connsiteX376" fmla="*/ 193403 w 770887"/>
                <a:gd name="connsiteY376" fmla="*/ 464687 h 599162"/>
                <a:gd name="connsiteX377" fmla="*/ 190411 w 770887"/>
                <a:gd name="connsiteY377" fmla="*/ 461699 h 599162"/>
                <a:gd name="connsiteX378" fmla="*/ 197891 w 770887"/>
                <a:gd name="connsiteY378" fmla="*/ 454228 h 599162"/>
                <a:gd name="connsiteX379" fmla="*/ 190411 w 770887"/>
                <a:gd name="connsiteY379" fmla="*/ 455722 h 599162"/>
                <a:gd name="connsiteX380" fmla="*/ 185923 w 770887"/>
                <a:gd name="connsiteY380" fmla="*/ 460204 h 599162"/>
                <a:gd name="connsiteX381" fmla="*/ 182931 w 770887"/>
                <a:gd name="connsiteY381" fmla="*/ 470664 h 599162"/>
                <a:gd name="connsiteX382" fmla="*/ 178442 w 770887"/>
                <a:gd name="connsiteY382" fmla="*/ 475146 h 599162"/>
                <a:gd name="connsiteX383" fmla="*/ 176946 w 770887"/>
                <a:gd name="connsiteY383" fmla="*/ 470664 h 599162"/>
                <a:gd name="connsiteX384" fmla="*/ 172458 w 770887"/>
                <a:gd name="connsiteY384" fmla="*/ 464687 h 599162"/>
                <a:gd name="connsiteX385" fmla="*/ 164978 w 770887"/>
                <a:gd name="connsiteY385" fmla="*/ 457216 h 599162"/>
                <a:gd name="connsiteX386" fmla="*/ 153009 w 770887"/>
                <a:gd name="connsiteY386" fmla="*/ 449745 h 599162"/>
                <a:gd name="connsiteX387" fmla="*/ 150017 w 770887"/>
                <a:gd name="connsiteY387" fmla="*/ 449745 h 599162"/>
                <a:gd name="connsiteX388" fmla="*/ 139545 w 770887"/>
                <a:gd name="connsiteY388" fmla="*/ 457216 h 599162"/>
                <a:gd name="connsiteX389" fmla="*/ 133560 w 770887"/>
                <a:gd name="connsiteY389" fmla="*/ 457216 h 599162"/>
                <a:gd name="connsiteX390" fmla="*/ 124584 w 770887"/>
                <a:gd name="connsiteY390" fmla="*/ 457216 h 599162"/>
                <a:gd name="connsiteX391" fmla="*/ 126080 w 770887"/>
                <a:gd name="connsiteY391" fmla="*/ 437792 h 599162"/>
                <a:gd name="connsiteX392" fmla="*/ 127576 w 770887"/>
                <a:gd name="connsiteY392" fmla="*/ 431815 h 599162"/>
                <a:gd name="connsiteX393" fmla="*/ 132064 w 770887"/>
                <a:gd name="connsiteY393" fmla="*/ 425838 h 599162"/>
                <a:gd name="connsiteX394" fmla="*/ 132064 w 770887"/>
                <a:gd name="connsiteY394" fmla="*/ 418368 h 599162"/>
                <a:gd name="connsiteX395" fmla="*/ 130568 w 770887"/>
                <a:gd name="connsiteY395" fmla="*/ 406414 h 599162"/>
                <a:gd name="connsiteX396" fmla="*/ 127576 w 770887"/>
                <a:gd name="connsiteY396" fmla="*/ 394461 h 599162"/>
                <a:gd name="connsiteX397" fmla="*/ 124584 w 770887"/>
                <a:gd name="connsiteY397" fmla="*/ 397449 h 599162"/>
                <a:gd name="connsiteX398" fmla="*/ 118600 w 770887"/>
                <a:gd name="connsiteY398" fmla="*/ 403426 h 599162"/>
                <a:gd name="connsiteX399" fmla="*/ 114111 w 770887"/>
                <a:gd name="connsiteY399" fmla="*/ 406414 h 599162"/>
                <a:gd name="connsiteX400" fmla="*/ 109623 w 770887"/>
                <a:gd name="connsiteY400" fmla="*/ 406414 h 599162"/>
                <a:gd name="connsiteX401" fmla="*/ 105135 w 770887"/>
                <a:gd name="connsiteY401" fmla="*/ 401932 h 599162"/>
                <a:gd name="connsiteX402" fmla="*/ 102143 w 770887"/>
                <a:gd name="connsiteY402" fmla="*/ 401932 h 599162"/>
                <a:gd name="connsiteX403" fmla="*/ 96158 w 770887"/>
                <a:gd name="connsiteY403" fmla="*/ 398943 h 599162"/>
                <a:gd name="connsiteX404" fmla="*/ 91670 w 770887"/>
                <a:gd name="connsiteY404" fmla="*/ 394461 h 599162"/>
                <a:gd name="connsiteX405" fmla="*/ 87182 w 770887"/>
                <a:gd name="connsiteY405" fmla="*/ 391473 h 599162"/>
                <a:gd name="connsiteX406" fmla="*/ 82694 w 770887"/>
                <a:gd name="connsiteY406" fmla="*/ 386990 h 599162"/>
                <a:gd name="connsiteX407" fmla="*/ 81198 w 770887"/>
                <a:gd name="connsiteY407" fmla="*/ 382508 h 599162"/>
                <a:gd name="connsiteX408" fmla="*/ 79702 w 770887"/>
                <a:gd name="connsiteY408" fmla="*/ 372048 h 599162"/>
                <a:gd name="connsiteX409" fmla="*/ 85686 w 770887"/>
                <a:gd name="connsiteY409" fmla="*/ 367566 h 599162"/>
                <a:gd name="connsiteX410" fmla="*/ 91670 w 770887"/>
                <a:gd name="connsiteY410" fmla="*/ 367566 h 599162"/>
                <a:gd name="connsiteX411" fmla="*/ 99151 w 770887"/>
                <a:gd name="connsiteY411" fmla="*/ 367566 h 599162"/>
                <a:gd name="connsiteX412" fmla="*/ 106631 w 770887"/>
                <a:gd name="connsiteY412" fmla="*/ 372048 h 599162"/>
                <a:gd name="connsiteX413" fmla="*/ 109623 w 770887"/>
                <a:gd name="connsiteY413" fmla="*/ 364578 h 599162"/>
                <a:gd name="connsiteX414" fmla="*/ 105135 w 770887"/>
                <a:gd name="connsiteY414" fmla="*/ 360095 h 599162"/>
                <a:gd name="connsiteX415" fmla="*/ 103639 w 770887"/>
                <a:gd name="connsiteY415" fmla="*/ 360095 h 599162"/>
                <a:gd name="connsiteX416" fmla="*/ 96158 w 770887"/>
                <a:gd name="connsiteY416" fmla="*/ 360095 h 599162"/>
                <a:gd name="connsiteX417" fmla="*/ 91670 w 770887"/>
                <a:gd name="connsiteY417" fmla="*/ 360095 h 599162"/>
                <a:gd name="connsiteX418" fmla="*/ 82694 w 770887"/>
                <a:gd name="connsiteY418" fmla="*/ 354118 h 599162"/>
                <a:gd name="connsiteX419" fmla="*/ 79702 w 770887"/>
                <a:gd name="connsiteY419" fmla="*/ 348142 h 599162"/>
                <a:gd name="connsiteX420" fmla="*/ 76710 w 770887"/>
                <a:gd name="connsiteY420" fmla="*/ 340671 h 599162"/>
                <a:gd name="connsiteX421" fmla="*/ 73717 w 770887"/>
                <a:gd name="connsiteY421" fmla="*/ 333200 h 599162"/>
                <a:gd name="connsiteX422" fmla="*/ 73717 w 770887"/>
                <a:gd name="connsiteY422" fmla="*/ 330212 h 599162"/>
                <a:gd name="connsiteX423" fmla="*/ 76710 w 770887"/>
                <a:gd name="connsiteY423" fmla="*/ 327223 h 599162"/>
                <a:gd name="connsiteX424" fmla="*/ 81198 w 770887"/>
                <a:gd name="connsiteY424" fmla="*/ 319752 h 599162"/>
                <a:gd name="connsiteX425" fmla="*/ 88678 w 770887"/>
                <a:gd name="connsiteY425" fmla="*/ 310787 h 599162"/>
                <a:gd name="connsiteX426" fmla="*/ 97655 w 770887"/>
                <a:gd name="connsiteY426" fmla="*/ 304811 h 599162"/>
                <a:gd name="connsiteX427" fmla="*/ 103639 w 770887"/>
                <a:gd name="connsiteY427" fmla="*/ 297340 h 599162"/>
                <a:gd name="connsiteX428" fmla="*/ 105135 w 770887"/>
                <a:gd name="connsiteY428" fmla="*/ 289869 h 599162"/>
                <a:gd name="connsiteX429" fmla="*/ 112615 w 770887"/>
                <a:gd name="connsiteY429" fmla="*/ 282398 h 599162"/>
                <a:gd name="connsiteX430" fmla="*/ 118600 w 770887"/>
                <a:gd name="connsiteY430" fmla="*/ 280904 h 599162"/>
                <a:gd name="connsiteX431" fmla="*/ 123088 w 770887"/>
                <a:gd name="connsiteY431" fmla="*/ 283892 h 599162"/>
                <a:gd name="connsiteX432" fmla="*/ 127576 w 770887"/>
                <a:gd name="connsiteY432" fmla="*/ 289869 h 599162"/>
                <a:gd name="connsiteX433" fmla="*/ 130568 w 770887"/>
                <a:gd name="connsiteY433" fmla="*/ 289869 h 599162"/>
                <a:gd name="connsiteX434" fmla="*/ 136552 w 770887"/>
                <a:gd name="connsiteY434" fmla="*/ 289869 h 599162"/>
                <a:gd name="connsiteX435" fmla="*/ 139545 w 770887"/>
                <a:gd name="connsiteY435" fmla="*/ 289869 h 599162"/>
                <a:gd name="connsiteX436" fmla="*/ 144033 w 770887"/>
                <a:gd name="connsiteY436" fmla="*/ 283892 h 599162"/>
                <a:gd name="connsiteX437" fmla="*/ 148521 w 770887"/>
                <a:gd name="connsiteY437" fmla="*/ 283892 h 599162"/>
                <a:gd name="connsiteX438" fmla="*/ 150017 w 770887"/>
                <a:gd name="connsiteY438" fmla="*/ 280904 h 599162"/>
                <a:gd name="connsiteX439" fmla="*/ 153009 w 770887"/>
                <a:gd name="connsiteY439" fmla="*/ 276422 h 599162"/>
                <a:gd name="connsiteX440" fmla="*/ 154505 w 770887"/>
                <a:gd name="connsiteY440" fmla="*/ 280904 h 599162"/>
                <a:gd name="connsiteX441" fmla="*/ 158994 w 770887"/>
                <a:gd name="connsiteY441" fmla="*/ 280904 h 599162"/>
                <a:gd name="connsiteX442" fmla="*/ 161986 w 770887"/>
                <a:gd name="connsiteY442" fmla="*/ 280904 h 599162"/>
                <a:gd name="connsiteX443" fmla="*/ 167970 w 770887"/>
                <a:gd name="connsiteY443" fmla="*/ 280904 h 599162"/>
                <a:gd name="connsiteX444" fmla="*/ 172458 w 770887"/>
                <a:gd name="connsiteY444" fmla="*/ 276422 h 599162"/>
                <a:gd name="connsiteX445" fmla="*/ 176946 w 770887"/>
                <a:gd name="connsiteY445" fmla="*/ 276422 h 599162"/>
                <a:gd name="connsiteX446" fmla="*/ 178442 w 770887"/>
                <a:gd name="connsiteY446" fmla="*/ 265962 h 599162"/>
                <a:gd name="connsiteX447" fmla="*/ 175450 w 770887"/>
                <a:gd name="connsiteY447" fmla="*/ 258491 h 599162"/>
                <a:gd name="connsiteX448" fmla="*/ 172458 w 770887"/>
                <a:gd name="connsiteY448" fmla="*/ 246538 h 599162"/>
                <a:gd name="connsiteX449" fmla="*/ 178442 w 770887"/>
                <a:gd name="connsiteY449" fmla="*/ 246538 h 599162"/>
                <a:gd name="connsiteX450" fmla="*/ 184427 w 770887"/>
                <a:gd name="connsiteY450" fmla="*/ 240561 h 599162"/>
                <a:gd name="connsiteX451" fmla="*/ 182931 w 770887"/>
                <a:gd name="connsiteY451" fmla="*/ 231596 h 599162"/>
                <a:gd name="connsiteX452" fmla="*/ 173954 w 770887"/>
                <a:gd name="connsiteY452" fmla="*/ 230102 h 599162"/>
                <a:gd name="connsiteX453" fmla="*/ 169466 w 770887"/>
                <a:gd name="connsiteY453" fmla="*/ 230102 h 599162"/>
                <a:gd name="connsiteX454" fmla="*/ 164978 w 770887"/>
                <a:gd name="connsiteY454" fmla="*/ 231596 h 599162"/>
                <a:gd name="connsiteX455" fmla="*/ 160490 w 770887"/>
                <a:gd name="connsiteY455" fmla="*/ 234585 h 599162"/>
                <a:gd name="connsiteX456" fmla="*/ 157497 w 770887"/>
                <a:gd name="connsiteY456" fmla="*/ 240561 h 599162"/>
                <a:gd name="connsiteX457" fmla="*/ 153009 w 770887"/>
                <a:gd name="connsiteY457" fmla="*/ 240561 h 599162"/>
                <a:gd name="connsiteX458" fmla="*/ 148521 w 770887"/>
                <a:gd name="connsiteY458" fmla="*/ 231596 h 599162"/>
                <a:gd name="connsiteX459" fmla="*/ 136552 w 770887"/>
                <a:gd name="connsiteY459" fmla="*/ 231596 h 599162"/>
                <a:gd name="connsiteX460" fmla="*/ 123088 w 770887"/>
                <a:gd name="connsiteY460" fmla="*/ 231596 h 599162"/>
                <a:gd name="connsiteX461" fmla="*/ 112615 w 770887"/>
                <a:gd name="connsiteY461" fmla="*/ 228608 h 599162"/>
                <a:gd name="connsiteX462" fmla="*/ 102143 w 770887"/>
                <a:gd name="connsiteY462" fmla="*/ 224125 h 599162"/>
                <a:gd name="connsiteX463" fmla="*/ 96158 w 770887"/>
                <a:gd name="connsiteY463" fmla="*/ 216654 h 599162"/>
                <a:gd name="connsiteX464" fmla="*/ 94662 w 770887"/>
                <a:gd name="connsiteY464" fmla="*/ 201713 h 599162"/>
                <a:gd name="connsiteX465" fmla="*/ 102143 w 770887"/>
                <a:gd name="connsiteY465" fmla="*/ 198724 h 599162"/>
                <a:gd name="connsiteX466" fmla="*/ 106631 w 770887"/>
                <a:gd name="connsiteY466" fmla="*/ 195736 h 599162"/>
                <a:gd name="connsiteX467" fmla="*/ 96158 w 770887"/>
                <a:gd name="connsiteY467" fmla="*/ 191254 h 599162"/>
                <a:gd name="connsiteX468" fmla="*/ 90174 w 770887"/>
                <a:gd name="connsiteY468" fmla="*/ 186771 h 599162"/>
                <a:gd name="connsiteX469" fmla="*/ 82694 w 770887"/>
                <a:gd name="connsiteY469" fmla="*/ 180794 h 599162"/>
                <a:gd name="connsiteX470" fmla="*/ 81198 w 770887"/>
                <a:gd name="connsiteY470" fmla="*/ 177806 h 599162"/>
                <a:gd name="connsiteX471" fmla="*/ 87182 w 770887"/>
                <a:gd name="connsiteY471" fmla="*/ 173324 h 599162"/>
                <a:gd name="connsiteX472" fmla="*/ 91670 w 770887"/>
                <a:gd name="connsiteY472" fmla="*/ 173324 h 599162"/>
                <a:gd name="connsiteX473" fmla="*/ 100647 w 770887"/>
                <a:gd name="connsiteY473" fmla="*/ 171829 h 599162"/>
                <a:gd name="connsiteX474" fmla="*/ 112615 w 770887"/>
                <a:gd name="connsiteY474" fmla="*/ 164359 h 599162"/>
                <a:gd name="connsiteX475" fmla="*/ 114111 w 770887"/>
                <a:gd name="connsiteY475" fmla="*/ 167347 h 599162"/>
                <a:gd name="connsiteX476" fmla="*/ 121592 w 770887"/>
                <a:gd name="connsiteY476" fmla="*/ 164359 h 599162"/>
                <a:gd name="connsiteX477" fmla="*/ 121592 w 770887"/>
                <a:gd name="connsiteY477" fmla="*/ 162864 h 599162"/>
                <a:gd name="connsiteX478" fmla="*/ 126080 w 770887"/>
                <a:gd name="connsiteY478" fmla="*/ 161370 h 599162"/>
                <a:gd name="connsiteX479" fmla="*/ 135056 w 770887"/>
                <a:gd name="connsiteY479" fmla="*/ 159876 h 599162"/>
                <a:gd name="connsiteX480" fmla="*/ 145529 w 770887"/>
                <a:gd name="connsiteY480" fmla="*/ 159876 h 599162"/>
                <a:gd name="connsiteX481" fmla="*/ 150017 w 770887"/>
                <a:gd name="connsiteY481" fmla="*/ 162864 h 599162"/>
                <a:gd name="connsiteX482" fmla="*/ 147025 w 770887"/>
                <a:gd name="connsiteY482" fmla="*/ 170335 h 599162"/>
                <a:gd name="connsiteX483" fmla="*/ 147025 w 770887"/>
                <a:gd name="connsiteY483" fmla="*/ 173324 h 599162"/>
                <a:gd name="connsiteX484" fmla="*/ 151513 w 770887"/>
                <a:gd name="connsiteY484" fmla="*/ 176312 h 599162"/>
                <a:gd name="connsiteX485" fmla="*/ 156001 w 770887"/>
                <a:gd name="connsiteY485" fmla="*/ 180794 h 599162"/>
                <a:gd name="connsiteX486" fmla="*/ 164978 w 770887"/>
                <a:gd name="connsiteY486" fmla="*/ 180794 h 599162"/>
                <a:gd name="connsiteX487" fmla="*/ 176946 w 770887"/>
                <a:gd name="connsiteY487" fmla="*/ 183783 h 599162"/>
                <a:gd name="connsiteX488" fmla="*/ 185923 w 770887"/>
                <a:gd name="connsiteY488" fmla="*/ 179300 h 599162"/>
                <a:gd name="connsiteX489" fmla="*/ 191907 w 770887"/>
                <a:gd name="connsiteY489" fmla="*/ 173324 h 599162"/>
                <a:gd name="connsiteX490" fmla="*/ 199387 w 770887"/>
                <a:gd name="connsiteY490" fmla="*/ 168841 h 599162"/>
                <a:gd name="connsiteX491" fmla="*/ 191907 w 770887"/>
                <a:gd name="connsiteY491" fmla="*/ 165853 h 599162"/>
                <a:gd name="connsiteX492" fmla="*/ 185923 w 770887"/>
                <a:gd name="connsiteY492" fmla="*/ 162864 h 599162"/>
                <a:gd name="connsiteX493" fmla="*/ 181435 w 770887"/>
                <a:gd name="connsiteY493" fmla="*/ 159876 h 599162"/>
                <a:gd name="connsiteX494" fmla="*/ 181435 w 770887"/>
                <a:gd name="connsiteY494" fmla="*/ 153899 h 599162"/>
                <a:gd name="connsiteX495" fmla="*/ 179939 w 770887"/>
                <a:gd name="connsiteY495" fmla="*/ 146428 h 599162"/>
                <a:gd name="connsiteX496" fmla="*/ 157497 w 770887"/>
                <a:gd name="connsiteY496" fmla="*/ 140452 h 599162"/>
                <a:gd name="connsiteX497" fmla="*/ 157497 w 770887"/>
                <a:gd name="connsiteY497" fmla="*/ 118039 h 599162"/>
                <a:gd name="connsiteX498" fmla="*/ 147025 w 770887"/>
                <a:gd name="connsiteY498" fmla="*/ 107580 h 599162"/>
                <a:gd name="connsiteX499" fmla="*/ 126080 w 770887"/>
                <a:gd name="connsiteY499" fmla="*/ 85168 h 599162"/>
                <a:gd name="connsiteX500" fmla="*/ 129072 w 770887"/>
                <a:gd name="connsiteY500" fmla="*/ 85168 h 599162"/>
                <a:gd name="connsiteX501" fmla="*/ 129072 w 770887"/>
                <a:gd name="connsiteY501" fmla="*/ 80685 h 599162"/>
                <a:gd name="connsiteX502" fmla="*/ 136552 w 770887"/>
                <a:gd name="connsiteY502" fmla="*/ 80685 h 599162"/>
                <a:gd name="connsiteX503" fmla="*/ 136552 w 770887"/>
                <a:gd name="connsiteY503" fmla="*/ 74708 h 599162"/>
                <a:gd name="connsiteX504" fmla="*/ 138048 w 770887"/>
                <a:gd name="connsiteY504" fmla="*/ 67238 h 599162"/>
                <a:gd name="connsiteX505" fmla="*/ 142537 w 770887"/>
                <a:gd name="connsiteY505" fmla="*/ 67238 h 599162"/>
                <a:gd name="connsiteX506" fmla="*/ 147025 w 770887"/>
                <a:gd name="connsiteY506" fmla="*/ 70226 h 599162"/>
                <a:gd name="connsiteX507" fmla="*/ 154505 w 770887"/>
                <a:gd name="connsiteY507" fmla="*/ 70226 h 599162"/>
                <a:gd name="connsiteX508" fmla="*/ 157497 w 770887"/>
                <a:gd name="connsiteY508" fmla="*/ 70226 h 599162"/>
                <a:gd name="connsiteX509" fmla="*/ 164978 w 770887"/>
                <a:gd name="connsiteY509" fmla="*/ 70226 h 599162"/>
                <a:gd name="connsiteX510" fmla="*/ 178442 w 770887"/>
                <a:gd name="connsiteY510" fmla="*/ 65743 h 599162"/>
                <a:gd name="connsiteX511" fmla="*/ 182931 w 770887"/>
                <a:gd name="connsiteY511" fmla="*/ 61261 h 599162"/>
                <a:gd name="connsiteX512" fmla="*/ 187419 w 770887"/>
                <a:gd name="connsiteY512" fmla="*/ 53790 h 599162"/>
                <a:gd name="connsiteX513" fmla="*/ 187419 w 770887"/>
                <a:gd name="connsiteY513" fmla="*/ 41837 h 599162"/>
                <a:gd name="connsiteX514" fmla="*/ 191907 w 770887"/>
                <a:gd name="connsiteY514" fmla="*/ 41837 h 599162"/>
                <a:gd name="connsiteX515" fmla="*/ 196395 w 770887"/>
                <a:gd name="connsiteY515" fmla="*/ 37354 h 599162"/>
                <a:gd name="connsiteX516" fmla="*/ 205372 w 770887"/>
                <a:gd name="connsiteY516" fmla="*/ 29883 h 599162"/>
                <a:gd name="connsiteX517" fmla="*/ 221829 w 770887"/>
                <a:gd name="connsiteY517" fmla="*/ 26895 h 599162"/>
                <a:gd name="connsiteX518" fmla="*/ 227813 w 770887"/>
                <a:gd name="connsiteY518" fmla="*/ 19424 h 599162"/>
                <a:gd name="connsiteX519" fmla="*/ 233797 w 770887"/>
                <a:gd name="connsiteY519" fmla="*/ 16436 h 599162"/>
                <a:gd name="connsiteX520" fmla="*/ 238285 w 770887"/>
                <a:gd name="connsiteY520" fmla="*/ 11953 h 599162"/>
                <a:gd name="connsiteX521" fmla="*/ 262223 w 770887"/>
                <a:gd name="connsiteY521" fmla="*/ 13447 h 599162"/>
                <a:gd name="connsiteX522" fmla="*/ 265215 w 770887"/>
                <a:gd name="connsiteY522" fmla="*/ 5977 h 599162"/>
                <a:gd name="connsiteX523" fmla="*/ 277183 w 770887"/>
                <a:gd name="connsiteY523" fmla="*/ 0 h 599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Lst>
              <a:rect l="l" t="t" r="r" b="b"/>
              <a:pathLst>
                <a:path w="770887" h="599162">
                  <a:moveTo>
                    <a:pt x="302516" y="482511"/>
                  </a:moveTo>
                  <a:lnTo>
                    <a:pt x="307819" y="487813"/>
                  </a:lnTo>
                  <a:lnTo>
                    <a:pt x="318423" y="494883"/>
                  </a:lnTo>
                  <a:lnTo>
                    <a:pt x="311354" y="496651"/>
                  </a:lnTo>
                  <a:lnTo>
                    <a:pt x="307819" y="496651"/>
                  </a:lnTo>
                  <a:lnTo>
                    <a:pt x="300749" y="501953"/>
                  </a:lnTo>
                  <a:lnTo>
                    <a:pt x="300749" y="503720"/>
                  </a:lnTo>
                  <a:lnTo>
                    <a:pt x="300749" y="509023"/>
                  </a:lnTo>
                  <a:lnTo>
                    <a:pt x="304284" y="509023"/>
                  </a:lnTo>
                  <a:lnTo>
                    <a:pt x="311354" y="517860"/>
                  </a:lnTo>
                  <a:lnTo>
                    <a:pt x="311354" y="521395"/>
                  </a:lnTo>
                  <a:lnTo>
                    <a:pt x="306051" y="523162"/>
                  </a:lnTo>
                  <a:lnTo>
                    <a:pt x="302516" y="523162"/>
                  </a:lnTo>
                  <a:lnTo>
                    <a:pt x="298982" y="524930"/>
                  </a:lnTo>
                  <a:lnTo>
                    <a:pt x="297214" y="524930"/>
                  </a:lnTo>
                  <a:lnTo>
                    <a:pt x="291912" y="528465"/>
                  </a:lnTo>
                  <a:lnTo>
                    <a:pt x="291912" y="533767"/>
                  </a:lnTo>
                  <a:lnTo>
                    <a:pt x="291912" y="535534"/>
                  </a:lnTo>
                  <a:lnTo>
                    <a:pt x="288377" y="540837"/>
                  </a:lnTo>
                  <a:lnTo>
                    <a:pt x="283075" y="531999"/>
                  </a:lnTo>
                  <a:lnTo>
                    <a:pt x="283075" y="533767"/>
                  </a:lnTo>
                  <a:lnTo>
                    <a:pt x="281307" y="537302"/>
                  </a:lnTo>
                  <a:lnTo>
                    <a:pt x="276005" y="542604"/>
                  </a:lnTo>
                  <a:lnTo>
                    <a:pt x="272470" y="549674"/>
                  </a:lnTo>
                  <a:lnTo>
                    <a:pt x="272470" y="551441"/>
                  </a:lnTo>
                  <a:lnTo>
                    <a:pt x="272470" y="558511"/>
                  </a:lnTo>
                  <a:lnTo>
                    <a:pt x="256563" y="558511"/>
                  </a:lnTo>
                  <a:lnTo>
                    <a:pt x="268935" y="554976"/>
                  </a:lnTo>
                  <a:lnTo>
                    <a:pt x="270703" y="551441"/>
                  </a:lnTo>
                  <a:lnTo>
                    <a:pt x="272470" y="547906"/>
                  </a:lnTo>
                  <a:lnTo>
                    <a:pt x="270703" y="542604"/>
                  </a:lnTo>
                  <a:lnTo>
                    <a:pt x="267168" y="540837"/>
                  </a:lnTo>
                  <a:lnTo>
                    <a:pt x="265400" y="540837"/>
                  </a:lnTo>
                  <a:lnTo>
                    <a:pt x="261866" y="537302"/>
                  </a:lnTo>
                  <a:lnTo>
                    <a:pt x="261866" y="535534"/>
                  </a:lnTo>
                  <a:lnTo>
                    <a:pt x="260098" y="524930"/>
                  </a:lnTo>
                  <a:lnTo>
                    <a:pt x="263633" y="521395"/>
                  </a:lnTo>
                  <a:lnTo>
                    <a:pt x="265400" y="517860"/>
                  </a:lnTo>
                  <a:lnTo>
                    <a:pt x="270703" y="514325"/>
                  </a:lnTo>
                  <a:lnTo>
                    <a:pt x="272470" y="516093"/>
                  </a:lnTo>
                  <a:lnTo>
                    <a:pt x="277772" y="521395"/>
                  </a:lnTo>
                  <a:lnTo>
                    <a:pt x="281307" y="528465"/>
                  </a:lnTo>
                  <a:lnTo>
                    <a:pt x="281307" y="521395"/>
                  </a:lnTo>
                  <a:lnTo>
                    <a:pt x="279540" y="514325"/>
                  </a:lnTo>
                  <a:lnTo>
                    <a:pt x="276005" y="509023"/>
                  </a:lnTo>
                  <a:lnTo>
                    <a:pt x="281307" y="507255"/>
                  </a:lnTo>
                  <a:lnTo>
                    <a:pt x="288377" y="510790"/>
                  </a:lnTo>
                  <a:lnTo>
                    <a:pt x="291912" y="510790"/>
                  </a:lnTo>
                  <a:lnTo>
                    <a:pt x="291912" y="507255"/>
                  </a:lnTo>
                  <a:lnTo>
                    <a:pt x="291912" y="505488"/>
                  </a:lnTo>
                  <a:lnTo>
                    <a:pt x="291912" y="501953"/>
                  </a:lnTo>
                  <a:lnTo>
                    <a:pt x="291912" y="496651"/>
                  </a:lnTo>
                  <a:lnTo>
                    <a:pt x="290144" y="493116"/>
                  </a:lnTo>
                  <a:lnTo>
                    <a:pt x="297214" y="487813"/>
                  </a:lnTo>
                  <a:close/>
                  <a:moveTo>
                    <a:pt x="55075" y="374697"/>
                  </a:moveTo>
                  <a:lnTo>
                    <a:pt x="58610" y="374697"/>
                  </a:lnTo>
                  <a:lnTo>
                    <a:pt x="63912" y="385302"/>
                  </a:lnTo>
                  <a:lnTo>
                    <a:pt x="63912" y="390604"/>
                  </a:lnTo>
                  <a:lnTo>
                    <a:pt x="60377" y="395906"/>
                  </a:lnTo>
                  <a:lnTo>
                    <a:pt x="56842" y="395906"/>
                  </a:lnTo>
                  <a:lnTo>
                    <a:pt x="51540" y="395906"/>
                  </a:lnTo>
                  <a:lnTo>
                    <a:pt x="44470" y="390604"/>
                  </a:lnTo>
                  <a:lnTo>
                    <a:pt x="35633" y="383534"/>
                  </a:lnTo>
                  <a:lnTo>
                    <a:pt x="44470" y="378232"/>
                  </a:lnTo>
                  <a:lnTo>
                    <a:pt x="49773" y="378232"/>
                  </a:lnTo>
                  <a:close/>
                  <a:moveTo>
                    <a:pt x="4447" y="224465"/>
                  </a:moveTo>
                  <a:cubicBezTo>
                    <a:pt x="4447" y="224465"/>
                    <a:pt x="4447" y="224465"/>
                    <a:pt x="5929" y="230488"/>
                  </a:cubicBezTo>
                  <a:cubicBezTo>
                    <a:pt x="5929" y="230488"/>
                    <a:pt x="5929" y="230488"/>
                    <a:pt x="8894" y="233499"/>
                  </a:cubicBezTo>
                  <a:cubicBezTo>
                    <a:pt x="8894" y="233499"/>
                    <a:pt x="8894" y="233499"/>
                    <a:pt x="16306" y="235005"/>
                  </a:cubicBezTo>
                  <a:cubicBezTo>
                    <a:pt x="16306" y="235005"/>
                    <a:pt x="16306" y="235005"/>
                    <a:pt x="23717" y="235005"/>
                  </a:cubicBezTo>
                  <a:cubicBezTo>
                    <a:pt x="23717" y="235005"/>
                    <a:pt x="23717" y="235005"/>
                    <a:pt x="28164" y="238016"/>
                  </a:cubicBezTo>
                  <a:cubicBezTo>
                    <a:pt x="28164" y="238016"/>
                    <a:pt x="28164" y="238016"/>
                    <a:pt x="28164" y="242533"/>
                  </a:cubicBezTo>
                  <a:cubicBezTo>
                    <a:pt x="28164" y="242533"/>
                    <a:pt x="28164" y="242533"/>
                    <a:pt x="31129" y="245544"/>
                  </a:cubicBezTo>
                  <a:cubicBezTo>
                    <a:pt x="31129" y="245544"/>
                    <a:pt x="31129" y="245544"/>
                    <a:pt x="37058" y="251566"/>
                  </a:cubicBezTo>
                  <a:cubicBezTo>
                    <a:pt x="37058" y="251566"/>
                    <a:pt x="37058" y="251566"/>
                    <a:pt x="44470" y="262106"/>
                  </a:cubicBezTo>
                  <a:cubicBezTo>
                    <a:pt x="44470" y="262106"/>
                    <a:pt x="44470" y="262106"/>
                    <a:pt x="40023" y="262106"/>
                  </a:cubicBezTo>
                  <a:cubicBezTo>
                    <a:pt x="40023" y="262106"/>
                    <a:pt x="40023" y="262106"/>
                    <a:pt x="31129" y="262106"/>
                  </a:cubicBezTo>
                  <a:lnTo>
                    <a:pt x="29647" y="265117"/>
                  </a:lnTo>
                  <a:cubicBezTo>
                    <a:pt x="29647" y="265117"/>
                    <a:pt x="29647" y="265117"/>
                    <a:pt x="23717" y="259095"/>
                  </a:cubicBezTo>
                  <a:cubicBezTo>
                    <a:pt x="23717" y="259095"/>
                    <a:pt x="23717" y="259095"/>
                    <a:pt x="20753" y="250061"/>
                  </a:cubicBezTo>
                  <a:cubicBezTo>
                    <a:pt x="20753" y="250061"/>
                    <a:pt x="20753" y="250061"/>
                    <a:pt x="19270" y="247050"/>
                  </a:cubicBezTo>
                  <a:cubicBezTo>
                    <a:pt x="19270" y="247050"/>
                    <a:pt x="19270" y="247050"/>
                    <a:pt x="16306" y="244038"/>
                  </a:cubicBezTo>
                  <a:cubicBezTo>
                    <a:pt x="16306" y="244038"/>
                    <a:pt x="16306" y="244038"/>
                    <a:pt x="14823" y="244038"/>
                  </a:cubicBezTo>
                  <a:cubicBezTo>
                    <a:pt x="14823" y="244038"/>
                    <a:pt x="14823" y="244038"/>
                    <a:pt x="13341" y="244038"/>
                  </a:cubicBezTo>
                  <a:cubicBezTo>
                    <a:pt x="13341" y="244038"/>
                    <a:pt x="10376" y="244038"/>
                    <a:pt x="10376" y="244038"/>
                  </a:cubicBezTo>
                  <a:cubicBezTo>
                    <a:pt x="8894" y="242533"/>
                    <a:pt x="8894" y="244038"/>
                    <a:pt x="8894" y="244038"/>
                  </a:cubicBezTo>
                  <a:cubicBezTo>
                    <a:pt x="8894" y="244038"/>
                    <a:pt x="8894" y="244038"/>
                    <a:pt x="4447" y="244038"/>
                  </a:cubicBezTo>
                  <a:cubicBezTo>
                    <a:pt x="-1483" y="242533"/>
                    <a:pt x="2964" y="242533"/>
                    <a:pt x="2964" y="242533"/>
                  </a:cubicBezTo>
                  <a:cubicBezTo>
                    <a:pt x="1482" y="241027"/>
                    <a:pt x="1482" y="241027"/>
                    <a:pt x="1482" y="239521"/>
                  </a:cubicBezTo>
                  <a:cubicBezTo>
                    <a:pt x="1482" y="239521"/>
                    <a:pt x="0" y="236510"/>
                    <a:pt x="0" y="235005"/>
                  </a:cubicBezTo>
                  <a:cubicBezTo>
                    <a:pt x="0" y="235005"/>
                    <a:pt x="0" y="230488"/>
                    <a:pt x="0" y="230488"/>
                  </a:cubicBezTo>
                  <a:cubicBezTo>
                    <a:pt x="0" y="230488"/>
                    <a:pt x="0" y="230488"/>
                    <a:pt x="4447" y="224465"/>
                  </a:cubicBezTo>
                  <a:close/>
                  <a:moveTo>
                    <a:pt x="277183" y="0"/>
                  </a:moveTo>
                  <a:cubicBezTo>
                    <a:pt x="277183" y="0"/>
                    <a:pt x="277183" y="0"/>
                    <a:pt x="283168" y="5977"/>
                  </a:cubicBezTo>
                  <a:cubicBezTo>
                    <a:pt x="283168" y="5977"/>
                    <a:pt x="283168" y="5977"/>
                    <a:pt x="286160" y="10459"/>
                  </a:cubicBezTo>
                  <a:cubicBezTo>
                    <a:pt x="286160" y="10459"/>
                    <a:pt x="286160" y="10459"/>
                    <a:pt x="283168" y="10459"/>
                  </a:cubicBezTo>
                  <a:cubicBezTo>
                    <a:pt x="283168" y="10459"/>
                    <a:pt x="283168" y="10459"/>
                    <a:pt x="283168" y="14942"/>
                  </a:cubicBezTo>
                  <a:cubicBezTo>
                    <a:pt x="283168" y="14942"/>
                    <a:pt x="283168" y="14942"/>
                    <a:pt x="287656" y="17930"/>
                  </a:cubicBezTo>
                  <a:cubicBezTo>
                    <a:pt x="287656" y="17930"/>
                    <a:pt x="287656" y="17930"/>
                    <a:pt x="293640" y="17930"/>
                  </a:cubicBezTo>
                  <a:cubicBezTo>
                    <a:pt x="293640" y="17930"/>
                    <a:pt x="293640" y="17930"/>
                    <a:pt x="293640" y="13447"/>
                  </a:cubicBezTo>
                  <a:cubicBezTo>
                    <a:pt x="293640" y="13447"/>
                    <a:pt x="293640" y="13447"/>
                    <a:pt x="296632" y="10459"/>
                  </a:cubicBezTo>
                  <a:cubicBezTo>
                    <a:pt x="296632" y="10459"/>
                    <a:pt x="296632" y="10459"/>
                    <a:pt x="299624" y="13447"/>
                  </a:cubicBezTo>
                  <a:cubicBezTo>
                    <a:pt x="299624" y="13447"/>
                    <a:pt x="299624" y="13447"/>
                    <a:pt x="304113" y="19424"/>
                  </a:cubicBezTo>
                  <a:cubicBezTo>
                    <a:pt x="304113" y="19424"/>
                    <a:pt x="304113" y="19424"/>
                    <a:pt x="313089" y="17930"/>
                  </a:cubicBezTo>
                  <a:cubicBezTo>
                    <a:pt x="313089" y="17930"/>
                    <a:pt x="313089" y="17930"/>
                    <a:pt x="325058" y="20918"/>
                  </a:cubicBezTo>
                  <a:cubicBezTo>
                    <a:pt x="325058" y="20918"/>
                    <a:pt x="325058" y="20918"/>
                    <a:pt x="325058" y="25401"/>
                  </a:cubicBezTo>
                  <a:cubicBezTo>
                    <a:pt x="325058" y="25401"/>
                    <a:pt x="325058" y="25401"/>
                    <a:pt x="328050" y="31377"/>
                  </a:cubicBezTo>
                  <a:cubicBezTo>
                    <a:pt x="328050" y="31377"/>
                    <a:pt x="328050" y="31377"/>
                    <a:pt x="335530" y="37354"/>
                  </a:cubicBezTo>
                  <a:cubicBezTo>
                    <a:pt x="335530" y="37354"/>
                    <a:pt x="335530" y="37354"/>
                    <a:pt x="351987" y="37354"/>
                  </a:cubicBezTo>
                  <a:cubicBezTo>
                    <a:pt x="351987" y="37354"/>
                    <a:pt x="351987" y="37354"/>
                    <a:pt x="356475" y="37354"/>
                  </a:cubicBezTo>
                  <a:cubicBezTo>
                    <a:pt x="356475" y="37354"/>
                    <a:pt x="356475" y="37354"/>
                    <a:pt x="360963" y="34366"/>
                  </a:cubicBezTo>
                  <a:cubicBezTo>
                    <a:pt x="360963" y="34366"/>
                    <a:pt x="360963" y="34366"/>
                    <a:pt x="366948" y="34366"/>
                  </a:cubicBezTo>
                  <a:cubicBezTo>
                    <a:pt x="366948" y="34366"/>
                    <a:pt x="366948" y="34366"/>
                    <a:pt x="374428" y="38848"/>
                  </a:cubicBezTo>
                  <a:cubicBezTo>
                    <a:pt x="374428" y="38848"/>
                    <a:pt x="374428" y="38848"/>
                    <a:pt x="375924" y="43331"/>
                  </a:cubicBezTo>
                  <a:cubicBezTo>
                    <a:pt x="375924" y="43331"/>
                    <a:pt x="375924" y="43331"/>
                    <a:pt x="375924" y="47813"/>
                  </a:cubicBezTo>
                  <a:cubicBezTo>
                    <a:pt x="375924" y="47813"/>
                    <a:pt x="375924" y="47813"/>
                    <a:pt x="375924" y="48560"/>
                  </a:cubicBezTo>
                  <a:lnTo>
                    <a:pt x="375924" y="50802"/>
                  </a:lnTo>
                  <a:cubicBezTo>
                    <a:pt x="375924" y="50802"/>
                    <a:pt x="375924" y="50802"/>
                    <a:pt x="383404" y="46319"/>
                  </a:cubicBezTo>
                  <a:cubicBezTo>
                    <a:pt x="383404" y="46319"/>
                    <a:pt x="383404" y="46319"/>
                    <a:pt x="392381" y="43331"/>
                  </a:cubicBezTo>
                  <a:cubicBezTo>
                    <a:pt x="392381" y="43331"/>
                    <a:pt x="392381" y="43331"/>
                    <a:pt x="398365" y="43331"/>
                  </a:cubicBezTo>
                  <a:cubicBezTo>
                    <a:pt x="398365" y="43331"/>
                    <a:pt x="398365" y="43331"/>
                    <a:pt x="410334" y="47813"/>
                  </a:cubicBezTo>
                  <a:cubicBezTo>
                    <a:pt x="410334" y="47813"/>
                    <a:pt x="410334" y="47813"/>
                    <a:pt x="420806" y="50802"/>
                  </a:cubicBezTo>
                  <a:cubicBezTo>
                    <a:pt x="420806" y="50802"/>
                    <a:pt x="420806" y="50802"/>
                    <a:pt x="432775" y="47813"/>
                  </a:cubicBezTo>
                  <a:cubicBezTo>
                    <a:pt x="432775" y="47813"/>
                    <a:pt x="432775" y="47813"/>
                    <a:pt x="438759" y="43331"/>
                  </a:cubicBezTo>
                  <a:cubicBezTo>
                    <a:pt x="438759" y="43331"/>
                    <a:pt x="438759" y="43331"/>
                    <a:pt x="444743" y="43331"/>
                  </a:cubicBezTo>
                  <a:cubicBezTo>
                    <a:pt x="444743" y="43331"/>
                    <a:pt x="444743" y="43331"/>
                    <a:pt x="447736" y="43331"/>
                  </a:cubicBezTo>
                  <a:cubicBezTo>
                    <a:pt x="447736" y="43331"/>
                    <a:pt x="447736" y="43331"/>
                    <a:pt x="455216" y="50802"/>
                  </a:cubicBezTo>
                  <a:cubicBezTo>
                    <a:pt x="455216" y="50802"/>
                    <a:pt x="455216" y="50802"/>
                    <a:pt x="462696" y="56778"/>
                  </a:cubicBezTo>
                  <a:cubicBezTo>
                    <a:pt x="462696" y="56778"/>
                    <a:pt x="462696" y="56778"/>
                    <a:pt x="476161" y="58272"/>
                  </a:cubicBezTo>
                  <a:lnTo>
                    <a:pt x="482145" y="110568"/>
                  </a:lnTo>
                  <a:cubicBezTo>
                    <a:pt x="482145" y="110568"/>
                    <a:pt x="482145" y="110568"/>
                    <a:pt x="500098" y="242056"/>
                  </a:cubicBezTo>
                  <a:cubicBezTo>
                    <a:pt x="500098" y="242056"/>
                    <a:pt x="500098" y="242056"/>
                    <a:pt x="521043" y="400438"/>
                  </a:cubicBezTo>
                  <a:cubicBezTo>
                    <a:pt x="521043" y="400438"/>
                    <a:pt x="521043" y="400438"/>
                    <a:pt x="525531" y="409403"/>
                  </a:cubicBezTo>
                  <a:cubicBezTo>
                    <a:pt x="525531" y="409403"/>
                    <a:pt x="525531" y="409403"/>
                    <a:pt x="540492" y="409403"/>
                  </a:cubicBezTo>
                  <a:cubicBezTo>
                    <a:pt x="540492" y="409403"/>
                    <a:pt x="540492" y="409403"/>
                    <a:pt x="543484" y="400438"/>
                  </a:cubicBezTo>
                  <a:cubicBezTo>
                    <a:pt x="543484" y="400438"/>
                    <a:pt x="543484" y="400438"/>
                    <a:pt x="555453" y="400438"/>
                  </a:cubicBezTo>
                  <a:cubicBezTo>
                    <a:pt x="555453" y="400438"/>
                    <a:pt x="555453" y="400438"/>
                    <a:pt x="555453" y="404920"/>
                  </a:cubicBezTo>
                  <a:cubicBezTo>
                    <a:pt x="555453" y="404920"/>
                    <a:pt x="555453" y="404920"/>
                    <a:pt x="559941" y="410897"/>
                  </a:cubicBezTo>
                  <a:cubicBezTo>
                    <a:pt x="559941" y="410897"/>
                    <a:pt x="559941" y="410897"/>
                    <a:pt x="579390" y="424344"/>
                  </a:cubicBezTo>
                  <a:cubicBezTo>
                    <a:pt x="579390" y="424344"/>
                    <a:pt x="579390" y="424344"/>
                    <a:pt x="595847" y="442274"/>
                  </a:cubicBezTo>
                  <a:cubicBezTo>
                    <a:pt x="595847" y="442274"/>
                    <a:pt x="595847" y="442274"/>
                    <a:pt x="604823" y="434803"/>
                  </a:cubicBezTo>
                  <a:cubicBezTo>
                    <a:pt x="604823" y="434803"/>
                    <a:pt x="604823" y="434803"/>
                    <a:pt x="610807" y="419862"/>
                  </a:cubicBezTo>
                  <a:cubicBezTo>
                    <a:pt x="610807" y="419862"/>
                    <a:pt x="610807" y="419862"/>
                    <a:pt x="618288" y="412391"/>
                  </a:cubicBezTo>
                  <a:cubicBezTo>
                    <a:pt x="618288" y="412391"/>
                    <a:pt x="618288" y="412391"/>
                    <a:pt x="625768" y="407908"/>
                  </a:cubicBezTo>
                  <a:cubicBezTo>
                    <a:pt x="625768" y="407908"/>
                    <a:pt x="625768" y="407908"/>
                    <a:pt x="639233" y="413885"/>
                  </a:cubicBezTo>
                  <a:cubicBezTo>
                    <a:pt x="639233" y="413885"/>
                    <a:pt x="639233" y="413885"/>
                    <a:pt x="655690" y="425838"/>
                  </a:cubicBezTo>
                  <a:cubicBezTo>
                    <a:pt x="655690" y="425838"/>
                    <a:pt x="655690" y="425838"/>
                    <a:pt x="672146" y="442274"/>
                  </a:cubicBezTo>
                  <a:cubicBezTo>
                    <a:pt x="672146" y="442274"/>
                    <a:pt x="672146" y="442274"/>
                    <a:pt x="684115" y="455722"/>
                  </a:cubicBezTo>
                  <a:cubicBezTo>
                    <a:pt x="684115" y="455722"/>
                    <a:pt x="684115" y="455722"/>
                    <a:pt x="708052" y="479629"/>
                  </a:cubicBezTo>
                  <a:cubicBezTo>
                    <a:pt x="708052" y="479629"/>
                    <a:pt x="708052" y="479629"/>
                    <a:pt x="723013" y="500547"/>
                  </a:cubicBezTo>
                  <a:cubicBezTo>
                    <a:pt x="723013" y="500547"/>
                    <a:pt x="723013" y="500547"/>
                    <a:pt x="731989" y="502041"/>
                  </a:cubicBezTo>
                  <a:cubicBezTo>
                    <a:pt x="731989" y="502041"/>
                    <a:pt x="731989" y="502041"/>
                    <a:pt x="742462" y="503535"/>
                  </a:cubicBezTo>
                  <a:cubicBezTo>
                    <a:pt x="742462" y="503535"/>
                    <a:pt x="742462" y="503535"/>
                    <a:pt x="760415" y="509512"/>
                  </a:cubicBezTo>
                  <a:cubicBezTo>
                    <a:pt x="760415" y="509512"/>
                    <a:pt x="760415" y="509512"/>
                    <a:pt x="767895" y="513994"/>
                  </a:cubicBezTo>
                  <a:cubicBezTo>
                    <a:pt x="767895" y="513994"/>
                    <a:pt x="767895" y="513994"/>
                    <a:pt x="767895" y="519971"/>
                  </a:cubicBezTo>
                  <a:cubicBezTo>
                    <a:pt x="767895" y="519971"/>
                    <a:pt x="767895" y="519971"/>
                    <a:pt x="770887" y="533419"/>
                  </a:cubicBezTo>
                  <a:cubicBezTo>
                    <a:pt x="770887" y="533419"/>
                    <a:pt x="770887" y="533419"/>
                    <a:pt x="770887" y="539395"/>
                  </a:cubicBezTo>
                  <a:cubicBezTo>
                    <a:pt x="770887" y="539395"/>
                    <a:pt x="770887" y="539395"/>
                    <a:pt x="770887" y="545372"/>
                  </a:cubicBezTo>
                  <a:cubicBezTo>
                    <a:pt x="770887" y="545372"/>
                    <a:pt x="770887" y="545372"/>
                    <a:pt x="770887" y="558820"/>
                  </a:cubicBezTo>
                  <a:cubicBezTo>
                    <a:pt x="770887" y="558820"/>
                    <a:pt x="770887" y="558820"/>
                    <a:pt x="764903" y="563302"/>
                  </a:cubicBezTo>
                  <a:cubicBezTo>
                    <a:pt x="764903" y="563302"/>
                    <a:pt x="764903" y="563302"/>
                    <a:pt x="760415" y="557325"/>
                  </a:cubicBezTo>
                  <a:cubicBezTo>
                    <a:pt x="760415" y="557325"/>
                    <a:pt x="760415" y="557325"/>
                    <a:pt x="755926" y="549855"/>
                  </a:cubicBezTo>
                  <a:cubicBezTo>
                    <a:pt x="755926" y="549855"/>
                    <a:pt x="755926" y="549855"/>
                    <a:pt x="751438" y="552843"/>
                  </a:cubicBezTo>
                  <a:cubicBezTo>
                    <a:pt x="751438" y="552843"/>
                    <a:pt x="751438" y="552843"/>
                    <a:pt x="755926" y="560314"/>
                  </a:cubicBezTo>
                  <a:cubicBezTo>
                    <a:pt x="755926" y="560314"/>
                    <a:pt x="755926" y="560314"/>
                    <a:pt x="752934" y="561808"/>
                  </a:cubicBezTo>
                  <a:cubicBezTo>
                    <a:pt x="752934" y="561808"/>
                    <a:pt x="752934" y="561808"/>
                    <a:pt x="748446" y="558820"/>
                  </a:cubicBezTo>
                  <a:cubicBezTo>
                    <a:pt x="748446" y="558820"/>
                    <a:pt x="748446" y="558820"/>
                    <a:pt x="739470" y="555831"/>
                  </a:cubicBezTo>
                  <a:cubicBezTo>
                    <a:pt x="739470" y="555831"/>
                    <a:pt x="739470" y="555831"/>
                    <a:pt x="739470" y="549855"/>
                  </a:cubicBezTo>
                  <a:cubicBezTo>
                    <a:pt x="739470" y="549855"/>
                    <a:pt x="739470" y="549855"/>
                    <a:pt x="736478" y="542384"/>
                  </a:cubicBezTo>
                  <a:cubicBezTo>
                    <a:pt x="736478" y="542384"/>
                    <a:pt x="736478" y="542384"/>
                    <a:pt x="731989" y="539395"/>
                  </a:cubicBezTo>
                  <a:cubicBezTo>
                    <a:pt x="731989" y="539395"/>
                    <a:pt x="731989" y="539395"/>
                    <a:pt x="728997" y="533419"/>
                  </a:cubicBezTo>
                  <a:cubicBezTo>
                    <a:pt x="728997" y="533419"/>
                    <a:pt x="728997" y="533419"/>
                    <a:pt x="717029" y="524454"/>
                  </a:cubicBezTo>
                  <a:cubicBezTo>
                    <a:pt x="717029" y="524454"/>
                    <a:pt x="717029" y="524454"/>
                    <a:pt x="706556" y="525948"/>
                  </a:cubicBezTo>
                  <a:cubicBezTo>
                    <a:pt x="706556" y="525948"/>
                    <a:pt x="706556" y="525948"/>
                    <a:pt x="709548" y="530430"/>
                  </a:cubicBezTo>
                  <a:cubicBezTo>
                    <a:pt x="709548" y="530430"/>
                    <a:pt x="709548" y="530430"/>
                    <a:pt x="712540" y="533419"/>
                  </a:cubicBezTo>
                  <a:cubicBezTo>
                    <a:pt x="712540" y="533419"/>
                    <a:pt x="712540" y="533419"/>
                    <a:pt x="723013" y="539395"/>
                  </a:cubicBezTo>
                  <a:cubicBezTo>
                    <a:pt x="723013" y="539395"/>
                    <a:pt x="723013" y="539395"/>
                    <a:pt x="728997" y="545372"/>
                  </a:cubicBezTo>
                  <a:cubicBezTo>
                    <a:pt x="728997" y="545372"/>
                    <a:pt x="728997" y="545372"/>
                    <a:pt x="728997" y="549855"/>
                  </a:cubicBezTo>
                  <a:cubicBezTo>
                    <a:pt x="728997" y="549855"/>
                    <a:pt x="728997" y="549855"/>
                    <a:pt x="733485" y="554337"/>
                  </a:cubicBezTo>
                  <a:cubicBezTo>
                    <a:pt x="733485" y="554337"/>
                    <a:pt x="733485" y="554337"/>
                    <a:pt x="736478" y="558820"/>
                  </a:cubicBezTo>
                  <a:cubicBezTo>
                    <a:pt x="736478" y="558820"/>
                    <a:pt x="736478" y="558820"/>
                    <a:pt x="739470" y="569279"/>
                  </a:cubicBezTo>
                  <a:cubicBezTo>
                    <a:pt x="739470" y="569279"/>
                    <a:pt x="739470" y="569279"/>
                    <a:pt x="739470" y="572267"/>
                  </a:cubicBezTo>
                  <a:cubicBezTo>
                    <a:pt x="739470" y="572267"/>
                    <a:pt x="739470" y="572267"/>
                    <a:pt x="734981" y="573761"/>
                  </a:cubicBezTo>
                  <a:cubicBezTo>
                    <a:pt x="734981" y="573761"/>
                    <a:pt x="734981" y="573761"/>
                    <a:pt x="731989" y="566290"/>
                  </a:cubicBezTo>
                  <a:cubicBezTo>
                    <a:pt x="731989" y="566290"/>
                    <a:pt x="731989" y="566290"/>
                    <a:pt x="731989" y="573761"/>
                  </a:cubicBezTo>
                  <a:cubicBezTo>
                    <a:pt x="731989" y="573761"/>
                    <a:pt x="731989" y="573761"/>
                    <a:pt x="728997" y="579738"/>
                  </a:cubicBezTo>
                  <a:cubicBezTo>
                    <a:pt x="728997" y="579738"/>
                    <a:pt x="728997" y="579738"/>
                    <a:pt x="724509" y="578244"/>
                  </a:cubicBezTo>
                  <a:cubicBezTo>
                    <a:pt x="724509" y="578244"/>
                    <a:pt x="724509" y="578244"/>
                    <a:pt x="717029" y="570773"/>
                  </a:cubicBezTo>
                  <a:cubicBezTo>
                    <a:pt x="717029" y="570773"/>
                    <a:pt x="717029" y="570773"/>
                    <a:pt x="709548" y="561808"/>
                  </a:cubicBezTo>
                  <a:cubicBezTo>
                    <a:pt x="709548" y="561808"/>
                    <a:pt x="709548" y="561808"/>
                    <a:pt x="703564" y="564796"/>
                  </a:cubicBezTo>
                  <a:cubicBezTo>
                    <a:pt x="703564" y="564796"/>
                    <a:pt x="703564" y="564796"/>
                    <a:pt x="699076" y="564796"/>
                  </a:cubicBezTo>
                  <a:cubicBezTo>
                    <a:pt x="699076" y="564796"/>
                    <a:pt x="699076" y="564796"/>
                    <a:pt x="702068" y="555831"/>
                  </a:cubicBezTo>
                  <a:cubicBezTo>
                    <a:pt x="702068" y="555831"/>
                    <a:pt x="702068" y="555831"/>
                    <a:pt x="709548" y="554337"/>
                  </a:cubicBezTo>
                  <a:cubicBezTo>
                    <a:pt x="709548" y="554337"/>
                    <a:pt x="709548" y="554337"/>
                    <a:pt x="706556" y="545372"/>
                  </a:cubicBezTo>
                  <a:cubicBezTo>
                    <a:pt x="706556" y="545372"/>
                    <a:pt x="706556" y="545372"/>
                    <a:pt x="697580" y="549855"/>
                  </a:cubicBezTo>
                  <a:cubicBezTo>
                    <a:pt x="697580" y="549855"/>
                    <a:pt x="697580" y="549855"/>
                    <a:pt x="700572" y="540890"/>
                  </a:cubicBezTo>
                  <a:cubicBezTo>
                    <a:pt x="700572" y="540890"/>
                    <a:pt x="700572" y="540890"/>
                    <a:pt x="696084" y="534913"/>
                  </a:cubicBezTo>
                  <a:cubicBezTo>
                    <a:pt x="696084" y="534913"/>
                    <a:pt x="696084" y="534913"/>
                    <a:pt x="694588" y="530430"/>
                  </a:cubicBezTo>
                  <a:cubicBezTo>
                    <a:pt x="694588" y="530430"/>
                    <a:pt x="694588" y="530430"/>
                    <a:pt x="694588" y="525948"/>
                  </a:cubicBezTo>
                  <a:cubicBezTo>
                    <a:pt x="694588" y="525948"/>
                    <a:pt x="694588" y="525948"/>
                    <a:pt x="700572" y="516983"/>
                  </a:cubicBezTo>
                  <a:cubicBezTo>
                    <a:pt x="700572" y="516983"/>
                    <a:pt x="700572" y="516983"/>
                    <a:pt x="693091" y="516983"/>
                  </a:cubicBezTo>
                  <a:cubicBezTo>
                    <a:pt x="693091" y="516983"/>
                    <a:pt x="693091" y="516983"/>
                    <a:pt x="690099" y="519971"/>
                  </a:cubicBezTo>
                  <a:cubicBezTo>
                    <a:pt x="690099" y="519971"/>
                    <a:pt x="690099" y="519971"/>
                    <a:pt x="690099" y="522959"/>
                  </a:cubicBezTo>
                  <a:cubicBezTo>
                    <a:pt x="690099" y="522959"/>
                    <a:pt x="690099" y="522959"/>
                    <a:pt x="690099" y="531925"/>
                  </a:cubicBezTo>
                  <a:cubicBezTo>
                    <a:pt x="690099" y="531925"/>
                    <a:pt x="690099" y="531925"/>
                    <a:pt x="685611" y="534913"/>
                  </a:cubicBezTo>
                  <a:cubicBezTo>
                    <a:pt x="685611" y="534913"/>
                    <a:pt x="685611" y="534913"/>
                    <a:pt x="682619" y="537901"/>
                  </a:cubicBezTo>
                  <a:cubicBezTo>
                    <a:pt x="682619" y="537901"/>
                    <a:pt x="682619" y="534913"/>
                    <a:pt x="682619" y="533419"/>
                  </a:cubicBezTo>
                  <a:cubicBezTo>
                    <a:pt x="682619" y="531925"/>
                    <a:pt x="681123" y="527442"/>
                    <a:pt x="681123" y="527442"/>
                  </a:cubicBezTo>
                  <a:cubicBezTo>
                    <a:pt x="681123" y="527442"/>
                    <a:pt x="679627" y="522959"/>
                    <a:pt x="679627" y="519971"/>
                  </a:cubicBezTo>
                  <a:cubicBezTo>
                    <a:pt x="679627" y="518477"/>
                    <a:pt x="678131" y="515489"/>
                    <a:pt x="678131" y="515489"/>
                  </a:cubicBezTo>
                  <a:cubicBezTo>
                    <a:pt x="678131" y="515489"/>
                    <a:pt x="676635" y="512500"/>
                    <a:pt x="676635" y="511006"/>
                  </a:cubicBezTo>
                  <a:cubicBezTo>
                    <a:pt x="676635" y="508018"/>
                    <a:pt x="676635" y="506524"/>
                    <a:pt x="676635" y="506524"/>
                  </a:cubicBezTo>
                  <a:cubicBezTo>
                    <a:pt x="676635" y="506524"/>
                    <a:pt x="678131" y="503535"/>
                    <a:pt x="681123" y="503535"/>
                  </a:cubicBezTo>
                  <a:cubicBezTo>
                    <a:pt x="682619" y="502041"/>
                    <a:pt x="684115" y="499053"/>
                    <a:pt x="684115" y="499053"/>
                  </a:cubicBezTo>
                  <a:cubicBezTo>
                    <a:pt x="684115" y="499053"/>
                    <a:pt x="684115" y="499053"/>
                    <a:pt x="690099" y="493076"/>
                  </a:cubicBezTo>
                  <a:cubicBezTo>
                    <a:pt x="690099" y="493076"/>
                    <a:pt x="690099" y="493076"/>
                    <a:pt x="684115" y="482617"/>
                  </a:cubicBezTo>
                  <a:cubicBezTo>
                    <a:pt x="684115" y="482617"/>
                    <a:pt x="684115" y="482617"/>
                    <a:pt x="681123" y="484111"/>
                  </a:cubicBezTo>
                  <a:cubicBezTo>
                    <a:pt x="681123" y="484111"/>
                    <a:pt x="681123" y="484111"/>
                    <a:pt x="678131" y="491582"/>
                  </a:cubicBezTo>
                  <a:cubicBezTo>
                    <a:pt x="678131" y="491582"/>
                    <a:pt x="678131" y="491582"/>
                    <a:pt x="672146" y="499053"/>
                  </a:cubicBezTo>
                  <a:cubicBezTo>
                    <a:pt x="672146" y="499053"/>
                    <a:pt x="672146" y="499053"/>
                    <a:pt x="667658" y="502041"/>
                  </a:cubicBezTo>
                  <a:cubicBezTo>
                    <a:pt x="667658" y="502041"/>
                    <a:pt x="667658" y="502041"/>
                    <a:pt x="666162" y="505029"/>
                  </a:cubicBezTo>
                  <a:cubicBezTo>
                    <a:pt x="666162" y="505029"/>
                    <a:pt x="666162" y="505029"/>
                    <a:pt x="669154" y="516983"/>
                  </a:cubicBezTo>
                  <a:cubicBezTo>
                    <a:pt x="669154" y="516983"/>
                    <a:pt x="669154" y="516983"/>
                    <a:pt x="675139" y="533419"/>
                  </a:cubicBezTo>
                  <a:cubicBezTo>
                    <a:pt x="675139" y="533419"/>
                    <a:pt x="675139" y="533419"/>
                    <a:pt x="669154" y="531925"/>
                  </a:cubicBezTo>
                  <a:cubicBezTo>
                    <a:pt x="669154" y="531925"/>
                    <a:pt x="669154" y="531925"/>
                    <a:pt x="660178" y="513994"/>
                  </a:cubicBezTo>
                  <a:cubicBezTo>
                    <a:pt x="660178" y="513994"/>
                    <a:pt x="660178" y="513994"/>
                    <a:pt x="649705" y="499053"/>
                  </a:cubicBezTo>
                  <a:cubicBezTo>
                    <a:pt x="649705" y="499053"/>
                    <a:pt x="649705" y="499053"/>
                    <a:pt x="646713" y="508018"/>
                  </a:cubicBezTo>
                  <a:cubicBezTo>
                    <a:pt x="646713" y="508018"/>
                    <a:pt x="646713" y="508018"/>
                    <a:pt x="643721" y="506524"/>
                  </a:cubicBezTo>
                  <a:cubicBezTo>
                    <a:pt x="643721" y="506524"/>
                    <a:pt x="643721" y="506524"/>
                    <a:pt x="639233" y="496064"/>
                  </a:cubicBezTo>
                  <a:cubicBezTo>
                    <a:pt x="639233" y="496064"/>
                    <a:pt x="639233" y="496064"/>
                    <a:pt x="633249" y="491582"/>
                  </a:cubicBezTo>
                  <a:cubicBezTo>
                    <a:pt x="633249" y="491582"/>
                    <a:pt x="633249" y="491582"/>
                    <a:pt x="618288" y="475146"/>
                  </a:cubicBezTo>
                  <a:cubicBezTo>
                    <a:pt x="618288" y="475146"/>
                    <a:pt x="618288" y="475146"/>
                    <a:pt x="618288" y="464687"/>
                  </a:cubicBezTo>
                  <a:cubicBezTo>
                    <a:pt x="618288" y="464687"/>
                    <a:pt x="618288" y="464687"/>
                    <a:pt x="615296" y="470664"/>
                  </a:cubicBezTo>
                  <a:cubicBezTo>
                    <a:pt x="615296" y="470664"/>
                    <a:pt x="615296" y="470664"/>
                    <a:pt x="607815" y="467675"/>
                  </a:cubicBezTo>
                  <a:cubicBezTo>
                    <a:pt x="607815" y="467675"/>
                    <a:pt x="607815" y="467675"/>
                    <a:pt x="591358" y="452734"/>
                  </a:cubicBezTo>
                  <a:cubicBezTo>
                    <a:pt x="591358" y="452734"/>
                    <a:pt x="591358" y="452734"/>
                    <a:pt x="580886" y="440780"/>
                  </a:cubicBezTo>
                  <a:cubicBezTo>
                    <a:pt x="580886" y="440780"/>
                    <a:pt x="580886" y="440780"/>
                    <a:pt x="574902" y="442274"/>
                  </a:cubicBezTo>
                  <a:cubicBezTo>
                    <a:pt x="574902" y="442274"/>
                    <a:pt x="574902" y="442274"/>
                    <a:pt x="561437" y="439286"/>
                  </a:cubicBezTo>
                  <a:cubicBezTo>
                    <a:pt x="561437" y="439286"/>
                    <a:pt x="561437" y="439286"/>
                    <a:pt x="552461" y="430321"/>
                  </a:cubicBezTo>
                  <a:cubicBezTo>
                    <a:pt x="552461" y="430321"/>
                    <a:pt x="552461" y="430321"/>
                    <a:pt x="552461" y="419862"/>
                  </a:cubicBezTo>
                  <a:cubicBezTo>
                    <a:pt x="552461" y="419862"/>
                    <a:pt x="552461" y="419862"/>
                    <a:pt x="547972" y="422850"/>
                  </a:cubicBezTo>
                  <a:cubicBezTo>
                    <a:pt x="547972" y="422850"/>
                    <a:pt x="547972" y="422850"/>
                    <a:pt x="530020" y="422850"/>
                  </a:cubicBezTo>
                  <a:cubicBezTo>
                    <a:pt x="530020" y="422850"/>
                    <a:pt x="530020" y="422850"/>
                    <a:pt x="521043" y="421356"/>
                  </a:cubicBezTo>
                  <a:cubicBezTo>
                    <a:pt x="521043" y="421356"/>
                    <a:pt x="521043" y="421356"/>
                    <a:pt x="510571" y="418368"/>
                  </a:cubicBezTo>
                  <a:cubicBezTo>
                    <a:pt x="510571" y="418368"/>
                    <a:pt x="510571" y="418368"/>
                    <a:pt x="491122" y="416873"/>
                  </a:cubicBezTo>
                  <a:cubicBezTo>
                    <a:pt x="491122" y="416873"/>
                    <a:pt x="491122" y="416873"/>
                    <a:pt x="471673" y="421356"/>
                  </a:cubicBezTo>
                  <a:cubicBezTo>
                    <a:pt x="471673" y="421356"/>
                    <a:pt x="471673" y="421356"/>
                    <a:pt x="458208" y="424344"/>
                  </a:cubicBezTo>
                  <a:cubicBezTo>
                    <a:pt x="458208" y="424344"/>
                    <a:pt x="458208" y="424344"/>
                    <a:pt x="461200" y="412391"/>
                  </a:cubicBezTo>
                  <a:cubicBezTo>
                    <a:pt x="461200" y="412391"/>
                    <a:pt x="461200" y="412391"/>
                    <a:pt x="456712" y="415379"/>
                  </a:cubicBezTo>
                  <a:cubicBezTo>
                    <a:pt x="456712" y="415379"/>
                    <a:pt x="456712" y="415379"/>
                    <a:pt x="449232" y="410897"/>
                  </a:cubicBezTo>
                  <a:cubicBezTo>
                    <a:pt x="449232" y="410897"/>
                    <a:pt x="449232" y="410897"/>
                    <a:pt x="443247" y="407908"/>
                  </a:cubicBezTo>
                  <a:cubicBezTo>
                    <a:pt x="443247" y="407908"/>
                    <a:pt x="443247" y="407908"/>
                    <a:pt x="437263" y="407908"/>
                  </a:cubicBezTo>
                  <a:cubicBezTo>
                    <a:pt x="437263" y="407908"/>
                    <a:pt x="437263" y="407908"/>
                    <a:pt x="432775" y="407908"/>
                  </a:cubicBezTo>
                  <a:cubicBezTo>
                    <a:pt x="432775" y="407908"/>
                    <a:pt x="432775" y="407908"/>
                    <a:pt x="425294" y="412391"/>
                  </a:cubicBezTo>
                  <a:cubicBezTo>
                    <a:pt x="425294" y="412391"/>
                    <a:pt x="425294" y="412391"/>
                    <a:pt x="419310" y="415379"/>
                  </a:cubicBezTo>
                  <a:cubicBezTo>
                    <a:pt x="419310" y="415379"/>
                    <a:pt x="419310" y="415379"/>
                    <a:pt x="413326" y="422850"/>
                  </a:cubicBezTo>
                  <a:cubicBezTo>
                    <a:pt x="413326" y="422850"/>
                    <a:pt x="413326" y="422850"/>
                    <a:pt x="410334" y="425838"/>
                  </a:cubicBezTo>
                  <a:cubicBezTo>
                    <a:pt x="410334" y="425838"/>
                    <a:pt x="410334" y="425838"/>
                    <a:pt x="402853" y="424344"/>
                  </a:cubicBezTo>
                  <a:cubicBezTo>
                    <a:pt x="402853" y="424344"/>
                    <a:pt x="402853" y="424344"/>
                    <a:pt x="410334" y="418368"/>
                  </a:cubicBezTo>
                  <a:cubicBezTo>
                    <a:pt x="410334" y="418368"/>
                    <a:pt x="410334" y="418368"/>
                    <a:pt x="419310" y="409403"/>
                  </a:cubicBezTo>
                  <a:cubicBezTo>
                    <a:pt x="419310" y="409403"/>
                    <a:pt x="419310" y="409403"/>
                    <a:pt x="425294" y="403426"/>
                  </a:cubicBezTo>
                  <a:cubicBezTo>
                    <a:pt x="425294" y="403426"/>
                    <a:pt x="425294" y="403426"/>
                    <a:pt x="429783" y="397449"/>
                  </a:cubicBezTo>
                  <a:cubicBezTo>
                    <a:pt x="429783" y="397449"/>
                    <a:pt x="429783" y="397449"/>
                    <a:pt x="426791" y="397449"/>
                  </a:cubicBezTo>
                  <a:cubicBezTo>
                    <a:pt x="426791" y="397449"/>
                    <a:pt x="426791" y="397449"/>
                    <a:pt x="420806" y="394461"/>
                  </a:cubicBezTo>
                  <a:cubicBezTo>
                    <a:pt x="420806" y="394461"/>
                    <a:pt x="420806" y="394461"/>
                    <a:pt x="420806" y="384002"/>
                  </a:cubicBezTo>
                  <a:cubicBezTo>
                    <a:pt x="420806" y="384002"/>
                    <a:pt x="420806" y="384002"/>
                    <a:pt x="414822" y="388484"/>
                  </a:cubicBezTo>
                  <a:cubicBezTo>
                    <a:pt x="414822" y="388484"/>
                    <a:pt x="414822" y="388484"/>
                    <a:pt x="413326" y="389978"/>
                  </a:cubicBezTo>
                  <a:cubicBezTo>
                    <a:pt x="413326" y="389978"/>
                    <a:pt x="413326" y="389978"/>
                    <a:pt x="402853" y="389978"/>
                  </a:cubicBezTo>
                  <a:cubicBezTo>
                    <a:pt x="402853" y="389978"/>
                    <a:pt x="402853" y="389978"/>
                    <a:pt x="393877" y="388484"/>
                  </a:cubicBezTo>
                  <a:cubicBezTo>
                    <a:pt x="393877" y="388484"/>
                    <a:pt x="393877" y="388484"/>
                    <a:pt x="389389" y="392967"/>
                  </a:cubicBezTo>
                  <a:cubicBezTo>
                    <a:pt x="389389" y="392967"/>
                    <a:pt x="389389" y="392967"/>
                    <a:pt x="386397" y="401932"/>
                  </a:cubicBezTo>
                  <a:cubicBezTo>
                    <a:pt x="386397" y="401932"/>
                    <a:pt x="386397" y="401932"/>
                    <a:pt x="392381" y="409403"/>
                  </a:cubicBezTo>
                  <a:cubicBezTo>
                    <a:pt x="392381" y="409403"/>
                    <a:pt x="392381" y="409403"/>
                    <a:pt x="389389" y="421356"/>
                  </a:cubicBezTo>
                  <a:cubicBezTo>
                    <a:pt x="389389" y="421356"/>
                    <a:pt x="389389" y="421356"/>
                    <a:pt x="381908" y="428827"/>
                  </a:cubicBezTo>
                  <a:cubicBezTo>
                    <a:pt x="381908" y="428827"/>
                    <a:pt x="381908" y="428827"/>
                    <a:pt x="374428" y="428827"/>
                  </a:cubicBezTo>
                  <a:cubicBezTo>
                    <a:pt x="374428" y="428827"/>
                    <a:pt x="374428" y="428827"/>
                    <a:pt x="365452" y="428827"/>
                  </a:cubicBezTo>
                  <a:cubicBezTo>
                    <a:pt x="365452" y="428827"/>
                    <a:pt x="365452" y="428827"/>
                    <a:pt x="362459" y="439286"/>
                  </a:cubicBezTo>
                  <a:cubicBezTo>
                    <a:pt x="362459" y="439286"/>
                    <a:pt x="362459" y="439286"/>
                    <a:pt x="350491" y="443769"/>
                  </a:cubicBezTo>
                  <a:cubicBezTo>
                    <a:pt x="350491" y="443769"/>
                    <a:pt x="350491" y="443769"/>
                    <a:pt x="348995" y="446757"/>
                  </a:cubicBezTo>
                  <a:cubicBezTo>
                    <a:pt x="348995" y="446757"/>
                    <a:pt x="348995" y="446757"/>
                    <a:pt x="338522" y="454228"/>
                  </a:cubicBezTo>
                  <a:cubicBezTo>
                    <a:pt x="338522" y="454228"/>
                    <a:pt x="338522" y="454228"/>
                    <a:pt x="328050" y="457216"/>
                  </a:cubicBezTo>
                  <a:cubicBezTo>
                    <a:pt x="328050" y="457216"/>
                    <a:pt x="328050" y="457216"/>
                    <a:pt x="322065" y="458710"/>
                  </a:cubicBezTo>
                  <a:cubicBezTo>
                    <a:pt x="322065" y="458710"/>
                    <a:pt x="322065" y="458710"/>
                    <a:pt x="319073" y="454228"/>
                  </a:cubicBezTo>
                  <a:cubicBezTo>
                    <a:pt x="319073" y="454228"/>
                    <a:pt x="319073" y="454228"/>
                    <a:pt x="317577" y="451239"/>
                  </a:cubicBezTo>
                  <a:cubicBezTo>
                    <a:pt x="317577" y="451239"/>
                    <a:pt x="317577" y="451239"/>
                    <a:pt x="325058" y="448251"/>
                  </a:cubicBezTo>
                  <a:cubicBezTo>
                    <a:pt x="325058" y="448251"/>
                    <a:pt x="325058" y="448251"/>
                    <a:pt x="331042" y="440780"/>
                  </a:cubicBezTo>
                  <a:cubicBezTo>
                    <a:pt x="331042" y="440780"/>
                    <a:pt x="331042" y="440780"/>
                    <a:pt x="323561" y="440780"/>
                  </a:cubicBezTo>
                  <a:cubicBezTo>
                    <a:pt x="323561" y="440780"/>
                    <a:pt x="323561" y="440780"/>
                    <a:pt x="320569" y="436298"/>
                  </a:cubicBezTo>
                  <a:cubicBezTo>
                    <a:pt x="320569" y="436298"/>
                    <a:pt x="320569" y="436298"/>
                    <a:pt x="328050" y="425838"/>
                  </a:cubicBezTo>
                  <a:cubicBezTo>
                    <a:pt x="328050" y="425838"/>
                    <a:pt x="328050" y="425838"/>
                    <a:pt x="331042" y="415379"/>
                  </a:cubicBezTo>
                  <a:cubicBezTo>
                    <a:pt x="331042" y="415379"/>
                    <a:pt x="331042" y="415379"/>
                    <a:pt x="335530" y="400438"/>
                  </a:cubicBezTo>
                  <a:cubicBezTo>
                    <a:pt x="335530" y="400438"/>
                    <a:pt x="335530" y="400438"/>
                    <a:pt x="343010" y="391473"/>
                  </a:cubicBezTo>
                  <a:cubicBezTo>
                    <a:pt x="343010" y="391473"/>
                    <a:pt x="343010" y="391473"/>
                    <a:pt x="369940" y="394461"/>
                  </a:cubicBezTo>
                  <a:cubicBezTo>
                    <a:pt x="369940" y="394461"/>
                    <a:pt x="369940" y="394461"/>
                    <a:pt x="365452" y="388484"/>
                  </a:cubicBezTo>
                  <a:cubicBezTo>
                    <a:pt x="365452" y="388484"/>
                    <a:pt x="365452" y="388484"/>
                    <a:pt x="357971" y="386990"/>
                  </a:cubicBezTo>
                  <a:cubicBezTo>
                    <a:pt x="357971" y="386990"/>
                    <a:pt x="357971" y="386990"/>
                    <a:pt x="344507" y="381013"/>
                  </a:cubicBezTo>
                  <a:cubicBezTo>
                    <a:pt x="344507" y="381013"/>
                    <a:pt x="344507" y="381013"/>
                    <a:pt x="334034" y="385496"/>
                  </a:cubicBezTo>
                  <a:cubicBezTo>
                    <a:pt x="334034" y="385496"/>
                    <a:pt x="334034" y="385496"/>
                    <a:pt x="325058" y="392967"/>
                  </a:cubicBezTo>
                  <a:cubicBezTo>
                    <a:pt x="325058" y="392967"/>
                    <a:pt x="325058" y="392967"/>
                    <a:pt x="316081" y="400438"/>
                  </a:cubicBezTo>
                  <a:cubicBezTo>
                    <a:pt x="316081" y="400438"/>
                    <a:pt x="316081" y="400438"/>
                    <a:pt x="311593" y="409403"/>
                  </a:cubicBezTo>
                  <a:cubicBezTo>
                    <a:pt x="311593" y="409403"/>
                    <a:pt x="311593" y="409403"/>
                    <a:pt x="310097" y="416873"/>
                  </a:cubicBezTo>
                  <a:cubicBezTo>
                    <a:pt x="310097" y="416873"/>
                    <a:pt x="310097" y="416873"/>
                    <a:pt x="304113" y="416873"/>
                  </a:cubicBezTo>
                  <a:cubicBezTo>
                    <a:pt x="304113" y="416873"/>
                    <a:pt x="304113" y="416873"/>
                    <a:pt x="304113" y="419862"/>
                  </a:cubicBezTo>
                  <a:cubicBezTo>
                    <a:pt x="304113" y="419862"/>
                    <a:pt x="304113" y="419862"/>
                    <a:pt x="307105" y="425838"/>
                  </a:cubicBezTo>
                  <a:cubicBezTo>
                    <a:pt x="307105" y="425838"/>
                    <a:pt x="307105" y="425838"/>
                    <a:pt x="305609" y="430321"/>
                  </a:cubicBezTo>
                  <a:cubicBezTo>
                    <a:pt x="305609" y="430321"/>
                    <a:pt x="305609" y="430321"/>
                    <a:pt x="301120" y="434803"/>
                  </a:cubicBezTo>
                  <a:cubicBezTo>
                    <a:pt x="301120" y="434803"/>
                    <a:pt x="301120" y="434803"/>
                    <a:pt x="290648" y="440780"/>
                  </a:cubicBezTo>
                  <a:cubicBezTo>
                    <a:pt x="290648" y="440780"/>
                    <a:pt x="290648" y="440780"/>
                    <a:pt x="284664" y="445263"/>
                  </a:cubicBezTo>
                  <a:cubicBezTo>
                    <a:pt x="284664" y="445263"/>
                    <a:pt x="284664" y="445263"/>
                    <a:pt x="277183" y="452734"/>
                  </a:cubicBezTo>
                  <a:cubicBezTo>
                    <a:pt x="277183" y="452734"/>
                    <a:pt x="277183" y="452734"/>
                    <a:pt x="275687" y="460204"/>
                  </a:cubicBezTo>
                  <a:cubicBezTo>
                    <a:pt x="275687" y="460204"/>
                    <a:pt x="275687" y="460204"/>
                    <a:pt x="286160" y="463193"/>
                  </a:cubicBezTo>
                  <a:cubicBezTo>
                    <a:pt x="286160" y="463193"/>
                    <a:pt x="286160" y="463193"/>
                    <a:pt x="287656" y="473652"/>
                  </a:cubicBezTo>
                  <a:cubicBezTo>
                    <a:pt x="287656" y="473652"/>
                    <a:pt x="287656" y="473652"/>
                    <a:pt x="283168" y="479629"/>
                  </a:cubicBezTo>
                  <a:cubicBezTo>
                    <a:pt x="283168" y="479629"/>
                    <a:pt x="283168" y="479629"/>
                    <a:pt x="275687" y="484111"/>
                  </a:cubicBezTo>
                  <a:cubicBezTo>
                    <a:pt x="275687" y="484111"/>
                    <a:pt x="275687" y="484111"/>
                    <a:pt x="266711" y="496064"/>
                  </a:cubicBezTo>
                  <a:cubicBezTo>
                    <a:pt x="266711" y="496064"/>
                    <a:pt x="266711" y="496064"/>
                    <a:pt x="253246" y="505029"/>
                  </a:cubicBezTo>
                  <a:cubicBezTo>
                    <a:pt x="253246" y="505029"/>
                    <a:pt x="253246" y="505029"/>
                    <a:pt x="226317" y="518477"/>
                  </a:cubicBezTo>
                  <a:cubicBezTo>
                    <a:pt x="226317" y="518477"/>
                    <a:pt x="226317" y="518477"/>
                    <a:pt x="224821" y="530430"/>
                  </a:cubicBezTo>
                  <a:cubicBezTo>
                    <a:pt x="224821" y="530430"/>
                    <a:pt x="224821" y="530430"/>
                    <a:pt x="214348" y="534913"/>
                  </a:cubicBezTo>
                  <a:cubicBezTo>
                    <a:pt x="214348" y="534913"/>
                    <a:pt x="214348" y="534913"/>
                    <a:pt x="203876" y="540890"/>
                  </a:cubicBezTo>
                  <a:cubicBezTo>
                    <a:pt x="203876" y="540890"/>
                    <a:pt x="203876" y="540890"/>
                    <a:pt x="190411" y="545372"/>
                  </a:cubicBezTo>
                  <a:cubicBezTo>
                    <a:pt x="190411" y="545372"/>
                    <a:pt x="190411" y="545372"/>
                    <a:pt x="185923" y="548360"/>
                  </a:cubicBezTo>
                  <a:cubicBezTo>
                    <a:pt x="185923" y="548360"/>
                    <a:pt x="185923" y="548360"/>
                    <a:pt x="179939" y="552843"/>
                  </a:cubicBezTo>
                  <a:cubicBezTo>
                    <a:pt x="179939" y="552843"/>
                    <a:pt x="179939" y="552843"/>
                    <a:pt x="175450" y="557325"/>
                  </a:cubicBezTo>
                  <a:cubicBezTo>
                    <a:pt x="175450" y="557325"/>
                    <a:pt x="175450" y="557325"/>
                    <a:pt x="172458" y="566290"/>
                  </a:cubicBezTo>
                  <a:cubicBezTo>
                    <a:pt x="172458" y="566290"/>
                    <a:pt x="172458" y="566290"/>
                    <a:pt x="164978" y="567785"/>
                  </a:cubicBezTo>
                  <a:cubicBezTo>
                    <a:pt x="164978" y="567785"/>
                    <a:pt x="164978" y="567785"/>
                    <a:pt x="154505" y="570773"/>
                  </a:cubicBezTo>
                  <a:cubicBezTo>
                    <a:pt x="154505" y="570773"/>
                    <a:pt x="154505" y="570773"/>
                    <a:pt x="147025" y="570773"/>
                  </a:cubicBezTo>
                  <a:cubicBezTo>
                    <a:pt x="147025" y="570773"/>
                    <a:pt x="147025" y="570773"/>
                    <a:pt x="139545" y="573761"/>
                  </a:cubicBezTo>
                  <a:cubicBezTo>
                    <a:pt x="139545" y="573761"/>
                    <a:pt x="139545" y="573761"/>
                    <a:pt x="129072" y="579738"/>
                  </a:cubicBezTo>
                  <a:cubicBezTo>
                    <a:pt x="129072" y="579738"/>
                    <a:pt x="129072" y="579738"/>
                    <a:pt x="132064" y="587209"/>
                  </a:cubicBezTo>
                  <a:cubicBezTo>
                    <a:pt x="132064" y="587209"/>
                    <a:pt x="132064" y="587209"/>
                    <a:pt x="129072" y="588703"/>
                  </a:cubicBezTo>
                  <a:cubicBezTo>
                    <a:pt x="129072" y="588703"/>
                    <a:pt x="129072" y="588703"/>
                    <a:pt x="121592" y="584220"/>
                  </a:cubicBezTo>
                  <a:cubicBezTo>
                    <a:pt x="121592" y="584220"/>
                    <a:pt x="121592" y="584220"/>
                    <a:pt x="114111" y="581232"/>
                  </a:cubicBezTo>
                  <a:cubicBezTo>
                    <a:pt x="114111" y="581232"/>
                    <a:pt x="114111" y="581232"/>
                    <a:pt x="108127" y="572267"/>
                  </a:cubicBezTo>
                  <a:cubicBezTo>
                    <a:pt x="108127" y="572267"/>
                    <a:pt x="108127" y="572267"/>
                    <a:pt x="106631" y="575255"/>
                  </a:cubicBezTo>
                  <a:cubicBezTo>
                    <a:pt x="106631" y="575255"/>
                    <a:pt x="106631" y="575255"/>
                    <a:pt x="106631" y="587209"/>
                  </a:cubicBezTo>
                  <a:cubicBezTo>
                    <a:pt x="106631" y="587209"/>
                    <a:pt x="106631" y="587209"/>
                    <a:pt x="97655" y="587209"/>
                  </a:cubicBezTo>
                  <a:cubicBezTo>
                    <a:pt x="97655" y="587209"/>
                    <a:pt x="97655" y="587209"/>
                    <a:pt x="97655" y="591691"/>
                  </a:cubicBezTo>
                  <a:cubicBezTo>
                    <a:pt x="97655" y="591691"/>
                    <a:pt x="97655" y="591691"/>
                    <a:pt x="88678" y="591691"/>
                  </a:cubicBezTo>
                  <a:cubicBezTo>
                    <a:pt x="88678" y="591691"/>
                    <a:pt x="88678" y="591691"/>
                    <a:pt x="88678" y="590197"/>
                  </a:cubicBezTo>
                  <a:cubicBezTo>
                    <a:pt x="88678" y="588703"/>
                    <a:pt x="84190" y="588703"/>
                    <a:pt x="84190" y="588703"/>
                  </a:cubicBezTo>
                  <a:cubicBezTo>
                    <a:pt x="84190" y="588703"/>
                    <a:pt x="84190" y="588703"/>
                    <a:pt x="78206" y="588703"/>
                  </a:cubicBezTo>
                  <a:cubicBezTo>
                    <a:pt x="78206" y="588703"/>
                    <a:pt x="78206" y="588703"/>
                    <a:pt x="70725" y="590197"/>
                  </a:cubicBezTo>
                  <a:cubicBezTo>
                    <a:pt x="70725" y="590197"/>
                    <a:pt x="70725" y="590197"/>
                    <a:pt x="61749" y="599162"/>
                  </a:cubicBezTo>
                  <a:cubicBezTo>
                    <a:pt x="61749" y="599162"/>
                    <a:pt x="61749" y="599162"/>
                    <a:pt x="45292" y="599162"/>
                  </a:cubicBezTo>
                  <a:cubicBezTo>
                    <a:pt x="45292" y="599162"/>
                    <a:pt x="45292" y="599162"/>
                    <a:pt x="30331" y="599162"/>
                  </a:cubicBezTo>
                  <a:cubicBezTo>
                    <a:pt x="30331" y="599162"/>
                    <a:pt x="30331" y="599162"/>
                    <a:pt x="30331" y="593185"/>
                  </a:cubicBezTo>
                  <a:cubicBezTo>
                    <a:pt x="30331" y="593185"/>
                    <a:pt x="30331" y="593185"/>
                    <a:pt x="40804" y="581232"/>
                  </a:cubicBezTo>
                  <a:cubicBezTo>
                    <a:pt x="40804" y="581232"/>
                    <a:pt x="40804" y="581232"/>
                    <a:pt x="58757" y="581232"/>
                  </a:cubicBezTo>
                  <a:cubicBezTo>
                    <a:pt x="58757" y="581232"/>
                    <a:pt x="58757" y="581232"/>
                    <a:pt x="66237" y="581232"/>
                  </a:cubicBezTo>
                  <a:cubicBezTo>
                    <a:pt x="66237" y="581232"/>
                    <a:pt x="66237" y="581232"/>
                    <a:pt x="73717" y="576750"/>
                  </a:cubicBezTo>
                  <a:cubicBezTo>
                    <a:pt x="73717" y="576750"/>
                    <a:pt x="73717" y="576750"/>
                    <a:pt x="84190" y="573761"/>
                  </a:cubicBezTo>
                  <a:cubicBezTo>
                    <a:pt x="84190" y="573761"/>
                    <a:pt x="84190" y="573761"/>
                    <a:pt x="88678" y="570773"/>
                  </a:cubicBezTo>
                  <a:cubicBezTo>
                    <a:pt x="88678" y="570773"/>
                    <a:pt x="88678" y="570773"/>
                    <a:pt x="93166" y="563302"/>
                  </a:cubicBezTo>
                  <a:cubicBezTo>
                    <a:pt x="93166" y="563302"/>
                    <a:pt x="93166" y="563302"/>
                    <a:pt x="102143" y="558820"/>
                  </a:cubicBezTo>
                  <a:cubicBezTo>
                    <a:pt x="102143" y="558820"/>
                    <a:pt x="102143" y="558820"/>
                    <a:pt x="115607" y="557325"/>
                  </a:cubicBezTo>
                  <a:cubicBezTo>
                    <a:pt x="115607" y="557325"/>
                    <a:pt x="115607" y="557325"/>
                    <a:pt x="123088" y="557325"/>
                  </a:cubicBezTo>
                  <a:cubicBezTo>
                    <a:pt x="123088" y="557325"/>
                    <a:pt x="123088" y="557325"/>
                    <a:pt x="129072" y="563302"/>
                  </a:cubicBezTo>
                  <a:cubicBezTo>
                    <a:pt x="129072" y="563302"/>
                    <a:pt x="129072" y="563302"/>
                    <a:pt x="135056" y="558820"/>
                  </a:cubicBezTo>
                  <a:cubicBezTo>
                    <a:pt x="135056" y="558820"/>
                    <a:pt x="135056" y="558820"/>
                    <a:pt x="141041" y="549855"/>
                  </a:cubicBezTo>
                  <a:cubicBezTo>
                    <a:pt x="141041" y="549855"/>
                    <a:pt x="141041" y="549855"/>
                    <a:pt x="148521" y="542384"/>
                  </a:cubicBezTo>
                  <a:cubicBezTo>
                    <a:pt x="148521" y="542384"/>
                    <a:pt x="148521" y="542384"/>
                    <a:pt x="156001" y="537901"/>
                  </a:cubicBezTo>
                  <a:cubicBezTo>
                    <a:pt x="156001" y="537901"/>
                    <a:pt x="156001" y="537901"/>
                    <a:pt x="170962" y="534913"/>
                  </a:cubicBezTo>
                  <a:cubicBezTo>
                    <a:pt x="170962" y="534913"/>
                    <a:pt x="170962" y="534913"/>
                    <a:pt x="176946" y="528936"/>
                  </a:cubicBezTo>
                  <a:cubicBezTo>
                    <a:pt x="176946" y="528936"/>
                    <a:pt x="176946" y="528936"/>
                    <a:pt x="184427" y="521465"/>
                  </a:cubicBezTo>
                  <a:cubicBezTo>
                    <a:pt x="184427" y="521465"/>
                    <a:pt x="184427" y="521465"/>
                    <a:pt x="193403" y="513994"/>
                  </a:cubicBezTo>
                  <a:cubicBezTo>
                    <a:pt x="193403" y="513994"/>
                    <a:pt x="193403" y="513994"/>
                    <a:pt x="200884" y="509512"/>
                  </a:cubicBezTo>
                  <a:cubicBezTo>
                    <a:pt x="200884" y="509512"/>
                    <a:pt x="200884" y="509512"/>
                    <a:pt x="203876" y="500547"/>
                  </a:cubicBezTo>
                  <a:cubicBezTo>
                    <a:pt x="203876" y="500547"/>
                    <a:pt x="203876" y="500547"/>
                    <a:pt x="205372" y="487099"/>
                  </a:cubicBezTo>
                  <a:cubicBezTo>
                    <a:pt x="205372" y="487099"/>
                    <a:pt x="205372" y="487099"/>
                    <a:pt x="208364" y="478134"/>
                  </a:cubicBezTo>
                  <a:cubicBezTo>
                    <a:pt x="208364" y="478134"/>
                    <a:pt x="208364" y="478134"/>
                    <a:pt x="209860" y="475146"/>
                  </a:cubicBezTo>
                  <a:cubicBezTo>
                    <a:pt x="209860" y="475146"/>
                    <a:pt x="209860" y="475146"/>
                    <a:pt x="217340" y="464687"/>
                  </a:cubicBezTo>
                  <a:cubicBezTo>
                    <a:pt x="217340" y="464687"/>
                    <a:pt x="217340" y="464687"/>
                    <a:pt x="212852" y="464687"/>
                  </a:cubicBezTo>
                  <a:cubicBezTo>
                    <a:pt x="212852" y="464687"/>
                    <a:pt x="212852" y="464687"/>
                    <a:pt x="205372" y="466181"/>
                  </a:cubicBezTo>
                  <a:cubicBezTo>
                    <a:pt x="205372" y="466181"/>
                    <a:pt x="205372" y="466181"/>
                    <a:pt x="200884" y="466181"/>
                  </a:cubicBezTo>
                  <a:cubicBezTo>
                    <a:pt x="200884" y="466181"/>
                    <a:pt x="200884" y="466181"/>
                    <a:pt x="193403" y="464687"/>
                  </a:cubicBezTo>
                  <a:cubicBezTo>
                    <a:pt x="193403" y="464687"/>
                    <a:pt x="193403" y="464687"/>
                    <a:pt x="190411" y="461699"/>
                  </a:cubicBezTo>
                  <a:cubicBezTo>
                    <a:pt x="190411" y="461699"/>
                    <a:pt x="190411" y="461699"/>
                    <a:pt x="197891" y="454228"/>
                  </a:cubicBezTo>
                  <a:cubicBezTo>
                    <a:pt x="197891" y="454228"/>
                    <a:pt x="197891" y="454228"/>
                    <a:pt x="190411" y="455722"/>
                  </a:cubicBezTo>
                  <a:cubicBezTo>
                    <a:pt x="190411" y="455722"/>
                    <a:pt x="190411" y="455722"/>
                    <a:pt x="185923" y="460204"/>
                  </a:cubicBezTo>
                  <a:cubicBezTo>
                    <a:pt x="185923" y="460204"/>
                    <a:pt x="185923" y="460204"/>
                    <a:pt x="182931" y="470664"/>
                  </a:cubicBezTo>
                  <a:cubicBezTo>
                    <a:pt x="182931" y="470664"/>
                    <a:pt x="182931" y="470664"/>
                    <a:pt x="178442" y="475146"/>
                  </a:cubicBezTo>
                  <a:cubicBezTo>
                    <a:pt x="178442" y="475146"/>
                    <a:pt x="178442" y="475146"/>
                    <a:pt x="176946" y="470664"/>
                  </a:cubicBezTo>
                  <a:cubicBezTo>
                    <a:pt x="176946" y="470664"/>
                    <a:pt x="176946" y="470664"/>
                    <a:pt x="172458" y="464687"/>
                  </a:cubicBezTo>
                  <a:cubicBezTo>
                    <a:pt x="172458" y="464687"/>
                    <a:pt x="172458" y="464687"/>
                    <a:pt x="164978" y="457216"/>
                  </a:cubicBezTo>
                  <a:cubicBezTo>
                    <a:pt x="164978" y="457216"/>
                    <a:pt x="164978" y="457216"/>
                    <a:pt x="153009" y="449745"/>
                  </a:cubicBezTo>
                  <a:cubicBezTo>
                    <a:pt x="153009" y="449745"/>
                    <a:pt x="153009" y="449745"/>
                    <a:pt x="150017" y="449745"/>
                  </a:cubicBezTo>
                  <a:cubicBezTo>
                    <a:pt x="150017" y="449745"/>
                    <a:pt x="150017" y="449745"/>
                    <a:pt x="139545" y="457216"/>
                  </a:cubicBezTo>
                  <a:cubicBezTo>
                    <a:pt x="139545" y="457216"/>
                    <a:pt x="139545" y="457216"/>
                    <a:pt x="133560" y="457216"/>
                  </a:cubicBezTo>
                  <a:cubicBezTo>
                    <a:pt x="133560" y="457216"/>
                    <a:pt x="133560" y="457216"/>
                    <a:pt x="124584" y="457216"/>
                  </a:cubicBezTo>
                  <a:cubicBezTo>
                    <a:pt x="124584" y="457216"/>
                    <a:pt x="124584" y="457216"/>
                    <a:pt x="126080" y="437792"/>
                  </a:cubicBezTo>
                  <a:cubicBezTo>
                    <a:pt x="126080" y="437792"/>
                    <a:pt x="126080" y="437792"/>
                    <a:pt x="127576" y="431815"/>
                  </a:cubicBezTo>
                  <a:cubicBezTo>
                    <a:pt x="127576" y="431815"/>
                    <a:pt x="127576" y="431815"/>
                    <a:pt x="132064" y="425838"/>
                  </a:cubicBezTo>
                  <a:cubicBezTo>
                    <a:pt x="132064" y="425838"/>
                    <a:pt x="132064" y="425838"/>
                    <a:pt x="132064" y="418368"/>
                  </a:cubicBezTo>
                  <a:cubicBezTo>
                    <a:pt x="132064" y="418368"/>
                    <a:pt x="132064" y="418368"/>
                    <a:pt x="130568" y="406414"/>
                  </a:cubicBezTo>
                  <a:cubicBezTo>
                    <a:pt x="130568" y="406414"/>
                    <a:pt x="130568" y="406414"/>
                    <a:pt x="127576" y="394461"/>
                  </a:cubicBezTo>
                  <a:cubicBezTo>
                    <a:pt x="127576" y="394461"/>
                    <a:pt x="127576" y="394461"/>
                    <a:pt x="124584" y="397449"/>
                  </a:cubicBezTo>
                  <a:cubicBezTo>
                    <a:pt x="124584" y="397449"/>
                    <a:pt x="124584" y="397449"/>
                    <a:pt x="118600" y="403426"/>
                  </a:cubicBezTo>
                  <a:cubicBezTo>
                    <a:pt x="118600" y="403426"/>
                    <a:pt x="118600" y="403426"/>
                    <a:pt x="114111" y="406414"/>
                  </a:cubicBezTo>
                  <a:cubicBezTo>
                    <a:pt x="114111" y="406414"/>
                    <a:pt x="114111" y="406414"/>
                    <a:pt x="109623" y="406414"/>
                  </a:cubicBezTo>
                  <a:cubicBezTo>
                    <a:pt x="109623" y="406414"/>
                    <a:pt x="109623" y="406414"/>
                    <a:pt x="105135" y="401932"/>
                  </a:cubicBezTo>
                  <a:cubicBezTo>
                    <a:pt x="105135" y="401932"/>
                    <a:pt x="105135" y="401932"/>
                    <a:pt x="102143" y="401932"/>
                  </a:cubicBezTo>
                  <a:cubicBezTo>
                    <a:pt x="102143" y="401932"/>
                    <a:pt x="102143" y="401932"/>
                    <a:pt x="96158" y="398943"/>
                  </a:cubicBezTo>
                  <a:cubicBezTo>
                    <a:pt x="96158" y="398943"/>
                    <a:pt x="96158" y="398943"/>
                    <a:pt x="91670" y="394461"/>
                  </a:cubicBezTo>
                  <a:cubicBezTo>
                    <a:pt x="91670" y="394461"/>
                    <a:pt x="91670" y="394461"/>
                    <a:pt x="87182" y="391473"/>
                  </a:cubicBezTo>
                  <a:cubicBezTo>
                    <a:pt x="87182" y="391473"/>
                    <a:pt x="87182" y="391473"/>
                    <a:pt x="82694" y="386990"/>
                  </a:cubicBezTo>
                  <a:cubicBezTo>
                    <a:pt x="82694" y="386990"/>
                    <a:pt x="82694" y="386990"/>
                    <a:pt x="81198" y="382508"/>
                  </a:cubicBezTo>
                  <a:cubicBezTo>
                    <a:pt x="81198" y="382508"/>
                    <a:pt x="81198" y="382508"/>
                    <a:pt x="79702" y="372048"/>
                  </a:cubicBezTo>
                  <a:cubicBezTo>
                    <a:pt x="79702" y="372048"/>
                    <a:pt x="79702" y="372048"/>
                    <a:pt x="85686" y="367566"/>
                  </a:cubicBezTo>
                  <a:cubicBezTo>
                    <a:pt x="85686" y="367566"/>
                    <a:pt x="85686" y="367566"/>
                    <a:pt x="91670" y="367566"/>
                  </a:cubicBezTo>
                  <a:cubicBezTo>
                    <a:pt x="91670" y="367566"/>
                    <a:pt x="91670" y="367566"/>
                    <a:pt x="99151" y="367566"/>
                  </a:cubicBezTo>
                  <a:cubicBezTo>
                    <a:pt x="99151" y="367566"/>
                    <a:pt x="99151" y="367566"/>
                    <a:pt x="106631" y="372048"/>
                  </a:cubicBezTo>
                  <a:cubicBezTo>
                    <a:pt x="106631" y="372048"/>
                    <a:pt x="106631" y="372048"/>
                    <a:pt x="109623" y="364578"/>
                  </a:cubicBezTo>
                  <a:cubicBezTo>
                    <a:pt x="109623" y="364578"/>
                    <a:pt x="109623" y="364578"/>
                    <a:pt x="105135" y="360095"/>
                  </a:cubicBezTo>
                  <a:cubicBezTo>
                    <a:pt x="105135" y="360095"/>
                    <a:pt x="105135" y="360095"/>
                    <a:pt x="103639" y="360095"/>
                  </a:cubicBezTo>
                  <a:cubicBezTo>
                    <a:pt x="103639" y="360095"/>
                    <a:pt x="103639" y="360095"/>
                    <a:pt x="96158" y="360095"/>
                  </a:cubicBezTo>
                  <a:cubicBezTo>
                    <a:pt x="96158" y="360095"/>
                    <a:pt x="96158" y="360095"/>
                    <a:pt x="91670" y="360095"/>
                  </a:cubicBezTo>
                  <a:cubicBezTo>
                    <a:pt x="91670" y="360095"/>
                    <a:pt x="91670" y="360095"/>
                    <a:pt x="82694" y="354118"/>
                  </a:cubicBezTo>
                  <a:cubicBezTo>
                    <a:pt x="82694" y="354118"/>
                    <a:pt x="82694" y="354118"/>
                    <a:pt x="79702" y="348142"/>
                  </a:cubicBezTo>
                  <a:cubicBezTo>
                    <a:pt x="79702" y="348142"/>
                    <a:pt x="79702" y="348142"/>
                    <a:pt x="76710" y="340671"/>
                  </a:cubicBezTo>
                  <a:cubicBezTo>
                    <a:pt x="76710" y="340671"/>
                    <a:pt x="76710" y="340671"/>
                    <a:pt x="73717" y="333200"/>
                  </a:cubicBezTo>
                  <a:cubicBezTo>
                    <a:pt x="73717" y="333200"/>
                    <a:pt x="73717" y="333200"/>
                    <a:pt x="73717" y="330212"/>
                  </a:cubicBezTo>
                  <a:cubicBezTo>
                    <a:pt x="73717" y="330212"/>
                    <a:pt x="73717" y="330212"/>
                    <a:pt x="76710" y="327223"/>
                  </a:cubicBezTo>
                  <a:cubicBezTo>
                    <a:pt x="76710" y="327223"/>
                    <a:pt x="76710" y="327223"/>
                    <a:pt x="81198" y="319752"/>
                  </a:cubicBezTo>
                  <a:cubicBezTo>
                    <a:pt x="81198" y="319752"/>
                    <a:pt x="81198" y="319752"/>
                    <a:pt x="88678" y="310787"/>
                  </a:cubicBezTo>
                  <a:cubicBezTo>
                    <a:pt x="88678" y="310787"/>
                    <a:pt x="88678" y="310787"/>
                    <a:pt x="97655" y="304811"/>
                  </a:cubicBezTo>
                  <a:cubicBezTo>
                    <a:pt x="97655" y="304811"/>
                    <a:pt x="97655" y="304811"/>
                    <a:pt x="103639" y="297340"/>
                  </a:cubicBezTo>
                  <a:cubicBezTo>
                    <a:pt x="103639" y="297340"/>
                    <a:pt x="103639" y="297340"/>
                    <a:pt x="105135" y="289869"/>
                  </a:cubicBezTo>
                  <a:cubicBezTo>
                    <a:pt x="105135" y="289869"/>
                    <a:pt x="105135" y="289869"/>
                    <a:pt x="112615" y="282398"/>
                  </a:cubicBezTo>
                  <a:cubicBezTo>
                    <a:pt x="112615" y="282398"/>
                    <a:pt x="112615" y="282398"/>
                    <a:pt x="118600" y="280904"/>
                  </a:cubicBezTo>
                  <a:cubicBezTo>
                    <a:pt x="118600" y="280904"/>
                    <a:pt x="118600" y="280904"/>
                    <a:pt x="123088" y="283892"/>
                  </a:cubicBezTo>
                  <a:cubicBezTo>
                    <a:pt x="123088" y="283892"/>
                    <a:pt x="123088" y="283892"/>
                    <a:pt x="127576" y="289869"/>
                  </a:cubicBezTo>
                  <a:cubicBezTo>
                    <a:pt x="127576" y="289869"/>
                    <a:pt x="127576" y="289869"/>
                    <a:pt x="130568" y="289869"/>
                  </a:cubicBezTo>
                  <a:cubicBezTo>
                    <a:pt x="130568" y="289869"/>
                    <a:pt x="130568" y="289869"/>
                    <a:pt x="136552" y="289869"/>
                  </a:cubicBezTo>
                  <a:cubicBezTo>
                    <a:pt x="136552" y="289869"/>
                    <a:pt x="136552" y="289869"/>
                    <a:pt x="139545" y="289869"/>
                  </a:cubicBezTo>
                  <a:cubicBezTo>
                    <a:pt x="139545" y="289869"/>
                    <a:pt x="139545" y="289869"/>
                    <a:pt x="144033" y="283892"/>
                  </a:cubicBezTo>
                  <a:cubicBezTo>
                    <a:pt x="144033" y="283892"/>
                    <a:pt x="144033" y="283892"/>
                    <a:pt x="148521" y="283892"/>
                  </a:cubicBezTo>
                  <a:cubicBezTo>
                    <a:pt x="148521" y="283892"/>
                    <a:pt x="148521" y="283892"/>
                    <a:pt x="150017" y="280904"/>
                  </a:cubicBezTo>
                  <a:cubicBezTo>
                    <a:pt x="150017" y="280904"/>
                    <a:pt x="150017" y="280904"/>
                    <a:pt x="153009" y="276422"/>
                  </a:cubicBezTo>
                  <a:cubicBezTo>
                    <a:pt x="153009" y="276422"/>
                    <a:pt x="153009" y="276422"/>
                    <a:pt x="154505" y="280904"/>
                  </a:cubicBezTo>
                  <a:cubicBezTo>
                    <a:pt x="154505" y="280904"/>
                    <a:pt x="154505" y="280904"/>
                    <a:pt x="158994" y="280904"/>
                  </a:cubicBezTo>
                  <a:cubicBezTo>
                    <a:pt x="158994" y="280904"/>
                    <a:pt x="158994" y="280904"/>
                    <a:pt x="161986" y="280904"/>
                  </a:cubicBezTo>
                  <a:cubicBezTo>
                    <a:pt x="161986" y="280904"/>
                    <a:pt x="161986" y="280904"/>
                    <a:pt x="167970" y="280904"/>
                  </a:cubicBezTo>
                  <a:cubicBezTo>
                    <a:pt x="167970" y="280904"/>
                    <a:pt x="167970" y="280904"/>
                    <a:pt x="172458" y="276422"/>
                  </a:cubicBezTo>
                  <a:cubicBezTo>
                    <a:pt x="172458" y="276422"/>
                    <a:pt x="172458" y="276422"/>
                    <a:pt x="176946" y="276422"/>
                  </a:cubicBezTo>
                  <a:cubicBezTo>
                    <a:pt x="176946" y="276422"/>
                    <a:pt x="176946" y="276422"/>
                    <a:pt x="178442" y="265962"/>
                  </a:cubicBezTo>
                  <a:cubicBezTo>
                    <a:pt x="178442" y="265962"/>
                    <a:pt x="178442" y="265962"/>
                    <a:pt x="175450" y="258491"/>
                  </a:cubicBezTo>
                  <a:cubicBezTo>
                    <a:pt x="175450" y="258491"/>
                    <a:pt x="175450" y="258491"/>
                    <a:pt x="172458" y="246538"/>
                  </a:cubicBezTo>
                  <a:cubicBezTo>
                    <a:pt x="172458" y="246538"/>
                    <a:pt x="172458" y="246538"/>
                    <a:pt x="178442" y="246538"/>
                  </a:cubicBezTo>
                  <a:cubicBezTo>
                    <a:pt x="178442" y="246538"/>
                    <a:pt x="178442" y="246538"/>
                    <a:pt x="184427" y="240561"/>
                  </a:cubicBezTo>
                  <a:cubicBezTo>
                    <a:pt x="184427" y="240561"/>
                    <a:pt x="184427" y="240561"/>
                    <a:pt x="182931" y="231596"/>
                  </a:cubicBezTo>
                  <a:cubicBezTo>
                    <a:pt x="182931" y="231596"/>
                    <a:pt x="182931" y="231596"/>
                    <a:pt x="173954" y="230102"/>
                  </a:cubicBezTo>
                  <a:cubicBezTo>
                    <a:pt x="173954" y="230102"/>
                    <a:pt x="173954" y="230102"/>
                    <a:pt x="169466" y="230102"/>
                  </a:cubicBezTo>
                  <a:cubicBezTo>
                    <a:pt x="169466" y="230102"/>
                    <a:pt x="169466" y="230102"/>
                    <a:pt x="164978" y="231596"/>
                  </a:cubicBezTo>
                  <a:cubicBezTo>
                    <a:pt x="164978" y="231596"/>
                    <a:pt x="164978" y="231596"/>
                    <a:pt x="160490" y="234585"/>
                  </a:cubicBezTo>
                  <a:cubicBezTo>
                    <a:pt x="160490" y="234585"/>
                    <a:pt x="160490" y="234585"/>
                    <a:pt x="157497" y="240561"/>
                  </a:cubicBezTo>
                  <a:cubicBezTo>
                    <a:pt x="157497" y="240561"/>
                    <a:pt x="157497" y="240561"/>
                    <a:pt x="153009" y="240561"/>
                  </a:cubicBezTo>
                  <a:cubicBezTo>
                    <a:pt x="153009" y="240561"/>
                    <a:pt x="153009" y="240561"/>
                    <a:pt x="148521" y="231596"/>
                  </a:cubicBezTo>
                  <a:cubicBezTo>
                    <a:pt x="148521" y="231596"/>
                    <a:pt x="148521" y="231596"/>
                    <a:pt x="136552" y="231596"/>
                  </a:cubicBezTo>
                  <a:cubicBezTo>
                    <a:pt x="136552" y="231596"/>
                    <a:pt x="136552" y="231596"/>
                    <a:pt x="123088" y="231596"/>
                  </a:cubicBezTo>
                  <a:cubicBezTo>
                    <a:pt x="123088" y="231596"/>
                    <a:pt x="123088" y="231596"/>
                    <a:pt x="112615" y="228608"/>
                  </a:cubicBezTo>
                  <a:cubicBezTo>
                    <a:pt x="112615" y="228608"/>
                    <a:pt x="112615" y="228608"/>
                    <a:pt x="102143" y="224125"/>
                  </a:cubicBezTo>
                  <a:cubicBezTo>
                    <a:pt x="102143" y="224125"/>
                    <a:pt x="102143" y="224125"/>
                    <a:pt x="96158" y="216654"/>
                  </a:cubicBezTo>
                  <a:cubicBezTo>
                    <a:pt x="96158" y="216654"/>
                    <a:pt x="96158" y="216654"/>
                    <a:pt x="94662" y="201713"/>
                  </a:cubicBezTo>
                  <a:cubicBezTo>
                    <a:pt x="94662" y="201713"/>
                    <a:pt x="94662" y="201713"/>
                    <a:pt x="102143" y="198724"/>
                  </a:cubicBezTo>
                  <a:cubicBezTo>
                    <a:pt x="102143" y="198724"/>
                    <a:pt x="102143" y="198724"/>
                    <a:pt x="106631" y="195736"/>
                  </a:cubicBezTo>
                  <a:cubicBezTo>
                    <a:pt x="106631" y="195736"/>
                    <a:pt x="106631" y="195736"/>
                    <a:pt x="96158" y="191254"/>
                  </a:cubicBezTo>
                  <a:cubicBezTo>
                    <a:pt x="96158" y="191254"/>
                    <a:pt x="96158" y="191254"/>
                    <a:pt x="90174" y="186771"/>
                  </a:cubicBezTo>
                  <a:cubicBezTo>
                    <a:pt x="90174" y="186771"/>
                    <a:pt x="90174" y="186771"/>
                    <a:pt x="82694" y="180794"/>
                  </a:cubicBezTo>
                  <a:cubicBezTo>
                    <a:pt x="82694" y="180794"/>
                    <a:pt x="82694" y="180794"/>
                    <a:pt x="81198" y="177806"/>
                  </a:cubicBezTo>
                  <a:cubicBezTo>
                    <a:pt x="81198" y="177806"/>
                    <a:pt x="81198" y="177806"/>
                    <a:pt x="87182" y="173324"/>
                  </a:cubicBezTo>
                  <a:cubicBezTo>
                    <a:pt x="87182" y="173324"/>
                    <a:pt x="87182" y="173324"/>
                    <a:pt x="91670" y="173324"/>
                  </a:cubicBezTo>
                  <a:cubicBezTo>
                    <a:pt x="91670" y="173324"/>
                    <a:pt x="91670" y="173324"/>
                    <a:pt x="100647" y="171829"/>
                  </a:cubicBezTo>
                  <a:cubicBezTo>
                    <a:pt x="100647" y="171829"/>
                    <a:pt x="100647" y="171829"/>
                    <a:pt x="112615" y="164359"/>
                  </a:cubicBezTo>
                  <a:cubicBezTo>
                    <a:pt x="112615" y="164359"/>
                    <a:pt x="112615" y="164359"/>
                    <a:pt x="114111" y="167347"/>
                  </a:cubicBezTo>
                  <a:cubicBezTo>
                    <a:pt x="114111" y="167347"/>
                    <a:pt x="114111" y="167347"/>
                    <a:pt x="121592" y="164359"/>
                  </a:cubicBezTo>
                  <a:cubicBezTo>
                    <a:pt x="121592" y="164359"/>
                    <a:pt x="121592" y="164359"/>
                    <a:pt x="121592" y="162864"/>
                  </a:cubicBezTo>
                  <a:cubicBezTo>
                    <a:pt x="121592" y="162864"/>
                    <a:pt x="121592" y="162864"/>
                    <a:pt x="126080" y="161370"/>
                  </a:cubicBezTo>
                  <a:cubicBezTo>
                    <a:pt x="126080" y="161370"/>
                    <a:pt x="126080" y="161370"/>
                    <a:pt x="135056" y="159876"/>
                  </a:cubicBezTo>
                  <a:cubicBezTo>
                    <a:pt x="135056" y="159876"/>
                    <a:pt x="135056" y="159876"/>
                    <a:pt x="145529" y="159876"/>
                  </a:cubicBezTo>
                  <a:cubicBezTo>
                    <a:pt x="145529" y="159876"/>
                    <a:pt x="145529" y="159876"/>
                    <a:pt x="150017" y="162864"/>
                  </a:cubicBezTo>
                  <a:cubicBezTo>
                    <a:pt x="150017" y="162864"/>
                    <a:pt x="150017" y="162864"/>
                    <a:pt x="147025" y="170335"/>
                  </a:cubicBezTo>
                  <a:cubicBezTo>
                    <a:pt x="147025" y="170335"/>
                    <a:pt x="147025" y="170335"/>
                    <a:pt x="147025" y="173324"/>
                  </a:cubicBezTo>
                  <a:cubicBezTo>
                    <a:pt x="147025" y="173324"/>
                    <a:pt x="147025" y="173324"/>
                    <a:pt x="151513" y="176312"/>
                  </a:cubicBezTo>
                  <a:cubicBezTo>
                    <a:pt x="151513" y="176312"/>
                    <a:pt x="151513" y="176312"/>
                    <a:pt x="156001" y="180794"/>
                  </a:cubicBezTo>
                  <a:cubicBezTo>
                    <a:pt x="156001" y="180794"/>
                    <a:pt x="156001" y="180794"/>
                    <a:pt x="164978" y="180794"/>
                  </a:cubicBezTo>
                  <a:cubicBezTo>
                    <a:pt x="164978" y="180794"/>
                    <a:pt x="164978" y="180794"/>
                    <a:pt x="176946" y="183783"/>
                  </a:cubicBezTo>
                  <a:cubicBezTo>
                    <a:pt x="176946" y="183783"/>
                    <a:pt x="176946" y="183783"/>
                    <a:pt x="185923" y="179300"/>
                  </a:cubicBezTo>
                  <a:cubicBezTo>
                    <a:pt x="185923" y="179300"/>
                    <a:pt x="185923" y="179300"/>
                    <a:pt x="191907" y="173324"/>
                  </a:cubicBezTo>
                  <a:cubicBezTo>
                    <a:pt x="191907" y="173324"/>
                    <a:pt x="191907" y="173324"/>
                    <a:pt x="199387" y="168841"/>
                  </a:cubicBezTo>
                  <a:cubicBezTo>
                    <a:pt x="199387" y="168841"/>
                    <a:pt x="193403" y="165853"/>
                    <a:pt x="191907" y="165853"/>
                  </a:cubicBezTo>
                  <a:cubicBezTo>
                    <a:pt x="188915" y="165853"/>
                    <a:pt x="185923" y="162864"/>
                    <a:pt x="185923" y="162864"/>
                  </a:cubicBezTo>
                  <a:cubicBezTo>
                    <a:pt x="185923" y="162864"/>
                    <a:pt x="185923" y="162864"/>
                    <a:pt x="181435" y="159876"/>
                  </a:cubicBezTo>
                  <a:cubicBezTo>
                    <a:pt x="181435" y="159876"/>
                    <a:pt x="181435" y="159876"/>
                    <a:pt x="181435" y="153899"/>
                  </a:cubicBezTo>
                  <a:cubicBezTo>
                    <a:pt x="181435" y="153899"/>
                    <a:pt x="181435" y="153899"/>
                    <a:pt x="179939" y="146428"/>
                  </a:cubicBezTo>
                  <a:cubicBezTo>
                    <a:pt x="179939" y="146428"/>
                    <a:pt x="179939" y="146428"/>
                    <a:pt x="157497" y="140452"/>
                  </a:cubicBezTo>
                  <a:cubicBezTo>
                    <a:pt x="157497" y="140452"/>
                    <a:pt x="157497" y="140452"/>
                    <a:pt x="157497" y="118039"/>
                  </a:cubicBezTo>
                  <a:cubicBezTo>
                    <a:pt x="157497" y="118039"/>
                    <a:pt x="157497" y="118039"/>
                    <a:pt x="147025" y="107580"/>
                  </a:cubicBezTo>
                  <a:cubicBezTo>
                    <a:pt x="147025" y="107580"/>
                    <a:pt x="147025" y="107580"/>
                    <a:pt x="126080" y="85168"/>
                  </a:cubicBezTo>
                  <a:cubicBezTo>
                    <a:pt x="126080" y="85168"/>
                    <a:pt x="126080" y="85168"/>
                    <a:pt x="129072" y="85168"/>
                  </a:cubicBezTo>
                  <a:cubicBezTo>
                    <a:pt x="129072" y="85168"/>
                    <a:pt x="129072" y="85168"/>
                    <a:pt x="129072" y="80685"/>
                  </a:cubicBezTo>
                  <a:cubicBezTo>
                    <a:pt x="129072" y="80685"/>
                    <a:pt x="129072" y="80685"/>
                    <a:pt x="136552" y="80685"/>
                  </a:cubicBezTo>
                  <a:cubicBezTo>
                    <a:pt x="136552" y="80685"/>
                    <a:pt x="136552" y="80685"/>
                    <a:pt x="136552" y="74708"/>
                  </a:cubicBezTo>
                  <a:cubicBezTo>
                    <a:pt x="136552" y="74708"/>
                    <a:pt x="136552" y="74708"/>
                    <a:pt x="138048" y="67238"/>
                  </a:cubicBezTo>
                  <a:cubicBezTo>
                    <a:pt x="138048" y="67238"/>
                    <a:pt x="138048" y="67238"/>
                    <a:pt x="142537" y="67238"/>
                  </a:cubicBezTo>
                  <a:cubicBezTo>
                    <a:pt x="142537" y="67238"/>
                    <a:pt x="142537" y="67238"/>
                    <a:pt x="147025" y="70226"/>
                  </a:cubicBezTo>
                  <a:cubicBezTo>
                    <a:pt x="147025" y="70226"/>
                    <a:pt x="147025" y="70226"/>
                    <a:pt x="154505" y="70226"/>
                  </a:cubicBezTo>
                  <a:cubicBezTo>
                    <a:pt x="154505" y="70226"/>
                    <a:pt x="154505" y="70226"/>
                    <a:pt x="157497" y="70226"/>
                  </a:cubicBezTo>
                  <a:cubicBezTo>
                    <a:pt x="157497" y="70226"/>
                    <a:pt x="157497" y="70226"/>
                    <a:pt x="164978" y="70226"/>
                  </a:cubicBezTo>
                  <a:cubicBezTo>
                    <a:pt x="164978" y="70226"/>
                    <a:pt x="164978" y="70226"/>
                    <a:pt x="178442" y="65743"/>
                  </a:cubicBezTo>
                  <a:cubicBezTo>
                    <a:pt x="178442" y="65743"/>
                    <a:pt x="178442" y="65743"/>
                    <a:pt x="182931" y="61261"/>
                  </a:cubicBezTo>
                  <a:cubicBezTo>
                    <a:pt x="182931" y="61261"/>
                    <a:pt x="182931" y="61261"/>
                    <a:pt x="187419" y="53790"/>
                  </a:cubicBezTo>
                  <a:cubicBezTo>
                    <a:pt x="187419" y="53790"/>
                    <a:pt x="187419" y="53790"/>
                    <a:pt x="187419" y="41837"/>
                  </a:cubicBezTo>
                  <a:cubicBezTo>
                    <a:pt x="187419" y="41837"/>
                    <a:pt x="187419" y="41837"/>
                    <a:pt x="191907" y="41837"/>
                  </a:cubicBezTo>
                  <a:cubicBezTo>
                    <a:pt x="191907" y="41837"/>
                    <a:pt x="191907" y="41837"/>
                    <a:pt x="196395" y="37354"/>
                  </a:cubicBezTo>
                  <a:cubicBezTo>
                    <a:pt x="196395" y="37354"/>
                    <a:pt x="196395" y="37354"/>
                    <a:pt x="205372" y="29883"/>
                  </a:cubicBezTo>
                  <a:cubicBezTo>
                    <a:pt x="205372" y="29883"/>
                    <a:pt x="205372" y="29883"/>
                    <a:pt x="221829" y="26895"/>
                  </a:cubicBezTo>
                  <a:cubicBezTo>
                    <a:pt x="221829" y="26895"/>
                    <a:pt x="221829" y="26895"/>
                    <a:pt x="227813" y="19424"/>
                  </a:cubicBezTo>
                  <a:cubicBezTo>
                    <a:pt x="227813" y="19424"/>
                    <a:pt x="227813" y="19424"/>
                    <a:pt x="233797" y="16436"/>
                  </a:cubicBezTo>
                  <a:cubicBezTo>
                    <a:pt x="233797" y="16436"/>
                    <a:pt x="233797" y="16436"/>
                    <a:pt x="238285" y="11953"/>
                  </a:cubicBezTo>
                  <a:cubicBezTo>
                    <a:pt x="238285" y="11953"/>
                    <a:pt x="238285" y="11953"/>
                    <a:pt x="262223" y="13447"/>
                  </a:cubicBezTo>
                  <a:cubicBezTo>
                    <a:pt x="262223" y="13447"/>
                    <a:pt x="262223" y="13447"/>
                    <a:pt x="265215" y="5977"/>
                  </a:cubicBezTo>
                  <a:cubicBezTo>
                    <a:pt x="265215" y="5977"/>
                    <a:pt x="265215" y="5977"/>
                    <a:pt x="277183" y="0"/>
                  </a:cubicBezTo>
                  <a:close/>
                </a:path>
              </a:pathLst>
            </a:custGeom>
            <a:grpFill/>
            <a:ln w="6350" cap="flat">
              <a:solidFill>
                <a:srgbClr val="FFFFFF"/>
              </a:solidFill>
              <a:prstDash val="solid"/>
              <a:miter lim="800000"/>
              <a:headEnd/>
              <a:tailEnd/>
            </a:ln>
          </p:spPr>
          <p:txBody>
            <a:bodyPr/>
            <a:lstStyle/>
            <a:p>
              <a:pPr defTabSz="1828434" fontAlgn="auto">
                <a:spcBef>
                  <a:spcPts val="0"/>
                </a:spcBef>
                <a:spcAft>
                  <a:spcPts val="0"/>
                </a:spcAft>
                <a:defRPr/>
              </a:pPr>
              <a:endParaRPr lang="en-US" dirty="0">
                <a:latin typeface="Source Sans Pro Regular" charset="0"/>
                <a:ea typeface="+mn-ea"/>
              </a:endParaRPr>
            </a:p>
          </p:txBody>
        </p:sp>
        <p:sp>
          <p:nvSpPr>
            <p:cNvPr id="283" name="Freeform 282"/>
            <p:cNvSpPr>
              <a:spLocks/>
            </p:cNvSpPr>
            <p:nvPr/>
          </p:nvSpPr>
          <p:spPr bwMode="auto">
            <a:xfrm>
              <a:off x="5957637" y="3282926"/>
              <a:ext cx="448593" cy="285010"/>
            </a:xfrm>
            <a:custGeom>
              <a:avLst/>
              <a:gdLst>
                <a:gd name="connsiteX0" fmla="*/ 373837 w 470138"/>
                <a:gd name="connsiteY0" fmla="*/ 178512 h 298698"/>
                <a:gd name="connsiteX1" fmla="*/ 376847 w 470138"/>
                <a:gd name="connsiteY1" fmla="*/ 178512 h 298698"/>
                <a:gd name="connsiteX2" fmla="*/ 382865 w 470138"/>
                <a:gd name="connsiteY2" fmla="*/ 178512 h 298698"/>
                <a:gd name="connsiteX3" fmla="*/ 391894 w 470138"/>
                <a:gd name="connsiteY3" fmla="*/ 184447 h 298698"/>
                <a:gd name="connsiteX4" fmla="*/ 399417 w 470138"/>
                <a:gd name="connsiteY4" fmla="*/ 191866 h 298698"/>
                <a:gd name="connsiteX5" fmla="*/ 405436 w 470138"/>
                <a:gd name="connsiteY5" fmla="*/ 193350 h 298698"/>
                <a:gd name="connsiteX6" fmla="*/ 409950 w 470138"/>
                <a:gd name="connsiteY6" fmla="*/ 193350 h 298698"/>
                <a:gd name="connsiteX7" fmla="*/ 417474 w 470138"/>
                <a:gd name="connsiteY7" fmla="*/ 193350 h 298698"/>
                <a:gd name="connsiteX8" fmla="*/ 432521 w 470138"/>
                <a:gd name="connsiteY8" fmla="*/ 199285 h 298698"/>
                <a:gd name="connsiteX9" fmla="*/ 441549 w 470138"/>
                <a:gd name="connsiteY9" fmla="*/ 206704 h 298698"/>
                <a:gd name="connsiteX10" fmla="*/ 441549 w 470138"/>
                <a:gd name="connsiteY10" fmla="*/ 212639 h 298698"/>
                <a:gd name="connsiteX11" fmla="*/ 444558 w 470138"/>
                <a:gd name="connsiteY11" fmla="*/ 225993 h 298698"/>
                <a:gd name="connsiteX12" fmla="*/ 449072 w 470138"/>
                <a:gd name="connsiteY12" fmla="*/ 225993 h 298698"/>
                <a:gd name="connsiteX13" fmla="*/ 452082 w 470138"/>
                <a:gd name="connsiteY13" fmla="*/ 225993 h 298698"/>
                <a:gd name="connsiteX14" fmla="*/ 452082 w 470138"/>
                <a:gd name="connsiteY14" fmla="*/ 234896 h 298698"/>
                <a:gd name="connsiteX15" fmla="*/ 456596 w 470138"/>
                <a:gd name="connsiteY15" fmla="*/ 234896 h 298698"/>
                <a:gd name="connsiteX16" fmla="*/ 462615 w 470138"/>
                <a:gd name="connsiteY16" fmla="*/ 240831 h 298698"/>
                <a:gd name="connsiteX17" fmla="*/ 470138 w 470138"/>
                <a:gd name="connsiteY17" fmla="*/ 240831 h 298698"/>
                <a:gd name="connsiteX18" fmla="*/ 462615 w 470138"/>
                <a:gd name="connsiteY18" fmla="*/ 251217 h 298698"/>
                <a:gd name="connsiteX19" fmla="*/ 456596 w 470138"/>
                <a:gd name="connsiteY19" fmla="*/ 254185 h 298698"/>
                <a:gd name="connsiteX20" fmla="*/ 449072 w 470138"/>
                <a:gd name="connsiteY20" fmla="*/ 267539 h 298698"/>
                <a:gd name="connsiteX21" fmla="*/ 440044 w 470138"/>
                <a:gd name="connsiteY21" fmla="*/ 270506 h 298698"/>
                <a:gd name="connsiteX22" fmla="*/ 421988 w 470138"/>
                <a:gd name="connsiteY22" fmla="*/ 270506 h 298698"/>
                <a:gd name="connsiteX23" fmla="*/ 418978 w 470138"/>
                <a:gd name="connsiteY23" fmla="*/ 274958 h 298698"/>
                <a:gd name="connsiteX24" fmla="*/ 406941 w 470138"/>
                <a:gd name="connsiteY24" fmla="*/ 274958 h 298698"/>
                <a:gd name="connsiteX25" fmla="*/ 403931 w 470138"/>
                <a:gd name="connsiteY25" fmla="*/ 285344 h 298698"/>
                <a:gd name="connsiteX26" fmla="*/ 402427 w 470138"/>
                <a:gd name="connsiteY26" fmla="*/ 292763 h 298698"/>
                <a:gd name="connsiteX27" fmla="*/ 399417 w 470138"/>
                <a:gd name="connsiteY27" fmla="*/ 295731 h 298698"/>
                <a:gd name="connsiteX28" fmla="*/ 396408 w 470138"/>
                <a:gd name="connsiteY28" fmla="*/ 298698 h 298698"/>
                <a:gd name="connsiteX29" fmla="*/ 391894 w 470138"/>
                <a:gd name="connsiteY29" fmla="*/ 298698 h 298698"/>
                <a:gd name="connsiteX30" fmla="*/ 387380 w 470138"/>
                <a:gd name="connsiteY30" fmla="*/ 291279 h 298698"/>
                <a:gd name="connsiteX31" fmla="*/ 376847 w 470138"/>
                <a:gd name="connsiteY31" fmla="*/ 286828 h 298698"/>
                <a:gd name="connsiteX32" fmla="*/ 370828 w 470138"/>
                <a:gd name="connsiteY32" fmla="*/ 280893 h 298698"/>
                <a:gd name="connsiteX33" fmla="*/ 370828 w 470138"/>
                <a:gd name="connsiteY33" fmla="*/ 277925 h 298698"/>
                <a:gd name="connsiteX34" fmla="*/ 370828 w 470138"/>
                <a:gd name="connsiteY34" fmla="*/ 273474 h 298698"/>
                <a:gd name="connsiteX35" fmla="*/ 370828 w 470138"/>
                <a:gd name="connsiteY35" fmla="*/ 267539 h 298698"/>
                <a:gd name="connsiteX36" fmla="*/ 370828 w 470138"/>
                <a:gd name="connsiteY36" fmla="*/ 264571 h 298698"/>
                <a:gd name="connsiteX37" fmla="*/ 370828 w 470138"/>
                <a:gd name="connsiteY37" fmla="*/ 252701 h 298698"/>
                <a:gd name="connsiteX38" fmla="*/ 370828 w 470138"/>
                <a:gd name="connsiteY38" fmla="*/ 249733 h 298698"/>
                <a:gd name="connsiteX39" fmla="*/ 370828 w 470138"/>
                <a:gd name="connsiteY39" fmla="*/ 242315 h 298698"/>
                <a:gd name="connsiteX40" fmla="*/ 363304 w 470138"/>
                <a:gd name="connsiteY40" fmla="*/ 231928 h 298698"/>
                <a:gd name="connsiteX41" fmla="*/ 358790 w 470138"/>
                <a:gd name="connsiteY41" fmla="*/ 227477 h 298698"/>
                <a:gd name="connsiteX42" fmla="*/ 358790 w 470138"/>
                <a:gd name="connsiteY42" fmla="*/ 223025 h 298698"/>
                <a:gd name="connsiteX43" fmla="*/ 358790 w 470138"/>
                <a:gd name="connsiteY43" fmla="*/ 220058 h 298698"/>
                <a:gd name="connsiteX44" fmla="*/ 363304 w 470138"/>
                <a:gd name="connsiteY44" fmla="*/ 214123 h 298698"/>
                <a:gd name="connsiteX45" fmla="*/ 370828 w 470138"/>
                <a:gd name="connsiteY45" fmla="*/ 212639 h 298698"/>
                <a:gd name="connsiteX46" fmla="*/ 376847 w 470138"/>
                <a:gd name="connsiteY46" fmla="*/ 206704 h 298698"/>
                <a:gd name="connsiteX47" fmla="*/ 376847 w 470138"/>
                <a:gd name="connsiteY47" fmla="*/ 199285 h 298698"/>
                <a:gd name="connsiteX48" fmla="*/ 373837 w 470138"/>
                <a:gd name="connsiteY48" fmla="*/ 185931 h 298698"/>
                <a:gd name="connsiteX49" fmla="*/ 373837 w 470138"/>
                <a:gd name="connsiteY49" fmla="*/ 182963 h 298698"/>
                <a:gd name="connsiteX50" fmla="*/ 373837 w 470138"/>
                <a:gd name="connsiteY50" fmla="*/ 178512 h 298698"/>
                <a:gd name="connsiteX51" fmla="*/ 275720 w 470138"/>
                <a:gd name="connsiteY51" fmla="*/ 116651 h 298698"/>
                <a:gd name="connsiteX52" fmla="*/ 281022 w 470138"/>
                <a:gd name="connsiteY52" fmla="*/ 116651 h 298698"/>
                <a:gd name="connsiteX53" fmla="*/ 284556 w 470138"/>
                <a:gd name="connsiteY53" fmla="*/ 116651 h 298698"/>
                <a:gd name="connsiteX54" fmla="*/ 288091 w 470138"/>
                <a:gd name="connsiteY54" fmla="*/ 120186 h 298698"/>
                <a:gd name="connsiteX55" fmla="*/ 291626 w 470138"/>
                <a:gd name="connsiteY55" fmla="*/ 125488 h 298698"/>
                <a:gd name="connsiteX56" fmla="*/ 291626 w 470138"/>
                <a:gd name="connsiteY56" fmla="*/ 130790 h 298698"/>
                <a:gd name="connsiteX57" fmla="*/ 284556 w 470138"/>
                <a:gd name="connsiteY57" fmla="*/ 134325 h 298698"/>
                <a:gd name="connsiteX58" fmla="*/ 281022 w 470138"/>
                <a:gd name="connsiteY58" fmla="*/ 130790 h 298698"/>
                <a:gd name="connsiteX59" fmla="*/ 281022 w 470138"/>
                <a:gd name="connsiteY59" fmla="*/ 125488 h 298698"/>
                <a:gd name="connsiteX60" fmla="*/ 275720 w 470138"/>
                <a:gd name="connsiteY60" fmla="*/ 121953 h 298698"/>
                <a:gd name="connsiteX61" fmla="*/ 275720 w 470138"/>
                <a:gd name="connsiteY61" fmla="*/ 120186 h 298698"/>
                <a:gd name="connsiteX62" fmla="*/ 309302 w 470138"/>
                <a:gd name="connsiteY62" fmla="*/ 107814 h 298698"/>
                <a:gd name="connsiteX63" fmla="*/ 314604 w 470138"/>
                <a:gd name="connsiteY63" fmla="*/ 107814 h 298698"/>
                <a:gd name="connsiteX64" fmla="*/ 319906 w 470138"/>
                <a:gd name="connsiteY64" fmla="*/ 113116 h 298698"/>
                <a:gd name="connsiteX65" fmla="*/ 323441 w 470138"/>
                <a:gd name="connsiteY65" fmla="*/ 116651 h 298698"/>
                <a:gd name="connsiteX66" fmla="*/ 330511 w 470138"/>
                <a:gd name="connsiteY66" fmla="*/ 120186 h 298698"/>
                <a:gd name="connsiteX67" fmla="*/ 330511 w 470138"/>
                <a:gd name="connsiteY67" fmla="*/ 116651 h 298698"/>
                <a:gd name="connsiteX68" fmla="*/ 339348 w 470138"/>
                <a:gd name="connsiteY68" fmla="*/ 116651 h 298698"/>
                <a:gd name="connsiteX69" fmla="*/ 344650 w 470138"/>
                <a:gd name="connsiteY69" fmla="*/ 116651 h 298698"/>
                <a:gd name="connsiteX70" fmla="*/ 351720 w 470138"/>
                <a:gd name="connsiteY70" fmla="*/ 121954 h 298698"/>
                <a:gd name="connsiteX71" fmla="*/ 364092 w 470138"/>
                <a:gd name="connsiteY71" fmla="*/ 130791 h 298698"/>
                <a:gd name="connsiteX72" fmla="*/ 364092 w 470138"/>
                <a:gd name="connsiteY72" fmla="*/ 139628 h 298698"/>
                <a:gd name="connsiteX73" fmla="*/ 358789 w 470138"/>
                <a:gd name="connsiteY73" fmla="*/ 144930 h 298698"/>
                <a:gd name="connsiteX74" fmla="*/ 353487 w 470138"/>
                <a:gd name="connsiteY74" fmla="*/ 144930 h 298698"/>
                <a:gd name="connsiteX75" fmla="*/ 348185 w 470138"/>
                <a:gd name="connsiteY75" fmla="*/ 144930 h 298698"/>
                <a:gd name="connsiteX76" fmla="*/ 348185 w 470138"/>
                <a:gd name="connsiteY76" fmla="*/ 146698 h 298698"/>
                <a:gd name="connsiteX77" fmla="*/ 335813 w 470138"/>
                <a:gd name="connsiteY77" fmla="*/ 146698 h 298698"/>
                <a:gd name="connsiteX78" fmla="*/ 330511 w 470138"/>
                <a:gd name="connsiteY78" fmla="*/ 146698 h 298698"/>
                <a:gd name="connsiteX79" fmla="*/ 328743 w 470138"/>
                <a:gd name="connsiteY79" fmla="*/ 146698 h 298698"/>
                <a:gd name="connsiteX80" fmla="*/ 325209 w 470138"/>
                <a:gd name="connsiteY80" fmla="*/ 141396 h 298698"/>
                <a:gd name="connsiteX81" fmla="*/ 323441 w 470138"/>
                <a:gd name="connsiteY81" fmla="*/ 134326 h 298698"/>
                <a:gd name="connsiteX82" fmla="*/ 325209 w 470138"/>
                <a:gd name="connsiteY82" fmla="*/ 127256 h 298698"/>
                <a:gd name="connsiteX83" fmla="*/ 316371 w 470138"/>
                <a:gd name="connsiteY83" fmla="*/ 127256 h 298698"/>
                <a:gd name="connsiteX84" fmla="*/ 309302 w 470138"/>
                <a:gd name="connsiteY84" fmla="*/ 125488 h 298698"/>
                <a:gd name="connsiteX85" fmla="*/ 309302 w 470138"/>
                <a:gd name="connsiteY85" fmla="*/ 120186 h 298698"/>
                <a:gd name="connsiteX86" fmla="*/ 309302 w 470138"/>
                <a:gd name="connsiteY86" fmla="*/ 116651 h 298698"/>
                <a:gd name="connsiteX87" fmla="*/ 309302 w 470138"/>
                <a:gd name="connsiteY87" fmla="*/ 111349 h 298698"/>
                <a:gd name="connsiteX88" fmla="*/ 258045 w 470138"/>
                <a:gd name="connsiteY88" fmla="*/ 93675 h 298698"/>
                <a:gd name="connsiteX89" fmla="*/ 261580 w 470138"/>
                <a:gd name="connsiteY89" fmla="*/ 93675 h 298698"/>
                <a:gd name="connsiteX90" fmla="*/ 272184 w 470138"/>
                <a:gd name="connsiteY90" fmla="*/ 93675 h 298698"/>
                <a:gd name="connsiteX91" fmla="*/ 281021 w 470138"/>
                <a:gd name="connsiteY91" fmla="*/ 93675 h 298698"/>
                <a:gd name="connsiteX92" fmla="*/ 282788 w 470138"/>
                <a:gd name="connsiteY92" fmla="*/ 100745 h 298698"/>
                <a:gd name="connsiteX93" fmla="*/ 302230 w 470138"/>
                <a:gd name="connsiteY93" fmla="*/ 100745 h 298698"/>
                <a:gd name="connsiteX94" fmla="*/ 293393 w 470138"/>
                <a:gd name="connsiteY94" fmla="*/ 106047 h 298698"/>
                <a:gd name="connsiteX95" fmla="*/ 291625 w 470138"/>
                <a:gd name="connsiteY95" fmla="*/ 107815 h 298698"/>
                <a:gd name="connsiteX96" fmla="*/ 291625 w 470138"/>
                <a:gd name="connsiteY96" fmla="*/ 104280 h 298698"/>
                <a:gd name="connsiteX97" fmla="*/ 286323 w 470138"/>
                <a:gd name="connsiteY97" fmla="*/ 104280 h 298698"/>
                <a:gd name="connsiteX98" fmla="*/ 282788 w 470138"/>
                <a:gd name="connsiteY98" fmla="*/ 104280 h 298698"/>
                <a:gd name="connsiteX99" fmla="*/ 277486 w 470138"/>
                <a:gd name="connsiteY99" fmla="*/ 104280 h 298698"/>
                <a:gd name="connsiteX100" fmla="*/ 273951 w 470138"/>
                <a:gd name="connsiteY100" fmla="*/ 104280 h 298698"/>
                <a:gd name="connsiteX101" fmla="*/ 270417 w 470138"/>
                <a:gd name="connsiteY101" fmla="*/ 104280 h 298698"/>
                <a:gd name="connsiteX102" fmla="*/ 265114 w 470138"/>
                <a:gd name="connsiteY102" fmla="*/ 104280 h 298698"/>
                <a:gd name="connsiteX103" fmla="*/ 258045 w 470138"/>
                <a:gd name="connsiteY103" fmla="*/ 102512 h 298698"/>
                <a:gd name="connsiteX104" fmla="*/ 258045 w 470138"/>
                <a:gd name="connsiteY104" fmla="*/ 100745 h 298698"/>
                <a:gd name="connsiteX105" fmla="*/ 258045 w 470138"/>
                <a:gd name="connsiteY105" fmla="*/ 97210 h 298698"/>
                <a:gd name="connsiteX106" fmla="*/ 187348 w 470138"/>
                <a:gd name="connsiteY106" fmla="*/ 51256 h 298698"/>
                <a:gd name="connsiteX107" fmla="*/ 194417 w 470138"/>
                <a:gd name="connsiteY107" fmla="*/ 51256 h 298698"/>
                <a:gd name="connsiteX108" fmla="*/ 197952 w 470138"/>
                <a:gd name="connsiteY108" fmla="*/ 51256 h 298698"/>
                <a:gd name="connsiteX109" fmla="*/ 201487 w 470138"/>
                <a:gd name="connsiteY109" fmla="*/ 53023 h 298698"/>
                <a:gd name="connsiteX110" fmla="*/ 203254 w 470138"/>
                <a:gd name="connsiteY110" fmla="*/ 56558 h 298698"/>
                <a:gd name="connsiteX111" fmla="*/ 208557 w 470138"/>
                <a:gd name="connsiteY111" fmla="*/ 65395 h 298698"/>
                <a:gd name="connsiteX112" fmla="*/ 213859 w 470138"/>
                <a:gd name="connsiteY112" fmla="*/ 65395 h 298698"/>
                <a:gd name="connsiteX113" fmla="*/ 217394 w 470138"/>
                <a:gd name="connsiteY113" fmla="*/ 74233 h 298698"/>
                <a:gd name="connsiteX114" fmla="*/ 217394 w 470138"/>
                <a:gd name="connsiteY114" fmla="*/ 81303 h 298698"/>
                <a:gd name="connsiteX115" fmla="*/ 217394 w 470138"/>
                <a:gd name="connsiteY115" fmla="*/ 86605 h 298698"/>
                <a:gd name="connsiteX116" fmla="*/ 212092 w 470138"/>
                <a:gd name="connsiteY116" fmla="*/ 86605 h 298698"/>
                <a:gd name="connsiteX117" fmla="*/ 206789 w 470138"/>
                <a:gd name="connsiteY117" fmla="*/ 81303 h 298698"/>
                <a:gd name="connsiteX118" fmla="*/ 203254 w 470138"/>
                <a:gd name="connsiteY118" fmla="*/ 77768 h 298698"/>
                <a:gd name="connsiteX119" fmla="*/ 194417 w 470138"/>
                <a:gd name="connsiteY119" fmla="*/ 81303 h 298698"/>
                <a:gd name="connsiteX120" fmla="*/ 187348 w 470138"/>
                <a:gd name="connsiteY120" fmla="*/ 83070 h 298698"/>
                <a:gd name="connsiteX121" fmla="*/ 182046 w 470138"/>
                <a:gd name="connsiteY121" fmla="*/ 79535 h 298698"/>
                <a:gd name="connsiteX122" fmla="*/ 178511 w 470138"/>
                <a:gd name="connsiteY122" fmla="*/ 74233 h 298698"/>
                <a:gd name="connsiteX123" fmla="*/ 169674 w 470138"/>
                <a:gd name="connsiteY123" fmla="*/ 68930 h 298698"/>
                <a:gd name="connsiteX124" fmla="*/ 169674 w 470138"/>
                <a:gd name="connsiteY124" fmla="*/ 63628 h 298698"/>
                <a:gd name="connsiteX125" fmla="*/ 169674 w 470138"/>
                <a:gd name="connsiteY125" fmla="*/ 56558 h 298698"/>
                <a:gd name="connsiteX126" fmla="*/ 174976 w 470138"/>
                <a:gd name="connsiteY126" fmla="*/ 56558 h 298698"/>
                <a:gd name="connsiteX127" fmla="*/ 180278 w 470138"/>
                <a:gd name="connsiteY127" fmla="*/ 56558 h 298698"/>
                <a:gd name="connsiteX128" fmla="*/ 180278 w 470138"/>
                <a:gd name="connsiteY128" fmla="*/ 53023 h 298698"/>
                <a:gd name="connsiteX129" fmla="*/ 12372 w 470138"/>
                <a:gd name="connsiteY129" fmla="*/ 15908 h 298698"/>
                <a:gd name="connsiteX130" fmla="*/ 12372 w 470138"/>
                <a:gd name="connsiteY130" fmla="*/ 21210 h 298698"/>
                <a:gd name="connsiteX131" fmla="*/ 12372 w 470138"/>
                <a:gd name="connsiteY131" fmla="*/ 24745 h 298698"/>
                <a:gd name="connsiteX132" fmla="*/ 8837 w 470138"/>
                <a:gd name="connsiteY132" fmla="*/ 28280 h 298698"/>
                <a:gd name="connsiteX133" fmla="*/ 7069 w 470138"/>
                <a:gd name="connsiteY133" fmla="*/ 31815 h 298698"/>
                <a:gd name="connsiteX134" fmla="*/ 7069 w 470138"/>
                <a:gd name="connsiteY134" fmla="*/ 38885 h 298698"/>
                <a:gd name="connsiteX135" fmla="*/ 0 w 470138"/>
                <a:gd name="connsiteY135" fmla="*/ 35350 h 298698"/>
                <a:gd name="connsiteX136" fmla="*/ 0 w 470138"/>
                <a:gd name="connsiteY136" fmla="*/ 31815 h 298698"/>
                <a:gd name="connsiteX137" fmla="*/ 0 w 470138"/>
                <a:gd name="connsiteY137" fmla="*/ 28280 h 298698"/>
                <a:gd name="connsiteX138" fmla="*/ 7069 w 470138"/>
                <a:gd name="connsiteY138" fmla="*/ 21210 h 298698"/>
                <a:gd name="connsiteX139" fmla="*/ 58325 w 470138"/>
                <a:gd name="connsiteY139" fmla="*/ 0 h 298698"/>
                <a:gd name="connsiteX140" fmla="*/ 63627 w 470138"/>
                <a:gd name="connsiteY140" fmla="*/ 0 h 298698"/>
                <a:gd name="connsiteX141" fmla="*/ 77767 w 470138"/>
                <a:gd name="connsiteY141" fmla="*/ 0 h 298698"/>
                <a:gd name="connsiteX142" fmla="*/ 83069 w 470138"/>
                <a:gd name="connsiteY142" fmla="*/ 0 h 298698"/>
                <a:gd name="connsiteX143" fmla="*/ 88372 w 470138"/>
                <a:gd name="connsiteY143" fmla="*/ 8837 h 298698"/>
                <a:gd name="connsiteX144" fmla="*/ 88372 w 470138"/>
                <a:gd name="connsiteY144" fmla="*/ 10604 h 298698"/>
                <a:gd name="connsiteX145" fmla="*/ 88372 w 470138"/>
                <a:gd name="connsiteY145" fmla="*/ 15907 h 298698"/>
                <a:gd name="connsiteX146" fmla="*/ 86604 w 470138"/>
                <a:gd name="connsiteY146" fmla="*/ 21209 h 298698"/>
                <a:gd name="connsiteX147" fmla="*/ 86604 w 470138"/>
                <a:gd name="connsiteY147" fmla="*/ 22977 h 298698"/>
                <a:gd name="connsiteX148" fmla="*/ 81302 w 470138"/>
                <a:gd name="connsiteY148" fmla="*/ 28279 h 298698"/>
                <a:gd name="connsiteX149" fmla="*/ 77767 w 470138"/>
                <a:gd name="connsiteY149" fmla="*/ 28279 h 298698"/>
                <a:gd name="connsiteX150" fmla="*/ 72465 w 470138"/>
                <a:gd name="connsiteY150" fmla="*/ 28279 h 298698"/>
                <a:gd name="connsiteX151" fmla="*/ 68930 w 470138"/>
                <a:gd name="connsiteY151" fmla="*/ 28279 h 298698"/>
                <a:gd name="connsiteX152" fmla="*/ 60092 w 470138"/>
                <a:gd name="connsiteY152" fmla="*/ 22977 h 298698"/>
                <a:gd name="connsiteX153" fmla="*/ 58325 w 470138"/>
                <a:gd name="connsiteY153" fmla="*/ 22977 h 298698"/>
                <a:gd name="connsiteX154" fmla="*/ 49488 w 470138"/>
                <a:gd name="connsiteY154" fmla="*/ 15907 h 298698"/>
                <a:gd name="connsiteX155" fmla="*/ 49488 w 470138"/>
                <a:gd name="connsiteY155" fmla="*/ 7070 h 298698"/>
                <a:gd name="connsiteX156" fmla="*/ 49488 w 470138"/>
                <a:gd name="connsiteY156" fmla="*/ 3535 h 298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Lst>
              <a:rect l="l" t="t" r="r" b="b"/>
              <a:pathLst>
                <a:path w="470138" h="298698">
                  <a:moveTo>
                    <a:pt x="373837" y="178512"/>
                  </a:moveTo>
                  <a:cubicBezTo>
                    <a:pt x="376847" y="178512"/>
                    <a:pt x="376847" y="178512"/>
                    <a:pt x="376847" y="178512"/>
                  </a:cubicBezTo>
                  <a:cubicBezTo>
                    <a:pt x="382865" y="178512"/>
                    <a:pt x="382865" y="178512"/>
                    <a:pt x="382865" y="178512"/>
                  </a:cubicBezTo>
                  <a:cubicBezTo>
                    <a:pt x="391894" y="184447"/>
                    <a:pt x="391894" y="184447"/>
                    <a:pt x="391894" y="184447"/>
                  </a:cubicBezTo>
                  <a:cubicBezTo>
                    <a:pt x="399417" y="191866"/>
                    <a:pt x="399417" y="191866"/>
                    <a:pt x="399417" y="191866"/>
                  </a:cubicBezTo>
                  <a:cubicBezTo>
                    <a:pt x="399417" y="191866"/>
                    <a:pt x="403931" y="193350"/>
                    <a:pt x="405436" y="193350"/>
                  </a:cubicBezTo>
                  <a:cubicBezTo>
                    <a:pt x="406941" y="193350"/>
                    <a:pt x="408445" y="193350"/>
                    <a:pt x="409950" y="193350"/>
                  </a:cubicBezTo>
                  <a:cubicBezTo>
                    <a:pt x="411455" y="193350"/>
                    <a:pt x="417474" y="193350"/>
                    <a:pt x="417474" y="193350"/>
                  </a:cubicBezTo>
                  <a:cubicBezTo>
                    <a:pt x="432521" y="199285"/>
                    <a:pt x="432521" y="199285"/>
                    <a:pt x="432521" y="199285"/>
                  </a:cubicBezTo>
                  <a:cubicBezTo>
                    <a:pt x="441549" y="206704"/>
                    <a:pt x="441549" y="206704"/>
                    <a:pt x="441549" y="206704"/>
                  </a:cubicBezTo>
                  <a:cubicBezTo>
                    <a:pt x="441549" y="212639"/>
                    <a:pt x="441549" y="212639"/>
                    <a:pt x="441549" y="212639"/>
                  </a:cubicBezTo>
                  <a:cubicBezTo>
                    <a:pt x="444558" y="225993"/>
                    <a:pt x="444558" y="225993"/>
                    <a:pt x="444558" y="225993"/>
                  </a:cubicBezTo>
                  <a:cubicBezTo>
                    <a:pt x="449072" y="225993"/>
                    <a:pt x="449072" y="225993"/>
                    <a:pt x="449072" y="225993"/>
                  </a:cubicBezTo>
                  <a:cubicBezTo>
                    <a:pt x="452082" y="225993"/>
                    <a:pt x="452082" y="225993"/>
                    <a:pt x="452082" y="225993"/>
                  </a:cubicBezTo>
                  <a:cubicBezTo>
                    <a:pt x="452082" y="234896"/>
                    <a:pt x="452082" y="234896"/>
                    <a:pt x="452082" y="234896"/>
                  </a:cubicBezTo>
                  <a:cubicBezTo>
                    <a:pt x="456596" y="234896"/>
                    <a:pt x="456596" y="234896"/>
                    <a:pt x="456596" y="234896"/>
                  </a:cubicBezTo>
                  <a:cubicBezTo>
                    <a:pt x="462615" y="240831"/>
                    <a:pt x="462615" y="240831"/>
                    <a:pt x="462615" y="240831"/>
                  </a:cubicBezTo>
                  <a:cubicBezTo>
                    <a:pt x="470138" y="240831"/>
                    <a:pt x="470138" y="240831"/>
                    <a:pt x="470138" y="240831"/>
                  </a:cubicBezTo>
                  <a:cubicBezTo>
                    <a:pt x="462615" y="251217"/>
                    <a:pt x="462615" y="251217"/>
                    <a:pt x="462615" y="251217"/>
                  </a:cubicBezTo>
                  <a:cubicBezTo>
                    <a:pt x="456596" y="254185"/>
                    <a:pt x="456596" y="254185"/>
                    <a:pt x="456596" y="254185"/>
                  </a:cubicBezTo>
                  <a:cubicBezTo>
                    <a:pt x="449072" y="267539"/>
                    <a:pt x="449072" y="267539"/>
                    <a:pt x="449072" y="267539"/>
                  </a:cubicBezTo>
                  <a:cubicBezTo>
                    <a:pt x="440044" y="270506"/>
                    <a:pt x="440044" y="270506"/>
                    <a:pt x="440044" y="270506"/>
                  </a:cubicBezTo>
                  <a:cubicBezTo>
                    <a:pt x="421988" y="270506"/>
                    <a:pt x="421988" y="270506"/>
                    <a:pt x="421988" y="270506"/>
                  </a:cubicBezTo>
                  <a:cubicBezTo>
                    <a:pt x="418978" y="274958"/>
                    <a:pt x="418978" y="274958"/>
                    <a:pt x="418978" y="274958"/>
                  </a:cubicBezTo>
                  <a:cubicBezTo>
                    <a:pt x="406941" y="274958"/>
                    <a:pt x="406941" y="274958"/>
                    <a:pt x="406941" y="274958"/>
                  </a:cubicBezTo>
                  <a:cubicBezTo>
                    <a:pt x="403931" y="285344"/>
                    <a:pt x="403931" y="285344"/>
                    <a:pt x="403931" y="285344"/>
                  </a:cubicBezTo>
                  <a:cubicBezTo>
                    <a:pt x="402427" y="292763"/>
                    <a:pt x="402427" y="292763"/>
                    <a:pt x="402427" y="292763"/>
                  </a:cubicBezTo>
                  <a:cubicBezTo>
                    <a:pt x="399417" y="295731"/>
                    <a:pt x="399417" y="295731"/>
                    <a:pt x="399417" y="295731"/>
                  </a:cubicBezTo>
                  <a:cubicBezTo>
                    <a:pt x="396408" y="298698"/>
                    <a:pt x="396408" y="298698"/>
                    <a:pt x="396408" y="298698"/>
                  </a:cubicBezTo>
                  <a:cubicBezTo>
                    <a:pt x="391894" y="298698"/>
                    <a:pt x="391894" y="298698"/>
                    <a:pt x="391894" y="298698"/>
                  </a:cubicBezTo>
                  <a:cubicBezTo>
                    <a:pt x="387380" y="291279"/>
                    <a:pt x="387380" y="291279"/>
                    <a:pt x="387380" y="291279"/>
                  </a:cubicBezTo>
                  <a:cubicBezTo>
                    <a:pt x="376847" y="286828"/>
                    <a:pt x="376847" y="286828"/>
                    <a:pt x="376847" y="286828"/>
                  </a:cubicBezTo>
                  <a:cubicBezTo>
                    <a:pt x="370828" y="280893"/>
                    <a:pt x="370828" y="280893"/>
                    <a:pt x="370828" y="280893"/>
                  </a:cubicBezTo>
                  <a:cubicBezTo>
                    <a:pt x="370828" y="277925"/>
                    <a:pt x="370828" y="277925"/>
                    <a:pt x="370828" y="277925"/>
                  </a:cubicBezTo>
                  <a:cubicBezTo>
                    <a:pt x="370828" y="273474"/>
                    <a:pt x="370828" y="273474"/>
                    <a:pt x="370828" y="273474"/>
                  </a:cubicBezTo>
                  <a:cubicBezTo>
                    <a:pt x="370828" y="267539"/>
                    <a:pt x="370828" y="267539"/>
                    <a:pt x="370828" y="267539"/>
                  </a:cubicBezTo>
                  <a:cubicBezTo>
                    <a:pt x="370828" y="264571"/>
                    <a:pt x="370828" y="264571"/>
                    <a:pt x="370828" y="264571"/>
                  </a:cubicBezTo>
                  <a:cubicBezTo>
                    <a:pt x="370828" y="252701"/>
                    <a:pt x="370828" y="252701"/>
                    <a:pt x="370828" y="252701"/>
                  </a:cubicBezTo>
                  <a:cubicBezTo>
                    <a:pt x="370828" y="249733"/>
                    <a:pt x="370828" y="249733"/>
                    <a:pt x="370828" y="249733"/>
                  </a:cubicBezTo>
                  <a:cubicBezTo>
                    <a:pt x="370828" y="242315"/>
                    <a:pt x="370828" y="242315"/>
                    <a:pt x="370828" y="242315"/>
                  </a:cubicBezTo>
                  <a:cubicBezTo>
                    <a:pt x="363304" y="231928"/>
                    <a:pt x="363304" y="231928"/>
                    <a:pt x="363304" y="231928"/>
                  </a:cubicBezTo>
                  <a:cubicBezTo>
                    <a:pt x="358790" y="227477"/>
                    <a:pt x="358790" y="227477"/>
                    <a:pt x="358790" y="227477"/>
                  </a:cubicBezTo>
                  <a:cubicBezTo>
                    <a:pt x="358790" y="223025"/>
                    <a:pt x="358790" y="223025"/>
                    <a:pt x="358790" y="223025"/>
                  </a:cubicBezTo>
                  <a:cubicBezTo>
                    <a:pt x="358790" y="220058"/>
                    <a:pt x="358790" y="220058"/>
                    <a:pt x="358790" y="220058"/>
                  </a:cubicBezTo>
                  <a:cubicBezTo>
                    <a:pt x="363304" y="214123"/>
                    <a:pt x="363304" y="214123"/>
                    <a:pt x="363304" y="214123"/>
                  </a:cubicBezTo>
                  <a:cubicBezTo>
                    <a:pt x="370828" y="212639"/>
                    <a:pt x="370828" y="212639"/>
                    <a:pt x="370828" y="212639"/>
                  </a:cubicBezTo>
                  <a:cubicBezTo>
                    <a:pt x="376847" y="206704"/>
                    <a:pt x="376847" y="206704"/>
                    <a:pt x="376847" y="206704"/>
                  </a:cubicBezTo>
                  <a:lnTo>
                    <a:pt x="376847" y="199285"/>
                  </a:lnTo>
                  <a:cubicBezTo>
                    <a:pt x="373837" y="185931"/>
                    <a:pt x="373837" y="185931"/>
                    <a:pt x="373837" y="185931"/>
                  </a:cubicBezTo>
                  <a:cubicBezTo>
                    <a:pt x="373837" y="182963"/>
                    <a:pt x="373837" y="182963"/>
                    <a:pt x="373837" y="182963"/>
                  </a:cubicBezTo>
                  <a:cubicBezTo>
                    <a:pt x="373837" y="178512"/>
                    <a:pt x="373837" y="178512"/>
                    <a:pt x="373837" y="178512"/>
                  </a:cubicBezTo>
                  <a:close/>
                  <a:moveTo>
                    <a:pt x="275720" y="116651"/>
                  </a:moveTo>
                  <a:lnTo>
                    <a:pt x="281022" y="116651"/>
                  </a:lnTo>
                  <a:lnTo>
                    <a:pt x="284556" y="116651"/>
                  </a:lnTo>
                  <a:lnTo>
                    <a:pt x="288091" y="120186"/>
                  </a:lnTo>
                  <a:lnTo>
                    <a:pt x="291626" y="125488"/>
                  </a:lnTo>
                  <a:lnTo>
                    <a:pt x="291626" y="130790"/>
                  </a:lnTo>
                  <a:lnTo>
                    <a:pt x="284556" y="134325"/>
                  </a:lnTo>
                  <a:lnTo>
                    <a:pt x="281022" y="130790"/>
                  </a:lnTo>
                  <a:lnTo>
                    <a:pt x="281022" y="125488"/>
                  </a:lnTo>
                  <a:lnTo>
                    <a:pt x="275720" y="121953"/>
                  </a:lnTo>
                  <a:lnTo>
                    <a:pt x="275720" y="120186"/>
                  </a:lnTo>
                  <a:close/>
                  <a:moveTo>
                    <a:pt x="309302" y="107814"/>
                  </a:moveTo>
                  <a:lnTo>
                    <a:pt x="314604" y="107814"/>
                  </a:lnTo>
                  <a:lnTo>
                    <a:pt x="319906" y="113116"/>
                  </a:lnTo>
                  <a:lnTo>
                    <a:pt x="323441" y="116651"/>
                  </a:lnTo>
                  <a:lnTo>
                    <a:pt x="330511" y="120186"/>
                  </a:lnTo>
                  <a:lnTo>
                    <a:pt x="330511" y="116651"/>
                  </a:lnTo>
                  <a:lnTo>
                    <a:pt x="339348" y="116651"/>
                  </a:lnTo>
                  <a:lnTo>
                    <a:pt x="344650" y="116651"/>
                  </a:lnTo>
                  <a:lnTo>
                    <a:pt x="351720" y="121954"/>
                  </a:lnTo>
                  <a:lnTo>
                    <a:pt x="364092" y="130791"/>
                  </a:lnTo>
                  <a:lnTo>
                    <a:pt x="364092" y="139628"/>
                  </a:lnTo>
                  <a:lnTo>
                    <a:pt x="358789" y="144930"/>
                  </a:lnTo>
                  <a:lnTo>
                    <a:pt x="353487" y="144930"/>
                  </a:lnTo>
                  <a:lnTo>
                    <a:pt x="348185" y="144930"/>
                  </a:lnTo>
                  <a:lnTo>
                    <a:pt x="348185" y="146698"/>
                  </a:lnTo>
                  <a:lnTo>
                    <a:pt x="335813" y="146698"/>
                  </a:lnTo>
                  <a:lnTo>
                    <a:pt x="330511" y="146698"/>
                  </a:lnTo>
                  <a:lnTo>
                    <a:pt x="328743" y="146698"/>
                  </a:lnTo>
                  <a:lnTo>
                    <a:pt x="325209" y="141396"/>
                  </a:lnTo>
                  <a:lnTo>
                    <a:pt x="323441" y="134326"/>
                  </a:lnTo>
                  <a:lnTo>
                    <a:pt x="325209" y="127256"/>
                  </a:lnTo>
                  <a:lnTo>
                    <a:pt x="316371" y="127256"/>
                  </a:lnTo>
                  <a:lnTo>
                    <a:pt x="309302" y="125488"/>
                  </a:lnTo>
                  <a:lnTo>
                    <a:pt x="309302" y="120186"/>
                  </a:lnTo>
                  <a:lnTo>
                    <a:pt x="309302" y="116651"/>
                  </a:lnTo>
                  <a:lnTo>
                    <a:pt x="309302" y="111349"/>
                  </a:lnTo>
                  <a:close/>
                  <a:moveTo>
                    <a:pt x="258045" y="93675"/>
                  </a:moveTo>
                  <a:lnTo>
                    <a:pt x="261580" y="93675"/>
                  </a:lnTo>
                  <a:lnTo>
                    <a:pt x="272184" y="93675"/>
                  </a:lnTo>
                  <a:lnTo>
                    <a:pt x="281021" y="93675"/>
                  </a:lnTo>
                  <a:lnTo>
                    <a:pt x="282788" y="100745"/>
                  </a:lnTo>
                  <a:lnTo>
                    <a:pt x="302230" y="100745"/>
                  </a:lnTo>
                  <a:lnTo>
                    <a:pt x="293393" y="106047"/>
                  </a:lnTo>
                  <a:lnTo>
                    <a:pt x="291625" y="107815"/>
                  </a:lnTo>
                  <a:lnTo>
                    <a:pt x="291625" y="104280"/>
                  </a:lnTo>
                  <a:lnTo>
                    <a:pt x="286323" y="104280"/>
                  </a:lnTo>
                  <a:lnTo>
                    <a:pt x="282788" y="104280"/>
                  </a:lnTo>
                  <a:lnTo>
                    <a:pt x="277486" y="104280"/>
                  </a:lnTo>
                  <a:lnTo>
                    <a:pt x="273951" y="104280"/>
                  </a:lnTo>
                  <a:lnTo>
                    <a:pt x="270417" y="104280"/>
                  </a:lnTo>
                  <a:lnTo>
                    <a:pt x="265114" y="104280"/>
                  </a:lnTo>
                  <a:lnTo>
                    <a:pt x="258045" y="102512"/>
                  </a:lnTo>
                  <a:lnTo>
                    <a:pt x="258045" y="100745"/>
                  </a:lnTo>
                  <a:lnTo>
                    <a:pt x="258045" y="97210"/>
                  </a:lnTo>
                  <a:close/>
                  <a:moveTo>
                    <a:pt x="187348" y="51256"/>
                  </a:moveTo>
                  <a:lnTo>
                    <a:pt x="194417" y="51256"/>
                  </a:lnTo>
                  <a:lnTo>
                    <a:pt x="197952" y="51256"/>
                  </a:lnTo>
                  <a:lnTo>
                    <a:pt x="201487" y="53023"/>
                  </a:lnTo>
                  <a:lnTo>
                    <a:pt x="203254" y="56558"/>
                  </a:lnTo>
                  <a:lnTo>
                    <a:pt x="208557" y="65395"/>
                  </a:lnTo>
                  <a:lnTo>
                    <a:pt x="213859" y="65395"/>
                  </a:lnTo>
                  <a:lnTo>
                    <a:pt x="217394" y="74233"/>
                  </a:lnTo>
                  <a:lnTo>
                    <a:pt x="217394" y="81303"/>
                  </a:lnTo>
                  <a:lnTo>
                    <a:pt x="217394" y="86605"/>
                  </a:lnTo>
                  <a:lnTo>
                    <a:pt x="212092" y="86605"/>
                  </a:lnTo>
                  <a:lnTo>
                    <a:pt x="206789" y="81303"/>
                  </a:lnTo>
                  <a:lnTo>
                    <a:pt x="203254" y="77768"/>
                  </a:lnTo>
                  <a:lnTo>
                    <a:pt x="194417" y="81303"/>
                  </a:lnTo>
                  <a:lnTo>
                    <a:pt x="187348" y="83070"/>
                  </a:lnTo>
                  <a:lnTo>
                    <a:pt x="182046" y="79535"/>
                  </a:lnTo>
                  <a:lnTo>
                    <a:pt x="178511" y="74233"/>
                  </a:lnTo>
                  <a:lnTo>
                    <a:pt x="169674" y="68930"/>
                  </a:lnTo>
                  <a:lnTo>
                    <a:pt x="169674" y="63628"/>
                  </a:lnTo>
                  <a:lnTo>
                    <a:pt x="169674" y="56558"/>
                  </a:lnTo>
                  <a:lnTo>
                    <a:pt x="174976" y="56558"/>
                  </a:lnTo>
                  <a:lnTo>
                    <a:pt x="180278" y="56558"/>
                  </a:lnTo>
                  <a:lnTo>
                    <a:pt x="180278" y="53023"/>
                  </a:lnTo>
                  <a:close/>
                  <a:moveTo>
                    <a:pt x="12372" y="15908"/>
                  </a:moveTo>
                  <a:lnTo>
                    <a:pt x="12372" y="21210"/>
                  </a:lnTo>
                  <a:lnTo>
                    <a:pt x="12372" y="24745"/>
                  </a:lnTo>
                  <a:lnTo>
                    <a:pt x="8837" y="28280"/>
                  </a:lnTo>
                  <a:lnTo>
                    <a:pt x="7069" y="31815"/>
                  </a:lnTo>
                  <a:lnTo>
                    <a:pt x="7069" y="38885"/>
                  </a:lnTo>
                  <a:lnTo>
                    <a:pt x="0" y="35350"/>
                  </a:lnTo>
                  <a:lnTo>
                    <a:pt x="0" y="31815"/>
                  </a:lnTo>
                  <a:lnTo>
                    <a:pt x="0" y="28280"/>
                  </a:lnTo>
                  <a:lnTo>
                    <a:pt x="7069" y="21210"/>
                  </a:lnTo>
                  <a:close/>
                  <a:moveTo>
                    <a:pt x="58325" y="0"/>
                  </a:moveTo>
                  <a:lnTo>
                    <a:pt x="63627" y="0"/>
                  </a:lnTo>
                  <a:lnTo>
                    <a:pt x="77767" y="0"/>
                  </a:lnTo>
                  <a:lnTo>
                    <a:pt x="83069" y="0"/>
                  </a:lnTo>
                  <a:lnTo>
                    <a:pt x="88372" y="8837"/>
                  </a:lnTo>
                  <a:lnTo>
                    <a:pt x="88372" y="10604"/>
                  </a:lnTo>
                  <a:lnTo>
                    <a:pt x="88372" y="15907"/>
                  </a:lnTo>
                  <a:lnTo>
                    <a:pt x="86604" y="21209"/>
                  </a:lnTo>
                  <a:lnTo>
                    <a:pt x="86604" y="22977"/>
                  </a:lnTo>
                  <a:lnTo>
                    <a:pt x="81302" y="28279"/>
                  </a:lnTo>
                  <a:lnTo>
                    <a:pt x="77767" y="28279"/>
                  </a:lnTo>
                  <a:lnTo>
                    <a:pt x="72465" y="28279"/>
                  </a:lnTo>
                  <a:lnTo>
                    <a:pt x="68930" y="28279"/>
                  </a:lnTo>
                  <a:lnTo>
                    <a:pt x="60092" y="22977"/>
                  </a:lnTo>
                  <a:lnTo>
                    <a:pt x="58325" y="22977"/>
                  </a:lnTo>
                  <a:lnTo>
                    <a:pt x="49488" y="15907"/>
                  </a:lnTo>
                  <a:lnTo>
                    <a:pt x="49488" y="7070"/>
                  </a:lnTo>
                  <a:lnTo>
                    <a:pt x="49488" y="3535"/>
                  </a:lnTo>
                  <a:close/>
                </a:path>
              </a:pathLst>
            </a:custGeom>
            <a:grpFill/>
            <a:ln w="6350" cap="flat">
              <a:solidFill>
                <a:srgbClr val="FFFFFF"/>
              </a:solidFill>
              <a:prstDash val="solid"/>
              <a:miter lim="800000"/>
              <a:headEnd/>
              <a:tailEnd/>
            </a:ln>
          </p:spPr>
          <p:txBody>
            <a:bodyPr/>
            <a:lstStyle/>
            <a:p>
              <a:pPr defTabSz="1828434" fontAlgn="auto">
                <a:spcBef>
                  <a:spcPts val="0"/>
                </a:spcBef>
                <a:spcAft>
                  <a:spcPts val="0"/>
                </a:spcAft>
                <a:defRPr/>
              </a:pPr>
              <a:endParaRPr lang="en-US" dirty="0">
                <a:latin typeface="Source Sans Pro Regular" charset="0"/>
                <a:ea typeface="+mn-ea"/>
              </a:endParaRPr>
            </a:p>
          </p:txBody>
        </p:sp>
      </p:grpSp>
      <p:sp>
        <p:nvSpPr>
          <p:cNvPr id="80" name="Rectangle 79"/>
          <p:cNvSpPr>
            <a:spLocks/>
          </p:cNvSpPr>
          <p:nvPr/>
        </p:nvSpPr>
        <p:spPr bwMode="auto">
          <a:xfrm>
            <a:off x="9448151" y="513148"/>
            <a:ext cx="5539978" cy="98488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none" lIns="0" tIns="0" rIns="0" bIns="0" anchor="ctr">
            <a:spAutoFit/>
          </a:bodyPr>
          <a:lstStyle/>
          <a:p>
            <a:pPr algn="ctr"/>
            <a:r>
              <a:rPr lang="en-US" sz="6400" b="1" spc="300" dirty="0" smtClean="0">
                <a:solidFill>
                  <a:schemeClr val="tx2"/>
                </a:solidFill>
                <a:latin typeface="Lato Black" charset="0"/>
                <a:ea typeface="Lato Black" charset="0"/>
                <a:cs typeface="Lato Black" charset="0"/>
                <a:sym typeface="Bebas Neue" charset="0"/>
              </a:rPr>
              <a:t>United States</a:t>
            </a:r>
            <a:endParaRPr lang="en-US" sz="6400" b="1" spc="300" dirty="0">
              <a:solidFill>
                <a:schemeClr val="tx2"/>
              </a:solidFill>
              <a:latin typeface="Lato Black" charset="0"/>
              <a:ea typeface="Lato Black" charset="0"/>
              <a:cs typeface="Lato Black" charset="0"/>
              <a:sym typeface="Bebas Neue" charset="0"/>
            </a:endParaRPr>
          </a:p>
        </p:txBody>
      </p:sp>
      <p:grpSp>
        <p:nvGrpSpPr>
          <p:cNvPr id="81" name="Group 80"/>
          <p:cNvGrpSpPr/>
          <p:nvPr/>
        </p:nvGrpSpPr>
        <p:grpSpPr>
          <a:xfrm>
            <a:off x="11530633" y="1784193"/>
            <a:ext cx="1360987" cy="223024"/>
            <a:chOff x="11262732" y="1672683"/>
            <a:chExt cx="1360987" cy="223024"/>
          </a:xfrm>
        </p:grpSpPr>
        <p:sp>
          <p:nvSpPr>
            <p:cNvPr id="82" name="Oval 81"/>
            <p:cNvSpPr/>
            <p:nvPr/>
          </p:nvSpPr>
          <p:spPr>
            <a:xfrm>
              <a:off x="12400695"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Oval 82"/>
            <p:cNvSpPr/>
            <p:nvPr/>
          </p:nvSpPr>
          <p:spPr>
            <a:xfrm>
              <a:off x="12021554"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Oval 83"/>
            <p:cNvSpPr/>
            <p:nvPr/>
          </p:nvSpPr>
          <p:spPr>
            <a:xfrm>
              <a:off x="11641873"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Oval 84"/>
            <p:cNvSpPr/>
            <p:nvPr/>
          </p:nvSpPr>
          <p:spPr>
            <a:xfrm>
              <a:off x="11262732"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4" name="TextBox 73"/>
          <p:cNvSpPr txBox="1"/>
          <p:nvPr/>
        </p:nvSpPr>
        <p:spPr>
          <a:xfrm>
            <a:off x="1984917" y="9729969"/>
            <a:ext cx="4793620" cy="1631216"/>
          </a:xfrm>
          <a:prstGeom prst="rect">
            <a:avLst/>
          </a:prstGeom>
          <a:noFill/>
        </p:spPr>
        <p:txBody>
          <a:bodyPr wrap="square" rtlCol="0">
            <a:spAutoFit/>
          </a:bodyPr>
          <a:lstStyle/>
          <a:p>
            <a:pPr algn="r">
              <a:lnSpc>
                <a:spcPts val="4033"/>
              </a:lnSpc>
            </a:pPr>
            <a:r>
              <a:rPr lang="en-US" sz="2500" dirty="0">
                <a:latin typeface="Source Sans Pro Light" charset="0"/>
                <a:ea typeface="Source Sans Pro Light" charset="0"/>
                <a:cs typeface="Source Sans Pro Light" charset="0"/>
              </a:rPr>
              <a:t>Tools that allow people or companies to create, share, or exchange </a:t>
            </a:r>
            <a:r>
              <a:rPr lang="en-US" sz="2500" dirty="0" smtClean="0">
                <a:latin typeface="Source Sans Pro Light" charset="0"/>
                <a:ea typeface="Source Sans Pro Light" charset="0"/>
                <a:cs typeface="Source Sans Pro Light" charset="0"/>
              </a:rPr>
              <a:t>information</a:t>
            </a:r>
            <a:endParaRPr lang="en-US" sz="2500" dirty="0">
              <a:latin typeface="Source Sans Pro Regular" charset="0"/>
              <a:ea typeface="Source Sans Pro Regular" charset="0"/>
              <a:cs typeface="Source Sans Pro Regular" charset="0"/>
            </a:endParaRPr>
          </a:p>
        </p:txBody>
      </p:sp>
      <p:sp>
        <p:nvSpPr>
          <p:cNvPr id="76" name="TextBox 75"/>
          <p:cNvSpPr txBox="1"/>
          <p:nvPr/>
        </p:nvSpPr>
        <p:spPr>
          <a:xfrm>
            <a:off x="1984917" y="3218007"/>
            <a:ext cx="4793620" cy="1631216"/>
          </a:xfrm>
          <a:prstGeom prst="rect">
            <a:avLst/>
          </a:prstGeom>
          <a:noFill/>
        </p:spPr>
        <p:txBody>
          <a:bodyPr wrap="square" rtlCol="0">
            <a:spAutoFit/>
          </a:bodyPr>
          <a:lstStyle/>
          <a:p>
            <a:pPr algn="r">
              <a:lnSpc>
                <a:spcPts val="4033"/>
              </a:lnSpc>
            </a:pPr>
            <a:r>
              <a:rPr lang="en-US" sz="2500" dirty="0">
                <a:latin typeface="Source Sans Pro Light" charset="0"/>
                <a:ea typeface="Source Sans Pro Light" charset="0"/>
                <a:cs typeface="Source Sans Pro Light" charset="0"/>
              </a:rPr>
              <a:t>Tools that allow people or companies to create, share, or exchange </a:t>
            </a:r>
            <a:r>
              <a:rPr lang="en-US" sz="2500" dirty="0" smtClean="0">
                <a:latin typeface="Source Sans Pro Light" charset="0"/>
                <a:ea typeface="Source Sans Pro Light" charset="0"/>
                <a:cs typeface="Source Sans Pro Light" charset="0"/>
              </a:rPr>
              <a:t>information</a:t>
            </a:r>
            <a:endParaRPr lang="en-US" sz="2500" dirty="0">
              <a:latin typeface="Source Sans Pro Regular" charset="0"/>
              <a:ea typeface="Source Sans Pro Regular" charset="0"/>
              <a:cs typeface="Source Sans Pro Regular" charset="0"/>
            </a:endParaRPr>
          </a:p>
        </p:txBody>
      </p:sp>
      <p:sp>
        <p:nvSpPr>
          <p:cNvPr id="77" name="Rectangle 76"/>
          <p:cNvSpPr/>
          <p:nvPr/>
        </p:nvSpPr>
        <p:spPr>
          <a:xfrm>
            <a:off x="9285545" y="10298018"/>
            <a:ext cx="1733167" cy="507831"/>
          </a:xfrm>
          <a:prstGeom prst="rect">
            <a:avLst/>
          </a:prstGeom>
        </p:spPr>
        <p:txBody>
          <a:bodyPr wrap="none">
            <a:spAutoFit/>
          </a:bodyPr>
          <a:lstStyle/>
          <a:p>
            <a:r>
              <a:rPr lang="en-US" sz="2700" b="1" dirty="0" smtClean="0">
                <a:solidFill>
                  <a:schemeClr val="tx2"/>
                </a:solidFill>
                <a:latin typeface="Lato" charset="0"/>
                <a:ea typeface="Lato" charset="0"/>
                <a:cs typeface="Lato" charset="0"/>
              </a:rPr>
              <a:t>New York</a:t>
            </a:r>
            <a:endParaRPr lang="en-US" sz="2700" b="1" dirty="0">
              <a:solidFill>
                <a:schemeClr val="tx2"/>
              </a:solidFill>
              <a:latin typeface="Lato" charset="0"/>
              <a:ea typeface="Lato" charset="0"/>
              <a:cs typeface="Lato" charset="0"/>
            </a:endParaRPr>
          </a:p>
        </p:txBody>
      </p:sp>
      <p:sp>
        <p:nvSpPr>
          <p:cNvPr id="78" name="TextBox 77"/>
          <p:cNvSpPr txBox="1"/>
          <p:nvPr/>
        </p:nvSpPr>
        <p:spPr>
          <a:xfrm>
            <a:off x="1984917" y="5336739"/>
            <a:ext cx="4793620" cy="1631216"/>
          </a:xfrm>
          <a:prstGeom prst="rect">
            <a:avLst/>
          </a:prstGeom>
          <a:noFill/>
        </p:spPr>
        <p:txBody>
          <a:bodyPr wrap="square" rtlCol="0">
            <a:spAutoFit/>
          </a:bodyPr>
          <a:lstStyle/>
          <a:p>
            <a:pPr algn="r">
              <a:lnSpc>
                <a:spcPts val="4033"/>
              </a:lnSpc>
            </a:pPr>
            <a:r>
              <a:rPr lang="en-US" sz="2500" dirty="0">
                <a:latin typeface="Source Sans Pro Light" charset="0"/>
                <a:ea typeface="Source Sans Pro Light" charset="0"/>
                <a:cs typeface="Source Sans Pro Light" charset="0"/>
              </a:rPr>
              <a:t>Tools that allow people or companies to create, share, or exchange </a:t>
            </a:r>
            <a:r>
              <a:rPr lang="en-US" sz="2500" dirty="0" smtClean="0">
                <a:latin typeface="Source Sans Pro Light" charset="0"/>
                <a:ea typeface="Source Sans Pro Light" charset="0"/>
                <a:cs typeface="Source Sans Pro Light" charset="0"/>
              </a:rPr>
              <a:t>information</a:t>
            </a:r>
            <a:endParaRPr lang="en-US" sz="2500" dirty="0">
              <a:latin typeface="Source Sans Pro Regular" charset="0"/>
              <a:ea typeface="Source Sans Pro Regular" charset="0"/>
              <a:cs typeface="Source Sans Pro Regular" charset="0"/>
            </a:endParaRPr>
          </a:p>
        </p:txBody>
      </p:sp>
      <p:sp>
        <p:nvSpPr>
          <p:cNvPr id="86" name="TextBox 85"/>
          <p:cNvSpPr txBox="1"/>
          <p:nvPr/>
        </p:nvSpPr>
        <p:spPr>
          <a:xfrm>
            <a:off x="1984917" y="7455471"/>
            <a:ext cx="4793620" cy="1631216"/>
          </a:xfrm>
          <a:prstGeom prst="rect">
            <a:avLst/>
          </a:prstGeom>
          <a:noFill/>
        </p:spPr>
        <p:txBody>
          <a:bodyPr wrap="square" rtlCol="0">
            <a:spAutoFit/>
          </a:bodyPr>
          <a:lstStyle/>
          <a:p>
            <a:pPr algn="r">
              <a:lnSpc>
                <a:spcPts val="4033"/>
              </a:lnSpc>
            </a:pPr>
            <a:r>
              <a:rPr lang="en-US" sz="2500" dirty="0">
                <a:latin typeface="Source Sans Pro Light" charset="0"/>
                <a:ea typeface="Source Sans Pro Light" charset="0"/>
                <a:cs typeface="Source Sans Pro Light" charset="0"/>
              </a:rPr>
              <a:t>Tools that allow people or companies to create, share, or exchange </a:t>
            </a:r>
            <a:r>
              <a:rPr lang="en-US" sz="2500" dirty="0" smtClean="0">
                <a:latin typeface="Source Sans Pro Light" charset="0"/>
                <a:ea typeface="Source Sans Pro Light" charset="0"/>
                <a:cs typeface="Source Sans Pro Light" charset="0"/>
              </a:rPr>
              <a:t>information</a:t>
            </a:r>
            <a:endParaRPr lang="en-US" sz="2500" dirty="0">
              <a:latin typeface="Source Sans Pro Regular" charset="0"/>
              <a:ea typeface="Source Sans Pro Regular" charset="0"/>
              <a:cs typeface="Source Sans Pro Regular" charset="0"/>
            </a:endParaRPr>
          </a:p>
        </p:txBody>
      </p:sp>
      <p:graphicFrame>
        <p:nvGraphicFramePr>
          <p:cNvPr id="88" name="Chart 87"/>
          <p:cNvGraphicFramePr/>
          <p:nvPr>
            <p:extLst>
              <p:ext uri="{D42A27DB-BD31-4B8C-83A1-F6EECF244321}">
                <p14:modId xmlns:p14="http://schemas.microsoft.com/office/powerpoint/2010/main" val="1922752816"/>
              </p:ext>
            </p:extLst>
          </p:nvPr>
        </p:nvGraphicFramePr>
        <p:xfrm>
          <a:off x="7195732" y="9587879"/>
          <a:ext cx="2018174" cy="1998197"/>
        </p:xfrm>
        <a:graphic>
          <a:graphicData uri="http://schemas.openxmlformats.org/drawingml/2006/chart">
            <c:chart xmlns:c="http://schemas.openxmlformats.org/drawingml/2006/chart" xmlns:r="http://schemas.openxmlformats.org/officeDocument/2006/relationships" r:id="rId2"/>
          </a:graphicData>
        </a:graphic>
      </p:graphicFrame>
      <p:sp>
        <p:nvSpPr>
          <p:cNvPr id="89" name="Oval 88"/>
          <p:cNvSpPr/>
          <p:nvPr/>
        </p:nvSpPr>
        <p:spPr>
          <a:xfrm>
            <a:off x="7702605" y="10084763"/>
            <a:ext cx="1004430" cy="1004428"/>
          </a:xfrm>
          <a:prstGeom prst="ellipse">
            <a:avLst/>
          </a:prstGeom>
          <a:solidFill>
            <a:schemeClr val="bg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Lato Light" charset="0"/>
            </a:endParaRPr>
          </a:p>
        </p:txBody>
      </p:sp>
      <p:sp>
        <p:nvSpPr>
          <p:cNvPr id="91" name="Rectangle 90"/>
          <p:cNvSpPr/>
          <p:nvPr/>
        </p:nvSpPr>
        <p:spPr>
          <a:xfrm>
            <a:off x="7837886" y="10298019"/>
            <a:ext cx="869149" cy="507831"/>
          </a:xfrm>
          <a:prstGeom prst="rect">
            <a:avLst/>
          </a:prstGeom>
        </p:spPr>
        <p:txBody>
          <a:bodyPr wrap="none">
            <a:spAutoFit/>
          </a:bodyPr>
          <a:lstStyle/>
          <a:p>
            <a:pPr algn="ctr"/>
            <a:r>
              <a:rPr lang="en-US" sz="2700" b="1" dirty="0" smtClean="0">
                <a:solidFill>
                  <a:schemeClr val="tx2"/>
                </a:solidFill>
                <a:latin typeface="Lato" charset="0"/>
                <a:ea typeface="Lato" charset="0"/>
                <a:cs typeface="Lato" charset="0"/>
              </a:rPr>
              <a:t>75%</a:t>
            </a:r>
            <a:endParaRPr lang="en-US" sz="2700" b="1" dirty="0">
              <a:solidFill>
                <a:schemeClr val="tx2"/>
              </a:solidFill>
              <a:latin typeface="Lato" charset="0"/>
              <a:ea typeface="Lato" charset="0"/>
              <a:cs typeface="Lato" charset="0"/>
            </a:endParaRPr>
          </a:p>
        </p:txBody>
      </p:sp>
      <p:sp>
        <p:nvSpPr>
          <p:cNvPr id="92" name="Rectangle 91"/>
          <p:cNvSpPr/>
          <p:nvPr/>
        </p:nvSpPr>
        <p:spPr>
          <a:xfrm>
            <a:off x="9285545" y="8171266"/>
            <a:ext cx="1257075" cy="507831"/>
          </a:xfrm>
          <a:prstGeom prst="rect">
            <a:avLst/>
          </a:prstGeom>
        </p:spPr>
        <p:txBody>
          <a:bodyPr wrap="none">
            <a:spAutoFit/>
          </a:bodyPr>
          <a:lstStyle/>
          <a:p>
            <a:r>
              <a:rPr lang="en-US" sz="2700" b="1" dirty="0" smtClean="0">
                <a:solidFill>
                  <a:schemeClr val="tx2"/>
                </a:solidFill>
                <a:latin typeface="Lato" charset="0"/>
                <a:ea typeface="Lato" charset="0"/>
                <a:cs typeface="Lato" charset="0"/>
              </a:rPr>
              <a:t>Florida</a:t>
            </a:r>
            <a:endParaRPr lang="en-US" sz="2700" b="1" dirty="0">
              <a:solidFill>
                <a:schemeClr val="tx2"/>
              </a:solidFill>
              <a:latin typeface="Lato" charset="0"/>
              <a:ea typeface="Lato" charset="0"/>
              <a:cs typeface="Lato" charset="0"/>
            </a:endParaRPr>
          </a:p>
        </p:txBody>
      </p:sp>
      <p:graphicFrame>
        <p:nvGraphicFramePr>
          <p:cNvPr id="93" name="Chart 92"/>
          <p:cNvGraphicFramePr/>
          <p:nvPr>
            <p:extLst>
              <p:ext uri="{D42A27DB-BD31-4B8C-83A1-F6EECF244321}">
                <p14:modId xmlns:p14="http://schemas.microsoft.com/office/powerpoint/2010/main" val="1253813120"/>
              </p:ext>
            </p:extLst>
          </p:nvPr>
        </p:nvGraphicFramePr>
        <p:xfrm>
          <a:off x="7195732" y="7461127"/>
          <a:ext cx="2018174" cy="1998197"/>
        </p:xfrm>
        <a:graphic>
          <a:graphicData uri="http://schemas.openxmlformats.org/drawingml/2006/chart">
            <c:chart xmlns:c="http://schemas.openxmlformats.org/drawingml/2006/chart" xmlns:r="http://schemas.openxmlformats.org/officeDocument/2006/relationships" r:id="rId3"/>
          </a:graphicData>
        </a:graphic>
      </p:graphicFrame>
      <p:sp>
        <p:nvSpPr>
          <p:cNvPr id="94" name="Oval 93"/>
          <p:cNvSpPr/>
          <p:nvPr/>
        </p:nvSpPr>
        <p:spPr>
          <a:xfrm>
            <a:off x="7702605" y="7958011"/>
            <a:ext cx="1004430" cy="1004428"/>
          </a:xfrm>
          <a:prstGeom prst="ellipse">
            <a:avLst/>
          </a:prstGeom>
          <a:solidFill>
            <a:schemeClr val="bg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Lato Light" charset="0"/>
            </a:endParaRPr>
          </a:p>
        </p:txBody>
      </p:sp>
      <p:sp>
        <p:nvSpPr>
          <p:cNvPr id="95" name="Rectangle 94"/>
          <p:cNvSpPr/>
          <p:nvPr/>
        </p:nvSpPr>
        <p:spPr>
          <a:xfrm>
            <a:off x="7837886" y="8171267"/>
            <a:ext cx="869149" cy="507831"/>
          </a:xfrm>
          <a:prstGeom prst="rect">
            <a:avLst/>
          </a:prstGeom>
        </p:spPr>
        <p:txBody>
          <a:bodyPr wrap="none">
            <a:spAutoFit/>
          </a:bodyPr>
          <a:lstStyle/>
          <a:p>
            <a:pPr algn="ctr"/>
            <a:r>
              <a:rPr lang="en-US" sz="2700" b="1" dirty="0">
                <a:solidFill>
                  <a:schemeClr val="tx2"/>
                </a:solidFill>
                <a:latin typeface="Lato" charset="0"/>
                <a:ea typeface="Lato" charset="0"/>
                <a:cs typeface="Lato" charset="0"/>
              </a:rPr>
              <a:t>5</a:t>
            </a:r>
            <a:r>
              <a:rPr lang="en-US" sz="2700" b="1" dirty="0" smtClean="0">
                <a:solidFill>
                  <a:schemeClr val="tx2"/>
                </a:solidFill>
                <a:latin typeface="Lato" charset="0"/>
                <a:ea typeface="Lato" charset="0"/>
                <a:cs typeface="Lato" charset="0"/>
              </a:rPr>
              <a:t>5%</a:t>
            </a:r>
            <a:endParaRPr lang="en-US" sz="2700" b="1" dirty="0">
              <a:solidFill>
                <a:schemeClr val="tx2"/>
              </a:solidFill>
              <a:latin typeface="Lato" charset="0"/>
              <a:ea typeface="Lato" charset="0"/>
              <a:cs typeface="Lato" charset="0"/>
            </a:endParaRPr>
          </a:p>
        </p:txBody>
      </p:sp>
      <p:sp>
        <p:nvSpPr>
          <p:cNvPr id="96" name="Rectangle 95"/>
          <p:cNvSpPr/>
          <p:nvPr/>
        </p:nvSpPr>
        <p:spPr>
          <a:xfrm>
            <a:off x="9285545" y="5884148"/>
            <a:ext cx="1677062" cy="507831"/>
          </a:xfrm>
          <a:prstGeom prst="rect">
            <a:avLst/>
          </a:prstGeom>
        </p:spPr>
        <p:txBody>
          <a:bodyPr wrap="none">
            <a:spAutoFit/>
          </a:bodyPr>
          <a:lstStyle/>
          <a:p>
            <a:r>
              <a:rPr lang="en-US" sz="2700" b="1" dirty="0" smtClean="0">
                <a:solidFill>
                  <a:schemeClr val="tx2"/>
                </a:solidFill>
                <a:latin typeface="Lato" charset="0"/>
                <a:ea typeface="Lato" charset="0"/>
                <a:cs typeface="Lato" charset="0"/>
              </a:rPr>
              <a:t>California</a:t>
            </a:r>
            <a:endParaRPr lang="en-US" sz="2700" b="1" dirty="0">
              <a:solidFill>
                <a:schemeClr val="tx2"/>
              </a:solidFill>
              <a:latin typeface="Lato" charset="0"/>
              <a:ea typeface="Lato" charset="0"/>
              <a:cs typeface="Lato" charset="0"/>
            </a:endParaRPr>
          </a:p>
        </p:txBody>
      </p:sp>
      <p:graphicFrame>
        <p:nvGraphicFramePr>
          <p:cNvPr id="97" name="Chart 96"/>
          <p:cNvGraphicFramePr/>
          <p:nvPr>
            <p:extLst>
              <p:ext uri="{D42A27DB-BD31-4B8C-83A1-F6EECF244321}">
                <p14:modId xmlns:p14="http://schemas.microsoft.com/office/powerpoint/2010/main" val="559289896"/>
              </p:ext>
            </p:extLst>
          </p:nvPr>
        </p:nvGraphicFramePr>
        <p:xfrm>
          <a:off x="7195732" y="5174009"/>
          <a:ext cx="2018174" cy="1998197"/>
        </p:xfrm>
        <a:graphic>
          <a:graphicData uri="http://schemas.openxmlformats.org/drawingml/2006/chart">
            <c:chart xmlns:c="http://schemas.openxmlformats.org/drawingml/2006/chart" xmlns:r="http://schemas.openxmlformats.org/officeDocument/2006/relationships" r:id="rId4"/>
          </a:graphicData>
        </a:graphic>
      </p:graphicFrame>
      <p:sp>
        <p:nvSpPr>
          <p:cNvPr id="98" name="Oval 97"/>
          <p:cNvSpPr/>
          <p:nvPr/>
        </p:nvSpPr>
        <p:spPr>
          <a:xfrm>
            <a:off x="7702605" y="5670893"/>
            <a:ext cx="1004430" cy="1004428"/>
          </a:xfrm>
          <a:prstGeom prst="ellipse">
            <a:avLst/>
          </a:prstGeom>
          <a:solidFill>
            <a:schemeClr val="bg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Lato Light" charset="0"/>
            </a:endParaRPr>
          </a:p>
        </p:txBody>
      </p:sp>
      <p:sp>
        <p:nvSpPr>
          <p:cNvPr id="99" name="Rectangle 98"/>
          <p:cNvSpPr/>
          <p:nvPr/>
        </p:nvSpPr>
        <p:spPr>
          <a:xfrm>
            <a:off x="7837886" y="5884149"/>
            <a:ext cx="869149" cy="507831"/>
          </a:xfrm>
          <a:prstGeom prst="rect">
            <a:avLst/>
          </a:prstGeom>
        </p:spPr>
        <p:txBody>
          <a:bodyPr wrap="none">
            <a:spAutoFit/>
          </a:bodyPr>
          <a:lstStyle/>
          <a:p>
            <a:pPr algn="ctr"/>
            <a:r>
              <a:rPr lang="en-US" sz="2700" b="1" dirty="0" smtClean="0">
                <a:solidFill>
                  <a:schemeClr val="tx2"/>
                </a:solidFill>
                <a:latin typeface="Lato" charset="0"/>
                <a:ea typeface="Lato" charset="0"/>
                <a:cs typeface="Lato" charset="0"/>
              </a:rPr>
              <a:t>75%</a:t>
            </a:r>
            <a:endParaRPr lang="en-US" sz="2700" b="1" dirty="0">
              <a:solidFill>
                <a:schemeClr val="tx2"/>
              </a:solidFill>
              <a:latin typeface="Lato" charset="0"/>
              <a:ea typeface="Lato" charset="0"/>
              <a:cs typeface="Lato" charset="0"/>
            </a:endParaRPr>
          </a:p>
        </p:txBody>
      </p:sp>
      <p:sp>
        <p:nvSpPr>
          <p:cNvPr id="100" name="Rectangle 99"/>
          <p:cNvSpPr/>
          <p:nvPr/>
        </p:nvSpPr>
        <p:spPr>
          <a:xfrm>
            <a:off x="9285545" y="3757396"/>
            <a:ext cx="1087157" cy="507831"/>
          </a:xfrm>
          <a:prstGeom prst="rect">
            <a:avLst/>
          </a:prstGeom>
        </p:spPr>
        <p:txBody>
          <a:bodyPr wrap="none">
            <a:spAutoFit/>
          </a:bodyPr>
          <a:lstStyle/>
          <a:p>
            <a:r>
              <a:rPr lang="en-US" sz="2700" b="1" smtClean="0">
                <a:solidFill>
                  <a:schemeClr val="tx2"/>
                </a:solidFill>
                <a:latin typeface="Lato" charset="0"/>
                <a:ea typeface="Lato" charset="0"/>
                <a:cs typeface="Lato" charset="0"/>
              </a:rPr>
              <a:t>Texas</a:t>
            </a:r>
            <a:endParaRPr lang="en-US" sz="2700" b="1" dirty="0">
              <a:solidFill>
                <a:schemeClr val="tx2"/>
              </a:solidFill>
              <a:latin typeface="Lato" charset="0"/>
              <a:ea typeface="Lato" charset="0"/>
              <a:cs typeface="Lato" charset="0"/>
            </a:endParaRPr>
          </a:p>
        </p:txBody>
      </p:sp>
      <p:graphicFrame>
        <p:nvGraphicFramePr>
          <p:cNvPr id="101" name="Chart 100"/>
          <p:cNvGraphicFramePr/>
          <p:nvPr>
            <p:extLst>
              <p:ext uri="{D42A27DB-BD31-4B8C-83A1-F6EECF244321}">
                <p14:modId xmlns:p14="http://schemas.microsoft.com/office/powerpoint/2010/main" val="919278114"/>
              </p:ext>
            </p:extLst>
          </p:nvPr>
        </p:nvGraphicFramePr>
        <p:xfrm>
          <a:off x="7195732" y="3047257"/>
          <a:ext cx="2018174" cy="1998197"/>
        </p:xfrm>
        <a:graphic>
          <a:graphicData uri="http://schemas.openxmlformats.org/drawingml/2006/chart">
            <c:chart xmlns:c="http://schemas.openxmlformats.org/drawingml/2006/chart" xmlns:r="http://schemas.openxmlformats.org/officeDocument/2006/relationships" r:id="rId5"/>
          </a:graphicData>
        </a:graphic>
      </p:graphicFrame>
      <p:sp>
        <p:nvSpPr>
          <p:cNvPr id="102" name="Oval 101"/>
          <p:cNvSpPr/>
          <p:nvPr/>
        </p:nvSpPr>
        <p:spPr>
          <a:xfrm>
            <a:off x="7702605" y="3544141"/>
            <a:ext cx="1004430" cy="1004428"/>
          </a:xfrm>
          <a:prstGeom prst="ellipse">
            <a:avLst/>
          </a:prstGeom>
          <a:solidFill>
            <a:schemeClr val="bg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Lato Light" charset="0"/>
            </a:endParaRPr>
          </a:p>
        </p:txBody>
      </p:sp>
      <p:sp>
        <p:nvSpPr>
          <p:cNvPr id="103" name="Rectangle 102"/>
          <p:cNvSpPr/>
          <p:nvPr/>
        </p:nvSpPr>
        <p:spPr>
          <a:xfrm>
            <a:off x="7837886" y="3757397"/>
            <a:ext cx="869149" cy="507831"/>
          </a:xfrm>
          <a:prstGeom prst="rect">
            <a:avLst/>
          </a:prstGeom>
        </p:spPr>
        <p:txBody>
          <a:bodyPr wrap="none">
            <a:spAutoFit/>
          </a:bodyPr>
          <a:lstStyle/>
          <a:p>
            <a:pPr algn="ctr"/>
            <a:r>
              <a:rPr lang="en-US" sz="2700" b="1" dirty="0" smtClean="0">
                <a:solidFill>
                  <a:schemeClr val="tx2"/>
                </a:solidFill>
                <a:latin typeface="Lato" charset="0"/>
                <a:ea typeface="Lato" charset="0"/>
                <a:cs typeface="Lato" charset="0"/>
              </a:rPr>
              <a:t>75%</a:t>
            </a:r>
            <a:endParaRPr lang="en-US" sz="2700" b="1" dirty="0">
              <a:solidFill>
                <a:schemeClr val="tx2"/>
              </a:solidFill>
              <a:latin typeface="Lato" charset="0"/>
              <a:ea typeface="Lato" charset="0"/>
              <a:cs typeface="Lato" charset="0"/>
            </a:endParaRPr>
          </a:p>
        </p:txBody>
      </p:sp>
    </p:spTree>
    <p:extLst>
      <p:ext uri="{BB962C8B-B14F-4D97-AF65-F5344CB8AC3E}">
        <p14:creationId xmlns:p14="http://schemas.microsoft.com/office/powerpoint/2010/main" val="1604100684"/>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0" name="Group 229"/>
          <p:cNvGrpSpPr/>
          <p:nvPr/>
        </p:nvGrpSpPr>
        <p:grpSpPr>
          <a:xfrm>
            <a:off x="6743433" y="3630651"/>
            <a:ext cx="10890784" cy="7119920"/>
            <a:chOff x="5157992" y="1665629"/>
            <a:chExt cx="2936367" cy="1919171"/>
          </a:xfrm>
          <a:solidFill>
            <a:schemeClr val="bg1">
              <a:lumMod val="85000"/>
            </a:schemeClr>
          </a:solidFill>
        </p:grpSpPr>
        <p:sp>
          <p:nvSpPr>
            <p:cNvPr id="231" name="Freeform 5"/>
            <p:cNvSpPr>
              <a:spLocks/>
            </p:cNvSpPr>
            <p:nvPr/>
          </p:nvSpPr>
          <p:spPr bwMode="auto">
            <a:xfrm>
              <a:off x="5379188" y="1665629"/>
              <a:ext cx="365958" cy="271518"/>
            </a:xfrm>
            <a:custGeom>
              <a:avLst/>
              <a:gdLst>
                <a:gd name="T0" fmla="*/ 228 w 257"/>
                <a:gd name="T1" fmla="*/ 167 h 190"/>
                <a:gd name="T2" fmla="*/ 227 w 257"/>
                <a:gd name="T3" fmla="*/ 190 h 190"/>
                <a:gd name="T4" fmla="*/ 150 w 257"/>
                <a:gd name="T5" fmla="*/ 172 h 190"/>
                <a:gd name="T6" fmla="*/ 141 w 257"/>
                <a:gd name="T7" fmla="*/ 172 h 190"/>
                <a:gd name="T8" fmla="*/ 108 w 257"/>
                <a:gd name="T9" fmla="*/ 174 h 190"/>
                <a:gd name="T10" fmla="*/ 102 w 257"/>
                <a:gd name="T11" fmla="*/ 173 h 190"/>
                <a:gd name="T12" fmla="*/ 97 w 257"/>
                <a:gd name="T13" fmla="*/ 174 h 190"/>
                <a:gd name="T14" fmla="*/ 94 w 257"/>
                <a:gd name="T15" fmla="*/ 172 h 190"/>
                <a:gd name="T16" fmla="*/ 86 w 257"/>
                <a:gd name="T17" fmla="*/ 171 h 190"/>
                <a:gd name="T18" fmla="*/ 85 w 257"/>
                <a:gd name="T19" fmla="*/ 168 h 190"/>
                <a:gd name="T20" fmla="*/ 73 w 257"/>
                <a:gd name="T21" fmla="*/ 165 h 190"/>
                <a:gd name="T22" fmla="*/ 66 w 257"/>
                <a:gd name="T23" fmla="*/ 162 h 190"/>
                <a:gd name="T24" fmla="*/ 51 w 257"/>
                <a:gd name="T25" fmla="*/ 165 h 190"/>
                <a:gd name="T26" fmla="*/ 33 w 257"/>
                <a:gd name="T27" fmla="*/ 156 h 190"/>
                <a:gd name="T28" fmla="*/ 29 w 257"/>
                <a:gd name="T29" fmla="*/ 128 h 190"/>
                <a:gd name="T30" fmla="*/ 20 w 257"/>
                <a:gd name="T31" fmla="*/ 126 h 190"/>
                <a:gd name="T32" fmla="*/ 10 w 257"/>
                <a:gd name="T33" fmla="*/ 120 h 190"/>
                <a:gd name="T34" fmla="*/ 0 w 257"/>
                <a:gd name="T35" fmla="*/ 116 h 190"/>
                <a:gd name="T36" fmla="*/ 3 w 257"/>
                <a:gd name="T37" fmla="*/ 103 h 190"/>
                <a:gd name="T38" fmla="*/ 5 w 257"/>
                <a:gd name="T39" fmla="*/ 105 h 190"/>
                <a:gd name="T40" fmla="*/ 7 w 257"/>
                <a:gd name="T41" fmla="*/ 105 h 190"/>
                <a:gd name="T42" fmla="*/ 11 w 257"/>
                <a:gd name="T43" fmla="*/ 99 h 190"/>
                <a:gd name="T44" fmla="*/ 9 w 257"/>
                <a:gd name="T45" fmla="*/ 96 h 190"/>
                <a:gd name="T46" fmla="*/ 7 w 257"/>
                <a:gd name="T47" fmla="*/ 88 h 190"/>
                <a:gd name="T48" fmla="*/ 16 w 257"/>
                <a:gd name="T49" fmla="*/ 85 h 190"/>
                <a:gd name="T50" fmla="*/ 8 w 257"/>
                <a:gd name="T51" fmla="*/ 78 h 190"/>
                <a:gd name="T52" fmla="*/ 6 w 257"/>
                <a:gd name="T53" fmla="*/ 60 h 190"/>
                <a:gd name="T54" fmla="*/ 8 w 257"/>
                <a:gd name="T55" fmla="*/ 41 h 190"/>
                <a:gd name="T56" fmla="*/ 3 w 257"/>
                <a:gd name="T57" fmla="*/ 23 h 190"/>
                <a:gd name="T58" fmla="*/ 10 w 257"/>
                <a:gd name="T59" fmla="*/ 10 h 190"/>
                <a:gd name="T60" fmla="*/ 33 w 257"/>
                <a:gd name="T61" fmla="*/ 30 h 190"/>
                <a:gd name="T62" fmla="*/ 49 w 257"/>
                <a:gd name="T63" fmla="*/ 36 h 190"/>
                <a:gd name="T64" fmla="*/ 55 w 257"/>
                <a:gd name="T65" fmla="*/ 36 h 190"/>
                <a:gd name="T66" fmla="*/ 65 w 257"/>
                <a:gd name="T67" fmla="*/ 42 h 190"/>
                <a:gd name="T68" fmla="*/ 63 w 257"/>
                <a:gd name="T69" fmla="*/ 56 h 190"/>
                <a:gd name="T70" fmla="*/ 48 w 257"/>
                <a:gd name="T71" fmla="*/ 69 h 190"/>
                <a:gd name="T72" fmla="*/ 48 w 257"/>
                <a:gd name="T73" fmla="*/ 74 h 190"/>
                <a:gd name="T74" fmla="*/ 55 w 257"/>
                <a:gd name="T75" fmla="*/ 66 h 190"/>
                <a:gd name="T76" fmla="*/ 70 w 257"/>
                <a:gd name="T77" fmla="*/ 57 h 190"/>
                <a:gd name="T78" fmla="*/ 66 w 257"/>
                <a:gd name="T79" fmla="*/ 64 h 190"/>
                <a:gd name="T80" fmla="*/ 52 w 257"/>
                <a:gd name="T81" fmla="*/ 80 h 190"/>
                <a:gd name="T82" fmla="*/ 46 w 257"/>
                <a:gd name="T83" fmla="*/ 91 h 190"/>
                <a:gd name="T84" fmla="*/ 55 w 257"/>
                <a:gd name="T85" fmla="*/ 87 h 190"/>
                <a:gd name="T86" fmla="*/ 65 w 257"/>
                <a:gd name="T87" fmla="*/ 82 h 190"/>
                <a:gd name="T88" fmla="*/ 71 w 257"/>
                <a:gd name="T89" fmla="*/ 68 h 190"/>
                <a:gd name="T90" fmla="*/ 80 w 257"/>
                <a:gd name="T91" fmla="*/ 54 h 190"/>
                <a:gd name="T92" fmla="*/ 78 w 257"/>
                <a:gd name="T93" fmla="*/ 42 h 190"/>
                <a:gd name="T94" fmla="*/ 75 w 257"/>
                <a:gd name="T95" fmla="*/ 35 h 190"/>
                <a:gd name="T96" fmla="*/ 74 w 257"/>
                <a:gd name="T97" fmla="*/ 46 h 190"/>
                <a:gd name="T98" fmla="*/ 76 w 257"/>
                <a:gd name="T99" fmla="*/ 54 h 190"/>
                <a:gd name="T100" fmla="*/ 72 w 257"/>
                <a:gd name="T101" fmla="*/ 51 h 190"/>
                <a:gd name="T102" fmla="*/ 68 w 257"/>
                <a:gd name="T103" fmla="*/ 41 h 190"/>
                <a:gd name="T104" fmla="*/ 73 w 257"/>
                <a:gd name="T105" fmla="*/ 32 h 190"/>
                <a:gd name="T106" fmla="*/ 74 w 257"/>
                <a:gd name="T107" fmla="*/ 24 h 190"/>
                <a:gd name="T108" fmla="*/ 80 w 257"/>
                <a:gd name="T109" fmla="*/ 30 h 190"/>
                <a:gd name="T110" fmla="*/ 79 w 257"/>
                <a:gd name="T111" fmla="*/ 15 h 190"/>
                <a:gd name="T112" fmla="*/ 77 w 257"/>
                <a:gd name="T113" fmla="*/ 11 h 190"/>
                <a:gd name="T114" fmla="*/ 145 w 257"/>
                <a:gd name="T115" fmla="*/ 19 h 190"/>
                <a:gd name="T116" fmla="*/ 246 w 257"/>
                <a:gd name="T117" fmla="*/ 45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57" h="190">
                  <a:moveTo>
                    <a:pt x="257" y="47"/>
                  </a:moveTo>
                  <a:cubicBezTo>
                    <a:pt x="257" y="47"/>
                    <a:pt x="233" y="161"/>
                    <a:pt x="228" y="167"/>
                  </a:cubicBezTo>
                  <a:cubicBezTo>
                    <a:pt x="224" y="174"/>
                    <a:pt x="229" y="172"/>
                    <a:pt x="229" y="179"/>
                  </a:cubicBezTo>
                  <a:cubicBezTo>
                    <a:pt x="229" y="185"/>
                    <a:pt x="227" y="190"/>
                    <a:pt x="227" y="190"/>
                  </a:cubicBezTo>
                  <a:cubicBezTo>
                    <a:pt x="161" y="173"/>
                    <a:pt x="161" y="173"/>
                    <a:pt x="161" y="173"/>
                  </a:cubicBezTo>
                  <a:cubicBezTo>
                    <a:pt x="150" y="172"/>
                    <a:pt x="150" y="172"/>
                    <a:pt x="150" y="172"/>
                  </a:cubicBezTo>
                  <a:cubicBezTo>
                    <a:pt x="146" y="173"/>
                    <a:pt x="146" y="173"/>
                    <a:pt x="146" y="173"/>
                  </a:cubicBezTo>
                  <a:cubicBezTo>
                    <a:pt x="141" y="172"/>
                    <a:pt x="141" y="172"/>
                    <a:pt x="141" y="172"/>
                  </a:cubicBezTo>
                  <a:cubicBezTo>
                    <a:pt x="137" y="173"/>
                    <a:pt x="137" y="173"/>
                    <a:pt x="137" y="173"/>
                  </a:cubicBezTo>
                  <a:cubicBezTo>
                    <a:pt x="108" y="174"/>
                    <a:pt x="108" y="174"/>
                    <a:pt x="108" y="174"/>
                  </a:cubicBezTo>
                  <a:cubicBezTo>
                    <a:pt x="105" y="172"/>
                    <a:pt x="105" y="172"/>
                    <a:pt x="105" y="172"/>
                  </a:cubicBezTo>
                  <a:cubicBezTo>
                    <a:pt x="102" y="173"/>
                    <a:pt x="102" y="173"/>
                    <a:pt x="102" y="173"/>
                  </a:cubicBezTo>
                  <a:cubicBezTo>
                    <a:pt x="99" y="174"/>
                    <a:pt x="99" y="174"/>
                    <a:pt x="99" y="174"/>
                  </a:cubicBezTo>
                  <a:cubicBezTo>
                    <a:pt x="97" y="174"/>
                    <a:pt x="97" y="174"/>
                    <a:pt x="97" y="174"/>
                  </a:cubicBezTo>
                  <a:cubicBezTo>
                    <a:pt x="94" y="173"/>
                    <a:pt x="94" y="173"/>
                    <a:pt x="94" y="173"/>
                  </a:cubicBezTo>
                  <a:cubicBezTo>
                    <a:pt x="94" y="172"/>
                    <a:pt x="94" y="172"/>
                    <a:pt x="94" y="172"/>
                  </a:cubicBezTo>
                  <a:cubicBezTo>
                    <a:pt x="89" y="172"/>
                    <a:pt x="89" y="172"/>
                    <a:pt x="89" y="172"/>
                  </a:cubicBezTo>
                  <a:cubicBezTo>
                    <a:pt x="86" y="171"/>
                    <a:pt x="86" y="171"/>
                    <a:pt x="86" y="171"/>
                  </a:cubicBezTo>
                  <a:cubicBezTo>
                    <a:pt x="85" y="169"/>
                    <a:pt x="85" y="169"/>
                    <a:pt x="85" y="169"/>
                  </a:cubicBezTo>
                  <a:cubicBezTo>
                    <a:pt x="85" y="168"/>
                    <a:pt x="85" y="168"/>
                    <a:pt x="85" y="168"/>
                  </a:cubicBezTo>
                  <a:cubicBezTo>
                    <a:pt x="81" y="167"/>
                    <a:pt x="81" y="167"/>
                    <a:pt x="81" y="167"/>
                  </a:cubicBezTo>
                  <a:cubicBezTo>
                    <a:pt x="73" y="165"/>
                    <a:pt x="73" y="165"/>
                    <a:pt x="73" y="165"/>
                  </a:cubicBezTo>
                  <a:cubicBezTo>
                    <a:pt x="68" y="163"/>
                    <a:pt x="68" y="163"/>
                    <a:pt x="68" y="163"/>
                  </a:cubicBezTo>
                  <a:cubicBezTo>
                    <a:pt x="66" y="162"/>
                    <a:pt x="66" y="162"/>
                    <a:pt x="66" y="162"/>
                  </a:cubicBezTo>
                  <a:cubicBezTo>
                    <a:pt x="60" y="163"/>
                    <a:pt x="60" y="163"/>
                    <a:pt x="60" y="163"/>
                  </a:cubicBezTo>
                  <a:cubicBezTo>
                    <a:pt x="51" y="165"/>
                    <a:pt x="51" y="165"/>
                    <a:pt x="51" y="165"/>
                  </a:cubicBezTo>
                  <a:cubicBezTo>
                    <a:pt x="40" y="162"/>
                    <a:pt x="40" y="162"/>
                    <a:pt x="40" y="162"/>
                  </a:cubicBezTo>
                  <a:cubicBezTo>
                    <a:pt x="33" y="156"/>
                    <a:pt x="33" y="156"/>
                    <a:pt x="33" y="156"/>
                  </a:cubicBezTo>
                  <a:cubicBezTo>
                    <a:pt x="33" y="156"/>
                    <a:pt x="36" y="149"/>
                    <a:pt x="35" y="140"/>
                  </a:cubicBezTo>
                  <a:cubicBezTo>
                    <a:pt x="34" y="130"/>
                    <a:pt x="29" y="128"/>
                    <a:pt x="29" y="128"/>
                  </a:cubicBezTo>
                  <a:cubicBezTo>
                    <a:pt x="24" y="128"/>
                    <a:pt x="24" y="128"/>
                    <a:pt x="24" y="128"/>
                  </a:cubicBezTo>
                  <a:cubicBezTo>
                    <a:pt x="20" y="126"/>
                    <a:pt x="20" y="126"/>
                    <a:pt x="20" y="126"/>
                  </a:cubicBezTo>
                  <a:cubicBezTo>
                    <a:pt x="20" y="126"/>
                    <a:pt x="20" y="120"/>
                    <a:pt x="15" y="120"/>
                  </a:cubicBezTo>
                  <a:cubicBezTo>
                    <a:pt x="10" y="120"/>
                    <a:pt x="10" y="120"/>
                    <a:pt x="10" y="120"/>
                  </a:cubicBezTo>
                  <a:cubicBezTo>
                    <a:pt x="4" y="119"/>
                    <a:pt x="4" y="119"/>
                    <a:pt x="4" y="119"/>
                  </a:cubicBezTo>
                  <a:cubicBezTo>
                    <a:pt x="0" y="116"/>
                    <a:pt x="0" y="116"/>
                    <a:pt x="0" y="116"/>
                  </a:cubicBezTo>
                  <a:cubicBezTo>
                    <a:pt x="1" y="109"/>
                    <a:pt x="1" y="109"/>
                    <a:pt x="1" y="109"/>
                  </a:cubicBezTo>
                  <a:cubicBezTo>
                    <a:pt x="3" y="103"/>
                    <a:pt x="3" y="103"/>
                    <a:pt x="3" y="103"/>
                  </a:cubicBezTo>
                  <a:cubicBezTo>
                    <a:pt x="4" y="102"/>
                    <a:pt x="4" y="102"/>
                    <a:pt x="4" y="102"/>
                  </a:cubicBezTo>
                  <a:cubicBezTo>
                    <a:pt x="5" y="105"/>
                    <a:pt x="5" y="105"/>
                    <a:pt x="5" y="105"/>
                  </a:cubicBezTo>
                  <a:cubicBezTo>
                    <a:pt x="6" y="106"/>
                    <a:pt x="6" y="106"/>
                    <a:pt x="6" y="106"/>
                  </a:cubicBezTo>
                  <a:cubicBezTo>
                    <a:pt x="7" y="105"/>
                    <a:pt x="7" y="105"/>
                    <a:pt x="7" y="105"/>
                  </a:cubicBezTo>
                  <a:cubicBezTo>
                    <a:pt x="7" y="101"/>
                    <a:pt x="7" y="101"/>
                    <a:pt x="7" y="101"/>
                  </a:cubicBezTo>
                  <a:cubicBezTo>
                    <a:pt x="11" y="99"/>
                    <a:pt x="11" y="99"/>
                    <a:pt x="11" y="99"/>
                  </a:cubicBezTo>
                  <a:cubicBezTo>
                    <a:pt x="11" y="98"/>
                    <a:pt x="11" y="98"/>
                    <a:pt x="11" y="98"/>
                  </a:cubicBezTo>
                  <a:cubicBezTo>
                    <a:pt x="9" y="96"/>
                    <a:pt x="9" y="96"/>
                    <a:pt x="9" y="96"/>
                  </a:cubicBezTo>
                  <a:cubicBezTo>
                    <a:pt x="8" y="95"/>
                    <a:pt x="8" y="95"/>
                    <a:pt x="8" y="95"/>
                  </a:cubicBezTo>
                  <a:cubicBezTo>
                    <a:pt x="7" y="88"/>
                    <a:pt x="7" y="88"/>
                    <a:pt x="7" y="88"/>
                  </a:cubicBezTo>
                  <a:cubicBezTo>
                    <a:pt x="14" y="87"/>
                    <a:pt x="14" y="87"/>
                    <a:pt x="14" y="87"/>
                  </a:cubicBezTo>
                  <a:cubicBezTo>
                    <a:pt x="16" y="85"/>
                    <a:pt x="16" y="85"/>
                    <a:pt x="16" y="85"/>
                  </a:cubicBezTo>
                  <a:cubicBezTo>
                    <a:pt x="10" y="80"/>
                    <a:pt x="10" y="80"/>
                    <a:pt x="10" y="80"/>
                  </a:cubicBezTo>
                  <a:cubicBezTo>
                    <a:pt x="8" y="78"/>
                    <a:pt x="8" y="78"/>
                    <a:pt x="8" y="78"/>
                  </a:cubicBezTo>
                  <a:cubicBezTo>
                    <a:pt x="6" y="64"/>
                    <a:pt x="6" y="64"/>
                    <a:pt x="6" y="64"/>
                  </a:cubicBezTo>
                  <a:cubicBezTo>
                    <a:pt x="6" y="60"/>
                    <a:pt x="6" y="60"/>
                    <a:pt x="6" y="60"/>
                  </a:cubicBezTo>
                  <a:cubicBezTo>
                    <a:pt x="8" y="59"/>
                    <a:pt x="8" y="59"/>
                    <a:pt x="8" y="59"/>
                  </a:cubicBezTo>
                  <a:cubicBezTo>
                    <a:pt x="8" y="41"/>
                    <a:pt x="8" y="41"/>
                    <a:pt x="8" y="41"/>
                  </a:cubicBezTo>
                  <a:cubicBezTo>
                    <a:pt x="3" y="37"/>
                    <a:pt x="3" y="37"/>
                    <a:pt x="3" y="37"/>
                  </a:cubicBezTo>
                  <a:cubicBezTo>
                    <a:pt x="3" y="23"/>
                    <a:pt x="3" y="23"/>
                    <a:pt x="3" y="23"/>
                  </a:cubicBezTo>
                  <a:cubicBezTo>
                    <a:pt x="8" y="17"/>
                    <a:pt x="8" y="17"/>
                    <a:pt x="8" y="17"/>
                  </a:cubicBezTo>
                  <a:cubicBezTo>
                    <a:pt x="10" y="10"/>
                    <a:pt x="10" y="10"/>
                    <a:pt x="10" y="10"/>
                  </a:cubicBezTo>
                  <a:cubicBezTo>
                    <a:pt x="21" y="21"/>
                    <a:pt x="21" y="21"/>
                    <a:pt x="21" y="21"/>
                  </a:cubicBezTo>
                  <a:cubicBezTo>
                    <a:pt x="33" y="30"/>
                    <a:pt x="33" y="30"/>
                    <a:pt x="33" y="30"/>
                  </a:cubicBezTo>
                  <a:cubicBezTo>
                    <a:pt x="42" y="34"/>
                    <a:pt x="42" y="34"/>
                    <a:pt x="42" y="34"/>
                  </a:cubicBezTo>
                  <a:cubicBezTo>
                    <a:pt x="49" y="36"/>
                    <a:pt x="49" y="36"/>
                    <a:pt x="49" y="36"/>
                  </a:cubicBezTo>
                  <a:cubicBezTo>
                    <a:pt x="52" y="36"/>
                    <a:pt x="52" y="36"/>
                    <a:pt x="52" y="36"/>
                  </a:cubicBezTo>
                  <a:cubicBezTo>
                    <a:pt x="55" y="36"/>
                    <a:pt x="55" y="36"/>
                    <a:pt x="55" y="36"/>
                  </a:cubicBezTo>
                  <a:cubicBezTo>
                    <a:pt x="57" y="43"/>
                    <a:pt x="57" y="43"/>
                    <a:pt x="57" y="43"/>
                  </a:cubicBezTo>
                  <a:cubicBezTo>
                    <a:pt x="65" y="42"/>
                    <a:pt x="65" y="42"/>
                    <a:pt x="65" y="42"/>
                  </a:cubicBezTo>
                  <a:cubicBezTo>
                    <a:pt x="66" y="52"/>
                    <a:pt x="66" y="52"/>
                    <a:pt x="66" y="52"/>
                  </a:cubicBezTo>
                  <a:cubicBezTo>
                    <a:pt x="63" y="56"/>
                    <a:pt x="63" y="56"/>
                    <a:pt x="63" y="56"/>
                  </a:cubicBezTo>
                  <a:cubicBezTo>
                    <a:pt x="54" y="61"/>
                    <a:pt x="54" y="61"/>
                    <a:pt x="54" y="61"/>
                  </a:cubicBezTo>
                  <a:cubicBezTo>
                    <a:pt x="48" y="69"/>
                    <a:pt x="48" y="69"/>
                    <a:pt x="48" y="69"/>
                  </a:cubicBezTo>
                  <a:cubicBezTo>
                    <a:pt x="46" y="73"/>
                    <a:pt x="46" y="73"/>
                    <a:pt x="46" y="73"/>
                  </a:cubicBezTo>
                  <a:cubicBezTo>
                    <a:pt x="48" y="74"/>
                    <a:pt x="48" y="74"/>
                    <a:pt x="48" y="74"/>
                  </a:cubicBezTo>
                  <a:cubicBezTo>
                    <a:pt x="52" y="70"/>
                    <a:pt x="52" y="70"/>
                    <a:pt x="52" y="70"/>
                  </a:cubicBezTo>
                  <a:cubicBezTo>
                    <a:pt x="55" y="66"/>
                    <a:pt x="55" y="66"/>
                    <a:pt x="55" y="66"/>
                  </a:cubicBezTo>
                  <a:cubicBezTo>
                    <a:pt x="64" y="60"/>
                    <a:pt x="64" y="60"/>
                    <a:pt x="64" y="60"/>
                  </a:cubicBezTo>
                  <a:cubicBezTo>
                    <a:pt x="70" y="57"/>
                    <a:pt x="70" y="57"/>
                    <a:pt x="70" y="57"/>
                  </a:cubicBezTo>
                  <a:cubicBezTo>
                    <a:pt x="69" y="61"/>
                    <a:pt x="69" y="61"/>
                    <a:pt x="69" y="61"/>
                  </a:cubicBezTo>
                  <a:cubicBezTo>
                    <a:pt x="66" y="64"/>
                    <a:pt x="66" y="64"/>
                    <a:pt x="66" y="64"/>
                  </a:cubicBezTo>
                  <a:cubicBezTo>
                    <a:pt x="62" y="74"/>
                    <a:pt x="62" y="74"/>
                    <a:pt x="62" y="74"/>
                  </a:cubicBezTo>
                  <a:cubicBezTo>
                    <a:pt x="52" y="80"/>
                    <a:pt x="52" y="80"/>
                    <a:pt x="52" y="80"/>
                  </a:cubicBezTo>
                  <a:cubicBezTo>
                    <a:pt x="46" y="86"/>
                    <a:pt x="46" y="86"/>
                    <a:pt x="46" y="86"/>
                  </a:cubicBezTo>
                  <a:cubicBezTo>
                    <a:pt x="46" y="91"/>
                    <a:pt x="46" y="91"/>
                    <a:pt x="46" y="91"/>
                  </a:cubicBezTo>
                  <a:cubicBezTo>
                    <a:pt x="50" y="92"/>
                    <a:pt x="50" y="92"/>
                    <a:pt x="50" y="92"/>
                  </a:cubicBezTo>
                  <a:cubicBezTo>
                    <a:pt x="55" y="87"/>
                    <a:pt x="55" y="87"/>
                    <a:pt x="55" y="87"/>
                  </a:cubicBezTo>
                  <a:cubicBezTo>
                    <a:pt x="60" y="83"/>
                    <a:pt x="60" y="83"/>
                    <a:pt x="60" y="83"/>
                  </a:cubicBezTo>
                  <a:cubicBezTo>
                    <a:pt x="65" y="82"/>
                    <a:pt x="65" y="82"/>
                    <a:pt x="65" y="82"/>
                  </a:cubicBezTo>
                  <a:cubicBezTo>
                    <a:pt x="69" y="78"/>
                    <a:pt x="69" y="78"/>
                    <a:pt x="69" y="78"/>
                  </a:cubicBezTo>
                  <a:cubicBezTo>
                    <a:pt x="71" y="68"/>
                    <a:pt x="71" y="68"/>
                    <a:pt x="71" y="68"/>
                  </a:cubicBezTo>
                  <a:cubicBezTo>
                    <a:pt x="75" y="60"/>
                    <a:pt x="75" y="60"/>
                    <a:pt x="75" y="60"/>
                  </a:cubicBezTo>
                  <a:cubicBezTo>
                    <a:pt x="80" y="54"/>
                    <a:pt x="80" y="54"/>
                    <a:pt x="80" y="54"/>
                  </a:cubicBezTo>
                  <a:cubicBezTo>
                    <a:pt x="81" y="50"/>
                    <a:pt x="81" y="50"/>
                    <a:pt x="81" y="50"/>
                  </a:cubicBezTo>
                  <a:cubicBezTo>
                    <a:pt x="78" y="42"/>
                    <a:pt x="78" y="42"/>
                    <a:pt x="78" y="42"/>
                  </a:cubicBezTo>
                  <a:cubicBezTo>
                    <a:pt x="78" y="34"/>
                    <a:pt x="78" y="34"/>
                    <a:pt x="78" y="34"/>
                  </a:cubicBezTo>
                  <a:cubicBezTo>
                    <a:pt x="75" y="35"/>
                    <a:pt x="75" y="35"/>
                    <a:pt x="75" y="35"/>
                  </a:cubicBezTo>
                  <a:cubicBezTo>
                    <a:pt x="73" y="38"/>
                    <a:pt x="73" y="38"/>
                    <a:pt x="73" y="38"/>
                  </a:cubicBezTo>
                  <a:cubicBezTo>
                    <a:pt x="74" y="46"/>
                    <a:pt x="74" y="46"/>
                    <a:pt x="74" y="46"/>
                  </a:cubicBezTo>
                  <a:cubicBezTo>
                    <a:pt x="76" y="52"/>
                    <a:pt x="76" y="52"/>
                    <a:pt x="76" y="52"/>
                  </a:cubicBezTo>
                  <a:cubicBezTo>
                    <a:pt x="76" y="54"/>
                    <a:pt x="76" y="54"/>
                    <a:pt x="76" y="54"/>
                  </a:cubicBezTo>
                  <a:cubicBezTo>
                    <a:pt x="74" y="53"/>
                    <a:pt x="74" y="53"/>
                    <a:pt x="74" y="53"/>
                  </a:cubicBezTo>
                  <a:cubicBezTo>
                    <a:pt x="72" y="51"/>
                    <a:pt x="72" y="51"/>
                    <a:pt x="72" y="51"/>
                  </a:cubicBezTo>
                  <a:cubicBezTo>
                    <a:pt x="70" y="46"/>
                    <a:pt x="70" y="46"/>
                    <a:pt x="70" y="46"/>
                  </a:cubicBezTo>
                  <a:cubicBezTo>
                    <a:pt x="68" y="41"/>
                    <a:pt x="68" y="41"/>
                    <a:pt x="68" y="41"/>
                  </a:cubicBezTo>
                  <a:cubicBezTo>
                    <a:pt x="68" y="37"/>
                    <a:pt x="68" y="37"/>
                    <a:pt x="68" y="37"/>
                  </a:cubicBezTo>
                  <a:cubicBezTo>
                    <a:pt x="73" y="32"/>
                    <a:pt x="73" y="32"/>
                    <a:pt x="73" y="32"/>
                  </a:cubicBezTo>
                  <a:cubicBezTo>
                    <a:pt x="75" y="28"/>
                    <a:pt x="75" y="28"/>
                    <a:pt x="75" y="28"/>
                  </a:cubicBezTo>
                  <a:cubicBezTo>
                    <a:pt x="74" y="24"/>
                    <a:pt x="74" y="24"/>
                    <a:pt x="74" y="24"/>
                  </a:cubicBezTo>
                  <a:cubicBezTo>
                    <a:pt x="79" y="29"/>
                    <a:pt x="79" y="29"/>
                    <a:pt x="79" y="29"/>
                  </a:cubicBezTo>
                  <a:cubicBezTo>
                    <a:pt x="80" y="30"/>
                    <a:pt x="80" y="30"/>
                    <a:pt x="80" y="30"/>
                  </a:cubicBezTo>
                  <a:cubicBezTo>
                    <a:pt x="81" y="24"/>
                    <a:pt x="81" y="24"/>
                    <a:pt x="81" y="24"/>
                  </a:cubicBezTo>
                  <a:cubicBezTo>
                    <a:pt x="79" y="15"/>
                    <a:pt x="79" y="15"/>
                    <a:pt x="79" y="15"/>
                  </a:cubicBezTo>
                  <a:cubicBezTo>
                    <a:pt x="80" y="12"/>
                    <a:pt x="80" y="12"/>
                    <a:pt x="80" y="12"/>
                  </a:cubicBezTo>
                  <a:cubicBezTo>
                    <a:pt x="77" y="11"/>
                    <a:pt x="77" y="11"/>
                    <a:pt x="77" y="11"/>
                  </a:cubicBezTo>
                  <a:cubicBezTo>
                    <a:pt x="76" y="0"/>
                    <a:pt x="76" y="0"/>
                    <a:pt x="76" y="0"/>
                  </a:cubicBezTo>
                  <a:cubicBezTo>
                    <a:pt x="76" y="0"/>
                    <a:pt x="133" y="16"/>
                    <a:pt x="145" y="19"/>
                  </a:cubicBezTo>
                  <a:cubicBezTo>
                    <a:pt x="156" y="22"/>
                    <a:pt x="230" y="42"/>
                    <a:pt x="235" y="43"/>
                  </a:cubicBezTo>
                  <a:cubicBezTo>
                    <a:pt x="240" y="45"/>
                    <a:pt x="246" y="45"/>
                    <a:pt x="246" y="45"/>
                  </a:cubicBezTo>
                  <a:lnTo>
                    <a:pt x="257" y="47"/>
                  </a:lnTo>
                  <a:close/>
                </a:path>
              </a:pathLst>
            </a:custGeom>
            <a:grpFill/>
            <a:ln w="6350" cap="flat">
              <a:solidFill>
                <a:srgbClr val="FFFFFF"/>
              </a:solidFill>
              <a:prstDash val="solid"/>
              <a:miter lim="800000"/>
              <a:headEnd/>
              <a:tailEnd/>
            </a:ln>
          </p:spPr>
          <p:txBody>
            <a:bodyPr/>
            <a:lstStyle/>
            <a:p>
              <a:pPr defTabSz="1828434" fontAlgn="auto">
                <a:spcBef>
                  <a:spcPts val="0"/>
                </a:spcBef>
                <a:spcAft>
                  <a:spcPts val="0"/>
                </a:spcAft>
                <a:defRPr/>
              </a:pPr>
              <a:endParaRPr lang="en-US" dirty="0">
                <a:latin typeface="Source Sans Pro Regular" charset="0"/>
                <a:ea typeface="+mn-ea"/>
              </a:endParaRPr>
            </a:p>
          </p:txBody>
        </p:sp>
        <p:sp>
          <p:nvSpPr>
            <p:cNvPr id="232" name="Freeform 6"/>
            <p:cNvSpPr>
              <a:spLocks/>
            </p:cNvSpPr>
            <p:nvPr/>
          </p:nvSpPr>
          <p:spPr bwMode="auto">
            <a:xfrm>
              <a:off x="5925595" y="2621841"/>
              <a:ext cx="384509" cy="394627"/>
            </a:xfrm>
            <a:custGeom>
              <a:avLst/>
              <a:gdLst>
                <a:gd name="T0" fmla="*/ 34 w 228"/>
                <a:gd name="T1" fmla="*/ 0 h 234"/>
                <a:gd name="T2" fmla="*/ 228 w 228"/>
                <a:gd name="T3" fmla="*/ 23 h 234"/>
                <a:gd name="T4" fmla="*/ 227 w 228"/>
                <a:gd name="T5" fmla="*/ 44 h 234"/>
                <a:gd name="T6" fmla="*/ 224 w 228"/>
                <a:gd name="T7" fmla="*/ 44 h 234"/>
                <a:gd name="T8" fmla="*/ 210 w 228"/>
                <a:gd name="T9" fmla="*/ 226 h 234"/>
                <a:gd name="T10" fmla="*/ 91 w 228"/>
                <a:gd name="T11" fmla="*/ 215 h 234"/>
                <a:gd name="T12" fmla="*/ 90 w 228"/>
                <a:gd name="T13" fmla="*/ 224 h 234"/>
                <a:gd name="T14" fmla="*/ 32 w 228"/>
                <a:gd name="T15" fmla="*/ 218 h 234"/>
                <a:gd name="T16" fmla="*/ 29 w 228"/>
                <a:gd name="T17" fmla="*/ 234 h 234"/>
                <a:gd name="T18" fmla="*/ 0 w 228"/>
                <a:gd name="T19" fmla="*/ 230 h 234"/>
                <a:gd name="T20" fmla="*/ 34 w 228"/>
                <a:gd name="T21" fmla="*/ 0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8" h="234">
                  <a:moveTo>
                    <a:pt x="34" y="0"/>
                  </a:moveTo>
                  <a:lnTo>
                    <a:pt x="228" y="23"/>
                  </a:lnTo>
                  <a:lnTo>
                    <a:pt x="227" y="44"/>
                  </a:lnTo>
                  <a:lnTo>
                    <a:pt x="224" y="44"/>
                  </a:lnTo>
                  <a:lnTo>
                    <a:pt x="210" y="226"/>
                  </a:lnTo>
                  <a:lnTo>
                    <a:pt x="91" y="215"/>
                  </a:lnTo>
                  <a:lnTo>
                    <a:pt x="90" y="224"/>
                  </a:lnTo>
                  <a:lnTo>
                    <a:pt x="32" y="218"/>
                  </a:lnTo>
                  <a:lnTo>
                    <a:pt x="29" y="234"/>
                  </a:lnTo>
                  <a:lnTo>
                    <a:pt x="0" y="230"/>
                  </a:lnTo>
                  <a:lnTo>
                    <a:pt x="34" y="0"/>
                  </a:lnTo>
                  <a:close/>
                </a:path>
              </a:pathLst>
            </a:custGeom>
            <a:grpFill/>
            <a:ln w="6350" cap="flat">
              <a:solidFill>
                <a:srgbClr val="FFFFFF"/>
              </a:solidFill>
              <a:prstDash val="solid"/>
              <a:miter lim="800000"/>
              <a:headEnd/>
              <a:tailEnd/>
            </a:ln>
          </p:spPr>
          <p:txBody>
            <a:bodyPr/>
            <a:lstStyle/>
            <a:p>
              <a:pPr defTabSz="1828434" fontAlgn="auto">
                <a:spcBef>
                  <a:spcPts val="0"/>
                </a:spcBef>
                <a:spcAft>
                  <a:spcPts val="0"/>
                </a:spcAft>
                <a:defRPr/>
              </a:pPr>
              <a:endParaRPr lang="en-US" dirty="0">
                <a:latin typeface="Source Sans Pro Regular" charset="0"/>
                <a:ea typeface="+mn-ea"/>
              </a:endParaRPr>
            </a:p>
          </p:txBody>
        </p:sp>
        <p:sp>
          <p:nvSpPr>
            <p:cNvPr id="233" name="Freeform 7"/>
            <p:cNvSpPr>
              <a:spLocks/>
            </p:cNvSpPr>
            <p:nvPr/>
          </p:nvSpPr>
          <p:spPr bwMode="auto">
            <a:xfrm>
              <a:off x="6068941" y="2696045"/>
              <a:ext cx="762272" cy="752153"/>
            </a:xfrm>
            <a:custGeom>
              <a:avLst/>
              <a:gdLst>
                <a:gd name="T0" fmla="*/ 450 w 452"/>
                <a:gd name="T1" fmla="*/ 234 h 446"/>
                <a:gd name="T2" fmla="*/ 446 w 452"/>
                <a:gd name="T3" fmla="*/ 215 h 446"/>
                <a:gd name="T4" fmla="*/ 435 w 452"/>
                <a:gd name="T5" fmla="*/ 131 h 446"/>
                <a:gd name="T6" fmla="*/ 417 w 452"/>
                <a:gd name="T7" fmla="*/ 128 h 446"/>
                <a:gd name="T8" fmla="*/ 398 w 452"/>
                <a:gd name="T9" fmla="*/ 117 h 446"/>
                <a:gd name="T10" fmla="*/ 378 w 452"/>
                <a:gd name="T11" fmla="*/ 116 h 446"/>
                <a:gd name="T12" fmla="*/ 365 w 452"/>
                <a:gd name="T13" fmla="*/ 118 h 446"/>
                <a:gd name="T14" fmla="*/ 352 w 452"/>
                <a:gd name="T15" fmla="*/ 122 h 446"/>
                <a:gd name="T16" fmla="*/ 332 w 452"/>
                <a:gd name="T17" fmla="*/ 118 h 446"/>
                <a:gd name="T18" fmla="*/ 325 w 452"/>
                <a:gd name="T19" fmla="*/ 116 h 446"/>
                <a:gd name="T20" fmla="*/ 310 w 452"/>
                <a:gd name="T21" fmla="*/ 112 h 446"/>
                <a:gd name="T22" fmla="*/ 301 w 452"/>
                <a:gd name="T23" fmla="*/ 111 h 446"/>
                <a:gd name="T24" fmla="*/ 284 w 452"/>
                <a:gd name="T25" fmla="*/ 107 h 446"/>
                <a:gd name="T26" fmla="*/ 269 w 452"/>
                <a:gd name="T27" fmla="*/ 101 h 446"/>
                <a:gd name="T28" fmla="*/ 253 w 452"/>
                <a:gd name="T29" fmla="*/ 93 h 446"/>
                <a:gd name="T30" fmla="*/ 242 w 452"/>
                <a:gd name="T31" fmla="*/ 90 h 446"/>
                <a:gd name="T32" fmla="*/ 125 w 452"/>
                <a:gd name="T33" fmla="*/ 182 h 446"/>
                <a:gd name="T34" fmla="*/ 2 w 452"/>
                <a:gd name="T35" fmla="*/ 183 h 446"/>
                <a:gd name="T36" fmla="*/ 13 w 452"/>
                <a:gd name="T37" fmla="*/ 197 h 446"/>
                <a:gd name="T38" fmla="*/ 22 w 452"/>
                <a:gd name="T39" fmla="*/ 205 h 446"/>
                <a:gd name="T40" fmla="*/ 41 w 452"/>
                <a:gd name="T41" fmla="*/ 224 h 446"/>
                <a:gd name="T42" fmla="*/ 55 w 452"/>
                <a:gd name="T43" fmla="*/ 238 h 446"/>
                <a:gd name="T44" fmla="*/ 59 w 452"/>
                <a:gd name="T45" fmla="*/ 259 h 446"/>
                <a:gd name="T46" fmla="*/ 66 w 452"/>
                <a:gd name="T47" fmla="*/ 278 h 446"/>
                <a:gd name="T48" fmla="*/ 74 w 452"/>
                <a:gd name="T49" fmla="*/ 286 h 446"/>
                <a:gd name="T50" fmla="*/ 88 w 452"/>
                <a:gd name="T51" fmla="*/ 296 h 446"/>
                <a:gd name="T52" fmla="*/ 109 w 452"/>
                <a:gd name="T53" fmla="*/ 307 h 446"/>
                <a:gd name="T54" fmla="*/ 120 w 452"/>
                <a:gd name="T55" fmla="*/ 298 h 446"/>
                <a:gd name="T56" fmla="*/ 127 w 452"/>
                <a:gd name="T57" fmla="*/ 283 h 446"/>
                <a:gd name="T58" fmla="*/ 148 w 452"/>
                <a:gd name="T59" fmla="*/ 275 h 446"/>
                <a:gd name="T60" fmla="*/ 170 w 452"/>
                <a:gd name="T61" fmla="*/ 279 h 446"/>
                <a:gd name="T62" fmla="*/ 183 w 452"/>
                <a:gd name="T63" fmla="*/ 292 h 446"/>
                <a:gd name="T64" fmla="*/ 200 w 452"/>
                <a:gd name="T65" fmla="*/ 320 h 446"/>
                <a:gd name="T66" fmla="*/ 210 w 452"/>
                <a:gd name="T67" fmla="*/ 343 h 446"/>
                <a:gd name="T68" fmla="*/ 235 w 452"/>
                <a:gd name="T69" fmla="*/ 372 h 446"/>
                <a:gd name="T70" fmla="*/ 237 w 452"/>
                <a:gd name="T71" fmla="*/ 388 h 446"/>
                <a:gd name="T72" fmla="*/ 249 w 452"/>
                <a:gd name="T73" fmla="*/ 416 h 446"/>
                <a:gd name="T74" fmla="*/ 273 w 452"/>
                <a:gd name="T75" fmla="*/ 427 h 446"/>
                <a:gd name="T76" fmla="*/ 291 w 452"/>
                <a:gd name="T77" fmla="*/ 438 h 446"/>
                <a:gd name="T78" fmla="*/ 305 w 452"/>
                <a:gd name="T79" fmla="*/ 442 h 446"/>
                <a:gd name="T80" fmla="*/ 321 w 452"/>
                <a:gd name="T81" fmla="*/ 441 h 446"/>
                <a:gd name="T82" fmla="*/ 317 w 452"/>
                <a:gd name="T83" fmla="*/ 425 h 446"/>
                <a:gd name="T84" fmla="*/ 308 w 452"/>
                <a:gd name="T85" fmla="*/ 404 h 446"/>
                <a:gd name="T86" fmla="*/ 318 w 452"/>
                <a:gd name="T87" fmla="*/ 370 h 446"/>
                <a:gd name="T88" fmla="*/ 311 w 452"/>
                <a:gd name="T89" fmla="*/ 361 h 446"/>
                <a:gd name="T90" fmla="*/ 326 w 452"/>
                <a:gd name="T91" fmla="*/ 355 h 446"/>
                <a:gd name="T92" fmla="*/ 324 w 452"/>
                <a:gd name="T93" fmla="*/ 350 h 446"/>
                <a:gd name="T94" fmla="*/ 338 w 452"/>
                <a:gd name="T95" fmla="*/ 350 h 446"/>
                <a:gd name="T96" fmla="*/ 336 w 452"/>
                <a:gd name="T97" fmla="*/ 345 h 446"/>
                <a:gd name="T98" fmla="*/ 347 w 452"/>
                <a:gd name="T99" fmla="*/ 342 h 446"/>
                <a:gd name="T100" fmla="*/ 346 w 452"/>
                <a:gd name="T101" fmla="*/ 331 h 446"/>
                <a:gd name="T102" fmla="*/ 357 w 452"/>
                <a:gd name="T103" fmla="*/ 329 h 446"/>
                <a:gd name="T104" fmla="*/ 367 w 452"/>
                <a:gd name="T105" fmla="*/ 329 h 446"/>
                <a:gd name="T106" fmla="*/ 395 w 452"/>
                <a:gd name="T107" fmla="*/ 314 h 446"/>
                <a:gd name="T108" fmla="*/ 403 w 452"/>
                <a:gd name="T109" fmla="*/ 305 h 446"/>
                <a:gd name="T110" fmla="*/ 403 w 452"/>
                <a:gd name="T111" fmla="*/ 296 h 446"/>
                <a:gd name="T112" fmla="*/ 410 w 452"/>
                <a:gd name="T113" fmla="*/ 286 h 446"/>
                <a:gd name="T114" fmla="*/ 412 w 452"/>
                <a:gd name="T115" fmla="*/ 299 h 446"/>
                <a:gd name="T116" fmla="*/ 439 w 452"/>
                <a:gd name="T117" fmla="*/ 288 h 446"/>
                <a:gd name="T118" fmla="*/ 447 w 452"/>
                <a:gd name="T119" fmla="*/ 268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52" h="446">
                  <a:moveTo>
                    <a:pt x="446" y="253"/>
                  </a:moveTo>
                  <a:lnTo>
                    <a:pt x="448" y="245"/>
                  </a:lnTo>
                  <a:lnTo>
                    <a:pt x="452" y="240"/>
                  </a:lnTo>
                  <a:lnTo>
                    <a:pt x="450" y="234"/>
                  </a:lnTo>
                  <a:lnTo>
                    <a:pt x="448" y="226"/>
                  </a:lnTo>
                  <a:lnTo>
                    <a:pt x="447" y="223"/>
                  </a:lnTo>
                  <a:lnTo>
                    <a:pt x="447" y="217"/>
                  </a:lnTo>
                  <a:lnTo>
                    <a:pt x="446" y="215"/>
                  </a:lnTo>
                  <a:lnTo>
                    <a:pt x="442" y="206"/>
                  </a:lnTo>
                  <a:lnTo>
                    <a:pt x="442" y="204"/>
                  </a:lnTo>
                  <a:lnTo>
                    <a:pt x="435" y="198"/>
                  </a:lnTo>
                  <a:lnTo>
                    <a:pt x="435" y="131"/>
                  </a:lnTo>
                  <a:lnTo>
                    <a:pt x="425" y="130"/>
                  </a:lnTo>
                  <a:lnTo>
                    <a:pt x="423" y="132"/>
                  </a:lnTo>
                  <a:lnTo>
                    <a:pt x="420" y="131"/>
                  </a:lnTo>
                  <a:lnTo>
                    <a:pt x="417" y="128"/>
                  </a:lnTo>
                  <a:lnTo>
                    <a:pt x="413" y="126"/>
                  </a:lnTo>
                  <a:lnTo>
                    <a:pt x="408" y="126"/>
                  </a:lnTo>
                  <a:lnTo>
                    <a:pt x="402" y="122"/>
                  </a:lnTo>
                  <a:lnTo>
                    <a:pt x="398" y="117"/>
                  </a:lnTo>
                  <a:lnTo>
                    <a:pt x="393" y="116"/>
                  </a:lnTo>
                  <a:lnTo>
                    <a:pt x="385" y="118"/>
                  </a:lnTo>
                  <a:lnTo>
                    <a:pt x="383" y="117"/>
                  </a:lnTo>
                  <a:lnTo>
                    <a:pt x="378" y="116"/>
                  </a:lnTo>
                  <a:lnTo>
                    <a:pt x="374" y="119"/>
                  </a:lnTo>
                  <a:lnTo>
                    <a:pt x="372" y="120"/>
                  </a:lnTo>
                  <a:lnTo>
                    <a:pt x="369" y="118"/>
                  </a:lnTo>
                  <a:lnTo>
                    <a:pt x="365" y="118"/>
                  </a:lnTo>
                  <a:lnTo>
                    <a:pt x="363" y="121"/>
                  </a:lnTo>
                  <a:lnTo>
                    <a:pt x="358" y="124"/>
                  </a:lnTo>
                  <a:lnTo>
                    <a:pt x="354" y="125"/>
                  </a:lnTo>
                  <a:lnTo>
                    <a:pt x="352" y="122"/>
                  </a:lnTo>
                  <a:lnTo>
                    <a:pt x="349" y="119"/>
                  </a:lnTo>
                  <a:lnTo>
                    <a:pt x="341" y="120"/>
                  </a:lnTo>
                  <a:lnTo>
                    <a:pt x="336" y="117"/>
                  </a:lnTo>
                  <a:lnTo>
                    <a:pt x="332" y="118"/>
                  </a:lnTo>
                  <a:lnTo>
                    <a:pt x="330" y="122"/>
                  </a:lnTo>
                  <a:lnTo>
                    <a:pt x="328" y="123"/>
                  </a:lnTo>
                  <a:lnTo>
                    <a:pt x="327" y="118"/>
                  </a:lnTo>
                  <a:lnTo>
                    <a:pt x="325" y="116"/>
                  </a:lnTo>
                  <a:lnTo>
                    <a:pt x="319" y="120"/>
                  </a:lnTo>
                  <a:lnTo>
                    <a:pt x="318" y="116"/>
                  </a:lnTo>
                  <a:lnTo>
                    <a:pt x="312" y="112"/>
                  </a:lnTo>
                  <a:lnTo>
                    <a:pt x="310" y="112"/>
                  </a:lnTo>
                  <a:lnTo>
                    <a:pt x="308" y="115"/>
                  </a:lnTo>
                  <a:lnTo>
                    <a:pt x="305" y="117"/>
                  </a:lnTo>
                  <a:lnTo>
                    <a:pt x="302" y="116"/>
                  </a:lnTo>
                  <a:lnTo>
                    <a:pt x="301" y="111"/>
                  </a:lnTo>
                  <a:lnTo>
                    <a:pt x="298" y="111"/>
                  </a:lnTo>
                  <a:lnTo>
                    <a:pt x="295" y="105"/>
                  </a:lnTo>
                  <a:lnTo>
                    <a:pt x="287" y="105"/>
                  </a:lnTo>
                  <a:lnTo>
                    <a:pt x="284" y="107"/>
                  </a:lnTo>
                  <a:lnTo>
                    <a:pt x="281" y="104"/>
                  </a:lnTo>
                  <a:lnTo>
                    <a:pt x="280" y="104"/>
                  </a:lnTo>
                  <a:lnTo>
                    <a:pt x="275" y="105"/>
                  </a:lnTo>
                  <a:lnTo>
                    <a:pt x="269" y="101"/>
                  </a:lnTo>
                  <a:lnTo>
                    <a:pt x="261" y="101"/>
                  </a:lnTo>
                  <a:lnTo>
                    <a:pt x="259" y="94"/>
                  </a:lnTo>
                  <a:lnTo>
                    <a:pt x="255" y="92"/>
                  </a:lnTo>
                  <a:lnTo>
                    <a:pt x="253" y="93"/>
                  </a:lnTo>
                  <a:lnTo>
                    <a:pt x="250" y="92"/>
                  </a:lnTo>
                  <a:lnTo>
                    <a:pt x="247" y="93"/>
                  </a:lnTo>
                  <a:lnTo>
                    <a:pt x="244" y="93"/>
                  </a:lnTo>
                  <a:lnTo>
                    <a:pt x="242" y="90"/>
                  </a:lnTo>
                  <a:lnTo>
                    <a:pt x="235" y="83"/>
                  </a:lnTo>
                  <a:lnTo>
                    <a:pt x="239" y="6"/>
                  </a:lnTo>
                  <a:lnTo>
                    <a:pt x="139" y="0"/>
                  </a:lnTo>
                  <a:lnTo>
                    <a:pt x="125" y="182"/>
                  </a:lnTo>
                  <a:lnTo>
                    <a:pt x="6" y="171"/>
                  </a:lnTo>
                  <a:lnTo>
                    <a:pt x="5" y="180"/>
                  </a:lnTo>
                  <a:lnTo>
                    <a:pt x="0" y="180"/>
                  </a:lnTo>
                  <a:lnTo>
                    <a:pt x="2" y="183"/>
                  </a:lnTo>
                  <a:lnTo>
                    <a:pt x="7" y="186"/>
                  </a:lnTo>
                  <a:lnTo>
                    <a:pt x="10" y="190"/>
                  </a:lnTo>
                  <a:lnTo>
                    <a:pt x="11" y="193"/>
                  </a:lnTo>
                  <a:lnTo>
                    <a:pt x="13" y="197"/>
                  </a:lnTo>
                  <a:lnTo>
                    <a:pt x="15" y="198"/>
                  </a:lnTo>
                  <a:lnTo>
                    <a:pt x="18" y="200"/>
                  </a:lnTo>
                  <a:lnTo>
                    <a:pt x="21" y="202"/>
                  </a:lnTo>
                  <a:lnTo>
                    <a:pt x="22" y="205"/>
                  </a:lnTo>
                  <a:lnTo>
                    <a:pt x="26" y="210"/>
                  </a:lnTo>
                  <a:lnTo>
                    <a:pt x="30" y="213"/>
                  </a:lnTo>
                  <a:lnTo>
                    <a:pt x="38" y="224"/>
                  </a:lnTo>
                  <a:lnTo>
                    <a:pt x="41" y="224"/>
                  </a:lnTo>
                  <a:lnTo>
                    <a:pt x="44" y="227"/>
                  </a:lnTo>
                  <a:lnTo>
                    <a:pt x="48" y="230"/>
                  </a:lnTo>
                  <a:lnTo>
                    <a:pt x="53" y="234"/>
                  </a:lnTo>
                  <a:lnTo>
                    <a:pt x="55" y="238"/>
                  </a:lnTo>
                  <a:lnTo>
                    <a:pt x="55" y="245"/>
                  </a:lnTo>
                  <a:lnTo>
                    <a:pt x="59" y="251"/>
                  </a:lnTo>
                  <a:lnTo>
                    <a:pt x="60" y="255"/>
                  </a:lnTo>
                  <a:lnTo>
                    <a:pt x="59" y="259"/>
                  </a:lnTo>
                  <a:lnTo>
                    <a:pt x="59" y="264"/>
                  </a:lnTo>
                  <a:lnTo>
                    <a:pt x="60" y="270"/>
                  </a:lnTo>
                  <a:lnTo>
                    <a:pt x="65" y="275"/>
                  </a:lnTo>
                  <a:lnTo>
                    <a:pt x="66" y="278"/>
                  </a:lnTo>
                  <a:lnTo>
                    <a:pt x="67" y="279"/>
                  </a:lnTo>
                  <a:lnTo>
                    <a:pt x="69" y="281"/>
                  </a:lnTo>
                  <a:lnTo>
                    <a:pt x="71" y="283"/>
                  </a:lnTo>
                  <a:lnTo>
                    <a:pt x="74" y="286"/>
                  </a:lnTo>
                  <a:lnTo>
                    <a:pt x="78" y="289"/>
                  </a:lnTo>
                  <a:lnTo>
                    <a:pt x="81" y="292"/>
                  </a:lnTo>
                  <a:lnTo>
                    <a:pt x="84" y="293"/>
                  </a:lnTo>
                  <a:lnTo>
                    <a:pt x="88" y="296"/>
                  </a:lnTo>
                  <a:lnTo>
                    <a:pt x="94" y="299"/>
                  </a:lnTo>
                  <a:lnTo>
                    <a:pt x="101" y="304"/>
                  </a:lnTo>
                  <a:lnTo>
                    <a:pt x="104" y="305"/>
                  </a:lnTo>
                  <a:lnTo>
                    <a:pt x="109" y="307"/>
                  </a:lnTo>
                  <a:lnTo>
                    <a:pt x="113" y="307"/>
                  </a:lnTo>
                  <a:lnTo>
                    <a:pt x="115" y="303"/>
                  </a:lnTo>
                  <a:lnTo>
                    <a:pt x="118" y="300"/>
                  </a:lnTo>
                  <a:lnTo>
                    <a:pt x="120" y="298"/>
                  </a:lnTo>
                  <a:lnTo>
                    <a:pt x="123" y="297"/>
                  </a:lnTo>
                  <a:lnTo>
                    <a:pt x="123" y="292"/>
                  </a:lnTo>
                  <a:lnTo>
                    <a:pt x="125" y="288"/>
                  </a:lnTo>
                  <a:lnTo>
                    <a:pt x="127" y="283"/>
                  </a:lnTo>
                  <a:lnTo>
                    <a:pt x="132" y="277"/>
                  </a:lnTo>
                  <a:lnTo>
                    <a:pt x="139" y="276"/>
                  </a:lnTo>
                  <a:lnTo>
                    <a:pt x="143" y="275"/>
                  </a:lnTo>
                  <a:lnTo>
                    <a:pt x="148" y="275"/>
                  </a:lnTo>
                  <a:lnTo>
                    <a:pt x="153" y="277"/>
                  </a:lnTo>
                  <a:lnTo>
                    <a:pt x="159" y="278"/>
                  </a:lnTo>
                  <a:lnTo>
                    <a:pt x="162" y="278"/>
                  </a:lnTo>
                  <a:lnTo>
                    <a:pt x="170" y="279"/>
                  </a:lnTo>
                  <a:lnTo>
                    <a:pt x="173" y="281"/>
                  </a:lnTo>
                  <a:lnTo>
                    <a:pt x="176" y="287"/>
                  </a:lnTo>
                  <a:lnTo>
                    <a:pt x="178" y="287"/>
                  </a:lnTo>
                  <a:lnTo>
                    <a:pt x="183" y="292"/>
                  </a:lnTo>
                  <a:lnTo>
                    <a:pt x="187" y="294"/>
                  </a:lnTo>
                  <a:lnTo>
                    <a:pt x="190" y="300"/>
                  </a:lnTo>
                  <a:lnTo>
                    <a:pt x="196" y="308"/>
                  </a:lnTo>
                  <a:lnTo>
                    <a:pt x="200" y="320"/>
                  </a:lnTo>
                  <a:lnTo>
                    <a:pt x="203" y="324"/>
                  </a:lnTo>
                  <a:lnTo>
                    <a:pt x="207" y="332"/>
                  </a:lnTo>
                  <a:lnTo>
                    <a:pt x="207" y="335"/>
                  </a:lnTo>
                  <a:lnTo>
                    <a:pt x="210" y="343"/>
                  </a:lnTo>
                  <a:lnTo>
                    <a:pt x="218" y="350"/>
                  </a:lnTo>
                  <a:lnTo>
                    <a:pt x="220" y="358"/>
                  </a:lnTo>
                  <a:lnTo>
                    <a:pt x="230" y="370"/>
                  </a:lnTo>
                  <a:lnTo>
                    <a:pt x="235" y="372"/>
                  </a:lnTo>
                  <a:lnTo>
                    <a:pt x="234" y="381"/>
                  </a:lnTo>
                  <a:lnTo>
                    <a:pt x="232" y="383"/>
                  </a:lnTo>
                  <a:lnTo>
                    <a:pt x="234" y="385"/>
                  </a:lnTo>
                  <a:lnTo>
                    <a:pt x="237" y="388"/>
                  </a:lnTo>
                  <a:lnTo>
                    <a:pt x="237" y="394"/>
                  </a:lnTo>
                  <a:lnTo>
                    <a:pt x="243" y="405"/>
                  </a:lnTo>
                  <a:lnTo>
                    <a:pt x="246" y="411"/>
                  </a:lnTo>
                  <a:lnTo>
                    <a:pt x="249" y="416"/>
                  </a:lnTo>
                  <a:lnTo>
                    <a:pt x="251" y="421"/>
                  </a:lnTo>
                  <a:lnTo>
                    <a:pt x="259" y="422"/>
                  </a:lnTo>
                  <a:lnTo>
                    <a:pt x="264" y="427"/>
                  </a:lnTo>
                  <a:lnTo>
                    <a:pt x="273" y="427"/>
                  </a:lnTo>
                  <a:lnTo>
                    <a:pt x="280" y="434"/>
                  </a:lnTo>
                  <a:lnTo>
                    <a:pt x="284" y="434"/>
                  </a:lnTo>
                  <a:lnTo>
                    <a:pt x="286" y="437"/>
                  </a:lnTo>
                  <a:lnTo>
                    <a:pt x="291" y="438"/>
                  </a:lnTo>
                  <a:lnTo>
                    <a:pt x="292" y="436"/>
                  </a:lnTo>
                  <a:lnTo>
                    <a:pt x="302" y="438"/>
                  </a:lnTo>
                  <a:lnTo>
                    <a:pt x="302" y="439"/>
                  </a:lnTo>
                  <a:lnTo>
                    <a:pt x="305" y="442"/>
                  </a:lnTo>
                  <a:lnTo>
                    <a:pt x="310" y="446"/>
                  </a:lnTo>
                  <a:lnTo>
                    <a:pt x="313" y="444"/>
                  </a:lnTo>
                  <a:lnTo>
                    <a:pt x="314" y="442"/>
                  </a:lnTo>
                  <a:lnTo>
                    <a:pt x="321" y="441"/>
                  </a:lnTo>
                  <a:lnTo>
                    <a:pt x="319" y="436"/>
                  </a:lnTo>
                  <a:lnTo>
                    <a:pt x="319" y="433"/>
                  </a:lnTo>
                  <a:lnTo>
                    <a:pt x="318" y="429"/>
                  </a:lnTo>
                  <a:lnTo>
                    <a:pt x="317" y="425"/>
                  </a:lnTo>
                  <a:lnTo>
                    <a:pt x="314" y="423"/>
                  </a:lnTo>
                  <a:lnTo>
                    <a:pt x="312" y="417"/>
                  </a:lnTo>
                  <a:lnTo>
                    <a:pt x="311" y="411"/>
                  </a:lnTo>
                  <a:lnTo>
                    <a:pt x="308" y="404"/>
                  </a:lnTo>
                  <a:lnTo>
                    <a:pt x="308" y="398"/>
                  </a:lnTo>
                  <a:lnTo>
                    <a:pt x="311" y="389"/>
                  </a:lnTo>
                  <a:lnTo>
                    <a:pt x="314" y="380"/>
                  </a:lnTo>
                  <a:lnTo>
                    <a:pt x="318" y="370"/>
                  </a:lnTo>
                  <a:lnTo>
                    <a:pt x="317" y="368"/>
                  </a:lnTo>
                  <a:lnTo>
                    <a:pt x="314" y="366"/>
                  </a:lnTo>
                  <a:lnTo>
                    <a:pt x="311" y="363"/>
                  </a:lnTo>
                  <a:lnTo>
                    <a:pt x="311" y="361"/>
                  </a:lnTo>
                  <a:lnTo>
                    <a:pt x="313" y="362"/>
                  </a:lnTo>
                  <a:lnTo>
                    <a:pt x="322" y="361"/>
                  </a:lnTo>
                  <a:lnTo>
                    <a:pt x="323" y="361"/>
                  </a:lnTo>
                  <a:lnTo>
                    <a:pt x="326" y="355"/>
                  </a:lnTo>
                  <a:lnTo>
                    <a:pt x="323" y="355"/>
                  </a:lnTo>
                  <a:lnTo>
                    <a:pt x="322" y="353"/>
                  </a:lnTo>
                  <a:lnTo>
                    <a:pt x="322" y="351"/>
                  </a:lnTo>
                  <a:lnTo>
                    <a:pt x="324" y="350"/>
                  </a:lnTo>
                  <a:lnTo>
                    <a:pt x="328" y="350"/>
                  </a:lnTo>
                  <a:lnTo>
                    <a:pt x="333" y="350"/>
                  </a:lnTo>
                  <a:lnTo>
                    <a:pt x="335" y="351"/>
                  </a:lnTo>
                  <a:lnTo>
                    <a:pt x="338" y="350"/>
                  </a:lnTo>
                  <a:lnTo>
                    <a:pt x="343" y="346"/>
                  </a:lnTo>
                  <a:lnTo>
                    <a:pt x="341" y="346"/>
                  </a:lnTo>
                  <a:lnTo>
                    <a:pt x="337" y="349"/>
                  </a:lnTo>
                  <a:lnTo>
                    <a:pt x="336" y="345"/>
                  </a:lnTo>
                  <a:lnTo>
                    <a:pt x="338" y="339"/>
                  </a:lnTo>
                  <a:lnTo>
                    <a:pt x="340" y="341"/>
                  </a:lnTo>
                  <a:lnTo>
                    <a:pt x="342" y="342"/>
                  </a:lnTo>
                  <a:lnTo>
                    <a:pt x="347" y="342"/>
                  </a:lnTo>
                  <a:lnTo>
                    <a:pt x="349" y="340"/>
                  </a:lnTo>
                  <a:lnTo>
                    <a:pt x="348" y="336"/>
                  </a:lnTo>
                  <a:lnTo>
                    <a:pt x="345" y="332"/>
                  </a:lnTo>
                  <a:lnTo>
                    <a:pt x="346" y="331"/>
                  </a:lnTo>
                  <a:lnTo>
                    <a:pt x="349" y="331"/>
                  </a:lnTo>
                  <a:lnTo>
                    <a:pt x="352" y="329"/>
                  </a:lnTo>
                  <a:lnTo>
                    <a:pt x="354" y="331"/>
                  </a:lnTo>
                  <a:lnTo>
                    <a:pt x="357" y="329"/>
                  </a:lnTo>
                  <a:lnTo>
                    <a:pt x="358" y="331"/>
                  </a:lnTo>
                  <a:lnTo>
                    <a:pt x="361" y="333"/>
                  </a:lnTo>
                  <a:lnTo>
                    <a:pt x="364" y="331"/>
                  </a:lnTo>
                  <a:lnTo>
                    <a:pt x="367" y="329"/>
                  </a:lnTo>
                  <a:lnTo>
                    <a:pt x="374" y="327"/>
                  </a:lnTo>
                  <a:lnTo>
                    <a:pt x="381" y="326"/>
                  </a:lnTo>
                  <a:lnTo>
                    <a:pt x="392" y="320"/>
                  </a:lnTo>
                  <a:lnTo>
                    <a:pt x="395" y="314"/>
                  </a:lnTo>
                  <a:lnTo>
                    <a:pt x="396" y="309"/>
                  </a:lnTo>
                  <a:lnTo>
                    <a:pt x="399" y="307"/>
                  </a:lnTo>
                  <a:lnTo>
                    <a:pt x="402" y="306"/>
                  </a:lnTo>
                  <a:lnTo>
                    <a:pt x="403" y="305"/>
                  </a:lnTo>
                  <a:lnTo>
                    <a:pt x="406" y="303"/>
                  </a:lnTo>
                  <a:lnTo>
                    <a:pt x="405" y="300"/>
                  </a:lnTo>
                  <a:lnTo>
                    <a:pt x="404" y="297"/>
                  </a:lnTo>
                  <a:lnTo>
                    <a:pt x="403" y="296"/>
                  </a:lnTo>
                  <a:lnTo>
                    <a:pt x="402" y="294"/>
                  </a:lnTo>
                  <a:lnTo>
                    <a:pt x="403" y="291"/>
                  </a:lnTo>
                  <a:lnTo>
                    <a:pt x="407" y="288"/>
                  </a:lnTo>
                  <a:lnTo>
                    <a:pt x="410" y="286"/>
                  </a:lnTo>
                  <a:lnTo>
                    <a:pt x="412" y="286"/>
                  </a:lnTo>
                  <a:lnTo>
                    <a:pt x="412" y="289"/>
                  </a:lnTo>
                  <a:lnTo>
                    <a:pt x="412" y="293"/>
                  </a:lnTo>
                  <a:lnTo>
                    <a:pt x="412" y="299"/>
                  </a:lnTo>
                  <a:lnTo>
                    <a:pt x="413" y="300"/>
                  </a:lnTo>
                  <a:lnTo>
                    <a:pt x="419" y="295"/>
                  </a:lnTo>
                  <a:lnTo>
                    <a:pt x="424" y="294"/>
                  </a:lnTo>
                  <a:lnTo>
                    <a:pt x="439" y="288"/>
                  </a:lnTo>
                  <a:lnTo>
                    <a:pt x="441" y="287"/>
                  </a:lnTo>
                  <a:lnTo>
                    <a:pt x="444" y="282"/>
                  </a:lnTo>
                  <a:lnTo>
                    <a:pt x="447" y="272"/>
                  </a:lnTo>
                  <a:lnTo>
                    <a:pt x="447" y="268"/>
                  </a:lnTo>
                  <a:lnTo>
                    <a:pt x="444" y="261"/>
                  </a:lnTo>
                  <a:lnTo>
                    <a:pt x="446" y="256"/>
                  </a:lnTo>
                  <a:lnTo>
                    <a:pt x="446" y="253"/>
                  </a:lnTo>
                  <a:close/>
                </a:path>
              </a:pathLst>
            </a:custGeom>
            <a:grpFill/>
            <a:ln w="6350" cap="flat">
              <a:solidFill>
                <a:srgbClr val="FFFFFF"/>
              </a:solidFill>
              <a:prstDash val="solid"/>
              <a:miter lim="800000"/>
              <a:headEnd/>
              <a:tailEnd/>
            </a:ln>
          </p:spPr>
          <p:txBody>
            <a:bodyPr/>
            <a:lstStyle/>
            <a:p>
              <a:pPr defTabSz="1828434" fontAlgn="auto">
                <a:spcBef>
                  <a:spcPts val="0"/>
                </a:spcBef>
                <a:spcAft>
                  <a:spcPts val="0"/>
                </a:spcAft>
                <a:defRPr/>
              </a:pPr>
              <a:endParaRPr lang="en-US" dirty="0">
                <a:latin typeface="Source Sans Pro Regular" charset="0"/>
                <a:ea typeface="+mn-ea"/>
              </a:endParaRPr>
            </a:p>
          </p:txBody>
        </p:sp>
        <p:sp>
          <p:nvSpPr>
            <p:cNvPr id="234" name="Freeform 8"/>
            <p:cNvSpPr>
              <a:spLocks/>
            </p:cNvSpPr>
            <p:nvPr/>
          </p:nvSpPr>
          <p:spPr bwMode="auto">
            <a:xfrm>
              <a:off x="5613602" y="2574620"/>
              <a:ext cx="369330" cy="435102"/>
            </a:xfrm>
            <a:custGeom>
              <a:avLst/>
              <a:gdLst>
                <a:gd name="T0" fmla="*/ 73 w 259"/>
                <a:gd name="T1" fmla="*/ 0 h 304"/>
                <a:gd name="T2" fmla="*/ 68 w 259"/>
                <a:gd name="T3" fmla="*/ 25 h 304"/>
                <a:gd name="T4" fmla="*/ 62 w 259"/>
                <a:gd name="T5" fmla="*/ 43 h 304"/>
                <a:gd name="T6" fmla="*/ 59 w 259"/>
                <a:gd name="T7" fmla="*/ 45 h 304"/>
                <a:gd name="T8" fmla="*/ 56 w 259"/>
                <a:gd name="T9" fmla="*/ 43 h 304"/>
                <a:gd name="T10" fmla="*/ 51 w 259"/>
                <a:gd name="T11" fmla="*/ 39 h 304"/>
                <a:gd name="T12" fmla="*/ 47 w 259"/>
                <a:gd name="T13" fmla="*/ 41 h 304"/>
                <a:gd name="T14" fmla="*/ 45 w 259"/>
                <a:gd name="T15" fmla="*/ 37 h 304"/>
                <a:gd name="T16" fmla="*/ 38 w 259"/>
                <a:gd name="T17" fmla="*/ 39 h 304"/>
                <a:gd name="T18" fmla="*/ 35 w 259"/>
                <a:gd name="T19" fmla="*/ 42 h 304"/>
                <a:gd name="T20" fmla="*/ 35 w 259"/>
                <a:gd name="T21" fmla="*/ 53 h 304"/>
                <a:gd name="T22" fmla="*/ 35 w 259"/>
                <a:gd name="T23" fmla="*/ 67 h 304"/>
                <a:gd name="T24" fmla="*/ 35 w 259"/>
                <a:gd name="T25" fmla="*/ 80 h 304"/>
                <a:gd name="T26" fmla="*/ 34 w 259"/>
                <a:gd name="T27" fmla="*/ 84 h 304"/>
                <a:gd name="T28" fmla="*/ 31 w 259"/>
                <a:gd name="T29" fmla="*/ 89 h 304"/>
                <a:gd name="T30" fmla="*/ 30 w 259"/>
                <a:gd name="T31" fmla="*/ 94 h 304"/>
                <a:gd name="T32" fmla="*/ 30 w 259"/>
                <a:gd name="T33" fmla="*/ 101 h 304"/>
                <a:gd name="T34" fmla="*/ 34 w 259"/>
                <a:gd name="T35" fmla="*/ 110 h 304"/>
                <a:gd name="T36" fmla="*/ 35 w 259"/>
                <a:gd name="T37" fmla="*/ 119 h 304"/>
                <a:gd name="T38" fmla="*/ 37 w 259"/>
                <a:gd name="T39" fmla="*/ 122 h 304"/>
                <a:gd name="T40" fmla="*/ 42 w 259"/>
                <a:gd name="T41" fmla="*/ 128 h 304"/>
                <a:gd name="T42" fmla="*/ 39 w 259"/>
                <a:gd name="T43" fmla="*/ 130 h 304"/>
                <a:gd name="T44" fmla="*/ 34 w 259"/>
                <a:gd name="T45" fmla="*/ 134 h 304"/>
                <a:gd name="T46" fmla="*/ 24 w 259"/>
                <a:gd name="T47" fmla="*/ 141 h 304"/>
                <a:gd name="T48" fmla="*/ 21 w 259"/>
                <a:gd name="T49" fmla="*/ 154 h 304"/>
                <a:gd name="T50" fmla="*/ 17 w 259"/>
                <a:gd name="T51" fmla="*/ 162 h 304"/>
                <a:gd name="T52" fmla="*/ 13 w 259"/>
                <a:gd name="T53" fmla="*/ 166 h 304"/>
                <a:gd name="T54" fmla="*/ 11 w 259"/>
                <a:gd name="T55" fmla="*/ 167 h 304"/>
                <a:gd name="T56" fmla="*/ 9 w 259"/>
                <a:gd name="T57" fmla="*/ 171 h 304"/>
                <a:gd name="T58" fmla="*/ 10 w 259"/>
                <a:gd name="T59" fmla="*/ 178 h 304"/>
                <a:gd name="T60" fmla="*/ 9 w 259"/>
                <a:gd name="T61" fmla="*/ 183 h 304"/>
                <a:gd name="T62" fmla="*/ 15 w 259"/>
                <a:gd name="T63" fmla="*/ 188 h 304"/>
                <a:gd name="T64" fmla="*/ 13 w 259"/>
                <a:gd name="T65" fmla="*/ 192 h 304"/>
                <a:gd name="T66" fmla="*/ 5 w 259"/>
                <a:gd name="T67" fmla="*/ 196 h 304"/>
                <a:gd name="T68" fmla="*/ 3 w 259"/>
                <a:gd name="T69" fmla="*/ 200 h 304"/>
                <a:gd name="T70" fmla="*/ 0 w 259"/>
                <a:gd name="T71" fmla="*/ 206 h 304"/>
                <a:gd name="T72" fmla="*/ 139 w 259"/>
                <a:gd name="T73" fmla="*/ 291 h 304"/>
                <a:gd name="T74" fmla="*/ 182 w 259"/>
                <a:gd name="T75" fmla="*/ 299 h 304"/>
                <a:gd name="T76" fmla="*/ 218 w 259"/>
                <a:gd name="T77" fmla="*/ 304 h 304"/>
                <a:gd name="T78" fmla="*/ 219 w 259"/>
                <a:gd name="T79" fmla="*/ 304 h 304"/>
                <a:gd name="T80" fmla="*/ 259 w 259"/>
                <a:gd name="T81" fmla="*/ 33 h 304"/>
                <a:gd name="T82" fmla="*/ 73 w 259"/>
                <a:gd name="T83" fmla="*/ 0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59" h="304">
                  <a:moveTo>
                    <a:pt x="73" y="0"/>
                  </a:moveTo>
                  <a:cubicBezTo>
                    <a:pt x="73" y="0"/>
                    <a:pt x="69" y="19"/>
                    <a:pt x="68" y="25"/>
                  </a:cubicBezTo>
                  <a:cubicBezTo>
                    <a:pt x="66" y="29"/>
                    <a:pt x="62" y="43"/>
                    <a:pt x="62" y="43"/>
                  </a:cubicBezTo>
                  <a:cubicBezTo>
                    <a:pt x="59" y="45"/>
                    <a:pt x="59" y="45"/>
                    <a:pt x="59" y="45"/>
                  </a:cubicBezTo>
                  <a:cubicBezTo>
                    <a:pt x="56" y="43"/>
                    <a:pt x="56" y="43"/>
                    <a:pt x="56" y="43"/>
                  </a:cubicBezTo>
                  <a:cubicBezTo>
                    <a:pt x="51" y="39"/>
                    <a:pt x="51" y="39"/>
                    <a:pt x="51" y="39"/>
                  </a:cubicBezTo>
                  <a:cubicBezTo>
                    <a:pt x="47" y="41"/>
                    <a:pt x="47" y="41"/>
                    <a:pt x="47" y="41"/>
                  </a:cubicBezTo>
                  <a:cubicBezTo>
                    <a:pt x="45" y="37"/>
                    <a:pt x="45" y="37"/>
                    <a:pt x="45" y="37"/>
                  </a:cubicBezTo>
                  <a:cubicBezTo>
                    <a:pt x="38" y="39"/>
                    <a:pt x="38" y="39"/>
                    <a:pt x="38" y="39"/>
                  </a:cubicBezTo>
                  <a:cubicBezTo>
                    <a:pt x="35" y="42"/>
                    <a:pt x="35" y="42"/>
                    <a:pt x="35" y="42"/>
                  </a:cubicBezTo>
                  <a:cubicBezTo>
                    <a:pt x="35" y="53"/>
                    <a:pt x="35" y="53"/>
                    <a:pt x="35" y="53"/>
                  </a:cubicBezTo>
                  <a:cubicBezTo>
                    <a:pt x="35" y="67"/>
                    <a:pt x="35" y="67"/>
                    <a:pt x="35" y="67"/>
                  </a:cubicBezTo>
                  <a:cubicBezTo>
                    <a:pt x="35" y="80"/>
                    <a:pt x="35" y="80"/>
                    <a:pt x="35" y="80"/>
                  </a:cubicBezTo>
                  <a:cubicBezTo>
                    <a:pt x="34" y="84"/>
                    <a:pt x="34" y="84"/>
                    <a:pt x="34" y="84"/>
                  </a:cubicBezTo>
                  <a:cubicBezTo>
                    <a:pt x="31" y="89"/>
                    <a:pt x="31" y="89"/>
                    <a:pt x="31" y="89"/>
                  </a:cubicBezTo>
                  <a:cubicBezTo>
                    <a:pt x="30" y="94"/>
                    <a:pt x="30" y="94"/>
                    <a:pt x="30" y="94"/>
                  </a:cubicBezTo>
                  <a:cubicBezTo>
                    <a:pt x="30" y="101"/>
                    <a:pt x="30" y="101"/>
                    <a:pt x="30" y="101"/>
                  </a:cubicBezTo>
                  <a:cubicBezTo>
                    <a:pt x="34" y="110"/>
                    <a:pt x="34" y="110"/>
                    <a:pt x="34" y="110"/>
                  </a:cubicBezTo>
                  <a:cubicBezTo>
                    <a:pt x="35" y="119"/>
                    <a:pt x="35" y="119"/>
                    <a:pt x="35" y="119"/>
                  </a:cubicBezTo>
                  <a:cubicBezTo>
                    <a:pt x="37" y="122"/>
                    <a:pt x="37" y="122"/>
                    <a:pt x="37" y="122"/>
                  </a:cubicBezTo>
                  <a:cubicBezTo>
                    <a:pt x="42" y="128"/>
                    <a:pt x="42" y="128"/>
                    <a:pt x="42" y="128"/>
                  </a:cubicBezTo>
                  <a:cubicBezTo>
                    <a:pt x="39" y="130"/>
                    <a:pt x="39" y="130"/>
                    <a:pt x="39" y="130"/>
                  </a:cubicBezTo>
                  <a:cubicBezTo>
                    <a:pt x="34" y="134"/>
                    <a:pt x="34" y="134"/>
                    <a:pt x="34" y="134"/>
                  </a:cubicBezTo>
                  <a:cubicBezTo>
                    <a:pt x="24" y="141"/>
                    <a:pt x="24" y="141"/>
                    <a:pt x="24" y="141"/>
                  </a:cubicBezTo>
                  <a:cubicBezTo>
                    <a:pt x="21" y="154"/>
                    <a:pt x="21" y="154"/>
                    <a:pt x="21" y="154"/>
                  </a:cubicBezTo>
                  <a:cubicBezTo>
                    <a:pt x="17" y="162"/>
                    <a:pt x="17" y="162"/>
                    <a:pt x="17" y="162"/>
                  </a:cubicBezTo>
                  <a:cubicBezTo>
                    <a:pt x="13" y="166"/>
                    <a:pt x="13" y="166"/>
                    <a:pt x="13" y="166"/>
                  </a:cubicBezTo>
                  <a:cubicBezTo>
                    <a:pt x="11" y="167"/>
                    <a:pt x="11" y="167"/>
                    <a:pt x="11" y="167"/>
                  </a:cubicBezTo>
                  <a:cubicBezTo>
                    <a:pt x="9" y="171"/>
                    <a:pt x="9" y="171"/>
                    <a:pt x="9" y="171"/>
                  </a:cubicBezTo>
                  <a:cubicBezTo>
                    <a:pt x="10" y="178"/>
                    <a:pt x="10" y="178"/>
                    <a:pt x="10" y="178"/>
                  </a:cubicBezTo>
                  <a:cubicBezTo>
                    <a:pt x="9" y="183"/>
                    <a:pt x="9" y="183"/>
                    <a:pt x="9" y="183"/>
                  </a:cubicBezTo>
                  <a:cubicBezTo>
                    <a:pt x="15" y="188"/>
                    <a:pt x="15" y="188"/>
                    <a:pt x="15" y="188"/>
                  </a:cubicBezTo>
                  <a:cubicBezTo>
                    <a:pt x="13" y="192"/>
                    <a:pt x="13" y="192"/>
                    <a:pt x="13" y="192"/>
                  </a:cubicBezTo>
                  <a:cubicBezTo>
                    <a:pt x="5" y="196"/>
                    <a:pt x="5" y="196"/>
                    <a:pt x="5" y="196"/>
                  </a:cubicBezTo>
                  <a:cubicBezTo>
                    <a:pt x="3" y="200"/>
                    <a:pt x="3" y="200"/>
                    <a:pt x="3" y="200"/>
                  </a:cubicBezTo>
                  <a:cubicBezTo>
                    <a:pt x="0" y="206"/>
                    <a:pt x="0" y="206"/>
                    <a:pt x="0" y="206"/>
                  </a:cubicBezTo>
                  <a:cubicBezTo>
                    <a:pt x="139" y="291"/>
                    <a:pt x="139" y="291"/>
                    <a:pt x="139" y="291"/>
                  </a:cubicBezTo>
                  <a:cubicBezTo>
                    <a:pt x="182" y="299"/>
                    <a:pt x="182" y="299"/>
                    <a:pt x="182" y="299"/>
                  </a:cubicBezTo>
                  <a:cubicBezTo>
                    <a:pt x="218" y="304"/>
                    <a:pt x="218" y="304"/>
                    <a:pt x="218" y="304"/>
                  </a:cubicBezTo>
                  <a:cubicBezTo>
                    <a:pt x="219" y="304"/>
                    <a:pt x="219" y="304"/>
                    <a:pt x="219" y="304"/>
                  </a:cubicBezTo>
                  <a:cubicBezTo>
                    <a:pt x="259" y="33"/>
                    <a:pt x="259" y="33"/>
                    <a:pt x="259" y="33"/>
                  </a:cubicBezTo>
                  <a:lnTo>
                    <a:pt x="73" y="0"/>
                  </a:lnTo>
                  <a:close/>
                </a:path>
              </a:pathLst>
            </a:custGeom>
            <a:grpFill/>
            <a:ln w="6350" cap="flat">
              <a:solidFill>
                <a:srgbClr val="FFFFFF"/>
              </a:solidFill>
              <a:prstDash val="solid"/>
              <a:miter lim="800000"/>
              <a:headEnd/>
              <a:tailEnd/>
            </a:ln>
          </p:spPr>
          <p:txBody>
            <a:bodyPr/>
            <a:lstStyle/>
            <a:p>
              <a:pPr defTabSz="1828434" fontAlgn="auto">
                <a:spcBef>
                  <a:spcPts val="0"/>
                </a:spcBef>
                <a:spcAft>
                  <a:spcPts val="0"/>
                </a:spcAft>
                <a:defRPr/>
              </a:pPr>
              <a:endParaRPr lang="en-US" dirty="0">
                <a:latin typeface="Source Sans Pro Regular" charset="0"/>
                <a:ea typeface="+mn-ea"/>
              </a:endParaRPr>
            </a:p>
          </p:txBody>
        </p:sp>
        <p:sp>
          <p:nvSpPr>
            <p:cNvPr id="235" name="Freeform 9"/>
            <p:cNvSpPr>
              <a:spLocks/>
            </p:cNvSpPr>
            <p:nvPr/>
          </p:nvSpPr>
          <p:spPr bwMode="auto">
            <a:xfrm>
              <a:off x="5239212" y="2105790"/>
              <a:ext cx="433415" cy="750467"/>
            </a:xfrm>
            <a:custGeom>
              <a:avLst/>
              <a:gdLst>
                <a:gd name="T0" fmla="*/ 229 w 257"/>
                <a:gd name="T1" fmla="*/ 433 h 445"/>
                <a:gd name="T2" fmla="*/ 231 w 257"/>
                <a:gd name="T3" fmla="*/ 420 h 445"/>
                <a:gd name="T4" fmla="*/ 239 w 257"/>
                <a:gd name="T5" fmla="*/ 409 h 445"/>
                <a:gd name="T6" fmla="*/ 255 w 257"/>
                <a:gd name="T7" fmla="*/ 388 h 445"/>
                <a:gd name="T8" fmla="*/ 251 w 257"/>
                <a:gd name="T9" fmla="*/ 379 h 445"/>
                <a:gd name="T10" fmla="*/ 247 w 257"/>
                <a:gd name="T11" fmla="*/ 358 h 445"/>
                <a:gd name="T12" fmla="*/ 118 w 257"/>
                <a:gd name="T13" fmla="*/ 158 h 445"/>
                <a:gd name="T14" fmla="*/ 113 w 257"/>
                <a:gd name="T15" fmla="*/ 153 h 445"/>
                <a:gd name="T16" fmla="*/ 117 w 257"/>
                <a:gd name="T17" fmla="*/ 146 h 445"/>
                <a:gd name="T18" fmla="*/ 26 w 257"/>
                <a:gd name="T19" fmla="*/ 0 h 445"/>
                <a:gd name="T20" fmla="*/ 23 w 257"/>
                <a:gd name="T21" fmla="*/ 9 h 445"/>
                <a:gd name="T22" fmla="*/ 22 w 257"/>
                <a:gd name="T23" fmla="*/ 25 h 445"/>
                <a:gd name="T24" fmla="*/ 17 w 257"/>
                <a:gd name="T25" fmla="*/ 34 h 445"/>
                <a:gd name="T26" fmla="*/ 7 w 257"/>
                <a:gd name="T27" fmla="*/ 50 h 445"/>
                <a:gd name="T28" fmla="*/ 0 w 257"/>
                <a:gd name="T29" fmla="*/ 62 h 445"/>
                <a:gd name="T30" fmla="*/ 3 w 257"/>
                <a:gd name="T31" fmla="*/ 75 h 445"/>
                <a:gd name="T32" fmla="*/ 9 w 257"/>
                <a:gd name="T33" fmla="*/ 90 h 445"/>
                <a:gd name="T34" fmla="*/ 5 w 257"/>
                <a:gd name="T35" fmla="*/ 110 h 445"/>
                <a:gd name="T36" fmla="*/ 2 w 257"/>
                <a:gd name="T37" fmla="*/ 122 h 445"/>
                <a:gd name="T38" fmla="*/ 11 w 257"/>
                <a:gd name="T39" fmla="*/ 145 h 445"/>
                <a:gd name="T40" fmla="*/ 17 w 257"/>
                <a:gd name="T41" fmla="*/ 161 h 445"/>
                <a:gd name="T42" fmla="*/ 14 w 257"/>
                <a:gd name="T43" fmla="*/ 169 h 445"/>
                <a:gd name="T44" fmla="*/ 23 w 257"/>
                <a:gd name="T45" fmla="*/ 176 h 445"/>
                <a:gd name="T46" fmla="*/ 29 w 257"/>
                <a:gd name="T47" fmla="*/ 175 h 445"/>
                <a:gd name="T48" fmla="*/ 37 w 257"/>
                <a:gd name="T49" fmla="*/ 172 h 445"/>
                <a:gd name="T50" fmla="*/ 51 w 257"/>
                <a:gd name="T51" fmla="*/ 177 h 445"/>
                <a:gd name="T52" fmla="*/ 49 w 257"/>
                <a:gd name="T53" fmla="*/ 179 h 445"/>
                <a:gd name="T54" fmla="*/ 40 w 257"/>
                <a:gd name="T55" fmla="*/ 176 h 445"/>
                <a:gd name="T56" fmla="*/ 33 w 257"/>
                <a:gd name="T57" fmla="*/ 175 h 445"/>
                <a:gd name="T58" fmla="*/ 35 w 257"/>
                <a:gd name="T59" fmla="*/ 187 h 445"/>
                <a:gd name="T60" fmla="*/ 30 w 257"/>
                <a:gd name="T61" fmla="*/ 192 h 445"/>
                <a:gd name="T62" fmla="*/ 29 w 257"/>
                <a:gd name="T63" fmla="*/ 185 h 445"/>
                <a:gd name="T64" fmla="*/ 24 w 257"/>
                <a:gd name="T65" fmla="*/ 187 h 445"/>
                <a:gd name="T66" fmla="*/ 23 w 257"/>
                <a:gd name="T67" fmla="*/ 204 h 445"/>
                <a:gd name="T68" fmla="*/ 30 w 257"/>
                <a:gd name="T69" fmla="*/ 217 h 445"/>
                <a:gd name="T70" fmla="*/ 35 w 257"/>
                <a:gd name="T71" fmla="*/ 229 h 445"/>
                <a:gd name="T72" fmla="*/ 28 w 257"/>
                <a:gd name="T73" fmla="*/ 234 h 445"/>
                <a:gd name="T74" fmla="*/ 34 w 257"/>
                <a:gd name="T75" fmla="*/ 255 h 445"/>
                <a:gd name="T76" fmla="*/ 42 w 257"/>
                <a:gd name="T77" fmla="*/ 275 h 445"/>
                <a:gd name="T78" fmla="*/ 50 w 257"/>
                <a:gd name="T79" fmla="*/ 288 h 445"/>
                <a:gd name="T80" fmla="*/ 50 w 257"/>
                <a:gd name="T81" fmla="*/ 298 h 445"/>
                <a:gd name="T82" fmla="*/ 53 w 257"/>
                <a:gd name="T83" fmla="*/ 307 h 445"/>
                <a:gd name="T84" fmla="*/ 50 w 257"/>
                <a:gd name="T85" fmla="*/ 327 h 445"/>
                <a:gd name="T86" fmla="*/ 73 w 257"/>
                <a:gd name="T87" fmla="*/ 339 h 445"/>
                <a:gd name="T88" fmla="*/ 91 w 257"/>
                <a:gd name="T89" fmla="*/ 355 h 445"/>
                <a:gd name="T90" fmla="*/ 112 w 257"/>
                <a:gd name="T91" fmla="*/ 374 h 445"/>
                <a:gd name="T92" fmla="*/ 128 w 257"/>
                <a:gd name="T93" fmla="*/ 388 h 445"/>
                <a:gd name="T94" fmla="*/ 143 w 257"/>
                <a:gd name="T95" fmla="*/ 414 h 445"/>
                <a:gd name="T96" fmla="*/ 143 w 257"/>
                <a:gd name="T97" fmla="*/ 434 h 445"/>
                <a:gd name="T98" fmla="*/ 226 w 257"/>
                <a:gd name="T99" fmla="*/ 444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57" h="445">
                  <a:moveTo>
                    <a:pt x="233" y="441"/>
                  </a:moveTo>
                  <a:lnTo>
                    <a:pt x="234" y="438"/>
                  </a:lnTo>
                  <a:lnTo>
                    <a:pt x="229" y="433"/>
                  </a:lnTo>
                  <a:lnTo>
                    <a:pt x="230" y="429"/>
                  </a:lnTo>
                  <a:lnTo>
                    <a:pt x="229" y="423"/>
                  </a:lnTo>
                  <a:lnTo>
                    <a:pt x="231" y="420"/>
                  </a:lnTo>
                  <a:lnTo>
                    <a:pt x="233" y="419"/>
                  </a:lnTo>
                  <a:lnTo>
                    <a:pt x="236" y="416"/>
                  </a:lnTo>
                  <a:lnTo>
                    <a:pt x="239" y="409"/>
                  </a:lnTo>
                  <a:lnTo>
                    <a:pt x="242" y="398"/>
                  </a:lnTo>
                  <a:lnTo>
                    <a:pt x="250" y="392"/>
                  </a:lnTo>
                  <a:lnTo>
                    <a:pt x="255" y="388"/>
                  </a:lnTo>
                  <a:lnTo>
                    <a:pt x="257" y="387"/>
                  </a:lnTo>
                  <a:lnTo>
                    <a:pt x="253" y="382"/>
                  </a:lnTo>
                  <a:lnTo>
                    <a:pt x="251" y="379"/>
                  </a:lnTo>
                  <a:lnTo>
                    <a:pt x="250" y="372"/>
                  </a:lnTo>
                  <a:lnTo>
                    <a:pt x="247" y="364"/>
                  </a:lnTo>
                  <a:lnTo>
                    <a:pt x="247" y="358"/>
                  </a:lnTo>
                  <a:lnTo>
                    <a:pt x="248" y="354"/>
                  </a:lnTo>
                  <a:lnTo>
                    <a:pt x="248" y="353"/>
                  </a:lnTo>
                  <a:lnTo>
                    <a:pt x="118" y="158"/>
                  </a:lnTo>
                  <a:lnTo>
                    <a:pt x="115" y="156"/>
                  </a:lnTo>
                  <a:lnTo>
                    <a:pt x="114" y="155"/>
                  </a:lnTo>
                  <a:lnTo>
                    <a:pt x="113" y="153"/>
                  </a:lnTo>
                  <a:lnTo>
                    <a:pt x="112" y="150"/>
                  </a:lnTo>
                  <a:lnTo>
                    <a:pt x="113" y="147"/>
                  </a:lnTo>
                  <a:lnTo>
                    <a:pt x="117" y="146"/>
                  </a:lnTo>
                  <a:lnTo>
                    <a:pt x="119" y="145"/>
                  </a:lnTo>
                  <a:lnTo>
                    <a:pt x="148" y="35"/>
                  </a:lnTo>
                  <a:lnTo>
                    <a:pt x="26" y="0"/>
                  </a:lnTo>
                  <a:lnTo>
                    <a:pt x="25" y="4"/>
                  </a:lnTo>
                  <a:lnTo>
                    <a:pt x="23" y="5"/>
                  </a:lnTo>
                  <a:lnTo>
                    <a:pt x="23" y="9"/>
                  </a:lnTo>
                  <a:lnTo>
                    <a:pt x="23" y="12"/>
                  </a:lnTo>
                  <a:lnTo>
                    <a:pt x="23" y="21"/>
                  </a:lnTo>
                  <a:lnTo>
                    <a:pt x="22" y="25"/>
                  </a:lnTo>
                  <a:lnTo>
                    <a:pt x="19" y="30"/>
                  </a:lnTo>
                  <a:lnTo>
                    <a:pt x="17" y="33"/>
                  </a:lnTo>
                  <a:lnTo>
                    <a:pt x="17" y="34"/>
                  </a:lnTo>
                  <a:lnTo>
                    <a:pt x="17" y="40"/>
                  </a:lnTo>
                  <a:lnTo>
                    <a:pt x="13" y="45"/>
                  </a:lnTo>
                  <a:lnTo>
                    <a:pt x="7" y="50"/>
                  </a:lnTo>
                  <a:lnTo>
                    <a:pt x="2" y="55"/>
                  </a:lnTo>
                  <a:lnTo>
                    <a:pt x="1" y="57"/>
                  </a:lnTo>
                  <a:lnTo>
                    <a:pt x="0" y="62"/>
                  </a:lnTo>
                  <a:lnTo>
                    <a:pt x="0" y="66"/>
                  </a:lnTo>
                  <a:lnTo>
                    <a:pt x="1" y="71"/>
                  </a:lnTo>
                  <a:lnTo>
                    <a:pt x="3" y="75"/>
                  </a:lnTo>
                  <a:lnTo>
                    <a:pt x="7" y="81"/>
                  </a:lnTo>
                  <a:lnTo>
                    <a:pt x="8" y="85"/>
                  </a:lnTo>
                  <a:lnTo>
                    <a:pt x="9" y="90"/>
                  </a:lnTo>
                  <a:lnTo>
                    <a:pt x="9" y="98"/>
                  </a:lnTo>
                  <a:lnTo>
                    <a:pt x="6" y="104"/>
                  </a:lnTo>
                  <a:lnTo>
                    <a:pt x="5" y="110"/>
                  </a:lnTo>
                  <a:lnTo>
                    <a:pt x="5" y="117"/>
                  </a:lnTo>
                  <a:lnTo>
                    <a:pt x="4" y="120"/>
                  </a:lnTo>
                  <a:lnTo>
                    <a:pt x="2" y="122"/>
                  </a:lnTo>
                  <a:lnTo>
                    <a:pt x="3" y="126"/>
                  </a:lnTo>
                  <a:lnTo>
                    <a:pt x="7" y="133"/>
                  </a:lnTo>
                  <a:lnTo>
                    <a:pt x="11" y="145"/>
                  </a:lnTo>
                  <a:lnTo>
                    <a:pt x="15" y="153"/>
                  </a:lnTo>
                  <a:lnTo>
                    <a:pt x="17" y="156"/>
                  </a:lnTo>
                  <a:lnTo>
                    <a:pt x="17" y="161"/>
                  </a:lnTo>
                  <a:lnTo>
                    <a:pt x="16" y="164"/>
                  </a:lnTo>
                  <a:lnTo>
                    <a:pt x="14" y="166"/>
                  </a:lnTo>
                  <a:lnTo>
                    <a:pt x="14" y="169"/>
                  </a:lnTo>
                  <a:lnTo>
                    <a:pt x="18" y="169"/>
                  </a:lnTo>
                  <a:lnTo>
                    <a:pt x="20" y="172"/>
                  </a:lnTo>
                  <a:lnTo>
                    <a:pt x="23" y="176"/>
                  </a:lnTo>
                  <a:lnTo>
                    <a:pt x="24" y="178"/>
                  </a:lnTo>
                  <a:lnTo>
                    <a:pt x="27" y="179"/>
                  </a:lnTo>
                  <a:lnTo>
                    <a:pt x="29" y="175"/>
                  </a:lnTo>
                  <a:lnTo>
                    <a:pt x="29" y="170"/>
                  </a:lnTo>
                  <a:lnTo>
                    <a:pt x="34" y="169"/>
                  </a:lnTo>
                  <a:lnTo>
                    <a:pt x="37" y="172"/>
                  </a:lnTo>
                  <a:lnTo>
                    <a:pt x="44" y="172"/>
                  </a:lnTo>
                  <a:lnTo>
                    <a:pt x="48" y="176"/>
                  </a:lnTo>
                  <a:lnTo>
                    <a:pt x="51" y="177"/>
                  </a:lnTo>
                  <a:lnTo>
                    <a:pt x="53" y="178"/>
                  </a:lnTo>
                  <a:lnTo>
                    <a:pt x="51" y="180"/>
                  </a:lnTo>
                  <a:lnTo>
                    <a:pt x="49" y="179"/>
                  </a:lnTo>
                  <a:lnTo>
                    <a:pt x="45" y="177"/>
                  </a:lnTo>
                  <a:lnTo>
                    <a:pt x="44" y="177"/>
                  </a:lnTo>
                  <a:lnTo>
                    <a:pt x="40" y="176"/>
                  </a:lnTo>
                  <a:lnTo>
                    <a:pt x="38" y="175"/>
                  </a:lnTo>
                  <a:lnTo>
                    <a:pt x="35" y="174"/>
                  </a:lnTo>
                  <a:lnTo>
                    <a:pt x="33" y="175"/>
                  </a:lnTo>
                  <a:lnTo>
                    <a:pt x="33" y="177"/>
                  </a:lnTo>
                  <a:lnTo>
                    <a:pt x="33" y="184"/>
                  </a:lnTo>
                  <a:lnTo>
                    <a:pt x="35" y="187"/>
                  </a:lnTo>
                  <a:lnTo>
                    <a:pt x="34" y="194"/>
                  </a:lnTo>
                  <a:lnTo>
                    <a:pt x="33" y="194"/>
                  </a:lnTo>
                  <a:lnTo>
                    <a:pt x="30" y="192"/>
                  </a:lnTo>
                  <a:lnTo>
                    <a:pt x="29" y="190"/>
                  </a:lnTo>
                  <a:lnTo>
                    <a:pt x="29" y="186"/>
                  </a:lnTo>
                  <a:lnTo>
                    <a:pt x="29" y="185"/>
                  </a:lnTo>
                  <a:lnTo>
                    <a:pt x="28" y="184"/>
                  </a:lnTo>
                  <a:lnTo>
                    <a:pt x="25" y="183"/>
                  </a:lnTo>
                  <a:lnTo>
                    <a:pt x="24" y="187"/>
                  </a:lnTo>
                  <a:lnTo>
                    <a:pt x="23" y="189"/>
                  </a:lnTo>
                  <a:lnTo>
                    <a:pt x="23" y="195"/>
                  </a:lnTo>
                  <a:lnTo>
                    <a:pt x="23" y="204"/>
                  </a:lnTo>
                  <a:lnTo>
                    <a:pt x="23" y="209"/>
                  </a:lnTo>
                  <a:lnTo>
                    <a:pt x="26" y="214"/>
                  </a:lnTo>
                  <a:lnTo>
                    <a:pt x="30" y="217"/>
                  </a:lnTo>
                  <a:lnTo>
                    <a:pt x="34" y="220"/>
                  </a:lnTo>
                  <a:lnTo>
                    <a:pt x="35" y="225"/>
                  </a:lnTo>
                  <a:lnTo>
                    <a:pt x="35" y="229"/>
                  </a:lnTo>
                  <a:lnTo>
                    <a:pt x="34" y="233"/>
                  </a:lnTo>
                  <a:lnTo>
                    <a:pt x="31" y="234"/>
                  </a:lnTo>
                  <a:lnTo>
                    <a:pt x="28" y="234"/>
                  </a:lnTo>
                  <a:lnTo>
                    <a:pt x="28" y="244"/>
                  </a:lnTo>
                  <a:lnTo>
                    <a:pt x="29" y="247"/>
                  </a:lnTo>
                  <a:lnTo>
                    <a:pt x="34" y="255"/>
                  </a:lnTo>
                  <a:lnTo>
                    <a:pt x="35" y="261"/>
                  </a:lnTo>
                  <a:lnTo>
                    <a:pt x="40" y="268"/>
                  </a:lnTo>
                  <a:lnTo>
                    <a:pt x="42" y="275"/>
                  </a:lnTo>
                  <a:lnTo>
                    <a:pt x="45" y="280"/>
                  </a:lnTo>
                  <a:lnTo>
                    <a:pt x="48" y="287"/>
                  </a:lnTo>
                  <a:lnTo>
                    <a:pt x="50" y="288"/>
                  </a:lnTo>
                  <a:lnTo>
                    <a:pt x="50" y="293"/>
                  </a:lnTo>
                  <a:lnTo>
                    <a:pt x="50" y="296"/>
                  </a:lnTo>
                  <a:lnTo>
                    <a:pt x="50" y="298"/>
                  </a:lnTo>
                  <a:lnTo>
                    <a:pt x="52" y="300"/>
                  </a:lnTo>
                  <a:lnTo>
                    <a:pt x="53" y="303"/>
                  </a:lnTo>
                  <a:lnTo>
                    <a:pt x="53" y="307"/>
                  </a:lnTo>
                  <a:lnTo>
                    <a:pt x="52" y="316"/>
                  </a:lnTo>
                  <a:lnTo>
                    <a:pt x="51" y="322"/>
                  </a:lnTo>
                  <a:lnTo>
                    <a:pt x="50" y="327"/>
                  </a:lnTo>
                  <a:lnTo>
                    <a:pt x="59" y="332"/>
                  </a:lnTo>
                  <a:lnTo>
                    <a:pt x="67" y="335"/>
                  </a:lnTo>
                  <a:lnTo>
                    <a:pt x="73" y="339"/>
                  </a:lnTo>
                  <a:lnTo>
                    <a:pt x="82" y="342"/>
                  </a:lnTo>
                  <a:lnTo>
                    <a:pt x="85" y="345"/>
                  </a:lnTo>
                  <a:lnTo>
                    <a:pt x="91" y="355"/>
                  </a:lnTo>
                  <a:lnTo>
                    <a:pt x="99" y="362"/>
                  </a:lnTo>
                  <a:lnTo>
                    <a:pt x="111" y="365"/>
                  </a:lnTo>
                  <a:lnTo>
                    <a:pt x="112" y="374"/>
                  </a:lnTo>
                  <a:lnTo>
                    <a:pt x="114" y="378"/>
                  </a:lnTo>
                  <a:lnTo>
                    <a:pt x="121" y="380"/>
                  </a:lnTo>
                  <a:lnTo>
                    <a:pt x="128" y="388"/>
                  </a:lnTo>
                  <a:lnTo>
                    <a:pt x="136" y="400"/>
                  </a:lnTo>
                  <a:lnTo>
                    <a:pt x="140" y="405"/>
                  </a:lnTo>
                  <a:lnTo>
                    <a:pt x="143" y="414"/>
                  </a:lnTo>
                  <a:lnTo>
                    <a:pt x="140" y="422"/>
                  </a:lnTo>
                  <a:lnTo>
                    <a:pt x="140" y="427"/>
                  </a:lnTo>
                  <a:lnTo>
                    <a:pt x="143" y="434"/>
                  </a:lnTo>
                  <a:lnTo>
                    <a:pt x="147" y="435"/>
                  </a:lnTo>
                  <a:lnTo>
                    <a:pt x="225" y="445"/>
                  </a:lnTo>
                  <a:lnTo>
                    <a:pt x="226" y="444"/>
                  </a:lnTo>
                  <a:lnTo>
                    <a:pt x="233" y="441"/>
                  </a:lnTo>
                  <a:close/>
                </a:path>
              </a:pathLst>
            </a:custGeom>
            <a:grpFill/>
            <a:ln w="6350" cap="flat">
              <a:solidFill>
                <a:srgbClr val="FFFFFF"/>
              </a:solidFill>
              <a:prstDash val="solid"/>
              <a:miter lim="800000"/>
              <a:headEnd/>
              <a:tailEnd/>
            </a:ln>
          </p:spPr>
          <p:txBody>
            <a:bodyPr/>
            <a:lstStyle/>
            <a:p>
              <a:pPr defTabSz="1828434" fontAlgn="auto">
                <a:spcBef>
                  <a:spcPts val="0"/>
                </a:spcBef>
                <a:spcAft>
                  <a:spcPts val="0"/>
                </a:spcAft>
                <a:defRPr/>
              </a:pPr>
              <a:endParaRPr lang="en-US" dirty="0">
                <a:latin typeface="Source Sans Pro Regular" charset="0"/>
                <a:ea typeface="+mn-ea"/>
              </a:endParaRPr>
            </a:p>
          </p:txBody>
        </p:sp>
        <p:sp>
          <p:nvSpPr>
            <p:cNvPr id="236" name="Freeform 10"/>
            <p:cNvSpPr>
              <a:spLocks/>
            </p:cNvSpPr>
            <p:nvPr/>
          </p:nvSpPr>
          <p:spPr bwMode="auto">
            <a:xfrm>
              <a:off x="6303358" y="2660630"/>
              <a:ext cx="473890" cy="254654"/>
            </a:xfrm>
            <a:custGeom>
              <a:avLst/>
              <a:gdLst>
                <a:gd name="T0" fmla="*/ 0 w 332"/>
                <a:gd name="T1" fmla="*/ 25 h 178"/>
                <a:gd name="T2" fmla="*/ 0 w 332"/>
                <a:gd name="T3" fmla="*/ 28 h 178"/>
                <a:gd name="T4" fmla="*/ 0 w 332"/>
                <a:gd name="T5" fmla="*/ 25 h 178"/>
                <a:gd name="T6" fmla="*/ 118 w 332"/>
                <a:gd name="T7" fmla="*/ 32 h 178"/>
                <a:gd name="T8" fmla="*/ 113 w 332"/>
                <a:gd name="T9" fmla="*/ 123 h 178"/>
                <a:gd name="T10" fmla="*/ 121 w 332"/>
                <a:gd name="T11" fmla="*/ 131 h 178"/>
                <a:gd name="T12" fmla="*/ 124 w 332"/>
                <a:gd name="T13" fmla="*/ 134 h 178"/>
                <a:gd name="T14" fmla="*/ 127 w 332"/>
                <a:gd name="T15" fmla="*/ 134 h 178"/>
                <a:gd name="T16" fmla="*/ 131 w 332"/>
                <a:gd name="T17" fmla="*/ 133 h 178"/>
                <a:gd name="T18" fmla="*/ 134 w 332"/>
                <a:gd name="T19" fmla="*/ 134 h 178"/>
                <a:gd name="T20" fmla="*/ 137 w 332"/>
                <a:gd name="T21" fmla="*/ 133 h 178"/>
                <a:gd name="T22" fmla="*/ 141 w 332"/>
                <a:gd name="T23" fmla="*/ 135 h 178"/>
                <a:gd name="T24" fmla="*/ 144 w 332"/>
                <a:gd name="T25" fmla="*/ 144 h 178"/>
                <a:gd name="T26" fmla="*/ 153 w 332"/>
                <a:gd name="T27" fmla="*/ 144 h 178"/>
                <a:gd name="T28" fmla="*/ 160 w 332"/>
                <a:gd name="T29" fmla="*/ 148 h 178"/>
                <a:gd name="T30" fmla="*/ 166 w 332"/>
                <a:gd name="T31" fmla="*/ 147 h 178"/>
                <a:gd name="T32" fmla="*/ 167 w 332"/>
                <a:gd name="T33" fmla="*/ 147 h 178"/>
                <a:gd name="T34" fmla="*/ 171 w 332"/>
                <a:gd name="T35" fmla="*/ 151 h 178"/>
                <a:gd name="T36" fmla="*/ 175 w 332"/>
                <a:gd name="T37" fmla="*/ 148 h 178"/>
                <a:gd name="T38" fmla="*/ 184 w 332"/>
                <a:gd name="T39" fmla="*/ 149 h 178"/>
                <a:gd name="T40" fmla="*/ 188 w 332"/>
                <a:gd name="T41" fmla="*/ 156 h 178"/>
                <a:gd name="T42" fmla="*/ 191 w 332"/>
                <a:gd name="T43" fmla="*/ 156 h 178"/>
                <a:gd name="T44" fmla="*/ 192 w 332"/>
                <a:gd name="T45" fmla="*/ 162 h 178"/>
                <a:gd name="T46" fmla="*/ 196 w 332"/>
                <a:gd name="T47" fmla="*/ 163 h 178"/>
                <a:gd name="T48" fmla="*/ 200 w 332"/>
                <a:gd name="T49" fmla="*/ 160 h 178"/>
                <a:gd name="T50" fmla="*/ 202 w 332"/>
                <a:gd name="T51" fmla="*/ 157 h 178"/>
                <a:gd name="T52" fmla="*/ 204 w 332"/>
                <a:gd name="T53" fmla="*/ 157 h 178"/>
                <a:gd name="T54" fmla="*/ 211 w 332"/>
                <a:gd name="T55" fmla="*/ 162 h 178"/>
                <a:gd name="T56" fmla="*/ 213 w 332"/>
                <a:gd name="T57" fmla="*/ 166 h 178"/>
                <a:gd name="T58" fmla="*/ 220 w 332"/>
                <a:gd name="T59" fmla="*/ 162 h 178"/>
                <a:gd name="T60" fmla="*/ 222 w 332"/>
                <a:gd name="T61" fmla="*/ 164 h 178"/>
                <a:gd name="T62" fmla="*/ 223 w 332"/>
                <a:gd name="T63" fmla="*/ 170 h 178"/>
                <a:gd name="T64" fmla="*/ 225 w 332"/>
                <a:gd name="T65" fmla="*/ 169 h 178"/>
                <a:gd name="T66" fmla="*/ 228 w 332"/>
                <a:gd name="T67" fmla="*/ 164 h 178"/>
                <a:gd name="T68" fmla="*/ 233 w 332"/>
                <a:gd name="T69" fmla="*/ 163 h 178"/>
                <a:gd name="T70" fmla="*/ 239 w 332"/>
                <a:gd name="T71" fmla="*/ 166 h 178"/>
                <a:gd name="T72" fmla="*/ 248 w 332"/>
                <a:gd name="T73" fmla="*/ 165 h 178"/>
                <a:gd name="T74" fmla="*/ 252 w 332"/>
                <a:gd name="T75" fmla="*/ 169 h 178"/>
                <a:gd name="T76" fmla="*/ 254 w 332"/>
                <a:gd name="T77" fmla="*/ 172 h 178"/>
                <a:gd name="T78" fmla="*/ 259 w 332"/>
                <a:gd name="T79" fmla="*/ 171 h 178"/>
                <a:gd name="T80" fmla="*/ 264 w 332"/>
                <a:gd name="T81" fmla="*/ 167 h 178"/>
                <a:gd name="T82" fmla="*/ 267 w 332"/>
                <a:gd name="T83" fmla="*/ 164 h 178"/>
                <a:gd name="T84" fmla="*/ 271 w 332"/>
                <a:gd name="T85" fmla="*/ 164 h 178"/>
                <a:gd name="T86" fmla="*/ 275 w 332"/>
                <a:gd name="T87" fmla="*/ 166 h 178"/>
                <a:gd name="T88" fmla="*/ 278 w 332"/>
                <a:gd name="T89" fmla="*/ 165 h 178"/>
                <a:gd name="T90" fmla="*/ 282 w 332"/>
                <a:gd name="T91" fmla="*/ 162 h 178"/>
                <a:gd name="T92" fmla="*/ 288 w 332"/>
                <a:gd name="T93" fmla="*/ 163 h 178"/>
                <a:gd name="T94" fmla="*/ 291 w 332"/>
                <a:gd name="T95" fmla="*/ 164 h 178"/>
                <a:gd name="T96" fmla="*/ 300 w 332"/>
                <a:gd name="T97" fmla="*/ 161 h 178"/>
                <a:gd name="T98" fmla="*/ 306 w 332"/>
                <a:gd name="T99" fmla="*/ 163 h 178"/>
                <a:gd name="T100" fmla="*/ 311 w 332"/>
                <a:gd name="T101" fmla="*/ 168 h 178"/>
                <a:gd name="T102" fmla="*/ 318 w 332"/>
                <a:gd name="T103" fmla="*/ 173 h 178"/>
                <a:gd name="T104" fmla="*/ 324 w 332"/>
                <a:gd name="T105" fmla="*/ 173 h 178"/>
                <a:gd name="T106" fmla="*/ 328 w 332"/>
                <a:gd name="T107" fmla="*/ 176 h 178"/>
                <a:gd name="T108" fmla="*/ 331 w 332"/>
                <a:gd name="T109" fmla="*/ 178 h 178"/>
                <a:gd name="T110" fmla="*/ 332 w 332"/>
                <a:gd name="T111" fmla="*/ 88 h 178"/>
                <a:gd name="T112" fmla="*/ 324 w 332"/>
                <a:gd name="T113" fmla="*/ 37 h 178"/>
                <a:gd name="T114" fmla="*/ 324 w 332"/>
                <a:gd name="T115" fmla="*/ 12 h 178"/>
                <a:gd name="T116" fmla="*/ 175 w 332"/>
                <a:gd name="T117" fmla="*/ 9 h 178"/>
                <a:gd name="T118" fmla="*/ 4 w 332"/>
                <a:gd name="T119" fmla="*/ 0 h 178"/>
                <a:gd name="T120" fmla="*/ 3 w 332"/>
                <a:gd name="T121" fmla="*/ 25 h 178"/>
                <a:gd name="T122" fmla="*/ 0 w 332"/>
                <a:gd name="T123" fmla="*/ 25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32" h="178">
                  <a:moveTo>
                    <a:pt x="0" y="25"/>
                  </a:moveTo>
                  <a:cubicBezTo>
                    <a:pt x="0" y="28"/>
                    <a:pt x="0" y="28"/>
                    <a:pt x="0" y="28"/>
                  </a:cubicBezTo>
                  <a:cubicBezTo>
                    <a:pt x="0" y="25"/>
                    <a:pt x="0" y="25"/>
                    <a:pt x="0" y="25"/>
                  </a:cubicBezTo>
                  <a:cubicBezTo>
                    <a:pt x="118" y="32"/>
                    <a:pt x="118" y="32"/>
                    <a:pt x="118" y="32"/>
                  </a:cubicBezTo>
                  <a:cubicBezTo>
                    <a:pt x="113" y="123"/>
                    <a:pt x="113" y="123"/>
                    <a:pt x="113" y="123"/>
                  </a:cubicBezTo>
                  <a:cubicBezTo>
                    <a:pt x="121" y="131"/>
                    <a:pt x="121" y="131"/>
                    <a:pt x="121" y="131"/>
                  </a:cubicBezTo>
                  <a:cubicBezTo>
                    <a:pt x="124" y="134"/>
                    <a:pt x="124" y="134"/>
                    <a:pt x="124" y="134"/>
                  </a:cubicBezTo>
                  <a:cubicBezTo>
                    <a:pt x="127" y="134"/>
                    <a:pt x="127" y="134"/>
                    <a:pt x="127" y="134"/>
                  </a:cubicBezTo>
                  <a:cubicBezTo>
                    <a:pt x="131" y="133"/>
                    <a:pt x="131" y="133"/>
                    <a:pt x="131" y="133"/>
                  </a:cubicBezTo>
                  <a:cubicBezTo>
                    <a:pt x="134" y="134"/>
                    <a:pt x="134" y="134"/>
                    <a:pt x="134" y="134"/>
                  </a:cubicBezTo>
                  <a:cubicBezTo>
                    <a:pt x="137" y="133"/>
                    <a:pt x="137" y="133"/>
                    <a:pt x="137" y="133"/>
                  </a:cubicBezTo>
                  <a:cubicBezTo>
                    <a:pt x="141" y="135"/>
                    <a:pt x="141" y="135"/>
                    <a:pt x="141" y="135"/>
                  </a:cubicBezTo>
                  <a:cubicBezTo>
                    <a:pt x="144" y="144"/>
                    <a:pt x="144" y="144"/>
                    <a:pt x="144" y="144"/>
                  </a:cubicBezTo>
                  <a:cubicBezTo>
                    <a:pt x="153" y="144"/>
                    <a:pt x="153" y="144"/>
                    <a:pt x="153" y="144"/>
                  </a:cubicBezTo>
                  <a:cubicBezTo>
                    <a:pt x="160" y="148"/>
                    <a:pt x="160" y="148"/>
                    <a:pt x="160" y="148"/>
                  </a:cubicBezTo>
                  <a:cubicBezTo>
                    <a:pt x="166" y="147"/>
                    <a:pt x="166" y="147"/>
                    <a:pt x="166" y="147"/>
                  </a:cubicBezTo>
                  <a:cubicBezTo>
                    <a:pt x="167" y="147"/>
                    <a:pt x="167" y="147"/>
                    <a:pt x="167" y="147"/>
                  </a:cubicBezTo>
                  <a:cubicBezTo>
                    <a:pt x="171" y="151"/>
                    <a:pt x="171" y="151"/>
                    <a:pt x="171" y="151"/>
                  </a:cubicBezTo>
                  <a:cubicBezTo>
                    <a:pt x="175" y="148"/>
                    <a:pt x="175" y="148"/>
                    <a:pt x="175" y="148"/>
                  </a:cubicBezTo>
                  <a:cubicBezTo>
                    <a:pt x="184" y="149"/>
                    <a:pt x="184" y="149"/>
                    <a:pt x="184" y="149"/>
                  </a:cubicBezTo>
                  <a:cubicBezTo>
                    <a:pt x="188" y="156"/>
                    <a:pt x="188" y="156"/>
                    <a:pt x="188" y="156"/>
                  </a:cubicBezTo>
                  <a:cubicBezTo>
                    <a:pt x="191" y="156"/>
                    <a:pt x="191" y="156"/>
                    <a:pt x="191" y="156"/>
                  </a:cubicBezTo>
                  <a:cubicBezTo>
                    <a:pt x="192" y="162"/>
                    <a:pt x="192" y="162"/>
                    <a:pt x="192" y="162"/>
                  </a:cubicBezTo>
                  <a:cubicBezTo>
                    <a:pt x="196" y="163"/>
                    <a:pt x="196" y="163"/>
                    <a:pt x="196" y="163"/>
                  </a:cubicBezTo>
                  <a:cubicBezTo>
                    <a:pt x="200" y="160"/>
                    <a:pt x="200" y="160"/>
                    <a:pt x="200" y="160"/>
                  </a:cubicBezTo>
                  <a:cubicBezTo>
                    <a:pt x="202" y="157"/>
                    <a:pt x="202" y="157"/>
                    <a:pt x="202" y="157"/>
                  </a:cubicBezTo>
                  <a:cubicBezTo>
                    <a:pt x="204" y="157"/>
                    <a:pt x="204" y="157"/>
                    <a:pt x="204" y="157"/>
                  </a:cubicBezTo>
                  <a:cubicBezTo>
                    <a:pt x="211" y="162"/>
                    <a:pt x="211" y="162"/>
                    <a:pt x="211" y="162"/>
                  </a:cubicBezTo>
                  <a:cubicBezTo>
                    <a:pt x="213" y="166"/>
                    <a:pt x="213" y="166"/>
                    <a:pt x="213" y="166"/>
                  </a:cubicBezTo>
                  <a:cubicBezTo>
                    <a:pt x="220" y="162"/>
                    <a:pt x="220" y="162"/>
                    <a:pt x="220" y="162"/>
                  </a:cubicBezTo>
                  <a:cubicBezTo>
                    <a:pt x="222" y="164"/>
                    <a:pt x="222" y="164"/>
                    <a:pt x="222" y="164"/>
                  </a:cubicBezTo>
                  <a:cubicBezTo>
                    <a:pt x="223" y="170"/>
                    <a:pt x="223" y="170"/>
                    <a:pt x="223" y="170"/>
                  </a:cubicBezTo>
                  <a:cubicBezTo>
                    <a:pt x="225" y="169"/>
                    <a:pt x="225" y="169"/>
                    <a:pt x="225" y="169"/>
                  </a:cubicBezTo>
                  <a:cubicBezTo>
                    <a:pt x="228" y="164"/>
                    <a:pt x="228" y="164"/>
                    <a:pt x="228" y="164"/>
                  </a:cubicBezTo>
                  <a:cubicBezTo>
                    <a:pt x="233" y="163"/>
                    <a:pt x="233" y="163"/>
                    <a:pt x="233" y="163"/>
                  </a:cubicBezTo>
                  <a:cubicBezTo>
                    <a:pt x="239" y="166"/>
                    <a:pt x="239" y="166"/>
                    <a:pt x="239" y="166"/>
                  </a:cubicBezTo>
                  <a:cubicBezTo>
                    <a:pt x="248" y="165"/>
                    <a:pt x="248" y="165"/>
                    <a:pt x="248" y="165"/>
                  </a:cubicBezTo>
                  <a:cubicBezTo>
                    <a:pt x="252" y="169"/>
                    <a:pt x="252" y="169"/>
                    <a:pt x="252" y="169"/>
                  </a:cubicBezTo>
                  <a:cubicBezTo>
                    <a:pt x="254" y="172"/>
                    <a:pt x="254" y="172"/>
                    <a:pt x="254" y="172"/>
                  </a:cubicBezTo>
                  <a:cubicBezTo>
                    <a:pt x="259" y="171"/>
                    <a:pt x="259" y="171"/>
                    <a:pt x="259" y="171"/>
                  </a:cubicBezTo>
                  <a:cubicBezTo>
                    <a:pt x="264" y="167"/>
                    <a:pt x="264" y="167"/>
                    <a:pt x="264" y="167"/>
                  </a:cubicBezTo>
                  <a:cubicBezTo>
                    <a:pt x="267" y="164"/>
                    <a:pt x="267" y="164"/>
                    <a:pt x="267" y="164"/>
                  </a:cubicBezTo>
                  <a:cubicBezTo>
                    <a:pt x="271" y="164"/>
                    <a:pt x="271" y="164"/>
                    <a:pt x="271" y="164"/>
                  </a:cubicBezTo>
                  <a:cubicBezTo>
                    <a:pt x="275" y="166"/>
                    <a:pt x="275" y="166"/>
                    <a:pt x="275" y="166"/>
                  </a:cubicBezTo>
                  <a:cubicBezTo>
                    <a:pt x="278" y="165"/>
                    <a:pt x="278" y="165"/>
                    <a:pt x="278" y="165"/>
                  </a:cubicBezTo>
                  <a:cubicBezTo>
                    <a:pt x="282" y="162"/>
                    <a:pt x="282" y="162"/>
                    <a:pt x="282" y="162"/>
                  </a:cubicBezTo>
                  <a:cubicBezTo>
                    <a:pt x="288" y="163"/>
                    <a:pt x="288" y="163"/>
                    <a:pt x="288" y="163"/>
                  </a:cubicBezTo>
                  <a:cubicBezTo>
                    <a:pt x="291" y="164"/>
                    <a:pt x="291" y="164"/>
                    <a:pt x="291" y="164"/>
                  </a:cubicBezTo>
                  <a:cubicBezTo>
                    <a:pt x="300" y="161"/>
                    <a:pt x="300" y="161"/>
                    <a:pt x="300" y="161"/>
                  </a:cubicBezTo>
                  <a:cubicBezTo>
                    <a:pt x="306" y="163"/>
                    <a:pt x="306" y="163"/>
                    <a:pt x="306" y="163"/>
                  </a:cubicBezTo>
                  <a:cubicBezTo>
                    <a:pt x="311" y="168"/>
                    <a:pt x="311" y="168"/>
                    <a:pt x="311" y="168"/>
                  </a:cubicBezTo>
                  <a:cubicBezTo>
                    <a:pt x="318" y="173"/>
                    <a:pt x="318" y="173"/>
                    <a:pt x="318" y="173"/>
                  </a:cubicBezTo>
                  <a:cubicBezTo>
                    <a:pt x="324" y="173"/>
                    <a:pt x="324" y="173"/>
                    <a:pt x="324" y="173"/>
                  </a:cubicBezTo>
                  <a:cubicBezTo>
                    <a:pt x="328" y="176"/>
                    <a:pt x="328" y="176"/>
                    <a:pt x="328" y="176"/>
                  </a:cubicBezTo>
                  <a:cubicBezTo>
                    <a:pt x="331" y="178"/>
                    <a:pt x="331" y="178"/>
                    <a:pt x="331" y="178"/>
                  </a:cubicBezTo>
                  <a:cubicBezTo>
                    <a:pt x="332" y="88"/>
                    <a:pt x="332" y="88"/>
                    <a:pt x="332" y="88"/>
                  </a:cubicBezTo>
                  <a:cubicBezTo>
                    <a:pt x="324" y="37"/>
                    <a:pt x="324" y="37"/>
                    <a:pt x="324" y="37"/>
                  </a:cubicBezTo>
                  <a:cubicBezTo>
                    <a:pt x="324" y="12"/>
                    <a:pt x="324" y="12"/>
                    <a:pt x="324" y="12"/>
                  </a:cubicBezTo>
                  <a:cubicBezTo>
                    <a:pt x="324" y="12"/>
                    <a:pt x="211" y="10"/>
                    <a:pt x="175" y="9"/>
                  </a:cubicBezTo>
                  <a:cubicBezTo>
                    <a:pt x="131" y="7"/>
                    <a:pt x="4" y="0"/>
                    <a:pt x="4" y="0"/>
                  </a:cubicBezTo>
                  <a:cubicBezTo>
                    <a:pt x="3" y="25"/>
                    <a:pt x="3" y="25"/>
                    <a:pt x="3" y="25"/>
                  </a:cubicBezTo>
                  <a:lnTo>
                    <a:pt x="0" y="25"/>
                  </a:lnTo>
                  <a:close/>
                </a:path>
              </a:pathLst>
            </a:custGeom>
            <a:grpFill/>
            <a:ln w="6350" cap="flat">
              <a:solidFill>
                <a:srgbClr val="FFFFFF"/>
              </a:solidFill>
              <a:prstDash val="solid"/>
              <a:miter lim="800000"/>
              <a:headEnd/>
              <a:tailEnd/>
            </a:ln>
          </p:spPr>
          <p:txBody>
            <a:bodyPr/>
            <a:lstStyle/>
            <a:p>
              <a:pPr defTabSz="1828434" fontAlgn="auto">
                <a:spcBef>
                  <a:spcPts val="0"/>
                </a:spcBef>
                <a:spcAft>
                  <a:spcPts val="0"/>
                </a:spcAft>
                <a:defRPr/>
              </a:pPr>
              <a:endParaRPr lang="en-US" dirty="0">
                <a:latin typeface="Source Sans Pro Regular" charset="0"/>
                <a:ea typeface="+mn-ea"/>
              </a:endParaRPr>
            </a:p>
          </p:txBody>
        </p:sp>
        <p:sp>
          <p:nvSpPr>
            <p:cNvPr id="237" name="Freeform 11"/>
            <p:cNvSpPr>
              <a:spLocks/>
            </p:cNvSpPr>
            <p:nvPr/>
          </p:nvSpPr>
          <p:spPr bwMode="auto">
            <a:xfrm>
              <a:off x="6364070" y="2454884"/>
              <a:ext cx="401373" cy="222611"/>
            </a:xfrm>
            <a:custGeom>
              <a:avLst/>
              <a:gdLst>
                <a:gd name="T0" fmla="*/ 282 w 282"/>
                <a:gd name="T1" fmla="*/ 156 h 156"/>
                <a:gd name="T2" fmla="*/ 282 w 282"/>
                <a:gd name="T3" fmla="*/ 52 h 156"/>
                <a:gd name="T4" fmla="*/ 276 w 282"/>
                <a:gd name="T5" fmla="*/ 49 h 156"/>
                <a:gd name="T6" fmla="*/ 273 w 282"/>
                <a:gd name="T7" fmla="*/ 47 h 156"/>
                <a:gd name="T8" fmla="*/ 271 w 282"/>
                <a:gd name="T9" fmla="*/ 41 h 156"/>
                <a:gd name="T10" fmla="*/ 265 w 282"/>
                <a:gd name="T11" fmla="*/ 35 h 156"/>
                <a:gd name="T12" fmla="*/ 268 w 282"/>
                <a:gd name="T13" fmla="*/ 30 h 156"/>
                <a:gd name="T14" fmla="*/ 271 w 282"/>
                <a:gd name="T15" fmla="*/ 24 h 156"/>
                <a:gd name="T16" fmla="*/ 271 w 282"/>
                <a:gd name="T17" fmla="*/ 19 h 156"/>
                <a:gd name="T18" fmla="*/ 269 w 282"/>
                <a:gd name="T19" fmla="*/ 19 h 156"/>
                <a:gd name="T20" fmla="*/ 260 w 282"/>
                <a:gd name="T21" fmla="*/ 19 h 156"/>
                <a:gd name="T22" fmla="*/ 258 w 282"/>
                <a:gd name="T23" fmla="*/ 15 h 156"/>
                <a:gd name="T24" fmla="*/ 254 w 282"/>
                <a:gd name="T25" fmla="*/ 9 h 156"/>
                <a:gd name="T26" fmla="*/ 165 w 282"/>
                <a:gd name="T27" fmla="*/ 6 h 156"/>
                <a:gd name="T28" fmla="*/ 10 w 282"/>
                <a:gd name="T29" fmla="*/ 0 h 156"/>
                <a:gd name="T30" fmla="*/ 0 w 282"/>
                <a:gd name="T31" fmla="*/ 146 h 156"/>
                <a:gd name="T32" fmla="*/ 133 w 282"/>
                <a:gd name="T33" fmla="*/ 153 h 156"/>
                <a:gd name="T34" fmla="*/ 282 w 282"/>
                <a:gd name="T35" fmla="*/ 156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2" h="156">
                  <a:moveTo>
                    <a:pt x="282" y="156"/>
                  </a:moveTo>
                  <a:cubicBezTo>
                    <a:pt x="282" y="52"/>
                    <a:pt x="282" y="52"/>
                    <a:pt x="282" y="52"/>
                  </a:cubicBezTo>
                  <a:cubicBezTo>
                    <a:pt x="276" y="49"/>
                    <a:pt x="276" y="49"/>
                    <a:pt x="276" y="49"/>
                  </a:cubicBezTo>
                  <a:cubicBezTo>
                    <a:pt x="273" y="47"/>
                    <a:pt x="273" y="47"/>
                    <a:pt x="273" y="47"/>
                  </a:cubicBezTo>
                  <a:cubicBezTo>
                    <a:pt x="271" y="41"/>
                    <a:pt x="271" y="41"/>
                    <a:pt x="271" y="41"/>
                  </a:cubicBezTo>
                  <a:cubicBezTo>
                    <a:pt x="265" y="35"/>
                    <a:pt x="265" y="35"/>
                    <a:pt x="265" y="35"/>
                  </a:cubicBezTo>
                  <a:cubicBezTo>
                    <a:pt x="268" y="30"/>
                    <a:pt x="268" y="30"/>
                    <a:pt x="268" y="30"/>
                  </a:cubicBezTo>
                  <a:cubicBezTo>
                    <a:pt x="271" y="24"/>
                    <a:pt x="271" y="24"/>
                    <a:pt x="271" y="24"/>
                  </a:cubicBezTo>
                  <a:cubicBezTo>
                    <a:pt x="271" y="19"/>
                    <a:pt x="271" y="19"/>
                    <a:pt x="271" y="19"/>
                  </a:cubicBezTo>
                  <a:cubicBezTo>
                    <a:pt x="269" y="19"/>
                    <a:pt x="269" y="19"/>
                    <a:pt x="269" y="19"/>
                  </a:cubicBezTo>
                  <a:cubicBezTo>
                    <a:pt x="260" y="19"/>
                    <a:pt x="260" y="19"/>
                    <a:pt x="260" y="19"/>
                  </a:cubicBezTo>
                  <a:cubicBezTo>
                    <a:pt x="258" y="15"/>
                    <a:pt x="258" y="15"/>
                    <a:pt x="258" y="15"/>
                  </a:cubicBezTo>
                  <a:cubicBezTo>
                    <a:pt x="254" y="9"/>
                    <a:pt x="254" y="9"/>
                    <a:pt x="254" y="9"/>
                  </a:cubicBezTo>
                  <a:cubicBezTo>
                    <a:pt x="254" y="9"/>
                    <a:pt x="187" y="7"/>
                    <a:pt x="165" y="6"/>
                  </a:cubicBezTo>
                  <a:cubicBezTo>
                    <a:pt x="126" y="5"/>
                    <a:pt x="10" y="0"/>
                    <a:pt x="10" y="0"/>
                  </a:cubicBezTo>
                  <a:cubicBezTo>
                    <a:pt x="0" y="146"/>
                    <a:pt x="0" y="146"/>
                    <a:pt x="0" y="146"/>
                  </a:cubicBezTo>
                  <a:cubicBezTo>
                    <a:pt x="41" y="148"/>
                    <a:pt x="104" y="151"/>
                    <a:pt x="133" y="153"/>
                  </a:cubicBezTo>
                  <a:cubicBezTo>
                    <a:pt x="169" y="154"/>
                    <a:pt x="282" y="156"/>
                    <a:pt x="282" y="156"/>
                  </a:cubicBezTo>
                  <a:close/>
                </a:path>
              </a:pathLst>
            </a:custGeom>
            <a:grpFill/>
            <a:ln w="6350" cap="flat">
              <a:solidFill>
                <a:srgbClr val="FFFFFF"/>
              </a:solidFill>
              <a:prstDash val="solid"/>
              <a:miter lim="800000"/>
              <a:headEnd/>
              <a:tailEnd/>
            </a:ln>
          </p:spPr>
          <p:txBody>
            <a:bodyPr/>
            <a:lstStyle/>
            <a:p>
              <a:pPr defTabSz="1828434" fontAlgn="auto">
                <a:spcBef>
                  <a:spcPts val="0"/>
                </a:spcBef>
                <a:spcAft>
                  <a:spcPts val="0"/>
                </a:spcAft>
                <a:defRPr/>
              </a:pPr>
              <a:endParaRPr lang="en-US" dirty="0">
                <a:latin typeface="Source Sans Pro Regular" charset="0"/>
                <a:ea typeface="+mn-ea"/>
              </a:endParaRPr>
            </a:p>
          </p:txBody>
        </p:sp>
        <p:sp>
          <p:nvSpPr>
            <p:cNvPr id="238" name="Freeform 12"/>
            <p:cNvSpPr>
              <a:spLocks/>
            </p:cNvSpPr>
            <p:nvPr/>
          </p:nvSpPr>
          <p:spPr bwMode="auto">
            <a:xfrm>
              <a:off x="6279748" y="2242392"/>
              <a:ext cx="446907" cy="225984"/>
            </a:xfrm>
            <a:custGeom>
              <a:avLst/>
              <a:gdLst>
                <a:gd name="T0" fmla="*/ 313 w 313"/>
                <a:gd name="T1" fmla="*/ 158 h 158"/>
                <a:gd name="T2" fmla="*/ 313 w 313"/>
                <a:gd name="T3" fmla="*/ 158 h 158"/>
                <a:gd name="T4" fmla="*/ 313 w 313"/>
                <a:gd name="T5" fmla="*/ 158 h 158"/>
                <a:gd name="T6" fmla="*/ 311 w 313"/>
                <a:gd name="T7" fmla="*/ 154 h 158"/>
                <a:gd name="T8" fmla="*/ 310 w 313"/>
                <a:gd name="T9" fmla="*/ 148 h 158"/>
                <a:gd name="T10" fmla="*/ 304 w 313"/>
                <a:gd name="T11" fmla="*/ 146 h 158"/>
                <a:gd name="T12" fmla="*/ 304 w 313"/>
                <a:gd name="T13" fmla="*/ 145 h 158"/>
                <a:gd name="T14" fmla="*/ 302 w 313"/>
                <a:gd name="T15" fmla="*/ 142 h 158"/>
                <a:gd name="T16" fmla="*/ 304 w 313"/>
                <a:gd name="T17" fmla="*/ 140 h 158"/>
                <a:gd name="T18" fmla="*/ 303 w 313"/>
                <a:gd name="T19" fmla="*/ 135 h 158"/>
                <a:gd name="T20" fmla="*/ 300 w 313"/>
                <a:gd name="T21" fmla="*/ 133 h 158"/>
                <a:gd name="T22" fmla="*/ 299 w 313"/>
                <a:gd name="T23" fmla="*/ 130 h 158"/>
                <a:gd name="T24" fmla="*/ 297 w 313"/>
                <a:gd name="T25" fmla="*/ 123 h 158"/>
                <a:gd name="T26" fmla="*/ 297 w 313"/>
                <a:gd name="T27" fmla="*/ 113 h 158"/>
                <a:gd name="T28" fmla="*/ 296 w 313"/>
                <a:gd name="T29" fmla="*/ 111 h 158"/>
                <a:gd name="T30" fmla="*/ 294 w 313"/>
                <a:gd name="T31" fmla="*/ 108 h 158"/>
                <a:gd name="T32" fmla="*/ 295 w 313"/>
                <a:gd name="T33" fmla="*/ 104 h 158"/>
                <a:gd name="T34" fmla="*/ 295 w 313"/>
                <a:gd name="T35" fmla="*/ 94 h 158"/>
                <a:gd name="T36" fmla="*/ 293 w 313"/>
                <a:gd name="T37" fmla="*/ 87 h 158"/>
                <a:gd name="T38" fmla="*/ 291 w 313"/>
                <a:gd name="T39" fmla="*/ 85 h 158"/>
                <a:gd name="T40" fmla="*/ 289 w 313"/>
                <a:gd name="T41" fmla="*/ 85 h 158"/>
                <a:gd name="T42" fmla="*/ 288 w 313"/>
                <a:gd name="T43" fmla="*/ 83 h 158"/>
                <a:gd name="T44" fmla="*/ 287 w 313"/>
                <a:gd name="T45" fmla="*/ 78 h 158"/>
                <a:gd name="T46" fmla="*/ 286 w 313"/>
                <a:gd name="T47" fmla="*/ 74 h 158"/>
                <a:gd name="T48" fmla="*/ 289 w 313"/>
                <a:gd name="T49" fmla="*/ 73 h 158"/>
                <a:gd name="T50" fmla="*/ 289 w 313"/>
                <a:gd name="T51" fmla="*/ 72 h 158"/>
                <a:gd name="T52" fmla="*/ 288 w 313"/>
                <a:gd name="T53" fmla="*/ 71 h 158"/>
                <a:gd name="T54" fmla="*/ 287 w 313"/>
                <a:gd name="T55" fmla="*/ 68 h 158"/>
                <a:gd name="T56" fmla="*/ 285 w 313"/>
                <a:gd name="T57" fmla="*/ 65 h 158"/>
                <a:gd name="T58" fmla="*/ 283 w 313"/>
                <a:gd name="T59" fmla="*/ 60 h 158"/>
                <a:gd name="T60" fmla="*/ 281 w 313"/>
                <a:gd name="T61" fmla="*/ 54 h 158"/>
                <a:gd name="T62" fmla="*/ 278 w 313"/>
                <a:gd name="T63" fmla="*/ 49 h 158"/>
                <a:gd name="T64" fmla="*/ 275 w 313"/>
                <a:gd name="T65" fmla="*/ 40 h 158"/>
                <a:gd name="T66" fmla="*/ 272 w 313"/>
                <a:gd name="T67" fmla="*/ 36 h 158"/>
                <a:gd name="T68" fmla="*/ 271 w 313"/>
                <a:gd name="T69" fmla="*/ 35 h 158"/>
                <a:gd name="T70" fmla="*/ 267 w 313"/>
                <a:gd name="T71" fmla="*/ 32 h 158"/>
                <a:gd name="T72" fmla="*/ 260 w 313"/>
                <a:gd name="T73" fmla="*/ 27 h 158"/>
                <a:gd name="T74" fmla="*/ 255 w 313"/>
                <a:gd name="T75" fmla="*/ 25 h 158"/>
                <a:gd name="T76" fmla="*/ 250 w 313"/>
                <a:gd name="T77" fmla="*/ 23 h 158"/>
                <a:gd name="T78" fmla="*/ 246 w 313"/>
                <a:gd name="T79" fmla="*/ 19 h 158"/>
                <a:gd name="T80" fmla="*/ 239 w 313"/>
                <a:gd name="T81" fmla="*/ 18 h 158"/>
                <a:gd name="T82" fmla="*/ 230 w 313"/>
                <a:gd name="T83" fmla="*/ 19 h 158"/>
                <a:gd name="T84" fmla="*/ 227 w 313"/>
                <a:gd name="T85" fmla="*/ 19 h 158"/>
                <a:gd name="T86" fmla="*/ 224 w 313"/>
                <a:gd name="T87" fmla="*/ 20 h 158"/>
                <a:gd name="T88" fmla="*/ 222 w 313"/>
                <a:gd name="T89" fmla="*/ 22 h 158"/>
                <a:gd name="T90" fmla="*/ 219 w 313"/>
                <a:gd name="T91" fmla="*/ 21 h 158"/>
                <a:gd name="T92" fmla="*/ 216 w 313"/>
                <a:gd name="T93" fmla="*/ 19 h 158"/>
                <a:gd name="T94" fmla="*/ 210 w 313"/>
                <a:gd name="T95" fmla="*/ 16 h 158"/>
                <a:gd name="T96" fmla="*/ 202 w 313"/>
                <a:gd name="T97" fmla="*/ 12 h 158"/>
                <a:gd name="T98" fmla="*/ 10 w 313"/>
                <a:gd name="T99" fmla="*/ 0 h 158"/>
                <a:gd name="T100" fmla="*/ 0 w 313"/>
                <a:gd name="T101" fmla="*/ 95 h 158"/>
                <a:gd name="T102" fmla="*/ 73 w 313"/>
                <a:gd name="T103" fmla="*/ 102 h 158"/>
                <a:gd name="T104" fmla="*/ 69 w 313"/>
                <a:gd name="T105" fmla="*/ 149 h 158"/>
                <a:gd name="T106" fmla="*/ 69 w 313"/>
                <a:gd name="T107" fmla="*/ 149 h 158"/>
                <a:gd name="T108" fmla="*/ 224 w 313"/>
                <a:gd name="T109" fmla="*/ 155 h 158"/>
                <a:gd name="T110" fmla="*/ 313 w 313"/>
                <a:gd name="T111"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13" h="158">
                  <a:moveTo>
                    <a:pt x="313" y="158"/>
                  </a:moveTo>
                  <a:cubicBezTo>
                    <a:pt x="313" y="158"/>
                    <a:pt x="313" y="158"/>
                    <a:pt x="313" y="158"/>
                  </a:cubicBezTo>
                  <a:cubicBezTo>
                    <a:pt x="313" y="158"/>
                    <a:pt x="313" y="158"/>
                    <a:pt x="313" y="158"/>
                  </a:cubicBezTo>
                  <a:cubicBezTo>
                    <a:pt x="311" y="154"/>
                    <a:pt x="311" y="154"/>
                    <a:pt x="311" y="154"/>
                  </a:cubicBezTo>
                  <a:cubicBezTo>
                    <a:pt x="310" y="148"/>
                    <a:pt x="310" y="148"/>
                    <a:pt x="310" y="148"/>
                  </a:cubicBezTo>
                  <a:cubicBezTo>
                    <a:pt x="310" y="148"/>
                    <a:pt x="305" y="147"/>
                    <a:pt x="304" y="146"/>
                  </a:cubicBezTo>
                  <a:cubicBezTo>
                    <a:pt x="303" y="145"/>
                    <a:pt x="304" y="145"/>
                    <a:pt x="304" y="145"/>
                  </a:cubicBezTo>
                  <a:cubicBezTo>
                    <a:pt x="302" y="142"/>
                    <a:pt x="302" y="142"/>
                    <a:pt x="302" y="142"/>
                  </a:cubicBezTo>
                  <a:cubicBezTo>
                    <a:pt x="304" y="140"/>
                    <a:pt x="304" y="140"/>
                    <a:pt x="304" y="140"/>
                  </a:cubicBezTo>
                  <a:cubicBezTo>
                    <a:pt x="303" y="135"/>
                    <a:pt x="303" y="135"/>
                    <a:pt x="303" y="135"/>
                  </a:cubicBezTo>
                  <a:cubicBezTo>
                    <a:pt x="300" y="133"/>
                    <a:pt x="300" y="133"/>
                    <a:pt x="300" y="133"/>
                  </a:cubicBezTo>
                  <a:cubicBezTo>
                    <a:pt x="299" y="130"/>
                    <a:pt x="299" y="130"/>
                    <a:pt x="299" y="130"/>
                  </a:cubicBezTo>
                  <a:cubicBezTo>
                    <a:pt x="297" y="123"/>
                    <a:pt x="297" y="123"/>
                    <a:pt x="297" y="123"/>
                  </a:cubicBezTo>
                  <a:cubicBezTo>
                    <a:pt x="297" y="113"/>
                    <a:pt x="297" y="113"/>
                    <a:pt x="297" y="113"/>
                  </a:cubicBezTo>
                  <a:cubicBezTo>
                    <a:pt x="296" y="111"/>
                    <a:pt x="296" y="111"/>
                    <a:pt x="296" y="111"/>
                  </a:cubicBezTo>
                  <a:cubicBezTo>
                    <a:pt x="294" y="108"/>
                    <a:pt x="294" y="108"/>
                    <a:pt x="294" y="108"/>
                  </a:cubicBezTo>
                  <a:cubicBezTo>
                    <a:pt x="295" y="104"/>
                    <a:pt x="295" y="104"/>
                    <a:pt x="295" y="104"/>
                  </a:cubicBezTo>
                  <a:cubicBezTo>
                    <a:pt x="295" y="94"/>
                    <a:pt x="295" y="94"/>
                    <a:pt x="295" y="94"/>
                  </a:cubicBezTo>
                  <a:cubicBezTo>
                    <a:pt x="293" y="87"/>
                    <a:pt x="293" y="87"/>
                    <a:pt x="293" y="87"/>
                  </a:cubicBezTo>
                  <a:cubicBezTo>
                    <a:pt x="291" y="85"/>
                    <a:pt x="291" y="85"/>
                    <a:pt x="291" y="85"/>
                  </a:cubicBezTo>
                  <a:cubicBezTo>
                    <a:pt x="289" y="85"/>
                    <a:pt x="289" y="85"/>
                    <a:pt x="289" y="85"/>
                  </a:cubicBezTo>
                  <a:cubicBezTo>
                    <a:pt x="288" y="83"/>
                    <a:pt x="288" y="83"/>
                    <a:pt x="288" y="83"/>
                  </a:cubicBezTo>
                  <a:cubicBezTo>
                    <a:pt x="287" y="78"/>
                    <a:pt x="287" y="78"/>
                    <a:pt x="287" y="78"/>
                  </a:cubicBezTo>
                  <a:cubicBezTo>
                    <a:pt x="286" y="74"/>
                    <a:pt x="286" y="74"/>
                    <a:pt x="286" y="74"/>
                  </a:cubicBezTo>
                  <a:cubicBezTo>
                    <a:pt x="289" y="73"/>
                    <a:pt x="289" y="73"/>
                    <a:pt x="289" y="73"/>
                  </a:cubicBezTo>
                  <a:cubicBezTo>
                    <a:pt x="289" y="72"/>
                    <a:pt x="289" y="72"/>
                    <a:pt x="289" y="72"/>
                  </a:cubicBezTo>
                  <a:cubicBezTo>
                    <a:pt x="288" y="71"/>
                    <a:pt x="288" y="71"/>
                    <a:pt x="288" y="71"/>
                  </a:cubicBezTo>
                  <a:cubicBezTo>
                    <a:pt x="287" y="68"/>
                    <a:pt x="287" y="68"/>
                    <a:pt x="287" y="68"/>
                  </a:cubicBezTo>
                  <a:cubicBezTo>
                    <a:pt x="285" y="65"/>
                    <a:pt x="285" y="65"/>
                    <a:pt x="285" y="65"/>
                  </a:cubicBezTo>
                  <a:cubicBezTo>
                    <a:pt x="283" y="60"/>
                    <a:pt x="283" y="60"/>
                    <a:pt x="283" y="60"/>
                  </a:cubicBezTo>
                  <a:cubicBezTo>
                    <a:pt x="281" y="54"/>
                    <a:pt x="281" y="54"/>
                    <a:pt x="281" y="54"/>
                  </a:cubicBezTo>
                  <a:cubicBezTo>
                    <a:pt x="278" y="49"/>
                    <a:pt x="278" y="49"/>
                    <a:pt x="278" y="49"/>
                  </a:cubicBezTo>
                  <a:cubicBezTo>
                    <a:pt x="275" y="40"/>
                    <a:pt x="275" y="40"/>
                    <a:pt x="275" y="40"/>
                  </a:cubicBezTo>
                  <a:cubicBezTo>
                    <a:pt x="272" y="36"/>
                    <a:pt x="272" y="36"/>
                    <a:pt x="272" y="36"/>
                  </a:cubicBezTo>
                  <a:cubicBezTo>
                    <a:pt x="271" y="35"/>
                    <a:pt x="271" y="35"/>
                    <a:pt x="271" y="35"/>
                  </a:cubicBezTo>
                  <a:cubicBezTo>
                    <a:pt x="267" y="32"/>
                    <a:pt x="267" y="32"/>
                    <a:pt x="267" y="32"/>
                  </a:cubicBezTo>
                  <a:cubicBezTo>
                    <a:pt x="260" y="27"/>
                    <a:pt x="260" y="27"/>
                    <a:pt x="260" y="27"/>
                  </a:cubicBezTo>
                  <a:cubicBezTo>
                    <a:pt x="255" y="25"/>
                    <a:pt x="255" y="25"/>
                    <a:pt x="255" y="25"/>
                  </a:cubicBezTo>
                  <a:cubicBezTo>
                    <a:pt x="250" y="23"/>
                    <a:pt x="250" y="23"/>
                    <a:pt x="250" y="23"/>
                  </a:cubicBezTo>
                  <a:cubicBezTo>
                    <a:pt x="246" y="19"/>
                    <a:pt x="246" y="19"/>
                    <a:pt x="246" y="19"/>
                  </a:cubicBezTo>
                  <a:cubicBezTo>
                    <a:pt x="239" y="18"/>
                    <a:pt x="239" y="18"/>
                    <a:pt x="239" y="18"/>
                  </a:cubicBezTo>
                  <a:cubicBezTo>
                    <a:pt x="230" y="19"/>
                    <a:pt x="230" y="19"/>
                    <a:pt x="230" y="19"/>
                  </a:cubicBezTo>
                  <a:cubicBezTo>
                    <a:pt x="227" y="19"/>
                    <a:pt x="227" y="19"/>
                    <a:pt x="227" y="19"/>
                  </a:cubicBezTo>
                  <a:cubicBezTo>
                    <a:pt x="224" y="20"/>
                    <a:pt x="224" y="20"/>
                    <a:pt x="224" y="20"/>
                  </a:cubicBezTo>
                  <a:cubicBezTo>
                    <a:pt x="222" y="22"/>
                    <a:pt x="222" y="22"/>
                    <a:pt x="222" y="22"/>
                  </a:cubicBezTo>
                  <a:cubicBezTo>
                    <a:pt x="219" y="21"/>
                    <a:pt x="219" y="21"/>
                    <a:pt x="219" y="21"/>
                  </a:cubicBezTo>
                  <a:cubicBezTo>
                    <a:pt x="216" y="19"/>
                    <a:pt x="216" y="19"/>
                    <a:pt x="216" y="19"/>
                  </a:cubicBezTo>
                  <a:cubicBezTo>
                    <a:pt x="210" y="16"/>
                    <a:pt x="210" y="16"/>
                    <a:pt x="210" y="16"/>
                  </a:cubicBezTo>
                  <a:cubicBezTo>
                    <a:pt x="202" y="12"/>
                    <a:pt x="202" y="12"/>
                    <a:pt x="202" y="12"/>
                  </a:cubicBezTo>
                  <a:cubicBezTo>
                    <a:pt x="10" y="0"/>
                    <a:pt x="10" y="0"/>
                    <a:pt x="10" y="0"/>
                  </a:cubicBezTo>
                  <a:cubicBezTo>
                    <a:pt x="0" y="95"/>
                    <a:pt x="0" y="95"/>
                    <a:pt x="0" y="95"/>
                  </a:cubicBezTo>
                  <a:cubicBezTo>
                    <a:pt x="73" y="102"/>
                    <a:pt x="73" y="102"/>
                    <a:pt x="73" y="102"/>
                  </a:cubicBezTo>
                  <a:cubicBezTo>
                    <a:pt x="69" y="149"/>
                    <a:pt x="69" y="149"/>
                    <a:pt x="69" y="149"/>
                  </a:cubicBezTo>
                  <a:cubicBezTo>
                    <a:pt x="69" y="149"/>
                    <a:pt x="69" y="149"/>
                    <a:pt x="69" y="149"/>
                  </a:cubicBezTo>
                  <a:cubicBezTo>
                    <a:pt x="75" y="149"/>
                    <a:pt x="186" y="154"/>
                    <a:pt x="224" y="155"/>
                  </a:cubicBezTo>
                  <a:cubicBezTo>
                    <a:pt x="246" y="156"/>
                    <a:pt x="313" y="158"/>
                    <a:pt x="313" y="158"/>
                  </a:cubicBezTo>
                  <a:close/>
                </a:path>
              </a:pathLst>
            </a:custGeom>
            <a:grpFill/>
            <a:ln w="6350" cap="flat">
              <a:solidFill>
                <a:srgbClr val="FFFFFF"/>
              </a:solidFill>
              <a:prstDash val="solid"/>
              <a:miter lim="800000"/>
              <a:headEnd/>
              <a:tailEnd/>
            </a:ln>
          </p:spPr>
          <p:txBody>
            <a:bodyPr/>
            <a:lstStyle/>
            <a:p>
              <a:pPr defTabSz="1828434" fontAlgn="auto">
                <a:spcBef>
                  <a:spcPts val="0"/>
                </a:spcBef>
                <a:spcAft>
                  <a:spcPts val="0"/>
                </a:spcAft>
                <a:defRPr/>
              </a:pPr>
              <a:endParaRPr lang="en-US" dirty="0">
                <a:latin typeface="Source Sans Pro Regular" charset="0"/>
                <a:ea typeface="+mn-ea"/>
              </a:endParaRPr>
            </a:p>
          </p:txBody>
        </p:sp>
        <p:sp>
          <p:nvSpPr>
            <p:cNvPr id="239" name="Freeform 13"/>
            <p:cNvSpPr>
              <a:spLocks/>
            </p:cNvSpPr>
            <p:nvPr/>
          </p:nvSpPr>
          <p:spPr bwMode="auto">
            <a:xfrm>
              <a:off x="6293239" y="2040019"/>
              <a:ext cx="384509" cy="256340"/>
            </a:xfrm>
            <a:custGeom>
              <a:avLst/>
              <a:gdLst>
                <a:gd name="T0" fmla="*/ 200 w 269"/>
                <a:gd name="T1" fmla="*/ 158 h 180"/>
                <a:gd name="T2" fmla="*/ 206 w 269"/>
                <a:gd name="T3" fmla="*/ 161 h 180"/>
                <a:gd name="T4" fmla="*/ 209 w 269"/>
                <a:gd name="T5" fmla="*/ 163 h 180"/>
                <a:gd name="T6" fmla="*/ 212 w 269"/>
                <a:gd name="T7" fmla="*/ 164 h 180"/>
                <a:gd name="T8" fmla="*/ 214 w 269"/>
                <a:gd name="T9" fmla="*/ 162 h 180"/>
                <a:gd name="T10" fmla="*/ 217 w 269"/>
                <a:gd name="T11" fmla="*/ 161 h 180"/>
                <a:gd name="T12" fmla="*/ 220 w 269"/>
                <a:gd name="T13" fmla="*/ 161 h 180"/>
                <a:gd name="T14" fmla="*/ 229 w 269"/>
                <a:gd name="T15" fmla="*/ 160 h 180"/>
                <a:gd name="T16" fmla="*/ 236 w 269"/>
                <a:gd name="T17" fmla="*/ 161 h 180"/>
                <a:gd name="T18" fmla="*/ 240 w 269"/>
                <a:gd name="T19" fmla="*/ 165 h 180"/>
                <a:gd name="T20" fmla="*/ 245 w 269"/>
                <a:gd name="T21" fmla="*/ 167 h 180"/>
                <a:gd name="T22" fmla="*/ 250 w 269"/>
                <a:gd name="T23" fmla="*/ 169 h 180"/>
                <a:gd name="T24" fmla="*/ 257 w 269"/>
                <a:gd name="T25" fmla="*/ 174 h 180"/>
                <a:gd name="T26" fmla="*/ 261 w 269"/>
                <a:gd name="T27" fmla="*/ 177 h 180"/>
                <a:gd name="T28" fmla="*/ 262 w 269"/>
                <a:gd name="T29" fmla="*/ 178 h 180"/>
                <a:gd name="T30" fmla="*/ 263 w 269"/>
                <a:gd name="T31" fmla="*/ 180 h 180"/>
                <a:gd name="T32" fmla="*/ 263 w 269"/>
                <a:gd name="T33" fmla="*/ 180 h 180"/>
                <a:gd name="T34" fmla="*/ 263 w 269"/>
                <a:gd name="T35" fmla="*/ 177 h 180"/>
                <a:gd name="T36" fmla="*/ 263 w 269"/>
                <a:gd name="T37" fmla="*/ 173 h 180"/>
                <a:gd name="T38" fmla="*/ 259 w 269"/>
                <a:gd name="T39" fmla="*/ 170 h 180"/>
                <a:gd name="T40" fmla="*/ 259 w 269"/>
                <a:gd name="T41" fmla="*/ 167 h 180"/>
                <a:gd name="T42" fmla="*/ 260 w 269"/>
                <a:gd name="T43" fmla="*/ 164 h 180"/>
                <a:gd name="T44" fmla="*/ 263 w 269"/>
                <a:gd name="T45" fmla="*/ 163 h 180"/>
                <a:gd name="T46" fmla="*/ 263 w 269"/>
                <a:gd name="T47" fmla="*/ 156 h 180"/>
                <a:gd name="T48" fmla="*/ 264 w 269"/>
                <a:gd name="T49" fmla="*/ 153 h 180"/>
                <a:gd name="T50" fmla="*/ 266 w 269"/>
                <a:gd name="T51" fmla="*/ 152 h 180"/>
                <a:gd name="T52" fmla="*/ 266 w 269"/>
                <a:gd name="T53" fmla="*/ 148 h 180"/>
                <a:gd name="T54" fmla="*/ 264 w 269"/>
                <a:gd name="T55" fmla="*/ 143 h 180"/>
                <a:gd name="T56" fmla="*/ 262 w 269"/>
                <a:gd name="T57" fmla="*/ 142 h 180"/>
                <a:gd name="T58" fmla="*/ 263 w 269"/>
                <a:gd name="T59" fmla="*/ 137 h 180"/>
                <a:gd name="T60" fmla="*/ 263 w 269"/>
                <a:gd name="T61" fmla="*/ 134 h 180"/>
                <a:gd name="T62" fmla="*/ 266 w 269"/>
                <a:gd name="T63" fmla="*/ 134 h 180"/>
                <a:gd name="T64" fmla="*/ 269 w 269"/>
                <a:gd name="T65" fmla="*/ 47 h 180"/>
                <a:gd name="T66" fmla="*/ 266 w 269"/>
                <a:gd name="T67" fmla="*/ 44 h 180"/>
                <a:gd name="T68" fmla="*/ 264 w 269"/>
                <a:gd name="T69" fmla="*/ 41 h 180"/>
                <a:gd name="T70" fmla="*/ 259 w 269"/>
                <a:gd name="T71" fmla="*/ 39 h 180"/>
                <a:gd name="T72" fmla="*/ 258 w 269"/>
                <a:gd name="T73" fmla="*/ 36 h 180"/>
                <a:gd name="T74" fmla="*/ 255 w 269"/>
                <a:gd name="T75" fmla="*/ 33 h 180"/>
                <a:gd name="T76" fmla="*/ 254 w 269"/>
                <a:gd name="T77" fmla="*/ 31 h 180"/>
                <a:gd name="T78" fmla="*/ 254 w 269"/>
                <a:gd name="T79" fmla="*/ 29 h 180"/>
                <a:gd name="T80" fmla="*/ 254 w 269"/>
                <a:gd name="T81" fmla="*/ 27 h 180"/>
                <a:gd name="T82" fmla="*/ 257 w 269"/>
                <a:gd name="T83" fmla="*/ 24 h 180"/>
                <a:gd name="T84" fmla="*/ 260 w 269"/>
                <a:gd name="T85" fmla="*/ 21 h 180"/>
                <a:gd name="T86" fmla="*/ 264 w 269"/>
                <a:gd name="T87" fmla="*/ 17 h 180"/>
                <a:gd name="T88" fmla="*/ 263 w 269"/>
                <a:gd name="T89" fmla="*/ 15 h 180"/>
                <a:gd name="T90" fmla="*/ 263 w 269"/>
                <a:gd name="T91" fmla="*/ 14 h 180"/>
                <a:gd name="T92" fmla="*/ 136 w 269"/>
                <a:gd name="T93" fmla="*/ 8 h 180"/>
                <a:gd name="T94" fmla="*/ 14 w 269"/>
                <a:gd name="T95" fmla="*/ 0 h 180"/>
                <a:gd name="T96" fmla="*/ 0 w 269"/>
                <a:gd name="T97" fmla="*/ 142 h 180"/>
                <a:gd name="T98" fmla="*/ 192 w 269"/>
                <a:gd name="T99" fmla="*/ 154 h 180"/>
                <a:gd name="T100" fmla="*/ 200 w 269"/>
                <a:gd name="T101" fmla="*/ 158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69" h="180">
                  <a:moveTo>
                    <a:pt x="200" y="158"/>
                  </a:moveTo>
                  <a:cubicBezTo>
                    <a:pt x="206" y="161"/>
                    <a:pt x="206" y="161"/>
                    <a:pt x="206" y="161"/>
                  </a:cubicBezTo>
                  <a:cubicBezTo>
                    <a:pt x="209" y="163"/>
                    <a:pt x="209" y="163"/>
                    <a:pt x="209" y="163"/>
                  </a:cubicBezTo>
                  <a:cubicBezTo>
                    <a:pt x="212" y="164"/>
                    <a:pt x="212" y="164"/>
                    <a:pt x="212" y="164"/>
                  </a:cubicBezTo>
                  <a:cubicBezTo>
                    <a:pt x="214" y="162"/>
                    <a:pt x="214" y="162"/>
                    <a:pt x="214" y="162"/>
                  </a:cubicBezTo>
                  <a:cubicBezTo>
                    <a:pt x="217" y="161"/>
                    <a:pt x="217" y="161"/>
                    <a:pt x="217" y="161"/>
                  </a:cubicBezTo>
                  <a:cubicBezTo>
                    <a:pt x="220" y="161"/>
                    <a:pt x="220" y="161"/>
                    <a:pt x="220" y="161"/>
                  </a:cubicBezTo>
                  <a:cubicBezTo>
                    <a:pt x="229" y="160"/>
                    <a:pt x="229" y="160"/>
                    <a:pt x="229" y="160"/>
                  </a:cubicBezTo>
                  <a:cubicBezTo>
                    <a:pt x="236" y="161"/>
                    <a:pt x="236" y="161"/>
                    <a:pt x="236" y="161"/>
                  </a:cubicBezTo>
                  <a:cubicBezTo>
                    <a:pt x="240" y="165"/>
                    <a:pt x="240" y="165"/>
                    <a:pt x="240" y="165"/>
                  </a:cubicBezTo>
                  <a:cubicBezTo>
                    <a:pt x="245" y="167"/>
                    <a:pt x="245" y="167"/>
                    <a:pt x="245" y="167"/>
                  </a:cubicBezTo>
                  <a:cubicBezTo>
                    <a:pt x="250" y="169"/>
                    <a:pt x="250" y="169"/>
                    <a:pt x="250" y="169"/>
                  </a:cubicBezTo>
                  <a:cubicBezTo>
                    <a:pt x="257" y="174"/>
                    <a:pt x="257" y="174"/>
                    <a:pt x="257" y="174"/>
                  </a:cubicBezTo>
                  <a:cubicBezTo>
                    <a:pt x="261" y="177"/>
                    <a:pt x="261" y="177"/>
                    <a:pt x="261" y="177"/>
                  </a:cubicBezTo>
                  <a:cubicBezTo>
                    <a:pt x="262" y="178"/>
                    <a:pt x="262" y="178"/>
                    <a:pt x="262" y="178"/>
                  </a:cubicBezTo>
                  <a:cubicBezTo>
                    <a:pt x="263" y="180"/>
                    <a:pt x="263" y="180"/>
                    <a:pt x="263" y="180"/>
                  </a:cubicBezTo>
                  <a:cubicBezTo>
                    <a:pt x="263" y="180"/>
                    <a:pt x="263" y="180"/>
                    <a:pt x="263" y="180"/>
                  </a:cubicBezTo>
                  <a:cubicBezTo>
                    <a:pt x="263" y="177"/>
                    <a:pt x="263" y="177"/>
                    <a:pt x="263" y="177"/>
                  </a:cubicBezTo>
                  <a:cubicBezTo>
                    <a:pt x="263" y="173"/>
                    <a:pt x="263" y="173"/>
                    <a:pt x="263" y="173"/>
                  </a:cubicBezTo>
                  <a:cubicBezTo>
                    <a:pt x="259" y="170"/>
                    <a:pt x="259" y="170"/>
                    <a:pt x="259" y="170"/>
                  </a:cubicBezTo>
                  <a:cubicBezTo>
                    <a:pt x="259" y="167"/>
                    <a:pt x="259" y="167"/>
                    <a:pt x="259" y="167"/>
                  </a:cubicBezTo>
                  <a:cubicBezTo>
                    <a:pt x="260" y="164"/>
                    <a:pt x="260" y="164"/>
                    <a:pt x="260" y="164"/>
                  </a:cubicBezTo>
                  <a:cubicBezTo>
                    <a:pt x="263" y="163"/>
                    <a:pt x="263" y="163"/>
                    <a:pt x="263" y="163"/>
                  </a:cubicBezTo>
                  <a:cubicBezTo>
                    <a:pt x="263" y="156"/>
                    <a:pt x="263" y="156"/>
                    <a:pt x="263" y="156"/>
                  </a:cubicBezTo>
                  <a:cubicBezTo>
                    <a:pt x="264" y="153"/>
                    <a:pt x="264" y="153"/>
                    <a:pt x="264" y="153"/>
                  </a:cubicBezTo>
                  <a:cubicBezTo>
                    <a:pt x="266" y="152"/>
                    <a:pt x="266" y="152"/>
                    <a:pt x="266" y="152"/>
                  </a:cubicBezTo>
                  <a:cubicBezTo>
                    <a:pt x="266" y="148"/>
                    <a:pt x="266" y="148"/>
                    <a:pt x="266" y="148"/>
                  </a:cubicBezTo>
                  <a:cubicBezTo>
                    <a:pt x="264" y="143"/>
                    <a:pt x="264" y="143"/>
                    <a:pt x="264" y="143"/>
                  </a:cubicBezTo>
                  <a:cubicBezTo>
                    <a:pt x="262" y="142"/>
                    <a:pt x="262" y="142"/>
                    <a:pt x="262" y="142"/>
                  </a:cubicBezTo>
                  <a:cubicBezTo>
                    <a:pt x="263" y="137"/>
                    <a:pt x="263" y="137"/>
                    <a:pt x="263" y="137"/>
                  </a:cubicBezTo>
                  <a:cubicBezTo>
                    <a:pt x="263" y="134"/>
                    <a:pt x="263" y="134"/>
                    <a:pt x="263" y="134"/>
                  </a:cubicBezTo>
                  <a:cubicBezTo>
                    <a:pt x="266" y="134"/>
                    <a:pt x="266" y="134"/>
                    <a:pt x="266" y="134"/>
                  </a:cubicBezTo>
                  <a:cubicBezTo>
                    <a:pt x="269" y="47"/>
                    <a:pt x="269" y="47"/>
                    <a:pt x="269" y="47"/>
                  </a:cubicBezTo>
                  <a:cubicBezTo>
                    <a:pt x="266" y="44"/>
                    <a:pt x="266" y="44"/>
                    <a:pt x="266" y="44"/>
                  </a:cubicBezTo>
                  <a:cubicBezTo>
                    <a:pt x="264" y="41"/>
                    <a:pt x="264" y="41"/>
                    <a:pt x="264" y="41"/>
                  </a:cubicBezTo>
                  <a:cubicBezTo>
                    <a:pt x="259" y="39"/>
                    <a:pt x="259" y="39"/>
                    <a:pt x="259" y="39"/>
                  </a:cubicBezTo>
                  <a:cubicBezTo>
                    <a:pt x="258" y="36"/>
                    <a:pt x="258" y="36"/>
                    <a:pt x="258" y="36"/>
                  </a:cubicBezTo>
                  <a:cubicBezTo>
                    <a:pt x="255" y="33"/>
                    <a:pt x="255" y="33"/>
                    <a:pt x="255" y="33"/>
                  </a:cubicBezTo>
                  <a:cubicBezTo>
                    <a:pt x="254" y="31"/>
                    <a:pt x="254" y="31"/>
                    <a:pt x="254" y="31"/>
                  </a:cubicBezTo>
                  <a:cubicBezTo>
                    <a:pt x="254" y="29"/>
                    <a:pt x="254" y="29"/>
                    <a:pt x="254" y="29"/>
                  </a:cubicBezTo>
                  <a:cubicBezTo>
                    <a:pt x="254" y="27"/>
                    <a:pt x="254" y="27"/>
                    <a:pt x="254" y="27"/>
                  </a:cubicBezTo>
                  <a:cubicBezTo>
                    <a:pt x="257" y="24"/>
                    <a:pt x="257" y="24"/>
                    <a:pt x="257" y="24"/>
                  </a:cubicBezTo>
                  <a:cubicBezTo>
                    <a:pt x="260" y="21"/>
                    <a:pt x="260" y="21"/>
                    <a:pt x="260" y="21"/>
                  </a:cubicBezTo>
                  <a:cubicBezTo>
                    <a:pt x="264" y="17"/>
                    <a:pt x="264" y="17"/>
                    <a:pt x="264" y="17"/>
                  </a:cubicBezTo>
                  <a:cubicBezTo>
                    <a:pt x="263" y="15"/>
                    <a:pt x="263" y="15"/>
                    <a:pt x="263" y="15"/>
                  </a:cubicBezTo>
                  <a:cubicBezTo>
                    <a:pt x="263" y="14"/>
                    <a:pt x="263" y="14"/>
                    <a:pt x="263" y="14"/>
                  </a:cubicBezTo>
                  <a:cubicBezTo>
                    <a:pt x="263" y="14"/>
                    <a:pt x="167" y="10"/>
                    <a:pt x="136" y="8"/>
                  </a:cubicBezTo>
                  <a:cubicBezTo>
                    <a:pt x="105" y="6"/>
                    <a:pt x="14" y="0"/>
                    <a:pt x="14" y="0"/>
                  </a:cubicBezTo>
                  <a:cubicBezTo>
                    <a:pt x="0" y="142"/>
                    <a:pt x="0" y="142"/>
                    <a:pt x="0" y="142"/>
                  </a:cubicBezTo>
                  <a:cubicBezTo>
                    <a:pt x="192" y="154"/>
                    <a:pt x="192" y="154"/>
                    <a:pt x="192" y="154"/>
                  </a:cubicBezTo>
                  <a:lnTo>
                    <a:pt x="200" y="158"/>
                  </a:lnTo>
                  <a:close/>
                </a:path>
              </a:pathLst>
            </a:custGeom>
            <a:grpFill/>
            <a:ln w="6350" cap="flat">
              <a:solidFill>
                <a:srgbClr val="FFFFFF"/>
              </a:solidFill>
              <a:prstDash val="solid"/>
              <a:miter lim="800000"/>
              <a:headEnd/>
              <a:tailEnd/>
            </a:ln>
          </p:spPr>
          <p:txBody>
            <a:bodyPr/>
            <a:lstStyle/>
            <a:p>
              <a:pPr defTabSz="1828434" fontAlgn="auto">
                <a:spcBef>
                  <a:spcPts val="0"/>
                </a:spcBef>
                <a:spcAft>
                  <a:spcPts val="0"/>
                </a:spcAft>
                <a:defRPr/>
              </a:pPr>
              <a:endParaRPr lang="en-US" dirty="0">
                <a:latin typeface="Source Sans Pro Regular" charset="0"/>
                <a:ea typeface="+mn-ea"/>
              </a:endParaRPr>
            </a:p>
          </p:txBody>
        </p:sp>
        <p:sp>
          <p:nvSpPr>
            <p:cNvPr id="240" name="Freeform 14"/>
            <p:cNvSpPr>
              <a:spLocks/>
            </p:cNvSpPr>
            <p:nvPr/>
          </p:nvSpPr>
          <p:spPr bwMode="auto">
            <a:xfrm>
              <a:off x="5922222" y="2058569"/>
              <a:ext cx="386195" cy="318738"/>
            </a:xfrm>
            <a:custGeom>
              <a:avLst/>
              <a:gdLst>
                <a:gd name="T0" fmla="*/ 229 w 229"/>
                <a:gd name="T1" fmla="*/ 27 h 189"/>
                <a:gd name="T2" fmla="*/ 228 w 229"/>
                <a:gd name="T3" fmla="*/ 27 h 189"/>
                <a:gd name="T4" fmla="*/ 28 w 229"/>
                <a:gd name="T5" fmla="*/ 0 h 189"/>
                <a:gd name="T6" fmla="*/ 24 w 229"/>
                <a:gd name="T7" fmla="*/ 23 h 189"/>
                <a:gd name="T8" fmla="*/ 7 w 229"/>
                <a:gd name="T9" fmla="*/ 122 h 189"/>
                <a:gd name="T10" fmla="*/ 0 w 229"/>
                <a:gd name="T11" fmla="*/ 162 h 189"/>
                <a:gd name="T12" fmla="*/ 61 w 229"/>
                <a:gd name="T13" fmla="*/ 172 h 189"/>
                <a:gd name="T14" fmla="*/ 212 w 229"/>
                <a:gd name="T15" fmla="*/ 189 h 189"/>
                <a:gd name="T16" fmla="*/ 220 w 229"/>
                <a:gd name="T17" fmla="*/ 109 h 189"/>
                <a:gd name="T18" fmla="*/ 229 w 229"/>
                <a:gd name="T19" fmla="*/ 27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9" h="189">
                  <a:moveTo>
                    <a:pt x="229" y="27"/>
                  </a:moveTo>
                  <a:lnTo>
                    <a:pt x="228" y="27"/>
                  </a:lnTo>
                  <a:lnTo>
                    <a:pt x="28" y="0"/>
                  </a:lnTo>
                  <a:lnTo>
                    <a:pt x="24" y="23"/>
                  </a:lnTo>
                  <a:lnTo>
                    <a:pt x="7" y="122"/>
                  </a:lnTo>
                  <a:lnTo>
                    <a:pt x="0" y="162"/>
                  </a:lnTo>
                  <a:lnTo>
                    <a:pt x="61" y="172"/>
                  </a:lnTo>
                  <a:lnTo>
                    <a:pt x="212" y="189"/>
                  </a:lnTo>
                  <a:lnTo>
                    <a:pt x="220" y="109"/>
                  </a:lnTo>
                  <a:lnTo>
                    <a:pt x="229" y="27"/>
                  </a:lnTo>
                  <a:close/>
                </a:path>
              </a:pathLst>
            </a:custGeom>
            <a:grpFill/>
            <a:ln w="6350" cap="flat">
              <a:solidFill>
                <a:srgbClr val="FFFFFF"/>
              </a:solidFill>
              <a:prstDash val="solid"/>
              <a:miter lim="800000"/>
              <a:headEnd/>
              <a:tailEnd/>
            </a:ln>
          </p:spPr>
          <p:txBody>
            <a:bodyPr/>
            <a:lstStyle/>
            <a:p>
              <a:pPr defTabSz="1828434" fontAlgn="auto">
                <a:spcBef>
                  <a:spcPts val="0"/>
                </a:spcBef>
                <a:spcAft>
                  <a:spcPts val="0"/>
                </a:spcAft>
                <a:defRPr/>
              </a:pPr>
              <a:endParaRPr lang="en-US" dirty="0">
                <a:latin typeface="Source Sans Pro Regular" charset="0"/>
                <a:ea typeface="+mn-ea"/>
              </a:endParaRPr>
            </a:p>
          </p:txBody>
        </p:sp>
        <p:sp>
          <p:nvSpPr>
            <p:cNvPr id="241" name="Freeform 15"/>
            <p:cNvSpPr>
              <a:spLocks/>
            </p:cNvSpPr>
            <p:nvPr/>
          </p:nvSpPr>
          <p:spPr bwMode="auto">
            <a:xfrm>
              <a:off x="6313477" y="1829213"/>
              <a:ext cx="359212" cy="231044"/>
            </a:xfrm>
            <a:custGeom>
              <a:avLst/>
              <a:gdLst>
                <a:gd name="T0" fmla="*/ 249 w 251"/>
                <a:gd name="T1" fmla="*/ 161 h 162"/>
                <a:gd name="T2" fmla="*/ 249 w 251"/>
                <a:gd name="T3" fmla="*/ 162 h 162"/>
                <a:gd name="T4" fmla="*/ 249 w 251"/>
                <a:gd name="T5" fmla="*/ 162 h 162"/>
                <a:gd name="T6" fmla="*/ 251 w 251"/>
                <a:gd name="T7" fmla="*/ 160 h 162"/>
                <a:gd name="T8" fmla="*/ 251 w 251"/>
                <a:gd name="T9" fmla="*/ 155 h 162"/>
                <a:gd name="T10" fmla="*/ 251 w 251"/>
                <a:gd name="T11" fmla="*/ 150 h 162"/>
                <a:gd name="T12" fmla="*/ 250 w 251"/>
                <a:gd name="T13" fmla="*/ 144 h 162"/>
                <a:gd name="T14" fmla="*/ 248 w 251"/>
                <a:gd name="T15" fmla="*/ 141 h 162"/>
                <a:gd name="T16" fmla="*/ 245 w 251"/>
                <a:gd name="T17" fmla="*/ 138 h 162"/>
                <a:gd name="T18" fmla="*/ 245 w 251"/>
                <a:gd name="T19" fmla="*/ 131 h 162"/>
                <a:gd name="T20" fmla="*/ 244 w 251"/>
                <a:gd name="T21" fmla="*/ 129 h 162"/>
                <a:gd name="T22" fmla="*/ 242 w 251"/>
                <a:gd name="T23" fmla="*/ 126 h 162"/>
                <a:gd name="T24" fmla="*/ 242 w 251"/>
                <a:gd name="T25" fmla="*/ 117 h 162"/>
                <a:gd name="T26" fmla="*/ 242 w 251"/>
                <a:gd name="T27" fmla="*/ 103 h 162"/>
                <a:gd name="T28" fmla="*/ 241 w 251"/>
                <a:gd name="T29" fmla="*/ 86 h 162"/>
                <a:gd name="T30" fmla="*/ 241 w 251"/>
                <a:gd name="T31" fmla="*/ 77 h 162"/>
                <a:gd name="T32" fmla="*/ 237 w 251"/>
                <a:gd name="T33" fmla="*/ 70 h 162"/>
                <a:gd name="T34" fmla="*/ 234 w 251"/>
                <a:gd name="T35" fmla="*/ 60 h 162"/>
                <a:gd name="T36" fmla="*/ 232 w 251"/>
                <a:gd name="T37" fmla="*/ 54 h 162"/>
                <a:gd name="T38" fmla="*/ 234 w 251"/>
                <a:gd name="T39" fmla="*/ 47 h 162"/>
                <a:gd name="T40" fmla="*/ 233 w 251"/>
                <a:gd name="T41" fmla="*/ 41 h 162"/>
                <a:gd name="T42" fmla="*/ 232 w 251"/>
                <a:gd name="T43" fmla="*/ 39 h 162"/>
                <a:gd name="T44" fmla="*/ 232 w 251"/>
                <a:gd name="T45" fmla="*/ 34 h 162"/>
                <a:gd name="T46" fmla="*/ 232 w 251"/>
                <a:gd name="T47" fmla="*/ 33 h 162"/>
                <a:gd name="T48" fmla="*/ 234 w 251"/>
                <a:gd name="T49" fmla="*/ 31 h 162"/>
                <a:gd name="T50" fmla="*/ 235 w 251"/>
                <a:gd name="T51" fmla="*/ 29 h 162"/>
                <a:gd name="T52" fmla="*/ 235 w 251"/>
                <a:gd name="T53" fmla="*/ 25 h 162"/>
                <a:gd name="T54" fmla="*/ 232 w 251"/>
                <a:gd name="T55" fmla="*/ 22 h 162"/>
                <a:gd name="T56" fmla="*/ 232 w 251"/>
                <a:gd name="T57" fmla="*/ 21 h 162"/>
                <a:gd name="T58" fmla="*/ 231 w 251"/>
                <a:gd name="T59" fmla="*/ 18 h 162"/>
                <a:gd name="T60" fmla="*/ 230 w 251"/>
                <a:gd name="T61" fmla="*/ 13 h 162"/>
                <a:gd name="T62" fmla="*/ 97 w 251"/>
                <a:gd name="T63" fmla="*/ 7 h 162"/>
                <a:gd name="T64" fmla="*/ 14 w 251"/>
                <a:gd name="T65" fmla="*/ 0 h 162"/>
                <a:gd name="T66" fmla="*/ 0 w 251"/>
                <a:gd name="T67" fmla="*/ 147 h 162"/>
                <a:gd name="T68" fmla="*/ 122 w 251"/>
                <a:gd name="T69" fmla="*/ 155 h 162"/>
                <a:gd name="T70" fmla="*/ 249 w 251"/>
                <a:gd name="T71" fmla="*/ 161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51" h="162">
                  <a:moveTo>
                    <a:pt x="249" y="161"/>
                  </a:moveTo>
                  <a:cubicBezTo>
                    <a:pt x="249" y="162"/>
                    <a:pt x="249" y="162"/>
                    <a:pt x="249" y="162"/>
                  </a:cubicBezTo>
                  <a:cubicBezTo>
                    <a:pt x="249" y="162"/>
                    <a:pt x="249" y="162"/>
                    <a:pt x="249" y="162"/>
                  </a:cubicBezTo>
                  <a:cubicBezTo>
                    <a:pt x="251" y="160"/>
                    <a:pt x="251" y="160"/>
                    <a:pt x="251" y="160"/>
                  </a:cubicBezTo>
                  <a:cubicBezTo>
                    <a:pt x="251" y="155"/>
                    <a:pt x="251" y="155"/>
                    <a:pt x="251" y="155"/>
                  </a:cubicBezTo>
                  <a:cubicBezTo>
                    <a:pt x="251" y="150"/>
                    <a:pt x="251" y="150"/>
                    <a:pt x="251" y="150"/>
                  </a:cubicBezTo>
                  <a:cubicBezTo>
                    <a:pt x="250" y="144"/>
                    <a:pt x="250" y="144"/>
                    <a:pt x="250" y="144"/>
                  </a:cubicBezTo>
                  <a:cubicBezTo>
                    <a:pt x="248" y="141"/>
                    <a:pt x="248" y="141"/>
                    <a:pt x="248" y="141"/>
                  </a:cubicBezTo>
                  <a:cubicBezTo>
                    <a:pt x="245" y="138"/>
                    <a:pt x="245" y="138"/>
                    <a:pt x="245" y="138"/>
                  </a:cubicBezTo>
                  <a:cubicBezTo>
                    <a:pt x="245" y="131"/>
                    <a:pt x="245" y="131"/>
                    <a:pt x="245" y="131"/>
                  </a:cubicBezTo>
                  <a:cubicBezTo>
                    <a:pt x="244" y="129"/>
                    <a:pt x="244" y="129"/>
                    <a:pt x="244" y="129"/>
                  </a:cubicBezTo>
                  <a:cubicBezTo>
                    <a:pt x="242" y="126"/>
                    <a:pt x="242" y="126"/>
                    <a:pt x="242" y="126"/>
                  </a:cubicBezTo>
                  <a:cubicBezTo>
                    <a:pt x="242" y="117"/>
                    <a:pt x="242" y="117"/>
                    <a:pt x="242" y="117"/>
                  </a:cubicBezTo>
                  <a:cubicBezTo>
                    <a:pt x="242" y="103"/>
                    <a:pt x="242" y="103"/>
                    <a:pt x="242" y="103"/>
                  </a:cubicBezTo>
                  <a:cubicBezTo>
                    <a:pt x="241" y="86"/>
                    <a:pt x="241" y="86"/>
                    <a:pt x="241" y="86"/>
                  </a:cubicBezTo>
                  <a:cubicBezTo>
                    <a:pt x="241" y="77"/>
                    <a:pt x="241" y="77"/>
                    <a:pt x="241" y="77"/>
                  </a:cubicBezTo>
                  <a:cubicBezTo>
                    <a:pt x="237" y="70"/>
                    <a:pt x="237" y="70"/>
                    <a:pt x="237" y="70"/>
                  </a:cubicBezTo>
                  <a:cubicBezTo>
                    <a:pt x="234" y="60"/>
                    <a:pt x="234" y="60"/>
                    <a:pt x="234" y="60"/>
                  </a:cubicBezTo>
                  <a:cubicBezTo>
                    <a:pt x="232" y="54"/>
                    <a:pt x="232" y="54"/>
                    <a:pt x="232" y="54"/>
                  </a:cubicBezTo>
                  <a:cubicBezTo>
                    <a:pt x="234" y="47"/>
                    <a:pt x="234" y="47"/>
                    <a:pt x="234" y="47"/>
                  </a:cubicBezTo>
                  <a:cubicBezTo>
                    <a:pt x="233" y="41"/>
                    <a:pt x="233" y="41"/>
                    <a:pt x="233" y="41"/>
                  </a:cubicBezTo>
                  <a:cubicBezTo>
                    <a:pt x="232" y="39"/>
                    <a:pt x="232" y="39"/>
                    <a:pt x="232" y="39"/>
                  </a:cubicBezTo>
                  <a:cubicBezTo>
                    <a:pt x="232" y="34"/>
                    <a:pt x="232" y="34"/>
                    <a:pt x="232" y="34"/>
                  </a:cubicBezTo>
                  <a:cubicBezTo>
                    <a:pt x="232" y="33"/>
                    <a:pt x="232" y="33"/>
                    <a:pt x="232" y="33"/>
                  </a:cubicBezTo>
                  <a:cubicBezTo>
                    <a:pt x="234" y="31"/>
                    <a:pt x="234" y="31"/>
                    <a:pt x="234" y="31"/>
                  </a:cubicBezTo>
                  <a:cubicBezTo>
                    <a:pt x="235" y="29"/>
                    <a:pt x="235" y="29"/>
                    <a:pt x="235" y="29"/>
                  </a:cubicBezTo>
                  <a:cubicBezTo>
                    <a:pt x="235" y="25"/>
                    <a:pt x="235" y="25"/>
                    <a:pt x="235" y="25"/>
                  </a:cubicBezTo>
                  <a:cubicBezTo>
                    <a:pt x="232" y="22"/>
                    <a:pt x="232" y="22"/>
                    <a:pt x="232" y="22"/>
                  </a:cubicBezTo>
                  <a:cubicBezTo>
                    <a:pt x="232" y="21"/>
                    <a:pt x="232" y="21"/>
                    <a:pt x="232" y="21"/>
                  </a:cubicBezTo>
                  <a:cubicBezTo>
                    <a:pt x="231" y="18"/>
                    <a:pt x="231" y="18"/>
                    <a:pt x="231" y="18"/>
                  </a:cubicBezTo>
                  <a:cubicBezTo>
                    <a:pt x="230" y="13"/>
                    <a:pt x="230" y="13"/>
                    <a:pt x="230" y="13"/>
                  </a:cubicBezTo>
                  <a:cubicBezTo>
                    <a:pt x="230" y="13"/>
                    <a:pt x="130" y="9"/>
                    <a:pt x="97" y="7"/>
                  </a:cubicBezTo>
                  <a:cubicBezTo>
                    <a:pt x="76" y="6"/>
                    <a:pt x="14" y="0"/>
                    <a:pt x="14" y="0"/>
                  </a:cubicBezTo>
                  <a:cubicBezTo>
                    <a:pt x="0" y="147"/>
                    <a:pt x="0" y="147"/>
                    <a:pt x="0" y="147"/>
                  </a:cubicBezTo>
                  <a:cubicBezTo>
                    <a:pt x="0" y="147"/>
                    <a:pt x="91" y="153"/>
                    <a:pt x="122" y="155"/>
                  </a:cubicBezTo>
                  <a:cubicBezTo>
                    <a:pt x="153" y="157"/>
                    <a:pt x="249" y="161"/>
                    <a:pt x="249" y="161"/>
                  </a:cubicBezTo>
                  <a:close/>
                </a:path>
              </a:pathLst>
            </a:custGeom>
            <a:grpFill/>
            <a:ln w="6350" cap="flat">
              <a:solidFill>
                <a:srgbClr val="FFFFFF"/>
              </a:solidFill>
              <a:prstDash val="solid"/>
              <a:miter lim="800000"/>
              <a:headEnd/>
              <a:tailEnd/>
            </a:ln>
          </p:spPr>
          <p:txBody>
            <a:bodyPr/>
            <a:lstStyle/>
            <a:p>
              <a:pPr defTabSz="1828434" fontAlgn="auto">
                <a:spcBef>
                  <a:spcPts val="0"/>
                </a:spcBef>
                <a:spcAft>
                  <a:spcPts val="0"/>
                </a:spcAft>
                <a:defRPr/>
              </a:pPr>
              <a:endParaRPr lang="en-US" dirty="0">
                <a:latin typeface="Source Sans Pro Regular" charset="0"/>
                <a:ea typeface="+mn-ea"/>
              </a:endParaRPr>
            </a:p>
          </p:txBody>
        </p:sp>
        <p:sp>
          <p:nvSpPr>
            <p:cNvPr id="242" name="Freeform 16"/>
            <p:cNvSpPr>
              <a:spLocks/>
            </p:cNvSpPr>
            <p:nvPr/>
          </p:nvSpPr>
          <p:spPr bwMode="auto">
            <a:xfrm>
              <a:off x="5982934" y="2348638"/>
              <a:ext cx="401373" cy="315365"/>
            </a:xfrm>
            <a:custGeom>
              <a:avLst/>
              <a:gdLst>
                <a:gd name="T0" fmla="*/ 267 w 281"/>
                <a:gd name="T1" fmla="*/ 221 h 221"/>
                <a:gd name="T2" fmla="*/ 277 w 281"/>
                <a:gd name="T3" fmla="*/ 75 h 221"/>
                <a:gd name="T4" fmla="*/ 277 w 281"/>
                <a:gd name="T5" fmla="*/ 75 h 221"/>
                <a:gd name="T6" fmla="*/ 277 w 281"/>
                <a:gd name="T7" fmla="*/ 75 h 221"/>
                <a:gd name="T8" fmla="*/ 281 w 281"/>
                <a:gd name="T9" fmla="*/ 28 h 221"/>
                <a:gd name="T10" fmla="*/ 208 w 281"/>
                <a:gd name="T11" fmla="*/ 21 h 221"/>
                <a:gd name="T12" fmla="*/ 30 w 281"/>
                <a:gd name="T13" fmla="*/ 0 h 221"/>
                <a:gd name="T14" fmla="*/ 0 w 281"/>
                <a:gd name="T15" fmla="*/ 192 h 221"/>
                <a:gd name="T16" fmla="*/ 229 w 281"/>
                <a:gd name="T17" fmla="*/ 219 h 221"/>
                <a:gd name="T18" fmla="*/ 267 w 281"/>
                <a:gd name="T19" fmla="*/ 221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1" h="221">
                  <a:moveTo>
                    <a:pt x="267" y="221"/>
                  </a:moveTo>
                  <a:cubicBezTo>
                    <a:pt x="277" y="75"/>
                    <a:pt x="277" y="75"/>
                    <a:pt x="277" y="75"/>
                  </a:cubicBezTo>
                  <a:cubicBezTo>
                    <a:pt x="277" y="75"/>
                    <a:pt x="277" y="75"/>
                    <a:pt x="277" y="75"/>
                  </a:cubicBezTo>
                  <a:cubicBezTo>
                    <a:pt x="277" y="75"/>
                    <a:pt x="277" y="75"/>
                    <a:pt x="277" y="75"/>
                  </a:cubicBezTo>
                  <a:cubicBezTo>
                    <a:pt x="281" y="28"/>
                    <a:pt x="281" y="28"/>
                    <a:pt x="281" y="28"/>
                  </a:cubicBezTo>
                  <a:cubicBezTo>
                    <a:pt x="208" y="21"/>
                    <a:pt x="208" y="21"/>
                    <a:pt x="208" y="21"/>
                  </a:cubicBezTo>
                  <a:cubicBezTo>
                    <a:pt x="30" y="0"/>
                    <a:pt x="30" y="0"/>
                    <a:pt x="30" y="0"/>
                  </a:cubicBezTo>
                  <a:cubicBezTo>
                    <a:pt x="0" y="192"/>
                    <a:pt x="0" y="192"/>
                    <a:pt x="0" y="192"/>
                  </a:cubicBezTo>
                  <a:cubicBezTo>
                    <a:pt x="229" y="219"/>
                    <a:pt x="229" y="219"/>
                    <a:pt x="229" y="219"/>
                  </a:cubicBezTo>
                  <a:cubicBezTo>
                    <a:pt x="229" y="219"/>
                    <a:pt x="245" y="220"/>
                    <a:pt x="267" y="221"/>
                  </a:cubicBezTo>
                  <a:close/>
                </a:path>
              </a:pathLst>
            </a:custGeom>
            <a:grpFill/>
            <a:ln w="6350" cap="flat">
              <a:solidFill>
                <a:srgbClr val="FFFFFF"/>
              </a:solidFill>
              <a:prstDash val="solid"/>
              <a:miter lim="800000"/>
              <a:headEnd/>
              <a:tailEnd/>
            </a:ln>
          </p:spPr>
          <p:txBody>
            <a:bodyPr/>
            <a:lstStyle/>
            <a:p>
              <a:pPr defTabSz="1828434" fontAlgn="auto">
                <a:spcBef>
                  <a:spcPts val="0"/>
                </a:spcBef>
                <a:spcAft>
                  <a:spcPts val="0"/>
                </a:spcAft>
                <a:defRPr/>
              </a:pPr>
              <a:endParaRPr lang="en-US" dirty="0">
                <a:latin typeface="Source Sans Pro Regular" charset="0"/>
                <a:ea typeface="+mn-ea"/>
              </a:endParaRPr>
            </a:p>
          </p:txBody>
        </p:sp>
        <p:sp>
          <p:nvSpPr>
            <p:cNvPr id="243" name="Freeform 17"/>
            <p:cNvSpPr>
              <a:spLocks/>
            </p:cNvSpPr>
            <p:nvPr/>
          </p:nvSpPr>
          <p:spPr bwMode="auto">
            <a:xfrm>
              <a:off x="5716476" y="2235646"/>
              <a:ext cx="308619" cy="386196"/>
            </a:xfrm>
            <a:custGeom>
              <a:avLst/>
              <a:gdLst>
                <a:gd name="T0" fmla="*/ 183 w 183"/>
                <a:gd name="T1" fmla="*/ 67 h 229"/>
                <a:gd name="T2" fmla="*/ 122 w 183"/>
                <a:gd name="T3" fmla="*/ 57 h 229"/>
                <a:gd name="T4" fmla="*/ 129 w 183"/>
                <a:gd name="T5" fmla="*/ 17 h 229"/>
                <a:gd name="T6" fmla="*/ 39 w 183"/>
                <a:gd name="T7" fmla="*/ 0 h 229"/>
                <a:gd name="T8" fmla="*/ 0 w 183"/>
                <a:gd name="T9" fmla="*/ 201 h 229"/>
                <a:gd name="T10" fmla="*/ 158 w 183"/>
                <a:gd name="T11" fmla="*/ 229 h 229"/>
                <a:gd name="T12" fmla="*/ 183 w 183"/>
                <a:gd name="T13" fmla="*/ 67 h 229"/>
              </a:gdLst>
              <a:ahLst/>
              <a:cxnLst>
                <a:cxn ang="0">
                  <a:pos x="T0" y="T1"/>
                </a:cxn>
                <a:cxn ang="0">
                  <a:pos x="T2" y="T3"/>
                </a:cxn>
                <a:cxn ang="0">
                  <a:pos x="T4" y="T5"/>
                </a:cxn>
                <a:cxn ang="0">
                  <a:pos x="T6" y="T7"/>
                </a:cxn>
                <a:cxn ang="0">
                  <a:pos x="T8" y="T9"/>
                </a:cxn>
                <a:cxn ang="0">
                  <a:pos x="T10" y="T11"/>
                </a:cxn>
                <a:cxn ang="0">
                  <a:pos x="T12" y="T13"/>
                </a:cxn>
              </a:cxnLst>
              <a:rect l="0" t="0" r="r" b="b"/>
              <a:pathLst>
                <a:path w="183" h="229">
                  <a:moveTo>
                    <a:pt x="183" y="67"/>
                  </a:moveTo>
                  <a:lnTo>
                    <a:pt x="122" y="57"/>
                  </a:lnTo>
                  <a:lnTo>
                    <a:pt x="129" y="17"/>
                  </a:lnTo>
                  <a:lnTo>
                    <a:pt x="39" y="0"/>
                  </a:lnTo>
                  <a:lnTo>
                    <a:pt x="0" y="201"/>
                  </a:lnTo>
                  <a:lnTo>
                    <a:pt x="158" y="229"/>
                  </a:lnTo>
                  <a:lnTo>
                    <a:pt x="183" y="67"/>
                  </a:lnTo>
                  <a:close/>
                </a:path>
              </a:pathLst>
            </a:custGeom>
            <a:grpFill/>
            <a:ln w="6350" cap="flat">
              <a:solidFill>
                <a:srgbClr val="FFFFFF"/>
              </a:solidFill>
              <a:prstDash val="solid"/>
              <a:miter lim="800000"/>
              <a:headEnd/>
              <a:tailEnd/>
            </a:ln>
          </p:spPr>
          <p:txBody>
            <a:bodyPr/>
            <a:lstStyle/>
            <a:p>
              <a:pPr defTabSz="1828434" fontAlgn="auto">
                <a:spcBef>
                  <a:spcPts val="0"/>
                </a:spcBef>
                <a:spcAft>
                  <a:spcPts val="0"/>
                </a:spcAft>
                <a:defRPr/>
              </a:pPr>
              <a:endParaRPr lang="en-US" dirty="0">
                <a:latin typeface="Source Sans Pro Regular" charset="0"/>
                <a:ea typeface="+mn-ea"/>
              </a:endParaRPr>
            </a:p>
          </p:txBody>
        </p:sp>
        <p:sp>
          <p:nvSpPr>
            <p:cNvPr id="244" name="Freeform 18"/>
            <p:cNvSpPr>
              <a:spLocks/>
            </p:cNvSpPr>
            <p:nvPr/>
          </p:nvSpPr>
          <p:spPr bwMode="auto">
            <a:xfrm>
              <a:off x="5428094" y="2164816"/>
              <a:ext cx="354153" cy="536288"/>
            </a:xfrm>
            <a:custGeom>
              <a:avLst/>
              <a:gdLst>
                <a:gd name="T0" fmla="*/ 5 w 248"/>
                <a:gd name="T1" fmla="*/ 131 h 375"/>
                <a:gd name="T2" fmla="*/ 1 w 248"/>
                <a:gd name="T3" fmla="*/ 132 h 375"/>
                <a:gd name="T4" fmla="*/ 0 w 248"/>
                <a:gd name="T5" fmla="*/ 135 h 375"/>
                <a:gd name="T6" fmla="*/ 1 w 248"/>
                <a:gd name="T7" fmla="*/ 139 h 375"/>
                <a:gd name="T8" fmla="*/ 2 w 248"/>
                <a:gd name="T9" fmla="*/ 142 h 375"/>
                <a:gd name="T10" fmla="*/ 3 w 248"/>
                <a:gd name="T11" fmla="*/ 143 h 375"/>
                <a:gd name="T12" fmla="*/ 7 w 248"/>
                <a:gd name="T13" fmla="*/ 145 h 375"/>
                <a:gd name="T14" fmla="*/ 160 w 248"/>
                <a:gd name="T15" fmla="*/ 375 h 375"/>
                <a:gd name="T16" fmla="*/ 163 w 248"/>
                <a:gd name="T17" fmla="*/ 371 h 375"/>
                <a:gd name="T18" fmla="*/ 164 w 248"/>
                <a:gd name="T19" fmla="*/ 367 h 375"/>
                <a:gd name="T20" fmla="*/ 164 w 248"/>
                <a:gd name="T21" fmla="*/ 354 h 375"/>
                <a:gd name="T22" fmla="*/ 164 w 248"/>
                <a:gd name="T23" fmla="*/ 340 h 375"/>
                <a:gd name="T24" fmla="*/ 164 w 248"/>
                <a:gd name="T25" fmla="*/ 329 h 375"/>
                <a:gd name="T26" fmla="*/ 167 w 248"/>
                <a:gd name="T27" fmla="*/ 326 h 375"/>
                <a:gd name="T28" fmla="*/ 174 w 248"/>
                <a:gd name="T29" fmla="*/ 324 h 375"/>
                <a:gd name="T30" fmla="*/ 176 w 248"/>
                <a:gd name="T31" fmla="*/ 328 h 375"/>
                <a:gd name="T32" fmla="*/ 180 w 248"/>
                <a:gd name="T33" fmla="*/ 326 h 375"/>
                <a:gd name="T34" fmla="*/ 185 w 248"/>
                <a:gd name="T35" fmla="*/ 330 h 375"/>
                <a:gd name="T36" fmla="*/ 188 w 248"/>
                <a:gd name="T37" fmla="*/ 332 h 375"/>
                <a:gd name="T38" fmla="*/ 191 w 248"/>
                <a:gd name="T39" fmla="*/ 330 h 375"/>
                <a:gd name="T40" fmla="*/ 197 w 248"/>
                <a:gd name="T41" fmla="*/ 312 h 375"/>
                <a:gd name="T42" fmla="*/ 202 w 248"/>
                <a:gd name="T43" fmla="*/ 287 h 375"/>
                <a:gd name="T44" fmla="*/ 248 w 248"/>
                <a:gd name="T45" fmla="*/ 49 h 375"/>
                <a:gd name="T46" fmla="*/ 134 w 248"/>
                <a:gd name="T47" fmla="*/ 24 h 375"/>
                <a:gd name="T48" fmla="*/ 42 w 248"/>
                <a:gd name="T49" fmla="*/ 0 h 375"/>
                <a:gd name="T50" fmla="*/ 8 w 248"/>
                <a:gd name="T51" fmla="*/ 130 h 375"/>
                <a:gd name="T52" fmla="*/ 5 w 248"/>
                <a:gd name="T53" fmla="*/ 131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8" h="375">
                  <a:moveTo>
                    <a:pt x="5" y="131"/>
                  </a:moveTo>
                  <a:cubicBezTo>
                    <a:pt x="1" y="132"/>
                    <a:pt x="1" y="132"/>
                    <a:pt x="1" y="132"/>
                  </a:cubicBezTo>
                  <a:cubicBezTo>
                    <a:pt x="0" y="135"/>
                    <a:pt x="0" y="135"/>
                    <a:pt x="0" y="135"/>
                  </a:cubicBezTo>
                  <a:cubicBezTo>
                    <a:pt x="1" y="139"/>
                    <a:pt x="1" y="139"/>
                    <a:pt x="1" y="139"/>
                  </a:cubicBezTo>
                  <a:cubicBezTo>
                    <a:pt x="2" y="142"/>
                    <a:pt x="2" y="142"/>
                    <a:pt x="2" y="142"/>
                  </a:cubicBezTo>
                  <a:cubicBezTo>
                    <a:pt x="3" y="143"/>
                    <a:pt x="3" y="143"/>
                    <a:pt x="3" y="143"/>
                  </a:cubicBezTo>
                  <a:cubicBezTo>
                    <a:pt x="7" y="145"/>
                    <a:pt x="7" y="145"/>
                    <a:pt x="7" y="145"/>
                  </a:cubicBezTo>
                  <a:cubicBezTo>
                    <a:pt x="160" y="375"/>
                    <a:pt x="160" y="375"/>
                    <a:pt x="160" y="375"/>
                  </a:cubicBezTo>
                  <a:cubicBezTo>
                    <a:pt x="163" y="371"/>
                    <a:pt x="163" y="371"/>
                    <a:pt x="163" y="371"/>
                  </a:cubicBezTo>
                  <a:cubicBezTo>
                    <a:pt x="164" y="367"/>
                    <a:pt x="164" y="367"/>
                    <a:pt x="164" y="367"/>
                  </a:cubicBezTo>
                  <a:cubicBezTo>
                    <a:pt x="164" y="354"/>
                    <a:pt x="164" y="354"/>
                    <a:pt x="164" y="354"/>
                  </a:cubicBezTo>
                  <a:cubicBezTo>
                    <a:pt x="164" y="340"/>
                    <a:pt x="164" y="340"/>
                    <a:pt x="164" y="340"/>
                  </a:cubicBezTo>
                  <a:cubicBezTo>
                    <a:pt x="164" y="329"/>
                    <a:pt x="164" y="329"/>
                    <a:pt x="164" y="329"/>
                  </a:cubicBezTo>
                  <a:cubicBezTo>
                    <a:pt x="167" y="326"/>
                    <a:pt x="167" y="326"/>
                    <a:pt x="167" y="326"/>
                  </a:cubicBezTo>
                  <a:cubicBezTo>
                    <a:pt x="174" y="324"/>
                    <a:pt x="174" y="324"/>
                    <a:pt x="174" y="324"/>
                  </a:cubicBezTo>
                  <a:cubicBezTo>
                    <a:pt x="176" y="328"/>
                    <a:pt x="176" y="328"/>
                    <a:pt x="176" y="328"/>
                  </a:cubicBezTo>
                  <a:cubicBezTo>
                    <a:pt x="180" y="326"/>
                    <a:pt x="180" y="326"/>
                    <a:pt x="180" y="326"/>
                  </a:cubicBezTo>
                  <a:cubicBezTo>
                    <a:pt x="185" y="330"/>
                    <a:pt x="185" y="330"/>
                    <a:pt x="185" y="330"/>
                  </a:cubicBezTo>
                  <a:cubicBezTo>
                    <a:pt x="188" y="332"/>
                    <a:pt x="188" y="332"/>
                    <a:pt x="188" y="332"/>
                  </a:cubicBezTo>
                  <a:cubicBezTo>
                    <a:pt x="191" y="330"/>
                    <a:pt x="191" y="330"/>
                    <a:pt x="191" y="330"/>
                  </a:cubicBezTo>
                  <a:cubicBezTo>
                    <a:pt x="191" y="330"/>
                    <a:pt x="195" y="316"/>
                    <a:pt x="197" y="312"/>
                  </a:cubicBezTo>
                  <a:cubicBezTo>
                    <a:pt x="198" y="306"/>
                    <a:pt x="202" y="287"/>
                    <a:pt x="202" y="287"/>
                  </a:cubicBezTo>
                  <a:cubicBezTo>
                    <a:pt x="248" y="49"/>
                    <a:pt x="248" y="49"/>
                    <a:pt x="248" y="49"/>
                  </a:cubicBezTo>
                  <a:cubicBezTo>
                    <a:pt x="248" y="49"/>
                    <a:pt x="163" y="31"/>
                    <a:pt x="134" y="24"/>
                  </a:cubicBezTo>
                  <a:cubicBezTo>
                    <a:pt x="111" y="19"/>
                    <a:pt x="42" y="0"/>
                    <a:pt x="42" y="0"/>
                  </a:cubicBezTo>
                  <a:cubicBezTo>
                    <a:pt x="8" y="130"/>
                    <a:pt x="8" y="130"/>
                    <a:pt x="8" y="130"/>
                  </a:cubicBezTo>
                  <a:lnTo>
                    <a:pt x="5" y="131"/>
                  </a:lnTo>
                  <a:close/>
                </a:path>
              </a:pathLst>
            </a:custGeom>
            <a:grpFill/>
            <a:ln w="6350" cap="flat">
              <a:solidFill>
                <a:srgbClr val="FFFFFF"/>
              </a:solidFill>
              <a:prstDash val="solid"/>
              <a:miter lim="800000"/>
              <a:headEnd/>
              <a:tailEnd/>
            </a:ln>
          </p:spPr>
          <p:txBody>
            <a:bodyPr/>
            <a:lstStyle/>
            <a:p>
              <a:pPr defTabSz="1828434" fontAlgn="auto">
                <a:spcBef>
                  <a:spcPts val="0"/>
                </a:spcBef>
                <a:spcAft>
                  <a:spcPts val="0"/>
                </a:spcAft>
                <a:defRPr/>
              </a:pPr>
              <a:endParaRPr lang="en-US" dirty="0">
                <a:latin typeface="Source Sans Pro Regular" charset="0"/>
                <a:ea typeface="+mn-ea"/>
              </a:endParaRPr>
            </a:p>
          </p:txBody>
        </p:sp>
        <p:sp>
          <p:nvSpPr>
            <p:cNvPr id="245" name="Freeform 19"/>
            <p:cNvSpPr>
              <a:spLocks/>
            </p:cNvSpPr>
            <p:nvPr/>
          </p:nvSpPr>
          <p:spPr bwMode="auto">
            <a:xfrm>
              <a:off x="5278001" y="1830900"/>
              <a:ext cx="440161" cy="372704"/>
            </a:xfrm>
            <a:custGeom>
              <a:avLst/>
              <a:gdLst>
                <a:gd name="T0" fmla="*/ 269 w 308"/>
                <a:gd name="T1" fmla="*/ 182 h 261"/>
                <a:gd name="T2" fmla="*/ 270 w 308"/>
                <a:gd name="T3" fmla="*/ 175 h 261"/>
                <a:gd name="T4" fmla="*/ 275 w 308"/>
                <a:gd name="T5" fmla="*/ 171 h 261"/>
                <a:gd name="T6" fmla="*/ 276 w 308"/>
                <a:gd name="T7" fmla="*/ 159 h 261"/>
                <a:gd name="T8" fmla="*/ 274 w 308"/>
                <a:gd name="T9" fmla="*/ 154 h 261"/>
                <a:gd name="T10" fmla="*/ 271 w 308"/>
                <a:gd name="T11" fmla="*/ 153 h 261"/>
                <a:gd name="T12" fmla="*/ 270 w 308"/>
                <a:gd name="T13" fmla="*/ 145 h 261"/>
                <a:gd name="T14" fmla="*/ 277 w 308"/>
                <a:gd name="T15" fmla="*/ 137 h 261"/>
                <a:gd name="T16" fmla="*/ 288 w 308"/>
                <a:gd name="T17" fmla="*/ 125 h 261"/>
                <a:gd name="T18" fmla="*/ 291 w 308"/>
                <a:gd name="T19" fmla="*/ 120 h 261"/>
                <a:gd name="T20" fmla="*/ 297 w 308"/>
                <a:gd name="T21" fmla="*/ 111 h 261"/>
                <a:gd name="T22" fmla="*/ 304 w 308"/>
                <a:gd name="T23" fmla="*/ 104 h 261"/>
                <a:gd name="T24" fmla="*/ 308 w 308"/>
                <a:gd name="T25" fmla="*/ 98 h 261"/>
                <a:gd name="T26" fmla="*/ 307 w 308"/>
                <a:gd name="T27" fmla="*/ 90 h 261"/>
                <a:gd name="T28" fmla="*/ 300 w 308"/>
                <a:gd name="T29" fmla="*/ 83 h 261"/>
                <a:gd name="T30" fmla="*/ 297 w 308"/>
                <a:gd name="T31" fmla="*/ 74 h 261"/>
                <a:gd name="T32" fmla="*/ 220 w 308"/>
                <a:gd name="T33" fmla="*/ 56 h 261"/>
                <a:gd name="T34" fmla="*/ 211 w 308"/>
                <a:gd name="T35" fmla="*/ 56 h 261"/>
                <a:gd name="T36" fmla="*/ 178 w 308"/>
                <a:gd name="T37" fmla="*/ 58 h 261"/>
                <a:gd name="T38" fmla="*/ 172 w 308"/>
                <a:gd name="T39" fmla="*/ 57 h 261"/>
                <a:gd name="T40" fmla="*/ 167 w 308"/>
                <a:gd name="T41" fmla="*/ 58 h 261"/>
                <a:gd name="T42" fmla="*/ 164 w 308"/>
                <a:gd name="T43" fmla="*/ 56 h 261"/>
                <a:gd name="T44" fmla="*/ 156 w 308"/>
                <a:gd name="T45" fmla="*/ 55 h 261"/>
                <a:gd name="T46" fmla="*/ 155 w 308"/>
                <a:gd name="T47" fmla="*/ 52 h 261"/>
                <a:gd name="T48" fmla="*/ 143 w 308"/>
                <a:gd name="T49" fmla="*/ 49 h 261"/>
                <a:gd name="T50" fmla="*/ 136 w 308"/>
                <a:gd name="T51" fmla="*/ 46 h 261"/>
                <a:gd name="T52" fmla="*/ 121 w 308"/>
                <a:gd name="T53" fmla="*/ 49 h 261"/>
                <a:gd name="T54" fmla="*/ 103 w 308"/>
                <a:gd name="T55" fmla="*/ 40 h 261"/>
                <a:gd name="T56" fmla="*/ 99 w 308"/>
                <a:gd name="T57" fmla="*/ 12 h 261"/>
                <a:gd name="T58" fmla="*/ 90 w 308"/>
                <a:gd name="T59" fmla="*/ 10 h 261"/>
                <a:gd name="T60" fmla="*/ 80 w 308"/>
                <a:gd name="T61" fmla="*/ 4 h 261"/>
                <a:gd name="T62" fmla="*/ 70 w 308"/>
                <a:gd name="T63" fmla="*/ 0 h 261"/>
                <a:gd name="T64" fmla="*/ 68 w 308"/>
                <a:gd name="T65" fmla="*/ 13 h 261"/>
                <a:gd name="T66" fmla="*/ 64 w 308"/>
                <a:gd name="T67" fmla="*/ 28 h 261"/>
                <a:gd name="T68" fmla="*/ 60 w 308"/>
                <a:gd name="T69" fmla="*/ 38 h 261"/>
                <a:gd name="T70" fmla="*/ 55 w 308"/>
                <a:gd name="T71" fmla="*/ 50 h 261"/>
                <a:gd name="T72" fmla="*/ 47 w 308"/>
                <a:gd name="T73" fmla="*/ 67 h 261"/>
                <a:gd name="T74" fmla="*/ 35 w 308"/>
                <a:gd name="T75" fmla="*/ 98 h 261"/>
                <a:gd name="T76" fmla="*/ 24 w 308"/>
                <a:gd name="T77" fmla="*/ 120 h 261"/>
                <a:gd name="T78" fmla="*/ 18 w 308"/>
                <a:gd name="T79" fmla="*/ 130 h 261"/>
                <a:gd name="T80" fmla="*/ 14 w 308"/>
                <a:gd name="T81" fmla="*/ 136 h 261"/>
                <a:gd name="T82" fmla="*/ 5 w 308"/>
                <a:gd name="T83" fmla="*/ 148 h 261"/>
                <a:gd name="T84" fmla="*/ 5 w 308"/>
                <a:gd name="T85" fmla="*/ 160 h 261"/>
                <a:gd name="T86" fmla="*/ 5 w 308"/>
                <a:gd name="T87" fmla="*/ 164 h 261"/>
                <a:gd name="T88" fmla="*/ 3 w 308"/>
                <a:gd name="T89" fmla="*/ 169 h 261"/>
                <a:gd name="T90" fmla="*/ 1 w 308"/>
                <a:gd name="T91" fmla="*/ 174 h 261"/>
                <a:gd name="T92" fmla="*/ 0 w 308"/>
                <a:gd name="T93" fmla="*/ 187 h 261"/>
                <a:gd name="T94" fmla="*/ 3 w 308"/>
                <a:gd name="T95" fmla="*/ 193 h 261"/>
                <a:gd name="T96" fmla="*/ 239 w 308"/>
                <a:gd name="T97" fmla="*/ 258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08" h="261">
                  <a:moveTo>
                    <a:pt x="251" y="261"/>
                  </a:moveTo>
                  <a:cubicBezTo>
                    <a:pt x="269" y="182"/>
                    <a:pt x="269" y="182"/>
                    <a:pt x="269" y="182"/>
                  </a:cubicBezTo>
                  <a:cubicBezTo>
                    <a:pt x="269" y="177"/>
                    <a:pt x="269" y="177"/>
                    <a:pt x="269" y="177"/>
                  </a:cubicBezTo>
                  <a:cubicBezTo>
                    <a:pt x="270" y="175"/>
                    <a:pt x="270" y="175"/>
                    <a:pt x="270" y="175"/>
                  </a:cubicBezTo>
                  <a:cubicBezTo>
                    <a:pt x="275" y="173"/>
                    <a:pt x="275" y="173"/>
                    <a:pt x="275" y="173"/>
                  </a:cubicBezTo>
                  <a:cubicBezTo>
                    <a:pt x="275" y="171"/>
                    <a:pt x="275" y="171"/>
                    <a:pt x="275" y="171"/>
                  </a:cubicBezTo>
                  <a:cubicBezTo>
                    <a:pt x="276" y="167"/>
                    <a:pt x="276" y="167"/>
                    <a:pt x="276" y="167"/>
                  </a:cubicBezTo>
                  <a:cubicBezTo>
                    <a:pt x="276" y="159"/>
                    <a:pt x="276" y="159"/>
                    <a:pt x="276" y="159"/>
                  </a:cubicBezTo>
                  <a:cubicBezTo>
                    <a:pt x="277" y="157"/>
                    <a:pt x="277" y="157"/>
                    <a:pt x="277" y="157"/>
                  </a:cubicBezTo>
                  <a:cubicBezTo>
                    <a:pt x="274" y="154"/>
                    <a:pt x="274" y="154"/>
                    <a:pt x="274" y="154"/>
                  </a:cubicBezTo>
                  <a:cubicBezTo>
                    <a:pt x="273" y="154"/>
                    <a:pt x="273" y="154"/>
                    <a:pt x="273" y="154"/>
                  </a:cubicBezTo>
                  <a:cubicBezTo>
                    <a:pt x="271" y="153"/>
                    <a:pt x="271" y="153"/>
                    <a:pt x="271" y="153"/>
                  </a:cubicBezTo>
                  <a:cubicBezTo>
                    <a:pt x="269" y="150"/>
                    <a:pt x="269" y="150"/>
                    <a:pt x="269" y="150"/>
                  </a:cubicBezTo>
                  <a:cubicBezTo>
                    <a:pt x="270" y="145"/>
                    <a:pt x="270" y="145"/>
                    <a:pt x="270" y="145"/>
                  </a:cubicBezTo>
                  <a:cubicBezTo>
                    <a:pt x="271" y="142"/>
                    <a:pt x="271" y="142"/>
                    <a:pt x="271" y="142"/>
                  </a:cubicBezTo>
                  <a:cubicBezTo>
                    <a:pt x="277" y="137"/>
                    <a:pt x="277" y="137"/>
                    <a:pt x="277" y="137"/>
                  </a:cubicBezTo>
                  <a:cubicBezTo>
                    <a:pt x="285" y="129"/>
                    <a:pt x="285" y="129"/>
                    <a:pt x="285" y="129"/>
                  </a:cubicBezTo>
                  <a:cubicBezTo>
                    <a:pt x="288" y="125"/>
                    <a:pt x="288" y="125"/>
                    <a:pt x="288" y="125"/>
                  </a:cubicBezTo>
                  <a:cubicBezTo>
                    <a:pt x="289" y="121"/>
                    <a:pt x="289" y="121"/>
                    <a:pt x="289" y="121"/>
                  </a:cubicBezTo>
                  <a:cubicBezTo>
                    <a:pt x="291" y="120"/>
                    <a:pt x="291" y="120"/>
                    <a:pt x="291" y="120"/>
                  </a:cubicBezTo>
                  <a:cubicBezTo>
                    <a:pt x="293" y="115"/>
                    <a:pt x="293" y="115"/>
                    <a:pt x="293" y="115"/>
                  </a:cubicBezTo>
                  <a:cubicBezTo>
                    <a:pt x="297" y="111"/>
                    <a:pt x="297" y="111"/>
                    <a:pt x="297" y="111"/>
                  </a:cubicBezTo>
                  <a:cubicBezTo>
                    <a:pt x="300" y="107"/>
                    <a:pt x="300" y="107"/>
                    <a:pt x="300" y="107"/>
                  </a:cubicBezTo>
                  <a:cubicBezTo>
                    <a:pt x="304" y="104"/>
                    <a:pt x="304" y="104"/>
                    <a:pt x="304" y="104"/>
                  </a:cubicBezTo>
                  <a:cubicBezTo>
                    <a:pt x="305" y="99"/>
                    <a:pt x="305" y="99"/>
                    <a:pt x="305" y="99"/>
                  </a:cubicBezTo>
                  <a:cubicBezTo>
                    <a:pt x="308" y="98"/>
                    <a:pt x="308" y="98"/>
                    <a:pt x="308" y="98"/>
                  </a:cubicBezTo>
                  <a:cubicBezTo>
                    <a:pt x="308" y="94"/>
                    <a:pt x="308" y="94"/>
                    <a:pt x="308" y="94"/>
                  </a:cubicBezTo>
                  <a:cubicBezTo>
                    <a:pt x="307" y="90"/>
                    <a:pt x="307" y="90"/>
                    <a:pt x="307" y="90"/>
                  </a:cubicBezTo>
                  <a:cubicBezTo>
                    <a:pt x="305" y="87"/>
                    <a:pt x="305" y="87"/>
                    <a:pt x="305" y="87"/>
                  </a:cubicBezTo>
                  <a:cubicBezTo>
                    <a:pt x="300" y="83"/>
                    <a:pt x="300" y="83"/>
                    <a:pt x="300" y="83"/>
                  </a:cubicBezTo>
                  <a:cubicBezTo>
                    <a:pt x="297" y="78"/>
                    <a:pt x="297" y="78"/>
                    <a:pt x="297" y="78"/>
                  </a:cubicBezTo>
                  <a:cubicBezTo>
                    <a:pt x="297" y="74"/>
                    <a:pt x="297" y="74"/>
                    <a:pt x="297" y="74"/>
                  </a:cubicBezTo>
                  <a:cubicBezTo>
                    <a:pt x="231" y="57"/>
                    <a:pt x="231" y="57"/>
                    <a:pt x="231" y="57"/>
                  </a:cubicBezTo>
                  <a:cubicBezTo>
                    <a:pt x="220" y="56"/>
                    <a:pt x="220" y="56"/>
                    <a:pt x="220" y="56"/>
                  </a:cubicBezTo>
                  <a:cubicBezTo>
                    <a:pt x="216" y="57"/>
                    <a:pt x="216" y="57"/>
                    <a:pt x="216" y="57"/>
                  </a:cubicBezTo>
                  <a:cubicBezTo>
                    <a:pt x="211" y="56"/>
                    <a:pt x="211" y="56"/>
                    <a:pt x="211" y="56"/>
                  </a:cubicBezTo>
                  <a:cubicBezTo>
                    <a:pt x="207" y="57"/>
                    <a:pt x="207" y="57"/>
                    <a:pt x="207" y="57"/>
                  </a:cubicBezTo>
                  <a:cubicBezTo>
                    <a:pt x="178" y="58"/>
                    <a:pt x="178" y="58"/>
                    <a:pt x="178" y="58"/>
                  </a:cubicBezTo>
                  <a:cubicBezTo>
                    <a:pt x="175" y="56"/>
                    <a:pt x="175" y="56"/>
                    <a:pt x="175" y="56"/>
                  </a:cubicBezTo>
                  <a:cubicBezTo>
                    <a:pt x="172" y="57"/>
                    <a:pt x="172" y="57"/>
                    <a:pt x="172" y="57"/>
                  </a:cubicBezTo>
                  <a:cubicBezTo>
                    <a:pt x="169" y="58"/>
                    <a:pt x="169" y="58"/>
                    <a:pt x="169" y="58"/>
                  </a:cubicBezTo>
                  <a:cubicBezTo>
                    <a:pt x="167" y="58"/>
                    <a:pt x="167" y="58"/>
                    <a:pt x="167" y="58"/>
                  </a:cubicBezTo>
                  <a:cubicBezTo>
                    <a:pt x="164" y="57"/>
                    <a:pt x="164" y="57"/>
                    <a:pt x="164" y="57"/>
                  </a:cubicBezTo>
                  <a:cubicBezTo>
                    <a:pt x="164" y="56"/>
                    <a:pt x="164" y="56"/>
                    <a:pt x="164" y="56"/>
                  </a:cubicBezTo>
                  <a:cubicBezTo>
                    <a:pt x="159" y="56"/>
                    <a:pt x="159" y="56"/>
                    <a:pt x="159" y="56"/>
                  </a:cubicBezTo>
                  <a:cubicBezTo>
                    <a:pt x="156" y="55"/>
                    <a:pt x="156" y="55"/>
                    <a:pt x="156" y="55"/>
                  </a:cubicBezTo>
                  <a:cubicBezTo>
                    <a:pt x="155" y="53"/>
                    <a:pt x="155" y="53"/>
                    <a:pt x="155" y="53"/>
                  </a:cubicBezTo>
                  <a:cubicBezTo>
                    <a:pt x="155" y="52"/>
                    <a:pt x="155" y="52"/>
                    <a:pt x="155" y="52"/>
                  </a:cubicBezTo>
                  <a:cubicBezTo>
                    <a:pt x="151" y="51"/>
                    <a:pt x="151" y="51"/>
                    <a:pt x="151" y="51"/>
                  </a:cubicBezTo>
                  <a:cubicBezTo>
                    <a:pt x="143" y="49"/>
                    <a:pt x="143" y="49"/>
                    <a:pt x="143" y="49"/>
                  </a:cubicBezTo>
                  <a:cubicBezTo>
                    <a:pt x="138" y="47"/>
                    <a:pt x="138" y="47"/>
                    <a:pt x="138" y="47"/>
                  </a:cubicBezTo>
                  <a:cubicBezTo>
                    <a:pt x="136" y="46"/>
                    <a:pt x="136" y="46"/>
                    <a:pt x="136" y="46"/>
                  </a:cubicBezTo>
                  <a:cubicBezTo>
                    <a:pt x="130" y="47"/>
                    <a:pt x="130" y="47"/>
                    <a:pt x="130" y="47"/>
                  </a:cubicBezTo>
                  <a:cubicBezTo>
                    <a:pt x="121" y="49"/>
                    <a:pt x="121" y="49"/>
                    <a:pt x="121" y="49"/>
                  </a:cubicBezTo>
                  <a:cubicBezTo>
                    <a:pt x="110" y="46"/>
                    <a:pt x="110" y="46"/>
                    <a:pt x="110" y="46"/>
                  </a:cubicBezTo>
                  <a:cubicBezTo>
                    <a:pt x="103" y="40"/>
                    <a:pt x="103" y="40"/>
                    <a:pt x="103" y="40"/>
                  </a:cubicBezTo>
                  <a:cubicBezTo>
                    <a:pt x="103" y="40"/>
                    <a:pt x="106" y="33"/>
                    <a:pt x="105" y="24"/>
                  </a:cubicBezTo>
                  <a:cubicBezTo>
                    <a:pt x="104" y="14"/>
                    <a:pt x="99" y="12"/>
                    <a:pt x="99" y="12"/>
                  </a:cubicBezTo>
                  <a:cubicBezTo>
                    <a:pt x="94" y="12"/>
                    <a:pt x="94" y="12"/>
                    <a:pt x="94" y="12"/>
                  </a:cubicBezTo>
                  <a:cubicBezTo>
                    <a:pt x="90" y="10"/>
                    <a:pt x="90" y="10"/>
                    <a:pt x="90" y="10"/>
                  </a:cubicBezTo>
                  <a:cubicBezTo>
                    <a:pt x="90" y="10"/>
                    <a:pt x="90" y="4"/>
                    <a:pt x="85" y="4"/>
                  </a:cubicBezTo>
                  <a:cubicBezTo>
                    <a:pt x="80" y="4"/>
                    <a:pt x="80" y="4"/>
                    <a:pt x="80" y="4"/>
                  </a:cubicBezTo>
                  <a:cubicBezTo>
                    <a:pt x="74" y="3"/>
                    <a:pt x="74" y="3"/>
                    <a:pt x="74" y="3"/>
                  </a:cubicBezTo>
                  <a:cubicBezTo>
                    <a:pt x="70" y="0"/>
                    <a:pt x="70" y="0"/>
                    <a:pt x="70" y="0"/>
                  </a:cubicBezTo>
                  <a:cubicBezTo>
                    <a:pt x="70" y="7"/>
                    <a:pt x="70" y="7"/>
                    <a:pt x="70" y="7"/>
                  </a:cubicBezTo>
                  <a:cubicBezTo>
                    <a:pt x="68" y="13"/>
                    <a:pt x="68" y="13"/>
                    <a:pt x="68" y="13"/>
                  </a:cubicBezTo>
                  <a:cubicBezTo>
                    <a:pt x="63" y="22"/>
                    <a:pt x="63" y="22"/>
                    <a:pt x="63" y="22"/>
                  </a:cubicBezTo>
                  <a:cubicBezTo>
                    <a:pt x="64" y="28"/>
                    <a:pt x="64" y="28"/>
                    <a:pt x="64" y="28"/>
                  </a:cubicBezTo>
                  <a:cubicBezTo>
                    <a:pt x="63" y="33"/>
                    <a:pt x="63" y="33"/>
                    <a:pt x="63" y="33"/>
                  </a:cubicBezTo>
                  <a:cubicBezTo>
                    <a:pt x="60" y="38"/>
                    <a:pt x="60" y="38"/>
                    <a:pt x="60" y="38"/>
                  </a:cubicBezTo>
                  <a:cubicBezTo>
                    <a:pt x="58" y="43"/>
                    <a:pt x="58" y="43"/>
                    <a:pt x="58" y="43"/>
                  </a:cubicBezTo>
                  <a:cubicBezTo>
                    <a:pt x="55" y="50"/>
                    <a:pt x="55" y="50"/>
                    <a:pt x="55" y="50"/>
                  </a:cubicBezTo>
                  <a:cubicBezTo>
                    <a:pt x="53" y="55"/>
                    <a:pt x="53" y="55"/>
                    <a:pt x="53" y="55"/>
                  </a:cubicBezTo>
                  <a:cubicBezTo>
                    <a:pt x="47" y="67"/>
                    <a:pt x="47" y="67"/>
                    <a:pt x="47" y="67"/>
                  </a:cubicBezTo>
                  <a:cubicBezTo>
                    <a:pt x="40" y="85"/>
                    <a:pt x="40" y="85"/>
                    <a:pt x="40" y="85"/>
                  </a:cubicBezTo>
                  <a:cubicBezTo>
                    <a:pt x="35" y="98"/>
                    <a:pt x="35" y="98"/>
                    <a:pt x="35" y="98"/>
                  </a:cubicBezTo>
                  <a:cubicBezTo>
                    <a:pt x="30" y="111"/>
                    <a:pt x="30" y="111"/>
                    <a:pt x="30" y="111"/>
                  </a:cubicBezTo>
                  <a:cubicBezTo>
                    <a:pt x="24" y="120"/>
                    <a:pt x="24" y="120"/>
                    <a:pt x="24" y="120"/>
                  </a:cubicBezTo>
                  <a:cubicBezTo>
                    <a:pt x="22" y="124"/>
                    <a:pt x="22" y="124"/>
                    <a:pt x="22" y="124"/>
                  </a:cubicBezTo>
                  <a:cubicBezTo>
                    <a:pt x="18" y="130"/>
                    <a:pt x="18" y="130"/>
                    <a:pt x="18" y="130"/>
                  </a:cubicBezTo>
                  <a:cubicBezTo>
                    <a:pt x="15" y="133"/>
                    <a:pt x="15" y="133"/>
                    <a:pt x="15" y="133"/>
                  </a:cubicBezTo>
                  <a:cubicBezTo>
                    <a:pt x="14" y="136"/>
                    <a:pt x="14" y="136"/>
                    <a:pt x="14" y="136"/>
                  </a:cubicBezTo>
                  <a:cubicBezTo>
                    <a:pt x="11" y="141"/>
                    <a:pt x="11" y="141"/>
                    <a:pt x="11" y="141"/>
                  </a:cubicBezTo>
                  <a:cubicBezTo>
                    <a:pt x="5" y="148"/>
                    <a:pt x="5" y="148"/>
                    <a:pt x="5" y="148"/>
                  </a:cubicBezTo>
                  <a:cubicBezTo>
                    <a:pt x="3" y="152"/>
                    <a:pt x="3" y="152"/>
                    <a:pt x="3" y="152"/>
                  </a:cubicBezTo>
                  <a:cubicBezTo>
                    <a:pt x="5" y="160"/>
                    <a:pt x="5" y="160"/>
                    <a:pt x="5" y="160"/>
                  </a:cubicBezTo>
                  <a:cubicBezTo>
                    <a:pt x="5" y="162"/>
                    <a:pt x="5" y="162"/>
                    <a:pt x="5" y="162"/>
                  </a:cubicBezTo>
                  <a:cubicBezTo>
                    <a:pt x="5" y="164"/>
                    <a:pt x="5" y="164"/>
                    <a:pt x="5" y="164"/>
                  </a:cubicBezTo>
                  <a:cubicBezTo>
                    <a:pt x="4" y="165"/>
                    <a:pt x="4" y="165"/>
                    <a:pt x="4" y="165"/>
                  </a:cubicBezTo>
                  <a:cubicBezTo>
                    <a:pt x="3" y="169"/>
                    <a:pt x="3" y="169"/>
                    <a:pt x="3" y="169"/>
                  </a:cubicBezTo>
                  <a:cubicBezTo>
                    <a:pt x="1" y="170"/>
                    <a:pt x="1" y="170"/>
                    <a:pt x="1" y="170"/>
                  </a:cubicBezTo>
                  <a:cubicBezTo>
                    <a:pt x="1" y="174"/>
                    <a:pt x="1" y="174"/>
                    <a:pt x="1" y="174"/>
                  </a:cubicBezTo>
                  <a:cubicBezTo>
                    <a:pt x="0" y="182"/>
                    <a:pt x="0" y="182"/>
                    <a:pt x="0" y="182"/>
                  </a:cubicBezTo>
                  <a:cubicBezTo>
                    <a:pt x="0" y="187"/>
                    <a:pt x="0" y="187"/>
                    <a:pt x="0" y="187"/>
                  </a:cubicBezTo>
                  <a:cubicBezTo>
                    <a:pt x="2" y="190"/>
                    <a:pt x="2" y="190"/>
                    <a:pt x="2" y="190"/>
                  </a:cubicBezTo>
                  <a:cubicBezTo>
                    <a:pt x="3" y="193"/>
                    <a:pt x="3" y="193"/>
                    <a:pt x="3" y="193"/>
                  </a:cubicBezTo>
                  <a:cubicBezTo>
                    <a:pt x="147" y="234"/>
                    <a:pt x="147" y="234"/>
                    <a:pt x="147" y="234"/>
                  </a:cubicBezTo>
                  <a:cubicBezTo>
                    <a:pt x="147" y="234"/>
                    <a:pt x="216" y="253"/>
                    <a:pt x="239" y="258"/>
                  </a:cubicBezTo>
                  <a:cubicBezTo>
                    <a:pt x="242" y="259"/>
                    <a:pt x="246" y="260"/>
                    <a:pt x="251" y="261"/>
                  </a:cubicBezTo>
                  <a:close/>
                </a:path>
              </a:pathLst>
            </a:custGeom>
            <a:grpFill/>
            <a:ln w="6350" cap="flat">
              <a:solidFill>
                <a:srgbClr val="FFFFFF"/>
              </a:solidFill>
              <a:prstDash val="solid"/>
              <a:miter lim="800000"/>
              <a:headEnd/>
              <a:tailEnd/>
            </a:ln>
          </p:spPr>
          <p:txBody>
            <a:bodyPr/>
            <a:lstStyle/>
            <a:p>
              <a:pPr defTabSz="1828434" fontAlgn="auto">
                <a:spcBef>
                  <a:spcPts val="0"/>
                </a:spcBef>
                <a:spcAft>
                  <a:spcPts val="0"/>
                </a:spcAft>
                <a:defRPr/>
              </a:pPr>
              <a:endParaRPr lang="en-US" dirty="0">
                <a:latin typeface="Source Sans Pro Regular" charset="0"/>
                <a:ea typeface="+mn-ea"/>
              </a:endParaRPr>
            </a:p>
          </p:txBody>
        </p:sp>
        <p:sp>
          <p:nvSpPr>
            <p:cNvPr id="246" name="Freeform 20"/>
            <p:cNvSpPr>
              <a:spLocks/>
            </p:cNvSpPr>
            <p:nvPr/>
          </p:nvSpPr>
          <p:spPr bwMode="auto">
            <a:xfrm>
              <a:off x="5637212" y="1731400"/>
              <a:ext cx="325483" cy="532915"/>
            </a:xfrm>
            <a:custGeom>
              <a:avLst/>
              <a:gdLst>
                <a:gd name="T0" fmla="*/ 46 w 228"/>
                <a:gd name="T1" fmla="*/ 143 h 373"/>
                <a:gd name="T2" fmla="*/ 49 w 228"/>
                <a:gd name="T3" fmla="*/ 152 h 373"/>
                <a:gd name="T4" fmla="*/ 56 w 228"/>
                <a:gd name="T5" fmla="*/ 159 h 373"/>
                <a:gd name="T6" fmla="*/ 57 w 228"/>
                <a:gd name="T7" fmla="*/ 167 h 373"/>
                <a:gd name="T8" fmla="*/ 53 w 228"/>
                <a:gd name="T9" fmla="*/ 173 h 373"/>
                <a:gd name="T10" fmla="*/ 46 w 228"/>
                <a:gd name="T11" fmla="*/ 180 h 373"/>
                <a:gd name="T12" fmla="*/ 40 w 228"/>
                <a:gd name="T13" fmla="*/ 189 h 373"/>
                <a:gd name="T14" fmla="*/ 37 w 228"/>
                <a:gd name="T15" fmla="*/ 194 h 373"/>
                <a:gd name="T16" fmla="*/ 26 w 228"/>
                <a:gd name="T17" fmla="*/ 206 h 373"/>
                <a:gd name="T18" fmla="*/ 19 w 228"/>
                <a:gd name="T19" fmla="*/ 214 h 373"/>
                <a:gd name="T20" fmla="*/ 20 w 228"/>
                <a:gd name="T21" fmla="*/ 222 h 373"/>
                <a:gd name="T22" fmla="*/ 23 w 228"/>
                <a:gd name="T23" fmla="*/ 223 h 373"/>
                <a:gd name="T24" fmla="*/ 25 w 228"/>
                <a:gd name="T25" fmla="*/ 228 h 373"/>
                <a:gd name="T26" fmla="*/ 24 w 228"/>
                <a:gd name="T27" fmla="*/ 240 h 373"/>
                <a:gd name="T28" fmla="*/ 19 w 228"/>
                <a:gd name="T29" fmla="*/ 244 h 373"/>
                <a:gd name="T30" fmla="*/ 18 w 228"/>
                <a:gd name="T31" fmla="*/ 251 h 373"/>
                <a:gd name="T32" fmla="*/ 102 w 228"/>
                <a:gd name="T33" fmla="*/ 352 h 373"/>
                <a:gd name="T34" fmla="*/ 228 w 228"/>
                <a:gd name="T35" fmla="*/ 256 h 373"/>
                <a:gd name="T36" fmla="*/ 224 w 228"/>
                <a:gd name="T37" fmla="*/ 252 h 373"/>
                <a:gd name="T38" fmla="*/ 223 w 228"/>
                <a:gd name="T39" fmla="*/ 247 h 373"/>
                <a:gd name="T40" fmla="*/ 218 w 228"/>
                <a:gd name="T41" fmla="*/ 241 h 373"/>
                <a:gd name="T42" fmla="*/ 213 w 228"/>
                <a:gd name="T43" fmla="*/ 246 h 373"/>
                <a:gd name="T44" fmla="*/ 202 w 228"/>
                <a:gd name="T45" fmla="*/ 248 h 373"/>
                <a:gd name="T46" fmla="*/ 189 w 228"/>
                <a:gd name="T47" fmla="*/ 245 h 373"/>
                <a:gd name="T48" fmla="*/ 184 w 228"/>
                <a:gd name="T49" fmla="*/ 247 h 373"/>
                <a:gd name="T50" fmla="*/ 179 w 228"/>
                <a:gd name="T51" fmla="*/ 247 h 373"/>
                <a:gd name="T52" fmla="*/ 171 w 228"/>
                <a:gd name="T53" fmla="*/ 244 h 373"/>
                <a:gd name="T54" fmla="*/ 168 w 228"/>
                <a:gd name="T55" fmla="*/ 247 h 373"/>
                <a:gd name="T56" fmla="*/ 164 w 228"/>
                <a:gd name="T57" fmla="*/ 249 h 373"/>
                <a:gd name="T58" fmla="*/ 162 w 228"/>
                <a:gd name="T59" fmla="*/ 242 h 373"/>
                <a:gd name="T60" fmla="*/ 160 w 228"/>
                <a:gd name="T61" fmla="*/ 232 h 373"/>
                <a:gd name="T62" fmla="*/ 156 w 228"/>
                <a:gd name="T63" fmla="*/ 226 h 373"/>
                <a:gd name="T64" fmla="*/ 149 w 228"/>
                <a:gd name="T65" fmla="*/ 220 h 373"/>
                <a:gd name="T66" fmla="*/ 149 w 228"/>
                <a:gd name="T67" fmla="*/ 213 h 373"/>
                <a:gd name="T68" fmla="*/ 145 w 228"/>
                <a:gd name="T69" fmla="*/ 204 h 373"/>
                <a:gd name="T70" fmla="*/ 145 w 228"/>
                <a:gd name="T71" fmla="*/ 195 h 373"/>
                <a:gd name="T72" fmla="*/ 142 w 228"/>
                <a:gd name="T73" fmla="*/ 183 h 373"/>
                <a:gd name="T74" fmla="*/ 139 w 228"/>
                <a:gd name="T75" fmla="*/ 179 h 373"/>
                <a:gd name="T76" fmla="*/ 133 w 228"/>
                <a:gd name="T77" fmla="*/ 182 h 373"/>
                <a:gd name="T78" fmla="*/ 127 w 228"/>
                <a:gd name="T79" fmla="*/ 186 h 373"/>
                <a:gd name="T80" fmla="*/ 125 w 228"/>
                <a:gd name="T81" fmla="*/ 183 h 373"/>
                <a:gd name="T82" fmla="*/ 119 w 228"/>
                <a:gd name="T83" fmla="*/ 179 h 373"/>
                <a:gd name="T84" fmla="*/ 125 w 228"/>
                <a:gd name="T85" fmla="*/ 168 h 373"/>
                <a:gd name="T86" fmla="*/ 129 w 228"/>
                <a:gd name="T87" fmla="*/ 166 h 373"/>
                <a:gd name="T88" fmla="*/ 128 w 228"/>
                <a:gd name="T89" fmla="*/ 154 h 373"/>
                <a:gd name="T90" fmla="*/ 134 w 228"/>
                <a:gd name="T91" fmla="*/ 141 h 373"/>
                <a:gd name="T92" fmla="*/ 137 w 228"/>
                <a:gd name="T93" fmla="*/ 131 h 373"/>
                <a:gd name="T94" fmla="*/ 128 w 228"/>
                <a:gd name="T95" fmla="*/ 128 h 373"/>
                <a:gd name="T96" fmla="*/ 123 w 228"/>
                <a:gd name="T97" fmla="*/ 118 h 373"/>
                <a:gd name="T98" fmla="*/ 119 w 228"/>
                <a:gd name="T99" fmla="*/ 106 h 373"/>
                <a:gd name="T100" fmla="*/ 109 w 228"/>
                <a:gd name="T101" fmla="*/ 93 h 373"/>
                <a:gd name="T102" fmla="*/ 104 w 228"/>
                <a:gd name="T103" fmla="*/ 82 h 373"/>
                <a:gd name="T104" fmla="*/ 101 w 228"/>
                <a:gd name="T105" fmla="*/ 76 h 373"/>
                <a:gd name="T106" fmla="*/ 101 w 228"/>
                <a:gd name="T107" fmla="*/ 69 h 373"/>
                <a:gd name="T108" fmla="*/ 97 w 228"/>
                <a:gd name="T109" fmla="*/ 62 h 373"/>
                <a:gd name="T110" fmla="*/ 98 w 228"/>
                <a:gd name="T111" fmla="*/ 48 h 373"/>
                <a:gd name="T112" fmla="*/ 104 w 228"/>
                <a:gd name="T113" fmla="*/ 25 h 373"/>
                <a:gd name="T114" fmla="*/ 108 w 228"/>
                <a:gd name="T115" fmla="*/ 8 h 373"/>
                <a:gd name="T116" fmla="*/ 47 w 228"/>
                <a:gd name="T117" fmla="*/ 120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28" h="373">
                  <a:moveTo>
                    <a:pt x="48" y="132"/>
                  </a:moveTo>
                  <a:cubicBezTo>
                    <a:pt x="48" y="138"/>
                    <a:pt x="46" y="143"/>
                    <a:pt x="46" y="143"/>
                  </a:cubicBezTo>
                  <a:cubicBezTo>
                    <a:pt x="46" y="147"/>
                    <a:pt x="46" y="147"/>
                    <a:pt x="46" y="147"/>
                  </a:cubicBezTo>
                  <a:cubicBezTo>
                    <a:pt x="49" y="152"/>
                    <a:pt x="49" y="152"/>
                    <a:pt x="49" y="152"/>
                  </a:cubicBezTo>
                  <a:cubicBezTo>
                    <a:pt x="54" y="156"/>
                    <a:pt x="54" y="156"/>
                    <a:pt x="54" y="156"/>
                  </a:cubicBezTo>
                  <a:cubicBezTo>
                    <a:pt x="56" y="159"/>
                    <a:pt x="56" y="159"/>
                    <a:pt x="56" y="159"/>
                  </a:cubicBezTo>
                  <a:cubicBezTo>
                    <a:pt x="57" y="163"/>
                    <a:pt x="57" y="163"/>
                    <a:pt x="57" y="163"/>
                  </a:cubicBezTo>
                  <a:cubicBezTo>
                    <a:pt x="57" y="167"/>
                    <a:pt x="57" y="167"/>
                    <a:pt x="57" y="167"/>
                  </a:cubicBezTo>
                  <a:cubicBezTo>
                    <a:pt x="54" y="168"/>
                    <a:pt x="54" y="168"/>
                    <a:pt x="54" y="168"/>
                  </a:cubicBezTo>
                  <a:cubicBezTo>
                    <a:pt x="53" y="173"/>
                    <a:pt x="53" y="173"/>
                    <a:pt x="53" y="173"/>
                  </a:cubicBezTo>
                  <a:cubicBezTo>
                    <a:pt x="49" y="176"/>
                    <a:pt x="49" y="176"/>
                    <a:pt x="49" y="176"/>
                  </a:cubicBezTo>
                  <a:cubicBezTo>
                    <a:pt x="46" y="180"/>
                    <a:pt x="46" y="180"/>
                    <a:pt x="46" y="180"/>
                  </a:cubicBezTo>
                  <a:cubicBezTo>
                    <a:pt x="42" y="184"/>
                    <a:pt x="42" y="184"/>
                    <a:pt x="42" y="184"/>
                  </a:cubicBezTo>
                  <a:cubicBezTo>
                    <a:pt x="40" y="189"/>
                    <a:pt x="40" y="189"/>
                    <a:pt x="40" y="189"/>
                  </a:cubicBezTo>
                  <a:cubicBezTo>
                    <a:pt x="38" y="190"/>
                    <a:pt x="38" y="190"/>
                    <a:pt x="38" y="190"/>
                  </a:cubicBezTo>
                  <a:cubicBezTo>
                    <a:pt x="37" y="194"/>
                    <a:pt x="37" y="194"/>
                    <a:pt x="37" y="194"/>
                  </a:cubicBezTo>
                  <a:cubicBezTo>
                    <a:pt x="34" y="198"/>
                    <a:pt x="34" y="198"/>
                    <a:pt x="34" y="198"/>
                  </a:cubicBezTo>
                  <a:cubicBezTo>
                    <a:pt x="26" y="206"/>
                    <a:pt x="26" y="206"/>
                    <a:pt x="26" y="206"/>
                  </a:cubicBezTo>
                  <a:cubicBezTo>
                    <a:pt x="20" y="211"/>
                    <a:pt x="20" y="211"/>
                    <a:pt x="20" y="211"/>
                  </a:cubicBezTo>
                  <a:cubicBezTo>
                    <a:pt x="19" y="214"/>
                    <a:pt x="19" y="214"/>
                    <a:pt x="19" y="214"/>
                  </a:cubicBezTo>
                  <a:cubicBezTo>
                    <a:pt x="18" y="219"/>
                    <a:pt x="18" y="219"/>
                    <a:pt x="18" y="219"/>
                  </a:cubicBezTo>
                  <a:cubicBezTo>
                    <a:pt x="20" y="222"/>
                    <a:pt x="20" y="222"/>
                    <a:pt x="20" y="222"/>
                  </a:cubicBezTo>
                  <a:cubicBezTo>
                    <a:pt x="22" y="223"/>
                    <a:pt x="22" y="223"/>
                    <a:pt x="22" y="223"/>
                  </a:cubicBezTo>
                  <a:cubicBezTo>
                    <a:pt x="23" y="223"/>
                    <a:pt x="23" y="223"/>
                    <a:pt x="23" y="223"/>
                  </a:cubicBezTo>
                  <a:cubicBezTo>
                    <a:pt x="26" y="226"/>
                    <a:pt x="26" y="226"/>
                    <a:pt x="26" y="226"/>
                  </a:cubicBezTo>
                  <a:cubicBezTo>
                    <a:pt x="25" y="228"/>
                    <a:pt x="25" y="228"/>
                    <a:pt x="25" y="228"/>
                  </a:cubicBezTo>
                  <a:cubicBezTo>
                    <a:pt x="25" y="236"/>
                    <a:pt x="25" y="236"/>
                    <a:pt x="25" y="236"/>
                  </a:cubicBezTo>
                  <a:cubicBezTo>
                    <a:pt x="24" y="240"/>
                    <a:pt x="24" y="240"/>
                    <a:pt x="24" y="240"/>
                  </a:cubicBezTo>
                  <a:cubicBezTo>
                    <a:pt x="24" y="242"/>
                    <a:pt x="24" y="242"/>
                    <a:pt x="24" y="242"/>
                  </a:cubicBezTo>
                  <a:cubicBezTo>
                    <a:pt x="19" y="244"/>
                    <a:pt x="19" y="244"/>
                    <a:pt x="19" y="244"/>
                  </a:cubicBezTo>
                  <a:cubicBezTo>
                    <a:pt x="18" y="246"/>
                    <a:pt x="18" y="246"/>
                    <a:pt x="18" y="246"/>
                  </a:cubicBezTo>
                  <a:cubicBezTo>
                    <a:pt x="18" y="251"/>
                    <a:pt x="18" y="251"/>
                    <a:pt x="18" y="251"/>
                  </a:cubicBezTo>
                  <a:cubicBezTo>
                    <a:pt x="0" y="330"/>
                    <a:pt x="0" y="330"/>
                    <a:pt x="0" y="330"/>
                  </a:cubicBezTo>
                  <a:cubicBezTo>
                    <a:pt x="35" y="338"/>
                    <a:pt x="102" y="352"/>
                    <a:pt x="102" y="352"/>
                  </a:cubicBezTo>
                  <a:cubicBezTo>
                    <a:pt x="208" y="373"/>
                    <a:pt x="208" y="373"/>
                    <a:pt x="208" y="373"/>
                  </a:cubicBezTo>
                  <a:cubicBezTo>
                    <a:pt x="228" y="256"/>
                    <a:pt x="228" y="256"/>
                    <a:pt x="228" y="256"/>
                  </a:cubicBezTo>
                  <a:cubicBezTo>
                    <a:pt x="226" y="254"/>
                    <a:pt x="226" y="254"/>
                    <a:pt x="226" y="254"/>
                  </a:cubicBezTo>
                  <a:cubicBezTo>
                    <a:pt x="224" y="252"/>
                    <a:pt x="224" y="252"/>
                    <a:pt x="224" y="252"/>
                  </a:cubicBezTo>
                  <a:cubicBezTo>
                    <a:pt x="224" y="251"/>
                    <a:pt x="224" y="251"/>
                    <a:pt x="224" y="251"/>
                  </a:cubicBezTo>
                  <a:cubicBezTo>
                    <a:pt x="223" y="247"/>
                    <a:pt x="223" y="247"/>
                    <a:pt x="223" y="247"/>
                  </a:cubicBezTo>
                  <a:cubicBezTo>
                    <a:pt x="221" y="244"/>
                    <a:pt x="221" y="244"/>
                    <a:pt x="221" y="244"/>
                  </a:cubicBezTo>
                  <a:cubicBezTo>
                    <a:pt x="218" y="241"/>
                    <a:pt x="218" y="241"/>
                    <a:pt x="218" y="241"/>
                  </a:cubicBezTo>
                  <a:cubicBezTo>
                    <a:pt x="214" y="241"/>
                    <a:pt x="214" y="241"/>
                    <a:pt x="214" y="241"/>
                  </a:cubicBezTo>
                  <a:cubicBezTo>
                    <a:pt x="213" y="246"/>
                    <a:pt x="213" y="246"/>
                    <a:pt x="213" y="246"/>
                  </a:cubicBezTo>
                  <a:cubicBezTo>
                    <a:pt x="212" y="249"/>
                    <a:pt x="212" y="249"/>
                    <a:pt x="212" y="249"/>
                  </a:cubicBezTo>
                  <a:cubicBezTo>
                    <a:pt x="202" y="248"/>
                    <a:pt x="202" y="248"/>
                    <a:pt x="202" y="248"/>
                  </a:cubicBezTo>
                  <a:cubicBezTo>
                    <a:pt x="197" y="246"/>
                    <a:pt x="197" y="246"/>
                    <a:pt x="197" y="246"/>
                  </a:cubicBezTo>
                  <a:cubicBezTo>
                    <a:pt x="189" y="245"/>
                    <a:pt x="189" y="245"/>
                    <a:pt x="189" y="245"/>
                  </a:cubicBezTo>
                  <a:cubicBezTo>
                    <a:pt x="185" y="245"/>
                    <a:pt x="185" y="245"/>
                    <a:pt x="185" y="245"/>
                  </a:cubicBezTo>
                  <a:cubicBezTo>
                    <a:pt x="184" y="247"/>
                    <a:pt x="184" y="247"/>
                    <a:pt x="184" y="247"/>
                  </a:cubicBezTo>
                  <a:cubicBezTo>
                    <a:pt x="184" y="249"/>
                    <a:pt x="184" y="249"/>
                    <a:pt x="184" y="249"/>
                  </a:cubicBezTo>
                  <a:cubicBezTo>
                    <a:pt x="179" y="247"/>
                    <a:pt x="179" y="247"/>
                    <a:pt x="179" y="247"/>
                  </a:cubicBezTo>
                  <a:cubicBezTo>
                    <a:pt x="174" y="244"/>
                    <a:pt x="174" y="244"/>
                    <a:pt x="174" y="244"/>
                  </a:cubicBezTo>
                  <a:cubicBezTo>
                    <a:pt x="171" y="244"/>
                    <a:pt x="171" y="244"/>
                    <a:pt x="171" y="244"/>
                  </a:cubicBezTo>
                  <a:cubicBezTo>
                    <a:pt x="169" y="244"/>
                    <a:pt x="169" y="244"/>
                    <a:pt x="169" y="244"/>
                  </a:cubicBezTo>
                  <a:cubicBezTo>
                    <a:pt x="168" y="247"/>
                    <a:pt x="168" y="247"/>
                    <a:pt x="168" y="247"/>
                  </a:cubicBezTo>
                  <a:cubicBezTo>
                    <a:pt x="168" y="249"/>
                    <a:pt x="168" y="249"/>
                    <a:pt x="168" y="249"/>
                  </a:cubicBezTo>
                  <a:cubicBezTo>
                    <a:pt x="164" y="249"/>
                    <a:pt x="164" y="249"/>
                    <a:pt x="164" y="249"/>
                  </a:cubicBezTo>
                  <a:cubicBezTo>
                    <a:pt x="162" y="245"/>
                    <a:pt x="162" y="245"/>
                    <a:pt x="162" y="245"/>
                  </a:cubicBezTo>
                  <a:cubicBezTo>
                    <a:pt x="162" y="242"/>
                    <a:pt x="162" y="242"/>
                    <a:pt x="162" y="242"/>
                  </a:cubicBezTo>
                  <a:cubicBezTo>
                    <a:pt x="162" y="238"/>
                    <a:pt x="162" y="238"/>
                    <a:pt x="162" y="238"/>
                  </a:cubicBezTo>
                  <a:cubicBezTo>
                    <a:pt x="160" y="232"/>
                    <a:pt x="160" y="232"/>
                    <a:pt x="160" y="232"/>
                  </a:cubicBezTo>
                  <a:cubicBezTo>
                    <a:pt x="160" y="226"/>
                    <a:pt x="160" y="226"/>
                    <a:pt x="160" y="226"/>
                  </a:cubicBezTo>
                  <a:cubicBezTo>
                    <a:pt x="156" y="226"/>
                    <a:pt x="156" y="226"/>
                    <a:pt x="156" y="226"/>
                  </a:cubicBezTo>
                  <a:cubicBezTo>
                    <a:pt x="151" y="223"/>
                    <a:pt x="151" y="223"/>
                    <a:pt x="151" y="223"/>
                  </a:cubicBezTo>
                  <a:cubicBezTo>
                    <a:pt x="149" y="220"/>
                    <a:pt x="149" y="220"/>
                    <a:pt x="149" y="220"/>
                  </a:cubicBezTo>
                  <a:cubicBezTo>
                    <a:pt x="149" y="218"/>
                    <a:pt x="149" y="218"/>
                    <a:pt x="149" y="218"/>
                  </a:cubicBezTo>
                  <a:cubicBezTo>
                    <a:pt x="149" y="213"/>
                    <a:pt x="149" y="213"/>
                    <a:pt x="149" y="213"/>
                  </a:cubicBezTo>
                  <a:cubicBezTo>
                    <a:pt x="149" y="208"/>
                    <a:pt x="149" y="208"/>
                    <a:pt x="149" y="208"/>
                  </a:cubicBezTo>
                  <a:cubicBezTo>
                    <a:pt x="145" y="204"/>
                    <a:pt x="145" y="204"/>
                    <a:pt x="145" y="204"/>
                  </a:cubicBezTo>
                  <a:cubicBezTo>
                    <a:pt x="145" y="201"/>
                    <a:pt x="145" y="201"/>
                    <a:pt x="145" y="201"/>
                  </a:cubicBezTo>
                  <a:cubicBezTo>
                    <a:pt x="145" y="195"/>
                    <a:pt x="145" y="195"/>
                    <a:pt x="145" y="195"/>
                  </a:cubicBezTo>
                  <a:cubicBezTo>
                    <a:pt x="144" y="187"/>
                    <a:pt x="144" y="187"/>
                    <a:pt x="144" y="187"/>
                  </a:cubicBezTo>
                  <a:cubicBezTo>
                    <a:pt x="142" y="183"/>
                    <a:pt x="142" y="183"/>
                    <a:pt x="142" y="183"/>
                  </a:cubicBezTo>
                  <a:cubicBezTo>
                    <a:pt x="141" y="179"/>
                    <a:pt x="141" y="179"/>
                    <a:pt x="141" y="179"/>
                  </a:cubicBezTo>
                  <a:cubicBezTo>
                    <a:pt x="139" y="179"/>
                    <a:pt x="139" y="179"/>
                    <a:pt x="139" y="179"/>
                  </a:cubicBezTo>
                  <a:cubicBezTo>
                    <a:pt x="135" y="182"/>
                    <a:pt x="135" y="182"/>
                    <a:pt x="135" y="182"/>
                  </a:cubicBezTo>
                  <a:cubicBezTo>
                    <a:pt x="133" y="182"/>
                    <a:pt x="133" y="182"/>
                    <a:pt x="133" y="182"/>
                  </a:cubicBezTo>
                  <a:cubicBezTo>
                    <a:pt x="130" y="183"/>
                    <a:pt x="130" y="183"/>
                    <a:pt x="130" y="183"/>
                  </a:cubicBezTo>
                  <a:cubicBezTo>
                    <a:pt x="127" y="186"/>
                    <a:pt x="127" y="186"/>
                    <a:pt x="127" y="186"/>
                  </a:cubicBezTo>
                  <a:cubicBezTo>
                    <a:pt x="125" y="186"/>
                    <a:pt x="125" y="186"/>
                    <a:pt x="125" y="186"/>
                  </a:cubicBezTo>
                  <a:cubicBezTo>
                    <a:pt x="125" y="183"/>
                    <a:pt x="125" y="183"/>
                    <a:pt x="125" y="183"/>
                  </a:cubicBezTo>
                  <a:cubicBezTo>
                    <a:pt x="121" y="181"/>
                    <a:pt x="121" y="181"/>
                    <a:pt x="121" y="181"/>
                  </a:cubicBezTo>
                  <a:cubicBezTo>
                    <a:pt x="119" y="179"/>
                    <a:pt x="119" y="179"/>
                    <a:pt x="119" y="179"/>
                  </a:cubicBezTo>
                  <a:cubicBezTo>
                    <a:pt x="122" y="172"/>
                    <a:pt x="122" y="172"/>
                    <a:pt x="122" y="172"/>
                  </a:cubicBezTo>
                  <a:cubicBezTo>
                    <a:pt x="125" y="168"/>
                    <a:pt x="125" y="168"/>
                    <a:pt x="125" y="168"/>
                  </a:cubicBezTo>
                  <a:cubicBezTo>
                    <a:pt x="128" y="168"/>
                    <a:pt x="128" y="168"/>
                    <a:pt x="128" y="168"/>
                  </a:cubicBezTo>
                  <a:cubicBezTo>
                    <a:pt x="129" y="166"/>
                    <a:pt x="129" y="166"/>
                    <a:pt x="129" y="166"/>
                  </a:cubicBezTo>
                  <a:cubicBezTo>
                    <a:pt x="127" y="160"/>
                    <a:pt x="127" y="160"/>
                    <a:pt x="127" y="160"/>
                  </a:cubicBezTo>
                  <a:cubicBezTo>
                    <a:pt x="128" y="154"/>
                    <a:pt x="128" y="154"/>
                    <a:pt x="128" y="154"/>
                  </a:cubicBezTo>
                  <a:cubicBezTo>
                    <a:pt x="131" y="147"/>
                    <a:pt x="131" y="147"/>
                    <a:pt x="131" y="147"/>
                  </a:cubicBezTo>
                  <a:cubicBezTo>
                    <a:pt x="134" y="141"/>
                    <a:pt x="134" y="141"/>
                    <a:pt x="134" y="141"/>
                  </a:cubicBezTo>
                  <a:cubicBezTo>
                    <a:pt x="137" y="135"/>
                    <a:pt x="137" y="135"/>
                    <a:pt x="137" y="135"/>
                  </a:cubicBezTo>
                  <a:cubicBezTo>
                    <a:pt x="137" y="131"/>
                    <a:pt x="137" y="131"/>
                    <a:pt x="137" y="131"/>
                  </a:cubicBezTo>
                  <a:cubicBezTo>
                    <a:pt x="128" y="129"/>
                    <a:pt x="128" y="129"/>
                    <a:pt x="128" y="129"/>
                  </a:cubicBezTo>
                  <a:cubicBezTo>
                    <a:pt x="128" y="128"/>
                    <a:pt x="128" y="128"/>
                    <a:pt x="128" y="128"/>
                  </a:cubicBezTo>
                  <a:cubicBezTo>
                    <a:pt x="125" y="124"/>
                    <a:pt x="125" y="124"/>
                    <a:pt x="125" y="124"/>
                  </a:cubicBezTo>
                  <a:cubicBezTo>
                    <a:pt x="123" y="118"/>
                    <a:pt x="123" y="118"/>
                    <a:pt x="123" y="118"/>
                  </a:cubicBezTo>
                  <a:cubicBezTo>
                    <a:pt x="122" y="111"/>
                    <a:pt x="122" y="111"/>
                    <a:pt x="122" y="111"/>
                  </a:cubicBezTo>
                  <a:cubicBezTo>
                    <a:pt x="119" y="106"/>
                    <a:pt x="119" y="106"/>
                    <a:pt x="119" y="106"/>
                  </a:cubicBezTo>
                  <a:cubicBezTo>
                    <a:pt x="114" y="101"/>
                    <a:pt x="114" y="101"/>
                    <a:pt x="114" y="101"/>
                  </a:cubicBezTo>
                  <a:cubicBezTo>
                    <a:pt x="109" y="93"/>
                    <a:pt x="109" y="93"/>
                    <a:pt x="109" y="93"/>
                  </a:cubicBezTo>
                  <a:cubicBezTo>
                    <a:pt x="108" y="88"/>
                    <a:pt x="108" y="88"/>
                    <a:pt x="108" y="88"/>
                  </a:cubicBezTo>
                  <a:cubicBezTo>
                    <a:pt x="104" y="82"/>
                    <a:pt x="104" y="82"/>
                    <a:pt x="104" y="82"/>
                  </a:cubicBezTo>
                  <a:cubicBezTo>
                    <a:pt x="104" y="79"/>
                    <a:pt x="104" y="79"/>
                    <a:pt x="104" y="79"/>
                  </a:cubicBezTo>
                  <a:cubicBezTo>
                    <a:pt x="101" y="76"/>
                    <a:pt x="101" y="76"/>
                    <a:pt x="101" y="76"/>
                  </a:cubicBezTo>
                  <a:cubicBezTo>
                    <a:pt x="101" y="72"/>
                    <a:pt x="101" y="72"/>
                    <a:pt x="101" y="72"/>
                  </a:cubicBezTo>
                  <a:cubicBezTo>
                    <a:pt x="101" y="69"/>
                    <a:pt x="101" y="69"/>
                    <a:pt x="101" y="69"/>
                  </a:cubicBezTo>
                  <a:cubicBezTo>
                    <a:pt x="99" y="64"/>
                    <a:pt x="99" y="64"/>
                    <a:pt x="99" y="64"/>
                  </a:cubicBezTo>
                  <a:cubicBezTo>
                    <a:pt x="97" y="62"/>
                    <a:pt x="97" y="62"/>
                    <a:pt x="97" y="62"/>
                  </a:cubicBezTo>
                  <a:cubicBezTo>
                    <a:pt x="97" y="59"/>
                    <a:pt x="97" y="59"/>
                    <a:pt x="97" y="59"/>
                  </a:cubicBezTo>
                  <a:cubicBezTo>
                    <a:pt x="98" y="48"/>
                    <a:pt x="98" y="48"/>
                    <a:pt x="98" y="48"/>
                  </a:cubicBezTo>
                  <a:cubicBezTo>
                    <a:pt x="101" y="36"/>
                    <a:pt x="101" y="36"/>
                    <a:pt x="101" y="36"/>
                  </a:cubicBezTo>
                  <a:cubicBezTo>
                    <a:pt x="104" y="25"/>
                    <a:pt x="104" y="25"/>
                    <a:pt x="104" y="25"/>
                  </a:cubicBezTo>
                  <a:cubicBezTo>
                    <a:pt x="106" y="18"/>
                    <a:pt x="106" y="18"/>
                    <a:pt x="106" y="18"/>
                  </a:cubicBezTo>
                  <a:cubicBezTo>
                    <a:pt x="108" y="8"/>
                    <a:pt x="108" y="8"/>
                    <a:pt x="108" y="8"/>
                  </a:cubicBezTo>
                  <a:cubicBezTo>
                    <a:pt x="76" y="0"/>
                    <a:pt x="76" y="0"/>
                    <a:pt x="76" y="0"/>
                  </a:cubicBezTo>
                  <a:cubicBezTo>
                    <a:pt x="76" y="0"/>
                    <a:pt x="52" y="114"/>
                    <a:pt x="47" y="120"/>
                  </a:cubicBezTo>
                  <a:cubicBezTo>
                    <a:pt x="43" y="127"/>
                    <a:pt x="48" y="125"/>
                    <a:pt x="48" y="132"/>
                  </a:cubicBezTo>
                  <a:close/>
                </a:path>
              </a:pathLst>
            </a:custGeom>
            <a:grpFill/>
            <a:ln w="6350" cap="flat">
              <a:solidFill>
                <a:srgbClr val="FFFFFF"/>
              </a:solidFill>
              <a:prstDash val="solid"/>
              <a:miter lim="800000"/>
              <a:headEnd/>
              <a:tailEnd/>
            </a:ln>
          </p:spPr>
          <p:txBody>
            <a:bodyPr/>
            <a:lstStyle/>
            <a:p>
              <a:pPr defTabSz="1828434" fontAlgn="auto">
                <a:spcBef>
                  <a:spcPts val="0"/>
                </a:spcBef>
                <a:spcAft>
                  <a:spcPts val="0"/>
                </a:spcAft>
                <a:defRPr/>
              </a:pPr>
              <a:endParaRPr lang="en-US" dirty="0">
                <a:latin typeface="Source Sans Pro Regular" charset="0"/>
                <a:ea typeface="+mn-ea"/>
              </a:endParaRPr>
            </a:p>
          </p:txBody>
        </p:sp>
        <p:sp>
          <p:nvSpPr>
            <p:cNvPr id="247" name="Freeform 21"/>
            <p:cNvSpPr>
              <a:spLocks/>
            </p:cNvSpPr>
            <p:nvPr/>
          </p:nvSpPr>
          <p:spPr bwMode="auto">
            <a:xfrm>
              <a:off x="5775501" y="1743205"/>
              <a:ext cx="558212" cy="360899"/>
            </a:xfrm>
            <a:custGeom>
              <a:avLst/>
              <a:gdLst>
                <a:gd name="T0" fmla="*/ 184 w 391"/>
                <a:gd name="T1" fmla="*/ 33 h 252"/>
                <a:gd name="T2" fmla="*/ 9 w 391"/>
                <a:gd name="T3" fmla="*/ 10 h 252"/>
                <a:gd name="T4" fmla="*/ 4 w 391"/>
                <a:gd name="T5" fmla="*/ 28 h 252"/>
                <a:gd name="T6" fmla="*/ 0 w 391"/>
                <a:gd name="T7" fmla="*/ 51 h 252"/>
                <a:gd name="T8" fmla="*/ 2 w 391"/>
                <a:gd name="T9" fmla="*/ 56 h 252"/>
                <a:gd name="T10" fmla="*/ 4 w 391"/>
                <a:gd name="T11" fmla="*/ 64 h 252"/>
                <a:gd name="T12" fmla="*/ 7 w 391"/>
                <a:gd name="T13" fmla="*/ 71 h 252"/>
                <a:gd name="T14" fmla="*/ 11 w 391"/>
                <a:gd name="T15" fmla="*/ 80 h 252"/>
                <a:gd name="T16" fmla="*/ 17 w 391"/>
                <a:gd name="T17" fmla="*/ 93 h 252"/>
                <a:gd name="T18" fmla="*/ 25 w 391"/>
                <a:gd name="T19" fmla="*/ 103 h 252"/>
                <a:gd name="T20" fmla="*/ 28 w 391"/>
                <a:gd name="T21" fmla="*/ 116 h 252"/>
                <a:gd name="T22" fmla="*/ 31 w 391"/>
                <a:gd name="T23" fmla="*/ 121 h 252"/>
                <a:gd name="T24" fmla="*/ 40 w 391"/>
                <a:gd name="T25" fmla="*/ 127 h 252"/>
                <a:gd name="T26" fmla="*/ 34 w 391"/>
                <a:gd name="T27" fmla="*/ 139 h 252"/>
                <a:gd name="T28" fmla="*/ 30 w 391"/>
                <a:gd name="T29" fmla="*/ 152 h 252"/>
                <a:gd name="T30" fmla="*/ 31 w 391"/>
                <a:gd name="T31" fmla="*/ 160 h 252"/>
                <a:gd name="T32" fmla="*/ 25 w 391"/>
                <a:gd name="T33" fmla="*/ 164 h 252"/>
                <a:gd name="T34" fmla="*/ 24 w 391"/>
                <a:gd name="T35" fmla="*/ 173 h 252"/>
                <a:gd name="T36" fmla="*/ 28 w 391"/>
                <a:gd name="T37" fmla="*/ 178 h 252"/>
                <a:gd name="T38" fmla="*/ 33 w 391"/>
                <a:gd name="T39" fmla="*/ 175 h 252"/>
                <a:gd name="T40" fmla="*/ 38 w 391"/>
                <a:gd name="T41" fmla="*/ 174 h 252"/>
                <a:gd name="T42" fmla="*/ 44 w 391"/>
                <a:gd name="T43" fmla="*/ 171 h 252"/>
                <a:gd name="T44" fmla="*/ 47 w 391"/>
                <a:gd name="T45" fmla="*/ 179 h 252"/>
                <a:gd name="T46" fmla="*/ 48 w 391"/>
                <a:gd name="T47" fmla="*/ 193 h 252"/>
                <a:gd name="T48" fmla="*/ 52 w 391"/>
                <a:gd name="T49" fmla="*/ 200 h 252"/>
                <a:gd name="T50" fmla="*/ 52 w 391"/>
                <a:gd name="T51" fmla="*/ 210 h 252"/>
                <a:gd name="T52" fmla="*/ 54 w 391"/>
                <a:gd name="T53" fmla="*/ 215 h 252"/>
                <a:gd name="T54" fmla="*/ 63 w 391"/>
                <a:gd name="T55" fmla="*/ 218 h 252"/>
                <a:gd name="T56" fmla="*/ 65 w 391"/>
                <a:gd name="T57" fmla="*/ 230 h 252"/>
                <a:gd name="T58" fmla="*/ 65 w 391"/>
                <a:gd name="T59" fmla="*/ 237 h 252"/>
                <a:gd name="T60" fmla="*/ 71 w 391"/>
                <a:gd name="T61" fmla="*/ 241 h 252"/>
                <a:gd name="T62" fmla="*/ 72 w 391"/>
                <a:gd name="T63" fmla="*/ 236 h 252"/>
                <a:gd name="T64" fmla="*/ 77 w 391"/>
                <a:gd name="T65" fmla="*/ 236 h 252"/>
                <a:gd name="T66" fmla="*/ 87 w 391"/>
                <a:gd name="T67" fmla="*/ 241 h 252"/>
                <a:gd name="T68" fmla="*/ 88 w 391"/>
                <a:gd name="T69" fmla="*/ 237 h 252"/>
                <a:gd name="T70" fmla="*/ 100 w 391"/>
                <a:gd name="T71" fmla="*/ 238 h 252"/>
                <a:gd name="T72" fmla="*/ 115 w 391"/>
                <a:gd name="T73" fmla="*/ 241 h 252"/>
                <a:gd name="T74" fmla="*/ 117 w 391"/>
                <a:gd name="T75" fmla="*/ 233 h 252"/>
                <a:gd name="T76" fmla="*/ 124 w 391"/>
                <a:gd name="T77" fmla="*/ 236 h 252"/>
                <a:gd name="T78" fmla="*/ 127 w 391"/>
                <a:gd name="T79" fmla="*/ 243 h 252"/>
                <a:gd name="T80" fmla="*/ 129 w 391"/>
                <a:gd name="T81" fmla="*/ 246 h 252"/>
                <a:gd name="T82" fmla="*/ 136 w 391"/>
                <a:gd name="T83" fmla="*/ 221 h 252"/>
                <a:gd name="T84" fmla="*/ 373 w 391"/>
                <a:gd name="T85" fmla="*/ 252 h 252"/>
                <a:gd name="T86" fmla="*/ 391 w 391"/>
                <a:gd name="T87" fmla="*/ 6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91" h="252">
                  <a:moveTo>
                    <a:pt x="391" y="60"/>
                  </a:moveTo>
                  <a:cubicBezTo>
                    <a:pt x="391" y="60"/>
                    <a:pt x="243" y="42"/>
                    <a:pt x="184" y="33"/>
                  </a:cubicBezTo>
                  <a:cubicBezTo>
                    <a:pt x="112" y="22"/>
                    <a:pt x="11" y="0"/>
                    <a:pt x="11" y="0"/>
                  </a:cubicBezTo>
                  <a:cubicBezTo>
                    <a:pt x="9" y="10"/>
                    <a:pt x="9" y="10"/>
                    <a:pt x="9" y="10"/>
                  </a:cubicBezTo>
                  <a:cubicBezTo>
                    <a:pt x="7" y="17"/>
                    <a:pt x="7" y="17"/>
                    <a:pt x="7" y="17"/>
                  </a:cubicBezTo>
                  <a:cubicBezTo>
                    <a:pt x="4" y="28"/>
                    <a:pt x="4" y="28"/>
                    <a:pt x="4" y="28"/>
                  </a:cubicBezTo>
                  <a:cubicBezTo>
                    <a:pt x="1" y="40"/>
                    <a:pt x="1" y="40"/>
                    <a:pt x="1" y="40"/>
                  </a:cubicBezTo>
                  <a:cubicBezTo>
                    <a:pt x="0" y="51"/>
                    <a:pt x="0" y="51"/>
                    <a:pt x="0" y="51"/>
                  </a:cubicBezTo>
                  <a:cubicBezTo>
                    <a:pt x="0" y="54"/>
                    <a:pt x="0" y="54"/>
                    <a:pt x="0" y="54"/>
                  </a:cubicBezTo>
                  <a:cubicBezTo>
                    <a:pt x="2" y="56"/>
                    <a:pt x="2" y="56"/>
                    <a:pt x="2" y="56"/>
                  </a:cubicBezTo>
                  <a:cubicBezTo>
                    <a:pt x="4" y="61"/>
                    <a:pt x="4" y="61"/>
                    <a:pt x="4" y="61"/>
                  </a:cubicBezTo>
                  <a:cubicBezTo>
                    <a:pt x="4" y="64"/>
                    <a:pt x="4" y="64"/>
                    <a:pt x="4" y="64"/>
                  </a:cubicBezTo>
                  <a:cubicBezTo>
                    <a:pt x="4" y="68"/>
                    <a:pt x="4" y="68"/>
                    <a:pt x="4" y="68"/>
                  </a:cubicBezTo>
                  <a:cubicBezTo>
                    <a:pt x="7" y="71"/>
                    <a:pt x="7" y="71"/>
                    <a:pt x="7" y="71"/>
                  </a:cubicBezTo>
                  <a:cubicBezTo>
                    <a:pt x="7" y="74"/>
                    <a:pt x="7" y="74"/>
                    <a:pt x="7" y="74"/>
                  </a:cubicBezTo>
                  <a:cubicBezTo>
                    <a:pt x="11" y="80"/>
                    <a:pt x="11" y="80"/>
                    <a:pt x="11" y="80"/>
                  </a:cubicBezTo>
                  <a:cubicBezTo>
                    <a:pt x="12" y="85"/>
                    <a:pt x="12" y="85"/>
                    <a:pt x="12" y="85"/>
                  </a:cubicBezTo>
                  <a:cubicBezTo>
                    <a:pt x="17" y="93"/>
                    <a:pt x="17" y="93"/>
                    <a:pt x="17" y="93"/>
                  </a:cubicBezTo>
                  <a:cubicBezTo>
                    <a:pt x="22" y="98"/>
                    <a:pt x="22" y="98"/>
                    <a:pt x="22" y="98"/>
                  </a:cubicBezTo>
                  <a:cubicBezTo>
                    <a:pt x="25" y="103"/>
                    <a:pt x="25" y="103"/>
                    <a:pt x="25" y="103"/>
                  </a:cubicBezTo>
                  <a:cubicBezTo>
                    <a:pt x="26" y="110"/>
                    <a:pt x="26" y="110"/>
                    <a:pt x="26" y="110"/>
                  </a:cubicBezTo>
                  <a:cubicBezTo>
                    <a:pt x="28" y="116"/>
                    <a:pt x="28" y="116"/>
                    <a:pt x="28" y="116"/>
                  </a:cubicBezTo>
                  <a:cubicBezTo>
                    <a:pt x="31" y="120"/>
                    <a:pt x="31" y="120"/>
                    <a:pt x="31" y="120"/>
                  </a:cubicBezTo>
                  <a:cubicBezTo>
                    <a:pt x="31" y="121"/>
                    <a:pt x="31" y="121"/>
                    <a:pt x="31" y="121"/>
                  </a:cubicBezTo>
                  <a:cubicBezTo>
                    <a:pt x="40" y="123"/>
                    <a:pt x="40" y="123"/>
                    <a:pt x="40" y="123"/>
                  </a:cubicBezTo>
                  <a:cubicBezTo>
                    <a:pt x="40" y="127"/>
                    <a:pt x="40" y="127"/>
                    <a:pt x="40" y="127"/>
                  </a:cubicBezTo>
                  <a:cubicBezTo>
                    <a:pt x="37" y="133"/>
                    <a:pt x="37" y="133"/>
                    <a:pt x="37" y="133"/>
                  </a:cubicBezTo>
                  <a:cubicBezTo>
                    <a:pt x="34" y="139"/>
                    <a:pt x="34" y="139"/>
                    <a:pt x="34" y="139"/>
                  </a:cubicBezTo>
                  <a:cubicBezTo>
                    <a:pt x="31" y="146"/>
                    <a:pt x="31" y="146"/>
                    <a:pt x="31" y="146"/>
                  </a:cubicBezTo>
                  <a:cubicBezTo>
                    <a:pt x="30" y="152"/>
                    <a:pt x="30" y="152"/>
                    <a:pt x="30" y="152"/>
                  </a:cubicBezTo>
                  <a:cubicBezTo>
                    <a:pt x="32" y="158"/>
                    <a:pt x="32" y="158"/>
                    <a:pt x="32" y="158"/>
                  </a:cubicBezTo>
                  <a:cubicBezTo>
                    <a:pt x="31" y="160"/>
                    <a:pt x="31" y="160"/>
                    <a:pt x="31" y="160"/>
                  </a:cubicBezTo>
                  <a:cubicBezTo>
                    <a:pt x="28" y="160"/>
                    <a:pt x="28" y="160"/>
                    <a:pt x="28" y="160"/>
                  </a:cubicBezTo>
                  <a:cubicBezTo>
                    <a:pt x="25" y="164"/>
                    <a:pt x="25" y="164"/>
                    <a:pt x="25" y="164"/>
                  </a:cubicBezTo>
                  <a:cubicBezTo>
                    <a:pt x="22" y="171"/>
                    <a:pt x="22" y="171"/>
                    <a:pt x="22" y="171"/>
                  </a:cubicBezTo>
                  <a:cubicBezTo>
                    <a:pt x="24" y="173"/>
                    <a:pt x="24" y="173"/>
                    <a:pt x="24" y="173"/>
                  </a:cubicBezTo>
                  <a:cubicBezTo>
                    <a:pt x="28" y="175"/>
                    <a:pt x="28" y="175"/>
                    <a:pt x="28" y="175"/>
                  </a:cubicBezTo>
                  <a:cubicBezTo>
                    <a:pt x="28" y="178"/>
                    <a:pt x="28" y="178"/>
                    <a:pt x="28" y="178"/>
                  </a:cubicBezTo>
                  <a:cubicBezTo>
                    <a:pt x="30" y="178"/>
                    <a:pt x="30" y="178"/>
                    <a:pt x="30" y="178"/>
                  </a:cubicBezTo>
                  <a:cubicBezTo>
                    <a:pt x="33" y="175"/>
                    <a:pt x="33" y="175"/>
                    <a:pt x="33" y="175"/>
                  </a:cubicBezTo>
                  <a:cubicBezTo>
                    <a:pt x="36" y="174"/>
                    <a:pt x="36" y="174"/>
                    <a:pt x="36" y="174"/>
                  </a:cubicBezTo>
                  <a:cubicBezTo>
                    <a:pt x="38" y="174"/>
                    <a:pt x="38" y="174"/>
                    <a:pt x="38" y="174"/>
                  </a:cubicBezTo>
                  <a:cubicBezTo>
                    <a:pt x="42" y="171"/>
                    <a:pt x="42" y="171"/>
                    <a:pt x="42" y="171"/>
                  </a:cubicBezTo>
                  <a:cubicBezTo>
                    <a:pt x="44" y="171"/>
                    <a:pt x="44" y="171"/>
                    <a:pt x="44" y="171"/>
                  </a:cubicBezTo>
                  <a:cubicBezTo>
                    <a:pt x="45" y="175"/>
                    <a:pt x="45" y="175"/>
                    <a:pt x="45" y="175"/>
                  </a:cubicBezTo>
                  <a:cubicBezTo>
                    <a:pt x="47" y="179"/>
                    <a:pt x="47" y="179"/>
                    <a:pt x="47" y="179"/>
                  </a:cubicBezTo>
                  <a:cubicBezTo>
                    <a:pt x="48" y="187"/>
                    <a:pt x="48" y="187"/>
                    <a:pt x="48" y="187"/>
                  </a:cubicBezTo>
                  <a:cubicBezTo>
                    <a:pt x="48" y="193"/>
                    <a:pt x="48" y="193"/>
                    <a:pt x="48" y="193"/>
                  </a:cubicBezTo>
                  <a:cubicBezTo>
                    <a:pt x="48" y="196"/>
                    <a:pt x="48" y="196"/>
                    <a:pt x="48" y="196"/>
                  </a:cubicBezTo>
                  <a:cubicBezTo>
                    <a:pt x="52" y="200"/>
                    <a:pt x="52" y="200"/>
                    <a:pt x="52" y="200"/>
                  </a:cubicBezTo>
                  <a:cubicBezTo>
                    <a:pt x="52" y="205"/>
                    <a:pt x="52" y="205"/>
                    <a:pt x="52" y="205"/>
                  </a:cubicBezTo>
                  <a:cubicBezTo>
                    <a:pt x="52" y="210"/>
                    <a:pt x="52" y="210"/>
                    <a:pt x="52" y="210"/>
                  </a:cubicBezTo>
                  <a:cubicBezTo>
                    <a:pt x="52" y="212"/>
                    <a:pt x="52" y="212"/>
                    <a:pt x="52" y="212"/>
                  </a:cubicBezTo>
                  <a:cubicBezTo>
                    <a:pt x="54" y="215"/>
                    <a:pt x="54" y="215"/>
                    <a:pt x="54" y="215"/>
                  </a:cubicBezTo>
                  <a:cubicBezTo>
                    <a:pt x="59" y="218"/>
                    <a:pt x="59" y="218"/>
                    <a:pt x="59" y="218"/>
                  </a:cubicBezTo>
                  <a:cubicBezTo>
                    <a:pt x="63" y="218"/>
                    <a:pt x="63" y="218"/>
                    <a:pt x="63" y="218"/>
                  </a:cubicBezTo>
                  <a:cubicBezTo>
                    <a:pt x="63" y="224"/>
                    <a:pt x="63" y="224"/>
                    <a:pt x="63" y="224"/>
                  </a:cubicBezTo>
                  <a:cubicBezTo>
                    <a:pt x="65" y="230"/>
                    <a:pt x="65" y="230"/>
                    <a:pt x="65" y="230"/>
                  </a:cubicBezTo>
                  <a:cubicBezTo>
                    <a:pt x="65" y="234"/>
                    <a:pt x="65" y="234"/>
                    <a:pt x="65" y="234"/>
                  </a:cubicBezTo>
                  <a:cubicBezTo>
                    <a:pt x="65" y="237"/>
                    <a:pt x="65" y="237"/>
                    <a:pt x="65" y="237"/>
                  </a:cubicBezTo>
                  <a:cubicBezTo>
                    <a:pt x="67" y="241"/>
                    <a:pt x="67" y="241"/>
                    <a:pt x="67" y="241"/>
                  </a:cubicBezTo>
                  <a:cubicBezTo>
                    <a:pt x="71" y="241"/>
                    <a:pt x="71" y="241"/>
                    <a:pt x="71" y="241"/>
                  </a:cubicBezTo>
                  <a:cubicBezTo>
                    <a:pt x="71" y="239"/>
                    <a:pt x="71" y="239"/>
                    <a:pt x="71" y="239"/>
                  </a:cubicBezTo>
                  <a:cubicBezTo>
                    <a:pt x="72" y="236"/>
                    <a:pt x="72" y="236"/>
                    <a:pt x="72" y="236"/>
                  </a:cubicBezTo>
                  <a:cubicBezTo>
                    <a:pt x="74" y="236"/>
                    <a:pt x="74" y="236"/>
                    <a:pt x="74" y="236"/>
                  </a:cubicBezTo>
                  <a:cubicBezTo>
                    <a:pt x="77" y="236"/>
                    <a:pt x="77" y="236"/>
                    <a:pt x="77" y="236"/>
                  </a:cubicBezTo>
                  <a:cubicBezTo>
                    <a:pt x="82" y="239"/>
                    <a:pt x="82" y="239"/>
                    <a:pt x="82" y="239"/>
                  </a:cubicBezTo>
                  <a:cubicBezTo>
                    <a:pt x="87" y="241"/>
                    <a:pt x="87" y="241"/>
                    <a:pt x="87" y="241"/>
                  </a:cubicBezTo>
                  <a:cubicBezTo>
                    <a:pt x="87" y="239"/>
                    <a:pt x="87" y="239"/>
                    <a:pt x="87" y="239"/>
                  </a:cubicBezTo>
                  <a:cubicBezTo>
                    <a:pt x="88" y="237"/>
                    <a:pt x="88" y="237"/>
                    <a:pt x="88" y="237"/>
                  </a:cubicBezTo>
                  <a:cubicBezTo>
                    <a:pt x="92" y="237"/>
                    <a:pt x="92" y="237"/>
                    <a:pt x="92" y="237"/>
                  </a:cubicBezTo>
                  <a:cubicBezTo>
                    <a:pt x="100" y="238"/>
                    <a:pt x="100" y="238"/>
                    <a:pt x="100" y="238"/>
                  </a:cubicBezTo>
                  <a:cubicBezTo>
                    <a:pt x="105" y="240"/>
                    <a:pt x="105" y="240"/>
                    <a:pt x="105" y="240"/>
                  </a:cubicBezTo>
                  <a:cubicBezTo>
                    <a:pt x="115" y="241"/>
                    <a:pt x="115" y="241"/>
                    <a:pt x="115" y="241"/>
                  </a:cubicBezTo>
                  <a:cubicBezTo>
                    <a:pt x="116" y="238"/>
                    <a:pt x="116" y="238"/>
                    <a:pt x="116" y="238"/>
                  </a:cubicBezTo>
                  <a:cubicBezTo>
                    <a:pt x="117" y="233"/>
                    <a:pt x="117" y="233"/>
                    <a:pt x="117" y="233"/>
                  </a:cubicBezTo>
                  <a:cubicBezTo>
                    <a:pt x="121" y="233"/>
                    <a:pt x="121" y="233"/>
                    <a:pt x="121" y="233"/>
                  </a:cubicBezTo>
                  <a:cubicBezTo>
                    <a:pt x="124" y="236"/>
                    <a:pt x="124" y="236"/>
                    <a:pt x="124" y="236"/>
                  </a:cubicBezTo>
                  <a:cubicBezTo>
                    <a:pt x="126" y="239"/>
                    <a:pt x="126" y="239"/>
                    <a:pt x="126" y="239"/>
                  </a:cubicBezTo>
                  <a:cubicBezTo>
                    <a:pt x="127" y="243"/>
                    <a:pt x="127" y="243"/>
                    <a:pt x="127" y="243"/>
                  </a:cubicBezTo>
                  <a:cubicBezTo>
                    <a:pt x="127" y="244"/>
                    <a:pt x="127" y="244"/>
                    <a:pt x="127" y="244"/>
                  </a:cubicBezTo>
                  <a:cubicBezTo>
                    <a:pt x="129" y="246"/>
                    <a:pt x="129" y="246"/>
                    <a:pt x="129" y="246"/>
                  </a:cubicBezTo>
                  <a:cubicBezTo>
                    <a:pt x="131" y="248"/>
                    <a:pt x="131" y="248"/>
                    <a:pt x="131" y="248"/>
                  </a:cubicBezTo>
                  <a:cubicBezTo>
                    <a:pt x="136" y="221"/>
                    <a:pt x="136" y="221"/>
                    <a:pt x="136" y="221"/>
                  </a:cubicBezTo>
                  <a:cubicBezTo>
                    <a:pt x="372" y="252"/>
                    <a:pt x="372" y="252"/>
                    <a:pt x="372" y="252"/>
                  </a:cubicBezTo>
                  <a:cubicBezTo>
                    <a:pt x="373" y="252"/>
                    <a:pt x="373" y="252"/>
                    <a:pt x="373" y="252"/>
                  </a:cubicBezTo>
                  <a:cubicBezTo>
                    <a:pt x="377" y="207"/>
                    <a:pt x="377" y="207"/>
                    <a:pt x="377" y="207"/>
                  </a:cubicBezTo>
                  <a:lnTo>
                    <a:pt x="391" y="60"/>
                  </a:lnTo>
                  <a:close/>
                </a:path>
              </a:pathLst>
            </a:custGeom>
            <a:grpFill/>
            <a:ln w="6350" cap="flat">
              <a:solidFill>
                <a:srgbClr val="FFFFFF"/>
              </a:solidFill>
              <a:prstDash val="solid"/>
              <a:miter lim="800000"/>
              <a:headEnd/>
              <a:tailEnd/>
            </a:ln>
          </p:spPr>
          <p:txBody>
            <a:bodyPr/>
            <a:lstStyle/>
            <a:p>
              <a:pPr defTabSz="1828434" fontAlgn="auto">
                <a:spcBef>
                  <a:spcPts val="0"/>
                </a:spcBef>
                <a:spcAft>
                  <a:spcPts val="0"/>
                </a:spcAft>
                <a:defRPr/>
              </a:pPr>
              <a:endParaRPr lang="en-US" dirty="0">
                <a:latin typeface="Source Sans Pro Regular" charset="0"/>
                <a:ea typeface="+mn-ea"/>
              </a:endParaRPr>
            </a:p>
          </p:txBody>
        </p:sp>
        <p:sp>
          <p:nvSpPr>
            <p:cNvPr id="248" name="Freeform 22"/>
            <p:cNvSpPr>
              <a:spLocks/>
            </p:cNvSpPr>
            <p:nvPr/>
          </p:nvSpPr>
          <p:spPr bwMode="auto">
            <a:xfrm>
              <a:off x="7897045" y="1787053"/>
              <a:ext cx="197314" cy="315365"/>
            </a:xfrm>
            <a:custGeom>
              <a:avLst/>
              <a:gdLst>
                <a:gd name="T0" fmla="*/ 34 w 117"/>
                <a:gd name="T1" fmla="*/ 182 h 187"/>
                <a:gd name="T2" fmla="*/ 34 w 117"/>
                <a:gd name="T3" fmla="*/ 176 h 187"/>
                <a:gd name="T4" fmla="*/ 37 w 117"/>
                <a:gd name="T5" fmla="*/ 171 h 187"/>
                <a:gd name="T6" fmla="*/ 40 w 117"/>
                <a:gd name="T7" fmla="*/ 166 h 187"/>
                <a:gd name="T8" fmla="*/ 44 w 117"/>
                <a:gd name="T9" fmla="*/ 161 h 187"/>
                <a:gd name="T10" fmla="*/ 40 w 117"/>
                <a:gd name="T11" fmla="*/ 159 h 187"/>
                <a:gd name="T12" fmla="*/ 42 w 117"/>
                <a:gd name="T13" fmla="*/ 155 h 187"/>
                <a:gd name="T14" fmla="*/ 45 w 117"/>
                <a:gd name="T15" fmla="*/ 155 h 187"/>
                <a:gd name="T16" fmla="*/ 48 w 117"/>
                <a:gd name="T17" fmla="*/ 150 h 187"/>
                <a:gd name="T18" fmla="*/ 52 w 117"/>
                <a:gd name="T19" fmla="*/ 153 h 187"/>
                <a:gd name="T20" fmla="*/ 51 w 117"/>
                <a:gd name="T21" fmla="*/ 149 h 187"/>
                <a:gd name="T22" fmla="*/ 56 w 117"/>
                <a:gd name="T23" fmla="*/ 148 h 187"/>
                <a:gd name="T24" fmla="*/ 59 w 117"/>
                <a:gd name="T25" fmla="*/ 139 h 187"/>
                <a:gd name="T26" fmla="*/ 67 w 117"/>
                <a:gd name="T27" fmla="*/ 141 h 187"/>
                <a:gd name="T28" fmla="*/ 68 w 117"/>
                <a:gd name="T29" fmla="*/ 132 h 187"/>
                <a:gd name="T30" fmla="*/ 68 w 117"/>
                <a:gd name="T31" fmla="*/ 123 h 187"/>
                <a:gd name="T32" fmla="*/ 69 w 117"/>
                <a:gd name="T33" fmla="*/ 116 h 187"/>
                <a:gd name="T34" fmla="*/ 79 w 117"/>
                <a:gd name="T35" fmla="*/ 122 h 187"/>
                <a:gd name="T36" fmla="*/ 81 w 117"/>
                <a:gd name="T37" fmla="*/ 115 h 187"/>
                <a:gd name="T38" fmla="*/ 84 w 117"/>
                <a:gd name="T39" fmla="*/ 122 h 187"/>
                <a:gd name="T40" fmla="*/ 88 w 117"/>
                <a:gd name="T41" fmla="*/ 116 h 187"/>
                <a:gd name="T42" fmla="*/ 87 w 117"/>
                <a:gd name="T43" fmla="*/ 111 h 187"/>
                <a:gd name="T44" fmla="*/ 95 w 117"/>
                <a:gd name="T45" fmla="*/ 115 h 187"/>
                <a:gd name="T46" fmla="*/ 97 w 117"/>
                <a:gd name="T47" fmla="*/ 111 h 187"/>
                <a:gd name="T48" fmla="*/ 103 w 117"/>
                <a:gd name="T49" fmla="*/ 105 h 187"/>
                <a:gd name="T50" fmla="*/ 106 w 117"/>
                <a:gd name="T51" fmla="*/ 101 h 187"/>
                <a:gd name="T52" fmla="*/ 114 w 117"/>
                <a:gd name="T53" fmla="*/ 97 h 187"/>
                <a:gd name="T54" fmla="*/ 116 w 117"/>
                <a:gd name="T55" fmla="*/ 88 h 187"/>
                <a:gd name="T56" fmla="*/ 112 w 117"/>
                <a:gd name="T57" fmla="*/ 86 h 187"/>
                <a:gd name="T58" fmla="*/ 112 w 117"/>
                <a:gd name="T59" fmla="*/ 82 h 187"/>
                <a:gd name="T60" fmla="*/ 104 w 117"/>
                <a:gd name="T61" fmla="*/ 77 h 187"/>
                <a:gd name="T62" fmla="*/ 101 w 117"/>
                <a:gd name="T63" fmla="*/ 64 h 187"/>
                <a:gd name="T64" fmla="*/ 95 w 117"/>
                <a:gd name="T65" fmla="*/ 63 h 187"/>
                <a:gd name="T66" fmla="*/ 84 w 117"/>
                <a:gd name="T67" fmla="*/ 56 h 187"/>
                <a:gd name="T68" fmla="*/ 77 w 117"/>
                <a:gd name="T69" fmla="*/ 31 h 187"/>
                <a:gd name="T70" fmla="*/ 71 w 117"/>
                <a:gd name="T71" fmla="*/ 11 h 187"/>
                <a:gd name="T72" fmla="*/ 53 w 117"/>
                <a:gd name="T73" fmla="*/ 3 h 187"/>
                <a:gd name="T74" fmla="*/ 42 w 117"/>
                <a:gd name="T75" fmla="*/ 11 h 187"/>
                <a:gd name="T76" fmla="*/ 30 w 117"/>
                <a:gd name="T77" fmla="*/ 5 h 187"/>
                <a:gd name="T78" fmla="*/ 22 w 117"/>
                <a:gd name="T79" fmla="*/ 22 h 187"/>
                <a:gd name="T80" fmla="*/ 13 w 117"/>
                <a:gd name="T81" fmla="*/ 54 h 187"/>
                <a:gd name="T82" fmla="*/ 15 w 117"/>
                <a:gd name="T83" fmla="*/ 71 h 187"/>
                <a:gd name="T84" fmla="*/ 12 w 117"/>
                <a:gd name="T85" fmla="*/ 82 h 187"/>
                <a:gd name="T86" fmla="*/ 7 w 117"/>
                <a:gd name="T87" fmla="*/ 95 h 187"/>
                <a:gd name="T88" fmla="*/ 0 w 117"/>
                <a:gd name="T89" fmla="*/ 103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7" h="187">
                  <a:moveTo>
                    <a:pt x="33" y="187"/>
                  </a:moveTo>
                  <a:lnTo>
                    <a:pt x="33" y="185"/>
                  </a:lnTo>
                  <a:lnTo>
                    <a:pt x="34" y="182"/>
                  </a:lnTo>
                  <a:lnTo>
                    <a:pt x="34" y="181"/>
                  </a:lnTo>
                  <a:lnTo>
                    <a:pt x="34" y="178"/>
                  </a:lnTo>
                  <a:lnTo>
                    <a:pt x="34" y="176"/>
                  </a:lnTo>
                  <a:lnTo>
                    <a:pt x="35" y="174"/>
                  </a:lnTo>
                  <a:lnTo>
                    <a:pt x="37" y="174"/>
                  </a:lnTo>
                  <a:lnTo>
                    <a:pt x="37" y="171"/>
                  </a:lnTo>
                  <a:lnTo>
                    <a:pt x="38" y="169"/>
                  </a:lnTo>
                  <a:lnTo>
                    <a:pt x="38" y="166"/>
                  </a:lnTo>
                  <a:lnTo>
                    <a:pt x="40" y="166"/>
                  </a:lnTo>
                  <a:lnTo>
                    <a:pt x="41" y="166"/>
                  </a:lnTo>
                  <a:lnTo>
                    <a:pt x="44" y="166"/>
                  </a:lnTo>
                  <a:lnTo>
                    <a:pt x="44" y="161"/>
                  </a:lnTo>
                  <a:lnTo>
                    <a:pt x="41" y="161"/>
                  </a:lnTo>
                  <a:lnTo>
                    <a:pt x="40" y="161"/>
                  </a:lnTo>
                  <a:lnTo>
                    <a:pt x="40" y="159"/>
                  </a:lnTo>
                  <a:lnTo>
                    <a:pt x="40" y="158"/>
                  </a:lnTo>
                  <a:lnTo>
                    <a:pt x="42" y="156"/>
                  </a:lnTo>
                  <a:lnTo>
                    <a:pt x="42" y="155"/>
                  </a:lnTo>
                  <a:lnTo>
                    <a:pt x="44" y="153"/>
                  </a:lnTo>
                  <a:lnTo>
                    <a:pt x="45" y="154"/>
                  </a:lnTo>
                  <a:lnTo>
                    <a:pt x="45" y="155"/>
                  </a:lnTo>
                  <a:lnTo>
                    <a:pt x="47" y="154"/>
                  </a:lnTo>
                  <a:lnTo>
                    <a:pt x="48" y="153"/>
                  </a:lnTo>
                  <a:lnTo>
                    <a:pt x="48" y="150"/>
                  </a:lnTo>
                  <a:lnTo>
                    <a:pt x="50" y="152"/>
                  </a:lnTo>
                  <a:lnTo>
                    <a:pt x="51" y="153"/>
                  </a:lnTo>
                  <a:lnTo>
                    <a:pt x="52" y="153"/>
                  </a:lnTo>
                  <a:lnTo>
                    <a:pt x="52" y="150"/>
                  </a:lnTo>
                  <a:lnTo>
                    <a:pt x="52" y="149"/>
                  </a:lnTo>
                  <a:lnTo>
                    <a:pt x="51" y="149"/>
                  </a:lnTo>
                  <a:lnTo>
                    <a:pt x="50" y="147"/>
                  </a:lnTo>
                  <a:lnTo>
                    <a:pt x="54" y="147"/>
                  </a:lnTo>
                  <a:lnTo>
                    <a:pt x="56" y="148"/>
                  </a:lnTo>
                  <a:lnTo>
                    <a:pt x="59" y="147"/>
                  </a:lnTo>
                  <a:lnTo>
                    <a:pt x="60" y="144"/>
                  </a:lnTo>
                  <a:lnTo>
                    <a:pt x="59" y="139"/>
                  </a:lnTo>
                  <a:lnTo>
                    <a:pt x="61" y="139"/>
                  </a:lnTo>
                  <a:lnTo>
                    <a:pt x="64" y="142"/>
                  </a:lnTo>
                  <a:lnTo>
                    <a:pt x="67" y="141"/>
                  </a:lnTo>
                  <a:lnTo>
                    <a:pt x="68" y="139"/>
                  </a:lnTo>
                  <a:lnTo>
                    <a:pt x="69" y="135"/>
                  </a:lnTo>
                  <a:lnTo>
                    <a:pt x="68" y="132"/>
                  </a:lnTo>
                  <a:lnTo>
                    <a:pt x="69" y="128"/>
                  </a:lnTo>
                  <a:lnTo>
                    <a:pt x="69" y="126"/>
                  </a:lnTo>
                  <a:lnTo>
                    <a:pt x="68" y="123"/>
                  </a:lnTo>
                  <a:lnTo>
                    <a:pt x="68" y="121"/>
                  </a:lnTo>
                  <a:lnTo>
                    <a:pt x="69" y="118"/>
                  </a:lnTo>
                  <a:lnTo>
                    <a:pt x="69" y="116"/>
                  </a:lnTo>
                  <a:lnTo>
                    <a:pt x="73" y="120"/>
                  </a:lnTo>
                  <a:lnTo>
                    <a:pt x="74" y="122"/>
                  </a:lnTo>
                  <a:lnTo>
                    <a:pt x="79" y="122"/>
                  </a:lnTo>
                  <a:lnTo>
                    <a:pt x="79" y="120"/>
                  </a:lnTo>
                  <a:lnTo>
                    <a:pt x="79" y="116"/>
                  </a:lnTo>
                  <a:lnTo>
                    <a:pt x="81" y="115"/>
                  </a:lnTo>
                  <a:lnTo>
                    <a:pt x="84" y="116"/>
                  </a:lnTo>
                  <a:lnTo>
                    <a:pt x="84" y="118"/>
                  </a:lnTo>
                  <a:lnTo>
                    <a:pt x="84" y="122"/>
                  </a:lnTo>
                  <a:lnTo>
                    <a:pt x="87" y="121"/>
                  </a:lnTo>
                  <a:lnTo>
                    <a:pt x="90" y="118"/>
                  </a:lnTo>
                  <a:lnTo>
                    <a:pt x="88" y="116"/>
                  </a:lnTo>
                  <a:lnTo>
                    <a:pt x="86" y="114"/>
                  </a:lnTo>
                  <a:lnTo>
                    <a:pt x="86" y="112"/>
                  </a:lnTo>
                  <a:lnTo>
                    <a:pt x="87" y="111"/>
                  </a:lnTo>
                  <a:lnTo>
                    <a:pt x="90" y="114"/>
                  </a:lnTo>
                  <a:lnTo>
                    <a:pt x="93" y="116"/>
                  </a:lnTo>
                  <a:lnTo>
                    <a:pt x="95" y="115"/>
                  </a:lnTo>
                  <a:lnTo>
                    <a:pt x="94" y="111"/>
                  </a:lnTo>
                  <a:lnTo>
                    <a:pt x="95" y="111"/>
                  </a:lnTo>
                  <a:lnTo>
                    <a:pt x="97" y="111"/>
                  </a:lnTo>
                  <a:lnTo>
                    <a:pt x="97" y="105"/>
                  </a:lnTo>
                  <a:lnTo>
                    <a:pt x="101" y="105"/>
                  </a:lnTo>
                  <a:lnTo>
                    <a:pt x="103" y="105"/>
                  </a:lnTo>
                  <a:lnTo>
                    <a:pt x="104" y="104"/>
                  </a:lnTo>
                  <a:lnTo>
                    <a:pt x="104" y="101"/>
                  </a:lnTo>
                  <a:lnTo>
                    <a:pt x="106" y="101"/>
                  </a:lnTo>
                  <a:lnTo>
                    <a:pt x="107" y="100"/>
                  </a:lnTo>
                  <a:lnTo>
                    <a:pt x="110" y="97"/>
                  </a:lnTo>
                  <a:lnTo>
                    <a:pt x="114" y="97"/>
                  </a:lnTo>
                  <a:lnTo>
                    <a:pt x="116" y="95"/>
                  </a:lnTo>
                  <a:lnTo>
                    <a:pt x="117" y="89"/>
                  </a:lnTo>
                  <a:lnTo>
                    <a:pt x="116" y="88"/>
                  </a:lnTo>
                  <a:lnTo>
                    <a:pt x="115" y="88"/>
                  </a:lnTo>
                  <a:lnTo>
                    <a:pt x="113" y="88"/>
                  </a:lnTo>
                  <a:lnTo>
                    <a:pt x="112" y="86"/>
                  </a:lnTo>
                  <a:lnTo>
                    <a:pt x="114" y="84"/>
                  </a:lnTo>
                  <a:lnTo>
                    <a:pt x="114" y="83"/>
                  </a:lnTo>
                  <a:lnTo>
                    <a:pt x="112" y="82"/>
                  </a:lnTo>
                  <a:lnTo>
                    <a:pt x="110" y="77"/>
                  </a:lnTo>
                  <a:lnTo>
                    <a:pt x="106" y="77"/>
                  </a:lnTo>
                  <a:lnTo>
                    <a:pt x="104" y="77"/>
                  </a:lnTo>
                  <a:lnTo>
                    <a:pt x="102" y="73"/>
                  </a:lnTo>
                  <a:lnTo>
                    <a:pt x="101" y="68"/>
                  </a:lnTo>
                  <a:lnTo>
                    <a:pt x="101" y="64"/>
                  </a:lnTo>
                  <a:lnTo>
                    <a:pt x="100" y="61"/>
                  </a:lnTo>
                  <a:lnTo>
                    <a:pt x="97" y="62"/>
                  </a:lnTo>
                  <a:lnTo>
                    <a:pt x="95" y="63"/>
                  </a:lnTo>
                  <a:lnTo>
                    <a:pt x="91" y="63"/>
                  </a:lnTo>
                  <a:lnTo>
                    <a:pt x="87" y="61"/>
                  </a:lnTo>
                  <a:lnTo>
                    <a:pt x="84" y="56"/>
                  </a:lnTo>
                  <a:lnTo>
                    <a:pt x="83" y="49"/>
                  </a:lnTo>
                  <a:lnTo>
                    <a:pt x="79" y="40"/>
                  </a:lnTo>
                  <a:lnTo>
                    <a:pt x="77" y="31"/>
                  </a:lnTo>
                  <a:lnTo>
                    <a:pt x="75" y="26"/>
                  </a:lnTo>
                  <a:lnTo>
                    <a:pt x="73" y="18"/>
                  </a:lnTo>
                  <a:lnTo>
                    <a:pt x="71" y="11"/>
                  </a:lnTo>
                  <a:lnTo>
                    <a:pt x="69" y="8"/>
                  </a:lnTo>
                  <a:lnTo>
                    <a:pt x="56" y="0"/>
                  </a:lnTo>
                  <a:lnTo>
                    <a:pt x="53" y="3"/>
                  </a:lnTo>
                  <a:lnTo>
                    <a:pt x="50" y="7"/>
                  </a:lnTo>
                  <a:lnTo>
                    <a:pt x="45" y="11"/>
                  </a:lnTo>
                  <a:lnTo>
                    <a:pt x="42" y="11"/>
                  </a:lnTo>
                  <a:lnTo>
                    <a:pt x="39" y="9"/>
                  </a:lnTo>
                  <a:lnTo>
                    <a:pt x="34" y="6"/>
                  </a:lnTo>
                  <a:lnTo>
                    <a:pt x="30" y="5"/>
                  </a:lnTo>
                  <a:lnTo>
                    <a:pt x="29" y="5"/>
                  </a:lnTo>
                  <a:lnTo>
                    <a:pt x="27" y="7"/>
                  </a:lnTo>
                  <a:lnTo>
                    <a:pt x="22" y="22"/>
                  </a:lnTo>
                  <a:lnTo>
                    <a:pt x="20" y="33"/>
                  </a:lnTo>
                  <a:lnTo>
                    <a:pt x="15" y="45"/>
                  </a:lnTo>
                  <a:lnTo>
                    <a:pt x="13" y="54"/>
                  </a:lnTo>
                  <a:lnTo>
                    <a:pt x="12" y="64"/>
                  </a:lnTo>
                  <a:lnTo>
                    <a:pt x="13" y="69"/>
                  </a:lnTo>
                  <a:lnTo>
                    <a:pt x="15" y="71"/>
                  </a:lnTo>
                  <a:lnTo>
                    <a:pt x="14" y="73"/>
                  </a:lnTo>
                  <a:lnTo>
                    <a:pt x="12" y="76"/>
                  </a:lnTo>
                  <a:lnTo>
                    <a:pt x="12" y="82"/>
                  </a:lnTo>
                  <a:lnTo>
                    <a:pt x="10" y="87"/>
                  </a:lnTo>
                  <a:lnTo>
                    <a:pt x="10" y="94"/>
                  </a:lnTo>
                  <a:lnTo>
                    <a:pt x="7" y="95"/>
                  </a:lnTo>
                  <a:lnTo>
                    <a:pt x="7" y="100"/>
                  </a:lnTo>
                  <a:lnTo>
                    <a:pt x="1" y="100"/>
                  </a:lnTo>
                  <a:lnTo>
                    <a:pt x="0" y="103"/>
                  </a:lnTo>
                  <a:lnTo>
                    <a:pt x="23" y="178"/>
                  </a:lnTo>
                  <a:lnTo>
                    <a:pt x="33" y="187"/>
                  </a:lnTo>
                  <a:close/>
                </a:path>
              </a:pathLst>
            </a:custGeom>
            <a:grpFill/>
            <a:ln w="6350" cap="flat">
              <a:solidFill>
                <a:srgbClr val="FFFFFF"/>
              </a:solidFill>
              <a:prstDash val="solid"/>
              <a:miter lim="800000"/>
              <a:headEnd/>
              <a:tailEnd/>
            </a:ln>
          </p:spPr>
          <p:txBody>
            <a:bodyPr/>
            <a:lstStyle/>
            <a:p>
              <a:pPr defTabSz="1828434" fontAlgn="auto">
                <a:spcBef>
                  <a:spcPts val="0"/>
                </a:spcBef>
                <a:spcAft>
                  <a:spcPts val="0"/>
                </a:spcAft>
                <a:defRPr/>
              </a:pPr>
              <a:endParaRPr lang="en-US" dirty="0">
                <a:latin typeface="Source Sans Pro Regular" charset="0"/>
                <a:ea typeface="+mn-ea"/>
              </a:endParaRPr>
            </a:p>
          </p:txBody>
        </p:sp>
        <p:sp>
          <p:nvSpPr>
            <p:cNvPr id="249" name="Freeform 23"/>
            <p:cNvSpPr>
              <a:spLocks/>
            </p:cNvSpPr>
            <p:nvPr/>
          </p:nvSpPr>
          <p:spPr bwMode="auto">
            <a:xfrm>
              <a:off x="7517596" y="2002918"/>
              <a:ext cx="408119" cy="300187"/>
            </a:xfrm>
            <a:custGeom>
              <a:avLst/>
              <a:gdLst>
                <a:gd name="T0" fmla="*/ 10 w 242"/>
                <a:gd name="T1" fmla="*/ 136 h 178"/>
                <a:gd name="T2" fmla="*/ 16 w 242"/>
                <a:gd name="T3" fmla="*/ 129 h 178"/>
                <a:gd name="T4" fmla="*/ 22 w 242"/>
                <a:gd name="T5" fmla="*/ 124 h 178"/>
                <a:gd name="T6" fmla="*/ 22 w 242"/>
                <a:gd name="T7" fmla="*/ 119 h 178"/>
                <a:gd name="T8" fmla="*/ 14 w 242"/>
                <a:gd name="T9" fmla="*/ 102 h 178"/>
                <a:gd name="T10" fmla="*/ 31 w 242"/>
                <a:gd name="T11" fmla="*/ 96 h 178"/>
                <a:gd name="T12" fmla="*/ 47 w 242"/>
                <a:gd name="T13" fmla="*/ 96 h 178"/>
                <a:gd name="T14" fmla="*/ 56 w 242"/>
                <a:gd name="T15" fmla="*/ 96 h 178"/>
                <a:gd name="T16" fmla="*/ 67 w 242"/>
                <a:gd name="T17" fmla="*/ 93 h 178"/>
                <a:gd name="T18" fmla="*/ 83 w 242"/>
                <a:gd name="T19" fmla="*/ 83 h 178"/>
                <a:gd name="T20" fmla="*/ 93 w 242"/>
                <a:gd name="T21" fmla="*/ 77 h 178"/>
                <a:gd name="T22" fmla="*/ 93 w 242"/>
                <a:gd name="T23" fmla="*/ 71 h 178"/>
                <a:gd name="T24" fmla="*/ 93 w 242"/>
                <a:gd name="T25" fmla="*/ 63 h 178"/>
                <a:gd name="T26" fmla="*/ 89 w 242"/>
                <a:gd name="T27" fmla="*/ 61 h 178"/>
                <a:gd name="T28" fmla="*/ 85 w 242"/>
                <a:gd name="T29" fmla="*/ 55 h 178"/>
                <a:gd name="T30" fmla="*/ 98 w 242"/>
                <a:gd name="T31" fmla="*/ 44 h 178"/>
                <a:gd name="T32" fmla="*/ 102 w 242"/>
                <a:gd name="T33" fmla="*/ 33 h 178"/>
                <a:gd name="T34" fmla="*/ 116 w 242"/>
                <a:gd name="T35" fmla="*/ 15 h 178"/>
                <a:gd name="T36" fmla="*/ 130 w 242"/>
                <a:gd name="T37" fmla="*/ 8 h 178"/>
                <a:gd name="T38" fmla="*/ 147 w 242"/>
                <a:gd name="T39" fmla="*/ 2 h 178"/>
                <a:gd name="T40" fmla="*/ 163 w 242"/>
                <a:gd name="T41" fmla="*/ 5 h 178"/>
                <a:gd name="T42" fmla="*/ 165 w 242"/>
                <a:gd name="T43" fmla="*/ 16 h 178"/>
                <a:gd name="T44" fmla="*/ 171 w 242"/>
                <a:gd name="T45" fmla="*/ 24 h 178"/>
                <a:gd name="T46" fmla="*/ 171 w 242"/>
                <a:gd name="T47" fmla="*/ 34 h 178"/>
                <a:gd name="T48" fmla="*/ 174 w 242"/>
                <a:gd name="T49" fmla="*/ 48 h 178"/>
                <a:gd name="T50" fmla="*/ 181 w 242"/>
                <a:gd name="T51" fmla="*/ 59 h 178"/>
                <a:gd name="T52" fmla="*/ 184 w 242"/>
                <a:gd name="T53" fmla="*/ 79 h 178"/>
                <a:gd name="T54" fmla="*/ 188 w 242"/>
                <a:gd name="T55" fmla="*/ 89 h 178"/>
                <a:gd name="T56" fmla="*/ 188 w 242"/>
                <a:gd name="T57" fmla="*/ 120 h 178"/>
                <a:gd name="T58" fmla="*/ 192 w 242"/>
                <a:gd name="T59" fmla="*/ 146 h 178"/>
                <a:gd name="T60" fmla="*/ 192 w 242"/>
                <a:gd name="T61" fmla="*/ 158 h 178"/>
                <a:gd name="T62" fmla="*/ 186 w 242"/>
                <a:gd name="T63" fmla="*/ 171 h 178"/>
                <a:gd name="T64" fmla="*/ 198 w 242"/>
                <a:gd name="T65" fmla="*/ 166 h 178"/>
                <a:gd name="T66" fmla="*/ 206 w 242"/>
                <a:gd name="T67" fmla="*/ 160 h 178"/>
                <a:gd name="T68" fmla="*/ 217 w 242"/>
                <a:gd name="T69" fmla="*/ 158 h 178"/>
                <a:gd name="T70" fmla="*/ 225 w 242"/>
                <a:gd name="T71" fmla="*/ 153 h 178"/>
                <a:gd name="T72" fmla="*/ 225 w 242"/>
                <a:gd name="T73" fmla="*/ 157 h 178"/>
                <a:gd name="T74" fmla="*/ 233 w 242"/>
                <a:gd name="T75" fmla="*/ 151 h 178"/>
                <a:gd name="T76" fmla="*/ 240 w 242"/>
                <a:gd name="T77" fmla="*/ 149 h 178"/>
                <a:gd name="T78" fmla="*/ 233 w 242"/>
                <a:gd name="T79" fmla="*/ 157 h 178"/>
                <a:gd name="T80" fmla="*/ 219 w 242"/>
                <a:gd name="T81" fmla="*/ 166 h 178"/>
                <a:gd name="T82" fmla="*/ 206 w 242"/>
                <a:gd name="T83" fmla="*/ 173 h 178"/>
                <a:gd name="T84" fmla="*/ 189 w 242"/>
                <a:gd name="T85" fmla="*/ 178 h 178"/>
                <a:gd name="T86" fmla="*/ 182 w 242"/>
                <a:gd name="T87" fmla="*/ 171 h 178"/>
                <a:gd name="T88" fmla="*/ 180 w 242"/>
                <a:gd name="T89" fmla="*/ 165 h 178"/>
                <a:gd name="T90" fmla="*/ 155 w 242"/>
                <a:gd name="T91" fmla="*/ 158 h 178"/>
                <a:gd name="T92" fmla="*/ 154 w 242"/>
                <a:gd name="T93" fmla="*/ 151 h 178"/>
                <a:gd name="T94" fmla="*/ 148 w 242"/>
                <a:gd name="T95" fmla="*/ 150 h 178"/>
                <a:gd name="T96" fmla="*/ 140 w 242"/>
                <a:gd name="T97" fmla="*/ 138 h 178"/>
                <a:gd name="T98" fmla="*/ 2 w 242"/>
                <a:gd name="T99" fmla="*/ 156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42" h="178">
                  <a:moveTo>
                    <a:pt x="0" y="146"/>
                  </a:moveTo>
                  <a:lnTo>
                    <a:pt x="10" y="136"/>
                  </a:lnTo>
                  <a:lnTo>
                    <a:pt x="12" y="133"/>
                  </a:lnTo>
                  <a:lnTo>
                    <a:pt x="16" y="129"/>
                  </a:lnTo>
                  <a:lnTo>
                    <a:pt x="18" y="127"/>
                  </a:lnTo>
                  <a:lnTo>
                    <a:pt x="22" y="124"/>
                  </a:lnTo>
                  <a:lnTo>
                    <a:pt x="22" y="121"/>
                  </a:lnTo>
                  <a:lnTo>
                    <a:pt x="22" y="119"/>
                  </a:lnTo>
                  <a:lnTo>
                    <a:pt x="17" y="109"/>
                  </a:lnTo>
                  <a:lnTo>
                    <a:pt x="14" y="102"/>
                  </a:lnTo>
                  <a:lnTo>
                    <a:pt x="18" y="99"/>
                  </a:lnTo>
                  <a:lnTo>
                    <a:pt x="31" y="96"/>
                  </a:lnTo>
                  <a:lnTo>
                    <a:pt x="38" y="96"/>
                  </a:lnTo>
                  <a:lnTo>
                    <a:pt x="47" y="96"/>
                  </a:lnTo>
                  <a:lnTo>
                    <a:pt x="53" y="96"/>
                  </a:lnTo>
                  <a:lnTo>
                    <a:pt x="56" y="96"/>
                  </a:lnTo>
                  <a:lnTo>
                    <a:pt x="63" y="93"/>
                  </a:lnTo>
                  <a:lnTo>
                    <a:pt x="67" y="93"/>
                  </a:lnTo>
                  <a:lnTo>
                    <a:pt x="77" y="90"/>
                  </a:lnTo>
                  <a:lnTo>
                    <a:pt x="83" y="83"/>
                  </a:lnTo>
                  <a:lnTo>
                    <a:pt x="89" y="80"/>
                  </a:lnTo>
                  <a:lnTo>
                    <a:pt x="93" y="77"/>
                  </a:lnTo>
                  <a:lnTo>
                    <a:pt x="93" y="75"/>
                  </a:lnTo>
                  <a:lnTo>
                    <a:pt x="93" y="71"/>
                  </a:lnTo>
                  <a:lnTo>
                    <a:pt x="89" y="66"/>
                  </a:lnTo>
                  <a:lnTo>
                    <a:pt x="93" y="63"/>
                  </a:lnTo>
                  <a:lnTo>
                    <a:pt x="94" y="59"/>
                  </a:lnTo>
                  <a:lnTo>
                    <a:pt x="89" y="61"/>
                  </a:lnTo>
                  <a:lnTo>
                    <a:pt x="87" y="59"/>
                  </a:lnTo>
                  <a:lnTo>
                    <a:pt x="85" y="55"/>
                  </a:lnTo>
                  <a:lnTo>
                    <a:pt x="90" y="51"/>
                  </a:lnTo>
                  <a:lnTo>
                    <a:pt x="98" y="44"/>
                  </a:lnTo>
                  <a:lnTo>
                    <a:pt x="101" y="38"/>
                  </a:lnTo>
                  <a:lnTo>
                    <a:pt x="102" y="33"/>
                  </a:lnTo>
                  <a:lnTo>
                    <a:pt x="110" y="23"/>
                  </a:lnTo>
                  <a:lnTo>
                    <a:pt x="116" y="15"/>
                  </a:lnTo>
                  <a:lnTo>
                    <a:pt x="123" y="10"/>
                  </a:lnTo>
                  <a:lnTo>
                    <a:pt x="130" y="8"/>
                  </a:lnTo>
                  <a:lnTo>
                    <a:pt x="141" y="5"/>
                  </a:lnTo>
                  <a:lnTo>
                    <a:pt x="147" y="2"/>
                  </a:lnTo>
                  <a:lnTo>
                    <a:pt x="163" y="0"/>
                  </a:lnTo>
                  <a:lnTo>
                    <a:pt x="163" y="5"/>
                  </a:lnTo>
                  <a:lnTo>
                    <a:pt x="163" y="11"/>
                  </a:lnTo>
                  <a:lnTo>
                    <a:pt x="165" y="16"/>
                  </a:lnTo>
                  <a:lnTo>
                    <a:pt x="168" y="23"/>
                  </a:lnTo>
                  <a:lnTo>
                    <a:pt x="171" y="24"/>
                  </a:lnTo>
                  <a:lnTo>
                    <a:pt x="174" y="32"/>
                  </a:lnTo>
                  <a:lnTo>
                    <a:pt x="171" y="34"/>
                  </a:lnTo>
                  <a:lnTo>
                    <a:pt x="170" y="41"/>
                  </a:lnTo>
                  <a:lnTo>
                    <a:pt x="174" y="48"/>
                  </a:lnTo>
                  <a:lnTo>
                    <a:pt x="177" y="56"/>
                  </a:lnTo>
                  <a:lnTo>
                    <a:pt x="181" y="59"/>
                  </a:lnTo>
                  <a:lnTo>
                    <a:pt x="182" y="70"/>
                  </a:lnTo>
                  <a:lnTo>
                    <a:pt x="184" y="79"/>
                  </a:lnTo>
                  <a:lnTo>
                    <a:pt x="188" y="88"/>
                  </a:lnTo>
                  <a:lnTo>
                    <a:pt x="188" y="89"/>
                  </a:lnTo>
                  <a:lnTo>
                    <a:pt x="188" y="102"/>
                  </a:lnTo>
                  <a:lnTo>
                    <a:pt x="188" y="120"/>
                  </a:lnTo>
                  <a:lnTo>
                    <a:pt x="192" y="139"/>
                  </a:lnTo>
                  <a:lnTo>
                    <a:pt x="192" y="146"/>
                  </a:lnTo>
                  <a:lnTo>
                    <a:pt x="196" y="152"/>
                  </a:lnTo>
                  <a:lnTo>
                    <a:pt x="192" y="158"/>
                  </a:lnTo>
                  <a:lnTo>
                    <a:pt x="193" y="161"/>
                  </a:lnTo>
                  <a:lnTo>
                    <a:pt x="186" y="171"/>
                  </a:lnTo>
                  <a:lnTo>
                    <a:pt x="193" y="168"/>
                  </a:lnTo>
                  <a:lnTo>
                    <a:pt x="198" y="166"/>
                  </a:lnTo>
                  <a:lnTo>
                    <a:pt x="204" y="162"/>
                  </a:lnTo>
                  <a:lnTo>
                    <a:pt x="206" y="160"/>
                  </a:lnTo>
                  <a:lnTo>
                    <a:pt x="212" y="159"/>
                  </a:lnTo>
                  <a:lnTo>
                    <a:pt x="217" y="158"/>
                  </a:lnTo>
                  <a:lnTo>
                    <a:pt x="219" y="156"/>
                  </a:lnTo>
                  <a:lnTo>
                    <a:pt x="225" y="153"/>
                  </a:lnTo>
                  <a:lnTo>
                    <a:pt x="230" y="147"/>
                  </a:lnTo>
                  <a:lnTo>
                    <a:pt x="225" y="157"/>
                  </a:lnTo>
                  <a:lnTo>
                    <a:pt x="230" y="155"/>
                  </a:lnTo>
                  <a:lnTo>
                    <a:pt x="233" y="151"/>
                  </a:lnTo>
                  <a:lnTo>
                    <a:pt x="236" y="150"/>
                  </a:lnTo>
                  <a:lnTo>
                    <a:pt x="240" y="149"/>
                  </a:lnTo>
                  <a:lnTo>
                    <a:pt x="242" y="149"/>
                  </a:lnTo>
                  <a:lnTo>
                    <a:pt x="233" y="157"/>
                  </a:lnTo>
                  <a:lnTo>
                    <a:pt x="225" y="163"/>
                  </a:lnTo>
                  <a:lnTo>
                    <a:pt x="219" y="166"/>
                  </a:lnTo>
                  <a:lnTo>
                    <a:pt x="214" y="171"/>
                  </a:lnTo>
                  <a:lnTo>
                    <a:pt x="206" y="173"/>
                  </a:lnTo>
                  <a:lnTo>
                    <a:pt x="197" y="176"/>
                  </a:lnTo>
                  <a:lnTo>
                    <a:pt x="189" y="178"/>
                  </a:lnTo>
                  <a:lnTo>
                    <a:pt x="184" y="175"/>
                  </a:lnTo>
                  <a:lnTo>
                    <a:pt x="182" y="171"/>
                  </a:lnTo>
                  <a:lnTo>
                    <a:pt x="182" y="167"/>
                  </a:lnTo>
                  <a:lnTo>
                    <a:pt x="180" y="165"/>
                  </a:lnTo>
                  <a:lnTo>
                    <a:pt x="167" y="161"/>
                  </a:lnTo>
                  <a:lnTo>
                    <a:pt x="155" y="158"/>
                  </a:lnTo>
                  <a:lnTo>
                    <a:pt x="157" y="153"/>
                  </a:lnTo>
                  <a:lnTo>
                    <a:pt x="154" y="151"/>
                  </a:lnTo>
                  <a:lnTo>
                    <a:pt x="151" y="151"/>
                  </a:lnTo>
                  <a:lnTo>
                    <a:pt x="148" y="150"/>
                  </a:lnTo>
                  <a:lnTo>
                    <a:pt x="144" y="143"/>
                  </a:lnTo>
                  <a:lnTo>
                    <a:pt x="140" y="138"/>
                  </a:lnTo>
                  <a:lnTo>
                    <a:pt x="132" y="133"/>
                  </a:lnTo>
                  <a:lnTo>
                    <a:pt x="2" y="156"/>
                  </a:lnTo>
                  <a:lnTo>
                    <a:pt x="0" y="146"/>
                  </a:lnTo>
                  <a:close/>
                </a:path>
              </a:pathLst>
            </a:custGeom>
            <a:grpFill/>
            <a:ln w="6350" cap="flat">
              <a:solidFill>
                <a:srgbClr val="FFFFFF"/>
              </a:solidFill>
              <a:prstDash val="solid"/>
              <a:miter lim="800000"/>
              <a:headEnd/>
              <a:tailEnd/>
            </a:ln>
          </p:spPr>
          <p:txBody>
            <a:bodyPr/>
            <a:lstStyle/>
            <a:p>
              <a:pPr defTabSz="1828434" fontAlgn="auto">
                <a:spcBef>
                  <a:spcPts val="0"/>
                </a:spcBef>
                <a:spcAft>
                  <a:spcPts val="0"/>
                </a:spcAft>
                <a:defRPr/>
              </a:pPr>
              <a:endParaRPr lang="en-US" dirty="0">
                <a:latin typeface="Source Sans Pro Regular" charset="0"/>
                <a:ea typeface="+mn-ea"/>
              </a:endParaRPr>
            </a:p>
          </p:txBody>
        </p:sp>
        <p:sp>
          <p:nvSpPr>
            <p:cNvPr id="250" name="Freeform 24"/>
            <p:cNvSpPr>
              <a:spLocks/>
            </p:cNvSpPr>
            <p:nvPr/>
          </p:nvSpPr>
          <p:spPr bwMode="auto">
            <a:xfrm>
              <a:off x="7792486" y="1982680"/>
              <a:ext cx="94441" cy="170331"/>
            </a:xfrm>
            <a:custGeom>
              <a:avLst/>
              <a:gdLst>
                <a:gd name="T0" fmla="*/ 0 w 56"/>
                <a:gd name="T1" fmla="*/ 23 h 101"/>
                <a:gd name="T2" fmla="*/ 2 w 56"/>
                <a:gd name="T3" fmla="*/ 28 h 101"/>
                <a:gd name="T4" fmla="*/ 5 w 56"/>
                <a:gd name="T5" fmla="*/ 35 h 101"/>
                <a:gd name="T6" fmla="*/ 8 w 56"/>
                <a:gd name="T7" fmla="*/ 36 h 101"/>
                <a:gd name="T8" fmla="*/ 11 w 56"/>
                <a:gd name="T9" fmla="*/ 44 h 101"/>
                <a:gd name="T10" fmla="*/ 8 w 56"/>
                <a:gd name="T11" fmla="*/ 46 h 101"/>
                <a:gd name="T12" fmla="*/ 7 w 56"/>
                <a:gd name="T13" fmla="*/ 53 h 101"/>
                <a:gd name="T14" fmla="*/ 11 w 56"/>
                <a:gd name="T15" fmla="*/ 60 h 101"/>
                <a:gd name="T16" fmla="*/ 14 w 56"/>
                <a:gd name="T17" fmla="*/ 68 h 101"/>
                <a:gd name="T18" fmla="*/ 18 w 56"/>
                <a:gd name="T19" fmla="*/ 71 h 101"/>
                <a:gd name="T20" fmla="*/ 19 w 56"/>
                <a:gd name="T21" fmla="*/ 82 h 101"/>
                <a:gd name="T22" fmla="*/ 21 w 56"/>
                <a:gd name="T23" fmla="*/ 91 h 101"/>
                <a:gd name="T24" fmla="*/ 25 w 56"/>
                <a:gd name="T25" fmla="*/ 100 h 101"/>
                <a:gd name="T26" fmla="*/ 25 w 56"/>
                <a:gd name="T27" fmla="*/ 101 h 101"/>
                <a:gd name="T28" fmla="*/ 47 w 56"/>
                <a:gd name="T29" fmla="*/ 98 h 101"/>
                <a:gd name="T30" fmla="*/ 45 w 56"/>
                <a:gd name="T31" fmla="*/ 91 h 101"/>
                <a:gd name="T32" fmla="*/ 46 w 56"/>
                <a:gd name="T33" fmla="*/ 82 h 101"/>
                <a:gd name="T34" fmla="*/ 45 w 56"/>
                <a:gd name="T35" fmla="*/ 71 h 101"/>
                <a:gd name="T36" fmla="*/ 44 w 56"/>
                <a:gd name="T37" fmla="*/ 60 h 101"/>
                <a:gd name="T38" fmla="*/ 47 w 56"/>
                <a:gd name="T39" fmla="*/ 45 h 101"/>
                <a:gd name="T40" fmla="*/ 47 w 56"/>
                <a:gd name="T41" fmla="*/ 32 h 101"/>
                <a:gd name="T42" fmla="*/ 56 w 56"/>
                <a:gd name="T43" fmla="*/ 25 h 101"/>
                <a:gd name="T44" fmla="*/ 56 w 56"/>
                <a:gd name="T45" fmla="*/ 21 h 101"/>
                <a:gd name="T46" fmla="*/ 53 w 56"/>
                <a:gd name="T47" fmla="*/ 17 h 101"/>
                <a:gd name="T48" fmla="*/ 53 w 56"/>
                <a:gd name="T49" fmla="*/ 12 h 101"/>
                <a:gd name="T50" fmla="*/ 53 w 56"/>
                <a:gd name="T51" fmla="*/ 4 h 101"/>
                <a:gd name="T52" fmla="*/ 50 w 56"/>
                <a:gd name="T53" fmla="*/ 0 h 101"/>
                <a:gd name="T54" fmla="*/ 43 w 56"/>
                <a:gd name="T55" fmla="*/ 2 h 101"/>
                <a:gd name="T56" fmla="*/ 36 w 56"/>
                <a:gd name="T57" fmla="*/ 4 h 101"/>
                <a:gd name="T58" fmla="*/ 22 w 56"/>
                <a:gd name="T59" fmla="*/ 6 h 101"/>
                <a:gd name="T60" fmla="*/ 15 w 56"/>
                <a:gd name="T61" fmla="*/ 8 h 101"/>
                <a:gd name="T62" fmla="*/ 5 w 56"/>
                <a:gd name="T63" fmla="*/ 12 h 101"/>
                <a:gd name="T64" fmla="*/ 0 w 56"/>
                <a:gd name="T65" fmla="*/ 12 h 101"/>
                <a:gd name="T66" fmla="*/ 0 w 56"/>
                <a:gd name="T67" fmla="*/ 17 h 101"/>
                <a:gd name="T68" fmla="*/ 0 w 56"/>
                <a:gd name="T69" fmla="*/ 23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6" h="101">
                  <a:moveTo>
                    <a:pt x="0" y="23"/>
                  </a:moveTo>
                  <a:lnTo>
                    <a:pt x="2" y="28"/>
                  </a:lnTo>
                  <a:lnTo>
                    <a:pt x="5" y="35"/>
                  </a:lnTo>
                  <a:lnTo>
                    <a:pt x="8" y="36"/>
                  </a:lnTo>
                  <a:lnTo>
                    <a:pt x="11" y="44"/>
                  </a:lnTo>
                  <a:lnTo>
                    <a:pt x="8" y="46"/>
                  </a:lnTo>
                  <a:lnTo>
                    <a:pt x="7" y="53"/>
                  </a:lnTo>
                  <a:lnTo>
                    <a:pt x="11" y="60"/>
                  </a:lnTo>
                  <a:lnTo>
                    <a:pt x="14" y="68"/>
                  </a:lnTo>
                  <a:lnTo>
                    <a:pt x="18" y="71"/>
                  </a:lnTo>
                  <a:lnTo>
                    <a:pt x="19" y="82"/>
                  </a:lnTo>
                  <a:lnTo>
                    <a:pt x="21" y="91"/>
                  </a:lnTo>
                  <a:lnTo>
                    <a:pt x="25" y="100"/>
                  </a:lnTo>
                  <a:lnTo>
                    <a:pt x="25" y="101"/>
                  </a:lnTo>
                  <a:lnTo>
                    <a:pt x="47" y="98"/>
                  </a:lnTo>
                  <a:lnTo>
                    <a:pt x="45" y="91"/>
                  </a:lnTo>
                  <a:lnTo>
                    <a:pt x="46" y="82"/>
                  </a:lnTo>
                  <a:lnTo>
                    <a:pt x="45" y="71"/>
                  </a:lnTo>
                  <a:lnTo>
                    <a:pt x="44" y="60"/>
                  </a:lnTo>
                  <a:lnTo>
                    <a:pt x="47" y="45"/>
                  </a:lnTo>
                  <a:lnTo>
                    <a:pt x="47" y="32"/>
                  </a:lnTo>
                  <a:lnTo>
                    <a:pt x="56" y="25"/>
                  </a:lnTo>
                  <a:lnTo>
                    <a:pt x="56" y="21"/>
                  </a:lnTo>
                  <a:lnTo>
                    <a:pt x="53" y="17"/>
                  </a:lnTo>
                  <a:lnTo>
                    <a:pt x="53" y="12"/>
                  </a:lnTo>
                  <a:lnTo>
                    <a:pt x="53" y="4"/>
                  </a:lnTo>
                  <a:lnTo>
                    <a:pt x="50" y="0"/>
                  </a:lnTo>
                  <a:lnTo>
                    <a:pt x="43" y="2"/>
                  </a:lnTo>
                  <a:lnTo>
                    <a:pt x="36" y="4"/>
                  </a:lnTo>
                  <a:lnTo>
                    <a:pt x="22" y="6"/>
                  </a:lnTo>
                  <a:lnTo>
                    <a:pt x="15" y="8"/>
                  </a:lnTo>
                  <a:lnTo>
                    <a:pt x="5" y="12"/>
                  </a:lnTo>
                  <a:lnTo>
                    <a:pt x="0" y="12"/>
                  </a:lnTo>
                  <a:lnTo>
                    <a:pt x="0" y="17"/>
                  </a:lnTo>
                  <a:lnTo>
                    <a:pt x="0" y="23"/>
                  </a:lnTo>
                  <a:close/>
                </a:path>
              </a:pathLst>
            </a:custGeom>
            <a:grpFill/>
            <a:ln w="6350" cap="flat">
              <a:solidFill>
                <a:srgbClr val="FFFFFF"/>
              </a:solidFill>
              <a:prstDash val="solid"/>
              <a:miter lim="800000"/>
              <a:headEnd/>
              <a:tailEnd/>
            </a:ln>
          </p:spPr>
          <p:txBody>
            <a:bodyPr/>
            <a:lstStyle/>
            <a:p>
              <a:pPr defTabSz="1828434" fontAlgn="auto">
                <a:spcBef>
                  <a:spcPts val="0"/>
                </a:spcBef>
                <a:spcAft>
                  <a:spcPts val="0"/>
                </a:spcAft>
                <a:defRPr/>
              </a:pPr>
              <a:endParaRPr lang="en-US" dirty="0">
                <a:latin typeface="Source Sans Pro Regular" charset="0"/>
                <a:ea typeface="+mn-ea"/>
              </a:endParaRPr>
            </a:p>
          </p:txBody>
        </p:sp>
        <p:sp>
          <p:nvSpPr>
            <p:cNvPr id="251" name="Freeform 25"/>
            <p:cNvSpPr>
              <a:spLocks/>
            </p:cNvSpPr>
            <p:nvPr/>
          </p:nvSpPr>
          <p:spPr bwMode="auto">
            <a:xfrm>
              <a:off x="7866689" y="1960756"/>
              <a:ext cx="84322" cy="187195"/>
            </a:xfrm>
            <a:custGeom>
              <a:avLst/>
              <a:gdLst>
                <a:gd name="T0" fmla="*/ 18 w 50"/>
                <a:gd name="T1" fmla="*/ 0 h 111"/>
                <a:gd name="T2" fmla="*/ 14 w 50"/>
                <a:gd name="T3" fmla="*/ 1 h 111"/>
                <a:gd name="T4" fmla="*/ 9 w 50"/>
                <a:gd name="T5" fmla="*/ 1 h 111"/>
                <a:gd name="T6" fmla="*/ 9 w 50"/>
                <a:gd name="T7" fmla="*/ 6 h 111"/>
                <a:gd name="T8" fmla="*/ 8 w 50"/>
                <a:gd name="T9" fmla="*/ 9 h 111"/>
                <a:gd name="T10" fmla="*/ 6 w 50"/>
                <a:gd name="T11" fmla="*/ 13 h 111"/>
                <a:gd name="T12" fmla="*/ 9 w 50"/>
                <a:gd name="T13" fmla="*/ 17 h 111"/>
                <a:gd name="T14" fmla="*/ 9 w 50"/>
                <a:gd name="T15" fmla="*/ 25 h 111"/>
                <a:gd name="T16" fmla="*/ 9 w 50"/>
                <a:gd name="T17" fmla="*/ 30 h 111"/>
                <a:gd name="T18" fmla="*/ 12 w 50"/>
                <a:gd name="T19" fmla="*/ 34 h 111"/>
                <a:gd name="T20" fmla="*/ 12 w 50"/>
                <a:gd name="T21" fmla="*/ 38 h 111"/>
                <a:gd name="T22" fmla="*/ 3 w 50"/>
                <a:gd name="T23" fmla="*/ 45 h 111"/>
                <a:gd name="T24" fmla="*/ 3 w 50"/>
                <a:gd name="T25" fmla="*/ 58 h 111"/>
                <a:gd name="T26" fmla="*/ 0 w 50"/>
                <a:gd name="T27" fmla="*/ 73 h 111"/>
                <a:gd name="T28" fmla="*/ 1 w 50"/>
                <a:gd name="T29" fmla="*/ 84 h 111"/>
                <a:gd name="T30" fmla="*/ 2 w 50"/>
                <a:gd name="T31" fmla="*/ 95 h 111"/>
                <a:gd name="T32" fmla="*/ 1 w 50"/>
                <a:gd name="T33" fmla="*/ 104 h 111"/>
                <a:gd name="T34" fmla="*/ 3 w 50"/>
                <a:gd name="T35" fmla="*/ 111 h 111"/>
                <a:gd name="T36" fmla="*/ 40 w 50"/>
                <a:gd name="T37" fmla="*/ 102 h 111"/>
                <a:gd name="T38" fmla="*/ 41 w 50"/>
                <a:gd name="T39" fmla="*/ 97 h 111"/>
                <a:gd name="T40" fmla="*/ 49 w 50"/>
                <a:gd name="T41" fmla="*/ 94 h 111"/>
                <a:gd name="T42" fmla="*/ 48 w 50"/>
                <a:gd name="T43" fmla="*/ 91 h 111"/>
                <a:gd name="T44" fmla="*/ 50 w 50"/>
                <a:gd name="T45" fmla="*/ 83 h 111"/>
                <a:gd name="T46" fmla="*/ 50 w 50"/>
                <a:gd name="T47" fmla="*/ 83 h 111"/>
                <a:gd name="T48" fmla="*/ 41 w 50"/>
                <a:gd name="T49" fmla="*/ 75 h 111"/>
                <a:gd name="T50" fmla="*/ 18 w 50"/>
                <a:gd name="T51" fmla="*/ 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0" h="111">
                  <a:moveTo>
                    <a:pt x="18" y="0"/>
                  </a:moveTo>
                  <a:lnTo>
                    <a:pt x="14" y="1"/>
                  </a:lnTo>
                  <a:lnTo>
                    <a:pt x="9" y="1"/>
                  </a:lnTo>
                  <a:lnTo>
                    <a:pt x="9" y="6"/>
                  </a:lnTo>
                  <a:lnTo>
                    <a:pt x="8" y="9"/>
                  </a:lnTo>
                  <a:lnTo>
                    <a:pt x="6" y="13"/>
                  </a:lnTo>
                  <a:lnTo>
                    <a:pt x="9" y="17"/>
                  </a:lnTo>
                  <a:lnTo>
                    <a:pt x="9" y="25"/>
                  </a:lnTo>
                  <a:lnTo>
                    <a:pt x="9" y="30"/>
                  </a:lnTo>
                  <a:lnTo>
                    <a:pt x="12" y="34"/>
                  </a:lnTo>
                  <a:lnTo>
                    <a:pt x="12" y="38"/>
                  </a:lnTo>
                  <a:lnTo>
                    <a:pt x="3" y="45"/>
                  </a:lnTo>
                  <a:lnTo>
                    <a:pt x="3" y="58"/>
                  </a:lnTo>
                  <a:lnTo>
                    <a:pt x="0" y="73"/>
                  </a:lnTo>
                  <a:lnTo>
                    <a:pt x="1" y="84"/>
                  </a:lnTo>
                  <a:lnTo>
                    <a:pt x="2" y="95"/>
                  </a:lnTo>
                  <a:lnTo>
                    <a:pt x="1" y="104"/>
                  </a:lnTo>
                  <a:lnTo>
                    <a:pt x="3" y="111"/>
                  </a:lnTo>
                  <a:lnTo>
                    <a:pt x="40" y="102"/>
                  </a:lnTo>
                  <a:lnTo>
                    <a:pt x="41" y="97"/>
                  </a:lnTo>
                  <a:lnTo>
                    <a:pt x="49" y="94"/>
                  </a:lnTo>
                  <a:lnTo>
                    <a:pt x="48" y="91"/>
                  </a:lnTo>
                  <a:lnTo>
                    <a:pt x="50" y="83"/>
                  </a:lnTo>
                  <a:lnTo>
                    <a:pt x="50" y="83"/>
                  </a:lnTo>
                  <a:lnTo>
                    <a:pt x="41" y="75"/>
                  </a:lnTo>
                  <a:lnTo>
                    <a:pt x="18" y="0"/>
                  </a:lnTo>
                  <a:close/>
                </a:path>
              </a:pathLst>
            </a:custGeom>
            <a:grpFill/>
            <a:ln w="6350" cap="flat">
              <a:solidFill>
                <a:srgbClr val="FFFFFF"/>
              </a:solidFill>
              <a:prstDash val="solid"/>
              <a:miter lim="800000"/>
              <a:headEnd/>
              <a:tailEnd/>
            </a:ln>
          </p:spPr>
          <p:txBody>
            <a:bodyPr/>
            <a:lstStyle/>
            <a:p>
              <a:pPr defTabSz="1828434" fontAlgn="auto">
                <a:spcBef>
                  <a:spcPts val="0"/>
                </a:spcBef>
                <a:spcAft>
                  <a:spcPts val="0"/>
                </a:spcAft>
                <a:defRPr/>
              </a:pPr>
              <a:endParaRPr lang="en-US" dirty="0">
                <a:latin typeface="Source Sans Pro Regular" charset="0"/>
                <a:ea typeface="+mn-ea"/>
              </a:endParaRPr>
            </a:p>
          </p:txBody>
        </p:sp>
        <p:sp>
          <p:nvSpPr>
            <p:cNvPr id="252" name="Freeform 26"/>
            <p:cNvSpPr>
              <a:spLocks/>
            </p:cNvSpPr>
            <p:nvPr/>
          </p:nvSpPr>
          <p:spPr bwMode="auto">
            <a:xfrm>
              <a:off x="7834648" y="2188426"/>
              <a:ext cx="94441" cy="86009"/>
            </a:xfrm>
            <a:custGeom>
              <a:avLst/>
              <a:gdLst>
                <a:gd name="T0" fmla="*/ 4 w 56"/>
                <a:gd name="T1" fmla="*/ 29 h 51"/>
                <a:gd name="T2" fmla="*/ 4 w 56"/>
                <a:gd name="T3" fmla="*/ 36 h 51"/>
                <a:gd name="T4" fmla="*/ 8 w 56"/>
                <a:gd name="T5" fmla="*/ 42 h 51"/>
                <a:gd name="T6" fmla="*/ 4 w 56"/>
                <a:gd name="T7" fmla="*/ 48 h 51"/>
                <a:gd name="T8" fmla="*/ 5 w 56"/>
                <a:gd name="T9" fmla="*/ 51 h 51"/>
                <a:gd name="T10" fmla="*/ 9 w 56"/>
                <a:gd name="T11" fmla="*/ 50 h 51"/>
                <a:gd name="T12" fmla="*/ 13 w 56"/>
                <a:gd name="T13" fmla="*/ 45 h 51"/>
                <a:gd name="T14" fmla="*/ 15 w 56"/>
                <a:gd name="T15" fmla="*/ 44 h 51"/>
                <a:gd name="T16" fmla="*/ 20 w 56"/>
                <a:gd name="T17" fmla="*/ 39 h 51"/>
                <a:gd name="T18" fmla="*/ 25 w 56"/>
                <a:gd name="T19" fmla="*/ 36 h 51"/>
                <a:gd name="T20" fmla="*/ 33 w 56"/>
                <a:gd name="T21" fmla="*/ 36 h 51"/>
                <a:gd name="T22" fmla="*/ 37 w 56"/>
                <a:gd name="T23" fmla="*/ 34 h 51"/>
                <a:gd name="T24" fmla="*/ 39 w 56"/>
                <a:gd name="T25" fmla="*/ 32 h 51"/>
                <a:gd name="T26" fmla="*/ 44 w 56"/>
                <a:gd name="T27" fmla="*/ 30 h 51"/>
                <a:gd name="T28" fmla="*/ 49 w 56"/>
                <a:gd name="T29" fmla="*/ 28 h 51"/>
                <a:gd name="T30" fmla="*/ 55 w 56"/>
                <a:gd name="T31" fmla="*/ 28 h 51"/>
                <a:gd name="T32" fmla="*/ 56 w 56"/>
                <a:gd name="T33" fmla="*/ 26 h 51"/>
                <a:gd name="T34" fmla="*/ 50 w 56"/>
                <a:gd name="T35" fmla="*/ 0 h 51"/>
                <a:gd name="T36" fmla="*/ 24 w 56"/>
                <a:gd name="T37" fmla="*/ 5 h 51"/>
                <a:gd name="T38" fmla="*/ 0 w 56"/>
                <a:gd name="T39" fmla="*/ 9 h 51"/>
                <a:gd name="T40" fmla="*/ 0 w 56"/>
                <a:gd name="T41" fmla="*/ 10 h 51"/>
                <a:gd name="T42" fmla="*/ 4 w 56"/>
                <a:gd name="T43" fmla="*/ 29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6" h="51">
                  <a:moveTo>
                    <a:pt x="4" y="29"/>
                  </a:moveTo>
                  <a:lnTo>
                    <a:pt x="4" y="36"/>
                  </a:lnTo>
                  <a:lnTo>
                    <a:pt x="8" y="42"/>
                  </a:lnTo>
                  <a:lnTo>
                    <a:pt x="4" y="48"/>
                  </a:lnTo>
                  <a:lnTo>
                    <a:pt x="5" y="51"/>
                  </a:lnTo>
                  <a:lnTo>
                    <a:pt x="9" y="50"/>
                  </a:lnTo>
                  <a:lnTo>
                    <a:pt x="13" y="45"/>
                  </a:lnTo>
                  <a:lnTo>
                    <a:pt x="15" y="44"/>
                  </a:lnTo>
                  <a:lnTo>
                    <a:pt x="20" y="39"/>
                  </a:lnTo>
                  <a:lnTo>
                    <a:pt x="25" y="36"/>
                  </a:lnTo>
                  <a:lnTo>
                    <a:pt x="33" y="36"/>
                  </a:lnTo>
                  <a:lnTo>
                    <a:pt x="37" y="34"/>
                  </a:lnTo>
                  <a:lnTo>
                    <a:pt x="39" y="32"/>
                  </a:lnTo>
                  <a:lnTo>
                    <a:pt x="44" y="30"/>
                  </a:lnTo>
                  <a:lnTo>
                    <a:pt x="49" y="28"/>
                  </a:lnTo>
                  <a:lnTo>
                    <a:pt x="55" y="28"/>
                  </a:lnTo>
                  <a:lnTo>
                    <a:pt x="56" y="26"/>
                  </a:lnTo>
                  <a:lnTo>
                    <a:pt x="50" y="0"/>
                  </a:lnTo>
                  <a:lnTo>
                    <a:pt x="24" y="5"/>
                  </a:lnTo>
                  <a:lnTo>
                    <a:pt x="0" y="9"/>
                  </a:lnTo>
                  <a:lnTo>
                    <a:pt x="0" y="10"/>
                  </a:lnTo>
                  <a:lnTo>
                    <a:pt x="4" y="29"/>
                  </a:lnTo>
                  <a:close/>
                </a:path>
              </a:pathLst>
            </a:custGeom>
            <a:grpFill/>
            <a:ln w="6350" cap="flat">
              <a:solidFill>
                <a:srgbClr val="FFFFFF"/>
              </a:solidFill>
              <a:prstDash val="solid"/>
              <a:miter lim="800000"/>
              <a:headEnd/>
              <a:tailEnd/>
            </a:ln>
          </p:spPr>
          <p:txBody>
            <a:bodyPr/>
            <a:lstStyle/>
            <a:p>
              <a:pPr defTabSz="1828434" fontAlgn="auto">
                <a:spcBef>
                  <a:spcPts val="0"/>
                </a:spcBef>
                <a:spcAft>
                  <a:spcPts val="0"/>
                </a:spcAft>
                <a:defRPr/>
              </a:pPr>
              <a:endParaRPr lang="en-US" dirty="0">
                <a:latin typeface="Source Sans Pro Regular" charset="0"/>
                <a:ea typeface="+mn-ea"/>
              </a:endParaRPr>
            </a:p>
          </p:txBody>
        </p:sp>
        <p:sp>
          <p:nvSpPr>
            <p:cNvPr id="253" name="Freeform 27"/>
            <p:cNvSpPr>
              <a:spLocks/>
            </p:cNvSpPr>
            <p:nvPr/>
          </p:nvSpPr>
          <p:spPr bwMode="auto">
            <a:xfrm>
              <a:off x="7918970" y="2179993"/>
              <a:ext cx="40475" cy="52280"/>
            </a:xfrm>
            <a:custGeom>
              <a:avLst/>
              <a:gdLst>
                <a:gd name="T0" fmla="*/ 23 w 24"/>
                <a:gd name="T1" fmla="*/ 15 h 31"/>
                <a:gd name="T2" fmla="*/ 21 w 24"/>
                <a:gd name="T3" fmla="*/ 13 h 31"/>
                <a:gd name="T4" fmla="*/ 21 w 24"/>
                <a:gd name="T5" fmla="*/ 12 h 31"/>
                <a:gd name="T6" fmla="*/ 18 w 24"/>
                <a:gd name="T7" fmla="*/ 11 h 31"/>
                <a:gd name="T8" fmla="*/ 16 w 24"/>
                <a:gd name="T9" fmla="*/ 10 h 31"/>
                <a:gd name="T10" fmla="*/ 16 w 24"/>
                <a:gd name="T11" fmla="*/ 7 h 31"/>
                <a:gd name="T12" fmla="*/ 13 w 24"/>
                <a:gd name="T13" fmla="*/ 5 h 31"/>
                <a:gd name="T14" fmla="*/ 10 w 24"/>
                <a:gd name="T15" fmla="*/ 0 h 31"/>
                <a:gd name="T16" fmla="*/ 0 w 24"/>
                <a:gd name="T17" fmla="*/ 5 h 31"/>
                <a:gd name="T18" fmla="*/ 6 w 24"/>
                <a:gd name="T19" fmla="*/ 31 h 31"/>
                <a:gd name="T20" fmla="*/ 8 w 24"/>
                <a:gd name="T21" fmla="*/ 29 h 31"/>
                <a:gd name="T22" fmla="*/ 10 w 24"/>
                <a:gd name="T23" fmla="*/ 28 h 31"/>
                <a:gd name="T24" fmla="*/ 14 w 24"/>
                <a:gd name="T25" fmla="*/ 26 h 31"/>
                <a:gd name="T26" fmla="*/ 14 w 24"/>
                <a:gd name="T27" fmla="*/ 23 h 31"/>
                <a:gd name="T28" fmla="*/ 14 w 24"/>
                <a:gd name="T29" fmla="*/ 22 h 31"/>
                <a:gd name="T30" fmla="*/ 14 w 24"/>
                <a:gd name="T31" fmla="*/ 20 h 31"/>
                <a:gd name="T32" fmla="*/ 14 w 24"/>
                <a:gd name="T33" fmla="*/ 17 h 31"/>
                <a:gd name="T34" fmla="*/ 14 w 24"/>
                <a:gd name="T35" fmla="*/ 15 h 31"/>
                <a:gd name="T36" fmla="*/ 14 w 24"/>
                <a:gd name="T37" fmla="*/ 14 h 31"/>
                <a:gd name="T38" fmla="*/ 15 w 24"/>
                <a:gd name="T39" fmla="*/ 13 h 31"/>
                <a:gd name="T40" fmla="*/ 16 w 24"/>
                <a:gd name="T41" fmla="*/ 13 h 31"/>
                <a:gd name="T42" fmla="*/ 19 w 24"/>
                <a:gd name="T43" fmla="*/ 14 h 31"/>
                <a:gd name="T44" fmla="*/ 19 w 24"/>
                <a:gd name="T45" fmla="*/ 16 h 31"/>
                <a:gd name="T46" fmla="*/ 21 w 24"/>
                <a:gd name="T47" fmla="*/ 20 h 31"/>
                <a:gd name="T48" fmla="*/ 21 w 24"/>
                <a:gd name="T49" fmla="*/ 21 h 31"/>
                <a:gd name="T50" fmla="*/ 22 w 24"/>
                <a:gd name="T51" fmla="*/ 22 h 31"/>
                <a:gd name="T52" fmla="*/ 24 w 24"/>
                <a:gd name="T53" fmla="*/ 21 h 31"/>
                <a:gd name="T54" fmla="*/ 24 w 24"/>
                <a:gd name="T55" fmla="*/ 20 h 31"/>
                <a:gd name="T56" fmla="*/ 24 w 24"/>
                <a:gd name="T57" fmla="*/ 19 h 31"/>
                <a:gd name="T58" fmla="*/ 23 w 24"/>
                <a:gd name="T59" fmla="*/ 15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4" h="31">
                  <a:moveTo>
                    <a:pt x="23" y="15"/>
                  </a:moveTo>
                  <a:lnTo>
                    <a:pt x="21" y="13"/>
                  </a:lnTo>
                  <a:lnTo>
                    <a:pt x="21" y="12"/>
                  </a:lnTo>
                  <a:lnTo>
                    <a:pt x="18" y="11"/>
                  </a:lnTo>
                  <a:lnTo>
                    <a:pt x="16" y="10"/>
                  </a:lnTo>
                  <a:lnTo>
                    <a:pt x="16" y="7"/>
                  </a:lnTo>
                  <a:lnTo>
                    <a:pt x="13" y="5"/>
                  </a:lnTo>
                  <a:lnTo>
                    <a:pt x="10" y="0"/>
                  </a:lnTo>
                  <a:lnTo>
                    <a:pt x="0" y="5"/>
                  </a:lnTo>
                  <a:lnTo>
                    <a:pt x="6" y="31"/>
                  </a:lnTo>
                  <a:lnTo>
                    <a:pt x="8" y="29"/>
                  </a:lnTo>
                  <a:lnTo>
                    <a:pt x="10" y="28"/>
                  </a:lnTo>
                  <a:lnTo>
                    <a:pt x="14" y="26"/>
                  </a:lnTo>
                  <a:lnTo>
                    <a:pt x="14" y="23"/>
                  </a:lnTo>
                  <a:lnTo>
                    <a:pt x="14" y="22"/>
                  </a:lnTo>
                  <a:lnTo>
                    <a:pt x="14" y="20"/>
                  </a:lnTo>
                  <a:lnTo>
                    <a:pt x="14" y="17"/>
                  </a:lnTo>
                  <a:lnTo>
                    <a:pt x="14" y="15"/>
                  </a:lnTo>
                  <a:lnTo>
                    <a:pt x="14" y="14"/>
                  </a:lnTo>
                  <a:lnTo>
                    <a:pt x="15" y="13"/>
                  </a:lnTo>
                  <a:lnTo>
                    <a:pt x="16" y="13"/>
                  </a:lnTo>
                  <a:lnTo>
                    <a:pt x="19" y="14"/>
                  </a:lnTo>
                  <a:lnTo>
                    <a:pt x="19" y="16"/>
                  </a:lnTo>
                  <a:lnTo>
                    <a:pt x="21" y="20"/>
                  </a:lnTo>
                  <a:lnTo>
                    <a:pt x="21" y="21"/>
                  </a:lnTo>
                  <a:lnTo>
                    <a:pt x="22" y="22"/>
                  </a:lnTo>
                  <a:lnTo>
                    <a:pt x="24" y="21"/>
                  </a:lnTo>
                  <a:lnTo>
                    <a:pt x="24" y="20"/>
                  </a:lnTo>
                  <a:lnTo>
                    <a:pt x="24" y="19"/>
                  </a:lnTo>
                  <a:lnTo>
                    <a:pt x="23" y="15"/>
                  </a:lnTo>
                  <a:close/>
                </a:path>
              </a:pathLst>
            </a:custGeom>
            <a:grpFill/>
            <a:ln w="6350" cap="flat">
              <a:solidFill>
                <a:srgbClr val="FFFFFF"/>
              </a:solidFill>
              <a:prstDash val="solid"/>
              <a:miter lim="800000"/>
              <a:headEnd/>
              <a:tailEnd/>
            </a:ln>
          </p:spPr>
          <p:txBody>
            <a:bodyPr/>
            <a:lstStyle/>
            <a:p>
              <a:pPr defTabSz="1828434" fontAlgn="auto">
                <a:spcBef>
                  <a:spcPts val="0"/>
                </a:spcBef>
                <a:spcAft>
                  <a:spcPts val="0"/>
                </a:spcAft>
                <a:defRPr/>
              </a:pPr>
              <a:endParaRPr lang="en-US" dirty="0">
                <a:latin typeface="Source Sans Pro Regular" charset="0"/>
                <a:ea typeface="+mn-ea"/>
              </a:endParaRPr>
            </a:p>
          </p:txBody>
        </p:sp>
        <p:sp>
          <p:nvSpPr>
            <p:cNvPr id="254" name="Freeform 28"/>
            <p:cNvSpPr>
              <a:spLocks/>
            </p:cNvSpPr>
            <p:nvPr/>
          </p:nvSpPr>
          <p:spPr bwMode="auto">
            <a:xfrm>
              <a:off x="7834648" y="2119281"/>
              <a:ext cx="183822" cy="92755"/>
            </a:xfrm>
            <a:custGeom>
              <a:avLst/>
              <a:gdLst>
                <a:gd name="T0" fmla="*/ 105 w 109"/>
                <a:gd name="T1" fmla="*/ 32 h 55"/>
                <a:gd name="T2" fmla="*/ 101 w 109"/>
                <a:gd name="T3" fmla="*/ 29 h 55"/>
                <a:gd name="T4" fmla="*/ 97 w 109"/>
                <a:gd name="T5" fmla="*/ 25 h 55"/>
                <a:gd name="T6" fmla="*/ 97 w 109"/>
                <a:gd name="T7" fmla="*/ 29 h 55"/>
                <a:gd name="T8" fmla="*/ 102 w 109"/>
                <a:gd name="T9" fmla="*/ 35 h 55"/>
                <a:gd name="T10" fmla="*/ 95 w 109"/>
                <a:gd name="T11" fmla="*/ 36 h 55"/>
                <a:gd name="T12" fmla="*/ 88 w 109"/>
                <a:gd name="T13" fmla="*/ 37 h 55"/>
                <a:gd name="T14" fmla="*/ 85 w 109"/>
                <a:gd name="T15" fmla="*/ 35 h 55"/>
                <a:gd name="T16" fmla="*/ 81 w 109"/>
                <a:gd name="T17" fmla="*/ 32 h 55"/>
                <a:gd name="T18" fmla="*/ 81 w 109"/>
                <a:gd name="T19" fmla="*/ 27 h 55"/>
                <a:gd name="T20" fmla="*/ 73 w 109"/>
                <a:gd name="T21" fmla="*/ 22 h 55"/>
                <a:gd name="T22" fmla="*/ 69 w 109"/>
                <a:gd name="T23" fmla="*/ 22 h 55"/>
                <a:gd name="T24" fmla="*/ 68 w 109"/>
                <a:gd name="T25" fmla="*/ 16 h 55"/>
                <a:gd name="T26" fmla="*/ 71 w 109"/>
                <a:gd name="T27" fmla="*/ 13 h 55"/>
                <a:gd name="T28" fmla="*/ 77 w 109"/>
                <a:gd name="T29" fmla="*/ 9 h 55"/>
                <a:gd name="T30" fmla="*/ 76 w 109"/>
                <a:gd name="T31" fmla="*/ 6 h 55"/>
                <a:gd name="T32" fmla="*/ 71 w 109"/>
                <a:gd name="T33" fmla="*/ 6 h 55"/>
                <a:gd name="T34" fmla="*/ 68 w 109"/>
                <a:gd name="T35" fmla="*/ 0 h 55"/>
                <a:gd name="T36" fmla="*/ 59 w 109"/>
                <a:gd name="T37" fmla="*/ 8 h 55"/>
                <a:gd name="T38" fmla="*/ 0 w 109"/>
                <a:gd name="T39" fmla="*/ 20 h 55"/>
                <a:gd name="T40" fmla="*/ 0 w 109"/>
                <a:gd name="T41" fmla="*/ 50 h 55"/>
                <a:gd name="T42" fmla="*/ 50 w 109"/>
                <a:gd name="T43" fmla="*/ 41 h 55"/>
                <a:gd name="T44" fmla="*/ 63 w 109"/>
                <a:gd name="T45" fmla="*/ 41 h 55"/>
                <a:gd name="T46" fmla="*/ 66 w 109"/>
                <a:gd name="T47" fmla="*/ 46 h 55"/>
                <a:gd name="T48" fmla="*/ 71 w 109"/>
                <a:gd name="T49" fmla="*/ 48 h 55"/>
                <a:gd name="T50" fmla="*/ 73 w 109"/>
                <a:gd name="T51" fmla="*/ 51 h 55"/>
                <a:gd name="T52" fmla="*/ 74 w 109"/>
                <a:gd name="T53" fmla="*/ 55 h 55"/>
                <a:gd name="T54" fmla="*/ 77 w 109"/>
                <a:gd name="T55" fmla="*/ 55 h 55"/>
                <a:gd name="T56" fmla="*/ 79 w 109"/>
                <a:gd name="T57" fmla="*/ 49 h 55"/>
                <a:gd name="T58" fmla="*/ 82 w 109"/>
                <a:gd name="T59" fmla="*/ 45 h 55"/>
                <a:gd name="T60" fmla="*/ 86 w 109"/>
                <a:gd name="T61" fmla="*/ 46 h 55"/>
                <a:gd name="T62" fmla="*/ 87 w 109"/>
                <a:gd name="T63" fmla="*/ 51 h 55"/>
                <a:gd name="T64" fmla="*/ 92 w 109"/>
                <a:gd name="T65" fmla="*/ 47 h 55"/>
                <a:gd name="T66" fmla="*/ 94 w 109"/>
                <a:gd name="T67" fmla="*/ 45 h 55"/>
                <a:gd name="T68" fmla="*/ 101 w 109"/>
                <a:gd name="T69" fmla="*/ 43 h 55"/>
                <a:gd name="T70" fmla="*/ 106 w 109"/>
                <a:gd name="T71" fmla="*/ 40 h 55"/>
                <a:gd name="T72" fmla="*/ 109 w 109"/>
                <a:gd name="T73" fmla="*/ 36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9" h="55">
                  <a:moveTo>
                    <a:pt x="107" y="35"/>
                  </a:moveTo>
                  <a:lnTo>
                    <a:pt x="105" y="32"/>
                  </a:lnTo>
                  <a:lnTo>
                    <a:pt x="104" y="31"/>
                  </a:lnTo>
                  <a:lnTo>
                    <a:pt x="101" y="29"/>
                  </a:lnTo>
                  <a:lnTo>
                    <a:pt x="98" y="27"/>
                  </a:lnTo>
                  <a:lnTo>
                    <a:pt x="97" y="25"/>
                  </a:lnTo>
                  <a:lnTo>
                    <a:pt x="96" y="27"/>
                  </a:lnTo>
                  <a:lnTo>
                    <a:pt x="97" y="29"/>
                  </a:lnTo>
                  <a:lnTo>
                    <a:pt x="100" y="32"/>
                  </a:lnTo>
                  <a:lnTo>
                    <a:pt x="102" y="35"/>
                  </a:lnTo>
                  <a:lnTo>
                    <a:pt x="99" y="36"/>
                  </a:lnTo>
                  <a:lnTo>
                    <a:pt x="95" y="36"/>
                  </a:lnTo>
                  <a:lnTo>
                    <a:pt x="89" y="39"/>
                  </a:lnTo>
                  <a:lnTo>
                    <a:pt x="88" y="37"/>
                  </a:lnTo>
                  <a:lnTo>
                    <a:pt x="87" y="36"/>
                  </a:lnTo>
                  <a:lnTo>
                    <a:pt x="85" y="35"/>
                  </a:lnTo>
                  <a:lnTo>
                    <a:pt x="82" y="33"/>
                  </a:lnTo>
                  <a:lnTo>
                    <a:pt x="81" y="32"/>
                  </a:lnTo>
                  <a:lnTo>
                    <a:pt x="82" y="30"/>
                  </a:lnTo>
                  <a:lnTo>
                    <a:pt x="81" y="27"/>
                  </a:lnTo>
                  <a:lnTo>
                    <a:pt x="77" y="24"/>
                  </a:lnTo>
                  <a:lnTo>
                    <a:pt x="73" y="22"/>
                  </a:lnTo>
                  <a:lnTo>
                    <a:pt x="71" y="22"/>
                  </a:lnTo>
                  <a:lnTo>
                    <a:pt x="69" y="22"/>
                  </a:lnTo>
                  <a:lnTo>
                    <a:pt x="68" y="20"/>
                  </a:lnTo>
                  <a:lnTo>
                    <a:pt x="68" y="16"/>
                  </a:lnTo>
                  <a:lnTo>
                    <a:pt x="70" y="14"/>
                  </a:lnTo>
                  <a:lnTo>
                    <a:pt x="71" y="13"/>
                  </a:lnTo>
                  <a:lnTo>
                    <a:pt x="73" y="11"/>
                  </a:lnTo>
                  <a:lnTo>
                    <a:pt x="77" y="9"/>
                  </a:lnTo>
                  <a:lnTo>
                    <a:pt x="77" y="8"/>
                  </a:lnTo>
                  <a:lnTo>
                    <a:pt x="76" y="6"/>
                  </a:lnTo>
                  <a:lnTo>
                    <a:pt x="73" y="6"/>
                  </a:lnTo>
                  <a:lnTo>
                    <a:pt x="71" y="6"/>
                  </a:lnTo>
                  <a:lnTo>
                    <a:pt x="70" y="3"/>
                  </a:lnTo>
                  <a:lnTo>
                    <a:pt x="68" y="0"/>
                  </a:lnTo>
                  <a:lnTo>
                    <a:pt x="60" y="3"/>
                  </a:lnTo>
                  <a:lnTo>
                    <a:pt x="59" y="8"/>
                  </a:lnTo>
                  <a:lnTo>
                    <a:pt x="22" y="17"/>
                  </a:lnTo>
                  <a:lnTo>
                    <a:pt x="0" y="20"/>
                  </a:lnTo>
                  <a:lnTo>
                    <a:pt x="0" y="33"/>
                  </a:lnTo>
                  <a:lnTo>
                    <a:pt x="0" y="50"/>
                  </a:lnTo>
                  <a:lnTo>
                    <a:pt x="24" y="46"/>
                  </a:lnTo>
                  <a:lnTo>
                    <a:pt x="50" y="41"/>
                  </a:lnTo>
                  <a:lnTo>
                    <a:pt x="60" y="36"/>
                  </a:lnTo>
                  <a:lnTo>
                    <a:pt x="63" y="41"/>
                  </a:lnTo>
                  <a:lnTo>
                    <a:pt x="66" y="43"/>
                  </a:lnTo>
                  <a:lnTo>
                    <a:pt x="66" y="46"/>
                  </a:lnTo>
                  <a:lnTo>
                    <a:pt x="68" y="47"/>
                  </a:lnTo>
                  <a:lnTo>
                    <a:pt x="71" y="48"/>
                  </a:lnTo>
                  <a:lnTo>
                    <a:pt x="71" y="49"/>
                  </a:lnTo>
                  <a:lnTo>
                    <a:pt x="73" y="51"/>
                  </a:lnTo>
                  <a:lnTo>
                    <a:pt x="74" y="55"/>
                  </a:lnTo>
                  <a:lnTo>
                    <a:pt x="74" y="55"/>
                  </a:lnTo>
                  <a:lnTo>
                    <a:pt x="76" y="55"/>
                  </a:lnTo>
                  <a:lnTo>
                    <a:pt x="77" y="55"/>
                  </a:lnTo>
                  <a:lnTo>
                    <a:pt x="79" y="53"/>
                  </a:lnTo>
                  <a:lnTo>
                    <a:pt x="79" y="49"/>
                  </a:lnTo>
                  <a:lnTo>
                    <a:pt x="82" y="47"/>
                  </a:lnTo>
                  <a:lnTo>
                    <a:pt x="82" y="45"/>
                  </a:lnTo>
                  <a:lnTo>
                    <a:pt x="85" y="43"/>
                  </a:lnTo>
                  <a:lnTo>
                    <a:pt x="86" y="46"/>
                  </a:lnTo>
                  <a:lnTo>
                    <a:pt x="87" y="49"/>
                  </a:lnTo>
                  <a:lnTo>
                    <a:pt x="87" y="51"/>
                  </a:lnTo>
                  <a:lnTo>
                    <a:pt x="90" y="49"/>
                  </a:lnTo>
                  <a:lnTo>
                    <a:pt x="92" y="47"/>
                  </a:lnTo>
                  <a:lnTo>
                    <a:pt x="92" y="45"/>
                  </a:lnTo>
                  <a:lnTo>
                    <a:pt x="94" y="45"/>
                  </a:lnTo>
                  <a:lnTo>
                    <a:pt x="97" y="43"/>
                  </a:lnTo>
                  <a:lnTo>
                    <a:pt x="101" y="43"/>
                  </a:lnTo>
                  <a:lnTo>
                    <a:pt x="103" y="41"/>
                  </a:lnTo>
                  <a:lnTo>
                    <a:pt x="106" y="40"/>
                  </a:lnTo>
                  <a:lnTo>
                    <a:pt x="108" y="38"/>
                  </a:lnTo>
                  <a:lnTo>
                    <a:pt x="109" y="36"/>
                  </a:lnTo>
                  <a:lnTo>
                    <a:pt x="107" y="35"/>
                  </a:lnTo>
                  <a:close/>
                </a:path>
              </a:pathLst>
            </a:custGeom>
            <a:grpFill/>
            <a:ln w="6350" cap="flat">
              <a:solidFill>
                <a:srgbClr val="FFFFFF"/>
              </a:solidFill>
              <a:prstDash val="solid"/>
              <a:miter lim="800000"/>
              <a:headEnd/>
              <a:tailEnd/>
            </a:ln>
          </p:spPr>
          <p:txBody>
            <a:bodyPr/>
            <a:lstStyle/>
            <a:p>
              <a:pPr defTabSz="1828434" fontAlgn="auto">
                <a:spcBef>
                  <a:spcPts val="0"/>
                </a:spcBef>
                <a:spcAft>
                  <a:spcPts val="0"/>
                </a:spcAft>
                <a:defRPr/>
              </a:pPr>
              <a:endParaRPr lang="en-US" dirty="0">
                <a:latin typeface="Source Sans Pro Regular" charset="0"/>
                <a:ea typeface="+mn-ea"/>
              </a:endParaRPr>
            </a:p>
          </p:txBody>
        </p:sp>
        <p:sp>
          <p:nvSpPr>
            <p:cNvPr id="255" name="Freeform 29"/>
            <p:cNvSpPr>
              <a:spLocks/>
            </p:cNvSpPr>
            <p:nvPr/>
          </p:nvSpPr>
          <p:spPr bwMode="auto">
            <a:xfrm>
              <a:off x="7976309" y="2205290"/>
              <a:ext cx="16864" cy="11806"/>
            </a:xfrm>
            <a:custGeom>
              <a:avLst/>
              <a:gdLst>
                <a:gd name="T0" fmla="*/ 3 w 12"/>
                <a:gd name="T1" fmla="*/ 9 h 9"/>
                <a:gd name="T2" fmla="*/ 7 w 12"/>
                <a:gd name="T3" fmla="*/ 9 h 9"/>
                <a:gd name="T4" fmla="*/ 10 w 12"/>
                <a:gd name="T5" fmla="*/ 6 h 9"/>
                <a:gd name="T6" fmla="*/ 12 w 12"/>
                <a:gd name="T7" fmla="*/ 4 h 9"/>
                <a:gd name="T8" fmla="*/ 8 w 12"/>
                <a:gd name="T9" fmla="*/ 2 h 9"/>
                <a:gd name="T10" fmla="*/ 4 w 12"/>
                <a:gd name="T11" fmla="*/ 1 h 9"/>
                <a:gd name="T12" fmla="*/ 0 w 12"/>
                <a:gd name="T13" fmla="*/ 7 h 9"/>
                <a:gd name="T14" fmla="*/ 3 w 12"/>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9">
                  <a:moveTo>
                    <a:pt x="3" y="9"/>
                  </a:moveTo>
                  <a:cubicBezTo>
                    <a:pt x="7" y="9"/>
                    <a:pt x="7" y="9"/>
                    <a:pt x="7" y="9"/>
                  </a:cubicBezTo>
                  <a:cubicBezTo>
                    <a:pt x="10" y="6"/>
                    <a:pt x="10" y="6"/>
                    <a:pt x="10" y="6"/>
                  </a:cubicBezTo>
                  <a:cubicBezTo>
                    <a:pt x="12" y="4"/>
                    <a:pt x="12" y="4"/>
                    <a:pt x="12" y="4"/>
                  </a:cubicBezTo>
                  <a:cubicBezTo>
                    <a:pt x="8" y="2"/>
                    <a:pt x="8" y="2"/>
                    <a:pt x="8" y="2"/>
                  </a:cubicBezTo>
                  <a:cubicBezTo>
                    <a:pt x="8" y="2"/>
                    <a:pt x="5" y="0"/>
                    <a:pt x="4" y="1"/>
                  </a:cubicBezTo>
                  <a:cubicBezTo>
                    <a:pt x="4" y="2"/>
                    <a:pt x="0" y="7"/>
                    <a:pt x="0" y="7"/>
                  </a:cubicBezTo>
                  <a:lnTo>
                    <a:pt x="3" y="9"/>
                  </a:lnTo>
                  <a:close/>
                </a:path>
              </a:pathLst>
            </a:custGeom>
            <a:grpFill/>
            <a:ln w="6350" cap="flat">
              <a:solidFill>
                <a:srgbClr val="FFFFFF"/>
              </a:solidFill>
              <a:prstDash val="solid"/>
              <a:miter lim="800000"/>
              <a:headEnd/>
              <a:tailEnd/>
            </a:ln>
          </p:spPr>
          <p:txBody>
            <a:bodyPr/>
            <a:lstStyle/>
            <a:p>
              <a:pPr defTabSz="1828434" fontAlgn="auto">
                <a:spcBef>
                  <a:spcPts val="0"/>
                </a:spcBef>
                <a:spcAft>
                  <a:spcPts val="0"/>
                </a:spcAft>
                <a:defRPr/>
              </a:pPr>
              <a:endParaRPr lang="en-US" dirty="0">
                <a:latin typeface="Source Sans Pro Regular" charset="0"/>
                <a:ea typeface="+mn-ea"/>
              </a:endParaRPr>
            </a:p>
          </p:txBody>
        </p:sp>
        <p:sp>
          <p:nvSpPr>
            <p:cNvPr id="256" name="Freeform 30"/>
            <p:cNvSpPr>
              <a:spLocks/>
            </p:cNvSpPr>
            <p:nvPr/>
          </p:nvSpPr>
          <p:spPr bwMode="auto">
            <a:xfrm>
              <a:off x="7763817" y="2269376"/>
              <a:ext cx="70830" cy="158525"/>
            </a:xfrm>
            <a:custGeom>
              <a:avLst/>
              <a:gdLst>
                <a:gd name="T0" fmla="*/ 36 w 42"/>
                <a:gd name="T1" fmla="*/ 13 h 94"/>
                <a:gd name="T2" fmla="*/ 36 w 42"/>
                <a:gd name="T3" fmla="*/ 9 h 94"/>
                <a:gd name="T4" fmla="*/ 34 w 42"/>
                <a:gd name="T5" fmla="*/ 7 h 94"/>
                <a:gd name="T6" fmla="*/ 21 w 42"/>
                <a:gd name="T7" fmla="*/ 3 h 94"/>
                <a:gd name="T8" fmla="*/ 9 w 42"/>
                <a:gd name="T9" fmla="*/ 0 h 94"/>
                <a:gd name="T10" fmla="*/ 8 w 42"/>
                <a:gd name="T11" fmla="*/ 3 h 94"/>
                <a:gd name="T12" fmla="*/ 6 w 42"/>
                <a:gd name="T13" fmla="*/ 7 h 94"/>
                <a:gd name="T14" fmla="*/ 3 w 42"/>
                <a:gd name="T15" fmla="*/ 9 h 94"/>
                <a:gd name="T16" fmla="*/ 2 w 42"/>
                <a:gd name="T17" fmla="*/ 14 h 94"/>
                <a:gd name="T18" fmla="*/ 3 w 42"/>
                <a:gd name="T19" fmla="*/ 20 h 94"/>
                <a:gd name="T20" fmla="*/ 3 w 42"/>
                <a:gd name="T21" fmla="*/ 25 h 94"/>
                <a:gd name="T22" fmla="*/ 2 w 42"/>
                <a:gd name="T23" fmla="*/ 30 h 94"/>
                <a:gd name="T24" fmla="*/ 5 w 42"/>
                <a:gd name="T25" fmla="*/ 32 h 94"/>
                <a:gd name="T26" fmla="*/ 9 w 42"/>
                <a:gd name="T27" fmla="*/ 34 h 94"/>
                <a:gd name="T28" fmla="*/ 11 w 42"/>
                <a:gd name="T29" fmla="*/ 38 h 94"/>
                <a:gd name="T30" fmla="*/ 15 w 42"/>
                <a:gd name="T31" fmla="*/ 42 h 94"/>
                <a:gd name="T32" fmla="*/ 20 w 42"/>
                <a:gd name="T33" fmla="*/ 46 h 94"/>
                <a:gd name="T34" fmla="*/ 20 w 42"/>
                <a:gd name="T35" fmla="*/ 47 h 94"/>
                <a:gd name="T36" fmla="*/ 18 w 42"/>
                <a:gd name="T37" fmla="*/ 53 h 94"/>
                <a:gd name="T38" fmla="*/ 10 w 42"/>
                <a:gd name="T39" fmla="*/ 58 h 94"/>
                <a:gd name="T40" fmla="*/ 3 w 42"/>
                <a:gd name="T41" fmla="*/ 64 h 94"/>
                <a:gd name="T42" fmla="*/ 2 w 42"/>
                <a:gd name="T43" fmla="*/ 67 h 94"/>
                <a:gd name="T44" fmla="*/ 0 w 42"/>
                <a:gd name="T45" fmla="*/ 72 h 94"/>
                <a:gd name="T46" fmla="*/ 1 w 42"/>
                <a:gd name="T47" fmla="*/ 75 h 94"/>
                <a:gd name="T48" fmla="*/ 3 w 42"/>
                <a:gd name="T49" fmla="*/ 79 h 94"/>
                <a:gd name="T50" fmla="*/ 8 w 42"/>
                <a:gd name="T51" fmla="*/ 83 h 94"/>
                <a:gd name="T52" fmla="*/ 12 w 42"/>
                <a:gd name="T53" fmla="*/ 85 h 94"/>
                <a:gd name="T54" fmla="*/ 15 w 42"/>
                <a:gd name="T55" fmla="*/ 86 h 94"/>
                <a:gd name="T56" fmla="*/ 20 w 42"/>
                <a:gd name="T57" fmla="*/ 86 h 94"/>
                <a:gd name="T58" fmla="*/ 24 w 42"/>
                <a:gd name="T59" fmla="*/ 86 h 94"/>
                <a:gd name="T60" fmla="*/ 25 w 42"/>
                <a:gd name="T61" fmla="*/ 86 h 94"/>
                <a:gd name="T62" fmla="*/ 24 w 42"/>
                <a:gd name="T63" fmla="*/ 90 h 94"/>
                <a:gd name="T64" fmla="*/ 24 w 42"/>
                <a:gd name="T65" fmla="*/ 93 h 94"/>
                <a:gd name="T66" fmla="*/ 25 w 42"/>
                <a:gd name="T67" fmla="*/ 94 h 94"/>
                <a:gd name="T68" fmla="*/ 26 w 42"/>
                <a:gd name="T69" fmla="*/ 94 h 94"/>
                <a:gd name="T70" fmla="*/ 27 w 42"/>
                <a:gd name="T71" fmla="*/ 87 h 94"/>
                <a:gd name="T72" fmla="*/ 28 w 42"/>
                <a:gd name="T73" fmla="*/ 86 h 94"/>
                <a:gd name="T74" fmla="*/ 31 w 42"/>
                <a:gd name="T75" fmla="*/ 82 h 94"/>
                <a:gd name="T76" fmla="*/ 36 w 42"/>
                <a:gd name="T77" fmla="*/ 78 h 94"/>
                <a:gd name="T78" fmla="*/ 36 w 42"/>
                <a:gd name="T79" fmla="*/ 69 h 94"/>
                <a:gd name="T80" fmla="*/ 36 w 42"/>
                <a:gd name="T81" fmla="*/ 65 h 94"/>
                <a:gd name="T82" fmla="*/ 40 w 42"/>
                <a:gd name="T83" fmla="*/ 61 h 94"/>
                <a:gd name="T84" fmla="*/ 41 w 42"/>
                <a:gd name="T85" fmla="*/ 53 h 94"/>
                <a:gd name="T86" fmla="*/ 42 w 42"/>
                <a:gd name="T87" fmla="*/ 48 h 94"/>
                <a:gd name="T88" fmla="*/ 42 w 42"/>
                <a:gd name="T89" fmla="*/ 40 h 94"/>
                <a:gd name="T90" fmla="*/ 42 w 42"/>
                <a:gd name="T91" fmla="*/ 36 h 94"/>
                <a:gd name="T92" fmla="*/ 40 w 42"/>
                <a:gd name="T93" fmla="*/ 30 h 94"/>
                <a:gd name="T94" fmla="*/ 36 w 42"/>
                <a:gd name="T95" fmla="*/ 30 h 94"/>
                <a:gd name="T96" fmla="*/ 34 w 42"/>
                <a:gd name="T97" fmla="*/ 30 h 94"/>
                <a:gd name="T98" fmla="*/ 35 w 42"/>
                <a:gd name="T99" fmla="*/ 25 h 94"/>
                <a:gd name="T100" fmla="*/ 37 w 42"/>
                <a:gd name="T101" fmla="*/ 20 h 94"/>
                <a:gd name="T102" fmla="*/ 39 w 42"/>
                <a:gd name="T103" fmla="*/ 18 h 94"/>
                <a:gd name="T104" fmla="*/ 38 w 42"/>
                <a:gd name="T105" fmla="*/ 17 h 94"/>
                <a:gd name="T106" fmla="*/ 36 w 42"/>
                <a:gd name="T107" fmla="*/ 13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2" h="94">
                  <a:moveTo>
                    <a:pt x="36" y="13"/>
                  </a:moveTo>
                  <a:lnTo>
                    <a:pt x="36" y="9"/>
                  </a:lnTo>
                  <a:lnTo>
                    <a:pt x="34" y="7"/>
                  </a:lnTo>
                  <a:lnTo>
                    <a:pt x="21" y="3"/>
                  </a:lnTo>
                  <a:lnTo>
                    <a:pt x="9" y="0"/>
                  </a:lnTo>
                  <a:lnTo>
                    <a:pt x="8" y="3"/>
                  </a:lnTo>
                  <a:lnTo>
                    <a:pt x="6" y="7"/>
                  </a:lnTo>
                  <a:lnTo>
                    <a:pt x="3" y="9"/>
                  </a:lnTo>
                  <a:lnTo>
                    <a:pt x="2" y="14"/>
                  </a:lnTo>
                  <a:lnTo>
                    <a:pt x="3" y="20"/>
                  </a:lnTo>
                  <a:lnTo>
                    <a:pt x="3" y="25"/>
                  </a:lnTo>
                  <a:lnTo>
                    <a:pt x="2" y="30"/>
                  </a:lnTo>
                  <a:lnTo>
                    <a:pt x="5" y="32"/>
                  </a:lnTo>
                  <a:lnTo>
                    <a:pt x="9" y="34"/>
                  </a:lnTo>
                  <a:lnTo>
                    <a:pt x="11" y="38"/>
                  </a:lnTo>
                  <a:lnTo>
                    <a:pt x="15" y="42"/>
                  </a:lnTo>
                  <a:lnTo>
                    <a:pt x="20" y="46"/>
                  </a:lnTo>
                  <a:lnTo>
                    <a:pt x="20" y="47"/>
                  </a:lnTo>
                  <a:lnTo>
                    <a:pt x="18" y="53"/>
                  </a:lnTo>
                  <a:lnTo>
                    <a:pt x="10" y="58"/>
                  </a:lnTo>
                  <a:lnTo>
                    <a:pt x="3" y="64"/>
                  </a:lnTo>
                  <a:lnTo>
                    <a:pt x="2" y="67"/>
                  </a:lnTo>
                  <a:lnTo>
                    <a:pt x="0" y="72"/>
                  </a:lnTo>
                  <a:lnTo>
                    <a:pt x="1" y="75"/>
                  </a:lnTo>
                  <a:lnTo>
                    <a:pt x="3" y="79"/>
                  </a:lnTo>
                  <a:lnTo>
                    <a:pt x="8" y="83"/>
                  </a:lnTo>
                  <a:lnTo>
                    <a:pt x="12" y="85"/>
                  </a:lnTo>
                  <a:lnTo>
                    <a:pt x="15" y="86"/>
                  </a:lnTo>
                  <a:lnTo>
                    <a:pt x="20" y="86"/>
                  </a:lnTo>
                  <a:lnTo>
                    <a:pt x="24" y="86"/>
                  </a:lnTo>
                  <a:lnTo>
                    <a:pt x="25" y="86"/>
                  </a:lnTo>
                  <a:lnTo>
                    <a:pt x="24" y="90"/>
                  </a:lnTo>
                  <a:lnTo>
                    <a:pt x="24" y="93"/>
                  </a:lnTo>
                  <a:lnTo>
                    <a:pt x="25" y="94"/>
                  </a:lnTo>
                  <a:lnTo>
                    <a:pt x="26" y="94"/>
                  </a:lnTo>
                  <a:lnTo>
                    <a:pt x="27" y="87"/>
                  </a:lnTo>
                  <a:lnTo>
                    <a:pt x="28" y="86"/>
                  </a:lnTo>
                  <a:lnTo>
                    <a:pt x="31" y="82"/>
                  </a:lnTo>
                  <a:lnTo>
                    <a:pt x="36" y="78"/>
                  </a:lnTo>
                  <a:lnTo>
                    <a:pt x="36" y="69"/>
                  </a:lnTo>
                  <a:lnTo>
                    <a:pt x="36" y="65"/>
                  </a:lnTo>
                  <a:lnTo>
                    <a:pt x="40" y="61"/>
                  </a:lnTo>
                  <a:lnTo>
                    <a:pt x="41" y="53"/>
                  </a:lnTo>
                  <a:lnTo>
                    <a:pt x="42" y="48"/>
                  </a:lnTo>
                  <a:lnTo>
                    <a:pt x="42" y="40"/>
                  </a:lnTo>
                  <a:lnTo>
                    <a:pt x="42" y="36"/>
                  </a:lnTo>
                  <a:lnTo>
                    <a:pt x="40" y="30"/>
                  </a:lnTo>
                  <a:lnTo>
                    <a:pt x="36" y="30"/>
                  </a:lnTo>
                  <a:lnTo>
                    <a:pt x="34" y="30"/>
                  </a:lnTo>
                  <a:lnTo>
                    <a:pt x="35" y="25"/>
                  </a:lnTo>
                  <a:lnTo>
                    <a:pt x="37" y="20"/>
                  </a:lnTo>
                  <a:lnTo>
                    <a:pt x="39" y="18"/>
                  </a:lnTo>
                  <a:lnTo>
                    <a:pt x="38" y="17"/>
                  </a:lnTo>
                  <a:lnTo>
                    <a:pt x="36" y="13"/>
                  </a:lnTo>
                  <a:close/>
                </a:path>
              </a:pathLst>
            </a:custGeom>
            <a:grpFill/>
            <a:ln w="6350" cap="flat">
              <a:solidFill>
                <a:srgbClr val="FFFFFF"/>
              </a:solidFill>
              <a:prstDash val="solid"/>
              <a:miter lim="800000"/>
              <a:headEnd/>
              <a:tailEnd/>
            </a:ln>
          </p:spPr>
          <p:txBody>
            <a:bodyPr/>
            <a:lstStyle/>
            <a:p>
              <a:pPr defTabSz="1828434" fontAlgn="auto">
                <a:spcBef>
                  <a:spcPts val="0"/>
                </a:spcBef>
                <a:spcAft>
                  <a:spcPts val="0"/>
                </a:spcAft>
                <a:defRPr/>
              </a:pPr>
              <a:endParaRPr lang="en-US" dirty="0">
                <a:latin typeface="Source Sans Pro Regular" charset="0"/>
                <a:ea typeface="+mn-ea"/>
              </a:endParaRPr>
            </a:p>
          </p:txBody>
        </p:sp>
        <p:sp>
          <p:nvSpPr>
            <p:cNvPr id="257" name="Freeform 31"/>
            <p:cNvSpPr>
              <a:spLocks/>
            </p:cNvSpPr>
            <p:nvPr/>
          </p:nvSpPr>
          <p:spPr bwMode="auto">
            <a:xfrm>
              <a:off x="7750326" y="2378994"/>
              <a:ext cx="55652" cy="91068"/>
            </a:xfrm>
            <a:custGeom>
              <a:avLst/>
              <a:gdLst>
                <a:gd name="T0" fmla="*/ 9 w 33"/>
                <a:gd name="T1" fmla="*/ 10 h 54"/>
                <a:gd name="T2" fmla="*/ 8 w 33"/>
                <a:gd name="T3" fmla="*/ 7 h 54"/>
                <a:gd name="T4" fmla="*/ 10 w 33"/>
                <a:gd name="T5" fmla="*/ 2 h 54"/>
                <a:gd name="T6" fmla="*/ 11 w 33"/>
                <a:gd name="T7" fmla="*/ 1 h 54"/>
                <a:gd name="T8" fmla="*/ 9 w 33"/>
                <a:gd name="T9" fmla="*/ 0 h 54"/>
                <a:gd name="T10" fmla="*/ 6 w 33"/>
                <a:gd name="T11" fmla="*/ 0 h 54"/>
                <a:gd name="T12" fmla="*/ 5 w 33"/>
                <a:gd name="T13" fmla="*/ 0 h 54"/>
                <a:gd name="T14" fmla="*/ 2 w 33"/>
                <a:gd name="T15" fmla="*/ 2 h 54"/>
                <a:gd name="T16" fmla="*/ 0 w 33"/>
                <a:gd name="T17" fmla="*/ 5 h 54"/>
                <a:gd name="T18" fmla="*/ 12 w 33"/>
                <a:gd name="T19" fmla="*/ 54 h 54"/>
                <a:gd name="T20" fmla="*/ 33 w 33"/>
                <a:gd name="T21" fmla="*/ 51 h 54"/>
                <a:gd name="T22" fmla="*/ 32 w 33"/>
                <a:gd name="T23" fmla="*/ 43 h 54"/>
                <a:gd name="T24" fmla="*/ 29 w 33"/>
                <a:gd name="T25" fmla="*/ 40 h 54"/>
                <a:gd name="T26" fmla="*/ 28 w 33"/>
                <a:gd name="T27" fmla="*/ 38 h 54"/>
                <a:gd name="T28" fmla="*/ 26 w 33"/>
                <a:gd name="T29" fmla="*/ 37 h 54"/>
                <a:gd name="T30" fmla="*/ 23 w 33"/>
                <a:gd name="T31" fmla="*/ 34 h 54"/>
                <a:gd name="T32" fmla="*/ 20 w 33"/>
                <a:gd name="T33" fmla="*/ 32 h 54"/>
                <a:gd name="T34" fmla="*/ 18 w 33"/>
                <a:gd name="T35" fmla="*/ 28 h 54"/>
                <a:gd name="T36" fmla="*/ 16 w 33"/>
                <a:gd name="T37" fmla="*/ 24 h 54"/>
                <a:gd name="T38" fmla="*/ 14 w 33"/>
                <a:gd name="T39" fmla="*/ 20 h 54"/>
                <a:gd name="T40" fmla="*/ 16 w 33"/>
                <a:gd name="T41" fmla="*/ 17 h 54"/>
                <a:gd name="T42" fmla="*/ 11 w 33"/>
                <a:gd name="T43" fmla="*/ 14 h 54"/>
                <a:gd name="T44" fmla="*/ 9 w 33"/>
                <a:gd name="T45" fmla="*/ 1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3" h="54">
                  <a:moveTo>
                    <a:pt x="9" y="10"/>
                  </a:moveTo>
                  <a:lnTo>
                    <a:pt x="8" y="7"/>
                  </a:lnTo>
                  <a:lnTo>
                    <a:pt x="10" y="2"/>
                  </a:lnTo>
                  <a:lnTo>
                    <a:pt x="11" y="1"/>
                  </a:lnTo>
                  <a:lnTo>
                    <a:pt x="9" y="0"/>
                  </a:lnTo>
                  <a:lnTo>
                    <a:pt x="6" y="0"/>
                  </a:lnTo>
                  <a:lnTo>
                    <a:pt x="5" y="0"/>
                  </a:lnTo>
                  <a:lnTo>
                    <a:pt x="2" y="2"/>
                  </a:lnTo>
                  <a:lnTo>
                    <a:pt x="0" y="5"/>
                  </a:lnTo>
                  <a:lnTo>
                    <a:pt x="12" y="54"/>
                  </a:lnTo>
                  <a:lnTo>
                    <a:pt x="33" y="51"/>
                  </a:lnTo>
                  <a:lnTo>
                    <a:pt x="32" y="43"/>
                  </a:lnTo>
                  <a:lnTo>
                    <a:pt x="29" y="40"/>
                  </a:lnTo>
                  <a:lnTo>
                    <a:pt x="28" y="38"/>
                  </a:lnTo>
                  <a:lnTo>
                    <a:pt x="26" y="37"/>
                  </a:lnTo>
                  <a:lnTo>
                    <a:pt x="23" y="34"/>
                  </a:lnTo>
                  <a:lnTo>
                    <a:pt x="20" y="32"/>
                  </a:lnTo>
                  <a:lnTo>
                    <a:pt x="18" y="28"/>
                  </a:lnTo>
                  <a:lnTo>
                    <a:pt x="16" y="24"/>
                  </a:lnTo>
                  <a:lnTo>
                    <a:pt x="14" y="20"/>
                  </a:lnTo>
                  <a:lnTo>
                    <a:pt x="16" y="17"/>
                  </a:lnTo>
                  <a:lnTo>
                    <a:pt x="11" y="14"/>
                  </a:lnTo>
                  <a:lnTo>
                    <a:pt x="9" y="10"/>
                  </a:lnTo>
                  <a:close/>
                </a:path>
              </a:pathLst>
            </a:custGeom>
            <a:grpFill/>
            <a:ln w="6350" cap="flat">
              <a:solidFill>
                <a:srgbClr val="FFFFFF"/>
              </a:solidFill>
              <a:prstDash val="solid"/>
              <a:miter lim="800000"/>
              <a:headEnd/>
              <a:tailEnd/>
            </a:ln>
          </p:spPr>
          <p:txBody>
            <a:bodyPr/>
            <a:lstStyle/>
            <a:p>
              <a:pPr defTabSz="1828434" fontAlgn="auto">
                <a:spcBef>
                  <a:spcPts val="0"/>
                </a:spcBef>
                <a:spcAft>
                  <a:spcPts val="0"/>
                </a:spcAft>
                <a:defRPr/>
              </a:pPr>
              <a:endParaRPr lang="en-US" dirty="0">
                <a:latin typeface="Source Sans Pro Regular" charset="0"/>
                <a:ea typeface="+mn-ea"/>
              </a:endParaRPr>
            </a:p>
          </p:txBody>
        </p:sp>
        <p:sp>
          <p:nvSpPr>
            <p:cNvPr id="258" name="Freeform 32"/>
            <p:cNvSpPr>
              <a:spLocks/>
            </p:cNvSpPr>
            <p:nvPr/>
          </p:nvSpPr>
          <p:spPr bwMode="auto">
            <a:xfrm>
              <a:off x="7480495" y="2227213"/>
              <a:ext cx="317051" cy="205746"/>
            </a:xfrm>
            <a:custGeom>
              <a:avLst/>
              <a:gdLst>
                <a:gd name="T0" fmla="*/ 165 w 188"/>
                <a:gd name="T1" fmla="*/ 90 h 122"/>
                <a:gd name="T2" fmla="*/ 166 w 188"/>
                <a:gd name="T3" fmla="*/ 90 h 122"/>
                <a:gd name="T4" fmla="*/ 169 w 188"/>
                <a:gd name="T5" fmla="*/ 90 h 122"/>
                <a:gd name="T6" fmla="*/ 171 w 188"/>
                <a:gd name="T7" fmla="*/ 91 h 122"/>
                <a:gd name="T8" fmla="*/ 171 w 188"/>
                <a:gd name="T9" fmla="*/ 89 h 122"/>
                <a:gd name="T10" fmla="*/ 178 w 188"/>
                <a:gd name="T11" fmla="*/ 83 h 122"/>
                <a:gd name="T12" fmla="*/ 186 w 188"/>
                <a:gd name="T13" fmla="*/ 78 h 122"/>
                <a:gd name="T14" fmla="*/ 188 w 188"/>
                <a:gd name="T15" fmla="*/ 72 h 122"/>
                <a:gd name="T16" fmla="*/ 188 w 188"/>
                <a:gd name="T17" fmla="*/ 71 h 122"/>
                <a:gd name="T18" fmla="*/ 183 w 188"/>
                <a:gd name="T19" fmla="*/ 67 h 122"/>
                <a:gd name="T20" fmla="*/ 179 w 188"/>
                <a:gd name="T21" fmla="*/ 63 h 122"/>
                <a:gd name="T22" fmla="*/ 177 w 188"/>
                <a:gd name="T23" fmla="*/ 59 h 122"/>
                <a:gd name="T24" fmla="*/ 173 w 188"/>
                <a:gd name="T25" fmla="*/ 57 h 122"/>
                <a:gd name="T26" fmla="*/ 170 w 188"/>
                <a:gd name="T27" fmla="*/ 55 h 122"/>
                <a:gd name="T28" fmla="*/ 171 w 188"/>
                <a:gd name="T29" fmla="*/ 50 h 122"/>
                <a:gd name="T30" fmla="*/ 171 w 188"/>
                <a:gd name="T31" fmla="*/ 45 h 122"/>
                <a:gd name="T32" fmla="*/ 170 w 188"/>
                <a:gd name="T33" fmla="*/ 39 h 122"/>
                <a:gd name="T34" fmla="*/ 171 w 188"/>
                <a:gd name="T35" fmla="*/ 34 h 122"/>
                <a:gd name="T36" fmla="*/ 174 w 188"/>
                <a:gd name="T37" fmla="*/ 32 h 122"/>
                <a:gd name="T38" fmla="*/ 176 w 188"/>
                <a:gd name="T39" fmla="*/ 28 h 122"/>
                <a:gd name="T40" fmla="*/ 177 w 188"/>
                <a:gd name="T41" fmla="*/ 25 h 122"/>
                <a:gd name="T42" fmla="*/ 179 w 188"/>
                <a:gd name="T43" fmla="*/ 20 h 122"/>
                <a:gd name="T44" fmla="*/ 176 w 188"/>
                <a:gd name="T45" fmla="*/ 18 h 122"/>
                <a:gd name="T46" fmla="*/ 173 w 188"/>
                <a:gd name="T47" fmla="*/ 18 h 122"/>
                <a:gd name="T48" fmla="*/ 170 w 188"/>
                <a:gd name="T49" fmla="*/ 17 h 122"/>
                <a:gd name="T50" fmla="*/ 166 w 188"/>
                <a:gd name="T51" fmla="*/ 10 h 122"/>
                <a:gd name="T52" fmla="*/ 162 w 188"/>
                <a:gd name="T53" fmla="*/ 5 h 122"/>
                <a:gd name="T54" fmla="*/ 154 w 188"/>
                <a:gd name="T55" fmla="*/ 0 h 122"/>
                <a:gd name="T56" fmla="*/ 24 w 188"/>
                <a:gd name="T57" fmla="*/ 23 h 122"/>
                <a:gd name="T58" fmla="*/ 22 w 188"/>
                <a:gd name="T59" fmla="*/ 13 h 122"/>
                <a:gd name="T60" fmla="*/ 16 w 188"/>
                <a:gd name="T61" fmla="*/ 17 h 122"/>
                <a:gd name="T62" fmla="*/ 11 w 188"/>
                <a:gd name="T63" fmla="*/ 21 h 122"/>
                <a:gd name="T64" fmla="*/ 6 w 188"/>
                <a:gd name="T65" fmla="*/ 24 h 122"/>
                <a:gd name="T66" fmla="*/ 0 w 188"/>
                <a:gd name="T67" fmla="*/ 28 h 122"/>
                <a:gd name="T68" fmla="*/ 16 w 188"/>
                <a:gd name="T69" fmla="*/ 122 h 122"/>
                <a:gd name="T70" fmla="*/ 160 w 188"/>
                <a:gd name="T71" fmla="*/ 95 h 122"/>
                <a:gd name="T72" fmla="*/ 162 w 188"/>
                <a:gd name="T73" fmla="*/ 92 h 122"/>
                <a:gd name="T74" fmla="*/ 165 w 188"/>
                <a:gd name="T75" fmla="*/ 9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88" h="122">
                  <a:moveTo>
                    <a:pt x="165" y="90"/>
                  </a:moveTo>
                  <a:lnTo>
                    <a:pt x="166" y="90"/>
                  </a:lnTo>
                  <a:lnTo>
                    <a:pt x="169" y="90"/>
                  </a:lnTo>
                  <a:lnTo>
                    <a:pt x="171" y="91"/>
                  </a:lnTo>
                  <a:lnTo>
                    <a:pt x="171" y="89"/>
                  </a:lnTo>
                  <a:lnTo>
                    <a:pt x="178" y="83"/>
                  </a:lnTo>
                  <a:lnTo>
                    <a:pt x="186" y="78"/>
                  </a:lnTo>
                  <a:lnTo>
                    <a:pt x="188" y="72"/>
                  </a:lnTo>
                  <a:lnTo>
                    <a:pt x="188" y="71"/>
                  </a:lnTo>
                  <a:lnTo>
                    <a:pt x="183" y="67"/>
                  </a:lnTo>
                  <a:lnTo>
                    <a:pt x="179" y="63"/>
                  </a:lnTo>
                  <a:lnTo>
                    <a:pt x="177" y="59"/>
                  </a:lnTo>
                  <a:lnTo>
                    <a:pt x="173" y="57"/>
                  </a:lnTo>
                  <a:lnTo>
                    <a:pt x="170" y="55"/>
                  </a:lnTo>
                  <a:lnTo>
                    <a:pt x="171" y="50"/>
                  </a:lnTo>
                  <a:lnTo>
                    <a:pt x="171" y="45"/>
                  </a:lnTo>
                  <a:lnTo>
                    <a:pt x="170" y="39"/>
                  </a:lnTo>
                  <a:lnTo>
                    <a:pt x="171" y="34"/>
                  </a:lnTo>
                  <a:lnTo>
                    <a:pt x="174" y="32"/>
                  </a:lnTo>
                  <a:lnTo>
                    <a:pt x="176" y="28"/>
                  </a:lnTo>
                  <a:lnTo>
                    <a:pt x="177" y="25"/>
                  </a:lnTo>
                  <a:lnTo>
                    <a:pt x="179" y="20"/>
                  </a:lnTo>
                  <a:lnTo>
                    <a:pt x="176" y="18"/>
                  </a:lnTo>
                  <a:lnTo>
                    <a:pt x="173" y="18"/>
                  </a:lnTo>
                  <a:lnTo>
                    <a:pt x="170" y="17"/>
                  </a:lnTo>
                  <a:lnTo>
                    <a:pt x="166" y="10"/>
                  </a:lnTo>
                  <a:lnTo>
                    <a:pt x="162" y="5"/>
                  </a:lnTo>
                  <a:lnTo>
                    <a:pt x="154" y="0"/>
                  </a:lnTo>
                  <a:lnTo>
                    <a:pt x="24" y="23"/>
                  </a:lnTo>
                  <a:lnTo>
                    <a:pt x="22" y="13"/>
                  </a:lnTo>
                  <a:lnTo>
                    <a:pt x="16" y="17"/>
                  </a:lnTo>
                  <a:lnTo>
                    <a:pt x="11" y="21"/>
                  </a:lnTo>
                  <a:lnTo>
                    <a:pt x="6" y="24"/>
                  </a:lnTo>
                  <a:lnTo>
                    <a:pt x="0" y="28"/>
                  </a:lnTo>
                  <a:lnTo>
                    <a:pt x="16" y="122"/>
                  </a:lnTo>
                  <a:lnTo>
                    <a:pt x="160" y="95"/>
                  </a:lnTo>
                  <a:lnTo>
                    <a:pt x="162" y="92"/>
                  </a:lnTo>
                  <a:lnTo>
                    <a:pt x="165" y="90"/>
                  </a:lnTo>
                  <a:close/>
                </a:path>
              </a:pathLst>
            </a:custGeom>
            <a:grpFill/>
            <a:ln w="6350" cap="flat">
              <a:solidFill>
                <a:srgbClr val="FFFFFF"/>
              </a:solidFill>
              <a:prstDash val="solid"/>
              <a:miter lim="800000"/>
              <a:headEnd/>
              <a:tailEnd/>
            </a:ln>
          </p:spPr>
          <p:txBody>
            <a:bodyPr/>
            <a:lstStyle/>
            <a:p>
              <a:pPr defTabSz="1828434" fontAlgn="auto">
                <a:spcBef>
                  <a:spcPts val="0"/>
                </a:spcBef>
                <a:spcAft>
                  <a:spcPts val="0"/>
                </a:spcAft>
                <a:defRPr/>
              </a:pPr>
              <a:endParaRPr lang="en-US" dirty="0">
                <a:latin typeface="Source Sans Pro Regular" charset="0"/>
                <a:ea typeface="+mn-ea"/>
              </a:endParaRPr>
            </a:p>
          </p:txBody>
        </p:sp>
        <p:sp>
          <p:nvSpPr>
            <p:cNvPr id="259" name="Freeform 33"/>
            <p:cNvSpPr>
              <a:spLocks/>
            </p:cNvSpPr>
            <p:nvPr/>
          </p:nvSpPr>
          <p:spPr bwMode="auto">
            <a:xfrm>
              <a:off x="7183681" y="3051885"/>
              <a:ext cx="490754" cy="384509"/>
            </a:xfrm>
            <a:custGeom>
              <a:avLst/>
              <a:gdLst>
                <a:gd name="T0" fmla="*/ 200 w 291"/>
                <a:gd name="T1" fmla="*/ 0 h 228"/>
                <a:gd name="T2" fmla="*/ 211 w 291"/>
                <a:gd name="T3" fmla="*/ 10 h 228"/>
                <a:gd name="T4" fmla="*/ 223 w 291"/>
                <a:gd name="T5" fmla="*/ 30 h 228"/>
                <a:gd name="T6" fmla="*/ 241 w 291"/>
                <a:gd name="T7" fmla="*/ 62 h 228"/>
                <a:gd name="T8" fmla="*/ 259 w 291"/>
                <a:gd name="T9" fmla="*/ 84 h 228"/>
                <a:gd name="T10" fmla="*/ 256 w 291"/>
                <a:gd name="T11" fmla="*/ 86 h 228"/>
                <a:gd name="T12" fmla="*/ 268 w 291"/>
                <a:gd name="T13" fmla="*/ 116 h 228"/>
                <a:gd name="T14" fmla="*/ 286 w 291"/>
                <a:gd name="T15" fmla="*/ 144 h 228"/>
                <a:gd name="T16" fmla="*/ 291 w 291"/>
                <a:gd name="T17" fmla="*/ 176 h 228"/>
                <a:gd name="T18" fmla="*/ 288 w 291"/>
                <a:gd name="T19" fmla="*/ 196 h 228"/>
                <a:gd name="T20" fmla="*/ 287 w 291"/>
                <a:gd name="T21" fmla="*/ 211 h 228"/>
                <a:gd name="T22" fmla="*/ 280 w 291"/>
                <a:gd name="T23" fmla="*/ 227 h 228"/>
                <a:gd name="T24" fmla="*/ 281 w 291"/>
                <a:gd name="T25" fmla="*/ 222 h 228"/>
                <a:gd name="T26" fmla="*/ 274 w 291"/>
                <a:gd name="T27" fmla="*/ 221 h 228"/>
                <a:gd name="T28" fmla="*/ 264 w 291"/>
                <a:gd name="T29" fmla="*/ 222 h 228"/>
                <a:gd name="T30" fmla="*/ 255 w 291"/>
                <a:gd name="T31" fmla="*/ 222 h 228"/>
                <a:gd name="T32" fmla="*/ 255 w 291"/>
                <a:gd name="T33" fmla="*/ 217 h 228"/>
                <a:gd name="T34" fmla="*/ 263 w 291"/>
                <a:gd name="T35" fmla="*/ 216 h 228"/>
                <a:gd name="T36" fmla="*/ 253 w 291"/>
                <a:gd name="T37" fmla="*/ 212 h 228"/>
                <a:gd name="T38" fmla="*/ 245 w 291"/>
                <a:gd name="T39" fmla="*/ 200 h 228"/>
                <a:gd name="T40" fmla="*/ 233 w 291"/>
                <a:gd name="T41" fmla="*/ 193 h 228"/>
                <a:gd name="T42" fmla="*/ 223 w 291"/>
                <a:gd name="T43" fmla="*/ 177 h 228"/>
                <a:gd name="T44" fmla="*/ 216 w 291"/>
                <a:gd name="T45" fmla="*/ 169 h 228"/>
                <a:gd name="T46" fmla="*/ 215 w 291"/>
                <a:gd name="T47" fmla="*/ 161 h 228"/>
                <a:gd name="T48" fmla="*/ 209 w 291"/>
                <a:gd name="T49" fmla="*/ 158 h 228"/>
                <a:gd name="T50" fmla="*/ 205 w 291"/>
                <a:gd name="T51" fmla="*/ 161 h 228"/>
                <a:gd name="T52" fmla="*/ 194 w 291"/>
                <a:gd name="T53" fmla="*/ 147 h 228"/>
                <a:gd name="T54" fmla="*/ 192 w 291"/>
                <a:gd name="T55" fmla="*/ 140 h 228"/>
                <a:gd name="T56" fmla="*/ 194 w 291"/>
                <a:gd name="T57" fmla="*/ 130 h 228"/>
                <a:gd name="T58" fmla="*/ 194 w 291"/>
                <a:gd name="T59" fmla="*/ 121 h 228"/>
                <a:gd name="T60" fmla="*/ 191 w 291"/>
                <a:gd name="T61" fmla="*/ 122 h 228"/>
                <a:gd name="T62" fmla="*/ 187 w 291"/>
                <a:gd name="T63" fmla="*/ 119 h 228"/>
                <a:gd name="T64" fmla="*/ 189 w 291"/>
                <a:gd name="T65" fmla="*/ 127 h 228"/>
                <a:gd name="T66" fmla="*/ 186 w 291"/>
                <a:gd name="T67" fmla="*/ 129 h 228"/>
                <a:gd name="T68" fmla="*/ 180 w 291"/>
                <a:gd name="T69" fmla="*/ 120 h 228"/>
                <a:gd name="T70" fmla="*/ 182 w 291"/>
                <a:gd name="T71" fmla="*/ 106 h 228"/>
                <a:gd name="T72" fmla="*/ 182 w 291"/>
                <a:gd name="T73" fmla="*/ 86 h 228"/>
                <a:gd name="T74" fmla="*/ 174 w 291"/>
                <a:gd name="T75" fmla="*/ 72 h 228"/>
                <a:gd name="T76" fmla="*/ 163 w 291"/>
                <a:gd name="T77" fmla="*/ 67 h 228"/>
                <a:gd name="T78" fmla="*/ 152 w 291"/>
                <a:gd name="T79" fmla="*/ 60 h 228"/>
                <a:gd name="T80" fmla="*/ 143 w 291"/>
                <a:gd name="T81" fmla="*/ 48 h 228"/>
                <a:gd name="T82" fmla="*/ 130 w 291"/>
                <a:gd name="T83" fmla="*/ 39 h 228"/>
                <a:gd name="T84" fmla="*/ 117 w 291"/>
                <a:gd name="T85" fmla="*/ 39 h 228"/>
                <a:gd name="T86" fmla="*/ 116 w 291"/>
                <a:gd name="T87" fmla="*/ 47 h 228"/>
                <a:gd name="T88" fmla="*/ 107 w 291"/>
                <a:gd name="T89" fmla="*/ 49 h 228"/>
                <a:gd name="T90" fmla="*/ 83 w 291"/>
                <a:gd name="T91" fmla="*/ 59 h 228"/>
                <a:gd name="T92" fmla="*/ 77 w 291"/>
                <a:gd name="T93" fmla="*/ 49 h 228"/>
                <a:gd name="T94" fmla="*/ 77 w 291"/>
                <a:gd name="T95" fmla="*/ 43 h 228"/>
                <a:gd name="T96" fmla="*/ 72 w 291"/>
                <a:gd name="T97" fmla="*/ 39 h 228"/>
                <a:gd name="T98" fmla="*/ 72 w 291"/>
                <a:gd name="T99" fmla="*/ 35 h 228"/>
                <a:gd name="T100" fmla="*/ 69 w 291"/>
                <a:gd name="T101" fmla="*/ 38 h 228"/>
                <a:gd name="T102" fmla="*/ 64 w 291"/>
                <a:gd name="T103" fmla="*/ 39 h 228"/>
                <a:gd name="T104" fmla="*/ 65 w 291"/>
                <a:gd name="T105" fmla="*/ 43 h 228"/>
                <a:gd name="T106" fmla="*/ 53 w 291"/>
                <a:gd name="T107" fmla="*/ 37 h 228"/>
                <a:gd name="T108" fmla="*/ 39 w 291"/>
                <a:gd name="T109" fmla="*/ 33 h 228"/>
                <a:gd name="T110" fmla="*/ 19 w 291"/>
                <a:gd name="T111" fmla="*/ 35 h 228"/>
                <a:gd name="T112" fmla="*/ 7 w 291"/>
                <a:gd name="T113" fmla="*/ 32 h 228"/>
                <a:gd name="T114" fmla="*/ 0 w 291"/>
                <a:gd name="T115" fmla="*/ 20 h 228"/>
                <a:gd name="T116" fmla="*/ 10 w 291"/>
                <a:gd name="T117" fmla="*/ 14 h 228"/>
                <a:gd name="T118" fmla="*/ 98 w 291"/>
                <a:gd name="T119" fmla="*/ 16 h 228"/>
                <a:gd name="T120" fmla="*/ 197 w 291"/>
                <a:gd name="T121" fmla="*/ 19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1" h="228">
                  <a:moveTo>
                    <a:pt x="194" y="0"/>
                  </a:moveTo>
                  <a:lnTo>
                    <a:pt x="194" y="0"/>
                  </a:lnTo>
                  <a:lnTo>
                    <a:pt x="200" y="0"/>
                  </a:lnTo>
                  <a:lnTo>
                    <a:pt x="209" y="2"/>
                  </a:lnTo>
                  <a:lnTo>
                    <a:pt x="210" y="7"/>
                  </a:lnTo>
                  <a:lnTo>
                    <a:pt x="211" y="10"/>
                  </a:lnTo>
                  <a:lnTo>
                    <a:pt x="215" y="12"/>
                  </a:lnTo>
                  <a:lnTo>
                    <a:pt x="218" y="17"/>
                  </a:lnTo>
                  <a:lnTo>
                    <a:pt x="223" y="30"/>
                  </a:lnTo>
                  <a:lnTo>
                    <a:pt x="229" y="40"/>
                  </a:lnTo>
                  <a:lnTo>
                    <a:pt x="237" y="55"/>
                  </a:lnTo>
                  <a:lnTo>
                    <a:pt x="241" y="62"/>
                  </a:lnTo>
                  <a:lnTo>
                    <a:pt x="251" y="77"/>
                  </a:lnTo>
                  <a:lnTo>
                    <a:pt x="256" y="81"/>
                  </a:lnTo>
                  <a:lnTo>
                    <a:pt x="259" y="84"/>
                  </a:lnTo>
                  <a:lnTo>
                    <a:pt x="259" y="87"/>
                  </a:lnTo>
                  <a:lnTo>
                    <a:pt x="259" y="96"/>
                  </a:lnTo>
                  <a:lnTo>
                    <a:pt x="256" y="86"/>
                  </a:lnTo>
                  <a:lnTo>
                    <a:pt x="255" y="96"/>
                  </a:lnTo>
                  <a:lnTo>
                    <a:pt x="261" y="106"/>
                  </a:lnTo>
                  <a:lnTo>
                    <a:pt x="268" y="116"/>
                  </a:lnTo>
                  <a:lnTo>
                    <a:pt x="275" y="129"/>
                  </a:lnTo>
                  <a:lnTo>
                    <a:pt x="280" y="137"/>
                  </a:lnTo>
                  <a:lnTo>
                    <a:pt x="286" y="144"/>
                  </a:lnTo>
                  <a:lnTo>
                    <a:pt x="289" y="153"/>
                  </a:lnTo>
                  <a:lnTo>
                    <a:pt x="291" y="168"/>
                  </a:lnTo>
                  <a:lnTo>
                    <a:pt x="291" y="176"/>
                  </a:lnTo>
                  <a:lnTo>
                    <a:pt x="291" y="185"/>
                  </a:lnTo>
                  <a:lnTo>
                    <a:pt x="291" y="193"/>
                  </a:lnTo>
                  <a:lnTo>
                    <a:pt x="288" y="196"/>
                  </a:lnTo>
                  <a:lnTo>
                    <a:pt x="286" y="200"/>
                  </a:lnTo>
                  <a:lnTo>
                    <a:pt x="286" y="205"/>
                  </a:lnTo>
                  <a:lnTo>
                    <a:pt x="287" y="211"/>
                  </a:lnTo>
                  <a:lnTo>
                    <a:pt x="286" y="218"/>
                  </a:lnTo>
                  <a:lnTo>
                    <a:pt x="283" y="225"/>
                  </a:lnTo>
                  <a:lnTo>
                    <a:pt x="280" y="227"/>
                  </a:lnTo>
                  <a:lnTo>
                    <a:pt x="277" y="228"/>
                  </a:lnTo>
                  <a:lnTo>
                    <a:pt x="279" y="224"/>
                  </a:lnTo>
                  <a:lnTo>
                    <a:pt x="281" y="222"/>
                  </a:lnTo>
                  <a:lnTo>
                    <a:pt x="281" y="217"/>
                  </a:lnTo>
                  <a:lnTo>
                    <a:pt x="280" y="217"/>
                  </a:lnTo>
                  <a:lnTo>
                    <a:pt x="274" y="221"/>
                  </a:lnTo>
                  <a:lnTo>
                    <a:pt x="270" y="222"/>
                  </a:lnTo>
                  <a:lnTo>
                    <a:pt x="267" y="221"/>
                  </a:lnTo>
                  <a:lnTo>
                    <a:pt x="264" y="222"/>
                  </a:lnTo>
                  <a:lnTo>
                    <a:pt x="261" y="224"/>
                  </a:lnTo>
                  <a:lnTo>
                    <a:pt x="259" y="223"/>
                  </a:lnTo>
                  <a:lnTo>
                    <a:pt x="255" y="222"/>
                  </a:lnTo>
                  <a:lnTo>
                    <a:pt x="253" y="219"/>
                  </a:lnTo>
                  <a:lnTo>
                    <a:pt x="254" y="217"/>
                  </a:lnTo>
                  <a:lnTo>
                    <a:pt x="255" y="217"/>
                  </a:lnTo>
                  <a:lnTo>
                    <a:pt x="262" y="218"/>
                  </a:lnTo>
                  <a:lnTo>
                    <a:pt x="264" y="217"/>
                  </a:lnTo>
                  <a:lnTo>
                    <a:pt x="263" y="216"/>
                  </a:lnTo>
                  <a:lnTo>
                    <a:pt x="260" y="214"/>
                  </a:lnTo>
                  <a:lnTo>
                    <a:pt x="256" y="215"/>
                  </a:lnTo>
                  <a:lnTo>
                    <a:pt x="253" y="212"/>
                  </a:lnTo>
                  <a:lnTo>
                    <a:pt x="250" y="207"/>
                  </a:lnTo>
                  <a:lnTo>
                    <a:pt x="246" y="203"/>
                  </a:lnTo>
                  <a:lnTo>
                    <a:pt x="245" y="200"/>
                  </a:lnTo>
                  <a:lnTo>
                    <a:pt x="242" y="196"/>
                  </a:lnTo>
                  <a:lnTo>
                    <a:pt x="237" y="195"/>
                  </a:lnTo>
                  <a:lnTo>
                    <a:pt x="233" y="193"/>
                  </a:lnTo>
                  <a:lnTo>
                    <a:pt x="229" y="192"/>
                  </a:lnTo>
                  <a:lnTo>
                    <a:pt x="225" y="181"/>
                  </a:lnTo>
                  <a:lnTo>
                    <a:pt x="223" y="177"/>
                  </a:lnTo>
                  <a:lnTo>
                    <a:pt x="220" y="174"/>
                  </a:lnTo>
                  <a:lnTo>
                    <a:pt x="219" y="172"/>
                  </a:lnTo>
                  <a:lnTo>
                    <a:pt x="216" y="169"/>
                  </a:lnTo>
                  <a:lnTo>
                    <a:pt x="213" y="167"/>
                  </a:lnTo>
                  <a:lnTo>
                    <a:pt x="214" y="163"/>
                  </a:lnTo>
                  <a:lnTo>
                    <a:pt x="215" y="161"/>
                  </a:lnTo>
                  <a:lnTo>
                    <a:pt x="212" y="155"/>
                  </a:lnTo>
                  <a:lnTo>
                    <a:pt x="209" y="156"/>
                  </a:lnTo>
                  <a:lnTo>
                    <a:pt x="209" y="158"/>
                  </a:lnTo>
                  <a:lnTo>
                    <a:pt x="209" y="163"/>
                  </a:lnTo>
                  <a:lnTo>
                    <a:pt x="207" y="163"/>
                  </a:lnTo>
                  <a:lnTo>
                    <a:pt x="205" y="161"/>
                  </a:lnTo>
                  <a:lnTo>
                    <a:pt x="202" y="158"/>
                  </a:lnTo>
                  <a:lnTo>
                    <a:pt x="197" y="150"/>
                  </a:lnTo>
                  <a:lnTo>
                    <a:pt x="194" y="147"/>
                  </a:lnTo>
                  <a:lnTo>
                    <a:pt x="193" y="146"/>
                  </a:lnTo>
                  <a:lnTo>
                    <a:pt x="194" y="144"/>
                  </a:lnTo>
                  <a:lnTo>
                    <a:pt x="192" y="140"/>
                  </a:lnTo>
                  <a:lnTo>
                    <a:pt x="189" y="139"/>
                  </a:lnTo>
                  <a:lnTo>
                    <a:pt x="192" y="133"/>
                  </a:lnTo>
                  <a:lnTo>
                    <a:pt x="194" y="130"/>
                  </a:lnTo>
                  <a:lnTo>
                    <a:pt x="195" y="127"/>
                  </a:lnTo>
                  <a:lnTo>
                    <a:pt x="196" y="124"/>
                  </a:lnTo>
                  <a:lnTo>
                    <a:pt x="194" y="121"/>
                  </a:lnTo>
                  <a:lnTo>
                    <a:pt x="193" y="125"/>
                  </a:lnTo>
                  <a:lnTo>
                    <a:pt x="191" y="124"/>
                  </a:lnTo>
                  <a:lnTo>
                    <a:pt x="191" y="122"/>
                  </a:lnTo>
                  <a:lnTo>
                    <a:pt x="188" y="118"/>
                  </a:lnTo>
                  <a:lnTo>
                    <a:pt x="187" y="118"/>
                  </a:lnTo>
                  <a:lnTo>
                    <a:pt x="187" y="119"/>
                  </a:lnTo>
                  <a:lnTo>
                    <a:pt x="188" y="121"/>
                  </a:lnTo>
                  <a:lnTo>
                    <a:pt x="189" y="124"/>
                  </a:lnTo>
                  <a:lnTo>
                    <a:pt x="189" y="127"/>
                  </a:lnTo>
                  <a:lnTo>
                    <a:pt x="189" y="128"/>
                  </a:lnTo>
                  <a:lnTo>
                    <a:pt x="187" y="130"/>
                  </a:lnTo>
                  <a:lnTo>
                    <a:pt x="186" y="129"/>
                  </a:lnTo>
                  <a:lnTo>
                    <a:pt x="184" y="127"/>
                  </a:lnTo>
                  <a:lnTo>
                    <a:pt x="181" y="122"/>
                  </a:lnTo>
                  <a:lnTo>
                    <a:pt x="180" y="120"/>
                  </a:lnTo>
                  <a:lnTo>
                    <a:pt x="180" y="116"/>
                  </a:lnTo>
                  <a:lnTo>
                    <a:pt x="180" y="110"/>
                  </a:lnTo>
                  <a:lnTo>
                    <a:pt x="182" y="106"/>
                  </a:lnTo>
                  <a:lnTo>
                    <a:pt x="183" y="98"/>
                  </a:lnTo>
                  <a:lnTo>
                    <a:pt x="183" y="93"/>
                  </a:lnTo>
                  <a:lnTo>
                    <a:pt x="182" y="86"/>
                  </a:lnTo>
                  <a:lnTo>
                    <a:pt x="180" y="79"/>
                  </a:lnTo>
                  <a:lnTo>
                    <a:pt x="177" y="77"/>
                  </a:lnTo>
                  <a:lnTo>
                    <a:pt x="174" y="72"/>
                  </a:lnTo>
                  <a:lnTo>
                    <a:pt x="168" y="71"/>
                  </a:lnTo>
                  <a:lnTo>
                    <a:pt x="165" y="71"/>
                  </a:lnTo>
                  <a:lnTo>
                    <a:pt x="163" y="67"/>
                  </a:lnTo>
                  <a:lnTo>
                    <a:pt x="160" y="66"/>
                  </a:lnTo>
                  <a:lnTo>
                    <a:pt x="156" y="61"/>
                  </a:lnTo>
                  <a:lnTo>
                    <a:pt x="152" y="60"/>
                  </a:lnTo>
                  <a:lnTo>
                    <a:pt x="151" y="55"/>
                  </a:lnTo>
                  <a:lnTo>
                    <a:pt x="149" y="53"/>
                  </a:lnTo>
                  <a:lnTo>
                    <a:pt x="143" y="48"/>
                  </a:lnTo>
                  <a:lnTo>
                    <a:pt x="138" y="44"/>
                  </a:lnTo>
                  <a:lnTo>
                    <a:pt x="134" y="42"/>
                  </a:lnTo>
                  <a:lnTo>
                    <a:pt x="130" y="39"/>
                  </a:lnTo>
                  <a:lnTo>
                    <a:pt x="127" y="38"/>
                  </a:lnTo>
                  <a:lnTo>
                    <a:pt x="122" y="38"/>
                  </a:lnTo>
                  <a:lnTo>
                    <a:pt x="117" y="39"/>
                  </a:lnTo>
                  <a:lnTo>
                    <a:pt x="116" y="42"/>
                  </a:lnTo>
                  <a:lnTo>
                    <a:pt x="117" y="45"/>
                  </a:lnTo>
                  <a:lnTo>
                    <a:pt x="116" y="47"/>
                  </a:lnTo>
                  <a:lnTo>
                    <a:pt x="114" y="47"/>
                  </a:lnTo>
                  <a:lnTo>
                    <a:pt x="112" y="45"/>
                  </a:lnTo>
                  <a:lnTo>
                    <a:pt x="107" y="49"/>
                  </a:lnTo>
                  <a:lnTo>
                    <a:pt x="101" y="54"/>
                  </a:lnTo>
                  <a:lnTo>
                    <a:pt x="94" y="56"/>
                  </a:lnTo>
                  <a:lnTo>
                    <a:pt x="83" y="59"/>
                  </a:lnTo>
                  <a:lnTo>
                    <a:pt x="83" y="53"/>
                  </a:lnTo>
                  <a:lnTo>
                    <a:pt x="80" y="50"/>
                  </a:lnTo>
                  <a:lnTo>
                    <a:pt x="77" y="49"/>
                  </a:lnTo>
                  <a:lnTo>
                    <a:pt x="72" y="46"/>
                  </a:lnTo>
                  <a:lnTo>
                    <a:pt x="76" y="44"/>
                  </a:lnTo>
                  <a:lnTo>
                    <a:pt x="77" y="43"/>
                  </a:lnTo>
                  <a:lnTo>
                    <a:pt x="70" y="42"/>
                  </a:lnTo>
                  <a:lnTo>
                    <a:pt x="70" y="39"/>
                  </a:lnTo>
                  <a:lnTo>
                    <a:pt x="72" y="39"/>
                  </a:lnTo>
                  <a:lnTo>
                    <a:pt x="73" y="37"/>
                  </a:lnTo>
                  <a:lnTo>
                    <a:pt x="73" y="35"/>
                  </a:lnTo>
                  <a:lnTo>
                    <a:pt x="72" y="35"/>
                  </a:lnTo>
                  <a:lnTo>
                    <a:pt x="70" y="36"/>
                  </a:lnTo>
                  <a:lnTo>
                    <a:pt x="70" y="37"/>
                  </a:lnTo>
                  <a:lnTo>
                    <a:pt x="69" y="38"/>
                  </a:lnTo>
                  <a:lnTo>
                    <a:pt x="67" y="36"/>
                  </a:lnTo>
                  <a:lnTo>
                    <a:pt x="62" y="36"/>
                  </a:lnTo>
                  <a:lnTo>
                    <a:pt x="64" y="39"/>
                  </a:lnTo>
                  <a:lnTo>
                    <a:pt x="65" y="39"/>
                  </a:lnTo>
                  <a:lnTo>
                    <a:pt x="66" y="43"/>
                  </a:lnTo>
                  <a:lnTo>
                    <a:pt x="65" y="43"/>
                  </a:lnTo>
                  <a:lnTo>
                    <a:pt x="61" y="41"/>
                  </a:lnTo>
                  <a:lnTo>
                    <a:pt x="57" y="38"/>
                  </a:lnTo>
                  <a:lnTo>
                    <a:pt x="53" y="37"/>
                  </a:lnTo>
                  <a:lnTo>
                    <a:pt x="44" y="37"/>
                  </a:lnTo>
                  <a:lnTo>
                    <a:pt x="41" y="35"/>
                  </a:lnTo>
                  <a:lnTo>
                    <a:pt x="39" y="33"/>
                  </a:lnTo>
                  <a:lnTo>
                    <a:pt x="36" y="33"/>
                  </a:lnTo>
                  <a:lnTo>
                    <a:pt x="26" y="35"/>
                  </a:lnTo>
                  <a:lnTo>
                    <a:pt x="19" y="35"/>
                  </a:lnTo>
                  <a:lnTo>
                    <a:pt x="14" y="38"/>
                  </a:lnTo>
                  <a:lnTo>
                    <a:pt x="11" y="39"/>
                  </a:lnTo>
                  <a:lnTo>
                    <a:pt x="7" y="32"/>
                  </a:lnTo>
                  <a:lnTo>
                    <a:pt x="6" y="27"/>
                  </a:lnTo>
                  <a:lnTo>
                    <a:pt x="2" y="22"/>
                  </a:lnTo>
                  <a:lnTo>
                    <a:pt x="0" y="20"/>
                  </a:lnTo>
                  <a:lnTo>
                    <a:pt x="0" y="17"/>
                  </a:lnTo>
                  <a:lnTo>
                    <a:pt x="3" y="16"/>
                  </a:lnTo>
                  <a:lnTo>
                    <a:pt x="10" y="14"/>
                  </a:lnTo>
                  <a:lnTo>
                    <a:pt x="18" y="12"/>
                  </a:lnTo>
                  <a:lnTo>
                    <a:pt x="93" y="6"/>
                  </a:lnTo>
                  <a:lnTo>
                    <a:pt x="98" y="16"/>
                  </a:lnTo>
                  <a:lnTo>
                    <a:pt x="189" y="11"/>
                  </a:lnTo>
                  <a:lnTo>
                    <a:pt x="190" y="19"/>
                  </a:lnTo>
                  <a:lnTo>
                    <a:pt x="197" y="19"/>
                  </a:lnTo>
                  <a:lnTo>
                    <a:pt x="194" y="0"/>
                  </a:lnTo>
                  <a:close/>
                </a:path>
              </a:pathLst>
            </a:custGeom>
            <a:grpFill/>
            <a:ln w="6350" cap="flat">
              <a:solidFill>
                <a:srgbClr val="FFFFFF"/>
              </a:solidFill>
              <a:prstDash val="solid"/>
              <a:miter lim="800000"/>
              <a:headEnd/>
              <a:tailEnd/>
            </a:ln>
          </p:spPr>
          <p:txBody>
            <a:bodyPr/>
            <a:lstStyle/>
            <a:p>
              <a:pPr defTabSz="1828434" fontAlgn="auto">
                <a:spcBef>
                  <a:spcPts val="0"/>
                </a:spcBef>
                <a:spcAft>
                  <a:spcPts val="0"/>
                </a:spcAft>
                <a:defRPr/>
              </a:pPr>
              <a:endParaRPr lang="en-US" dirty="0">
                <a:latin typeface="Source Sans Pro Regular" charset="0"/>
                <a:ea typeface="+mn-ea"/>
              </a:endParaRPr>
            </a:p>
          </p:txBody>
        </p:sp>
        <p:sp>
          <p:nvSpPr>
            <p:cNvPr id="260" name="Freeform 34"/>
            <p:cNvSpPr>
              <a:spLocks/>
            </p:cNvSpPr>
            <p:nvPr/>
          </p:nvSpPr>
          <p:spPr bwMode="auto">
            <a:xfrm>
              <a:off x="6802545" y="2950697"/>
              <a:ext cx="306933" cy="271518"/>
            </a:xfrm>
            <a:custGeom>
              <a:avLst/>
              <a:gdLst>
                <a:gd name="T0" fmla="*/ 176 w 182"/>
                <a:gd name="T1" fmla="*/ 147 h 161"/>
                <a:gd name="T2" fmla="*/ 171 w 182"/>
                <a:gd name="T3" fmla="*/ 146 h 161"/>
                <a:gd name="T4" fmla="*/ 160 w 182"/>
                <a:gd name="T5" fmla="*/ 139 h 161"/>
                <a:gd name="T6" fmla="*/ 152 w 182"/>
                <a:gd name="T7" fmla="*/ 134 h 161"/>
                <a:gd name="T8" fmla="*/ 155 w 182"/>
                <a:gd name="T9" fmla="*/ 130 h 161"/>
                <a:gd name="T10" fmla="*/ 166 w 182"/>
                <a:gd name="T11" fmla="*/ 128 h 161"/>
                <a:gd name="T12" fmla="*/ 162 w 182"/>
                <a:gd name="T13" fmla="*/ 118 h 161"/>
                <a:gd name="T14" fmla="*/ 148 w 182"/>
                <a:gd name="T15" fmla="*/ 122 h 161"/>
                <a:gd name="T16" fmla="*/ 148 w 182"/>
                <a:gd name="T17" fmla="*/ 119 h 161"/>
                <a:gd name="T18" fmla="*/ 154 w 182"/>
                <a:gd name="T19" fmla="*/ 114 h 161"/>
                <a:gd name="T20" fmla="*/ 150 w 182"/>
                <a:gd name="T21" fmla="*/ 99 h 161"/>
                <a:gd name="T22" fmla="*/ 84 w 182"/>
                <a:gd name="T23" fmla="*/ 82 h 161"/>
                <a:gd name="T24" fmla="*/ 84 w 182"/>
                <a:gd name="T25" fmla="*/ 73 h 161"/>
                <a:gd name="T26" fmla="*/ 87 w 182"/>
                <a:gd name="T27" fmla="*/ 64 h 161"/>
                <a:gd name="T28" fmla="*/ 90 w 182"/>
                <a:gd name="T29" fmla="*/ 58 h 161"/>
                <a:gd name="T30" fmla="*/ 97 w 182"/>
                <a:gd name="T31" fmla="*/ 43 h 161"/>
                <a:gd name="T32" fmla="*/ 99 w 182"/>
                <a:gd name="T33" fmla="*/ 37 h 161"/>
                <a:gd name="T34" fmla="*/ 102 w 182"/>
                <a:gd name="T35" fmla="*/ 23 h 161"/>
                <a:gd name="T36" fmla="*/ 98 w 182"/>
                <a:gd name="T37" fmla="*/ 14 h 161"/>
                <a:gd name="T38" fmla="*/ 94 w 182"/>
                <a:gd name="T39" fmla="*/ 9 h 161"/>
                <a:gd name="T40" fmla="*/ 97 w 182"/>
                <a:gd name="T41" fmla="*/ 2 h 161"/>
                <a:gd name="T42" fmla="*/ 0 w 182"/>
                <a:gd name="T43" fmla="*/ 47 h 161"/>
                <a:gd name="T44" fmla="*/ 11 w 182"/>
                <a:gd name="T45" fmla="*/ 64 h 161"/>
                <a:gd name="T46" fmla="*/ 13 w 182"/>
                <a:gd name="T47" fmla="*/ 75 h 161"/>
                <a:gd name="T48" fmla="*/ 13 w 182"/>
                <a:gd name="T49" fmla="*/ 94 h 161"/>
                <a:gd name="T50" fmla="*/ 9 w 182"/>
                <a:gd name="T51" fmla="*/ 110 h 161"/>
                <a:gd name="T52" fmla="*/ 9 w 182"/>
                <a:gd name="T53" fmla="*/ 131 h 161"/>
                <a:gd name="T54" fmla="*/ 15 w 182"/>
                <a:gd name="T55" fmla="*/ 136 h 161"/>
                <a:gd name="T56" fmla="*/ 25 w 182"/>
                <a:gd name="T57" fmla="*/ 134 h 161"/>
                <a:gd name="T58" fmla="*/ 44 w 182"/>
                <a:gd name="T59" fmla="*/ 139 h 161"/>
                <a:gd name="T60" fmla="*/ 72 w 182"/>
                <a:gd name="T61" fmla="*/ 142 h 161"/>
                <a:gd name="T62" fmla="*/ 78 w 182"/>
                <a:gd name="T63" fmla="*/ 138 h 161"/>
                <a:gd name="T64" fmla="*/ 70 w 182"/>
                <a:gd name="T65" fmla="*/ 137 h 161"/>
                <a:gd name="T66" fmla="*/ 77 w 182"/>
                <a:gd name="T67" fmla="*/ 132 h 161"/>
                <a:gd name="T68" fmla="*/ 97 w 182"/>
                <a:gd name="T69" fmla="*/ 142 h 161"/>
                <a:gd name="T70" fmla="*/ 98 w 182"/>
                <a:gd name="T71" fmla="*/ 150 h 161"/>
                <a:gd name="T72" fmla="*/ 111 w 182"/>
                <a:gd name="T73" fmla="*/ 155 h 161"/>
                <a:gd name="T74" fmla="*/ 121 w 182"/>
                <a:gd name="T75" fmla="*/ 154 h 161"/>
                <a:gd name="T76" fmla="*/ 132 w 182"/>
                <a:gd name="T77" fmla="*/ 150 h 161"/>
                <a:gd name="T78" fmla="*/ 142 w 182"/>
                <a:gd name="T79" fmla="*/ 153 h 161"/>
                <a:gd name="T80" fmla="*/ 142 w 182"/>
                <a:gd name="T81" fmla="*/ 141 h 161"/>
                <a:gd name="T82" fmla="*/ 150 w 182"/>
                <a:gd name="T83" fmla="*/ 147 h 161"/>
                <a:gd name="T84" fmla="*/ 168 w 182"/>
                <a:gd name="T85" fmla="*/ 154 h 161"/>
                <a:gd name="T86" fmla="*/ 169 w 182"/>
                <a:gd name="T87" fmla="*/ 161 h 161"/>
                <a:gd name="T88" fmla="*/ 176 w 182"/>
                <a:gd name="T89" fmla="*/ 158 h 161"/>
                <a:gd name="T90" fmla="*/ 181 w 182"/>
                <a:gd name="T91" fmla="*/ 154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82" h="161">
                  <a:moveTo>
                    <a:pt x="181" y="149"/>
                  </a:moveTo>
                  <a:lnTo>
                    <a:pt x="179" y="149"/>
                  </a:lnTo>
                  <a:lnTo>
                    <a:pt x="176" y="147"/>
                  </a:lnTo>
                  <a:lnTo>
                    <a:pt x="175" y="147"/>
                  </a:lnTo>
                  <a:lnTo>
                    <a:pt x="173" y="147"/>
                  </a:lnTo>
                  <a:lnTo>
                    <a:pt x="171" y="146"/>
                  </a:lnTo>
                  <a:lnTo>
                    <a:pt x="166" y="143"/>
                  </a:lnTo>
                  <a:lnTo>
                    <a:pt x="165" y="143"/>
                  </a:lnTo>
                  <a:lnTo>
                    <a:pt x="160" y="139"/>
                  </a:lnTo>
                  <a:lnTo>
                    <a:pt x="158" y="137"/>
                  </a:lnTo>
                  <a:lnTo>
                    <a:pt x="155" y="136"/>
                  </a:lnTo>
                  <a:lnTo>
                    <a:pt x="152" y="134"/>
                  </a:lnTo>
                  <a:lnTo>
                    <a:pt x="150" y="132"/>
                  </a:lnTo>
                  <a:lnTo>
                    <a:pt x="153" y="132"/>
                  </a:lnTo>
                  <a:lnTo>
                    <a:pt x="155" y="130"/>
                  </a:lnTo>
                  <a:lnTo>
                    <a:pt x="160" y="130"/>
                  </a:lnTo>
                  <a:lnTo>
                    <a:pt x="161" y="128"/>
                  </a:lnTo>
                  <a:lnTo>
                    <a:pt x="166" y="128"/>
                  </a:lnTo>
                  <a:lnTo>
                    <a:pt x="168" y="126"/>
                  </a:lnTo>
                  <a:lnTo>
                    <a:pt x="165" y="121"/>
                  </a:lnTo>
                  <a:lnTo>
                    <a:pt x="162" y="118"/>
                  </a:lnTo>
                  <a:lnTo>
                    <a:pt x="161" y="118"/>
                  </a:lnTo>
                  <a:lnTo>
                    <a:pt x="151" y="121"/>
                  </a:lnTo>
                  <a:lnTo>
                    <a:pt x="148" y="122"/>
                  </a:lnTo>
                  <a:lnTo>
                    <a:pt x="145" y="122"/>
                  </a:lnTo>
                  <a:lnTo>
                    <a:pt x="145" y="121"/>
                  </a:lnTo>
                  <a:lnTo>
                    <a:pt x="148" y="119"/>
                  </a:lnTo>
                  <a:lnTo>
                    <a:pt x="151" y="118"/>
                  </a:lnTo>
                  <a:lnTo>
                    <a:pt x="154" y="116"/>
                  </a:lnTo>
                  <a:lnTo>
                    <a:pt x="154" y="114"/>
                  </a:lnTo>
                  <a:lnTo>
                    <a:pt x="154" y="110"/>
                  </a:lnTo>
                  <a:lnTo>
                    <a:pt x="153" y="103"/>
                  </a:lnTo>
                  <a:lnTo>
                    <a:pt x="150" y="99"/>
                  </a:lnTo>
                  <a:lnTo>
                    <a:pt x="148" y="95"/>
                  </a:lnTo>
                  <a:lnTo>
                    <a:pt x="149" y="79"/>
                  </a:lnTo>
                  <a:lnTo>
                    <a:pt x="84" y="82"/>
                  </a:lnTo>
                  <a:lnTo>
                    <a:pt x="83" y="78"/>
                  </a:lnTo>
                  <a:lnTo>
                    <a:pt x="83" y="75"/>
                  </a:lnTo>
                  <a:lnTo>
                    <a:pt x="84" y="73"/>
                  </a:lnTo>
                  <a:lnTo>
                    <a:pt x="87" y="71"/>
                  </a:lnTo>
                  <a:lnTo>
                    <a:pt x="87" y="66"/>
                  </a:lnTo>
                  <a:lnTo>
                    <a:pt x="87" y="64"/>
                  </a:lnTo>
                  <a:lnTo>
                    <a:pt x="88" y="61"/>
                  </a:lnTo>
                  <a:lnTo>
                    <a:pt x="89" y="60"/>
                  </a:lnTo>
                  <a:lnTo>
                    <a:pt x="90" y="58"/>
                  </a:lnTo>
                  <a:lnTo>
                    <a:pt x="91" y="51"/>
                  </a:lnTo>
                  <a:lnTo>
                    <a:pt x="93" y="49"/>
                  </a:lnTo>
                  <a:lnTo>
                    <a:pt x="97" y="43"/>
                  </a:lnTo>
                  <a:lnTo>
                    <a:pt x="98" y="41"/>
                  </a:lnTo>
                  <a:lnTo>
                    <a:pt x="98" y="37"/>
                  </a:lnTo>
                  <a:lnTo>
                    <a:pt x="99" y="37"/>
                  </a:lnTo>
                  <a:lnTo>
                    <a:pt x="102" y="34"/>
                  </a:lnTo>
                  <a:lnTo>
                    <a:pt x="103" y="26"/>
                  </a:lnTo>
                  <a:lnTo>
                    <a:pt x="102" y="23"/>
                  </a:lnTo>
                  <a:lnTo>
                    <a:pt x="99" y="21"/>
                  </a:lnTo>
                  <a:lnTo>
                    <a:pt x="99" y="19"/>
                  </a:lnTo>
                  <a:lnTo>
                    <a:pt x="98" y="14"/>
                  </a:lnTo>
                  <a:lnTo>
                    <a:pt x="98" y="13"/>
                  </a:lnTo>
                  <a:lnTo>
                    <a:pt x="97" y="11"/>
                  </a:lnTo>
                  <a:lnTo>
                    <a:pt x="94" y="9"/>
                  </a:lnTo>
                  <a:lnTo>
                    <a:pt x="98" y="7"/>
                  </a:lnTo>
                  <a:lnTo>
                    <a:pt x="98" y="5"/>
                  </a:lnTo>
                  <a:lnTo>
                    <a:pt x="97" y="2"/>
                  </a:lnTo>
                  <a:lnTo>
                    <a:pt x="94" y="0"/>
                  </a:lnTo>
                  <a:lnTo>
                    <a:pt x="0" y="3"/>
                  </a:lnTo>
                  <a:lnTo>
                    <a:pt x="0" y="47"/>
                  </a:lnTo>
                  <a:lnTo>
                    <a:pt x="7" y="53"/>
                  </a:lnTo>
                  <a:lnTo>
                    <a:pt x="7" y="55"/>
                  </a:lnTo>
                  <a:lnTo>
                    <a:pt x="11" y="64"/>
                  </a:lnTo>
                  <a:lnTo>
                    <a:pt x="12" y="66"/>
                  </a:lnTo>
                  <a:lnTo>
                    <a:pt x="12" y="72"/>
                  </a:lnTo>
                  <a:lnTo>
                    <a:pt x="13" y="75"/>
                  </a:lnTo>
                  <a:lnTo>
                    <a:pt x="15" y="83"/>
                  </a:lnTo>
                  <a:lnTo>
                    <a:pt x="17" y="89"/>
                  </a:lnTo>
                  <a:lnTo>
                    <a:pt x="13" y="94"/>
                  </a:lnTo>
                  <a:lnTo>
                    <a:pt x="11" y="102"/>
                  </a:lnTo>
                  <a:lnTo>
                    <a:pt x="11" y="105"/>
                  </a:lnTo>
                  <a:lnTo>
                    <a:pt x="9" y="110"/>
                  </a:lnTo>
                  <a:lnTo>
                    <a:pt x="12" y="117"/>
                  </a:lnTo>
                  <a:lnTo>
                    <a:pt x="12" y="121"/>
                  </a:lnTo>
                  <a:lnTo>
                    <a:pt x="9" y="131"/>
                  </a:lnTo>
                  <a:lnTo>
                    <a:pt x="6" y="136"/>
                  </a:lnTo>
                  <a:lnTo>
                    <a:pt x="10" y="136"/>
                  </a:lnTo>
                  <a:lnTo>
                    <a:pt x="15" y="136"/>
                  </a:lnTo>
                  <a:lnTo>
                    <a:pt x="18" y="134"/>
                  </a:lnTo>
                  <a:lnTo>
                    <a:pt x="22" y="134"/>
                  </a:lnTo>
                  <a:lnTo>
                    <a:pt x="25" y="134"/>
                  </a:lnTo>
                  <a:lnTo>
                    <a:pt x="34" y="136"/>
                  </a:lnTo>
                  <a:lnTo>
                    <a:pt x="39" y="137"/>
                  </a:lnTo>
                  <a:lnTo>
                    <a:pt x="44" y="139"/>
                  </a:lnTo>
                  <a:lnTo>
                    <a:pt x="51" y="142"/>
                  </a:lnTo>
                  <a:lnTo>
                    <a:pt x="64" y="142"/>
                  </a:lnTo>
                  <a:lnTo>
                    <a:pt x="72" y="142"/>
                  </a:lnTo>
                  <a:lnTo>
                    <a:pt x="79" y="142"/>
                  </a:lnTo>
                  <a:lnTo>
                    <a:pt x="80" y="141"/>
                  </a:lnTo>
                  <a:lnTo>
                    <a:pt x="78" y="138"/>
                  </a:lnTo>
                  <a:lnTo>
                    <a:pt x="73" y="138"/>
                  </a:lnTo>
                  <a:lnTo>
                    <a:pt x="72" y="138"/>
                  </a:lnTo>
                  <a:lnTo>
                    <a:pt x="70" y="137"/>
                  </a:lnTo>
                  <a:lnTo>
                    <a:pt x="71" y="134"/>
                  </a:lnTo>
                  <a:lnTo>
                    <a:pt x="72" y="132"/>
                  </a:lnTo>
                  <a:lnTo>
                    <a:pt x="77" y="132"/>
                  </a:lnTo>
                  <a:lnTo>
                    <a:pt x="84" y="135"/>
                  </a:lnTo>
                  <a:lnTo>
                    <a:pt x="91" y="141"/>
                  </a:lnTo>
                  <a:lnTo>
                    <a:pt x="97" y="142"/>
                  </a:lnTo>
                  <a:lnTo>
                    <a:pt x="101" y="140"/>
                  </a:lnTo>
                  <a:lnTo>
                    <a:pt x="100" y="144"/>
                  </a:lnTo>
                  <a:lnTo>
                    <a:pt x="98" y="150"/>
                  </a:lnTo>
                  <a:lnTo>
                    <a:pt x="100" y="153"/>
                  </a:lnTo>
                  <a:lnTo>
                    <a:pt x="106" y="155"/>
                  </a:lnTo>
                  <a:lnTo>
                    <a:pt x="111" y="155"/>
                  </a:lnTo>
                  <a:lnTo>
                    <a:pt x="115" y="158"/>
                  </a:lnTo>
                  <a:lnTo>
                    <a:pt x="119" y="158"/>
                  </a:lnTo>
                  <a:lnTo>
                    <a:pt x="121" y="154"/>
                  </a:lnTo>
                  <a:lnTo>
                    <a:pt x="125" y="150"/>
                  </a:lnTo>
                  <a:lnTo>
                    <a:pt x="128" y="149"/>
                  </a:lnTo>
                  <a:lnTo>
                    <a:pt x="132" y="150"/>
                  </a:lnTo>
                  <a:lnTo>
                    <a:pt x="136" y="155"/>
                  </a:lnTo>
                  <a:lnTo>
                    <a:pt x="140" y="155"/>
                  </a:lnTo>
                  <a:lnTo>
                    <a:pt x="142" y="153"/>
                  </a:lnTo>
                  <a:lnTo>
                    <a:pt x="140" y="145"/>
                  </a:lnTo>
                  <a:lnTo>
                    <a:pt x="140" y="143"/>
                  </a:lnTo>
                  <a:lnTo>
                    <a:pt x="142" y="141"/>
                  </a:lnTo>
                  <a:lnTo>
                    <a:pt x="146" y="141"/>
                  </a:lnTo>
                  <a:lnTo>
                    <a:pt x="150" y="143"/>
                  </a:lnTo>
                  <a:lnTo>
                    <a:pt x="150" y="147"/>
                  </a:lnTo>
                  <a:lnTo>
                    <a:pt x="158" y="148"/>
                  </a:lnTo>
                  <a:lnTo>
                    <a:pt x="165" y="151"/>
                  </a:lnTo>
                  <a:lnTo>
                    <a:pt x="168" y="154"/>
                  </a:lnTo>
                  <a:lnTo>
                    <a:pt x="166" y="157"/>
                  </a:lnTo>
                  <a:lnTo>
                    <a:pt x="165" y="161"/>
                  </a:lnTo>
                  <a:lnTo>
                    <a:pt x="169" y="161"/>
                  </a:lnTo>
                  <a:lnTo>
                    <a:pt x="171" y="158"/>
                  </a:lnTo>
                  <a:lnTo>
                    <a:pt x="173" y="156"/>
                  </a:lnTo>
                  <a:lnTo>
                    <a:pt x="176" y="158"/>
                  </a:lnTo>
                  <a:lnTo>
                    <a:pt x="176" y="160"/>
                  </a:lnTo>
                  <a:lnTo>
                    <a:pt x="178" y="157"/>
                  </a:lnTo>
                  <a:lnTo>
                    <a:pt x="181" y="154"/>
                  </a:lnTo>
                  <a:lnTo>
                    <a:pt x="182" y="153"/>
                  </a:lnTo>
                  <a:lnTo>
                    <a:pt x="181" y="149"/>
                  </a:lnTo>
                  <a:close/>
                </a:path>
              </a:pathLst>
            </a:custGeom>
            <a:grpFill/>
            <a:ln w="6350" cap="flat">
              <a:solidFill>
                <a:srgbClr val="FFFFFF"/>
              </a:solidFill>
              <a:prstDash val="solid"/>
              <a:miter lim="800000"/>
              <a:headEnd/>
              <a:tailEnd/>
            </a:ln>
          </p:spPr>
          <p:txBody>
            <a:bodyPr/>
            <a:lstStyle/>
            <a:p>
              <a:pPr defTabSz="1828434" fontAlgn="auto">
                <a:spcBef>
                  <a:spcPts val="0"/>
                </a:spcBef>
                <a:spcAft>
                  <a:spcPts val="0"/>
                </a:spcAft>
                <a:defRPr/>
              </a:pPr>
              <a:endParaRPr lang="en-US" dirty="0">
                <a:latin typeface="Source Sans Pro Regular" charset="0"/>
                <a:ea typeface="+mn-ea"/>
              </a:endParaRPr>
            </a:p>
          </p:txBody>
        </p:sp>
        <p:sp>
          <p:nvSpPr>
            <p:cNvPr id="261" name="Freeform 35"/>
            <p:cNvSpPr>
              <a:spLocks/>
            </p:cNvSpPr>
            <p:nvPr/>
          </p:nvSpPr>
          <p:spPr bwMode="auto">
            <a:xfrm>
              <a:off x="6765443" y="2707850"/>
              <a:ext cx="274890" cy="247908"/>
            </a:xfrm>
            <a:custGeom>
              <a:avLst/>
              <a:gdLst>
                <a:gd name="T0" fmla="*/ 6 w 163"/>
                <a:gd name="T1" fmla="*/ 123 h 147"/>
                <a:gd name="T2" fmla="*/ 4 w 163"/>
                <a:gd name="T3" fmla="*/ 121 h 147"/>
                <a:gd name="T4" fmla="*/ 7 w 163"/>
                <a:gd name="T5" fmla="*/ 124 h 147"/>
                <a:gd name="T6" fmla="*/ 10 w 163"/>
                <a:gd name="T7" fmla="*/ 125 h 147"/>
                <a:gd name="T8" fmla="*/ 12 w 163"/>
                <a:gd name="T9" fmla="*/ 123 h 147"/>
                <a:gd name="T10" fmla="*/ 22 w 163"/>
                <a:gd name="T11" fmla="*/ 124 h 147"/>
                <a:gd name="T12" fmla="*/ 22 w 163"/>
                <a:gd name="T13" fmla="*/ 147 h 147"/>
                <a:gd name="T14" fmla="*/ 116 w 163"/>
                <a:gd name="T15" fmla="*/ 144 h 147"/>
                <a:gd name="T16" fmla="*/ 117 w 163"/>
                <a:gd name="T17" fmla="*/ 144 h 147"/>
                <a:gd name="T18" fmla="*/ 119 w 163"/>
                <a:gd name="T19" fmla="*/ 139 h 147"/>
                <a:gd name="T20" fmla="*/ 120 w 163"/>
                <a:gd name="T21" fmla="*/ 136 h 147"/>
                <a:gd name="T22" fmla="*/ 119 w 163"/>
                <a:gd name="T23" fmla="*/ 133 h 147"/>
                <a:gd name="T24" fmla="*/ 119 w 163"/>
                <a:gd name="T25" fmla="*/ 127 h 147"/>
                <a:gd name="T26" fmla="*/ 119 w 163"/>
                <a:gd name="T27" fmla="*/ 125 h 147"/>
                <a:gd name="T28" fmla="*/ 117 w 163"/>
                <a:gd name="T29" fmla="*/ 122 h 147"/>
                <a:gd name="T30" fmla="*/ 116 w 163"/>
                <a:gd name="T31" fmla="*/ 121 h 147"/>
                <a:gd name="T32" fmla="*/ 116 w 163"/>
                <a:gd name="T33" fmla="*/ 119 h 147"/>
                <a:gd name="T34" fmla="*/ 117 w 163"/>
                <a:gd name="T35" fmla="*/ 117 h 147"/>
                <a:gd name="T36" fmla="*/ 116 w 163"/>
                <a:gd name="T37" fmla="*/ 116 h 147"/>
                <a:gd name="T38" fmla="*/ 118 w 163"/>
                <a:gd name="T39" fmla="*/ 113 h 147"/>
                <a:gd name="T40" fmla="*/ 121 w 163"/>
                <a:gd name="T41" fmla="*/ 109 h 147"/>
                <a:gd name="T42" fmla="*/ 122 w 163"/>
                <a:gd name="T43" fmla="*/ 109 h 147"/>
                <a:gd name="T44" fmla="*/ 121 w 163"/>
                <a:gd name="T45" fmla="*/ 107 h 147"/>
                <a:gd name="T46" fmla="*/ 123 w 163"/>
                <a:gd name="T47" fmla="*/ 103 h 147"/>
                <a:gd name="T48" fmla="*/ 125 w 163"/>
                <a:gd name="T49" fmla="*/ 100 h 147"/>
                <a:gd name="T50" fmla="*/ 123 w 163"/>
                <a:gd name="T51" fmla="*/ 99 h 147"/>
                <a:gd name="T52" fmla="*/ 124 w 163"/>
                <a:gd name="T53" fmla="*/ 95 h 147"/>
                <a:gd name="T54" fmla="*/ 127 w 163"/>
                <a:gd name="T55" fmla="*/ 92 h 147"/>
                <a:gd name="T56" fmla="*/ 132 w 163"/>
                <a:gd name="T57" fmla="*/ 86 h 147"/>
                <a:gd name="T58" fmla="*/ 135 w 163"/>
                <a:gd name="T59" fmla="*/ 81 h 147"/>
                <a:gd name="T60" fmla="*/ 135 w 163"/>
                <a:gd name="T61" fmla="*/ 77 h 147"/>
                <a:gd name="T62" fmla="*/ 137 w 163"/>
                <a:gd name="T63" fmla="*/ 72 h 147"/>
                <a:gd name="T64" fmla="*/ 138 w 163"/>
                <a:gd name="T65" fmla="*/ 72 h 147"/>
                <a:gd name="T66" fmla="*/ 140 w 163"/>
                <a:gd name="T67" fmla="*/ 70 h 147"/>
                <a:gd name="T68" fmla="*/ 141 w 163"/>
                <a:gd name="T69" fmla="*/ 67 h 147"/>
                <a:gd name="T70" fmla="*/ 143 w 163"/>
                <a:gd name="T71" fmla="*/ 65 h 147"/>
                <a:gd name="T72" fmla="*/ 147 w 163"/>
                <a:gd name="T73" fmla="*/ 63 h 147"/>
                <a:gd name="T74" fmla="*/ 146 w 163"/>
                <a:gd name="T75" fmla="*/ 60 h 147"/>
                <a:gd name="T76" fmla="*/ 148 w 163"/>
                <a:gd name="T77" fmla="*/ 58 h 147"/>
                <a:gd name="T78" fmla="*/ 150 w 163"/>
                <a:gd name="T79" fmla="*/ 54 h 147"/>
                <a:gd name="T80" fmla="*/ 150 w 163"/>
                <a:gd name="T81" fmla="*/ 48 h 147"/>
                <a:gd name="T82" fmla="*/ 150 w 163"/>
                <a:gd name="T83" fmla="*/ 43 h 147"/>
                <a:gd name="T84" fmla="*/ 153 w 163"/>
                <a:gd name="T85" fmla="*/ 39 h 147"/>
                <a:gd name="T86" fmla="*/ 156 w 163"/>
                <a:gd name="T87" fmla="*/ 37 h 147"/>
                <a:gd name="T88" fmla="*/ 156 w 163"/>
                <a:gd name="T89" fmla="*/ 35 h 147"/>
                <a:gd name="T90" fmla="*/ 157 w 163"/>
                <a:gd name="T91" fmla="*/ 33 h 147"/>
                <a:gd name="T92" fmla="*/ 157 w 163"/>
                <a:gd name="T93" fmla="*/ 29 h 147"/>
                <a:gd name="T94" fmla="*/ 160 w 163"/>
                <a:gd name="T95" fmla="*/ 28 h 147"/>
                <a:gd name="T96" fmla="*/ 161 w 163"/>
                <a:gd name="T97" fmla="*/ 26 h 147"/>
                <a:gd name="T98" fmla="*/ 162 w 163"/>
                <a:gd name="T99" fmla="*/ 24 h 147"/>
                <a:gd name="T100" fmla="*/ 163 w 163"/>
                <a:gd name="T101" fmla="*/ 22 h 147"/>
                <a:gd name="T102" fmla="*/ 163 w 163"/>
                <a:gd name="T103" fmla="*/ 19 h 147"/>
                <a:gd name="T104" fmla="*/ 138 w 163"/>
                <a:gd name="T105" fmla="*/ 20 h 147"/>
                <a:gd name="T106" fmla="*/ 148 w 163"/>
                <a:gd name="T107" fmla="*/ 5 h 147"/>
                <a:gd name="T108" fmla="*/ 147 w 163"/>
                <a:gd name="T109" fmla="*/ 0 h 147"/>
                <a:gd name="T110" fmla="*/ 0 w 163"/>
                <a:gd name="T111" fmla="*/ 4 h 147"/>
                <a:gd name="T112" fmla="*/ 7 w 163"/>
                <a:gd name="T113" fmla="*/ 47 h 147"/>
                <a:gd name="T114" fmla="*/ 6 w 163"/>
                <a:gd name="T115" fmla="*/ 123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63" h="147">
                  <a:moveTo>
                    <a:pt x="6" y="123"/>
                  </a:moveTo>
                  <a:lnTo>
                    <a:pt x="4" y="121"/>
                  </a:lnTo>
                  <a:lnTo>
                    <a:pt x="7" y="124"/>
                  </a:lnTo>
                  <a:lnTo>
                    <a:pt x="10" y="125"/>
                  </a:lnTo>
                  <a:lnTo>
                    <a:pt x="12" y="123"/>
                  </a:lnTo>
                  <a:lnTo>
                    <a:pt x="22" y="124"/>
                  </a:lnTo>
                  <a:lnTo>
                    <a:pt x="22" y="147"/>
                  </a:lnTo>
                  <a:lnTo>
                    <a:pt x="116" y="144"/>
                  </a:lnTo>
                  <a:lnTo>
                    <a:pt x="117" y="144"/>
                  </a:lnTo>
                  <a:lnTo>
                    <a:pt x="119" y="139"/>
                  </a:lnTo>
                  <a:lnTo>
                    <a:pt x="120" y="136"/>
                  </a:lnTo>
                  <a:lnTo>
                    <a:pt x="119" y="133"/>
                  </a:lnTo>
                  <a:lnTo>
                    <a:pt x="119" y="127"/>
                  </a:lnTo>
                  <a:lnTo>
                    <a:pt x="119" y="125"/>
                  </a:lnTo>
                  <a:lnTo>
                    <a:pt x="117" y="122"/>
                  </a:lnTo>
                  <a:lnTo>
                    <a:pt x="116" y="121"/>
                  </a:lnTo>
                  <a:lnTo>
                    <a:pt x="116" y="119"/>
                  </a:lnTo>
                  <a:lnTo>
                    <a:pt x="117" y="117"/>
                  </a:lnTo>
                  <a:lnTo>
                    <a:pt x="116" y="116"/>
                  </a:lnTo>
                  <a:lnTo>
                    <a:pt x="118" y="113"/>
                  </a:lnTo>
                  <a:lnTo>
                    <a:pt x="121" y="109"/>
                  </a:lnTo>
                  <a:lnTo>
                    <a:pt x="122" y="109"/>
                  </a:lnTo>
                  <a:lnTo>
                    <a:pt x="121" y="107"/>
                  </a:lnTo>
                  <a:lnTo>
                    <a:pt x="123" y="103"/>
                  </a:lnTo>
                  <a:lnTo>
                    <a:pt x="125" y="100"/>
                  </a:lnTo>
                  <a:lnTo>
                    <a:pt x="123" y="99"/>
                  </a:lnTo>
                  <a:lnTo>
                    <a:pt x="124" y="95"/>
                  </a:lnTo>
                  <a:lnTo>
                    <a:pt x="127" y="92"/>
                  </a:lnTo>
                  <a:lnTo>
                    <a:pt x="132" y="86"/>
                  </a:lnTo>
                  <a:lnTo>
                    <a:pt x="135" y="81"/>
                  </a:lnTo>
                  <a:lnTo>
                    <a:pt x="135" y="77"/>
                  </a:lnTo>
                  <a:lnTo>
                    <a:pt x="137" y="72"/>
                  </a:lnTo>
                  <a:lnTo>
                    <a:pt x="138" y="72"/>
                  </a:lnTo>
                  <a:lnTo>
                    <a:pt x="140" y="70"/>
                  </a:lnTo>
                  <a:lnTo>
                    <a:pt x="141" y="67"/>
                  </a:lnTo>
                  <a:lnTo>
                    <a:pt x="143" y="65"/>
                  </a:lnTo>
                  <a:lnTo>
                    <a:pt x="147" y="63"/>
                  </a:lnTo>
                  <a:lnTo>
                    <a:pt x="146" y="60"/>
                  </a:lnTo>
                  <a:lnTo>
                    <a:pt x="148" y="58"/>
                  </a:lnTo>
                  <a:lnTo>
                    <a:pt x="150" y="54"/>
                  </a:lnTo>
                  <a:lnTo>
                    <a:pt x="150" y="48"/>
                  </a:lnTo>
                  <a:lnTo>
                    <a:pt x="150" y="43"/>
                  </a:lnTo>
                  <a:lnTo>
                    <a:pt x="153" y="39"/>
                  </a:lnTo>
                  <a:lnTo>
                    <a:pt x="156" y="37"/>
                  </a:lnTo>
                  <a:lnTo>
                    <a:pt x="156" y="35"/>
                  </a:lnTo>
                  <a:lnTo>
                    <a:pt x="157" y="33"/>
                  </a:lnTo>
                  <a:lnTo>
                    <a:pt x="157" y="29"/>
                  </a:lnTo>
                  <a:lnTo>
                    <a:pt x="160" y="28"/>
                  </a:lnTo>
                  <a:lnTo>
                    <a:pt x="161" y="26"/>
                  </a:lnTo>
                  <a:lnTo>
                    <a:pt x="162" y="24"/>
                  </a:lnTo>
                  <a:lnTo>
                    <a:pt x="163" y="22"/>
                  </a:lnTo>
                  <a:lnTo>
                    <a:pt x="163" y="19"/>
                  </a:lnTo>
                  <a:lnTo>
                    <a:pt x="138" y="20"/>
                  </a:lnTo>
                  <a:lnTo>
                    <a:pt x="148" y="5"/>
                  </a:lnTo>
                  <a:lnTo>
                    <a:pt x="147" y="0"/>
                  </a:lnTo>
                  <a:lnTo>
                    <a:pt x="0" y="4"/>
                  </a:lnTo>
                  <a:lnTo>
                    <a:pt x="7" y="47"/>
                  </a:lnTo>
                  <a:lnTo>
                    <a:pt x="6" y="123"/>
                  </a:lnTo>
                  <a:close/>
                </a:path>
              </a:pathLst>
            </a:custGeom>
            <a:grpFill/>
            <a:ln w="6350" cap="flat">
              <a:solidFill>
                <a:srgbClr val="FFFFFF"/>
              </a:solidFill>
              <a:prstDash val="solid"/>
              <a:miter lim="800000"/>
              <a:headEnd/>
              <a:tailEnd/>
            </a:ln>
          </p:spPr>
          <p:txBody>
            <a:bodyPr/>
            <a:lstStyle/>
            <a:p>
              <a:pPr defTabSz="1828434" fontAlgn="auto">
                <a:spcBef>
                  <a:spcPts val="0"/>
                </a:spcBef>
                <a:spcAft>
                  <a:spcPts val="0"/>
                </a:spcAft>
                <a:defRPr/>
              </a:pPr>
              <a:endParaRPr lang="en-US" dirty="0">
                <a:latin typeface="Source Sans Pro Regular" charset="0"/>
                <a:ea typeface="+mn-ea"/>
              </a:endParaRPr>
            </a:p>
          </p:txBody>
        </p:sp>
        <p:sp>
          <p:nvSpPr>
            <p:cNvPr id="262" name="Freeform 36"/>
            <p:cNvSpPr>
              <a:spLocks/>
            </p:cNvSpPr>
            <p:nvPr/>
          </p:nvSpPr>
          <p:spPr bwMode="auto">
            <a:xfrm>
              <a:off x="7011664" y="2657257"/>
              <a:ext cx="465458" cy="151779"/>
            </a:xfrm>
            <a:custGeom>
              <a:avLst/>
              <a:gdLst>
                <a:gd name="T0" fmla="*/ 193 w 326"/>
                <a:gd name="T1" fmla="*/ 14 h 107"/>
                <a:gd name="T2" fmla="*/ 83 w 326"/>
                <a:gd name="T3" fmla="*/ 21 h 107"/>
                <a:gd name="T4" fmla="*/ 85 w 326"/>
                <a:gd name="T5" fmla="*/ 31 h 107"/>
                <a:gd name="T6" fmla="*/ 26 w 326"/>
                <a:gd name="T7" fmla="*/ 32 h 107"/>
                <a:gd name="T8" fmla="*/ 24 w 326"/>
                <a:gd name="T9" fmla="*/ 33 h 107"/>
                <a:gd name="T10" fmla="*/ 24 w 326"/>
                <a:gd name="T11" fmla="*/ 36 h 107"/>
                <a:gd name="T12" fmla="*/ 24 w 326"/>
                <a:gd name="T13" fmla="*/ 39 h 107"/>
                <a:gd name="T14" fmla="*/ 23 w 326"/>
                <a:gd name="T15" fmla="*/ 42 h 107"/>
                <a:gd name="T16" fmla="*/ 21 w 326"/>
                <a:gd name="T17" fmla="*/ 43 h 107"/>
                <a:gd name="T18" fmla="*/ 20 w 326"/>
                <a:gd name="T19" fmla="*/ 45 h 107"/>
                <a:gd name="T20" fmla="*/ 21 w 326"/>
                <a:gd name="T21" fmla="*/ 46 h 107"/>
                <a:gd name="T22" fmla="*/ 23 w 326"/>
                <a:gd name="T23" fmla="*/ 50 h 107"/>
                <a:gd name="T24" fmla="*/ 22 w 326"/>
                <a:gd name="T25" fmla="*/ 52 h 107"/>
                <a:gd name="T26" fmla="*/ 20 w 326"/>
                <a:gd name="T27" fmla="*/ 55 h 107"/>
                <a:gd name="T28" fmla="*/ 19 w 326"/>
                <a:gd name="T29" fmla="*/ 58 h 107"/>
                <a:gd name="T30" fmla="*/ 20 w 326"/>
                <a:gd name="T31" fmla="*/ 58 h 107"/>
                <a:gd name="T32" fmla="*/ 20 w 326"/>
                <a:gd name="T33" fmla="*/ 62 h 107"/>
                <a:gd name="T34" fmla="*/ 19 w 326"/>
                <a:gd name="T35" fmla="*/ 64 h 107"/>
                <a:gd name="T36" fmla="*/ 18 w 326"/>
                <a:gd name="T37" fmla="*/ 66 h 107"/>
                <a:gd name="T38" fmla="*/ 16 w 326"/>
                <a:gd name="T39" fmla="*/ 69 h 107"/>
                <a:gd name="T40" fmla="*/ 13 w 326"/>
                <a:gd name="T41" fmla="*/ 70 h 107"/>
                <a:gd name="T42" fmla="*/ 13 w 326"/>
                <a:gd name="T43" fmla="*/ 75 h 107"/>
                <a:gd name="T44" fmla="*/ 12 w 326"/>
                <a:gd name="T45" fmla="*/ 77 h 107"/>
                <a:gd name="T46" fmla="*/ 12 w 326"/>
                <a:gd name="T47" fmla="*/ 79 h 107"/>
                <a:gd name="T48" fmla="*/ 8 w 326"/>
                <a:gd name="T49" fmla="*/ 82 h 107"/>
                <a:gd name="T50" fmla="*/ 5 w 326"/>
                <a:gd name="T51" fmla="*/ 87 h 107"/>
                <a:gd name="T52" fmla="*/ 5 w 326"/>
                <a:gd name="T53" fmla="*/ 92 h 107"/>
                <a:gd name="T54" fmla="*/ 5 w 326"/>
                <a:gd name="T55" fmla="*/ 99 h 107"/>
                <a:gd name="T56" fmla="*/ 2 w 326"/>
                <a:gd name="T57" fmla="*/ 104 h 107"/>
                <a:gd name="T58" fmla="*/ 0 w 326"/>
                <a:gd name="T59" fmla="*/ 107 h 107"/>
                <a:gd name="T60" fmla="*/ 0 w 326"/>
                <a:gd name="T61" fmla="*/ 107 h 107"/>
                <a:gd name="T62" fmla="*/ 232 w 326"/>
                <a:gd name="T63" fmla="*/ 89 h 107"/>
                <a:gd name="T64" fmla="*/ 232 w 326"/>
                <a:gd name="T65" fmla="*/ 89 h 107"/>
                <a:gd name="T66" fmla="*/ 232 w 326"/>
                <a:gd name="T67" fmla="*/ 88 h 107"/>
                <a:gd name="T68" fmla="*/ 233 w 326"/>
                <a:gd name="T69" fmla="*/ 82 h 107"/>
                <a:gd name="T70" fmla="*/ 233 w 326"/>
                <a:gd name="T71" fmla="*/ 79 h 107"/>
                <a:gd name="T72" fmla="*/ 237 w 326"/>
                <a:gd name="T73" fmla="*/ 75 h 107"/>
                <a:gd name="T74" fmla="*/ 240 w 326"/>
                <a:gd name="T75" fmla="*/ 75 h 107"/>
                <a:gd name="T76" fmla="*/ 244 w 326"/>
                <a:gd name="T77" fmla="*/ 72 h 107"/>
                <a:gd name="T78" fmla="*/ 243 w 326"/>
                <a:gd name="T79" fmla="*/ 68 h 107"/>
                <a:gd name="T80" fmla="*/ 246 w 326"/>
                <a:gd name="T81" fmla="*/ 64 h 107"/>
                <a:gd name="T82" fmla="*/ 280 w 326"/>
                <a:gd name="T83" fmla="*/ 44 h 107"/>
                <a:gd name="T84" fmla="*/ 285 w 326"/>
                <a:gd name="T85" fmla="*/ 41 h 107"/>
                <a:gd name="T86" fmla="*/ 287 w 326"/>
                <a:gd name="T87" fmla="*/ 37 h 107"/>
                <a:gd name="T88" fmla="*/ 291 w 326"/>
                <a:gd name="T89" fmla="*/ 31 h 107"/>
                <a:gd name="T90" fmla="*/ 294 w 326"/>
                <a:gd name="T91" fmla="*/ 31 h 107"/>
                <a:gd name="T92" fmla="*/ 297 w 326"/>
                <a:gd name="T93" fmla="*/ 35 h 107"/>
                <a:gd name="T94" fmla="*/ 301 w 326"/>
                <a:gd name="T95" fmla="*/ 31 h 107"/>
                <a:gd name="T96" fmla="*/ 306 w 326"/>
                <a:gd name="T97" fmla="*/ 25 h 107"/>
                <a:gd name="T98" fmla="*/ 317 w 326"/>
                <a:gd name="T99" fmla="*/ 23 h 107"/>
                <a:gd name="T100" fmla="*/ 318 w 326"/>
                <a:gd name="T101" fmla="*/ 19 h 107"/>
                <a:gd name="T102" fmla="*/ 321 w 326"/>
                <a:gd name="T103" fmla="*/ 14 h 107"/>
                <a:gd name="T104" fmla="*/ 325 w 326"/>
                <a:gd name="T105" fmla="*/ 12 h 107"/>
                <a:gd name="T106" fmla="*/ 326 w 326"/>
                <a:gd name="T107" fmla="*/ 12 h 107"/>
                <a:gd name="T108" fmla="*/ 326 w 326"/>
                <a:gd name="T109" fmla="*/ 0 h 107"/>
                <a:gd name="T110" fmla="*/ 193 w 326"/>
                <a:gd name="T111" fmla="*/ 14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26" h="107">
                  <a:moveTo>
                    <a:pt x="193" y="14"/>
                  </a:moveTo>
                  <a:cubicBezTo>
                    <a:pt x="83" y="21"/>
                    <a:pt x="83" y="21"/>
                    <a:pt x="83" y="21"/>
                  </a:cubicBezTo>
                  <a:cubicBezTo>
                    <a:pt x="85" y="31"/>
                    <a:pt x="85" y="31"/>
                    <a:pt x="85" y="31"/>
                  </a:cubicBezTo>
                  <a:cubicBezTo>
                    <a:pt x="26" y="32"/>
                    <a:pt x="26" y="32"/>
                    <a:pt x="26" y="32"/>
                  </a:cubicBezTo>
                  <a:cubicBezTo>
                    <a:pt x="24" y="33"/>
                    <a:pt x="24" y="33"/>
                    <a:pt x="24" y="33"/>
                  </a:cubicBezTo>
                  <a:cubicBezTo>
                    <a:pt x="24" y="36"/>
                    <a:pt x="24" y="36"/>
                    <a:pt x="24" y="36"/>
                  </a:cubicBezTo>
                  <a:cubicBezTo>
                    <a:pt x="24" y="39"/>
                    <a:pt x="24" y="39"/>
                    <a:pt x="24" y="39"/>
                  </a:cubicBezTo>
                  <a:cubicBezTo>
                    <a:pt x="23" y="42"/>
                    <a:pt x="23" y="42"/>
                    <a:pt x="23" y="42"/>
                  </a:cubicBezTo>
                  <a:cubicBezTo>
                    <a:pt x="21" y="43"/>
                    <a:pt x="21" y="43"/>
                    <a:pt x="21" y="43"/>
                  </a:cubicBezTo>
                  <a:cubicBezTo>
                    <a:pt x="20" y="45"/>
                    <a:pt x="20" y="45"/>
                    <a:pt x="20" y="45"/>
                  </a:cubicBezTo>
                  <a:cubicBezTo>
                    <a:pt x="21" y="46"/>
                    <a:pt x="21" y="46"/>
                    <a:pt x="21" y="46"/>
                  </a:cubicBezTo>
                  <a:cubicBezTo>
                    <a:pt x="21" y="46"/>
                    <a:pt x="23" y="49"/>
                    <a:pt x="23" y="50"/>
                  </a:cubicBezTo>
                  <a:cubicBezTo>
                    <a:pt x="24" y="51"/>
                    <a:pt x="22" y="52"/>
                    <a:pt x="22" y="52"/>
                  </a:cubicBezTo>
                  <a:cubicBezTo>
                    <a:pt x="20" y="55"/>
                    <a:pt x="20" y="55"/>
                    <a:pt x="20" y="55"/>
                  </a:cubicBezTo>
                  <a:cubicBezTo>
                    <a:pt x="19" y="58"/>
                    <a:pt x="19" y="58"/>
                    <a:pt x="19" y="58"/>
                  </a:cubicBezTo>
                  <a:cubicBezTo>
                    <a:pt x="20" y="58"/>
                    <a:pt x="20" y="58"/>
                    <a:pt x="20" y="58"/>
                  </a:cubicBezTo>
                  <a:cubicBezTo>
                    <a:pt x="20" y="62"/>
                    <a:pt x="20" y="62"/>
                    <a:pt x="20" y="62"/>
                  </a:cubicBezTo>
                  <a:cubicBezTo>
                    <a:pt x="19" y="64"/>
                    <a:pt x="19" y="64"/>
                    <a:pt x="19" y="64"/>
                  </a:cubicBezTo>
                  <a:cubicBezTo>
                    <a:pt x="18" y="66"/>
                    <a:pt x="18" y="66"/>
                    <a:pt x="18" y="66"/>
                  </a:cubicBezTo>
                  <a:cubicBezTo>
                    <a:pt x="16" y="69"/>
                    <a:pt x="16" y="69"/>
                    <a:pt x="16" y="69"/>
                  </a:cubicBezTo>
                  <a:cubicBezTo>
                    <a:pt x="13" y="70"/>
                    <a:pt x="13" y="70"/>
                    <a:pt x="13" y="70"/>
                  </a:cubicBezTo>
                  <a:cubicBezTo>
                    <a:pt x="13" y="75"/>
                    <a:pt x="13" y="75"/>
                    <a:pt x="13" y="75"/>
                  </a:cubicBezTo>
                  <a:cubicBezTo>
                    <a:pt x="12" y="77"/>
                    <a:pt x="12" y="77"/>
                    <a:pt x="12" y="77"/>
                  </a:cubicBezTo>
                  <a:cubicBezTo>
                    <a:pt x="12" y="79"/>
                    <a:pt x="12" y="79"/>
                    <a:pt x="12" y="79"/>
                  </a:cubicBezTo>
                  <a:cubicBezTo>
                    <a:pt x="8" y="82"/>
                    <a:pt x="8" y="82"/>
                    <a:pt x="8" y="82"/>
                  </a:cubicBezTo>
                  <a:cubicBezTo>
                    <a:pt x="5" y="87"/>
                    <a:pt x="5" y="87"/>
                    <a:pt x="5" y="87"/>
                  </a:cubicBezTo>
                  <a:cubicBezTo>
                    <a:pt x="5" y="92"/>
                    <a:pt x="5" y="92"/>
                    <a:pt x="5" y="92"/>
                  </a:cubicBezTo>
                  <a:cubicBezTo>
                    <a:pt x="5" y="99"/>
                    <a:pt x="5" y="99"/>
                    <a:pt x="5" y="99"/>
                  </a:cubicBezTo>
                  <a:cubicBezTo>
                    <a:pt x="2" y="104"/>
                    <a:pt x="2" y="104"/>
                    <a:pt x="2" y="104"/>
                  </a:cubicBezTo>
                  <a:cubicBezTo>
                    <a:pt x="0" y="107"/>
                    <a:pt x="0" y="107"/>
                    <a:pt x="0" y="107"/>
                  </a:cubicBezTo>
                  <a:cubicBezTo>
                    <a:pt x="0" y="107"/>
                    <a:pt x="0" y="107"/>
                    <a:pt x="0" y="107"/>
                  </a:cubicBezTo>
                  <a:cubicBezTo>
                    <a:pt x="232" y="89"/>
                    <a:pt x="232" y="89"/>
                    <a:pt x="232" y="89"/>
                  </a:cubicBezTo>
                  <a:cubicBezTo>
                    <a:pt x="232" y="89"/>
                    <a:pt x="232" y="89"/>
                    <a:pt x="232" y="89"/>
                  </a:cubicBezTo>
                  <a:cubicBezTo>
                    <a:pt x="232" y="88"/>
                    <a:pt x="232" y="88"/>
                    <a:pt x="232" y="88"/>
                  </a:cubicBezTo>
                  <a:cubicBezTo>
                    <a:pt x="233" y="82"/>
                    <a:pt x="233" y="82"/>
                    <a:pt x="233" y="82"/>
                  </a:cubicBezTo>
                  <a:cubicBezTo>
                    <a:pt x="233" y="79"/>
                    <a:pt x="233" y="79"/>
                    <a:pt x="233" y="79"/>
                  </a:cubicBezTo>
                  <a:cubicBezTo>
                    <a:pt x="237" y="75"/>
                    <a:pt x="237" y="75"/>
                    <a:pt x="237" y="75"/>
                  </a:cubicBezTo>
                  <a:cubicBezTo>
                    <a:pt x="240" y="75"/>
                    <a:pt x="240" y="75"/>
                    <a:pt x="240" y="75"/>
                  </a:cubicBezTo>
                  <a:cubicBezTo>
                    <a:pt x="244" y="72"/>
                    <a:pt x="244" y="72"/>
                    <a:pt x="244" y="72"/>
                  </a:cubicBezTo>
                  <a:cubicBezTo>
                    <a:pt x="243" y="68"/>
                    <a:pt x="243" y="68"/>
                    <a:pt x="243" y="68"/>
                  </a:cubicBezTo>
                  <a:cubicBezTo>
                    <a:pt x="246" y="64"/>
                    <a:pt x="246" y="64"/>
                    <a:pt x="246" y="64"/>
                  </a:cubicBezTo>
                  <a:cubicBezTo>
                    <a:pt x="280" y="44"/>
                    <a:pt x="280" y="44"/>
                    <a:pt x="280" y="44"/>
                  </a:cubicBezTo>
                  <a:cubicBezTo>
                    <a:pt x="285" y="41"/>
                    <a:pt x="285" y="41"/>
                    <a:pt x="285" y="41"/>
                  </a:cubicBezTo>
                  <a:cubicBezTo>
                    <a:pt x="287" y="37"/>
                    <a:pt x="287" y="37"/>
                    <a:pt x="287" y="37"/>
                  </a:cubicBezTo>
                  <a:cubicBezTo>
                    <a:pt x="291" y="31"/>
                    <a:pt x="291" y="31"/>
                    <a:pt x="291" y="31"/>
                  </a:cubicBezTo>
                  <a:cubicBezTo>
                    <a:pt x="294" y="31"/>
                    <a:pt x="294" y="31"/>
                    <a:pt x="294" y="31"/>
                  </a:cubicBezTo>
                  <a:cubicBezTo>
                    <a:pt x="297" y="35"/>
                    <a:pt x="297" y="35"/>
                    <a:pt x="297" y="35"/>
                  </a:cubicBezTo>
                  <a:cubicBezTo>
                    <a:pt x="301" y="31"/>
                    <a:pt x="301" y="31"/>
                    <a:pt x="301" y="31"/>
                  </a:cubicBezTo>
                  <a:cubicBezTo>
                    <a:pt x="306" y="25"/>
                    <a:pt x="306" y="25"/>
                    <a:pt x="306" y="25"/>
                  </a:cubicBezTo>
                  <a:cubicBezTo>
                    <a:pt x="317" y="23"/>
                    <a:pt x="317" y="23"/>
                    <a:pt x="317" y="23"/>
                  </a:cubicBezTo>
                  <a:cubicBezTo>
                    <a:pt x="318" y="19"/>
                    <a:pt x="318" y="19"/>
                    <a:pt x="318" y="19"/>
                  </a:cubicBezTo>
                  <a:cubicBezTo>
                    <a:pt x="321" y="14"/>
                    <a:pt x="321" y="14"/>
                    <a:pt x="321" y="14"/>
                  </a:cubicBezTo>
                  <a:cubicBezTo>
                    <a:pt x="325" y="12"/>
                    <a:pt x="325" y="12"/>
                    <a:pt x="325" y="12"/>
                  </a:cubicBezTo>
                  <a:cubicBezTo>
                    <a:pt x="326" y="12"/>
                    <a:pt x="326" y="12"/>
                    <a:pt x="326" y="12"/>
                  </a:cubicBezTo>
                  <a:cubicBezTo>
                    <a:pt x="326" y="0"/>
                    <a:pt x="326" y="0"/>
                    <a:pt x="326" y="0"/>
                  </a:cubicBezTo>
                  <a:lnTo>
                    <a:pt x="193" y="14"/>
                  </a:lnTo>
                  <a:close/>
                </a:path>
              </a:pathLst>
            </a:custGeom>
            <a:grpFill/>
            <a:ln w="6350" cap="flat">
              <a:solidFill>
                <a:srgbClr val="FFFFFF"/>
              </a:solidFill>
              <a:prstDash val="solid"/>
              <a:miter lim="800000"/>
              <a:headEnd/>
              <a:tailEnd/>
            </a:ln>
          </p:spPr>
          <p:txBody>
            <a:bodyPr/>
            <a:lstStyle/>
            <a:p>
              <a:pPr defTabSz="1828434" fontAlgn="auto">
                <a:spcBef>
                  <a:spcPts val="0"/>
                </a:spcBef>
                <a:spcAft>
                  <a:spcPts val="0"/>
                </a:spcAft>
                <a:defRPr/>
              </a:pPr>
              <a:endParaRPr lang="en-US" dirty="0">
                <a:latin typeface="Source Sans Pro Regular" charset="0"/>
                <a:ea typeface="+mn-ea"/>
              </a:endParaRPr>
            </a:p>
          </p:txBody>
        </p:sp>
        <p:sp>
          <p:nvSpPr>
            <p:cNvPr id="263" name="Freeform 37"/>
            <p:cNvSpPr>
              <a:spLocks/>
            </p:cNvSpPr>
            <p:nvPr/>
          </p:nvSpPr>
          <p:spPr bwMode="auto">
            <a:xfrm>
              <a:off x="7342207" y="2606663"/>
              <a:ext cx="465458" cy="205746"/>
            </a:xfrm>
            <a:custGeom>
              <a:avLst/>
              <a:gdLst>
                <a:gd name="T0" fmla="*/ 320 w 326"/>
                <a:gd name="T1" fmla="*/ 28 h 144"/>
                <a:gd name="T2" fmla="*/ 315 w 326"/>
                <a:gd name="T3" fmla="*/ 38 h 144"/>
                <a:gd name="T4" fmla="*/ 311 w 326"/>
                <a:gd name="T5" fmla="*/ 32 h 144"/>
                <a:gd name="T6" fmla="*/ 300 w 326"/>
                <a:gd name="T7" fmla="*/ 30 h 144"/>
                <a:gd name="T8" fmla="*/ 289 w 326"/>
                <a:gd name="T9" fmla="*/ 35 h 144"/>
                <a:gd name="T10" fmla="*/ 285 w 326"/>
                <a:gd name="T11" fmla="*/ 32 h 144"/>
                <a:gd name="T12" fmla="*/ 282 w 326"/>
                <a:gd name="T13" fmla="*/ 25 h 144"/>
                <a:gd name="T14" fmla="*/ 281 w 326"/>
                <a:gd name="T15" fmla="*/ 18 h 144"/>
                <a:gd name="T16" fmla="*/ 284 w 326"/>
                <a:gd name="T17" fmla="*/ 20 h 144"/>
                <a:gd name="T18" fmla="*/ 290 w 326"/>
                <a:gd name="T19" fmla="*/ 29 h 144"/>
                <a:gd name="T20" fmla="*/ 295 w 326"/>
                <a:gd name="T21" fmla="*/ 26 h 144"/>
                <a:gd name="T22" fmla="*/ 305 w 326"/>
                <a:gd name="T23" fmla="*/ 22 h 144"/>
                <a:gd name="T24" fmla="*/ 306 w 326"/>
                <a:gd name="T25" fmla="*/ 16 h 144"/>
                <a:gd name="T26" fmla="*/ 303 w 326"/>
                <a:gd name="T27" fmla="*/ 12 h 144"/>
                <a:gd name="T28" fmla="*/ 312 w 326"/>
                <a:gd name="T29" fmla="*/ 14 h 144"/>
                <a:gd name="T30" fmla="*/ 308 w 326"/>
                <a:gd name="T31" fmla="*/ 4 h 144"/>
                <a:gd name="T32" fmla="*/ 155 w 326"/>
                <a:gd name="T33" fmla="*/ 28 h 144"/>
                <a:gd name="T34" fmla="*/ 93 w 326"/>
                <a:gd name="T35" fmla="*/ 47 h 144"/>
                <a:gd name="T36" fmla="*/ 85 w 326"/>
                <a:gd name="T37" fmla="*/ 58 h 144"/>
                <a:gd name="T38" fmla="*/ 65 w 326"/>
                <a:gd name="T39" fmla="*/ 70 h 144"/>
                <a:gd name="T40" fmla="*/ 55 w 326"/>
                <a:gd name="T41" fmla="*/ 72 h 144"/>
                <a:gd name="T42" fmla="*/ 14 w 326"/>
                <a:gd name="T43" fmla="*/ 99 h 144"/>
                <a:gd name="T44" fmla="*/ 8 w 326"/>
                <a:gd name="T45" fmla="*/ 110 h 144"/>
                <a:gd name="T46" fmla="*/ 1 w 326"/>
                <a:gd name="T47" fmla="*/ 117 h 144"/>
                <a:gd name="T48" fmla="*/ 0 w 326"/>
                <a:gd name="T49" fmla="*/ 124 h 144"/>
                <a:gd name="T50" fmla="*/ 83 w 326"/>
                <a:gd name="T51" fmla="*/ 104 h 144"/>
                <a:gd name="T52" fmla="*/ 108 w 326"/>
                <a:gd name="T53" fmla="*/ 105 h 144"/>
                <a:gd name="T54" fmla="*/ 123 w 326"/>
                <a:gd name="T55" fmla="*/ 100 h 144"/>
                <a:gd name="T56" fmla="*/ 142 w 326"/>
                <a:gd name="T57" fmla="*/ 114 h 144"/>
                <a:gd name="T58" fmla="*/ 243 w 326"/>
                <a:gd name="T59" fmla="*/ 140 h 144"/>
                <a:gd name="T60" fmla="*/ 256 w 326"/>
                <a:gd name="T61" fmla="*/ 136 h 144"/>
                <a:gd name="T62" fmla="*/ 263 w 326"/>
                <a:gd name="T63" fmla="*/ 117 h 144"/>
                <a:gd name="T64" fmla="*/ 271 w 326"/>
                <a:gd name="T65" fmla="*/ 106 h 144"/>
                <a:gd name="T66" fmla="*/ 270 w 326"/>
                <a:gd name="T67" fmla="*/ 100 h 144"/>
                <a:gd name="T68" fmla="*/ 272 w 326"/>
                <a:gd name="T69" fmla="*/ 97 h 144"/>
                <a:gd name="T70" fmla="*/ 278 w 326"/>
                <a:gd name="T71" fmla="*/ 100 h 144"/>
                <a:gd name="T72" fmla="*/ 281 w 326"/>
                <a:gd name="T73" fmla="*/ 95 h 144"/>
                <a:gd name="T74" fmla="*/ 285 w 326"/>
                <a:gd name="T75" fmla="*/ 95 h 144"/>
                <a:gd name="T76" fmla="*/ 296 w 326"/>
                <a:gd name="T77" fmla="*/ 91 h 144"/>
                <a:gd name="T78" fmla="*/ 301 w 326"/>
                <a:gd name="T79" fmla="*/ 87 h 144"/>
                <a:gd name="T80" fmla="*/ 308 w 326"/>
                <a:gd name="T81" fmla="*/ 81 h 144"/>
                <a:gd name="T82" fmla="*/ 308 w 326"/>
                <a:gd name="T83" fmla="*/ 75 h 144"/>
                <a:gd name="T84" fmla="*/ 301 w 326"/>
                <a:gd name="T85" fmla="*/ 78 h 144"/>
                <a:gd name="T86" fmla="*/ 291 w 326"/>
                <a:gd name="T87" fmla="*/ 83 h 144"/>
                <a:gd name="T88" fmla="*/ 283 w 326"/>
                <a:gd name="T89" fmla="*/ 77 h 144"/>
                <a:gd name="T90" fmla="*/ 288 w 326"/>
                <a:gd name="T91" fmla="*/ 77 h 144"/>
                <a:gd name="T92" fmla="*/ 296 w 326"/>
                <a:gd name="T93" fmla="*/ 73 h 144"/>
                <a:gd name="T94" fmla="*/ 297 w 326"/>
                <a:gd name="T95" fmla="*/ 68 h 144"/>
                <a:gd name="T96" fmla="*/ 296 w 326"/>
                <a:gd name="T97" fmla="*/ 64 h 144"/>
                <a:gd name="T98" fmla="*/ 280 w 326"/>
                <a:gd name="T99" fmla="*/ 58 h 144"/>
                <a:gd name="T100" fmla="*/ 290 w 326"/>
                <a:gd name="T101" fmla="*/ 57 h 144"/>
                <a:gd name="T102" fmla="*/ 294 w 326"/>
                <a:gd name="T103" fmla="*/ 55 h 144"/>
                <a:gd name="T104" fmla="*/ 294 w 326"/>
                <a:gd name="T105" fmla="*/ 51 h 144"/>
                <a:gd name="T106" fmla="*/ 300 w 326"/>
                <a:gd name="T107" fmla="*/ 58 h 144"/>
                <a:gd name="T108" fmla="*/ 306 w 326"/>
                <a:gd name="T109" fmla="*/ 58 h 144"/>
                <a:gd name="T110" fmla="*/ 317 w 326"/>
                <a:gd name="T111" fmla="*/ 57 h 144"/>
                <a:gd name="T112" fmla="*/ 319 w 326"/>
                <a:gd name="T113" fmla="*/ 48 h 144"/>
                <a:gd name="T114" fmla="*/ 322 w 326"/>
                <a:gd name="T115" fmla="*/ 42 h 144"/>
                <a:gd name="T116" fmla="*/ 325 w 326"/>
                <a:gd name="T117" fmla="*/ 3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26" h="144">
                  <a:moveTo>
                    <a:pt x="324" y="34"/>
                  </a:moveTo>
                  <a:cubicBezTo>
                    <a:pt x="322" y="31"/>
                    <a:pt x="322" y="31"/>
                    <a:pt x="322" y="31"/>
                  </a:cubicBezTo>
                  <a:cubicBezTo>
                    <a:pt x="320" y="28"/>
                    <a:pt x="320" y="28"/>
                    <a:pt x="320" y="28"/>
                  </a:cubicBezTo>
                  <a:cubicBezTo>
                    <a:pt x="317" y="28"/>
                    <a:pt x="317" y="28"/>
                    <a:pt x="317" y="28"/>
                  </a:cubicBezTo>
                  <a:cubicBezTo>
                    <a:pt x="316" y="29"/>
                    <a:pt x="316" y="29"/>
                    <a:pt x="316" y="29"/>
                  </a:cubicBezTo>
                  <a:cubicBezTo>
                    <a:pt x="315" y="38"/>
                    <a:pt x="315" y="38"/>
                    <a:pt x="315" y="38"/>
                  </a:cubicBezTo>
                  <a:cubicBezTo>
                    <a:pt x="315" y="40"/>
                    <a:pt x="315" y="40"/>
                    <a:pt x="315" y="40"/>
                  </a:cubicBezTo>
                  <a:cubicBezTo>
                    <a:pt x="312" y="38"/>
                    <a:pt x="312" y="38"/>
                    <a:pt x="312" y="38"/>
                  </a:cubicBezTo>
                  <a:cubicBezTo>
                    <a:pt x="311" y="32"/>
                    <a:pt x="311" y="32"/>
                    <a:pt x="311" y="32"/>
                  </a:cubicBezTo>
                  <a:cubicBezTo>
                    <a:pt x="309" y="28"/>
                    <a:pt x="309" y="28"/>
                    <a:pt x="309" y="28"/>
                  </a:cubicBezTo>
                  <a:cubicBezTo>
                    <a:pt x="306" y="27"/>
                    <a:pt x="306" y="27"/>
                    <a:pt x="306" y="27"/>
                  </a:cubicBezTo>
                  <a:cubicBezTo>
                    <a:pt x="300" y="30"/>
                    <a:pt x="300" y="30"/>
                    <a:pt x="300" y="30"/>
                  </a:cubicBezTo>
                  <a:cubicBezTo>
                    <a:pt x="298" y="30"/>
                    <a:pt x="298" y="30"/>
                    <a:pt x="298" y="30"/>
                  </a:cubicBezTo>
                  <a:cubicBezTo>
                    <a:pt x="292" y="32"/>
                    <a:pt x="292" y="32"/>
                    <a:pt x="292" y="32"/>
                  </a:cubicBezTo>
                  <a:cubicBezTo>
                    <a:pt x="289" y="35"/>
                    <a:pt x="289" y="35"/>
                    <a:pt x="289" y="35"/>
                  </a:cubicBezTo>
                  <a:cubicBezTo>
                    <a:pt x="286" y="39"/>
                    <a:pt x="286" y="39"/>
                    <a:pt x="286" y="39"/>
                  </a:cubicBezTo>
                  <a:cubicBezTo>
                    <a:pt x="285" y="37"/>
                    <a:pt x="285" y="37"/>
                    <a:pt x="285" y="37"/>
                  </a:cubicBezTo>
                  <a:cubicBezTo>
                    <a:pt x="285" y="32"/>
                    <a:pt x="285" y="32"/>
                    <a:pt x="285" y="32"/>
                  </a:cubicBezTo>
                  <a:cubicBezTo>
                    <a:pt x="285" y="30"/>
                    <a:pt x="285" y="30"/>
                    <a:pt x="285" y="30"/>
                  </a:cubicBezTo>
                  <a:cubicBezTo>
                    <a:pt x="283" y="27"/>
                    <a:pt x="283" y="27"/>
                    <a:pt x="283" y="27"/>
                  </a:cubicBezTo>
                  <a:cubicBezTo>
                    <a:pt x="282" y="25"/>
                    <a:pt x="282" y="25"/>
                    <a:pt x="282" y="25"/>
                  </a:cubicBezTo>
                  <a:cubicBezTo>
                    <a:pt x="281" y="23"/>
                    <a:pt x="281" y="23"/>
                    <a:pt x="281" y="23"/>
                  </a:cubicBezTo>
                  <a:cubicBezTo>
                    <a:pt x="281" y="20"/>
                    <a:pt x="281" y="20"/>
                    <a:pt x="281" y="20"/>
                  </a:cubicBezTo>
                  <a:cubicBezTo>
                    <a:pt x="281" y="18"/>
                    <a:pt x="281" y="18"/>
                    <a:pt x="281" y="18"/>
                  </a:cubicBezTo>
                  <a:cubicBezTo>
                    <a:pt x="283" y="16"/>
                    <a:pt x="283" y="16"/>
                    <a:pt x="283" y="16"/>
                  </a:cubicBezTo>
                  <a:cubicBezTo>
                    <a:pt x="283" y="16"/>
                    <a:pt x="283" y="16"/>
                    <a:pt x="283" y="16"/>
                  </a:cubicBezTo>
                  <a:cubicBezTo>
                    <a:pt x="284" y="20"/>
                    <a:pt x="284" y="20"/>
                    <a:pt x="284" y="20"/>
                  </a:cubicBezTo>
                  <a:cubicBezTo>
                    <a:pt x="285" y="26"/>
                    <a:pt x="285" y="26"/>
                    <a:pt x="285" y="26"/>
                  </a:cubicBezTo>
                  <a:cubicBezTo>
                    <a:pt x="287" y="31"/>
                    <a:pt x="287" y="31"/>
                    <a:pt x="287" y="31"/>
                  </a:cubicBezTo>
                  <a:cubicBezTo>
                    <a:pt x="290" y="29"/>
                    <a:pt x="290" y="29"/>
                    <a:pt x="290" y="29"/>
                  </a:cubicBezTo>
                  <a:cubicBezTo>
                    <a:pt x="291" y="28"/>
                    <a:pt x="291" y="28"/>
                    <a:pt x="291" y="28"/>
                  </a:cubicBezTo>
                  <a:cubicBezTo>
                    <a:pt x="294" y="26"/>
                    <a:pt x="294" y="26"/>
                    <a:pt x="294" y="26"/>
                  </a:cubicBezTo>
                  <a:cubicBezTo>
                    <a:pt x="295" y="26"/>
                    <a:pt x="295" y="26"/>
                    <a:pt x="295" y="26"/>
                  </a:cubicBezTo>
                  <a:cubicBezTo>
                    <a:pt x="299" y="24"/>
                    <a:pt x="299" y="24"/>
                    <a:pt x="299" y="24"/>
                  </a:cubicBezTo>
                  <a:cubicBezTo>
                    <a:pt x="300" y="22"/>
                    <a:pt x="300" y="22"/>
                    <a:pt x="300" y="22"/>
                  </a:cubicBezTo>
                  <a:cubicBezTo>
                    <a:pt x="305" y="22"/>
                    <a:pt x="305" y="22"/>
                    <a:pt x="305" y="22"/>
                  </a:cubicBezTo>
                  <a:cubicBezTo>
                    <a:pt x="306" y="19"/>
                    <a:pt x="306" y="19"/>
                    <a:pt x="306" y="19"/>
                  </a:cubicBezTo>
                  <a:cubicBezTo>
                    <a:pt x="307" y="18"/>
                    <a:pt x="307" y="18"/>
                    <a:pt x="307" y="18"/>
                  </a:cubicBezTo>
                  <a:cubicBezTo>
                    <a:pt x="307" y="18"/>
                    <a:pt x="306" y="17"/>
                    <a:pt x="306" y="16"/>
                  </a:cubicBezTo>
                  <a:cubicBezTo>
                    <a:pt x="305" y="16"/>
                    <a:pt x="305" y="16"/>
                    <a:pt x="305" y="16"/>
                  </a:cubicBezTo>
                  <a:cubicBezTo>
                    <a:pt x="303" y="13"/>
                    <a:pt x="303" y="13"/>
                    <a:pt x="303" y="13"/>
                  </a:cubicBezTo>
                  <a:cubicBezTo>
                    <a:pt x="303" y="12"/>
                    <a:pt x="303" y="12"/>
                    <a:pt x="303" y="12"/>
                  </a:cubicBezTo>
                  <a:cubicBezTo>
                    <a:pt x="304" y="12"/>
                    <a:pt x="304" y="12"/>
                    <a:pt x="304" y="12"/>
                  </a:cubicBezTo>
                  <a:cubicBezTo>
                    <a:pt x="309" y="14"/>
                    <a:pt x="309" y="14"/>
                    <a:pt x="309" y="14"/>
                  </a:cubicBezTo>
                  <a:cubicBezTo>
                    <a:pt x="312" y="14"/>
                    <a:pt x="312" y="14"/>
                    <a:pt x="312" y="14"/>
                  </a:cubicBezTo>
                  <a:cubicBezTo>
                    <a:pt x="312" y="11"/>
                    <a:pt x="312" y="11"/>
                    <a:pt x="312" y="11"/>
                  </a:cubicBezTo>
                  <a:cubicBezTo>
                    <a:pt x="309" y="7"/>
                    <a:pt x="309" y="7"/>
                    <a:pt x="309" y="7"/>
                  </a:cubicBezTo>
                  <a:cubicBezTo>
                    <a:pt x="308" y="4"/>
                    <a:pt x="308" y="4"/>
                    <a:pt x="308" y="4"/>
                  </a:cubicBezTo>
                  <a:cubicBezTo>
                    <a:pt x="305" y="0"/>
                    <a:pt x="305" y="0"/>
                    <a:pt x="305" y="0"/>
                  </a:cubicBezTo>
                  <a:cubicBezTo>
                    <a:pt x="218" y="18"/>
                    <a:pt x="218" y="18"/>
                    <a:pt x="218" y="18"/>
                  </a:cubicBezTo>
                  <a:cubicBezTo>
                    <a:pt x="155" y="28"/>
                    <a:pt x="155" y="28"/>
                    <a:pt x="155" y="28"/>
                  </a:cubicBezTo>
                  <a:cubicBezTo>
                    <a:pt x="94" y="35"/>
                    <a:pt x="94" y="35"/>
                    <a:pt x="94" y="35"/>
                  </a:cubicBezTo>
                  <a:cubicBezTo>
                    <a:pt x="94" y="47"/>
                    <a:pt x="94" y="47"/>
                    <a:pt x="94" y="47"/>
                  </a:cubicBezTo>
                  <a:cubicBezTo>
                    <a:pt x="93" y="47"/>
                    <a:pt x="93" y="47"/>
                    <a:pt x="93" y="47"/>
                  </a:cubicBezTo>
                  <a:cubicBezTo>
                    <a:pt x="89" y="49"/>
                    <a:pt x="89" y="49"/>
                    <a:pt x="89" y="49"/>
                  </a:cubicBezTo>
                  <a:cubicBezTo>
                    <a:pt x="86" y="54"/>
                    <a:pt x="86" y="54"/>
                    <a:pt x="86" y="54"/>
                  </a:cubicBezTo>
                  <a:cubicBezTo>
                    <a:pt x="85" y="58"/>
                    <a:pt x="85" y="58"/>
                    <a:pt x="85" y="58"/>
                  </a:cubicBezTo>
                  <a:cubicBezTo>
                    <a:pt x="74" y="60"/>
                    <a:pt x="74" y="60"/>
                    <a:pt x="74" y="60"/>
                  </a:cubicBezTo>
                  <a:cubicBezTo>
                    <a:pt x="69" y="66"/>
                    <a:pt x="69" y="66"/>
                    <a:pt x="69" y="66"/>
                  </a:cubicBezTo>
                  <a:cubicBezTo>
                    <a:pt x="65" y="70"/>
                    <a:pt x="65" y="70"/>
                    <a:pt x="65" y="70"/>
                  </a:cubicBezTo>
                  <a:cubicBezTo>
                    <a:pt x="62" y="66"/>
                    <a:pt x="62" y="66"/>
                    <a:pt x="62" y="66"/>
                  </a:cubicBezTo>
                  <a:cubicBezTo>
                    <a:pt x="59" y="66"/>
                    <a:pt x="59" y="66"/>
                    <a:pt x="59" y="66"/>
                  </a:cubicBezTo>
                  <a:cubicBezTo>
                    <a:pt x="55" y="72"/>
                    <a:pt x="55" y="72"/>
                    <a:pt x="55" y="72"/>
                  </a:cubicBezTo>
                  <a:cubicBezTo>
                    <a:pt x="53" y="76"/>
                    <a:pt x="53" y="76"/>
                    <a:pt x="53" y="76"/>
                  </a:cubicBezTo>
                  <a:cubicBezTo>
                    <a:pt x="48" y="79"/>
                    <a:pt x="48" y="79"/>
                    <a:pt x="48" y="79"/>
                  </a:cubicBezTo>
                  <a:cubicBezTo>
                    <a:pt x="14" y="99"/>
                    <a:pt x="14" y="99"/>
                    <a:pt x="14" y="99"/>
                  </a:cubicBezTo>
                  <a:cubicBezTo>
                    <a:pt x="11" y="103"/>
                    <a:pt x="11" y="103"/>
                    <a:pt x="11" y="103"/>
                  </a:cubicBezTo>
                  <a:cubicBezTo>
                    <a:pt x="12" y="107"/>
                    <a:pt x="12" y="107"/>
                    <a:pt x="12" y="107"/>
                  </a:cubicBezTo>
                  <a:cubicBezTo>
                    <a:pt x="8" y="110"/>
                    <a:pt x="8" y="110"/>
                    <a:pt x="8" y="110"/>
                  </a:cubicBezTo>
                  <a:cubicBezTo>
                    <a:pt x="5" y="110"/>
                    <a:pt x="5" y="110"/>
                    <a:pt x="5" y="110"/>
                  </a:cubicBezTo>
                  <a:cubicBezTo>
                    <a:pt x="1" y="114"/>
                    <a:pt x="1" y="114"/>
                    <a:pt x="1" y="114"/>
                  </a:cubicBezTo>
                  <a:cubicBezTo>
                    <a:pt x="1" y="117"/>
                    <a:pt x="1" y="117"/>
                    <a:pt x="1" y="117"/>
                  </a:cubicBezTo>
                  <a:cubicBezTo>
                    <a:pt x="0" y="123"/>
                    <a:pt x="0" y="123"/>
                    <a:pt x="0" y="123"/>
                  </a:cubicBezTo>
                  <a:cubicBezTo>
                    <a:pt x="0" y="124"/>
                    <a:pt x="0" y="124"/>
                    <a:pt x="0" y="124"/>
                  </a:cubicBezTo>
                  <a:cubicBezTo>
                    <a:pt x="0" y="124"/>
                    <a:pt x="0" y="124"/>
                    <a:pt x="0" y="124"/>
                  </a:cubicBezTo>
                  <a:cubicBezTo>
                    <a:pt x="56" y="118"/>
                    <a:pt x="56" y="118"/>
                    <a:pt x="56" y="118"/>
                  </a:cubicBezTo>
                  <a:cubicBezTo>
                    <a:pt x="73" y="105"/>
                    <a:pt x="73" y="105"/>
                    <a:pt x="73" y="105"/>
                  </a:cubicBezTo>
                  <a:cubicBezTo>
                    <a:pt x="83" y="104"/>
                    <a:pt x="83" y="104"/>
                    <a:pt x="83" y="104"/>
                  </a:cubicBezTo>
                  <a:cubicBezTo>
                    <a:pt x="90" y="104"/>
                    <a:pt x="90" y="104"/>
                    <a:pt x="90" y="104"/>
                  </a:cubicBezTo>
                  <a:cubicBezTo>
                    <a:pt x="102" y="106"/>
                    <a:pt x="102" y="106"/>
                    <a:pt x="102" y="106"/>
                  </a:cubicBezTo>
                  <a:cubicBezTo>
                    <a:pt x="108" y="105"/>
                    <a:pt x="108" y="105"/>
                    <a:pt x="108" y="105"/>
                  </a:cubicBezTo>
                  <a:cubicBezTo>
                    <a:pt x="111" y="104"/>
                    <a:pt x="111" y="104"/>
                    <a:pt x="111" y="104"/>
                  </a:cubicBezTo>
                  <a:cubicBezTo>
                    <a:pt x="116" y="101"/>
                    <a:pt x="116" y="101"/>
                    <a:pt x="116" y="101"/>
                  </a:cubicBezTo>
                  <a:cubicBezTo>
                    <a:pt x="123" y="100"/>
                    <a:pt x="123" y="100"/>
                    <a:pt x="123" y="100"/>
                  </a:cubicBezTo>
                  <a:cubicBezTo>
                    <a:pt x="132" y="101"/>
                    <a:pt x="132" y="101"/>
                    <a:pt x="132" y="101"/>
                  </a:cubicBezTo>
                  <a:cubicBezTo>
                    <a:pt x="138" y="104"/>
                    <a:pt x="138" y="104"/>
                    <a:pt x="138" y="104"/>
                  </a:cubicBezTo>
                  <a:cubicBezTo>
                    <a:pt x="142" y="114"/>
                    <a:pt x="142" y="114"/>
                    <a:pt x="142" y="114"/>
                  </a:cubicBezTo>
                  <a:cubicBezTo>
                    <a:pt x="182" y="106"/>
                    <a:pt x="182" y="106"/>
                    <a:pt x="182" y="106"/>
                  </a:cubicBezTo>
                  <a:cubicBezTo>
                    <a:pt x="234" y="144"/>
                    <a:pt x="234" y="144"/>
                    <a:pt x="234" y="144"/>
                  </a:cubicBezTo>
                  <a:cubicBezTo>
                    <a:pt x="243" y="140"/>
                    <a:pt x="243" y="140"/>
                    <a:pt x="243" y="140"/>
                  </a:cubicBezTo>
                  <a:cubicBezTo>
                    <a:pt x="245" y="140"/>
                    <a:pt x="245" y="140"/>
                    <a:pt x="245" y="140"/>
                  </a:cubicBezTo>
                  <a:cubicBezTo>
                    <a:pt x="254" y="139"/>
                    <a:pt x="254" y="139"/>
                    <a:pt x="254" y="139"/>
                  </a:cubicBezTo>
                  <a:cubicBezTo>
                    <a:pt x="256" y="136"/>
                    <a:pt x="256" y="136"/>
                    <a:pt x="256" y="136"/>
                  </a:cubicBezTo>
                  <a:cubicBezTo>
                    <a:pt x="259" y="133"/>
                    <a:pt x="259" y="133"/>
                    <a:pt x="259" y="133"/>
                  </a:cubicBezTo>
                  <a:cubicBezTo>
                    <a:pt x="260" y="124"/>
                    <a:pt x="260" y="124"/>
                    <a:pt x="260" y="124"/>
                  </a:cubicBezTo>
                  <a:cubicBezTo>
                    <a:pt x="263" y="117"/>
                    <a:pt x="263" y="117"/>
                    <a:pt x="263" y="117"/>
                  </a:cubicBezTo>
                  <a:cubicBezTo>
                    <a:pt x="267" y="111"/>
                    <a:pt x="267" y="111"/>
                    <a:pt x="267" y="111"/>
                  </a:cubicBezTo>
                  <a:cubicBezTo>
                    <a:pt x="271" y="108"/>
                    <a:pt x="271" y="108"/>
                    <a:pt x="271" y="108"/>
                  </a:cubicBezTo>
                  <a:cubicBezTo>
                    <a:pt x="271" y="106"/>
                    <a:pt x="271" y="106"/>
                    <a:pt x="271" y="106"/>
                  </a:cubicBezTo>
                  <a:cubicBezTo>
                    <a:pt x="270" y="103"/>
                    <a:pt x="270" y="103"/>
                    <a:pt x="270" y="103"/>
                  </a:cubicBezTo>
                  <a:cubicBezTo>
                    <a:pt x="269" y="101"/>
                    <a:pt x="269" y="101"/>
                    <a:pt x="269" y="101"/>
                  </a:cubicBezTo>
                  <a:cubicBezTo>
                    <a:pt x="270" y="100"/>
                    <a:pt x="270" y="100"/>
                    <a:pt x="270" y="100"/>
                  </a:cubicBezTo>
                  <a:cubicBezTo>
                    <a:pt x="270" y="98"/>
                    <a:pt x="270" y="98"/>
                    <a:pt x="270" y="98"/>
                  </a:cubicBezTo>
                  <a:cubicBezTo>
                    <a:pt x="271" y="97"/>
                    <a:pt x="271" y="97"/>
                    <a:pt x="271" y="97"/>
                  </a:cubicBezTo>
                  <a:cubicBezTo>
                    <a:pt x="272" y="97"/>
                    <a:pt x="272" y="97"/>
                    <a:pt x="272" y="97"/>
                  </a:cubicBezTo>
                  <a:cubicBezTo>
                    <a:pt x="273" y="98"/>
                    <a:pt x="273" y="98"/>
                    <a:pt x="273" y="98"/>
                  </a:cubicBezTo>
                  <a:cubicBezTo>
                    <a:pt x="274" y="102"/>
                    <a:pt x="274" y="102"/>
                    <a:pt x="274" y="102"/>
                  </a:cubicBezTo>
                  <a:cubicBezTo>
                    <a:pt x="278" y="100"/>
                    <a:pt x="278" y="100"/>
                    <a:pt x="278" y="100"/>
                  </a:cubicBezTo>
                  <a:cubicBezTo>
                    <a:pt x="281" y="99"/>
                    <a:pt x="281" y="99"/>
                    <a:pt x="281" y="99"/>
                  </a:cubicBezTo>
                  <a:cubicBezTo>
                    <a:pt x="281" y="97"/>
                    <a:pt x="281" y="97"/>
                    <a:pt x="281" y="97"/>
                  </a:cubicBezTo>
                  <a:cubicBezTo>
                    <a:pt x="281" y="95"/>
                    <a:pt x="281" y="95"/>
                    <a:pt x="281" y="95"/>
                  </a:cubicBezTo>
                  <a:cubicBezTo>
                    <a:pt x="283" y="94"/>
                    <a:pt x="283" y="94"/>
                    <a:pt x="283" y="94"/>
                  </a:cubicBezTo>
                  <a:cubicBezTo>
                    <a:pt x="283" y="93"/>
                    <a:pt x="283" y="93"/>
                    <a:pt x="283" y="93"/>
                  </a:cubicBezTo>
                  <a:cubicBezTo>
                    <a:pt x="285" y="95"/>
                    <a:pt x="285" y="95"/>
                    <a:pt x="285" y="95"/>
                  </a:cubicBezTo>
                  <a:cubicBezTo>
                    <a:pt x="290" y="93"/>
                    <a:pt x="290" y="93"/>
                    <a:pt x="290" y="93"/>
                  </a:cubicBezTo>
                  <a:cubicBezTo>
                    <a:pt x="294" y="91"/>
                    <a:pt x="294" y="91"/>
                    <a:pt x="294" y="91"/>
                  </a:cubicBezTo>
                  <a:cubicBezTo>
                    <a:pt x="296" y="91"/>
                    <a:pt x="296" y="91"/>
                    <a:pt x="296" y="91"/>
                  </a:cubicBezTo>
                  <a:cubicBezTo>
                    <a:pt x="299" y="89"/>
                    <a:pt x="299" y="89"/>
                    <a:pt x="299" y="89"/>
                  </a:cubicBezTo>
                  <a:cubicBezTo>
                    <a:pt x="301" y="88"/>
                    <a:pt x="301" y="88"/>
                    <a:pt x="301" y="88"/>
                  </a:cubicBezTo>
                  <a:cubicBezTo>
                    <a:pt x="301" y="87"/>
                    <a:pt x="301" y="87"/>
                    <a:pt x="301" y="87"/>
                  </a:cubicBezTo>
                  <a:cubicBezTo>
                    <a:pt x="305" y="90"/>
                    <a:pt x="305" y="90"/>
                    <a:pt x="305" y="90"/>
                  </a:cubicBezTo>
                  <a:cubicBezTo>
                    <a:pt x="307" y="86"/>
                    <a:pt x="307" y="86"/>
                    <a:pt x="307" y="86"/>
                  </a:cubicBezTo>
                  <a:cubicBezTo>
                    <a:pt x="308" y="81"/>
                    <a:pt x="308" y="81"/>
                    <a:pt x="308" y="81"/>
                  </a:cubicBezTo>
                  <a:cubicBezTo>
                    <a:pt x="309" y="79"/>
                    <a:pt x="309" y="79"/>
                    <a:pt x="309" y="79"/>
                  </a:cubicBezTo>
                  <a:cubicBezTo>
                    <a:pt x="310" y="77"/>
                    <a:pt x="310" y="77"/>
                    <a:pt x="310" y="77"/>
                  </a:cubicBezTo>
                  <a:cubicBezTo>
                    <a:pt x="310" y="77"/>
                    <a:pt x="309" y="74"/>
                    <a:pt x="308" y="75"/>
                  </a:cubicBezTo>
                  <a:cubicBezTo>
                    <a:pt x="307" y="75"/>
                    <a:pt x="304" y="76"/>
                    <a:pt x="304" y="76"/>
                  </a:cubicBezTo>
                  <a:cubicBezTo>
                    <a:pt x="303" y="78"/>
                    <a:pt x="303" y="78"/>
                    <a:pt x="303" y="78"/>
                  </a:cubicBezTo>
                  <a:cubicBezTo>
                    <a:pt x="301" y="78"/>
                    <a:pt x="301" y="78"/>
                    <a:pt x="301" y="78"/>
                  </a:cubicBezTo>
                  <a:cubicBezTo>
                    <a:pt x="299" y="80"/>
                    <a:pt x="299" y="80"/>
                    <a:pt x="299" y="80"/>
                  </a:cubicBezTo>
                  <a:cubicBezTo>
                    <a:pt x="294" y="83"/>
                    <a:pt x="294" y="83"/>
                    <a:pt x="294" y="83"/>
                  </a:cubicBezTo>
                  <a:cubicBezTo>
                    <a:pt x="291" y="83"/>
                    <a:pt x="291" y="83"/>
                    <a:pt x="291" y="83"/>
                  </a:cubicBezTo>
                  <a:cubicBezTo>
                    <a:pt x="283" y="81"/>
                    <a:pt x="283" y="81"/>
                    <a:pt x="283" y="81"/>
                  </a:cubicBezTo>
                  <a:cubicBezTo>
                    <a:pt x="283" y="79"/>
                    <a:pt x="283" y="79"/>
                    <a:pt x="283" y="79"/>
                  </a:cubicBezTo>
                  <a:cubicBezTo>
                    <a:pt x="283" y="77"/>
                    <a:pt x="283" y="77"/>
                    <a:pt x="283" y="77"/>
                  </a:cubicBezTo>
                  <a:cubicBezTo>
                    <a:pt x="284" y="76"/>
                    <a:pt x="284" y="76"/>
                    <a:pt x="284" y="76"/>
                  </a:cubicBezTo>
                  <a:cubicBezTo>
                    <a:pt x="286" y="76"/>
                    <a:pt x="286" y="76"/>
                    <a:pt x="286" y="76"/>
                  </a:cubicBezTo>
                  <a:cubicBezTo>
                    <a:pt x="288" y="77"/>
                    <a:pt x="288" y="77"/>
                    <a:pt x="288" y="77"/>
                  </a:cubicBezTo>
                  <a:cubicBezTo>
                    <a:pt x="293" y="77"/>
                    <a:pt x="293" y="77"/>
                    <a:pt x="293" y="77"/>
                  </a:cubicBezTo>
                  <a:cubicBezTo>
                    <a:pt x="296" y="75"/>
                    <a:pt x="296" y="75"/>
                    <a:pt x="296" y="75"/>
                  </a:cubicBezTo>
                  <a:cubicBezTo>
                    <a:pt x="296" y="73"/>
                    <a:pt x="296" y="73"/>
                    <a:pt x="296" y="73"/>
                  </a:cubicBezTo>
                  <a:cubicBezTo>
                    <a:pt x="295" y="71"/>
                    <a:pt x="295" y="71"/>
                    <a:pt x="295" y="71"/>
                  </a:cubicBezTo>
                  <a:cubicBezTo>
                    <a:pt x="296" y="68"/>
                    <a:pt x="296" y="68"/>
                    <a:pt x="296" y="68"/>
                  </a:cubicBezTo>
                  <a:cubicBezTo>
                    <a:pt x="297" y="68"/>
                    <a:pt x="297" y="68"/>
                    <a:pt x="297" y="68"/>
                  </a:cubicBezTo>
                  <a:cubicBezTo>
                    <a:pt x="299" y="66"/>
                    <a:pt x="299" y="66"/>
                    <a:pt x="299" y="66"/>
                  </a:cubicBezTo>
                  <a:cubicBezTo>
                    <a:pt x="299" y="64"/>
                    <a:pt x="299" y="64"/>
                    <a:pt x="299" y="64"/>
                  </a:cubicBezTo>
                  <a:cubicBezTo>
                    <a:pt x="296" y="64"/>
                    <a:pt x="296" y="64"/>
                    <a:pt x="296" y="64"/>
                  </a:cubicBezTo>
                  <a:cubicBezTo>
                    <a:pt x="290" y="61"/>
                    <a:pt x="290" y="61"/>
                    <a:pt x="290" y="61"/>
                  </a:cubicBezTo>
                  <a:cubicBezTo>
                    <a:pt x="283" y="60"/>
                    <a:pt x="283" y="60"/>
                    <a:pt x="283" y="60"/>
                  </a:cubicBezTo>
                  <a:cubicBezTo>
                    <a:pt x="280" y="58"/>
                    <a:pt x="280" y="58"/>
                    <a:pt x="280" y="58"/>
                  </a:cubicBezTo>
                  <a:cubicBezTo>
                    <a:pt x="280" y="57"/>
                    <a:pt x="280" y="57"/>
                    <a:pt x="280" y="57"/>
                  </a:cubicBezTo>
                  <a:cubicBezTo>
                    <a:pt x="284" y="57"/>
                    <a:pt x="284" y="57"/>
                    <a:pt x="284" y="57"/>
                  </a:cubicBezTo>
                  <a:cubicBezTo>
                    <a:pt x="290" y="57"/>
                    <a:pt x="290" y="57"/>
                    <a:pt x="290" y="57"/>
                  </a:cubicBezTo>
                  <a:cubicBezTo>
                    <a:pt x="294" y="59"/>
                    <a:pt x="294" y="59"/>
                    <a:pt x="294" y="59"/>
                  </a:cubicBezTo>
                  <a:cubicBezTo>
                    <a:pt x="295" y="57"/>
                    <a:pt x="295" y="57"/>
                    <a:pt x="295" y="57"/>
                  </a:cubicBezTo>
                  <a:cubicBezTo>
                    <a:pt x="294" y="55"/>
                    <a:pt x="294" y="55"/>
                    <a:pt x="294" y="55"/>
                  </a:cubicBezTo>
                  <a:cubicBezTo>
                    <a:pt x="293" y="54"/>
                    <a:pt x="293" y="54"/>
                    <a:pt x="293" y="54"/>
                  </a:cubicBezTo>
                  <a:cubicBezTo>
                    <a:pt x="292" y="52"/>
                    <a:pt x="292" y="52"/>
                    <a:pt x="292" y="52"/>
                  </a:cubicBezTo>
                  <a:cubicBezTo>
                    <a:pt x="294" y="51"/>
                    <a:pt x="294" y="51"/>
                    <a:pt x="294" y="51"/>
                  </a:cubicBezTo>
                  <a:cubicBezTo>
                    <a:pt x="297" y="51"/>
                    <a:pt x="297" y="51"/>
                    <a:pt x="297" y="51"/>
                  </a:cubicBezTo>
                  <a:cubicBezTo>
                    <a:pt x="298" y="56"/>
                    <a:pt x="298" y="56"/>
                    <a:pt x="298" y="56"/>
                  </a:cubicBezTo>
                  <a:cubicBezTo>
                    <a:pt x="300" y="58"/>
                    <a:pt x="300" y="58"/>
                    <a:pt x="300" y="58"/>
                  </a:cubicBezTo>
                  <a:cubicBezTo>
                    <a:pt x="303" y="58"/>
                    <a:pt x="303" y="58"/>
                    <a:pt x="303" y="58"/>
                  </a:cubicBezTo>
                  <a:cubicBezTo>
                    <a:pt x="304" y="57"/>
                    <a:pt x="304" y="57"/>
                    <a:pt x="304" y="57"/>
                  </a:cubicBezTo>
                  <a:cubicBezTo>
                    <a:pt x="306" y="58"/>
                    <a:pt x="306" y="58"/>
                    <a:pt x="306" y="58"/>
                  </a:cubicBezTo>
                  <a:cubicBezTo>
                    <a:pt x="310" y="58"/>
                    <a:pt x="310" y="58"/>
                    <a:pt x="310" y="58"/>
                  </a:cubicBezTo>
                  <a:cubicBezTo>
                    <a:pt x="316" y="58"/>
                    <a:pt x="316" y="58"/>
                    <a:pt x="316" y="58"/>
                  </a:cubicBezTo>
                  <a:cubicBezTo>
                    <a:pt x="317" y="57"/>
                    <a:pt x="317" y="57"/>
                    <a:pt x="317" y="57"/>
                  </a:cubicBezTo>
                  <a:cubicBezTo>
                    <a:pt x="317" y="53"/>
                    <a:pt x="317" y="53"/>
                    <a:pt x="317" y="53"/>
                  </a:cubicBezTo>
                  <a:cubicBezTo>
                    <a:pt x="318" y="51"/>
                    <a:pt x="318" y="51"/>
                    <a:pt x="318" y="51"/>
                  </a:cubicBezTo>
                  <a:cubicBezTo>
                    <a:pt x="319" y="48"/>
                    <a:pt x="319" y="48"/>
                    <a:pt x="319" y="48"/>
                  </a:cubicBezTo>
                  <a:cubicBezTo>
                    <a:pt x="319" y="46"/>
                    <a:pt x="319" y="46"/>
                    <a:pt x="319" y="46"/>
                  </a:cubicBezTo>
                  <a:cubicBezTo>
                    <a:pt x="320" y="42"/>
                    <a:pt x="320" y="42"/>
                    <a:pt x="320" y="42"/>
                  </a:cubicBezTo>
                  <a:cubicBezTo>
                    <a:pt x="322" y="42"/>
                    <a:pt x="322" y="42"/>
                    <a:pt x="322" y="42"/>
                  </a:cubicBezTo>
                  <a:cubicBezTo>
                    <a:pt x="323" y="44"/>
                    <a:pt x="323" y="44"/>
                    <a:pt x="323" y="44"/>
                  </a:cubicBezTo>
                  <a:cubicBezTo>
                    <a:pt x="325" y="42"/>
                    <a:pt x="325" y="42"/>
                    <a:pt x="325" y="42"/>
                  </a:cubicBezTo>
                  <a:cubicBezTo>
                    <a:pt x="325" y="39"/>
                    <a:pt x="325" y="39"/>
                    <a:pt x="325" y="39"/>
                  </a:cubicBezTo>
                  <a:cubicBezTo>
                    <a:pt x="326" y="37"/>
                    <a:pt x="326" y="37"/>
                    <a:pt x="326" y="37"/>
                  </a:cubicBezTo>
                  <a:lnTo>
                    <a:pt x="324" y="34"/>
                  </a:lnTo>
                  <a:close/>
                </a:path>
              </a:pathLst>
            </a:custGeom>
            <a:grpFill/>
            <a:ln w="6350" cap="flat">
              <a:solidFill>
                <a:srgbClr val="FFFFFF"/>
              </a:solidFill>
              <a:prstDash val="solid"/>
              <a:miter lim="800000"/>
              <a:headEnd/>
              <a:tailEnd/>
            </a:ln>
          </p:spPr>
          <p:txBody>
            <a:bodyPr/>
            <a:lstStyle/>
            <a:p>
              <a:pPr defTabSz="1828434" fontAlgn="auto">
                <a:spcBef>
                  <a:spcPts val="0"/>
                </a:spcBef>
                <a:spcAft>
                  <a:spcPts val="0"/>
                </a:spcAft>
                <a:defRPr/>
              </a:pPr>
              <a:endParaRPr lang="en-US" dirty="0">
                <a:latin typeface="Source Sans Pro Regular" charset="0"/>
                <a:ea typeface="+mn-ea"/>
              </a:endParaRPr>
            </a:p>
          </p:txBody>
        </p:sp>
        <p:sp>
          <p:nvSpPr>
            <p:cNvPr id="264" name="Freeform 38"/>
            <p:cNvSpPr>
              <a:spLocks/>
            </p:cNvSpPr>
            <p:nvPr/>
          </p:nvSpPr>
          <p:spPr bwMode="auto">
            <a:xfrm>
              <a:off x="7274749" y="2775308"/>
              <a:ext cx="286695" cy="308620"/>
            </a:xfrm>
            <a:custGeom>
              <a:avLst/>
              <a:gdLst>
                <a:gd name="T0" fmla="*/ 196 w 201"/>
                <a:gd name="T1" fmla="*/ 127 h 216"/>
                <a:gd name="T2" fmla="*/ 195 w 201"/>
                <a:gd name="T3" fmla="*/ 120 h 216"/>
                <a:gd name="T4" fmla="*/ 191 w 201"/>
                <a:gd name="T5" fmla="*/ 115 h 216"/>
                <a:gd name="T6" fmla="*/ 190 w 201"/>
                <a:gd name="T7" fmla="*/ 110 h 216"/>
                <a:gd name="T8" fmla="*/ 187 w 201"/>
                <a:gd name="T9" fmla="*/ 107 h 216"/>
                <a:gd name="T10" fmla="*/ 183 w 201"/>
                <a:gd name="T11" fmla="*/ 106 h 216"/>
                <a:gd name="T12" fmla="*/ 181 w 201"/>
                <a:gd name="T13" fmla="*/ 101 h 216"/>
                <a:gd name="T14" fmla="*/ 179 w 201"/>
                <a:gd name="T15" fmla="*/ 96 h 216"/>
                <a:gd name="T16" fmla="*/ 174 w 201"/>
                <a:gd name="T17" fmla="*/ 89 h 216"/>
                <a:gd name="T18" fmla="*/ 168 w 201"/>
                <a:gd name="T19" fmla="*/ 84 h 216"/>
                <a:gd name="T20" fmla="*/ 158 w 201"/>
                <a:gd name="T21" fmla="*/ 78 h 216"/>
                <a:gd name="T22" fmla="*/ 147 w 201"/>
                <a:gd name="T23" fmla="*/ 63 h 216"/>
                <a:gd name="T24" fmla="*/ 126 w 201"/>
                <a:gd name="T25" fmla="*/ 46 h 216"/>
                <a:gd name="T26" fmla="*/ 116 w 201"/>
                <a:gd name="T27" fmla="*/ 35 h 216"/>
                <a:gd name="T28" fmla="*/ 111 w 201"/>
                <a:gd name="T29" fmla="*/ 27 h 216"/>
                <a:gd name="T30" fmla="*/ 96 w 201"/>
                <a:gd name="T31" fmla="*/ 19 h 216"/>
                <a:gd name="T32" fmla="*/ 92 w 201"/>
                <a:gd name="T33" fmla="*/ 14 h 216"/>
                <a:gd name="T34" fmla="*/ 97 w 201"/>
                <a:gd name="T35" fmla="*/ 8 h 216"/>
                <a:gd name="T36" fmla="*/ 103 w 201"/>
                <a:gd name="T37" fmla="*/ 4 h 216"/>
                <a:gd name="T38" fmla="*/ 104 w 201"/>
                <a:gd name="T39" fmla="*/ 0 h 216"/>
                <a:gd name="T40" fmla="*/ 48 w 201"/>
                <a:gd name="T41" fmla="*/ 6 h 216"/>
                <a:gd name="T42" fmla="*/ 0 w 201"/>
                <a:gd name="T43" fmla="*/ 10 h 216"/>
                <a:gd name="T44" fmla="*/ 11 w 201"/>
                <a:gd name="T45" fmla="*/ 58 h 216"/>
                <a:gd name="T46" fmla="*/ 25 w 201"/>
                <a:gd name="T47" fmla="*/ 107 h 216"/>
                <a:gd name="T48" fmla="*/ 38 w 201"/>
                <a:gd name="T49" fmla="*/ 128 h 216"/>
                <a:gd name="T50" fmla="*/ 39 w 201"/>
                <a:gd name="T51" fmla="*/ 137 h 216"/>
                <a:gd name="T52" fmla="*/ 40 w 201"/>
                <a:gd name="T53" fmla="*/ 144 h 216"/>
                <a:gd name="T54" fmla="*/ 39 w 201"/>
                <a:gd name="T55" fmla="*/ 150 h 216"/>
                <a:gd name="T56" fmla="*/ 35 w 201"/>
                <a:gd name="T57" fmla="*/ 157 h 216"/>
                <a:gd name="T58" fmla="*/ 37 w 201"/>
                <a:gd name="T59" fmla="*/ 172 h 216"/>
                <a:gd name="T60" fmla="*/ 40 w 201"/>
                <a:gd name="T61" fmla="*/ 182 h 216"/>
                <a:gd name="T62" fmla="*/ 37 w 201"/>
                <a:gd name="T63" fmla="*/ 186 h 216"/>
                <a:gd name="T64" fmla="*/ 41 w 201"/>
                <a:gd name="T65" fmla="*/ 193 h 216"/>
                <a:gd name="T66" fmla="*/ 46 w 201"/>
                <a:gd name="T67" fmla="*/ 201 h 216"/>
                <a:gd name="T68" fmla="*/ 160 w 201"/>
                <a:gd name="T69" fmla="*/ 207 h 216"/>
                <a:gd name="T70" fmla="*/ 169 w 201"/>
                <a:gd name="T71" fmla="*/ 216 h 216"/>
                <a:gd name="T72" fmla="*/ 166 w 201"/>
                <a:gd name="T73" fmla="*/ 193 h 216"/>
                <a:gd name="T74" fmla="*/ 183 w 201"/>
                <a:gd name="T75" fmla="*/ 196 h 216"/>
                <a:gd name="T76" fmla="*/ 185 w 201"/>
                <a:gd name="T77" fmla="*/ 189 h 216"/>
                <a:gd name="T78" fmla="*/ 182 w 201"/>
                <a:gd name="T79" fmla="*/ 187 h 216"/>
                <a:gd name="T80" fmla="*/ 180 w 201"/>
                <a:gd name="T81" fmla="*/ 183 h 216"/>
                <a:gd name="T82" fmla="*/ 185 w 201"/>
                <a:gd name="T83" fmla="*/ 183 h 216"/>
                <a:gd name="T84" fmla="*/ 183 w 201"/>
                <a:gd name="T85" fmla="*/ 177 h 216"/>
                <a:gd name="T86" fmla="*/ 188 w 201"/>
                <a:gd name="T87" fmla="*/ 174 h 216"/>
                <a:gd name="T88" fmla="*/ 187 w 201"/>
                <a:gd name="T89" fmla="*/ 168 h 216"/>
                <a:gd name="T90" fmla="*/ 188 w 201"/>
                <a:gd name="T91" fmla="*/ 165 h 216"/>
                <a:gd name="T92" fmla="*/ 189 w 201"/>
                <a:gd name="T93" fmla="*/ 161 h 216"/>
                <a:gd name="T94" fmla="*/ 189 w 201"/>
                <a:gd name="T95" fmla="*/ 151 h 216"/>
                <a:gd name="T96" fmla="*/ 194 w 201"/>
                <a:gd name="T97" fmla="*/ 152 h 216"/>
                <a:gd name="T98" fmla="*/ 193 w 201"/>
                <a:gd name="T99" fmla="*/ 149 h 216"/>
                <a:gd name="T100" fmla="*/ 189 w 201"/>
                <a:gd name="T101" fmla="*/ 144 h 216"/>
                <a:gd name="T102" fmla="*/ 196 w 201"/>
                <a:gd name="T103" fmla="*/ 144 h 216"/>
                <a:gd name="T104" fmla="*/ 193 w 201"/>
                <a:gd name="T105" fmla="*/ 141 h 216"/>
                <a:gd name="T106" fmla="*/ 192 w 201"/>
                <a:gd name="T107" fmla="*/ 137 h 216"/>
                <a:gd name="T108" fmla="*/ 197 w 201"/>
                <a:gd name="T109" fmla="*/ 138 h 216"/>
                <a:gd name="T110" fmla="*/ 199 w 201"/>
                <a:gd name="T111" fmla="*/ 134 h 216"/>
                <a:gd name="T112" fmla="*/ 201 w 201"/>
                <a:gd name="T113" fmla="*/ 130 h 216"/>
                <a:gd name="T114" fmla="*/ 198 w 201"/>
                <a:gd name="T115" fmla="*/ 128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01" h="216">
                  <a:moveTo>
                    <a:pt x="198" y="128"/>
                  </a:moveTo>
                  <a:cubicBezTo>
                    <a:pt x="196" y="127"/>
                    <a:pt x="196" y="127"/>
                    <a:pt x="196" y="127"/>
                  </a:cubicBezTo>
                  <a:cubicBezTo>
                    <a:pt x="195" y="124"/>
                    <a:pt x="195" y="124"/>
                    <a:pt x="195" y="124"/>
                  </a:cubicBezTo>
                  <a:cubicBezTo>
                    <a:pt x="195" y="120"/>
                    <a:pt x="195" y="120"/>
                    <a:pt x="195" y="120"/>
                  </a:cubicBezTo>
                  <a:cubicBezTo>
                    <a:pt x="195" y="119"/>
                    <a:pt x="195" y="119"/>
                    <a:pt x="195" y="119"/>
                  </a:cubicBezTo>
                  <a:cubicBezTo>
                    <a:pt x="191" y="115"/>
                    <a:pt x="191" y="115"/>
                    <a:pt x="191" y="115"/>
                  </a:cubicBezTo>
                  <a:cubicBezTo>
                    <a:pt x="190" y="112"/>
                    <a:pt x="190" y="112"/>
                    <a:pt x="190" y="112"/>
                  </a:cubicBezTo>
                  <a:cubicBezTo>
                    <a:pt x="190" y="110"/>
                    <a:pt x="190" y="110"/>
                    <a:pt x="190" y="110"/>
                  </a:cubicBezTo>
                  <a:cubicBezTo>
                    <a:pt x="190" y="109"/>
                    <a:pt x="190" y="109"/>
                    <a:pt x="190" y="109"/>
                  </a:cubicBezTo>
                  <a:cubicBezTo>
                    <a:pt x="187" y="107"/>
                    <a:pt x="187" y="107"/>
                    <a:pt x="187" y="107"/>
                  </a:cubicBezTo>
                  <a:cubicBezTo>
                    <a:pt x="184" y="106"/>
                    <a:pt x="184" y="106"/>
                    <a:pt x="184" y="106"/>
                  </a:cubicBezTo>
                  <a:cubicBezTo>
                    <a:pt x="183" y="106"/>
                    <a:pt x="183" y="106"/>
                    <a:pt x="183" y="106"/>
                  </a:cubicBezTo>
                  <a:cubicBezTo>
                    <a:pt x="182" y="104"/>
                    <a:pt x="182" y="104"/>
                    <a:pt x="182" y="104"/>
                  </a:cubicBezTo>
                  <a:cubicBezTo>
                    <a:pt x="181" y="101"/>
                    <a:pt x="181" y="101"/>
                    <a:pt x="181" y="101"/>
                  </a:cubicBezTo>
                  <a:cubicBezTo>
                    <a:pt x="181" y="99"/>
                    <a:pt x="181" y="99"/>
                    <a:pt x="181" y="99"/>
                  </a:cubicBezTo>
                  <a:cubicBezTo>
                    <a:pt x="179" y="96"/>
                    <a:pt x="179" y="96"/>
                    <a:pt x="179" y="96"/>
                  </a:cubicBezTo>
                  <a:cubicBezTo>
                    <a:pt x="176" y="91"/>
                    <a:pt x="176" y="91"/>
                    <a:pt x="176" y="91"/>
                  </a:cubicBezTo>
                  <a:cubicBezTo>
                    <a:pt x="174" y="89"/>
                    <a:pt x="174" y="89"/>
                    <a:pt x="174" y="89"/>
                  </a:cubicBezTo>
                  <a:cubicBezTo>
                    <a:pt x="171" y="87"/>
                    <a:pt x="171" y="87"/>
                    <a:pt x="171" y="87"/>
                  </a:cubicBezTo>
                  <a:cubicBezTo>
                    <a:pt x="168" y="84"/>
                    <a:pt x="168" y="84"/>
                    <a:pt x="168" y="84"/>
                  </a:cubicBezTo>
                  <a:cubicBezTo>
                    <a:pt x="165" y="81"/>
                    <a:pt x="165" y="81"/>
                    <a:pt x="165" y="81"/>
                  </a:cubicBezTo>
                  <a:cubicBezTo>
                    <a:pt x="158" y="78"/>
                    <a:pt x="158" y="78"/>
                    <a:pt x="158" y="78"/>
                  </a:cubicBezTo>
                  <a:cubicBezTo>
                    <a:pt x="153" y="71"/>
                    <a:pt x="153" y="71"/>
                    <a:pt x="153" y="71"/>
                  </a:cubicBezTo>
                  <a:cubicBezTo>
                    <a:pt x="147" y="63"/>
                    <a:pt x="147" y="63"/>
                    <a:pt x="147" y="63"/>
                  </a:cubicBezTo>
                  <a:cubicBezTo>
                    <a:pt x="142" y="59"/>
                    <a:pt x="142" y="59"/>
                    <a:pt x="142" y="59"/>
                  </a:cubicBezTo>
                  <a:cubicBezTo>
                    <a:pt x="126" y="46"/>
                    <a:pt x="126" y="46"/>
                    <a:pt x="126" y="46"/>
                  </a:cubicBezTo>
                  <a:cubicBezTo>
                    <a:pt x="121" y="40"/>
                    <a:pt x="121" y="40"/>
                    <a:pt x="121" y="40"/>
                  </a:cubicBezTo>
                  <a:cubicBezTo>
                    <a:pt x="116" y="35"/>
                    <a:pt x="116" y="35"/>
                    <a:pt x="116" y="35"/>
                  </a:cubicBezTo>
                  <a:cubicBezTo>
                    <a:pt x="114" y="31"/>
                    <a:pt x="114" y="31"/>
                    <a:pt x="114" y="31"/>
                  </a:cubicBezTo>
                  <a:cubicBezTo>
                    <a:pt x="111" y="27"/>
                    <a:pt x="111" y="27"/>
                    <a:pt x="111" y="27"/>
                  </a:cubicBezTo>
                  <a:cubicBezTo>
                    <a:pt x="108" y="24"/>
                    <a:pt x="108" y="24"/>
                    <a:pt x="108" y="24"/>
                  </a:cubicBezTo>
                  <a:cubicBezTo>
                    <a:pt x="96" y="19"/>
                    <a:pt x="96" y="19"/>
                    <a:pt x="96" y="19"/>
                  </a:cubicBezTo>
                  <a:cubicBezTo>
                    <a:pt x="94" y="16"/>
                    <a:pt x="94" y="16"/>
                    <a:pt x="94" y="16"/>
                  </a:cubicBezTo>
                  <a:cubicBezTo>
                    <a:pt x="92" y="14"/>
                    <a:pt x="92" y="14"/>
                    <a:pt x="92" y="14"/>
                  </a:cubicBezTo>
                  <a:cubicBezTo>
                    <a:pt x="92" y="11"/>
                    <a:pt x="92" y="11"/>
                    <a:pt x="92" y="11"/>
                  </a:cubicBezTo>
                  <a:cubicBezTo>
                    <a:pt x="97" y="8"/>
                    <a:pt x="97" y="8"/>
                    <a:pt x="97" y="8"/>
                  </a:cubicBezTo>
                  <a:cubicBezTo>
                    <a:pt x="101" y="5"/>
                    <a:pt x="101" y="5"/>
                    <a:pt x="101" y="5"/>
                  </a:cubicBezTo>
                  <a:cubicBezTo>
                    <a:pt x="103" y="4"/>
                    <a:pt x="103" y="4"/>
                    <a:pt x="103" y="4"/>
                  </a:cubicBezTo>
                  <a:cubicBezTo>
                    <a:pt x="103" y="2"/>
                    <a:pt x="103" y="2"/>
                    <a:pt x="103" y="2"/>
                  </a:cubicBezTo>
                  <a:cubicBezTo>
                    <a:pt x="104" y="0"/>
                    <a:pt x="104" y="0"/>
                    <a:pt x="104" y="0"/>
                  </a:cubicBezTo>
                  <a:cubicBezTo>
                    <a:pt x="104" y="0"/>
                    <a:pt x="104" y="0"/>
                    <a:pt x="104" y="0"/>
                  </a:cubicBezTo>
                  <a:cubicBezTo>
                    <a:pt x="48" y="6"/>
                    <a:pt x="48" y="6"/>
                    <a:pt x="48" y="6"/>
                  </a:cubicBezTo>
                  <a:cubicBezTo>
                    <a:pt x="48" y="6"/>
                    <a:pt x="48" y="6"/>
                    <a:pt x="48" y="6"/>
                  </a:cubicBezTo>
                  <a:cubicBezTo>
                    <a:pt x="0" y="10"/>
                    <a:pt x="0" y="10"/>
                    <a:pt x="0" y="10"/>
                  </a:cubicBezTo>
                  <a:cubicBezTo>
                    <a:pt x="3" y="24"/>
                    <a:pt x="3" y="24"/>
                    <a:pt x="3" y="24"/>
                  </a:cubicBezTo>
                  <a:cubicBezTo>
                    <a:pt x="11" y="58"/>
                    <a:pt x="11" y="58"/>
                    <a:pt x="11" y="58"/>
                  </a:cubicBezTo>
                  <a:cubicBezTo>
                    <a:pt x="23" y="98"/>
                    <a:pt x="23" y="98"/>
                    <a:pt x="23" y="98"/>
                  </a:cubicBezTo>
                  <a:cubicBezTo>
                    <a:pt x="25" y="107"/>
                    <a:pt x="25" y="107"/>
                    <a:pt x="25" y="107"/>
                  </a:cubicBezTo>
                  <a:cubicBezTo>
                    <a:pt x="33" y="122"/>
                    <a:pt x="33" y="122"/>
                    <a:pt x="33" y="122"/>
                  </a:cubicBezTo>
                  <a:cubicBezTo>
                    <a:pt x="38" y="128"/>
                    <a:pt x="38" y="128"/>
                    <a:pt x="38" y="128"/>
                  </a:cubicBezTo>
                  <a:cubicBezTo>
                    <a:pt x="38" y="132"/>
                    <a:pt x="38" y="132"/>
                    <a:pt x="38" y="132"/>
                  </a:cubicBezTo>
                  <a:cubicBezTo>
                    <a:pt x="39" y="137"/>
                    <a:pt x="39" y="137"/>
                    <a:pt x="39" y="137"/>
                  </a:cubicBezTo>
                  <a:cubicBezTo>
                    <a:pt x="42" y="139"/>
                    <a:pt x="42" y="139"/>
                    <a:pt x="42" y="139"/>
                  </a:cubicBezTo>
                  <a:cubicBezTo>
                    <a:pt x="40" y="144"/>
                    <a:pt x="40" y="144"/>
                    <a:pt x="40" y="144"/>
                  </a:cubicBezTo>
                  <a:cubicBezTo>
                    <a:pt x="35" y="147"/>
                    <a:pt x="35" y="147"/>
                    <a:pt x="35" y="147"/>
                  </a:cubicBezTo>
                  <a:cubicBezTo>
                    <a:pt x="39" y="150"/>
                    <a:pt x="39" y="150"/>
                    <a:pt x="39" y="150"/>
                  </a:cubicBezTo>
                  <a:cubicBezTo>
                    <a:pt x="38" y="155"/>
                    <a:pt x="38" y="155"/>
                    <a:pt x="38" y="155"/>
                  </a:cubicBezTo>
                  <a:cubicBezTo>
                    <a:pt x="35" y="157"/>
                    <a:pt x="35" y="157"/>
                    <a:pt x="35" y="157"/>
                  </a:cubicBezTo>
                  <a:cubicBezTo>
                    <a:pt x="35" y="163"/>
                    <a:pt x="35" y="163"/>
                    <a:pt x="35" y="163"/>
                  </a:cubicBezTo>
                  <a:cubicBezTo>
                    <a:pt x="37" y="172"/>
                    <a:pt x="37" y="172"/>
                    <a:pt x="37" y="172"/>
                  </a:cubicBezTo>
                  <a:cubicBezTo>
                    <a:pt x="39" y="176"/>
                    <a:pt x="39" y="176"/>
                    <a:pt x="39" y="176"/>
                  </a:cubicBezTo>
                  <a:cubicBezTo>
                    <a:pt x="40" y="182"/>
                    <a:pt x="40" y="182"/>
                    <a:pt x="40" y="182"/>
                  </a:cubicBezTo>
                  <a:cubicBezTo>
                    <a:pt x="38" y="184"/>
                    <a:pt x="38" y="184"/>
                    <a:pt x="38" y="184"/>
                  </a:cubicBezTo>
                  <a:cubicBezTo>
                    <a:pt x="37" y="186"/>
                    <a:pt x="37" y="186"/>
                    <a:pt x="37" y="186"/>
                  </a:cubicBezTo>
                  <a:cubicBezTo>
                    <a:pt x="39" y="190"/>
                    <a:pt x="39" y="190"/>
                    <a:pt x="39" y="190"/>
                  </a:cubicBezTo>
                  <a:cubicBezTo>
                    <a:pt x="41" y="193"/>
                    <a:pt x="41" y="193"/>
                    <a:pt x="41" y="193"/>
                  </a:cubicBezTo>
                  <a:cubicBezTo>
                    <a:pt x="45" y="199"/>
                    <a:pt x="45" y="199"/>
                    <a:pt x="45" y="199"/>
                  </a:cubicBezTo>
                  <a:cubicBezTo>
                    <a:pt x="46" y="201"/>
                    <a:pt x="46" y="201"/>
                    <a:pt x="46" y="201"/>
                  </a:cubicBezTo>
                  <a:cubicBezTo>
                    <a:pt x="52" y="213"/>
                    <a:pt x="52" y="213"/>
                    <a:pt x="52" y="213"/>
                  </a:cubicBezTo>
                  <a:cubicBezTo>
                    <a:pt x="160" y="207"/>
                    <a:pt x="160" y="207"/>
                    <a:pt x="160" y="207"/>
                  </a:cubicBezTo>
                  <a:cubicBezTo>
                    <a:pt x="161" y="216"/>
                    <a:pt x="161" y="216"/>
                    <a:pt x="161" y="216"/>
                  </a:cubicBezTo>
                  <a:cubicBezTo>
                    <a:pt x="169" y="216"/>
                    <a:pt x="169" y="216"/>
                    <a:pt x="169" y="216"/>
                  </a:cubicBezTo>
                  <a:cubicBezTo>
                    <a:pt x="166" y="193"/>
                    <a:pt x="166" y="193"/>
                    <a:pt x="166" y="193"/>
                  </a:cubicBezTo>
                  <a:cubicBezTo>
                    <a:pt x="166" y="193"/>
                    <a:pt x="166" y="193"/>
                    <a:pt x="166" y="193"/>
                  </a:cubicBezTo>
                  <a:cubicBezTo>
                    <a:pt x="173" y="194"/>
                    <a:pt x="173" y="194"/>
                    <a:pt x="173" y="194"/>
                  </a:cubicBezTo>
                  <a:cubicBezTo>
                    <a:pt x="183" y="196"/>
                    <a:pt x="183" y="196"/>
                    <a:pt x="183" y="196"/>
                  </a:cubicBezTo>
                  <a:cubicBezTo>
                    <a:pt x="184" y="193"/>
                    <a:pt x="184" y="193"/>
                    <a:pt x="184" y="193"/>
                  </a:cubicBezTo>
                  <a:cubicBezTo>
                    <a:pt x="184" y="193"/>
                    <a:pt x="185" y="189"/>
                    <a:pt x="185" y="189"/>
                  </a:cubicBezTo>
                  <a:cubicBezTo>
                    <a:pt x="185" y="188"/>
                    <a:pt x="184" y="188"/>
                    <a:pt x="184" y="188"/>
                  </a:cubicBezTo>
                  <a:cubicBezTo>
                    <a:pt x="184" y="188"/>
                    <a:pt x="183" y="187"/>
                    <a:pt x="182" y="187"/>
                  </a:cubicBezTo>
                  <a:cubicBezTo>
                    <a:pt x="181" y="186"/>
                    <a:pt x="181" y="185"/>
                    <a:pt x="180" y="184"/>
                  </a:cubicBezTo>
                  <a:cubicBezTo>
                    <a:pt x="179" y="183"/>
                    <a:pt x="180" y="183"/>
                    <a:pt x="180" y="183"/>
                  </a:cubicBezTo>
                  <a:cubicBezTo>
                    <a:pt x="182" y="183"/>
                    <a:pt x="182" y="183"/>
                    <a:pt x="182" y="183"/>
                  </a:cubicBezTo>
                  <a:cubicBezTo>
                    <a:pt x="185" y="183"/>
                    <a:pt x="185" y="183"/>
                    <a:pt x="185" y="183"/>
                  </a:cubicBezTo>
                  <a:cubicBezTo>
                    <a:pt x="185" y="183"/>
                    <a:pt x="184" y="181"/>
                    <a:pt x="184" y="179"/>
                  </a:cubicBezTo>
                  <a:cubicBezTo>
                    <a:pt x="183" y="177"/>
                    <a:pt x="183" y="177"/>
                    <a:pt x="183" y="177"/>
                  </a:cubicBezTo>
                  <a:cubicBezTo>
                    <a:pt x="186" y="176"/>
                    <a:pt x="186" y="176"/>
                    <a:pt x="186" y="176"/>
                  </a:cubicBezTo>
                  <a:cubicBezTo>
                    <a:pt x="188" y="174"/>
                    <a:pt x="188" y="174"/>
                    <a:pt x="188" y="174"/>
                  </a:cubicBezTo>
                  <a:cubicBezTo>
                    <a:pt x="190" y="169"/>
                    <a:pt x="190" y="169"/>
                    <a:pt x="190" y="169"/>
                  </a:cubicBezTo>
                  <a:cubicBezTo>
                    <a:pt x="187" y="168"/>
                    <a:pt x="187" y="168"/>
                    <a:pt x="187" y="168"/>
                  </a:cubicBezTo>
                  <a:cubicBezTo>
                    <a:pt x="187" y="168"/>
                    <a:pt x="187" y="167"/>
                    <a:pt x="187" y="167"/>
                  </a:cubicBezTo>
                  <a:cubicBezTo>
                    <a:pt x="187" y="166"/>
                    <a:pt x="188" y="166"/>
                    <a:pt x="188" y="165"/>
                  </a:cubicBezTo>
                  <a:cubicBezTo>
                    <a:pt x="188" y="165"/>
                    <a:pt x="189" y="164"/>
                    <a:pt x="189" y="164"/>
                  </a:cubicBezTo>
                  <a:cubicBezTo>
                    <a:pt x="189" y="161"/>
                    <a:pt x="189" y="161"/>
                    <a:pt x="189" y="161"/>
                  </a:cubicBezTo>
                  <a:cubicBezTo>
                    <a:pt x="189" y="154"/>
                    <a:pt x="189" y="154"/>
                    <a:pt x="189" y="154"/>
                  </a:cubicBezTo>
                  <a:cubicBezTo>
                    <a:pt x="189" y="151"/>
                    <a:pt x="189" y="151"/>
                    <a:pt x="189" y="151"/>
                  </a:cubicBezTo>
                  <a:cubicBezTo>
                    <a:pt x="189" y="151"/>
                    <a:pt x="191" y="151"/>
                    <a:pt x="192" y="151"/>
                  </a:cubicBezTo>
                  <a:cubicBezTo>
                    <a:pt x="192" y="151"/>
                    <a:pt x="194" y="152"/>
                    <a:pt x="194" y="152"/>
                  </a:cubicBezTo>
                  <a:cubicBezTo>
                    <a:pt x="194" y="152"/>
                    <a:pt x="195" y="151"/>
                    <a:pt x="195" y="150"/>
                  </a:cubicBezTo>
                  <a:cubicBezTo>
                    <a:pt x="195" y="150"/>
                    <a:pt x="195" y="150"/>
                    <a:pt x="193" y="149"/>
                  </a:cubicBezTo>
                  <a:cubicBezTo>
                    <a:pt x="192" y="148"/>
                    <a:pt x="190" y="147"/>
                    <a:pt x="190" y="147"/>
                  </a:cubicBezTo>
                  <a:cubicBezTo>
                    <a:pt x="190" y="146"/>
                    <a:pt x="189" y="144"/>
                    <a:pt x="189" y="144"/>
                  </a:cubicBezTo>
                  <a:cubicBezTo>
                    <a:pt x="191" y="144"/>
                    <a:pt x="191" y="144"/>
                    <a:pt x="191" y="144"/>
                  </a:cubicBezTo>
                  <a:cubicBezTo>
                    <a:pt x="196" y="144"/>
                    <a:pt x="196" y="144"/>
                    <a:pt x="196" y="144"/>
                  </a:cubicBezTo>
                  <a:cubicBezTo>
                    <a:pt x="197" y="141"/>
                    <a:pt x="197" y="141"/>
                    <a:pt x="197" y="141"/>
                  </a:cubicBezTo>
                  <a:cubicBezTo>
                    <a:pt x="197" y="141"/>
                    <a:pt x="193" y="141"/>
                    <a:pt x="193" y="141"/>
                  </a:cubicBezTo>
                  <a:cubicBezTo>
                    <a:pt x="193" y="141"/>
                    <a:pt x="191" y="139"/>
                    <a:pt x="191" y="139"/>
                  </a:cubicBezTo>
                  <a:cubicBezTo>
                    <a:pt x="192" y="137"/>
                    <a:pt x="192" y="137"/>
                    <a:pt x="192" y="137"/>
                  </a:cubicBezTo>
                  <a:cubicBezTo>
                    <a:pt x="193" y="138"/>
                    <a:pt x="193" y="138"/>
                    <a:pt x="193" y="138"/>
                  </a:cubicBezTo>
                  <a:cubicBezTo>
                    <a:pt x="197" y="138"/>
                    <a:pt x="197" y="138"/>
                    <a:pt x="197" y="138"/>
                  </a:cubicBezTo>
                  <a:cubicBezTo>
                    <a:pt x="199" y="137"/>
                    <a:pt x="199" y="137"/>
                    <a:pt x="199" y="137"/>
                  </a:cubicBezTo>
                  <a:cubicBezTo>
                    <a:pt x="199" y="134"/>
                    <a:pt x="199" y="134"/>
                    <a:pt x="199" y="134"/>
                  </a:cubicBezTo>
                  <a:cubicBezTo>
                    <a:pt x="199" y="132"/>
                    <a:pt x="199" y="132"/>
                    <a:pt x="199" y="132"/>
                  </a:cubicBezTo>
                  <a:cubicBezTo>
                    <a:pt x="201" y="130"/>
                    <a:pt x="201" y="130"/>
                    <a:pt x="201" y="130"/>
                  </a:cubicBezTo>
                  <a:cubicBezTo>
                    <a:pt x="200" y="129"/>
                    <a:pt x="200" y="129"/>
                    <a:pt x="200" y="129"/>
                  </a:cubicBezTo>
                  <a:lnTo>
                    <a:pt x="198" y="128"/>
                  </a:lnTo>
                  <a:close/>
                </a:path>
              </a:pathLst>
            </a:custGeom>
            <a:grpFill/>
            <a:ln w="6350" cap="flat">
              <a:solidFill>
                <a:srgbClr val="FFFFFF"/>
              </a:solidFill>
              <a:prstDash val="solid"/>
              <a:miter lim="800000"/>
              <a:headEnd/>
              <a:tailEnd/>
            </a:ln>
          </p:spPr>
          <p:txBody>
            <a:bodyPr/>
            <a:lstStyle/>
            <a:p>
              <a:pPr defTabSz="1828434" fontAlgn="auto">
                <a:spcBef>
                  <a:spcPts val="0"/>
                </a:spcBef>
                <a:spcAft>
                  <a:spcPts val="0"/>
                </a:spcAft>
                <a:defRPr/>
              </a:pPr>
              <a:endParaRPr lang="en-US" dirty="0">
                <a:solidFill>
                  <a:schemeClr val="accent6"/>
                </a:solidFill>
                <a:latin typeface="Source Sans Pro Regular" charset="0"/>
                <a:ea typeface="+mn-ea"/>
              </a:endParaRPr>
            </a:p>
          </p:txBody>
        </p:sp>
        <p:sp>
          <p:nvSpPr>
            <p:cNvPr id="265" name="Freeform 39"/>
            <p:cNvSpPr>
              <a:spLocks/>
            </p:cNvSpPr>
            <p:nvPr/>
          </p:nvSpPr>
          <p:spPr bwMode="auto">
            <a:xfrm>
              <a:off x="7369190" y="2432960"/>
              <a:ext cx="418238" cy="234416"/>
            </a:xfrm>
            <a:custGeom>
              <a:avLst/>
              <a:gdLst>
                <a:gd name="T0" fmla="*/ 169 w 248"/>
                <a:gd name="T1" fmla="*/ 118 h 139"/>
                <a:gd name="T2" fmla="*/ 248 w 248"/>
                <a:gd name="T3" fmla="*/ 101 h 139"/>
                <a:gd name="T4" fmla="*/ 246 w 248"/>
                <a:gd name="T5" fmla="*/ 93 h 139"/>
                <a:gd name="T6" fmla="*/ 239 w 248"/>
                <a:gd name="T7" fmla="*/ 86 h 139"/>
                <a:gd name="T8" fmla="*/ 232 w 248"/>
                <a:gd name="T9" fmla="*/ 83 h 139"/>
                <a:gd name="T10" fmla="*/ 228 w 248"/>
                <a:gd name="T11" fmla="*/ 78 h 139"/>
                <a:gd name="T12" fmla="*/ 224 w 248"/>
                <a:gd name="T13" fmla="*/ 72 h 139"/>
                <a:gd name="T14" fmla="*/ 226 w 248"/>
                <a:gd name="T15" fmla="*/ 68 h 139"/>
                <a:gd name="T16" fmla="*/ 228 w 248"/>
                <a:gd name="T17" fmla="*/ 67 h 139"/>
                <a:gd name="T18" fmla="*/ 224 w 248"/>
                <a:gd name="T19" fmla="*/ 63 h 139"/>
                <a:gd name="T20" fmla="*/ 211 w 248"/>
                <a:gd name="T21" fmla="*/ 54 h 139"/>
                <a:gd name="T22" fmla="*/ 215 w 248"/>
                <a:gd name="T23" fmla="*/ 55 h 139"/>
                <a:gd name="T24" fmla="*/ 221 w 248"/>
                <a:gd name="T25" fmla="*/ 59 h 139"/>
                <a:gd name="T26" fmla="*/ 225 w 248"/>
                <a:gd name="T27" fmla="*/ 56 h 139"/>
                <a:gd name="T28" fmla="*/ 225 w 248"/>
                <a:gd name="T29" fmla="*/ 48 h 139"/>
                <a:gd name="T30" fmla="*/ 215 w 248"/>
                <a:gd name="T31" fmla="*/ 45 h 139"/>
                <a:gd name="T32" fmla="*/ 211 w 248"/>
                <a:gd name="T33" fmla="*/ 41 h 139"/>
                <a:gd name="T34" fmla="*/ 207 w 248"/>
                <a:gd name="T35" fmla="*/ 43 h 139"/>
                <a:gd name="T36" fmla="*/ 199 w 248"/>
                <a:gd name="T37" fmla="*/ 37 h 139"/>
                <a:gd name="T38" fmla="*/ 193 w 248"/>
                <a:gd name="T39" fmla="*/ 37 h 139"/>
                <a:gd name="T40" fmla="*/ 188 w 248"/>
                <a:gd name="T41" fmla="*/ 36 h 139"/>
                <a:gd name="T42" fmla="*/ 191 w 248"/>
                <a:gd name="T43" fmla="*/ 24 h 139"/>
                <a:gd name="T44" fmla="*/ 192 w 248"/>
                <a:gd name="T45" fmla="*/ 17 h 139"/>
                <a:gd name="T46" fmla="*/ 183 w 248"/>
                <a:gd name="T47" fmla="*/ 10 h 139"/>
                <a:gd name="T48" fmla="*/ 171 w 248"/>
                <a:gd name="T49" fmla="*/ 5 h 139"/>
                <a:gd name="T50" fmla="*/ 166 w 248"/>
                <a:gd name="T51" fmla="*/ 8 h 139"/>
                <a:gd name="T52" fmla="*/ 151 w 248"/>
                <a:gd name="T53" fmla="*/ 0 h 139"/>
                <a:gd name="T54" fmla="*/ 149 w 248"/>
                <a:gd name="T55" fmla="*/ 15 h 139"/>
                <a:gd name="T56" fmla="*/ 144 w 248"/>
                <a:gd name="T57" fmla="*/ 21 h 139"/>
                <a:gd name="T58" fmla="*/ 138 w 248"/>
                <a:gd name="T59" fmla="*/ 28 h 139"/>
                <a:gd name="T60" fmla="*/ 134 w 248"/>
                <a:gd name="T61" fmla="*/ 28 h 139"/>
                <a:gd name="T62" fmla="*/ 131 w 248"/>
                <a:gd name="T63" fmla="*/ 36 h 139"/>
                <a:gd name="T64" fmla="*/ 127 w 248"/>
                <a:gd name="T65" fmla="*/ 46 h 139"/>
                <a:gd name="T66" fmla="*/ 120 w 248"/>
                <a:gd name="T67" fmla="*/ 43 h 139"/>
                <a:gd name="T68" fmla="*/ 115 w 248"/>
                <a:gd name="T69" fmla="*/ 48 h 139"/>
                <a:gd name="T70" fmla="*/ 109 w 248"/>
                <a:gd name="T71" fmla="*/ 68 h 139"/>
                <a:gd name="T72" fmla="*/ 103 w 248"/>
                <a:gd name="T73" fmla="*/ 78 h 139"/>
                <a:gd name="T74" fmla="*/ 100 w 248"/>
                <a:gd name="T75" fmla="*/ 89 h 139"/>
                <a:gd name="T76" fmla="*/ 82 w 248"/>
                <a:gd name="T77" fmla="*/ 101 h 139"/>
                <a:gd name="T78" fmla="*/ 69 w 248"/>
                <a:gd name="T79" fmla="*/ 100 h 139"/>
                <a:gd name="T80" fmla="*/ 61 w 248"/>
                <a:gd name="T81" fmla="*/ 107 h 139"/>
                <a:gd name="T82" fmla="*/ 50 w 248"/>
                <a:gd name="T83" fmla="*/ 100 h 139"/>
                <a:gd name="T84" fmla="*/ 46 w 248"/>
                <a:gd name="T85" fmla="*/ 97 h 139"/>
                <a:gd name="T86" fmla="*/ 43 w 248"/>
                <a:gd name="T87" fmla="*/ 103 h 139"/>
                <a:gd name="T88" fmla="*/ 28 w 248"/>
                <a:gd name="T89" fmla="*/ 113 h 139"/>
                <a:gd name="T90" fmla="*/ 22 w 248"/>
                <a:gd name="T91" fmla="*/ 127 h 139"/>
                <a:gd name="T92" fmla="*/ 15 w 248"/>
                <a:gd name="T93" fmla="*/ 130 h 139"/>
                <a:gd name="T94" fmla="*/ 6 w 248"/>
                <a:gd name="T95" fmla="*/ 136 h 139"/>
                <a:gd name="T96" fmla="*/ 64 w 248"/>
                <a:gd name="T97" fmla="*/ 133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8" h="139">
                  <a:moveTo>
                    <a:pt x="116" y="127"/>
                  </a:moveTo>
                  <a:lnTo>
                    <a:pt x="169" y="118"/>
                  </a:lnTo>
                  <a:lnTo>
                    <a:pt x="243" y="103"/>
                  </a:lnTo>
                  <a:lnTo>
                    <a:pt x="248" y="101"/>
                  </a:lnTo>
                  <a:lnTo>
                    <a:pt x="248" y="98"/>
                  </a:lnTo>
                  <a:lnTo>
                    <a:pt x="246" y="93"/>
                  </a:lnTo>
                  <a:lnTo>
                    <a:pt x="243" y="89"/>
                  </a:lnTo>
                  <a:lnTo>
                    <a:pt x="239" y="86"/>
                  </a:lnTo>
                  <a:lnTo>
                    <a:pt x="237" y="86"/>
                  </a:lnTo>
                  <a:lnTo>
                    <a:pt x="232" y="83"/>
                  </a:lnTo>
                  <a:lnTo>
                    <a:pt x="231" y="80"/>
                  </a:lnTo>
                  <a:lnTo>
                    <a:pt x="228" y="78"/>
                  </a:lnTo>
                  <a:lnTo>
                    <a:pt x="226" y="74"/>
                  </a:lnTo>
                  <a:lnTo>
                    <a:pt x="224" y="72"/>
                  </a:lnTo>
                  <a:lnTo>
                    <a:pt x="224" y="70"/>
                  </a:lnTo>
                  <a:lnTo>
                    <a:pt x="226" y="68"/>
                  </a:lnTo>
                  <a:lnTo>
                    <a:pt x="230" y="70"/>
                  </a:lnTo>
                  <a:lnTo>
                    <a:pt x="228" y="67"/>
                  </a:lnTo>
                  <a:lnTo>
                    <a:pt x="226" y="64"/>
                  </a:lnTo>
                  <a:lnTo>
                    <a:pt x="224" y="63"/>
                  </a:lnTo>
                  <a:lnTo>
                    <a:pt x="215" y="60"/>
                  </a:lnTo>
                  <a:lnTo>
                    <a:pt x="211" y="54"/>
                  </a:lnTo>
                  <a:lnTo>
                    <a:pt x="211" y="53"/>
                  </a:lnTo>
                  <a:lnTo>
                    <a:pt x="215" y="55"/>
                  </a:lnTo>
                  <a:lnTo>
                    <a:pt x="220" y="56"/>
                  </a:lnTo>
                  <a:lnTo>
                    <a:pt x="221" y="59"/>
                  </a:lnTo>
                  <a:lnTo>
                    <a:pt x="227" y="60"/>
                  </a:lnTo>
                  <a:lnTo>
                    <a:pt x="225" y="56"/>
                  </a:lnTo>
                  <a:lnTo>
                    <a:pt x="225" y="51"/>
                  </a:lnTo>
                  <a:lnTo>
                    <a:pt x="225" y="48"/>
                  </a:lnTo>
                  <a:lnTo>
                    <a:pt x="221" y="49"/>
                  </a:lnTo>
                  <a:lnTo>
                    <a:pt x="215" y="45"/>
                  </a:lnTo>
                  <a:lnTo>
                    <a:pt x="212" y="41"/>
                  </a:lnTo>
                  <a:lnTo>
                    <a:pt x="211" y="41"/>
                  </a:lnTo>
                  <a:lnTo>
                    <a:pt x="210" y="43"/>
                  </a:lnTo>
                  <a:lnTo>
                    <a:pt x="207" y="43"/>
                  </a:lnTo>
                  <a:lnTo>
                    <a:pt x="203" y="39"/>
                  </a:lnTo>
                  <a:lnTo>
                    <a:pt x="199" y="37"/>
                  </a:lnTo>
                  <a:lnTo>
                    <a:pt x="195" y="36"/>
                  </a:lnTo>
                  <a:lnTo>
                    <a:pt x="193" y="37"/>
                  </a:lnTo>
                  <a:lnTo>
                    <a:pt x="190" y="38"/>
                  </a:lnTo>
                  <a:lnTo>
                    <a:pt x="188" y="36"/>
                  </a:lnTo>
                  <a:lnTo>
                    <a:pt x="188" y="25"/>
                  </a:lnTo>
                  <a:lnTo>
                    <a:pt x="191" y="24"/>
                  </a:lnTo>
                  <a:lnTo>
                    <a:pt x="193" y="21"/>
                  </a:lnTo>
                  <a:lnTo>
                    <a:pt x="192" y="17"/>
                  </a:lnTo>
                  <a:lnTo>
                    <a:pt x="188" y="14"/>
                  </a:lnTo>
                  <a:lnTo>
                    <a:pt x="183" y="10"/>
                  </a:lnTo>
                  <a:lnTo>
                    <a:pt x="173" y="4"/>
                  </a:lnTo>
                  <a:lnTo>
                    <a:pt x="171" y="5"/>
                  </a:lnTo>
                  <a:lnTo>
                    <a:pt x="168" y="8"/>
                  </a:lnTo>
                  <a:lnTo>
                    <a:pt x="166" y="8"/>
                  </a:lnTo>
                  <a:lnTo>
                    <a:pt x="160" y="5"/>
                  </a:lnTo>
                  <a:lnTo>
                    <a:pt x="151" y="0"/>
                  </a:lnTo>
                  <a:lnTo>
                    <a:pt x="151" y="8"/>
                  </a:lnTo>
                  <a:lnTo>
                    <a:pt x="149" y="15"/>
                  </a:lnTo>
                  <a:lnTo>
                    <a:pt x="147" y="18"/>
                  </a:lnTo>
                  <a:lnTo>
                    <a:pt x="144" y="21"/>
                  </a:lnTo>
                  <a:lnTo>
                    <a:pt x="139" y="30"/>
                  </a:lnTo>
                  <a:lnTo>
                    <a:pt x="138" y="28"/>
                  </a:lnTo>
                  <a:lnTo>
                    <a:pt x="135" y="28"/>
                  </a:lnTo>
                  <a:lnTo>
                    <a:pt x="134" y="28"/>
                  </a:lnTo>
                  <a:lnTo>
                    <a:pt x="133" y="32"/>
                  </a:lnTo>
                  <a:lnTo>
                    <a:pt x="131" y="36"/>
                  </a:lnTo>
                  <a:lnTo>
                    <a:pt x="128" y="44"/>
                  </a:lnTo>
                  <a:lnTo>
                    <a:pt x="127" y="46"/>
                  </a:lnTo>
                  <a:lnTo>
                    <a:pt x="125" y="45"/>
                  </a:lnTo>
                  <a:lnTo>
                    <a:pt x="120" y="43"/>
                  </a:lnTo>
                  <a:lnTo>
                    <a:pt x="116" y="41"/>
                  </a:lnTo>
                  <a:lnTo>
                    <a:pt x="115" y="48"/>
                  </a:lnTo>
                  <a:lnTo>
                    <a:pt x="112" y="60"/>
                  </a:lnTo>
                  <a:lnTo>
                    <a:pt x="109" y="68"/>
                  </a:lnTo>
                  <a:lnTo>
                    <a:pt x="104" y="73"/>
                  </a:lnTo>
                  <a:lnTo>
                    <a:pt x="103" y="78"/>
                  </a:lnTo>
                  <a:lnTo>
                    <a:pt x="104" y="86"/>
                  </a:lnTo>
                  <a:lnTo>
                    <a:pt x="100" y="89"/>
                  </a:lnTo>
                  <a:lnTo>
                    <a:pt x="89" y="95"/>
                  </a:lnTo>
                  <a:lnTo>
                    <a:pt x="82" y="101"/>
                  </a:lnTo>
                  <a:lnTo>
                    <a:pt x="73" y="103"/>
                  </a:lnTo>
                  <a:lnTo>
                    <a:pt x="69" y="100"/>
                  </a:lnTo>
                  <a:lnTo>
                    <a:pt x="63" y="107"/>
                  </a:lnTo>
                  <a:lnTo>
                    <a:pt x="61" y="107"/>
                  </a:lnTo>
                  <a:lnTo>
                    <a:pt x="56" y="105"/>
                  </a:lnTo>
                  <a:lnTo>
                    <a:pt x="50" y="100"/>
                  </a:lnTo>
                  <a:lnTo>
                    <a:pt x="49" y="97"/>
                  </a:lnTo>
                  <a:lnTo>
                    <a:pt x="46" y="97"/>
                  </a:lnTo>
                  <a:lnTo>
                    <a:pt x="45" y="99"/>
                  </a:lnTo>
                  <a:lnTo>
                    <a:pt x="43" y="103"/>
                  </a:lnTo>
                  <a:lnTo>
                    <a:pt x="39" y="109"/>
                  </a:lnTo>
                  <a:lnTo>
                    <a:pt x="28" y="113"/>
                  </a:lnTo>
                  <a:lnTo>
                    <a:pt x="25" y="118"/>
                  </a:lnTo>
                  <a:lnTo>
                    <a:pt x="22" y="127"/>
                  </a:lnTo>
                  <a:lnTo>
                    <a:pt x="18" y="128"/>
                  </a:lnTo>
                  <a:lnTo>
                    <a:pt x="15" y="130"/>
                  </a:lnTo>
                  <a:lnTo>
                    <a:pt x="10" y="133"/>
                  </a:lnTo>
                  <a:lnTo>
                    <a:pt x="6" y="136"/>
                  </a:lnTo>
                  <a:lnTo>
                    <a:pt x="0" y="139"/>
                  </a:lnTo>
                  <a:lnTo>
                    <a:pt x="64" y="133"/>
                  </a:lnTo>
                  <a:lnTo>
                    <a:pt x="116" y="127"/>
                  </a:lnTo>
                  <a:close/>
                </a:path>
              </a:pathLst>
            </a:custGeom>
            <a:grpFill/>
            <a:ln w="6350" cap="flat">
              <a:solidFill>
                <a:srgbClr val="FFFFFF"/>
              </a:solidFill>
              <a:prstDash val="solid"/>
              <a:miter lim="800000"/>
              <a:headEnd/>
              <a:tailEnd/>
            </a:ln>
          </p:spPr>
          <p:txBody>
            <a:bodyPr/>
            <a:lstStyle/>
            <a:p>
              <a:pPr defTabSz="1828434" fontAlgn="auto">
                <a:spcBef>
                  <a:spcPts val="0"/>
                </a:spcBef>
                <a:spcAft>
                  <a:spcPts val="0"/>
                </a:spcAft>
                <a:defRPr/>
              </a:pPr>
              <a:endParaRPr lang="en-US" dirty="0">
                <a:latin typeface="Source Sans Pro Regular" charset="0"/>
                <a:ea typeface="+mn-ea"/>
              </a:endParaRPr>
            </a:p>
          </p:txBody>
        </p:sp>
        <p:sp>
          <p:nvSpPr>
            <p:cNvPr id="266" name="Freeform 40"/>
            <p:cNvSpPr>
              <a:spLocks/>
            </p:cNvSpPr>
            <p:nvPr/>
          </p:nvSpPr>
          <p:spPr bwMode="auto">
            <a:xfrm>
              <a:off x="7406291" y="2750011"/>
              <a:ext cx="269831" cy="209119"/>
            </a:xfrm>
            <a:custGeom>
              <a:avLst/>
              <a:gdLst>
                <a:gd name="T0" fmla="*/ 94 w 189"/>
                <a:gd name="T1" fmla="*/ 4 h 147"/>
                <a:gd name="T2" fmla="*/ 79 w 189"/>
                <a:gd name="T3" fmla="*/ 0 h 147"/>
                <a:gd name="T4" fmla="*/ 67 w 189"/>
                <a:gd name="T5" fmla="*/ 4 h 147"/>
                <a:gd name="T6" fmla="*/ 58 w 189"/>
                <a:gd name="T7" fmla="*/ 6 h 147"/>
                <a:gd name="T8" fmla="*/ 39 w 189"/>
                <a:gd name="T9" fmla="*/ 4 h 147"/>
                <a:gd name="T10" fmla="*/ 26 w 189"/>
                <a:gd name="T11" fmla="*/ 7 h 147"/>
                <a:gd name="T12" fmla="*/ 12 w 189"/>
                <a:gd name="T13" fmla="*/ 18 h 147"/>
                <a:gd name="T14" fmla="*/ 11 w 189"/>
                <a:gd name="T15" fmla="*/ 22 h 147"/>
                <a:gd name="T16" fmla="*/ 5 w 189"/>
                <a:gd name="T17" fmla="*/ 26 h 147"/>
                <a:gd name="T18" fmla="*/ 0 w 189"/>
                <a:gd name="T19" fmla="*/ 32 h 147"/>
                <a:gd name="T20" fmla="*/ 4 w 189"/>
                <a:gd name="T21" fmla="*/ 37 h 147"/>
                <a:gd name="T22" fmla="*/ 19 w 189"/>
                <a:gd name="T23" fmla="*/ 45 h 147"/>
                <a:gd name="T24" fmla="*/ 24 w 189"/>
                <a:gd name="T25" fmla="*/ 53 h 147"/>
                <a:gd name="T26" fmla="*/ 34 w 189"/>
                <a:gd name="T27" fmla="*/ 64 h 147"/>
                <a:gd name="T28" fmla="*/ 55 w 189"/>
                <a:gd name="T29" fmla="*/ 81 h 147"/>
                <a:gd name="T30" fmla="*/ 66 w 189"/>
                <a:gd name="T31" fmla="*/ 96 h 147"/>
                <a:gd name="T32" fmla="*/ 76 w 189"/>
                <a:gd name="T33" fmla="*/ 102 h 147"/>
                <a:gd name="T34" fmla="*/ 82 w 189"/>
                <a:gd name="T35" fmla="*/ 107 h 147"/>
                <a:gd name="T36" fmla="*/ 87 w 189"/>
                <a:gd name="T37" fmla="*/ 114 h 147"/>
                <a:gd name="T38" fmla="*/ 89 w 189"/>
                <a:gd name="T39" fmla="*/ 119 h 147"/>
                <a:gd name="T40" fmla="*/ 91 w 189"/>
                <a:gd name="T41" fmla="*/ 124 h 147"/>
                <a:gd name="T42" fmla="*/ 95 w 189"/>
                <a:gd name="T43" fmla="*/ 125 h 147"/>
                <a:gd name="T44" fmla="*/ 98 w 189"/>
                <a:gd name="T45" fmla="*/ 128 h 147"/>
                <a:gd name="T46" fmla="*/ 99 w 189"/>
                <a:gd name="T47" fmla="*/ 133 h 147"/>
                <a:gd name="T48" fmla="*/ 103 w 189"/>
                <a:gd name="T49" fmla="*/ 138 h 147"/>
                <a:gd name="T50" fmla="*/ 104 w 189"/>
                <a:gd name="T51" fmla="*/ 145 h 147"/>
                <a:gd name="T52" fmla="*/ 108 w 189"/>
                <a:gd name="T53" fmla="*/ 147 h 147"/>
                <a:gd name="T54" fmla="*/ 110 w 189"/>
                <a:gd name="T55" fmla="*/ 140 h 147"/>
                <a:gd name="T56" fmla="*/ 116 w 189"/>
                <a:gd name="T57" fmla="*/ 140 h 147"/>
                <a:gd name="T58" fmla="*/ 117 w 189"/>
                <a:gd name="T59" fmla="*/ 137 h 147"/>
                <a:gd name="T60" fmla="*/ 112 w 189"/>
                <a:gd name="T61" fmla="*/ 136 h 147"/>
                <a:gd name="T62" fmla="*/ 110 w 189"/>
                <a:gd name="T63" fmla="*/ 133 h 147"/>
                <a:gd name="T64" fmla="*/ 115 w 189"/>
                <a:gd name="T65" fmla="*/ 132 h 147"/>
                <a:gd name="T66" fmla="*/ 119 w 189"/>
                <a:gd name="T67" fmla="*/ 135 h 147"/>
                <a:gd name="T68" fmla="*/ 124 w 189"/>
                <a:gd name="T69" fmla="*/ 128 h 147"/>
                <a:gd name="T70" fmla="*/ 123 w 189"/>
                <a:gd name="T71" fmla="*/ 123 h 147"/>
                <a:gd name="T72" fmla="*/ 130 w 189"/>
                <a:gd name="T73" fmla="*/ 123 h 147"/>
                <a:gd name="T74" fmla="*/ 135 w 189"/>
                <a:gd name="T75" fmla="*/ 119 h 147"/>
                <a:gd name="T76" fmla="*/ 131 w 189"/>
                <a:gd name="T77" fmla="*/ 118 h 147"/>
                <a:gd name="T78" fmla="*/ 129 w 189"/>
                <a:gd name="T79" fmla="*/ 115 h 147"/>
                <a:gd name="T80" fmla="*/ 133 w 189"/>
                <a:gd name="T81" fmla="*/ 115 h 147"/>
                <a:gd name="T82" fmla="*/ 138 w 189"/>
                <a:gd name="T83" fmla="*/ 117 h 147"/>
                <a:gd name="T84" fmla="*/ 145 w 189"/>
                <a:gd name="T85" fmla="*/ 110 h 147"/>
                <a:gd name="T86" fmla="*/ 141 w 189"/>
                <a:gd name="T87" fmla="*/ 105 h 147"/>
                <a:gd name="T88" fmla="*/ 143 w 189"/>
                <a:gd name="T89" fmla="*/ 103 h 147"/>
                <a:gd name="T90" fmla="*/ 149 w 189"/>
                <a:gd name="T91" fmla="*/ 103 h 147"/>
                <a:gd name="T92" fmla="*/ 155 w 189"/>
                <a:gd name="T93" fmla="*/ 93 h 147"/>
                <a:gd name="T94" fmla="*/ 164 w 189"/>
                <a:gd name="T95" fmla="*/ 89 h 147"/>
                <a:gd name="T96" fmla="*/ 169 w 189"/>
                <a:gd name="T97" fmla="*/ 81 h 147"/>
                <a:gd name="T98" fmla="*/ 165 w 189"/>
                <a:gd name="T99" fmla="*/ 75 h 147"/>
                <a:gd name="T100" fmla="*/ 169 w 189"/>
                <a:gd name="T101" fmla="*/ 75 h 147"/>
                <a:gd name="T102" fmla="*/ 170 w 189"/>
                <a:gd name="T103" fmla="*/ 70 h 147"/>
                <a:gd name="T104" fmla="*/ 175 w 189"/>
                <a:gd name="T105" fmla="*/ 60 h 147"/>
                <a:gd name="T106" fmla="*/ 178 w 189"/>
                <a:gd name="T107" fmla="*/ 54 h 147"/>
                <a:gd name="T108" fmla="*/ 187 w 189"/>
                <a:gd name="T109" fmla="*/ 46 h 147"/>
                <a:gd name="T110" fmla="*/ 138 w 189"/>
                <a:gd name="T111" fmla="*/ 6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89" h="147">
                  <a:moveTo>
                    <a:pt x="98" y="14"/>
                  </a:moveTo>
                  <a:cubicBezTo>
                    <a:pt x="94" y="4"/>
                    <a:pt x="94" y="4"/>
                    <a:pt x="94" y="4"/>
                  </a:cubicBezTo>
                  <a:cubicBezTo>
                    <a:pt x="88" y="1"/>
                    <a:pt x="88" y="1"/>
                    <a:pt x="88" y="1"/>
                  </a:cubicBezTo>
                  <a:cubicBezTo>
                    <a:pt x="79" y="0"/>
                    <a:pt x="79" y="0"/>
                    <a:pt x="79" y="0"/>
                  </a:cubicBezTo>
                  <a:cubicBezTo>
                    <a:pt x="72" y="1"/>
                    <a:pt x="72" y="1"/>
                    <a:pt x="72" y="1"/>
                  </a:cubicBezTo>
                  <a:cubicBezTo>
                    <a:pt x="67" y="4"/>
                    <a:pt x="67" y="4"/>
                    <a:pt x="67" y="4"/>
                  </a:cubicBezTo>
                  <a:cubicBezTo>
                    <a:pt x="64" y="5"/>
                    <a:pt x="64" y="5"/>
                    <a:pt x="64" y="5"/>
                  </a:cubicBezTo>
                  <a:cubicBezTo>
                    <a:pt x="58" y="6"/>
                    <a:pt x="58" y="6"/>
                    <a:pt x="58" y="6"/>
                  </a:cubicBezTo>
                  <a:cubicBezTo>
                    <a:pt x="46" y="4"/>
                    <a:pt x="46" y="4"/>
                    <a:pt x="46" y="4"/>
                  </a:cubicBezTo>
                  <a:cubicBezTo>
                    <a:pt x="39" y="4"/>
                    <a:pt x="39" y="4"/>
                    <a:pt x="39" y="4"/>
                  </a:cubicBezTo>
                  <a:cubicBezTo>
                    <a:pt x="31" y="5"/>
                    <a:pt x="31" y="5"/>
                    <a:pt x="31" y="5"/>
                  </a:cubicBezTo>
                  <a:cubicBezTo>
                    <a:pt x="26" y="7"/>
                    <a:pt x="26" y="7"/>
                    <a:pt x="26" y="7"/>
                  </a:cubicBezTo>
                  <a:cubicBezTo>
                    <a:pt x="12" y="18"/>
                    <a:pt x="12" y="18"/>
                    <a:pt x="12" y="18"/>
                  </a:cubicBezTo>
                  <a:cubicBezTo>
                    <a:pt x="12" y="18"/>
                    <a:pt x="12" y="18"/>
                    <a:pt x="12" y="18"/>
                  </a:cubicBezTo>
                  <a:cubicBezTo>
                    <a:pt x="11" y="20"/>
                    <a:pt x="11" y="20"/>
                    <a:pt x="11" y="20"/>
                  </a:cubicBezTo>
                  <a:cubicBezTo>
                    <a:pt x="11" y="22"/>
                    <a:pt x="11" y="22"/>
                    <a:pt x="11" y="22"/>
                  </a:cubicBezTo>
                  <a:cubicBezTo>
                    <a:pt x="9" y="23"/>
                    <a:pt x="9" y="23"/>
                    <a:pt x="9" y="23"/>
                  </a:cubicBezTo>
                  <a:cubicBezTo>
                    <a:pt x="5" y="26"/>
                    <a:pt x="5" y="26"/>
                    <a:pt x="5" y="26"/>
                  </a:cubicBezTo>
                  <a:cubicBezTo>
                    <a:pt x="0" y="29"/>
                    <a:pt x="0" y="29"/>
                    <a:pt x="0" y="29"/>
                  </a:cubicBezTo>
                  <a:cubicBezTo>
                    <a:pt x="0" y="32"/>
                    <a:pt x="0" y="32"/>
                    <a:pt x="0" y="32"/>
                  </a:cubicBezTo>
                  <a:cubicBezTo>
                    <a:pt x="2" y="34"/>
                    <a:pt x="2" y="34"/>
                    <a:pt x="2" y="34"/>
                  </a:cubicBezTo>
                  <a:cubicBezTo>
                    <a:pt x="4" y="37"/>
                    <a:pt x="4" y="37"/>
                    <a:pt x="4" y="37"/>
                  </a:cubicBezTo>
                  <a:cubicBezTo>
                    <a:pt x="16" y="42"/>
                    <a:pt x="16" y="42"/>
                    <a:pt x="16" y="42"/>
                  </a:cubicBezTo>
                  <a:cubicBezTo>
                    <a:pt x="19" y="45"/>
                    <a:pt x="19" y="45"/>
                    <a:pt x="19" y="45"/>
                  </a:cubicBezTo>
                  <a:cubicBezTo>
                    <a:pt x="22" y="49"/>
                    <a:pt x="22" y="49"/>
                    <a:pt x="22" y="49"/>
                  </a:cubicBezTo>
                  <a:cubicBezTo>
                    <a:pt x="24" y="53"/>
                    <a:pt x="24" y="53"/>
                    <a:pt x="24" y="53"/>
                  </a:cubicBezTo>
                  <a:cubicBezTo>
                    <a:pt x="29" y="58"/>
                    <a:pt x="29" y="58"/>
                    <a:pt x="29" y="58"/>
                  </a:cubicBezTo>
                  <a:cubicBezTo>
                    <a:pt x="34" y="64"/>
                    <a:pt x="34" y="64"/>
                    <a:pt x="34" y="64"/>
                  </a:cubicBezTo>
                  <a:cubicBezTo>
                    <a:pt x="50" y="77"/>
                    <a:pt x="50" y="77"/>
                    <a:pt x="50" y="77"/>
                  </a:cubicBezTo>
                  <a:cubicBezTo>
                    <a:pt x="55" y="81"/>
                    <a:pt x="55" y="81"/>
                    <a:pt x="55" y="81"/>
                  </a:cubicBezTo>
                  <a:cubicBezTo>
                    <a:pt x="61" y="89"/>
                    <a:pt x="61" y="89"/>
                    <a:pt x="61" y="89"/>
                  </a:cubicBezTo>
                  <a:cubicBezTo>
                    <a:pt x="66" y="96"/>
                    <a:pt x="66" y="96"/>
                    <a:pt x="66" y="96"/>
                  </a:cubicBezTo>
                  <a:cubicBezTo>
                    <a:pt x="73" y="99"/>
                    <a:pt x="73" y="99"/>
                    <a:pt x="73" y="99"/>
                  </a:cubicBezTo>
                  <a:cubicBezTo>
                    <a:pt x="76" y="102"/>
                    <a:pt x="76" y="102"/>
                    <a:pt x="76" y="102"/>
                  </a:cubicBezTo>
                  <a:cubicBezTo>
                    <a:pt x="79" y="105"/>
                    <a:pt x="79" y="105"/>
                    <a:pt x="79" y="105"/>
                  </a:cubicBezTo>
                  <a:cubicBezTo>
                    <a:pt x="82" y="107"/>
                    <a:pt x="82" y="107"/>
                    <a:pt x="82" y="107"/>
                  </a:cubicBezTo>
                  <a:cubicBezTo>
                    <a:pt x="84" y="109"/>
                    <a:pt x="84" y="109"/>
                    <a:pt x="84" y="109"/>
                  </a:cubicBezTo>
                  <a:cubicBezTo>
                    <a:pt x="87" y="114"/>
                    <a:pt x="87" y="114"/>
                    <a:pt x="87" y="114"/>
                  </a:cubicBezTo>
                  <a:cubicBezTo>
                    <a:pt x="89" y="117"/>
                    <a:pt x="89" y="117"/>
                    <a:pt x="89" y="117"/>
                  </a:cubicBezTo>
                  <a:cubicBezTo>
                    <a:pt x="89" y="119"/>
                    <a:pt x="89" y="119"/>
                    <a:pt x="89" y="119"/>
                  </a:cubicBezTo>
                  <a:cubicBezTo>
                    <a:pt x="90" y="122"/>
                    <a:pt x="90" y="122"/>
                    <a:pt x="90" y="122"/>
                  </a:cubicBezTo>
                  <a:cubicBezTo>
                    <a:pt x="91" y="124"/>
                    <a:pt x="91" y="124"/>
                    <a:pt x="91" y="124"/>
                  </a:cubicBezTo>
                  <a:cubicBezTo>
                    <a:pt x="92" y="124"/>
                    <a:pt x="92" y="124"/>
                    <a:pt x="92" y="124"/>
                  </a:cubicBezTo>
                  <a:cubicBezTo>
                    <a:pt x="95" y="125"/>
                    <a:pt x="95" y="125"/>
                    <a:pt x="95" y="125"/>
                  </a:cubicBezTo>
                  <a:cubicBezTo>
                    <a:pt x="98" y="127"/>
                    <a:pt x="98" y="127"/>
                    <a:pt x="98" y="127"/>
                  </a:cubicBezTo>
                  <a:cubicBezTo>
                    <a:pt x="98" y="128"/>
                    <a:pt x="98" y="128"/>
                    <a:pt x="98" y="128"/>
                  </a:cubicBezTo>
                  <a:cubicBezTo>
                    <a:pt x="98" y="130"/>
                    <a:pt x="98" y="130"/>
                    <a:pt x="98" y="130"/>
                  </a:cubicBezTo>
                  <a:cubicBezTo>
                    <a:pt x="99" y="133"/>
                    <a:pt x="99" y="133"/>
                    <a:pt x="99" y="133"/>
                  </a:cubicBezTo>
                  <a:cubicBezTo>
                    <a:pt x="103" y="137"/>
                    <a:pt x="103" y="137"/>
                    <a:pt x="103" y="137"/>
                  </a:cubicBezTo>
                  <a:cubicBezTo>
                    <a:pt x="103" y="138"/>
                    <a:pt x="103" y="138"/>
                    <a:pt x="103" y="138"/>
                  </a:cubicBezTo>
                  <a:cubicBezTo>
                    <a:pt x="103" y="142"/>
                    <a:pt x="103" y="142"/>
                    <a:pt x="103" y="142"/>
                  </a:cubicBezTo>
                  <a:cubicBezTo>
                    <a:pt x="104" y="145"/>
                    <a:pt x="104" y="145"/>
                    <a:pt x="104" y="145"/>
                  </a:cubicBezTo>
                  <a:cubicBezTo>
                    <a:pt x="106" y="146"/>
                    <a:pt x="106" y="146"/>
                    <a:pt x="106" y="146"/>
                  </a:cubicBezTo>
                  <a:cubicBezTo>
                    <a:pt x="108" y="147"/>
                    <a:pt x="108" y="147"/>
                    <a:pt x="108" y="147"/>
                  </a:cubicBezTo>
                  <a:cubicBezTo>
                    <a:pt x="108" y="141"/>
                    <a:pt x="108" y="141"/>
                    <a:pt x="108" y="141"/>
                  </a:cubicBezTo>
                  <a:cubicBezTo>
                    <a:pt x="110" y="140"/>
                    <a:pt x="110" y="140"/>
                    <a:pt x="110" y="140"/>
                  </a:cubicBezTo>
                  <a:cubicBezTo>
                    <a:pt x="115" y="140"/>
                    <a:pt x="115" y="140"/>
                    <a:pt x="115" y="140"/>
                  </a:cubicBezTo>
                  <a:cubicBezTo>
                    <a:pt x="116" y="140"/>
                    <a:pt x="116" y="140"/>
                    <a:pt x="116" y="140"/>
                  </a:cubicBezTo>
                  <a:cubicBezTo>
                    <a:pt x="116" y="140"/>
                    <a:pt x="118" y="139"/>
                    <a:pt x="118" y="139"/>
                  </a:cubicBezTo>
                  <a:cubicBezTo>
                    <a:pt x="118" y="138"/>
                    <a:pt x="117" y="137"/>
                    <a:pt x="117" y="137"/>
                  </a:cubicBezTo>
                  <a:cubicBezTo>
                    <a:pt x="116" y="137"/>
                    <a:pt x="116" y="137"/>
                    <a:pt x="116" y="137"/>
                  </a:cubicBezTo>
                  <a:cubicBezTo>
                    <a:pt x="116" y="137"/>
                    <a:pt x="112" y="136"/>
                    <a:pt x="112" y="136"/>
                  </a:cubicBezTo>
                  <a:cubicBezTo>
                    <a:pt x="111" y="136"/>
                    <a:pt x="110" y="134"/>
                    <a:pt x="110" y="134"/>
                  </a:cubicBezTo>
                  <a:cubicBezTo>
                    <a:pt x="110" y="133"/>
                    <a:pt x="110" y="133"/>
                    <a:pt x="110" y="133"/>
                  </a:cubicBezTo>
                  <a:cubicBezTo>
                    <a:pt x="111" y="129"/>
                    <a:pt x="111" y="129"/>
                    <a:pt x="111" y="129"/>
                  </a:cubicBezTo>
                  <a:cubicBezTo>
                    <a:pt x="115" y="132"/>
                    <a:pt x="115" y="132"/>
                    <a:pt x="115" y="132"/>
                  </a:cubicBezTo>
                  <a:cubicBezTo>
                    <a:pt x="116" y="133"/>
                    <a:pt x="116" y="133"/>
                    <a:pt x="116" y="133"/>
                  </a:cubicBezTo>
                  <a:cubicBezTo>
                    <a:pt x="119" y="135"/>
                    <a:pt x="119" y="135"/>
                    <a:pt x="119" y="135"/>
                  </a:cubicBezTo>
                  <a:cubicBezTo>
                    <a:pt x="123" y="134"/>
                    <a:pt x="123" y="134"/>
                    <a:pt x="123" y="134"/>
                  </a:cubicBezTo>
                  <a:cubicBezTo>
                    <a:pt x="124" y="128"/>
                    <a:pt x="124" y="128"/>
                    <a:pt x="124" y="128"/>
                  </a:cubicBezTo>
                  <a:cubicBezTo>
                    <a:pt x="124" y="127"/>
                    <a:pt x="124" y="127"/>
                    <a:pt x="124" y="127"/>
                  </a:cubicBezTo>
                  <a:cubicBezTo>
                    <a:pt x="123" y="123"/>
                    <a:pt x="123" y="123"/>
                    <a:pt x="123" y="123"/>
                  </a:cubicBezTo>
                  <a:cubicBezTo>
                    <a:pt x="126" y="123"/>
                    <a:pt x="126" y="123"/>
                    <a:pt x="126" y="123"/>
                  </a:cubicBezTo>
                  <a:cubicBezTo>
                    <a:pt x="130" y="123"/>
                    <a:pt x="130" y="123"/>
                    <a:pt x="130" y="123"/>
                  </a:cubicBezTo>
                  <a:cubicBezTo>
                    <a:pt x="135" y="120"/>
                    <a:pt x="135" y="120"/>
                    <a:pt x="135" y="120"/>
                  </a:cubicBezTo>
                  <a:cubicBezTo>
                    <a:pt x="135" y="119"/>
                    <a:pt x="135" y="119"/>
                    <a:pt x="135" y="119"/>
                  </a:cubicBezTo>
                  <a:cubicBezTo>
                    <a:pt x="133" y="118"/>
                    <a:pt x="133" y="118"/>
                    <a:pt x="133" y="118"/>
                  </a:cubicBezTo>
                  <a:cubicBezTo>
                    <a:pt x="131" y="118"/>
                    <a:pt x="131" y="118"/>
                    <a:pt x="131" y="118"/>
                  </a:cubicBezTo>
                  <a:cubicBezTo>
                    <a:pt x="129" y="117"/>
                    <a:pt x="129" y="117"/>
                    <a:pt x="129" y="117"/>
                  </a:cubicBezTo>
                  <a:cubicBezTo>
                    <a:pt x="129" y="115"/>
                    <a:pt x="129" y="115"/>
                    <a:pt x="129" y="115"/>
                  </a:cubicBezTo>
                  <a:cubicBezTo>
                    <a:pt x="132" y="114"/>
                    <a:pt x="132" y="114"/>
                    <a:pt x="132" y="114"/>
                  </a:cubicBezTo>
                  <a:cubicBezTo>
                    <a:pt x="133" y="115"/>
                    <a:pt x="133" y="115"/>
                    <a:pt x="133" y="115"/>
                  </a:cubicBezTo>
                  <a:cubicBezTo>
                    <a:pt x="136" y="117"/>
                    <a:pt x="136" y="117"/>
                    <a:pt x="136" y="117"/>
                  </a:cubicBezTo>
                  <a:cubicBezTo>
                    <a:pt x="138" y="117"/>
                    <a:pt x="138" y="117"/>
                    <a:pt x="138" y="117"/>
                  </a:cubicBezTo>
                  <a:cubicBezTo>
                    <a:pt x="142" y="114"/>
                    <a:pt x="142" y="114"/>
                    <a:pt x="142" y="114"/>
                  </a:cubicBezTo>
                  <a:cubicBezTo>
                    <a:pt x="145" y="110"/>
                    <a:pt x="145" y="110"/>
                    <a:pt x="145" y="110"/>
                  </a:cubicBezTo>
                  <a:cubicBezTo>
                    <a:pt x="144" y="107"/>
                    <a:pt x="144" y="107"/>
                    <a:pt x="144" y="107"/>
                  </a:cubicBezTo>
                  <a:cubicBezTo>
                    <a:pt x="141" y="105"/>
                    <a:pt x="141" y="105"/>
                    <a:pt x="141" y="105"/>
                  </a:cubicBezTo>
                  <a:cubicBezTo>
                    <a:pt x="141" y="104"/>
                    <a:pt x="141" y="104"/>
                    <a:pt x="141" y="104"/>
                  </a:cubicBezTo>
                  <a:cubicBezTo>
                    <a:pt x="143" y="103"/>
                    <a:pt x="143" y="103"/>
                    <a:pt x="143" y="103"/>
                  </a:cubicBezTo>
                  <a:cubicBezTo>
                    <a:pt x="147" y="105"/>
                    <a:pt x="147" y="105"/>
                    <a:pt x="147" y="105"/>
                  </a:cubicBezTo>
                  <a:cubicBezTo>
                    <a:pt x="149" y="103"/>
                    <a:pt x="149" y="103"/>
                    <a:pt x="149" y="103"/>
                  </a:cubicBezTo>
                  <a:cubicBezTo>
                    <a:pt x="151" y="100"/>
                    <a:pt x="151" y="100"/>
                    <a:pt x="151" y="100"/>
                  </a:cubicBezTo>
                  <a:cubicBezTo>
                    <a:pt x="155" y="93"/>
                    <a:pt x="155" y="93"/>
                    <a:pt x="155" y="93"/>
                  </a:cubicBezTo>
                  <a:cubicBezTo>
                    <a:pt x="159" y="90"/>
                    <a:pt x="159" y="90"/>
                    <a:pt x="159" y="90"/>
                  </a:cubicBezTo>
                  <a:cubicBezTo>
                    <a:pt x="164" y="89"/>
                    <a:pt x="164" y="89"/>
                    <a:pt x="164" y="89"/>
                  </a:cubicBezTo>
                  <a:cubicBezTo>
                    <a:pt x="167" y="84"/>
                    <a:pt x="167" y="84"/>
                    <a:pt x="167" y="84"/>
                  </a:cubicBezTo>
                  <a:cubicBezTo>
                    <a:pt x="169" y="81"/>
                    <a:pt x="169" y="81"/>
                    <a:pt x="169" y="81"/>
                  </a:cubicBezTo>
                  <a:cubicBezTo>
                    <a:pt x="167" y="79"/>
                    <a:pt x="167" y="79"/>
                    <a:pt x="167" y="79"/>
                  </a:cubicBezTo>
                  <a:cubicBezTo>
                    <a:pt x="165" y="75"/>
                    <a:pt x="165" y="75"/>
                    <a:pt x="165" y="75"/>
                  </a:cubicBezTo>
                  <a:cubicBezTo>
                    <a:pt x="167" y="75"/>
                    <a:pt x="167" y="75"/>
                    <a:pt x="167" y="75"/>
                  </a:cubicBezTo>
                  <a:cubicBezTo>
                    <a:pt x="169" y="75"/>
                    <a:pt x="169" y="75"/>
                    <a:pt x="169" y="75"/>
                  </a:cubicBezTo>
                  <a:cubicBezTo>
                    <a:pt x="169" y="72"/>
                    <a:pt x="169" y="72"/>
                    <a:pt x="169" y="72"/>
                  </a:cubicBezTo>
                  <a:cubicBezTo>
                    <a:pt x="170" y="70"/>
                    <a:pt x="170" y="70"/>
                    <a:pt x="170" y="70"/>
                  </a:cubicBezTo>
                  <a:cubicBezTo>
                    <a:pt x="173" y="66"/>
                    <a:pt x="173" y="66"/>
                    <a:pt x="173" y="66"/>
                  </a:cubicBezTo>
                  <a:cubicBezTo>
                    <a:pt x="175" y="60"/>
                    <a:pt x="175" y="60"/>
                    <a:pt x="175" y="60"/>
                  </a:cubicBezTo>
                  <a:cubicBezTo>
                    <a:pt x="177" y="56"/>
                    <a:pt x="177" y="56"/>
                    <a:pt x="177" y="56"/>
                  </a:cubicBezTo>
                  <a:cubicBezTo>
                    <a:pt x="178" y="54"/>
                    <a:pt x="178" y="54"/>
                    <a:pt x="178" y="54"/>
                  </a:cubicBezTo>
                  <a:cubicBezTo>
                    <a:pt x="180" y="52"/>
                    <a:pt x="180" y="52"/>
                    <a:pt x="180" y="52"/>
                  </a:cubicBezTo>
                  <a:cubicBezTo>
                    <a:pt x="187" y="46"/>
                    <a:pt x="187" y="46"/>
                    <a:pt x="187" y="46"/>
                  </a:cubicBezTo>
                  <a:cubicBezTo>
                    <a:pt x="189" y="44"/>
                    <a:pt x="189" y="44"/>
                    <a:pt x="189" y="44"/>
                  </a:cubicBezTo>
                  <a:cubicBezTo>
                    <a:pt x="138" y="6"/>
                    <a:pt x="138" y="6"/>
                    <a:pt x="138" y="6"/>
                  </a:cubicBezTo>
                  <a:lnTo>
                    <a:pt x="98" y="14"/>
                  </a:lnTo>
                  <a:close/>
                </a:path>
              </a:pathLst>
            </a:custGeom>
            <a:grpFill/>
            <a:ln w="6350" cap="flat">
              <a:solidFill>
                <a:srgbClr val="FFFFFF"/>
              </a:solidFill>
              <a:prstDash val="solid"/>
              <a:miter lim="800000"/>
              <a:headEnd/>
              <a:tailEnd/>
            </a:ln>
          </p:spPr>
          <p:txBody>
            <a:bodyPr/>
            <a:lstStyle/>
            <a:p>
              <a:pPr defTabSz="1828434" fontAlgn="auto">
                <a:spcBef>
                  <a:spcPts val="0"/>
                </a:spcBef>
                <a:spcAft>
                  <a:spcPts val="0"/>
                </a:spcAft>
                <a:defRPr/>
              </a:pPr>
              <a:endParaRPr lang="en-US" dirty="0">
                <a:latin typeface="Source Sans Pro Regular" charset="0"/>
                <a:ea typeface="+mn-ea"/>
              </a:endParaRPr>
            </a:p>
          </p:txBody>
        </p:sp>
        <p:sp>
          <p:nvSpPr>
            <p:cNvPr id="267" name="Freeform 41"/>
            <p:cNvSpPr>
              <a:spLocks/>
            </p:cNvSpPr>
            <p:nvPr/>
          </p:nvSpPr>
          <p:spPr bwMode="auto">
            <a:xfrm>
              <a:off x="7128028" y="2788799"/>
              <a:ext cx="212492" cy="340661"/>
            </a:xfrm>
            <a:custGeom>
              <a:avLst/>
              <a:gdLst>
                <a:gd name="T0" fmla="*/ 39 w 126"/>
                <a:gd name="T1" fmla="*/ 183 h 202"/>
                <a:gd name="T2" fmla="*/ 33 w 126"/>
                <a:gd name="T3" fmla="*/ 176 h 202"/>
                <a:gd name="T4" fmla="*/ 36 w 126"/>
                <a:gd name="T5" fmla="*/ 172 h 202"/>
                <a:gd name="T6" fmla="*/ 51 w 126"/>
                <a:gd name="T7" fmla="*/ 168 h 202"/>
                <a:gd name="T8" fmla="*/ 125 w 126"/>
                <a:gd name="T9" fmla="*/ 161 h 202"/>
                <a:gd name="T10" fmla="*/ 120 w 126"/>
                <a:gd name="T11" fmla="*/ 153 h 202"/>
                <a:gd name="T12" fmla="*/ 119 w 126"/>
                <a:gd name="T13" fmla="*/ 148 h 202"/>
                <a:gd name="T14" fmla="*/ 120 w 126"/>
                <a:gd name="T15" fmla="*/ 141 h 202"/>
                <a:gd name="T16" fmla="*/ 116 w 126"/>
                <a:gd name="T17" fmla="*/ 130 h 202"/>
                <a:gd name="T18" fmla="*/ 119 w 126"/>
                <a:gd name="T19" fmla="*/ 123 h 202"/>
                <a:gd name="T20" fmla="*/ 116 w 126"/>
                <a:gd name="T21" fmla="*/ 117 h 202"/>
                <a:gd name="T22" fmla="*/ 122 w 126"/>
                <a:gd name="T23" fmla="*/ 110 h 202"/>
                <a:gd name="T24" fmla="*/ 119 w 126"/>
                <a:gd name="T25" fmla="*/ 104 h 202"/>
                <a:gd name="T26" fmla="*/ 115 w 126"/>
                <a:gd name="T27" fmla="*/ 95 h 202"/>
                <a:gd name="T28" fmla="*/ 106 w 126"/>
                <a:gd name="T29" fmla="*/ 75 h 202"/>
                <a:gd name="T30" fmla="*/ 89 w 126"/>
                <a:gd name="T31" fmla="*/ 12 h 202"/>
                <a:gd name="T32" fmla="*/ 94 w 126"/>
                <a:gd name="T33" fmla="*/ 0 h 202"/>
                <a:gd name="T34" fmla="*/ 1 w 126"/>
                <a:gd name="T35" fmla="*/ 7 h 202"/>
                <a:gd name="T36" fmla="*/ 0 w 126"/>
                <a:gd name="T37" fmla="*/ 106 h 202"/>
                <a:gd name="T38" fmla="*/ 6 w 126"/>
                <a:gd name="T39" fmla="*/ 196 h 202"/>
                <a:gd name="T40" fmla="*/ 11 w 126"/>
                <a:gd name="T41" fmla="*/ 197 h 202"/>
                <a:gd name="T42" fmla="*/ 16 w 126"/>
                <a:gd name="T43" fmla="*/ 195 h 202"/>
                <a:gd name="T44" fmla="*/ 16 w 126"/>
                <a:gd name="T45" fmla="*/ 187 h 202"/>
                <a:gd name="T46" fmla="*/ 21 w 126"/>
                <a:gd name="T47" fmla="*/ 184 h 202"/>
                <a:gd name="T48" fmla="*/ 22 w 126"/>
                <a:gd name="T49" fmla="*/ 189 h 202"/>
                <a:gd name="T50" fmla="*/ 22 w 126"/>
                <a:gd name="T51" fmla="*/ 193 h 202"/>
                <a:gd name="T52" fmla="*/ 25 w 126"/>
                <a:gd name="T53" fmla="*/ 195 h 202"/>
                <a:gd name="T54" fmla="*/ 27 w 126"/>
                <a:gd name="T55" fmla="*/ 199 h 202"/>
                <a:gd name="T56" fmla="*/ 25 w 126"/>
                <a:gd name="T57" fmla="*/ 202 h 202"/>
                <a:gd name="T58" fmla="*/ 31 w 126"/>
                <a:gd name="T59" fmla="*/ 200 h 202"/>
                <a:gd name="T60" fmla="*/ 38 w 126"/>
                <a:gd name="T61" fmla="*/ 197 h 202"/>
                <a:gd name="T62" fmla="*/ 43 w 126"/>
                <a:gd name="T63" fmla="*/ 196 h 202"/>
                <a:gd name="T64" fmla="*/ 44 w 126"/>
                <a:gd name="T65" fmla="*/ 195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6" h="202">
                  <a:moveTo>
                    <a:pt x="40" y="188"/>
                  </a:moveTo>
                  <a:lnTo>
                    <a:pt x="39" y="183"/>
                  </a:lnTo>
                  <a:lnTo>
                    <a:pt x="35" y="178"/>
                  </a:lnTo>
                  <a:lnTo>
                    <a:pt x="33" y="176"/>
                  </a:lnTo>
                  <a:lnTo>
                    <a:pt x="33" y="173"/>
                  </a:lnTo>
                  <a:lnTo>
                    <a:pt x="36" y="172"/>
                  </a:lnTo>
                  <a:lnTo>
                    <a:pt x="43" y="170"/>
                  </a:lnTo>
                  <a:lnTo>
                    <a:pt x="51" y="168"/>
                  </a:lnTo>
                  <a:lnTo>
                    <a:pt x="126" y="162"/>
                  </a:lnTo>
                  <a:lnTo>
                    <a:pt x="125" y="161"/>
                  </a:lnTo>
                  <a:lnTo>
                    <a:pt x="121" y="156"/>
                  </a:lnTo>
                  <a:lnTo>
                    <a:pt x="120" y="153"/>
                  </a:lnTo>
                  <a:lnTo>
                    <a:pt x="118" y="150"/>
                  </a:lnTo>
                  <a:lnTo>
                    <a:pt x="119" y="148"/>
                  </a:lnTo>
                  <a:lnTo>
                    <a:pt x="121" y="146"/>
                  </a:lnTo>
                  <a:lnTo>
                    <a:pt x="120" y="141"/>
                  </a:lnTo>
                  <a:lnTo>
                    <a:pt x="118" y="138"/>
                  </a:lnTo>
                  <a:lnTo>
                    <a:pt x="116" y="130"/>
                  </a:lnTo>
                  <a:lnTo>
                    <a:pt x="116" y="125"/>
                  </a:lnTo>
                  <a:lnTo>
                    <a:pt x="119" y="123"/>
                  </a:lnTo>
                  <a:lnTo>
                    <a:pt x="120" y="119"/>
                  </a:lnTo>
                  <a:lnTo>
                    <a:pt x="116" y="117"/>
                  </a:lnTo>
                  <a:lnTo>
                    <a:pt x="121" y="114"/>
                  </a:lnTo>
                  <a:lnTo>
                    <a:pt x="122" y="110"/>
                  </a:lnTo>
                  <a:lnTo>
                    <a:pt x="120" y="108"/>
                  </a:lnTo>
                  <a:lnTo>
                    <a:pt x="119" y="104"/>
                  </a:lnTo>
                  <a:lnTo>
                    <a:pt x="119" y="100"/>
                  </a:lnTo>
                  <a:lnTo>
                    <a:pt x="115" y="95"/>
                  </a:lnTo>
                  <a:lnTo>
                    <a:pt x="108" y="83"/>
                  </a:lnTo>
                  <a:lnTo>
                    <a:pt x="106" y="75"/>
                  </a:lnTo>
                  <a:lnTo>
                    <a:pt x="96" y="41"/>
                  </a:lnTo>
                  <a:lnTo>
                    <a:pt x="89" y="12"/>
                  </a:lnTo>
                  <a:lnTo>
                    <a:pt x="87" y="0"/>
                  </a:lnTo>
                  <a:lnTo>
                    <a:pt x="94" y="0"/>
                  </a:lnTo>
                  <a:lnTo>
                    <a:pt x="94" y="0"/>
                  </a:lnTo>
                  <a:lnTo>
                    <a:pt x="1" y="7"/>
                  </a:lnTo>
                  <a:lnTo>
                    <a:pt x="1" y="14"/>
                  </a:lnTo>
                  <a:lnTo>
                    <a:pt x="0" y="106"/>
                  </a:lnTo>
                  <a:lnTo>
                    <a:pt x="0" y="155"/>
                  </a:lnTo>
                  <a:lnTo>
                    <a:pt x="6" y="196"/>
                  </a:lnTo>
                  <a:lnTo>
                    <a:pt x="8" y="196"/>
                  </a:lnTo>
                  <a:lnTo>
                    <a:pt x="11" y="197"/>
                  </a:lnTo>
                  <a:lnTo>
                    <a:pt x="15" y="198"/>
                  </a:lnTo>
                  <a:lnTo>
                    <a:pt x="16" y="195"/>
                  </a:lnTo>
                  <a:lnTo>
                    <a:pt x="15" y="191"/>
                  </a:lnTo>
                  <a:lnTo>
                    <a:pt x="16" y="187"/>
                  </a:lnTo>
                  <a:lnTo>
                    <a:pt x="18" y="185"/>
                  </a:lnTo>
                  <a:lnTo>
                    <a:pt x="21" y="184"/>
                  </a:lnTo>
                  <a:lnTo>
                    <a:pt x="22" y="186"/>
                  </a:lnTo>
                  <a:lnTo>
                    <a:pt x="22" y="189"/>
                  </a:lnTo>
                  <a:lnTo>
                    <a:pt x="21" y="191"/>
                  </a:lnTo>
                  <a:lnTo>
                    <a:pt x="22" y="193"/>
                  </a:lnTo>
                  <a:lnTo>
                    <a:pt x="23" y="194"/>
                  </a:lnTo>
                  <a:lnTo>
                    <a:pt x="25" y="195"/>
                  </a:lnTo>
                  <a:lnTo>
                    <a:pt x="27" y="197"/>
                  </a:lnTo>
                  <a:lnTo>
                    <a:pt x="27" y="199"/>
                  </a:lnTo>
                  <a:lnTo>
                    <a:pt x="27" y="200"/>
                  </a:lnTo>
                  <a:lnTo>
                    <a:pt x="25" y="202"/>
                  </a:lnTo>
                  <a:lnTo>
                    <a:pt x="27" y="201"/>
                  </a:lnTo>
                  <a:lnTo>
                    <a:pt x="31" y="200"/>
                  </a:lnTo>
                  <a:lnTo>
                    <a:pt x="36" y="199"/>
                  </a:lnTo>
                  <a:lnTo>
                    <a:pt x="38" y="197"/>
                  </a:lnTo>
                  <a:lnTo>
                    <a:pt x="39" y="197"/>
                  </a:lnTo>
                  <a:lnTo>
                    <a:pt x="43" y="196"/>
                  </a:lnTo>
                  <a:lnTo>
                    <a:pt x="44" y="195"/>
                  </a:lnTo>
                  <a:lnTo>
                    <a:pt x="44" y="195"/>
                  </a:lnTo>
                  <a:lnTo>
                    <a:pt x="40" y="188"/>
                  </a:lnTo>
                  <a:close/>
                </a:path>
              </a:pathLst>
            </a:custGeom>
            <a:grpFill/>
            <a:ln w="6350" cap="flat">
              <a:solidFill>
                <a:srgbClr val="FFFFFF"/>
              </a:solidFill>
              <a:prstDash val="solid"/>
              <a:miter lim="800000"/>
              <a:headEnd/>
              <a:tailEnd/>
            </a:ln>
          </p:spPr>
          <p:txBody>
            <a:bodyPr/>
            <a:lstStyle/>
            <a:p>
              <a:pPr defTabSz="1828434" fontAlgn="auto">
                <a:spcBef>
                  <a:spcPts val="0"/>
                </a:spcBef>
                <a:spcAft>
                  <a:spcPts val="0"/>
                </a:spcAft>
                <a:defRPr/>
              </a:pPr>
              <a:endParaRPr lang="en-US" dirty="0">
                <a:latin typeface="Source Sans Pro Regular" charset="0"/>
                <a:ea typeface="+mn-ea"/>
              </a:endParaRPr>
            </a:p>
          </p:txBody>
        </p:sp>
        <p:sp>
          <p:nvSpPr>
            <p:cNvPr id="268" name="Freeform 42"/>
            <p:cNvSpPr>
              <a:spLocks/>
            </p:cNvSpPr>
            <p:nvPr/>
          </p:nvSpPr>
          <p:spPr bwMode="auto">
            <a:xfrm>
              <a:off x="6942519" y="2800604"/>
              <a:ext cx="195628" cy="342348"/>
            </a:xfrm>
            <a:custGeom>
              <a:avLst/>
              <a:gdLst>
                <a:gd name="T0" fmla="*/ 110 w 116"/>
                <a:gd name="T1" fmla="*/ 99 h 203"/>
                <a:gd name="T2" fmla="*/ 111 w 116"/>
                <a:gd name="T3" fmla="*/ 0 h 203"/>
                <a:gd name="T4" fmla="*/ 41 w 116"/>
                <a:gd name="T5" fmla="*/ 5 h 203"/>
                <a:gd name="T6" fmla="*/ 38 w 116"/>
                <a:gd name="T7" fmla="*/ 10 h 203"/>
                <a:gd name="T8" fmla="*/ 35 w 116"/>
                <a:gd name="T9" fmla="*/ 15 h 203"/>
                <a:gd name="T10" fmla="*/ 32 w 116"/>
                <a:gd name="T11" fmla="*/ 17 h 203"/>
                <a:gd name="T12" fmla="*/ 30 w 116"/>
                <a:gd name="T13" fmla="*/ 26 h 203"/>
                <a:gd name="T14" fmla="*/ 22 w 116"/>
                <a:gd name="T15" fmla="*/ 37 h 203"/>
                <a:gd name="T16" fmla="*/ 18 w 116"/>
                <a:gd name="T17" fmla="*/ 44 h 203"/>
                <a:gd name="T18" fmla="*/ 18 w 116"/>
                <a:gd name="T19" fmla="*/ 48 h 203"/>
                <a:gd name="T20" fmla="*/ 17 w 116"/>
                <a:gd name="T21" fmla="*/ 54 h 203"/>
                <a:gd name="T22" fmla="*/ 13 w 116"/>
                <a:gd name="T23" fmla="*/ 58 h 203"/>
                <a:gd name="T24" fmla="*/ 12 w 116"/>
                <a:gd name="T25" fmla="*/ 62 h 203"/>
                <a:gd name="T26" fmla="*/ 11 w 116"/>
                <a:gd name="T27" fmla="*/ 66 h 203"/>
                <a:gd name="T28" fmla="*/ 14 w 116"/>
                <a:gd name="T29" fmla="*/ 70 h 203"/>
                <a:gd name="T30" fmla="*/ 14 w 116"/>
                <a:gd name="T31" fmla="*/ 78 h 203"/>
                <a:gd name="T32" fmla="*/ 14 w 116"/>
                <a:gd name="T33" fmla="*/ 84 h 203"/>
                <a:gd name="T34" fmla="*/ 11 w 116"/>
                <a:gd name="T35" fmla="*/ 89 h 203"/>
                <a:gd name="T36" fmla="*/ 15 w 116"/>
                <a:gd name="T37" fmla="*/ 94 h 203"/>
                <a:gd name="T38" fmla="*/ 11 w 116"/>
                <a:gd name="T39" fmla="*/ 98 h 203"/>
                <a:gd name="T40" fmla="*/ 15 w 116"/>
                <a:gd name="T41" fmla="*/ 102 h 203"/>
                <a:gd name="T42" fmla="*/ 16 w 116"/>
                <a:gd name="T43" fmla="*/ 108 h 203"/>
                <a:gd name="T44" fmla="*/ 19 w 116"/>
                <a:gd name="T45" fmla="*/ 112 h 203"/>
                <a:gd name="T46" fmla="*/ 19 w 116"/>
                <a:gd name="T47" fmla="*/ 123 h 203"/>
                <a:gd name="T48" fmla="*/ 15 w 116"/>
                <a:gd name="T49" fmla="*/ 126 h 203"/>
                <a:gd name="T50" fmla="*/ 14 w 116"/>
                <a:gd name="T51" fmla="*/ 132 h 203"/>
                <a:gd name="T52" fmla="*/ 8 w 116"/>
                <a:gd name="T53" fmla="*/ 140 h 203"/>
                <a:gd name="T54" fmla="*/ 6 w 116"/>
                <a:gd name="T55" fmla="*/ 149 h 203"/>
                <a:gd name="T56" fmla="*/ 4 w 116"/>
                <a:gd name="T57" fmla="*/ 153 h 203"/>
                <a:gd name="T58" fmla="*/ 4 w 116"/>
                <a:gd name="T59" fmla="*/ 160 h 203"/>
                <a:gd name="T60" fmla="*/ 0 w 116"/>
                <a:gd name="T61" fmla="*/ 164 h 203"/>
                <a:gd name="T62" fmla="*/ 1 w 116"/>
                <a:gd name="T63" fmla="*/ 171 h 203"/>
                <a:gd name="T64" fmla="*/ 65 w 116"/>
                <a:gd name="T65" fmla="*/ 184 h 203"/>
                <a:gd name="T66" fmla="*/ 70 w 116"/>
                <a:gd name="T67" fmla="*/ 192 h 203"/>
                <a:gd name="T68" fmla="*/ 71 w 116"/>
                <a:gd name="T69" fmla="*/ 203 h 203"/>
                <a:gd name="T70" fmla="*/ 72 w 116"/>
                <a:gd name="T71" fmla="*/ 203 h 203"/>
                <a:gd name="T72" fmla="*/ 79 w 116"/>
                <a:gd name="T73" fmla="*/ 199 h 203"/>
                <a:gd name="T74" fmla="*/ 82 w 116"/>
                <a:gd name="T75" fmla="*/ 193 h 203"/>
                <a:gd name="T76" fmla="*/ 89 w 116"/>
                <a:gd name="T77" fmla="*/ 193 h 203"/>
                <a:gd name="T78" fmla="*/ 98 w 116"/>
                <a:gd name="T79" fmla="*/ 190 h 203"/>
                <a:gd name="T80" fmla="*/ 104 w 116"/>
                <a:gd name="T81" fmla="*/ 190 h 203"/>
                <a:gd name="T82" fmla="*/ 109 w 116"/>
                <a:gd name="T83" fmla="*/ 190 h 203"/>
                <a:gd name="T84" fmla="*/ 115 w 116"/>
                <a:gd name="T85" fmla="*/ 190 h 203"/>
                <a:gd name="T86" fmla="*/ 116 w 116"/>
                <a:gd name="T87" fmla="*/ 189 h 203"/>
                <a:gd name="T88" fmla="*/ 110 w 116"/>
                <a:gd name="T89" fmla="*/ 148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6" h="203">
                  <a:moveTo>
                    <a:pt x="110" y="148"/>
                  </a:moveTo>
                  <a:lnTo>
                    <a:pt x="110" y="99"/>
                  </a:lnTo>
                  <a:lnTo>
                    <a:pt x="111" y="7"/>
                  </a:lnTo>
                  <a:lnTo>
                    <a:pt x="111" y="0"/>
                  </a:lnTo>
                  <a:lnTo>
                    <a:pt x="41" y="5"/>
                  </a:lnTo>
                  <a:lnTo>
                    <a:pt x="41" y="5"/>
                  </a:lnTo>
                  <a:lnTo>
                    <a:pt x="42" y="8"/>
                  </a:lnTo>
                  <a:lnTo>
                    <a:pt x="38" y="10"/>
                  </a:lnTo>
                  <a:lnTo>
                    <a:pt x="36" y="12"/>
                  </a:lnTo>
                  <a:lnTo>
                    <a:pt x="35" y="15"/>
                  </a:lnTo>
                  <a:lnTo>
                    <a:pt x="33" y="17"/>
                  </a:lnTo>
                  <a:lnTo>
                    <a:pt x="32" y="17"/>
                  </a:lnTo>
                  <a:lnTo>
                    <a:pt x="30" y="22"/>
                  </a:lnTo>
                  <a:lnTo>
                    <a:pt x="30" y="26"/>
                  </a:lnTo>
                  <a:lnTo>
                    <a:pt x="27" y="31"/>
                  </a:lnTo>
                  <a:lnTo>
                    <a:pt x="22" y="37"/>
                  </a:lnTo>
                  <a:lnTo>
                    <a:pt x="19" y="40"/>
                  </a:lnTo>
                  <a:lnTo>
                    <a:pt x="18" y="44"/>
                  </a:lnTo>
                  <a:lnTo>
                    <a:pt x="20" y="45"/>
                  </a:lnTo>
                  <a:lnTo>
                    <a:pt x="18" y="48"/>
                  </a:lnTo>
                  <a:lnTo>
                    <a:pt x="16" y="52"/>
                  </a:lnTo>
                  <a:lnTo>
                    <a:pt x="17" y="54"/>
                  </a:lnTo>
                  <a:lnTo>
                    <a:pt x="16" y="54"/>
                  </a:lnTo>
                  <a:lnTo>
                    <a:pt x="13" y="58"/>
                  </a:lnTo>
                  <a:lnTo>
                    <a:pt x="11" y="61"/>
                  </a:lnTo>
                  <a:lnTo>
                    <a:pt x="12" y="62"/>
                  </a:lnTo>
                  <a:lnTo>
                    <a:pt x="11" y="64"/>
                  </a:lnTo>
                  <a:lnTo>
                    <a:pt x="11" y="66"/>
                  </a:lnTo>
                  <a:lnTo>
                    <a:pt x="12" y="67"/>
                  </a:lnTo>
                  <a:lnTo>
                    <a:pt x="14" y="70"/>
                  </a:lnTo>
                  <a:lnTo>
                    <a:pt x="14" y="72"/>
                  </a:lnTo>
                  <a:lnTo>
                    <a:pt x="14" y="78"/>
                  </a:lnTo>
                  <a:lnTo>
                    <a:pt x="15" y="81"/>
                  </a:lnTo>
                  <a:lnTo>
                    <a:pt x="14" y="84"/>
                  </a:lnTo>
                  <a:lnTo>
                    <a:pt x="12" y="89"/>
                  </a:lnTo>
                  <a:lnTo>
                    <a:pt x="11" y="89"/>
                  </a:lnTo>
                  <a:lnTo>
                    <a:pt x="14" y="91"/>
                  </a:lnTo>
                  <a:lnTo>
                    <a:pt x="15" y="94"/>
                  </a:lnTo>
                  <a:lnTo>
                    <a:pt x="15" y="96"/>
                  </a:lnTo>
                  <a:lnTo>
                    <a:pt x="11" y="98"/>
                  </a:lnTo>
                  <a:lnTo>
                    <a:pt x="14" y="100"/>
                  </a:lnTo>
                  <a:lnTo>
                    <a:pt x="15" y="102"/>
                  </a:lnTo>
                  <a:lnTo>
                    <a:pt x="15" y="103"/>
                  </a:lnTo>
                  <a:lnTo>
                    <a:pt x="16" y="108"/>
                  </a:lnTo>
                  <a:lnTo>
                    <a:pt x="16" y="110"/>
                  </a:lnTo>
                  <a:lnTo>
                    <a:pt x="19" y="112"/>
                  </a:lnTo>
                  <a:lnTo>
                    <a:pt x="20" y="115"/>
                  </a:lnTo>
                  <a:lnTo>
                    <a:pt x="19" y="123"/>
                  </a:lnTo>
                  <a:lnTo>
                    <a:pt x="16" y="126"/>
                  </a:lnTo>
                  <a:lnTo>
                    <a:pt x="15" y="126"/>
                  </a:lnTo>
                  <a:lnTo>
                    <a:pt x="15" y="130"/>
                  </a:lnTo>
                  <a:lnTo>
                    <a:pt x="14" y="132"/>
                  </a:lnTo>
                  <a:lnTo>
                    <a:pt x="10" y="138"/>
                  </a:lnTo>
                  <a:lnTo>
                    <a:pt x="8" y="140"/>
                  </a:lnTo>
                  <a:lnTo>
                    <a:pt x="7" y="147"/>
                  </a:lnTo>
                  <a:lnTo>
                    <a:pt x="6" y="149"/>
                  </a:lnTo>
                  <a:lnTo>
                    <a:pt x="5" y="150"/>
                  </a:lnTo>
                  <a:lnTo>
                    <a:pt x="4" y="153"/>
                  </a:lnTo>
                  <a:lnTo>
                    <a:pt x="4" y="155"/>
                  </a:lnTo>
                  <a:lnTo>
                    <a:pt x="4" y="160"/>
                  </a:lnTo>
                  <a:lnTo>
                    <a:pt x="1" y="162"/>
                  </a:lnTo>
                  <a:lnTo>
                    <a:pt x="0" y="164"/>
                  </a:lnTo>
                  <a:lnTo>
                    <a:pt x="0" y="167"/>
                  </a:lnTo>
                  <a:lnTo>
                    <a:pt x="1" y="171"/>
                  </a:lnTo>
                  <a:lnTo>
                    <a:pt x="66" y="168"/>
                  </a:lnTo>
                  <a:lnTo>
                    <a:pt x="65" y="184"/>
                  </a:lnTo>
                  <a:lnTo>
                    <a:pt x="67" y="188"/>
                  </a:lnTo>
                  <a:lnTo>
                    <a:pt x="70" y="192"/>
                  </a:lnTo>
                  <a:lnTo>
                    <a:pt x="71" y="199"/>
                  </a:lnTo>
                  <a:lnTo>
                    <a:pt x="71" y="203"/>
                  </a:lnTo>
                  <a:lnTo>
                    <a:pt x="71" y="203"/>
                  </a:lnTo>
                  <a:lnTo>
                    <a:pt x="72" y="203"/>
                  </a:lnTo>
                  <a:lnTo>
                    <a:pt x="77" y="200"/>
                  </a:lnTo>
                  <a:lnTo>
                    <a:pt x="79" y="199"/>
                  </a:lnTo>
                  <a:lnTo>
                    <a:pt x="82" y="197"/>
                  </a:lnTo>
                  <a:lnTo>
                    <a:pt x="82" y="193"/>
                  </a:lnTo>
                  <a:lnTo>
                    <a:pt x="86" y="193"/>
                  </a:lnTo>
                  <a:lnTo>
                    <a:pt x="89" y="193"/>
                  </a:lnTo>
                  <a:lnTo>
                    <a:pt x="93" y="192"/>
                  </a:lnTo>
                  <a:lnTo>
                    <a:pt x="98" y="190"/>
                  </a:lnTo>
                  <a:lnTo>
                    <a:pt x="102" y="190"/>
                  </a:lnTo>
                  <a:lnTo>
                    <a:pt x="104" y="190"/>
                  </a:lnTo>
                  <a:lnTo>
                    <a:pt x="107" y="190"/>
                  </a:lnTo>
                  <a:lnTo>
                    <a:pt x="109" y="190"/>
                  </a:lnTo>
                  <a:lnTo>
                    <a:pt x="113" y="192"/>
                  </a:lnTo>
                  <a:lnTo>
                    <a:pt x="115" y="190"/>
                  </a:lnTo>
                  <a:lnTo>
                    <a:pt x="116" y="189"/>
                  </a:lnTo>
                  <a:lnTo>
                    <a:pt x="116" y="189"/>
                  </a:lnTo>
                  <a:lnTo>
                    <a:pt x="116" y="189"/>
                  </a:lnTo>
                  <a:lnTo>
                    <a:pt x="110" y="148"/>
                  </a:lnTo>
                  <a:close/>
                </a:path>
              </a:pathLst>
            </a:custGeom>
            <a:grpFill/>
            <a:ln w="6350" cap="flat">
              <a:solidFill>
                <a:srgbClr val="FFFFFF"/>
              </a:solidFill>
              <a:prstDash val="solid"/>
              <a:miter lim="800000"/>
              <a:headEnd/>
              <a:tailEnd/>
            </a:ln>
          </p:spPr>
          <p:txBody>
            <a:bodyPr/>
            <a:lstStyle/>
            <a:p>
              <a:pPr defTabSz="1828434" fontAlgn="auto">
                <a:spcBef>
                  <a:spcPts val="0"/>
                </a:spcBef>
                <a:spcAft>
                  <a:spcPts val="0"/>
                </a:spcAft>
                <a:defRPr/>
              </a:pPr>
              <a:endParaRPr lang="en-US" dirty="0">
                <a:latin typeface="Source Sans Pro Regular" charset="0"/>
                <a:ea typeface="+mn-ea"/>
              </a:endParaRPr>
            </a:p>
          </p:txBody>
        </p:sp>
        <p:sp>
          <p:nvSpPr>
            <p:cNvPr id="269" name="Freeform 43"/>
            <p:cNvSpPr>
              <a:spLocks/>
            </p:cNvSpPr>
            <p:nvPr/>
          </p:nvSpPr>
          <p:spPr bwMode="auto">
            <a:xfrm>
              <a:off x="7559758" y="2387426"/>
              <a:ext cx="242848" cy="177077"/>
            </a:xfrm>
            <a:custGeom>
              <a:avLst/>
              <a:gdLst>
                <a:gd name="T0" fmla="*/ 0 w 170"/>
                <a:gd name="T1" fmla="*/ 24 h 123"/>
                <a:gd name="T2" fmla="*/ 3 w 170"/>
                <a:gd name="T3" fmla="*/ 44 h 123"/>
                <a:gd name="T4" fmla="*/ 16 w 170"/>
                <a:gd name="T5" fmla="*/ 33 h 123"/>
                <a:gd name="T6" fmla="*/ 28 w 170"/>
                <a:gd name="T7" fmla="*/ 25 h 123"/>
                <a:gd name="T8" fmla="*/ 31 w 170"/>
                <a:gd name="T9" fmla="*/ 27 h 123"/>
                <a:gd name="T10" fmla="*/ 41 w 170"/>
                <a:gd name="T11" fmla="*/ 22 h 123"/>
                <a:gd name="T12" fmla="*/ 63 w 170"/>
                <a:gd name="T13" fmla="*/ 22 h 123"/>
                <a:gd name="T14" fmla="*/ 70 w 170"/>
                <a:gd name="T15" fmla="*/ 36 h 123"/>
                <a:gd name="T16" fmla="*/ 83 w 170"/>
                <a:gd name="T17" fmla="*/ 43 h 123"/>
                <a:gd name="T18" fmla="*/ 93 w 170"/>
                <a:gd name="T19" fmla="*/ 51 h 123"/>
                <a:gd name="T20" fmla="*/ 92 w 170"/>
                <a:gd name="T21" fmla="*/ 60 h 123"/>
                <a:gd name="T22" fmla="*/ 89 w 170"/>
                <a:gd name="T23" fmla="*/ 74 h 123"/>
                <a:gd name="T24" fmla="*/ 94 w 170"/>
                <a:gd name="T25" fmla="*/ 75 h 123"/>
                <a:gd name="T26" fmla="*/ 101 w 170"/>
                <a:gd name="T27" fmla="*/ 75 h 123"/>
                <a:gd name="T28" fmla="*/ 106 w 170"/>
                <a:gd name="T29" fmla="*/ 75 h 123"/>
                <a:gd name="T30" fmla="*/ 122 w 170"/>
                <a:gd name="T31" fmla="*/ 78 h 123"/>
                <a:gd name="T32" fmla="*/ 129 w 170"/>
                <a:gd name="T33" fmla="*/ 79 h 123"/>
                <a:gd name="T34" fmla="*/ 124 w 170"/>
                <a:gd name="T35" fmla="*/ 72 h 123"/>
                <a:gd name="T36" fmla="*/ 124 w 170"/>
                <a:gd name="T37" fmla="*/ 68 h 123"/>
                <a:gd name="T38" fmla="*/ 116 w 170"/>
                <a:gd name="T39" fmla="*/ 57 h 123"/>
                <a:gd name="T40" fmla="*/ 115 w 170"/>
                <a:gd name="T41" fmla="*/ 43 h 123"/>
                <a:gd name="T42" fmla="*/ 113 w 170"/>
                <a:gd name="T43" fmla="*/ 31 h 123"/>
                <a:gd name="T44" fmla="*/ 115 w 170"/>
                <a:gd name="T45" fmla="*/ 28 h 123"/>
                <a:gd name="T46" fmla="*/ 124 w 170"/>
                <a:gd name="T47" fmla="*/ 18 h 123"/>
                <a:gd name="T48" fmla="*/ 129 w 170"/>
                <a:gd name="T49" fmla="*/ 13 h 123"/>
                <a:gd name="T50" fmla="*/ 125 w 170"/>
                <a:gd name="T51" fmla="*/ 21 h 123"/>
                <a:gd name="T52" fmla="*/ 123 w 170"/>
                <a:gd name="T53" fmla="*/ 31 h 123"/>
                <a:gd name="T54" fmla="*/ 122 w 170"/>
                <a:gd name="T55" fmla="*/ 36 h 123"/>
                <a:gd name="T56" fmla="*/ 126 w 170"/>
                <a:gd name="T57" fmla="*/ 41 h 123"/>
                <a:gd name="T58" fmla="*/ 131 w 170"/>
                <a:gd name="T59" fmla="*/ 46 h 123"/>
                <a:gd name="T60" fmla="*/ 134 w 170"/>
                <a:gd name="T61" fmla="*/ 51 h 123"/>
                <a:gd name="T62" fmla="*/ 130 w 170"/>
                <a:gd name="T63" fmla="*/ 57 h 123"/>
                <a:gd name="T64" fmla="*/ 128 w 170"/>
                <a:gd name="T65" fmla="*/ 61 h 123"/>
                <a:gd name="T66" fmla="*/ 129 w 170"/>
                <a:gd name="T67" fmla="*/ 65 h 123"/>
                <a:gd name="T68" fmla="*/ 139 w 170"/>
                <a:gd name="T69" fmla="*/ 66 h 123"/>
                <a:gd name="T70" fmla="*/ 146 w 170"/>
                <a:gd name="T71" fmla="*/ 75 h 123"/>
                <a:gd name="T72" fmla="*/ 147 w 170"/>
                <a:gd name="T73" fmla="*/ 81 h 123"/>
                <a:gd name="T74" fmla="*/ 152 w 170"/>
                <a:gd name="T75" fmla="*/ 89 h 123"/>
                <a:gd name="T76" fmla="*/ 148 w 170"/>
                <a:gd name="T77" fmla="*/ 104 h 123"/>
                <a:gd name="T78" fmla="*/ 149 w 170"/>
                <a:gd name="T79" fmla="*/ 120 h 123"/>
                <a:gd name="T80" fmla="*/ 153 w 170"/>
                <a:gd name="T81" fmla="*/ 116 h 123"/>
                <a:gd name="T82" fmla="*/ 157 w 170"/>
                <a:gd name="T83" fmla="*/ 102 h 123"/>
                <a:gd name="T84" fmla="*/ 157 w 170"/>
                <a:gd name="T85" fmla="*/ 97 h 123"/>
                <a:gd name="T86" fmla="*/ 163 w 170"/>
                <a:gd name="T87" fmla="*/ 91 h 123"/>
                <a:gd name="T88" fmla="*/ 163 w 170"/>
                <a:gd name="T89" fmla="*/ 79 h 123"/>
                <a:gd name="T90" fmla="*/ 167 w 170"/>
                <a:gd name="T91" fmla="*/ 71 h 123"/>
                <a:gd name="T92" fmla="*/ 167 w 170"/>
                <a:gd name="T93" fmla="*/ 77 h 123"/>
                <a:gd name="T94" fmla="*/ 168 w 170"/>
                <a:gd name="T95" fmla="*/ 82 h 123"/>
                <a:gd name="T96" fmla="*/ 170 w 170"/>
                <a:gd name="T97" fmla="*/ 68 h 123"/>
                <a:gd name="T98" fmla="*/ 169 w 170"/>
                <a:gd name="T99" fmla="*/ 54 h 123"/>
                <a:gd name="T100" fmla="*/ 134 w 170"/>
                <a:gd name="T101" fmla="*/ 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0" h="123">
                  <a:moveTo>
                    <a:pt x="134" y="0"/>
                  </a:moveTo>
                  <a:cubicBezTo>
                    <a:pt x="0" y="24"/>
                    <a:pt x="0" y="24"/>
                    <a:pt x="0" y="24"/>
                  </a:cubicBezTo>
                  <a:cubicBezTo>
                    <a:pt x="0" y="24"/>
                    <a:pt x="0" y="24"/>
                    <a:pt x="0" y="24"/>
                  </a:cubicBezTo>
                  <a:cubicBezTo>
                    <a:pt x="3" y="44"/>
                    <a:pt x="3" y="44"/>
                    <a:pt x="3" y="44"/>
                  </a:cubicBezTo>
                  <a:cubicBezTo>
                    <a:pt x="7" y="44"/>
                    <a:pt x="7" y="44"/>
                    <a:pt x="7" y="44"/>
                  </a:cubicBezTo>
                  <a:cubicBezTo>
                    <a:pt x="16" y="33"/>
                    <a:pt x="16" y="33"/>
                    <a:pt x="16" y="33"/>
                  </a:cubicBezTo>
                  <a:cubicBezTo>
                    <a:pt x="22" y="33"/>
                    <a:pt x="22" y="33"/>
                    <a:pt x="22" y="33"/>
                  </a:cubicBezTo>
                  <a:cubicBezTo>
                    <a:pt x="28" y="25"/>
                    <a:pt x="28" y="25"/>
                    <a:pt x="28" y="25"/>
                  </a:cubicBezTo>
                  <a:cubicBezTo>
                    <a:pt x="30" y="25"/>
                    <a:pt x="30" y="25"/>
                    <a:pt x="30" y="25"/>
                  </a:cubicBezTo>
                  <a:cubicBezTo>
                    <a:pt x="31" y="27"/>
                    <a:pt x="31" y="27"/>
                    <a:pt x="31" y="27"/>
                  </a:cubicBezTo>
                  <a:cubicBezTo>
                    <a:pt x="38" y="22"/>
                    <a:pt x="38" y="22"/>
                    <a:pt x="38" y="22"/>
                  </a:cubicBezTo>
                  <a:cubicBezTo>
                    <a:pt x="41" y="22"/>
                    <a:pt x="41" y="22"/>
                    <a:pt x="41" y="22"/>
                  </a:cubicBezTo>
                  <a:cubicBezTo>
                    <a:pt x="49" y="18"/>
                    <a:pt x="49" y="18"/>
                    <a:pt x="49" y="18"/>
                  </a:cubicBezTo>
                  <a:cubicBezTo>
                    <a:pt x="63" y="22"/>
                    <a:pt x="63" y="22"/>
                    <a:pt x="63" y="22"/>
                  </a:cubicBezTo>
                  <a:cubicBezTo>
                    <a:pt x="67" y="28"/>
                    <a:pt x="67" y="28"/>
                    <a:pt x="67" y="28"/>
                  </a:cubicBezTo>
                  <a:cubicBezTo>
                    <a:pt x="70" y="36"/>
                    <a:pt x="70" y="36"/>
                    <a:pt x="70" y="36"/>
                  </a:cubicBezTo>
                  <a:cubicBezTo>
                    <a:pt x="71" y="36"/>
                    <a:pt x="71" y="36"/>
                    <a:pt x="71" y="36"/>
                  </a:cubicBezTo>
                  <a:cubicBezTo>
                    <a:pt x="83" y="43"/>
                    <a:pt x="83" y="43"/>
                    <a:pt x="83" y="43"/>
                  </a:cubicBezTo>
                  <a:cubicBezTo>
                    <a:pt x="88" y="48"/>
                    <a:pt x="88" y="48"/>
                    <a:pt x="88" y="48"/>
                  </a:cubicBezTo>
                  <a:cubicBezTo>
                    <a:pt x="93" y="51"/>
                    <a:pt x="93" y="51"/>
                    <a:pt x="93" y="51"/>
                  </a:cubicBezTo>
                  <a:cubicBezTo>
                    <a:pt x="94" y="56"/>
                    <a:pt x="94" y="56"/>
                    <a:pt x="94" y="56"/>
                  </a:cubicBezTo>
                  <a:cubicBezTo>
                    <a:pt x="92" y="60"/>
                    <a:pt x="92" y="60"/>
                    <a:pt x="92" y="60"/>
                  </a:cubicBezTo>
                  <a:cubicBezTo>
                    <a:pt x="88" y="61"/>
                    <a:pt x="88" y="61"/>
                    <a:pt x="88" y="61"/>
                  </a:cubicBezTo>
                  <a:cubicBezTo>
                    <a:pt x="89" y="74"/>
                    <a:pt x="89" y="74"/>
                    <a:pt x="89" y="74"/>
                  </a:cubicBezTo>
                  <a:cubicBezTo>
                    <a:pt x="91" y="76"/>
                    <a:pt x="91" y="76"/>
                    <a:pt x="91" y="76"/>
                  </a:cubicBezTo>
                  <a:cubicBezTo>
                    <a:pt x="94" y="75"/>
                    <a:pt x="94" y="75"/>
                    <a:pt x="94" y="75"/>
                  </a:cubicBezTo>
                  <a:cubicBezTo>
                    <a:pt x="97" y="74"/>
                    <a:pt x="97" y="74"/>
                    <a:pt x="97" y="74"/>
                  </a:cubicBezTo>
                  <a:cubicBezTo>
                    <a:pt x="101" y="75"/>
                    <a:pt x="101" y="75"/>
                    <a:pt x="101" y="75"/>
                  </a:cubicBezTo>
                  <a:cubicBezTo>
                    <a:pt x="102" y="76"/>
                    <a:pt x="102" y="76"/>
                    <a:pt x="102" y="76"/>
                  </a:cubicBezTo>
                  <a:cubicBezTo>
                    <a:pt x="106" y="75"/>
                    <a:pt x="106" y="75"/>
                    <a:pt x="106" y="75"/>
                  </a:cubicBezTo>
                  <a:cubicBezTo>
                    <a:pt x="119" y="76"/>
                    <a:pt x="119" y="76"/>
                    <a:pt x="119" y="76"/>
                  </a:cubicBezTo>
                  <a:cubicBezTo>
                    <a:pt x="122" y="78"/>
                    <a:pt x="122" y="78"/>
                    <a:pt x="122" y="78"/>
                  </a:cubicBezTo>
                  <a:cubicBezTo>
                    <a:pt x="126" y="80"/>
                    <a:pt x="126" y="80"/>
                    <a:pt x="126" y="80"/>
                  </a:cubicBezTo>
                  <a:cubicBezTo>
                    <a:pt x="129" y="79"/>
                    <a:pt x="129" y="79"/>
                    <a:pt x="129" y="79"/>
                  </a:cubicBezTo>
                  <a:cubicBezTo>
                    <a:pt x="127" y="75"/>
                    <a:pt x="127" y="75"/>
                    <a:pt x="127" y="75"/>
                  </a:cubicBezTo>
                  <a:cubicBezTo>
                    <a:pt x="124" y="72"/>
                    <a:pt x="124" y="72"/>
                    <a:pt x="124" y="72"/>
                  </a:cubicBezTo>
                  <a:cubicBezTo>
                    <a:pt x="124" y="69"/>
                    <a:pt x="124" y="69"/>
                    <a:pt x="124" y="69"/>
                  </a:cubicBezTo>
                  <a:cubicBezTo>
                    <a:pt x="124" y="68"/>
                    <a:pt x="124" y="68"/>
                    <a:pt x="124" y="68"/>
                  </a:cubicBezTo>
                  <a:cubicBezTo>
                    <a:pt x="118" y="60"/>
                    <a:pt x="118" y="60"/>
                    <a:pt x="118" y="60"/>
                  </a:cubicBezTo>
                  <a:cubicBezTo>
                    <a:pt x="116" y="57"/>
                    <a:pt x="116" y="57"/>
                    <a:pt x="116" y="57"/>
                  </a:cubicBezTo>
                  <a:cubicBezTo>
                    <a:pt x="116" y="50"/>
                    <a:pt x="116" y="50"/>
                    <a:pt x="116" y="50"/>
                  </a:cubicBezTo>
                  <a:cubicBezTo>
                    <a:pt x="115" y="43"/>
                    <a:pt x="115" y="43"/>
                    <a:pt x="115" y="43"/>
                  </a:cubicBezTo>
                  <a:cubicBezTo>
                    <a:pt x="116" y="36"/>
                    <a:pt x="116" y="36"/>
                    <a:pt x="116" y="36"/>
                  </a:cubicBezTo>
                  <a:cubicBezTo>
                    <a:pt x="113" y="31"/>
                    <a:pt x="113" y="31"/>
                    <a:pt x="113" y="31"/>
                  </a:cubicBezTo>
                  <a:cubicBezTo>
                    <a:pt x="111" y="28"/>
                    <a:pt x="111" y="28"/>
                    <a:pt x="111" y="28"/>
                  </a:cubicBezTo>
                  <a:cubicBezTo>
                    <a:pt x="115" y="28"/>
                    <a:pt x="115" y="28"/>
                    <a:pt x="115" y="28"/>
                  </a:cubicBezTo>
                  <a:cubicBezTo>
                    <a:pt x="118" y="22"/>
                    <a:pt x="118" y="22"/>
                    <a:pt x="118" y="22"/>
                  </a:cubicBezTo>
                  <a:cubicBezTo>
                    <a:pt x="124" y="18"/>
                    <a:pt x="124" y="18"/>
                    <a:pt x="124" y="18"/>
                  </a:cubicBezTo>
                  <a:cubicBezTo>
                    <a:pt x="127" y="12"/>
                    <a:pt x="127" y="12"/>
                    <a:pt x="127" y="12"/>
                  </a:cubicBezTo>
                  <a:cubicBezTo>
                    <a:pt x="129" y="13"/>
                    <a:pt x="129" y="13"/>
                    <a:pt x="129" y="13"/>
                  </a:cubicBezTo>
                  <a:cubicBezTo>
                    <a:pt x="128" y="20"/>
                    <a:pt x="128" y="20"/>
                    <a:pt x="128" y="20"/>
                  </a:cubicBezTo>
                  <a:cubicBezTo>
                    <a:pt x="125" y="21"/>
                    <a:pt x="125" y="21"/>
                    <a:pt x="125" y="21"/>
                  </a:cubicBezTo>
                  <a:cubicBezTo>
                    <a:pt x="123" y="27"/>
                    <a:pt x="123" y="27"/>
                    <a:pt x="123" y="27"/>
                  </a:cubicBezTo>
                  <a:cubicBezTo>
                    <a:pt x="123" y="31"/>
                    <a:pt x="123" y="31"/>
                    <a:pt x="123" y="31"/>
                  </a:cubicBezTo>
                  <a:cubicBezTo>
                    <a:pt x="127" y="31"/>
                    <a:pt x="127" y="31"/>
                    <a:pt x="127" y="31"/>
                  </a:cubicBezTo>
                  <a:cubicBezTo>
                    <a:pt x="122" y="36"/>
                    <a:pt x="122" y="36"/>
                    <a:pt x="122" y="36"/>
                  </a:cubicBezTo>
                  <a:cubicBezTo>
                    <a:pt x="120" y="39"/>
                    <a:pt x="120" y="39"/>
                    <a:pt x="120" y="39"/>
                  </a:cubicBezTo>
                  <a:cubicBezTo>
                    <a:pt x="126" y="41"/>
                    <a:pt x="126" y="41"/>
                    <a:pt x="126" y="41"/>
                  </a:cubicBezTo>
                  <a:cubicBezTo>
                    <a:pt x="128" y="42"/>
                    <a:pt x="128" y="42"/>
                    <a:pt x="128" y="42"/>
                  </a:cubicBezTo>
                  <a:cubicBezTo>
                    <a:pt x="131" y="46"/>
                    <a:pt x="131" y="46"/>
                    <a:pt x="131" y="46"/>
                  </a:cubicBezTo>
                  <a:cubicBezTo>
                    <a:pt x="130" y="47"/>
                    <a:pt x="130" y="47"/>
                    <a:pt x="130" y="47"/>
                  </a:cubicBezTo>
                  <a:cubicBezTo>
                    <a:pt x="134" y="51"/>
                    <a:pt x="134" y="51"/>
                    <a:pt x="134" y="51"/>
                  </a:cubicBezTo>
                  <a:cubicBezTo>
                    <a:pt x="134" y="53"/>
                    <a:pt x="134" y="53"/>
                    <a:pt x="134" y="53"/>
                  </a:cubicBezTo>
                  <a:cubicBezTo>
                    <a:pt x="130" y="57"/>
                    <a:pt x="130" y="57"/>
                    <a:pt x="130" y="57"/>
                  </a:cubicBezTo>
                  <a:cubicBezTo>
                    <a:pt x="127" y="57"/>
                    <a:pt x="127" y="57"/>
                    <a:pt x="127" y="57"/>
                  </a:cubicBezTo>
                  <a:cubicBezTo>
                    <a:pt x="128" y="61"/>
                    <a:pt x="128" y="61"/>
                    <a:pt x="128" y="61"/>
                  </a:cubicBezTo>
                  <a:cubicBezTo>
                    <a:pt x="127" y="63"/>
                    <a:pt x="127" y="63"/>
                    <a:pt x="127" y="63"/>
                  </a:cubicBezTo>
                  <a:cubicBezTo>
                    <a:pt x="129" y="65"/>
                    <a:pt x="129" y="65"/>
                    <a:pt x="129" y="65"/>
                  </a:cubicBezTo>
                  <a:cubicBezTo>
                    <a:pt x="133" y="66"/>
                    <a:pt x="133" y="66"/>
                    <a:pt x="133" y="66"/>
                  </a:cubicBezTo>
                  <a:cubicBezTo>
                    <a:pt x="139" y="66"/>
                    <a:pt x="139" y="66"/>
                    <a:pt x="139" y="66"/>
                  </a:cubicBezTo>
                  <a:cubicBezTo>
                    <a:pt x="143" y="69"/>
                    <a:pt x="143" y="69"/>
                    <a:pt x="143" y="69"/>
                  </a:cubicBezTo>
                  <a:cubicBezTo>
                    <a:pt x="146" y="75"/>
                    <a:pt x="146" y="75"/>
                    <a:pt x="146" y="75"/>
                  </a:cubicBezTo>
                  <a:cubicBezTo>
                    <a:pt x="148" y="80"/>
                    <a:pt x="148" y="80"/>
                    <a:pt x="148" y="80"/>
                  </a:cubicBezTo>
                  <a:cubicBezTo>
                    <a:pt x="147" y="81"/>
                    <a:pt x="147" y="81"/>
                    <a:pt x="147" y="81"/>
                  </a:cubicBezTo>
                  <a:cubicBezTo>
                    <a:pt x="150" y="84"/>
                    <a:pt x="150" y="84"/>
                    <a:pt x="150" y="84"/>
                  </a:cubicBezTo>
                  <a:cubicBezTo>
                    <a:pt x="152" y="89"/>
                    <a:pt x="152" y="89"/>
                    <a:pt x="152" y="89"/>
                  </a:cubicBezTo>
                  <a:cubicBezTo>
                    <a:pt x="149" y="98"/>
                    <a:pt x="149" y="98"/>
                    <a:pt x="149" y="98"/>
                  </a:cubicBezTo>
                  <a:cubicBezTo>
                    <a:pt x="148" y="104"/>
                    <a:pt x="148" y="104"/>
                    <a:pt x="148" y="104"/>
                  </a:cubicBezTo>
                  <a:cubicBezTo>
                    <a:pt x="148" y="114"/>
                    <a:pt x="148" y="114"/>
                    <a:pt x="148" y="114"/>
                  </a:cubicBezTo>
                  <a:cubicBezTo>
                    <a:pt x="149" y="120"/>
                    <a:pt x="149" y="120"/>
                    <a:pt x="149" y="120"/>
                  </a:cubicBezTo>
                  <a:cubicBezTo>
                    <a:pt x="151" y="123"/>
                    <a:pt x="151" y="123"/>
                    <a:pt x="151" y="123"/>
                  </a:cubicBezTo>
                  <a:cubicBezTo>
                    <a:pt x="153" y="116"/>
                    <a:pt x="153" y="116"/>
                    <a:pt x="153" y="116"/>
                  </a:cubicBezTo>
                  <a:cubicBezTo>
                    <a:pt x="154" y="105"/>
                    <a:pt x="154" y="105"/>
                    <a:pt x="154" y="105"/>
                  </a:cubicBezTo>
                  <a:cubicBezTo>
                    <a:pt x="157" y="102"/>
                    <a:pt x="157" y="102"/>
                    <a:pt x="157" y="102"/>
                  </a:cubicBezTo>
                  <a:cubicBezTo>
                    <a:pt x="157" y="99"/>
                    <a:pt x="157" y="99"/>
                    <a:pt x="157" y="99"/>
                  </a:cubicBezTo>
                  <a:cubicBezTo>
                    <a:pt x="157" y="97"/>
                    <a:pt x="157" y="97"/>
                    <a:pt x="157" y="97"/>
                  </a:cubicBezTo>
                  <a:cubicBezTo>
                    <a:pt x="160" y="95"/>
                    <a:pt x="160" y="95"/>
                    <a:pt x="160" y="95"/>
                  </a:cubicBezTo>
                  <a:cubicBezTo>
                    <a:pt x="163" y="91"/>
                    <a:pt x="163" y="91"/>
                    <a:pt x="163" y="91"/>
                  </a:cubicBezTo>
                  <a:cubicBezTo>
                    <a:pt x="163" y="82"/>
                    <a:pt x="163" y="82"/>
                    <a:pt x="163" y="82"/>
                  </a:cubicBezTo>
                  <a:cubicBezTo>
                    <a:pt x="163" y="79"/>
                    <a:pt x="163" y="79"/>
                    <a:pt x="163" y="79"/>
                  </a:cubicBezTo>
                  <a:cubicBezTo>
                    <a:pt x="163" y="75"/>
                    <a:pt x="163" y="75"/>
                    <a:pt x="163" y="75"/>
                  </a:cubicBezTo>
                  <a:cubicBezTo>
                    <a:pt x="167" y="71"/>
                    <a:pt x="167" y="71"/>
                    <a:pt x="167" y="71"/>
                  </a:cubicBezTo>
                  <a:cubicBezTo>
                    <a:pt x="168" y="74"/>
                    <a:pt x="168" y="74"/>
                    <a:pt x="168" y="74"/>
                  </a:cubicBezTo>
                  <a:cubicBezTo>
                    <a:pt x="167" y="77"/>
                    <a:pt x="167" y="77"/>
                    <a:pt x="167" y="77"/>
                  </a:cubicBezTo>
                  <a:cubicBezTo>
                    <a:pt x="167" y="77"/>
                    <a:pt x="165" y="80"/>
                    <a:pt x="165" y="80"/>
                  </a:cubicBezTo>
                  <a:cubicBezTo>
                    <a:pt x="166" y="81"/>
                    <a:pt x="168" y="82"/>
                    <a:pt x="168" y="82"/>
                  </a:cubicBezTo>
                  <a:cubicBezTo>
                    <a:pt x="170" y="77"/>
                    <a:pt x="170" y="77"/>
                    <a:pt x="170" y="77"/>
                  </a:cubicBezTo>
                  <a:cubicBezTo>
                    <a:pt x="170" y="68"/>
                    <a:pt x="170" y="68"/>
                    <a:pt x="170" y="68"/>
                  </a:cubicBezTo>
                  <a:cubicBezTo>
                    <a:pt x="169" y="54"/>
                    <a:pt x="169" y="54"/>
                    <a:pt x="169" y="54"/>
                  </a:cubicBezTo>
                  <a:cubicBezTo>
                    <a:pt x="169" y="54"/>
                    <a:pt x="169" y="54"/>
                    <a:pt x="169" y="54"/>
                  </a:cubicBezTo>
                  <a:cubicBezTo>
                    <a:pt x="148" y="57"/>
                    <a:pt x="148" y="57"/>
                    <a:pt x="148" y="57"/>
                  </a:cubicBezTo>
                  <a:lnTo>
                    <a:pt x="134" y="0"/>
                  </a:lnTo>
                  <a:close/>
                </a:path>
              </a:pathLst>
            </a:custGeom>
            <a:grpFill/>
            <a:ln w="6350" cap="flat">
              <a:solidFill>
                <a:srgbClr val="FFFFFF"/>
              </a:solidFill>
              <a:prstDash val="solid"/>
              <a:miter lim="800000"/>
              <a:headEnd/>
              <a:tailEnd/>
            </a:ln>
          </p:spPr>
          <p:txBody>
            <a:bodyPr/>
            <a:lstStyle/>
            <a:p>
              <a:pPr defTabSz="1828434" fontAlgn="auto">
                <a:spcBef>
                  <a:spcPts val="0"/>
                </a:spcBef>
                <a:spcAft>
                  <a:spcPts val="0"/>
                </a:spcAft>
                <a:defRPr/>
              </a:pPr>
              <a:endParaRPr lang="en-US" dirty="0">
                <a:latin typeface="Source Sans Pro Regular" charset="0"/>
                <a:ea typeface="+mn-ea"/>
              </a:endParaRPr>
            </a:p>
          </p:txBody>
        </p:sp>
        <p:sp>
          <p:nvSpPr>
            <p:cNvPr id="270" name="Freeform 44"/>
            <p:cNvSpPr>
              <a:spLocks/>
            </p:cNvSpPr>
            <p:nvPr/>
          </p:nvSpPr>
          <p:spPr bwMode="auto">
            <a:xfrm>
              <a:off x="7411350" y="2367189"/>
              <a:ext cx="249594" cy="246221"/>
            </a:xfrm>
            <a:custGeom>
              <a:avLst/>
              <a:gdLst>
                <a:gd name="T0" fmla="*/ 24 w 148"/>
                <a:gd name="T1" fmla="*/ 136 h 146"/>
                <a:gd name="T2" fmla="*/ 31 w 148"/>
                <a:gd name="T3" fmla="*/ 144 h 146"/>
                <a:gd name="T4" fmla="*/ 38 w 148"/>
                <a:gd name="T5" fmla="*/ 146 h 146"/>
                <a:gd name="T6" fmla="*/ 48 w 148"/>
                <a:gd name="T7" fmla="*/ 142 h 146"/>
                <a:gd name="T8" fmla="*/ 64 w 148"/>
                <a:gd name="T9" fmla="*/ 134 h 146"/>
                <a:gd name="T10" fmla="*/ 79 w 148"/>
                <a:gd name="T11" fmla="*/ 125 h 146"/>
                <a:gd name="T12" fmla="*/ 79 w 148"/>
                <a:gd name="T13" fmla="*/ 112 h 146"/>
                <a:gd name="T14" fmla="*/ 87 w 148"/>
                <a:gd name="T15" fmla="*/ 99 h 146"/>
                <a:gd name="T16" fmla="*/ 91 w 148"/>
                <a:gd name="T17" fmla="*/ 80 h 146"/>
                <a:gd name="T18" fmla="*/ 100 w 148"/>
                <a:gd name="T19" fmla="*/ 84 h 146"/>
                <a:gd name="T20" fmla="*/ 103 w 148"/>
                <a:gd name="T21" fmla="*/ 83 h 146"/>
                <a:gd name="T22" fmla="*/ 108 w 148"/>
                <a:gd name="T23" fmla="*/ 71 h 146"/>
                <a:gd name="T24" fmla="*/ 110 w 148"/>
                <a:gd name="T25" fmla="*/ 67 h 146"/>
                <a:gd name="T26" fmla="*/ 114 w 148"/>
                <a:gd name="T27" fmla="*/ 69 h 146"/>
                <a:gd name="T28" fmla="*/ 122 w 148"/>
                <a:gd name="T29" fmla="*/ 57 h 146"/>
                <a:gd name="T30" fmla="*/ 126 w 148"/>
                <a:gd name="T31" fmla="*/ 47 h 146"/>
                <a:gd name="T32" fmla="*/ 135 w 148"/>
                <a:gd name="T33" fmla="*/ 44 h 146"/>
                <a:gd name="T34" fmla="*/ 143 w 148"/>
                <a:gd name="T35" fmla="*/ 47 h 146"/>
                <a:gd name="T36" fmla="*/ 148 w 148"/>
                <a:gd name="T37" fmla="*/ 43 h 146"/>
                <a:gd name="T38" fmla="*/ 145 w 148"/>
                <a:gd name="T39" fmla="*/ 36 h 146"/>
                <a:gd name="T40" fmla="*/ 130 w 148"/>
                <a:gd name="T41" fmla="*/ 28 h 146"/>
                <a:gd name="T42" fmla="*/ 120 w 148"/>
                <a:gd name="T43" fmla="*/ 31 h 146"/>
                <a:gd name="T44" fmla="*/ 113 w 148"/>
                <a:gd name="T45" fmla="*/ 34 h 146"/>
                <a:gd name="T46" fmla="*/ 107 w 148"/>
                <a:gd name="T47" fmla="*/ 40 h 146"/>
                <a:gd name="T48" fmla="*/ 94 w 148"/>
                <a:gd name="T49" fmla="*/ 50 h 146"/>
                <a:gd name="T50" fmla="*/ 88 w 148"/>
                <a:gd name="T51" fmla="*/ 33 h 146"/>
                <a:gd name="T52" fmla="*/ 51 w 148"/>
                <a:gd name="T53" fmla="*/ 0 h 146"/>
                <a:gd name="T54" fmla="*/ 47 w 148"/>
                <a:gd name="T55" fmla="*/ 3 h 146"/>
                <a:gd name="T56" fmla="*/ 48 w 148"/>
                <a:gd name="T57" fmla="*/ 7 h 146"/>
                <a:gd name="T58" fmla="*/ 48 w 148"/>
                <a:gd name="T59" fmla="*/ 19 h 146"/>
                <a:gd name="T60" fmla="*/ 47 w 148"/>
                <a:gd name="T61" fmla="*/ 28 h 146"/>
                <a:gd name="T62" fmla="*/ 46 w 148"/>
                <a:gd name="T63" fmla="*/ 39 h 146"/>
                <a:gd name="T64" fmla="*/ 36 w 148"/>
                <a:gd name="T65" fmla="*/ 51 h 146"/>
                <a:gd name="T66" fmla="*/ 28 w 148"/>
                <a:gd name="T67" fmla="*/ 55 h 146"/>
                <a:gd name="T68" fmla="*/ 21 w 148"/>
                <a:gd name="T69" fmla="*/ 65 h 146"/>
                <a:gd name="T70" fmla="*/ 19 w 148"/>
                <a:gd name="T71" fmla="*/ 76 h 146"/>
                <a:gd name="T72" fmla="*/ 12 w 148"/>
                <a:gd name="T73" fmla="*/ 76 h 146"/>
                <a:gd name="T74" fmla="*/ 9 w 148"/>
                <a:gd name="T75" fmla="*/ 91 h 146"/>
                <a:gd name="T76" fmla="*/ 3 w 148"/>
                <a:gd name="T77" fmla="*/ 98 h 146"/>
                <a:gd name="T78" fmla="*/ 3 w 148"/>
                <a:gd name="T79" fmla="*/ 114 h 146"/>
                <a:gd name="T80" fmla="*/ 10 w 148"/>
                <a:gd name="T81" fmla="*/ 127 h 146"/>
                <a:gd name="T82" fmla="*/ 19 w 148"/>
                <a:gd name="T83" fmla="*/ 138 h 146"/>
                <a:gd name="T84" fmla="*/ 21 w 148"/>
                <a:gd name="T85" fmla="*/ 136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48" h="146">
                  <a:moveTo>
                    <a:pt x="21" y="136"/>
                  </a:moveTo>
                  <a:lnTo>
                    <a:pt x="24" y="136"/>
                  </a:lnTo>
                  <a:lnTo>
                    <a:pt x="25" y="139"/>
                  </a:lnTo>
                  <a:lnTo>
                    <a:pt x="31" y="144"/>
                  </a:lnTo>
                  <a:lnTo>
                    <a:pt x="36" y="146"/>
                  </a:lnTo>
                  <a:lnTo>
                    <a:pt x="38" y="146"/>
                  </a:lnTo>
                  <a:lnTo>
                    <a:pt x="44" y="139"/>
                  </a:lnTo>
                  <a:lnTo>
                    <a:pt x="48" y="142"/>
                  </a:lnTo>
                  <a:lnTo>
                    <a:pt x="57" y="140"/>
                  </a:lnTo>
                  <a:lnTo>
                    <a:pt x="64" y="134"/>
                  </a:lnTo>
                  <a:lnTo>
                    <a:pt x="75" y="128"/>
                  </a:lnTo>
                  <a:lnTo>
                    <a:pt x="79" y="125"/>
                  </a:lnTo>
                  <a:lnTo>
                    <a:pt x="78" y="117"/>
                  </a:lnTo>
                  <a:lnTo>
                    <a:pt x="79" y="112"/>
                  </a:lnTo>
                  <a:lnTo>
                    <a:pt x="84" y="107"/>
                  </a:lnTo>
                  <a:lnTo>
                    <a:pt x="87" y="99"/>
                  </a:lnTo>
                  <a:lnTo>
                    <a:pt x="90" y="87"/>
                  </a:lnTo>
                  <a:lnTo>
                    <a:pt x="91" y="80"/>
                  </a:lnTo>
                  <a:lnTo>
                    <a:pt x="95" y="82"/>
                  </a:lnTo>
                  <a:lnTo>
                    <a:pt x="100" y="84"/>
                  </a:lnTo>
                  <a:lnTo>
                    <a:pt x="102" y="85"/>
                  </a:lnTo>
                  <a:lnTo>
                    <a:pt x="103" y="83"/>
                  </a:lnTo>
                  <a:lnTo>
                    <a:pt x="106" y="75"/>
                  </a:lnTo>
                  <a:lnTo>
                    <a:pt x="108" y="71"/>
                  </a:lnTo>
                  <a:lnTo>
                    <a:pt x="109" y="67"/>
                  </a:lnTo>
                  <a:lnTo>
                    <a:pt x="110" y="67"/>
                  </a:lnTo>
                  <a:lnTo>
                    <a:pt x="113" y="67"/>
                  </a:lnTo>
                  <a:lnTo>
                    <a:pt x="114" y="69"/>
                  </a:lnTo>
                  <a:lnTo>
                    <a:pt x="119" y="60"/>
                  </a:lnTo>
                  <a:lnTo>
                    <a:pt x="122" y="57"/>
                  </a:lnTo>
                  <a:lnTo>
                    <a:pt x="124" y="54"/>
                  </a:lnTo>
                  <a:lnTo>
                    <a:pt x="126" y="47"/>
                  </a:lnTo>
                  <a:lnTo>
                    <a:pt x="126" y="39"/>
                  </a:lnTo>
                  <a:lnTo>
                    <a:pt x="135" y="44"/>
                  </a:lnTo>
                  <a:lnTo>
                    <a:pt x="141" y="47"/>
                  </a:lnTo>
                  <a:lnTo>
                    <a:pt x="143" y="47"/>
                  </a:lnTo>
                  <a:lnTo>
                    <a:pt x="146" y="44"/>
                  </a:lnTo>
                  <a:lnTo>
                    <a:pt x="148" y="43"/>
                  </a:lnTo>
                  <a:lnTo>
                    <a:pt x="147" y="43"/>
                  </a:lnTo>
                  <a:lnTo>
                    <a:pt x="145" y="36"/>
                  </a:lnTo>
                  <a:lnTo>
                    <a:pt x="141" y="31"/>
                  </a:lnTo>
                  <a:lnTo>
                    <a:pt x="130" y="28"/>
                  </a:lnTo>
                  <a:lnTo>
                    <a:pt x="123" y="31"/>
                  </a:lnTo>
                  <a:lnTo>
                    <a:pt x="120" y="31"/>
                  </a:lnTo>
                  <a:lnTo>
                    <a:pt x="114" y="35"/>
                  </a:lnTo>
                  <a:lnTo>
                    <a:pt x="113" y="34"/>
                  </a:lnTo>
                  <a:lnTo>
                    <a:pt x="112" y="34"/>
                  </a:lnTo>
                  <a:lnTo>
                    <a:pt x="107" y="40"/>
                  </a:lnTo>
                  <a:lnTo>
                    <a:pt x="102" y="40"/>
                  </a:lnTo>
                  <a:lnTo>
                    <a:pt x="94" y="50"/>
                  </a:lnTo>
                  <a:lnTo>
                    <a:pt x="91" y="50"/>
                  </a:lnTo>
                  <a:lnTo>
                    <a:pt x="88" y="33"/>
                  </a:lnTo>
                  <a:lnTo>
                    <a:pt x="57" y="39"/>
                  </a:lnTo>
                  <a:lnTo>
                    <a:pt x="51" y="0"/>
                  </a:lnTo>
                  <a:lnTo>
                    <a:pt x="48" y="0"/>
                  </a:lnTo>
                  <a:lnTo>
                    <a:pt x="47" y="3"/>
                  </a:lnTo>
                  <a:lnTo>
                    <a:pt x="48" y="6"/>
                  </a:lnTo>
                  <a:lnTo>
                    <a:pt x="48" y="7"/>
                  </a:lnTo>
                  <a:lnTo>
                    <a:pt x="48" y="15"/>
                  </a:lnTo>
                  <a:lnTo>
                    <a:pt x="48" y="19"/>
                  </a:lnTo>
                  <a:lnTo>
                    <a:pt x="47" y="22"/>
                  </a:lnTo>
                  <a:lnTo>
                    <a:pt x="47" y="28"/>
                  </a:lnTo>
                  <a:lnTo>
                    <a:pt x="46" y="36"/>
                  </a:lnTo>
                  <a:lnTo>
                    <a:pt x="46" y="39"/>
                  </a:lnTo>
                  <a:lnTo>
                    <a:pt x="44" y="44"/>
                  </a:lnTo>
                  <a:lnTo>
                    <a:pt x="36" y="51"/>
                  </a:lnTo>
                  <a:lnTo>
                    <a:pt x="33" y="55"/>
                  </a:lnTo>
                  <a:lnTo>
                    <a:pt x="28" y="55"/>
                  </a:lnTo>
                  <a:lnTo>
                    <a:pt x="24" y="61"/>
                  </a:lnTo>
                  <a:lnTo>
                    <a:pt x="21" y="65"/>
                  </a:lnTo>
                  <a:lnTo>
                    <a:pt x="20" y="75"/>
                  </a:lnTo>
                  <a:lnTo>
                    <a:pt x="19" y="76"/>
                  </a:lnTo>
                  <a:lnTo>
                    <a:pt x="15" y="73"/>
                  </a:lnTo>
                  <a:lnTo>
                    <a:pt x="12" y="76"/>
                  </a:lnTo>
                  <a:lnTo>
                    <a:pt x="9" y="87"/>
                  </a:lnTo>
                  <a:lnTo>
                    <a:pt x="9" y="91"/>
                  </a:lnTo>
                  <a:lnTo>
                    <a:pt x="7" y="94"/>
                  </a:lnTo>
                  <a:lnTo>
                    <a:pt x="3" y="98"/>
                  </a:lnTo>
                  <a:lnTo>
                    <a:pt x="0" y="101"/>
                  </a:lnTo>
                  <a:lnTo>
                    <a:pt x="3" y="114"/>
                  </a:lnTo>
                  <a:lnTo>
                    <a:pt x="5" y="120"/>
                  </a:lnTo>
                  <a:lnTo>
                    <a:pt x="10" y="127"/>
                  </a:lnTo>
                  <a:lnTo>
                    <a:pt x="15" y="132"/>
                  </a:lnTo>
                  <a:lnTo>
                    <a:pt x="19" y="138"/>
                  </a:lnTo>
                  <a:lnTo>
                    <a:pt x="20" y="138"/>
                  </a:lnTo>
                  <a:lnTo>
                    <a:pt x="21" y="136"/>
                  </a:lnTo>
                  <a:close/>
                </a:path>
              </a:pathLst>
            </a:custGeom>
            <a:grpFill/>
            <a:ln w="6350" cap="flat">
              <a:solidFill>
                <a:srgbClr val="FFFFFF"/>
              </a:solidFill>
              <a:prstDash val="solid"/>
              <a:miter lim="800000"/>
              <a:headEnd/>
              <a:tailEnd/>
            </a:ln>
          </p:spPr>
          <p:txBody>
            <a:bodyPr/>
            <a:lstStyle/>
            <a:p>
              <a:pPr defTabSz="1828434" fontAlgn="auto">
                <a:spcBef>
                  <a:spcPts val="0"/>
                </a:spcBef>
                <a:spcAft>
                  <a:spcPts val="0"/>
                </a:spcAft>
                <a:defRPr/>
              </a:pPr>
              <a:endParaRPr lang="en-US" dirty="0">
                <a:latin typeface="Source Sans Pro Regular" charset="0"/>
                <a:ea typeface="+mn-ea"/>
              </a:endParaRPr>
            </a:p>
          </p:txBody>
        </p:sp>
        <p:sp>
          <p:nvSpPr>
            <p:cNvPr id="271" name="Freeform 45"/>
            <p:cNvSpPr>
              <a:spLocks/>
            </p:cNvSpPr>
            <p:nvPr/>
          </p:nvSpPr>
          <p:spPr bwMode="auto">
            <a:xfrm>
              <a:off x="7045393" y="2498731"/>
              <a:ext cx="398000" cy="205746"/>
            </a:xfrm>
            <a:custGeom>
              <a:avLst/>
              <a:gdLst>
                <a:gd name="T0" fmla="*/ 207 w 236"/>
                <a:gd name="T1" fmla="*/ 91 h 122"/>
                <a:gd name="T2" fmla="*/ 214 w 236"/>
                <a:gd name="T3" fmla="*/ 88 h 122"/>
                <a:gd name="T4" fmla="*/ 220 w 236"/>
                <a:gd name="T5" fmla="*/ 74 h 122"/>
                <a:gd name="T6" fmla="*/ 235 w 236"/>
                <a:gd name="T7" fmla="*/ 64 h 122"/>
                <a:gd name="T8" fmla="*/ 232 w 236"/>
                <a:gd name="T9" fmla="*/ 54 h 122"/>
                <a:gd name="T10" fmla="*/ 222 w 236"/>
                <a:gd name="T11" fmla="*/ 42 h 122"/>
                <a:gd name="T12" fmla="*/ 217 w 236"/>
                <a:gd name="T13" fmla="*/ 23 h 122"/>
                <a:gd name="T14" fmla="*/ 215 w 236"/>
                <a:gd name="T15" fmla="*/ 22 h 122"/>
                <a:gd name="T16" fmla="*/ 207 w 236"/>
                <a:gd name="T17" fmla="*/ 13 h 122"/>
                <a:gd name="T18" fmla="*/ 203 w 236"/>
                <a:gd name="T19" fmla="*/ 11 h 122"/>
                <a:gd name="T20" fmla="*/ 199 w 236"/>
                <a:gd name="T21" fmla="*/ 15 h 122"/>
                <a:gd name="T22" fmla="*/ 192 w 236"/>
                <a:gd name="T23" fmla="*/ 17 h 122"/>
                <a:gd name="T24" fmla="*/ 184 w 236"/>
                <a:gd name="T25" fmla="*/ 13 h 122"/>
                <a:gd name="T26" fmla="*/ 181 w 236"/>
                <a:gd name="T27" fmla="*/ 16 h 122"/>
                <a:gd name="T28" fmla="*/ 178 w 236"/>
                <a:gd name="T29" fmla="*/ 18 h 122"/>
                <a:gd name="T30" fmla="*/ 174 w 236"/>
                <a:gd name="T31" fmla="*/ 15 h 122"/>
                <a:gd name="T32" fmla="*/ 166 w 236"/>
                <a:gd name="T33" fmla="*/ 13 h 122"/>
                <a:gd name="T34" fmla="*/ 163 w 236"/>
                <a:gd name="T35" fmla="*/ 7 h 122"/>
                <a:gd name="T36" fmla="*/ 154 w 236"/>
                <a:gd name="T37" fmla="*/ 0 h 122"/>
                <a:gd name="T38" fmla="*/ 148 w 236"/>
                <a:gd name="T39" fmla="*/ 3 h 122"/>
                <a:gd name="T40" fmla="*/ 141 w 236"/>
                <a:gd name="T41" fmla="*/ 2 h 122"/>
                <a:gd name="T42" fmla="*/ 144 w 236"/>
                <a:gd name="T43" fmla="*/ 7 h 122"/>
                <a:gd name="T44" fmla="*/ 144 w 236"/>
                <a:gd name="T45" fmla="*/ 15 h 122"/>
                <a:gd name="T46" fmla="*/ 138 w 236"/>
                <a:gd name="T47" fmla="*/ 17 h 122"/>
                <a:gd name="T48" fmla="*/ 126 w 236"/>
                <a:gd name="T49" fmla="*/ 20 h 122"/>
                <a:gd name="T50" fmla="*/ 125 w 236"/>
                <a:gd name="T51" fmla="*/ 23 h 122"/>
                <a:gd name="T52" fmla="*/ 124 w 236"/>
                <a:gd name="T53" fmla="*/ 29 h 122"/>
                <a:gd name="T54" fmla="*/ 120 w 236"/>
                <a:gd name="T55" fmla="*/ 37 h 122"/>
                <a:gd name="T56" fmla="*/ 115 w 236"/>
                <a:gd name="T57" fmla="*/ 39 h 122"/>
                <a:gd name="T58" fmla="*/ 112 w 236"/>
                <a:gd name="T59" fmla="*/ 47 h 122"/>
                <a:gd name="T60" fmla="*/ 104 w 236"/>
                <a:gd name="T61" fmla="*/ 52 h 122"/>
                <a:gd name="T62" fmla="*/ 100 w 236"/>
                <a:gd name="T63" fmla="*/ 48 h 122"/>
                <a:gd name="T64" fmla="*/ 97 w 236"/>
                <a:gd name="T65" fmla="*/ 44 h 122"/>
                <a:gd name="T66" fmla="*/ 93 w 236"/>
                <a:gd name="T67" fmla="*/ 51 h 122"/>
                <a:gd name="T68" fmla="*/ 92 w 236"/>
                <a:gd name="T69" fmla="*/ 58 h 122"/>
                <a:gd name="T70" fmla="*/ 86 w 236"/>
                <a:gd name="T71" fmla="*/ 55 h 122"/>
                <a:gd name="T72" fmla="*/ 80 w 236"/>
                <a:gd name="T73" fmla="*/ 56 h 122"/>
                <a:gd name="T74" fmla="*/ 76 w 236"/>
                <a:gd name="T75" fmla="*/ 61 h 122"/>
                <a:gd name="T76" fmla="*/ 71 w 236"/>
                <a:gd name="T77" fmla="*/ 60 h 122"/>
                <a:gd name="T78" fmla="*/ 63 w 236"/>
                <a:gd name="T79" fmla="*/ 57 h 122"/>
                <a:gd name="T80" fmla="*/ 57 w 236"/>
                <a:gd name="T81" fmla="*/ 61 h 122"/>
                <a:gd name="T82" fmla="*/ 49 w 236"/>
                <a:gd name="T83" fmla="*/ 66 h 122"/>
                <a:gd name="T84" fmla="*/ 43 w 236"/>
                <a:gd name="T85" fmla="*/ 67 h 122"/>
                <a:gd name="T86" fmla="*/ 43 w 236"/>
                <a:gd name="T87" fmla="*/ 72 h 122"/>
                <a:gd name="T88" fmla="*/ 44 w 236"/>
                <a:gd name="T89" fmla="*/ 78 h 122"/>
                <a:gd name="T90" fmla="*/ 36 w 236"/>
                <a:gd name="T91" fmla="*/ 81 h 122"/>
                <a:gd name="T92" fmla="*/ 33 w 236"/>
                <a:gd name="T93" fmla="*/ 88 h 122"/>
                <a:gd name="T94" fmla="*/ 33 w 236"/>
                <a:gd name="T95" fmla="*/ 94 h 122"/>
                <a:gd name="T96" fmla="*/ 27 w 236"/>
                <a:gd name="T97" fmla="*/ 94 h 122"/>
                <a:gd name="T98" fmla="*/ 19 w 236"/>
                <a:gd name="T99" fmla="*/ 89 h 122"/>
                <a:gd name="T100" fmla="*/ 14 w 236"/>
                <a:gd name="T101" fmla="*/ 93 h 122"/>
                <a:gd name="T102" fmla="*/ 10 w 236"/>
                <a:gd name="T103" fmla="*/ 97 h 122"/>
                <a:gd name="T104" fmla="*/ 14 w 236"/>
                <a:gd name="T105" fmla="*/ 102 h 122"/>
                <a:gd name="T106" fmla="*/ 14 w 236"/>
                <a:gd name="T107" fmla="*/ 107 h 122"/>
                <a:gd name="T108" fmla="*/ 12 w 236"/>
                <a:gd name="T109" fmla="*/ 115 h 122"/>
                <a:gd name="T110" fmla="*/ 7 w 236"/>
                <a:gd name="T111" fmla="*/ 116 h 122"/>
                <a:gd name="T112" fmla="*/ 5 w 236"/>
                <a:gd name="T113" fmla="*/ 117 h 122"/>
                <a:gd name="T114" fmla="*/ 0 w 236"/>
                <a:gd name="T115" fmla="*/ 117 h 122"/>
                <a:gd name="T116" fmla="*/ 0 w 236"/>
                <a:gd name="T117" fmla="*/ 121 h 122"/>
                <a:gd name="T118" fmla="*/ 2 w 236"/>
                <a:gd name="T119" fmla="*/ 121 h 122"/>
                <a:gd name="T120" fmla="*/ 50 w 236"/>
                <a:gd name="T121" fmla="*/ 111 h 122"/>
                <a:gd name="T122" fmla="*/ 192 w 236"/>
                <a:gd name="T123" fmla="*/ 100 h 122"/>
                <a:gd name="T124" fmla="*/ 202 w 236"/>
                <a:gd name="T125" fmla="*/ 94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6" h="122">
                  <a:moveTo>
                    <a:pt x="202" y="94"/>
                  </a:moveTo>
                  <a:lnTo>
                    <a:pt x="207" y="91"/>
                  </a:lnTo>
                  <a:lnTo>
                    <a:pt x="210" y="89"/>
                  </a:lnTo>
                  <a:lnTo>
                    <a:pt x="214" y="88"/>
                  </a:lnTo>
                  <a:lnTo>
                    <a:pt x="217" y="79"/>
                  </a:lnTo>
                  <a:lnTo>
                    <a:pt x="220" y="74"/>
                  </a:lnTo>
                  <a:lnTo>
                    <a:pt x="231" y="70"/>
                  </a:lnTo>
                  <a:lnTo>
                    <a:pt x="235" y="64"/>
                  </a:lnTo>
                  <a:lnTo>
                    <a:pt x="236" y="60"/>
                  </a:lnTo>
                  <a:lnTo>
                    <a:pt x="232" y="54"/>
                  </a:lnTo>
                  <a:lnTo>
                    <a:pt x="227" y="49"/>
                  </a:lnTo>
                  <a:lnTo>
                    <a:pt x="222" y="42"/>
                  </a:lnTo>
                  <a:lnTo>
                    <a:pt x="220" y="36"/>
                  </a:lnTo>
                  <a:lnTo>
                    <a:pt x="217" y="23"/>
                  </a:lnTo>
                  <a:lnTo>
                    <a:pt x="218" y="22"/>
                  </a:lnTo>
                  <a:lnTo>
                    <a:pt x="215" y="22"/>
                  </a:lnTo>
                  <a:lnTo>
                    <a:pt x="211" y="18"/>
                  </a:lnTo>
                  <a:lnTo>
                    <a:pt x="207" y="13"/>
                  </a:lnTo>
                  <a:lnTo>
                    <a:pt x="204" y="10"/>
                  </a:lnTo>
                  <a:lnTo>
                    <a:pt x="203" y="11"/>
                  </a:lnTo>
                  <a:lnTo>
                    <a:pt x="201" y="12"/>
                  </a:lnTo>
                  <a:lnTo>
                    <a:pt x="199" y="15"/>
                  </a:lnTo>
                  <a:lnTo>
                    <a:pt x="198" y="16"/>
                  </a:lnTo>
                  <a:lnTo>
                    <a:pt x="192" y="17"/>
                  </a:lnTo>
                  <a:lnTo>
                    <a:pt x="187" y="15"/>
                  </a:lnTo>
                  <a:lnTo>
                    <a:pt x="184" y="13"/>
                  </a:lnTo>
                  <a:lnTo>
                    <a:pt x="183" y="14"/>
                  </a:lnTo>
                  <a:lnTo>
                    <a:pt x="181" y="16"/>
                  </a:lnTo>
                  <a:lnTo>
                    <a:pt x="181" y="17"/>
                  </a:lnTo>
                  <a:lnTo>
                    <a:pt x="178" y="18"/>
                  </a:lnTo>
                  <a:lnTo>
                    <a:pt x="176" y="16"/>
                  </a:lnTo>
                  <a:lnTo>
                    <a:pt x="174" y="15"/>
                  </a:lnTo>
                  <a:lnTo>
                    <a:pt x="171" y="14"/>
                  </a:lnTo>
                  <a:lnTo>
                    <a:pt x="166" y="13"/>
                  </a:lnTo>
                  <a:lnTo>
                    <a:pt x="165" y="11"/>
                  </a:lnTo>
                  <a:lnTo>
                    <a:pt x="163" y="7"/>
                  </a:lnTo>
                  <a:lnTo>
                    <a:pt x="159" y="4"/>
                  </a:lnTo>
                  <a:lnTo>
                    <a:pt x="154" y="0"/>
                  </a:lnTo>
                  <a:lnTo>
                    <a:pt x="153" y="1"/>
                  </a:lnTo>
                  <a:lnTo>
                    <a:pt x="148" y="3"/>
                  </a:lnTo>
                  <a:lnTo>
                    <a:pt x="143" y="1"/>
                  </a:lnTo>
                  <a:lnTo>
                    <a:pt x="141" y="2"/>
                  </a:lnTo>
                  <a:lnTo>
                    <a:pt x="142" y="6"/>
                  </a:lnTo>
                  <a:lnTo>
                    <a:pt x="144" y="7"/>
                  </a:lnTo>
                  <a:lnTo>
                    <a:pt x="143" y="9"/>
                  </a:lnTo>
                  <a:lnTo>
                    <a:pt x="144" y="15"/>
                  </a:lnTo>
                  <a:lnTo>
                    <a:pt x="142" y="17"/>
                  </a:lnTo>
                  <a:lnTo>
                    <a:pt x="138" y="17"/>
                  </a:lnTo>
                  <a:lnTo>
                    <a:pt x="134" y="19"/>
                  </a:lnTo>
                  <a:lnTo>
                    <a:pt x="126" y="20"/>
                  </a:lnTo>
                  <a:lnTo>
                    <a:pt x="125" y="21"/>
                  </a:lnTo>
                  <a:lnTo>
                    <a:pt x="125" y="23"/>
                  </a:lnTo>
                  <a:lnTo>
                    <a:pt x="124" y="25"/>
                  </a:lnTo>
                  <a:lnTo>
                    <a:pt x="124" y="29"/>
                  </a:lnTo>
                  <a:lnTo>
                    <a:pt x="122" y="33"/>
                  </a:lnTo>
                  <a:lnTo>
                    <a:pt x="120" y="37"/>
                  </a:lnTo>
                  <a:lnTo>
                    <a:pt x="118" y="39"/>
                  </a:lnTo>
                  <a:lnTo>
                    <a:pt x="115" y="39"/>
                  </a:lnTo>
                  <a:lnTo>
                    <a:pt x="112" y="44"/>
                  </a:lnTo>
                  <a:lnTo>
                    <a:pt x="112" y="47"/>
                  </a:lnTo>
                  <a:lnTo>
                    <a:pt x="110" y="51"/>
                  </a:lnTo>
                  <a:lnTo>
                    <a:pt x="104" y="52"/>
                  </a:lnTo>
                  <a:lnTo>
                    <a:pt x="103" y="51"/>
                  </a:lnTo>
                  <a:lnTo>
                    <a:pt x="100" y="48"/>
                  </a:lnTo>
                  <a:lnTo>
                    <a:pt x="99" y="44"/>
                  </a:lnTo>
                  <a:lnTo>
                    <a:pt x="97" y="44"/>
                  </a:lnTo>
                  <a:lnTo>
                    <a:pt x="96" y="48"/>
                  </a:lnTo>
                  <a:lnTo>
                    <a:pt x="93" y="51"/>
                  </a:lnTo>
                  <a:lnTo>
                    <a:pt x="93" y="55"/>
                  </a:lnTo>
                  <a:lnTo>
                    <a:pt x="92" y="58"/>
                  </a:lnTo>
                  <a:lnTo>
                    <a:pt x="88" y="57"/>
                  </a:lnTo>
                  <a:lnTo>
                    <a:pt x="86" y="55"/>
                  </a:lnTo>
                  <a:lnTo>
                    <a:pt x="82" y="55"/>
                  </a:lnTo>
                  <a:lnTo>
                    <a:pt x="80" y="56"/>
                  </a:lnTo>
                  <a:lnTo>
                    <a:pt x="76" y="57"/>
                  </a:lnTo>
                  <a:lnTo>
                    <a:pt x="76" y="61"/>
                  </a:lnTo>
                  <a:lnTo>
                    <a:pt x="75" y="62"/>
                  </a:lnTo>
                  <a:lnTo>
                    <a:pt x="71" y="60"/>
                  </a:lnTo>
                  <a:lnTo>
                    <a:pt x="68" y="57"/>
                  </a:lnTo>
                  <a:lnTo>
                    <a:pt x="63" y="57"/>
                  </a:lnTo>
                  <a:lnTo>
                    <a:pt x="60" y="57"/>
                  </a:lnTo>
                  <a:lnTo>
                    <a:pt x="57" y="61"/>
                  </a:lnTo>
                  <a:lnTo>
                    <a:pt x="49" y="61"/>
                  </a:lnTo>
                  <a:lnTo>
                    <a:pt x="49" y="66"/>
                  </a:lnTo>
                  <a:lnTo>
                    <a:pt x="46" y="66"/>
                  </a:lnTo>
                  <a:lnTo>
                    <a:pt x="43" y="67"/>
                  </a:lnTo>
                  <a:lnTo>
                    <a:pt x="43" y="71"/>
                  </a:lnTo>
                  <a:lnTo>
                    <a:pt x="43" y="72"/>
                  </a:lnTo>
                  <a:lnTo>
                    <a:pt x="43" y="75"/>
                  </a:lnTo>
                  <a:lnTo>
                    <a:pt x="44" y="78"/>
                  </a:lnTo>
                  <a:lnTo>
                    <a:pt x="42" y="79"/>
                  </a:lnTo>
                  <a:lnTo>
                    <a:pt x="36" y="81"/>
                  </a:lnTo>
                  <a:lnTo>
                    <a:pt x="33" y="83"/>
                  </a:lnTo>
                  <a:lnTo>
                    <a:pt x="33" y="88"/>
                  </a:lnTo>
                  <a:lnTo>
                    <a:pt x="35" y="93"/>
                  </a:lnTo>
                  <a:lnTo>
                    <a:pt x="33" y="94"/>
                  </a:lnTo>
                  <a:lnTo>
                    <a:pt x="30" y="94"/>
                  </a:lnTo>
                  <a:lnTo>
                    <a:pt x="27" y="94"/>
                  </a:lnTo>
                  <a:lnTo>
                    <a:pt x="23" y="91"/>
                  </a:lnTo>
                  <a:lnTo>
                    <a:pt x="19" y="89"/>
                  </a:lnTo>
                  <a:lnTo>
                    <a:pt x="17" y="90"/>
                  </a:lnTo>
                  <a:lnTo>
                    <a:pt x="14" y="93"/>
                  </a:lnTo>
                  <a:lnTo>
                    <a:pt x="11" y="94"/>
                  </a:lnTo>
                  <a:lnTo>
                    <a:pt x="10" y="97"/>
                  </a:lnTo>
                  <a:lnTo>
                    <a:pt x="10" y="100"/>
                  </a:lnTo>
                  <a:lnTo>
                    <a:pt x="14" y="102"/>
                  </a:lnTo>
                  <a:lnTo>
                    <a:pt x="14" y="104"/>
                  </a:lnTo>
                  <a:lnTo>
                    <a:pt x="14" y="107"/>
                  </a:lnTo>
                  <a:lnTo>
                    <a:pt x="14" y="112"/>
                  </a:lnTo>
                  <a:lnTo>
                    <a:pt x="12" y="115"/>
                  </a:lnTo>
                  <a:lnTo>
                    <a:pt x="10" y="116"/>
                  </a:lnTo>
                  <a:lnTo>
                    <a:pt x="7" y="116"/>
                  </a:lnTo>
                  <a:lnTo>
                    <a:pt x="5" y="117"/>
                  </a:lnTo>
                  <a:lnTo>
                    <a:pt x="5" y="117"/>
                  </a:lnTo>
                  <a:lnTo>
                    <a:pt x="4" y="117"/>
                  </a:lnTo>
                  <a:lnTo>
                    <a:pt x="0" y="117"/>
                  </a:lnTo>
                  <a:lnTo>
                    <a:pt x="0" y="118"/>
                  </a:lnTo>
                  <a:lnTo>
                    <a:pt x="0" y="121"/>
                  </a:lnTo>
                  <a:lnTo>
                    <a:pt x="0" y="122"/>
                  </a:lnTo>
                  <a:lnTo>
                    <a:pt x="2" y="121"/>
                  </a:lnTo>
                  <a:lnTo>
                    <a:pt x="52" y="120"/>
                  </a:lnTo>
                  <a:lnTo>
                    <a:pt x="50" y="111"/>
                  </a:lnTo>
                  <a:lnTo>
                    <a:pt x="143" y="105"/>
                  </a:lnTo>
                  <a:lnTo>
                    <a:pt x="192" y="100"/>
                  </a:lnTo>
                  <a:lnTo>
                    <a:pt x="198" y="97"/>
                  </a:lnTo>
                  <a:lnTo>
                    <a:pt x="202" y="94"/>
                  </a:lnTo>
                  <a:close/>
                </a:path>
              </a:pathLst>
            </a:custGeom>
            <a:grpFill/>
            <a:ln w="6350" cap="flat">
              <a:solidFill>
                <a:srgbClr val="FFFFFF"/>
              </a:solidFill>
              <a:prstDash val="solid"/>
              <a:miter lim="800000"/>
              <a:headEnd/>
              <a:tailEnd/>
            </a:ln>
          </p:spPr>
          <p:txBody>
            <a:bodyPr/>
            <a:lstStyle/>
            <a:p>
              <a:pPr defTabSz="1828434" fontAlgn="auto">
                <a:spcBef>
                  <a:spcPts val="0"/>
                </a:spcBef>
                <a:spcAft>
                  <a:spcPts val="0"/>
                </a:spcAft>
                <a:defRPr/>
              </a:pPr>
              <a:endParaRPr lang="en-US" dirty="0">
                <a:latin typeface="Source Sans Pro Regular" charset="0"/>
                <a:ea typeface="+mn-ea"/>
              </a:endParaRPr>
            </a:p>
          </p:txBody>
        </p:sp>
        <p:sp>
          <p:nvSpPr>
            <p:cNvPr id="272" name="Freeform 46"/>
            <p:cNvSpPr>
              <a:spLocks/>
            </p:cNvSpPr>
            <p:nvPr/>
          </p:nvSpPr>
          <p:spPr bwMode="auto">
            <a:xfrm>
              <a:off x="6706417" y="2426214"/>
              <a:ext cx="362585" cy="315365"/>
            </a:xfrm>
            <a:custGeom>
              <a:avLst/>
              <a:gdLst>
                <a:gd name="T0" fmla="*/ 238 w 254"/>
                <a:gd name="T1" fmla="*/ 190 h 221"/>
                <a:gd name="T2" fmla="*/ 242 w 254"/>
                <a:gd name="T3" fmla="*/ 189 h 221"/>
                <a:gd name="T4" fmla="*/ 244 w 254"/>
                <a:gd name="T5" fmla="*/ 188 h 221"/>
                <a:gd name="T6" fmla="*/ 249 w 254"/>
                <a:gd name="T7" fmla="*/ 187 h 221"/>
                <a:gd name="T8" fmla="*/ 254 w 254"/>
                <a:gd name="T9" fmla="*/ 183 h 221"/>
                <a:gd name="T10" fmla="*/ 254 w 254"/>
                <a:gd name="T11" fmla="*/ 173 h 221"/>
                <a:gd name="T12" fmla="*/ 250 w 254"/>
                <a:gd name="T13" fmla="*/ 168 h 221"/>
                <a:gd name="T14" fmla="*/ 251 w 254"/>
                <a:gd name="T15" fmla="*/ 161 h 221"/>
                <a:gd name="T16" fmla="*/ 243 w 254"/>
                <a:gd name="T17" fmla="*/ 166 h 221"/>
                <a:gd name="T18" fmla="*/ 238 w 254"/>
                <a:gd name="T19" fmla="*/ 156 h 221"/>
                <a:gd name="T20" fmla="*/ 240 w 254"/>
                <a:gd name="T21" fmla="*/ 146 h 221"/>
                <a:gd name="T22" fmla="*/ 232 w 254"/>
                <a:gd name="T23" fmla="*/ 131 h 221"/>
                <a:gd name="T24" fmla="*/ 216 w 254"/>
                <a:gd name="T25" fmla="*/ 124 h 221"/>
                <a:gd name="T26" fmla="*/ 202 w 254"/>
                <a:gd name="T27" fmla="*/ 112 h 221"/>
                <a:gd name="T28" fmla="*/ 204 w 254"/>
                <a:gd name="T29" fmla="*/ 100 h 221"/>
                <a:gd name="T30" fmla="*/ 206 w 254"/>
                <a:gd name="T31" fmla="*/ 91 h 221"/>
                <a:gd name="T32" fmla="*/ 206 w 254"/>
                <a:gd name="T33" fmla="*/ 80 h 221"/>
                <a:gd name="T34" fmla="*/ 196 w 254"/>
                <a:gd name="T35" fmla="*/ 76 h 221"/>
                <a:gd name="T36" fmla="*/ 191 w 254"/>
                <a:gd name="T37" fmla="*/ 81 h 221"/>
                <a:gd name="T38" fmla="*/ 186 w 254"/>
                <a:gd name="T39" fmla="*/ 67 h 221"/>
                <a:gd name="T40" fmla="*/ 163 w 254"/>
                <a:gd name="T41" fmla="*/ 45 h 221"/>
                <a:gd name="T42" fmla="*/ 156 w 254"/>
                <a:gd name="T43" fmla="*/ 22 h 221"/>
                <a:gd name="T44" fmla="*/ 158 w 254"/>
                <a:gd name="T45" fmla="*/ 10 h 221"/>
                <a:gd name="T46" fmla="*/ 0 w 254"/>
                <a:gd name="T47" fmla="*/ 2 h 221"/>
                <a:gd name="T48" fmla="*/ 4 w 254"/>
                <a:gd name="T49" fmla="*/ 6 h 221"/>
                <a:gd name="T50" fmla="*/ 3 w 254"/>
                <a:gd name="T51" fmla="*/ 13 h 221"/>
                <a:gd name="T52" fmla="*/ 5 w 254"/>
                <a:gd name="T53" fmla="*/ 17 h 221"/>
                <a:gd name="T54" fmla="*/ 12 w 254"/>
                <a:gd name="T55" fmla="*/ 25 h 221"/>
                <a:gd name="T56" fmla="*/ 14 w 254"/>
                <a:gd name="T57" fmla="*/ 29 h 221"/>
                <a:gd name="T58" fmla="*/ 20 w 254"/>
                <a:gd name="T59" fmla="*/ 39 h 221"/>
                <a:gd name="T60" fmla="*/ 31 w 254"/>
                <a:gd name="T61" fmla="*/ 39 h 221"/>
                <a:gd name="T62" fmla="*/ 28 w 254"/>
                <a:gd name="T63" fmla="*/ 50 h 221"/>
                <a:gd name="T64" fmla="*/ 31 w 254"/>
                <a:gd name="T65" fmla="*/ 61 h 221"/>
                <a:gd name="T66" fmla="*/ 36 w 254"/>
                <a:gd name="T67" fmla="*/ 69 h 221"/>
                <a:gd name="T68" fmla="*/ 42 w 254"/>
                <a:gd name="T69" fmla="*/ 176 h 221"/>
                <a:gd name="T70" fmla="*/ 215 w 254"/>
                <a:gd name="T71" fmla="*/ 197 h 221"/>
                <a:gd name="T72" fmla="*/ 205 w 254"/>
                <a:gd name="T73" fmla="*/ 221 h 221"/>
                <a:gd name="T74" fmla="*/ 234 w 254"/>
                <a:gd name="T75" fmla="*/ 216 h 221"/>
                <a:gd name="T76" fmla="*/ 237 w 254"/>
                <a:gd name="T77" fmla="*/ 211 h 221"/>
                <a:gd name="T78" fmla="*/ 234 w 254"/>
                <a:gd name="T79" fmla="*/ 206 h 221"/>
                <a:gd name="T80" fmla="*/ 237 w 254"/>
                <a:gd name="T81" fmla="*/ 203 h 221"/>
                <a:gd name="T82" fmla="*/ 238 w 254"/>
                <a:gd name="T83" fmla="*/ 197 h 221"/>
                <a:gd name="T84" fmla="*/ 238 w 254"/>
                <a:gd name="T85" fmla="*/ 193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54" h="221">
                  <a:moveTo>
                    <a:pt x="238" y="193"/>
                  </a:moveTo>
                  <a:cubicBezTo>
                    <a:pt x="238" y="190"/>
                    <a:pt x="238" y="190"/>
                    <a:pt x="238" y="190"/>
                  </a:cubicBezTo>
                  <a:cubicBezTo>
                    <a:pt x="238" y="189"/>
                    <a:pt x="238" y="189"/>
                    <a:pt x="238" y="189"/>
                  </a:cubicBezTo>
                  <a:cubicBezTo>
                    <a:pt x="242" y="189"/>
                    <a:pt x="242" y="189"/>
                    <a:pt x="242" y="189"/>
                  </a:cubicBezTo>
                  <a:cubicBezTo>
                    <a:pt x="243" y="189"/>
                    <a:pt x="243" y="189"/>
                    <a:pt x="243" y="189"/>
                  </a:cubicBezTo>
                  <a:cubicBezTo>
                    <a:pt x="244" y="188"/>
                    <a:pt x="244" y="188"/>
                    <a:pt x="244" y="188"/>
                  </a:cubicBezTo>
                  <a:cubicBezTo>
                    <a:pt x="246" y="187"/>
                    <a:pt x="246" y="187"/>
                    <a:pt x="246" y="187"/>
                  </a:cubicBezTo>
                  <a:cubicBezTo>
                    <a:pt x="249" y="187"/>
                    <a:pt x="249" y="187"/>
                    <a:pt x="249" y="187"/>
                  </a:cubicBezTo>
                  <a:cubicBezTo>
                    <a:pt x="252" y="186"/>
                    <a:pt x="252" y="186"/>
                    <a:pt x="252" y="186"/>
                  </a:cubicBezTo>
                  <a:cubicBezTo>
                    <a:pt x="254" y="183"/>
                    <a:pt x="254" y="183"/>
                    <a:pt x="254" y="183"/>
                  </a:cubicBezTo>
                  <a:cubicBezTo>
                    <a:pt x="254" y="177"/>
                    <a:pt x="254" y="177"/>
                    <a:pt x="254" y="177"/>
                  </a:cubicBezTo>
                  <a:cubicBezTo>
                    <a:pt x="254" y="173"/>
                    <a:pt x="254" y="173"/>
                    <a:pt x="254" y="173"/>
                  </a:cubicBezTo>
                  <a:cubicBezTo>
                    <a:pt x="254" y="171"/>
                    <a:pt x="254" y="171"/>
                    <a:pt x="254" y="171"/>
                  </a:cubicBezTo>
                  <a:cubicBezTo>
                    <a:pt x="250" y="168"/>
                    <a:pt x="250" y="168"/>
                    <a:pt x="250" y="168"/>
                  </a:cubicBezTo>
                  <a:cubicBezTo>
                    <a:pt x="250" y="165"/>
                    <a:pt x="250" y="165"/>
                    <a:pt x="250" y="165"/>
                  </a:cubicBezTo>
                  <a:cubicBezTo>
                    <a:pt x="251" y="161"/>
                    <a:pt x="251" y="161"/>
                    <a:pt x="251" y="161"/>
                  </a:cubicBezTo>
                  <a:cubicBezTo>
                    <a:pt x="246" y="161"/>
                    <a:pt x="246" y="161"/>
                    <a:pt x="246" y="161"/>
                  </a:cubicBezTo>
                  <a:cubicBezTo>
                    <a:pt x="243" y="166"/>
                    <a:pt x="243" y="166"/>
                    <a:pt x="243" y="166"/>
                  </a:cubicBezTo>
                  <a:cubicBezTo>
                    <a:pt x="243" y="161"/>
                    <a:pt x="243" y="161"/>
                    <a:pt x="243" y="161"/>
                  </a:cubicBezTo>
                  <a:cubicBezTo>
                    <a:pt x="238" y="156"/>
                    <a:pt x="238" y="156"/>
                    <a:pt x="238" y="156"/>
                  </a:cubicBezTo>
                  <a:cubicBezTo>
                    <a:pt x="239" y="152"/>
                    <a:pt x="239" y="152"/>
                    <a:pt x="239" y="152"/>
                  </a:cubicBezTo>
                  <a:cubicBezTo>
                    <a:pt x="240" y="146"/>
                    <a:pt x="240" y="146"/>
                    <a:pt x="240" y="146"/>
                  </a:cubicBezTo>
                  <a:cubicBezTo>
                    <a:pt x="236" y="135"/>
                    <a:pt x="236" y="135"/>
                    <a:pt x="236" y="135"/>
                  </a:cubicBezTo>
                  <a:cubicBezTo>
                    <a:pt x="232" y="131"/>
                    <a:pt x="232" y="131"/>
                    <a:pt x="232" y="131"/>
                  </a:cubicBezTo>
                  <a:cubicBezTo>
                    <a:pt x="219" y="122"/>
                    <a:pt x="219" y="122"/>
                    <a:pt x="219" y="122"/>
                  </a:cubicBezTo>
                  <a:cubicBezTo>
                    <a:pt x="216" y="124"/>
                    <a:pt x="216" y="124"/>
                    <a:pt x="216" y="124"/>
                  </a:cubicBezTo>
                  <a:cubicBezTo>
                    <a:pt x="208" y="118"/>
                    <a:pt x="208" y="118"/>
                    <a:pt x="208" y="118"/>
                  </a:cubicBezTo>
                  <a:cubicBezTo>
                    <a:pt x="202" y="112"/>
                    <a:pt x="202" y="112"/>
                    <a:pt x="202" y="112"/>
                  </a:cubicBezTo>
                  <a:cubicBezTo>
                    <a:pt x="202" y="106"/>
                    <a:pt x="202" y="106"/>
                    <a:pt x="202" y="106"/>
                  </a:cubicBezTo>
                  <a:cubicBezTo>
                    <a:pt x="204" y="100"/>
                    <a:pt x="204" y="100"/>
                    <a:pt x="204" y="100"/>
                  </a:cubicBezTo>
                  <a:cubicBezTo>
                    <a:pt x="205" y="96"/>
                    <a:pt x="205" y="96"/>
                    <a:pt x="205" y="96"/>
                  </a:cubicBezTo>
                  <a:cubicBezTo>
                    <a:pt x="206" y="91"/>
                    <a:pt x="206" y="91"/>
                    <a:pt x="206" y="91"/>
                  </a:cubicBezTo>
                  <a:cubicBezTo>
                    <a:pt x="209" y="84"/>
                    <a:pt x="209" y="84"/>
                    <a:pt x="209" y="84"/>
                  </a:cubicBezTo>
                  <a:cubicBezTo>
                    <a:pt x="206" y="80"/>
                    <a:pt x="206" y="80"/>
                    <a:pt x="206" y="80"/>
                  </a:cubicBezTo>
                  <a:cubicBezTo>
                    <a:pt x="202" y="76"/>
                    <a:pt x="202" y="76"/>
                    <a:pt x="202" y="76"/>
                  </a:cubicBezTo>
                  <a:cubicBezTo>
                    <a:pt x="196" y="76"/>
                    <a:pt x="196" y="76"/>
                    <a:pt x="196" y="76"/>
                  </a:cubicBezTo>
                  <a:cubicBezTo>
                    <a:pt x="193" y="78"/>
                    <a:pt x="193" y="78"/>
                    <a:pt x="193" y="78"/>
                  </a:cubicBezTo>
                  <a:cubicBezTo>
                    <a:pt x="191" y="81"/>
                    <a:pt x="191" y="81"/>
                    <a:pt x="191" y="81"/>
                  </a:cubicBezTo>
                  <a:cubicBezTo>
                    <a:pt x="186" y="76"/>
                    <a:pt x="186" y="76"/>
                    <a:pt x="186" y="76"/>
                  </a:cubicBezTo>
                  <a:cubicBezTo>
                    <a:pt x="186" y="67"/>
                    <a:pt x="186" y="67"/>
                    <a:pt x="186" y="67"/>
                  </a:cubicBezTo>
                  <a:cubicBezTo>
                    <a:pt x="181" y="60"/>
                    <a:pt x="181" y="60"/>
                    <a:pt x="181" y="60"/>
                  </a:cubicBezTo>
                  <a:cubicBezTo>
                    <a:pt x="163" y="45"/>
                    <a:pt x="163" y="45"/>
                    <a:pt x="163" y="45"/>
                  </a:cubicBezTo>
                  <a:cubicBezTo>
                    <a:pt x="156" y="33"/>
                    <a:pt x="156" y="33"/>
                    <a:pt x="156" y="33"/>
                  </a:cubicBezTo>
                  <a:cubicBezTo>
                    <a:pt x="156" y="22"/>
                    <a:pt x="156" y="22"/>
                    <a:pt x="156" y="22"/>
                  </a:cubicBezTo>
                  <a:cubicBezTo>
                    <a:pt x="156" y="11"/>
                    <a:pt x="156" y="11"/>
                    <a:pt x="156" y="11"/>
                  </a:cubicBezTo>
                  <a:cubicBezTo>
                    <a:pt x="158" y="10"/>
                    <a:pt x="158" y="10"/>
                    <a:pt x="158" y="10"/>
                  </a:cubicBezTo>
                  <a:cubicBezTo>
                    <a:pt x="146" y="0"/>
                    <a:pt x="146" y="0"/>
                    <a:pt x="146" y="0"/>
                  </a:cubicBezTo>
                  <a:cubicBezTo>
                    <a:pt x="0" y="2"/>
                    <a:pt x="0" y="2"/>
                    <a:pt x="0" y="2"/>
                  </a:cubicBezTo>
                  <a:cubicBezTo>
                    <a:pt x="1" y="4"/>
                    <a:pt x="1" y="4"/>
                    <a:pt x="1" y="4"/>
                  </a:cubicBezTo>
                  <a:cubicBezTo>
                    <a:pt x="4" y="6"/>
                    <a:pt x="4" y="6"/>
                    <a:pt x="4" y="6"/>
                  </a:cubicBezTo>
                  <a:cubicBezTo>
                    <a:pt x="5" y="11"/>
                    <a:pt x="5" y="11"/>
                    <a:pt x="5" y="11"/>
                  </a:cubicBezTo>
                  <a:cubicBezTo>
                    <a:pt x="3" y="13"/>
                    <a:pt x="3" y="13"/>
                    <a:pt x="3" y="13"/>
                  </a:cubicBezTo>
                  <a:cubicBezTo>
                    <a:pt x="5" y="16"/>
                    <a:pt x="5" y="16"/>
                    <a:pt x="5" y="16"/>
                  </a:cubicBezTo>
                  <a:cubicBezTo>
                    <a:pt x="5" y="16"/>
                    <a:pt x="4" y="16"/>
                    <a:pt x="5" y="17"/>
                  </a:cubicBezTo>
                  <a:cubicBezTo>
                    <a:pt x="6" y="18"/>
                    <a:pt x="11" y="19"/>
                    <a:pt x="11" y="19"/>
                  </a:cubicBezTo>
                  <a:cubicBezTo>
                    <a:pt x="12" y="25"/>
                    <a:pt x="12" y="25"/>
                    <a:pt x="12" y="25"/>
                  </a:cubicBezTo>
                  <a:cubicBezTo>
                    <a:pt x="14" y="29"/>
                    <a:pt x="14" y="29"/>
                    <a:pt x="14" y="29"/>
                  </a:cubicBezTo>
                  <a:cubicBezTo>
                    <a:pt x="14" y="29"/>
                    <a:pt x="14" y="29"/>
                    <a:pt x="14" y="29"/>
                  </a:cubicBezTo>
                  <a:cubicBezTo>
                    <a:pt x="18" y="35"/>
                    <a:pt x="18" y="35"/>
                    <a:pt x="18" y="35"/>
                  </a:cubicBezTo>
                  <a:cubicBezTo>
                    <a:pt x="20" y="39"/>
                    <a:pt x="20" y="39"/>
                    <a:pt x="20" y="39"/>
                  </a:cubicBezTo>
                  <a:cubicBezTo>
                    <a:pt x="29" y="39"/>
                    <a:pt x="29" y="39"/>
                    <a:pt x="29" y="39"/>
                  </a:cubicBezTo>
                  <a:cubicBezTo>
                    <a:pt x="31" y="39"/>
                    <a:pt x="31" y="39"/>
                    <a:pt x="31" y="39"/>
                  </a:cubicBezTo>
                  <a:cubicBezTo>
                    <a:pt x="31" y="44"/>
                    <a:pt x="31" y="44"/>
                    <a:pt x="31" y="44"/>
                  </a:cubicBezTo>
                  <a:cubicBezTo>
                    <a:pt x="28" y="50"/>
                    <a:pt x="28" y="50"/>
                    <a:pt x="28" y="50"/>
                  </a:cubicBezTo>
                  <a:cubicBezTo>
                    <a:pt x="25" y="55"/>
                    <a:pt x="25" y="55"/>
                    <a:pt x="25" y="55"/>
                  </a:cubicBezTo>
                  <a:cubicBezTo>
                    <a:pt x="31" y="61"/>
                    <a:pt x="31" y="61"/>
                    <a:pt x="31" y="61"/>
                  </a:cubicBezTo>
                  <a:cubicBezTo>
                    <a:pt x="33" y="67"/>
                    <a:pt x="33" y="67"/>
                    <a:pt x="33" y="67"/>
                  </a:cubicBezTo>
                  <a:cubicBezTo>
                    <a:pt x="36" y="69"/>
                    <a:pt x="36" y="69"/>
                    <a:pt x="36" y="69"/>
                  </a:cubicBezTo>
                  <a:cubicBezTo>
                    <a:pt x="42" y="72"/>
                    <a:pt x="42" y="72"/>
                    <a:pt x="42" y="72"/>
                  </a:cubicBezTo>
                  <a:cubicBezTo>
                    <a:pt x="42" y="176"/>
                    <a:pt x="42" y="176"/>
                    <a:pt x="42" y="176"/>
                  </a:cubicBezTo>
                  <a:cubicBezTo>
                    <a:pt x="42" y="201"/>
                    <a:pt x="42" y="201"/>
                    <a:pt x="42" y="201"/>
                  </a:cubicBezTo>
                  <a:cubicBezTo>
                    <a:pt x="215" y="197"/>
                    <a:pt x="215" y="197"/>
                    <a:pt x="215" y="197"/>
                  </a:cubicBezTo>
                  <a:cubicBezTo>
                    <a:pt x="216" y="203"/>
                    <a:pt x="216" y="203"/>
                    <a:pt x="216" y="203"/>
                  </a:cubicBezTo>
                  <a:cubicBezTo>
                    <a:pt x="205" y="221"/>
                    <a:pt x="205" y="221"/>
                    <a:pt x="205" y="221"/>
                  </a:cubicBezTo>
                  <a:cubicBezTo>
                    <a:pt x="233" y="219"/>
                    <a:pt x="233" y="219"/>
                    <a:pt x="233" y="219"/>
                  </a:cubicBezTo>
                  <a:cubicBezTo>
                    <a:pt x="234" y="216"/>
                    <a:pt x="234" y="216"/>
                    <a:pt x="234" y="216"/>
                  </a:cubicBezTo>
                  <a:cubicBezTo>
                    <a:pt x="236" y="213"/>
                    <a:pt x="236" y="213"/>
                    <a:pt x="236" y="213"/>
                  </a:cubicBezTo>
                  <a:cubicBezTo>
                    <a:pt x="236" y="213"/>
                    <a:pt x="238" y="212"/>
                    <a:pt x="237" y="211"/>
                  </a:cubicBezTo>
                  <a:cubicBezTo>
                    <a:pt x="237" y="210"/>
                    <a:pt x="235" y="207"/>
                    <a:pt x="235" y="207"/>
                  </a:cubicBezTo>
                  <a:cubicBezTo>
                    <a:pt x="234" y="206"/>
                    <a:pt x="234" y="206"/>
                    <a:pt x="234" y="206"/>
                  </a:cubicBezTo>
                  <a:cubicBezTo>
                    <a:pt x="235" y="204"/>
                    <a:pt x="235" y="204"/>
                    <a:pt x="235" y="204"/>
                  </a:cubicBezTo>
                  <a:cubicBezTo>
                    <a:pt x="237" y="203"/>
                    <a:pt x="237" y="203"/>
                    <a:pt x="237" y="203"/>
                  </a:cubicBezTo>
                  <a:cubicBezTo>
                    <a:pt x="238" y="200"/>
                    <a:pt x="238" y="200"/>
                    <a:pt x="238" y="200"/>
                  </a:cubicBezTo>
                  <a:cubicBezTo>
                    <a:pt x="238" y="197"/>
                    <a:pt x="238" y="197"/>
                    <a:pt x="238" y="197"/>
                  </a:cubicBezTo>
                  <a:cubicBezTo>
                    <a:pt x="238" y="194"/>
                    <a:pt x="238" y="194"/>
                    <a:pt x="238" y="194"/>
                  </a:cubicBezTo>
                  <a:lnTo>
                    <a:pt x="238" y="193"/>
                  </a:lnTo>
                  <a:close/>
                </a:path>
              </a:pathLst>
            </a:custGeom>
            <a:grpFill/>
            <a:ln w="6350" cap="flat">
              <a:solidFill>
                <a:srgbClr val="FFFFFF"/>
              </a:solidFill>
              <a:prstDash val="solid"/>
              <a:miter lim="800000"/>
              <a:headEnd/>
              <a:tailEnd/>
            </a:ln>
          </p:spPr>
          <p:txBody>
            <a:bodyPr/>
            <a:lstStyle/>
            <a:p>
              <a:pPr defTabSz="1828434" fontAlgn="auto">
                <a:spcBef>
                  <a:spcPts val="0"/>
                </a:spcBef>
                <a:spcAft>
                  <a:spcPts val="0"/>
                </a:spcAft>
                <a:defRPr/>
              </a:pPr>
              <a:endParaRPr lang="en-US" dirty="0">
                <a:latin typeface="Source Sans Pro Regular" charset="0"/>
                <a:ea typeface="+mn-ea"/>
              </a:endParaRPr>
            </a:p>
          </p:txBody>
        </p:sp>
        <p:sp>
          <p:nvSpPr>
            <p:cNvPr id="273" name="Freeform 47"/>
            <p:cNvSpPr>
              <a:spLocks/>
            </p:cNvSpPr>
            <p:nvPr/>
          </p:nvSpPr>
          <p:spPr bwMode="auto">
            <a:xfrm>
              <a:off x="6642332" y="1820781"/>
              <a:ext cx="350780" cy="408119"/>
            </a:xfrm>
            <a:custGeom>
              <a:avLst/>
              <a:gdLst>
                <a:gd name="T0" fmla="*/ 139 w 208"/>
                <a:gd name="T1" fmla="*/ 135 h 242"/>
                <a:gd name="T2" fmla="*/ 144 w 208"/>
                <a:gd name="T3" fmla="*/ 107 h 242"/>
                <a:gd name="T4" fmla="*/ 169 w 208"/>
                <a:gd name="T5" fmla="*/ 80 h 242"/>
                <a:gd name="T6" fmla="*/ 208 w 208"/>
                <a:gd name="T7" fmla="*/ 55 h 242"/>
                <a:gd name="T8" fmla="*/ 183 w 208"/>
                <a:gd name="T9" fmla="*/ 52 h 242"/>
                <a:gd name="T10" fmla="*/ 166 w 208"/>
                <a:gd name="T11" fmla="*/ 52 h 242"/>
                <a:gd name="T12" fmla="*/ 154 w 208"/>
                <a:gd name="T13" fmla="*/ 55 h 242"/>
                <a:gd name="T14" fmla="*/ 147 w 208"/>
                <a:gd name="T15" fmla="*/ 48 h 242"/>
                <a:gd name="T16" fmla="*/ 133 w 208"/>
                <a:gd name="T17" fmla="*/ 45 h 242"/>
                <a:gd name="T18" fmla="*/ 128 w 208"/>
                <a:gd name="T19" fmla="*/ 42 h 242"/>
                <a:gd name="T20" fmla="*/ 114 w 208"/>
                <a:gd name="T21" fmla="*/ 36 h 242"/>
                <a:gd name="T22" fmla="*/ 123 w 208"/>
                <a:gd name="T23" fmla="*/ 36 h 242"/>
                <a:gd name="T24" fmla="*/ 114 w 208"/>
                <a:gd name="T25" fmla="*/ 35 h 242"/>
                <a:gd name="T26" fmla="*/ 105 w 208"/>
                <a:gd name="T27" fmla="*/ 35 h 242"/>
                <a:gd name="T28" fmla="*/ 97 w 208"/>
                <a:gd name="T29" fmla="*/ 39 h 242"/>
                <a:gd name="T30" fmla="*/ 87 w 208"/>
                <a:gd name="T31" fmla="*/ 34 h 242"/>
                <a:gd name="T32" fmla="*/ 80 w 208"/>
                <a:gd name="T33" fmla="*/ 34 h 242"/>
                <a:gd name="T34" fmla="*/ 68 w 208"/>
                <a:gd name="T35" fmla="*/ 24 h 242"/>
                <a:gd name="T36" fmla="*/ 66 w 208"/>
                <a:gd name="T37" fmla="*/ 20 h 242"/>
                <a:gd name="T38" fmla="*/ 58 w 208"/>
                <a:gd name="T39" fmla="*/ 20 h 242"/>
                <a:gd name="T40" fmla="*/ 54 w 208"/>
                <a:gd name="T41" fmla="*/ 16 h 242"/>
                <a:gd name="T42" fmla="*/ 58 w 208"/>
                <a:gd name="T43" fmla="*/ 8 h 242"/>
                <a:gd name="T44" fmla="*/ 60 w 208"/>
                <a:gd name="T45" fmla="*/ 2 h 242"/>
                <a:gd name="T46" fmla="*/ 56 w 208"/>
                <a:gd name="T47" fmla="*/ 0 h 242"/>
                <a:gd name="T48" fmla="*/ 54 w 208"/>
                <a:gd name="T49" fmla="*/ 12 h 242"/>
                <a:gd name="T50" fmla="*/ 0 w 208"/>
                <a:gd name="T51" fmla="*/ 16 h 242"/>
                <a:gd name="T52" fmla="*/ 1 w 208"/>
                <a:gd name="T53" fmla="*/ 23 h 242"/>
                <a:gd name="T54" fmla="*/ 4 w 208"/>
                <a:gd name="T55" fmla="*/ 26 h 242"/>
                <a:gd name="T56" fmla="*/ 3 w 208"/>
                <a:gd name="T57" fmla="*/ 31 h 242"/>
                <a:gd name="T58" fmla="*/ 1 w 208"/>
                <a:gd name="T59" fmla="*/ 34 h 242"/>
                <a:gd name="T60" fmla="*/ 2 w 208"/>
                <a:gd name="T61" fmla="*/ 40 h 242"/>
                <a:gd name="T62" fmla="*/ 1 w 208"/>
                <a:gd name="T63" fmla="*/ 51 h 242"/>
                <a:gd name="T64" fmla="*/ 6 w 208"/>
                <a:gd name="T65" fmla="*/ 64 h 242"/>
                <a:gd name="T66" fmla="*/ 9 w 208"/>
                <a:gd name="T67" fmla="*/ 78 h 242"/>
                <a:gd name="T68" fmla="*/ 10 w 208"/>
                <a:gd name="T69" fmla="*/ 104 h 242"/>
                <a:gd name="T70" fmla="*/ 12 w 208"/>
                <a:gd name="T71" fmla="*/ 114 h 242"/>
                <a:gd name="T72" fmla="*/ 12 w 208"/>
                <a:gd name="T73" fmla="*/ 122 h 242"/>
                <a:gd name="T74" fmla="*/ 17 w 208"/>
                <a:gd name="T75" fmla="*/ 127 h 242"/>
                <a:gd name="T76" fmla="*/ 18 w 208"/>
                <a:gd name="T77" fmla="*/ 136 h 242"/>
                <a:gd name="T78" fmla="*/ 16 w 208"/>
                <a:gd name="T79" fmla="*/ 142 h 242"/>
                <a:gd name="T80" fmla="*/ 17 w 208"/>
                <a:gd name="T81" fmla="*/ 144 h 242"/>
                <a:gd name="T82" fmla="*/ 11 w 208"/>
                <a:gd name="T83" fmla="*/ 150 h 242"/>
                <a:gd name="T84" fmla="*/ 8 w 208"/>
                <a:gd name="T85" fmla="*/ 154 h 242"/>
                <a:gd name="T86" fmla="*/ 9 w 208"/>
                <a:gd name="T87" fmla="*/ 158 h 242"/>
                <a:gd name="T88" fmla="*/ 12 w 208"/>
                <a:gd name="T89" fmla="*/ 163 h 242"/>
                <a:gd name="T90" fmla="*/ 18 w 208"/>
                <a:gd name="T91" fmla="*/ 167 h 242"/>
                <a:gd name="T92" fmla="*/ 18 w 208"/>
                <a:gd name="T93" fmla="*/ 242 h 242"/>
                <a:gd name="T94" fmla="*/ 173 w 208"/>
                <a:gd name="T95" fmla="*/ 233 h 242"/>
                <a:gd name="T96" fmla="*/ 166 w 208"/>
                <a:gd name="T97" fmla="*/ 220 h 242"/>
                <a:gd name="T98" fmla="*/ 157 w 208"/>
                <a:gd name="T99" fmla="*/ 213 h 242"/>
                <a:gd name="T100" fmla="*/ 138 w 208"/>
                <a:gd name="T101" fmla="*/ 197 h 242"/>
                <a:gd name="T102" fmla="*/ 125 w 208"/>
                <a:gd name="T103" fmla="*/ 189 h 242"/>
                <a:gd name="T104" fmla="*/ 128 w 208"/>
                <a:gd name="T105" fmla="*/ 159 h 242"/>
                <a:gd name="T106" fmla="*/ 122 w 208"/>
                <a:gd name="T107" fmla="*/ 154 h 242"/>
                <a:gd name="T108" fmla="*/ 128 w 208"/>
                <a:gd name="T109" fmla="*/ 141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08" h="242">
                  <a:moveTo>
                    <a:pt x="128" y="141"/>
                  </a:moveTo>
                  <a:lnTo>
                    <a:pt x="139" y="135"/>
                  </a:lnTo>
                  <a:lnTo>
                    <a:pt x="139" y="111"/>
                  </a:lnTo>
                  <a:lnTo>
                    <a:pt x="144" y="107"/>
                  </a:lnTo>
                  <a:lnTo>
                    <a:pt x="161" y="91"/>
                  </a:lnTo>
                  <a:lnTo>
                    <a:pt x="169" y="80"/>
                  </a:lnTo>
                  <a:lnTo>
                    <a:pt x="185" y="69"/>
                  </a:lnTo>
                  <a:lnTo>
                    <a:pt x="208" y="55"/>
                  </a:lnTo>
                  <a:lnTo>
                    <a:pt x="200" y="53"/>
                  </a:lnTo>
                  <a:lnTo>
                    <a:pt x="183" y="52"/>
                  </a:lnTo>
                  <a:lnTo>
                    <a:pt x="169" y="49"/>
                  </a:lnTo>
                  <a:lnTo>
                    <a:pt x="166" y="52"/>
                  </a:lnTo>
                  <a:lnTo>
                    <a:pt x="162" y="55"/>
                  </a:lnTo>
                  <a:lnTo>
                    <a:pt x="154" y="55"/>
                  </a:lnTo>
                  <a:lnTo>
                    <a:pt x="151" y="51"/>
                  </a:lnTo>
                  <a:lnTo>
                    <a:pt x="147" y="48"/>
                  </a:lnTo>
                  <a:lnTo>
                    <a:pt x="136" y="45"/>
                  </a:lnTo>
                  <a:lnTo>
                    <a:pt x="133" y="45"/>
                  </a:lnTo>
                  <a:lnTo>
                    <a:pt x="129" y="43"/>
                  </a:lnTo>
                  <a:lnTo>
                    <a:pt x="128" y="42"/>
                  </a:lnTo>
                  <a:lnTo>
                    <a:pt x="119" y="41"/>
                  </a:lnTo>
                  <a:lnTo>
                    <a:pt x="114" y="36"/>
                  </a:lnTo>
                  <a:lnTo>
                    <a:pt x="120" y="39"/>
                  </a:lnTo>
                  <a:lnTo>
                    <a:pt x="123" y="36"/>
                  </a:lnTo>
                  <a:lnTo>
                    <a:pt x="119" y="35"/>
                  </a:lnTo>
                  <a:lnTo>
                    <a:pt x="114" y="35"/>
                  </a:lnTo>
                  <a:lnTo>
                    <a:pt x="109" y="35"/>
                  </a:lnTo>
                  <a:lnTo>
                    <a:pt x="105" y="35"/>
                  </a:lnTo>
                  <a:lnTo>
                    <a:pt x="100" y="35"/>
                  </a:lnTo>
                  <a:lnTo>
                    <a:pt x="97" y="39"/>
                  </a:lnTo>
                  <a:lnTo>
                    <a:pt x="93" y="39"/>
                  </a:lnTo>
                  <a:lnTo>
                    <a:pt x="87" y="34"/>
                  </a:lnTo>
                  <a:lnTo>
                    <a:pt x="84" y="34"/>
                  </a:lnTo>
                  <a:lnTo>
                    <a:pt x="80" y="34"/>
                  </a:lnTo>
                  <a:lnTo>
                    <a:pt x="73" y="32"/>
                  </a:lnTo>
                  <a:lnTo>
                    <a:pt x="68" y="24"/>
                  </a:lnTo>
                  <a:lnTo>
                    <a:pt x="68" y="24"/>
                  </a:lnTo>
                  <a:lnTo>
                    <a:pt x="66" y="20"/>
                  </a:lnTo>
                  <a:lnTo>
                    <a:pt x="62" y="20"/>
                  </a:lnTo>
                  <a:lnTo>
                    <a:pt x="58" y="20"/>
                  </a:lnTo>
                  <a:lnTo>
                    <a:pt x="55" y="20"/>
                  </a:lnTo>
                  <a:lnTo>
                    <a:pt x="54" y="16"/>
                  </a:lnTo>
                  <a:lnTo>
                    <a:pt x="57" y="12"/>
                  </a:lnTo>
                  <a:lnTo>
                    <a:pt x="58" y="8"/>
                  </a:lnTo>
                  <a:lnTo>
                    <a:pt x="62" y="5"/>
                  </a:lnTo>
                  <a:lnTo>
                    <a:pt x="60" y="2"/>
                  </a:lnTo>
                  <a:lnTo>
                    <a:pt x="60" y="2"/>
                  </a:lnTo>
                  <a:lnTo>
                    <a:pt x="56" y="0"/>
                  </a:lnTo>
                  <a:lnTo>
                    <a:pt x="56" y="10"/>
                  </a:lnTo>
                  <a:lnTo>
                    <a:pt x="54" y="12"/>
                  </a:lnTo>
                  <a:lnTo>
                    <a:pt x="52" y="16"/>
                  </a:lnTo>
                  <a:lnTo>
                    <a:pt x="0" y="16"/>
                  </a:lnTo>
                  <a:lnTo>
                    <a:pt x="1" y="20"/>
                  </a:lnTo>
                  <a:lnTo>
                    <a:pt x="1" y="23"/>
                  </a:lnTo>
                  <a:lnTo>
                    <a:pt x="1" y="24"/>
                  </a:lnTo>
                  <a:lnTo>
                    <a:pt x="4" y="26"/>
                  </a:lnTo>
                  <a:lnTo>
                    <a:pt x="4" y="30"/>
                  </a:lnTo>
                  <a:lnTo>
                    <a:pt x="3" y="31"/>
                  </a:lnTo>
                  <a:lnTo>
                    <a:pt x="1" y="33"/>
                  </a:lnTo>
                  <a:lnTo>
                    <a:pt x="1" y="34"/>
                  </a:lnTo>
                  <a:lnTo>
                    <a:pt x="1" y="38"/>
                  </a:lnTo>
                  <a:lnTo>
                    <a:pt x="2" y="40"/>
                  </a:lnTo>
                  <a:lnTo>
                    <a:pt x="3" y="45"/>
                  </a:lnTo>
                  <a:lnTo>
                    <a:pt x="1" y="51"/>
                  </a:lnTo>
                  <a:lnTo>
                    <a:pt x="3" y="56"/>
                  </a:lnTo>
                  <a:lnTo>
                    <a:pt x="6" y="64"/>
                  </a:lnTo>
                  <a:lnTo>
                    <a:pt x="9" y="70"/>
                  </a:lnTo>
                  <a:lnTo>
                    <a:pt x="9" y="78"/>
                  </a:lnTo>
                  <a:lnTo>
                    <a:pt x="10" y="92"/>
                  </a:lnTo>
                  <a:lnTo>
                    <a:pt x="10" y="104"/>
                  </a:lnTo>
                  <a:lnTo>
                    <a:pt x="10" y="112"/>
                  </a:lnTo>
                  <a:lnTo>
                    <a:pt x="12" y="114"/>
                  </a:lnTo>
                  <a:lnTo>
                    <a:pt x="12" y="116"/>
                  </a:lnTo>
                  <a:lnTo>
                    <a:pt x="12" y="122"/>
                  </a:lnTo>
                  <a:lnTo>
                    <a:pt x="15" y="124"/>
                  </a:lnTo>
                  <a:lnTo>
                    <a:pt x="17" y="127"/>
                  </a:lnTo>
                  <a:lnTo>
                    <a:pt x="18" y="132"/>
                  </a:lnTo>
                  <a:lnTo>
                    <a:pt x="18" y="136"/>
                  </a:lnTo>
                  <a:lnTo>
                    <a:pt x="18" y="141"/>
                  </a:lnTo>
                  <a:lnTo>
                    <a:pt x="16" y="142"/>
                  </a:lnTo>
                  <a:lnTo>
                    <a:pt x="16" y="142"/>
                  </a:lnTo>
                  <a:lnTo>
                    <a:pt x="17" y="144"/>
                  </a:lnTo>
                  <a:lnTo>
                    <a:pt x="13" y="147"/>
                  </a:lnTo>
                  <a:lnTo>
                    <a:pt x="11" y="150"/>
                  </a:lnTo>
                  <a:lnTo>
                    <a:pt x="8" y="152"/>
                  </a:lnTo>
                  <a:lnTo>
                    <a:pt x="8" y="154"/>
                  </a:lnTo>
                  <a:lnTo>
                    <a:pt x="8" y="156"/>
                  </a:lnTo>
                  <a:lnTo>
                    <a:pt x="9" y="158"/>
                  </a:lnTo>
                  <a:lnTo>
                    <a:pt x="12" y="160"/>
                  </a:lnTo>
                  <a:lnTo>
                    <a:pt x="12" y="163"/>
                  </a:lnTo>
                  <a:lnTo>
                    <a:pt x="17" y="164"/>
                  </a:lnTo>
                  <a:lnTo>
                    <a:pt x="18" y="167"/>
                  </a:lnTo>
                  <a:lnTo>
                    <a:pt x="21" y="169"/>
                  </a:lnTo>
                  <a:lnTo>
                    <a:pt x="18" y="242"/>
                  </a:lnTo>
                  <a:lnTo>
                    <a:pt x="172" y="239"/>
                  </a:lnTo>
                  <a:lnTo>
                    <a:pt x="173" y="233"/>
                  </a:lnTo>
                  <a:lnTo>
                    <a:pt x="172" y="227"/>
                  </a:lnTo>
                  <a:lnTo>
                    <a:pt x="166" y="220"/>
                  </a:lnTo>
                  <a:lnTo>
                    <a:pt x="160" y="216"/>
                  </a:lnTo>
                  <a:lnTo>
                    <a:pt x="157" y="213"/>
                  </a:lnTo>
                  <a:lnTo>
                    <a:pt x="150" y="204"/>
                  </a:lnTo>
                  <a:lnTo>
                    <a:pt x="138" y="197"/>
                  </a:lnTo>
                  <a:lnTo>
                    <a:pt x="130" y="193"/>
                  </a:lnTo>
                  <a:lnTo>
                    <a:pt x="125" y="189"/>
                  </a:lnTo>
                  <a:lnTo>
                    <a:pt x="126" y="174"/>
                  </a:lnTo>
                  <a:lnTo>
                    <a:pt x="128" y="159"/>
                  </a:lnTo>
                  <a:lnTo>
                    <a:pt x="126" y="159"/>
                  </a:lnTo>
                  <a:lnTo>
                    <a:pt x="122" y="154"/>
                  </a:lnTo>
                  <a:lnTo>
                    <a:pt x="126" y="145"/>
                  </a:lnTo>
                  <a:lnTo>
                    <a:pt x="128" y="141"/>
                  </a:lnTo>
                  <a:close/>
                </a:path>
              </a:pathLst>
            </a:custGeom>
            <a:grpFill/>
            <a:ln w="6350" cap="flat">
              <a:solidFill>
                <a:srgbClr val="FFFFFF"/>
              </a:solidFill>
              <a:prstDash val="solid"/>
              <a:miter lim="800000"/>
              <a:headEnd/>
              <a:tailEnd/>
            </a:ln>
          </p:spPr>
          <p:txBody>
            <a:bodyPr/>
            <a:lstStyle/>
            <a:p>
              <a:pPr defTabSz="1828434" fontAlgn="auto">
                <a:spcBef>
                  <a:spcPts val="0"/>
                </a:spcBef>
                <a:spcAft>
                  <a:spcPts val="0"/>
                </a:spcAft>
                <a:defRPr/>
              </a:pPr>
              <a:endParaRPr lang="en-US" dirty="0">
                <a:latin typeface="Source Sans Pro Regular" charset="0"/>
                <a:ea typeface="+mn-ea"/>
              </a:endParaRPr>
            </a:p>
          </p:txBody>
        </p:sp>
        <p:sp>
          <p:nvSpPr>
            <p:cNvPr id="274" name="Line 48"/>
            <p:cNvSpPr>
              <a:spLocks noChangeShapeType="1"/>
            </p:cNvSpPr>
            <p:nvPr/>
          </p:nvSpPr>
          <p:spPr bwMode="auto">
            <a:xfrm>
              <a:off x="6881808" y="2014722"/>
              <a:ext cx="0" cy="0"/>
            </a:xfrm>
            <a:prstGeom prst="line">
              <a:avLst/>
            </a:prstGeom>
            <a:grpFill/>
            <a:ln w="6350">
              <a:solidFill>
                <a:srgbClr val="000000"/>
              </a:solidFill>
              <a:round/>
              <a:headEnd/>
              <a:tailEnd/>
            </a:ln>
            <a:extLst/>
          </p:spPr>
          <p:txBody>
            <a:bodyPr/>
            <a:lstStyle/>
            <a:p>
              <a:pPr defTabSz="1828434" fontAlgn="auto">
                <a:spcBef>
                  <a:spcPts val="0"/>
                </a:spcBef>
                <a:spcAft>
                  <a:spcPts val="0"/>
                </a:spcAft>
                <a:defRPr/>
              </a:pPr>
              <a:endParaRPr lang="en-US" dirty="0">
                <a:latin typeface="Source Sans Pro Regular" charset="0"/>
                <a:ea typeface="+mn-ea"/>
              </a:endParaRPr>
            </a:p>
          </p:txBody>
        </p:sp>
        <p:sp>
          <p:nvSpPr>
            <p:cNvPr id="275" name="Line 49"/>
            <p:cNvSpPr>
              <a:spLocks noChangeShapeType="1"/>
            </p:cNvSpPr>
            <p:nvPr/>
          </p:nvSpPr>
          <p:spPr bwMode="auto">
            <a:xfrm>
              <a:off x="6881808" y="2014722"/>
              <a:ext cx="0" cy="0"/>
            </a:xfrm>
            <a:prstGeom prst="line">
              <a:avLst/>
            </a:prstGeom>
            <a:grpFill/>
            <a:ln w="6350" cap="flat">
              <a:solidFill>
                <a:srgbClr val="FFFFFF"/>
              </a:solidFill>
              <a:prstDash val="solid"/>
              <a:miter lim="800000"/>
              <a:headEnd/>
              <a:tailEnd/>
            </a:ln>
            <a:extLst/>
          </p:spPr>
          <p:txBody>
            <a:bodyPr/>
            <a:lstStyle/>
            <a:p>
              <a:pPr defTabSz="1828434" fontAlgn="auto">
                <a:spcBef>
                  <a:spcPts val="0"/>
                </a:spcBef>
                <a:spcAft>
                  <a:spcPts val="0"/>
                </a:spcAft>
                <a:defRPr/>
              </a:pPr>
              <a:endParaRPr lang="en-US" dirty="0">
                <a:latin typeface="Source Sans Pro Regular" charset="0"/>
                <a:ea typeface="+mn-ea"/>
              </a:endParaRPr>
            </a:p>
          </p:txBody>
        </p:sp>
        <p:sp>
          <p:nvSpPr>
            <p:cNvPr id="276" name="Freeform 50"/>
            <p:cNvSpPr>
              <a:spLocks/>
            </p:cNvSpPr>
            <p:nvPr/>
          </p:nvSpPr>
          <p:spPr bwMode="auto">
            <a:xfrm>
              <a:off x="6964444" y="1940519"/>
              <a:ext cx="409805" cy="386196"/>
            </a:xfrm>
            <a:custGeom>
              <a:avLst/>
              <a:gdLst>
                <a:gd name="T0" fmla="*/ 12 w 287"/>
                <a:gd name="T1" fmla="*/ 44 h 270"/>
                <a:gd name="T2" fmla="*/ 29 w 287"/>
                <a:gd name="T3" fmla="*/ 36 h 270"/>
                <a:gd name="T4" fmla="*/ 52 w 287"/>
                <a:gd name="T5" fmla="*/ 17 h 270"/>
                <a:gd name="T6" fmla="*/ 77 w 287"/>
                <a:gd name="T7" fmla="*/ 0 h 270"/>
                <a:gd name="T8" fmla="*/ 75 w 287"/>
                <a:gd name="T9" fmla="*/ 6 h 270"/>
                <a:gd name="T10" fmla="*/ 65 w 287"/>
                <a:gd name="T11" fmla="*/ 19 h 270"/>
                <a:gd name="T12" fmla="*/ 67 w 287"/>
                <a:gd name="T13" fmla="*/ 29 h 270"/>
                <a:gd name="T14" fmla="*/ 77 w 287"/>
                <a:gd name="T15" fmla="*/ 28 h 270"/>
                <a:gd name="T16" fmla="*/ 111 w 287"/>
                <a:gd name="T17" fmla="*/ 45 h 270"/>
                <a:gd name="T18" fmla="*/ 135 w 287"/>
                <a:gd name="T19" fmla="*/ 39 h 270"/>
                <a:gd name="T20" fmla="*/ 169 w 287"/>
                <a:gd name="T21" fmla="*/ 28 h 270"/>
                <a:gd name="T22" fmla="*/ 198 w 287"/>
                <a:gd name="T23" fmla="*/ 38 h 270"/>
                <a:gd name="T24" fmla="*/ 217 w 287"/>
                <a:gd name="T25" fmla="*/ 55 h 270"/>
                <a:gd name="T26" fmla="*/ 232 w 287"/>
                <a:gd name="T27" fmla="*/ 56 h 270"/>
                <a:gd name="T28" fmla="*/ 219 w 287"/>
                <a:gd name="T29" fmla="*/ 62 h 270"/>
                <a:gd name="T30" fmla="*/ 193 w 287"/>
                <a:gd name="T31" fmla="*/ 64 h 270"/>
                <a:gd name="T32" fmla="*/ 201 w 287"/>
                <a:gd name="T33" fmla="*/ 74 h 270"/>
                <a:gd name="T34" fmla="*/ 204 w 287"/>
                <a:gd name="T35" fmla="*/ 75 h 270"/>
                <a:gd name="T36" fmla="*/ 234 w 287"/>
                <a:gd name="T37" fmla="*/ 88 h 270"/>
                <a:gd name="T38" fmla="*/ 246 w 287"/>
                <a:gd name="T39" fmla="*/ 109 h 270"/>
                <a:gd name="T40" fmla="*/ 245 w 287"/>
                <a:gd name="T41" fmla="*/ 141 h 270"/>
                <a:gd name="T42" fmla="*/ 233 w 287"/>
                <a:gd name="T43" fmla="*/ 168 h 270"/>
                <a:gd name="T44" fmla="*/ 246 w 287"/>
                <a:gd name="T45" fmla="*/ 166 h 270"/>
                <a:gd name="T46" fmla="*/ 255 w 287"/>
                <a:gd name="T47" fmla="*/ 153 h 270"/>
                <a:gd name="T48" fmla="*/ 275 w 287"/>
                <a:gd name="T49" fmla="*/ 154 h 270"/>
                <a:gd name="T50" fmla="*/ 287 w 287"/>
                <a:gd name="T51" fmla="*/ 197 h 270"/>
                <a:gd name="T52" fmla="*/ 275 w 287"/>
                <a:gd name="T53" fmla="*/ 220 h 270"/>
                <a:gd name="T54" fmla="*/ 266 w 287"/>
                <a:gd name="T55" fmla="*/ 249 h 270"/>
                <a:gd name="T56" fmla="*/ 141 w 287"/>
                <a:gd name="T57" fmla="*/ 270 h 270"/>
                <a:gd name="T58" fmla="*/ 158 w 287"/>
                <a:gd name="T59" fmla="*/ 235 h 270"/>
                <a:gd name="T60" fmla="*/ 145 w 287"/>
                <a:gd name="T61" fmla="*/ 191 h 270"/>
                <a:gd name="T62" fmla="*/ 144 w 287"/>
                <a:gd name="T63" fmla="*/ 165 h 270"/>
                <a:gd name="T64" fmla="*/ 148 w 287"/>
                <a:gd name="T65" fmla="*/ 147 h 270"/>
                <a:gd name="T66" fmla="*/ 153 w 287"/>
                <a:gd name="T67" fmla="*/ 122 h 270"/>
                <a:gd name="T68" fmla="*/ 166 w 287"/>
                <a:gd name="T69" fmla="*/ 106 h 270"/>
                <a:gd name="T70" fmla="*/ 169 w 287"/>
                <a:gd name="T71" fmla="*/ 122 h 270"/>
                <a:gd name="T72" fmla="*/ 175 w 287"/>
                <a:gd name="T73" fmla="*/ 111 h 270"/>
                <a:gd name="T74" fmla="*/ 180 w 287"/>
                <a:gd name="T75" fmla="*/ 94 h 270"/>
                <a:gd name="T76" fmla="*/ 184 w 287"/>
                <a:gd name="T77" fmla="*/ 81 h 270"/>
                <a:gd name="T78" fmla="*/ 189 w 287"/>
                <a:gd name="T79" fmla="*/ 74 h 270"/>
                <a:gd name="T80" fmla="*/ 187 w 287"/>
                <a:gd name="T81" fmla="*/ 65 h 270"/>
                <a:gd name="T82" fmla="*/ 159 w 287"/>
                <a:gd name="T83" fmla="*/ 68 h 270"/>
                <a:gd name="T84" fmla="*/ 129 w 287"/>
                <a:gd name="T85" fmla="*/ 85 h 270"/>
                <a:gd name="T86" fmla="*/ 127 w 287"/>
                <a:gd name="T87" fmla="*/ 76 h 270"/>
                <a:gd name="T88" fmla="*/ 118 w 287"/>
                <a:gd name="T89" fmla="*/ 75 h 270"/>
                <a:gd name="T90" fmla="*/ 107 w 287"/>
                <a:gd name="T91" fmla="*/ 101 h 270"/>
                <a:gd name="T92" fmla="*/ 95 w 287"/>
                <a:gd name="T93" fmla="*/ 100 h 270"/>
                <a:gd name="T94" fmla="*/ 84 w 287"/>
                <a:gd name="T95" fmla="*/ 81 h 270"/>
                <a:gd name="T96" fmla="*/ 58 w 287"/>
                <a:gd name="T97" fmla="*/ 74 h 270"/>
                <a:gd name="T98" fmla="*/ 29 w 287"/>
                <a:gd name="T99" fmla="*/ 65 h 270"/>
                <a:gd name="T100" fmla="*/ 9 w 287"/>
                <a:gd name="T101" fmla="*/ 57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87" h="270">
                  <a:moveTo>
                    <a:pt x="0" y="51"/>
                  </a:moveTo>
                  <a:cubicBezTo>
                    <a:pt x="2" y="49"/>
                    <a:pt x="2" y="49"/>
                    <a:pt x="2" y="49"/>
                  </a:cubicBezTo>
                  <a:cubicBezTo>
                    <a:pt x="6" y="49"/>
                    <a:pt x="6" y="49"/>
                    <a:pt x="6" y="49"/>
                  </a:cubicBezTo>
                  <a:cubicBezTo>
                    <a:pt x="11" y="46"/>
                    <a:pt x="11" y="46"/>
                    <a:pt x="11" y="46"/>
                  </a:cubicBezTo>
                  <a:cubicBezTo>
                    <a:pt x="12" y="44"/>
                    <a:pt x="12" y="44"/>
                    <a:pt x="12" y="44"/>
                  </a:cubicBezTo>
                  <a:cubicBezTo>
                    <a:pt x="14" y="40"/>
                    <a:pt x="14" y="40"/>
                    <a:pt x="14" y="40"/>
                  </a:cubicBezTo>
                  <a:cubicBezTo>
                    <a:pt x="17" y="37"/>
                    <a:pt x="17" y="37"/>
                    <a:pt x="17" y="37"/>
                  </a:cubicBezTo>
                  <a:cubicBezTo>
                    <a:pt x="20" y="36"/>
                    <a:pt x="20" y="36"/>
                    <a:pt x="20" y="36"/>
                  </a:cubicBezTo>
                  <a:cubicBezTo>
                    <a:pt x="23" y="36"/>
                    <a:pt x="23" y="36"/>
                    <a:pt x="23" y="36"/>
                  </a:cubicBezTo>
                  <a:cubicBezTo>
                    <a:pt x="29" y="36"/>
                    <a:pt x="29" y="36"/>
                    <a:pt x="29" y="36"/>
                  </a:cubicBezTo>
                  <a:cubicBezTo>
                    <a:pt x="32" y="34"/>
                    <a:pt x="32" y="34"/>
                    <a:pt x="32" y="34"/>
                  </a:cubicBezTo>
                  <a:cubicBezTo>
                    <a:pt x="42" y="27"/>
                    <a:pt x="42" y="27"/>
                    <a:pt x="42" y="27"/>
                  </a:cubicBezTo>
                  <a:cubicBezTo>
                    <a:pt x="45" y="26"/>
                    <a:pt x="45" y="26"/>
                    <a:pt x="45" y="26"/>
                  </a:cubicBezTo>
                  <a:cubicBezTo>
                    <a:pt x="49" y="22"/>
                    <a:pt x="49" y="22"/>
                    <a:pt x="49" y="22"/>
                  </a:cubicBezTo>
                  <a:cubicBezTo>
                    <a:pt x="52" y="17"/>
                    <a:pt x="52" y="17"/>
                    <a:pt x="52" y="17"/>
                  </a:cubicBezTo>
                  <a:cubicBezTo>
                    <a:pt x="56" y="14"/>
                    <a:pt x="56" y="14"/>
                    <a:pt x="56" y="14"/>
                  </a:cubicBezTo>
                  <a:cubicBezTo>
                    <a:pt x="61" y="9"/>
                    <a:pt x="61" y="9"/>
                    <a:pt x="61" y="9"/>
                  </a:cubicBezTo>
                  <a:cubicBezTo>
                    <a:pt x="65" y="4"/>
                    <a:pt x="65" y="4"/>
                    <a:pt x="65" y="4"/>
                  </a:cubicBezTo>
                  <a:cubicBezTo>
                    <a:pt x="70" y="1"/>
                    <a:pt x="70" y="1"/>
                    <a:pt x="70" y="1"/>
                  </a:cubicBezTo>
                  <a:cubicBezTo>
                    <a:pt x="77" y="0"/>
                    <a:pt x="77" y="0"/>
                    <a:pt x="77" y="0"/>
                  </a:cubicBezTo>
                  <a:cubicBezTo>
                    <a:pt x="80" y="0"/>
                    <a:pt x="80" y="0"/>
                    <a:pt x="80" y="0"/>
                  </a:cubicBezTo>
                  <a:cubicBezTo>
                    <a:pt x="85" y="2"/>
                    <a:pt x="85" y="2"/>
                    <a:pt x="85" y="2"/>
                  </a:cubicBezTo>
                  <a:cubicBezTo>
                    <a:pt x="83" y="3"/>
                    <a:pt x="83" y="3"/>
                    <a:pt x="83" y="3"/>
                  </a:cubicBezTo>
                  <a:cubicBezTo>
                    <a:pt x="79" y="5"/>
                    <a:pt x="79" y="5"/>
                    <a:pt x="79" y="5"/>
                  </a:cubicBezTo>
                  <a:cubicBezTo>
                    <a:pt x="75" y="6"/>
                    <a:pt x="75" y="6"/>
                    <a:pt x="75" y="6"/>
                  </a:cubicBezTo>
                  <a:cubicBezTo>
                    <a:pt x="76" y="8"/>
                    <a:pt x="76" y="8"/>
                    <a:pt x="76" y="8"/>
                  </a:cubicBezTo>
                  <a:cubicBezTo>
                    <a:pt x="70" y="14"/>
                    <a:pt x="70" y="14"/>
                    <a:pt x="70" y="14"/>
                  </a:cubicBezTo>
                  <a:cubicBezTo>
                    <a:pt x="70" y="14"/>
                    <a:pt x="68" y="14"/>
                    <a:pt x="68" y="15"/>
                  </a:cubicBezTo>
                  <a:cubicBezTo>
                    <a:pt x="68" y="16"/>
                    <a:pt x="65" y="23"/>
                    <a:pt x="65" y="23"/>
                  </a:cubicBezTo>
                  <a:cubicBezTo>
                    <a:pt x="65" y="19"/>
                    <a:pt x="65" y="19"/>
                    <a:pt x="65" y="19"/>
                  </a:cubicBezTo>
                  <a:cubicBezTo>
                    <a:pt x="63" y="17"/>
                    <a:pt x="63" y="17"/>
                    <a:pt x="63" y="17"/>
                  </a:cubicBezTo>
                  <a:cubicBezTo>
                    <a:pt x="62" y="27"/>
                    <a:pt x="62" y="27"/>
                    <a:pt x="62" y="27"/>
                  </a:cubicBezTo>
                  <a:cubicBezTo>
                    <a:pt x="62" y="33"/>
                    <a:pt x="62" y="33"/>
                    <a:pt x="62" y="33"/>
                  </a:cubicBezTo>
                  <a:cubicBezTo>
                    <a:pt x="65" y="31"/>
                    <a:pt x="65" y="31"/>
                    <a:pt x="65" y="31"/>
                  </a:cubicBezTo>
                  <a:cubicBezTo>
                    <a:pt x="67" y="29"/>
                    <a:pt x="67" y="29"/>
                    <a:pt x="67" y="29"/>
                  </a:cubicBezTo>
                  <a:cubicBezTo>
                    <a:pt x="68" y="29"/>
                    <a:pt x="68" y="29"/>
                    <a:pt x="68" y="29"/>
                  </a:cubicBezTo>
                  <a:cubicBezTo>
                    <a:pt x="69" y="31"/>
                    <a:pt x="69" y="31"/>
                    <a:pt x="69" y="31"/>
                  </a:cubicBezTo>
                  <a:cubicBezTo>
                    <a:pt x="72" y="31"/>
                    <a:pt x="72" y="31"/>
                    <a:pt x="72" y="31"/>
                  </a:cubicBezTo>
                  <a:cubicBezTo>
                    <a:pt x="74" y="30"/>
                    <a:pt x="74" y="30"/>
                    <a:pt x="74" y="30"/>
                  </a:cubicBezTo>
                  <a:cubicBezTo>
                    <a:pt x="77" y="28"/>
                    <a:pt x="77" y="28"/>
                    <a:pt x="77" y="28"/>
                  </a:cubicBezTo>
                  <a:cubicBezTo>
                    <a:pt x="82" y="29"/>
                    <a:pt x="82" y="29"/>
                    <a:pt x="82" y="29"/>
                  </a:cubicBezTo>
                  <a:cubicBezTo>
                    <a:pt x="92" y="34"/>
                    <a:pt x="92" y="34"/>
                    <a:pt x="92" y="34"/>
                  </a:cubicBezTo>
                  <a:cubicBezTo>
                    <a:pt x="98" y="41"/>
                    <a:pt x="98" y="41"/>
                    <a:pt x="98" y="41"/>
                  </a:cubicBezTo>
                  <a:cubicBezTo>
                    <a:pt x="102" y="44"/>
                    <a:pt x="102" y="44"/>
                    <a:pt x="102" y="44"/>
                  </a:cubicBezTo>
                  <a:cubicBezTo>
                    <a:pt x="111" y="45"/>
                    <a:pt x="111" y="45"/>
                    <a:pt x="111" y="45"/>
                  </a:cubicBezTo>
                  <a:cubicBezTo>
                    <a:pt x="114" y="44"/>
                    <a:pt x="114" y="44"/>
                    <a:pt x="114" y="44"/>
                  </a:cubicBezTo>
                  <a:cubicBezTo>
                    <a:pt x="121" y="46"/>
                    <a:pt x="121" y="46"/>
                    <a:pt x="121" y="46"/>
                  </a:cubicBezTo>
                  <a:cubicBezTo>
                    <a:pt x="127" y="48"/>
                    <a:pt x="127" y="48"/>
                    <a:pt x="127" y="48"/>
                  </a:cubicBezTo>
                  <a:cubicBezTo>
                    <a:pt x="130" y="44"/>
                    <a:pt x="130" y="44"/>
                    <a:pt x="130" y="44"/>
                  </a:cubicBezTo>
                  <a:cubicBezTo>
                    <a:pt x="135" y="39"/>
                    <a:pt x="135" y="39"/>
                    <a:pt x="135" y="39"/>
                  </a:cubicBezTo>
                  <a:cubicBezTo>
                    <a:pt x="139" y="35"/>
                    <a:pt x="139" y="35"/>
                    <a:pt x="139" y="35"/>
                  </a:cubicBezTo>
                  <a:cubicBezTo>
                    <a:pt x="148" y="33"/>
                    <a:pt x="148" y="33"/>
                    <a:pt x="148" y="33"/>
                  </a:cubicBezTo>
                  <a:cubicBezTo>
                    <a:pt x="154" y="31"/>
                    <a:pt x="154" y="31"/>
                    <a:pt x="154" y="31"/>
                  </a:cubicBezTo>
                  <a:cubicBezTo>
                    <a:pt x="160" y="31"/>
                    <a:pt x="160" y="31"/>
                    <a:pt x="160" y="31"/>
                  </a:cubicBezTo>
                  <a:cubicBezTo>
                    <a:pt x="169" y="28"/>
                    <a:pt x="169" y="28"/>
                    <a:pt x="169" y="28"/>
                  </a:cubicBezTo>
                  <a:cubicBezTo>
                    <a:pt x="175" y="26"/>
                    <a:pt x="175" y="26"/>
                    <a:pt x="175" y="26"/>
                  </a:cubicBezTo>
                  <a:cubicBezTo>
                    <a:pt x="178" y="28"/>
                    <a:pt x="178" y="28"/>
                    <a:pt x="178" y="28"/>
                  </a:cubicBezTo>
                  <a:cubicBezTo>
                    <a:pt x="180" y="36"/>
                    <a:pt x="180" y="36"/>
                    <a:pt x="180" y="36"/>
                  </a:cubicBezTo>
                  <a:cubicBezTo>
                    <a:pt x="191" y="38"/>
                    <a:pt x="191" y="38"/>
                    <a:pt x="191" y="38"/>
                  </a:cubicBezTo>
                  <a:cubicBezTo>
                    <a:pt x="198" y="38"/>
                    <a:pt x="198" y="38"/>
                    <a:pt x="198" y="38"/>
                  </a:cubicBezTo>
                  <a:cubicBezTo>
                    <a:pt x="203" y="39"/>
                    <a:pt x="203" y="39"/>
                    <a:pt x="203" y="39"/>
                  </a:cubicBezTo>
                  <a:cubicBezTo>
                    <a:pt x="207" y="44"/>
                    <a:pt x="207" y="44"/>
                    <a:pt x="207" y="44"/>
                  </a:cubicBezTo>
                  <a:cubicBezTo>
                    <a:pt x="213" y="51"/>
                    <a:pt x="213" y="51"/>
                    <a:pt x="213" y="51"/>
                  </a:cubicBezTo>
                  <a:cubicBezTo>
                    <a:pt x="215" y="53"/>
                    <a:pt x="215" y="53"/>
                    <a:pt x="215" y="53"/>
                  </a:cubicBezTo>
                  <a:cubicBezTo>
                    <a:pt x="215" y="53"/>
                    <a:pt x="216" y="54"/>
                    <a:pt x="217" y="55"/>
                  </a:cubicBezTo>
                  <a:cubicBezTo>
                    <a:pt x="218" y="56"/>
                    <a:pt x="219" y="58"/>
                    <a:pt x="219" y="58"/>
                  </a:cubicBezTo>
                  <a:cubicBezTo>
                    <a:pt x="224" y="59"/>
                    <a:pt x="224" y="59"/>
                    <a:pt x="224" y="59"/>
                  </a:cubicBezTo>
                  <a:cubicBezTo>
                    <a:pt x="224" y="59"/>
                    <a:pt x="226" y="57"/>
                    <a:pt x="226" y="57"/>
                  </a:cubicBezTo>
                  <a:cubicBezTo>
                    <a:pt x="226" y="56"/>
                    <a:pt x="230" y="54"/>
                    <a:pt x="230" y="54"/>
                  </a:cubicBezTo>
                  <a:cubicBezTo>
                    <a:pt x="232" y="56"/>
                    <a:pt x="232" y="56"/>
                    <a:pt x="232" y="56"/>
                  </a:cubicBezTo>
                  <a:cubicBezTo>
                    <a:pt x="232" y="56"/>
                    <a:pt x="234" y="57"/>
                    <a:pt x="232" y="58"/>
                  </a:cubicBezTo>
                  <a:cubicBezTo>
                    <a:pt x="231" y="58"/>
                    <a:pt x="230" y="60"/>
                    <a:pt x="229" y="60"/>
                  </a:cubicBezTo>
                  <a:cubicBezTo>
                    <a:pt x="227" y="60"/>
                    <a:pt x="225" y="60"/>
                    <a:pt x="225" y="60"/>
                  </a:cubicBezTo>
                  <a:cubicBezTo>
                    <a:pt x="221" y="60"/>
                    <a:pt x="221" y="60"/>
                    <a:pt x="221" y="60"/>
                  </a:cubicBezTo>
                  <a:cubicBezTo>
                    <a:pt x="219" y="62"/>
                    <a:pt x="219" y="62"/>
                    <a:pt x="219" y="62"/>
                  </a:cubicBezTo>
                  <a:cubicBezTo>
                    <a:pt x="208" y="62"/>
                    <a:pt x="208" y="62"/>
                    <a:pt x="208" y="62"/>
                  </a:cubicBezTo>
                  <a:cubicBezTo>
                    <a:pt x="205" y="63"/>
                    <a:pt x="205" y="63"/>
                    <a:pt x="205" y="63"/>
                  </a:cubicBezTo>
                  <a:cubicBezTo>
                    <a:pt x="201" y="61"/>
                    <a:pt x="201" y="61"/>
                    <a:pt x="201" y="61"/>
                  </a:cubicBezTo>
                  <a:cubicBezTo>
                    <a:pt x="197" y="59"/>
                    <a:pt x="197" y="59"/>
                    <a:pt x="197" y="59"/>
                  </a:cubicBezTo>
                  <a:cubicBezTo>
                    <a:pt x="193" y="64"/>
                    <a:pt x="193" y="64"/>
                    <a:pt x="193" y="64"/>
                  </a:cubicBezTo>
                  <a:cubicBezTo>
                    <a:pt x="194" y="67"/>
                    <a:pt x="194" y="67"/>
                    <a:pt x="194" y="67"/>
                  </a:cubicBezTo>
                  <a:cubicBezTo>
                    <a:pt x="194" y="69"/>
                    <a:pt x="194" y="69"/>
                    <a:pt x="194" y="69"/>
                  </a:cubicBezTo>
                  <a:cubicBezTo>
                    <a:pt x="194" y="69"/>
                    <a:pt x="194" y="71"/>
                    <a:pt x="195" y="71"/>
                  </a:cubicBezTo>
                  <a:cubicBezTo>
                    <a:pt x="195" y="71"/>
                    <a:pt x="196" y="72"/>
                    <a:pt x="196" y="72"/>
                  </a:cubicBezTo>
                  <a:cubicBezTo>
                    <a:pt x="201" y="74"/>
                    <a:pt x="201" y="74"/>
                    <a:pt x="201" y="74"/>
                  </a:cubicBezTo>
                  <a:cubicBezTo>
                    <a:pt x="203" y="72"/>
                    <a:pt x="203" y="72"/>
                    <a:pt x="203" y="72"/>
                  </a:cubicBezTo>
                  <a:cubicBezTo>
                    <a:pt x="203" y="72"/>
                    <a:pt x="200" y="70"/>
                    <a:pt x="201" y="70"/>
                  </a:cubicBezTo>
                  <a:cubicBezTo>
                    <a:pt x="202" y="70"/>
                    <a:pt x="206" y="72"/>
                    <a:pt x="206" y="72"/>
                  </a:cubicBezTo>
                  <a:cubicBezTo>
                    <a:pt x="206" y="72"/>
                    <a:pt x="205" y="74"/>
                    <a:pt x="205" y="74"/>
                  </a:cubicBezTo>
                  <a:cubicBezTo>
                    <a:pt x="204" y="75"/>
                    <a:pt x="204" y="75"/>
                    <a:pt x="204" y="75"/>
                  </a:cubicBezTo>
                  <a:cubicBezTo>
                    <a:pt x="205" y="76"/>
                    <a:pt x="210" y="77"/>
                    <a:pt x="210" y="77"/>
                  </a:cubicBezTo>
                  <a:cubicBezTo>
                    <a:pt x="211" y="77"/>
                    <a:pt x="214" y="79"/>
                    <a:pt x="214" y="79"/>
                  </a:cubicBezTo>
                  <a:cubicBezTo>
                    <a:pt x="219" y="82"/>
                    <a:pt x="219" y="82"/>
                    <a:pt x="219" y="82"/>
                  </a:cubicBezTo>
                  <a:cubicBezTo>
                    <a:pt x="226" y="85"/>
                    <a:pt x="226" y="85"/>
                    <a:pt x="226" y="85"/>
                  </a:cubicBezTo>
                  <a:cubicBezTo>
                    <a:pt x="234" y="88"/>
                    <a:pt x="234" y="88"/>
                    <a:pt x="234" y="88"/>
                  </a:cubicBezTo>
                  <a:cubicBezTo>
                    <a:pt x="242" y="96"/>
                    <a:pt x="242" y="96"/>
                    <a:pt x="242" y="96"/>
                  </a:cubicBezTo>
                  <a:cubicBezTo>
                    <a:pt x="246" y="101"/>
                    <a:pt x="246" y="101"/>
                    <a:pt x="246" y="101"/>
                  </a:cubicBezTo>
                  <a:cubicBezTo>
                    <a:pt x="244" y="103"/>
                    <a:pt x="244" y="103"/>
                    <a:pt x="244" y="103"/>
                  </a:cubicBezTo>
                  <a:cubicBezTo>
                    <a:pt x="244" y="103"/>
                    <a:pt x="243" y="103"/>
                    <a:pt x="243" y="104"/>
                  </a:cubicBezTo>
                  <a:cubicBezTo>
                    <a:pt x="244" y="105"/>
                    <a:pt x="246" y="109"/>
                    <a:pt x="246" y="109"/>
                  </a:cubicBezTo>
                  <a:cubicBezTo>
                    <a:pt x="245" y="110"/>
                    <a:pt x="247" y="113"/>
                    <a:pt x="247" y="113"/>
                  </a:cubicBezTo>
                  <a:cubicBezTo>
                    <a:pt x="249" y="124"/>
                    <a:pt x="249" y="124"/>
                    <a:pt x="249" y="124"/>
                  </a:cubicBezTo>
                  <a:cubicBezTo>
                    <a:pt x="250" y="130"/>
                    <a:pt x="250" y="130"/>
                    <a:pt x="250" y="130"/>
                  </a:cubicBezTo>
                  <a:cubicBezTo>
                    <a:pt x="249" y="136"/>
                    <a:pt x="249" y="136"/>
                    <a:pt x="249" y="136"/>
                  </a:cubicBezTo>
                  <a:cubicBezTo>
                    <a:pt x="245" y="141"/>
                    <a:pt x="245" y="141"/>
                    <a:pt x="245" y="141"/>
                  </a:cubicBezTo>
                  <a:cubicBezTo>
                    <a:pt x="242" y="147"/>
                    <a:pt x="242" y="147"/>
                    <a:pt x="242" y="147"/>
                  </a:cubicBezTo>
                  <a:cubicBezTo>
                    <a:pt x="242" y="147"/>
                    <a:pt x="240" y="151"/>
                    <a:pt x="239" y="152"/>
                  </a:cubicBezTo>
                  <a:cubicBezTo>
                    <a:pt x="239" y="152"/>
                    <a:pt x="235" y="155"/>
                    <a:pt x="235" y="156"/>
                  </a:cubicBezTo>
                  <a:cubicBezTo>
                    <a:pt x="235" y="156"/>
                    <a:pt x="233" y="160"/>
                    <a:pt x="233" y="160"/>
                  </a:cubicBezTo>
                  <a:cubicBezTo>
                    <a:pt x="233" y="168"/>
                    <a:pt x="233" y="168"/>
                    <a:pt x="233" y="168"/>
                  </a:cubicBezTo>
                  <a:cubicBezTo>
                    <a:pt x="235" y="170"/>
                    <a:pt x="235" y="170"/>
                    <a:pt x="235" y="170"/>
                  </a:cubicBezTo>
                  <a:cubicBezTo>
                    <a:pt x="240" y="172"/>
                    <a:pt x="240" y="172"/>
                    <a:pt x="240" y="172"/>
                  </a:cubicBezTo>
                  <a:cubicBezTo>
                    <a:pt x="242" y="170"/>
                    <a:pt x="242" y="170"/>
                    <a:pt x="242" y="170"/>
                  </a:cubicBezTo>
                  <a:cubicBezTo>
                    <a:pt x="242" y="170"/>
                    <a:pt x="244" y="169"/>
                    <a:pt x="244" y="168"/>
                  </a:cubicBezTo>
                  <a:cubicBezTo>
                    <a:pt x="245" y="168"/>
                    <a:pt x="246" y="166"/>
                    <a:pt x="246" y="166"/>
                  </a:cubicBezTo>
                  <a:cubicBezTo>
                    <a:pt x="246" y="166"/>
                    <a:pt x="249" y="164"/>
                    <a:pt x="249" y="164"/>
                  </a:cubicBezTo>
                  <a:cubicBezTo>
                    <a:pt x="249" y="164"/>
                    <a:pt x="249" y="161"/>
                    <a:pt x="249" y="161"/>
                  </a:cubicBezTo>
                  <a:cubicBezTo>
                    <a:pt x="249" y="161"/>
                    <a:pt x="250" y="157"/>
                    <a:pt x="250" y="157"/>
                  </a:cubicBezTo>
                  <a:cubicBezTo>
                    <a:pt x="250" y="157"/>
                    <a:pt x="252" y="156"/>
                    <a:pt x="252" y="156"/>
                  </a:cubicBezTo>
                  <a:cubicBezTo>
                    <a:pt x="252" y="155"/>
                    <a:pt x="255" y="153"/>
                    <a:pt x="255" y="153"/>
                  </a:cubicBezTo>
                  <a:cubicBezTo>
                    <a:pt x="255" y="153"/>
                    <a:pt x="259" y="150"/>
                    <a:pt x="259" y="150"/>
                  </a:cubicBezTo>
                  <a:cubicBezTo>
                    <a:pt x="260" y="150"/>
                    <a:pt x="262" y="147"/>
                    <a:pt x="262" y="147"/>
                  </a:cubicBezTo>
                  <a:cubicBezTo>
                    <a:pt x="265" y="147"/>
                    <a:pt x="265" y="147"/>
                    <a:pt x="265" y="147"/>
                  </a:cubicBezTo>
                  <a:cubicBezTo>
                    <a:pt x="269" y="148"/>
                    <a:pt x="269" y="148"/>
                    <a:pt x="269" y="148"/>
                  </a:cubicBezTo>
                  <a:cubicBezTo>
                    <a:pt x="275" y="154"/>
                    <a:pt x="275" y="154"/>
                    <a:pt x="275" y="154"/>
                  </a:cubicBezTo>
                  <a:cubicBezTo>
                    <a:pt x="279" y="162"/>
                    <a:pt x="279" y="162"/>
                    <a:pt x="279" y="162"/>
                  </a:cubicBezTo>
                  <a:cubicBezTo>
                    <a:pt x="283" y="184"/>
                    <a:pt x="283" y="184"/>
                    <a:pt x="283" y="184"/>
                  </a:cubicBezTo>
                  <a:cubicBezTo>
                    <a:pt x="286" y="189"/>
                    <a:pt x="286" y="189"/>
                    <a:pt x="286" y="189"/>
                  </a:cubicBezTo>
                  <a:cubicBezTo>
                    <a:pt x="286" y="193"/>
                    <a:pt x="286" y="193"/>
                    <a:pt x="286" y="193"/>
                  </a:cubicBezTo>
                  <a:cubicBezTo>
                    <a:pt x="286" y="193"/>
                    <a:pt x="287" y="196"/>
                    <a:pt x="287" y="197"/>
                  </a:cubicBezTo>
                  <a:cubicBezTo>
                    <a:pt x="287" y="198"/>
                    <a:pt x="287" y="213"/>
                    <a:pt x="287" y="213"/>
                  </a:cubicBezTo>
                  <a:cubicBezTo>
                    <a:pt x="280" y="213"/>
                    <a:pt x="280" y="213"/>
                    <a:pt x="280" y="213"/>
                  </a:cubicBezTo>
                  <a:cubicBezTo>
                    <a:pt x="278" y="213"/>
                    <a:pt x="278" y="213"/>
                    <a:pt x="278" y="213"/>
                  </a:cubicBezTo>
                  <a:cubicBezTo>
                    <a:pt x="278" y="216"/>
                    <a:pt x="278" y="216"/>
                    <a:pt x="278" y="216"/>
                  </a:cubicBezTo>
                  <a:cubicBezTo>
                    <a:pt x="275" y="220"/>
                    <a:pt x="275" y="220"/>
                    <a:pt x="275" y="220"/>
                  </a:cubicBezTo>
                  <a:cubicBezTo>
                    <a:pt x="274" y="225"/>
                    <a:pt x="274" y="225"/>
                    <a:pt x="274" y="225"/>
                  </a:cubicBezTo>
                  <a:cubicBezTo>
                    <a:pt x="272" y="229"/>
                    <a:pt x="272" y="229"/>
                    <a:pt x="272" y="229"/>
                  </a:cubicBezTo>
                  <a:cubicBezTo>
                    <a:pt x="269" y="233"/>
                    <a:pt x="269" y="233"/>
                    <a:pt x="269" y="233"/>
                  </a:cubicBezTo>
                  <a:cubicBezTo>
                    <a:pt x="266" y="243"/>
                    <a:pt x="266" y="243"/>
                    <a:pt x="266" y="243"/>
                  </a:cubicBezTo>
                  <a:cubicBezTo>
                    <a:pt x="266" y="249"/>
                    <a:pt x="266" y="249"/>
                    <a:pt x="266" y="249"/>
                  </a:cubicBezTo>
                  <a:cubicBezTo>
                    <a:pt x="262" y="254"/>
                    <a:pt x="262" y="254"/>
                    <a:pt x="262" y="254"/>
                  </a:cubicBezTo>
                  <a:cubicBezTo>
                    <a:pt x="259" y="259"/>
                    <a:pt x="259" y="259"/>
                    <a:pt x="259" y="259"/>
                  </a:cubicBezTo>
                  <a:cubicBezTo>
                    <a:pt x="213" y="267"/>
                    <a:pt x="213" y="267"/>
                    <a:pt x="213" y="267"/>
                  </a:cubicBezTo>
                  <a:cubicBezTo>
                    <a:pt x="212" y="265"/>
                    <a:pt x="212" y="265"/>
                    <a:pt x="212" y="265"/>
                  </a:cubicBezTo>
                  <a:cubicBezTo>
                    <a:pt x="141" y="270"/>
                    <a:pt x="141" y="270"/>
                    <a:pt x="141" y="270"/>
                  </a:cubicBezTo>
                  <a:cubicBezTo>
                    <a:pt x="146" y="265"/>
                    <a:pt x="146" y="265"/>
                    <a:pt x="146" y="265"/>
                  </a:cubicBezTo>
                  <a:cubicBezTo>
                    <a:pt x="148" y="261"/>
                    <a:pt x="148" y="261"/>
                    <a:pt x="148" y="261"/>
                  </a:cubicBezTo>
                  <a:cubicBezTo>
                    <a:pt x="152" y="254"/>
                    <a:pt x="152" y="254"/>
                    <a:pt x="152" y="254"/>
                  </a:cubicBezTo>
                  <a:cubicBezTo>
                    <a:pt x="156" y="245"/>
                    <a:pt x="156" y="245"/>
                    <a:pt x="156" y="245"/>
                  </a:cubicBezTo>
                  <a:cubicBezTo>
                    <a:pt x="158" y="235"/>
                    <a:pt x="158" y="235"/>
                    <a:pt x="158" y="235"/>
                  </a:cubicBezTo>
                  <a:cubicBezTo>
                    <a:pt x="157" y="217"/>
                    <a:pt x="157" y="217"/>
                    <a:pt x="157" y="217"/>
                  </a:cubicBezTo>
                  <a:cubicBezTo>
                    <a:pt x="157" y="209"/>
                    <a:pt x="157" y="209"/>
                    <a:pt x="157" y="209"/>
                  </a:cubicBezTo>
                  <a:cubicBezTo>
                    <a:pt x="153" y="203"/>
                    <a:pt x="153" y="203"/>
                    <a:pt x="153" y="203"/>
                  </a:cubicBezTo>
                  <a:cubicBezTo>
                    <a:pt x="149" y="195"/>
                    <a:pt x="149" y="195"/>
                    <a:pt x="149" y="195"/>
                  </a:cubicBezTo>
                  <a:cubicBezTo>
                    <a:pt x="145" y="191"/>
                    <a:pt x="145" y="191"/>
                    <a:pt x="145" y="191"/>
                  </a:cubicBezTo>
                  <a:cubicBezTo>
                    <a:pt x="142" y="184"/>
                    <a:pt x="142" y="184"/>
                    <a:pt x="142" y="184"/>
                  </a:cubicBezTo>
                  <a:cubicBezTo>
                    <a:pt x="144" y="179"/>
                    <a:pt x="144" y="179"/>
                    <a:pt x="144" y="179"/>
                  </a:cubicBezTo>
                  <a:cubicBezTo>
                    <a:pt x="146" y="177"/>
                    <a:pt x="146" y="177"/>
                    <a:pt x="146" y="177"/>
                  </a:cubicBezTo>
                  <a:cubicBezTo>
                    <a:pt x="146" y="173"/>
                    <a:pt x="146" y="173"/>
                    <a:pt x="146" y="173"/>
                  </a:cubicBezTo>
                  <a:cubicBezTo>
                    <a:pt x="144" y="165"/>
                    <a:pt x="144" y="165"/>
                    <a:pt x="144" y="165"/>
                  </a:cubicBezTo>
                  <a:cubicBezTo>
                    <a:pt x="141" y="162"/>
                    <a:pt x="141" y="162"/>
                    <a:pt x="141" y="162"/>
                  </a:cubicBezTo>
                  <a:cubicBezTo>
                    <a:pt x="144" y="160"/>
                    <a:pt x="144" y="160"/>
                    <a:pt x="144" y="160"/>
                  </a:cubicBezTo>
                  <a:cubicBezTo>
                    <a:pt x="145" y="155"/>
                    <a:pt x="145" y="155"/>
                    <a:pt x="145" y="155"/>
                  </a:cubicBezTo>
                  <a:cubicBezTo>
                    <a:pt x="146" y="150"/>
                    <a:pt x="146" y="150"/>
                    <a:pt x="146" y="150"/>
                  </a:cubicBezTo>
                  <a:cubicBezTo>
                    <a:pt x="148" y="147"/>
                    <a:pt x="148" y="147"/>
                    <a:pt x="148" y="147"/>
                  </a:cubicBezTo>
                  <a:cubicBezTo>
                    <a:pt x="148" y="139"/>
                    <a:pt x="148" y="139"/>
                    <a:pt x="148" y="139"/>
                  </a:cubicBezTo>
                  <a:cubicBezTo>
                    <a:pt x="147" y="135"/>
                    <a:pt x="147" y="135"/>
                    <a:pt x="147" y="135"/>
                  </a:cubicBezTo>
                  <a:cubicBezTo>
                    <a:pt x="148" y="130"/>
                    <a:pt x="148" y="130"/>
                    <a:pt x="148" y="130"/>
                  </a:cubicBezTo>
                  <a:cubicBezTo>
                    <a:pt x="151" y="126"/>
                    <a:pt x="151" y="126"/>
                    <a:pt x="151" y="126"/>
                  </a:cubicBezTo>
                  <a:cubicBezTo>
                    <a:pt x="153" y="122"/>
                    <a:pt x="153" y="122"/>
                    <a:pt x="153" y="122"/>
                  </a:cubicBezTo>
                  <a:cubicBezTo>
                    <a:pt x="153" y="117"/>
                    <a:pt x="153" y="117"/>
                    <a:pt x="153" y="117"/>
                  </a:cubicBezTo>
                  <a:cubicBezTo>
                    <a:pt x="157" y="116"/>
                    <a:pt x="157" y="116"/>
                    <a:pt x="157" y="116"/>
                  </a:cubicBezTo>
                  <a:cubicBezTo>
                    <a:pt x="163" y="116"/>
                    <a:pt x="163" y="116"/>
                    <a:pt x="163" y="116"/>
                  </a:cubicBezTo>
                  <a:cubicBezTo>
                    <a:pt x="165" y="108"/>
                    <a:pt x="165" y="108"/>
                    <a:pt x="165" y="108"/>
                  </a:cubicBezTo>
                  <a:cubicBezTo>
                    <a:pt x="166" y="106"/>
                    <a:pt x="166" y="106"/>
                    <a:pt x="166" y="106"/>
                  </a:cubicBezTo>
                  <a:cubicBezTo>
                    <a:pt x="168" y="105"/>
                    <a:pt x="168" y="105"/>
                    <a:pt x="168" y="105"/>
                  </a:cubicBezTo>
                  <a:cubicBezTo>
                    <a:pt x="171" y="114"/>
                    <a:pt x="171" y="114"/>
                    <a:pt x="171" y="114"/>
                  </a:cubicBezTo>
                  <a:cubicBezTo>
                    <a:pt x="167" y="119"/>
                    <a:pt x="167" y="119"/>
                    <a:pt x="167" y="119"/>
                  </a:cubicBezTo>
                  <a:cubicBezTo>
                    <a:pt x="167" y="121"/>
                    <a:pt x="167" y="121"/>
                    <a:pt x="167" y="121"/>
                  </a:cubicBezTo>
                  <a:cubicBezTo>
                    <a:pt x="167" y="121"/>
                    <a:pt x="168" y="122"/>
                    <a:pt x="169" y="122"/>
                  </a:cubicBezTo>
                  <a:cubicBezTo>
                    <a:pt x="170" y="122"/>
                    <a:pt x="170" y="122"/>
                    <a:pt x="170" y="122"/>
                  </a:cubicBezTo>
                  <a:cubicBezTo>
                    <a:pt x="170" y="122"/>
                    <a:pt x="172" y="121"/>
                    <a:pt x="172" y="121"/>
                  </a:cubicBezTo>
                  <a:cubicBezTo>
                    <a:pt x="172" y="120"/>
                    <a:pt x="173" y="117"/>
                    <a:pt x="173" y="117"/>
                  </a:cubicBezTo>
                  <a:cubicBezTo>
                    <a:pt x="174" y="116"/>
                    <a:pt x="174" y="116"/>
                    <a:pt x="174" y="116"/>
                  </a:cubicBezTo>
                  <a:cubicBezTo>
                    <a:pt x="175" y="111"/>
                    <a:pt x="175" y="111"/>
                    <a:pt x="175" y="111"/>
                  </a:cubicBezTo>
                  <a:cubicBezTo>
                    <a:pt x="175" y="108"/>
                    <a:pt x="175" y="108"/>
                    <a:pt x="175" y="108"/>
                  </a:cubicBezTo>
                  <a:cubicBezTo>
                    <a:pt x="175" y="104"/>
                    <a:pt x="175" y="104"/>
                    <a:pt x="175" y="104"/>
                  </a:cubicBezTo>
                  <a:cubicBezTo>
                    <a:pt x="175" y="100"/>
                    <a:pt x="175" y="100"/>
                    <a:pt x="175" y="100"/>
                  </a:cubicBezTo>
                  <a:cubicBezTo>
                    <a:pt x="178" y="96"/>
                    <a:pt x="178" y="96"/>
                    <a:pt x="178" y="96"/>
                  </a:cubicBezTo>
                  <a:cubicBezTo>
                    <a:pt x="180" y="94"/>
                    <a:pt x="180" y="94"/>
                    <a:pt x="180" y="94"/>
                  </a:cubicBezTo>
                  <a:cubicBezTo>
                    <a:pt x="185" y="93"/>
                    <a:pt x="185" y="93"/>
                    <a:pt x="185" y="93"/>
                  </a:cubicBezTo>
                  <a:cubicBezTo>
                    <a:pt x="187" y="91"/>
                    <a:pt x="187" y="91"/>
                    <a:pt x="187" y="91"/>
                  </a:cubicBezTo>
                  <a:cubicBezTo>
                    <a:pt x="183" y="87"/>
                    <a:pt x="183" y="87"/>
                    <a:pt x="183" y="87"/>
                  </a:cubicBezTo>
                  <a:cubicBezTo>
                    <a:pt x="182" y="84"/>
                    <a:pt x="182" y="84"/>
                    <a:pt x="182" y="84"/>
                  </a:cubicBezTo>
                  <a:cubicBezTo>
                    <a:pt x="184" y="81"/>
                    <a:pt x="184" y="81"/>
                    <a:pt x="184" y="81"/>
                  </a:cubicBezTo>
                  <a:cubicBezTo>
                    <a:pt x="186" y="78"/>
                    <a:pt x="186" y="78"/>
                    <a:pt x="186" y="78"/>
                  </a:cubicBezTo>
                  <a:cubicBezTo>
                    <a:pt x="187" y="77"/>
                    <a:pt x="187" y="77"/>
                    <a:pt x="187" y="77"/>
                  </a:cubicBezTo>
                  <a:cubicBezTo>
                    <a:pt x="187" y="75"/>
                    <a:pt x="187" y="75"/>
                    <a:pt x="187" y="75"/>
                  </a:cubicBezTo>
                  <a:cubicBezTo>
                    <a:pt x="188" y="74"/>
                    <a:pt x="188" y="74"/>
                    <a:pt x="188" y="74"/>
                  </a:cubicBezTo>
                  <a:cubicBezTo>
                    <a:pt x="188" y="74"/>
                    <a:pt x="188" y="74"/>
                    <a:pt x="189" y="74"/>
                  </a:cubicBezTo>
                  <a:cubicBezTo>
                    <a:pt x="189" y="74"/>
                    <a:pt x="193" y="73"/>
                    <a:pt x="193" y="73"/>
                  </a:cubicBezTo>
                  <a:cubicBezTo>
                    <a:pt x="195" y="73"/>
                    <a:pt x="195" y="73"/>
                    <a:pt x="195" y="73"/>
                  </a:cubicBezTo>
                  <a:cubicBezTo>
                    <a:pt x="193" y="70"/>
                    <a:pt x="193" y="70"/>
                    <a:pt x="193" y="70"/>
                  </a:cubicBezTo>
                  <a:cubicBezTo>
                    <a:pt x="189" y="67"/>
                    <a:pt x="189" y="67"/>
                    <a:pt x="189" y="67"/>
                  </a:cubicBezTo>
                  <a:cubicBezTo>
                    <a:pt x="187" y="65"/>
                    <a:pt x="187" y="65"/>
                    <a:pt x="187" y="65"/>
                  </a:cubicBezTo>
                  <a:cubicBezTo>
                    <a:pt x="184" y="63"/>
                    <a:pt x="184" y="63"/>
                    <a:pt x="184" y="63"/>
                  </a:cubicBezTo>
                  <a:cubicBezTo>
                    <a:pt x="179" y="61"/>
                    <a:pt x="179" y="61"/>
                    <a:pt x="179" y="61"/>
                  </a:cubicBezTo>
                  <a:cubicBezTo>
                    <a:pt x="170" y="60"/>
                    <a:pt x="170" y="60"/>
                    <a:pt x="170" y="60"/>
                  </a:cubicBezTo>
                  <a:cubicBezTo>
                    <a:pt x="163" y="64"/>
                    <a:pt x="163" y="64"/>
                    <a:pt x="163" y="64"/>
                  </a:cubicBezTo>
                  <a:cubicBezTo>
                    <a:pt x="159" y="68"/>
                    <a:pt x="159" y="68"/>
                    <a:pt x="159" y="68"/>
                  </a:cubicBezTo>
                  <a:cubicBezTo>
                    <a:pt x="152" y="69"/>
                    <a:pt x="152" y="69"/>
                    <a:pt x="152" y="69"/>
                  </a:cubicBezTo>
                  <a:cubicBezTo>
                    <a:pt x="144" y="69"/>
                    <a:pt x="144" y="69"/>
                    <a:pt x="144" y="69"/>
                  </a:cubicBezTo>
                  <a:cubicBezTo>
                    <a:pt x="140" y="72"/>
                    <a:pt x="140" y="72"/>
                    <a:pt x="140" y="72"/>
                  </a:cubicBezTo>
                  <a:cubicBezTo>
                    <a:pt x="135" y="81"/>
                    <a:pt x="135" y="81"/>
                    <a:pt x="135" y="81"/>
                  </a:cubicBezTo>
                  <a:cubicBezTo>
                    <a:pt x="129" y="85"/>
                    <a:pt x="129" y="85"/>
                    <a:pt x="129" y="85"/>
                  </a:cubicBezTo>
                  <a:cubicBezTo>
                    <a:pt x="128" y="84"/>
                    <a:pt x="128" y="84"/>
                    <a:pt x="128" y="84"/>
                  </a:cubicBezTo>
                  <a:cubicBezTo>
                    <a:pt x="130" y="80"/>
                    <a:pt x="130" y="80"/>
                    <a:pt x="130" y="80"/>
                  </a:cubicBezTo>
                  <a:cubicBezTo>
                    <a:pt x="133" y="77"/>
                    <a:pt x="133" y="77"/>
                    <a:pt x="133" y="77"/>
                  </a:cubicBezTo>
                  <a:cubicBezTo>
                    <a:pt x="131" y="74"/>
                    <a:pt x="131" y="74"/>
                    <a:pt x="131" y="74"/>
                  </a:cubicBezTo>
                  <a:cubicBezTo>
                    <a:pt x="127" y="76"/>
                    <a:pt x="127" y="76"/>
                    <a:pt x="127" y="76"/>
                  </a:cubicBezTo>
                  <a:cubicBezTo>
                    <a:pt x="125" y="77"/>
                    <a:pt x="125" y="77"/>
                    <a:pt x="125" y="77"/>
                  </a:cubicBezTo>
                  <a:cubicBezTo>
                    <a:pt x="123" y="81"/>
                    <a:pt x="123" y="81"/>
                    <a:pt x="123" y="81"/>
                  </a:cubicBezTo>
                  <a:cubicBezTo>
                    <a:pt x="121" y="82"/>
                    <a:pt x="121" y="82"/>
                    <a:pt x="121" y="82"/>
                  </a:cubicBezTo>
                  <a:cubicBezTo>
                    <a:pt x="120" y="82"/>
                    <a:pt x="120" y="82"/>
                    <a:pt x="120" y="82"/>
                  </a:cubicBezTo>
                  <a:cubicBezTo>
                    <a:pt x="118" y="75"/>
                    <a:pt x="118" y="75"/>
                    <a:pt x="118" y="75"/>
                  </a:cubicBezTo>
                  <a:cubicBezTo>
                    <a:pt x="117" y="75"/>
                    <a:pt x="117" y="75"/>
                    <a:pt x="117" y="75"/>
                  </a:cubicBezTo>
                  <a:cubicBezTo>
                    <a:pt x="115" y="81"/>
                    <a:pt x="115" y="81"/>
                    <a:pt x="115" y="81"/>
                  </a:cubicBezTo>
                  <a:cubicBezTo>
                    <a:pt x="114" y="85"/>
                    <a:pt x="114" y="85"/>
                    <a:pt x="114" y="85"/>
                  </a:cubicBezTo>
                  <a:cubicBezTo>
                    <a:pt x="110" y="90"/>
                    <a:pt x="110" y="90"/>
                    <a:pt x="110" y="90"/>
                  </a:cubicBezTo>
                  <a:cubicBezTo>
                    <a:pt x="107" y="101"/>
                    <a:pt x="107" y="101"/>
                    <a:pt x="107" y="101"/>
                  </a:cubicBezTo>
                  <a:cubicBezTo>
                    <a:pt x="105" y="107"/>
                    <a:pt x="105" y="107"/>
                    <a:pt x="105" y="107"/>
                  </a:cubicBezTo>
                  <a:cubicBezTo>
                    <a:pt x="99" y="112"/>
                    <a:pt x="99" y="112"/>
                    <a:pt x="99" y="112"/>
                  </a:cubicBezTo>
                  <a:cubicBezTo>
                    <a:pt x="97" y="108"/>
                    <a:pt x="97" y="108"/>
                    <a:pt x="97" y="108"/>
                  </a:cubicBezTo>
                  <a:cubicBezTo>
                    <a:pt x="96" y="101"/>
                    <a:pt x="96" y="101"/>
                    <a:pt x="96" y="101"/>
                  </a:cubicBezTo>
                  <a:cubicBezTo>
                    <a:pt x="95" y="100"/>
                    <a:pt x="95" y="100"/>
                    <a:pt x="95" y="100"/>
                  </a:cubicBezTo>
                  <a:cubicBezTo>
                    <a:pt x="93" y="97"/>
                    <a:pt x="93" y="97"/>
                    <a:pt x="93" y="97"/>
                  </a:cubicBezTo>
                  <a:cubicBezTo>
                    <a:pt x="94" y="94"/>
                    <a:pt x="94" y="94"/>
                    <a:pt x="94" y="94"/>
                  </a:cubicBezTo>
                  <a:cubicBezTo>
                    <a:pt x="93" y="88"/>
                    <a:pt x="93" y="88"/>
                    <a:pt x="93" y="88"/>
                  </a:cubicBezTo>
                  <a:cubicBezTo>
                    <a:pt x="90" y="85"/>
                    <a:pt x="90" y="85"/>
                    <a:pt x="90" y="85"/>
                  </a:cubicBezTo>
                  <a:cubicBezTo>
                    <a:pt x="84" y="81"/>
                    <a:pt x="84" y="81"/>
                    <a:pt x="84" y="81"/>
                  </a:cubicBezTo>
                  <a:cubicBezTo>
                    <a:pt x="82" y="77"/>
                    <a:pt x="82" y="77"/>
                    <a:pt x="82" y="77"/>
                  </a:cubicBezTo>
                  <a:cubicBezTo>
                    <a:pt x="75" y="76"/>
                    <a:pt x="75" y="76"/>
                    <a:pt x="75" y="76"/>
                  </a:cubicBezTo>
                  <a:cubicBezTo>
                    <a:pt x="66" y="76"/>
                    <a:pt x="66" y="76"/>
                    <a:pt x="66" y="76"/>
                  </a:cubicBezTo>
                  <a:cubicBezTo>
                    <a:pt x="64" y="74"/>
                    <a:pt x="64" y="74"/>
                    <a:pt x="64" y="74"/>
                  </a:cubicBezTo>
                  <a:cubicBezTo>
                    <a:pt x="58" y="74"/>
                    <a:pt x="58" y="74"/>
                    <a:pt x="58" y="74"/>
                  </a:cubicBezTo>
                  <a:cubicBezTo>
                    <a:pt x="50" y="73"/>
                    <a:pt x="50" y="73"/>
                    <a:pt x="50" y="73"/>
                  </a:cubicBezTo>
                  <a:cubicBezTo>
                    <a:pt x="49" y="71"/>
                    <a:pt x="49" y="71"/>
                    <a:pt x="49" y="71"/>
                  </a:cubicBezTo>
                  <a:cubicBezTo>
                    <a:pt x="43" y="68"/>
                    <a:pt x="43" y="68"/>
                    <a:pt x="43" y="68"/>
                  </a:cubicBezTo>
                  <a:cubicBezTo>
                    <a:pt x="36" y="67"/>
                    <a:pt x="36" y="67"/>
                    <a:pt x="36" y="67"/>
                  </a:cubicBezTo>
                  <a:cubicBezTo>
                    <a:pt x="29" y="65"/>
                    <a:pt x="29" y="65"/>
                    <a:pt x="29" y="65"/>
                  </a:cubicBezTo>
                  <a:cubicBezTo>
                    <a:pt x="21" y="62"/>
                    <a:pt x="21" y="62"/>
                    <a:pt x="21" y="62"/>
                  </a:cubicBezTo>
                  <a:cubicBezTo>
                    <a:pt x="16" y="59"/>
                    <a:pt x="16" y="59"/>
                    <a:pt x="16" y="59"/>
                  </a:cubicBezTo>
                  <a:cubicBezTo>
                    <a:pt x="12" y="59"/>
                    <a:pt x="12" y="59"/>
                    <a:pt x="12" y="59"/>
                  </a:cubicBezTo>
                  <a:cubicBezTo>
                    <a:pt x="11" y="59"/>
                    <a:pt x="11" y="59"/>
                    <a:pt x="11" y="59"/>
                  </a:cubicBezTo>
                  <a:cubicBezTo>
                    <a:pt x="9" y="57"/>
                    <a:pt x="9" y="57"/>
                    <a:pt x="9" y="57"/>
                  </a:cubicBezTo>
                  <a:cubicBezTo>
                    <a:pt x="7" y="54"/>
                    <a:pt x="7" y="54"/>
                    <a:pt x="7" y="54"/>
                  </a:cubicBezTo>
                  <a:cubicBezTo>
                    <a:pt x="0" y="52"/>
                    <a:pt x="0" y="52"/>
                    <a:pt x="0" y="52"/>
                  </a:cubicBezTo>
                  <a:lnTo>
                    <a:pt x="0" y="51"/>
                  </a:lnTo>
                  <a:close/>
                </a:path>
              </a:pathLst>
            </a:custGeom>
            <a:grpFill/>
            <a:ln w="6350" cap="flat">
              <a:solidFill>
                <a:srgbClr val="FFFFFF"/>
              </a:solidFill>
              <a:prstDash val="solid"/>
              <a:miter lim="800000"/>
              <a:headEnd/>
              <a:tailEnd/>
            </a:ln>
          </p:spPr>
          <p:txBody>
            <a:bodyPr/>
            <a:lstStyle/>
            <a:p>
              <a:pPr defTabSz="1828434" fontAlgn="auto">
                <a:spcBef>
                  <a:spcPts val="0"/>
                </a:spcBef>
                <a:spcAft>
                  <a:spcPts val="0"/>
                </a:spcAft>
                <a:defRPr/>
              </a:pPr>
              <a:endParaRPr lang="en-US" dirty="0">
                <a:latin typeface="Source Sans Pro Regular" charset="0"/>
                <a:ea typeface="+mn-ea"/>
              </a:endParaRPr>
            </a:p>
          </p:txBody>
        </p:sp>
        <p:sp>
          <p:nvSpPr>
            <p:cNvPr id="277" name="Freeform 51"/>
            <p:cNvSpPr>
              <a:spLocks/>
            </p:cNvSpPr>
            <p:nvPr/>
          </p:nvSpPr>
          <p:spPr bwMode="auto">
            <a:xfrm>
              <a:off x="6848079" y="1986053"/>
              <a:ext cx="286695" cy="305247"/>
            </a:xfrm>
            <a:custGeom>
              <a:avLst/>
              <a:gdLst>
                <a:gd name="T0" fmla="*/ 175 w 201"/>
                <a:gd name="T1" fmla="*/ 65 h 213"/>
                <a:gd name="T2" fmla="*/ 172 w 201"/>
                <a:gd name="T3" fmla="*/ 53 h 213"/>
                <a:gd name="T4" fmla="*/ 157 w 201"/>
                <a:gd name="T5" fmla="*/ 44 h 213"/>
                <a:gd name="T6" fmla="*/ 140 w 201"/>
                <a:gd name="T7" fmla="*/ 42 h 213"/>
                <a:gd name="T8" fmla="*/ 125 w 201"/>
                <a:gd name="T9" fmla="*/ 36 h 213"/>
                <a:gd name="T10" fmla="*/ 103 w 201"/>
                <a:gd name="T11" fmla="*/ 30 h 213"/>
                <a:gd name="T12" fmla="*/ 93 w 201"/>
                <a:gd name="T13" fmla="*/ 27 h 213"/>
                <a:gd name="T14" fmla="*/ 82 w 201"/>
                <a:gd name="T15" fmla="*/ 20 h 213"/>
                <a:gd name="T16" fmla="*/ 78 w 201"/>
                <a:gd name="T17" fmla="*/ 18 h 213"/>
                <a:gd name="T18" fmla="*/ 70 w 201"/>
                <a:gd name="T19" fmla="*/ 17 h 213"/>
                <a:gd name="T20" fmla="*/ 67 w 201"/>
                <a:gd name="T21" fmla="*/ 15 h 213"/>
                <a:gd name="T22" fmla="*/ 70 w 201"/>
                <a:gd name="T23" fmla="*/ 2 h 213"/>
                <a:gd name="T24" fmla="*/ 61 w 201"/>
                <a:gd name="T25" fmla="*/ 3 h 213"/>
                <a:gd name="T26" fmla="*/ 47 w 201"/>
                <a:gd name="T27" fmla="*/ 9 h 213"/>
                <a:gd name="T28" fmla="*/ 33 w 201"/>
                <a:gd name="T29" fmla="*/ 16 h 213"/>
                <a:gd name="T30" fmla="*/ 21 w 201"/>
                <a:gd name="T31" fmla="*/ 15 h 213"/>
                <a:gd name="T32" fmla="*/ 5 w 201"/>
                <a:gd name="T33" fmla="*/ 55 h 213"/>
                <a:gd name="T34" fmla="*/ 7 w 201"/>
                <a:gd name="T35" fmla="*/ 72 h 213"/>
                <a:gd name="T36" fmla="*/ 10 w 201"/>
                <a:gd name="T37" fmla="*/ 112 h 213"/>
                <a:gd name="T38" fmla="*/ 42 w 201"/>
                <a:gd name="T39" fmla="*/ 135 h 213"/>
                <a:gd name="T40" fmla="*/ 60 w 201"/>
                <a:gd name="T41" fmla="*/ 152 h 213"/>
                <a:gd name="T42" fmla="*/ 63 w 201"/>
                <a:gd name="T43" fmla="*/ 173 h 213"/>
                <a:gd name="T44" fmla="*/ 65 w 201"/>
                <a:gd name="T45" fmla="*/ 187 h 213"/>
                <a:gd name="T46" fmla="*/ 67 w 201"/>
                <a:gd name="T47" fmla="*/ 203 h 213"/>
                <a:gd name="T48" fmla="*/ 82 w 201"/>
                <a:gd name="T49" fmla="*/ 209 h 213"/>
                <a:gd name="T50" fmla="*/ 184 w 201"/>
                <a:gd name="T51" fmla="*/ 195 h 213"/>
                <a:gd name="T52" fmla="*/ 178 w 201"/>
                <a:gd name="T53" fmla="*/ 172 h 213"/>
                <a:gd name="T54" fmla="*/ 182 w 201"/>
                <a:gd name="T55" fmla="*/ 155 h 213"/>
                <a:gd name="T56" fmla="*/ 182 w 201"/>
                <a:gd name="T57" fmla="*/ 140 h 213"/>
                <a:gd name="T58" fmla="*/ 184 w 201"/>
                <a:gd name="T59" fmla="*/ 131 h 213"/>
                <a:gd name="T60" fmla="*/ 186 w 201"/>
                <a:gd name="T61" fmla="*/ 121 h 213"/>
                <a:gd name="T62" fmla="*/ 188 w 201"/>
                <a:gd name="T63" fmla="*/ 105 h 213"/>
                <a:gd name="T64" fmla="*/ 197 w 201"/>
                <a:gd name="T65" fmla="*/ 85 h 213"/>
                <a:gd name="T66" fmla="*/ 201 w 201"/>
                <a:gd name="T67" fmla="*/ 79 h 213"/>
                <a:gd name="T68" fmla="*/ 201 w 201"/>
                <a:gd name="T69" fmla="*/ 73 h 213"/>
                <a:gd name="T70" fmla="*/ 194 w 201"/>
                <a:gd name="T71" fmla="*/ 79 h 213"/>
                <a:gd name="T72" fmla="*/ 187 w 201"/>
                <a:gd name="T73" fmla="*/ 92 h 213"/>
                <a:gd name="T74" fmla="*/ 177 w 201"/>
                <a:gd name="T75" fmla="*/ 101 h 213"/>
                <a:gd name="T76" fmla="*/ 168 w 201"/>
                <a:gd name="T77" fmla="*/ 107 h 213"/>
                <a:gd name="T78" fmla="*/ 174 w 201"/>
                <a:gd name="T79" fmla="*/ 93 h 213"/>
                <a:gd name="T80" fmla="*/ 179 w 201"/>
                <a:gd name="T81" fmla="*/ 87 h 213"/>
                <a:gd name="T82" fmla="*/ 180 w 201"/>
                <a:gd name="T83" fmla="*/ 78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01" h="213">
                  <a:moveTo>
                    <a:pt x="178" y="69"/>
                  </a:moveTo>
                  <a:cubicBezTo>
                    <a:pt x="177" y="68"/>
                    <a:pt x="177" y="68"/>
                    <a:pt x="177" y="68"/>
                  </a:cubicBezTo>
                  <a:cubicBezTo>
                    <a:pt x="175" y="65"/>
                    <a:pt x="175" y="65"/>
                    <a:pt x="175" y="65"/>
                  </a:cubicBezTo>
                  <a:cubicBezTo>
                    <a:pt x="176" y="62"/>
                    <a:pt x="176" y="62"/>
                    <a:pt x="176" y="62"/>
                  </a:cubicBezTo>
                  <a:cubicBezTo>
                    <a:pt x="175" y="56"/>
                    <a:pt x="175" y="56"/>
                    <a:pt x="175" y="56"/>
                  </a:cubicBezTo>
                  <a:cubicBezTo>
                    <a:pt x="172" y="53"/>
                    <a:pt x="172" y="53"/>
                    <a:pt x="172" y="53"/>
                  </a:cubicBezTo>
                  <a:cubicBezTo>
                    <a:pt x="166" y="49"/>
                    <a:pt x="166" y="49"/>
                    <a:pt x="166" y="49"/>
                  </a:cubicBezTo>
                  <a:cubicBezTo>
                    <a:pt x="164" y="45"/>
                    <a:pt x="164" y="45"/>
                    <a:pt x="164" y="45"/>
                  </a:cubicBezTo>
                  <a:cubicBezTo>
                    <a:pt x="157" y="44"/>
                    <a:pt x="157" y="44"/>
                    <a:pt x="157" y="44"/>
                  </a:cubicBezTo>
                  <a:cubicBezTo>
                    <a:pt x="148" y="44"/>
                    <a:pt x="148" y="44"/>
                    <a:pt x="148" y="44"/>
                  </a:cubicBezTo>
                  <a:cubicBezTo>
                    <a:pt x="146" y="42"/>
                    <a:pt x="146" y="42"/>
                    <a:pt x="146" y="42"/>
                  </a:cubicBezTo>
                  <a:cubicBezTo>
                    <a:pt x="140" y="42"/>
                    <a:pt x="140" y="42"/>
                    <a:pt x="140" y="42"/>
                  </a:cubicBezTo>
                  <a:cubicBezTo>
                    <a:pt x="132" y="41"/>
                    <a:pt x="132" y="41"/>
                    <a:pt x="132" y="41"/>
                  </a:cubicBezTo>
                  <a:cubicBezTo>
                    <a:pt x="131" y="39"/>
                    <a:pt x="131" y="39"/>
                    <a:pt x="131" y="39"/>
                  </a:cubicBezTo>
                  <a:cubicBezTo>
                    <a:pt x="125" y="36"/>
                    <a:pt x="125" y="36"/>
                    <a:pt x="125" y="36"/>
                  </a:cubicBezTo>
                  <a:cubicBezTo>
                    <a:pt x="118" y="35"/>
                    <a:pt x="118" y="35"/>
                    <a:pt x="118" y="35"/>
                  </a:cubicBezTo>
                  <a:cubicBezTo>
                    <a:pt x="111" y="33"/>
                    <a:pt x="111" y="33"/>
                    <a:pt x="111" y="33"/>
                  </a:cubicBezTo>
                  <a:cubicBezTo>
                    <a:pt x="103" y="30"/>
                    <a:pt x="103" y="30"/>
                    <a:pt x="103" y="30"/>
                  </a:cubicBezTo>
                  <a:cubicBezTo>
                    <a:pt x="98" y="27"/>
                    <a:pt x="98" y="27"/>
                    <a:pt x="98" y="27"/>
                  </a:cubicBezTo>
                  <a:cubicBezTo>
                    <a:pt x="94" y="27"/>
                    <a:pt x="94" y="27"/>
                    <a:pt x="94" y="27"/>
                  </a:cubicBezTo>
                  <a:cubicBezTo>
                    <a:pt x="93" y="27"/>
                    <a:pt x="93" y="27"/>
                    <a:pt x="93" y="27"/>
                  </a:cubicBezTo>
                  <a:cubicBezTo>
                    <a:pt x="91" y="25"/>
                    <a:pt x="91" y="25"/>
                    <a:pt x="91" y="25"/>
                  </a:cubicBezTo>
                  <a:cubicBezTo>
                    <a:pt x="89" y="22"/>
                    <a:pt x="89" y="22"/>
                    <a:pt x="89" y="22"/>
                  </a:cubicBezTo>
                  <a:cubicBezTo>
                    <a:pt x="82" y="20"/>
                    <a:pt x="82" y="20"/>
                    <a:pt x="82" y="20"/>
                  </a:cubicBezTo>
                  <a:cubicBezTo>
                    <a:pt x="82" y="20"/>
                    <a:pt x="82" y="20"/>
                    <a:pt x="82" y="20"/>
                  </a:cubicBezTo>
                  <a:cubicBezTo>
                    <a:pt x="81" y="20"/>
                    <a:pt x="81" y="20"/>
                    <a:pt x="81" y="20"/>
                  </a:cubicBezTo>
                  <a:cubicBezTo>
                    <a:pt x="78" y="18"/>
                    <a:pt x="78" y="18"/>
                    <a:pt x="78" y="18"/>
                  </a:cubicBezTo>
                  <a:cubicBezTo>
                    <a:pt x="75" y="16"/>
                    <a:pt x="75" y="16"/>
                    <a:pt x="75" y="16"/>
                  </a:cubicBezTo>
                  <a:cubicBezTo>
                    <a:pt x="72" y="15"/>
                    <a:pt x="72" y="15"/>
                    <a:pt x="72" y="15"/>
                  </a:cubicBezTo>
                  <a:cubicBezTo>
                    <a:pt x="70" y="17"/>
                    <a:pt x="70" y="17"/>
                    <a:pt x="70" y="17"/>
                  </a:cubicBezTo>
                  <a:cubicBezTo>
                    <a:pt x="67" y="18"/>
                    <a:pt x="67" y="18"/>
                    <a:pt x="67" y="18"/>
                  </a:cubicBezTo>
                  <a:cubicBezTo>
                    <a:pt x="66" y="17"/>
                    <a:pt x="66" y="17"/>
                    <a:pt x="66" y="17"/>
                  </a:cubicBezTo>
                  <a:cubicBezTo>
                    <a:pt x="67" y="15"/>
                    <a:pt x="67" y="15"/>
                    <a:pt x="67" y="15"/>
                  </a:cubicBezTo>
                  <a:cubicBezTo>
                    <a:pt x="68" y="9"/>
                    <a:pt x="68" y="9"/>
                    <a:pt x="68" y="9"/>
                  </a:cubicBezTo>
                  <a:cubicBezTo>
                    <a:pt x="69" y="7"/>
                    <a:pt x="69" y="7"/>
                    <a:pt x="69" y="7"/>
                  </a:cubicBezTo>
                  <a:cubicBezTo>
                    <a:pt x="70" y="2"/>
                    <a:pt x="70" y="2"/>
                    <a:pt x="70" y="2"/>
                  </a:cubicBezTo>
                  <a:cubicBezTo>
                    <a:pt x="67" y="0"/>
                    <a:pt x="67" y="0"/>
                    <a:pt x="67" y="0"/>
                  </a:cubicBezTo>
                  <a:cubicBezTo>
                    <a:pt x="65" y="1"/>
                    <a:pt x="65" y="1"/>
                    <a:pt x="65" y="1"/>
                  </a:cubicBezTo>
                  <a:cubicBezTo>
                    <a:pt x="61" y="3"/>
                    <a:pt x="61" y="3"/>
                    <a:pt x="61" y="3"/>
                  </a:cubicBezTo>
                  <a:cubicBezTo>
                    <a:pt x="57" y="4"/>
                    <a:pt x="57" y="4"/>
                    <a:pt x="57" y="4"/>
                  </a:cubicBezTo>
                  <a:cubicBezTo>
                    <a:pt x="52" y="6"/>
                    <a:pt x="52" y="6"/>
                    <a:pt x="52" y="6"/>
                  </a:cubicBezTo>
                  <a:cubicBezTo>
                    <a:pt x="47" y="9"/>
                    <a:pt x="47" y="9"/>
                    <a:pt x="47" y="9"/>
                  </a:cubicBezTo>
                  <a:cubicBezTo>
                    <a:pt x="39" y="13"/>
                    <a:pt x="39" y="13"/>
                    <a:pt x="39" y="13"/>
                  </a:cubicBezTo>
                  <a:cubicBezTo>
                    <a:pt x="37" y="16"/>
                    <a:pt x="37" y="16"/>
                    <a:pt x="37" y="16"/>
                  </a:cubicBezTo>
                  <a:cubicBezTo>
                    <a:pt x="33" y="16"/>
                    <a:pt x="33" y="16"/>
                    <a:pt x="33" y="16"/>
                  </a:cubicBezTo>
                  <a:cubicBezTo>
                    <a:pt x="28" y="14"/>
                    <a:pt x="28" y="14"/>
                    <a:pt x="28" y="14"/>
                  </a:cubicBezTo>
                  <a:cubicBezTo>
                    <a:pt x="25" y="11"/>
                    <a:pt x="25" y="11"/>
                    <a:pt x="25" y="11"/>
                  </a:cubicBezTo>
                  <a:cubicBezTo>
                    <a:pt x="21" y="15"/>
                    <a:pt x="21" y="15"/>
                    <a:pt x="21" y="15"/>
                  </a:cubicBezTo>
                  <a:cubicBezTo>
                    <a:pt x="20" y="43"/>
                    <a:pt x="20" y="43"/>
                    <a:pt x="20" y="43"/>
                  </a:cubicBezTo>
                  <a:cubicBezTo>
                    <a:pt x="7" y="51"/>
                    <a:pt x="7" y="51"/>
                    <a:pt x="7" y="51"/>
                  </a:cubicBezTo>
                  <a:cubicBezTo>
                    <a:pt x="5" y="55"/>
                    <a:pt x="5" y="55"/>
                    <a:pt x="5" y="55"/>
                  </a:cubicBezTo>
                  <a:cubicBezTo>
                    <a:pt x="0" y="66"/>
                    <a:pt x="0" y="66"/>
                    <a:pt x="0" y="66"/>
                  </a:cubicBezTo>
                  <a:cubicBezTo>
                    <a:pt x="5" y="72"/>
                    <a:pt x="5" y="72"/>
                    <a:pt x="5" y="72"/>
                  </a:cubicBezTo>
                  <a:cubicBezTo>
                    <a:pt x="7" y="72"/>
                    <a:pt x="7" y="72"/>
                    <a:pt x="7" y="72"/>
                  </a:cubicBezTo>
                  <a:cubicBezTo>
                    <a:pt x="5" y="89"/>
                    <a:pt x="5" y="89"/>
                    <a:pt x="5" y="89"/>
                  </a:cubicBezTo>
                  <a:cubicBezTo>
                    <a:pt x="4" y="107"/>
                    <a:pt x="4" y="107"/>
                    <a:pt x="4" y="107"/>
                  </a:cubicBezTo>
                  <a:cubicBezTo>
                    <a:pt x="10" y="112"/>
                    <a:pt x="10" y="112"/>
                    <a:pt x="10" y="112"/>
                  </a:cubicBezTo>
                  <a:cubicBezTo>
                    <a:pt x="19" y="117"/>
                    <a:pt x="19" y="117"/>
                    <a:pt x="19" y="117"/>
                  </a:cubicBezTo>
                  <a:cubicBezTo>
                    <a:pt x="33" y="125"/>
                    <a:pt x="33" y="125"/>
                    <a:pt x="33" y="125"/>
                  </a:cubicBezTo>
                  <a:cubicBezTo>
                    <a:pt x="42" y="135"/>
                    <a:pt x="42" y="135"/>
                    <a:pt x="42" y="135"/>
                  </a:cubicBezTo>
                  <a:cubicBezTo>
                    <a:pt x="45" y="139"/>
                    <a:pt x="45" y="139"/>
                    <a:pt x="45" y="139"/>
                  </a:cubicBezTo>
                  <a:cubicBezTo>
                    <a:pt x="52" y="144"/>
                    <a:pt x="52" y="144"/>
                    <a:pt x="52" y="144"/>
                  </a:cubicBezTo>
                  <a:cubicBezTo>
                    <a:pt x="60" y="152"/>
                    <a:pt x="60" y="152"/>
                    <a:pt x="60" y="152"/>
                  </a:cubicBezTo>
                  <a:cubicBezTo>
                    <a:pt x="61" y="159"/>
                    <a:pt x="61" y="159"/>
                    <a:pt x="61" y="159"/>
                  </a:cubicBezTo>
                  <a:cubicBezTo>
                    <a:pt x="60" y="166"/>
                    <a:pt x="60" y="166"/>
                    <a:pt x="60" y="166"/>
                  </a:cubicBezTo>
                  <a:cubicBezTo>
                    <a:pt x="63" y="173"/>
                    <a:pt x="63" y="173"/>
                    <a:pt x="63" y="173"/>
                  </a:cubicBezTo>
                  <a:cubicBezTo>
                    <a:pt x="65" y="176"/>
                    <a:pt x="65" y="176"/>
                    <a:pt x="65" y="176"/>
                  </a:cubicBezTo>
                  <a:cubicBezTo>
                    <a:pt x="65" y="183"/>
                    <a:pt x="65" y="183"/>
                    <a:pt x="65" y="183"/>
                  </a:cubicBezTo>
                  <a:cubicBezTo>
                    <a:pt x="65" y="187"/>
                    <a:pt x="65" y="187"/>
                    <a:pt x="65" y="187"/>
                  </a:cubicBezTo>
                  <a:cubicBezTo>
                    <a:pt x="65" y="193"/>
                    <a:pt x="65" y="193"/>
                    <a:pt x="65" y="193"/>
                  </a:cubicBezTo>
                  <a:cubicBezTo>
                    <a:pt x="67" y="198"/>
                    <a:pt x="67" y="198"/>
                    <a:pt x="67" y="198"/>
                  </a:cubicBezTo>
                  <a:cubicBezTo>
                    <a:pt x="67" y="203"/>
                    <a:pt x="67" y="203"/>
                    <a:pt x="67" y="203"/>
                  </a:cubicBezTo>
                  <a:cubicBezTo>
                    <a:pt x="72" y="203"/>
                    <a:pt x="72" y="203"/>
                    <a:pt x="72" y="203"/>
                  </a:cubicBezTo>
                  <a:cubicBezTo>
                    <a:pt x="72" y="203"/>
                    <a:pt x="76" y="207"/>
                    <a:pt x="77" y="207"/>
                  </a:cubicBezTo>
                  <a:cubicBezTo>
                    <a:pt x="78" y="207"/>
                    <a:pt x="82" y="209"/>
                    <a:pt x="82" y="209"/>
                  </a:cubicBezTo>
                  <a:cubicBezTo>
                    <a:pt x="85" y="213"/>
                    <a:pt x="85" y="213"/>
                    <a:pt x="85" y="213"/>
                  </a:cubicBezTo>
                  <a:cubicBezTo>
                    <a:pt x="184" y="207"/>
                    <a:pt x="184" y="207"/>
                    <a:pt x="184" y="207"/>
                  </a:cubicBezTo>
                  <a:cubicBezTo>
                    <a:pt x="184" y="195"/>
                    <a:pt x="184" y="195"/>
                    <a:pt x="184" y="195"/>
                  </a:cubicBezTo>
                  <a:cubicBezTo>
                    <a:pt x="184" y="191"/>
                    <a:pt x="184" y="191"/>
                    <a:pt x="184" y="191"/>
                  </a:cubicBezTo>
                  <a:cubicBezTo>
                    <a:pt x="179" y="179"/>
                    <a:pt x="179" y="179"/>
                    <a:pt x="179" y="179"/>
                  </a:cubicBezTo>
                  <a:cubicBezTo>
                    <a:pt x="178" y="172"/>
                    <a:pt x="178" y="172"/>
                    <a:pt x="178" y="172"/>
                  </a:cubicBezTo>
                  <a:cubicBezTo>
                    <a:pt x="179" y="164"/>
                    <a:pt x="179" y="164"/>
                    <a:pt x="179" y="164"/>
                  </a:cubicBezTo>
                  <a:cubicBezTo>
                    <a:pt x="181" y="158"/>
                    <a:pt x="181" y="158"/>
                    <a:pt x="181" y="158"/>
                  </a:cubicBezTo>
                  <a:cubicBezTo>
                    <a:pt x="182" y="155"/>
                    <a:pt x="182" y="155"/>
                    <a:pt x="182" y="155"/>
                  </a:cubicBezTo>
                  <a:cubicBezTo>
                    <a:pt x="184" y="152"/>
                    <a:pt x="184" y="152"/>
                    <a:pt x="184" y="152"/>
                  </a:cubicBezTo>
                  <a:cubicBezTo>
                    <a:pt x="182" y="147"/>
                    <a:pt x="182" y="147"/>
                    <a:pt x="182" y="147"/>
                  </a:cubicBezTo>
                  <a:cubicBezTo>
                    <a:pt x="182" y="140"/>
                    <a:pt x="182" y="140"/>
                    <a:pt x="182" y="140"/>
                  </a:cubicBezTo>
                  <a:cubicBezTo>
                    <a:pt x="182" y="136"/>
                    <a:pt x="182" y="136"/>
                    <a:pt x="182" y="136"/>
                  </a:cubicBezTo>
                  <a:cubicBezTo>
                    <a:pt x="184" y="133"/>
                    <a:pt x="184" y="133"/>
                    <a:pt x="184" y="133"/>
                  </a:cubicBezTo>
                  <a:cubicBezTo>
                    <a:pt x="184" y="131"/>
                    <a:pt x="184" y="131"/>
                    <a:pt x="184" y="131"/>
                  </a:cubicBezTo>
                  <a:cubicBezTo>
                    <a:pt x="188" y="127"/>
                    <a:pt x="188" y="127"/>
                    <a:pt x="188" y="127"/>
                  </a:cubicBezTo>
                  <a:cubicBezTo>
                    <a:pt x="188" y="125"/>
                    <a:pt x="188" y="125"/>
                    <a:pt x="188" y="125"/>
                  </a:cubicBezTo>
                  <a:cubicBezTo>
                    <a:pt x="186" y="121"/>
                    <a:pt x="186" y="121"/>
                    <a:pt x="186" y="121"/>
                  </a:cubicBezTo>
                  <a:cubicBezTo>
                    <a:pt x="186" y="118"/>
                    <a:pt x="186" y="118"/>
                    <a:pt x="186" y="118"/>
                  </a:cubicBezTo>
                  <a:cubicBezTo>
                    <a:pt x="187" y="110"/>
                    <a:pt x="187" y="110"/>
                    <a:pt x="187" y="110"/>
                  </a:cubicBezTo>
                  <a:cubicBezTo>
                    <a:pt x="188" y="105"/>
                    <a:pt x="188" y="105"/>
                    <a:pt x="188" y="105"/>
                  </a:cubicBezTo>
                  <a:cubicBezTo>
                    <a:pt x="191" y="99"/>
                    <a:pt x="191" y="99"/>
                    <a:pt x="191" y="99"/>
                  </a:cubicBezTo>
                  <a:cubicBezTo>
                    <a:pt x="196" y="89"/>
                    <a:pt x="196" y="89"/>
                    <a:pt x="196" y="89"/>
                  </a:cubicBezTo>
                  <a:cubicBezTo>
                    <a:pt x="197" y="85"/>
                    <a:pt x="197" y="85"/>
                    <a:pt x="197" y="85"/>
                  </a:cubicBezTo>
                  <a:cubicBezTo>
                    <a:pt x="197" y="82"/>
                    <a:pt x="197" y="82"/>
                    <a:pt x="197" y="82"/>
                  </a:cubicBezTo>
                  <a:cubicBezTo>
                    <a:pt x="201" y="81"/>
                    <a:pt x="201" y="81"/>
                    <a:pt x="201" y="81"/>
                  </a:cubicBezTo>
                  <a:cubicBezTo>
                    <a:pt x="201" y="79"/>
                    <a:pt x="201" y="79"/>
                    <a:pt x="201" y="79"/>
                  </a:cubicBezTo>
                  <a:cubicBezTo>
                    <a:pt x="201" y="77"/>
                    <a:pt x="201" y="77"/>
                    <a:pt x="201" y="77"/>
                  </a:cubicBezTo>
                  <a:cubicBezTo>
                    <a:pt x="201" y="75"/>
                    <a:pt x="201" y="75"/>
                    <a:pt x="201" y="75"/>
                  </a:cubicBezTo>
                  <a:cubicBezTo>
                    <a:pt x="201" y="73"/>
                    <a:pt x="201" y="73"/>
                    <a:pt x="201" y="73"/>
                  </a:cubicBezTo>
                  <a:cubicBezTo>
                    <a:pt x="201" y="71"/>
                    <a:pt x="201" y="71"/>
                    <a:pt x="201" y="71"/>
                  </a:cubicBezTo>
                  <a:cubicBezTo>
                    <a:pt x="197" y="75"/>
                    <a:pt x="197" y="75"/>
                    <a:pt x="197" y="75"/>
                  </a:cubicBezTo>
                  <a:cubicBezTo>
                    <a:pt x="194" y="79"/>
                    <a:pt x="194" y="79"/>
                    <a:pt x="194" y="79"/>
                  </a:cubicBezTo>
                  <a:cubicBezTo>
                    <a:pt x="193" y="84"/>
                    <a:pt x="193" y="84"/>
                    <a:pt x="193" y="84"/>
                  </a:cubicBezTo>
                  <a:cubicBezTo>
                    <a:pt x="190" y="90"/>
                    <a:pt x="190" y="90"/>
                    <a:pt x="190" y="90"/>
                  </a:cubicBezTo>
                  <a:cubicBezTo>
                    <a:pt x="187" y="92"/>
                    <a:pt x="187" y="92"/>
                    <a:pt x="187" y="92"/>
                  </a:cubicBezTo>
                  <a:cubicBezTo>
                    <a:pt x="181" y="95"/>
                    <a:pt x="181" y="95"/>
                    <a:pt x="181" y="95"/>
                  </a:cubicBezTo>
                  <a:cubicBezTo>
                    <a:pt x="178" y="99"/>
                    <a:pt x="178" y="99"/>
                    <a:pt x="178" y="99"/>
                  </a:cubicBezTo>
                  <a:cubicBezTo>
                    <a:pt x="177" y="101"/>
                    <a:pt x="177" y="101"/>
                    <a:pt x="177" y="101"/>
                  </a:cubicBezTo>
                  <a:cubicBezTo>
                    <a:pt x="175" y="105"/>
                    <a:pt x="175" y="105"/>
                    <a:pt x="175" y="105"/>
                  </a:cubicBezTo>
                  <a:cubicBezTo>
                    <a:pt x="171" y="110"/>
                    <a:pt x="171" y="110"/>
                    <a:pt x="171" y="110"/>
                  </a:cubicBezTo>
                  <a:cubicBezTo>
                    <a:pt x="168" y="107"/>
                    <a:pt x="168" y="107"/>
                    <a:pt x="168" y="107"/>
                  </a:cubicBezTo>
                  <a:cubicBezTo>
                    <a:pt x="171" y="103"/>
                    <a:pt x="171" y="103"/>
                    <a:pt x="171" y="103"/>
                  </a:cubicBezTo>
                  <a:cubicBezTo>
                    <a:pt x="173" y="96"/>
                    <a:pt x="173" y="96"/>
                    <a:pt x="173" y="96"/>
                  </a:cubicBezTo>
                  <a:cubicBezTo>
                    <a:pt x="174" y="93"/>
                    <a:pt x="174" y="93"/>
                    <a:pt x="174" y="93"/>
                  </a:cubicBezTo>
                  <a:cubicBezTo>
                    <a:pt x="175" y="91"/>
                    <a:pt x="175" y="91"/>
                    <a:pt x="175" y="91"/>
                  </a:cubicBezTo>
                  <a:cubicBezTo>
                    <a:pt x="177" y="89"/>
                    <a:pt x="177" y="89"/>
                    <a:pt x="177" y="89"/>
                  </a:cubicBezTo>
                  <a:cubicBezTo>
                    <a:pt x="179" y="87"/>
                    <a:pt x="179" y="87"/>
                    <a:pt x="179" y="87"/>
                  </a:cubicBezTo>
                  <a:cubicBezTo>
                    <a:pt x="180" y="85"/>
                    <a:pt x="180" y="85"/>
                    <a:pt x="180" y="85"/>
                  </a:cubicBezTo>
                  <a:cubicBezTo>
                    <a:pt x="179" y="80"/>
                    <a:pt x="179" y="80"/>
                    <a:pt x="179" y="80"/>
                  </a:cubicBezTo>
                  <a:cubicBezTo>
                    <a:pt x="180" y="78"/>
                    <a:pt x="180" y="78"/>
                    <a:pt x="180" y="78"/>
                  </a:cubicBezTo>
                  <a:cubicBezTo>
                    <a:pt x="179" y="76"/>
                    <a:pt x="179" y="76"/>
                    <a:pt x="179" y="76"/>
                  </a:cubicBezTo>
                  <a:lnTo>
                    <a:pt x="178" y="69"/>
                  </a:lnTo>
                  <a:close/>
                </a:path>
              </a:pathLst>
            </a:custGeom>
            <a:grpFill/>
            <a:ln w="6350" cap="flat">
              <a:solidFill>
                <a:srgbClr val="FFFFFF"/>
              </a:solidFill>
              <a:prstDash val="solid"/>
              <a:miter lim="800000"/>
              <a:headEnd/>
              <a:tailEnd/>
            </a:ln>
          </p:spPr>
          <p:txBody>
            <a:bodyPr/>
            <a:lstStyle/>
            <a:p>
              <a:pPr defTabSz="1828434" fontAlgn="auto">
                <a:spcBef>
                  <a:spcPts val="0"/>
                </a:spcBef>
                <a:spcAft>
                  <a:spcPts val="0"/>
                </a:spcAft>
                <a:defRPr/>
              </a:pPr>
              <a:endParaRPr lang="en-US" dirty="0">
                <a:latin typeface="Source Sans Pro Regular" charset="0"/>
                <a:ea typeface="+mn-ea"/>
              </a:endParaRPr>
            </a:p>
          </p:txBody>
        </p:sp>
        <p:sp>
          <p:nvSpPr>
            <p:cNvPr id="278" name="Freeform 52"/>
            <p:cNvSpPr>
              <a:spLocks/>
            </p:cNvSpPr>
            <p:nvPr/>
          </p:nvSpPr>
          <p:spPr bwMode="auto">
            <a:xfrm>
              <a:off x="7268003" y="2274434"/>
              <a:ext cx="229357" cy="263085"/>
            </a:xfrm>
            <a:custGeom>
              <a:avLst/>
              <a:gdLst>
                <a:gd name="T0" fmla="*/ 114 w 136"/>
                <a:gd name="T1" fmla="*/ 8 h 156"/>
                <a:gd name="T2" fmla="*/ 101 w 136"/>
                <a:gd name="T3" fmla="*/ 17 h 156"/>
                <a:gd name="T4" fmla="*/ 93 w 136"/>
                <a:gd name="T5" fmla="*/ 22 h 156"/>
                <a:gd name="T6" fmla="*/ 88 w 136"/>
                <a:gd name="T7" fmla="*/ 27 h 156"/>
                <a:gd name="T8" fmla="*/ 82 w 136"/>
                <a:gd name="T9" fmla="*/ 27 h 156"/>
                <a:gd name="T10" fmla="*/ 74 w 136"/>
                <a:gd name="T11" fmla="*/ 33 h 156"/>
                <a:gd name="T12" fmla="*/ 69 w 136"/>
                <a:gd name="T13" fmla="*/ 33 h 156"/>
                <a:gd name="T14" fmla="*/ 65 w 136"/>
                <a:gd name="T15" fmla="*/ 31 h 156"/>
                <a:gd name="T16" fmla="*/ 60 w 136"/>
                <a:gd name="T17" fmla="*/ 29 h 156"/>
                <a:gd name="T18" fmla="*/ 55 w 136"/>
                <a:gd name="T19" fmla="*/ 27 h 156"/>
                <a:gd name="T20" fmla="*/ 47 w 136"/>
                <a:gd name="T21" fmla="*/ 23 h 156"/>
                <a:gd name="T22" fmla="*/ 0 w 136"/>
                <a:gd name="T23" fmla="*/ 28 h 156"/>
                <a:gd name="T24" fmla="*/ 16 w 136"/>
                <a:gd name="T25" fmla="*/ 136 h 156"/>
                <a:gd name="T26" fmla="*/ 22 w 136"/>
                <a:gd name="T27" fmla="*/ 133 h 156"/>
                <a:gd name="T28" fmla="*/ 31 w 136"/>
                <a:gd name="T29" fmla="*/ 140 h 156"/>
                <a:gd name="T30" fmla="*/ 34 w 136"/>
                <a:gd name="T31" fmla="*/ 146 h 156"/>
                <a:gd name="T32" fmla="*/ 42 w 136"/>
                <a:gd name="T33" fmla="*/ 148 h 156"/>
                <a:gd name="T34" fmla="*/ 46 w 136"/>
                <a:gd name="T35" fmla="*/ 151 h 156"/>
                <a:gd name="T36" fmla="*/ 49 w 136"/>
                <a:gd name="T37" fmla="*/ 149 h 156"/>
                <a:gd name="T38" fmla="*/ 52 w 136"/>
                <a:gd name="T39" fmla="*/ 146 h 156"/>
                <a:gd name="T40" fmla="*/ 60 w 136"/>
                <a:gd name="T41" fmla="*/ 150 h 156"/>
                <a:gd name="T42" fmla="*/ 67 w 136"/>
                <a:gd name="T43" fmla="*/ 148 h 156"/>
                <a:gd name="T44" fmla="*/ 71 w 136"/>
                <a:gd name="T45" fmla="*/ 144 h 156"/>
                <a:gd name="T46" fmla="*/ 75 w 136"/>
                <a:gd name="T47" fmla="*/ 146 h 156"/>
                <a:gd name="T48" fmla="*/ 83 w 136"/>
                <a:gd name="T49" fmla="*/ 155 h 156"/>
                <a:gd name="T50" fmla="*/ 85 w 136"/>
                <a:gd name="T51" fmla="*/ 156 h 156"/>
                <a:gd name="T52" fmla="*/ 92 w 136"/>
                <a:gd name="T53" fmla="*/ 149 h 156"/>
                <a:gd name="T54" fmla="*/ 94 w 136"/>
                <a:gd name="T55" fmla="*/ 142 h 156"/>
                <a:gd name="T56" fmla="*/ 100 w 136"/>
                <a:gd name="T57" fmla="*/ 128 h 156"/>
                <a:gd name="T58" fmla="*/ 105 w 136"/>
                <a:gd name="T59" fmla="*/ 130 h 156"/>
                <a:gd name="T60" fmla="*/ 109 w 136"/>
                <a:gd name="T61" fmla="*/ 116 h 156"/>
                <a:gd name="T62" fmla="*/ 118 w 136"/>
                <a:gd name="T63" fmla="*/ 110 h 156"/>
                <a:gd name="T64" fmla="*/ 129 w 136"/>
                <a:gd name="T65" fmla="*/ 99 h 156"/>
                <a:gd name="T66" fmla="*/ 131 w 136"/>
                <a:gd name="T67" fmla="*/ 91 h 156"/>
                <a:gd name="T68" fmla="*/ 132 w 136"/>
                <a:gd name="T69" fmla="*/ 77 h 156"/>
                <a:gd name="T70" fmla="*/ 133 w 136"/>
                <a:gd name="T71" fmla="*/ 70 h 156"/>
                <a:gd name="T72" fmla="*/ 133 w 136"/>
                <a:gd name="T73" fmla="*/ 61 h 156"/>
                <a:gd name="T74" fmla="*/ 133 w 136"/>
                <a:gd name="T75" fmla="*/ 55 h 156"/>
                <a:gd name="T76" fmla="*/ 126 w 136"/>
                <a:gd name="T77"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36" h="156">
                  <a:moveTo>
                    <a:pt x="121" y="5"/>
                  </a:moveTo>
                  <a:lnTo>
                    <a:pt x="114" y="8"/>
                  </a:lnTo>
                  <a:lnTo>
                    <a:pt x="108" y="13"/>
                  </a:lnTo>
                  <a:lnTo>
                    <a:pt x="101" y="17"/>
                  </a:lnTo>
                  <a:lnTo>
                    <a:pt x="96" y="21"/>
                  </a:lnTo>
                  <a:lnTo>
                    <a:pt x="93" y="22"/>
                  </a:lnTo>
                  <a:lnTo>
                    <a:pt x="91" y="24"/>
                  </a:lnTo>
                  <a:lnTo>
                    <a:pt x="88" y="27"/>
                  </a:lnTo>
                  <a:lnTo>
                    <a:pt x="85" y="27"/>
                  </a:lnTo>
                  <a:lnTo>
                    <a:pt x="82" y="27"/>
                  </a:lnTo>
                  <a:lnTo>
                    <a:pt x="78" y="29"/>
                  </a:lnTo>
                  <a:lnTo>
                    <a:pt x="74" y="33"/>
                  </a:lnTo>
                  <a:lnTo>
                    <a:pt x="71" y="33"/>
                  </a:lnTo>
                  <a:lnTo>
                    <a:pt x="69" y="33"/>
                  </a:lnTo>
                  <a:lnTo>
                    <a:pt x="68" y="33"/>
                  </a:lnTo>
                  <a:lnTo>
                    <a:pt x="65" y="31"/>
                  </a:lnTo>
                  <a:lnTo>
                    <a:pt x="62" y="28"/>
                  </a:lnTo>
                  <a:lnTo>
                    <a:pt x="60" y="29"/>
                  </a:lnTo>
                  <a:lnTo>
                    <a:pt x="56" y="28"/>
                  </a:lnTo>
                  <a:lnTo>
                    <a:pt x="55" y="27"/>
                  </a:lnTo>
                  <a:lnTo>
                    <a:pt x="51" y="24"/>
                  </a:lnTo>
                  <a:lnTo>
                    <a:pt x="47" y="23"/>
                  </a:lnTo>
                  <a:lnTo>
                    <a:pt x="39" y="22"/>
                  </a:lnTo>
                  <a:lnTo>
                    <a:pt x="0" y="28"/>
                  </a:lnTo>
                  <a:lnTo>
                    <a:pt x="11" y="134"/>
                  </a:lnTo>
                  <a:lnTo>
                    <a:pt x="16" y="136"/>
                  </a:lnTo>
                  <a:lnTo>
                    <a:pt x="21" y="134"/>
                  </a:lnTo>
                  <a:lnTo>
                    <a:pt x="22" y="133"/>
                  </a:lnTo>
                  <a:lnTo>
                    <a:pt x="27" y="137"/>
                  </a:lnTo>
                  <a:lnTo>
                    <a:pt x="31" y="140"/>
                  </a:lnTo>
                  <a:lnTo>
                    <a:pt x="33" y="144"/>
                  </a:lnTo>
                  <a:lnTo>
                    <a:pt x="34" y="146"/>
                  </a:lnTo>
                  <a:lnTo>
                    <a:pt x="39" y="147"/>
                  </a:lnTo>
                  <a:lnTo>
                    <a:pt x="42" y="148"/>
                  </a:lnTo>
                  <a:lnTo>
                    <a:pt x="44" y="149"/>
                  </a:lnTo>
                  <a:lnTo>
                    <a:pt x="46" y="151"/>
                  </a:lnTo>
                  <a:lnTo>
                    <a:pt x="49" y="150"/>
                  </a:lnTo>
                  <a:lnTo>
                    <a:pt x="49" y="149"/>
                  </a:lnTo>
                  <a:lnTo>
                    <a:pt x="51" y="147"/>
                  </a:lnTo>
                  <a:lnTo>
                    <a:pt x="52" y="146"/>
                  </a:lnTo>
                  <a:lnTo>
                    <a:pt x="55" y="148"/>
                  </a:lnTo>
                  <a:lnTo>
                    <a:pt x="60" y="150"/>
                  </a:lnTo>
                  <a:lnTo>
                    <a:pt x="66" y="149"/>
                  </a:lnTo>
                  <a:lnTo>
                    <a:pt x="67" y="148"/>
                  </a:lnTo>
                  <a:lnTo>
                    <a:pt x="69" y="145"/>
                  </a:lnTo>
                  <a:lnTo>
                    <a:pt x="71" y="144"/>
                  </a:lnTo>
                  <a:lnTo>
                    <a:pt x="72" y="143"/>
                  </a:lnTo>
                  <a:lnTo>
                    <a:pt x="75" y="146"/>
                  </a:lnTo>
                  <a:lnTo>
                    <a:pt x="79" y="151"/>
                  </a:lnTo>
                  <a:lnTo>
                    <a:pt x="83" y="155"/>
                  </a:lnTo>
                  <a:lnTo>
                    <a:pt x="86" y="155"/>
                  </a:lnTo>
                  <a:lnTo>
                    <a:pt x="85" y="156"/>
                  </a:lnTo>
                  <a:lnTo>
                    <a:pt x="88" y="153"/>
                  </a:lnTo>
                  <a:lnTo>
                    <a:pt x="92" y="149"/>
                  </a:lnTo>
                  <a:lnTo>
                    <a:pt x="94" y="146"/>
                  </a:lnTo>
                  <a:lnTo>
                    <a:pt x="94" y="142"/>
                  </a:lnTo>
                  <a:lnTo>
                    <a:pt x="97" y="131"/>
                  </a:lnTo>
                  <a:lnTo>
                    <a:pt x="100" y="128"/>
                  </a:lnTo>
                  <a:lnTo>
                    <a:pt x="104" y="131"/>
                  </a:lnTo>
                  <a:lnTo>
                    <a:pt x="105" y="130"/>
                  </a:lnTo>
                  <a:lnTo>
                    <a:pt x="106" y="120"/>
                  </a:lnTo>
                  <a:lnTo>
                    <a:pt x="109" y="116"/>
                  </a:lnTo>
                  <a:lnTo>
                    <a:pt x="113" y="110"/>
                  </a:lnTo>
                  <a:lnTo>
                    <a:pt x="118" y="110"/>
                  </a:lnTo>
                  <a:lnTo>
                    <a:pt x="121" y="106"/>
                  </a:lnTo>
                  <a:lnTo>
                    <a:pt x="129" y="99"/>
                  </a:lnTo>
                  <a:lnTo>
                    <a:pt x="131" y="94"/>
                  </a:lnTo>
                  <a:lnTo>
                    <a:pt x="131" y="91"/>
                  </a:lnTo>
                  <a:lnTo>
                    <a:pt x="132" y="83"/>
                  </a:lnTo>
                  <a:lnTo>
                    <a:pt x="132" y="77"/>
                  </a:lnTo>
                  <a:lnTo>
                    <a:pt x="133" y="74"/>
                  </a:lnTo>
                  <a:lnTo>
                    <a:pt x="133" y="70"/>
                  </a:lnTo>
                  <a:lnTo>
                    <a:pt x="133" y="62"/>
                  </a:lnTo>
                  <a:lnTo>
                    <a:pt x="133" y="61"/>
                  </a:lnTo>
                  <a:lnTo>
                    <a:pt x="132" y="58"/>
                  </a:lnTo>
                  <a:lnTo>
                    <a:pt x="133" y="55"/>
                  </a:lnTo>
                  <a:lnTo>
                    <a:pt x="136" y="55"/>
                  </a:lnTo>
                  <a:lnTo>
                    <a:pt x="126" y="0"/>
                  </a:lnTo>
                  <a:lnTo>
                    <a:pt x="121" y="5"/>
                  </a:lnTo>
                  <a:close/>
                </a:path>
              </a:pathLst>
            </a:custGeom>
            <a:grpFill/>
            <a:ln w="6350" cap="flat">
              <a:solidFill>
                <a:srgbClr val="FFFFFF"/>
              </a:solidFill>
              <a:prstDash val="solid"/>
              <a:miter lim="800000"/>
              <a:headEnd/>
              <a:tailEnd/>
            </a:ln>
          </p:spPr>
          <p:txBody>
            <a:bodyPr/>
            <a:lstStyle/>
            <a:p>
              <a:pPr defTabSz="1828434" fontAlgn="auto">
                <a:spcBef>
                  <a:spcPts val="0"/>
                </a:spcBef>
                <a:spcAft>
                  <a:spcPts val="0"/>
                </a:spcAft>
                <a:defRPr/>
              </a:pPr>
              <a:endParaRPr lang="en-US" dirty="0">
                <a:latin typeface="Source Sans Pro Regular" charset="0"/>
                <a:ea typeface="+mn-ea"/>
              </a:endParaRPr>
            </a:p>
          </p:txBody>
        </p:sp>
        <p:sp>
          <p:nvSpPr>
            <p:cNvPr id="279" name="Freeform 53"/>
            <p:cNvSpPr>
              <a:spLocks/>
            </p:cNvSpPr>
            <p:nvPr/>
          </p:nvSpPr>
          <p:spPr bwMode="auto">
            <a:xfrm>
              <a:off x="7119596" y="2319969"/>
              <a:ext cx="168644" cy="290068"/>
            </a:xfrm>
            <a:custGeom>
              <a:avLst/>
              <a:gdLst>
                <a:gd name="T0" fmla="*/ 5 w 100"/>
                <a:gd name="T1" fmla="*/ 167 h 172"/>
                <a:gd name="T2" fmla="*/ 16 w 100"/>
                <a:gd name="T3" fmla="*/ 163 h 172"/>
                <a:gd name="T4" fmla="*/ 24 w 100"/>
                <a:gd name="T5" fmla="*/ 163 h 172"/>
                <a:gd name="T6" fmla="*/ 31 w 100"/>
                <a:gd name="T7" fmla="*/ 168 h 172"/>
                <a:gd name="T8" fmla="*/ 32 w 100"/>
                <a:gd name="T9" fmla="*/ 163 h 172"/>
                <a:gd name="T10" fmla="*/ 38 w 100"/>
                <a:gd name="T11" fmla="*/ 161 h 172"/>
                <a:gd name="T12" fmla="*/ 44 w 100"/>
                <a:gd name="T13" fmla="*/ 163 h 172"/>
                <a:gd name="T14" fmla="*/ 49 w 100"/>
                <a:gd name="T15" fmla="*/ 161 h 172"/>
                <a:gd name="T16" fmla="*/ 52 w 100"/>
                <a:gd name="T17" fmla="*/ 154 h 172"/>
                <a:gd name="T18" fmla="*/ 55 w 100"/>
                <a:gd name="T19" fmla="*/ 150 h 172"/>
                <a:gd name="T20" fmla="*/ 59 w 100"/>
                <a:gd name="T21" fmla="*/ 157 h 172"/>
                <a:gd name="T22" fmla="*/ 66 w 100"/>
                <a:gd name="T23" fmla="*/ 157 h 172"/>
                <a:gd name="T24" fmla="*/ 68 w 100"/>
                <a:gd name="T25" fmla="*/ 150 h 172"/>
                <a:gd name="T26" fmla="*/ 74 w 100"/>
                <a:gd name="T27" fmla="*/ 145 h 172"/>
                <a:gd name="T28" fmla="*/ 78 w 100"/>
                <a:gd name="T29" fmla="*/ 139 h 172"/>
                <a:gd name="T30" fmla="*/ 80 w 100"/>
                <a:gd name="T31" fmla="*/ 131 h 172"/>
                <a:gd name="T32" fmla="*/ 81 w 100"/>
                <a:gd name="T33" fmla="*/ 127 h 172"/>
                <a:gd name="T34" fmla="*/ 90 w 100"/>
                <a:gd name="T35" fmla="*/ 125 h 172"/>
                <a:gd name="T36" fmla="*/ 98 w 100"/>
                <a:gd name="T37" fmla="*/ 123 h 172"/>
                <a:gd name="T38" fmla="*/ 99 w 100"/>
                <a:gd name="T39" fmla="*/ 115 h 172"/>
                <a:gd name="T40" fmla="*/ 98 w 100"/>
                <a:gd name="T41" fmla="*/ 112 h 172"/>
                <a:gd name="T42" fmla="*/ 99 w 100"/>
                <a:gd name="T43" fmla="*/ 107 h 172"/>
                <a:gd name="T44" fmla="*/ 88 w 100"/>
                <a:gd name="T45" fmla="*/ 0 h 172"/>
                <a:gd name="T46" fmla="*/ 27 w 100"/>
                <a:gd name="T47" fmla="*/ 5 h 172"/>
                <a:gd name="T48" fmla="*/ 16 w 100"/>
                <a:gd name="T49" fmla="*/ 12 h 172"/>
                <a:gd name="T50" fmla="*/ 8 w 100"/>
                <a:gd name="T51" fmla="*/ 12 h 172"/>
                <a:gd name="T52" fmla="*/ 10 w 100"/>
                <a:gd name="T53" fmla="*/ 106 h 172"/>
                <a:gd name="T54" fmla="*/ 10 w 100"/>
                <a:gd name="T55" fmla="*/ 113 h 172"/>
                <a:gd name="T56" fmla="*/ 15 w 100"/>
                <a:gd name="T57" fmla="*/ 124 h 172"/>
                <a:gd name="T58" fmla="*/ 16 w 100"/>
                <a:gd name="T59" fmla="*/ 134 h 172"/>
                <a:gd name="T60" fmla="*/ 11 w 100"/>
                <a:gd name="T61" fmla="*/ 140 h 172"/>
                <a:gd name="T62" fmla="*/ 8 w 100"/>
                <a:gd name="T63" fmla="*/ 147 h 172"/>
                <a:gd name="T64" fmla="*/ 4 w 100"/>
                <a:gd name="T65" fmla="*/ 156 h 172"/>
                <a:gd name="T66" fmla="*/ 0 w 100"/>
                <a:gd name="T67" fmla="*/ 161 h 172"/>
                <a:gd name="T68" fmla="*/ 1 w 100"/>
                <a:gd name="T69" fmla="*/ 171 h 172"/>
                <a:gd name="T70" fmla="*/ 2 w 100"/>
                <a:gd name="T71" fmla="*/ 172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0" h="172">
                  <a:moveTo>
                    <a:pt x="5" y="172"/>
                  </a:moveTo>
                  <a:lnTo>
                    <a:pt x="5" y="167"/>
                  </a:lnTo>
                  <a:lnTo>
                    <a:pt x="13" y="167"/>
                  </a:lnTo>
                  <a:lnTo>
                    <a:pt x="16" y="163"/>
                  </a:lnTo>
                  <a:lnTo>
                    <a:pt x="19" y="163"/>
                  </a:lnTo>
                  <a:lnTo>
                    <a:pt x="24" y="163"/>
                  </a:lnTo>
                  <a:lnTo>
                    <a:pt x="27" y="166"/>
                  </a:lnTo>
                  <a:lnTo>
                    <a:pt x="31" y="168"/>
                  </a:lnTo>
                  <a:lnTo>
                    <a:pt x="32" y="167"/>
                  </a:lnTo>
                  <a:lnTo>
                    <a:pt x="32" y="163"/>
                  </a:lnTo>
                  <a:lnTo>
                    <a:pt x="36" y="162"/>
                  </a:lnTo>
                  <a:lnTo>
                    <a:pt x="38" y="161"/>
                  </a:lnTo>
                  <a:lnTo>
                    <a:pt x="42" y="161"/>
                  </a:lnTo>
                  <a:lnTo>
                    <a:pt x="44" y="163"/>
                  </a:lnTo>
                  <a:lnTo>
                    <a:pt x="48" y="164"/>
                  </a:lnTo>
                  <a:lnTo>
                    <a:pt x="49" y="161"/>
                  </a:lnTo>
                  <a:lnTo>
                    <a:pt x="49" y="157"/>
                  </a:lnTo>
                  <a:lnTo>
                    <a:pt x="52" y="154"/>
                  </a:lnTo>
                  <a:lnTo>
                    <a:pt x="53" y="150"/>
                  </a:lnTo>
                  <a:lnTo>
                    <a:pt x="55" y="150"/>
                  </a:lnTo>
                  <a:lnTo>
                    <a:pt x="56" y="154"/>
                  </a:lnTo>
                  <a:lnTo>
                    <a:pt x="59" y="157"/>
                  </a:lnTo>
                  <a:lnTo>
                    <a:pt x="60" y="158"/>
                  </a:lnTo>
                  <a:lnTo>
                    <a:pt x="66" y="157"/>
                  </a:lnTo>
                  <a:lnTo>
                    <a:pt x="68" y="153"/>
                  </a:lnTo>
                  <a:lnTo>
                    <a:pt x="68" y="150"/>
                  </a:lnTo>
                  <a:lnTo>
                    <a:pt x="71" y="145"/>
                  </a:lnTo>
                  <a:lnTo>
                    <a:pt x="74" y="145"/>
                  </a:lnTo>
                  <a:lnTo>
                    <a:pt x="76" y="143"/>
                  </a:lnTo>
                  <a:lnTo>
                    <a:pt x="78" y="139"/>
                  </a:lnTo>
                  <a:lnTo>
                    <a:pt x="80" y="135"/>
                  </a:lnTo>
                  <a:lnTo>
                    <a:pt x="80" y="131"/>
                  </a:lnTo>
                  <a:lnTo>
                    <a:pt x="81" y="129"/>
                  </a:lnTo>
                  <a:lnTo>
                    <a:pt x="81" y="127"/>
                  </a:lnTo>
                  <a:lnTo>
                    <a:pt x="82" y="126"/>
                  </a:lnTo>
                  <a:lnTo>
                    <a:pt x="90" y="125"/>
                  </a:lnTo>
                  <a:lnTo>
                    <a:pt x="94" y="123"/>
                  </a:lnTo>
                  <a:lnTo>
                    <a:pt x="98" y="123"/>
                  </a:lnTo>
                  <a:lnTo>
                    <a:pt x="100" y="121"/>
                  </a:lnTo>
                  <a:lnTo>
                    <a:pt x="99" y="115"/>
                  </a:lnTo>
                  <a:lnTo>
                    <a:pt x="100" y="113"/>
                  </a:lnTo>
                  <a:lnTo>
                    <a:pt x="98" y="112"/>
                  </a:lnTo>
                  <a:lnTo>
                    <a:pt x="97" y="108"/>
                  </a:lnTo>
                  <a:lnTo>
                    <a:pt x="99" y="107"/>
                  </a:lnTo>
                  <a:lnTo>
                    <a:pt x="88" y="1"/>
                  </a:lnTo>
                  <a:lnTo>
                    <a:pt x="88" y="0"/>
                  </a:lnTo>
                  <a:lnTo>
                    <a:pt x="27" y="4"/>
                  </a:lnTo>
                  <a:lnTo>
                    <a:pt x="27" y="5"/>
                  </a:lnTo>
                  <a:lnTo>
                    <a:pt x="20" y="9"/>
                  </a:lnTo>
                  <a:lnTo>
                    <a:pt x="16" y="12"/>
                  </a:lnTo>
                  <a:lnTo>
                    <a:pt x="13" y="13"/>
                  </a:lnTo>
                  <a:lnTo>
                    <a:pt x="8" y="12"/>
                  </a:lnTo>
                  <a:lnTo>
                    <a:pt x="11" y="103"/>
                  </a:lnTo>
                  <a:lnTo>
                    <a:pt x="10" y="106"/>
                  </a:lnTo>
                  <a:lnTo>
                    <a:pt x="10" y="109"/>
                  </a:lnTo>
                  <a:lnTo>
                    <a:pt x="10" y="113"/>
                  </a:lnTo>
                  <a:lnTo>
                    <a:pt x="11" y="117"/>
                  </a:lnTo>
                  <a:lnTo>
                    <a:pt x="15" y="124"/>
                  </a:lnTo>
                  <a:lnTo>
                    <a:pt x="16" y="130"/>
                  </a:lnTo>
                  <a:lnTo>
                    <a:pt x="16" y="134"/>
                  </a:lnTo>
                  <a:lnTo>
                    <a:pt x="13" y="136"/>
                  </a:lnTo>
                  <a:lnTo>
                    <a:pt x="11" y="140"/>
                  </a:lnTo>
                  <a:lnTo>
                    <a:pt x="10" y="145"/>
                  </a:lnTo>
                  <a:lnTo>
                    <a:pt x="8" y="147"/>
                  </a:lnTo>
                  <a:lnTo>
                    <a:pt x="5" y="150"/>
                  </a:lnTo>
                  <a:lnTo>
                    <a:pt x="4" y="156"/>
                  </a:lnTo>
                  <a:lnTo>
                    <a:pt x="2" y="157"/>
                  </a:lnTo>
                  <a:lnTo>
                    <a:pt x="0" y="161"/>
                  </a:lnTo>
                  <a:lnTo>
                    <a:pt x="0" y="167"/>
                  </a:lnTo>
                  <a:lnTo>
                    <a:pt x="1" y="171"/>
                  </a:lnTo>
                  <a:lnTo>
                    <a:pt x="2" y="172"/>
                  </a:lnTo>
                  <a:lnTo>
                    <a:pt x="2" y="172"/>
                  </a:lnTo>
                  <a:lnTo>
                    <a:pt x="5" y="172"/>
                  </a:lnTo>
                  <a:close/>
                </a:path>
              </a:pathLst>
            </a:custGeom>
            <a:grpFill/>
            <a:ln w="6350" cap="flat">
              <a:solidFill>
                <a:srgbClr val="FFFFFF"/>
              </a:solidFill>
              <a:prstDash val="solid"/>
              <a:miter lim="800000"/>
              <a:headEnd/>
              <a:tailEnd/>
            </a:ln>
          </p:spPr>
          <p:txBody>
            <a:bodyPr/>
            <a:lstStyle/>
            <a:p>
              <a:pPr defTabSz="1828434" fontAlgn="auto">
                <a:spcBef>
                  <a:spcPts val="0"/>
                </a:spcBef>
                <a:spcAft>
                  <a:spcPts val="0"/>
                </a:spcAft>
                <a:defRPr/>
              </a:pPr>
              <a:endParaRPr lang="en-US" dirty="0">
                <a:latin typeface="Source Sans Pro Regular" charset="0"/>
                <a:ea typeface="+mn-ea"/>
              </a:endParaRPr>
            </a:p>
          </p:txBody>
        </p:sp>
        <p:sp>
          <p:nvSpPr>
            <p:cNvPr id="280" name="Freeform 54"/>
            <p:cNvSpPr>
              <a:spLocks/>
            </p:cNvSpPr>
            <p:nvPr/>
          </p:nvSpPr>
          <p:spPr bwMode="auto">
            <a:xfrm>
              <a:off x="6929028" y="2282867"/>
              <a:ext cx="217551" cy="381136"/>
            </a:xfrm>
            <a:custGeom>
              <a:avLst/>
              <a:gdLst>
                <a:gd name="T0" fmla="*/ 88 w 129"/>
                <a:gd name="T1" fmla="*/ 217 h 226"/>
                <a:gd name="T2" fmla="*/ 96 w 129"/>
                <a:gd name="T3" fmla="*/ 222 h 226"/>
                <a:gd name="T4" fmla="*/ 102 w 129"/>
                <a:gd name="T5" fmla="*/ 222 h 226"/>
                <a:gd name="T6" fmla="*/ 102 w 129"/>
                <a:gd name="T7" fmla="*/ 216 h 226"/>
                <a:gd name="T8" fmla="*/ 105 w 129"/>
                <a:gd name="T9" fmla="*/ 209 h 226"/>
                <a:gd name="T10" fmla="*/ 113 w 129"/>
                <a:gd name="T11" fmla="*/ 206 h 226"/>
                <a:gd name="T12" fmla="*/ 112 w 129"/>
                <a:gd name="T13" fmla="*/ 200 h 226"/>
                <a:gd name="T14" fmla="*/ 112 w 129"/>
                <a:gd name="T15" fmla="*/ 195 h 226"/>
                <a:gd name="T16" fmla="*/ 115 w 129"/>
                <a:gd name="T17" fmla="*/ 194 h 226"/>
                <a:gd name="T18" fmla="*/ 113 w 129"/>
                <a:gd name="T19" fmla="*/ 189 h 226"/>
                <a:gd name="T20" fmla="*/ 115 w 129"/>
                <a:gd name="T21" fmla="*/ 179 h 226"/>
                <a:gd name="T22" fmla="*/ 118 w 129"/>
                <a:gd name="T23" fmla="*/ 172 h 226"/>
                <a:gd name="T24" fmla="*/ 123 w 129"/>
                <a:gd name="T25" fmla="*/ 167 h 226"/>
                <a:gd name="T26" fmla="*/ 126 w 129"/>
                <a:gd name="T27" fmla="*/ 158 h 226"/>
                <a:gd name="T28" fmla="*/ 129 w 129"/>
                <a:gd name="T29" fmla="*/ 152 h 226"/>
                <a:gd name="T30" fmla="*/ 124 w 129"/>
                <a:gd name="T31" fmla="*/ 139 h 226"/>
                <a:gd name="T32" fmla="*/ 123 w 129"/>
                <a:gd name="T33" fmla="*/ 131 h 226"/>
                <a:gd name="T34" fmla="*/ 124 w 129"/>
                <a:gd name="T35" fmla="*/ 125 h 226"/>
                <a:gd name="T36" fmla="*/ 122 w 129"/>
                <a:gd name="T37" fmla="*/ 34 h 226"/>
                <a:gd name="T38" fmla="*/ 116 w 129"/>
                <a:gd name="T39" fmla="*/ 26 h 226"/>
                <a:gd name="T40" fmla="*/ 113 w 129"/>
                <a:gd name="T41" fmla="*/ 17 h 226"/>
                <a:gd name="T42" fmla="*/ 107 w 129"/>
                <a:gd name="T43" fmla="*/ 3 h 226"/>
                <a:gd name="T44" fmla="*/ 24 w 129"/>
                <a:gd name="T45" fmla="*/ 5 h 226"/>
                <a:gd name="T46" fmla="*/ 22 w 129"/>
                <a:gd name="T47" fmla="*/ 3 h 226"/>
                <a:gd name="T48" fmla="*/ 21 w 129"/>
                <a:gd name="T49" fmla="*/ 8 h 226"/>
                <a:gd name="T50" fmla="*/ 28 w 129"/>
                <a:gd name="T51" fmla="*/ 14 h 226"/>
                <a:gd name="T52" fmla="*/ 38 w 129"/>
                <a:gd name="T53" fmla="*/ 23 h 226"/>
                <a:gd name="T54" fmla="*/ 36 w 129"/>
                <a:gd name="T55" fmla="*/ 32 h 226"/>
                <a:gd name="T56" fmla="*/ 31 w 129"/>
                <a:gd name="T57" fmla="*/ 43 h 226"/>
                <a:gd name="T58" fmla="*/ 27 w 129"/>
                <a:gd name="T59" fmla="*/ 47 h 226"/>
                <a:gd name="T60" fmla="*/ 15 w 129"/>
                <a:gd name="T61" fmla="*/ 50 h 226"/>
                <a:gd name="T62" fmla="*/ 12 w 129"/>
                <a:gd name="T63" fmla="*/ 55 h 226"/>
                <a:gd name="T64" fmla="*/ 15 w 129"/>
                <a:gd name="T65" fmla="*/ 65 h 226"/>
                <a:gd name="T66" fmla="*/ 13 w 129"/>
                <a:gd name="T67" fmla="*/ 70 h 226"/>
                <a:gd name="T68" fmla="*/ 11 w 129"/>
                <a:gd name="T69" fmla="*/ 77 h 226"/>
                <a:gd name="T70" fmla="*/ 2 w 129"/>
                <a:gd name="T71" fmla="*/ 86 h 226"/>
                <a:gd name="T72" fmla="*/ 0 w 129"/>
                <a:gd name="T73" fmla="*/ 95 h 226"/>
                <a:gd name="T74" fmla="*/ 0 w 129"/>
                <a:gd name="T75" fmla="*/ 113 h 226"/>
                <a:gd name="T76" fmla="*/ 21 w 129"/>
                <a:gd name="T77" fmla="*/ 136 h 226"/>
                <a:gd name="T78" fmla="*/ 25 w 129"/>
                <a:gd name="T79" fmla="*/ 150 h 226"/>
                <a:gd name="T80" fmla="*/ 31 w 129"/>
                <a:gd name="T81" fmla="*/ 151 h 226"/>
                <a:gd name="T82" fmla="*/ 39 w 129"/>
                <a:gd name="T83" fmla="*/ 150 h 226"/>
                <a:gd name="T84" fmla="*/ 45 w 129"/>
                <a:gd name="T85" fmla="*/ 156 h 226"/>
                <a:gd name="T86" fmla="*/ 41 w 129"/>
                <a:gd name="T87" fmla="*/ 167 h 226"/>
                <a:gd name="T88" fmla="*/ 39 w 129"/>
                <a:gd name="T89" fmla="*/ 175 h 226"/>
                <a:gd name="T90" fmla="*/ 44 w 129"/>
                <a:gd name="T91" fmla="*/ 185 h 226"/>
                <a:gd name="T92" fmla="*/ 53 w 129"/>
                <a:gd name="T93" fmla="*/ 189 h 226"/>
                <a:gd name="T94" fmla="*/ 68 w 129"/>
                <a:gd name="T95" fmla="*/ 200 h 226"/>
                <a:gd name="T96" fmla="*/ 70 w 129"/>
                <a:gd name="T97" fmla="*/ 214 h 226"/>
                <a:gd name="T98" fmla="*/ 74 w 129"/>
                <a:gd name="T99" fmla="*/ 222 h 226"/>
                <a:gd name="T100" fmla="*/ 76 w 129"/>
                <a:gd name="T101" fmla="*/ 222 h 226"/>
                <a:gd name="T102" fmla="*/ 83 w 129"/>
                <a:gd name="T103" fmla="*/ 221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29" h="226">
                  <a:moveTo>
                    <a:pt x="86" y="218"/>
                  </a:moveTo>
                  <a:lnTo>
                    <a:pt x="88" y="217"/>
                  </a:lnTo>
                  <a:lnTo>
                    <a:pt x="92" y="219"/>
                  </a:lnTo>
                  <a:lnTo>
                    <a:pt x="96" y="222"/>
                  </a:lnTo>
                  <a:lnTo>
                    <a:pt x="99" y="222"/>
                  </a:lnTo>
                  <a:lnTo>
                    <a:pt x="102" y="222"/>
                  </a:lnTo>
                  <a:lnTo>
                    <a:pt x="104" y="221"/>
                  </a:lnTo>
                  <a:lnTo>
                    <a:pt x="102" y="216"/>
                  </a:lnTo>
                  <a:lnTo>
                    <a:pt x="102" y="211"/>
                  </a:lnTo>
                  <a:lnTo>
                    <a:pt x="105" y="209"/>
                  </a:lnTo>
                  <a:lnTo>
                    <a:pt x="111" y="207"/>
                  </a:lnTo>
                  <a:lnTo>
                    <a:pt x="113" y="206"/>
                  </a:lnTo>
                  <a:lnTo>
                    <a:pt x="112" y="203"/>
                  </a:lnTo>
                  <a:lnTo>
                    <a:pt x="112" y="200"/>
                  </a:lnTo>
                  <a:lnTo>
                    <a:pt x="112" y="199"/>
                  </a:lnTo>
                  <a:lnTo>
                    <a:pt x="112" y="195"/>
                  </a:lnTo>
                  <a:lnTo>
                    <a:pt x="115" y="194"/>
                  </a:lnTo>
                  <a:lnTo>
                    <a:pt x="115" y="194"/>
                  </a:lnTo>
                  <a:lnTo>
                    <a:pt x="114" y="193"/>
                  </a:lnTo>
                  <a:lnTo>
                    <a:pt x="113" y="189"/>
                  </a:lnTo>
                  <a:lnTo>
                    <a:pt x="113" y="183"/>
                  </a:lnTo>
                  <a:lnTo>
                    <a:pt x="115" y="179"/>
                  </a:lnTo>
                  <a:lnTo>
                    <a:pt x="117" y="178"/>
                  </a:lnTo>
                  <a:lnTo>
                    <a:pt x="118" y="172"/>
                  </a:lnTo>
                  <a:lnTo>
                    <a:pt x="121" y="169"/>
                  </a:lnTo>
                  <a:lnTo>
                    <a:pt x="123" y="167"/>
                  </a:lnTo>
                  <a:lnTo>
                    <a:pt x="124" y="162"/>
                  </a:lnTo>
                  <a:lnTo>
                    <a:pt x="126" y="158"/>
                  </a:lnTo>
                  <a:lnTo>
                    <a:pt x="129" y="156"/>
                  </a:lnTo>
                  <a:lnTo>
                    <a:pt x="129" y="152"/>
                  </a:lnTo>
                  <a:lnTo>
                    <a:pt x="128" y="146"/>
                  </a:lnTo>
                  <a:lnTo>
                    <a:pt x="124" y="139"/>
                  </a:lnTo>
                  <a:lnTo>
                    <a:pt x="123" y="135"/>
                  </a:lnTo>
                  <a:lnTo>
                    <a:pt x="123" y="131"/>
                  </a:lnTo>
                  <a:lnTo>
                    <a:pt x="123" y="128"/>
                  </a:lnTo>
                  <a:lnTo>
                    <a:pt x="124" y="125"/>
                  </a:lnTo>
                  <a:lnTo>
                    <a:pt x="121" y="34"/>
                  </a:lnTo>
                  <a:lnTo>
                    <a:pt x="122" y="34"/>
                  </a:lnTo>
                  <a:lnTo>
                    <a:pt x="118" y="31"/>
                  </a:lnTo>
                  <a:lnTo>
                    <a:pt x="116" y="26"/>
                  </a:lnTo>
                  <a:lnTo>
                    <a:pt x="114" y="23"/>
                  </a:lnTo>
                  <a:lnTo>
                    <a:pt x="113" y="17"/>
                  </a:lnTo>
                  <a:lnTo>
                    <a:pt x="109" y="13"/>
                  </a:lnTo>
                  <a:lnTo>
                    <a:pt x="107" y="3"/>
                  </a:lnTo>
                  <a:lnTo>
                    <a:pt x="107" y="0"/>
                  </a:lnTo>
                  <a:lnTo>
                    <a:pt x="24" y="5"/>
                  </a:lnTo>
                  <a:lnTo>
                    <a:pt x="22" y="3"/>
                  </a:lnTo>
                  <a:lnTo>
                    <a:pt x="22" y="3"/>
                  </a:lnTo>
                  <a:lnTo>
                    <a:pt x="21" y="6"/>
                  </a:lnTo>
                  <a:lnTo>
                    <a:pt x="21" y="8"/>
                  </a:lnTo>
                  <a:lnTo>
                    <a:pt x="24" y="11"/>
                  </a:lnTo>
                  <a:lnTo>
                    <a:pt x="28" y="14"/>
                  </a:lnTo>
                  <a:lnTo>
                    <a:pt x="33" y="18"/>
                  </a:lnTo>
                  <a:lnTo>
                    <a:pt x="38" y="23"/>
                  </a:lnTo>
                  <a:lnTo>
                    <a:pt x="38" y="26"/>
                  </a:lnTo>
                  <a:lnTo>
                    <a:pt x="36" y="32"/>
                  </a:lnTo>
                  <a:lnTo>
                    <a:pt x="34" y="35"/>
                  </a:lnTo>
                  <a:lnTo>
                    <a:pt x="31" y="43"/>
                  </a:lnTo>
                  <a:lnTo>
                    <a:pt x="29" y="45"/>
                  </a:lnTo>
                  <a:lnTo>
                    <a:pt x="27" y="47"/>
                  </a:lnTo>
                  <a:lnTo>
                    <a:pt x="21" y="50"/>
                  </a:lnTo>
                  <a:lnTo>
                    <a:pt x="15" y="50"/>
                  </a:lnTo>
                  <a:lnTo>
                    <a:pt x="12" y="51"/>
                  </a:lnTo>
                  <a:lnTo>
                    <a:pt x="12" y="55"/>
                  </a:lnTo>
                  <a:lnTo>
                    <a:pt x="12" y="58"/>
                  </a:lnTo>
                  <a:lnTo>
                    <a:pt x="15" y="65"/>
                  </a:lnTo>
                  <a:lnTo>
                    <a:pt x="17" y="67"/>
                  </a:lnTo>
                  <a:lnTo>
                    <a:pt x="13" y="70"/>
                  </a:lnTo>
                  <a:lnTo>
                    <a:pt x="13" y="77"/>
                  </a:lnTo>
                  <a:lnTo>
                    <a:pt x="11" y="77"/>
                  </a:lnTo>
                  <a:lnTo>
                    <a:pt x="8" y="80"/>
                  </a:lnTo>
                  <a:lnTo>
                    <a:pt x="2" y="86"/>
                  </a:lnTo>
                  <a:lnTo>
                    <a:pt x="3" y="92"/>
                  </a:lnTo>
                  <a:lnTo>
                    <a:pt x="0" y="95"/>
                  </a:lnTo>
                  <a:lnTo>
                    <a:pt x="0" y="104"/>
                  </a:lnTo>
                  <a:lnTo>
                    <a:pt x="0" y="113"/>
                  </a:lnTo>
                  <a:lnTo>
                    <a:pt x="6" y="123"/>
                  </a:lnTo>
                  <a:lnTo>
                    <a:pt x="21" y="136"/>
                  </a:lnTo>
                  <a:lnTo>
                    <a:pt x="25" y="142"/>
                  </a:lnTo>
                  <a:lnTo>
                    <a:pt x="25" y="150"/>
                  </a:lnTo>
                  <a:lnTo>
                    <a:pt x="30" y="154"/>
                  </a:lnTo>
                  <a:lnTo>
                    <a:pt x="31" y="151"/>
                  </a:lnTo>
                  <a:lnTo>
                    <a:pt x="34" y="150"/>
                  </a:lnTo>
                  <a:lnTo>
                    <a:pt x="39" y="150"/>
                  </a:lnTo>
                  <a:lnTo>
                    <a:pt x="42" y="153"/>
                  </a:lnTo>
                  <a:lnTo>
                    <a:pt x="45" y="156"/>
                  </a:lnTo>
                  <a:lnTo>
                    <a:pt x="42" y="162"/>
                  </a:lnTo>
                  <a:lnTo>
                    <a:pt x="41" y="167"/>
                  </a:lnTo>
                  <a:lnTo>
                    <a:pt x="41" y="170"/>
                  </a:lnTo>
                  <a:lnTo>
                    <a:pt x="39" y="175"/>
                  </a:lnTo>
                  <a:lnTo>
                    <a:pt x="39" y="180"/>
                  </a:lnTo>
                  <a:lnTo>
                    <a:pt x="44" y="185"/>
                  </a:lnTo>
                  <a:lnTo>
                    <a:pt x="51" y="190"/>
                  </a:lnTo>
                  <a:lnTo>
                    <a:pt x="53" y="189"/>
                  </a:lnTo>
                  <a:lnTo>
                    <a:pt x="64" y="196"/>
                  </a:lnTo>
                  <a:lnTo>
                    <a:pt x="68" y="200"/>
                  </a:lnTo>
                  <a:lnTo>
                    <a:pt x="71" y="209"/>
                  </a:lnTo>
                  <a:lnTo>
                    <a:pt x="70" y="214"/>
                  </a:lnTo>
                  <a:lnTo>
                    <a:pt x="69" y="217"/>
                  </a:lnTo>
                  <a:lnTo>
                    <a:pt x="74" y="222"/>
                  </a:lnTo>
                  <a:lnTo>
                    <a:pt x="74" y="226"/>
                  </a:lnTo>
                  <a:lnTo>
                    <a:pt x="76" y="222"/>
                  </a:lnTo>
                  <a:lnTo>
                    <a:pt x="80" y="222"/>
                  </a:lnTo>
                  <a:lnTo>
                    <a:pt x="83" y="221"/>
                  </a:lnTo>
                  <a:lnTo>
                    <a:pt x="86" y="218"/>
                  </a:lnTo>
                  <a:close/>
                </a:path>
              </a:pathLst>
            </a:custGeom>
            <a:grpFill/>
            <a:ln w="6350" cap="flat">
              <a:solidFill>
                <a:srgbClr val="FFFFFF"/>
              </a:solidFill>
              <a:prstDash val="solid"/>
              <a:miter lim="800000"/>
              <a:headEnd/>
              <a:tailEnd/>
            </a:ln>
          </p:spPr>
          <p:txBody>
            <a:bodyPr/>
            <a:lstStyle/>
            <a:p>
              <a:pPr defTabSz="1828434" fontAlgn="auto">
                <a:spcBef>
                  <a:spcPts val="0"/>
                </a:spcBef>
                <a:spcAft>
                  <a:spcPts val="0"/>
                </a:spcAft>
                <a:defRPr/>
              </a:pPr>
              <a:endParaRPr lang="en-US" dirty="0">
                <a:latin typeface="Source Sans Pro Regular" charset="0"/>
                <a:ea typeface="+mn-ea"/>
              </a:endParaRPr>
            </a:p>
          </p:txBody>
        </p:sp>
        <p:sp>
          <p:nvSpPr>
            <p:cNvPr id="281" name="Freeform 55"/>
            <p:cNvSpPr>
              <a:spLocks/>
            </p:cNvSpPr>
            <p:nvPr/>
          </p:nvSpPr>
          <p:spPr bwMode="auto">
            <a:xfrm>
              <a:off x="6662570" y="2198544"/>
              <a:ext cx="330543" cy="242848"/>
            </a:xfrm>
            <a:custGeom>
              <a:avLst/>
              <a:gdLst>
                <a:gd name="T0" fmla="*/ 196 w 231"/>
                <a:gd name="T1" fmla="*/ 154 h 170"/>
                <a:gd name="T2" fmla="*/ 201 w 231"/>
                <a:gd name="T3" fmla="*/ 150 h 170"/>
                <a:gd name="T4" fmla="*/ 206 w 231"/>
                <a:gd name="T5" fmla="*/ 139 h 170"/>
                <a:gd name="T6" fmla="*/ 200 w 231"/>
                <a:gd name="T7" fmla="*/ 128 h 170"/>
                <a:gd name="T8" fmla="*/ 200 w 231"/>
                <a:gd name="T9" fmla="*/ 120 h 170"/>
                <a:gd name="T10" fmla="*/ 211 w 231"/>
                <a:gd name="T11" fmla="*/ 118 h 170"/>
                <a:gd name="T12" fmla="*/ 220 w 231"/>
                <a:gd name="T13" fmla="*/ 113 h 170"/>
                <a:gd name="T14" fmla="*/ 226 w 231"/>
                <a:gd name="T15" fmla="*/ 101 h 170"/>
                <a:gd name="T16" fmla="*/ 231 w 231"/>
                <a:gd name="T17" fmla="*/ 90 h 170"/>
                <a:gd name="T18" fmla="*/ 225 w 231"/>
                <a:gd name="T19" fmla="*/ 81 h 170"/>
                <a:gd name="T20" fmla="*/ 215 w 231"/>
                <a:gd name="T21" fmla="*/ 72 h 170"/>
                <a:gd name="T22" fmla="*/ 211 w 231"/>
                <a:gd name="T23" fmla="*/ 66 h 170"/>
                <a:gd name="T24" fmla="*/ 214 w 231"/>
                <a:gd name="T25" fmla="*/ 65 h 170"/>
                <a:gd name="T26" fmla="*/ 206 w 231"/>
                <a:gd name="T27" fmla="*/ 59 h 170"/>
                <a:gd name="T28" fmla="*/ 196 w 231"/>
                <a:gd name="T29" fmla="*/ 55 h 170"/>
                <a:gd name="T30" fmla="*/ 194 w 231"/>
                <a:gd name="T31" fmla="*/ 45 h 170"/>
                <a:gd name="T32" fmla="*/ 194 w 231"/>
                <a:gd name="T33" fmla="*/ 35 h 170"/>
                <a:gd name="T34" fmla="*/ 192 w 231"/>
                <a:gd name="T35" fmla="*/ 25 h 170"/>
                <a:gd name="T36" fmla="*/ 7 w 231"/>
                <a:gd name="T37" fmla="*/ 22 h 170"/>
                <a:gd name="T38" fmla="*/ 8 w 231"/>
                <a:gd name="T39" fmla="*/ 0 h 170"/>
                <a:gd name="T40" fmla="*/ 4 w 231"/>
                <a:gd name="T41" fmla="*/ 23 h 170"/>
                <a:gd name="T42" fmla="*/ 3 w 231"/>
                <a:gd name="T43" fmla="*/ 31 h 170"/>
                <a:gd name="T44" fmla="*/ 7 w 231"/>
                <a:gd name="T45" fmla="*/ 37 h 170"/>
                <a:gd name="T46" fmla="*/ 5 w 231"/>
                <a:gd name="T47" fmla="*/ 42 h 170"/>
                <a:gd name="T48" fmla="*/ 4 w 231"/>
                <a:gd name="T49" fmla="*/ 52 h 170"/>
                <a:gd name="T50" fmla="*/ 0 w 231"/>
                <a:gd name="T51" fmla="*/ 56 h 170"/>
                <a:gd name="T52" fmla="*/ 4 w 231"/>
                <a:gd name="T53" fmla="*/ 62 h 170"/>
                <a:gd name="T54" fmla="*/ 4 w 231"/>
                <a:gd name="T55" fmla="*/ 69 h 170"/>
                <a:gd name="T56" fmla="*/ 6 w 231"/>
                <a:gd name="T57" fmla="*/ 71 h 170"/>
                <a:gd name="T58" fmla="*/ 12 w 231"/>
                <a:gd name="T59" fmla="*/ 85 h 170"/>
                <a:gd name="T60" fmla="*/ 16 w 231"/>
                <a:gd name="T61" fmla="*/ 96 h 170"/>
                <a:gd name="T62" fmla="*/ 19 w 231"/>
                <a:gd name="T63" fmla="*/ 102 h 170"/>
                <a:gd name="T64" fmla="*/ 20 w 231"/>
                <a:gd name="T65" fmla="*/ 104 h 170"/>
                <a:gd name="T66" fmla="*/ 18 w 231"/>
                <a:gd name="T67" fmla="*/ 109 h 170"/>
                <a:gd name="T68" fmla="*/ 20 w 231"/>
                <a:gd name="T69" fmla="*/ 116 h 170"/>
                <a:gd name="T70" fmla="*/ 24 w 231"/>
                <a:gd name="T71" fmla="*/ 118 h 170"/>
                <a:gd name="T72" fmla="*/ 26 w 231"/>
                <a:gd name="T73" fmla="*/ 135 h 170"/>
                <a:gd name="T74" fmla="*/ 27 w 231"/>
                <a:gd name="T75" fmla="*/ 142 h 170"/>
                <a:gd name="T76" fmla="*/ 28 w 231"/>
                <a:gd name="T77" fmla="*/ 154 h 170"/>
                <a:gd name="T78" fmla="*/ 30 w 231"/>
                <a:gd name="T79" fmla="*/ 162 h 170"/>
                <a:gd name="T80" fmla="*/ 188 w 231"/>
                <a:gd name="T81" fmla="*/ 170 h 170"/>
                <a:gd name="T82" fmla="*/ 189 w 231"/>
                <a:gd name="T83" fmla="*/ 161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31" h="170">
                  <a:moveTo>
                    <a:pt x="189" y="161"/>
                  </a:moveTo>
                  <a:cubicBezTo>
                    <a:pt x="196" y="154"/>
                    <a:pt x="196" y="154"/>
                    <a:pt x="196" y="154"/>
                  </a:cubicBezTo>
                  <a:cubicBezTo>
                    <a:pt x="199" y="150"/>
                    <a:pt x="199" y="150"/>
                    <a:pt x="199" y="150"/>
                  </a:cubicBezTo>
                  <a:cubicBezTo>
                    <a:pt x="201" y="150"/>
                    <a:pt x="201" y="150"/>
                    <a:pt x="201" y="150"/>
                  </a:cubicBezTo>
                  <a:cubicBezTo>
                    <a:pt x="202" y="142"/>
                    <a:pt x="202" y="142"/>
                    <a:pt x="202" y="142"/>
                  </a:cubicBezTo>
                  <a:cubicBezTo>
                    <a:pt x="206" y="139"/>
                    <a:pt x="206" y="139"/>
                    <a:pt x="206" y="139"/>
                  </a:cubicBezTo>
                  <a:cubicBezTo>
                    <a:pt x="204" y="136"/>
                    <a:pt x="204" y="136"/>
                    <a:pt x="204" y="136"/>
                  </a:cubicBezTo>
                  <a:cubicBezTo>
                    <a:pt x="200" y="128"/>
                    <a:pt x="200" y="128"/>
                    <a:pt x="200" y="128"/>
                  </a:cubicBezTo>
                  <a:cubicBezTo>
                    <a:pt x="200" y="124"/>
                    <a:pt x="200" y="124"/>
                    <a:pt x="200" y="124"/>
                  </a:cubicBezTo>
                  <a:cubicBezTo>
                    <a:pt x="200" y="120"/>
                    <a:pt x="200" y="120"/>
                    <a:pt x="200" y="120"/>
                  </a:cubicBezTo>
                  <a:cubicBezTo>
                    <a:pt x="204" y="118"/>
                    <a:pt x="204" y="118"/>
                    <a:pt x="204" y="118"/>
                  </a:cubicBezTo>
                  <a:cubicBezTo>
                    <a:pt x="211" y="118"/>
                    <a:pt x="211" y="118"/>
                    <a:pt x="211" y="118"/>
                  </a:cubicBezTo>
                  <a:cubicBezTo>
                    <a:pt x="218" y="115"/>
                    <a:pt x="218" y="115"/>
                    <a:pt x="218" y="115"/>
                  </a:cubicBezTo>
                  <a:cubicBezTo>
                    <a:pt x="220" y="113"/>
                    <a:pt x="220" y="113"/>
                    <a:pt x="220" y="113"/>
                  </a:cubicBezTo>
                  <a:cubicBezTo>
                    <a:pt x="223" y="110"/>
                    <a:pt x="223" y="110"/>
                    <a:pt x="223" y="110"/>
                  </a:cubicBezTo>
                  <a:cubicBezTo>
                    <a:pt x="226" y="101"/>
                    <a:pt x="226" y="101"/>
                    <a:pt x="226" y="101"/>
                  </a:cubicBezTo>
                  <a:cubicBezTo>
                    <a:pt x="229" y="97"/>
                    <a:pt x="229" y="97"/>
                    <a:pt x="229" y="97"/>
                  </a:cubicBezTo>
                  <a:cubicBezTo>
                    <a:pt x="231" y="90"/>
                    <a:pt x="231" y="90"/>
                    <a:pt x="231" y="90"/>
                  </a:cubicBezTo>
                  <a:cubicBezTo>
                    <a:pt x="231" y="87"/>
                    <a:pt x="231" y="87"/>
                    <a:pt x="231" y="87"/>
                  </a:cubicBezTo>
                  <a:cubicBezTo>
                    <a:pt x="225" y="81"/>
                    <a:pt x="225" y="81"/>
                    <a:pt x="225" y="81"/>
                  </a:cubicBezTo>
                  <a:cubicBezTo>
                    <a:pt x="219" y="76"/>
                    <a:pt x="219" y="76"/>
                    <a:pt x="219" y="76"/>
                  </a:cubicBezTo>
                  <a:cubicBezTo>
                    <a:pt x="215" y="72"/>
                    <a:pt x="215" y="72"/>
                    <a:pt x="215" y="72"/>
                  </a:cubicBezTo>
                  <a:cubicBezTo>
                    <a:pt x="211" y="69"/>
                    <a:pt x="211" y="69"/>
                    <a:pt x="211" y="69"/>
                  </a:cubicBezTo>
                  <a:cubicBezTo>
                    <a:pt x="211" y="66"/>
                    <a:pt x="211" y="66"/>
                    <a:pt x="211" y="66"/>
                  </a:cubicBezTo>
                  <a:cubicBezTo>
                    <a:pt x="212" y="63"/>
                    <a:pt x="212" y="63"/>
                    <a:pt x="212" y="63"/>
                  </a:cubicBezTo>
                  <a:cubicBezTo>
                    <a:pt x="214" y="65"/>
                    <a:pt x="214" y="65"/>
                    <a:pt x="214" y="65"/>
                  </a:cubicBezTo>
                  <a:cubicBezTo>
                    <a:pt x="211" y="61"/>
                    <a:pt x="211" y="61"/>
                    <a:pt x="211" y="61"/>
                  </a:cubicBezTo>
                  <a:cubicBezTo>
                    <a:pt x="211" y="61"/>
                    <a:pt x="207" y="59"/>
                    <a:pt x="206" y="59"/>
                  </a:cubicBezTo>
                  <a:cubicBezTo>
                    <a:pt x="205" y="59"/>
                    <a:pt x="201" y="55"/>
                    <a:pt x="201" y="55"/>
                  </a:cubicBezTo>
                  <a:cubicBezTo>
                    <a:pt x="196" y="55"/>
                    <a:pt x="196" y="55"/>
                    <a:pt x="196" y="55"/>
                  </a:cubicBezTo>
                  <a:cubicBezTo>
                    <a:pt x="196" y="50"/>
                    <a:pt x="196" y="50"/>
                    <a:pt x="196" y="50"/>
                  </a:cubicBezTo>
                  <a:cubicBezTo>
                    <a:pt x="194" y="45"/>
                    <a:pt x="194" y="45"/>
                    <a:pt x="194" y="45"/>
                  </a:cubicBezTo>
                  <a:cubicBezTo>
                    <a:pt x="194" y="39"/>
                    <a:pt x="194" y="39"/>
                    <a:pt x="194" y="39"/>
                  </a:cubicBezTo>
                  <a:cubicBezTo>
                    <a:pt x="194" y="35"/>
                    <a:pt x="194" y="35"/>
                    <a:pt x="194" y="35"/>
                  </a:cubicBezTo>
                  <a:cubicBezTo>
                    <a:pt x="194" y="28"/>
                    <a:pt x="194" y="28"/>
                    <a:pt x="194" y="28"/>
                  </a:cubicBezTo>
                  <a:cubicBezTo>
                    <a:pt x="192" y="25"/>
                    <a:pt x="192" y="25"/>
                    <a:pt x="192" y="25"/>
                  </a:cubicBezTo>
                  <a:cubicBezTo>
                    <a:pt x="189" y="18"/>
                    <a:pt x="189" y="18"/>
                    <a:pt x="189" y="18"/>
                  </a:cubicBezTo>
                  <a:cubicBezTo>
                    <a:pt x="7" y="22"/>
                    <a:pt x="7" y="22"/>
                    <a:pt x="7" y="22"/>
                  </a:cubicBezTo>
                  <a:cubicBezTo>
                    <a:pt x="8" y="0"/>
                    <a:pt x="8" y="0"/>
                    <a:pt x="8" y="0"/>
                  </a:cubicBezTo>
                  <a:cubicBezTo>
                    <a:pt x="8" y="0"/>
                    <a:pt x="8" y="0"/>
                    <a:pt x="8" y="0"/>
                  </a:cubicBezTo>
                  <a:cubicBezTo>
                    <a:pt x="7" y="23"/>
                    <a:pt x="7" y="23"/>
                    <a:pt x="7" y="23"/>
                  </a:cubicBezTo>
                  <a:cubicBezTo>
                    <a:pt x="4" y="23"/>
                    <a:pt x="4" y="23"/>
                    <a:pt x="4" y="23"/>
                  </a:cubicBezTo>
                  <a:cubicBezTo>
                    <a:pt x="4" y="26"/>
                    <a:pt x="4" y="26"/>
                    <a:pt x="4" y="26"/>
                  </a:cubicBezTo>
                  <a:cubicBezTo>
                    <a:pt x="3" y="31"/>
                    <a:pt x="3" y="31"/>
                    <a:pt x="3" y="31"/>
                  </a:cubicBezTo>
                  <a:cubicBezTo>
                    <a:pt x="5" y="32"/>
                    <a:pt x="5" y="32"/>
                    <a:pt x="5" y="32"/>
                  </a:cubicBezTo>
                  <a:cubicBezTo>
                    <a:pt x="7" y="37"/>
                    <a:pt x="7" y="37"/>
                    <a:pt x="7" y="37"/>
                  </a:cubicBezTo>
                  <a:cubicBezTo>
                    <a:pt x="7" y="41"/>
                    <a:pt x="7" y="41"/>
                    <a:pt x="7" y="41"/>
                  </a:cubicBezTo>
                  <a:cubicBezTo>
                    <a:pt x="5" y="42"/>
                    <a:pt x="5" y="42"/>
                    <a:pt x="5" y="42"/>
                  </a:cubicBezTo>
                  <a:cubicBezTo>
                    <a:pt x="4" y="45"/>
                    <a:pt x="4" y="45"/>
                    <a:pt x="4" y="45"/>
                  </a:cubicBezTo>
                  <a:cubicBezTo>
                    <a:pt x="4" y="52"/>
                    <a:pt x="4" y="52"/>
                    <a:pt x="4" y="52"/>
                  </a:cubicBezTo>
                  <a:cubicBezTo>
                    <a:pt x="1" y="53"/>
                    <a:pt x="1" y="53"/>
                    <a:pt x="1" y="53"/>
                  </a:cubicBezTo>
                  <a:cubicBezTo>
                    <a:pt x="0" y="56"/>
                    <a:pt x="0" y="56"/>
                    <a:pt x="0" y="56"/>
                  </a:cubicBezTo>
                  <a:cubicBezTo>
                    <a:pt x="0" y="59"/>
                    <a:pt x="0" y="59"/>
                    <a:pt x="0" y="59"/>
                  </a:cubicBezTo>
                  <a:cubicBezTo>
                    <a:pt x="4" y="62"/>
                    <a:pt x="4" y="62"/>
                    <a:pt x="4" y="62"/>
                  </a:cubicBezTo>
                  <a:cubicBezTo>
                    <a:pt x="4" y="66"/>
                    <a:pt x="4" y="66"/>
                    <a:pt x="4" y="66"/>
                  </a:cubicBezTo>
                  <a:cubicBezTo>
                    <a:pt x="4" y="69"/>
                    <a:pt x="4" y="69"/>
                    <a:pt x="4" y="69"/>
                  </a:cubicBezTo>
                  <a:cubicBezTo>
                    <a:pt x="3" y="67"/>
                    <a:pt x="3" y="67"/>
                    <a:pt x="3" y="67"/>
                  </a:cubicBezTo>
                  <a:cubicBezTo>
                    <a:pt x="6" y="71"/>
                    <a:pt x="6" y="71"/>
                    <a:pt x="6" y="71"/>
                  </a:cubicBezTo>
                  <a:cubicBezTo>
                    <a:pt x="9" y="80"/>
                    <a:pt x="9" y="80"/>
                    <a:pt x="9" y="80"/>
                  </a:cubicBezTo>
                  <a:cubicBezTo>
                    <a:pt x="12" y="85"/>
                    <a:pt x="12" y="85"/>
                    <a:pt x="12" y="85"/>
                  </a:cubicBezTo>
                  <a:cubicBezTo>
                    <a:pt x="14" y="91"/>
                    <a:pt x="14" y="91"/>
                    <a:pt x="14" y="91"/>
                  </a:cubicBezTo>
                  <a:cubicBezTo>
                    <a:pt x="16" y="96"/>
                    <a:pt x="16" y="96"/>
                    <a:pt x="16" y="96"/>
                  </a:cubicBezTo>
                  <a:cubicBezTo>
                    <a:pt x="18" y="99"/>
                    <a:pt x="18" y="99"/>
                    <a:pt x="18" y="99"/>
                  </a:cubicBezTo>
                  <a:cubicBezTo>
                    <a:pt x="19" y="102"/>
                    <a:pt x="19" y="102"/>
                    <a:pt x="19" y="102"/>
                  </a:cubicBezTo>
                  <a:cubicBezTo>
                    <a:pt x="20" y="103"/>
                    <a:pt x="20" y="103"/>
                    <a:pt x="20" y="103"/>
                  </a:cubicBezTo>
                  <a:cubicBezTo>
                    <a:pt x="20" y="104"/>
                    <a:pt x="20" y="104"/>
                    <a:pt x="20" y="104"/>
                  </a:cubicBezTo>
                  <a:cubicBezTo>
                    <a:pt x="17" y="105"/>
                    <a:pt x="17" y="105"/>
                    <a:pt x="17" y="105"/>
                  </a:cubicBezTo>
                  <a:cubicBezTo>
                    <a:pt x="18" y="109"/>
                    <a:pt x="18" y="109"/>
                    <a:pt x="18" y="109"/>
                  </a:cubicBezTo>
                  <a:cubicBezTo>
                    <a:pt x="19" y="114"/>
                    <a:pt x="19" y="114"/>
                    <a:pt x="19" y="114"/>
                  </a:cubicBezTo>
                  <a:cubicBezTo>
                    <a:pt x="20" y="116"/>
                    <a:pt x="20" y="116"/>
                    <a:pt x="20" y="116"/>
                  </a:cubicBezTo>
                  <a:cubicBezTo>
                    <a:pt x="22" y="116"/>
                    <a:pt x="22" y="116"/>
                    <a:pt x="22" y="116"/>
                  </a:cubicBezTo>
                  <a:cubicBezTo>
                    <a:pt x="24" y="118"/>
                    <a:pt x="24" y="118"/>
                    <a:pt x="24" y="118"/>
                  </a:cubicBezTo>
                  <a:cubicBezTo>
                    <a:pt x="26" y="125"/>
                    <a:pt x="26" y="125"/>
                    <a:pt x="26" y="125"/>
                  </a:cubicBezTo>
                  <a:cubicBezTo>
                    <a:pt x="26" y="135"/>
                    <a:pt x="26" y="135"/>
                    <a:pt x="26" y="135"/>
                  </a:cubicBezTo>
                  <a:cubicBezTo>
                    <a:pt x="25" y="139"/>
                    <a:pt x="25" y="139"/>
                    <a:pt x="25" y="139"/>
                  </a:cubicBezTo>
                  <a:cubicBezTo>
                    <a:pt x="27" y="142"/>
                    <a:pt x="27" y="142"/>
                    <a:pt x="27" y="142"/>
                  </a:cubicBezTo>
                  <a:cubicBezTo>
                    <a:pt x="28" y="144"/>
                    <a:pt x="28" y="144"/>
                    <a:pt x="28" y="144"/>
                  </a:cubicBezTo>
                  <a:cubicBezTo>
                    <a:pt x="28" y="154"/>
                    <a:pt x="28" y="154"/>
                    <a:pt x="28" y="154"/>
                  </a:cubicBezTo>
                  <a:cubicBezTo>
                    <a:pt x="30" y="161"/>
                    <a:pt x="30" y="161"/>
                    <a:pt x="30" y="161"/>
                  </a:cubicBezTo>
                  <a:cubicBezTo>
                    <a:pt x="30" y="162"/>
                    <a:pt x="30" y="162"/>
                    <a:pt x="30" y="162"/>
                  </a:cubicBezTo>
                  <a:cubicBezTo>
                    <a:pt x="176" y="160"/>
                    <a:pt x="176" y="160"/>
                    <a:pt x="176" y="160"/>
                  </a:cubicBezTo>
                  <a:cubicBezTo>
                    <a:pt x="188" y="170"/>
                    <a:pt x="188" y="170"/>
                    <a:pt x="188" y="170"/>
                  </a:cubicBezTo>
                  <a:cubicBezTo>
                    <a:pt x="190" y="168"/>
                    <a:pt x="190" y="168"/>
                    <a:pt x="190" y="168"/>
                  </a:cubicBezTo>
                  <a:lnTo>
                    <a:pt x="189" y="161"/>
                  </a:lnTo>
                  <a:close/>
                </a:path>
              </a:pathLst>
            </a:custGeom>
            <a:grpFill/>
            <a:ln w="6350" cap="flat">
              <a:solidFill>
                <a:srgbClr val="FFFFFF"/>
              </a:solidFill>
              <a:prstDash val="solid"/>
              <a:miter lim="800000"/>
              <a:headEnd/>
              <a:tailEnd/>
            </a:ln>
          </p:spPr>
          <p:txBody>
            <a:bodyPr/>
            <a:lstStyle/>
            <a:p>
              <a:pPr defTabSz="1828434" fontAlgn="auto">
                <a:spcBef>
                  <a:spcPts val="0"/>
                </a:spcBef>
                <a:spcAft>
                  <a:spcPts val="0"/>
                </a:spcAft>
                <a:defRPr/>
              </a:pPr>
              <a:endParaRPr lang="en-US" dirty="0">
                <a:latin typeface="Source Sans Pro Regular" charset="0"/>
                <a:ea typeface="+mn-ea"/>
              </a:endParaRPr>
            </a:p>
          </p:txBody>
        </p:sp>
        <p:sp>
          <p:nvSpPr>
            <p:cNvPr id="282" name="Freeform 281"/>
            <p:cNvSpPr>
              <a:spLocks/>
            </p:cNvSpPr>
            <p:nvPr/>
          </p:nvSpPr>
          <p:spPr bwMode="auto">
            <a:xfrm>
              <a:off x="5157992" y="3013096"/>
              <a:ext cx="735560" cy="571704"/>
            </a:xfrm>
            <a:custGeom>
              <a:avLst/>
              <a:gdLst>
                <a:gd name="connsiteX0" fmla="*/ 302516 w 770887"/>
                <a:gd name="connsiteY0" fmla="*/ 482511 h 599162"/>
                <a:gd name="connsiteX1" fmla="*/ 307819 w 770887"/>
                <a:gd name="connsiteY1" fmla="*/ 487813 h 599162"/>
                <a:gd name="connsiteX2" fmla="*/ 318423 w 770887"/>
                <a:gd name="connsiteY2" fmla="*/ 494883 h 599162"/>
                <a:gd name="connsiteX3" fmla="*/ 311354 w 770887"/>
                <a:gd name="connsiteY3" fmla="*/ 496651 h 599162"/>
                <a:gd name="connsiteX4" fmla="*/ 307819 w 770887"/>
                <a:gd name="connsiteY4" fmla="*/ 496651 h 599162"/>
                <a:gd name="connsiteX5" fmla="*/ 300749 w 770887"/>
                <a:gd name="connsiteY5" fmla="*/ 501953 h 599162"/>
                <a:gd name="connsiteX6" fmla="*/ 300749 w 770887"/>
                <a:gd name="connsiteY6" fmla="*/ 503720 h 599162"/>
                <a:gd name="connsiteX7" fmla="*/ 300749 w 770887"/>
                <a:gd name="connsiteY7" fmla="*/ 509023 h 599162"/>
                <a:gd name="connsiteX8" fmla="*/ 304284 w 770887"/>
                <a:gd name="connsiteY8" fmla="*/ 509023 h 599162"/>
                <a:gd name="connsiteX9" fmla="*/ 311354 w 770887"/>
                <a:gd name="connsiteY9" fmla="*/ 517860 h 599162"/>
                <a:gd name="connsiteX10" fmla="*/ 311354 w 770887"/>
                <a:gd name="connsiteY10" fmla="*/ 521395 h 599162"/>
                <a:gd name="connsiteX11" fmla="*/ 306051 w 770887"/>
                <a:gd name="connsiteY11" fmla="*/ 523162 h 599162"/>
                <a:gd name="connsiteX12" fmla="*/ 302516 w 770887"/>
                <a:gd name="connsiteY12" fmla="*/ 523162 h 599162"/>
                <a:gd name="connsiteX13" fmla="*/ 298982 w 770887"/>
                <a:gd name="connsiteY13" fmla="*/ 524930 h 599162"/>
                <a:gd name="connsiteX14" fmla="*/ 297214 w 770887"/>
                <a:gd name="connsiteY14" fmla="*/ 524930 h 599162"/>
                <a:gd name="connsiteX15" fmla="*/ 291912 w 770887"/>
                <a:gd name="connsiteY15" fmla="*/ 528465 h 599162"/>
                <a:gd name="connsiteX16" fmla="*/ 291912 w 770887"/>
                <a:gd name="connsiteY16" fmla="*/ 533767 h 599162"/>
                <a:gd name="connsiteX17" fmla="*/ 291912 w 770887"/>
                <a:gd name="connsiteY17" fmla="*/ 535534 h 599162"/>
                <a:gd name="connsiteX18" fmla="*/ 288377 w 770887"/>
                <a:gd name="connsiteY18" fmla="*/ 540837 h 599162"/>
                <a:gd name="connsiteX19" fmla="*/ 283075 w 770887"/>
                <a:gd name="connsiteY19" fmla="*/ 531999 h 599162"/>
                <a:gd name="connsiteX20" fmla="*/ 283075 w 770887"/>
                <a:gd name="connsiteY20" fmla="*/ 533767 h 599162"/>
                <a:gd name="connsiteX21" fmla="*/ 281307 w 770887"/>
                <a:gd name="connsiteY21" fmla="*/ 537302 h 599162"/>
                <a:gd name="connsiteX22" fmla="*/ 276005 w 770887"/>
                <a:gd name="connsiteY22" fmla="*/ 542604 h 599162"/>
                <a:gd name="connsiteX23" fmla="*/ 272470 w 770887"/>
                <a:gd name="connsiteY23" fmla="*/ 549674 h 599162"/>
                <a:gd name="connsiteX24" fmla="*/ 272470 w 770887"/>
                <a:gd name="connsiteY24" fmla="*/ 551441 h 599162"/>
                <a:gd name="connsiteX25" fmla="*/ 272470 w 770887"/>
                <a:gd name="connsiteY25" fmla="*/ 558511 h 599162"/>
                <a:gd name="connsiteX26" fmla="*/ 256563 w 770887"/>
                <a:gd name="connsiteY26" fmla="*/ 558511 h 599162"/>
                <a:gd name="connsiteX27" fmla="*/ 268935 w 770887"/>
                <a:gd name="connsiteY27" fmla="*/ 554976 h 599162"/>
                <a:gd name="connsiteX28" fmla="*/ 270703 w 770887"/>
                <a:gd name="connsiteY28" fmla="*/ 551441 h 599162"/>
                <a:gd name="connsiteX29" fmla="*/ 272470 w 770887"/>
                <a:gd name="connsiteY29" fmla="*/ 547906 h 599162"/>
                <a:gd name="connsiteX30" fmla="*/ 270703 w 770887"/>
                <a:gd name="connsiteY30" fmla="*/ 542604 h 599162"/>
                <a:gd name="connsiteX31" fmla="*/ 267168 w 770887"/>
                <a:gd name="connsiteY31" fmla="*/ 540837 h 599162"/>
                <a:gd name="connsiteX32" fmla="*/ 265400 w 770887"/>
                <a:gd name="connsiteY32" fmla="*/ 540837 h 599162"/>
                <a:gd name="connsiteX33" fmla="*/ 261866 w 770887"/>
                <a:gd name="connsiteY33" fmla="*/ 537302 h 599162"/>
                <a:gd name="connsiteX34" fmla="*/ 261866 w 770887"/>
                <a:gd name="connsiteY34" fmla="*/ 535534 h 599162"/>
                <a:gd name="connsiteX35" fmla="*/ 260098 w 770887"/>
                <a:gd name="connsiteY35" fmla="*/ 524930 h 599162"/>
                <a:gd name="connsiteX36" fmla="*/ 263633 w 770887"/>
                <a:gd name="connsiteY36" fmla="*/ 521395 h 599162"/>
                <a:gd name="connsiteX37" fmla="*/ 265400 w 770887"/>
                <a:gd name="connsiteY37" fmla="*/ 517860 h 599162"/>
                <a:gd name="connsiteX38" fmla="*/ 270703 w 770887"/>
                <a:gd name="connsiteY38" fmla="*/ 514325 h 599162"/>
                <a:gd name="connsiteX39" fmla="*/ 272470 w 770887"/>
                <a:gd name="connsiteY39" fmla="*/ 516093 h 599162"/>
                <a:gd name="connsiteX40" fmla="*/ 277772 w 770887"/>
                <a:gd name="connsiteY40" fmla="*/ 521395 h 599162"/>
                <a:gd name="connsiteX41" fmla="*/ 281307 w 770887"/>
                <a:gd name="connsiteY41" fmla="*/ 528465 h 599162"/>
                <a:gd name="connsiteX42" fmla="*/ 281307 w 770887"/>
                <a:gd name="connsiteY42" fmla="*/ 521395 h 599162"/>
                <a:gd name="connsiteX43" fmla="*/ 279540 w 770887"/>
                <a:gd name="connsiteY43" fmla="*/ 514325 h 599162"/>
                <a:gd name="connsiteX44" fmla="*/ 276005 w 770887"/>
                <a:gd name="connsiteY44" fmla="*/ 509023 h 599162"/>
                <a:gd name="connsiteX45" fmla="*/ 281307 w 770887"/>
                <a:gd name="connsiteY45" fmla="*/ 507255 h 599162"/>
                <a:gd name="connsiteX46" fmla="*/ 288377 w 770887"/>
                <a:gd name="connsiteY46" fmla="*/ 510790 h 599162"/>
                <a:gd name="connsiteX47" fmla="*/ 291912 w 770887"/>
                <a:gd name="connsiteY47" fmla="*/ 510790 h 599162"/>
                <a:gd name="connsiteX48" fmla="*/ 291912 w 770887"/>
                <a:gd name="connsiteY48" fmla="*/ 507255 h 599162"/>
                <a:gd name="connsiteX49" fmla="*/ 291912 w 770887"/>
                <a:gd name="connsiteY49" fmla="*/ 505488 h 599162"/>
                <a:gd name="connsiteX50" fmla="*/ 291912 w 770887"/>
                <a:gd name="connsiteY50" fmla="*/ 501953 h 599162"/>
                <a:gd name="connsiteX51" fmla="*/ 291912 w 770887"/>
                <a:gd name="connsiteY51" fmla="*/ 496651 h 599162"/>
                <a:gd name="connsiteX52" fmla="*/ 290144 w 770887"/>
                <a:gd name="connsiteY52" fmla="*/ 493116 h 599162"/>
                <a:gd name="connsiteX53" fmla="*/ 297214 w 770887"/>
                <a:gd name="connsiteY53" fmla="*/ 487813 h 599162"/>
                <a:gd name="connsiteX54" fmla="*/ 55075 w 770887"/>
                <a:gd name="connsiteY54" fmla="*/ 374697 h 599162"/>
                <a:gd name="connsiteX55" fmla="*/ 58610 w 770887"/>
                <a:gd name="connsiteY55" fmla="*/ 374697 h 599162"/>
                <a:gd name="connsiteX56" fmla="*/ 63912 w 770887"/>
                <a:gd name="connsiteY56" fmla="*/ 385302 h 599162"/>
                <a:gd name="connsiteX57" fmla="*/ 63912 w 770887"/>
                <a:gd name="connsiteY57" fmla="*/ 390604 h 599162"/>
                <a:gd name="connsiteX58" fmla="*/ 60377 w 770887"/>
                <a:gd name="connsiteY58" fmla="*/ 395906 h 599162"/>
                <a:gd name="connsiteX59" fmla="*/ 56842 w 770887"/>
                <a:gd name="connsiteY59" fmla="*/ 395906 h 599162"/>
                <a:gd name="connsiteX60" fmla="*/ 51540 w 770887"/>
                <a:gd name="connsiteY60" fmla="*/ 395906 h 599162"/>
                <a:gd name="connsiteX61" fmla="*/ 44470 w 770887"/>
                <a:gd name="connsiteY61" fmla="*/ 390604 h 599162"/>
                <a:gd name="connsiteX62" fmla="*/ 35633 w 770887"/>
                <a:gd name="connsiteY62" fmla="*/ 383534 h 599162"/>
                <a:gd name="connsiteX63" fmla="*/ 44470 w 770887"/>
                <a:gd name="connsiteY63" fmla="*/ 378232 h 599162"/>
                <a:gd name="connsiteX64" fmla="*/ 49773 w 770887"/>
                <a:gd name="connsiteY64" fmla="*/ 378232 h 599162"/>
                <a:gd name="connsiteX65" fmla="*/ 4447 w 770887"/>
                <a:gd name="connsiteY65" fmla="*/ 224465 h 599162"/>
                <a:gd name="connsiteX66" fmla="*/ 5929 w 770887"/>
                <a:gd name="connsiteY66" fmla="*/ 230488 h 599162"/>
                <a:gd name="connsiteX67" fmla="*/ 8894 w 770887"/>
                <a:gd name="connsiteY67" fmla="*/ 233499 h 599162"/>
                <a:gd name="connsiteX68" fmla="*/ 16306 w 770887"/>
                <a:gd name="connsiteY68" fmla="*/ 235005 h 599162"/>
                <a:gd name="connsiteX69" fmla="*/ 23717 w 770887"/>
                <a:gd name="connsiteY69" fmla="*/ 235005 h 599162"/>
                <a:gd name="connsiteX70" fmla="*/ 28164 w 770887"/>
                <a:gd name="connsiteY70" fmla="*/ 238016 h 599162"/>
                <a:gd name="connsiteX71" fmla="*/ 28164 w 770887"/>
                <a:gd name="connsiteY71" fmla="*/ 242533 h 599162"/>
                <a:gd name="connsiteX72" fmla="*/ 31129 w 770887"/>
                <a:gd name="connsiteY72" fmla="*/ 245544 h 599162"/>
                <a:gd name="connsiteX73" fmla="*/ 37058 w 770887"/>
                <a:gd name="connsiteY73" fmla="*/ 251566 h 599162"/>
                <a:gd name="connsiteX74" fmla="*/ 44470 w 770887"/>
                <a:gd name="connsiteY74" fmla="*/ 262106 h 599162"/>
                <a:gd name="connsiteX75" fmla="*/ 40023 w 770887"/>
                <a:gd name="connsiteY75" fmla="*/ 262106 h 599162"/>
                <a:gd name="connsiteX76" fmla="*/ 31129 w 770887"/>
                <a:gd name="connsiteY76" fmla="*/ 262106 h 599162"/>
                <a:gd name="connsiteX77" fmla="*/ 29647 w 770887"/>
                <a:gd name="connsiteY77" fmla="*/ 265117 h 599162"/>
                <a:gd name="connsiteX78" fmla="*/ 23717 w 770887"/>
                <a:gd name="connsiteY78" fmla="*/ 259095 h 599162"/>
                <a:gd name="connsiteX79" fmla="*/ 20753 w 770887"/>
                <a:gd name="connsiteY79" fmla="*/ 250061 h 599162"/>
                <a:gd name="connsiteX80" fmla="*/ 19270 w 770887"/>
                <a:gd name="connsiteY80" fmla="*/ 247050 h 599162"/>
                <a:gd name="connsiteX81" fmla="*/ 16306 w 770887"/>
                <a:gd name="connsiteY81" fmla="*/ 244038 h 599162"/>
                <a:gd name="connsiteX82" fmla="*/ 14823 w 770887"/>
                <a:gd name="connsiteY82" fmla="*/ 244038 h 599162"/>
                <a:gd name="connsiteX83" fmla="*/ 13341 w 770887"/>
                <a:gd name="connsiteY83" fmla="*/ 244038 h 599162"/>
                <a:gd name="connsiteX84" fmla="*/ 10376 w 770887"/>
                <a:gd name="connsiteY84" fmla="*/ 244038 h 599162"/>
                <a:gd name="connsiteX85" fmla="*/ 8894 w 770887"/>
                <a:gd name="connsiteY85" fmla="*/ 244038 h 599162"/>
                <a:gd name="connsiteX86" fmla="*/ 4447 w 770887"/>
                <a:gd name="connsiteY86" fmla="*/ 244038 h 599162"/>
                <a:gd name="connsiteX87" fmla="*/ 2964 w 770887"/>
                <a:gd name="connsiteY87" fmla="*/ 242533 h 599162"/>
                <a:gd name="connsiteX88" fmla="*/ 1482 w 770887"/>
                <a:gd name="connsiteY88" fmla="*/ 239521 h 599162"/>
                <a:gd name="connsiteX89" fmla="*/ 0 w 770887"/>
                <a:gd name="connsiteY89" fmla="*/ 235005 h 599162"/>
                <a:gd name="connsiteX90" fmla="*/ 0 w 770887"/>
                <a:gd name="connsiteY90" fmla="*/ 230488 h 599162"/>
                <a:gd name="connsiteX91" fmla="*/ 4447 w 770887"/>
                <a:gd name="connsiteY91" fmla="*/ 224465 h 599162"/>
                <a:gd name="connsiteX92" fmla="*/ 277183 w 770887"/>
                <a:gd name="connsiteY92" fmla="*/ 0 h 599162"/>
                <a:gd name="connsiteX93" fmla="*/ 283168 w 770887"/>
                <a:gd name="connsiteY93" fmla="*/ 5977 h 599162"/>
                <a:gd name="connsiteX94" fmla="*/ 286160 w 770887"/>
                <a:gd name="connsiteY94" fmla="*/ 10459 h 599162"/>
                <a:gd name="connsiteX95" fmla="*/ 283168 w 770887"/>
                <a:gd name="connsiteY95" fmla="*/ 10459 h 599162"/>
                <a:gd name="connsiteX96" fmla="*/ 283168 w 770887"/>
                <a:gd name="connsiteY96" fmla="*/ 14942 h 599162"/>
                <a:gd name="connsiteX97" fmla="*/ 287656 w 770887"/>
                <a:gd name="connsiteY97" fmla="*/ 17930 h 599162"/>
                <a:gd name="connsiteX98" fmla="*/ 293640 w 770887"/>
                <a:gd name="connsiteY98" fmla="*/ 17930 h 599162"/>
                <a:gd name="connsiteX99" fmla="*/ 293640 w 770887"/>
                <a:gd name="connsiteY99" fmla="*/ 13447 h 599162"/>
                <a:gd name="connsiteX100" fmla="*/ 296632 w 770887"/>
                <a:gd name="connsiteY100" fmla="*/ 10459 h 599162"/>
                <a:gd name="connsiteX101" fmla="*/ 299624 w 770887"/>
                <a:gd name="connsiteY101" fmla="*/ 13447 h 599162"/>
                <a:gd name="connsiteX102" fmla="*/ 304113 w 770887"/>
                <a:gd name="connsiteY102" fmla="*/ 19424 h 599162"/>
                <a:gd name="connsiteX103" fmla="*/ 313089 w 770887"/>
                <a:gd name="connsiteY103" fmla="*/ 17930 h 599162"/>
                <a:gd name="connsiteX104" fmla="*/ 325058 w 770887"/>
                <a:gd name="connsiteY104" fmla="*/ 20918 h 599162"/>
                <a:gd name="connsiteX105" fmla="*/ 325058 w 770887"/>
                <a:gd name="connsiteY105" fmla="*/ 25401 h 599162"/>
                <a:gd name="connsiteX106" fmla="*/ 328050 w 770887"/>
                <a:gd name="connsiteY106" fmla="*/ 31377 h 599162"/>
                <a:gd name="connsiteX107" fmla="*/ 335530 w 770887"/>
                <a:gd name="connsiteY107" fmla="*/ 37354 h 599162"/>
                <a:gd name="connsiteX108" fmla="*/ 351987 w 770887"/>
                <a:gd name="connsiteY108" fmla="*/ 37354 h 599162"/>
                <a:gd name="connsiteX109" fmla="*/ 356475 w 770887"/>
                <a:gd name="connsiteY109" fmla="*/ 37354 h 599162"/>
                <a:gd name="connsiteX110" fmla="*/ 360963 w 770887"/>
                <a:gd name="connsiteY110" fmla="*/ 34366 h 599162"/>
                <a:gd name="connsiteX111" fmla="*/ 366948 w 770887"/>
                <a:gd name="connsiteY111" fmla="*/ 34366 h 599162"/>
                <a:gd name="connsiteX112" fmla="*/ 374428 w 770887"/>
                <a:gd name="connsiteY112" fmla="*/ 38848 h 599162"/>
                <a:gd name="connsiteX113" fmla="*/ 375924 w 770887"/>
                <a:gd name="connsiteY113" fmla="*/ 43331 h 599162"/>
                <a:gd name="connsiteX114" fmla="*/ 375924 w 770887"/>
                <a:gd name="connsiteY114" fmla="*/ 47813 h 599162"/>
                <a:gd name="connsiteX115" fmla="*/ 375924 w 770887"/>
                <a:gd name="connsiteY115" fmla="*/ 48560 h 599162"/>
                <a:gd name="connsiteX116" fmla="*/ 375924 w 770887"/>
                <a:gd name="connsiteY116" fmla="*/ 50802 h 599162"/>
                <a:gd name="connsiteX117" fmla="*/ 383404 w 770887"/>
                <a:gd name="connsiteY117" fmla="*/ 46319 h 599162"/>
                <a:gd name="connsiteX118" fmla="*/ 392381 w 770887"/>
                <a:gd name="connsiteY118" fmla="*/ 43331 h 599162"/>
                <a:gd name="connsiteX119" fmla="*/ 398365 w 770887"/>
                <a:gd name="connsiteY119" fmla="*/ 43331 h 599162"/>
                <a:gd name="connsiteX120" fmla="*/ 410334 w 770887"/>
                <a:gd name="connsiteY120" fmla="*/ 47813 h 599162"/>
                <a:gd name="connsiteX121" fmla="*/ 420806 w 770887"/>
                <a:gd name="connsiteY121" fmla="*/ 50802 h 599162"/>
                <a:gd name="connsiteX122" fmla="*/ 432775 w 770887"/>
                <a:gd name="connsiteY122" fmla="*/ 47813 h 599162"/>
                <a:gd name="connsiteX123" fmla="*/ 438759 w 770887"/>
                <a:gd name="connsiteY123" fmla="*/ 43331 h 599162"/>
                <a:gd name="connsiteX124" fmla="*/ 444743 w 770887"/>
                <a:gd name="connsiteY124" fmla="*/ 43331 h 599162"/>
                <a:gd name="connsiteX125" fmla="*/ 447736 w 770887"/>
                <a:gd name="connsiteY125" fmla="*/ 43331 h 599162"/>
                <a:gd name="connsiteX126" fmla="*/ 455216 w 770887"/>
                <a:gd name="connsiteY126" fmla="*/ 50802 h 599162"/>
                <a:gd name="connsiteX127" fmla="*/ 462696 w 770887"/>
                <a:gd name="connsiteY127" fmla="*/ 56778 h 599162"/>
                <a:gd name="connsiteX128" fmla="*/ 476161 w 770887"/>
                <a:gd name="connsiteY128" fmla="*/ 58272 h 599162"/>
                <a:gd name="connsiteX129" fmla="*/ 482145 w 770887"/>
                <a:gd name="connsiteY129" fmla="*/ 110568 h 599162"/>
                <a:gd name="connsiteX130" fmla="*/ 500098 w 770887"/>
                <a:gd name="connsiteY130" fmla="*/ 242056 h 599162"/>
                <a:gd name="connsiteX131" fmla="*/ 521043 w 770887"/>
                <a:gd name="connsiteY131" fmla="*/ 400438 h 599162"/>
                <a:gd name="connsiteX132" fmla="*/ 525531 w 770887"/>
                <a:gd name="connsiteY132" fmla="*/ 409403 h 599162"/>
                <a:gd name="connsiteX133" fmla="*/ 540492 w 770887"/>
                <a:gd name="connsiteY133" fmla="*/ 409403 h 599162"/>
                <a:gd name="connsiteX134" fmla="*/ 543484 w 770887"/>
                <a:gd name="connsiteY134" fmla="*/ 400438 h 599162"/>
                <a:gd name="connsiteX135" fmla="*/ 555453 w 770887"/>
                <a:gd name="connsiteY135" fmla="*/ 400438 h 599162"/>
                <a:gd name="connsiteX136" fmla="*/ 555453 w 770887"/>
                <a:gd name="connsiteY136" fmla="*/ 404920 h 599162"/>
                <a:gd name="connsiteX137" fmla="*/ 559941 w 770887"/>
                <a:gd name="connsiteY137" fmla="*/ 410897 h 599162"/>
                <a:gd name="connsiteX138" fmla="*/ 579390 w 770887"/>
                <a:gd name="connsiteY138" fmla="*/ 424344 h 599162"/>
                <a:gd name="connsiteX139" fmla="*/ 595847 w 770887"/>
                <a:gd name="connsiteY139" fmla="*/ 442274 h 599162"/>
                <a:gd name="connsiteX140" fmla="*/ 604823 w 770887"/>
                <a:gd name="connsiteY140" fmla="*/ 434803 h 599162"/>
                <a:gd name="connsiteX141" fmla="*/ 610807 w 770887"/>
                <a:gd name="connsiteY141" fmla="*/ 419862 h 599162"/>
                <a:gd name="connsiteX142" fmla="*/ 618288 w 770887"/>
                <a:gd name="connsiteY142" fmla="*/ 412391 h 599162"/>
                <a:gd name="connsiteX143" fmla="*/ 625768 w 770887"/>
                <a:gd name="connsiteY143" fmla="*/ 407908 h 599162"/>
                <a:gd name="connsiteX144" fmla="*/ 639233 w 770887"/>
                <a:gd name="connsiteY144" fmla="*/ 413885 h 599162"/>
                <a:gd name="connsiteX145" fmla="*/ 655690 w 770887"/>
                <a:gd name="connsiteY145" fmla="*/ 425838 h 599162"/>
                <a:gd name="connsiteX146" fmla="*/ 672146 w 770887"/>
                <a:gd name="connsiteY146" fmla="*/ 442274 h 599162"/>
                <a:gd name="connsiteX147" fmla="*/ 684115 w 770887"/>
                <a:gd name="connsiteY147" fmla="*/ 455722 h 599162"/>
                <a:gd name="connsiteX148" fmla="*/ 708052 w 770887"/>
                <a:gd name="connsiteY148" fmla="*/ 479629 h 599162"/>
                <a:gd name="connsiteX149" fmla="*/ 723013 w 770887"/>
                <a:gd name="connsiteY149" fmla="*/ 500547 h 599162"/>
                <a:gd name="connsiteX150" fmla="*/ 731989 w 770887"/>
                <a:gd name="connsiteY150" fmla="*/ 502041 h 599162"/>
                <a:gd name="connsiteX151" fmla="*/ 742462 w 770887"/>
                <a:gd name="connsiteY151" fmla="*/ 503535 h 599162"/>
                <a:gd name="connsiteX152" fmla="*/ 760415 w 770887"/>
                <a:gd name="connsiteY152" fmla="*/ 509512 h 599162"/>
                <a:gd name="connsiteX153" fmla="*/ 767895 w 770887"/>
                <a:gd name="connsiteY153" fmla="*/ 513994 h 599162"/>
                <a:gd name="connsiteX154" fmla="*/ 767895 w 770887"/>
                <a:gd name="connsiteY154" fmla="*/ 519971 h 599162"/>
                <a:gd name="connsiteX155" fmla="*/ 770887 w 770887"/>
                <a:gd name="connsiteY155" fmla="*/ 533419 h 599162"/>
                <a:gd name="connsiteX156" fmla="*/ 770887 w 770887"/>
                <a:gd name="connsiteY156" fmla="*/ 539395 h 599162"/>
                <a:gd name="connsiteX157" fmla="*/ 770887 w 770887"/>
                <a:gd name="connsiteY157" fmla="*/ 545372 h 599162"/>
                <a:gd name="connsiteX158" fmla="*/ 770887 w 770887"/>
                <a:gd name="connsiteY158" fmla="*/ 558820 h 599162"/>
                <a:gd name="connsiteX159" fmla="*/ 764903 w 770887"/>
                <a:gd name="connsiteY159" fmla="*/ 563302 h 599162"/>
                <a:gd name="connsiteX160" fmla="*/ 760415 w 770887"/>
                <a:gd name="connsiteY160" fmla="*/ 557325 h 599162"/>
                <a:gd name="connsiteX161" fmla="*/ 755926 w 770887"/>
                <a:gd name="connsiteY161" fmla="*/ 549855 h 599162"/>
                <a:gd name="connsiteX162" fmla="*/ 751438 w 770887"/>
                <a:gd name="connsiteY162" fmla="*/ 552843 h 599162"/>
                <a:gd name="connsiteX163" fmla="*/ 755926 w 770887"/>
                <a:gd name="connsiteY163" fmla="*/ 560314 h 599162"/>
                <a:gd name="connsiteX164" fmla="*/ 752934 w 770887"/>
                <a:gd name="connsiteY164" fmla="*/ 561808 h 599162"/>
                <a:gd name="connsiteX165" fmla="*/ 748446 w 770887"/>
                <a:gd name="connsiteY165" fmla="*/ 558820 h 599162"/>
                <a:gd name="connsiteX166" fmla="*/ 739470 w 770887"/>
                <a:gd name="connsiteY166" fmla="*/ 555831 h 599162"/>
                <a:gd name="connsiteX167" fmla="*/ 739470 w 770887"/>
                <a:gd name="connsiteY167" fmla="*/ 549855 h 599162"/>
                <a:gd name="connsiteX168" fmla="*/ 736478 w 770887"/>
                <a:gd name="connsiteY168" fmla="*/ 542384 h 599162"/>
                <a:gd name="connsiteX169" fmla="*/ 731989 w 770887"/>
                <a:gd name="connsiteY169" fmla="*/ 539395 h 599162"/>
                <a:gd name="connsiteX170" fmla="*/ 728997 w 770887"/>
                <a:gd name="connsiteY170" fmla="*/ 533419 h 599162"/>
                <a:gd name="connsiteX171" fmla="*/ 717029 w 770887"/>
                <a:gd name="connsiteY171" fmla="*/ 524454 h 599162"/>
                <a:gd name="connsiteX172" fmla="*/ 706556 w 770887"/>
                <a:gd name="connsiteY172" fmla="*/ 525948 h 599162"/>
                <a:gd name="connsiteX173" fmla="*/ 709548 w 770887"/>
                <a:gd name="connsiteY173" fmla="*/ 530430 h 599162"/>
                <a:gd name="connsiteX174" fmla="*/ 712540 w 770887"/>
                <a:gd name="connsiteY174" fmla="*/ 533419 h 599162"/>
                <a:gd name="connsiteX175" fmla="*/ 723013 w 770887"/>
                <a:gd name="connsiteY175" fmla="*/ 539395 h 599162"/>
                <a:gd name="connsiteX176" fmla="*/ 728997 w 770887"/>
                <a:gd name="connsiteY176" fmla="*/ 545372 h 599162"/>
                <a:gd name="connsiteX177" fmla="*/ 728997 w 770887"/>
                <a:gd name="connsiteY177" fmla="*/ 549855 h 599162"/>
                <a:gd name="connsiteX178" fmla="*/ 733485 w 770887"/>
                <a:gd name="connsiteY178" fmla="*/ 554337 h 599162"/>
                <a:gd name="connsiteX179" fmla="*/ 736478 w 770887"/>
                <a:gd name="connsiteY179" fmla="*/ 558820 h 599162"/>
                <a:gd name="connsiteX180" fmla="*/ 739470 w 770887"/>
                <a:gd name="connsiteY180" fmla="*/ 569279 h 599162"/>
                <a:gd name="connsiteX181" fmla="*/ 739470 w 770887"/>
                <a:gd name="connsiteY181" fmla="*/ 572267 h 599162"/>
                <a:gd name="connsiteX182" fmla="*/ 734981 w 770887"/>
                <a:gd name="connsiteY182" fmla="*/ 573761 h 599162"/>
                <a:gd name="connsiteX183" fmla="*/ 731989 w 770887"/>
                <a:gd name="connsiteY183" fmla="*/ 566290 h 599162"/>
                <a:gd name="connsiteX184" fmla="*/ 731989 w 770887"/>
                <a:gd name="connsiteY184" fmla="*/ 573761 h 599162"/>
                <a:gd name="connsiteX185" fmla="*/ 728997 w 770887"/>
                <a:gd name="connsiteY185" fmla="*/ 579738 h 599162"/>
                <a:gd name="connsiteX186" fmla="*/ 724509 w 770887"/>
                <a:gd name="connsiteY186" fmla="*/ 578244 h 599162"/>
                <a:gd name="connsiteX187" fmla="*/ 717029 w 770887"/>
                <a:gd name="connsiteY187" fmla="*/ 570773 h 599162"/>
                <a:gd name="connsiteX188" fmla="*/ 709548 w 770887"/>
                <a:gd name="connsiteY188" fmla="*/ 561808 h 599162"/>
                <a:gd name="connsiteX189" fmla="*/ 703564 w 770887"/>
                <a:gd name="connsiteY189" fmla="*/ 564796 h 599162"/>
                <a:gd name="connsiteX190" fmla="*/ 699076 w 770887"/>
                <a:gd name="connsiteY190" fmla="*/ 564796 h 599162"/>
                <a:gd name="connsiteX191" fmla="*/ 702068 w 770887"/>
                <a:gd name="connsiteY191" fmla="*/ 555831 h 599162"/>
                <a:gd name="connsiteX192" fmla="*/ 709548 w 770887"/>
                <a:gd name="connsiteY192" fmla="*/ 554337 h 599162"/>
                <a:gd name="connsiteX193" fmla="*/ 706556 w 770887"/>
                <a:gd name="connsiteY193" fmla="*/ 545372 h 599162"/>
                <a:gd name="connsiteX194" fmla="*/ 697580 w 770887"/>
                <a:gd name="connsiteY194" fmla="*/ 549855 h 599162"/>
                <a:gd name="connsiteX195" fmla="*/ 700572 w 770887"/>
                <a:gd name="connsiteY195" fmla="*/ 540890 h 599162"/>
                <a:gd name="connsiteX196" fmla="*/ 696084 w 770887"/>
                <a:gd name="connsiteY196" fmla="*/ 534913 h 599162"/>
                <a:gd name="connsiteX197" fmla="*/ 694588 w 770887"/>
                <a:gd name="connsiteY197" fmla="*/ 530430 h 599162"/>
                <a:gd name="connsiteX198" fmla="*/ 694588 w 770887"/>
                <a:gd name="connsiteY198" fmla="*/ 525948 h 599162"/>
                <a:gd name="connsiteX199" fmla="*/ 700572 w 770887"/>
                <a:gd name="connsiteY199" fmla="*/ 516983 h 599162"/>
                <a:gd name="connsiteX200" fmla="*/ 693091 w 770887"/>
                <a:gd name="connsiteY200" fmla="*/ 516983 h 599162"/>
                <a:gd name="connsiteX201" fmla="*/ 690099 w 770887"/>
                <a:gd name="connsiteY201" fmla="*/ 519971 h 599162"/>
                <a:gd name="connsiteX202" fmla="*/ 690099 w 770887"/>
                <a:gd name="connsiteY202" fmla="*/ 522959 h 599162"/>
                <a:gd name="connsiteX203" fmla="*/ 690099 w 770887"/>
                <a:gd name="connsiteY203" fmla="*/ 531925 h 599162"/>
                <a:gd name="connsiteX204" fmla="*/ 685611 w 770887"/>
                <a:gd name="connsiteY204" fmla="*/ 534913 h 599162"/>
                <a:gd name="connsiteX205" fmla="*/ 682619 w 770887"/>
                <a:gd name="connsiteY205" fmla="*/ 537901 h 599162"/>
                <a:gd name="connsiteX206" fmla="*/ 682619 w 770887"/>
                <a:gd name="connsiteY206" fmla="*/ 533419 h 599162"/>
                <a:gd name="connsiteX207" fmla="*/ 681123 w 770887"/>
                <a:gd name="connsiteY207" fmla="*/ 527442 h 599162"/>
                <a:gd name="connsiteX208" fmla="*/ 679627 w 770887"/>
                <a:gd name="connsiteY208" fmla="*/ 519971 h 599162"/>
                <a:gd name="connsiteX209" fmla="*/ 678131 w 770887"/>
                <a:gd name="connsiteY209" fmla="*/ 515489 h 599162"/>
                <a:gd name="connsiteX210" fmla="*/ 676635 w 770887"/>
                <a:gd name="connsiteY210" fmla="*/ 511006 h 599162"/>
                <a:gd name="connsiteX211" fmla="*/ 676635 w 770887"/>
                <a:gd name="connsiteY211" fmla="*/ 506524 h 599162"/>
                <a:gd name="connsiteX212" fmla="*/ 681123 w 770887"/>
                <a:gd name="connsiteY212" fmla="*/ 503535 h 599162"/>
                <a:gd name="connsiteX213" fmla="*/ 684115 w 770887"/>
                <a:gd name="connsiteY213" fmla="*/ 499053 h 599162"/>
                <a:gd name="connsiteX214" fmla="*/ 690099 w 770887"/>
                <a:gd name="connsiteY214" fmla="*/ 493076 h 599162"/>
                <a:gd name="connsiteX215" fmla="*/ 684115 w 770887"/>
                <a:gd name="connsiteY215" fmla="*/ 482617 h 599162"/>
                <a:gd name="connsiteX216" fmla="*/ 681123 w 770887"/>
                <a:gd name="connsiteY216" fmla="*/ 484111 h 599162"/>
                <a:gd name="connsiteX217" fmla="*/ 678131 w 770887"/>
                <a:gd name="connsiteY217" fmla="*/ 491582 h 599162"/>
                <a:gd name="connsiteX218" fmla="*/ 672146 w 770887"/>
                <a:gd name="connsiteY218" fmla="*/ 499053 h 599162"/>
                <a:gd name="connsiteX219" fmla="*/ 667658 w 770887"/>
                <a:gd name="connsiteY219" fmla="*/ 502041 h 599162"/>
                <a:gd name="connsiteX220" fmla="*/ 666162 w 770887"/>
                <a:gd name="connsiteY220" fmla="*/ 505029 h 599162"/>
                <a:gd name="connsiteX221" fmla="*/ 669154 w 770887"/>
                <a:gd name="connsiteY221" fmla="*/ 516983 h 599162"/>
                <a:gd name="connsiteX222" fmla="*/ 675139 w 770887"/>
                <a:gd name="connsiteY222" fmla="*/ 533419 h 599162"/>
                <a:gd name="connsiteX223" fmla="*/ 669154 w 770887"/>
                <a:gd name="connsiteY223" fmla="*/ 531925 h 599162"/>
                <a:gd name="connsiteX224" fmla="*/ 660178 w 770887"/>
                <a:gd name="connsiteY224" fmla="*/ 513994 h 599162"/>
                <a:gd name="connsiteX225" fmla="*/ 649705 w 770887"/>
                <a:gd name="connsiteY225" fmla="*/ 499053 h 599162"/>
                <a:gd name="connsiteX226" fmla="*/ 646713 w 770887"/>
                <a:gd name="connsiteY226" fmla="*/ 508018 h 599162"/>
                <a:gd name="connsiteX227" fmla="*/ 643721 w 770887"/>
                <a:gd name="connsiteY227" fmla="*/ 506524 h 599162"/>
                <a:gd name="connsiteX228" fmla="*/ 639233 w 770887"/>
                <a:gd name="connsiteY228" fmla="*/ 496064 h 599162"/>
                <a:gd name="connsiteX229" fmla="*/ 633249 w 770887"/>
                <a:gd name="connsiteY229" fmla="*/ 491582 h 599162"/>
                <a:gd name="connsiteX230" fmla="*/ 618288 w 770887"/>
                <a:gd name="connsiteY230" fmla="*/ 475146 h 599162"/>
                <a:gd name="connsiteX231" fmla="*/ 618288 w 770887"/>
                <a:gd name="connsiteY231" fmla="*/ 464687 h 599162"/>
                <a:gd name="connsiteX232" fmla="*/ 615296 w 770887"/>
                <a:gd name="connsiteY232" fmla="*/ 470664 h 599162"/>
                <a:gd name="connsiteX233" fmla="*/ 607815 w 770887"/>
                <a:gd name="connsiteY233" fmla="*/ 467675 h 599162"/>
                <a:gd name="connsiteX234" fmla="*/ 591358 w 770887"/>
                <a:gd name="connsiteY234" fmla="*/ 452734 h 599162"/>
                <a:gd name="connsiteX235" fmla="*/ 580886 w 770887"/>
                <a:gd name="connsiteY235" fmla="*/ 440780 h 599162"/>
                <a:gd name="connsiteX236" fmla="*/ 574902 w 770887"/>
                <a:gd name="connsiteY236" fmla="*/ 442274 h 599162"/>
                <a:gd name="connsiteX237" fmla="*/ 561437 w 770887"/>
                <a:gd name="connsiteY237" fmla="*/ 439286 h 599162"/>
                <a:gd name="connsiteX238" fmla="*/ 552461 w 770887"/>
                <a:gd name="connsiteY238" fmla="*/ 430321 h 599162"/>
                <a:gd name="connsiteX239" fmla="*/ 552461 w 770887"/>
                <a:gd name="connsiteY239" fmla="*/ 419862 h 599162"/>
                <a:gd name="connsiteX240" fmla="*/ 547972 w 770887"/>
                <a:gd name="connsiteY240" fmla="*/ 422850 h 599162"/>
                <a:gd name="connsiteX241" fmla="*/ 530020 w 770887"/>
                <a:gd name="connsiteY241" fmla="*/ 422850 h 599162"/>
                <a:gd name="connsiteX242" fmla="*/ 521043 w 770887"/>
                <a:gd name="connsiteY242" fmla="*/ 421356 h 599162"/>
                <a:gd name="connsiteX243" fmla="*/ 510571 w 770887"/>
                <a:gd name="connsiteY243" fmla="*/ 418368 h 599162"/>
                <a:gd name="connsiteX244" fmla="*/ 491122 w 770887"/>
                <a:gd name="connsiteY244" fmla="*/ 416873 h 599162"/>
                <a:gd name="connsiteX245" fmla="*/ 471673 w 770887"/>
                <a:gd name="connsiteY245" fmla="*/ 421356 h 599162"/>
                <a:gd name="connsiteX246" fmla="*/ 458208 w 770887"/>
                <a:gd name="connsiteY246" fmla="*/ 424344 h 599162"/>
                <a:gd name="connsiteX247" fmla="*/ 461200 w 770887"/>
                <a:gd name="connsiteY247" fmla="*/ 412391 h 599162"/>
                <a:gd name="connsiteX248" fmla="*/ 456712 w 770887"/>
                <a:gd name="connsiteY248" fmla="*/ 415379 h 599162"/>
                <a:gd name="connsiteX249" fmla="*/ 449232 w 770887"/>
                <a:gd name="connsiteY249" fmla="*/ 410897 h 599162"/>
                <a:gd name="connsiteX250" fmla="*/ 443247 w 770887"/>
                <a:gd name="connsiteY250" fmla="*/ 407908 h 599162"/>
                <a:gd name="connsiteX251" fmla="*/ 437263 w 770887"/>
                <a:gd name="connsiteY251" fmla="*/ 407908 h 599162"/>
                <a:gd name="connsiteX252" fmla="*/ 432775 w 770887"/>
                <a:gd name="connsiteY252" fmla="*/ 407908 h 599162"/>
                <a:gd name="connsiteX253" fmla="*/ 425294 w 770887"/>
                <a:gd name="connsiteY253" fmla="*/ 412391 h 599162"/>
                <a:gd name="connsiteX254" fmla="*/ 419310 w 770887"/>
                <a:gd name="connsiteY254" fmla="*/ 415379 h 599162"/>
                <a:gd name="connsiteX255" fmla="*/ 413326 w 770887"/>
                <a:gd name="connsiteY255" fmla="*/ 422850 h 599162"/>
                <a:gd name="connsiteX256" fmla="*/ 410334 w 770887"/>
                <a:gd name="connsiteY256" fmla="*/ 425838 h 599162"/>
                <a:gd name="connsiteX257" fmla="*/ 402853 w 770887"/>
                <a:gd name="connsiteY257" fmla="*/ 424344 h 599162"/>
                <a:gd name="connsiteX258" fmla="*/ 410334 w 770887"/>
                <a:gd name="connsiteY258" fmla="*/ 418368 h 599162"/>
                <a:gd name="connsiteX259" fmla="*/ 419310 w 770887"/>
                <a:gd name="connsiteY259" fmla="*/ 409403 h 599162"/>
                <a:gd name="connsiteX260" fmla="*/ 425294 w 770887"/>
                <a:gd name="connsiteY260" fmla="*/ 403426 h 599162"/>
                <a:gd name="connsiteX261" fmla="*/ 429783 w 770887"/>
                <a:gd name="connsiteY261" fmla="*/ 397449 h 599162"/>
                <a:gd name="connsiteX262" fmla="*/ 426791 w 770887"/>
                <a:gd name="connsiteY262" fmla="*/ 397449 h 599162"/>
                <a:gd name="connsiteX263" fmla="*/ 420806 w 770887"/>
                <a:gd name="connsiteY263" fmla="*/ 394461 h 599162"/>
                <a:gd name="connsiteX264" fmla="*/ 420806 w 770887"/>
                <a:gd name="connsiteY264" fmla="*/ 384002 h 599162"/>
                <a:gd name="connsiteX265" fmla="*/ 414822 w 770887"/>
                <a:gd name="connsiteY265" fmla="*/ 388484 h 599162"/>
                <a:gd name="connsiteX266" fmla="*/ 413326 w 770887"/>
                <a:gd name="connsiteY266" fmla="*/ 389978 h 599162"/>
                <a:gd name="connsiteX267" fmla="*/ 402853 w 770887"/>
                <a:gd name="connsiteY267" fmla="*/ 389978 h 599162"/>
                <a:gd name="connsiteX268" fmla="*/ 393877 w 770887"/>
                <a:gd name="connsiteY268" fmla="*/ 388484 h 599162"/>
                <a:gd name="connsiteX269" fmla="*/ 389389 w 770887"/>
                <a:gd name="connsiteY269" fmla="*/ 392967 h 599162"/>
                <a:gd name="connsiteX270" fmla="*/ 386397 w 770887"/>
                <a:gd name="connsiteY270" fmla="*/ 401932 h 599162"/>
                <a:gd name="connsiteX271" fmla="*/ 392381 w 770887"/>
                <a:gd name="connsiteY271" fmla="*/ 409403 h 599162"/>
                <a:gd name="connsiteX272" fmla="*/ 389389 w 770887"/>
                <a:gd name="connsiteY272" fmla="*/ 421356 h 599162"/>
                <a:gd name="connsiteX273" fmla="*/ 381908 w 770887"/>
                <a:gd name="connsiteY273" fmla="*/ 428827 h 599162"/>
                <a:gd name="connsiteX274" fmla="*/ 374428 w 770887"/>
                <a:gd name="connsiteY274" fmla="*/ 428827 h 599162"/>
                <a:gd name="connsiteX275" fmla="*/ 365452 w 770887"/>
                <a:gd name="connsiteY275" fmla="*/ 428827 h 599162"/>
                <a:gd name="connsiteX276" fmla="*/ 362459 w 770887"/>
                <a:gd name="connsiteY276" fmla="*/ 439286 h 599162"/>
                <a:gd name="connsiteX277" fmla="*/ 350491 w 770887"/>
                <a:gd name="connsiteY277" fmla="*/ 443769 h 599162"/>
                <a:gd name="connsiteX278" fmla="*/ 348995 w 770887"/>
                <a:gd name="connsiteY278" fmla="*/ 446757 h 599162"/>
                <a:gd name="connsiteX279" fmla="*/ 338522 w 770887"/>
                <a:gd name="connsiteY279" fmla="*/ 454228 h 599162"/>
                <a:gd name="connsiteX280" fmla="*/ 328050 w 770887"/>
                <a:gd name="connsiteY280" fmla="*/ 457216 h 599162"/>
                <a:gd name="connsiteX281" fmla="*/ 322065 w 770887"/>
                <a:gd name="connsiteY281" fmla="*/ 458710 h 599162"/>
                <a:gd name="connsiteX282" fmla="*/ 319073 w 770887"/>
                <a:gd name="connsiteY282" fmla="*/ 454228 h 599162"/>
                <a:gd name="connsiteX283" fmla="*/ 317577 w 770887"/>
                <a:gd name="connsiteY283" fmla="*/ 451239 h 599162"/>
                <a:gd name="connsiteX284" fmla="*/ 325058 w 770887"/>
                <a:gd name="connsiteY284" fmla="*/ 448251 h 599162"/>
                <a:gd name="connsiteX285" fmla="*/ 331042 w 770887"/>
                <a:gd name="connsiteY285" fmla="*/ 440780 h 599162"/>
                <a:gd name="connsiteX286" fmla="*/ 323561 w 770887"/>
                <a:gd name="connsiteY286" fmla="*/ 440780 h 599162"/>
                <a:gd name="connsiteX287" fmla="*/ 320569 w 770887"/>
                <a:gd name="connsiteY287" fmla="*/ 436298 h 599162"/>
                <a:gd name="connsiteX288" fmla="*/ 328050 w 770887"/>
                <a:gd name="connsiteY288" fmla="*/ 425838 h 599162"/>
                <a:gd name="connsiteX289" fmla="*/ 331042 w 770887"/>
                <a:gd name="connsiteY289" fmla="*/ 415379 h 599162"/>
                <a:gd name="connsiteX290" fmla="*/ 335530 w 770887"/>
                <a:gd name="connsiteY290" fmla="*/ 400438 h 599162"/>
                <a:gd name="connsiteX291" fmla="*/ 343010 w 770887"/>
                <a:gd name="connsiteY291" fmla="*/ 391473 h 599162"/>
                <a:gd name="connsiteX292" fmla="*/ 369940 w 770887"/>
                <a:gd name="connsiteY292" fmla="*/ 394461 h 599162"/>
                <a:gd name="connsiteX293" fmla="*/ 365452 w 770887"/>
                <a:gd name="connsiteY293" fmla="*/ 388484 h 599162"/>
                <a:gd name="connsiteX294" fmla="*/ 357971 w 770887"/>
                <a:gd name="connsiteY294" fmla="*/ 386990 h 599162"/>
                <a:gd name="connsiteX295" fmla="*/ 344507 w 770887"/>
                <a:gd name="connsiteY295" fmla="*/ 381013 h 599162"/>
                <a:gd name="connsiteX296" fmla="*/ 334034 w 770887"/>
                <a:gd name="connsiteY296" fmla="*/ 385496 h 599162"/>
                <a:gd name="connsiteX297" fmla="*/ 325058 w 770887"/>
                <a:gd name="connsiteY297" fmla="*/ 392967 h 599162"/>
                <a:gd name="connsiteX298" fmla="*/ 316081 w 770887"/>
                <a:gd name="connsiteY298" fmla="*/ 400438 h 599162"/>
                <a:gd name="connsiteX299" fmla="*/ 311593 w 770887"/>
                <a:gd name="connsiteY299" fmla="*/ 409403 h 599162"/>
                <a:gd name="connsiteX300" fmla="*/ 310097 w 770887"/>
                <a:gd name="connsiteY300" fmla="*/ 416873 h 599162"/>
                <a:gd name="connsiteX301" fmla="*/ 304113 w 770887"/>
                <a:gd name="connsiteY301" fmla="*/ 416873 h 599162"/>
                <a:gd name="connsiteX302" fmla="*/ 304113 w 770887"/>
                <a:gd name="connsiteY302" fmla="*/ 419862 h 599162"/>
                <a:gd name="connsiteX303" fmla="*/ 307105 w 770887"/>
                <a:gd name="connsiteY303" fmla="*/ 425838 h 599162"/>
                <a:gd name="connsiteX304" fmla="*/ 305609 w 770887"/>
                <a:gd name="connsiteY304" fmla="*/ 430321 h 599162"/>
                <a:gd name="connsiteX305" fmla="*/ 301120 w 770887"/>
                <a:gd name="connsiteY305" fmla="*/ 434803 h 599162"/>
                <a:gd name="connsiteX306" fmla="*/ 290648 w 770887"/>
                <a:gd name="connsiteY306" fmla="*/ 440780 h 599162"/>
                <a:gd name="connsiteX307" fmla="*/ 284664 w 770887"/>
                <a:gd name="connsiteY307" fmla="*/ 445263 h 599162"/>
                <a:gd name="connsiteX308" fmla="*/ 277183 w 770887"/>
                <a:gd name="connsiteY308" fmla="*/ 452734 h 599162"/>
                <a:gd name="connsiteX309" fmla="*/ 275687 w 770887"/>
                <a:gd name="connsiteY309" fmla="*/ 460204 h 599162"/>
                <a:gd name="connsiteX310" fmla="*/ 286160 w 770887"/>
                <a:gd name="connsiteY310" fmla="*/ 463193 h 599162"/>
                <a:gd name="connsiteX311" fmla="*/ 287656 w 770887"/>
                <a:gd name="connsiteY311" fmla="*/ 473652 h 599162"/>
                <a:gd name="connsiteX312" fmla="*/ 283168 w 770887"/>
                <a:gd name="connsiteY312" fmla="*/ 479629 h 599162"/>
                <a:gd name="connsiteX313" fmla="*/ 275687 w 770887"/>
                <a:gd name="connsiteY313" fmla="*/ 484111 h 599162"/>
                <a:gd name="connsiteX314" fmla="*/ 266711 w 770887"/>
                <a:gd name="connsiteY314" fmla="*/ 496064 h 599162"/>
                <a:gd name="connsiteX315" fmla="*/ 253246 w 770887"/>
                <a:gd name="connsiteY315" fmla="*/ 505029 h 599162"/>
                <a:gd name="connsiteX316" fmla="*/ 226317 w 770887"/>
                <a:gd name="connsiteY316" fmla="*/ 518477 h 599162"/>
                <a:gd name="connsiteX317" fmla="*/ 224821 w 770887"/>
                <a:gd name="connsiteY317" fmla="*/ 530430 h 599162"/>
                <a:gd name="connsiteX318" fmla="*/ 214348 w 770887"/>
                <a:gd name="connsiteY318" fmla="*/ 534913 h 599162"/>
                <a:gd name="connsiteX319" fmla="*/ 203876 w 770887"/>
                <a:gd name="connsiteY319" fmla="*/ 540890 h 599162"/>
                <a:gd name="connsiteX320" fmla="*/ 190411 w 770887"/>
                <a:gd name="connsiteY320" fmla="*/ 545372 h 599162"/>
                <a:gd name="connsiteX321" fmla="*/ 185923 w 770887"/>
                <a:gd name="connsiteY321" fmla="*/ 548360 h 599162"/>
                <a:gd name="connsiteX322" fmla="*/ 179939 w 770887"/>
                <a:gd name="connsiteY322" fmla="*/ 552843 h 599162"/>
                <a:gd name="connsiteX323" fmla="*/ 175450 w 770887"/>
                <a:gd name="connsiteY323" fmla="*/ 557325 h 599162"/>
                <a:gd name="connsiteX324" fmla="*/ 172458 w 770887"/>
                <a:gd name="connsiteY324" fmla="*/ 566290 h 599162"/>
                <a:gd name="connsiteX325" fmla="*/ 164978 w 770887"/>
                <a:gd name="connsiteY325" fmla="*/ 567785 h 599162"/>
                <a:gd name="connsiteX326" fmla="*/ 154505 w 770887"/>
                <a:gd name="connsiteY326" fmla="*/ 570773 h 599162"/>
                <a:gd name="connsiteX327" fmla="*/ 147025 w 770887"/>
                <a:gd name="connsiteY327" fmla="*/ 570773 h 599162"/>
                <a:gd name="connsiteX328" fmla="*/ 139545 w 770887"/>
                <a:gd name="connsiteY328" fmla="*/ 573761 h 599162"/>
                <a:gd name="connsiteX329" fmla="*/ 129072 w 770887"/>
                <a:gd name="connsiteY329" fmla="*/ 579738 h 599162"/>
                <a:gd name="connsiteX330" fmla="*/ 132064 w 770887"/>
                <a:gd name="connsiteY330" fmla="*/ 587209 h 599162"/>
                <a:gd name="connsiteX331" fmla="*/ 129072 w 770887"/>
                <a:gd name="connsiteY331" fmla="*/ 588703 h 599162"/>
                <a:gd name="connsiteX332" fmla="*/ 121592 w 770887"/>
                <a:gd name="connsiteY332" fmla="*/ 584220 h 599162"/>
                <a:gd name="connsiteX333" fmla="*/ 114111 w 770887"/>
                <a:gd name="connsiteY333" fmla="*/ 581232 h 599162"/>
                <a:gd name="connsiteX334" fmla="*/ 108127 w 770887"/>
                <a:gd name="connsiteY334" fmla="*/ 572267 h 599162"/>
                <a:gd name="connsiteX335" fmla="*/ 106631 w 770887"/>
                <a:gd name="connsiteY335" fmla="*/ 575255 h 599162"/>
                <a:gd name="connsiteX336" fmla="*/ 106631 w 770887"/>
                <a:gd name="connsiteY336" fmla="*/ 587209 h 599162"/>
                <a:gd name="connsiteX337" fmla="*/ 97655 w 770887"/>
                <a:gd name="connsiteY337" fmla="*/ 587209 h 599162"/>
                <a:gd name="connsiteX338" fmla="*/ 97655 w 770887"/>
                <a:gd name="connsiteY338" fmla="*/ 591691 h 599162"/>
                <a:gd name="connsiteX339" fmla="*/ 88678 w 770887"/>
                <a:gd name="connsiteY339" fmla="*/ 591691 h 599162"/>
                <a:gd name="connsiteX340" fmla="*/ 88678 w 770887"/>
                <a:gd name="connsiteY340" fmla="*/ 590197 h 599162"/>
                <a:gd name="connsiteX341" fmla="*/ 84190 w 770887"/>
                <a:gd name="connsiteY341" fmla="*/ 588703 h 599162"/>
                <a:gd name="connsiteX342" fmla="*/ 78206 w 770887"/>
                <a:gd name="connsiteY342" fmla="*/ 588703 h 599162"/>
                <a:gd name="connsiteX343" fmla="*/ 70725 w 770887"/>
                <a:gd name="connsiteY343" fmla="*/ 590197 h 599162"/>
                <a:gd name="connsiteX344" fmla="*/ 61749 w 770887"/>
                <a:gd name="connsiteY344" fmla="*/ 599162 h 599162"/>
                <a:gd name="connsiteX345" fmla="*/ 45292 w 770887"/>
                <a:gd name="connsiteY345" fmla="*/ 599162 h 599162"/>
                <a:gd name="connsiteX346" fmla="*/ 30331 w 770887"/>
                <a:gd name="connsiteY346" fmla="*/ 599162 h 599162"/>
                <a:gd name="connsiteX347" fmla="*/ 30331 w 770887"/>
                <a:gd name="connsiteY347" fmla="*/ 593185 h 599162"/>
                <a:gd name="connsiteX348" fmla="*/ 40804 w 770887"/>
                <a:gd name="connsiteY348" fmla="*/ 581232 h 599162"/>
                <a:gd name="connsiteX349" fmla="*/ 58757 w 770887"/>
                <a:gd name="connsiteY349" fmla="*/ 581232 h 599162"/>
                <a:gd name="connsiteX350" fmla="*/ 66237 w 770887"/>
                <a:gd name="connsiteY350" fmla="*/ 581232 h 599162"/>
                <a:gd name="connsiteX351" fmla="*/ 73717 w 770887"/>
                <a:gd name="connsiteY351" fmla="*/ 576750 h 599162"/>
                <a:gd name="connsiteX352" fmla="*/ 84190 w 770887"/>
                <a:gd name="connsiteY352" fmla="*/ 573761 h 599162"/>
                <a:gd name="connsiteX353" fmla="*/ 88678 w 770887"/>
                <a:gd name="connsiteY353" fmla="*/ 570773 h 599162"/>
                <a:gd name="connsiteX354" fmla="*/ 93166 w 770887"/>
                <a:gd name="connsiteY354" fmla="*/ 563302 h 599162"/>
                <a:gd name="connsiteX355" fmla="*/ 102143 w 770887"/>
                <a:gd name="connsiteY355" fmla="*/ 558820 h 599162"/>
                <a:gd name="connsiteX356" fmla="*/ 115607 w 770887"/>
                <a:gd name="connsiteY356" fmla="*/ 557325 h 599162"/>
                <a:gd name="connsiteX357" fmla="*/ 123088 w 770887"/>
                <a:gd name="connsiteY357" fmla="*/ 557325 h 599162"/>
                <a:gd name="connsiteX358" fmla="*/ 129072 w 770887"/>
                <a:gd name="connsiteY358" fmla="*/ 563302 h 599162"/>
                <a:gd name="connsiteX359" fmla="*/ 135056 w 770887"/>
                <a:gd name="connsiteY359" fmla="*/ 558820 h 599162"/>
                <a:gd name="connsiteX360" fmla="*/ 141041 w 770887"/>
                <a:gd name="connsiteY360" fmla="*/ 549855 h 599162"/>
                <a:gd name="connsiteX361" fmla="*/ 148521 w 770887"/>
                <a:gd name="connsiteY361" fmla="*/ 542384 h 599162"/>
                <a:gd name="connsiteX362" fmla="*/ 156001 w 770887"/>
                <a:gd name="connsiteY362" fmla="*/ 537901 h 599162"/>
                <a:gd name="connsiteX363" fmla="*/ 170962 w 770887"/>
                <a:gd name="connsiteY363" fmla="*/ 534913 h 599162"/>
                <a:gd name="connsiteX364" fmla="*/ 176946 w 770887"/>
                <a:gd name="connsiteY364" fmla="*/ 528936 h 599162"/>
                <a:gd name="connsiteX365" fmla="*/ 184427 w 770887"/>
                <a:gd name="connsiteY365" fmla="*/ 521465 h 599162"/>
                <a:gd name="connsiteX366" fmla="*/ 193403 w 770887"/>
                <a:gd name="connsiteY366" fmla="*/ 513994 h 599162"/>
                <a:gd name="connsiteX367" fmla="*/ 200884 w 770887"/>
                <a:gd name="connsiteY367" fmla="*/ 509512 h 599162"/>
                <a:gd name="connsiteX368" fmla="*/ 203876 w 770887"/>
                <a:gd name="connsiteY368" fmla="*/ 500547 h 599162"/>
                <a:gd name="connsiteX369" fmla="*/ 205372 w 770887"/>
                <a:gd name="connsiteY369" fmla="*/ 487099 h 599162"/>
                <a:gd name="connsiteX370" fmla="*/ 208364 w 770887"/>
                <a:gd name="connsiteY370" fmla="*/ 478134 h 599162"/>
                <a:gd name="connsiteX371" fmla="*/ 209860 w 770887"/>
                <a:gd name="connsiteY371" fmla="*/ 475146 h 599162"/>
                <a:gd name="connsiteX372" fmla="*/ 217340 w 770887"/>
                <a:gd name="connsiteY372" fmla="*/ 464687 h 599162"/>
                <a:gd name="connsiteX373" fmla="*/ 212852 w 770887"/>
                <a:gd name="connsiteY373" fmla="*/ 464687 h 599162"/>
                <a:gd name="connsiteX374" fmla="*/ 205372 w 770887"/>
                <a:gd name="connsiteY374" fmla="*/ 466181 h 599162"/>
                <a:gd name="connsiteX375" fmla="*/ 200884 w 770887"/>
                <a:gd name="connsiteY375" fmla="*/ 466181 h 599162"/>
                <a:gd name="connsiteX376" fmla="*/ 193403 w 770887"/>
                <a:gd name="connsiteY376" fmla="*/ 464687 h 599162"/>
                <a:gd name="connsiteX377" fmla="*/ 190411 w 770887"/>
                <a:gd name="connsiteY377" fmla="*/ 461699 h 599162"/>
                <a:gd name="connsiteX378" fmla="*/ 197891 w 770887"/>
                <a:gd name="connsiteY378" fmla="*/ 454228 h 599162"/>
                <a:gd name="connsiteX379" fmla="*/ 190411 w 770887"/>
                <a:gd name="connsiteY379" fmla="*/ 455722 h 599162"/>
                <a:gd name="connsiteX380" fmla="*/ 185923 w 770887"/>
                <a:gd name="connsiteY380" fmla="*/ 460204 h 599162"/>
                <a:gd name="connsiteX381" fmla="*/ 182931 w 770887"/>
                <a:gd name="connsiteY381" fmla="*/ 470664 h 599162"/>
                <a:gd name="connsiteX382" fmla="*/ 178442 w 770887"/>
                <a:gd name="connsiteY382" fmla="*/ 475146 h 599162"/>
                <a:gd name="connsiteX383" fmla="*/ 176946 w 770887"/>
                <a:gd name="connsiteY383" fmla="*/ 470664 h 599162"/>
                <a:gd name="connsiteX384" fmla="*/ 172458 w 770887"/>
                <a:gd name="connsiteY384" fmla="*/ 464687 h 599162"/>
                <a:gd name="connsiteX385" fmla="*/ 164978 w 770887"/>
                <a:gd name="connsiteY385" fmla="*/ 457216 h 599162"/>
                <a:gd name="connsiteX386" fmla="*/ 153009 w 770887"/>
                <a:gd name="connsiteY386" fmla="*/ 449745 h 599162"/>
                <a:gd name="connsiteX387" fmla="*/ 150017 w 770887"/>
                <a:gd name="connsiteY387" fmla="*/ 449745 h 599162"/>
                <a:gd name="connsiteX388" fmla="*/ 139545 w 770887"/>
                <a:gd name="connsiteY388" fmla="*/ 457216 h 599162"/>
                <a:gd name="connsiteX389" fmla="*/ 133560 w 770887"/>
                <a:gd name="connsiteY389" fmla="*/ 457216 h 599162"/>
                <a:gd name="connsiteX390" fmla="*/ 124584 w 770887"/>
                <a:gd name="connsiteY390" fmla="*/ 457216 h 599162"/>
                <a:gd name="connsiteX391" fmla="*/ 126080 w 770887"/>
                <a:gd name="connsiteY391" fmla="*/ 437792 h 599162"/>
                <a:gd name="connsiteX392" fmla="*/ 127576 w 770887"/>
                <a:gd name="connsiteY392" fmla="*/ 431815 h 599162"/>
                <a:gd name="connsiteX393" fmla="*/ 132064 w 770887"/>
                <a:gd name="connsiteY393" fmla="*/ 425838 h 599162"/>
                <a:gd name="connsiteX394" fmla="*/ 132064 w 770887"/>
                <a:gd name="connsiteY394" fmla="*/ 418368 h 599162"/>
                <a:gd name="connsiteX395" fmla="*/ 130568 w 770887"/>
                <a:gd name="connsiteY395" fmla="*/ 406414 h 599162"/>
                <a:gd name="connsiteX396" fmla="*/ 127576 w 770887"/>
                <a:gd name="connsiteY396" fmla="*/ 394461 h 599162"/>
                <a:gd name="connsiteX397" fmla="*/ 124584 w 770887"/>
                <a:gd name="connsiteY397" fmla="*/ 397449 h 599162"/>
                <a:gd name="connsiteX398" fmla="*/ 118600 w 770887"/>
                <a:gd name="connsiteY398" fmla="*/ 403426 h 599162"/>
                <a:gd name="connsiteX399" fmla="*/ 114111 w 770887"/>
                <a:gd name="connsiteY399" fmla="*/ 406414 h 599162"/>
                <a:gd name="connsiteX400" fmla="*/ 109623 w 770887"/>
                <a:gd name="connsiteY400" fmla="*/ 406414 h 599162"/>
                <a:gd name="connsiteX401" fmla="*/ 105135 w 770887"/>
                <a:gd name="connsiteY401" fmla="*/ 401932 h 599162"/>
                <a:gd name="connsiteX402" fmla="*/ 102143 w 770887"/>
                <a:gd name="connsiteY402" fmla="*/ 401932 h 599162"/>
                <a:gd name="connsiteX403" fmla="*/ 96158 w 770887"/>
                <a:gd name="connsiteY403" fmla="*/ 398943 h 599162"/>
                <a:gd name="connsiteX404" fmla="*/ 91670 w 770887"/>
                <a:gd name="connsiteY404" fmla="*/ 394461 h 599162"/>
                <a:gd name="connsiteX405" fmla="*/ 87182 w 770887"/>
                <a:gd name="connsiteY405" fmla="*/ 391473 h 599162"/>
                <a:gd name="connsiteX406" fmla="*/ 82694 w 770887"/>
                <a:gd name="connsiteY406" fmla="*/ 386990 h 599162"/>
                <a:gd name="connsiteX407" fmla="*/ 81198 w 770887"/>
                <a:gd name="connsiteY407" fmla="*/ 382508 h 599162"/>
                <a:gd name="connsiteX408" fmla="*/ 79702 w 770887"/>
                <a:gd name="connsiteY408" fmla="*/ 372048 h 599162"/>
                <a:gd name="connsiteX409" fmla="*/ 85686 w 770887"/>
                <a:gd name="connsiteY409" fmla="*/ 367566 h 599162"/>
                <a:gd name="connsiteX410" fmla="*/ 91670 w 770887"/>
                <a:gd name="connsiteY410" fmla="*/ 367566 h 599162"/>
                <a:gd name="connsiteX411" fmla="*/ 99151 w 770887"/>
                <a:gd name="connsiteY411" fmla="*/ 367566 h 599162"/>
                <a:gd name="connsiteX412" fmla="*/ 106631 w 770887"/>
                <a:gd name="connsiteY412" fmla="*/ 372048 h 599162"/>
                <a:gd name="connsiteX413" fmla="*/ 109623 w 770887"/>
                <a:gd name="connsiteY413" fmla="*/ 364578 h 599162"/>
                <a:gd name="connsiteX414" fmla="*/ 105135 w 770887"/>
                <a:gd name="connsiteY414" fmla="*/ 360095 h 599162"/>
                <a:gd name="connsiteX415" fmla="*/ 103639 w 770887"/>
                <a:gd name="connsiteY415" fmla="*/ 360095 h 599162"/>
                <a:gd name="connsiteX416" fmla="*/ 96158 w 770887"/>
                <a:gd name="connsiteY416" fmla="*/ 360095 h 599162"/>
                <a:gd name="connsiteX417" fmla="*/ 91670 w 770887"/>
                <a:gd name="connsiteY417" fmla="*/ 360095 h 599162"/>
                <a:gd name="connsiteX418" fmla="*/ 82694 w 770887"/>
                <a:gd name="connsiteY418" fmla="*/ 354118 h 599162"/>
                <a:gd name="connsiteX419" fmla="*/ 79702 w 770887"/>
                <a:gd name="connsiteY419" fmla="*/ 348142 h 599162"/>
                <a:gd name="connsiteX420" fmla="*/ 76710 w 770887"/>
                <a:gd name="connsiteY420" fmla="*/ 340671 h 599162"/>
                <a:gd name="connsiteX421" fmla="*/ 73717 w 770887"/>
                <a:gd name="connsiteY421" fmla="*/ 333200 h 599162"/>
                <a:gd name="connsiteX422" fmla="*/ 73717 w 770887"/>
                <a:gd name="connsiteY422" fmla="*/ 330212 h 599162"/>
                <a:gd name="connsiteX423" fmla="*/ 76710 w 770887"/>
                <a:gd name="connsiteY423" fmla="*/ 327223 h 599162"/>
                <a:gd name="connsiteX424" fmla="*/ 81198 w 770887"/>
                <a:gd name="connsiteY424" fmla="*/ 319752 h 599162"/>
                <a:gd name="connsiteX425" fmla="*/ 88678 w 770887"/>
                <a:gd name="connsiteY425" fmla="*/ 310787 h 599162"/>
                <a:gd name="connsiteX426" fmla="*/ 97655 w 770887"/>
                <a:gd name="connsiteY426" fmla="*/ 304811 h 599162"/>
                <a:gd name="connsiteX427" fmla="*/ 103639 w 770887"/>
                <a:gd name="connsiteY427" fmla="*/ 297340 h 599162"/>
                <a:gd name="connsiteX428" fmla="*/ 105135 w 770887"/>
                <a:gd name="connsiteY428" fmla="*/ 289869 h 599162"/>
                <a:gd name="connsiteX429" fmla="*/ 112615 w 770887"/>
                <a:gd name="connsiteY429" fmla="*/ 282398 h 599162"/>
                <a:gd name="connsiteX430" fmla="*/ 118600 w 770887"/>
                <a:gd name="connsiteY430" fmla="*/ 280904 h 599162"/>
                <a:gd name="connsiteX431" fmla="*/ 123088 w 770887"/>
                <a:gd name="connsiteY431" fmla="*/ 283892 h 599162"/>
                <a:gd name="connsiteX432" fmla="*/ 127576 w 770887"/>
                <a:gd name="connsiteY432" fmla="*/ 289869 h 599162"/>
                <a:gd name="connsiteX433" fmla="*/ 130568 w 770887"/>
                <a:gd name="connsiteY433" fmla="*/ 289869 h 599162"/>
                <a:gd name="connsiteX434" fmla="*/ 136552 w 770887"/>
                <a:gd name="connsiteY434" fmla="*/ 289869 h 599162"/>
                <a:gd name="connsiteX435" fmla="*/ 139545 w 770887"/>
                <a:gd name="connsiteY435" fmla="*/ 289869 h 599162"/>
                <a:gd name="connsiteX436" fmla="*/ 144033 w 770887"/>
                <a:gd name="connsiteY436" fmla="*/ 283892 h 599162"/>
                <a:gd name="connsiteX437" fmla="*/ 148521 w 770887"/>
                <a:gd name="connsiteY437" fmla="*/ 283892 h 599162"/>
                <a:gd name="connsiteX438" fmla="*/ 150017 w 770887"/>
                <a:gd name="connsiteY438" fmla="*/ 280904 h 599162"/>
                <a:gd name="connsiteX439" fmla="*/ 153009 w 770887"/>
                <a:gd name="connsiteY439" fmla="*/ 276422 h 599162"/>
                <a:gd name="connsiteX440" fmla="*/ 154505 w 770887"/>
                <a:gd name="connsiteY440" fmla="*/ 280904 h 599162"/>
                <a:gd name="connsiteX441" fmla="*/ 158994 w 770887"/>
                <a:gd name="connsiteY441" fmla="*/ 280904 h 599162"/>
                <a:gd name="connsiteX442" fmla="*/ 161986 w 770887"/>
                <a:gd name="connsiteY442" fmla="*/ 280904 h 599162"/>
                <a:gd name="connsiteX443" fmla="*/ 167970 w 770887"/>
                <a:gd name="connsiteY443" fmla="*/ 280904 h 599162"/>
                <a:gd name="connsiteX444" fmla="*/ 172458 w 770887"/>
                <a:gd name="connsiteY444" fmla="*/ 276422 h 599162"/>
                <a:gd name="connsiteX445" fmla="*/ 176946 w 770887"/>
                <a:gd name="connsiteY445" fmla="*/ 276422 h 599162"/>
                <a:gd name="connsiteX446" fmla="*/ 178442 w 770887"/>
                <a:gd name="connsiteY446" fmla="*/ 265962 h 599162"/>
                <a:gd name="connsiteX447" fmla="*/ 175450 w 770887"/>
                <a:gd name="connsiteY447" fmla="*/ 258491 h 599162"/>
                <a:gd name="connsiteX448" fmla="*/ 172458 w 770887"/>
                <a:gd name="connsiteY448" fmla="*/ 246538 h 599162"/>
                <a:gd name="connsiteX449" fmla="*/ 178442 w 770887"/>
                <a:gd name="connsiteY449" fmla="*/ 246538 h 599162"/>
                <a:gd name="connsiteX450" fmla="*/ 184427 w 770887"/>
                <a:gd name="connsiteY450" fmla="*/ 240561 h 599162"/>
                <a:gd name="connsiteX451" fmla="*/ 182931 w 770887"/>
                <a:gd name="connsiteY451" fmla="*/ 231596 h 599162"/>
                <a:gd name="connsiteX452" fmla="*/ 173954 w 770887"/>
                <a:gd name="connsiteY452" fmla="*/ 230102 h 599162"/>
                <a:gd name="connsiteX453" fmla="*/ 169466 w 770887"/>
                <a:gd name="connsiteY453" fmla="*/ 230102 h 599162"/>
                <a:gd name="connsiteX454" fmla="*/ 164978 w 770887"/>
                <a:gd name="connsiteY454" fmla="*/ 231596 h 599162"/>
                <a:gd name="connsiteX455" fmla="*/ 160490 w 770887"/>
                <a:gd name="connsiteY455" fmla="*/ 234585 h 599162"/>
                <a:gd name="connsiteX456" fmla="*/ 157497 w 770887"/>
                <a:gd name="connsiteY456" fmla="*/ 240561 h 599162"/>
                <a:gd name="connsiteX457" fmla="*/ 153009 w 770887"/>
                <a:gd name="connsiteY457" fmla="*/ 240561 h 599162"/>
                <a:gd name="connsiteX458" fmla="*/ 148521 w 770887"/>
                <a:gd name="connsiteY458" fmla="*/ 231596 h 599162"/>
                <a:gd name="connsiteX459" fmla="*/ 136552 w 770887"/>
                <a:gd name="connsiteY459" fmla="*/ 231596 h 599162"/>
                <a:gd name="connsiteX460" fmla="*/ 123088 w 770887"/>
                <a:gd name="connsiteY460" fmla="*/ 231596 h 599162"/>
                <a:gd name="connsiteX461" fmla="*/ 112615 w 770887"/>
                <a:gd name="connsiteY461" fmla="*/ 228608 h 599162"/>
                <a:gd name="connsiteX462" fmla="*/ 102143 w 770887"/>
                <a:gd name="connsiteY462" fmla="*/ 224125 h 599162"/>
                <a:gd name="connsiteX463" fmla="*/ 96158 w 770887"/>
                <a:gd name="connsiteY463" fmla="*/ 216654 h 599162"/>
                <a:gd name="connsiteX464" fmla="*/ 94662 w 770887"/>
                <a:gd name="connsiteY464" fmla="*/ 201713 h 599162"/>
                <a:gd name="connsiteX465" fmla="*/ 102143 w 770887"/>
                <a:gd name="connsiteY465" fmla="*/ 198724 h 599162"/>
                <a:gd name="connsiteX466" fmla="*/ 106631 w 770887"/>
                <a:gd name="connsiteY466" fmla="*/ 195736 h 599162"/>
                <a:gd name="connsiteX467" fmla="*/ 96158 w 770887"/>
                <a:gd name="connsiteY467" fmla="*/ 191254 h 599162"/>
                <a:gd name="connsiteX468" fmla="*/ 90174 w 770887"/>
                <a:gd name="connsiteY468" fmla="*/ 186771 h 599162"/>
                <a:gd name="connsiteX469" fmla="*/ 82694 w 770887"/>
                <a:gd name="connsiteY469" fmla="*/ 180794 h 599162"/>
                <a:gd name="connsiteX470" fmla="*/ 81198 w 770887"/>
                <a:gd name="connsiteY470" fmla="*/ 177806 h 599162"/>
                <a:gd name="connsiteX471" fmla="*/ 87182 w 770887"/>
                <a:gd name="connsiteY471" fmla="*/ 173324 h 599162"/>
                <a:gd name="connsiteX472" fmla="*/ 91670 w 770887"/>
                <a:gd name="connsiteY472" fmla="*/ 173324 h 599162"/>
                <a:gd name="connsiteX473" fmla="*/ 100647 w 770887"/>
                <a:gd name="connsiteY473" fmla="*/ 171829 h 599162"/>
                <a:gd name="connsiteX474" fmla="*/ 112615 w 770887"/>
                <a:gd name="connsiteY474" fmla="*/ 164359 h 599162"/>
                <a:gd name="connsiteX475" fmla="*/ 114111 w 770887"/>
                <a:gd name="connsiteY475" fmla="*/ 167347 h 599162"/>
                <a:gd name="connsiteX476" fmla="*/ 121592 w 770887"/>
                <a:gd name="connsiteY476" fmla="*/ 164359 h 599162"/>
                <a:gd name="connsiteX477" fmla="*/ 121592 w 770887"/>
                <a:gd name="connsiteY477" fmla="*/ 162864 h 599162"/>
                <a:gd name="connsiteX478" fmla="*/ 126080 w 770887"/>
                <a:gd name="connsiteY478" fmla="*/ 161370 h 599162"/>
                <a:gd name="connsiteX479" fmla="*/ 135056 w 770887"/>
                <a:gd name="connsiteY479" fmla="*/ 159876 h 599162"/>
                <a:gd name="connsiteX480" fmla="*/ 145529 w 770887"/>
                <a:gd name="connsiteY480" fmla="*/ 159876 h 599162"/>
                <a:gd name="connsiteX481" fmla="*/ 150017 w 770887"/>
                <a:gd name="connsiteY481" fmla="*/ 162864 h 599162"/>
                <a:gd name="connsiteX482" fmla="*/ 147025 w 770887"/>
                <a:gd name="connsiteY482" fmla="*/ 170335 h 599162"/>
                <a:gd name="connsiteX483" fmla="*/ 147025 w 770887"/>
                <a:gd name="connsiteY483" fmla="*/ 173324 h 599162"/>
                <a:gd name="connsiteX484" fmla="*/ 151513 w 770887"/>
                <a:gd name="connsiteY484" fmla="*/ 176312 h 599162"/>
                <a:gd name="connsiteX485" fmla="*/ 156001 w 770887"/>
                <a:gd name="connsiteY485" fmla="*/ 180794 h 599162"/>
                <a:gd name="connsiteX486" fmla="*/ 164978 w 770887"/>
                <a:gd name="connsiteY486" fmla="*/ 180794 h 599162"/>
                <a:gd name="connsiteX487" fmla="*/ 176946 w 770887"/>
                <a:gd name="connsiteY487" fmla="*/ 183783 h 599162"/>
                <a:gd name="connsiteX488" fmla="*/ 185923 w 770887"/>
                <a:gd name="connsiteY488" fmla="*/ 179300 h 599162"/>
                <a:gd name="connsiteX489" fmla="*/ 191907 w 770887"/>
                <a:gd name="connsiteY489" fmla="*/ 173324 h 599162"/>
                <a:gd name="connsiteX490" fmla="*/ 199387 w 770887"/>
                <a:gd name="connsiteY490" fmla="*/ 168841 h 599162"/>
                <a:gd name="connsiteX491" fmla="*/ 191907 w 770887"/>
                <a:gd name="connsiteY491" fmla="*/ 165853 h 599162"/>
                <a:gd name="connsiteX492" fmla="*/ 185923 w 770887"/>
                <a:gd name="connsiteY492" fmla="*/ 162864 h 599162"/>
                <a:gd name="connsiteX493" fmla="*/ 181435 w 770887"/>
                <a:gd name="connsiteY493" fmla="*/ 159876 h 599162"/>
                <a:gd name="connsiteX494" fmla="*/ 181435 w 770887"/>
                <a:gd name="connsiteY494" fmla="*/ 153899 h 599162"/>
                <a:gd name="connsiteX495" fmla="*/ 179939 w 770887"/>
                <a:gd name="connsiteY495" fmla="*/ 146428 h 599162"/>
                <a:gd name="connsiteX496" fmla="*/ 157497 w 770887"/>
                <a:gd name="connsiteY496" fmla="*/ 140452 h 599162"/>
                <a:gd name="connsiteX497" fmla="*/ 157497 w 770887"/>
                <a:gd name="connsiteY497" fmla="*/ 118039 h 599162"/>
                <a:gd name="connsiteX498" fmla="*/ 147025 w 770887"/>
                <a:gd name="connsiteY498" fmla="*/ 107580 h 599162"/>
                <a:gd name="connsiteX499" fmla="*/ 126080 w 770887"/>
                <a:gd name="connsiteY499" fmla="*/ 85168 h 599162"/>
                <a:gd name="connsiteX500" fmla="*/ 129072 w 770887"/>
                <a:gd name="connsiteY500" fmla="*/ 85168 h 599162"/>
                <a:gd name="connsiteX501" fmla="*/ 129072 w 770887"/>
                <a:gd name="connsiteY501" fmla="*/ 80685 h 599162"/>
                <a:gd name="connsiteX502" fmla="*/ 136552 w 770887"/>
                <a:gd name="connsiteY502" fmla="*/ 80685 h 599162"/>
                <a:gd name="connsiteX503" fmla="*/ 136552 w 770887"/>
                <a:gd name="connsiteY503" fmla="*/ 74708 h 599162"/>
                <a:gd name="connsiteX504" fmla="*/ 138048 w 770887"/>
                <a:gd name="connsiteY504" fmla="*/ 67238 h 599162"/>
                <a:gd name="connsiteX505" fmla="*/ 142537 w 770887"/>
                <a:gd name="connsiteY505" fmla="*/ 67238 h 599162"/>
                <a:gd name="connsiteX506" fmla="*/ 147025 w 770887"/>
                <a:gd name="connsiteY506" fmla="*/ 70226 h 599162"/>
                <a:gd name="connsiteX507" fmla="*/ 154505 w 770887"/>
                <a:gd name="connsiteY507" fmla="*/ 70226 h 599162"/>
                <a:gd name="connsiteX508" fmla="*/ 157497 w 770887"/>
                <a:gd name="connsiteY508" fmla="*/ 70226 h 599162"/>
                <a:gd name="connsiteX509" fmla="*/ 164978 w 770887"/>
                <a:gd name="connsiteY509" fmla="*/ 70226 h 599162"/>
                <a:gd name="connsiteX510" fmla="*/ 178442 w 770887"/>
                <a:gd name="connsiteY510" fmla="*/ 65743 h 599162"/>
                <a:gd name="connsiteX511" fmla="*/ 182931 w 770887"/>
                <a:gd name="connsiteY511" fmla="*/ 61261 h 599162"/>
                <a:gd name="connsiteX512" fmla="*/ 187419 w 770887"/>
                <a:gd name="connsiteY512" fmla="*/ 53790 h 599162"/>
                <a:gd name="connsiteX513" fmla="*/ 187419 w 770887"/>
                <a:gd name="connsiteY513" fmla="*/ 41837 h 599162"/>
                <a:gd name="connsiteX514" fmla="*/ 191907 w 770887"/>
                <a:gd name="connsiteY514" fmla="*/ 41837 h 599162"/>
                <a:gd name="connsiteX515" fmla="*/ 196395 w 770887"/>
                <a:gd name="connsiteY515" fmla="*/ 37354 h 599162"/>
                <a:gd name="connsiteX516" fmla="*/ 205372 w 770887"/>
                <a:gd name="connsiteY516" fmla="*/ 29883 h 599162"/>
                <a:gd name="connsiteX517" fmla="*/ 221829 w 770887"/>
                <a:gd name="connsiteY517" fmla="*/ 26895 h 599162"/>
                <a:gd name="connsiteX518" fmla="*/ 227813 w 770887"/>
                <a:gd name="connsiteY518" fmla="*/ 19424 h 599162"/>
                <a:gd name="connsiteX519" fmla="*/ 233797 w 770887"/>
                <a:gd name="connsiteY519" fmla="*/ 16436 h 599162"/>
                <a:gd name="connsiteX520" fmla="*/ 238285 w 770887"/>
                <a:gd name="connsiteY520" fmla="*/ 11953 h 599162"/>
                <a:gd name="connsiteX521" fmla="*/ 262223 w 770887"/>
                <a:gd name="connsiteY521" fmla="*/ 13447 h 599162"/>
                <a:gd name="connsiteX522" fmla="*/ 265215 w 770887"/>
                <a:gd name="connsiteY522" fmla="*/ 5977 h 599162"/>
                <a:gd name="connsiteX523" fmla="*/ 277183 w 770887"/>
                <a:gd name="connsiteY523" fmla="*/ 0 h 599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Lst>
              <a:rect l="l" t="t" r="r" b="b"/>
              <a:pathLst>
                <a:path w="770887" h="599162">
                  <a:moveTo>
                    <a:pt x="302516" y="482511"/>
                  </a:moveTo>
                  <a:lnTo>
                    <a:pt x="307819" y="487813"/>
                  </a:lnTo>
                  <a:lnTo>
                    <a:pt x="318423" y="494883"/>
                  </a:lnTo>
                  <a:lnTo>
                    <a:pt x="311354" y="496651"/>
                  </a:lnTo>
                  <a:lnTo>
                    <a:pt x="307819" y="496651"/>
                  </a:lnTo>
                  <a:lnTo>
                    <a:pt x="300749" y="501953"/>
                  </a:lnTo>
                  <a:lnTo>
                    <a:pt x="300749" y="503720"/>
                  </a:lnTo>
                  <a:lnTo>
                    <a:pt x="300749" y="509023"/>
                  </a:lnTo>
                  <a:lnTo>
                    <a:pt x="304284" y="509023"/>
                  </a:lnTo>
                  <a:lnTo>
                    <a:pt x="311354" y="517860"/>
                  </a:lnTo>
                  <a:lnTo>
                    <a:pt x="311354" y="521395"/>
                  </a:lnTo>
                  <a:lnTo>
                    <a:pt x="306051" y="523162"/>
                  </a:lnTo>
                  <a:lnTo>
                    <a:pt x="302516" y="523162"/>
                  </a:lnTo>
                  <a:lnTo>
                    <a:pt x="298982" y="524930"/>
                  </a:lnTo>
                  <a:lnTo>
                    <a:pt x="297214" y="524930"/>
                  </a:lnTo>
                  <a:lnTo>
                    <a:pt x="291912" y="528465"/>
                  </a:lnTo>
                  <a:lnTo>
                    <a:pt x="291912" y="533767"/>
                  </a:lnTo>
                  <a:lnTo>
                    <a:pt x="291912" y="535534"/>
                  </a:lnTo>
                  <a:lnTo>
                    <a:pt x="288377" y="540837"/>
                  </a:lnTo>
                  <a:lnTo>
                    <a:pt x="283075" y="531999"/>
                  </a:lnTo>
                  <a:lnTo>
                    <a:pt x="283075" y="533767"/>
                  </a:lnTo>
                  <a:lnTo>
                    <a:pt x="281307" y="537302"/>
                  </a:lnTo>
                  <a:lnTo>
                    <a:pt x="276005" y="542604"/>
                  </a:lnTo>
                  <a:lnTo>
                    <a:pt x="272470" y="549674"/>
                  </a:lnTo>
                  <a:lnTo>
                    <a:pt x="272470" y="551441"/>
                  </a:lnTo>
                  <a:lnTo>
                    <a:pt x="272470" y="558511"/>
                  </a:lnTo>
                  <a:lnTo>
                    <a:pt x="256563" y="558511"/>
                  </a:lnTo>
                  <a:lnTo>
                    <a:pt x="268935" y="554976"/>
                  </a:lnTo>
                  <a:lnTo>
                    <a:pt x="270703" y="551441"/>
                  </a:lnTo>
                  <a:lnTo>
                    <a:pt x="272470" y="547906"/>
                  </a:lnTo>
                  <a:lnTo>
                    <a:pt x="270703" y="542604"/>
                  </a:lnTo>
                  <a:lnTo>
                    <a:pt x="267168" y="540837"/>
                  </a:lnTo>
                  <a:lnTo>
                    <a:pt x="265400" y="540837"/>
                  </a:lnTo>
                  <a:lnTo>
                    <a:pt x="261866" y="537302"/>
                  </a:lnTo>
                  <a:lnTo>
                    <a:pt x="261866" y="535534"/>
                  </a:lnTo>
                  <a:lnTo>
                    <a:pt x="260098" y="524930"/>
                  </a:lnTo>
                  <a:lnTo>
                    <a:pt x="263633" y="521395"/>
                  </a:lnTo>
                  <a:lnTo>
                    <a:pt x="265400" y="517860"/>
                  </a:lnTo>
                  <a:lnTo>
                    <a:pt x="270703" y="514325"/>
                  </a:lnTo>
                  <a:lnTo>
                    <a:pt x="272470" y="516093"/>
                  </a:lnTo>
                  <a:lnTo>
                    <a:pt x="277772" y="521395"/>
                  </a:lnTo>
                  <a:lnTo>
                    <a:pt x="281307" y="528465"/>
                  </a:lnTo>
                  <a:lnTo>
                    <a:pt x="281307" y="521395"/>
                  </a:lnTo>
                  <a:lnTo>
                    <a:pt x="279540" y="514325"/>
                  </a:lnTo>
                  <a:lnTo>
                    <a:pt x="276005" y="509023"/>
                  </a:lnTo>
                  <a:lnTo>
                    <a:pt x="281307" y="507255"/>
                  </a:lnTo>
                  <a:lnTo>
                    <a:pt x="288377" y="510790"/>
                  </a:lnTo>
                  <a:lnTo>
                    <a:pt x="291912" y="510790"/>
                  </a:lnTo>
                  <a:lnTo>
                    <a:pt x="291912" y="507255"/>
                  </a:lnTo>
                  <a:lnTo>
                    <a:pt x="291912" y="505488"/>
                  </a:lnTo>
                  <a:lnTo>
                    <a:pt x="291912" y="501953"/>
                  </a:lnTo>
                  <a:lnTo>
                    <a:pt x="291912" y="496651"/>
                  </a:lnTo>
                  <a:lnTo>
                    <a:pt x="290144" y="493116"/>
                  </a:lnTo>
                  <a:lnTo>
                    <a:pt x="297214" y="487813"/>
                  </a:lnTo>
                  <a:close/>
                  <a:moveTo>
                    <a:pt x="55075" y="374697"/>
                  </a:moveTo>
                  <a:lnTo>
                    <a:pt x="58610" y="374697"/>
                  </a:lnTo>
                  <a:lnTo>
                    <a:pt x="63912" y="385302"/>
                  </a:lnTo>
                  <a:lnTo>
                    <a:pt x="63912" y="390604"/>
                  </a:lnTo>
                  <a:lnTo>
                    <a:pt x="60377" y="395906"/>
                  </a:lnTo>
                  <a:lnTo>
                    <a:pt x="56842" y="395906"/>
                  </a:lnTo>
                  <a:lnTo>
                    <a:pt x="51540" y="395906"/>
                  </a:lnTo>
                  <a:lnTo>
                    <a:pt x="44470" y="390604"/>
                  </a:lnTo>
                  <a:lnTo>
                    <a:pt x="35633" y="383534"/>
                  </a:lnTo>
                  <a:lnTo>
                    <a:pt x="44470" y="378232"/>
                  </a:lnTo>
                  <a:lnTo>
                    <a:pt x="49773" y="378232"/>
                  </a:lnTo>
                  <a:close/>
                  <a:moveTo>
                    <a:pt x="4447" y="224465"/>
                  </a:moveTo>
                  <a:cubicBezTo>
                    <a:pt x="4447" y="224465"/>
                    <a:pt x="4447" y="224465"/>
                    <a:pt x="5929" y="230488"/>
                  </a:cubicBezTo>
                  <a:cubicBezTo>
                    <a:pt x="5929" y="230488"/>
                    <a:pt x="5929" y="230488"/>
                    <a:pt x="8894" y="233499"/>
                  </a:cubicBezTo>
                  <a:cubicBezTo>
                    <a:pt x="8894" y="233499"/>
                    <a:pt x="8894" y="233499"/>
                    <a:pt x="16306" y="235005"/>
                  </a:cubicBezTo>
                  <a:cubicBezTo>
                    <a:pt x="16306" y="235005"/>
                    <a:pt x="16306" y="235005"/>
                    <a:pt x="23717" y="235005"/>
                  </a:cubicBezTo>
                  <a:cubicBezTo>
                    <a:pt x="23717" y="235005"/>
                    <a:pt x="23717" y="235005"/>
                    <a:pt x="28164" y="238016"/>
                  </a:cubicBezTo>
                  <a:cubicBezTo>
                    <a:pt x="28164" y="238016"/>
                    <a:pt x="28164" y="238016"/>
                    <a:pt x="28164" y="242533"/>
                  </a:cubicBezTo>
                  <a:cubicBezTo>
                    <a:pt x="28164" y="242533"/>
                    <a:pt x="28164" y="242533"/>
                    <a:pt x="31129" y="245544"/>
                  </a:cubicBezTo>
                  <a:cubicBezTo>
                    <a:pt x="31129" y="245544"/>
                    <a:pt x="31129" y="245544"/>
                    <a:pt x="37058" y="251566"/>
                  </a:cubicBezTo>
                  <a:cubicBezTo>
                    <a:pt x="37058" y="251566"/>
                    <a:pt x="37058" y="251566"/>
                    <a:pt x="44470" y="262106"/>
                  </a:cubicBezTo>
                  <a:cubicBezTo>
                    <a:pt x="44470" y="262106"/>
                    <a:pt x="44470" y="262106"/>
                    <a:pt x="40023" y="262106"/>
                  </a:cubicBezTo>
                  <a:cubicBezTo>
                    <a:pt x="40023" y="262106"/>
                    <a:pt x="40023" y="262106"/>
                    <a:pt x="31129" y="262106"/>
                  </a:cubicBezTo>
                  <a:lnTo>
                    <a:pt x="29647" y="265117"/>
                  </a:lnTo>
                  <a:cubicBezTo>
                    <a:pt x="29647" y="265117"/>
                    <a:pt x="29647" y="265117"/>
                    <a:pt x="23717" y="259095"/>
                  </a:cubicBezTo>
                  <a:cubicBezTo>
                    <a:pt x="23717" y="259095"/>
                    <a:pt x="23717" y="259095"/>
                    <a:pt x="20753" y="250061"/>
                  </a:cubicBezTo>
                  <a:cubicBezTo>
                    <a:pt x="20753" y="250061"/>
                    <a:pt x="20753" y="250061"/>
                    <a:pt x="19270" y="247050"/>
                  </a:cubicBezTo>
                  <a:cubicBezTo>
                    <a:pt x="19270" y="247050"/>
                    <a:pt x="19270" y="247050"/>
                    <a:pt x="16306" y="244038"/>
                  </a:cubicBezTo>
                  <a:cubicBezTo>
                    <a:pt x="16306" y="244038"/>
                    <a:pt x="16306" y="244038"/>
                    <a:pt x="14823" y="244038"/>
                  </a:cubicBezTo>
                  <a:cubicBezTo>
                    <a:pt x="14823" y="244038"/>
                    <a:pt x="14823" y="244038"/>
                    <a:pt x="13341" y="244038"/>
                  </a:cubicBezTo>
                  <a:cubicBezTo>
                    <a:pt x="13341" y="244038"/>
                    <a:pt x="10376" y="244038"/>
                    <a:pt x="10376" y="244038"/>
                  </a:cubicBezTo>
                  <a:cubicBezTo>
                    <a:pt x="8894" y="242533"/>
                    <a:pt x="8894" y="244038"/>
                    <a:pt x="8894" y="244038"/>
                  </a:cubicBezTo>
                  <a:cubicBezTo>
                    <a:pt x="8894" y="244038"/>
                    <a:pt x="8894" y="244038"/>
                    <a:pt x="4447" y="244038"/>
                  </a:cubicBezTo>
                  <a:cubicBezTo>
                    <a:pt x="-1483" y="242533"/>
                    <a:pt x="2964" y="242533"/>
                    <a:pt x="2964" y="242533"/>
                  </a:cubicBezTo>
                  <a:cubicBezTo>
                    <a:pt x="1482" y="241027"/>
                    <a:pt x="1482" y="241027"/>
                    <a:pt x="1482" y="239521"/>
                  </a:cubicBezTo>
                  <a:cubicBezTo>
                    <a:pt x="1482" y="239521"/>
                    <a:pt x="0" y="236510"/>
                    <a:pt x="0" y="235005"/>
                  </a:cubicBezTo>
                  <a:cubicBezTo>
                    <a:pt x="0" y="235005"/>
                    <a:pt x="0" y="230488"/>
                    <a:pt x="0" y="230488"/>
                  </a:cubicBezTo>
                  <a:cubicBezTo>
                    <a:pt x="0" y="230488"/>
                    <a:pt x="0" y="230488"/>
                    <a:pt x="4447" y="224465"/>
                  </a:cubicBezTo>
                  <a:close/>
                  <a:moveTo>
                    <a:pt x="277183" y="0"/>
                  </a:moveTo>
                  <a:cubicBezTo>
                    <a:pt x="277183" y="0"/>
                    <a:pt x="277183" y="0"/>
                    <a:pt x="283168" y="5977"/>
                  </a:cubicBezTo>
                  <a:cubicBezTo>
                    <a:pt x="283168" y="5977"/>
                    <a:pt x="283168" y="5977"/>
                    <a:pt x="286160" y="10459"/>
                  </a:cubicBezTo>
                  <a:cubicBezTo>
                    <a:pt x="286160" y="10459"/>
                    <a:pt x="286160" y="10459"/>
                    <a:pt x="283168" y="10459"/>
                  </a:cubicBezTo>
                  <a:cubicBezTo>
                    <a:pt x="283168" y="10459"/>
                    <a:pt x="283168" y="10459"/>
                    <a:pt x="283168" y="14942"/>
                  </a:cubicBezTo>
                  <a:cubicBezTo>
                    <a:pt x="283168" y="14942"/>
                    <a:pt x="283168" y="14942"/>
                    <a:pt x="287656" y="17930"/>
                  </a:cubicBezTo>
                  <a:cubicBezTo>
                    <a:pt x="287656" y="17930"/>
                    <a:pt x="287656" y="17930"/>
                    <a:pt x="293640" y="17930"/>
                  </a:cubicBezTo>
                  <a:cubicBezTo>
                    <a:pt x="293640" y="17930"/>
                    <a:pt x="293640" y="17930"/>
                    <a:pt x="293640" y="13447"/>
                  </a:cubicBezTo>
                  <a:cubicBezTo>
                    <a:pt x="293640" y="13447"/>
                    <a:pt x="293640" y="13447"/>
                    <a:pt x="296632" y="10459"/>
                  </a:cubicBezTo>
                  <a:cubicBezTo>
                    <a:pt x="296632" y="10459"/>
                    <a:pt x="296632" y="10459"/>
                    <a:pt x="299624" y="13447"/>
                  </a:cubicBezTo>
                  <a:cubicBezTo>
                    <a:pt x="299624" y="13447"/>
                    <a:pt x="299624" y="13447"/>
                    <a:pt x="304113" y="19424"/>
                  </a:cubicBezTo>
                  <a:cubicBezTo>
                    <a:pt x="304113" y="19424"/>
                    <a:pt x="304113" y="19424"/>
                    <a:pt x="313089" y="17930"/>
                  </a:cubicBezTo>
                  <a:cubicBezTo>
                    <a:pt x="313089" y="17930"/>
                    <a:pt x="313089" y="17930"/>
                    <a:pt x="325058" y="20918"/>
                  </a:cubicBezTo>
                  <a:cubicBezTo>
                    <a:pt x="325058" y="20918"/>
                    <a:pt x="325058" y="20918"/>
                    <a:pt x="325058" y="25401"/>
                  </a:cubicBezTo>
                  <a:cubicBezTo>
                    <a:pt x="325058" y="25401"/>
                    <a:pt x="325058" y="25401"/>
                    <a:pt x="328050" y="31377"/>
                  </a:cubicBezTo>
                  <a:cubicBezTo>
                    <a:pt x="328050" y="31377"/>
                    <a:pt x="328050" y="31377"/>
                    <a:pt x="335530" y="37354"/>
                  </a:cubicBezTo>
                  <a:cubicBezTo>
                    <a:pt x="335530" y="37354"/>
                    <a:pt x="335530" y="37354"/>
                    <a:pt x="351987" y="37354"/>
                  </a:cubicBezTo>
                  <a:cubicBezTo>
                    <a:pt x="351987" y="37354"/>
                    <a:pt x="351987" y="37354"/>
                    <a:pt x="356475" y="37354"/>
                  </a:cubicBezTo>
                  <a:cubicBezTo>
                    <a:pt x="356475" y="37354"/>
                    <a:pt x="356475" y="37354"/>
                    <a:pt x="360963" y="34366"/>
                  </a:cubicBezTo>
                  <a:cubicBezTo>
                    <a:pt x="360963" y="34366"/>
                    <a:pt x="360963" y="34366"/>
                    <a:pt x="366948" y="34366"/>
                  </a:cubicBezTo>
                  <a:cubicBezTo>
                    <a:pt x="366948" y="34366"/>
                    <a:pt x="366948" y="34366"/>
                    <a:pt x="374428" y="38848"/>
                  </a:cubicBezTo>
                  <a:cubicBezTo>
                    <a:pt x="374428" y="38848"/>
                    <a:pt x="374428" y="38848"/>
                    <a:pt x="375924" y="43331"/>
                  </a:cubicBezTo>
                  <a:cubicBezTo>
                    <a:pt x="375924" y="43331"/>
                    <a:pt x="375924" y="43331"/>
                    <a:pt x="375924" y="47813"/>
                  </a:cubicBezTo>
                  <a:cubicBezTo>
                    <a:pt x="375924" y="47813"/>
                    <a:pt x="375924" y="47813"/>
                    <a:pt x="375924" y="48560"/>
                  </a:cubicBezTo>
                  <a:lnTo>
                    <a:pt x="375924" y="50802"/>
                  </a:lnTo>
                  <a:cubicBezTo>
                    <a:pt x="375924" y="50802"/>
                    <a:pt x="375924" y="50802"/>
                    <a:pt x="383404" y="46319"/>
                  </a:cubicBezTo>
                  <a:cubicBezTo>
                    <a:pt x="383404" y="46319"/>
                    <a:pt x="383404" y="46319"/>
                    <a:pt x="392381" y="43331"/>
                  </a:cubicBezTo>
                  <a:cubicBezTo>
                    <a:pt x="392381" y="43331"/>
                    <a:pt x="392381" y="43331"/>
                    <a:pt x="398365" y="43331"/>
                  </a:cubicBezTo>
                  <a:cubicBezTo>
                    <a:pt x="398365" y="43331"/>
                    <a:pt x="398365" y="43331"/>
                    <a:pt x="410334" y="47813"/>
                  </a:cubicBezTo>
                  <a:cubicBezTo>
                    <a:pt x="410334" y="47813"/>
                    <a:pt x="410334" y="47813"/>
                    <a:pt x="420806" y="50802"/>
                  </a:cubicBezTo>
                  <a:cubicBezTo>
                    <a:pt x="420806" y="50802"/>
                    <a:pt x="420806" y="50802"/>
                    <a:pt x="432775" y="47813"/>
                  </a:cubicBezTo>
                  <a:cubicBezTo>
                    <a:pt x="432775" y="47813"/>
                    <a:pt x="432775" y="47813"/>
                    <a:pt x="438759" y="43331"/>
                  </a:cubicBezTo>
                  <a:cubicBezTo>
                    <a:pt x="438759" y="43331"/>
                    <a:pt x="438759" y="43331"/>
                    <a:pt x="444743" y="43331"/>
                  </a:cubicBezTo>
                  <a:cubicBezTo>
                    <a:pt x="444743" y="43331"/>
                    <a:pt x="444743" y="43331"/>
                    <a:pt x="447736" y="43331"/>
                  </a:cubicBezTo>
                  <a:cubicBezTo>
                    <a:pt x="447736" y="43331"/>
                    <a:pt x="447736" y="43331"/>
                    <a:pt x="455216" y="50802"/>
                  </a:cubicBezTo>
                  <a:cubicBezTo>
                    <a:pt x="455216" y="50802"/>
                    <a:pt x="455216" y="50802"/>
                    <a:pt x="462696" y="56778"/>
                  </a:cubicBezTo>
                  <a:cubicBezTo>
                    <a:pt x="462696" y="56778"/>
                    <a:pt x="462696" y="56778"/>
                    <a:pt x="476161" y="58272"/>
                  </a:cubicBezTo>
                  <a:lnTo>
                    <a:pt x="482145" y="110568"/>
                  </a:lnTo>
                  <a:cubicBezTo>
                    <a:pt x="482145" y="110568"/>
                    <a:pt x="482145" y="110568"/>
                    <a:pt x="500098" y="242056"/>
                  </a:cubicBezTo>
                  <a:cubicBezTo>
                    <a:pt x="500098" y="242056"/>
                    <a:pt x="500098" y="242056"/>
                    <a:pt x="521043" y="400438"/>
                  </a:cubicBezTo>
                  <a:cubicBezTo>
                    <a:pt x="521043" y="400438"/>
                    <a:pt x="521043" y="400438"/>
                    <a:pt x="525531" y="409403"/>
                  </a:cubicBezTo>
                  <a:cubicBezTo>
                    <a:pt x="525531" y="409403"/>
                    <a:pt x="525531" y="409403"/>
                    <a:pt x="540492" y="409403"/>
                  </a:cubicBezTo>
                  <a:cubicBezTo>
                    <a:pt x="540492" y="409403"/>
                    <a:pt x="540492" y="409403"/>
                    <a:pt x="543484" y="400438"/>
                  </a:cubicBezTo>
                  <a:cubicBezTo>
                    <a:pt x="543484" y="400438"/>
                    <a:pt x="543484" y="400438"/>
                    <a:pt x="555453" y="400438"/>
                  </a:cubicBezTo>
                  <a:cubicBezTo>
                    <a:pt x="555453" y="400438"/>
                    <a:pt x="555453" y="400438"/>
                    <a:pt x="555453" y="404920"/>
                  </a:cubicBezTo>
                  <a:cubicBezTo>
                    <a:pt x="555453" y="404920"/>
                    <a:pt x="555453" y="404920"/>
                    <a:pt x="559941" y="410897"/>
                  </a:cubicBezTo>
                  <a:cubicBezTo>
                    <a:pt x="559941" y="410897"/>
                    <a:pt x="559941" y="410897"/>
                    <a:pt x="579390" y="424344"/>
                  </a:cubicBezTo>
                  <a:cubicBezTo>
                    <a:pt x="579390" y="424344"/>
                    <a:pt x="579390" y="424344"/>
                    <a:pt x="595847" y="442274"/>
                  </a:cubicBezTo>
                  <a:cubicBezTo>
                    <a:pt x="595847" y="442274"/>
                    <a:pt x="595847" y="442274"/>
                    <a:pt x="604823" y="434803"/>
                  </a:cubicBezTo>
                  <a:cubicBezTo>
                    <a:pt x="604823" y="434803"/>
                    <a:pt x="604823" y="434803"/>
                    <a:pt x="610807" y="419862"/>
                  </a:cubicBezTo>
                  <a:cubicBezTo>
                    <a:pt x="610807" y="419862"/>
                    <a:pt x="610807" y="419862"/>
                    <a:pt x="618288" y="412391"/>
                  </a:cubicBezTo>
                  <a:cubicBezTo>
                    <a:pt x="618288" y="412391"/>
                    <a:pt x="618288" y="412391"/>
                    <a:pt x="625768" y="407908"/>
                  </a:cubicBezTo>
                  <a:cubicBezTo>
                    <a:pt x="625768" y="407908"/>
                    <a:pt x="625768" y="407908"/>
                    <a:pt x="639233" y="413885"/>
                  </a:cubicBezTo>
                  <a:cubicBezTo>
                    <a:pt x="639233" y="413885"/>
                    <a:pt x="639233" y="413885"/>
                    <a:pt x="655690" y="425838"/>
                  </a:cubicBezTo>
                  <a:cubicBezTo>
                    <a:pt x="655690" y="425838"/>
                    <a:pt x="655690" y="425838"/>
                    <a:pt x="672146" y="442274"/>
                  </a:cubicBezTo>
                  <a:cubicBezTo>
                    <a:pt x="672146" y="442274"/>
                    <a:pt x="672146" y="442274"/>
                    <a:pt x="684115" y="455722"/>
                  </a:cubicBezTo>
                  <a:cubicBezTo>
                    <a:pt x="684115" y="455722"/>
                    <a:pt x="684115" y="455722"/>
                    <a:pt x="708052" y="479629"/>
                  </a:cubicBezTo>
                  <a:cubicBezTo>
                    <a:pt x="708052" y="479629"/>
                    <a:pt x="708052" y="479629"/>
                    <a:pt x="723013" y="500547"/>
                  </a:cubicBezTo>
                  <a:cubicBezTo>
                    <a:pt x="723013" y="500547"/>
                    <a:pt x="723013" y="500547"/>
                    <a:pt x="731989" y="502041"/>
                  </a:cubicBezTo>
                  <a:cubicBezTo>
                    <a:pt x="731989" y="502041"/>
                    <a:pt x="731989" y="502041"/>
                    <a:pt x="742462" y="503535"/>
                  </a:cubicBezTo>
                  <a:cubicBezTo>
                    <a:pt x="742462" y="503535"/>
                    <a:pt x="742462" y="503535"/>
                    <a:pt x="760415" y="509512"/>
                  </a:cubicBezTo>
                  <a:cubicBezTo>
                    <a:pt x="760415" y="509512"/>
                    <a:pt x="760415" y="509512"/>
                    <a:pt x="767895" y="513994"/>
                  </a:cubicBezTo>
                  <a:cubicBezTo>
                    <a:pt x="767895" y="513994"/>
                    <a:pt x="767895" y="513994"/>
                    <a:pt x="767895" y="519971"/>
                  </a:cubicBezTo>
                  <a:cubicBezTo>
                    <a:pt x="767895" y="519971"/>
                    <a:pt x="767895" y="519971"/>
                    <a:pt x="770887" y="533419"/>
                  </a:cubicBezTo>
                  <a:cubicBezTo>
                    <a:pt x="770887" y="533419"/>
                    <a:pt x="770887" y="533419"/>
                    <a:pt x="770887" y="539395"/>
                  </a:cubicBezTo>
                  <a:cubicBezTo>
                    <a:pt x="770887" y="539395"/>
                    <a:pt x="770887" y="539395"/>
                    <a:pt x="770887" y="545372"/>
                  </a:cubicBezTo>
                  <a:cubicBezTo>
                    <a:pt x="770887" y="545372"/>
                    <a:pt x="770887" y="545372"/>
                    <a:pt x="770887" y="558820"/>
                  </a:cubicBezTo>
                  <a:cubicBezTo>
                    <a:pt x="770887" y="558820"/>
                    <a:pt x="770887" y="558820"/>
                    <a:pt x="764903" y="563302"/>
                  </a:cubicBezTo>
                  <a:cubicBezTo>
                    <a:pt x="764903" y="563302"/>
                    <a:pt x="764903" y="563302"/>
                    <a:pt x="760415" y="557325"/>
                  </a:cubicBezTo>
                  <a:cubicBezTo>
                    <a:pt x="760415" y="557325"/>
                    <a:pt x="760415" y="557325"/>
                    <a:pt x="755926" y="549855"/>
                  </a:cubicBezTo>
                  <a:cubicBezTo>
                    <a:pt x="755926" y="549855"/>
                    <a:pt x="755926" y="549855"/>
                    <a:pt x="751438" y="552843"/>
                  </a:cubicBezTo>
                  <a:cubicBezTo>
                    <a:pt x="751438" y="552843"/>
                    <a:pt x="751438" y="552843"/>
                    <a:pt x="755926" y="560314"/>
                  </a:cubicBezTo>
                  <a:cubicBezTo>
                    <a:pt x="755926" y="560314"/>
                    <a:pt x="755926" y="560314"/>
                    <a:pt x="752934" y="561808"/>
                  </a:cubicBezTo>
                  <a:cubicBezTo>
                    <a:pt x="752934" y="561808"/>
                    <a:pt x="752934" y="561808"/>
                    <a:pt x="748446" y="558820"/>
                  </a:cubicBezTo>
                  <a:cubicBezTo>
                    <a:pt x="748446" y="558820"/>
                    <a:pt x="748446" y="558820"/>
                    <a:pt x="739470" y="555831"/>
                  </a:cubicBezTo>
                  <a:cubicBezTo>
                    <a:pt x="739470" y="555831"/>
                    <a:pt x="739470" y="555831"/>
                    <a:pt x="739470" y="549855"/>
                  </a:cubicBezTo>
                  <a:cubicBezTo>
                    <a:pt x="739470" y="549855"/>
                    <a:pt x="739470" y="549855"/>
                    <a:pt x="736478" y="542384"/>
                  </a:cubicBezTo>
                  <a:cubicBezTo>
                    <a:pt x="736478" y="542384"/>
                    <a:pt x="736478" y="542384"/>
                    <a:pt x="731989" y="539395"/>
                  </a:cubicBezTo>
                  <a:cubicBezTo>
                    <a:pt x="731989" y="539395"/>
                    <a:pt x="731989" y="539395"/>
                    <a:pt x="728997" y="533419"/>
                  </a:cubicBezTo>
                  <a:cubicBezTo>
                    <a:pt x="728997" y="533419"/>
                    <a:pt x="728997" y="533419"/>
                    <a:pt x="717029" y="524454"/>
                  </a:cubicBezTo>
                  <a:cubicBezTo>
                    <a:pt x="717029" y="524454"/>
                    <a:pt x="717029" y="524454"/>
                    <a:pt x="706556" y="525948"/>
                  </a:cubicBezTo>
                  <a:cubicBezTo>
                    <a:pt x="706556" y="525948"/>
                    <a:pt x="706556" y="525948"/>
                    <a:pt x="709548" y="530430"/>
                  </a:cubicBezTo>
                  <a:cubicBezTo>
                    <a:pt x="709548" y="530430"/>
                    <a:pt x="709548" y="530430"/>
                    <a:pt x="712540" y="533419"/>
                  </a:cubicBezTo>
                  <a:cubicBezTo>
                    <a:pt x="712540" y="533419"/>
                    <a:pt x="712540" y="533419"/>
                    <a:pt x="723013" y="539395"/>
                  </a:cubicBezTo>
                  <a:cubicBezTo>
                    <a:pt x="723013" y="539395"/>
                    <a:pt x="723013" y="539395"/>
                    <a:pt x="728997" y="545372"/>
                  </a:cubicBezTo>
                  <a:cubicBezTo>
                    <a:pt x="728997" y="545372"/>
                    <a:pt x="728997" y="545372"/>
                    <a:pt x="728997" y="549855"/>
                  </a:cubicBezTo>
                  <a:cubicBezTo>
                    <a:pt x="728997" y="549855"/>
                    <a:pt x="728997" y="549855"/>
                    <a:pt x="733485" y="554337"/>
                  </a:cubicBezTo>
                  <a:cubicBezTo>
                    <a:pt x="733485" y="554337"/>
                    <a:pt x="733485" y="554337"/>
                    <a:pt x="736478" y="558820"/>
                  </a:cubicBezTo>
                  <a:cubicBezTo>
                    <a:pt x="736478" y="558820"/>
                    <a:pt x="736478" y="558820"/>
                    <a:pt x="739470" y="569279"/>
                  </a:cubicBezTo>
                  <a:cubicBezTo>
                    <a:pt x="739470" y="569279"/>
                    <a:pt x="739470" y="569279"/>
                    <a:pt x="739470" y="572267"/>
                  </a:cubicBezTo>
                  <a:cubicBezTo>
                    <a:pt x="739470" y="572267"/>
                    <a:pt x="739470" y="572267"/>
                    <a:pt x="734981" y="573761"/>
                  </a:cubicBezTo>
                  <a:cubicBezTo>
                    <a:pt x="734981" y="573761"/>
                    <a:pt x="734981" y="573761"/>
                    <a:pt x="731989" y="566290"/>
                  </a:cubicBezTo>
                  <a:cubicBezTo>
                    <a:pt x="731989" y="566290"/>
                    <a:pt x="731989" y="566290"/>
                    <a:pt x="731989" y="573761"/>
                  </a:cubicBezTo>
                  <a:cubicBezTo>
                    <a:pt x="731989" y="573761"/>
                    <a:pt x="731989" y="573761"/>
                    <a:pt x="728997" y="579738"/>
                  </a:cubicBezTo>
                  <a:cubicBezTo>
                    <a:pt x="728997" y="579738"/>
                    <a:pt x="728997" y="579738"/>
                    <a:pt x="724509" y="578244"/>
                  </a:cubicBezTo>
                  <a:cubicBezTo>
                    <a:pt x="724509" y="578244"/>
                    <a:pt x="724509" y="578244"/>
                    <a:pt x="717029" y="570773"/>
                  </a:cubicBezTo>
                  <a:cubicBezTo>
                    <a:pt x="717029" y="570773"/>
                    <a:pt x="717029" y="570773"/>
                    <a:pt x="709548" y="561808"/>
                  </a:cubicBezTo>
                  <a:cubicBezTo>
                    <a:pt x="709548" y="561808"/>
                    <a:pt x="709548" y="561808"/>
                    <a:pt x="703564" y="564796"/>
                  </a:cubicBezTo>
                  <a:cubicBezTo>
                    <a:pt x="703564" y="564796"/>
                    <a:pt x="703564" y="564796"/>
                    <a:pt x="699076" y="564796"/>
                  </a:cubicBezTo>
                  <a:cubicBezTo>
                    <a:pt x="699076" y="564796"/>
                    <a:pt x="699076" y="564796"/>
                    <a:pt x="702068" y="555831"/>
                  </a:cubicBezTo>
                  <a:cubicBezTo>
                    <a:pt x="702068" y="555831"/>
                    <a:pt x="702068" y="555831"/>
                    <a:pt x="709548" y="554337"/>
                  </a:cubicBezTo>
                  <a:cubicBezTo>
                    <a:pt x="709548" y="554337"/>
                    <a:pt x="709548" y="554337"/>
                    <a:pt x="706556" y="545372"/>
                  </a:cubicBezTo>
                  <a:cubicBezTo>
                    <a:pt x="706556" y="545372"/>
                    <a:pt x="706556" y="545372"/>
                    <a:pt x="697580" y="549855"/>
                  </a:cubicBezTo>
                  <a:cubicBezTo>
                    <a:pt x="697580" y="549855"/>
                    <a:pt x="697580" y="549855"/>
                    <a:pt x="700572" y="540890"/>
                  </a:cubicBezTo>
                  <a:cubicBezTo>
                    <a:pt x="700572" y="540890"/>
                    <a:pt x="700572" y="540890"/>
                    <a:pt x="696084" y="534913"/>
                  </a:cubicBezTo>
                  <a:cubicBezTo>
                    <a:pt x="696084" y="534913"/>
                    <a:pt x="696084" y="534913"/>
                    <a:pt x="694588" y="530430"/>
                  </a:cubicBezTo>
                  <a:cubicBezTo>
                    <a:pt x="694588" y="530430"/>
                    <a:pt x="694588" y="530430"/>
                    <a:pt x="694588" y="525948"/>
                  </a:cubicBezTo>
                  <a:cubicBezTo>
                    <a:pt x="694588" y="525948"/>
                    <a:pt x="694588" y="525948"/>
                    <a:pt x="700572" y="516983"/>
                  </a:cubicBezTo>
                  <a:cubicBezTo>
                    <a:pt x="700572" y="516983"/>
                    <a:pt x="700572" y="516983"/>
                    <a:pt x="693091" y="516983"/>
                  </a:cubicBezTo>
                  <a:cubicBezTo>
                    <a:pt x="693091" y="516983"/>
                    <a:pt x="693091" y="516983"/>
                    <a:pt x="690099" y="519971"/>
                  </a:cubicBezTo>
                  <a:cubicBezTo>
                    <a:pt x="690099" y="519971"/>
                    <a:pt x="690099" y="519971"/>
                    <a:pt x="690099" y="522959"/>
                  </a:cubicBezTo>
                  <a:cubicBezTo>
                    <a:pt x="690099" y="522959"/>
                    <a:pt x="690099" y="522959"/>
                    <a:pt x="690099" y="531925"/>
                  </a:cubicBezTo>
                  <a:cubicBezTo>
                    <a:pt x="690099" y="531925"/>
                    <a:pt x="690099" y="531925"/>
                    <a:pt x="685611" y="534913"/>
                  </a:cubicBezTo>
                  <a:cubicBezTo>
                    <a:pt x="685611" y="534913"/>
                    <a:pt x="685611" y="534913"/>
                    <a:pt x="682619" y="537901"/>
                  </a:cubicBezTo>
                  <a:cubicBezTo>
                    <a:pt x="682619" y="537901"/>
                    <a:pt x="682619" y="534913"/>
                    <a:pt x="682619" y="533419"/>
                  </a:cubicBezTo>
                  <a:cubicBezTo>
                    <a:pt x="682619" y="531925"/>
                    <a:pt x="681123" y="527442"/>
                    <a:pt x="681123" y="527442"/>
                  </a:cubicBezTo>
                  <a:cubicBezTo>
                    <a:pt x="681123" y="527442"/>
                    <a:pt x="679627" y="522959"/>
                    <a:pt x="679627" y="519971"/>
                  </a:cubicBezTo>
                  <a:cubicBezTo>
                    <a:pt x="679627" y="518477"/>
                    <a:pt x="678131" y="515489"/>
                    <a:pt x="678131" y="515489"/>
                  </a:cubicBezTo>
                  <a:cubicBezTo>
                    <a:pt x="678131" y="515489"/>
                    <a:pt x="676635" y="512500"/>
                    <a:pt x="676635" y="511006"/>
                  </a:cubicBezTo>
                  <a:cubicBezTo>
                    <a:pt x="676635" y="508018"/>
                    <a:pt x="676635" y="506524"/>
                    <a:pt x="676635" y="506524"/>
                  </a:cubicBezTo>
                  <a:cubicBezTo>
                    <a:pt x="676635" y="506524"/>
                    <a:pt x="678131" y="503535"/>
                    <a:pt x="681123" y="503535"/>
                  </a:cubicBezTo>
                  <a:cubicBezTo>
                    <a:pt x="682619" y="502041"/>
                    <a:pt x="684115" y="499053"/>
                    <a:pt x="684115" y="499053"/>
                  </a:cubicBezTo>
                  <a:cubicBezTo>
                    <a:pt x="684115" y="499053"/>
                    <a:pt x="684115" y="499053"/>
                    <a:pt x="690099" y="493076"/>
                  </a:cubicBezTo>
                  <a:cubicBezTo>
                    <a:pt x="690099" y="493076"/>
                    <a:pt x="690099" y="493076"/>
                    <a:pt x="684115" y="482617"/>
                  </a:cubicBezTo>
                  <a:cubicBezTo>
                    <a:pt x="684115" y="482617"/>
                    <a:pt x="684115" y="482617"/>
                    <a:pt x="681123" y="484111"/>
                  </a:cubicBezTo>
                  <a:cubicBezTo>
                    <a:pt x="681123" y="484111"/>
                    <a:pt x="681123" y="484111"/>
                    <a:pt x="678131" y="491582"/>
                  </a:cubicBezTo>
                  <a:cubicBezTo>
                    <a:pt x="678131" y="491582"/>
                    <a:pt x="678131" y="491582"/>
                    <a:pt x="672146" y="499053"/>
                  </a:cubicBezTo>
                  <a:cubicBezTo>
                    <a:pt x="672146" y="499053"/>
                    <a:pt x="672146" y="499053"/>
                    <a:pt x="667658" y="502041"/>
                  </a:cubicBezTo>
                  <a:cubicBezTo>
                    <a:pt x="667658" y="502041"/>
                    <a:pt x="667658" y="502041"/>
                    <a:pt x="666162" y="505029"/>
                  </a:cubicBezTo>
                  <a:cubicBezTo>
                    <a:pt x="666162" y="505029"/>
                    <a:pt x="666162" y="505029"/>
                    <a:pt x="669154" y="516983"/>
                  </a:cubicBezTo>
                  <a:cubicBezTo>
                    <a:pt x="669154" y="516983"/>
                    <a:pt x="669154" y="516983"/>
                    <a:pt x="675139" y="533419"/>
                  </a:cubicBezTo>
                  <a:cubicBezTo>
                    <a:pt x="675139" y="533419"/>
                    <a:pt x="675139" y="533419"/>
                    <a:pt x="669154" y="531925"/>
                  </a:cubicBezTo>
                  <a:cubicBezTo>
                    <a:pt x="669154" y="531925"/>
                    <a:pt x="669154" y="531925"/>
                    <a:pt x="660178" y="513994"/>
                  </a:cubicBezTo>
                  <a:cubicBezTo>
                    <a:pt x="660178" y="513994"/>
                    <a:pt x="660178" y="513994"/>
                    <a:pt x="649705" y="499053"/>
                  </a:cubicBezTo>
                  <a:cubicBezTo>
                    <a:pt x="649705" y="499053"/>
                    <a:pt x="649705" y="499053"/>
                    <a:pt x="646713" y="508018"/>
                  </a:cubicBezTo>
                  <a:cubicBezTo>
                    <a:pt x="646713" y="508018"/>
                    <a:pt x="646713" y="508018"/>
                    <a:pt x="643721" y="506524"/>
                  </a:cubicBezTo>
                  <a:cubicBezTo>
                    <a:pt x="643721" y="506524"/>
                    <a:pt x="643721" y="506524"/>
                    <a:pt x="639233" y="496064"/>
                  </a:cubicBezTo>
                  <a:cubicBezTo>
                    <a:pt x="639233" y="496064"/>
                    <a:pt x="639233" y="496064"/>
                    <a:pt x="633249" y="491582"/>
                  </a:cubicBezTo>
                  <a:cubicBezTo>
                    <a:pt x="633249" y="491582"/>
                    <a:pt x="633249" y="491582"/>
                    <a:pt x="618288" y="475146"/>
                  </a:cubicBezTo>
                  <a:cubicBezTo>
                    <a:pt x="618288" y="475146"/>
                    <a:pt x="618288" y="475146"/>
                    <a:pt x="618288" y="464687"/>
                  </a:cubicBezTo>
                  <a:cubicBezTo>
                    <a:pt x="618288" y="464687"/>
                    <a:pt x="618288" y="464687"/>
                    <a:pt x="615296" y="470664"/>
                  </a:cubicBezTo>
                  <a:cubicBezTo>
                    <a:pt x="615296" y="470664"/>
                    <a:pt x="615296" y="470664"/>
                    <a:pt x="607815" y="467675"/>
                  </a:cubicBezTo>
                  <a:cubicBezTo>
                    <a:pt x="607815" y="467675"/>
                    <a:pt x="607815" y="467675"/>
                    <a:pt x="591358" y="452734"/>
                  </a:cubicBezTo>
                  <a:cubicBezTo>
                    <a:pt x="591358" y="452734"/>
                    <a:pt x="591358" y="452734"/>
                    <a:pt x="580886" y="440780"/>
                  </a:cubicBezTo>
                  <a:cubicBezTo>
                    <a:pt x="580886" y="440780"/>
                    <a:pt x="580886" y="440780"/>
                    <a:pt x="574902" y="442274"/>
                  </a:cubicBezTo>
                  <a:cubicBezTo>
                    <a:pt x="574902" y="442274"/>
                    <a:pt x="574902" y="442274"/>
                    <a:pt x="561437" y="439286"/>
                  </a:cubicBezTo>
                  <a:cubicBezTo>
                    <a:pt x="561437" y="439286"/>
                    <a:pt x="561437" y="439286"/>
                    <a:pt x="552461" y="430321"/>
                  </a:cubicBezTo>
                  <a:cubicBezTo>
                    <a:pt x="552461" y="430321"/>
                    <a:pt x="552461" y="430321"/>
                    <a:pt x="552461" y="419862"/>
                  </a:cubicBezTo>
                  <a:cubicBezTo>
                    <a:pt x="552461" y="419862"/>
                    <a:pt x="552461" y="419862"/>
                    <a:pt x="547972" y="422850"/>
                  </a:cubicBezTo>
                  <a:cubicBezTo>
                    <a:pt x="547972" y="422850"/>
                    <a:pt x="547972" y="422850"/>
                    <a:pt x="530020" y="422850"/>
                  </a:cubicBezTo>
                  <a:cubicBezTo>
                    <a:pt x="530020" y="422850"/>
                    <a:pt x="530020" y="422850"/>
                    <a:pt x="521043" y="421356"/>
                  </a:cubicBezTo>
                  <a:cubicBezTo>
                    <a:pt x="521043" y="421356"/>
                    <a:pt x="521043" y="421356"/>
                    <a:pt x="510571" y="418368"/>
                  </a:cubicBezTo>
                  <a:cubicBezTo>
                    <a:pt x="510571" y="418368"/>
                    <a:pt x="510571" y="418368"/>
                    <a:pt x="491122" y="416873"/>
                  </a:cubicBezTo>
                  <a:cubicBezTo>
                    <a:pt x="491122" y="416873"/>
                    <a:pt x="491122" y="416873"/>
                    <a:pt x="471673" y="421356"/>
                  </a:cubicBezTo>
                  <a:cubicBezTo>
                    <a:pt x="471673" y="421356"/>
                    <a:pt x="471673" y="421356"/>
                    <a:pt x="458208" y="424344"/>
                  </a:cubicBezTo>
                  <a:cubicBezTo>
                    <a:pt x="458208" y="424344"/>
                    <a:pt x="458208" y="424344"/>
                    <a:pt x="461200" y="412391"/>
                  </a:cubicBezTo>
                  <a:cubicBezTo>
                    <a:pt x="461200" y="412391"/>
                    <a:pt x="461200" y="412391"/>
                    <a:pt x="456712" y="415379"/>
                  </a:cubicBezTo>
                  <a:cubicBezTo>
                    <a:pt x="456712" y="415379"/>
                    <a:pt x="456712" y="415379"/>
                    <a:pt x="449232" y="410897"/>
                  </a:cubicBezTo>
                  <a:cubicBezTo>
                    <a:pt x="449232" y="410897"/>
                    <a:pt x="449232" y="410897"/>
                    <a:pt x="443247" y="407908"/>
                  </a:cubicBezTo>
                  <a:cubicBezTo>
                    <a:pt x="443247" y="407908"/>
                    <a:pt x="443247" y="407908"/>
                    <a:pt x="437263" y="407908"/>
                  </a:cubicBezTo>
                  <a:cubicBezTo>
                    <a:pt x="437263" y="407908"/>
                    <a:pt x="437263" y="407908"/>
                    <a:pt x="432775" y="407908"/>
                  </a:cubicBezTo>
                  <a:cubicBezTo>
                    <a:pt x="432775" y="407908"/>
                    <a:pt x="432775" y="407908"/>
                    <a:pt x="425294" y="412391"/>
                  </a:cubicBezTo>
                  <a:cubicBezTo>
                    <a:pt x="425294" y="412391"/>
                    <a:pt x="425294" y="412391"/>
                    <a:pt x="419310" y="415379"/>
                  </a:cubicBezTo>
                  <a:cubicBezTo>
                    <a:pt x="419310" y="415379"/>
                    <a:pt x="419310" y="415379"/>
                    <a:pt x="413326" y="422850"/>
                  </a:cubicBezTo>
                  <a:cubicBezTo>
                    <a:pt x="413326" y="422850"/>
                    <a:pt x="413326" y="422850"/>
                    <a:pt x="410334" y="425838"/>
                  </a:cubicBezTo>
                  <a:cubicBezTo>
                    <a:pt x="410334" y="425838"/>
                    <a:pt x="410334" y="425838"/>
                    <a:pt x="402853" y="424344"/>
                  </a:cubicBezTo>
                  <a:cubicBezTo>
                    <a:pt x="402853" y="424344"/>
                    <a:pt x="402853" y="424344"/>
                    <a:pt x="410334" y="418368"/>
                  </a:cubicBezTo>
                  <a:cubicBezTo>
                    <a:pt x="410334" y="418368"/>
                    <a:pt x="410334" y="418368"/>
                    <a:pt x="419310" y="409403"/>
                  </a:cubicBezTo>
                  <a:cubicBezTo>
                    <a:pt x="419310" y="409403"/>
                    <a:pt x="419310" y="409403"/>
                    <a:pt x="425294" y="403426"/>
                  </a:cubicBezTo>
                  <a:cubicBezTo>
                    <a:pt x="425294" y="403426"/>
                    <a:pt x="425294" y="403426"/>
                    <a:pt x="429783" y="397449"/>
                  </a:cubicBezTo>
                  <a:cubicBezTo>
                    <a:pt x="429783" y="397449"/>
                    <a:pt x="429783" y="397449"/>
                    <a:pt x="426791" y="397449"/>
                  </a:cubicBezTo>
                  <a:cubicBezTo>
                    <a:pt x="426791" y="397449"/>
                    <a:pt x="426791" y="397449"/>
                    <a:pt x="420806" y="394461"/>
                  </a:cubicBezTo>
                  <a:cubicBezTo>
                    <a:pt x="420806" y="394461"/>
                    <a:pt x="420806" y="394461"/>
                    <a:pt x="420806" y="384002"/>
                  </a:cubicBezTo>
                  <a:cubicBezTo>
                    <a:pt x="420806" y="384002"/>
                    <a:pt x="420806" y="384002"/>
                    <a:pt x="414822" y="388484"/>
                  </a:cubicBezTo>
                  <a:cubicBezTo>
                    <a:pt x="414822" y="388484"/>
                    <a:pt x="414822" y="388484"/>
                    <a:pt x="413326" y="389978"/>
                  </a:cubicBezTo>
                  <a:cubicBezTo>
                    <a:pt x="413326" y="389978"/>
                    <a:pt x="413326" y="389978"/>
                    <a:pt x="402853" y="389978"/>
                  </a:cubicBezTo>
                  <a:cubicBezTo>
                    <a:pt x="402853" y="389978"/>
                    <a:pt x="402853" y="389978"/>
                    <a:pt x="393877" y="388484"/>
                  </a:cubicBezTo>
                  <a:cubicBezTo>
                    <a:pt x="393877" y="388484"/>
                    <a:pt x="393877" y="388484"/>
                    <a:pt x="389389" y="392967"/>
                  </a:cubicBezTo>
                  <a:cubicBezTo>
                    <a:pt x="389389" y="392967"/>
                    <a:pt x="389389" y="392967"/>
                    <a:pt x="386397" y="401932"/>
                  </a:cubicBezTo>
                  <a:cubicBezTo>
                    <a:pt x="386397" y="401932"/>
                    <a:pt x="386397" y="401932"/>
                    <a:pt x="392381" y="409403"/>
                  </a:cubicBezTo>
                  <a:cubicBezTo>
                    <a:pt x="392381" y="409403"/>
                    <a:pt x="392381" y="409403"/>
                    <a:pt x="389389" y="421356"/>
                  </a:cubicBezTo>
                  <a:cubicBezTo>
                    <a:pt x="389389" y="421356"/>
                    <a:pt x="389389" y="421356"/>
                    <a:pt x="381908" y="428827"/>
                  </a:cubicBezTo>
                  <a:cubicBezTo>
                    <a:pt x="381908" y="428827"/>
                    <a:pt x="381908" y="428827"/>
                    <a:pt x="374428" y="428827"/>
                  </a:cubicBezTo>
                  <a:cubicBezTo>
                    <a:pt x="374428" y="428827"/>
                    <a:pt x="374428" y="428827"/>
                    <a:pt x="365452" y="428827"/>
                  </a:cubicBezTo>
                  <a:cubicBezTo>
                    <a:pt x="365452" y="428827"/>
                    <a:pt x="365452" y="428827"/>
                    <a:pt x="362459" y="439286"/>
                  </a:cubicBezTo>
                  <a:cubicBezTo>
                    <a:pt x="362459" y="439286"/>
                    <a:pt x="362459" y="439286"/>
                    <a:pt x="350491" y="443769"/>
                  </a:cubicBezTo>
                  <a:cubicBezTo>
                    <a:pt x="350491" y="443769"/>
                    <a:pt x="350491" y="443769"/>
                    <a:pt x="348995" y="446757"/>
                  </a:cubicBezTo>
                  <a:cubicBezTo>
                    <a:pt x="348995" y="446757"/>
                    <a:pt x="348995" y="446757"/>
                    <a:pt x="338522" y="454228"/>
                  </a:cubicBezTo>
                  <a:cubicBezTo>
                    <a:pt x="338522" y="454228"/>
                    <a:pt x="338522" y="454228"/>
                    <a:pt x="328050" y="457216"/>
                  </a:cubicBezTo>
                  <a:cubicBezTo>
                    <a:pt x="328050" y="457216"/>
                    <a:pt x="328050" y="457216"/>
                    <a:pt x="322065" y="458710"/>
                  </a:cubicBezTo>
                  <a:cubicBezTo>
                    <a:pt x="322065" y="458710"/>
                    <a:pt x="322065" y="458710"/>
                    <a:pt x="319073" y="454228"/>
                  </a:cubicBezTo>
                  <a:cubicBezTo>
                    <a:pt x="319073" y="454228"/>
                    <a:pt x="319073" y="454228"/>
                    <a:pt x="317577" y="451239"/>
                  </a:cubicBezTo>
                  <a:cubicBezTo>
                    <a:pt x="317577" y="451239"/>
                    <a:pt x="317577" y="451239"/>
                    <a:pt x="325058" y="448251"/>
                  </a:cubicBezTo>
                  <a:cubicBezTo>
                    <a:pt x="325058" y="448251"/>
                    <a:pt x="325058" y="448251"/>
                    <a:pt x="331042" y="440780"/>
                  </a:cubicBezTo>
                  <a:cubicBezTo>
                    <a:pt x="331042" y="440780"/>
                    <a:pt x="331042" y="440780"/>
                    <a:pt x="323561" y="440780"/>
                  </a:cubicBezTo>
                  <a:cubicBezTo>
                    <a:pt x="323561" y="440780"/>
                    <a:pt x="323561" y="440780"/>
                    <a:pt x="320569" y="436298"/>
                  </a:cubicBezTo>
                  <a:cubicBezTo>
                    <a:pt x="320569" y="436298"/>
                    <a:pt x="320569" y="436298"/>
                    <a:pt x="328050" y="425838"/>
                  </a:cubicBezTo>
                  <a:cubicBezTo>
                    <a:pt x="328050" y="425838"/>
                    <a:pt x="328050" y="425838"/>
                    <a:pt x="331042" y="415379"/>
                  </a:cubicBezTo>
                  <a:cubicBezTo>
                    <a:pt x="331042" y="415379"/>
                    <a:pt x="331042" y="415379"/>
                    <a:pt x="335530" y="400438"/>
                  </a:cubicBezTo>
                  <a:cubicBezTo>
                    <a:pt x="335530" y="400438"/>
                    <a:pt x="335530" y="400438"/>
                    <a:pt x="343010" y="391473"/>
                  </a:cubicBezTo>
                  <a:cubicBezTo>
                    <a:pt x="343010" y="391473"/>
                    <a:pt x="343010" y="391473"/>
                    <a:pt x="369940" y="394461"/>
                  </a:cubicBezTo>
                  <a:cubicBezTo>
                    <a:pt x="369940" y="394461"/>
                    <a:pt x="369940" y="394461"/>
                    <a:pt x="365452" y="388484"/>
                  </a:cubicBezTo>
                  <a:cubicBezTo>
                    <a:pt x="365452" y="388484"/>
                    <a:pt x="365452" y="388484"/>
                    <a:pt x="357971" y="386990"/>
                  </a:cubicBezTo>
                  <a:cubicBezTo>
                    <a:pt x="357971" y="386990"/>
                    <a:pt x="357971" y="386990"/>
                    <a:pt x="344507" y="381013"/>
                  </a:cubicBezTo>
                  <a:cubicBezTo>
                    <a:pt x="344507" y="381013"/>
                    <a:pt x="344507" y="381013"/>
                    <a:pt x="334034" y="385496"/>
                  </a:cubicBezTo>
                  <a:cubicBezTo>
                    <a:pt x="334034" y="385496"/>
                    <a:pt x="334034" y="385496"/>
                    <a:pt x="325058" y="392967"/>
                  </a:cubicBezTo>
                  <a:cubicBezTo>
                    <a:pt x="325058" y="392967"/>
                    <a:pt x="325058" y="392967"/>
                    <a:pt x="316081" y="400438"/>
                  </a:cubicBezTo>
                  <a:cubicBezTo>
                    <a:pt x="316081" y="400438"/>
                    <a:pt x="316081" y="400438"/>
                    <a:pt x="311593" y="409403"/>
                  </a:cubicBezTo>
                  <a:cubicBezTo>
                    <a:pt x="311593" y="409403"/>
                    <a:pt x="311593" y="409403"/>
                    <a:pt x="310097" y="416873"/>
                  </a:cubicBezTo>
                  <a:cubicBezTo>
                    <a:pt x="310097" y="416873"/>
                    <a:pt x="310097" y="416873"/>
                    <a:pt x="304113" y="416873"/>
                  </a:cubicBezTo>
                  <a:cubicBezTo>
                    <a:pt x="304113" y="416873"/>
                    <a:pt x="304113" y="416873"/>
                    <a:pt x="304113" y="419862"/>
                  </a:cubicBezTo>
                  <a:cubicBezTo>
                    <a:pt x="304113" y="419862"/>
                    <a:pt x="304113" y="419862"/>
                    <a:pt x="307105" y="425838"/>
                  </a:cubicBezTo>
                  <a:cubicBezTo>
                    <a:pt x="307105" y="425838"/>
                    <a:pt x="307105" y="425838"/>
                    <a:pt x="305609" y="430321"/>
                  </a:cubicBezTo>
                  <a:cubicBezTo>
                    <a:pt x="305609" y="430321"/>
                    <a:pt x="305609" y="430321"/>
                    <a:pt x="301120" y="434803"/>
                  </a:cubicBezTo>
                  <a:cubicBezTo>
                    <a:pt x="301120" y="434803"/>
                    <a:pt x="301120" y="434803"/>
                    <a:pt x="290648" y="440780"/>
                  </a:cubicBezTo>
                  <a:cubicBezTo>
                    <a:pt x="290648" y="440780"/>
                    <a:pt x="290648" y="440780"/>
                    <a:pt x="284664" y="445263"/>
                  </a:cubicBezTo>
                  <a:cubicBezTo>
                    <a:pt x="284664" y="445263"/>
                    <a:pt x="284664" y="445263"/>
                    <a:pt x="277183" y="452734"/>
                  </a:cubicBezTo>
                  <a:cubicBezTo>
                    <a:pt x="277183" y="452734"/>
                    <a:pt x="277183" y="452734"/>
                    <a:pt x="275687" y="460204"/>
                  </a:cubicBezTo>
                  <a:cubicBezTo>
                    <a:pt x="275687" y="460204"/>
                    <a:pt x="275687" y="460204"/>
                    <a:pt x="286160" y="463193"/>
                  </a:cubicBezTo>
                  <a:cubicBezTo>
                    <a:pt x="286160" y="463193"/>
                    <a:pt x="286160" y="463193"/>
                    <a:pt x="287656" y="473652"/>
                  </a:cubicBezTo>
                  <a:cubicBezTo>
                    <a:pt x="287656" y="473652"/>
                    <a:pt x="287656" y="473652"/>
                    <a:pt x="283168" y="479629"/>
                  </a:cubicBezTo>
                  <a:cubicBezTo>
                    <a:pt x="283168" y="479629"/>
                    <a:pt x="283168" y="479629"/>
                    <a:pt x="275687" y="484111"/>
                  </a:cubicBezTo>
                  <a:cubicBezTo>
                    <a:pt x="275687" y="484111"/>
                    <a:pt x="275687" y="484111"/>
                    <a:pt x="266711" y="496064"/>
                  </a:cubicBezTo>
                  <a:cubicBezTo>
                    <a:pt x="266711" y="496064"/>
                    <a:pt x="266711" y="496064"/>
                    <a:pt x="253246" y="505029"/>
                  </a:cubicBezTo>
                  <a:cubicBezTo>
                    <a:pt x="253246" y="505029"/>
                    <a:pt x="253246" y="505029"/>
                    <a:pt x="226317" y="518477"/>
                  </a:cubicBezTo>
                  <a:cubicBezTo>
                    <a:pt x="226317" y="518477"/>
                    <a:pt x="226317" y="518477"/>
                    <a:pt x="224821" y="530430"/>
                  </a:cubicBezTo>
                  <a:cubicBezTo>
                    <a:pt x="224821" y="530430"/>
                    <a:pt x="224821" y="530430"/>
                    <a:pt x="214348" y="534913"/>
                  </a:cubicBezTo>
                  <a:cubicBezTo>
                    <a:pt x="214348" y="534913"/>
                    <a:pt x="214348" y="534913"/>
                    <a:pt x="203876" y="540890"/>
                  </a:cubicBezTo>
                  <a:cubicBezTo>
                    <a:pt x="203876" y="540890"/>
                    <a:pt x="203876" y="540890"/>
                    <a:pt x="190411" y="545372"/>
                  </a:cubicBezTo>
                  <a:cubicBezTo>
                    <a:pt x="190411" y="545372"/>
                    <a:pt x="190411" y="545372"/>
                    <a:pt x="185923" y="548360"/>
                  </a:cubicBezTo>
                  <a:cubicBezTo>
                    <a:pt x="185923" y="548360"/>
                    <a:pt x="185923" y="548360"/>
                    <a:pt x="179939" y="552843"/>
                  </a:cubicBezTo>
                  <a:cubicBezTo>
                    <a:pt x="179939" y="552843"/>
                    <a:pt x="179939" y="552843"/>
                    <a:pt x="175450" y="557325"/>
                  </a:cubicBezTo>
                  <a:cubicBezTo>
                    <a:pt x="175450" y="557325"/>
                    <a:pt x="175450" y="557325"/>
                    <a:pt x="172458" y="566290"/>
                  </a:cubicBezTo>
                  <a:cubicBezTo>
                    <a:pt x="172458" y="566290"/>
                    <a:pt x="172458" y="566290"/>
                    <a:pt x="164978" y="567785"/>
                  </a:cubicBezTo>
                  <a:cubicBezTo>
                    <a:pt x="164978" y="567785"/>
                    <a:pt x="164978" y="567785"/>
                    <a:pt x="154505" y="570773"/>
                  </a:cubicBezTo>
                  <a:cubicBezTo>
                    <a:pt x="154505" y="570773"/>
                    <a:pt x="154505" y="570773"/>
                    <a:pt x="147025" y="570773"/>
                  </a:cubicBezTo>
                  <a:cubicBezTo>
                    <a:pt x="147025" y="570773"/>
                    <a:pt x="147025" y="570773"/>
                    <a:pt x="139545" y="573761"/>
                  </a:cubicBezTo>
                  <a:cubicBezTo>
                    <a:pt x="139545" y="573761"/>
                    <a:pt x="139545" y="573761"/>
                    <a:pt x="129072" y="579738"/>
                  </a:cubicBezTo>
                  <a:cubicBezTo>
                    <a:pt x="129072" y="579738"/>
                    <a:pt x="129072" y="579738"/>
                    <a:pt x="132064" y="587209"/>
                  </a:cubicBezTo>
                  <a:cubicBezTo>
                    <a:pt x="132064" y="587209"/>
                    <a:pt x="132064" y="587209"/>
                    <a:pt x="129072" y="588703"/>
                  </a:cubicBezTo>
                  <a:cubicBezTo>
                    <a:pt x="129072" y="588703"/>
                    <a:pt x="129072" y="588703"/>
                    <a:pt x="121592" y="584220"/>
                  </a:cubicBezTo>
                  <a:cubicBezTo>
                    <a:pt x="121592" y="584220"/>
                    <a:pt x="121592" y="584220"/>
                    <a:pt x="114111" y="581232"/>
                  </a:cubicBezTo>
                  <a:cubicBezTo>
                    <a:pt x="114111" y="581232"/>
                    <a:pt x="114111" y="581232"/>
                    <a:pt x="108127" y="572267"/>
                  </a:cubicBezTo>
                  <a:cubicBezTo>
                    <a:pt x="108127" y="572267"/>
                    <a:pt x="108127" y="572267"/>
                    <a:pt x="106631" y="575255"/>
                  </a:cubicBezTo>
                  <a:cubicBezTo>
                    <a:pt x="106631" y="575255"/>
                    <a:pt x="106631" y="575255"/>
                    <a:pt x="106631" y="587209"/>
                  </a:cubicBezTo>
                  <a:cubicBezTo>
                    <a:pt x="106631" y="587209"/>
                    <a:pt x="106631" y="587209"/>
                    <a:pt x="97655" y="587209"/>
                  </a:cubicBezTo>
                  <a:cubicBezTo>
                    <a:pt x="97655" y="587209"/>
                    <a:pt x="97655" y="587209"/>
                    <a:pt x="97655" y="591691"/>
                  </a:cubicBezTo>
                  <a:cubicBezTo>
                    <a:pt x="97655" y="591691"/>
                    <a:pt x="97655" y="591691"/>
                    <a:pt x="88678" y="591691"/>
                  </a:cubicBezTo>
                  <a:cubicBezTo>
                    <a:pt x="88678" y="591691"/>
                    <a:pt x="88678" y="591691"/>
                    <a:pt x="88678" y="590197"/>
                  </a:cubicBezTo>
                  <a:cubicBezTo>
                    <a:pt x="88678" y="588703"/>
                    <a:pt x="84190" y="588703"/>
                    <a:pt x="84190" y="588703"/>
                  </a:cubicBezTo>
                  <a:cubicBezTo>
                    <a:pt x="84190" y="588703"/>
                    <a:pt x="84190" y="588703"/>
                    <a:pt x="78206" y="588703"/>
                  </a:cubicBezTo>
                  <a:cubicBezTo>
                    <a:pt x="78206" y="588703"/>
                    <a:pt x="78206" y="588703"/>
                    <a:pt x="70725" y="590197"/>
                  </a:cubicBezTo>
                  <a:cubicBezTo>
                    <a:pt x="70725" y="590197"/>
                    <a:pt x="70725" y="590197"/>
                    <a:pt x="61749" y="599162"/>
                  </a:cubicBezTo>
                  <a:cubicBezTo>
                    <a:pt x="61749" y="599162"/>
                    <a:pt x="61749" y="599162"/>
                    <a:pt x="45292" y="599162"/>
                  </a:cubicBezTo>
                  <a:cubicBezTo>
                    <a:pt x="45292" y="599162"/>
                    <a:pt x="45292" y="599162"/>
                    <a:pt x="30331" y="599162"/>
                  </a:cubicBezTo>
                  <a:cubicBezTo>
                    <a:pt x="30331" y="599162"/>
                    <a:pt x="30331" y="599162"/>
                    <a:pt x="30331" y="593185"/>
                  </a:cubicBezTo>
                  <a:cubicBezTo>
                    <a:pt x="30331" y="593185"/>
                    <a:pt x="30331" y="593185"/>
                    <a:pt x="40804" y="581232"/>
                  </a:cubicBezTo>
                  <a:cubicBezTo>
                    <a:pt x="40804" y="581232"/>
                    <a:pt x="40804" y="581232"/>
                    <a:pt x="58757" y="581232"/>
                  </a:cubicBezTo>
                  <a:cubicBezTo>
                    <a:pt x="58757" y="581232"/>
                    <a:pt x="58757" y="581232"/>
                    <a:pt x="66237" y="581232"/>
                  </a:cubicBezTo>
                  <a:cubicBezTo>
                    <a:pt x="66237" y="581232"/>
                    <a:pt x="66237" y="581232"/>
                    <a:pt x="73717" y="576750"/>
                  </a:cubicBezTo>
                  <a:cubicBezTo>
                    <a:pt x="73717" y="576750"/>
                    <a:pt x="73717" y="576750"/>
                    <a:pt x="84190" y="573761"/>
                  </a:cubicBezTo>
                  <a:cubicBezTo>
                    <a:pt x="84190" y="573761"/>
                    <a:pt x="84190" y="573761"/>
                    <a:pt x="88678" y="570773"/>
                  </a:cubicBezTo>
                  <a:cubicBezTo>
                    <a:pt x="88678" y="570773"/>
                    <a:pt x="88678" y="570773"/>
                    <a:pt x="93166" y="563302"/>
                  </a:cubicBezTo>
                  <a:cubicBezTo>
                    <a:pt x="93166" y="563302"/>
                    <a:pt x="93166" y="563302"/>
                    <a:pt x="102143" y="558820"/>
                  </a:cubicBezTo>
                  <a:cubicBezTo>
                    <a:pt x="102143" y="558820"/>
                    <a:pt x="102143" y="558820"/>
                    <a:pt x="115607" y="557325"/>
                  </a:cubicBezTo>
                  <a:cubicBezTo>
                    <a:pt x="115607" y="557325"/>
                    <a:pt x="115607" y="557325"/>
                    <a:pt x="123088" y="557325"/>
                  </a:cubicBezTo>
                  <a:cubicBezTo>
                    <a:pt x="123088" y="557325"/>
                    <a:pt x="123088" y="557325"/>
                    <a:pt x="129072" y="563302"/>
                  </a:cubicBezTo>
                  <a:cubicBezTo>
                    <a:pt x="129072" y="563302"/>
                    <a:pt x="129072" y="563302"/>
                    <a:pt x="135056" y="558820"/>
                  </a:cubicBezTo>
                  <a:cubicBezTo>
                    <a:pt x="135056" y="558820"/>
                    <a:pt x="135056" y="558820"/>
                    <a:pt x="141041" y="549855"/>
                  </a:cubicBezTo>
                  <a:cubicBezTo>
                    <a:pt x="141041" y="549855"/>
                    <a:pt x="141041" y="549855"/>
                    <a:pt x="148521" y="542384"/>
                  </a:cubicBezTo>
                  <a:cubicBezTo>
                    <a:pt x="148521" y="542384"/>
                    <a:pt x="148521" y="542384"/>
                    <a:pt x="156001" y="537901"/>
                  </a:cubicBezTo>
                  <a:cubicBezTo>
                    <a:pt x="156001" y="537901"/>
                    <a:pt x="156001" y="537901"/>
                    <a:pt x="170962" y="534913"/>
                  </a:cubicBezTo>
                  <a:cubicBezTo>
                    <a:pt x="170962" y="534913"/>
                    <a:pt x="170962" y="534913"/>
                    <a:pt x="176946" y="528936"/>
                  </a:cubicBezTo>
                  <a:cubicBezTo>
                    <a:pt x="176946" y="528936"/>
                    <a:pt x="176946" y="528936"/>
                    <a:pt x="184427" y="521465"/>
                  </a:cubicBezTo>
                  <a:cubicBezTo>
                    <a:pt x="184427" y="521465"/>
                    <a:pt x="184427" y="521465"/>
                    <a:pt x="193403" y="513994"/>
                  </a:cubicBezTo>
                  <a:cubicBezTo>
                    <a:pt x="193403" y="513994"/>
                    <a:pt x="193403" y="513994"/>
                    <a:pt x="200884" y="509512"/>
                  </a:cubicBezTo>
                  <a:cubicBezTo>
                    <a:pt x="200884" y="509512"/>
                    <a:pt x="200884" y="509512"/>
                    <a:pt x="203876" y="500547"/>
                  </a:cubicBezTo>
                  <a:cubicBezTo>
                    <a:pt x="203876" y="500547"/>
                    <a:pt x="203876" y="500547"/>
                    <a:pt x="205372" y="487099"/>
                  </a:cubicBezTo>
                  <a:cubicBezTo>
                    <a:pt x="205372" y="487099"/>
                    <a:pt x="205372" y="487099"/>
                    <a:pt x="208364" y="478134"/>
                  </a:cubicBezTo>
                  <a:cubicBezTo>
                    <a:pt x="208364" y="478134"/>
                    <a:pt x="208364" y="478134"/>
                    <a:pt x="209860" y="475146"/>
                  </a:cubicBezTo>
                  <a:cubicBezTo>
                    <a:pt x="209860" y="475146"/>
                    <a:pt x="209860" y="475146"/>
                    <a:pt x="217340" y="464687"/>
                  </a:cubicBezTo>
                  <a:cubicBezTo>
                    <a:pt x="217340" y="464687"/>
                    <a:pt x="217340" y="464687"/>
                    <a:pt x="212852" y="464687"/>
                  </a:cubicBezTo>
                  <a:cubicBezTo>
                    <a:pt x="212852" y="464687"/>
                    <a:pt x="212852" y="464687"/>
                    <a:pt x="205372" y="466181"/>
                  </a:cubicBezTo>
                  <a:cubicBezTo>
                    <a:pt x="205372" y="466181"/>
                    <a:pt x="205372" y="466181"/>
                    <a:pt x="200884" y="466181"/>
                  </a:cubicBezTo>
                  <a:cubicBezTo>
                    <a:pt x="200884" y="466181"/>
                    <a:pt x="200884" y="466181"/>
                    <a:pt x="193403" y="464687"/>
                  </a:cubicBezTo>
                  <a:cubicBezTo>
                    <a:pt x="193403" y="464687"/>
                    <a:pt x="193403" y="464687"/>
                    <a:pt x="190411" y="461699"/>
                  </a:cubicBezTo>
                  <a:cubicBezTo>
                    <a:pt x="190411" y="461699"/>
                    <a:pt x="190411" y="461699"/>
                    <a:pt x="197891" y="454228"/>
                  </a:cubicBezTo>
                  <a:cubicBezTo>
                    <a:pt x="197891" y="454228"/>
                    <a:pt x="197891" y="454228"/>
                    <a:pt x="190411" y="455722"/>
                  </a:cubicBezTo>
                  <a:cubicBezTo>
                    <a:pt x="190411" y="455722"/>
                    <a:pt x="190411" y="455722"/>
                    <a:pt x="185923" y="460204"/>
                  </a:cubicBezTo>
                  <a:cubicBezTo>
                    <a:pt x="185923" y="460204"/>
                    <a:pt x="185923" y="460204"/>
                    <a:pt x="182931" y="470664"/>
                  </a:cubicBezTo>
                  <a:cubicBezTo>
                    <a:pt x="182931" y="470664"/>
                    <a:pt x="182931" y="470664"/>
                    <a:pt x="178442" y="475146"/>
                  </a:cubicBezTo>
                  <a:cubicBezTo>
                    <a:pt x="178442" y="475146"/>
                    <a:pt x="178442" y="475146"/>
                    <a:pt x="176946" y="470664"/>
                  </a:cubicBezTo>
                  <a:cubicBezTo>
                    <a:pt x="176946" y="470664"/>
                    <a:pt x="176946" y="470664"/>
                    <a:pt x="172458" y="464687"/>
                  </a:cubicBezTo>
                  <a:cubicBezTo>
                    <a:pt x="172458" y="464687"/>
                    <a:pt x="172458" y="464687"/>
                    <a:pt x="164978" y="457216"/>
                  </a:cubicBezTo>
                  <a:cubicBezTo>
                    <a:pt x="164978" y="457216"/>
                    <a:pt x="164978" y="457216"/>
                    <a:pt x="153009" y="449745"/>
                  </a:cubicBezTo>
                  <a:cubicBezTo>
                    <a:pt x="153009" y="449745"/>
                    <a:pt x="153009" y="449745"/>
                    <a:pt x="150017" y="449745"/>
                  </a:cubicBezTo>
                  <a:cubicBezTo>
                    <a:pt x="150017" y="449745"/>
                    <a:pt x="150017" y="449745"/>
                    <a:pt x="139545" y="457216"/>
                  </a:cubicBezTo>
                  <a:cubicBezTo>
                    <a:pt x="139545" y="457216"/>
                    <a:pt x="139545" y="457216"/>
                    <a:pt x="133560" y="457216"/>
                  </a:cubicBezTo>
                  <a:cubicBezTo>
                    <a:pt x="133560" y="457216"/>
                    <a:pt x="133560" y="457216"/>
                    <a:pt x="124584" y="457216"/>
                  </a:cubicBezTo>
                  <a:cubicBezTo>
                    <a:pt x="124584" y="457216"/>
                    <a:pt x="124584" y="457216"/>
                    <a:pt x="126080" y="437792"/>
                  </a:cubicBezTo>
                  <a:cubicBezTo>
                    <a:pt x="126080" y="437792"/>
                    <a:pt x="126080" y="437792"/>
                    <a:pt x="127576" y="431815"/>
                  </a:cubicBezTo>
                  <a:cubicBezTo>
                    <a:pt x="127576" y="431815"/>
                    <a:pt x="127576" y="431815"/>
                    <a:pt x="132064" y="425838"/>
                  </a:cubicBezTo>
                  <a:cubicBezTo>
                    <a:pt x="132064" y="425838"/>
                    <a:pt x="132064" y="425838"/>
                    <a:pt x="132064" y="418368"/>
                  </a:cubicBezTo>
                  <a:cubicBezTo>
                    <a:pt x="132064" y="418368"/>
                    <a:pt x="132064" y="418368"/>
                    <a:pt x="130568" y="406414"/>
                  </a:cubicBezTo>
                  <a:cubicBezTo>
                    <a:pt x="130568" y="406414"/>
                    <a:pt x="130568" y="406414"/>
                    <a:pt x="127576" y="394461"/>
                  </a:cubicBezTo>
                  <a:cubicBezTo>
                    <a:pt x="127576" y="394461"/>
                    <a:pt x="127576" y="394461"/>
                    <a:pt x="124584" y="397449"/>
                  </a:cubicBezTo>
                  <a:cubicBezTo>
                    <a:pt x="124584" y="397449"/>
                    <a:pt x="124584" y="397449"/>
                    <a:pt x="118600" y="403426"/>
                  </a:cubicBezTo>
                  <a:cubicBezTo>
                    <a:pt x="118600" y="403426"/>
                    <a:pt x="118600" y="403426"/>
                    <a:pt x="114111" y="406414"/>
                  </a:cubicBezTo>
                  <a:cubicBezTo>
                    <a:pt x="114111" y="406414"/>
                    <a:pt x="114111" y="406414"/>
                    <a:pt x="109623" y="406414"/>
                  </a:cubicBezTo>
                  <a:cubicBezTo>
                    <a:pt x="109623" y="406414"/>
                    <a:pt x="109623" y="406414"/>
                    <a:pt x="105135" y="401932"/>
                  </a:cubicBezTo>
                  <a:cubicBezTo>
                    <a:pt x="105135" y="401932"/>
                    <a:pt x="105135" y="401932"/>
                    <a:pt x="102143" y="401932"/>
                  </a:cubicBezTo>
                  <a:cubicBezTo>
                    <a:pt x="102143" y="401932"/>
                    <a:pt x="102143" y="401932"/>
                    <a:pt x="96158" y="398943"/>
                  </a:cubicBezTo>
                  <a:cubicBezTo>
                    <a:pt x="96158" y="398943"/>
                    <a:pt x="96158" y="398943"/>
                    <a:pt x="91670" y="394461"/>
                  </a:cubicBezTo>
                  <a:cubicBezTo>
                    <a:pt x="91670" y="394461"/>
                    <a:pt x="91670" y="394461"/>
                    <a:pt x="87182" y="391473"/>
                  </a:cubicBezTo>
                  <a:cubicBezTo>
                    <a:pt x="87182" y="391473"/>
                    <a:pt x="87182" y="391473"/>
                    <a:pt x="82694" y="386990"/>
                  </a:cubicBezTo>
                  <a:cubicBezTo>
                    <a:pt x="82694" y="386990"/>
                    <a:pt x="82694" y="386990"/>
                    <a:pt x="81198" y="382508"/>
                  </a:cubicBezTo>
                  <a:cubicBezTo>
                    <a:pt x="81198" y="382508"/>
                    <a:pt x="81198" y="382508"/>
                    <a:pt x="79702" y="372048"/>
                  </a:cubicBezTo>
                  <a:cubicBezTo>
                    <a:pt x="79702" y="372048"/>
                    <a:pt x="79702" y="372048"/>
                    <a:pt x="85686" y="367566"/>
                  </a:cubicBezTo>
                  <a:cubicBezTo>
                    <a:pt x="85686" y="367566"/>
                    <a:pt x="85686" y="367566"/>
                    <a:pt x="91670" y="367566"/>
                  </a:cubicBezTo>
                  <a:cubicBezTo>
                    <a:pt x="91670" y="367566"/>
                    <a:pt x="91670" y="367566"/>
                    <a:pt x="99151" y="367566"/>
                  </a:cubicBezTo>
                  <a:cubicBezTo>
                    <a:pt x="99151" y="367566"/>
                    <a:pt x="99151" y="367566"/>
                    <a:pt x="106631" y="372048"/>
                  </a:cubicBezTo>
                  <a:cubicBezTo>
                    <a:pt x="106631" y="372048"/>
                    <a:pt x="106631" y="372048"/>
                    <a:pt x="109623" y="364578"/>
                  </a:cubicBezTo>
                  <a:cubicBezTo>
                    <a:pt x="109623" y="364578"/>
                    <a:pt x="109623" y="364578"/>
                    <a:pt x="105135" y="360095"/>
                  </a:cubicBezTo>
                  <a:cubicBezTo>
                    <a:pt x="105135" y="360095"/>
                    <a:pt x="105135" y="360095"/>
                    <a:pt x="103639" y="360095"/>
                  </a:cubicBezTo>
                  <a:cubicBezTo>
                    <a:pt x="103639" y="360095"/>
                    <a:pt x="103639" y="360095"/>
                    <a:pt x="96158" y="360095"/>
                  </a:cubicBezTo>
                  <a:cubicBezTo>
                    <a:pt x="96158" y="360095"/>
                    <a:pt x="96158" y="360095"/>
                    <a:pt x="91670" y="360095"/>
                  </a:cubicBezTo>
                  <a:cubicBezTo>
                    <a:pt x="91670" y="360095"/>
                    <a:pt x="91670" y="360095"/>
                    <a:pt x="82694" y="354118"/>
                  </a:cubicBezTo>
                  <a:cubicBezTo>
                    <a:pt x="82694" y="354118"/>
                    <a:pt x="82694" y="354118"/>
                    <a:pt x="79702" y="348142"/>
                  </a:cubicBezTo>
                  <a:cubicBezTo>
                    <a:pt x="79702" y="348142"/>
                    <a:pt x="79702" y="348142"/>
                    <a:pt x="76710" y="340671"/>
                  </a:cubicBezTo>
                  <a:cubicBezTo>
                    <a:pt x="76710" y="340671"/>
                    <a:pt x="76710" y="340671"/>
                    <a:pt x="73717" y="333200"/>
                  </a:cubicBezTo>
                  <a:cubicBezTo>
                    <a:pt x="73717" y="333200"/>
                    <a:pt x="73717" y="333200"/>
                    <a:pt x="73717" y="330212"/>
                  </a:cubicBezTo>
                  <a:cubicBezTo>
                    <a:pt x="73717" y="330212"/>
                    <a:pt x="73717" y="330212"/>
                    <a:pt x="76710" y="327223"/>
                  </a:cubicBezTo>
                  <a:cubicBezTo>
                    <a:pt x="76710" y="327223"/>
                    <a:pt x="76710" y="327223"/>
                    <a:pt x="81198" y="319752"/>
                  </a:cubicBezTo>
                  <a:cubicBezTo>
                    <a:pt x="81198" y="319752"/>
                    <a:pt x="81198" y="319752"/>
                    <a:pt x="88678" y="310787"/>
                  </a:cubicBezTo>
                  <a:cubicBezTo>
                    <a:pt x="88678" y="310787"/>
                    <a:pt x="88678" y="310787"/>
                    <a:pt x="97655" y="304811"/>
                  </a:cubicBezTo>
                  <a:cubicBezTo>
                    <a:pt x="97655" y="304811"/>
                    <a:pt x="97655" y="304811"/>
                    <a:pt x="103639" y="297340"/>
                  </a:cubicBezTo>
                  <a:cubicBezTo>
                    <a:pt x="103639" y="297340"/>
                    <a:pt x="103639" y="297340"/>
                    <a:pt x="105135" y="289869"/>
                  </a:cubicBezTo>
                  <a:cubicBezTo>
                    <a:pt x="105135" y="289869"/>
                    <a:pt x="105135" y="289869"/>
                    <a:pt x="112615" y="282398"/>
                  </a:cubicBezTo>
                  <a:cubicBezTo>
                    <a:pt x="112615" y="282398"/>
                    <a:pt x="112615" y="282398"/>
                    <a:pt x="118600" y="280904"/>
                  </a:cubicBezTo>
                  <a:cubicBezTo>
                    <a:pt x="118600" y="280904"/>
                    <a:pt x="118600" y="280904"/>
                    <a:pt x="123088" y="283892"/>
                  </a:cubicBezTo>
                  <a:cubicBezTo>
                    <a:pt x="123088" y="283892"/>
                    <a:pt x="123088" y="283892"/>
                    <a:pt x="127576" y="289869"/>
                  </a:cubicBezTo>
                  <a:cubicBezTo>
                    <a:pt x="127576" y="289869"/>
                    <a:pt x="127576" y="289869"/>
                    <a:pt x="130568" y="289869"/>
                  </a:cubicBezTo>
                  <a:cubicBezTo>
                    <a:pt x="130568" y="289869"/>
                    <a:pt x="130568" y="289869"/>
                    <a:pt x="136552" y="289869"/>
                  </a:cubicBezTo>
                  <a:cubicBezTo>
                    <a:pt x="136552" y="289869"/>
                    <a:pt x="136552" y="289869"/>
                    <a:pt x="139545" y="289869"/>
                  </a:cubicBezTo>
                  <a:cubicBezTo>
                    <a:pt x="139545" y="289869"/>
                    <a:pt x="139545" y="289869"/>
                    <a:pt x="144033" y="283892"/>
                  </a:cubicBezTo>
                  <a:cubicBezTo>
                    <a:pt x="144033" y="283892"/>
                    <a:pt x="144033" y="283892"/>
                    <a:pt x="148521" y="283892"/>
                  </a:cubicBezTo>
                  <a:cubicBezTo>
                    <a:pt x="148521" y="283892"/>
                    <a:pt x="148521" y="283892"/>
                    <a:pt x="150017" y="280904"/>
                  </a:cubicBezTo>
                  <a:cubicBezTo>
                    <a:pt x="150017" y="280904"/>
                    <a:pt x="150017" y="280904"/>
                    <a:pt x="153009" y="276422"/>
                  </a:cubicBezTo>
                  <a:cubicBezTo>
                    <a:pt x="153009" y="276422"/>
                    <a:pt x="153009" y="276422"/>
                    <a:pt x="154505" y="280904"/>
                  </a:cubicBezTo>
                  <a:cubicBezTo>
                    <a:pt x="154505" y="280904"/>
                    <a:pt x="154505" y="280904"/>
                    <a:pt x="158994" y="280904"/>
                  </a:cubicBezTo>
                  <a:cubicBezTo>
                    <a:pt x="158994" y="280904"/>
                    <a:pt x="158994" y="280904"/>
                    <a:pt x="161986" y="280904"/>
                  </a:cubicBezTo>
                  <a:cubicBezTo>
                    <a:pt x="161986" y="280904"/>
                    <a:pt x="161986" y="280904"/>
                    <a:pt x="167970" y="280904"/>
                  </a:cubicBezTo>
                  <a:cubicBezTo>
                    <a:pt x="167970" y="280904"/>
                    <a:pt x="167970" y="280904"/>
                    <a:pt x="172458" y="276422"/>
                  </a:cubicBezTo>
                  <a:cubicBezTo>
                    <a:pt x="172458" y="276422"/>
                    <a:pt x="172458" y="276422"/>
                    <a:pt x="176946" y="276422"/>
                  </a:cubicBezTo>
                  <a:cubicBezTo>
                    <a:pt x="176946" y="276422"/>
                    <a:pt x="176946" y="276422"/>
                    <a:pt x="178442" y="265962"/>
                  </a:cubicBezTo>
                  <a:cubicBezTo>
                    <a:pt x="178442" y="265962"/>
                    <a:pt x="178442" y="265962"/>
                    <a:pt x="175450" y="258491"/>
                  </a:cubicBezTo>
                  <a:cubicBezTo>
                    <a:pt x="175450" y="258491"/>
                    <a:pt x="175450" y="258491"/>
                    <a:pt x="172458" y="246538"/>
                  </a:cubicBezTo>
                  <a:cubicBezTo>
                    <a:pt x="172458" y="246538"/>
                    <a:pt x="172458" y="246538"/>
                    <a:pt x="178442" y="246538"/>
                  </a:cubicBezTo>
                  <a:cubicBezTo>
                    <a:pt x="178442" y="246538"/>
                    <a:pt x="178442" y="246538"/>
                    <a:pt x="184427" y="240561"/>
                  </a:cubicBezTo>
                  <a:cubicBezTo>
                    <a:pt x="184427" y="240561"/>
                    <a:pt x="184427" y="240561"/>
                    <a:pt x="182931" y="231596"/>
                  </a:cubicBezTo>
                  <a:cubicBezTo>
                    <a:pt x="182931" y="231596"/>
                    <a:pt x="182931" y="231596"/>
                    <a:pt x="173954" y="230102"/>
                  </a:cubicBezTo>
                  <a:cubicBezTo>
                    <a:pt x="173954" y="230102"/>
                    <a:pt x="173954" y="230102"/>
                    <a:pt x="169466" y="230102"/>
                  </a:cubicBezTo>
                  <a:cubicBezTo>
                    <a:pt x="169466" y="230102"/>
                    <a:pt x="169466" y="230102"/>
                    <a:pt x="164978" y="231596"/>
                  </a:cubicBezTo>
                  <a:cubicBezTo>
                    <a:pt x="164978" y="231596"/>
                    <a:pt x="164978" y="231596"/>
                    <a:pt x="160490" y="234585"/>
                  </a:cubicBezTo>
                  <a:cubicBezTo>
                    <a:pt x="160490" y="234585"/>
                    <a:pt x="160490" y="234585"/>
                    <a:pt x="157497" y="240561"/>
                  </a:cubicBezTo>
                  <a:cubicBezTo>
                    <a:pt x="157497" y="240561"/>
                    <a:pt x="157497" y="240561"/>
                    <a:pt x="153009" y="240561"/>
                  </a:cubicBezTo>
                  <a:cubicBezTo>
                    <a:pt x="153009" y="240561"/>
                    <a:pt x="153009" y="240561"/>
                    <a:pt x="148521" y="231596"/>
                  </a:cubicBezTo>
                  <a:cubicBezTo>
                    <a:pt x="148521" y="231596"/>
                    <a:pt x="148521" y="231596"/>
                    <a:pt x="136552" y="231596"/>
                  </a:cubicBezTo>
                  <a:cubicBezTo>
                    <a:pt x="136552" y="231596"/>
                    <a:pt x="136552" y="231596"/>
                    <a:pt x="123088" y="231596"/>
                  </a:cubicBezTo>
                  <a:cubicBezTo>
                    <a:pt x="123088" y="231596"/>
                    <a:pt x="123088" y="231596"/>
                    <a:pt x="112615" y="228608"/>
                  </a:cubicBezTo>
                  <a:cubicBezTo>
                    <a:pt x="112615" y="228608"/>
                    <a:pt x="112615" y="228608"/>
                    <a:pt x="102143" y="224125"/>
                  </a:cubicBezTo>
                  <a:cubicBezTo>
                    <a:pt x="102143" y="224125"/>
                    <a:pt x="102143" y="224125"/>
                    <a:pt x="96158" y="216654"/>
                  </a:cubicBezTo>
                  <a:cubicBezTo>
                    <a:pt x="96158" y="216654"/>
                    <a:pt x="96158" y="216654"/>
                    <a:pt x="94662" y="201713"/>
                  </a:cubicBezTo>
                  <a:cubicBezTo>
                    <a:pt x="94662" y="201713"/>
                    <a:pt x="94662" y="201713"/>
                    <a:pt x="102143" y="198724"/>
                  </a:cubicBezTo>
                  <a:cubicBezTo>
                    <a:pt x="102143" y="198724"/>
                    <a:pt x="102143" y="198724"/>
                    <a:pt x="106631" y="195736"/>
                  </a:cubicBezTo>
                  <a:cubicBezTo>
                    <a:pt x="106631" y="195736"/>
                    <a:pt x="106631" y="195736"/>
                    <a:pt x="96158" y="191254"/>
                  </a:cubicBezTo>
                  <a:cubicBezTo>
                    <a:pt x="96158" y="191254"/>
                    <a:pt x="96158" y="191254"/>
                    <a:pt x="90174" y="186771"/>
                  </a:cubicBezTo>
                  <a:cubicBezTo>
                    <a:pt x="90174" y="186771"/>
                    <a:pt x="90174" y="186771"/>
                    <a:pt x="82694" y="180794"/>
                  </a:cubicBezTo>
                  <a:cubicBezTo>
                    <a:pt x="82694" y="180794"/>
                    <a:pt x="82694" y="180794"/>
                    <a:pt x="81198" y="177806"/>
                  </a:cubicBezTo>
                  <a:cubicBezTo>
                    <a:pt x="81198" y="177806"/>
                    <a:pt x="81198" y="177806"/>
                    <a:pt x="87182" y="173324"/>
                  </a:cubicBezTo>
                  <a:cubicBezTo>
                    <a:pt x="87182" y="173324"/>
                    <a:pt x="87182" y="173324"/>
                    <a:pt x="91670" y="173324"/>
                  </a:cubicBezTo>
                  <a:cubicBezTo>
                    <a:pt x="91670" y="173324"/>
                    <a:pt x="91670" y="173324"/>
                    <a:pt x="100647" y="171829"/>
                  </a:cubicBezTo>
                  <a:cubicBezTo>
                    <a:pt x="100647" y="171829"/>
                    <a:pt x="100647" y="171829"/>
                    <a:pt x="112615" y="164359"/>
                  </a:cubicBezTo>
                  <a:cubicBezTo>
                    <a:pt x="112615" y="164359"/>
                    <a:pt x="112615" y="164359"/>
                    <a:pt x="114111" y="167347"/>
                  </a:cubicBezTo>
                  <a:cubicBezTo>
                    <a:pt x="114111" y="167347"/>
                    <a:pt x="114111" y="167347"/>
                    <a:pt x="121592" y="164359"/>
                  </a:cubicBezTo>
                  <a:cubicBezTo>
                    <a:pt x="121592" y="164359"/>
                    <a:pt x="121592" y="164359"/>
                    <a:pt x="121592" y="162864"/>
                  </a:cubicBezTo>
                  <a:cubicBezTo>
                    <a:pt x="121592" y="162864"/>
                    <a:pt x="121592" y="162864"/>
                    <a:pt x="126080" y="161370"/>
                  </a:cubicBezTo>
                  <a:cubicBezTo>
                    <a:pt x="126080" y="161370"/>
                    <a:pt x="126080" y="161370"/>
                    <a:pt x="135056" y="159876"/>
                  </a:cubicBezTo>
                  <a:cubicBezTo>
                    <a:pt x="135056" y="159876"/>
                    <a:pt x="135056" y="159876"/>
                    <a:pt x="145529" y="159876"/>
                  </a:cubicBezTo>
                  <a:cubicBezTo>
                    <a:pt x="145529" y="159876"/>
                    <a:pt x="145529" y="159876"/>
                    <a:pt x="150017" y="162864"/>
                  </a:cubicBezTo>
                  <a:cubicBezTo>
                    <a:pt x="150017" y="162864"/>
                    <a:pt x="150017" y="162864"/>
                    <a:pt x="147025" y="170335"/>
                  </a:cubicBezTo>
                  <a:cubicBezTo>
                    <a:pt x="147025" y="170335"/>
                    <a:pt x="147025" y="170335"/>
                    <a:pt x="147025" y="173324"/>
                  </a:cubicBezTo>
                  <a:cubicBezTo>
                    <a:pt x="147025" y="173324"/>
                    <a:pt x="147025" y="173324"/>
                    <a:pt x="151513" y="176312"/>
                  </a:cubicBezTo>
                  <a:cubicBezTo>
                    <a:pt x="151513" y="176312"/>
                    <a:pt x="151513" y="176312"/>
                    <a:pt x="156001" y="180794"/>
                  </a:cubicBezTo>
                  <a:cubicBezTo>
                    <a:pt x="156001" y="180794"/>
                    <a:pt x="156001" y="180794"/>
                    <a:pt x="164978" y="180794"/>
                  </a:cubicBezTo>
                  <a:cubicBezTo>
                    <a:pt x="164978" y="180794"/>
                    <a:pt x="164978" y="180794"/>
                    <a:pt x="176946" y="183783"/>
                  </a:cubicBezTo>
                  <a:cubicBezTo>
                    <a:pt x="176946" y="183783"/>
                    <a:pt x="176946" y="183783"/>
                    <a:pt x="185923" y="179300"/>
                  </a:cubicBezTo>
                  <a:cubicBezTo>
                    <a:pt x="185923" y="179300"/>
                    <a:pt x="185923" y="179300"/>
                    <a:pt x="191907" y="173324"/>
                  </a:cubicBezTo>
                  <a:cubicBezTo>
                    <a:pt x="191907" y="173324"/>
                    <a:pt x="191907" y="173324"/>
                    <a:pt x="199387" y="168841"/>
                  </a:cubicBezTo>
                  <a:cubicBezTo>
                    <a:pt x="199387" y="168841"/>
                    <a:pt x="193403" y="165853"/>
                    <a:pt x="191907" y="165853"/>
                  </a:cubicBezTo>
                  <a:cubicBezTo>
                    <a:pt x="188915" y="165853"/>
                    <a:pt x="185923" y="162864"/>
                    <a:pt x="185923" y="162864"/>
                  </a:cubicBezTo>
                  <a:cubicBezTo>
                    <a:pt x="185923" y="162864"/>
                    <a:pt x="185923" y="162864"/>
                    <a:pt x="181435" y="159876"/>
                  </a:cubicBezTo>
                  <a:cubicBezTo>
                    <a:pt x="181435" y="159876"/>
                    <a:pt x="181435" y="159876"/>
                    <a:pt x="181435" y="153899"/>
                  </a:cubicBezTo>
                  <a:cubicBezTo>
                    <a:pt x="181435" y="153899"/>
                    <a:pt x="181435" y="153899"/>
                    <a:pt x="179939" y="146428"/>
                  </a:cubicBezTo>
                  <a:cubicBezTo>
                    <a:pt x="179939" y="146428"/>
                    <a:pt x="179939" y="146428"/>
                    <a:pt x="157497" y="140452"/>
                  </a:cubicBezTo>
                  <a:cubicBezTo>
                    <a:pt x="157497" y="140452"/>
                    <a:pt x="157497" y="140452"/>
                    <a:pt x="157497" y="118039"/>
                  </a:cubicBezTo>
                  <a:cubicBezTo>
                    <a:pt x="157497" y="118039"/>
                    <a:pt x="157497" y="118039"/>
                    <a:pt x="147025" y="107580"/>
                  </a:cubicBezTo>
                  <a:cubicBezTo>
                    <a:pt x="147025" y="107580"/>
                    <a:pt x="147025" y="107580"/>
                    <a:pt x="126080" y="85168"/>
                  </a:cubicBezTo>
                  <a:cubicBezTo>
                    <a:pt x="126080" y="85168"/>
                    <a:pt x="126080" y="85168"/>
                    <a:pt x="129072" y="85168"/>
                  </a:cubicBezTo>
                  <a:cubicBezTo>
                    <a:pt x="129072" y="85168"/>
                    <a:pt x="129072" y="85168"/>
                    <a:pt x="129072" y="80685"/>
                  </a:cubicBezTo>
                  <a:cubicBezTo>
                    <a:pt x="129072" y="80685"/>
                    <a:pt x="129072" y="80685"/>
                    <a:pt x="136552" y="80685"/>
                  </a:cubicBezTo>
                  <a:cubicBezTo>
                    <a:pt x="136552" y="80685"/>
                    <a:pt x="136552" y="80685"/>
                    <a:pt x="136552" y="74708"/>
                  </a:cubicBezTo>
                  <a:cubicBezTo>
                    <a:pt x="136552" y="74708"/>
                    <a:pt x="136552" y="74708"/>
                    <a:pt x="138048" y="67238"/>
                  </a:cubicBezTo>
                  <a:cubicBezTo>
                    <a:pt x="138048" y="67238"/>
                    <a:pt x="138048" y="67238"/>
                    <a:pt x="142537" y="67238"/>
                  </a:cubicBezTo>
                  <a:cubicBezTo>
                    <a:pt x="142537" y="67238"/>
                    <a:pt x="142537" y="67238"/>
                    <a:pt x="147025" y="70226"/>
                  </a:cubicBezTo>
                  <a:cubicBezTo>
                    <a:pt x="147025" y="70226"/>
                    <a:pt x="147025" y="70226"/>
                    <a:pt x="154505" y="70226"/>
                  </a:cubicBezTo>
                  <a:cubicBezTo>
                    <a:pt x="154505" y="70226"/>
                    <a:pt x="154505" y="70226"/>
                    <a:pt x="157497" y="70226"/>
                  </a:cubicBezTo>
                  <a:cubicBezTo>
                    <a:pt x="157497" y="70226"/>
                    <a:pt x="157497" y="70226"/>
                    <a:pt x="164978" y="70226"/>
                  </a:cubicBezTo>
                  <a:cubicBezTo>
                    <a:pt x="164978" y="70226"/>
                    <a:pt x="164978" y="70226"/>
                    <a:pt x="178442" y="65743"/>
                  </a:cubicBezTo>
                  <a:cubicBezTo>
                    <a:pt x="178442" y="65743"/>
                    <a:pt x="178442" y="65743"/>
                    <a:pt x="182931" y="61261"/>
                  </a:cubicBezTo>
                  <a:cubicBezTo>
                    <a:pt x="182931" y="61261"/>
                    <a:pt x="182931" y="61261"/>
                    <a:pt x="187419" y="53790"/>
                  </a:cubicBezTo>
                  <a:cubicBezTo>
                    <a:pt x="187419" y="53790"/>
                    <a:pt x="187419" y="53790"/>
                    <a:pt x="187419" y="41837"/>
                  </a:cubicBezTo>
                  <a:cubicBezTo>
                    <a:pt x="187419" y="41837"/>
                    <a:pt x="187419" y="41837"/>
                    <a:pt x="191907" y="41837"/>
                  </a:cubicBezTo>
                  <a:cubicBezTo>
                    <a:pt x="191907" y="41837"/>
                    <a:pt x="191907" y="41837"/>
                    <a:pt x="196395" y="37354"/>
                  </a:cubicBezTo>
                  <a:cubicBezTo>
                    <a:pt x="196395" y="37354"/>
                    <a:pt x="196395" y="37354"/>
                    <a:pt x="205372" y="29883"/>
                  </a:cubicBezTo>
                  <a:cubicBezTo>
                    <a:pt x="205372" y="29883"/>
                    <a:pt x="205372" y="29883"/>
                    <a:pt x="221829" y="26895"/>
                  </a:cubicBezTo>
                  <a:cubicBezTo>
                    <a:pt x="221829" y="26895"/>
                    <a:pt x="221829" y="26895"/>
                    <a:pt x="227813" y="19424"/>
                  </a:cubicBezTo>
                  <a:cubicBezTo>
                    <a:pt x="227813" y="19424"/>
                    <a:pt x="227813" y="19424"/>
                    <a:pt x="233797" y="16436"/>
                  </a:cubicBezTo>
                  <a:cubicBezTo>
                    <a:pt x="233797" y="16436"/>
                    <a:pt x="233797" y="16436"/>
                    <a:pt x="238285" y="11953"/>
                  </a:cubicBezTo>
                  <a:cubicBezTo>
                    <a:pt x="238285" y="11953"/>
                    <a:pt x="238285" y="11953"/>
                    <a:pt x="262223" y="13447"/>
                  </a:cubicBezTo>
                  <a:cubicBezTo>
                    <a:pt x="262223" y="13447"/>
                    <a:pt x="262223" y="13447"/>
                    <a:pt x="265215" y="5977"/>
                  </a:cubicBezTo>
                  <a:cubicBezTo>
                    <a:pt x="265215" y="5977"/>
                    <a:pt x="265215" y="5977"/>
                    <a:pt x="277183" y="0"/>
                  </a:cubicBezTo>
                  <a:close/>
                </a:path>
              </a:pathLst>
            </a:custGeom>
            <a:grpFill/>
            <a:ln w="6350" cap="flat">
              <a:solidFill>
                <a:srgbClr val="FFFFFF"/>
              </a:solidFill>
              <a:prstDash val="solid"/>
              <a:miter lim="800000"/>
              <a:headEnd/>
              <a:tailEnd/>
            </a:ln>
          </p:spPr>
          <p:txBody>
            <a:bodyPr/>
            <a:lstStyle/>
            <a:p>
              <a:pPr defTabSz="1828434" fontAlgn="auto">
                <a:spcBef>
                  <a:spcPts val="0"/>
                </a:spcBef>
                <a:spcAft>
                  <a:spcPts val="0"/>
                </a:spcAft>
                <a:defRPr/>
              </a:pPr>
              <a:endParaRPr lang="en-US" dirty="0">
                <a:latin typeface="Source Sans Pro Regular" charset="0"/>
                <a:ea typeface="+mn-ea"/>
              </a:endParaRPr>
            </a:p>
          </p:txBody>
        </p:sp>
        <p:sp>
          <p:nvSpPr>
            <p:cNvPr id="283" name="Freeform 282"/>
            <p:cNvSpPr>
              <a:spLocks/>
            </p:cNvSpPr>
            <p:nvPr/>
          </p:nvSpPr>
          <p:spPr bwMode="auto">
            <a:xfrm>
              <a:off x="5957637" y="3282926"/>
              <a:ext cx="448593" cy="285010"/>
            </a:xfrm>
            <a:custGeom>
              <a:avLst/>
              <a:gdLst>
                <a:gd name="connsiteX0" fmla="*/ 373837 w 470138"/>
                <a:gd name="connsiteY0" fmla="*/ 178512 h 298698"/>
                <a:gd name="connsiteX1" fmla="*/ 376847 w 470138"/>
                <a:gd name="connsiteY1" fmla="*/ 178512 h 298698"/>
                <a:gd name="connsiteX2" fmla="*/ 382865 w 470138"/>
                <a:gd name="connsiteY2" fmla="*/ 178512 h 298698"/>
                <a:gd name="connsiteX3" fmla="*/ 391894 w 470138"/>
                <a:gd name="connsiteY3" fmla="*/ 184447 h 298698"/>
                <a:gd name="connsiteX4" fmla="*/ 399417 w 470138"/>
                <a:gd name="connsiteY4" fmla="*/ 191866 h 298698"/>
                <a:gd name="connsiteX5" fmla="*/ 405436 w 470138"/>
                <a:gd name="connsiteY5" fmla="*/ 193350 h 298698"/>
                <a:gd name="connsiteX6" fmla="*/ 409950 w 470138"/>
                <a:gd name="connsiteY6" fmla="*/ 193350 h 298698"/>
                <a:gd name="connsiteX7" fmla="*/ 417474 w 470138"/>
                <a:gd name="connsiteY7" fmla="*/ 193350 h 298698"/>
                <a:gd name="connsiteX8" fmla="*/ 432521 w 470138"/>
                <a:gd name="connsiteY8" fmla="*/ 199285 h 298698"/>
                <a:gd name="connsiteX9" fmla="*/ 441549 w 470138"/>
                <a:gd name="connsiteY9" fmla="*/ 206704 h 298698"/>
                <a:gd name="connsiteX10" fmla="*/ 441549 w 470138"/>
                <a:gd name="connsiteY10" fmla="*/ 212639 h 298698"/>
                <a:gd name="connsiteX11" fmla="*/ 444558 w 470138"/>
                <a:gd name="connsiteY11" fmla="*/ 225993 h 298698"/>
                <a:gd name="connsiteX12" fmla="*/ 449072 w 470138"/>
                <a:gd name="connsiteY12" fmla="*/ 225993 h 298698"/>
                <a:gd name="connsiteX13" fmla="*/ 452082 w 470138"/>
                <a:gd name="connsiteY13" fmla="*/ 225993 h 298698"/>
                <a:gd name="connsiteX14" fmla="*/ 452082 w 470138"/>
                <a:gd name="connsiteY14" fmla="*/ 234896 h 298698"/>
                <a:gd name="connsiteX15" fmla="*/ 456596 w 470138"/>
                <a:gd name="connsiteY15" fmla="*/ 234896 h 298698"/>
                <a:gd name="connsiteX16" fmla="*/ 462615 w 470138"/>
                <a:gd name="connsiteY16" fmla="*/ 240831 h 298698"/>
                <a:gd name="connsiteX17" fmla="*/ 470138 w 470138"/>
                <a:gd name="connsiteY17" fmla="*/ 240831 h 298698"/>
                <a:gd name="connsiteX18" fmla="*/ 462615 w 470138"/>
                <a:gd name="connsiteY18" fmla="*/ 251217 h 298698"/>
                <a:gd name="connsiteX19" fmla="*/ 456596 w 470138"/>
                <a:gd name="connsiteY19" fmla="*/ 254185 h 298698"/>
                <a:gd name="connsiteX20" fmla="*/ 449072 w 470138"/>
                <a:gd name="connsiteY20" fmla="*/ 267539 h 298698"/>
                <a:gd name="connsiteX21" fmla="*/ 440044 w 470138"/>
                <a:gd name="connsiteY21" fmla="*/ 270506 h 298698"/>
                <a:gd name="connsiteX22" fmla="*/ 421988 w 470138"/>
                <a:gd name="connsiteY22" fmla="*/ 270506 h 298698"/>
                <a:gd name="connsiteX23" fmla="*/ 418978 w 470138"/>
                <a:gd name="connsiteY23" fmla="*/ 274958 h 298698"/>
                <a:gd name="connsiteX24" fmla="*/ 406941 w 470138"/>
                <a:gd name="connsiteY24" fmla="*/ 274958 h 298698"/>
                <a:gd name="connsiteX25" fmla="*/ 403931 w 470138"/>
                <a:gd name="connsiteY25" fmla="*/ 285344 h 298698"/>
                <a:gd name="connsiteX26" fmla="*/ 402427 w 470138"/>
                <a:gd name="connsiteY26" fmla="*/ 292763 h 298698"/>
                <a:gd name="connsiteX27" fmla="*/ 399417 w 470138"/>
                <a:gd name="connsiteY27" fmla="*/ 295731 h 298698"/>
                <a:gd name="connsiteX28" fmla="*/ 396408 w 470138"/>
                <a:gd name="connsiteY28" fmla="*/ 298698 h 298698"/>
                <a:gd name="connsiteX29" fmla="*/ 391894 w 470138"/>
                <a:gd name="connsiteY29" fmla="*/ 298698 h 298698"/>
                <a:gd name="connsiteX30" fmla="*/ 387380 w 470138"/>
                <a:gd name="connsiteY30" fmla="*/ 291279 h 298698"/>
                <a:gd name="connsiteX31" fmla="*/ 376847 w 470138"/>
                <a:gd name="connsiteY31" fmla="*/ 286828 h 298698"/>
                <a:gd name="connsiteX32" fmla="*/ 370828 w 470138"/>
                <a:gd name="connsiteY32" fmla="*/ 280893 h 298698"/>
                <a:gd name="connsiteX33" fmla="*/ 370828 w 470138"/>
                <a:gd name="connsiteY33" fmla="*/ 277925 h 298698"/>
                <a:gd name="connsiteX34" fmla="*/ 370828 w 470138"/>
                <a:gd name="connsiteY34" fmla="*/ 273474 h 298698"/>
                <a:gd name="connsiteX35" fmla="*/ 370828 w 470138"/>
                <a:gd name="connsiteY35" fmla="*/ 267539 h 298698"/>
                <a:gd name="connsiteX36" fmla="*/ 370828 w 470138"/>
                <a:gd name="connsiteY36" fmla="*/ 264571 h 298698"/>
                <a:gd name="connsiteX37" fmla="*/ 370828 w 470138"/>
                <a:gd name="connsiteY37" fmla="*/ 252701 h 298698"/>
                <a:gd name="connsiteX38" fmla="*/ 370828 w 470138"/>
                <a:gd name="connsiteY38" fmla="*/ 249733 h 298698"/>
                <a:gd name="connsiteX39" fmla="*/ 370828 w 470138"/>
                <a:gd name="connsiteY39" fmla="*/ 242315 h 298698"/>
                <a:gd name="connsiteX40" fmla="*/ 363304 w 470138"/>
                <a:gd name="connsiteY40" fmla="*/ 231928 h 298698"/>
                <a:gd name="connsiteX41" fmla="*/ 358790 w 470138"/>
                <a:gd name="connsiteY41" fmla="*/ 227477 h 298698"/>
                <a:gd name="connsiteX42" fmla="*/ 358790 w 470138"/>
                <a:gd name="connsiteY42" fmla="*/ 223025 h 298698"/>
                <a:gd name="connsiteX43" fmla="*/ 358790 w 470138"/>
                <a:gd name="connsiteY43" fmla="*/ 220058 h 298698"/>
                <a:gd name="connsiteX44" fmla="*/ 363304 w 470138"/>
                <a:gd name="connsiteY44" fmla="*/ 214123 h 298698"/>
                <a:gd name="connsiteX45" fmla="*/ 370828 w 470138"/>
                <a:gd name="connsiteY45" fmla="*/ 212639 h 298698"/>
                <a:gd name="connsiteX46" fmla="*/ 376847 w 470138"/>
                <a:gd name="connsiteY46" fmla="*/ 206704 h 298698"/>
                <a:gd name="connsiteX47" fmla="*/ 376847 w 470138"/>
                <a:gd name="connsiteY47" fmla="*/ 199285 h 298698"/>
                <a:gd name="connsiteX48" fmla="*/ 373837 w 470138"/>
                <a:gd name="connsiteY48" fmla="*/ 185931 h 298698"/>
                <a:gd name="connsiteX49" fmla="*/ 373837 w 470138"/>
                <a:gd name="connsiteY49" fmla="*/ 182963 h 298698"/>
                <a:gd name="connsiteX50" fmla="*/ 373837 w 470138"/>
                <a:gd name="connsiteY50" fmla="*/ 178512 h 298698"/>
                <a:gd name="connsiteX51" fmla="*/ 275720 w 470138"/>
                <a:gd name="connsiteY51" fmla="*/ 116651 h 298698"/>
                <a:gd name="connsiteX52" fmla="*/ 281022 w 470138"/>
                <a:gd name="connsiteY52" fmla="*/ 116651 h 298698"/>
                <a:gd name="connsiteX53" fmla="*/ 284556 w 470138"/>
                <a:gd name="connsiteY53" fmla="*/ 116651 h 298698"/>
                <a:gd name="connsiteX54" fmla="*/ 288091 w 470138"/>
                <a:gd name="connsiteY54" fmla="*/ 120186 h 298698"/>
                <a:gd name="connsiteX55" fmla="*/ 291626 w 470138"/>
                <a:gd name="connsiteY55" fmla="*/ 125488 h 298698"/>
                <a:gd name="connsiteX56" fmla="*/ 291626 w 470138"/>
                <a:gd name="connsiteY56" fmla="*/ 130790 h 298698"/>
                <a:gd name="connsiteX57" fmla="*/ 284556 w 470138"/>
                <a:gd name="connsiteY57" fmla="*/ 134325 h 298698"/>
                <a:gd name="connsiteX58" fmla="*/ 281022 w 470138"/>
                <a:gd name="connsiteY58" fmla="*/ 130790 h 298698"/>
                <a:gd name="connsiteX59" fmla="*/ 281022 w 470138"/>
                <a:gd name="connsiteY59" fmla="*/ 125488 h 298698"/>
                <a:gd name="connsiteX60" fmla="*/ 275720 w 470138"/>
                <a:gd name="connsiteY60" fmla="*/ 121953 h 298698"/>
                <a:gd name="connsiteX61" fmla="*/ 275720 w 470138"/>
                <a:gd name="connsiteY61" fmla="*/ 120186 h 298698"/>
                <a:gd name="connsiteX62" fmla="*/ 309302 w 470138"/>
                <a:gd name="connsiteY62" fmla="*/ 107814 h 298698"/>
                <a:gd name="connsiteX63" fmla="*/ 314604 w 470138"/>
                <a:gd name="connsiteY63" fmla="*/ 107814 h 298698"/>
                <a:gd name="connsiteX64" fmla="*/ 319906 w 470138"/>
                <a:gd name="connsiteY64" fmla="*/ 113116 h 298698"/>
                <a:gd name="connsiteX65" fmla="*/ 323441 w 470138"/>
                <a:gd name="connsiteY65" fmla="*/ 116651 h 298698"/>
                <a:gd name="connsiteX66" fmla="*/ 330511 w 470138"/>
                <a:gd name="connsiteY66" fmla="*/ 120186 h 298698"/>
                <a:gd name="connsiteX67" fmla="*/ 330511 w 470138"/>
                <a:gd name="connsiteY67" fmla="*/ 116651 h 298698"/>
                <a:gd name="connsiteX68" fmla="*/ 339348 w 470138"/>
                <a:gd name="connsiteY68" fmla="*/ 116651 h 298698"/>
                <a:gd name="connsiteX69" fmla="*/ 344650 w 470138"/>
                <a:gd name="connsiteY69" fmla="*/ 116651 h 298698"/>
                <a:gd name="connsiteX70" fmla="*/ 351720 w 470138"/>
                <a:gd name="connsiteY70" fmla="*/ 121954 h 298698"/>
                <a:gd name="connsiteX71" fmla="*/ 364092 w 470138"/>
                <a:gd name="connsiteY71" fmla="*/ 130791 h 298698"/>
                <a:gd name="connsiteX72" fmla="*/ 364092 w 470138"/>
                <a:gd name="connsiteY72" fmla="*/ 139628 h 298698"/>
                <a:gd name="connsiteX73" fmla="*/ 358789 w 470138"/>
                <a:gd name="connsiteY73" fmla="*/ 144930 h 298698"/>
                <a:gd name="connsiteX74" fmla="*/ 353487 w 470138"/>
                <a:gd name="connsiteY74" fmla="*/ 144930 h 298698"/>
                <a:gd name="connsiteX75" fmla="*/ 348185 w 470138"/>
                <a:gd name="connsiteY75" fmla="*/ 144930 h 298698"/>
                <a:gd name="connsiteX76" fmla="*/ 348185 w 470138"/>
                <a:gd name="connsiteY76" fmla="*/ 146698 h 298698"/>
                <a:gd name="connsiteX77" fmla="*/ 335813 w 470138"/>
                <a:gd name="connsiteY77" fmla="*/ 146698 h 298698"/>
                <a:gd name="connsiteX78" fmla="*/ 330511 w 470138"/>
                <a:gd name="connsiteY78" fmla="*/ 146698 h 298698"/>
                <a:gd name="connsiteX79" fmla="*/ 328743 w 470138"/>
                <a:gd name="connsiteY79" fmla="*/ 146698 h 298698"/>
                <a:gd name="connsiteX80" fmla="*/ 325209 w 470138"/>
                <a:gd name="connsiteY80" fmla="*/ 141396 h 298698"/>
                <a:gd name="connsiteX81" fmla="*/ 323441 w 470138"/>
                <a:gd name="connsiteY81" fmla="*/ 134326 h 298698"/>
                <a:gd name="connsiteX82" fmla="*/ 325209 w 470138"/>
                <a:gd name="connsiteY82" fmla="*/ 127256 h 298698"/>
                <a:gd name="connsiteX83" fmla="*/ 316371 w 470138"/>
                <a:gd name="connsiteY83" fmla="*/ 127256 h 298698"/>
                <a:gd name="connsiteX84" fmla="*/ 309302 w 470138"/>
                <a:gd name="connsiteY84" fmla="*/ 125488 h 298698"/>
                <a:gd name="connsiteX85" fmla="*/ 309302 w 470138"/>
                <a:gd name="connsiteY85" fmla="*/ 120186 h 298698"/>
                <a:gd name="connsiteX86" fmla="*/ 309302 w 470138"/>
                <a:gd name="connsiteY86" fmla="*/ 116651 h 298698"/>
                <a:gd name="connsiteX87" fmla="*/ 309302 w 470138"/>
                <a:gd name="connsiteY87" fmla="*/ 111349 h 298698"/>
                <a:gd name="connsiteX88" fmla="*/ 258045 w 470138"/>
                <a:gd name="connsiteY88" fmla="*/ 93675 h 298698"/>
                <a:gd name="connsiteX89" fmla="*/ 261580 w 470138"/>
                <a:gd name="connsiteY89" fmla="*/ 93675 h 298698"/>
                <a:gd name="connsiteX90" fmla="*/ 272184 w 470138"/>
                <a:gd name="connsiteY90" fmla="*/ 93675 h 298698"/>
                <a:gd name="connsiteX91" fmla="*/ 281021 w 470138"/>
                <a:gd name="connsiteY91" fmla="*/ 93675 h 298698"/>
                <a:gd name="connsiteX92" fmla="*/ 282788 w 470138"/>
                <a:gd name="connsiteY92" fmla="*/ 100745 h 298698"/>
                <a:gd name="connsiteX93" fmla="*/ 302230 w 470138"/>
                <a:gd name="connsiteY93" fmla="*/ 100745 h 298698"/>
                <a:gd name="connsiteX94" fmla="*/ 293393 w 470138"/>
                <a:gd name="connsiteY94" fmla="*/ 106047 h 298698"/>
                <a:gd name="connsiteX95" fmla="*/ 291625 w 470138"/>
                <a:gd name="connsiteY95" fmla="*/ 107815 h 298698"/>
                <a:gd name="connsiteX96" fmla="*/ 291625 w 470138"/>
                <a:gd name="connsiteY96" fmla="*/ 104280 h 298698"/>
                <a:gd name="connsiteX97" fmla="*/ 286323 w 470138"/>
                <a:gd name="connsiteY97" fmla="*/ 104280 h 298698"/>
                <a:gd name="connsiteX98" fmla="*/ 282788 w 470138"/>
                <a:gd name="connsiteY98" fmla="*/ 104280 h 298698"/>
                <a:gd name="connsiteX99" fmla="*/ 277486 w 470138"/>
                <a:gd name="connsiteY99" fmla="*/ 104280 h 298698"/>
                <a:gd name="connsiteX100" fmla="*/ 273951 w 470138"/>
                <a:gd name="connsiteY100" fmla="*/ 104280 h 298698"/>
                <a:gd name="connsiteX101" fmla="*/ 270417 w 470138"/>
                <a:gd name="connsiteY101" fmla="*/ 104280 h 298698"/>
                <a:gd name="connsiteX102" fmla="*/ 265114 w 470138"/>
                <a:gd name="connsiteY102" fmla="*/ 104280 h 298698"/>
                <a:gd name="connsiteX103" fmla="*/ 258045 w 470138"/>
                <a:gd name="connsiteY103" fmla="*/ 102512 h 298698"/>
                <a:gd name="connsiteX104" fmla="*/ 258045 w 470138"/>
                <a:gd name="connsiteY104" fmla="*/ 100745 h 298698"/>
                <a:gd name="connsiteX105" fmla="*/ 258045 w 470138"/>
                <a:gd name="connsiteY105" fmla="*/ 97210 h 298698"/>
                <a:gd name="connsiteX106" fmla="*/ 187348 w 470138"/>
                <a:gd name="connsiteY106" fmla="*/ 51256 h 298698"/>
                <a:gd name="connsiteX107" fmla="*/ 194417 w 470138"/>
                <a:gd name="connsiteY107" fmla="*/ 51256 h 298698"/>
                <a:gd name="connsiteX108" fmla="*/ 197952 w 470138"/>
                <a:gd name="connsiteY108" fmla="*/ 51256 h 298698"/>
                <a:gd name="connsiteX109" fmla="*/ 201487 w 470138"/>
                <a:gd name="connsiteY109" fmla="*/ 53023 h 298698"/>
                <a:gd name="connsiteX110" fmla="*/ 203254 w 470138"/>
                <a:gd name="connsiteY110" fmla="*/ 56558 h 298698"/>
                <a:gd name="connsiteX111" fmla="*/ 208557 w 470138"/>
                <a:gd name="connsiteY111" fmla="*/ 65395 h 298698"/>
                <a:gd name="connsiteX112" fmla="*/ 213859 w 470138"/>
                <a:gd name="connsiteY112" fmla="*/ 65395 h 298698"/>
                <a:gd name="connsiteX113" fmla="*/ 217394 w 470138"/>
                <a:gd name="connsiteY113" fmla="*/ 74233 h 298698"/>
                <a:gd name="connsiteX114" fmla="*/ 217394 w 470138"/>
                <a:gd name="connsiteY114" fmla="*/ 81303 h 298698"/>
                <a:gd name="connsiteX115" fmla="*/ 217394 w 470138"/>
                <a:gd name="connsiteY115" fmla="*/ 86605 h 298698"/>
                <a:gd name="connsiteX116" fmla="*/ 212092 w 470138"/>
                <a:gd name="connsiteY116" fmla="*/ 86605 h 298698"/>
                <a:gd name="connsiteX117" fmla="*/ 206789 w 470138"/>
                <a:gd name="connsiteY117" fmla="*/ 81303 h 298698"/>
                <a:gd name="connsiteX118" fmla="*/ 203254 w 470138"/>
                <a:gd name="connsiteY118" fmla="*/ 77768 h 298698"/>
                <a:gd name="connsiteX119" fmla="*/ 194417 w 470138"/>
                <a:gd name="connsiteY119" fmla="*/ 81303 h 298698"/>
                <a:gd name="connsiteX120" fmla="*/ 187348 w 470138"/>
                <a:gd name="connsiteY120" fmla="*/ 83070 h 298698"/>
                <a:gd name="connsiteX121" fmla="*/ 182046 w 470138"/>
                <a:gd name="connsiteY121" fmla="*/ 79535 h 298698"/>
                <a:gd name="connsiteX122" fmla="*/ 178511 w 470138"/>
                <a:gd name="connsiteY122" fmla="*/ 74233 h 298698"/>
                <a:gd name="connsiteX123" fmla="*/ 169674 w 470138"/>
                <a:gd name="connsiteY123" fmla="*/ 68930 h 298698"/>
                <a:gd name="connsiteX124" fmla="*/ 169674 w 470138"/>
                <a:gd name="connsiteY124" fmla="*/ 63628 h 298698"/>
                <a:gd name="connsiteX125" fmla="*/ 169674 w 470138"/>
                <a:gd name="connsiteY125" fmla="*/ 56558 h 298698"/>
                <a:gd name="connsiteX126" fmla="*/ 174976 w 470138"/>
                <a:gd name="connsiteY126" fmla="*/ 56558 h 298698"/>
                <a:gd name="connsiteX127" fmla="*/ 180278 w 470138"/>
                <a:gd name="connsiteY127" fmla="*/ 56558 h 298698"/>
                <a:gd name="connsiteX128" fmla="*/ 180278 w 470138"/>
                <a:gd name="connsiteY128" fmla="*/ 53023 h 298698"/>
                <a:gd name="connsiteX129" fmla="*/ 12372 w 470138"/>
                <a:gd name="connsiteY129" fmla="*/ 15908 h 298698"/>
                <a:gd name="connsiteX130" fmla="*/ 12372 w 470138"/>
                <a:gd name="connsiteY130" fmla="*/ 21210 h 298698"/>
                <a:gd name="connsiteX131" fmla="*/ 12372 w 470138"/>
                <a:gd name="connsiteY131" fmla="*/ 24745 h 298698"/>
                <a:gd name="connsiteX132" fmla="*/ 8837 w 470138"/>
                <a:gd name="connsiteY132" fmla="*/ 28280 h 298698"/>
                <a:gd name="connsiteX133" fmla="*/ 7069 w 470138"/>
                <a:gd name="connsiteY133" fmla="*/ 31815 h 298698"/>
                <a:gd name="connsiteX134" fmla="*/ 7069 w 470138"/>
                <a:gd name="connsiteY134" fmla="*/ 38885 h 298698"/>
                <a:gd name="connsiteX135" fmla="*/ 0 w 470138"/>
                <a:gd name="connsiteY135" fmla="*/ 35350 h 298698"/>
                <a:gd name="connsiteX136" fmla="*/ 0 w 470138"/>
                <a:gd name="connsiteY136" fmla="*/ 31815 h 298698"/>
                <a:gd name="connsiteX137" fmla="*/ 0 w 470138"/>
                <a:gd name="connsiteY137" fmla="*/ 28280 h 298698"/>
                <a:gd name="connsiteX138" fmla="*/ 7069 w 470138"/>
                <a:gd name="connsiteY138" fmla="*/ 21210 h 298698"/>
                <a:gd name="connsiteX139" fmla="*/ 58325 w 470138"/>
                <a:gd name="connsiteY139" fmla="*/ 0 h 298698"/>
                <a:gd name="connsiteX140" fmla="*/ 63627 w 470138"/>
                <a:gd name="connsiteY140" fmla="*/ 0 h 298698"/>
                <a:gd name="connsiteX141" fmla="*/ 77767 w 470138"/>
                <a:gd name="connsiteY141" fmla="*/ 0 h 298698"/>
                <a:gd name="connsiteX142" fmla="*/ 83069 w 470138"/>
                <a:gd name="connsiteY142" fmla="*/ 0 h 298698"/>
                <a:gd name="connsiteX143" fmla="*/ 88372 w 470138"/>
                <a:gd name="connsiteY143" fmla="*/ 8837 h 298698"/>
                <a:gd name="connsiteX144" fmla="*/ 88372 w 470138"/>
                <a:gd name="connsiteY144" fmla="*/ 10604 h 298698"/>
                <a:gd name="connsiteX145" fmla="*/ 88372 w 470138"/>
                <a:gd name="connsiteY145" fmla="*/ 15907 h 298698"/>
                <a:gd name="connsiteX146" fmla="*/ 86604 w 470138"/>
                <a:gd name="connsiteY146" fmla="*/ 21209 h 298698"/>
                <a:gd name="connsiteX147" fmla="*/ 86604 w 470138"/>
                <a:gd name="connsiteY147" fmla="*/ 22977 h 298698"/>
                <a:gd name="connsiteX148" fmla="*/ 81302 w 470138"/>
                <a:gd name="connsiteY148" fmla="*/ 28279 h 298698"/>
                <a:gd name="connsiteX149" fmla="*/ 77767 w 470138"/>
                <a:gd name="connsiteY149" fmla="*/ 28279 h 298698"/>
                <a:gd name="connsiteX150" fmla="*/ 72465 w 470138"/>
                <a:gd name="connsiteY150" fmla="*/ 28279 h 298698"/>
                <a:gd name="connsiteX151" fmla="*/ 68930 w 470138"/>
                <a:gd name="connsiteY151" fmla="*/ 28279 h 298698"/>
                <a:gd name="connsiteX152" fmla="*/ 60092 w 470138"/>
                <a:gd name="connsiteY152" fmla="*/ 22977 h 298698"/>
                <a:gd name="connsiteX153" fmla="*/ 58325 w 470138"/>
                <a:gd name="connsiteY153" fmla="*/ 22977 h 298698"/>
                <a:gd name="connsiteX154" fmla="*/ 49488 w 470138"/>
                <a:gd name="connsiteY154" fmla="*/ 15907 h 298698"/>
                <a:gd name="connsiteX155" fmla="*/ 49488 w 470138"/>
                <a:gd name="connsiteY155" fmla="*/ 7070 h 298698"/>
                <a:gd name="connsiteX156" fmla="*/ 49488 w 470138"/>
                <a:gd name="connsiteY156" fmla="*/ 3535 h 298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Lst>
              <a:rect l="l" t="t" r="r" b="b"/>
              <a:pathLst>
                <a:path w="470138" h="298698">
                  <a:moveTo>
                    <a:pt x="373837" y="178512"/>
                  </a:moveTo>
                  <a:cubicBezTo>
                    <a:pt x="376847" y="178512"/>
                    <a:pt x="376847" y="178512"/>
                    <a:pt x="376847" y="178512"/>
                  </a:cubicBezTo>
                  <a:cubicBezTo>
                    <a:pt x="382865" y="178512"/>
                    <a:pt x="382865" y="178512"/>
                    <a:pt x="382865" y="178512"/>
                  </a:cubicBezTo>
                  <a:cubicBezTo>
                    <a:pt x="391894" y="184447"/>
                    <a:pt x="391894" y="184447"/>
                    <a:pt x="391894" y="184447"/>
                  </a:cubicBezTo>
                  <a:cubicBezTo>
                    <a:pt x="399417" y="191866"/>
                    <a:pt x="399417" y="191866"/>
                    <a:pt x="399417" y="191866"/>
                  </a:cubicBezTo>
                  <a:cubicBezTo>
                    <a:pt x="399417" y="191866"/>
                    <a:pt x="403931" y="193350"/>
                    <a:pt x="405436" y="193350"/>
                  </a:cubicBezTo>
                  <a:cubicBezTo>
                    <a:pt x="406941" y="193350"/>
                    <a:pt x="408445" y="193350"/>
                    <a:pt x="409950" y="193350"/>
                  </a:cubicBezTo>
                  <a:cubicBezTo>
                    <a:pt x="411455" y="193350"/>
                    <a:pt x="417474" y="193350"/>
                    <a:pt x="417474" y="193350"/>
                  </a:cubicBezTo>
                  <a:cubicBezTo>
                    <a:pt x="432521" y="199285"/>
                    <a:pt x="432521" y="199285"/>
                    <a:pt x="432521" y="199285"/>
                  </a:cubicBezTo>
                  <a:cubicBezTo>
                    <a:pt x="441549" y="206704"/>
                    <a:pt x="441549" y="206704"/>
                    <a:pt x="441549" y="206704"/>
                  </a:cubicBezTo>
                  <a:cubicBezTo>
                    <a:pt x="441549" y="212639"/>
                    <a:pt x="441549" y="212639"/>
                    <a:pt x="441549" y="212639"/>
                  </a:cubicBezTo>
                  <a:cubicBezTo>
                    <a:pt x="444558" y="225993"/>
                    <a:pt x="444558" y="225993"/>
                    <a:pt x="444558" y="225993"/>
                  </a:cubicBezTo>
                  <a:cubicBezTo>
                    <a:pt x="449072" y="225993"/>
                    <a:pt x="449072" y="225993"/>
                    <a:pt x="449072" y="225993"/>
                  </a:cubicBezTo>
                  <a:cubicBezTo>
                    <a:pt x="452082" y="225993"/>
                    <a:pt x="452082" y="225993"/>
                    <a:pt x="452082" y="225993"/>
                  </a:cubicBezTo>
                  <a:cubicBezTo>
                    <a:pt x="452082" y="234896"/>
                    <a:pt x="452082" y="234896"/>
                    <a:pt x="452082" y="234896"/>
                  </a:cubicBezTo>
                  <a:cubicBezTo>
                    <a:pt x="456596" y="234896"/>
                    <a:pt x="456596" y="234896"/>
                    <a:pt x="456596" y="234896"/>
                  </a:cubicBezTo>
                  <a:cubicBezTo>
                    <a:pt x="462615" y="240831"/>
                    <a:pt x="462615" y="240831"/>
                    <a:pt x="462615" y="240831"/>
                  </a:cubicBezTo>
                  <a:cubicBezTo>
                    <a:pt x="470138" y="240831"/>
                    <a:pt x="470138" y="240831"/>
                    <a:pt x="470138" y="240831"/>
                  </a:cubicBezTo>
                  <a:cubicBezTo>
                    <a:pt x="462615" y="251217"/>
                    <a:pt x="462615" y="251217"/>
                    <a:pt x="462615" y="251217"/>
                  </a:cubicBezTo>
                  <a:cubicBezTo>
                    <a:pt x="456596" y="254185"/>
                    <a:pt x="456596" y="254185"/>
                    <a:pt x="456596" y="254185"/>
                  </a:cubicBezTo>
                  <a:cubicBezTo>
                    <a:pt x="449072" y="267539"/>
                    <a:pt x="449072" y="267539"/>
                    <a:pt x="449072" y="267539"/>
                  </a:cubicBezTo>
                  <a:cubicBezTo>
                    <a:pt x="440044" y="270506"/>
                    <a:pt x="440044" y="270506"/>
                    <a:pt x="440044" y="270506"/>
                  </a:cubicBezTo>
                  <a:cubicBezTo>
                    <a:pt x="421988" y="270506"/>
                    <a:pt x="421988" y="270506"/>
                    <a:pt x="421988" y="270506"/>
                  </a:cubicBezTo>
                  <a:cubicBezTo>
                    <a:pt x="418978" y="274958"/>
                    <a:pt x="418978" y="274958"/>
                    <a:pt x="418978" y="274958"/>
                  </a:cubicBezTo>
                  <a:cubicBezTo>
                    <a:pt x="406941" y="274958"/>
                    <a:pt x="406941" y="274958"/>
                    <a:pt x="406941" y="274958"/>
                  </a:cubicBezTo>
                  <a:cubicBezTo>
                    <a:pt x="403931" y="285344"/>
                    <a:pt x="403931" y="285344"/>
                    <a:pt x="403931" y="285344"/>
                  </a:cubicBezTo>
                  <a:cubicBezTo>
                    <a:pt x="402427" y="292763"/>
                    <a:pt x="402427" y="292763"/>
                    <a:pt x="402427" y="292763"/>
                  </a:cubicBezTo>
                  <a:cubicBezTo>
                    <a:pt x="399417" y="295731"/>
                    <a:pt x="399417" y="295731"/>
                    <a:pt x="399417" y="295731"/>
                  </a:cubicBezTo>
                  <a:cubicBezTo>
                    <a:pt x="396408" y="298698"/>
                    <a:pt x="396408" y="298698"/>
                    <a:pt x="396408" y="298698"/>
                  </a:cubicBezTo>
                  <a:cubicBezTo>
                    <a:pt x="391894" y="298698"/>
                    <a:pt x="391894" y="298698"/>
                    <a:pt x="391894" y="298698"/>
                  </a:cubicBezTo>
                  <a:cubicBezTo>
                    <a:pt x="387380" y="291279"/>
                    <a:pt x="387380" y="291279"/>
                    <a:pt x="387380" y="291279"/>
                  </a:cubicBezTo>
                  <a:cubicBezTo>
                    <a:pt x="376847" y="286828"/>
                    <a:pt x="376847" y="286828"/>
                    <a:pt x="376847" y="286828"/>
                  </a:cubicBezTo>
                  <a:cubicBezTo>
                    <a:pt x="370828" y="280893"/>
                    <a:pt x="370828" y="280893"/>
                    <a:pt x="370828" y="280893"/>
                  </a:cubicBezTo>
                  <a:cubicBezTo>
                    <a:pt x="370828" y="277925"/>
                    <a:pt x="370828" y="277925"/>
                    <a:pt x="370828" y="277925"/>
                  </a:cubicBezTo>
                  <a:cubicBezTo>
                    <a:pt x="370828" y="273474"/>
                    <a:pt x="370828" y="273474"/>
                    <a:pt x="370828" y="273474"/>
                  </a:cubicBezTo>
                  <a:cubicBezTo>
                    <a:pt x="370828" y="267539"/>
                    <a:pt x="370828" y="267539"/>
                    <a:pt x="370828" y="267539"/>
                  </a:cubicBezTo>
                  <a:cubicBezTo>
                    <a:pt x="370828" y="264571"/>
                    <a:pt x="370828" y="264571"/>
                    <a:pt x="370828" y="264571"/>
                  </a:cubicBezTo>
                  <a:cubicBezTo>
                    <a:pt x="370828" y="252701"/>
                    <a:pt x="370828" y="252701"/>
                    <a:pt x="370828" y="252701"/>
                  </a:cubicBezTo>
                  <a:cubicBezTo>
                    <a:pt x="370828" y="249733"/>
                    <a:pt x="370828" y="249733"/>
                    <a:pt x="370828" y="249733"/>
                  </a:cubicBezTo>
                  <a:cubicBezTo>
                    <a:pt x="370828" y="242315"/>
                    <a:pt x="370828" y="242315"/>
                    <a:pt x="370828" y="242315"/>
                  </a:cubicBezTo>
                  <a:cubicBezTo>
                    <a:pt x="363304" y="231928"/>
                    <a:pt x="363304" y="231928"/>
                    <a:pt x="363304" y="231928"/>
                  </a:cubicBezTo>
                  <a:cubicBezTo>
                    <a:pt x="358790" y="227477"/>
                    <a:pt x="358790" y="227477"/>
                    <a:pt x="358790" y="227477"/>
                  </a:cubicBezTo>
                  <a:cubicBezTo>
                    <a:pt x="358790" y="223025"/>
                    <a:pt x="358790" y="223025"/>
                    <a:pt x="358790" y="223025"/>
                  </a:cubicBezTo>
                  <a:cubicBezTo>
                    <a:pt x="358790" y="220058"/>
                    <a:pt x="358790" y="220058"/>
                    <a:pt x="358790" y="220058"/>
                  </a:cubicBezTo>
                  <a:cubicBezTo>
                    <a:pt x="363304" y="214123"/>
                    <a:pt x="363304" y="214123"/>
                    <a:pt x="363304" y="214123"/>
                  </a:cubicBezTo>
                  <a:cubicBezTo>
                    <a:pt x="370828" y="212639"/>
                    <a:pt x="370828" y="212639"/>
                    <a:pt x="370828" y="212639"/>
                  </a:cubicBezTo>
                  <a:cubicBezTo>
                    <a:pt x="376847" y="206704"/>
                    <a:pt x="376847" y="206704"/>
                    <a:pt x="376847" y="206704"/>
                  </a:cubicBezTo>
                  <a:lnTo>
                    <a:pt x="376847" y="199285"/>
                  </a:lnTo>
                  <a:cubicBezTo>
                    <a:pt x="373837" y="185931"/>
                    <a:pt x="373837" y="185931"/>
                    <a:pt x="373837" y="185931"/>
                  </a:cubicBezTo>
                  <a:cubicBezTo>
                    <a:pt x="373837" y="182963"/>
                    <a:pt x="373837" y="182963"/>
                    <a:pt x="373837" y="182963"/>
                  </a:cubicBezTo>
                  <a:cubicBezTo>
                    <a:pt x="373837" y="178512"/>
                    <a:pt x="373837" y="178512"/>
                    <a:pt x="373837" y="178512"/>
                  </a:cubicBezTo>
                  <a:close/>
                  <a:moveTo>
                    <a:pt x="275720" y="116651"/>
                  </a:moveTo>
                  <a:lnTo>
                    <a:pt x="281022" y="116651"/>
                  </a:lnTo>
                  <a:lnTo>
                    <a:pt x="284556" y="116651"/>
                  </a:lnTo>
                  <a:lnTo>
                    <a:pt x="288091" y="120186"/>
                  </a:lnTo>
                  <a:lnTo>
                    <a:pt x="291626" y="125488"/>
                  </a:lnTo>
                  <a:lnTo>
                    <a:pt x="291626" y="130790"/>
                  </a:lnTo>
                  <a:lnTo>
                    <a:pt x="284556" y="134325"/>
                  </a:lnTo>
                  <a:lnTo>
                    <a:pt x="281022" y="130790"/>
                  </a:lnTo>
                  <a:lnTo>
                    <a:pt x="281022" y="125488"/>
                  </a:lnTo>
                  <a:lnTo>
                    <a:pt x="275720" y="121953"/>
                  </a:lnTo>
                  <a:lnTo>
                    <a:pt x="275720" y="120186"/>
                  </a:lnTo>
                  <a:close/>
                  <a:moveTo>
                    <a:pt x="309302" y="107814"/>
                  </a:moveTo>
                  <a:lnTo>
                    <a:pt x="314604" y="107814"/>
                  </a:lnTo>
                  <a:lnTo>
                    <a:pt x="319906" y="113116"/>
                  </a:lnTo>
                  <a:lnTo>
                    <a:pt x="323441" y="116651"/>
                  </a:lnTo>
                  <a:lnTo>
                    <a:pt x="330511" y="120186"/>
                  </a:lnTo>
                  <a:lnTo>
                    <a:pt x="330511" y="116651"/>
                  </a:lnTo>
                  <a:lnTo>
                    <a:pt x="339348" y="116651"/>
                  </a:lnTo>
                  <a:lnTo>
                    <a:pt x="344650" y="116651"/>
                  </a:lnTo>
                  <a:lnTo>
                    <a:pt x="351720" y="121954"/>
                  </a:lnTo>
                  <a:lnTo>
                    <a:pt x="364092" y="130791"/>
                  </a:lnTo>
                  <a:lnTo>
                    <a:pt x="364092" y="139628"/>
                  </a:lnTo>
                  <a:lnTo>
                    <a:pt x="358789" y="144930"/>
                  </a:lnTo>
                  <a:lnTo>
                    <a:pt x="353487" y="144930"/>
                  </a:lnTo>
                  <a:lnTo>
                    <a:pt x="348185" y="144930"/>
                  </a:lnTo>
                  <a:lnTo>
                    <a:pt x="348185" y="146698"/>
                  </a:lnTo>
                  <a:lnTo>
                    <a:pt x="335813" y="146698"/>
                  </a:lnTo>
                  <a:lnTo>
                    <a:pt x="330511" y="146698"/>
                  </a:lnTo>
                  <a:lnTo>
                    <a:pt x="328743" y="146698"/>
                  </a:lnTo>
                  <a:lnTo>
                    <a:pt x="325209" y="141396"/>
                  </a:lnTo>
                  <a:lnTo>
                    <a:pt x="323441" y="134326"/>
                  </a:lnTo>
                  <a:lnTo>
                    <a:pt x="325209" y="127256"/>
                  </a:lnTo>
                  <a:lnTo>
                    <a:pt x="316371" y="127256"/>
                  </a:lnTo>
                  <a:lnTo>
                    <a:pt x="309302" y="125488"/>
                  </a:lnTo>
                  <a:lnTo>
                    <a:pt x="309302" y="120186"/>
                  </a:lnTo>
                  <a:lnTo>
                    <a:pt x="309302" y="116651"/>
                  </a:lnTo>
                  <a:lnTo>
                    <a:pt x="309302" y="111349"/>
                  </a:lnTo>
                  <a:close/>
                  <a:moveTo>
                    <a:pt x="258045" y="93675"/>
                  </a:moveTo>
                  <a:lnTo>
                    <a:pt x="261580" y="93675"/>
                  </a:lnTo>
                  <a:lnTo>
                    <a:pt x="272184" y="93675"/>
                  </a:lnTo>
                  <a:lnTo>
                    <a:pt x="281021" y="93675"/>
                  </a:lnTo>
                  <a:lnTo>
                    <a:pt x="282788" y="100745"/>
                  </a:lnTo>
                  <a:lnTo>
                    <a:pt x="302230" y="100745"/>
                  </a:lnTo>
                  <a:lnTo>
                    <a:pt x="293393" y="106047"/>
                  </a:lnTo>
                  <a:lnTo>
                    <a:pt x="291625" y="107815"/>
                  </a:lnTo>
                  <a:lnTo>
                    <a:pt x="291625" y="104280"/>
                  </a:lnTo>
                  <a:lnTo>
                    <a:pt x="286323" y="104280"/>
                  </a:lnTo>
                  <a:lnTo>
                    <a:pt x="282788" y="104280"/>
                  </a:lnTo>
                  <a:lnTo>
                    <a:pt x="277486" y="104280"/>
                  </a:lnTo>
                  <a:lnTo>
                    <a:pt x="273951" y="104280"/>
                  </a:lnTo>
                  <a:lnTo>
                    <a:pt x="270417" y="104280"/>
                  </a:lnTo>
                  <a:lnTo>
                    <a:pt x="265114" y="104280"/>
                  </a:lnTo>
                  <a:lnTo>
                    <a:pt x="258045" y="102512"/>
                  </a:lnTo>
                  <a:lnTo>
                    <a:pt x="258045" y="100745"/>
                  </a:lnTo>
                  <a:lnTo>
                    <a:pt x="258045" y="97210"/>
                  </a:lnTo>
                  <a:close/>
                  <a:moveTo>
                    <a:pt x="187348" y="51256"/>
                  </a:moveTo>
                  <a:lnTo>
                    <a:pt x="194417" y="51256"/>
                  </a:lnTo>
                  <a:lnTo>
                    <a:pt x="197952" y="51256"/>
                  </a:lnTo>
                  <a:lnTo>
                    <a:pt x="201487" y="53023"/>
                  </a:lnTo>
                  <a:lnTo>
                    <a:pt x="203254" y="56558"/>
                  </a:lnTo>
                  <a:lnTo>
                    <a:pt x="208557" y="65395"/>
                  </a:lnTo>
                  <a:lnTo>
                    <a:pt x="213859" y="65395"/>
                  </a:lnTo>
                  <a:lnTo>
                    <a:pt x="217394" y="74233"/>
                  </a:lnTo>
                  <a:lnTo>
                    <a:pt x="217394" y="81303"/>
                  </a:lnTo>
                  <a:lnTo>
                    <a:pt x="217394" y="86605"/>
                  </a:lnTo>
                  <a:lnTo>
                    <a:pt x="212092" y="86605"/>
                  </a:lnTo>
                  <a:lnTo>
                    <a:pt x="206789" y="81303"/>
                  </a:lnTo>
                  <a:lnTo>
                    <a:pt x="203254" y="77768"/>
                  </a:lnTo>
                  <a:lnTo>
                    <a:pt x="194417" y="81303"/>
                  </a:lnTo>
                  <a:lnTo>
                    <a:pt x="187348" y="83070"/>
                  </a:lnTo>
                  <a:lnTo>
                    <a:pt x="182046" y="79535"/>
                  </a:lnTo>
                  <a:lnTo>
                    <a:pt x="178511" y="74233"/>
                  </a:lnTo>
                  <a:lnTo>
                    <a:pt x="169674" y="68930"/>
                  </a:lnTo>
                  <a:lnTo>
                    <a:pt x="169674" y="63628"/>
                  </a:lnTo>
                  <a:lnTo>
                    <a:pt x="169674" y="56558"/>
                  </a:lnTo>
                  <a:lnTo>
                    <a:pt x="174976" y="56558"/>
                  </a:lnTo>
                  <a:lnTo>
                    <a:pt x="180278" y="56558"/>
                  </a:lnTo>
                  <a:lnTo>
                    <a:pt x="180278" y="53023"/>
                  </a:lnTo>
                  <a:close/>
                  <a:moveTo>
                    <a:pt x="12372" y="15908"/>
                  </a:moveTo>
                  <a:lnTo>
                    <a:pt x="12372" y="21210"/>
                  </a:lnTo>
                  <a:lnTo>
                    <a:pt x="12372" y="24745"/>
                  </a:lnTo>
                  <a:lnTo>
                    <a:pt x="8837" y="28280"/>
                  </a:lnTo>
                  <a:lnTo>
                    <a:pt x="7069" y="31815"/>
                  </a:lnTo>
                  <a:lnTo>
                    <a:pt x="7069" y="38885"/>
                  </a:lnTo>
                  <a:lnTo>
                    <a:pt x="0" y="35350"/>
                  </a:lnTo>
                  <a:lnTo>
                    <a:pt x="0" y="31815"/>
                  </a:lnTo>
                  <a:lnTo>
                    <a:pt x="0" y="28280"/>
                  </a:lnTo>
                  <a:lnTo>
                    <a:pt x="7069" y="21210"/>
                  </a:lnTo>
                  <a:close/>
                  <a:moveTo>
                    <a:pt x="58325" y="0"/>
                  </a:moveTo>
                  <a:lnTo>
                    <a:pt x="63627" y="0"/>
                  </a:lnTo>
                  <a:lnTo>
                    <a:pt x="77767" y="0"/>
                  </a:lnTo>
                  <a:lnTo>
                    <a:pt x="83069" y="0"/>
                  </a:lnTo>
                  <a:lnTo>
                    <a:pt x="88372" y="8837"/>
                  </a:lnTo>
                  <a:lnTo>
                    <a:pt x="88372" y="10604"/>
                  </a:lnTo>
                  <a:lnTo>
                    <a:pt x="88372" y="15907"/>
                  </a:lnTo>
                  <a:lnTo>
                    <a:pt x="86604" y="21209"/>
                  </a:lnTo>
                  <a:lnTo>
                    <a:pt x="86604" y="22977"/>
                  </a:lnTo>
                  <a:lnTo>
                    <a:pt x="81302" y="28279"/>
                  </a:lnTo>
                  <a:lnTo>
                    <a:pt x="77767" y="28279"/>
                  </a:lnTo>
                  <a:lnTo>
                    <a:pt x="72465" y="28279"/>
                  </a:lnTo>
                  <a:lnTo>
                    <a:pt x="68930" y="28279"/>
                  </a:lnTo>
                  <a:lnTo>
                    <a:pt x="60092" y="22977"/>
                  </a:lnTo>
                  <a:lnTo>
                    <a:pt x="58325" y="22977"/>
                  </a:lnTo>
                  <a:lnTo>
                    <a:pt x="49488" y="15907"/>
                  </a:lnTo>
                  <a:lnTo>
                    <a:pt x="49488" y="7070"/>
                  </a:lnTo>
                  <a:lnTo>
                    <a:pt x="49488" y="3535"/>
                  </a:lnTo>
                  <a:close/>
                </a:path>
              </a:pathLst>
            </a:custGeom>
            <a:grpFill/>
            <a:ln w="6350" cap="flat">
              <a:solidFill>
                <a:srgbClr val="FFFFFF"/>
              </a:solidFill>
              <a:prstDash val="solid"/>
              <a:miter lim="800000"/>
              <a:headEnd/>
              <a:tailEnd/>
            </a:ln>
          </p:spPr>
          <p:txBody>
            <a:bodyPr/>
            <a:lstStyle/>
            <a:p>
              <a:pPr defTabSz="1828434" fontAlgn="auto">
                <a:spcBef>
                  <a:spcPts val="0"/>
                </a:spcBef>
                <a:spcAft>
                  <a:spcPts val="0"/>
                </a:spcAft>
                <a:defRPr/>
              </a:pPr>
              <a:endParaRPr lang="en-US" dirty="0">
                <a:latin typeface="Source Sans Pro Regular" charset="0"/>
                <a:ea typeface="+mn-ea"/>
              </a:endParaRPr>
            </a:p>
          </p:txBody>
        </p:sp>
      </p:grpSp>
      <p:sp>
        <p:nvSpPr>
          <p:cNvPr id="80" name="Rectangle 79"/>
          <p:cNvSpPr>
            <a:spLocks/>
          </p:cNvSpPr>
          <p:nvPr/>
        </p:nvSpPr>
        <p:spPr bwMode="auto">
          <a:xfrm>
            <a:off x="9448151" y="513148"/>
            <a:ext cx="5539978" cy="98488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none" lIns="0" tIns="0" rIns="0" bIns="0" anchor="ctr">
            <a:spAutoFit/>
          </a:bodyPr>
          <a:lstStyle/>
          <a:p>
            <a:pPr algn="ctr"/>
            <a:r>
              <a:rPr lang="en-US" sz="6400" b="1" spc="300" dirty="0" smtClean="0">
                <a:solidFill>
                  <a:schemeClr val="tx2"/>
                </a:solidFill>
                <a:latin typeface="Lato Black" charset="0"/>
                <a:ea typeface="Lato Black" charset="0"/>
                <a:cs typeface="Lato Black" charset="0"/>
                <a:sym typeface="Bebas Neue" charset="0"/>
              </a:rPr>
              <a:t>United States</a:t>
            </a:r>
            <a:endParaRPr lang="en-US" sz="6400" b="1" spc="300" dirty="0">
              <a:solidFill>
                <a:schemeClr val="tx2"/>
              </a:solidFill>
              <a:latin typeface="Lato Black" charset="0"/>
              <a:ea typeface="Lato Black" charset="0"/>
              <a:cs typeface="Lato Black" charset="0"/>
              <a:sym typeface="Bebas Neue" charset="0"/>
            </a:endParaRPr>
          </a:p>
        </p:txBody>
      </p:sp>
      <p:grpSp>
        <p:nvGrpSpPr>
          <p:cNvPr id="81" name="Group 80"/>
          <p:cNvGrpSpPr/>
          <p:nvPr/>
        </p:nvGrpSpPr>
        <p:grpSpPr>
          <a:xfrm>
            <a:off x="11530633" y="1784193"/>
            <a:ext cx="1360987" cy="223024"/>
            <a:chOff x="11262732" y="1672683"/>
            <a:chExt cx="1360987" cy="223024"/>
          </a:xfrm>
        </p:grpSpPr>
        <p:sp>
          <p:nvSpPr>
            <p:cNvPr id="82" name="Oval 81"/>
            <p:cNvSpPr/>
            <p:nvPr/>
          </p:nvSpPr>
          <p:spPr>
            <a:xfrm>
              <a:off x="12400695"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Oval 82"/>
            <p:cNvSpPr/>
            <p:nvPr/>
          </p:nvSpPr>
          <p:spPr>
            <a:xfrm>
              <a:off x="12021554"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Oval 83"/>
            <p:cNvSpPr/>
            <p:nvPr/>
          </p:nvSpPr>
          <p:spPr>
            <a:xfrm>
              <a:off x="11641873"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Oval 84"/>
            <p:cNvSpPr/>
            <p:nvPr/>
          </p:nvSpPr>
          <p:spPr>
            <a:xfrm>
              <a:off x="11262732"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4" name="Freeform 73"/>
          <p:cNvSpPr/>
          <p:nvPr/>
        </p:nvSpPr>
        <p:spPr>
          <a:xfrm>
            <a:off x="5991091" y="5058980"/>
            <a:ext cx="2014074" cy="2014598"/>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2">
              <a:alpha val="76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50925" tIns="150925" rIns="150925" bIns="150925" numCol="1" spcCol="1270" anchor="ctr" anchorCtr="0">
            <a:noAutofit/>
          </a:bodyPr>
          <a:lstStyle/>
          <a:p>
            <a:pPr algn="ctr" defTabSz="2133227">
              <a:lnSpc>
                <a:spcPct val="90000"/>
              </a:lnSpc>
              <a:spcBef>
                <a:spcPct val="0"/>
              </a:spcBef>
            </a:pPr>
            <a:endParaRPr lang="en-US" dirty="0">
              <a:solidFill>
                <a:srgbClr val="FFFFFF"/>
              </a:solidFill>
              <a:latin typeface="Lato Regular" charset="0"/>
              <a:cs typeface="Lato Regular" charset="0"/>
            </a:endParaRPr>
          </a:p>
        </p:txBody>
      </p:sp>
      <p:sp>
        <p:nvSpPr>
          <p:cNvPr id="75" name="TextBox 74"/>
          <p:cNvSpPr txBox="1"/>
          <p:nvPr/>
        </p:nvSpPr>
        <p:spPr>
          <a:xfrm>
            <a:off x="5901971" y="5664094"/>
            <a:ext cx="2181749" cy="820738"/>
          </a:xfrm>
          <a:prstGeom prst="rect">
            <a:avLst/>
          </a:prstGeom>
          <a:noFill/>
        </p:spPr>
        <p:txBody>
          <a:bodyPr wrap="square" lIns="0" tIns="0" rIns="0" bIns="0" rtlCol="0">
            <a:spAutoFit/>
          </a:bodyPr>
          <a:lstStyle/>
          <a:p>
            <a:pPr algn="ctr">
              <a:lnSpc>
                <a:spcPts val="3199"/>
              </a:lnSpc>
            </a:pPr>
            <a:r>
              <a:rPr lang="en-US" sz="2700" dirty="0" smtClean="0">
                <a:solidFill>
                  <a:schemeClr val="bg1"/>
                </a:solidFill>
                <a:latin typeface="Lato Regular" charset="0"/>
                <a:cs typeface="Lato Regular" charset="0"/>
              </a:rPr>
              <a:t>CALIFORNIA</a:t>
            </a:r>
            <a:endParaRPr lang="en-US" sz="2700" dirty="0">
              <a:solidFill>
                <a:schemeClr val="bg1"/>
              </a:solidFill>
              <a:latin typeface="Lato Regular" charset="0"/>
              <a:cs typeface="Lato Regular" charset="0"/>
            </a:endParaRPr>
          </a:p>
          <a:p>
            <a:pPr algn="ctr">
              <a:lnSpc>
                <a:spcPts val="3199"/>
              </a:lnSpc>
            </a:pPr>
            <a:r>
              <a:rPr lang="en-US" sz="1900" dirty="0" smtClean="0">
                <a:solidFill>
                  <a:schemeClr val="bg1"/>
                </a:solidFill>
                <a:latin typeface="Lato Regular" charset="0"/>
                <a:cs typeface="Lato Regular" charset="0"/>
              </a:rPr>
              <a:t>$126,942</a:t>
            </a:r>
            <a:endParaRPr lang="en-US" sz="1900" dirty="0">
              <a:solidFill>
                <a:schemeClr val="bg1"/>
              </a:solidFill>
              <a:latin typeface="Lato Regular" charset="0"/>
              <a:cs typeface="Lato Regular" charset="0"/>
            </a:endParaRPr>
          </a:p>
        </p:txBody>
      </p:sp>
      <p:sp>
        <p:nvSpPr>
          <p:cNvPr id="76" name="Freeform 75"/>
          <p:cNvSpPr/>
          <p:nvPr/>
        </p:nvSpPr>
        <p:spPr>
          <a:xfrm>
            <a:off x="15376206" y="6456657"/>
            <a:ext cx="2014074" cy="2014598"/>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2">
              <a:alpha val="76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50925" tIns="150925" rIns="150925" bIns="150925" numCol="1" spcCol="1270" anchor="ctr" anchorCtr="0">
            <a:noAutofit/>
          </a:bodyPr>
          <a:lstStyle/>
          <a:p>
            <a:pPr algn="ctr" defTabSz="2133227">
              <a:lnSpc>
                <a:spcPct val="90000"/>
              </a:lnSpc>
              <a:spcBef>
                <a:spcPct val="0"/>
              </a:spcBef>
            </a:pPr>
            <a:endParaRPr lang="en-US" dirty="0">
              <a:solidFill>
                <a:srgbClr val="FFFFFF"/>
              </a:solidFill>
              <a:latin typeface="Lato Regular" charset="0"/>
              <a:cs typeface="Lato Regular" charset="0"/>
            </a:endParaRPr>
          </a:p>
        </p:txBody>
      </p:sp>
      <p:sp>
        <p:nvSpPr>
          <p:cNvPr id="77" name="TextBox 76"/>
          <p:cNvSpPr txBox="1"/>
          <p:nvPr/>
        </p:nvSpPr>
        <p:spPr>
          <a:xfrm>
            <a:off x="15287086" y="7061771"/>
            <a:ext cx="2181749" cy="820738"/>
          </a:xfrm>
          <a:prstGeom prst="rect">
            <a:avLst/>
          </a:prstGeom>
          <a:noFill/>
        </p:spPr>
        <p:txBody>
          <a:bodyPr wrap="square" lIns="0" tIns="0" rIns="0" bIns="0" rtlCol="0">
            <a:spAutoFit/>
          </a:bodyPr>
          <a:lstStyle/>
          <a:p>
            <a:pPr algn="ctr">
              <a:lnSpc>
                <a:spcPts val="3199"/>
              </a:lnSpc>
            </a:pPr>
            <a:r>
              <a:rPr lang="en-US" sz="2700" dirty="0" smtClean="0">
                <a:solidFill>
                  <a:schemeClr val="bg1"/>
                </a:solidFill>
                <a:latin typeface="Lato Regular" charset="0"/>
                <a:cs typeface="Lato Regular" charset="0"/>
              </a:rPr>
              <a:t>NEW YORK</a:t>
            </a:r>
            <a:endParaRPr lang="en-US" sz="2700" dirty="0">
              <a:solidFill>
                <a:schemeClr val="bg1"/>
              </a:solidFill>
              <a:latin typeface="Lato Regular" charset="0"/>
              <a:cs typeface="Lato Regular" charset="0"/>
            </a:endParaRPr>
          </a:p>
          <a:p>
            <a:pPr algn="ctr">
              <a:lnSpc>
                <a:spcPts val="3199"/>
              </a:lnSpc>
            </a:pPr>
            <a:r>
              <a:rPr lang="en-US" sz="1900" dirty="0">
                <a:solidFill>
                  <a:schemeClr val="bg1"/>
                </a:solidFill>
                <a:latin typeface="Lato Regular" charset="0"/>
                <a:cs typeface="Lato Regular" charset="0"/>
              </a:rPr>
              <a:t>$126,942</a:t>
            </a:r>
          </a:p>
        </p:txBody>
      </p:sp>
      <p:sp>
        <p:nvSpPr>
          <p:cNvPr id="78" name="Freeform 77"/>
          <p:cNvSpPr/>
          <p:nvPr/>
        </p:nvSpPr>
        <p:spPr>
          <a:xfrm>
            <a:off x="11010281" y="8973721"/>
            <a:ext cx="2014074" cy="2014598"/>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2">
              <a:alpha val="76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50925" tIns="150925" rIns="150925" bIns="150925" numCol="1" spcCol="1270" anchor="ctr" anchorCtr="0">
            <a:noAutofit/>
          </a:bodyPr>
          <a:lstStyle/>
          <a:p>
            <a:pPr algn="ctr" defTabSz="2133227">
              <a:lnSpc>
                <a:spcPct val="90000"/>
              </a:lnSpc>
              <a:spcBef>
                <a:spcPct val="0"/>
              </a:spcBef>
            </a:pPr>
            <a:endParaRPr lang="en-US" dirty="0">
              <a:solidFill>
                <a:srgbClr val="FFFFFF"/>
              </a:solidFill>
              <a:latin typeface="Lato Regular" charset="0"/>
              <a:cs typeface="Lato Regular" charset="0"/>
            </a:endParaRPr>
          </a:p>
        </p:txBody>
      </p:sp>
      <p:sp>
        <p:nvSpPr>
          <p:cNvPr id="79" name="TextBox 78"/>
          <p:cNvSpPr txBox="1"/>
          <p:nvPr/>
        </p:nvSpPr>
        <p:spPr>
          <a:xfrm>
            <a:off x="10921161" y="9578835"/>
            <a:ext cx="2181749" cy="820738"/>
          </a:xfrm>
          <a:prstGeom prst="rect">
            <a:avLst/>
          </a:prstGeom>
          <a:noFill/>
        </p:spPr>
        <p:txBody>
          <a:bodyPr wrap="square" lIns="0" tIns="0" rIns="0" bIns="0" rtlCol="0">
            <a:spAutoFit/>
          </a:bodyPr>
          <a:lstStyle/>
          <a:p>
            <a:pPr algn="ctr">
              <a:lnSpc>
                <a:spcPts val="3199"/>
              </a:lnSpc>
            </a:pPr>
            <a:r>
              <a:rPr lang="en-US" sz="2700" dirty="0" smtClean="0">
                <a:solidFill>
                  <a:schemeClr val="bg1"/>
                </a:solidFill>
                <a:latin typeface="Lato Regular" charset="0"/>
                <a:cs typeface="Lato Regular" charset="0"/>
              </a:rPr>
              <a:t>TEXAS</a:t>
            </a:r>
            <a:endParaRPr lang="en-US" sz="2700" dirty="0">
              <a:solidFill>
                <a:schemeClr val="bg1"/>
              </a:solidFill>
              <a:latin typeface="Lato Regular" charset="0"/>
              <a:cs typeface="Lato Regular" charset="0"/>
            </a:endParaRPr>
          </a:p>
          <a:p>
            <a:pPr algn="ctr">
              <a:lnSpc>
                <a:spcPts val="3199"/>
              </a:lnSpc>
            </a:pPr>
            <a:r>
              <a:rPr lang="en-US" sz="1900" dirty="0">
                <a:solidFill>
                  <a:schemeClr val="bg1"/>
                </a:solidFill>
                <a:latin typeface="Lato Regular" charset="0"/>
                <a:cs typeface="Lato Regular" charset="0"/>
              </a:rPr>
              <a:t>$126,942</a:t>
            </a:r>
          </a:p>
        </p:txBody>
      </p:sp>
      <p:sp>
        <p:nvSpPr>
          <p:cNvPr id="86" name="Freeform 85"/>
          <p:cNvSpPr/>
          <p:nvPr/>
        </p:nvSpPr>
        <p:spPr>
          <a:xfrm>
            <a:off x="10765567" y="5104728"/>
            <a:ext cx="2014074" cy="2014598"/>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2">
              <a:alpha val="76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50925" tIns="150925" rIns="150925" bIns="150925" numCol="1" spcCol="1270" anchor="ctr" anchorCtr="0">
            <a:noAutofit/>
          </a:bodyPr>
          <a:lstStyle/>
          <a:p>
            <a:pPr algn="ctr" defTabSz="2133227">
              <a:lnSpc>
                <a:spcPct val="90000"/>
              </a:lnSpc>
              <a:spcBef>
                <a:spcPct val="0"/>
              </a:spcBef>
            </a:pPr>
            <a:endParaRPr lang="en-US" dirty="0">
              <a:solidFill>
                <a:srgbClr val="FFFFFF"/>
              </a:solidFill>
              <a:latin typeface="Lato Regular" charset="0"/>
              <a:cs typeface="Lato Regular" charset="0"/>
            </a:endParaRPr>
          </a:p>
        </p:txBody>
      </p:sp>
      <p:sp>
        <p:nvSpPr>
          <p:cNvPr id="87" name="TextBox 86"/>
          <p:cNvSpPr txBox="1"/>
          <p:nvPr/>
        </p:nvSpPr>
        <p:spPr>
          <a:xfrm>
            <a:off x="10676447" y="5709842"/>
            <a:ext cx="2181749" cy="820738"/>
          </a:xfrm>
          <a:prstGeom prst="rect">
            <a:avLst/>
          </a:prstGeom>
          <a:noFill/>
        </p:spPr>
        <p:txBody>
          <a:bodyPr wrap="square" lIns="0" tIns="0" rIns="0" bIns="0" rtlCol="0">
            <a:spAutoFit/>
          </a:bodyPr>
          <a:lstStyle/>
          <a:p>
            <a:pPr algn="ctr">
              <a:lnSpc>
                <a:spcPts val="3199"/>
              </a:lnSpc>
            </a:pPr>
            <a:r>
              <a:rPr lang="en-US" sz="2700" dirty="0" smtClean="0">
                <a:solidFill>
                  <a:schemeClr val="bg1"/>
                </a:solidFill>
                <a:latin typeface="Lato Regular" charset="0"/>
                <a:cs typeface="Lato Regular" charset="0"/>
              </a:rPr>
              <a:t>NEBRASKA</a:t>
            </a:r>
            <a:endParaRPr lang="en-US" sz="2700" dirty="0">
              <a:solidFill>
                <a:schemeClr val="bg1"/>
              </a:solidFill>
              <a:latin typeface="Lato Regular" charset="0"/>
              <a:cs typeface="Lato Regular" charset="0"/>
            </a:endParaRPr>
          </a:p>
          <a:p>
            <a:pPr algn="ctr">
              <a:lnSpc>
                <a:spcPts val="3199"/>
              </a:lnSpc>
            </a:pPr>
            <a:r>
              <a:rPr lang="en-US" sz="1900" dirty="0">
                <a:solidFill>
                  <a:schemeClr val="bg1"/>
                </a:solidFill>
                <a:latin typeface="Lato Regular" charset="0"/>
                <a:cs typeface="Lato Regular" charset="0"/>
              </a:rPr>
              <a:t>$126,942</a:t>
            </a:r>
          </a:p>
        </p:txBody>
      </p:sp>
    </p:spTree>
    <p:extLst>
      <p:ext uri="{BB962C8B-B14F-4D97-AF65-F5344CB8AC3E}">
        <p14:creationId xmlns:p14="http://schemas.microsoft.com/office/powerpoint/2010/main" val="1521561531"/>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4" name="Group 73"/>
          <p:cNvGrpSpPr/>
          <p:nvPr/>
        </p:nvGrpSpPr>
        <p:grpSpPr>
          <a:xfrm>
            <a:off x="1816331" y="3947405"/>
            <a:ext cx="11243152" cy="7595798"/>
            <a:chOff x="13017546" y="3273350"/>
            <a:chExt cx="10283367" cy="6947373"/>
          </a:xfrm>
          <a:solidFill>
            <a:schemeClr val="bg1">
              <a:lumMod val="85000"/>
            </a:schemeClr>
          </a:solidFill>
        </p:grpSpPr>
        <p:sp>
          <p:nvSpPr>
            <p:cNvPr id="75" name="Freeform 6"/>
            <p:cNvSpPr>
              <a:spLocks/>
            </p:cNvSpPr>
            <p:nvPr/>
          </p:nvSpPr>
          <p:spPr bwMode="auto">
            <a:xfrm>
              <a:off x="17272874" y="3991979"/>
              <a:ext cx="426764" cy="559971"/>
            </a:xfrm>
            <a:custGeom>
              <a:avLst/>
              <a:gdLst>
                <a:gd name="T0" fmla="*/ 72 w 78"/>
                <a:gd name="T1" fmla="*/ 39 h 113"/>
                <a:gd name="T2" fmla="*/ 66 w 78"/>
                <a:gd name="T3" fmla="*/ 44 h 113"/>
                <a:gd name="T4" fmla="*/ 61 w 78"/>
                <a:gd name="T5" fmla="*/ 44 h 113"/>
                <a:gd name="T6" fmla="*/ 65 w 78"/>
                <a:gd name="T7" fmla="*/ 38 h 113"/>
                <a:gd name="T8" fmla="*/ 72 w 78"/>
                <a:gd name="T9" fmla="*/ 14 h 113"/>
                <a:gd name="T10" fmla="*/ 66 w 78"/>
                <a:gd name="T11" fmla="*/ 12 h 113"/>
                <a:gd name="T12" fmla="*/ 65 w 78"/>
                <a:gd name="T13" fmla="*/ 1 h 113"/>
                <a:gd name="T14" fmla="*/ 51 w 78"/>
                <a:gd name="T15" fmla="*/ 4 h 113"/>
                <a:gd name="T16" fmla="*/ 46 w 78"/>
                <a:gd name="T17" fmla="*/ 9 h 113"/>
                <a:gd name="T18" fmla="*/ 40 w 78"/>
                <a:gd name="T19" fmla="*/ 6 h 113"/>
                <a:gd name="T20" fmla="*/ 36 w 78"/>
                <a:gd name="T21" fmla="*/ 7 h 113"/>
                <a:gd name="T22" fmla="*/ 25 w 78"/>
                <a:gd name="T23" fmla="*/ 16 h 113"/>
                <a:gd name="T24" fmla="*/ 24 w 78"/>
                <a:gd name="T25" fmla="*/ 17 h 113"/>
                <a:gd name="T26" fmla="*/ 19 w 78"/>
                <a:gd name="T27" fmla="*/ 26 h 113"/>
                <a:gd name="T28" fmla="*/ 31 w 78"/>
                <a:gd name="T29" fmla="*/ 33 h 113"/>
                <a:gd name="T30" fmla="*/ 30 w 78"/>
                <a:gd name="T31" fmla="*/ 35 h 113"/>
                <a:gd name="T32" fmla="*/ 30 w 78"/>
                <a:gd name="T33" fmla="*/ 49 h 113"/>
                <a:gd name="T34" fmla="*/ 27 w 78"/>
                <a:gd name="T35" fmla="*/ 51 h 113"/>
                <a:gd name="T36" fmla="*/ 20 w 78"/>
                <a:gd name="T37" fmla="*/ 44 h 113"/>
                <a:gd name="T38" fmla="*/ 11 w 78"/>
                <a:gd name="T39" fmla="*/ 33 h 113"/>
                <a:gd name="T40" fmla="*/ 0 w 78"/>
                <a:gd name="T41" fmla="*/ 47 h 113"/>
                <a:gd name="T42" fmla="*/ 6 w 78"/>
                <a:gd name="T43" fmla="*/ 63 h 113"/>
                <a:gd name="T44" fmla="*/ 15 w 78"/>
                <a:gd name="T45" fmla="*/ 71 h 113"/>
                <a:gd name="T46" fmla="*/ 22 w 78"/>
                <a:gd name="T47" fmla="*/ 82 h 113"/>
                <a:gd name="T48" fmla="*/ 33 w 78"/>
                <a:gd name="T49" fmla="*/ 107 h 113"/>
                <a:gd name="T50" fmla="*/ 48 w 78"/>
                <a:gd name="T51" fmla="*/ 111 h 113"/>
                <a:gd name="T52" fmla="*/ 56 w 78"/>
                <a:gd name="T53" fmla="*/ 103 h 113"/>
                <a:gd name="T54" fmla="*/ 70 w 78"/>
                <a:gd name="T55" fmla="*/ 89 h 113"/>
                <a:gd name="T56" fmla="*/ 72 w 78"/>
                <a:gd name="T57" fmla="*/ 79 h 113"/>
                <a:gd name="T58" fmla="*/ 71 w 78"/>
                <a:gd name="T59" fmla="*/ 58 h 113"/>
                <a:gd name="T60" fmla="*/ 69 w 78"/>
                <a:gd name="T61" fmla="*/ 54 h 113"/>
                <a:gd name="T62" fmla="*/ 77 w 78"/>
                <a:gd name="T63" fmla="*/ 5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8" h="113">
                  <a:moveTo>
                    <a:pt x="77" y="42"/>
                  </a:moveTo>
                  <a:cubicBezTo>
                    <a:pt x="76" y="40"/>
                    <a:pt x="74" y="39"/>
                    <a:pt x="72" y="39"/>
                  </a:cubicBezTo>
                  <a:cubicBezTo>
                    <a:pt x="71" y="39"/>
                    <a:pt x="71" y="39"/>
                    <a:pt x="71" y="39"/>
                  </a:cubicBezTo>
                  <a:cubicBezTo>
                    <a:pt x="69" y="39"/>
                    <a:pt x="67" y="41"/>
                    <a:pt x="66" y="44"/>
                  </a:cubicBezTo>
                  <a:cubicBezTo>
                    <a:pt x="65" y="44"/>
                    <a:pt x="65" y="45"/>
                    <a:pt x="65" y="45"/>
                  </a:cubicBezTo>
                  <a:cubicBezTo>
                    <a:pt x="64" y="44"/>
                    <a:pt x="62" y="44"/>
                    <a:pt x="61" y="44"/>
                  </a:cubicBezTo>
                  <a:cubicBezTo>
                    <a:pt x="60" y="44"/>
                    <a:pt x="59" y="44"/>
                    <a:pt x="59" y="43"/>
                  </a:cubicBezTo>
                  <a:cubicBezTo>
                    <a:pt x="60" y="42"/>
                    <a:pt x="63" y="39"/>
                    <a:pt x="65" y="38"/>
                  </a:cubicBezTo>
                  <a:cubicBezTo>
                    <a:pt x="69" y="36"/>
                    <a:pt x="71" y="34"/>
                    <a:pt x="72" y="33"/>
                  </a:cubicBezTo>
                  <a:cubicBezTo>
                    <a:pt x="74" y="28"/>
                    <a:pt x="78" y="18"/>
                    <a:pt x="72" y="14"/>
                  </a:cubicBezTo>
                  <a:cubicBezTo>
                    <a:pt x="71" y="13"/>
                    <a:pt x="69" y="13"/>
                    <a:pt x="68" y="12"/>
                  </a:cubicBezTo>
                  <a:cubicBezTo>
                    <a:pt x="67" y="12"/>
                    <a:pt x="67" y="12"/>
                    <a:pt x="66" y="12"/>
                  </a:cubicBezTo>
                  <a:cubicBezTo>
                    <a:pt x="66" y="11"/>
                    <a:pt x="67" y="10"/>
                    <a:pt x="67" y="9"/>
                  </a:cubicBezTo>
                  <a:cubicBezTo>
                    <a:pt x="68" y="8"/>
                    <a:pt x="69" y="4"/>
                    <a:pt x="65" y="1"/>
                  </a:cubicBezTo>
                  <a:cubicBezTo>
                    <a:pt x="65" y="0"/>
                    <a:pt x="63" y="0"/>
                    <a:pt x="62" y="0"/>
                  </a:cubicBezTo>
                  <a:cubicBezTo>
                    <a:pt x="58" y="0"/>
                    <a:pt x="53" y="3"/>
                    <a:pt x="51" y="4"/>
                  </a:cubicBezTo>
                  <a:cubicBezTo>
                    <a:pt x="51" y="5"/>
                    <a:pt x="50" y="6"/>
                    <a:pt x="49" y="6"/>
                  </a:cubicBezTo>
                  <a:cubicBezTo>
                    <a:pt x="48" y="7"/>
                    <a:pt x="47" y="9"/>
                    <a:pt x="46" y="9"/>
                  </a:cubicBezTo>
                  <a:cubicBezTo>
                    <a:pt x="45" y="9"/>
                    <a:pt x="45" y="8"/>
                    <a:pt x="44" y="8"/>
                  </a:cubicBezTo>
                  <a:cubicBezTo>
                    <a:pt x="43" y="7"/>
                    <a:pt x="42" y="6"/>
                    <a:pt x="40" y="6"/>
                  </a:cubicBezTo>
                  <a:cubicBezTo>
                    <a:pt x="39" y="6"/>
                    <a:pt x="39" y="7"/>
                    <a:pt x="38" y="7"/>
                  </a:cubicBezTo>
                  <a:cubicBezTo>
                    <a:pt x="37" y="7"/>
                    <a:pt x="36" y="7"/>
                    <a:pt x="36" y="7"/>
                  </a:cubicBezTo>
                  <a:cubicBezTo>
                    <a:pt x="29" y="9"/>
                    <a:pt x="27" y="9"/>
                    <a:pt x="26" y="11"/>
                  </a:cubicBezTo>
                  <a:cubicBezTo>
                    <a:pt x="24" y="13"/>
                    <a:pt x="25" y="15"/>
                    <a:pt x="25" y="16"/>
                  </a:cubicBezTo>
                  <a:cubicBezTo>
                    <a:pt x="25" y="16"/>
                    <a:pt x="25" y="16"/>
                    <a:pt x="25" y="16"/>
                  </a:cubicBezTo>
                  <a:cubicBezTo>
                    <a:pt x="25" y="16"/>
                    <a:pt x="25" y="16"/>
                    <a:pt x="24" y="17"/>
                  </a:cubicBezTo>
                  <a:cubicBezTo>
                    <a:pt x="23" y="17"/>
                    <a:pt x="22" y="18"/>
                    <a:pt x="21" y="19"/>
                  </a:cubicBezTo>
                  <a:cubicBezTo>
                    <a:pt x="20" y="20"/>
                    <a:pt x="17" y="23"/>
                    <a:pt x="19" y="26"/>
                  </a:cubicBezTo>
                  <a:cubicBezTo>
                    <a:pt x="20" y="30"/>
                    <a:pt x="24" y="31"/>
                    <a:pt x="28" y="32"/>
                  </a:cubicBezTo>
                  <a:cubicBezTo>
                    <a:pt x="29" y="32"/>
                    <a:pt x="30" y="32"/>
                    <a:pt x="31" y="33"/>
                  </a:cubicBezTo>
                  <a:cubicBezTo>
                    <a:pt x="31" y="33"/>
                    <a:pt x="31" y="33"/>
                    <a:pt x="31" y="33"/>
                  </a:cubicBezTo>
                  <a:cubicBezTo>
                    <a:pt x="31" y="33"/>
                    <a:pt x="30" y="34"/>
                    <a:pt x="30" y="35"/>
                  </a:cubicBezTo>
                  <a:cubicBezTo>
                    <a:pt x="29" y="37"/>
                    <a:pt x="27" y="40"/>
                    <a:pt x="29" y="43"/>
                  </a:cubicBezTo>
                  <a:cubicBezTo>
                    <a:pt x="30" y="45"/>
                    <a:pt x="30" y="47"/>
                    <a:pt x="30" y="49"/>
                  </a:cubicBezTo>
                  <a:cubicBezTo>
                    <a:pt x="30" y="49"/>
                    <a:pt x="30" y="50"/>
                    <a:pt x="29" y="50"/>
                  </a:cubicBezTo>
                  <a:cubicBezTo>
                    <a:pt x="28" y="51"/>
                    <a:pt x="28" y="51"/>
                    <a:pt x="27" y="51"/>
                  </a:cubicBezTo>
                  <a:cubicBezTo>
                    <a:pt x="25" y="51"/>
                    <a:pt x="22" y="49"/>
                    <a:pt x="21" y="47"/>
                  </a:cubicBezTo>
                  <a:cubicBezTo>
                    <a:pt x="21" y="46"/>
                    <a:pt x="20" y="45"/>
                    <a:pt x="20" y="44"/>
                  </a:cubicBezTo>
                  <a:cubicBezTo>
                    <a:pt x="19" y="40"/>
                    <a:pt x="17" y="35"/>
                    <a:pt x="13" y="33"/>
                  </a:cubicBezTo>
                  <a:cubicBezTo>
                    <a:pt x="12" y="33"/>
                    <a:pt x="11" y="33"/>
                    <a:pt x="11" y="33"/>
                  </a:cubicBezTo>
                  <a:cubicBezTo>
                    <a:pt x="9" y="33"/>
                    <a:pt x="7" y="34"/>
                    <a:pt x="5" y="36"/>
                  </a:cubicBezTo>
                  <a:cubicBezTo>
                    <a:pt x="2" y="39"/>
                    <a:pt x="0" y="44"/>
                    <a:pt x="0" y="47"/>
                  </a:cubicBezTo>
                  <a:cubicBezTo>
                    <a:pt x="1" y="51"/>
                    <a:pt x="2" y="54"/>
                    <a:pt x="4" y="57"/>
                  </a:cubicBezTo>
                  <a:cubicBezTo>
                    <a:pt x="5" y="59"/>
                    <a:pt x="6" y="61"/>
                    <a:pt x="6" y="63"/>
                  </a:cubicBezTo>
                  <a:cubicBezTo>
                    <a:pt x="8" y="67"/>
                    <a:pt x="10" y="69"/>
                    <a:pt x="12" y="70"/>
                  </a:cubicBezTo>
                  <a:cubicBezTo>
                    <a:pt x="13" y="70"/>
                    <a:pt x="14" y="71"/>
                    <a:pt x="15" y="71"/>
                  </a:cubicBezTo>
                  <a:cubicBezTo>
                    <a:pt x="16" y="73"/>
                    <a:pt x="17" y="75"/>
                    <a:pt x="19" y="77"/>
                  </a:cubicBezTo>
                  <a:cubicBezTo>
                    <a:pt x="20" y="79"/>
                    <a:pt x="21" y="80"/>
                    <a:pt x="22" y="82"/>
                  </a:cubicBezTo>
                  <a:cubicBezTo>
                    <a:pt x="25" y="86"/>
                    <a:pt x="26" y="90"/>
                    <a:pt x="28" y="94"/>
                  </a:cubicBezTo>
                  <a:cubicBezTo>
                    <a:pt x="29" y="99"/>
                    <a:pt x="30" y="103"/>
                    <a:pt x="33" y="107"/>
                  </a:cubicBezTo>
                  <a:cubicBezTo>
                    <a:pt x="35" y="109"/>
                    <a:pt x="38" y="113"/>
                    <a:pt x="42" y="113"/>
                  </a:cubicBezTo>
                  <a:cubicBezTo>
                    <a:pt x="45" y="113"/>
                    <a:pt x="47" y="112"/>
                    <a:pt x="48" y="111"/>
                  </a:cubicBezTo>
                  <a:cubicBezTo>
                    <a:pt x="51" y="108"/>
                    <a:pt x="51" y="105"/>
                    <a:pt x="51" y="102"/>
                  </a:cubicBezTo>
                  <a:cubicBezTo>
                    <a:pt x="53" y="102"/>
                    <a:pt x="54" y="103"/>
                    <a:pt x="56" y="103"/>
                  </a:cubicBezTo>
                  <a:cubicBezTo>
                    <a:pt x="59" y="103"/>
                    <a:pt x="61" y="102"/>
                    <a:pt x="63" y="101"/>
                  </a:cubicBezTo>
                  <a:cubicBezTo>
                    <a:pt x="68" y="97"/>
                    <a:pt x="69" y="93"/>
                    <a:pt x="70" y="89"/>
                  </a:cubicBezTo>
                  <a:cubicBezTo>
                    <a:pt x="70" y="87"/>
                    <a:pt x="70" y="86"/>
                    <a:pt x="70" y="85"/>
                  </a:cubicBezTo>
                  <a:cubicBezTo>
                    <a:pt x="71" y="83"/>
                    <a:pt x="72" y="81"/>
                    <a:pt x="72" y="79"/>
                  </a:cubicBezTo>
                  <a:cubicBezTo>
                    <a:pt x="74" y="76"/>
                    <a:pt x="75" y="73"/>
                    <a:pt x="75" y="69"/>
                  </a:cubicBezTo>
                  <a:cubicBezTo>
                    <a:pt x="76" y="64"/>
                    <a:pt x="74" y="61"/>
                    <a:pt x="71" y="58"/>
                  </a:cubicBezTo>
                  <a:cubicBezTo>
                    <a:pt x="71" y="58"/>
                    <a:pt x="70" y="57"/>
                    <a:pt x="69" y="56"/>
                  </a:cubicBezTo>
                  <a:cubicBezTo>
                    <a:pt x="69" y="55"/>
                    <a:pt x="69" y="55"/>
                    <a:pt x="69" y="54"/>
                  </a:cubicBezTo>
                  <a:cubicBezTo>
                    <a:pt x="69" y="54"/>
                    <a:pt x="70" y="54"/>
                    <a:pt x="70" y="54"/>
                  </a:cubicBezTo>
                  <a:cubicBezTo>
                    <a:pt x="73" y="54"/>
                    <a:pt x="76" y="52"/>
                    <a:pt x="77" y="50"/>
                  </a:cubicBezTo>
                  <a:cubicBezTo>
                    <a:pt x="78" y="48"/>
                    <a:pt x="78" y="45"/>
                    <a:pt x="77" y="42"/>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Lato Light"/>
              </a:endParaRPr>
            </a:p>
          </p:txBody>
        </p:sp>
        <p:sp>
          <p:nvSpPr>
            <p:cNvPr id="76" name="Freeform 7"/>
            <p:cNvSpPr>
              <a:spLocks/>
            </p:cNvSpPr>
            <p:nvPr/>
          </p:nvSpPr>
          <p:spPr bwMode="auto">
            <a:xfrm>
              <a:off x="17344685" y="4809537"/>
              <a:ext cx="342642" cy="304251"/>
            </a:xfrm>
            <a:custGeom>
              <a:avLst/>
              <a:gdLst>
                <a:gd name="T0" fmla="*/ 63 w 63"/>
                <a:gd name="T1" fmla="*/ 46 h 61"/>
                <a:gd name="T2" fmla="*/ 58 w 63"/>
                <a:gd name="T3" fmla="*/ 40 h 61"/>
                <a:gd name="T4" fmla="*/ 55 w 63"/>
                <a:gd name="T5" fmla="*/ 37 h 61"/>
                <a:gd name="T6" fmla="*/ 53 w 63"/>
                <a:gd name="T7" fmla="*/ 30 h 61"/>
                <a:gd name="T8" fmla="*/ 50 w 63"/>
                <a:gd name="T9" fmla="*/ 19 h 61"/>
                <a:gd name="T10" fmla="*/ 44 w 63"/>
                <a:gd name="T11" fmla="*/ 13 h 61"/>
                <a:gd name="T12" fmla="*/ 37 w 63"/>
                <a:gd name="T13" fmla="*/ 6 h 61"/>
                <a:gd name="T14" fmla="*/ 29 w 63"/>
                <a:gd name="T15" fmla="*/ 0 h 61"/>
                <a:gd name="T16" fmla="*/ 20 w 63"/>
                <a:gd name="T17" fmla="*/ 6 h 61"/>
                <a:gd name="T18" fmla="*/ 17 w 63"/>
                <a:gd name="T19" fmla="*/ 16 h 61"/>
                <a:gd name="T20" fmla="*/ 14 w 63"/>
                <a:gd name="T21" fmla="*/ 24 h 61"/>
                <a:gd name="T22" fmla="*/ 10 w 63"/>
                <a:gd name="T23" fmla="*/ 25 h 61"/>
                <a:gd name="T24" fmla="*/ 1 w 63"/>
                <a:gd name="T25" fmla="*/ 31 h 61"/>
                <a:gd name="T26" fmla="*/ 1 w 63"/>
                <a:gd name="T27" fmla="*/ 37 h 61"/>
                <a:gd name="T28" fmla="*/ 12 w 63"/>
                <a:gd name="T29" fmla="*/ 42 h 61"/>
                <a:gd name="T30" fmla="*/ 15 w 63"/>
                <a:gd name="T31" fmla="*/ 43 h 61"/>
                <a:gd name="T32" fmla="*/ 21 w 63"/>
                <a:gd name="T33" fmla="*/ 48 h 61"/>
                <a:gd name="T34" fmla="*/ 26 w 63"/>
                <a:gd name="T35" fmla="*/ 54 h 61"/>
                <a:gd name="T36" fmla="*/ 43 w 63"/>
                <a:gd name="T37" fmla="*/ 61 h 61"/>
                <a:gd name="T38" fmla="*/ 43 w 63"/>
                <a:gd name="T39" fmla="*/ 61 h 61"/>
                <a:gd name="T40" fmla="*/ 61 w 63"/>
                <a:gd name="T41" fmla="*/ 51 h 61"/>
                <a:gd name="T42" fmla="*/ 63 w 63"/>
                <a:gd name="T43" fmla="*/ 4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3" h="61">
                  <a:moveTo>
                    <a:pt x="63" y="46"/>
                  </a:moveTo>
                  <a:cubicBezTo>
                    <a:pt x="63" y="43"/>
                    <a:pt x="60" y="41"/>
                    <a:pt x="58" y="40"/>
                  </a:cubicBezTo>
                  <a:cubicBezTo>
                    <a:pt x="57" y="39"/>
                    <a:pt x="56" y="38"/>
                    <a:pt x="55" y="37"/>
                  </a:cubicBezTo>
                  <a:cubicBezTo>
                    <a:pt x="54" y="35"/>
                    <a:pt x="53" y="33"/>
                    <a:pt x="53" y="30"/>
                  </a:cubicBezTo>
                  <a:cubicBezTo>
                    <a:pt x="53" y="26"/>
                    <a:pt x="53" y="22"/>
                    <a:pt x="50" y="19"/>
                  </a:cubicBezTo>
                  <a:cubicBezTo>
                    <a:pt x="48" y="16"/>
                    <a:pt x="46" y="14"/>
                    <a:pt x="44" y="13"/>
                  </a:cubicBezTo>
                  <a:cubicBezTo>
                    <a:pt x="41" y="11"/>
                    <a:pt x="39" y="9"/>
                    <a:pt x="37" y="6"/>
                  </a:cubicBezTo>
                  <a:cubicBezTo>
                    <a:pt x="35" y="2"/>
                    <a:pt x="32" y="0"/>
                    <a:pt x="29" y="0"/>
                  </a:cubicBezTo>
                  <a:cubicBezTo>
                    <a:pt x="26" y="0"/>
                    <a:pt x="23" y="2"/>
                    <a:pt x="20" y="6"/>
                  </a:cubicBezTo>
                  <a:cubicBezTo>
                    <a:pt x="18" y="9"/>
                    <a:pt x="18" y="13"/>
                    <a:pt x="17" y="16"/>
                  </a:cubicBezTo>
                  <a:cubicBezTo>
                    <a:pt x="17" y="19"/>
                    <a:pt x="16" y="23"/>
                    <a:pt x="14" y="24"/>
                  </a:cubicBezTo>
                  <a:cubicBezTo>
                    <a:pt x="13" y="25"/>
                    <a:pt x="12" y="25"/>
                    <a:pt x="10" y="25"/>
                  </a:cubicBezTo>
                  <a:cubicBezTo>
                    <a:pt x="7" y="26"/>
                    <a:pt x="3" y="27"/>
                    <a:pt x="1" y="31"/>
                  </a:cubicBezTo>
                  <a:cubicBezTo>
                    <a:pt x="0" y="34"/>
                    <a:pt x="1" y="36"/>
                    <a:pt x="1" y="37"/>
                  </a:cubicBezTo>
                  <a:cubicBezTo>
                    <a:pt x="3" y="41"/>
                    <a:pt x="8" y="41"/>
                    <a:pt x="12" y="42"/>
                  </a:cubicBezTo>
                  <a:cubicBezTo>
                    <a:pt x="13" y="42"/>
                    <a:pt x="14" y="42"/>
                    <a:pt x="15" y="43"/>
                  </a:cubicBezTo>
                  <a:cubicBezTo>
                    <a:pt x="18" y="43"/>
                    <a:pt x="19" y="46"/>
                    <a:pt x="21" y="48"/>
                  </a:cubicBezTo>
                  <a:cubicBezTo>
                    <a:pt x="22" y="50"/>
                    <a:pt x="24" y="52"/>
                    <a:pt x="26" y="54"/>
                  </a:cubicBezTo>
                  <a:cubicBezTo>
                    <a:pt x="27" y="54"/>
                    <a:pt x="37" y="61"/>
                    <a:pt x="43" y="61"/>
                  </a:cubicBezTo>
                  <a:cubicBezTo>
                    <a:pt x="43" y="61"/>
                    <a:pt x="43" y="61"/>
                    <a:pt x="43" y="61"/>
                  </a:cubicBezTo>
                  <a:cubicBezTo>
                    <a:pt x="48" y="61"/>
                    <a:pt x="59" y="53"/>
                    <a:pt x="61" y="51"/>
                  </a:cubicBezTo>
                  <a:cubicBezTo>
                    <a:pt x="63" y="49"/>
                    <a:pt x="63" y="47"/>
                    <a:pt x="63" y="46"/>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Lato Light"/>
              </a:endParaRPr>
            </a:p>
          </p:txBody>
        </p:sp>
        <p:sp>
          <p:nvSpPr>
            <p:cNvPr id="77" name="Freeform 9"/>
            <p:cNvSpPr>
              <a:spLocks/>
            </p:cNvSpPr>
            <p:nvPr/>
          </p:nvSpPr>
          <p:spPr bwMode="auto">
            <a:xfrm>
              <a:off x="16162878" y="3907984"/>
              <a:ext cx="681181" cy="713030"/>
            </a:xfrm>
            <a:custGeom>
              <a:avLst/>
              <a:gdLst>
                <a:gd name="T0" fmla="*/ 110 w 125"/>
                <a:gd name="T1" fmla="*/ 51 h 144"/>
                <a:gd name="T2" fmla="*/ 108 w 125"/>
                <a:gd name="T3" fmla="*/ 50 h 144"/>
                <a:gd name="T4" fmla="*/ 111 w 125"/>
                <a:gd name="T5" fmla="*/ 35 h 144"/>
                <a:gd name="T6" fmla="*/ 96 w 125"/>
                <a:gd name="T7" fmla="*/ 19 h 144"/>
                <a:gd name="T8" fmla="*/ 85 w 125"/>
                <a:gd name="T9" fmla="*/ 26 h 144"/>
                <a:gd name="T10" fmla="*/ 80 w 125"/>
                <a:gd name="T11" fmla="*/ 30 h 144"/>
                <a:gd name="T12" fmla="*/ 81 w 125"/>
                <a:gd name="T13" fmla="*/ 27 h 144"/>
                <a:gd name="T14" fmla="*/ 89 w 125"/>
                <a:gd name="T15" fmla="*/ 18 h 144"/>
                <a:gd name="T16" fmla="*/ 92 w 125"/>
                <a:gd name="T17" fmla="*/ 4 h 144"/>
                <a:gd name="T18" fmla="*/ 85 w 125"/>
                <a:gd name="T19" fmla="*/ 0 h 144"/>
                <a:gd name="T20" fmla="*/ 75 w 125"/>
                <a:gd name="T21" fmla="*/ 1 h 144"/>
                <a:gd name="T22" fmla="*/ 61 w 125"/>
                <a:gd name="T23" fmla="*/ 2 h 144"/>
                <a:gd name="T24" fmla="*/ 54 w 125"/>
                <a:gd name="T25" fmla="*/ 3 h 144"/>
                <a:gd name="T26" fmla="*/ 36 w 125"/>
                <a:gd name="T27" fmla="*/ 9 h 144"/>
                <a:gd name="T28" fmla="*/ 26 w 125"/>
                <a:gd name="T29" fmla="*/ 18 h 144"/>
                <a:gd name="T30" fmla="*/ 27 w 125"/>
                <a:gd name="T31" fmla="*/ 23 h 144"/>
                <a:gd name="T32" fmla="*/ 14 w 125"/>
                <a:gd name="T33" fmla="*/ 29 h 144"/>
                <a:gd name="T34" fmla="*/ 8 w 125"/>
                <a:gd name="T35" fmla="*/ 38 h 144"/>
                <a:gd name="T36" fmla="*/ 19 w 125"/>
                <a:gd name="T37" fmla="*/ 47 h 144"/>
                <a:gd name="T38" fmla="*/ 21 w 125"/>
                <a:gd name="T39" fmla="*/ 48 h 144"/>
                <a:gd name="T40" fmla="*/ 12 w 125"/>
                <a:gd name="T41" fmla="*/ 52 h 144"/>
                <a:gd name="T42" fmla="*/ 17 w 125"/>
                <a:gd name="T43" fmla="*/ 61 h 144"/>
                <a:gd name="T44" fmla="*/ 24 w 125"/>
                <a:gd name="T45" fmla="*/ 61 h 144"/>
                <a:gd name="T46" fmla="*/ 28 w 125"/>
                <a:gd name="T47" fmla="*/ 61 h 144"/>
                <a:gd name="T48" fmla="*/ 37 w 125"/>
                <a:gd name="T49" fmla="*/ 63 h 144"/>
                <a:gd name="T50" fmla="*/ 39 w 125"/>
                <a:gd name="T51" fmla="*/ 63 h 144"/>
                <a:gd name="T52" fmla="*/ 43 w 125"/>
                <a:gd name="T53" fmla="*/ 63 h 144"/>
                <a:gd name="T54" fmla="*/ 34 w 125"/>
                <a:gd name="T55" fmla="*/ 64 h 144"/>
                <a:gd name="T56" fmla="*/ 17 w 125"/>
                <a:gd name="T57" fmla="*/ 63 h 144"/>
                <a:gd name="T58" fmla="*/ 3 w 125"/>
                <a:gd name="T59" fmla="*/ 72 h 144"/>
                <a:gd name="T60" fmla="*/ 18 w 125"/>
                <a:gd name="T61" fmla="*/ 93 h 144"/>
                <a:gd name="T62" fmla="*/ 38 w 125"/>
                <a:gd name="T63" fmla="*/ 102 h 144"/>
                <a:gd name="T64" fmla="*/ 50 w 125"/>
                <a:gd name="T65" fmla="*/ 105 h 144"/>
                <a:gd name="T66" fmla="*/ 60 w 125"/>
                <a:gd name="T67" fmla="*/ 110 h 144"/>
                <a:gd name="T68" fmla="*/ 66 w 125"/>
                <a:gd name="T69" fmla="*/ 115 h 144"/>
                <a:gd name="T70" fmla="*/ 67 w 125"/>
                <a:gd name="T71" fmla="*/ 123 h 144"/>
                <a:gd name="T72" fmla="*/ 54 w 125"/>
                <a:gd name="T73" fmla="*/ 116 h 144"/>
                <a:gd name="T74" fmla="*/ 19 w 125"/>
                <a:gd name="T75" fmla="*/ 105 h 144"/>
                <a:gd name="T76" fmla="*/ 14 w 125"/>
                <a:gd name="T77" fmla="*/ 104 h 144"/>
                <a:gd name="T78" fmla="*/ 0 w 125"/>
                <a:gd name="T79" fmla="*/ 107 h 144"/>
                <a:gd name="T80" fmla="*/ 125 w 125"/>
                <a:gd name="T81" fmla="*/ 42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5" h="144">
                  <a:moveTo>
                    <a:pt x="117" y="48"/>
                  </a:moveTo>
                  <a:cubicBezTo>
                    <a:pt x="115" y="50"/>
                    <a:pt x="112" y="51"/>
                    <a:pt x="110" y="51"/>
                  </a:cubicBezTo>
                  <a:cubicBezTo>
                    <a:pt x="109" y="51"/>
                    <a:pt x="109" y="51"/>
                    <a:pt x="108" y="51"/>
                  </a:cubicBezTo>
                  <a:cubicBezTo>
                    <a:pt x="108" y="50"/>
                    <a:pt x="108" y="50"/>
                    <a:pt x="108" y="50"/>
                  </a:cubicBezTo>
                  <a:cubicBezTo>
                    <a:pt x="108" y="50"/>
                    <a:pt x="109" y="48"/>
                    <a:pt x="109" y="47"/>
                  </a:cubicBezTo>
                  <a:cubicBezTo>
                    <a:pt x="111" y="44"/>
                    <a:pt x="114" y="40"/>
                    <a:pt x="111" y="35"/>
                  </a:cubicBezTo>
                  <a:cubicBezTo>
                    <a:pt x="110" y="34"/>
                    <a:pt x="110" y="33"/>
                    <a:pt x="109" y="31"/>
                  </a:cubicBezTo>
                  <a:cubicBezTo>
                    <a:pt x="106" y="26"/>
                    <a:pt x="103" y="19"/>
                    <a:pt x="96" y="19"/>
                  </a:cubicBezTo>
                  <a:cubicBezTo>
                    <a:pt x="95" y="19"/>
                    <a:pt x="95" y="19"/>
                    <a:pt x="95" y="19"/>
                  </a:cubicBezTo>
                  <a:cubicBezTo>
                    <a:pt x="90" y="20"/>
                    <a:pt x="87" y="23"/>
                    <a:pt x="85" y="26"/>
                  </a:cubicBezTo>
                  <a:cubicBezTo>
                    <a:pt x="83" y="30"/>
                    <a:pt x="83" y="30"/>
                    <a:pt x="80" y="30"/>
                  </a:cubicBezTo>
                  <a:cubicBezTo>
                    <a:pt x="80" y="30"/>
                    <a:pt x="80" y="30"/>
                    <a:pt x="80" y="30"/>
                  </a:cubicBezTo>
                  <a:cubicBezTo>
                    <a:pt x="79" y="30"/>
                    <a:pt x="79" y="30"/>
                    <a:pt x="78" y="30"/>
                  </a:cubicBezTo>
                  <a:cubicBezTo>
                    <a:pt x="79" y="29"/>
                    <a:pt x="80" y="28"/>
                    <a:pt x="81" y="27"/>
                  </a:cubicBezTo>
                  <a:cubicBezTo>
                    <a:pt x="82" y="27"/>
                    <a:pt x="82" y="27"/>
                    <a:pt x="83" y="26"/>
                  </a:cubicBezTo>
                  <a:cubicBezTo>
                    <a:pt x="86" y="24"/>
                    <a:pt x="88" y="21"/>
                    <a:pt x="89" y="18"/>
                  </a:cubicBezTo>
                  <a:cubicBezTo>
                    <a:pt x="90" y="17"/>
                    <a:pt x="91" y="16"/>
                    <a:pt x="92" y="14"/>
                  </a:cubicBezTo>
                  <a:cubicBezTo>
                    <a:pt x="94" y="12"/>
                    <a:pt x="94" y="8"/>
                    <a:pt x="92" y="4"/>
                  </a:cubicBezTo>
                  <a:cubicBezTo>
                    <a:pt x="91" y="2"/>
                    <a:pt x="89" y="0"/>
                    <a:pt x="87" y="0"/>
                  </a:cubicBezTo>
                  <a:cubicBezTo>
                    <a:pt x="86" y="0"/>
                    <a:pt x="85" y="0"/>
                    <a:pt x="85" y="0"/>
                  </a:cubicBezTo>
                  <a:cubicBezTo>
                    <a:pt x="83" y="0"/>
                    <a:pt x="81" y="0"/>
                    <a:pt x="79" y="0"/>
                  </a:cubicBezTo>
                  <a:cubicBezTo>
                    <a:pt x="77" y="1"/>
                    <a:pt x="76" y="1"/>
                    <a:pt x="75" y="1"/>
                  </a:cubicBezTo>
                  <a:cubicBezTo>
                    <a:pt x="71" y="1"/>
                    <a:pt x="67" y="2"/>
                    <a:pt x="63" y="2"/>
                  </a:cubicBezTo>
                  <a:cubicBezTo>
                    <a:pt x="61" y="2"/>
                    <a:pt x="61" y="2"/>
                    <a:pt x="61" y="2"/>
                  </a:cubicBezTo>
                  <a:cubicBezTo>
                    <a:pt x="60" y="2"/>
                    <a:pt x="60" y="2"/>
                    <a:pt x="59" y="2"/>
                  </a:cubicBezTo>
                  <a:cubicBezTo>
                    <a:pt x="57" y="3"/>
                    <a:pt x="56" y="3"/>
                    <a:pt x="54" y="3"/>
                  </a:cubicBezTo>
                  <a:cubicBezTo>
                    <a:pt x="49" y="4"/>
                    <a:pt x="44" y="6"/>
                    <a:pt x="40" y="8"/>
                  </a:cubicBezTo>
                  <a:cubicBezTo>
                    <a:pt x="39" y="8"/>
                    <a:pt x="37" y="9"/>
                    <a:pt x="36" y="9"/>
                  </a:cubicBezTo>
                  <a:cubicBezTo>
                    <a:pt x="35" y="9"/>
                    <a:pt x="35" y="9"/>
                    <a:pt x="35" y="9"/>
                  </a:cubicBezTo>
                  <a:cubicBezTo>
                    <a:pt x="32" y="11"/>
                    <a:pt x="26" y="13"/>
                    <a:pt x="26" y="18"/>
                  </a:cubicBezTo>
                  <a:cubicBezTo>
                    <a:pt x="26" y="20"/>
                    <a:pt x="26" y="21"/>
                    <a:pt x="27" y="22"/>
                  </a:cubicBezTo>
                  <a:cubicBezTo>
                    <a:pt x="27" y="22"/>
                    <a:pt x="27" y="22"/>
                    <a:pt x="27" y="23"/>
                  </a:cubicBezTo>
                  <a:cubicBezTo>
                    <a:pt x="26" y="24"/>
                    <a:pt x="26" y="24"/>
                    <a:pt x="24" y="24"/>
                  </a:cubicBezTo>
                  <a:cubicBezTo>
                    <a:pt x="19" y="25"/>
                    <a:pt x="17" y="27"/>
                    <a:pt x="14" y="29"/>
                  </a:cubicBezTo>
                  <a:cubicBezTo>
                    <a:pt x="14" y="29"/>
                    <a:pt x="14" y="29"/>
                    <a:pt x="14" y="29"/>
                  </a:cubicBezTo>
                  <a:cubicBezTo>
                    <a:pt x="11" y="31"/>
                    <a:pt x="9" y="34"/>
                    <a:pt x="8" y="38"/>
                  </a:cubicBezTo>
                  <a:cubicBezTo>
                    <a:pt x="7" y="45"/>
                    <a:pt x="14" y="46"/>
                    <a:pt x="17" y="47"/>
                  </a:cubicBezTo>
                  <a:cubicBezTo>
                    <a:pt x="18" y="47"/>
                    <a:pt x="18" y="47"/>
                    <a:pt x="19" y="47"/>
                  </a:cubicBezTo>
                  <a:cubicBezTo>
                    <a:pt x="20" y="47"/>
                    <a:pt x="21" y="48"/>
                    <a:pt x="21" y="48"/>
                  </a:cubicBezTo>
                  <a:cubicBezTo>
                    <a:pt x="21" y="48"/>
                    <a:pt x="21" y="48"/>
                    <a:pt x="21" y="48"/>
                  </a:cubicBezTo>
                  <a:cubicBezTo>
                    <a:pt x="20" y="48"/>
                    <a:pt x="19" y="48"/>
                    <a:pt x="18" y="48"/>
                  </a:cubicBezTo>
                  <a:cubicBezTo>
                    <a:pt x="17" y="48"/>
                    <a:pt x="13" y="48"/>
                    <a:pt x="12" y="52"/>
                  </a:cubicBezTo>
                  <a:cubicBezTo>
                    <a:pt x="11" y="53"/>
                    <a:pt x="11" y="55"/>
                    <a:pt x="12" y="57"/>
                  </a:cubicBezTo>
                  <a:cubicBezTo>
                    <a:pt x="13" y="59"/>
                    <a:pt x="15" y="61"/>
                    <a:pt x="17" y="61"/>
                  </a:cubicBezTo>
                  <a:cubicBezTo>
                    <a:pt x="18" y="61"/>
                    <a:pt x="19" y="62"/>
                    <a:pt x="21" y="62"/>
                  </a:cubicBezTo>
                  <a:cubicBezTo>
                    <a:pt x="22" y="62"/>
                    <a:pt x="23" y="61"/>
                    <a:pt x="24" y="61"/>
                  </a:cubicBezTo>
                  <a:cubicBezTo>
                    <a:pt x="26" y="61"/>
                    <a:pt x="27" y="61"/>
                    <a:pt x="28" y="61"/>
                  </a:cubicBezTo>
                  <a:cubicBezTo>
                    <a:pt x="28" y="61"/>
                    <a:pt x="28" y="61"/>
                    <a:pt x="28" y="61"/>
                  </a:cubicBezTo>
                  <a:cubicBezTo>
                    <a:pt x="29" y="61"/>
                    <a:pt x="30" y="61"/>
                    <a:pt x="31" y="62"/>
                  </a:cubicBezTo>
                  <a:cubicBezTo>
                    <a:pt x="33" y="62"/>
                    <a:pt x="35" y="63"/>
                    <a:pt x="37" y="63"/>
                  </a:cubicBezTo>
                  <a:cubicBezTo>
                    <a:pt x="37" y="63"/>
                    <a:pt x="37" y="63"/>
                    <a:pt x="37" y="63"/>
                  </a:cubicBezTo>
                  <a:cubicBezTo>
                    <a:pt x="38" y="63"/>
                    <a:pt x="38" y="63"/>
                    <a:pt x="39" y="63"/>
                  </a:cubicBezTo>
                  <a:cubicBezTo>
                    <a:pt x="40" y="63"/>
                    <a:pt x="40" y="63"/>
                    <a:pt x="41" y="63"/>
                  </a:cubicBezTo>
                  <a:cubicBezTo>
                    <a:pt x="42" y="63"/>
                    <a:pt x="42" y="63"/>
                    <a:pt x="43" y="63"/>
                  </a:cubicBezTo>
                  <a:cubicBezTo>
                    <a:pt x="41" y="63"/>
                    <a:pt x="38" y="64"/>
                    <a:pt x="35" y="64"/>
                  </a:cubicBezTo>
                  <a:cubicBezTo>
                    <a:pt x="34" y="64"/>
                    <a:pt x="34" y="64"/>
                    <a:pt x="34" y="64"/>
                  </a:cubicBezTo>
                  <a:cubicBezTo>
                    <a:pt x="32" y="64"/>
                    <a:pt x="29" y="64"/>
                    <a:pt x="26" y="63"/>
                  </a:cubicBezTo>
                  <a:cubicBezTo>
                    <a:pt x="23" y="63"/>
                    <a:pt x="20" y="63"/>
                    <a:pt x="17" y="63"/>
                  </a:cubicBezTo>
                  <a:cubicBezTo>
                    <a:pt x="15" y="63"/>
                    <a:pt x="13" y="63"/>
                    <a:pt x="11" y="63"/>
                  </a:cubicBezTo>
                  <a:cubicBezTo>
                    <a:pt x="7" y="64"/>
                    <a:pt x="4" y="68"/>
                    <a:pt x="3" y="72"/>
                  </a:cubicBezTo>
                  <a:cubicBezTo>
                    <a:pt x="1" y="77"/>
                    <a:pt x="4" y="81"/>
                    <a:pt x="6" y="84"/>
                  </a:cubicBezTo>
                  <a:cubicBezTo>
                    <a:pt x="10" y="89"/>
                    <a:pt x="12" y="91"/>
                    <a:pt x="18" y="93"/>
                  </a:cubicBezTo>
                  <a:cubicBezTo>
                    <a:pt x="22" y="94"/>
                    <a:pt x="25" y="96"/>
                    <a:pt x="30" y="99"/>
                  </a:cubicBezTo>
                  <a:cubicBezTo>
                    <a:pt x="32" y="101"/>
                    <a:pt x="35" y="101"/>
                    <a:pt x="38" y="102"/>
                  </a:cubicBezTo>
                  <a:cubicBezTo>
                    <a:pt x="40" y="102"/>
                    <a:pt x="41" y="103"/>
                    <a:pt x="43" y="103"/>
                  </a:cubicBezTo>
                  <a:cubicBezTo>
                    <a:pt x="45" y="104"/>
                    <a:pt x="48" y="104"/>
                    <a:pt x="50" y="105"/>
                  </a:cubicBezTo>
                  <a:cubicBezTo>
                    <a:pt x="52" y="105"/>
                    <a:pt x="54" y="105"/>
                    <a:pt x="56" y="106"/>
                  </a:cubicBezTo>
                  <a:cubicBezTo>
                    <a:pt x="57" y="106"/>
                    <a:pt x="59" y="108"/>
                    <a:pt x="60" y="110"/>
                  </a:cubicBezTo>
                  <a:cubicBezTo>
                    <a:pt x="61" y="111"/>
                    <a:pt x="62" y="112"/>
                    <a:pt x="63" y="112"/>
                  </a:cubicBezTo>
                  <a:cubicBezTo>
                    <a:pt x="64" y="113"/>
                    <a:pt x="65" y="114"/>
                    <a:pt x="66" y="115"/>
                  </a:cubicBezTo>
                  <a:cubicBezTo>
                    <a:pt x="69" y="117"/>
                    <a:pt x="71" y="119"/>
                    <a:pt x="71" y="120"/>
                  </a:cubicBezTo>
                  <a:cubicBezTo>
                    <a:pt x="70" y="122"/>
                    <a:pt x="70" y="123"/>
                    <a:pt x="67" y="123"/>
                  </a:cubicBezTo>
                  <a:cubicBezTo>
                    <a:pt x="66" y="123"/>
                    <a:pt x="66" y="123"/>
                    <a:pt x="65" y="123"/>
                  </a:cubicBezTo>
                  <a:cubicBezTo>
                    <a:pt x="61" y="122"/>
                    <a:pt x="57" y="119"/>
                    <a:pt x="54" y="116"/>
                  </a:cubicBezTo>
                  <a:cubicBezTo>
                    <a:pt x="51" y="115"/>
                    <a:pt x="49" y="113"/>
                    <a:pt x="46" y="111"/>
                  </a:cubicBezTo>
                  <a:cubicBezTo>
                    <a:pt x="38" y="107"/>
                    <a:pt x="28" y="106"/>
                    <a:pt x="19" y="105"/>
                  </a:cubicBezTo>
                  <a:cubicBezTo>
                    <a:pt x="16" y="104"/>
                    <a:pt x="16" y="104"/>
                    <a:pt x="16" y="104"/>
                  </a:cubicBezTo>
                  <a:cubicBezTo>
                    <a:pt x="15" y="104"/>
                    <a:pt x="15" y="104"/>
                    <a:pt x="14" y="104"/>
                  </a:cubicBezTo>
                  <a:cubicBezTo>
                    <a:pt x="12" y="104"/>
                    <a:pt x="11" y="104"/>
                    <a:pt x="9" y="105"/>
                  </a:cubicBezTo>
                  <a:cubicBezTo>
                    <a:pt x="0" y="107"/>
                    <a:pt x="0" y="107"/>
                    <a:pt x="0" y="107"/>
                  </a:cubicBezTo>
                  <a:cubicBezTo>
                    <a:pt x="91" y="144"/>
                    <a:pt x="91" y="144"/>
                    <a:pt x="91" y="144"/>
                  </a:cubicBezTo>
                  <a:cubicBezTo>
                    <a:pt x="125" y="42"/>
                    <a:pt x="125" y="42"/>
                    <a:pt x="125" y="42"/>
                  </a:cubicBezTo>
                  <a:lnTo>
                    <a:pt x="117" y="48"/>
                  </a:ln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Lato Light"/>
              </a:endParaRPr>
            </a:p>
          </p:txBody>
        </p:sp>
        <p:sp>
          <p:nvSpPr>
            <p:cNvPr id="78" name="Freeform 10"/>
            <p:cNvSpPr>
              <a:spLocks/>
            </p:cNvSpPr>
            <p:nvPr/>
          </p:nvSpPr>
          <p:spPr bwMode="auto">
            <a:xfrm>
              <a:off x="16979474" y="3372278"/>
              <a:ext cx="322125" cy="395713"/>
            </a:xfrm>
            <a:custGeom>
              <a:avLst/>
              <a:gdLst>
                <a:gd name="T0" fmla="*/ 57 w 59"/>
                <a:gd name="T1" fmla="*/ 41 h 80"/>
                <a:gd name="T2" fmla="*/ 46 w 59"/>
                <a:gd name="T3" fmla="*/ 34 h 80"/>
                <a:gd name="T4" fmla="*/ 40 w 59"/>
                <a:gd name="T5" fmla="*/ 38 h 80"/>
                <a:gd name="T6" fmla="*/ 40 w 59"/>
                <a:gd name="T7" fmla="*/ 39 h 80"/>
                <a:gd name="T8" fmla="*/ 40 w 59"/>
                <a:gd name="T9" fmla="*/ 38 h 80"/>
                <a:gd name="T10" fmla="*/ 39 w 59"/>
                <a:gd name="T11" fmla="*/ 37 h 80"/>
                <a:gd name="T12" fmla="*/ 39 w 59"/>
                <a:gd name="T13" fmla="*/ 34 h 80"/>
                <a:gd name="T14" fmla="*/ 38 w 59"/>
                <a:gd name="T15" fmla="*/ 32 h 80"/>
                <a:gd name="T16" fmla="*/ 36 w 59"/>
                <a:gd name="T17" fmla="*/ 32 h 80"/>
                <a:gd name="T18" fmla="*/ 35 w 59"/>
                <a:gd name="T19" fmla="*/ 32 h 80"/>
                <a:gd name="T20" fmla="*/ 36 w 59"/>
                <a:gd name="T21" fmla="*/ 31 h 80"/>
                <a:gd name="T22" fmla="*/ 38 w 59"/>
                <a:gd name="T23" fmla="*/ 26 h 80"/>
                <a:gd name="T24" fmla="*/ 36 w 59"/>
                <a:gd name="T25" fmla="*/ 20 h 80"/>
                <a:gd name="T26" fmla="*/ 36 w 59"/>
                <a:gd name="T27" fmla="*/ 19 h 80"/>
                <a:gd name="T28" fmla="*/ 35 w 59"/>
                <a:gd name="T29" fmla="*/ 13 h 80"/>
                <a:gd name="T30" fmla="*/ 37 w 59"/>
                <a:gd name="T31" fmla="*/ 12 h 80"/>
                <a:gd name="T32" fmla="*/ 40 w 59"/>
                <a:gd name="T33" fmla="*/ 8 h 80"/>
                <a:gd name="T34" fmla="*/ 39 w 59"/>
                <a:gd name="T35" fmla="*/ 2 h 80"/>
                <a:gd name="T36" fmla="*/ 34 w 59"/>
                <a:gd name="T37" fmla="*/ 0 h 80"/>
                <a:gd name="T38" fmla="*/ 27 w 59"/>
                <a:gd name="T39" fmla="*/ 2 h 80"/>
                <a:gd name="T40" fmla="*/ 22 w 59"/>
                <a:gd name="T41" fmla="*/ 6 h 80"/>
                <a:gd name="T42" fmla="*/ 18 w 59"/>
                <a:gd name="T43" fmla="*/ 10 h 80"/>
                <a:gd name="T44" fmla="*/ 13 w 59"/>
                <a:gd name="T45" fmla="*/ 17 h 80"/>
                <a:gd name="T46" fmla="*/ 17 w 59"/>
                <a:gd name="T47" fmla="*/ 26 h 80"/>
                <a:gd name="T48" fmla="*/ 18 w 59"/>
                <a:gd name="T49" fmla="*/ 27 h 80"/>
                <a:gd name="T50" fmla="*/ 17 w 59"/>
                <a:gd name="T51" fmla="*/ 28 h 80"/>
                <a:gd name="T52" fmla="*/ 15 w 59"/>
                <a:gd name="T53" fmla="*/ 33 h 80"/>
                <a:gd name="T54" fmla="*/ 18 w 59"/>
                <a:gd name="T55" fmla="*/ 42 h 80"/>
                <a:gd name="T56" fmla="*/ 20 w 59"/>
                <a:gd name="T57" fmla="*/ 46 h 80"/>
                <a:gd name="T58" fmla="*/ 16 w 59"/>
                <a:gd name="T59" fmla="*/ 48 h 80"/>
                <a:gd name="T60" fmla="*/ 12 w 59"/>
                <a:gd name="T61" fmla="*/ 47 h 80"/>
                <a:gd name="T62" fmla="*/ 9 w 59"/>
                <a:gd name="T63" fmla="*/ 46 h 80"/>
                <a:gd name="T64" fmla="*/ 0 w 59"/>
                <a:gd name="T65" fmla="*/ 76 h 80"/>
                <a:gd name="T66" fmla="*/ 5 w 59"/>
                <a:gd name="T67" fmla="*/ 75 h 80"/>
                <a:gd name="T68" fmla="*/ 10 w 59"/>
                <a:gd name="T69" fmla="*/ 74 h 80"/>
                <a:gd name="T70" fmla="*/ 14 w 59"/>
                <a:gd name="T71" fmla="*/ 74 h 80"/>
                <a:gd name="T72" fmla="*/ 15 w 59"/>
                <a:gd name="T73" fmla="*/ 74 h 80"/>
                <a:gd name="T74" fmla="*/ 17 w 59"/>
                <a:gd name="T75" fmla="*/ 75 h 80"/>
                <a:gd name="T76" fmla="*/ 20 w 59"/>
                <a:gd name="T77" fmla="*/ 77 h 80"/>
                <a:gd name="T78" fmla="*/ 26 w 59"/>
                <a:gd name="T79" fmla="*/ 78 h 80"/>
                <a:gd name="T80" fmla="*/ 28 w 59"/>
                <a:gd name="T81" fmla="*/ 78 h 80"/>
                <a:gd name="T82" fmla="*/ 36 w 59"/>
                <a:gd name="T83" fmla="*/ 80 h 80"/>
                <a:gd name="T84" fmla="*/ 36 w 59"/>
                <a:gd name="T85" fmla="*/ 80 h 80"/>
                <a:gd name="T86" fmla="*/ 48 w 59"/>
                <a:gd name="T87" fmla="*/ 74 h 80"/>
                <a:gd name="T88" fmla="*/ 56 w 59"/>
                <a:gd name="T89" fmla="*/ 57 h 80"/>
                <a:gd name="T90" fmla="*/ 57 w 59"/>
                <a:gd name="T91" fmla="*/ 4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9" h="80">
                  <a:moveTo>
                    <a:pt x="57" y="41"/>
                  </a:moveTo>
                  <a:cubicBezTo>
                    <a:pt x="55" y="37"/>
                    <a:pt x="50" y="34"/>
                    <a:pt x="46" y="34"/>
                  </a:cubicBezTo>
                  <a:cubicBezTo>
                    <a:pt x="43" y="34"/>
                    <a:pt x="41" y="36"/>
                    <a:pt x="40" y="38"/>
                  </a:cubicBezTo>
                  <a:cubicBezTo>
                    <a:pt x="40" y="38"/>
                    <a:pt x="40" y="39"/>
                    <a:pt x="40" y="39"/>
                  </a:cubicBezTo>
                  <a:cubicBezTo>
                    <a:pt x="40" y="38"/>
                    <a:pt x="40" y="38"/>
                    <a:pt x="40" y="38"/>
                  </a:cubicBezTo>
                  <a:cubicBezTo>
                    <a:pt x="39" y="37"/>
                    <a:pt x="39" y="37"/>
                    <a:pt x="39" y="37"/>
                  </a:cubicBezTo>
                  <a:cubicBezTo>
                    <a:pt x="39" y="36"/>
                    <a:pt x="39" y="35"/>
                    <a:pt x="39" y="34"/>
                  </a:cubicBezTo>
                  <a:cubicBezTo>
                    <a:pt x="38" y="32"/>
                    <a:pt x="38" y="32"/>
                    <a:pt x="38" y="32"/>
                  </a:cubicBezTo>
                  <a:cubicBezTo>
                    <a:pt x="36" y="32"/>
                    <a:pt x="36" y="32"/>
                    <a:pt x="36" y="32"/>
                  </a:cubicBezTo>
                  <a:cubicBezTo>
                    <a:pt x="36" y="32"/>
                    <a:pt x="35" y="32"/>
                    <a:pt x="35" y="32"/>
                  </a:cubicBezTo>
                  <a:cubicBezTo>
                    <a:pt x="35" y="31"/>
                    <a:pt x="35" y="31"/>
                    <a:pt x="36" y="31"/>
                  </a:cubicBezTo>
                  <a:cubicBezTo>
                    <a:pt x="36" y="30"/>
                    <a:pt x="37" y="28"/>
                    <a:pt x="38" y="26"/>
                  </a:cubicBezTo>
                  <a:cubicBezTo>
                    <a:pt x="38" y="24"/>
                    <a:pt x="37" y="22"/>
                    <a:pt x="36" y="20"/>
                  </a:cubicBezTo>
                  <a:cubicBezTo>
                    <a:pt x="36" y="20"/>
                    <a:pt x="36" y="19"/>
                    <a:pt x="36" y="19"/>
                  </a:cubicBezTo>
                  <a:cubicBezTo>
                    <a:pt x="35" y="15"/>
                    <a:pt x="35" y="14"/>
                    <a:pt x="35" y="13"/>
                  </a:cubicBezTo>
                  <a:cubicBezTo>
                    <a:pt x="36" y="13"/>
                    <a:pt x="36" y="12"/>
                    <a:pt x="37" y="12"/>
                  </a:cubicBezTo>
                  <a:cubicBezTo>
                    <a:pt x="38" y="11"/>
                    <a:pt x="39" y="10"/>
                    <a:pt x="40" y="8"/>
                  </a:cubicBezTo>
                  <a:cubicBezTo>
                    <a:pt x="40" y="5"/>
                    <a:pt x="40" y="3"/>
                    <a:pt x="39" y="2"/>
                  </a:cubicBezTo>
                  <a:cubicBezTo>
                    <a:pt x="38" y="0"/>
                    <a:pt x="36" y="0"/>
                    <a:pt x="34" y="0"/>
                  </a:cubicBezTo>
                  <a:cubicBezTo>
                    <a:pt x="32" y="0"/>
                    <a:pt x="29" y="0"/>
                    <a:pt x="27" y="2"/>
                  </a:cubicBezTo>
                  <a:cubicBezTo>
                    <a:pt x="25" y="3"/>
                    <a:pt x="24" y="5"/>
                    <a:pt x="22" y="6"/>
                  </a:cubicBezTo>
                  <a:cubicBezTo>
                    <a:pt x="21" y="7"/>
                    <a:pt x="20" y="9"/>
                    <a:pt x="18" y="10"/>
                  </a:cubicBezTo>
                  <a:cubicBezTo>
                    <a:pt x="15" y="12"/>
                    <a:pt x="14" y="14"/>
                    <a:pt x="13" y="17"/>
                  </a:cubicBezTo>
                  <a:cubicBezTo>
                    <a:pt x="13" y="20"/>
                    <a:pt x="14" y="23"/>
                    <a:pt x="17" y="26"/>
                  </a:cubicBezTo>
                  <a:cubicBezTo>
                    <a:pt x="18" y="27"/>
                    <a:pt x="18" y="27"/>
                    <a:pt x="18" y="27"/>
                  </a:cubicBezTo>
                  <a:cubicBezTo>
                    <a:pt x="18" y="27"/>
                    <a:pt x="18" y="28"/>
                    <a:pt x="17" y="28"/>
                  </a:cubicBezTo>
                  <a:cubicBezTo>
                    <a:pt x="17" y="29"/>
                    <a:pt x="15" y="30"/>
                    <a:pt x="15" y="33"/>
                  </a:cubicBezTo>
                  <a:cubicBezTo>
                    <a:pt x="14" y="37"/>
                    <a:pt x="16" y="40"/>
                    <a:pt x="18" y="42"/>
                  </a:cubicBezTo>
                  <a:cubicBezTo>
                    <a:pt x="19" y="44"/>
                    <a:pt x="20" y="45"/>
                    <a:pt x="20" y="46"/>
                  </a:cubicBezTo>
                  <a:cubicBezTo>
                    <a:pt x="20" y="48"/>
                    <a:pt x="17" y="48"/>
                    <a:pt x="16" y="48"/>
                  </a:cubicBezTo>
                  <a:cubicBezTo>
                    <a:pt x="15" y="48"/>
                    <a:pt x="13" y="48"/>
                    <a:pt x="12" y="47"/>
                  </a:cubicBezTo>
                  <a:cubicBezTo>
                    <a:pt x="9" y="46"/>
                    <a:pt x="9" y="46"/>
                    <a:pt x="9" y="46"/>
                  </a:cubicBezTo>
                  <a:cubicBezTo>
                    <a:pt x="0" y="76"/>
                    <a:pt x="0" y="76"/>
                    <a:pt x="0" y="76"/>
                  </a:cubicBezTo>
                  <a:cubicBezTo>
                    <a:pt x="5" y="75"/>
                    <a:pt x="5" y="75"/>
                    <a:pt x="5" y="75"/>
                  </a:cubicBezTo>
                  <a:cubicBezTo>
                    <a:pt x="6" y="75"/>
                    <a:pt x="8" y="75"/>
                    <a:pt x="10" y="74"/>
                  </a:cubicBezTo>
                  <a:cubicBezTo>
                    <a:pt x="11" y="74"/>
                    <a:pt x="13" y="74"/>
                    <a:pt x="14" y="74"/>
                  </a:cubicBezTo>
                  <a:cubicBezTo>
                    <a:pt x="15" y="74"/>
                    <a:pt x="15" y="74"/>
                    <a:pt x="15" y="74"/>
                  </a:cubicBezTo>
                  <a:cubicBezTo>
                    <a:pt x="16" y="74"/>
                    <a:pt x="16" y="74"/>
                    <a:pt x="17" y="75"/>
                  </a:cubicBezTo>
                  <a:cubicBezTo>
                    <a:pt x="18" y="76"/>
                    <a:pt x="19" y="76"/>
                    <a:pt x="20" y="77"/>
                  </a:cubicBezTo>
                  <a:cubicBezTo>
                    <a:pt x="22" y="78"/>
                    <a:pt x="24" y="78"/>
                    <a:pt x="26" y="78"/>
                  </a:cubicBezTo>
                  <a:cubicBezTo>
                    <a:pt x="27" y="78"/>
                    <a:pt x="28" y="78"/>
                    <a:pt x="28" y="78"/>
                  </a:cubicBezTo>
                  <a:cubicBezTo>
                    <a:pt x="31" y="79"/>
                    <a:pt x="34" y="80"/>
                    <a:pt x="36" y="80"/>
                  </a:cubicBezTo>
                  <a:cubicBezTo>
                    <a:pt x="36" y="80"/>
                    <a:pt x="36" y="80"/>
                    <a:pt x="36" y="80"/>
                  </a:cubicBezTo>
                  <a:cubicBezTo>
                    <a:pt x="40" y="80"/>
                    <a:pt x="44" y="78"/>
                    <a:pt x="48" y="74"/>
                  </a:cubicBezTo>
                  <a:cubicBezTo>
                    <a:pt x="52" y="69"/>
                    <a:pt x="55" y="63"/>
                    <a:pt x="56" y="57"/>
                  </a:cubicBezTo>
                  <a:cubicBezTo>
                    <a:pt x="57" y="52"/>
                    <a:pt x="59" y="47"/>
                    <a:pt x="57" y="41"/>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Lato Light"/>
              </a:endParaRPr>
            </a:p>
          </p:txBody>
        </p:sp>
        <p:sp>
          <p:nvSpPr>
            <p:cNvPr id="79" name="Freeform 11"/>
            <p:cNvSpPr>
              <a:spLocks/>
            </p:cNvSpPr>
            <p:nvPr/>
          </p:nvSpPr>
          <p:spPr bwMode="auto">
            <a:xfrm>
              <a:off x="16558865" y="3351746"/>
              <a:ext cx="170295" cy="119460"/>
            </a:xfrm>
            <a:custGeom>
              <a:avLst/>
              <a:gdLst>
                <a:gd name="T0" fmla="*/ 26 w 31"/>
                <a:gd name="T1" fmla="*/ 0 h 24"/>
                <a:gd name="T2" fmla="*/ 9 w 31"/>
                <a:gd name="T3" fmla="*/ 6 h 24"/>
                <a:gd name="T4" fmla="*/ 9 w 31"/>
                <a:gd name="T5" fmla="*/ 6 h 24"/>
                <a:gd name="T6" fmla="*/ 1 w 31"/>
                <a:gd name="T7" fmla="*/ 12 h 24"/>
                <a:gd name="T8" fmla="*/ 2 w 31"/>
                <a:gd name="T9" fmla="*/ 18 h 24"/>
                <a:gd name="T10" fmla="*/ 7 w 31"/>
                <a:gd name="T11" fmla="*/ 24 h 24"/>
                <a:gd name="T12" fmla="*/ 9 w 31"/>
                <a:gd name="T13" fmla="*/ 24 h 24"/>
                <a:gd name="T14" fmla="*/ 9 w 31"/>
                <a:gd name="T15" fmla="*/ 24 h 24"/>
                <a:gd name="T16" fmla="*/ 17 w 31"/>
                <a:gd name="T17" fmla="*/ 20 h 24"/>
                <a:gd name="T18" fmla="*/ 18 w 31"/>
                <a:gd name="T19" fmla="*/ 19 h 24"/>
                <a:gd name="T20" fmla="*/ 29 w 31"/>
                <a:gd name="T21" fmla="*/ 4 h 24"/>
                <a:gd name="T22" fmla="*/ 31 w 31"/>
                <a:gd name="T23" fmla="*/ 0 h 24"/>
                <a:gd name="T24" fmla="*/ 26 w 31"/>
                <a:gd name="T25"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 h="24">
                  <a:moveTo>
                    <a:pt x="26" y="0"/>
                  </a:moveTo>
                  <a:cubicBezTo>
                    <a:pt x="20" y="1"/>
                    <a:pt x="13" y="4"/>
                    <a:pt x="9" y="6"/>
                  </a:cubicBezTo>
                  <a:cubicBezTo>
                    <a:pt x="9" y="6"/>
                    <a:pt x="9" y="6"/>
                    <a:pt x="9" y="6"/>
                  </a:cubicBezTo>
                  <a:cubicBezTo>
                    <a:pt x="6" y="7"/>
                    <a:pt x="3" y="9"/>
                    <a:pt x="1" y="12"/>
                  </a:cubicBezTo>
                  <a:cubicBezTo>
                    <a:pt x="0" y="13"/>
                    <a:pt x="0" y="16"/>
                    <a:pt x="2" y="18"/>
                  </a:cubicBezTo>
                  <a:cubicBezTo>
                    <a:pt x="3" y="20"/>
                    <a:pt x="5" y="23"/>
                    <a:pt x="7" y="24"/>
                  </a:cubicBezTo>
                  <a:cubicBezTo>
                    <a:pt x="8" y="24"/>
                    <a:pt x="8" y="24"/>
                    <a:pt x="9" y="24"/>
                  </a:cubicBezTo>
                  <a:cubicBezTo>
                    <a:pt x="9" y="24"/>
                    <a:pt x="9" y="24"/>
                    <a:pt x="9" y="24"/>
                  </a:cubicBezTo>
                  <a:cubicBezTo>
                    <a:pt x="12" y="24"/>
                    <a:pt x="15" y="21"/>
                    <a:pt x="17" y="20"/>
                  </a:cubicBezTo>
                  <a:cubicBezTo>
                    <a:pt x="18" y="19"/>
                    <a:pt x="18" y="19"/>
                    <a:pt x="18" y="19"/>
                  </a:cubicBezTo>
                  <a:cubicBezTo>
                    <a:pt x="24" y="14"/>
                    <a:pt x="28" y="9"/>
                    <a:pt x="29" y="4"/>
                  </a:cubicBezTo>
                  <a:cubicBezTo>
                    <a:pt x="31" y="0"/>
                    <a:pt x="31" y="0"/>
                    <a:pt x="31" y="0"/>
                  </a:cubicBezTo>
                  <a:lnTo>
                    <a:pt x="26" y="0"/>
                  </a:ln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Lato Light"/>
              </a:endParaRPr>
            </a:p>
          </p:txBody>
        </p:sp>
        <p:sp>
          <p:nvSpPr>
            <p:cNvPr id="86" name="Freeform 12"/>
            <p:cNvSpPr>
              <a:spLocks/>
            </p:cNvSpPr>
            <p:nvPr/>
          </p:nvSpPr>
          <p:spPr bwMode="auto">
            <a:xfrm>
              <a:off x="17769397" y="3282683"/>
              <a:ext cx="190813" cy="110128"/>
            </a:xfrm>
            <a:custGeom>
              <a:avLst/>
              <a:gdLst>
                <a:gd name="T0" fmla="*/ 33 w 35"/>
                <a:gd name="T1" fmla="*/ 7 h 22"/>
                <a:gd name="T2" fmla="*/ 26 w 35"/>
                <a:gd name="T3" fmla="*/ 3 h 22"/>
                <a:gd name="T4" fmla="*/ 25 w 35"/>
                <a:gd name="T5" fmla="*/ 3 h 22"/>
                <a:gd name="T6" fmla="*/ 21 w 35"/>
                <a:gd name="T7" fmla="*/ 2 h 22"/>
                <a:gd name="T8" fmla="*/ 14 w 35"/>
                <a:gd name="T9" fmla="*/ 0 h 22"/>
                <a:gd name="T10" fmla="*/ 10 w 35"/>
                <a:gd name="T11" fmla="*/ 1 h 22"/>
                <a:gd name="T12" fmla="*/ 2 w 35"/>
                <a:gd name="T13" fmla="*/ 14 h 22"/>
                <a:gd name="T14" fmla="*/ 14 w 35"/>
                <a:gd name="T15" fmla="*/ 19 h 22"/>
                <a:gd name="T16" fmla="*/ 17 w 35"/>
                <a:gd name="T17" fmla="*/ 20 h 22"/>
                <a:gd name="T18" fmla="*/ 20 w 35"/>
                <a:gd name="T19" fmla="*/ 21 h 22"/>
                <a:gd name="T20" fmla="*/ 25 w 35"/>
                <a:gd name="T21" fmla="*/ 22 h 22"/>
                <a:gd name="T22" fmla="*/ 32 w 35"/>
                <a:gd name="T23" fmla="*/ 17 h 22"/>
                <a:gd name="T24" fmla="*/ 32 w 35"/>
                <a:gd name="T25" fmla="*/ 16 h 22"/>
                <a:gd name="T26" fmla="*/ 33 w 35"/>
                <a:gd name="T27" fmla="*/ 7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 h="22">
                  <a:moveTo>
                    <a:pt x="33" y="7"/>
                  </a:moveTo>
                  <a:cubicBezTo>
                    <a:pt x="32" y="4"/>
                    <a:pt x="28" y="3"/>
                    <a:pt x="26" y="3"/>
                  </a:cubicBezTo>
                  <a:cubicBezTo>
                    <a:pt x="26" y="3"/>
                    <a:pt x="25" y="3"/>
                    <a:pt x="25" y="3"/>
                  </a:cubicBezTo>
                  <a:cubicBezTo>
                    <a:pt x="24" y="3"/>
                    <a:pt x="22" y="2"/>
                    <a:pt x="21" y="2"/>
                  </a:cubicBezTo>
                  <a:cubicBezTo>
                    <a:pt x="19" y="1"/>
                    <a:pt x="17" y="0"/>
                    <a:pt x="14" y="0"/>
                  </a:cubicBezTo>
                  <a:cubicBezTo>
                    <a:pt x="13" y="0"/>
                    <a:pt x="11" y="1"/>
                    <a:pt x="10" y="1"/>
                  </a:cubicBezTo>
                  <a:cubicBezTo>
                    <a:pt x="6" y="3"/>
                    <a:pt x="0" y="8"/>
                    <a:pt x="2" y="14"/>
                  </a:cubicBezTo>
                  <a:cubicBezTo>
                    <a:pt x="3" y="19"/>
                    <a:pt x="10" y="19"/>
                    <a:pt x="14" y="19"/>
                  </a:cubicBezTo>
                  <a:cubicBezTo>
                    <a:pt x="15" y="20"/>
                    <a:pt x="17" y="20"/>
                    <a:pt x="17" y="20"/>
                  </a:cubicBezTo>
                  <a:cubicBezTo>
                    <a:pt x="18" y="20"/>
                    <a:pt x="19" y="20"/>
                    <a:pt x="20" y="21"/>
                  </a:cubicBezTo>
                  <a:cubicBezTo>
                    <a:pt x="22" y="21"/>
                    <a:pt x="24" y="22"/>
                    <a:pt x="25" y="22"/>
                  </a:cubicBezTo>
                  <a:cubicBezTo>
                    <a:pt x="28" y="22"/>
                    <a:pt x="30" y="20"/>
                    <a:pt x="32" y="17"/>
                  </a:cubicBezTo>
                  <a:cubicBezTo>
                    <a:pt x="32" y="16"/>
                    <a:pt x="32" y="16"/>
                    <a:pt x="32" y="16"/>
                  </a:cubicBezTo>
                  <a:cubicBezTo>
                    <a:pt x="33" y="13"/>
                    <a:pt x="35" y="10"/>
                    <a:pt x="33" y="7"/>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Lato Light"/>
              </a:endParaRPr>
            </a:p>
          </p:txBody>
        </p:sp>
        <p:sp>
          <p:nvSpPr>
            <p:cNvPr id="87" name="Freeform 13"/>
            <p:cNvSpPr>
              <a:spLocks/>
            </p:cNvSpPr>
            <p:nvPr/>
          </p:nvSpPr>
          <p:spPr bwMode="auto">
            <a:xfrm>
              <a:off x="18608563" y="4051710"/>
              <a:ext cx="354953" cy="212789"/>
            </a:xfrm>
            <a:custGeom>
              <a:avLst/>
              <a:gdLst>
                <a:gd name="T0" fmla="*/ 25 w 65"/>
                <a:gd name="T1" fmla="*/ 43 h 43"/>
                <a:gd name="T2" fmla="*/ 22 w 65"/>
                <a:gd name="T3" fmla="*/ 43 h 43"/>
                <a:gd name="T4" fmla="*/ 15 w 65"/>
                <a:gd name="T5" fmla="*/ 36 h 43"/>
                <a:gd name="T6" fmla="*/ 14 w 65"/>
                <a:gd name="T7" fmla="*/ 30 h 43"/>
                <a:gd name="T8" fmla="*/ 13 w 65"/>
                <a:gd name="T9" fmla="*/ 27 h 43"/>
                <a:gd name="T10" fmla="*/ 10 w 65"/>
                <a:gd name="T11" fmla="*/ 26 h 43"/>
                <a:gd name="T12" fmla="*/ 2 w 65"/>
                <a:gd name="T13" fmla="*/ 17 h 43"/>
                <a:gd name="T14" fmla="*/ 3 w 65"/>
                <a:gd name="T15" fmla="*/ 2 h 43"/>
                <a:gd name="T16" fmla="*/ 8 w 65"/>
                <a:gd name="T17" fmla="*/ 0 h 43"/>
                <a:gd name="T18" fmla="*/ 16 w 65"/>
                <a:gd name="T19" fmla="*/ 2 h 43"/>
                <a:gd name="T20" fmla="*/ 20 w 65"/>
                <a:gd name="T21" fmla="*/ 3 h 43"/>
                <a:gd name="T22" fmla="*/ 21 w 65"/>
                <a:gd name="T23" fmla="*/ 3 h 43"/>
                <a:gd name="T24" fmla="*/ 27 w 65"/>
                <a:gd name="T25" fmla="*/ 2 h 43"/>
                <a:gd name="T26" fmla="*/ 36 w 65"/>
                <a:gd name="T27" fmla="*/ 0 h 43"/>
                <a:gd name="T28" fmla="*/ 51 w 65"/>
                <a:gd name="T29" fmla="*/ 10 h 43"/>
                <a:gd name="T30" fmla="*/ 51 w 65"/>
                <a:gd name="T31" fmla="*/ 11 h 43"/>
                <a:gd name="T32" fmla="*/ 56 w 65"/>
                <a:gd name="T33" fmla="*/ 15 h 43"/>
                <a:gd name="T34" fmla="*/ 63 w 65"/>
                <a:gd name="T35" fmla="*/ 24 h 43"/>
                <a:gd name="T36" fmla="*/ 64 w 65"/>
                <a:gd name="T37" fmla="*/ 31 h 43"/>
                <a:gd name="T38" fmla="*/ 54 w 65"/>
                <a:gd name="T39" fmla="*/ 35 h 43"/>
                <a:gd name="T40" fmla="*/ 49 w 65"/>
                <a:gd name="T41" fmla="*/ 35 h 43"/>
                <a:gd name="T42" fmla="*/ 45 w 65"/>
                <a:gd name="T43" fmla="*/ 35 h 43"/>
                <a:gd name="T44" fmla="*/ 39 w 65"/>
                <a:gd name="T45" fmla="*/ 36 h 43"/>
                <a:gd name="T46" fmla="*/ 36 w 65"/>
                <a:gd name="T47" fmla="*/ 38 h 43"/>
                <a:gd name="T48" fmla="*/ 25 w 65"/>
                <a:gd name="T49"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5" h="43">
                  <a:moveTo>
                    <a:pt x="25" y="43"/>
                  </a:moveTo>
                  <a:cubicBezTo>
                    <a:pt x="24" y="43"/>
                    <a:pt x="23" y="43"/>
                    <a:pt x="22" y="43"/>
                  </a:cubicBezTo>
                  <a:cubicBezTo>
                    <a:pt x="18" y="42"/>
                    <a:pt x="16" y="39"/>
                    <a:pt x="15" y="36"/>
                  </a:cubicBezTo>
                  <a:cubicBezTo>
                    <a:pt x="14" y="34"/>
                    <a:pt x="14" y="32"/>
                    <a:pt x="14" y="30"/>
                  </a:cubicBezTo>
                  <a:cubicBezTo>
                    <a:pt x="14" y="29"/>
                    <a:pt x="14" y="28"/>
                    <a:pt x="13" y="27"/>
                  </a:cubicBezTo>
                  <a:cubicBezTo>
                    <a:pt x="13" y="26"/>
                    <a:pt x="12" y="26"/>
                    <a:pt x="10" y="26"/>
                  </a:cubicBezTo>
                  <a:cubicBezTo>
                    <a:pt x="4" y="25"/>
                    <a:pt x="3" y="20"/>
                    <a:pt x="2" y="17"/>
                  </a:cubicBezTo>
                  <a:cubicBezTo>
                    <a:pt x="1" y="12"/>
                    <a:pt x="0" y="6"/>
                    <a:pt x="3" y="2"/>
                  </a:cubicBezTo>
                  <a:cubicBezTo>
                    <a:pt x="4" y="1"/>
                    <a:pt x="6" y="0"/>
                    <a:pt x="8" y="0"/>
                  </a:cubicBezTo>
                  <a:cubicBezTo>
                    <a:pt x="11" y="0"/>
                    <a:pt x="14" y="1"/>
                    <a:pt x="16" y="2"/>
                  </a:cubicBezTo>
                  <a:cubicBezTo>
                    <a:pt x="18" y="2"/>
                    <a:pt x="19" y="3"/>
                    <a:pt x="20" y="3"/>
                  </a:cubicBezTo>
                  <a:cubicBezTo>
                    <a:pt x="20" y="3"/>
                    <a:pt x="21" y="3"/>
                    <a:pt x="21" y="3"/>
                  </a:cubicBezTo>
                  <a:cubicBezTo>
                    <a:pt x="23" y="3"/>
                    <a:pt x="25" y="2"/>
                    <a:pt x="27" y="2"/>
                  </a:cubicBezTo>
                  <a:cubicBezTo>
                    <a:pt x="30" y="1"/>
                    <a:pt x="33" y="0"/>
                    <a:pt x="36" y="0"/>
                  </a:cubicBezTo>
                  <a:cubicBezTo>
                    <a:pt x="43" y="1"/>
                    <a:pt x="47" y="5"/>
                    <a:pt x="51" y="10"/>
                  </a:cubicBezTo>
                  <a:cubicBezTo>
                    <a:pt x="51" y="11"/>
                    <a:pt x="51" y="11"/>
                    <a:pt x="51" y="11"/>
                  </a:cubicBezTo>
                  <a:cubicBezTo>
                    <a:pt x="52" y="12"/>
                    <a:pt x="54" y="14"/>
                    <a:pt x="56" y="15"/>
                  </a:cubicBezTo>
                  <a:cubicBezTo>
                    <a:pt x="58" y="18"/>
                    <a:pt x="61" y="21"/>
                    <a:pt x="63" y="24"/>
                  </a:cubicBezTo>
                  <a:cubicBezTo>
                    <a:pt x="65" y="27"/>
                    <a:pt x="65" y="30"/>
                    <a:pt x="64" y="31"/>
                  </a:cubicBezTo>
                  <a:cubicBezTo>
                    <a:pt x="62" y="34"/>
                    <a:pt x="59" y="35"/>
                    <a:pt x="54" y="35"/>
                  </a:cubicBezTo>
                  <a:cubicBezTo>
                    <a:pt x="52" y="35"/>
                    <a:pt x="51" y="35"/>
                    <a:pt x="49" y="35"/>
                  </a:cubicBezTo>
                  <a:cubicBezTo>
                    <a:pt x="48" y="35"/>
                    <a:pt x="46" y="35"/>
                    <a:pt x="45" y="35"/>
                  </a:cubicBezTo>
                  <a:cubicBezTo>
                    <a:pt x="42" y="35"/>
                    <a:pt x="40" y="35"/>
                    <a:pt x="39" y="36"/>
                  </a:cubicBezTo>
                  <a:cubicBezTo>
                    <a:pt x="38" y="37"/>
                    <a:pt x="37" y="37"/>
                    <a:pt x="36" y="38"/>
                  </a:cubicBezTo>
                  <a:cubicBezTo>
                    <a:pt x="33" y="41"/>
                    <a:pt x="29" y="43"/>
                    <a:pt x="25" y="43"/>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Lato Light"/>
              </a:endParaRPr>
            </a:p>
          </p:txBody>
        </p:sp>
        <p:sp>
          <p:nvSpPr>
            <p:cNvPr id="88" name="Freeform 15"/>
            <p:cNvSpPr>
              <a:spLocks/>
            </p:cNvSpPr>
            <p:nvPr/>
          </p:nvSpPr>
          <p:spPr bwMode="auto">
            <a:xfrm>
              <a:off x="18009452" y="3336813"/>
              <a:ext cx="114898" cy="113861"/>
            </a:xfrm>
            <a:custGeom>
              <a:avLst/>
              <a:gdLst>
                <a:gd name="T0" fmla="*/ 16 w 21"/>
                <a:gd name="T1" fmla="*/ 2 h 23"/>
                <a:gd name="T2" fmla="*/ 10 w 21"/>
                <a:gd name="T3" fmla="*/ 0 h 23"/>
                <a:gd name="T4" fmla="*/ 2 w 21"/>
                <a:gd name="T5" fmla="*/ 4 h 23"/>
                <a:gd name="T6" fmla="*/ 1 w 21"/>
                <a:gd name="T7" fmla="*/ 14 h 23"/>
                <a:gd name="T8" fmla="*/ 12 w 21"/>
                <a:gd name="T9" fmla="*/ 23 h 23"/>
                <a:gd name="T10" fmla="*/ 13 w 21"/>
                <a:gd name="T11" fmla="*/ 23 h 23"/>
                <a:gd name="T12" fmla="*/ 20 w 21"/>
                <a:gd name="T13" fmla="*/ 18 h 23"/>
                <a:gd name="T14" fmla="*/ 16 w 21"/>
                <a:gd name="T15" fmla="*/ 2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3">
                  <a:moveTo>
                    <a:pt x="16" y="2"/>
                  </a:moveTo>
                  <a:cubicBezTo>
                    <a:pt x="14" y="1"/>
                    <a:pt x="12" y="0"/>
                    <a:pt x="10" y="0"/>
                  </a:cubicBezTo>
                  <a:cubicBezTo>
                    <a:pt x="7" y="0"/>
                    <a:pt x="4" y="1"/>
                    <a:pt x="2" y="4"/>
                  </a:cubicBezTo>
                  <a:cubicBezTo>
                    <a:pt x="0" y="7"/>
                    <a:pt x="0" y="10"/>
                    <a:pt x="1" y="14"/>
                  </a:cubicBezTo>
                  <a:cubicBezTo>
                    <a:pt x="3" y="17"/>
                    <a:pt x="7" y="23"/>
                    <a:pt x="12" y="23"/>
                  </a:cubicBezTo>
                  <a:cubicBezTo>
                    <a:pt x="13" y="23"/>
                    <a:pt x="13" y="23"/>
                    <a:pt x="13" y="23"/>
                  </a:cubicBezTo>
                  <a:cubicBezTo>
                    <a:pt x="16" y="23"/>
                    <a:pt x="18" y="21"/>
                    <a:pt x="20" y="18"/>
                  </a:cubicBezTo>
                  <a:cubicBezTo>
                    <a:pt x="21" y="12"/>
                    <a:pt x="19" y="5"/>
                    <a:pt x="16" y="2"/>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Lato Light"/>
              </a:endParaRPr>
            </a:p>
          </p:txBody>
        </p:sp>
        <p:sp>
          <p:nvSpPr>
            <p:cNvPr id="89" name="Freeform 16"/>
            <p:cNvSpPr>
              <a:spLocks/>
            </p:cNvSpPr>
            <p:nvPr/>
          </p:nvSpPr>
          <p:spPr bwMode="auto">
            <a:xfrm>
              <a:off x="17732466" y="3432008"/>
              <a:ext cx="974581" cy="550638"/>
            </a:xfrm>
            <a:custGeom>
              <a:avLst/>
              <a:gdLst>
                <a:gd name="T0" fmla="*/ 173 w 179"/>
                <a:gd name="T1" fmla="*/ 74 h 111"/>
                <a:gd name="T2" fmla="*/ 171 w 179"/>
                <a:gd name="T3" fmla="*/ 67 h 111"/>
                <a:gd name="T4" fmla="*/ 163 w 179"/>
                <a:gd name="T5" fmla="*/ 54 h 111"/>
                <a:gd name="T6" fmla="*/ 150 w 179"/>
                <a:gd name="T7" fmla="*/ 50 h 111"/>
                <a:gd name="T8" fmla="*/ 134 w 179"/>
                <a:gd name="T9" fmla="*/ 50 h 111"/>
                <a:gd name="T10" fmla="*/ 130 w 179"/>
                <a:gd name="T11" fmla="*/ 51 h 111"/>
                <a:gd name="T12" fmla="*/ 124 w 179"/>
                <a:gd name="T13" fmla="*/ 50 h 111"/>
                <a:gd name="T14" fmla="*/ 104 w 179"/>
                <a:gd name="T15" fmla="*/ 64 h 111"/>
                <a:gd name="T16" fmla="*/ 99 w 179"/>
                <a:gd name="T17" fmla="*/ 67 h 111"/>
                <a:gd name="T18" fmla="*/ 94 w 179"/>
                <a:gd name="T19" fmla="*/ 63 h 111"/>
                <a:gd name="T20" fmla="*/ 87 w 179"/>
                <a:gd name="T21" fmla="*/ 65 h 111"/>
                <a:gd name="T22" fmla="*/ 83 w 179"/>
                <a:gd name="T23" fmla="*/ 64 h 111"/>
                <a:gd name="T24" fmla="*/ 77 w 179"/>
                <a:gd name="T25" fmla="*/ 62 h 111"/>
                <a:gd name="T26" fmla="*/ 75 w 179"/>
                <a:gd name="T27" fmla="*/ 56 h 111"/>
                <a:gd name="T28" fmla="*/ 65 w 179"/>
                <a:gd name="T29" fmla="*/ 31 h 111"/>
                <a:gd name="T30" fmla="*/ 62 w 179"/>
                <a:gd name="T31" fmla="*/ 31 h 111"/>
                <a:gd name="T32" fmla="*/ 60 w 179"/>
                <a:gd name="T33" fmla="*/ 27 h 111"/>
                <a:gd name="T34" fmla="*/ 51 w 179"/>
                <a:gd name="T35" fmla="*/ 17 h 111"/>
                <a:gd name="T36" fmla="*/ 44 w 179"/>
                <a:gd name="T37" fmla="*/ 20 h 111"/>
                <a:gd name="T38" fmla="*/ 41 w 179"/>
                <a:gd name="T39" fmla="*/ 22 h 111"/>
                <a:gd name="T40" fmla="*/ 38 w 179"/>
                <a:gd name="T41" fmla="*/ 21 h 111"/>
                <a:gd name="T42" fmla="*/ 38 w 179"/>
                <a:gd name="T43" fmla="*/ 17 h 111"/>
                <a:gd name="T44" fmla="*/ 27 w 179"/>
                <a:gd name="T45" fmla="*/ 9 h 111"/>
                <a:gd name="T46" fmla="*/ 22 w 179"/>
                <a:gd name="T47" fmla="*/ 5 h 111"/>
                <a:gd name="T48" fmla="*/ 13 w 179"/>
                <a:gd name="T49" fmla="*/ 0 h 111"/>
                <a:gd name="T50" fmla="*/ 3 w 179"/>
                <a:gd name="T51" fmla="*/ 16 h 111"/>
                <a:gd name="T52" fmla="*/ 7 w 179"/>
                <a:gd name="T53" fmla="*/ 24 h 111"/>
                <a:gd name="T54" fmla="*/ 11 w 179"/>
                <a:gd name="T55" fmla="*/ 33 h 111"/>
                <a:gd name="T56" fmla="*/ 22 w 179"/>
                <a:gd name="T57" fmla="*/ 39 h 111"/>
                <a:gd name="T58" fmla="*/ 32 w 179"/>
                <a:gd name="T59" fmla="*/ 37 h 111"/>
                <a:gd name="T60" fmla="*/ 36 w 179"/>
                <a:gd name="T61" fmla="*/ 43 h 111"/>
                <a:gd name="T62" fmla="*/ 39 w 179"/>
                <a:gd name="T63" fmla="*/ 50 h 111"/>
                <a:gd name="T64" fmla="*/ 41 w 179"/>
                <a:gd name="T65" fmla="*/ 65 h 111"/>
                <a:gd name="T66" fmla="*/ 40 w 179"/>
                <a:gd name="T67" fmla="*/ 76 h 111"/>
                <a:gd name="T68" fmla="*/ 41 w 179"/>
                <a:gd name="T69" fmla="*/ 87 h 111"/>
                <a:gd name="T70" fmla="*/ 49 w 179"/>
                <a:gd name="T71" fmla="*/ 104 h 111"/>
                <a:gd name="T72" fmla="*/ 53 w 179"/>
                <a:gd name="T73" fmla="*/ 103 h 111"/>
                <a:gd name="T74" fmla="*/ 55 w 179"/>
                <a:gd name="T75" fmla="*/ 102 h 111"/>
                <a:gd name="T76" fmla="*/ 57 w 179"/>
                <a:gd name="T77" fmla="*/ 103 h 111"/>
                <a:gd name="T78" fmla="*/ 61 w 179"/>
                <a:gd name="T79" fmla="*/ 105 h 111"/>
                <a:gd name="T80" fmla="*/ 67 w 179"/>
                <a:gd name="T81" fmla="*/ 109 h 111"/>
                <a:gd name="T82" fmla="*/ 76 w 179"/>
                <a:gd name="T83" fmla="*/ 103 h 111"/>
                <a:gd name="T84" fmla="*/ 84 w 179"/>
                <a:gd name="T85" fmla="*/ 111 h 111"/>
                <a:gd name="T86" fmla="*/ 87 w 179"/>
                <a:gd name="T87" fmla="*/ 110 h 111"/>
                <a:gd name="T88" fmla="*/ 103 w 179"/>
                <a:gd name="T89" fmla="*/ 107 h 111"/>
                <a:gd name="T90" fmla="*/ 107 w 179"/>
                <a:gd name="T91" fmla="*/ 107 h 111"/>
                <a:gd name="T92" fmla="*/ 114 w 179"/>
                <a:gd name="T93" fmla="*/ 105 h 111"/>
                <a:gd name="T94" fmla="*/ 119 w 179"/>
                <a:gd name="T95" fmla="*/ 106 h 111"/>
                <a:gd name="T96" fmla="*/ 129 w 179"/>
                <a:gd name="T97" fmla="*/ 106 h 111"/>
                <a:gd name="T98" fmla="*/ 135 w 179"/>
                <a:gd name="T99" fmla="*/ 99 h 111"/>
                <a:gd name="T100" fmla="*/ 139 w 179"/>
                <a:gd name="T101" fmla="*/ 102 h 111"/>
                <a:gd name="T102" fmla="*/ 155 w 179"/>
                <a:gd name="T103" fmla="*/ 104 h 111"/>
                <a:gd name="T104" fmla="*/ 161 w 179"/>
                <a:gd name="T105" fmla="*/ 102 h 111"/>
                <a:gd name="T106" fmla="*/ 168 w 179"/>
                <a:gd name="T107" fmla="*/ 98 h 111"/>
                <a:gd name="T108" fmla="*/ 170 w 179"/>
                <a:gd name="T109" fmla="*/ 90 h 111"/>
                <a:gd name="T110" fmla="*/ 176 w 179"/>
                <a:gd name="T111" fmla="*/ 86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9" h="111">
                  <a:moveTo>
                    <a:pt x="178" y="80"/>
                  </a:moveTo>
                  <a:cubicBezTo>
                    <a:pt x="178" y="78"/>
                    <a:pt x="176" y="75"/>
                    <a:pt x="173" y="74"/>
                  </a:cubicBezTo>
                  <a:cubicBezTo>
                    <a:pt x="172" y="73"/>
                    <a:pt x="171" y="72"/>
                    <a:pt x="171" y="70"/>
                  </a:cubicBezTo>
                  <a:cubicBezTo>
                    <a:pt x="171" y="69"/>
                    <a:pt x="171" y="68"/>
                    <a:pt x="171" y="67"/>
                  </a:cubicBezTo>
                  <a:cubicBezTo>
                    <a:pt x="171" y="66"/>
                    <a:pt x="171" y="65"/>
                    <a:pt x="170" y="64"/>
                  </a:cubicBezTo>
                  <a:cubicBezTo>
                    <a:pt x="170" y="61"/>
                    <a:pt x="169" y="56"/>
                    <a:pt x="163" y="54"/>
                  </a:cubicBezTo>
                  <a:cubicBezTo>
                    <a:pt x="162" y="54"/>
                    <a:pt x="161" y="54"/>
                    <a:pt x="160" y="53"/>
                  </a:cubicBezTo>
                  <a:cubicBezTo>
                    <a:pt x="156" y="52"/>
                    <a:pt x="153" y="52"/>
                    <a:pt x="150" y="50"/>
                  </a:cubicBezTo>
                  <a:cubicBezTo>
                    <a:pt x="147" y="49"/>
                    <a:pt x="145" y="48"/>
                    <a:pt x="143" y="48"/>
                  </a:cubicBezTo>
                  <a:cubicBezTo>
                    <a:pt x="140" y="48"/>
                    <a:pt x="137" y="49"/>
                    <a:pt x="134" y="50"/>
                  </a:cubicBezTo>
                  <a:cubicBezTo>
                    <a:pt x="134" y="51"/>
                    <a:pt x="133" y="51"/>
                    <a:pt x="133" y="51"/>
                  </a:cubicBezTo>
                  <a:cubicBezTo>
                    <a:pt x="132" y="51"/>
                    <a:pt x="131" y="51"/>
                    <a:pt x="130" y="51"/>
                  </a:cubicBezTo>
                  <a:cubicBezTo>
                    <a:pt x="129" y="50"/>
                    <a:pt x="127" y="50"/>
                    <a:pt x="126" y="50"/>
                  </a:cubicBezTo>
                  <a:cubicBezTo>
                    <a:pt x="125" y="50"/>
                    <a:pt x="125" y="50"/>
                    <a:pt x="124" y="50"/>
                  </a:cubicBezTo>
                  <a:cubicBezTo>
                    <a:pt x="118" y="51"/>
                    <a:pt x="112" y="56"/>
                    <a:pt x="107" y="60"/>
                  </a:cubicBezTo>
                  <a:cubicBezTo>
                    <a:pt x="106" y="62"/>
                    <a:pt x="105" y="63"/>
                    <a:pt x="104" y="64"/>
                  </a:cubicBezTo>
                  <a:cubicBezTo>
                    <a:pt x="103" y="64"/>
                    <a:pt x="103" y="64"/>
                    <a:pt x="103" y="64"/>
                  </a:cubicBezTo>
                  <a:cubicBezTo>
                    <a:pt x="102" y="65"/>
                    <a:pt x="100" y="67"/>
                    <a:pt x="99" y="67"/>
                  </a:cubicBezTo>
                  <a:cubicBezTo>
                    <a:pt x="98" y="67"/>
                    <a:pt x="98" y="67"/>
                    <a:pt x="98" y="66"/>
                  </a:cubicBezTo>
                  <a:cubicBezTo>
                    <a:pt x="97" y="65"/>
                    <a:pt x="96" y="63"/>
                    <a:pt x="94" y="63"/>
                  </a:cubicBezTo>
                  <a:cubicBezTo>
                    <a:pt x="93" y="63"/>
                    <a:pt x="93" y="63"/>
                    <a:pt x="92" y="63"/>
                  </a:cubicBezTo>
                  <a:cubicBezTo>
                    <a:pt x="90" y="63"/>
                    <a:pt x="89" y="64"/>
                    <a:pt x="87" y="65"/>
                  </a:cubicBezTo>
                  <a:cubicBezTo>
                    <a:pt x="87" y="65"/>
                    <a:pt x="86" y="65"/>
                    <a:pt x="85" y="65"/>
                  </a:cubicBezTo>
                  <a:cubicBezTo>
                    <a:pt x="85" y="65"/>
                    <a:pt x="84" y="65"/>
                    <a:pt x="83" y="64"/>
                  </a:cubicBezTo>
                  <a:cubicBezTo>
                    <a:pt x="82" y="63"/>
                    <a:pt x="81" y="62"/>
                    <a:pt x="78" y="62"/>
                  </a:cubicBezTo>
                  <a:cubicBezTo>
                    <a:pt x="78" y="62"/>
                    <a:pt x="78" y="62"/>
                    <a:pt x="77" y="62"/>
                  </a:cubicBezTo>
                  <a:cubicBezTo>
                    <a:pt x="76" y="62"/>
                    <a:pt x="75" y="62"/>
                    <a:pt x="74" y="62"/>
                  </a:cubicBezTo>
                  <a:cubicBezTo>
                    <a:pt x="74" y="60"/>
                    <a:pt x="75" y="58"/>
                    <a:pt x="75" y="56"/>
                  </a:cubicBezTo>
                  <a:cubicBezTo>
                    <a:pt x="77" y="49"/>
                    <a:pt x="79" y="42"/>
                    <a:pt x="72" y="34"/>
                  </a:cubicBezTo>
                  <a:cubicBezTo>
                    <a:pt x="70" y="31"/>
                    <a:pt x="67" y="31"/>
                    <a:pt x="65" y="31"/>
                  </a:cubicBezTo>
                  <a:cubicBezTo>
                    <a:pt x="64" y="31"/>
                    <a:pt x="64" y="31"/>
                    <a:pt x="63" y="31"/>
                  </a:cubicBezTo>
                  <a:cubicBezTo>
                    <a:pt x="63" y="31"/>
                    <a:pt x="62" y="31"/>
                    <a:pt x="62" y="31"/>
                  </a:cubicBezTo>
                  <a:cubicBezTo>
                    <a:pt x="61" y="31"/>
                    <a:pt x="61" y="31"/>
                    <a:pt x="60" y="31"/>
                  </a:cubicBezTo>
                  <a:cubicBezTo>
                    <a:pt x="60" y="30"/>
                    <a:pt x="60" y="30"/>
                    <a:pt x="60" y="27"/>
                  </a:cubicBezTo>
                  <a:cubicBezTo>
                    <a:pt x="60" y="26"/>
                    <a:pt x="60" y="24"/>
                    <a:pt x="59" y="23"/>
                  </a:cubicBezTo>
                  <a:cubicBezTo>
                    <a:pt x="58" y="19"/>
                    <a:pt x="55" y="17"/>
                    <a:pt x="51" y="17"/>
                  </a:cubicBezTo>
                  <a:cubicBezTo>
                    <a:pt x="51" y="17"/>
                    <a:pt x="50" y="17"/>
                    <a:pt x="50" y="17"/>
                  </a:cubicBezTo>
                  <a:cubicBezTo>
                    <a:pt x="47" y="18"/>
                    <a:pt x="46" y="19"/>
                    <a:pt x="44" y="20"/>
                  </a:cubicBezTo>
                  <a:cubicBezTo>
                    <a:pt x="44" y="21"/>
                    <a:pt x="43" y="21"/>
                    <a:pt x="43" y="22"/>
                  </a:cubicBezTo>
                  <a:cubicBezTo>
                    <a:pt x="42" y="22"/>
                    <a:pt x="42" y="22"/>
                    <a:pt x="41" y="22"/>
                  </a:cubicBezTo>
                  <a:cubicBezTo>
                    <a:pt x="40" y="22"/>
                    <a:pt x="39" y="22"/>
                    <a:pt x="39" y="22"/>
                  </a:cubicBezTo>
                  <a:cubicBezTo>
                    <a:pt x="38" y="21"/>
                    <a:pt x="38" y="21"/>
                    <a:pt x="38" y="21"/>
                  </a:cubicBezTo>
                  <a:cubicBezTo>
                    <a:pt x="38" y="21"/>
                    <a:pt x="38" y="21"/>
                    <a:pt x="38" y="20"/>
                  </a:cubicBezTo>
                  <a:cubicBezTo>
                    <a:pt x="38" y="19"/>
                    <a:pt x="38" y="18"/>
                    <a:pt x="38" y="17"/>
                  </a:cubicBezTo>
                  <a:cubicBezTo>
                    <a:pt x="37" y="14"/>
                    <a:pt x="35" y="12"/>
                    <a:pt x="31" y="10"/>
                  </a:cubicBezTo>
                  <a:cubicBezTo>
                    <a:pt x="30" y="9"/>
                    <a:pt x="29" y="9"/>
                    <a:pt x="27" y="9"/>
                  </a:cubicBezTo>
                  <a:cubicBezTo>
                    <a:pt x="26" y="8"/>
                    <a:pt x="25" y="8"/>
                    <a:pt x="25" y="8"/>
                  </a:cubicBezTo>
                  <a:cubicBezTo>
                    <a:pt x="23" y="7"/>
                    <a:pt x="23" y="6"/>
                    <a:pt x="22" y="5"/>
                  </a:cubicBezTo>
                  <a:cubicBezTo>
                    <a:pt x="22" y="5"/>
                    <a:pt x="21" y="4"/>
                    <a:pt x="21" y="3"/>
                  </a:cubicBezTo>
                  <a:cubicBezTo>
                    <a:pt x="19" y="1"/>
                    <a:pt x="16" y="0"/>
                    <a:pt x="13" y="0"/>
                  </a:cubicBezTo>
                  <a:cubicBezTo>
                    <a:pt x="9" y="0"/>
                    <a:pt x="4" y="3"/>
                    <a:pt x="2" y="7"/>
                  </a:cubicBezTo>
                  <a:cubicBezTo>
                    <a:pt x="0" y="10"/>
                    <a:pt x="1" y="13"/>
                    <a:pt x="3" y="16"/>
                  </a:cubicBezTo>
                  <a:cubicBezTo>
                    <a:pt x="4" y="18"/>
                    <a:pt x="5" y="20"/>
                    <a:pt x="6" y="22"/>
                  </a:cubicBezTo>
                  <a:cubicBezTo>
                    <a:pt x="7" y="24"/>
                    <a:pt x="7" y="24"/>
                    <a:pt x="7" y="24"/>
                  </a:cubicBezTo>
                  <a:cubicBezTo>
                    <a:pt x="8" y="25"/>
                    <a:pt x="8" y="26"/>
                    <a:pt x="8" y="27"/>
                  </a:cubicBezTo>
                  <a:cubicBezTo>
                    <a:pt x="8" y="29"/>
                    <a:pt x="9" y="31"/>
                    <a:pt x="11" y="33"/>
                  </a:cubicBezTo>
                  <a:cubicBezTo>
                    <a:pt x="13" y="35"/>
                    <a:pt x="16" y="39"/>
                    <a:pt x="21" y="39"/>
                  </a:cubicBezTo>
                  <a:cubicBezTo>
                    <a:pt x="22" y="39"/>
                    <a:pt x="22" y="39"/>
                    <a:pt x="22" y="39"/>
                  </a:cubicBezTo>
                  <a:cubicBezTo>
                    <a:pt x="23" y="39"/>
                    <a:pt x="25" y="38"/>
                    <a:pt x="27" y="38"/>
                  </a:cubicBezTo>
                  <a:cubicBezTo>
                    <a:pt x="28" y="37"/>
                    <a:pt x="31" y="37"/>
                    <a:pt x="32" y="37"/>
                  </a:cubicBezTo>
                  <a:cubicBezTo>
                    <a:pt x="33" y="37"/>
                    <a:pt x="34" y="37"/>
                    <a:pt x="35" y="38"/>
                  </a:cubicBezTo>
                  <a:cubicBezTo>
                    <a:pt x="35" y="38"/>
                    <a:pt x="36" y="41"/>
                    <a:pt x="36" y="43"/>
                  </a:cubicBezTo>
                  <a:cubicBezTo>
                    <a:pt x="37" y="44"/>
                    <a:pt x="37" y="46"/>
                    <a:pt x="37" y="47"/>
                  </a:cubicBezTo>
                  <a:cubicBezTo>
                    <a:pt x="38" y="48"/>
                    <a:pt x="38" y="49"/>
                    <a:pt x="39" y="50"/>
                  </a:cubicBezTo>
                  <a:cubicBezTo>
                    <a:pt x="41" y="54"/>
                    <a:pt x="43" y="58"/>
                    <a:pt x="42" y="62"/>
                  </a:cubicBezTo>
                  <a:cubicBezTo>
                    <a:pt x="42" y="63"/>
                    <a:pt x="42" y="64"/>
                    <a:pt x="41" y="65"/>
                  </a:cubicBezTo>
                  <a:cubicBezTo>
                    <a:pt x="41" y="67"/>
                    <a:pt x="40" y="68"/>
                    <a:pt x="40" y="69"/>
                  </a:cubicBezTo>
                  <a:cubicBezTo>
                    <a:pt x="40" y="72"/>
                    <a:pt x="40" y="74"/>
                    <a:pt x="40" y="76"/>
                  </a:cubicBezTo>
                  <a:cubicBezTo>
                    <a:pt x="40" y="77"/>
                    <a:pt x="40" y="78"/>
                    <a:pt x="40" y="78"/>
                  </a:cubicBezTo>
                  <a:cubicBezTo>
                    <a:pt x="40" y="81"/>
                    <a:pt x="41" y="84"/>
                    <a:pt x="41" y="87"/>
                  </a:cubicBezTo>
                  <a:cubicBezTo>
                    <a:pt x="42" y="89"/>
                    <a:pt x="42" y="92"/>
                    <a:pt x="42" y="94"/>
                  </a:cubicBezTo>
                  <a:cubicBezTo>
                    <a:pt x="42" y="97"/>
                    <a:pt x="42" y="103"/>
                    <a:pt x="49" y="104"/>
                  </a:cubicBezTo>
                  <a:cubicBezTo>
                    <a:pt x="49" y="104"/>
                    <a:pt x="49" y="104"/>
                    <a:pt x="49" y="104"/>
                  </a:cubicBezTo>
                  <a:cubicBezTo>
                    <a:pt x="51" y="104"/>
                    <a:pt x="53" y="103"/>
                    <a:pt x="53" y="103"/>
                  </a:cubicBezTo>
                  <a:cubicBezTo>
                    <a:pt x="54" y="103"/>
                    <a:pt x="54" y="102"/>
                    <a:pt x="54" y="102"/>
                  </a:cubicBezTo>
                  <a:cubicBezTo>
                    <a:pt x="54" y="102"/>
                    <a:pt x="54" y="102"/>
                    <a:pt x="55" y="102"/>
                  </a:cubicBezTo>
                  <a:cubicBezTo>
                    <a:pt x="55" y="102"/>
                    <a:pt x="55" y="102"/>
                    <a:pt x="56" y="103"/>
                  </a:cubicBezTo>
                  <a:cubicBezTo>
                    <a:pt x="57" y="103"/>
                    <a:pt x="57" y="103"/>
                    <a:pt x="57" y="103"/>
                  </a:cubicBezTo>
                  <a:cubicBezTo>
                    <a:pt x="58" y="103"/>
                    <a:pt x="59" y="104"/>
                    <a:pt x="60" y="104"/>
                  </a:cubicBezTo>
                  <a:cubicBezTo>
                    <a:pt x="60" y="104"/>
                    <a:pt x="60" y="105"/>
                    <a:pt x="61" y="105"/>
                  </a:cubicBezTo>
                  <a:cubicBezTo>
                    <a:pt x="61" y="106"/>
                    <a:pt x="62" y="107"/>
                    <a:pt x="63" y="107"/>
                  </a:cubicBezTo>
                  <a:cubicBezTo>
                    <a:pt x="64" y="108"/>
                    <a:pt x="66" y="109"/>
                    <a:pt x="67" y="109"/>
                  </a:cubicBezTo>
                  <a:cubicBezTo>
                    <a:pt x="70" y="109"/>
                    <a:pt x="73" y="107"/>
                    <a:pt x="75" y="105"/>
                  </a:cubicBezTo>
                  <a:cubicBezTo>
                    <a:pt x="76" y="104"/>
                    <a:pt x="76" y="104"/>
                    <a:pt x="76" y="103"/>
                  </a:cubicBezTo>
                  <a:cubicBezTo>
                    <a:pt x="76" y="104"/>
                    <a:pt x="76" y="105"/>
                    <a:pt x="77" y="106"/>
                  </a:cubicBezTo>
                  <a:cubicBezTo>
                    <a:pt x="77" y="108"/>
                    <a:pt x="79" y="111"/>
                    <a:pt x="84" y="111"/>
                  </a:cubicBezTo>
                  <a:cubicBezTo>
                    <a:pt x="85" y="111"/>
                    <a:pt x="86" y="110"/>
                    <a:pt x="87" y="110"/>
                  </a:cubicBezTo>
                  <a:cubicBezTo>
                    <a:pt x="87" y="110"/>
                    <a:pt x="87" y="110"/>
                    <a:pt x="87" y="110"/>
                  </a:cubicBezTo>
                  <a:cubicBezTo>
                    <a:pt x="90" y="110"/>
                    <a:pt x="92" y="109"/>
                    <a:pt x="95" y="108"/>
                  </a:cubicBezTo>
                  <a:cubicBezTo>
                    <a:pt x="98" y="108"/>
                    <a:pt x="100" y="107"/>
                    <a:pt x="103" y="107"/>
                  </a:cubicBezTo>
                  <a:cubicBezTo>
                    <a:pt x="103" y="107"/>
                    <a:pt x="103" y="107"/>
                    <a:pt x="104" y="107"/>
                  </a:cubicBezTo>
                  <a:cubicBezTo>
                    <a:pt x="105" y="107"/>
                    <a:pt x="106" y="107"/>
                    <a:pt x="107" y="107"/>
                  </a:cubicBezTo>
                  <a:cubicBezTo>
                    <a:pt x="109" y="107"/>
                    <a:pt x="111" y="107"/>
                    <a:pt x="113" y="106"/>
                  </a:cubicBezTo>
                  <a:cubicBezTo>
                    <a:pt x="114" y="105"/>
                    <a:pt x="114" y="105"/>
                    <a:pt x="114" y="105"/>
                  </a:cubicBezTo>
                  <a:cubicBezTo>
                    <a:pt x="115" y="105"/>
                    <a:pt x="115" y="105"/>
                    <a:pt x="115" y="106"/>
                  </a:cubicBezTo>
                  <a:cubicBezTo>
                    <a:pt x="116" y="106"/>
                    <a:pt x="117" y="106"/>
                    <a:pt x="119" y="106"/>
                  </a:cubicBezTo>
                  <a:cubicBezTo>
                    <a:pt x="119" y="107"/>
                    <a:pt x="120" y="107"/>
                    <a:pt x="121" y="107"/>
                  </a:cubicBezTo>
                  <a:cubicBezTo>
                    <a:pt x="124" y="107"/>
                    <a:pt x="127" y="106"/>
                    <a:pt x="129" y="106"/>
                  </a:cubicBezTo>
                  <a:cubicBezTo>
                    <a:pt x="132" y="105"/>
                    <a:pt x="133" y="103"/>
                    <a:pt x="134" y="101"/>
                  </a:cubicBezTo>
                  <a:cubicBezTo>
                    <a:pt x="134" y="100"/>
                    <a:pt x="135" y="100"/>
                    <a:pt x="135" y="99"/>
                  </a:cubicBezTo>
                  <a:cubicBezTo>
                    <a:pt x="135" y="100"/>
                    <a:pt x="136" y="100"/>
                    <a:pt x="136" y="100"/>
                  </a:cubicBezTo>
                  <a:cubicBezTo>
                    <a:pt x="137" y="101"/>
                    <a:pt x="138" y="102"/>
                    <a:pt x="139" y="102"/>
                  </a:cubicBezTo>
                  <a:cubicBezTo>
                    <a:pt x="143" y="104"/>
                    <a:pt x="147" y="105"/>
                    <a:pt x="151" y="105"/>
                  </a:cubicBezTo>
                  <a:cubicBezTo>
                    <a:pt x="152" y="105"/>
                    <a:pt x="154" y="104"/>
                    <a:pt x="155" y="104"/>
                  </a:cubicBezTo>
                  <a:cubicBezTo>
                    <a:pt x="157" y="104"/>
                    <a:pt x="159" y="103"/>
                    <a:pt x="160" y="102"/>
                  </a:cubicBezTo>
                  <a:cubicBezTo>
                    <a:pt x="160" y="102"/>
                    <a:pt x="161" y="102"/>
                    <a:pt x="161" y="102"/>
                  </a:cubicBezTo>
                  <a:cubicBezTo>
                    <a:pt x="161" y="101"/>
                    <a:pt x="162" y="101"/>
                    <a:pt x="163" y="101"/>
                  </a:cubicBezTo>
                  <a:cubicBezTo>
                    <a:pt x="164" y="101"/>
                    <a:pt x="166" y="100"/>
                    <a:pt x="168" y="98"/>
                  </a:cubicBezTo>
                  <a:cubicBezTo>
                    <a:pt x="169" y="96"/>
                    <a:pt x="170" y="94"/>
                    <a:pt x="170" y="93"/>
                  </a:cubicBezTo>
                  <a:cubicBezTo>
                    <a:pt x="170" y="92"/>
                    <a:pt x="170" y="91"/>
                    <a:pt x="170" y="90"/>
                  </a:cubicBezTo>
                  <a:cubicBezTo>
                    <a:pt x="170" y="90"/>
                    <a:pt x="171" y="89"/>
                    <a:pt x="172" y="89"/>
                  </a:cubicBezTo>
                  <a:cubicBezTo>
                    <a:pt x="174" y="88"/>
                    <a:pt x="175" y="87"/>
                    <a:pt x="176" y="86"/>
                  </a:cubicBezTo>
                  <a:cubicBezTo>
                    <a:pt x="178" y="84"/>
                    <a:pt x="179" y="82"/>
                    <a:pt x="178" y="80"/>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Lato Light"/>
              </a:endParaRPr>
            </a:p>
          </p:txBody>
        </p:sp>
        <p:sp>
          <p:nvSpPr>
            <p:cNvPr id="90" name="Freeform 17"/>
            <p:cNvSpPr>
              <a:spLocks/>
            </p:cNvSpPr>
            <p:nvPr/>
          </p:nvSpPr>
          <p:spPr bwMode="auto">
            <a:xfrm>
              <a:off x="17703741" y="3725060"/>
              <a:ext cx="213382" cy="216522"/>
            </a:xfrm>
            <a:custGeom>
              <a:avLst/>
              <a:gdLst>
                <a:gd name="T0" fmla="*/ 38 w 39"/>
                <a:gd name="T1" fmla="*/ 22 h 44"/>
                <a:gd name="T2" fmla="*/ 37 w 39"/>
                <a:gd name="T3" fmla="*/ 19 h 44"/>
                <a:gd name="T4" fmla="*/ 37 w 39"/>
                <a:gd name="T5" fmla="*/ 18 h 44"/>
                <a:gd name="T6" fmla="*/ 34 w 39"/>
                <a:gd name="T7" fmla="*/ 8 h 44"/>
                <a:gd name="T8" fmla="*/ 27 w 39"/>
                <a:gd name="T9" fmla="*/ 1 h 44"/>
                <a:gd name="T10" fmla="*/ 22 w 39"/>
                <a:gd name="T11" fmla="*/ 0 h 44"/>
                <a:gd name="T12" fmla="*/ 12 w 39"/>
                <a:gd name="T13" fmla="*/ 3 h 44"/>
                <a:gd name="T14" fmla="*/ 8 w 39"/>
                <a:gd name="T15" fmla="*/ 10 h 44"/>
                <a:gd name="T16" fmla="*/ 6 w 39"/>
                <a:gd name="T17" fmla="*/ 14 h 44"/>
                <a:gd name="T18" fmla="*/ 5 w 39"/>
                <a:gd name="T19" fmla="*/ 15 h 44"/>
                <a:gd name="T20" fmla="*/ 2 w 39"/>
                <a:gd name="T21" fmla="*/ 26 h 44"/>
                <a:gd name="T22" fmla="*/ 6 w 39"/>
                <a:gd name="T23" fmla="*/ 31 h 44"/>
                <a:gd name="T24" fmla="*/ 8 w 39"/>
                <a:gd name="T25" fmla="*/ 33 h 44"/>
                <a:gd name="T26" fmla="*/ 14 w 39"/>
                <a:gd name="T27" fmla="*/ 38 h 44"/>
                <a:gd name="T28" fmla="*/ 19 w 39"/>
                <a:gd name="T29" fmla="*/ 41 h 44"/>
                <a:gd name="T30" fmla="*/ 22 w 39"/>
                <a:gd name="T31" fmla="*/ 43 h 44"/>
                <a:gd name="T32" fmla="*/ 27 w 39"/>
                <a:gd name="T33" fmla="*/ 44 h 44"/>
                <a:gd name="T34" fmla="*/ 33 w 39"/>
                <a:gd name="T35" fmla="*/ 43 h 44"/>
                <a:gd name="T36" fmla="*/ 38 w 39"/>
                <a:gd name="T37" fmla="*/ 36 h 44"/>
                <a:gd name="T38" fmla="*/ 38 w 39"/>
                <a:gd name="T39" fmla="*/ 2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9" h="44">
                  <a:moveTo>
                    <a:pt x="38" y="22"/>
                  </a:moveTo>
                  <a:cubicBezTo>
                    <a:pt x="38" y="21"/>
                    <a:pt x="37" y="20"/>
                    <a:pt x="37" y="19"/>
                  </a:cubicBezTo>
                  <a:cubicBezTo>
                    <a:pt x="37" y="18"/>
                    <a:pt x="37" y="18"/>
                    <a:pt x="37" y="18"/>
                  </a:cubicBezTo>
                  <a:cubicBezTo>
                    <a:pt x="36" y="15"/>
                    <a:pt x="36" y="11"/>
                    <a:pt x="34" y="8"/>
                  </a:cubicBezTo>
                  <a:cubicBezTo>
                    <a:pt x="33" y="5"/>
                    <a:pt x="30" y="2"/>
                    <a:pt x="27" y="1"/>
                  </a:cubicBezTo>
                  <a:cubicBezTo>
                    <a:pt x="26" y="0"/>
                    <a:pt x="24" y="0"/>
                    <a:pt x="22" y="0"/>
                  </a:cubicBezTo>
                  <a:cubicBezTo>
                    <a:pt x="19" y="0"/>
                    <a:pt x="14" y="1"/>
                    <a:pt x="12" y="3"/>
                  </a:cubicBezTo>
                  <a:cubicBezTo>
                    <a:pt x="10" y="5"/>
                    <a:pt x="9" y="8"/>
                    <a:pt x="8" y="10"/>
                  </a:cubicBezTo>
                  <a:cubicBezTo>
                    <a:pt x="8" y="11"/>
                    <a:pt x="7" y="13"/>
                    <a:pt x="6" y="14"/>
                  </a:cubicBezTo>
                  <a:cubicBezTo>
                    <a:pt x="5" y="15"/>
                    <a:pt x="5" y="15"/>
                    <a:pt x="5" y="15"/>
                  </a:cubicBezTo>
                  <a:cubicBezTo>
                    <a:pt x="3" y="17"/>
                    <a:pt x="0" y="21"/>
                    <a:pt x="2" y="26"/>
                  </a:cubicBezTo>
                  <a:cubicBezTo>
                    <a:pt x="3" y="29"/>
                    <a:pt x="5" y="30"/>
                    <a:pt x="6" y="31"/>
                  </a:cubicBezTo>
                  <a:cubicBezTo>
                    <a:pt x="7" y="32"/>
                    <a:pt x="8" y="32"/>
                    <a:pt x="8" y="33"/>
                  </a:cubicBezTo>
                  <a:cubicBezTo>
                    <a:pt x="10" y="35"/>
                    <a:pt x="12" y="37"/>
                    <a:pt x="14" y="38"/>
                  </a:cubicBezTo>
                  <a:cubicBezTo>
                    <a:pt x="16" y="40"/>
                    <a:pt x="18" y="41"/>
                    <a:pt x="19" y="41"/>
                  </a:cubicBezTo>
                  <a:cubicBezTo>
                    <a:pt x="20" y="42"/>
                    <a:pt x="21" y="42"/>
                    <a:pt x="22" y="43"/>
                  </a:cubicBezTo>
                  <a:cubicBezTo>
                    <a:pt x="24" y="44"/>
                    <a:pt x="26" y="44"/>
                    <a:pt x="27" y="44"/>
                  </a:cubicBezTo>
                  <a:cubicBezTo>
                    <a:pt x="29" y="44"/>
                    <a:pt x="31" y="44"/>
                    <a:pt x="33" y="43"/>
                  </a:cubicBezTo>
                  <a:cubicBezTo>
                    <a:pt x="35" y="41"/>
                    <a:pt x="37" y="39"/>
                    <a:pt x="38" y="36"/>
                  </a:cubicBezTo>
                  <a:cubicBezTo>
                    <a:pt x="39" y="31"/>
                    <a:pt x="38" y="26"/>
                    <a:pt x="38" y="22"/>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Lato Light"/>
              </a:endParaRPr>
            </a:p>
          </p:txBody>
        </p:sp>
        <p:sp>
          <p:nvSpPr>
            <p:cNvPr id="91" name="Freeform 18"/>
            <p:cNvSpPr>
              <a:spLocks/>
            </p:cNvSpPr>
            <p:nvPr/>
          </p:nvSpPr>
          <p:spPr bwMode="auto">
            <a:xfrm>
              <a:off x="17621671" y="4874867"/>
              <a:ext cx="82070" cy="78396"/>
            </a:xfrm>
            <a:custGeom>
              <a:avLst/>
              <a:gdLst>
                <a:gd name="T0" fmla="*/ 10 w 15"/>
                <a:gd name="T1" fmla="*/ 1 h 16"/>
                <a:gd name="T2" fmla="*/ 6 w 15"/>
                <a:gd name="T3" fmla="*/ 0 h 16"/>
                <a:gd name="T4" fmla="*/ 1 w 15"/>
                <a:gd name="T5" fmla="*/ 2 h 16"/>
                <a:gd name="T6" fmla="*/ 0 w 15"/>
                <a:gd name="T7" fmla="*/ 7 h 16"/>
                <a:gd name="T8" fmla="*/ 10 w 15"/>
                <a:gd name="T9" fmla="*/ 16 h 16"/>
                <a:gd name="T10" fmla="*/ 10 w 15"/>
                <a:gd name="T11" fmla="*/ 16 h 16"/>
                <a:gd name="T12" fmla="*/ 12 w 15"/>
                <a:gd name="T13" fmla="*/ 16 h 16"/>
                <a:gd name="T14" fmla="*/ 15 w 15"/>
                <a:gd name="T15" fmla="*/ 10 h 16"/>
                <a:gd name="T16" fmla="*/ 10 w 15"/>
                <a:gd name="T17" fmla="*/ 1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6">
                  <a:moveTo>
                    <a:pt x="10" y="1"/>
                  </a:moveTo>
                  <a:cubicBezTo>
                    <a:pt x="9" y="1"/>
                    <a:pt x="7" y="0"/>
                    <a:pt x="6" y="0"/>
                  </a:cubicBezTo>
                  <a:cubicBezTo>
                    <a:pt x="4" y="0"/>
                    <a:pt x="3" y="1"/>
                    <a:pt x="1" y="2"/>
                  </a:cubicBezTo>
                  <a:cubicBezTo>
                    <a:pt x="0" y="4"/>
                    <a:pt x="0" y="5"/>
                    <a:pt x="0" y="7"/>
                  </a:cubicBezTo>
                  <a:cubicBezTo>
                    <a:pt x="1" y="11"/>
                    <a:pt x="6" y="16"/>
                    <a:pt x="10" y="16"/>
                  </a:cubicBezTo>
                  <a:cubicBezTo>
                    <a:pt x="10" y="16"/>
                    <a:pt x="10" y="16"/>
                    <a:pt x="10" y="16"/>
                  </a:cubicBezTo>
                  <a:cubicBezTo>
                    <a:pt x="11" y="16"/>
                    <a:pt x="11" y="16"/>
                    <a:pt x="12" y="16"/>
                  </a:cubicBezTo>
                  <a:cubicBezTo>
                    <a:pt x="14" y="15"/>
                    <a:pt x="15" y="13"/>
                    <a:pt x="15" y="10"/>
                  </a:cubicBezTo>
                  <a:cubicBezTo>
                    <a:pt x="15" y="7"/>
                    <a:pt x="12" y="3"/>
                    <a:pt x="10" y="1"/>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Lato Light"/>
              </a:endParaRPr>
            </a:p>
          </p:txBody>
        </p:sp>
        <p:sp>
          <p:nvSpPr>
            <p:cNvPr id="92" name="Freeform 19"/>
            <p:cNvSpPr>
              <a:spLocks/>
            </p:cNvSpPr>
            <p:nvPr/>
          </p:nvSpPr>
          <p:spPr bwMode="auto">
            <a:xfrm>
              <a:off x="17933537" y="4835669"/>
              <a:ext cx="65656" cy="54131"/>
            </a:xfrm>
            <a:custGeom>
              <a:avLst/>
              <a:gdLst>
                <a:gd name="T0" fmla="*/ 11 w 12"/>
                <a:gd name="T1" fmla="*/ 4 h 11"/>
                <a:gd name="T2" fmla="*/ 7 w 12"/>
                <a:gd name="T3" fmla="*/ 0 h 11"/>
                <a:gd name="T4" fmla="*/ 1 w 12"/>
                <a:gd name="T5" fmla="*/ 6 h 11"/>
                <a:gd name="T6" fmla="*/ 3 w 12"/>
                <a:gd name="T7" fmla="*/ 10 h 11"/>
                <a:gd name="T8" fmla="*/ 5 w 12"/>
                <a:gd name="T9" fmla="*/ 11 h 11"/>
                <a:gd name="T10" fmla="*/ 5 w 12"/>
                <a:gd name="T11" fmla="*/ 11 h 11"/>
                <a:gd name="T12" fmla="*/ 10 w 12"/>
                <a:gd name="T13" fmla="*/ 8 h 11"/>
                <a:gd name="T14" fmla="*/ 11 w 12"/>
                <a:gd name="T15" fmla="*/ 4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1">
                  <a:moveTo>
                    <a:pt x="11" y="4"/>
                  </a:moveTo>
                  <a:cubicBezTo>
                    <a:pt x="11" y="0"/>
                    <a:pt x="8" y="0"/>
                    <a:pt x="7" y="0"/>
                  </a:cubicBezTo>
                  <a:cubicBezTo>
                    <a:pt x="3" y="0"/>
                    <a:pt x="1" y="4"/>
                    <a:pt x="1" y="6"/>
                  </a:cubicBezTo>
                  <a:cubicBezTo>
                    <a:pt x="0" y="8"/>
                    <a:pt x="2" y="10"/>
                    <a:pt x="3" y="10"/>
                  </a:cubicBezTo>
                  <a:cubicBezTo>
                    <a:pt x="4" y="10"/>
                    <a:pt x="4" y="11"/>
                    <a:pt x="5" y="11"/>
                  </a:cubicBezTo>
                  <a:cubicBezTo>
                    <a:pt x="5" y="11"/>
                    <a:pt x="5" y="11"/>
                    <a:pt x="5" y="11"/>
                  </a:cubicBezTo>
                  <a:cubicBezTo>
                    <a:pt x="7" y="11"/>
                    <a:pt x="9" y="10"/>
                    <a:pt x="10" y="8"/>
                  </a:cubicBezTo>
                  <a:cubicBezTo>
                    <a:pt x="11" y="7"/>
                    <a:pt x="12" y="6"/>
                    <a:pt x="11" y="4"/>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Lato Light"/>
              </a:endParaRPr>
            </a:p>
          </p:txBody>
        </p:sp>
        <p:sp>
          <p:nvSpPr>
            <p:cNvPr id="93" name="Freeform 20"/>
            <p:cNvSpPr>
              <a:spLocks/>
            </p:cNvSpPr>
            <p:nvPr/>
          </p:nvSpPr>
          <p:spPr bwMode="auto">
            <a:xfrm>
              <a:off x="16146464" y="4036777"/>
              <a:ext cx="1171549" cy="946351"/>
            </a:xfrm>
            <a:custGeom>
              <a:avLst/>
              <a:gdLst>
                <a:gd name="T0" fmla="*/ 209 w 215"/>
                <a:gd name="T1" fmla="*/ 139 h 191"/>
                <a:gd name="T2" fmla="*/ 205 w 215"/>
                <a:gd name="T3" fmla="*/ 135 h 191"/>
                <a:gd name="T4" fmla="*/ 197 w 215"/>
                <a:gd name="T5" fmla="*/ 125 h 191"/>
                <a:gd name="T6" fmla="*/ 189 w 215"/>
                <a:gd name="T7" fmla="*/ 119 h 191"/>
                <a:gd name="T8" fmla="*/ 181 w 215"/>
                <a:gd name="T9" fmla="*/ 110 h 191"/>
                <a:gd name="T10" fmla="*/ 178 w 215"/>
                <a:gd name="T11" fmla="*/ 104 h 191"/>
                <a:gd name="T12" fmla="*/ 179 w 215"/>
                <a:gd name="T13" fmla="*/ 90 h 191"/>
                <a:gd name="T14" fmla="*/ 181 w 215"/>
                <a:gd name="T15" fmla="*/ 69 h 191"/>
                <a:gd name="T16" fmla="*/ 180 w 215"/>
                <a:gd name="T17" fmla="*/ 57 h 191"/>
                <a:gd name="T18" fmla="*/ 182 w 215"/>
                <a:gd name="T19" fmla="*/ 50 h 191"/>
                <a:gd name="T20" fmla="*/ 184 w 215"/>
                <a:gd name="T21" fmla="*/ 44 h 191"/>
                <a:gd name="T22" fmla="*/ 185 w 215"/>
                <a:gd name="T23" fmla="*/ 35 h 191"/>
                <a:gd name="T24" fmla="*/ 181 w 215"/>
                <a:gd name="T25" fmla="*/ 21 h 191"/>
                <a:gd name="T26" fmla="*/ 177 w 215"/>
                <a:gd name="T27" fmla="*/ 16 h 191"/>
                <a:gd name="T28" fmla="*/ 165 w 215"/>
                <a:gd name="T29" fmla="*/ 3 h 191"/>
                <a:gd name="T30" fmla="*/ 149 w 215"/>
                <a:gd name="T31" fmla="*/ 9 h 191"/>
                <a:gd name="T32" fmla="*/ 148 w 215"/>
                <a:gd name="T33" fmla="*/ 15 h 191"/>
                <a:gd name="T34" fmla="*/ 146 w 215"/>
                <a:gd name="T35" fmla="*/ 30 h 191"/>
                <a:gd name="T36" fmla="*/ 145 w 215"/>
                <a:gd name="T37" fmla="*/ 38 h 191"/>
                <a:gd name="T38" fmla="*/ 146 w 215"/>
                <a:gd name="T39" fmla="*/ 50 h 191"/>
                <a:gd name="T40" fmla="*/ 143 w 215"/>
                <a:gd name="T41" fmla="*/ 62 h 191"/>
                <a:gd name="T42" fmla="*/ 141 w 215"/>
                <a:gd name="T43" fmla="*/ 44 h 191"/>
                <a:gd name="T44" fmla="*/ 138 w 215"/>
                <a:gd name="T45" fmla="*/ 16 h 191"/>
                <a:gd name="T46" fmla="*/ 131 w 215"/>
                <a:gd name="T47" fmla="*/ 10 h 191"/>
                <a:gd name="T48" fmla="*/ 5 w 215"/>
                <a:gd name="T49" fmla="*/ 82 h 191"/>
                <a:gd name="T50" fmla="*/ 2 w 215"/>
                <a:gd name="T51" fmla="*/ 98 h 191"/>
                <a:gd name="T52" fmla="*/ 3 w 215"/>
                <a:gd name="T53" fmla="*/ 104 h 191"/>
                <a:gd name="T54" fmla="*/ 15 w 215"/>
                <a:gd name="T55" fmla="*/ 121 h 191"/>
                <a:gd name="T56" fmla="*/ 30 w 215"/>
                <a:gd name="T57" fmla="*/ 128 h 191"/>
                <a:gd name="T58" fmla="*/ 32 w 215"/>
                <a:gd name="T59" fmla="*/ 127 h 191"/>
                <a:gd name="T60" fmla="*/ 35 w 215"/>
                <a:gd name="T61" fmla="*/ 128 h 191"/>
                <a:gd name="T62" fmla="*/ 34 w 215"/>
                <a:gd name="T63" fmla="*/ 140 h 191"/>
                <a:gd name="T64" fmla="*/ 36 w 215"/>
                <a:gd name="T65" fmla="*/ 163 h 191"/>
                <a:gd name="T66" fmla="*/ 49 w 215"/>
                <a:gd name="T67" fmla="*/ 165 h 191"/>
                <a:gd name="T68" fmla="*/ 59 w 215"/>
                <a:gd name="T69" fmla="*/ 167 h 191"/>
                <a:gd name="T70" fmla="*/ 74 w 215"/>
                <a:gd name="T71" fmla="*/ 170 h 191"/>
                <a:gd name="T72" fmla="*/ 82 w 215"/>
                <a:gd name="T73" fmla="*/ 172 h 191"/>
                <a:gd name="T74" fmla="*/ 101 w 215"/>
                <a:gd name="T75" fmla="*/ 167 h 191"/>
                <a:gd name="T76" fmla="*/ 108 w 215"/>
                <a:gd name="T77" fmla="*/ 168 h 191"/>
                <a:gd name="T78" fmla="*/ 120 w 215"/>
                <a:gd name="T79" fmla="*/ 169 h 191"/>
                <a:gd name="T80" fmla="*/ 131 w 215"/>
                <a:gd name="T81" fmla="*/ 158 h 191"/>
                <a:gd name="T82" fmla="*/ 134 w 215"/>
                <a:gd name="T83" fmla="*/ 153 h 191"/>
                <a:gd name="T84" fmla="*/ 134 w 215"/>
                <a:gd name="T85" fmla="*/ 158 h 191"/>
                <a:gd name="T86" fmla="*/ 133 w 215"/>
                <a:gd name="T87" fmla="*/ 167 h 191"/>
                <a:gd name="T88" fmla="*/ 144 w 215"/>
                <a:gd name="T89" fmla="*/ 169 h 191"/>
                <a:gd name="T90" fmla="*/ 145 w 215"/>
                <a:gd name="T91" fmla="*/ 174 h 191"/>
                <a:gd name="T92" fmla="*/ 157 w 215"/>
                <a:gd name="T93" fmla="*/ 184 h 191"/>
                <a:gd name="T94" fmla="*/ 167 w 215"/>
                <a:gd name="T95" fmla="*/ 188 h 191"/>
                <a:gd name="T96" fmla="*/ 184 w 215"/>
                <a:gd name="T97" fmla="*/ 189 h 191"/>
                <a:gd name="T98" fmla="*/ 195 w 215"/>
                <a:gd name="T99" fmla="*/ 179 h 191"/>
                <a:gd name="T100" fmla="*/ 195 w 215"/>
                <a:gd name="T101" fmla="*/ 173 h 191"/>
                <a:gd name="T102" fmla="*/ 195 w 215"/>
                <a:gd name="T103" fmla="*/ 165 h 191"/>
                <a:gd name="T104" fmla="*/ 191 w 215"/>
                <a:gd name="T105" fmla="*/ 156 h 191"/>
                <a:gd name="T106" fmla="*/ 192 w 215"/>
                <a:gd name="T107" fmla="*/ 155 h 191"/>
                <a:gd name="T108" fmla="*/ 198 w 215"/>
                <a:gd name="T109" fmla="*/ 158 h 191"/>
                <a:gd name="T110" fmla="*/ 202 w 215"/>
                <a:gd name="T111" fmla="*/ 157 h 191"/>
                <a:gd name="T112" fmla="*/ 207 w 215"/>
                <a:gd name="T113" fmla="*/ 161 h 191"/>
                <a:gd name="T114" fmla="*/ 214 w 215"/>
                <a:gd name="T115" fmla="*/ 154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15" h="191">
                  <a:moveTo>
                    <a:pt x="212" y="142"/>
                  </a:moveTo>
                  <a:cubicBezTo>
                    <a:pt x="211" y="141"/>
                    <a:pt x="210" y="140"/>
                    <a:pt x="209" y="139"/>
                  </a:cubicBezTo>
                  <a:cubicBezTo>
                    <a:pt x="209" y="139"/>
                    <a:pt x="208" y="138"/>
                    <a:pt x="207" y="138"/>
                  </a:cubicBezTo>
                  <a:cubicBezTo>
                    <a:pt x="207" y="137"/>
                    <a:pt x="206" y="136"/>
                    <a:pt x="205" y="135"/>
                  </a:cubicBezTo>
                  <a:cubicBezTo>
                    <a:pt x="205" y="134"/>
                    <a:pt x="205" y="134"/>
                    <a:pt x="204" y="133"/>
                  </a:cubicBezTo>
                  <a:cubicBezTo>
                    <a:pt x="202" y="130"/>
                    <a:pt x="199" y="127"/>
                    <a:pt x="197" y="125"/>
                  </a:cubicBezTo>
                  <a:cubicBezTo>
                    <a:pt x="196" y="124"/>
                    <a:pt x="195" y="124"/>
                    <a:pt x="194" y="123"/>
                  </a:cubicBezTo>
                  <a:cubicBezTo>
                    <a:pt x="193" y="121"/>
                    <a:pt x="191" y="120"/>
                    <a:pt x="189" y="119"/>
                  </a:cubicBezTo>
                  <a:cubicBezTo>
                    <a:pt x="187" y="118"/>
                    <a:pt x="185" y="117"/>
                    <a:pt x="184" y="115"/>
                  </a:cubicBezTo>
                  <a:cubicBezTo>
                    <a:pt x="183" y="114"/>
                    <a:pt x="182" y="112"/>
                    <a:pt x="181" y="110"/>
                  </a:cubicBezTo>
                  <a:cubicBezTo>
                    <a:pt x="181" y="109"/>
                    <a:pt x="181" y="109"/>
                    <a:pt x="181" y="108"/>
                  </a:cubicBezTo>
                  <a:cubicBezTo>
                    <a:pt x="180" y="107"/>
                    <a:pt x="179" y="105"/>
                    <a:pt x="178" y="104"/>
                  </a:cubicBezTo>
                  <a:cubicBezTo>
                    <a:pt x="178" y="103"/>
                    <a:pt x="177" y="102"/>
                    <a:pt x="177" y="101"/>
                  </a:cubicBezTo>
                  <a:cubicBezTo>
                    <a:pt x="175" y="98"/>
                    <a:pt x="177" y="95"/>
                    <a:pt x="179" y="90"/>
                  </a:cubicBezTo>
                  <a:cubicBezTo>
                    <a:pt x="182" y="86"/>
                    <a:pt x="184" y="80"/>
                    <a:pt x="183" y="75"/>
                  </a:cubicBezTo>
                  <a:cubicBezTo>
                    <a:pt x="183" y="73"/>
                    <a:pt x="182" y="71"/>
                    <a:pt x="181" y="69"/>
                  </a:cubicBezTo>
                  <a:cubicBezTo>
                    <a:pt x="180" y="66"/>
                    <a:pt x="179" y="64"/>
                    <a:pt x="179" y="61"/>
                  </a:cubicBezTo>
                  <a:cubicBezTo>
                    <a:pt x="179" y="60"/>
                    <a:pt x="179" y="59"/>
                    <a:pt x="180" y="57"/>
                  </a:cubicBezTo>
                  <a:cubicBezTo>
                    <a:pt x="181" y="56"/>
                    <a:pt x="181" y="56"/>
                    <a:pt x="181" y="56"/>
                  </a:cubicBezTo>
                  <a:cubicBezTo>
                    <a:pt x="181" y="54"/>
                    <a:pt x="182" y="52"/>
                    <a:pt x="182" y="50"/>
                  </a:cubicBezTo>
                  <a:cubicBezTo>
                    <a:pt x="182" y="49"/>
                    <a:pt x="182" y="49"/>
                    <a:pt x="182" y="49"/>
                  </a:cubicBezTo>
                  <a:cubicBezTo>
                    <a:pt x="183" y="47"/>
                    <a:pt x="183" y="46"/>
                    <a:pt x="184" y="44"/>
                  </a:cubicBezTo>
                  <a:cubicBezTo>
                    <a:pt x="185" y="42"/>
                    <a:pt x="185" y="39"/>
                    <a:pt x="185" y="35"/>
                  </a:cubicBezTo>
                  <a:cubicBezTo>
                    <a:pt x="185" y="35"/>
                    <a:pt x="185" y="35"/>
                    <a:pt x="185" y="35"/>
                  </a:cubicBezTo>
                  <a:cubicBezTo>
                    <a:pt x="185" y="32"/>
                    <a:pt x="185" y="29"/>
                    <a:pt x="184" y="25"/>
                  </a:cubicBezTo>
                  <a:cubicBezTo>
                    <a:pt x="183" y="23"/>
                    <a:pt x="182" y="22"/>
                    <a:pt x="181" y="21"/>
                  </a:cubicBezTo>
                  <a:cubicBezTo>
                    <a:pt x="180" y="20"/>
                    <a:pt x="180" y="19"/>
                    <a:pt x="179" y="19"/>
                  </a:cubicBezTo>
                  <a:cubicBezTo>
                    <a:pt x="179" y="18"/>
                    <a:pt x="178" y="17"/>
                    <a:pt x="177" y="16"/>
                  </a:cubicBezTo>
                  <a:cubicBezTo>
                    <a:pt x="175" y="12"/>
                    <a:pt x="173" y="7"/>
                    <a:pt x="168" y="5"/>
                  </a:cubicBezTo>
                  <a:cubicBezTo>
                    <a:pt x="167" y="4"/>
                    <a:pt x="166" y="4"/>
                    <a:pt x="165" y="3"/>
                  </a:cubicBezTo>
                  <a:cubicBezTo>
                    <a:pt x="163" y="2"/>
                    <a:pt x="160" y="0"/>
                    <a:pt x="157" y="0"/>
                  </a:cubicBezTo>
                  <a:cubicBezTo>
                    <a:pt x="151" y="0"/>
                    <a:pt x="149" y="6"/>
                    <a:pt x="149" y="9"/>
                  </a:cubicBezTo>
                  <a:cubicBezTo>
                    <a:pt x="149" y="10"/>
                    <a:pt x="149" y="10"/>
                    <a:pt x="149" y="10"/>
                  </a:cubicBezTo>
                  <a:cubicBezTo>
                    <a:pt x="148" y="12"/>
                    <a:pt x="148" y="14"/>
                    <a:pt x="148" y="15"/>
                  </a:cubicBezTo>
                  <a:cubicBezTo>
                    <a:pt x="147" y="17"/>
                    <a:pt x="147" y="20"/>
                    <a:pt x="146" y="22"/>
                  </a:cubicBezTo>
                  <a:cubicBezTo>
                    <a:pt x="146" y="24"/>
                    <a:pt x="146" y="27"/>
                    <a:pt x="146" y="30"/>
                  </a:cubicBezTo>
                  <a:cubicBezTo>
                    <a:pt x="146" y="31"/>
                    <a:pt x="146" y="33"/>
                    <a:pt x="146" y="34"/>
                  </a:cubicBezTo>
                  <a:cubicBezTo>
                    <a:pt x="146" y="36"/>
                    <a:pt x="145" y="37"/>
                    <a:pt x="145" y="38"/>
                  </a:cubicBezTo>
                  <a:cubicBezTo>
                    <a:pt x="145" y="40"/>
                    <a:pt x="145" y="43"/>
                    <a:pt x="145" y="46"/>
                  </a:cubicBezTo>
                  <a:cubicBezTo>
                    <a:pt x="145" y="47"/>
                    <a:pt x="146" y="49"/>
                    <a:pt x="146" y="50"/>
                  </a:cubicBezTo>
                  <a:cubicBezTo>
                    <a:pt x="146" y="52"/>
                    <a:pt x="147" y="54"/>
                    <a:pt x="147" y="55"/>
                  </a:cubicBezTo>
                  <a:cubicBezTo>
                    <a:pt x="146" y="58"/>
                    <a:pt x="144" y="62"/>
                    <a:pt x="143" y="62"/>
                  </a:cubicBezTo>
                  <a:cubicBezTo>
                    <a:pt x="143" y="62"/>
                    <a:pt x="142" y="62"/>
                    <a:pt x="141" y="59"/>
                  </a:cubicBezTo>
                  <a:cubicBezTo>
                    <a:pt x="140" y="54"/>
                    <a:pt x="140" y="49"/>
                    <a:pt x="141" y="44"/>
                  </a:cubicBezTo>
                  <a:cubicBezTo>
                    <a:pt x="142" y="41"/>
                    <a:pt x="142" y="39"/>
                    <a:pt x="142" y="37"/>
                  </a:cubicBezTo>
                  <a:cubicBezTo>
                    <a:pt x="143" y="29"/>
                    <a:pt x="140" y="22"/>
                    <a:pt x="138" y="16"/>
                  </a:cubicBezTo>
                  <a:cubicBezTo>
                    <a:pt x="136" y="14"/>
                    <a:pt x="135" y="13"/>
                    <a:pt x="134" y="12"/>
                  </a:cubicBezTo>
                  <a:cubicBezTo>
                    <a:pt x="131" y="10"/>
                    <a:pt x="131" y="10"/>
                    <a:pt x="131" y="10"/>
                  </a:cubicBezTo>
                  <a:cubicBezTo>
                    <a:pt x="94" y="118"/>
                    <a:pt x="94" y="118"/>
                    <a:pt x="94" y="118"/>
                  </a:cubicBezTo>
                  <a:cubicBezTo>
                    <a:pt x="5" y="82"/>
                    <a:pt x="5" y="82"/>
                    <a:pt x="5" y="82"/>
                  </a:cubicBezTo>
                  <a:cubicBezTo>
                    <a:pt x="4" y="84"/>
                    <a:pt x="4" y="84"/>
                    <a:pt x="4" y="84"/>
                  </a:cubicBezTo>
                  <a:cubicBezTo>
                    <a:pt x="0" y="88"/>
                    <a:pt x="1" y="93"/>
                    <a:pt x="2" y="98"/>
                  </a:cubicBezTo>
                  <a:cubicBezTo>
                    <a:pt x="2" y="98"/>
                    <a:pt x="2" y="99"/>
                    <a:pt x="2" y="100"/>
                  </a:cubicBezTo>
                  <a:cubicBezTo>
                    <a:pt x="3" y="101"/>
                    <a:pt x="3" y="102"/>
                    <a:pt x="3" y="104"/>
                  </a:cubicBezTo>
                  <a:cubicBezTo>
                    <a:pt x="3" y="105"/>
                    <a:pt x="3" y="107"/>
                    <a:pt x="4" y="109"/>
                  </a:cubicBezTo>
                  <a:cubicBezTo>
                    <a:pt x="5" y="116"/>
                    <a:pt x="11" y="118"/>
                    <a:pt x="15" y="121"/>
                  </a:cubicBezTo>
                  <a:cubicBezTo>
                    <a:pt x="18" y="122"/>
                    <a:pt x="20" y="123"/>
                    <a:pt x="21" y="124"/>
                  </a:cubicBezTo>
                  <a:cubicBezTo>
                    <a:pt x="24" y="126"/>
                    <a:pt x="26" y="127"/>
                    <a:pt x="30" y="128"/>
                  </a:cubicBezTo>
                  <a:cubicBezTo>
                    <a:pt x="30" y="128"/>
                    <a:pt x="30" y="128"/>
                    <a:pt x="30" y="128"/>
                  </a:cubicBezTo>
                  <a:cubicBezTo>
                    <a:pt x="31" y="128"/>
                    <a:pt x="32" y="127"/>
                    <a:pt x="32" y="127"/>
                  </a:cubicBezTo>
                  <a:cubicBezTo>
                    <a:pt x="33" y="127"/>
                    <a:pt x="33" y="127"/>
                    <a:pt x="34" y="127"/>
                  </a:cubicBezTo>
                  <a:cubicBezTo>
                    <a:pt x="35" y="127"/>
                    <a:pt x="35" y="128"/>
                    <a:pt x="35" y="128"/>
                  </a:cubicBezTo>
                  <a:cubicBezTo>
                    <a:pt x="36" y="130"/>
                    <a:pt x="37" y="134"/>
                    <a:pt x="35" y="137"/>
                  </a:cubicBezTo>
                  <a:cubicBezTo>
                    <a:pt x="35" y="138"/>
                    <a:pt x="34" y="139"/>
                    <a:pt x="34" y="140"/>
                  </a:cubicBezTo>
                  <a:cubicBezTo>
                    <a:pt x="33" y="141"/>
                    <a:pt x="31" y="143"/>
                    <a:pt x="31" y="146"/>
                  </a:cubicBezTo>
                  <a:cubicBezTo>
                    <a:pt x="29" y="152"/>
                    <a:pt x="32" y="159"/>
                    <a:pt x="36" y="163"/>
                  </a:cubicBezTo>
                  <a:cubicBezTo>
                    <a:pt x="39" y="165"/>
                    <a:pt x="43" y="165"/>
                    <a:pt x="46" y="165"/>
                  </a:cubicBezTo>
                  <a:cubicBezTo>
                    <a:pt x="46" y="165"/>
                    <a:pt x="49" y="165"/>
                    <a:pt x="49" y="165"/>
                  </a:cubicBezTo>
                  <a:cubicBezTo>
                    <a:pt x="51" y="165"/>
                    <a:pt x="52" y="166"/>
                    <a:pt x="54" y="166"/>
                  </a:cubicBezTo>
                  <a:cubicBezTo>
                    <a:pt x="55" y="166"/>
                    <a:pt x="57" y="167"/>
                    <a:pt x="59" y="167"/>
                  </a:cubicBezTo>
                  <a:cubicBezTo>
                    <a:pt x="63" y="167"/>
                    <a:pt x="68" y="168"/>
                    <a:pt x="72" y="169"/>
                  </a:cubicBezTo>
                  <a:cubicBezTo>
                    <a:pt x="73" y="169"/>
                    <a:pt x="74" y="170"/>
                    <a:pt x="74" y="170"/>
                  </a:cubicBezTo>
                  <a:cubicBezTo>
                    <a:pt x="76" y="171"/>
                    <a:pt x="78" y="172"/>
                    <a:pt x="81" y="172"/>
                  </a:cubicBezTo>
                  <a:cubicBezTo>
                    <a:pt x="81" y="172"/>
                    <a:pt x="82" y="172"/>
                    <a:pt x="82" y="172"/>
                  </a:cubicBezTo>
                  <a:cubicBezTo>
                    <a:pt x="86" y="172"/>
                    <a:pt x="90" y="171"/>
                    <a:pt x="93" y="170"/>
                  </a:cubicBezTo>
                  <a:cubicBezTo>
                    <a:pt x="96" y="169"/>
                    <a:pt x="98" y="168"/>
                    <a:pt x="101" y="167"/>
                  </a:cubicBezTo>
                  <a:cubicBezTo>
                    <a:pt x="101" y="167"/>
                    <a:pt x="102" y="167"/>
                    <a:pt x="102" y="167"/>
                  </a:cubicBezTo>
                  <a:cubicBezTo>
                    <a:pt x="104" y="167"/>
                    <a:pt x="106" y="168"/>
                    <a:pt x="108" y="168"/>
                  </a:cubicBezTo>
                  <a:cubicBezTo>
                    <a:pt x="110" y="169"/>
                    <a:pt x="113" y="169"/>
                    <a:pt x="115" y="169"/>
                  </a:cubicBezTo>
                  <a:cubicBezTo>
                    <a:pt x="117" y="169"/>
                    <a:pt x="118" y="169"/>
                    <a:pt x="120" y="169"/>
                  </a:cubicBezTo>
                  <a:cubicBezTo>
                    <a:pt x="123" y="168"/>
                    <a:pt x="126" y="165"/>
                    <a:pt x="129" y="161"/>
                  </a:cubicBezTo>
                  <a:cubicBezTo>
                    <a:pt x="130" y="160"/>
                    <a:pt x="131" y="159"/>
                    <a:pt x="131" y="158"/>
                  </a:cubicBezTo>
                  <a:cubicBezTo>
                    <a:pt x="132" y="156"/>
                    <a:pt x="133" y="154"/>
                    <a:pt x="134" y="154"/>
                  </a:cubicBezTo>
                  <a:cubicBezTo>
                    <a:pt x="134" y="153"/>
                    <a:pt x="134" y="153"/>
                    <a:pt x="134" y="153"/>
                  </a:cubicBezTo>
                  <a:cubicBezTo>
                    <a:pt x="134" y="153"/>
                    <a:pt x="135" y="154"/>
                    <a:pt x="135" y="154"/>
                  </a:cubicBezTo>
                  <a:cubicBezTo>
                    <a:pt x="135" y="155"/>
                    <a:pt x="135" y="156"/>
                    <a:pt x="134" y="158"/>
                  </a:cubicBezTo>
                  <a:cubicBezTo>
                    <a:pt x="133" y="159"/>
                    <a:pt x="133" y="160"/>
                    <a:pt x="132" y="162"/>
                  </a:cubicBezTo>
                  <a:cubicBezTo>
                    <a:pt x="132" y="164"/>
                    <a:pt x="132" y="165"/>
                    <a:pt x="133" y="167"/>
                  </a:cubicBezTo>
                  <a:cubicBezTo>
                    <a:pt x="135" y="169"/>
                    <a:pt x="138" y="169"/>
                    <a:pt x="140" y="169"/>
                  </a:cubicBezTo>
                  <a:cubicBezTo>
                    <a:pt x="141" y="169"/>
                    <a:pt x="143" y="169"/>
                    <a:pt x="144" y="169"/>
                  </a:cubicBezTo>
                  <a:cubicBezTo>
                    <a:pt x="144" y="170"/>
                    <a:pt x="145" y="171"/>
                    <a:pt x="145" y="173"/>
                  </a:cubicBezTo>
                  <a:cubicBezTo>
                    <a:pt x="145" y="173"/>
                    <a:pt x="145" y="174"/>
                    <a:pt x="145" y="174"/>
                  </a:cubicBezTo>
                  <a:cubicBezTo>
                    <a:pt x="146" y="177"/>
                    <a:pt x="146" y="180"/>
                    <a:pt x="148" y="182"/>
                  </a:cubicBezTo>
                  <a:cubicBezTo>
                    <a:pt x="151" y="184"/>
                    <a:pt x="154" y="184"/>
                    <a:pt x="157" y="184"/>
                  </a:cubicBezTo>
                  <a:cubicBezTo>
                    <a:pt x="157" y="184"/>
                    <a:pt x="158" y="184"/>
                    <a:pt x="159" y="184"/>
                  </a:cubicBezTo>
                  <a:cubicBezTo>
                    <a:pt x="162" y="185"/>
                    <a:pt x="164" y="186"/>
                    <a:pt x="167" y="188"/>
                  </a:cubicBezTo>
                  <a:cubicBezTo>
                    <a:pt x="171" y="190"/>
                    <a:pt x="174" y="191"/>
                    <a:pt x="177" y="191"/>
                  </a:cubicBezTo>
                  <a:cubicBezTo>
                    <a:pt x="179" y="191"/>
                    <a:pt x="182" y="191"/>
                    <a:pt x="184" y="189"/>
                  </a:cubicBezTo>
                  <a:cubicBezTo>
                    <a:pt x="185" y="189"/>
                    <a:pt x="185" y="189"/>
                    <a:pt x="185" y="189"/>
                  </a:cubicBezTo>
                  <a:cubicBezTo>
                    <a:pt x="189" y="187"/>
                    <a:pt x="194" y="185"/>
                    <a:pt x="195" y="179"/>
                  </a:cubicBezTo>
                  <a:cubicBezTo>
                    <a:pt x="195" y="178"/>
                    <a:pt x="195" y="177"/>
                    <a:pt x="195" y="176"/>
                  </a:cubicBezTo>
                  <a:cubicBezTo>
                    <a:pt x="195" y="175"/>
                    <a:pt x="195" y="174"/>
                    <a:pt x="195" y="173"/>
                  </a:cubicBezTo>
                  <a:cubicBezTo>
                    <a:pt x="195" y="173"/>
                    <a:pt x="195" y="172"/>
                    <a:pt x="195" y="172"/>
                  </a:cubicBezTo>
                  <a:cubicBezTo>
                    <a:pt x="196" y="170"/>
                    <a:pt x="196" y="167"/>
                    <a:pt x="195" y="165"/>
                  </a:cubicBezTo>
                  <a:cubicBezTo>
                    <a:pt x="194" y="163"/>
                    <a:pt x="192" y="162"/>
                    <a:pt x="189" y="161"/>
                  </a:cubicBezTo>
                  <a:cubicBezTo>
                    <a:pt x="190" y="160"/>
                    <a:pt x="191" y="158"/>
                    <a:pt x="191" y="156"/>
                  </a:cubicBezTo>
                  <a:cubicBezTo>
                    <a:pt x="191" y="156"/>
                    <a:pt x="191" y="155"/>
                    <a:pt x="191" y="154"/>
                  </a:cubicBezTo>
                  <a:cubicBezTo>
                    <a:pt x="192" y="154"/>
                    <a:pt x="192" y="155"/>
                    <a:pt x="192" y="155"/>
                  </a:cubicBezTo>
                  <a:cubicBezTo>
                    <a:pt x="193" y="156"/>
                    <a:pt x="194" y="157"/>
                    <a:pt x="196" y="158"/>
                  </a:cubicBezTo>
                  <a:cubicBezTo>
                    <a:pt x="197" y="158"/>
                    <a:pt x="197" y="158"/>
                    <a:pt x="198" y="158"/>
                  </a:cubicBezTo>
                  <a:cubicBezTo>
                    <a:pt x="200" y="158"/>
                    <a:pt x="201" y="158"/>
                    <a:pt x="201" y="157"/>
                  </a:cubicBezTo>
                  <a:cubicBezTo>
                    <a:pt x="201" y="157"/>
                    <a:pt x="202" y="157"/>
                    <a:pt x="202" y="157"/>
                  </a:cubicBezTo>
                  <a:cubicBezTo>
                    <a:pt x="202" y="157"/>
                    <a:pt x="202" y="158"/>
                    <a:pt x="202" y="158"/>
                  </a:cubicBezTo>
                  <a:cubicBezTo>
                    <a:pt x="203" y="159"/>
                    <a:pt x="204" y="161"/>
                    <a:pt x="207" y="161"/>
                  </a:cubicBezTo>
                  <a:cubicBezTo>
                    <a:pt x="207" y="161"/>
                    <a:pt x="208" y="161"/>
                    <a:pt x="208" y="161"/>
                  </a:cubicBezTo>
                  <a:cubicBezTo>
                    <a:pt x="211" y="160"/>
                    <a:pt x="213" y="158"/>
                    <a:pt x="214" y="154"/>
                  </a:cubicBezTo>
                  <a:cubicBezTo>
                    <a:pt x="215" y="150"/>
                    <a:pt x="215" y="145"/>
                    <a:pt x="212" y="142"/>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Lato Light"/>
              </a:endParaRPr>
            </a:p>
          </p:txBody>
        </p:sp>
        <p:sp>
          <p:nvSpPr>
            <p:cNvPr id="94" name="Freeform 21"/>
            <p:cNvSpPr>
              <a:spLocks/>
            </p:cNvSpPr>
            <p:nvPr/>
          </p:nvSpPr>
          <p:spPr bwMode="auto">
            <a:xfrm>
              <a:off x="17055388" y="3977047"/>
              <a:ext cx="180554" cy="188524"/>
            </a:xfrm>
            <a:custGeom>
              <a:avLst/>
              <a:gdLst>
                <a:gd name="T0" fmla="*/ 18 w 33"/>
                <a:gd name="T1" fmla="*/ 1 h 38"/>
                <a:gd name="T2" fmla="*/ 11 w 33"/>
                <a:gd name="T3" fmla="*/ 0 h 38"/>
                <a:gd name="T4" fmla="*/ 5 w 33"/>
                <a:gd name="T5" fmla="*/ 1 h 38"/>
                <a:gd name="T6" fmla="*/ 1 w 33"/>
                <a:gd name="T7" fmla="*/ 12 h 38"/>
                <a:gd name="T8" fmla="*/ 3 w 33"/>
                <a:gd name="T9" fmla="*/ 16 h 38"/>
                <a:gd name="T10" fmla="*/ 4 w 33"/>
                <a:gd name="T11" fmla="*/ 17 h 38"/>
                <a:gd name="T12" fmla="*/ 5 w 33"/>
                <a:gd name="T13" fmla="*/ 18 h 38"/>
                <a:gd name="T14" fmla="*/ 9 w 33"/>
                <a:gd name="T15" fmla="*/ 26 h 38"/>
                <a:gd name="T16" fmla="*/ 18 w 33"/>
                <a:gd name="T17" fmla="*/ 38 h 38"/>
                <a:gd name="T18" fmla="*/ 24 w 33"/>
                <a:gd name="T19" fmla="*/ 35 h 38"/>
                <a:gd name="T20" fmla="*/ 32 w 33"/>
                <a:gd name="T21" fmla="*/ 15 h 38"/>
                <a:gd name="T22" fmla="*/ 18 w 33"/>
                <a:gd name="T23"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 h="38">
                  <a:moveTo>
                    <a:pt x="18" y="1"/>
                  </a:moveTo>
                  <a:cubicBezTo>
                    <a:pt x="15" y="1"/>
                    <a:pt x="13" y="0"/>
                    <a:pt x="11" y="0"/>
                  </a:cubicBezTo>
                  <a:cubicBezTo>
                    <a:pt x="9" y="0"/>
                    <a:pt x="7" y="1"/>
                    <a:pt x="5" y="1"/>
                  </a:cubicBezTo>
                  <a:cubicBezTo>
                    <a:pt x="2" y="3"/>
                    <a:pt x="0" y="7"/>
                    <a:pt x="1" y="12"/>
                  </a:cubicBezTo>
                  <a:cubicBezTo>
                    <a:pt x="2" y="13"/>
                    <a:pt x="3" y="15"/>
                    <a:pt x="3" y="16"/>
                  </a:cubicBezTo>
                  <a:cubicBezTo>
                    <a:pt x="3" y="16"/>
                    <a:pt x="4" y="16"/>
                    <a:pt x="4" y="17"/>
                  </a:cubicBezTo>
                  <a:cubicBezTo>
                    <a:pt x="5" y="18"/>
                    <a:pt x="5" y="18"/>
                    <a:pt x="5" y="18"/>
                  </a:cubicBezTo>
                  <a:cubicBezTo>
                    <a:pt x="6" y="21"/>
                    <a:pt x="8" y="23"/>
                    <a:pt x="9" y="26"/>
                  </a:cubicBezTo>
                  <a:cubicBezTo>
                    <a:pt x="10" y="30"/>
                    <a:pt x="12" y="38"/>
                    <a:pt x="18" y="38"/>
                  </a:cubicBezTo>
                  <a:cubicBezTo>
                    <a:pt x="20" y="38"/>
                    <a:pt x="22" y="37"/>
                    <a:pt x="24" y="35"/>
                  </a:cubicBezTo>
                  <a:cubicBezTo>
                    <a:pt x="27" y="31"/>
                    <a:pt x="33" y="22"/>
                    <a:pt x="32" y="15"/>
                  </a:cubicBezTo>
                  <a:cubicBezTo>
                    <a:pt x="31" y="8"/>
                    <a:pt x="24" y="3"/>
                    <a:pt x="18" y="1"/>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Lato Light"/>
              </a:endParaRPr>
            </a:p>
          </p:txBody>
        </p:sp>
        <p:sp>
          <p:nvSpPr>
            <p:cNvPr id="95" name="Freeform 22"/>
            <p:cNvSpPr>
              <a:spLocks/>
            </p:cNvSpPr>
            <p:nvPr/>
          </p:nvSpPr>
          <p:spPr bwMode="auto">
            <a:xfrm>
              <a:off x="16995888" y="3967714"/>
              <a:ext cx="43087" cy="59730"/>
            </a:xfrm>
            <a:custGeom>
              <a:avLst/>
              <a:gdLst>
                <a:gd name="T0" fmla="*/ 5 w 8"/>
                <a:gd name="T1" fmla="*/ 3 h 12"/>
                <a:gd name="T2" fmla="*/ 5 w 8"/>
                <a:gd name="T3" fmla="*/ 3 h 12"/>
                <a:gd name="T4" fmla="*/ 5 w 8"/>
                <a:gd name="T5" fmla="*/ 0 h 12"/>
                <a:gd name="T6" fmla="*/ 0 w 8"/>
                <a:gd name="T7" fmla="*/ 6 h 12"/>
                <a:gd name="T8" fmla="*/ 3 w 8"/>
                <a:gd name="T9" fmla="*/ 6 h 12"/>
                <a:gd name="T10" fmla="*/ 3 w 8"/>
                <a:gd name="T11" fmla="*/ 6 h 12"/>
                <a:gd name="T12" fmla="*/ 0 w 8"/>
                <a:gd name="T13" fmla="*/ 6 h 12"/>
                <a:gd name="T14" fmla="*/ 1 w 8"/>
                <a:gd name="T15" fmla="*/ 10 h 12"/>
                <a:gd name="T16" fmla="*/ 5 w 8"/>
                <a:gd name="T17" fmla="*/ 12 h 12"/>
                <a:gd name="T18" fmla="*/ 5 w 8"/>
                <a:gd name="T19" fmla="*/ 9 h 12"/>
                <a:gd name="T20" fmla="*/ 7 w 8"/>
                <a:gd name="T21" fmla="*/ 8 h 12"/>
                <a:gd name="T22" fmla="*/ 5 w 8"/>
                <a:gd name="T23" fmla="*/ 3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 h="12">
                  <a:moveTo>
                    <a:pt x="5" y="3"/>
                  </a:moveTo>
                  <a:cubicBezTo>
                    <a:pt x="5" y="3"/>
                    <a:pt x="5" y="3"/>
                    <a:pt x="5" y="3"/>
                  </a:cubicBezTo>
                  <a:cubicBezTo>
                    <a:pt x="5" y="0"/>
                    <a:pt x="5" y="0"/>
                    <a:pt x="5" y="0"/>
                  </a:cubicBezTo>
                  <a:cubicBezTo>
                    <a:pt x="2" y="0"/>
                    <a:pt x="0" y="3"/>
                    <a:pt x="0" y="6"/>
                  </a:cubicBezTo>
                  <a:cubicBezTo>
                    <a:pt x="3" y="6"/>
                    <a:pt x="3" y="6"/>
                    <a:pt x="3" y="6"/>
                  </a:cubicBezTo>
                  <a:cubicBezTo>
                    <a:pt x="3" y="6"/>
                    <a:pt x="3" y="6"/>
                    <a:pt x="3" y="6"/>
                  </a:cubicBezTo>
                  <a:cubicBezTo>
                    <a:pt x="0" y="6"/>
                    <a:pt x="0" y="6"/>
                    <a:pt x="0" y="6"/>
                  </a:cubicBezTo>
                  <a:cubicBezTo>
                    <a:pt x="0" y="7"/>
                    <a:pt x="0" y="8"/>
                    <a:pt x="1" y="10"/>
                  </a:cubicBezTo>
                  <a:cubicBezTo>
                    <a:pt x="2" y="11"/>
                    <a:pt x="3" y="12"/>
                    <a:pt x="5" y="12"/>
                  </a:cubicBezTo>
                  <a:cubicBezTo>
                    <a:pt x="5" y="9"/>
                    <a:pt x="5" y="9"/>
                    <a:pt x="5" y="9"/>
                  </a:cubicBezTo>
                  <a:cubicBezTo>
                    <a:pt x="6" y="9"/>
                    <a:pt x="6" y="9"/>
                    <a:pt x="7" y="8"/>
                  </a:cubicBezTo>
                  <a:cubicBezTo>
                    <a:pt x="8" y="6"/>
                    <a:pt x="8" y="4"/>
                    <a:pt x="5" y="3"/>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Lato Light"/>
              </a:endParaRPr>
            </a:p>
          </p:txBody>
        </p:sp>
        <p:sp>
          <p:nvSpPr>
            <p:cNvPr id="96" name="Freeform 23"/>
            <p:cNvSpPr>
              <a:spLocks/>
            </p:cNvSpPr>
            <p:nvPr/>
          </p:nvSpPr>
          <p:spPr bwMode="auto">
            <a:xfrm>
              <a:off x="17256460" y="4940197"/>
              <a:ext cx="82070" cy="87729"/>
            </a:xfrm>
            <a:custGeom>
              <a:avLst/>
              <a:gdLst>
                <a:gd name="T0" fmla="*/ 9 w 15"/>
                <a:gd name="T1" fmla="*/ 0 h 18"/>
                <a:gd name="T2" fmla="*/ 5 w 15"/>
                <a:gd name="T3" fmla="*/ 1 h 18"/>
                <a:gd name="T4" fmla="*/ 0 w 15"/>
                <a:gd name="T5" fmla="*/ 11 h 18"/>
                <a:gd name="T6" fmla="*/ 3 w 15"/>
                <a:gd name="T7" fmla="*/ 17 h 18"/>
                <a:gd name="T8" fmla="*/ 6 w 15"/>
                <a:gd name="T9" fmla="*/ 18 h 18"/>
                <a:gd name="T10" fmla="*/ 12 w 15"/>
                <a:gd name="T11" fmla="*/ 13 h 18"/>
                <a:gd name="T12" fmla="*/ 12 w 15"/>
                <a:gd name="T13" fmla="*/ 12 h 18"/>
                <a:gd name="T14" fmla="*/ 13 w 15"/>
                <a:gd name="T15" fmla="*/ 3 h 18"/>
                <a:gd name="T16" fmla="*/ 9 w 15"/>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8">
                  <a:moveTo>
                    <a:pt x="9" y="0"/>
                  </a:moveTo>
                  <a:cubicBezTo>
                    <a:pt x="8" y="0"/>
                    <a:pt x="7" y="1"/>
                    <a:pt x="5" y="1"/>
                  </a:cubicBezTo>
                  <a:cubicBezTo>
                    <a:pt x="2" y="3"/>
                    <a:pt x="0" y="8"/>
                    <a:pt x="0" y="11"/>
                  </a:cubicBezTo>
                  <a:cubicBezTo>
                    <a:pt x="0" y="15"/>
                    <a:pt x="2" y="16"/>
                    <a:pt x="3" y="17"/>
                  </a:cubicBezTo>
                  <a:cubicBezTo>
                    <a:pt x="4" y="17"/>
                    <a:pt x="5" y="18"/>
                    <a:pt x="6" y="18"/>
                  </a:cubicBezTo>
                  <a:cubicBezTo>
                    <a:pt x="9" y="18"/>
                    <a:pt x="11" y="14"/>
                    <a:pt x="12" y="13"/>
                  </a:cubicBezTo>
                  <a:cubicBezTo>
                    <a:pt x="12" y="12"/>
                    <a:pt x="12" y="12"/>
                    <a:pt x="12" y="12"/>
                  </a:cubicBezTo>
                  <a:cubicBezTo>
                    <a:pt x="14" y="9"/>
                    <a:pt x="15" y="6"/>
                    <a:pt x="13" y="3"/>
                  </a:cubicBezTo>
                  <a:cubicBezTo>
                    <a:pt x="12" y="1"/>
                    <a:pt x="11" y="0"/>
                    <a:pt x="9" y="0"/>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Lato Light"/>
              </a:endParaRPr>
            </a:p>
          </p:txBody>
        </p:sp>
        <p:sp>
          <p:nvSpPr>
            <p:cNvPr id="97" name="Freeform 24"/>
            <p:cNvSpPr>
              <a:spLocks/>
            </p:cNvSpPr>
            <p:nvPr/>
          </p:nvSpPr>
          <p:spPr bwMode="auto">
            <a:xfrm>
              <a:off x="17301598" y="4617280"/>
              <a:ext cx="98484" cy="83996"/>
            </a:xfrm>
            <a:custGeom>
              <a:avLst/>
              <a:gdLst>
                <a:gd name="T0" fmla="*/ 10 w 18"/>
                <a:gd name="T1" fmla="*/ 1 h 17"/>
                <a:gd name="T2" fmla="*/ 7 w 18"/>
                <a:gd name="T3" fmla="*/ 0 h 17"/>
                <a:gd name="T4" fmla="*/ 3 w 18"/>
                <a:gd name="T5" fmla="*/ 2 h 17"/>
                <a:gd name="T6" fmla="*/ 5 w 18"/>
                <a:gd name="T7" fmla="*/ 12 h 17"/>
                <a:gd name="T8" fmla="*/ 5 w 18"/>
                <a:gd name="T9" fmla="*/ 13 h 17"/>
                <a:gd name="T10" fmla="*/ 11 w 18"/>
                <a:gd name="T11" fmla="*/ 17 h 17"/>
                <a:gd name="T12" fmla="*/ 11 w 18"/>
                <a:gd name="T13" fmla="*/ 17 h 17"/>
                <a:gd name="T14" fmla="*/ 16 w 18"/>
                <a:gd name="T15" fmla="*/ 13 h 17"/>
                <a:gd name="T16" fmla="*/ 10 w 18"/>
                <a:gd name="T17"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7">
                  <a:moveTo>
                    <a:pt x="10" y="1"/>
                  </a:moveTo>
                  <a:cubicBezTo>
                    <a:pt x="9" y="0"/>
                    <a:pt x="8" y="0"/>
                    <a:pt x="7" y="0"/>
                  </a:cubicBezTo>
                  <a:cubicBezTo>
                    <a:pt x="5" y="0"/>
                    <a:pt x="4" y="1"/>
                    <a:pt x="3" y="2"/>
                  </a:cubicBezTo>
                  <a:cubicBezTo>
                    <a:pt x="0" y="6"/>
                    <a:pt x="3" y="10"/>
                    <a:pt x="5" y="12"/>
                  </a:cubicBezTo>
                  <a:cubicBezTo>
                    <a:pt x="5" y="13"/>
                    <a:pt x="5" y="13"/>
                    <a:pt x="5" y="13"/>
                  </a:cubicBezTo>
                  <a:cubicBezTo>
                    <a:pt x="6" y="14"/>
                    <a:pt x="8" y="17"/>
                    <a:pt x="11" y="17"/>
                  </a:cubicBezTo>
                  <a:cubicBezTo>
                    <a:pt x="11" y="17"/>
                    <a:pt x="11" y="17"/>
                    <a:pt x="11" y="17"/>
                  </a:cubicBezTo>
                  <a:cubicBezTo>
                    <a:pt x="12" y="17"/>
                    <a:pt x="15" y="16"/>
                    <a:pt x="16" y="13"/>
                  </a:cubicBezTo>
                  <a:cubicBezTo>
                    <a:pt x="18" y="8"/>
                    <a:pt x="15" y="2"/>
                    <a:pt x="10" y="1"/>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Lato Light"/>
              </a:endParaRPr>
            </a:p>
          </p:txBody>
        </p:sp>
        <p:sp>
          <p:nvSpPr>
            <p:cNvPr id="98" name="Freeform 25"/>
            <p:cNvSpPr>
              <a:spLocks/>
            </p:cNvSpPr>
            <p:nvPr/>
          </p:nvSpPr>
          <p:spPr bwMode="auto">
            <a:xfrm>
              <a:off x="16919973" y="4958863"/>
              <a:ext cx="75915" cy="74663"/>
            </a:xfrm>
            <a:custGeom>
              <a:avLst/>
              <a:gdLst>
                <a:gd name="T0" fmla="*/ 6 w 14"/>
                <a:gd name="T1" fmla="*/ 0 h 15"/>
                <a:gd name="T2" fmla="*/ 0 w 14"/>
                <a:gd name="T3" fmla="*/ 5 h 15"/>
                <a:gd name="T4" fmla="*/ 3 w 14"/>
                <a:gd name="T5" fmla="*/ 11 h 15"/>
                <a:gd name="T6" fmla="*/ 3 w 14"/>
                <a:gd name="T7" fmla="*/ 11 h 15"/>
                <a:gd name="T8" fmla="*/ 8 w 14"/>
                <a:gd name="T9" fmla="*/ 15 h 15"/>
                <a:gd name="T10" fmla="*/ 8 w 14"/>
                <a:gd name="T11" fmla="*/ 15 h 15"/>
                <a:gd name="T12" fmla="*/ 13 w 14"/>
                <a:gd name="T13" fmla="*/ 13 h 15"/>
                <a:gd name="T14" fmla="*/ 13 w 14"/>
                <a:gd name="T15" fmla="*/ 5 h 15"/>
                <a:gd name="T16" fmla="*/ 6 w 14"/>
                <a:gd name="T1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5">
                  <a:moveTo>
                    <a:pt x="6" y="0"/>
                  </a:moveTo>
                  <a:cubicBezTo>
                    <a:pt x="3" y="0"/>
                    <a:pt x="1" y="2"/>
                    <a:pt x="0" y="5"/>
                  </a:cubicBezTo>
                  <a:cubicBezTo>
                    <a:pt x="0" y="7"/>
                    <a:pt x="0" y="9"/>
                    <a:pt x="3" y="11"/>
                  </a:cubicBezTo>
                  <a:cubicBezTo>
                    <a:pt x="3" y="11"/>
                    <a:pt x="3" y="11"/>
                    <a:pt x="3" y="11"/>
                  </a:cubicBezTo>
                  <a:cubicBezTo>
                    <a:pt x="4" y="15"/>
                    <a:pt x="7" y="15"/>
                    <a:pt x="8" y="15"/>
                  </a:cubicBezTo>
                  <a:cubicBezTo>
                    <a:pt x="8" y="15"/>
                    <a:pt x="8" y="15"/>
                    <a:pt x="8" y="15"/>
                  </a:cubicBezTo>
                  <a:cubicBezTo>
                    <a:pt x="10" y="15"/>
                    <a:pt x="11" y="14"/>
                    <a:pt x="13" y="13"/>
                  </a:cubicBezTo>
                  <a:cubicBezTo>
                    <a:pt x="14" y="10"/>
                    <a:pt x="14" y="7"/>
                    <a:pt x="13" y="5"/>
                  </a:cubicBezTo>
                  <a:cubicBezTo>
                    <a:pt x="12" y="2"/>
                    <a:pt x="9" y="0"/>
                    <a:pt x="6" y="0"/>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Lato Light"/>
              </a:endParaRPr>
            </a:p>
          </p:txBody>
        </p:sp>
        <p:sp>
          <p:nvSpPr>
            <p:cNvPr id="99" name="Freeform 26"/>
            <p:cNvSpPr>
              <a:spLocks/>
            </p:cNvSpPr>
            <p:nvPr/>
          </p:nvSpPr>
          <p:spPr bwMode="auto">
            <a:xfrm>
              <a:off x="17131303" y="4973795"/>
              <a:ext cx="77966" cy="65330"/>
            </a:xfrm>
            <a:custGeom>
              <a:avLst/>
              <a:gdLst>
                <a:gd name="T0" fmla="*/ 8 w 14"/>
                <a:gd name="T1" fmla="*/ 0 h 13"/>
                <a:gd name="T2" fmla="*/ 1 w 14"/>
                <a:gd name="T3" fmla="*/ 4 h 13"/>
                <a:gd name="T4" fmla="*/ 0 w 14"/>
                <a:gd name="T5" fmla="*/ 9 h 13"/>
                <a:gd name="T6" fmla="*/ 3 w 14"/>
                <a:gd name="T7" fmla="*/ 13 h 13"/>
                <a:gd name="T8" fmla="*/ 6 w 14"/>
                <a:gd name="T9" fmla="*/ 13 h 13"/>
                <a:gd name="T10" fmla="*/ 13 w 14"/>
                <a:gd name="T11" fmla="*/ 10 h 13"/>
                <a:gd name="T12" fmla="*/ 13 w 14"/>
                <a:gd name="T13" fmla="*/ 3 h 13"/>
                <a:gd name="T14" fmla="*/ 8 w 14"/>
                <a:gd name="T15" fmla="*/ 0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3">
                  <a:moveTo>
                    <a:pt x="8" y="0"/>
                  </a:moveTo>
                  <a:cubicBezTo>
                    <a:pt x="5" y="0"/>
                    <a:pt x="2" y="1"/>
                    <a:pt x="1" y="4"/>
                  </a:cubicBezTo>
                  <a:cubicBezTo>
                    <a:pt x="0" y="6"/>
                    <a:pt x="0" y="8"/>
                    <a:pt x="0" y="9"/>
                  </a:cubicBezTo>
                  <a:cubicBezTo>
                    <a:pt x="1" y="10"/>
                    <a:pt x="1" y="12"/>
                    <a:pt x="3" y="13"/>
                  </a:cubicBezTo>
                  <a:cubicBezTo>
                    <a:pt x="4" y="13"/>
                    <a:pt x="5" y="13"/>
                    <a:pt x="6" y="13"/>
                  </a:cubicBezTo>
                  <a:cubicBezTo>
                    <a:pt x="8" y="13"/>
                    <a:pt x="11" y="12"/>
                    <a:pt x="13" y="10"/>
                  </a:cubicBezTo>
                  <a:cubicBezTo>
                    <a:pt x="14" y="8"/>
                    <a:pt x="14" y="5"/>
                    <a:pt x="13" y="3"/>
                  </a:cubicBezTo>
                  <a:cubicBezTo>
                    <a:pt x="13" y="1"/>
                    <a:pt x="10" y="0"/>
                    <a:pt x="8" y="0"/>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Lato Light"/>
              </a:endParaRPr>
            </a:p>
          </p:txBody>
        </p:sp>
        <p:sp>
          <p:nvSpPr>
            <p:cNvPr id="100" name="Freeform 27"/>
            <p:cNvSpPr>
              <a:spLocks noEditPoints="1"/>
            </p:cNvSpPr>
            <p:nvPr/>
          </p:nvSpPr>
          <p:spPr bwMode="auto">
            <a:xfrm>
              <a:off x="15736114" y="4001312"/>
              <a:ext cx="4704661" cy="2713993"/>
            </a:xfrm>
            <a:custGeom>
              <a:avLst/>
              <a:gdLst>
                <a:gd name="T0" fmla="*/ 834 w 863"/>
                <a:gd name="T1" fmla="*/ 311 h 547"/>
                <a:gd name="T2" fmla="*/ 792 w 863"/>
                <a:gd name="T3" fmla="*/ 284 h 547"/>
                <a:gd name="T4" fmla="*/ 774 w 863"/>
                <a:gd name="T5" fmla="*/ 241 h 547"/>
                <a:gd name="T6" fmla="*/ 848 w 863"/>
                <a:gd name="T7" fmla="*/ 263 h 547"/>
                <a:gd name="T8" fmla="*/ 847 w 863"/>
                <a:gd name="T9" fmla="*/ 195 h 547"/>
                <a:gd name="T10" fmla="*/ 790 w 863"/>
                <a:gd name="T11" fmla="*/ 178 h 547"/>
                <a:gd name="T12" fmla="*/ 735 w 863"/>
                <a:gd name="T13" fmla="*/ 169 h 547"/>
                <a:gd name="T14" fmla="*/ 725 w 863"/>
                <a:gd name="T15" fmla="*/ 129 h 547"/>
                <a:gd name="T16" fmla="*/ 689 w 863"/>
                <a:gd name="T17" fmla="*/ 93 h 547"/>
                <a:gd name="T18" fmla="*/ 665 w 863"/>
                <a:gd name="T19" fmla="*/ 87 h 547"/>
                <a:gd name="T20" fmla="*/ 614 w 863"/>
                <a:gd name="T21" fmla="*/ 63 h 547"/>
                <a:gd name="T22" fmla="*/ 550 w 863"/>
                <a:gd name="T23" fmla="*/ 63 h 547"/>
                <a:gd name="T24" fmla="*/ 523 w 863"/>
                <a:gd name="T25" fmla="*/ 14 h 547"/>
                <a:gd name="T26" fmla="*/ 480 w 863"/>
                <a:gd name="T27" fmla="*/ 95 h 547"/>
                <a:gd name="T28" fmla="*/ 467 w 863"/>
                <a:gd name="T29" fmla="*/ 13 h 547"/>
                <a:gd name="T30" fmla="*/ 446 w 863"/>
                <a:gd name="T31" fmla="*/ 151 h 547"/>
                <a:gd name="T32" fmla="*/ 494 w 863"/>
                <a:gd name="T33" fmla="*/ 169 h 547"/>
                <a:gd name="T34" fmla="*/ 483 w 863"/>
                <a:gd name="T35" fmla="*/ 244 h 547"/>
                <a:gd name="T36" fmla="*/ 462 w 863"/>
                <a:gd name="T37" fmla="*/ 226 h 547"/>
                <a:gd name="T38" fmla="*/ 428 w 863"/>
                <a:gd name="T39" fmla="*/ 227 h 547"/>
                <a:gd name="T40" fmla="*/ 397 w 863"/>
                <a:gd name="T41" fmla="*/ 176 h 547"/>
                <a:gd name="T42" fmla="*/ 394 w 863"/>
                <a:gd name="T43" fmla="*/ 112 h 547"/>
                <a:gd name="T44" fmla="*/ 424 w 863"/>
                <a:gd name="T45" fmla="*/ 35 h 547"/>
                <a:gd name="T46" fmla="*/ 364 w 863"/>
                <a:gd name="T47" fmla="*/ 58 h 547"/>
                <a:gd name="T48" fmla="*/ 346 w 863"/>
                <a:gd name="T49" fmla="*/ 121 h 547"/>
                <a:gd name="T50" fmla="*/ 368 w 863"/>
                <a:gd name="T51" fmla="*/ 186 h 547"/>
                <a:gd name="T52" fmla="*/ 376 w 863"/>
                <a:gd name="T53" fmla="*/ 219 h 547"/>
                <a:gd name="T54" fmla="*/ 348 w 863"/>
                <a:gd name="T55" fmla="*/ 269 h 547"/>
                <a:gd name="T56" fmla="*/ 338 w 863"/>
                <a:gd name="T57" fmla="*/ 226 h 547"/>
                <a:gd name="T58" fmla="*/ 315 w 863"/>
                <a:gd name="T59" fmla="*/ 242 h 547"/>
                <a:gd name="T60" fmla="*/ 293 w 863"/>
                <a:gd name="T61" fmla="*/ 239 h 547"/>
                <a:gd name="T62" fmla="*/ 246 w 863"/>
                <a:gd name="T63" fmla="*/ 229 h 547"/>
                <a:gd name="T64" fmla="*/ 205 w 863"/>
                <a:gd name="T65" fmla="*/ 179 h 547"/>
                <a:gd name="T66" fmla="*/ 188 w 863"/>
                <a:gd name="T67" fmla="*/ 204 h 547"/>
                <a:gd name="T68" fmla="*/ 162 w 863"/>
                <a:gd name="T69" fmla="*/ 247 h 547"/>
                <a:gd name="T70" fmla="*/ 132 w 863"/>
                <a:gd name="T71" fmla="*/ 198 h 547"/>
                <a:gd name="T72" fmla="*/ 81 w 863"/>
                <a:gd name="T73" fmla="*/ 180 h 547"/>
                <a:gd name="T74" fmla="*/ 71 w 863"/>
                <a:gd name="T75" fmla="*/ 129 h 547"/>
                <a:gd name="T76" fmla="*/ 339 w 863"/>
                <a:gd name="T77" fmla="*/ 547 h 547"/>
                <a:gd name="T78" fmla="*/ 370 w 863"/>
                <a:gd name="T79" fmla="*/ 480 h 547"/>
                <a:gd name="T80" fmla="*/ 403 w 863"/>
                <a:gd name="T81" fmla="*/ 448 h 547"/>
                <a:gd name="T82" fmla="*/ 466 w 863"/>
                <a:gd name="T83" fmla="*/ 385 h 547"/>
                <a:gd name="T84" fmla="*/ 489 w 863"/>
                <a:gd name="T85" fmla="*/ 308 h 547"/>
                <a:gd name="T86" fmla="*/ 526 w 863"/>
                <a:gd name="T87" fmla="*/ 303 h 547"/>
                <a:gd name="T88" fmla="*/ 552 w 863"/>
                <a:gd name="T89" fmla="*/ 244 h 547"/>
                <a:gd name="T90" fmla="*/ 538 w 863"/>
                <a:gd name="T91" fmla="*/ 185 h 547"/>
                <a:gd name="T92" fmla="*/ 531 w 863"/>
                <a:gd name="T93" fmla="*/ 170 h 547"/>
                <a:gd name="T94" fmla="*/ 595 w 863"/>
                <a:gd name="T95" fmla="*/ 161 h 547"/>
                <a:gd name="T96" fmla="*/ 613 w 863"/>
                <a:gd name="T97" fmla="*/ 200 h 547"/>
                <a:gd name="T98" fmla="*/ 671 w 863"/>
                <a:gd name="T99" fmla="*/ 215 h 547"/>
                <a:gd name="T100" fmla="*/ 675 w 863"/>
                <a:gd name="T101" fmla="*/ 310 h 547"/>
                <a:gd name="T102" fmla="*/ 621 w 863"/>
                <a:gd name="T103" fmla="*/ 342 h 547"/>
                <a:gd name="T104" fmla="*/ 685 w 863"/>
                <a:gd name="T105" fmla="*/ 353 h 547"/>
                <a:gd name="T106" fmla="*/ 728 w 863"/>
                <a:gd name="T107" fmla="*/ 369 h 547"/>
                <a:gd name="T108" fmla="*/ 776 w 863"/>
                <a:gd name="T109" fmla="*/ 396 h 547"/>
                <a:gd name="T110" fmla="*/ 837 w 863"/>
                <a:gd name="T111" fmla="*/ 378 h 547"/>
                <a:gd name="T112" fmla="*/ 825 w 863"/>
                <a:gd name="T113" fmla="*/ 361 h 547"/>
                <a:gd name="T114" fmla="*/ 493 w 863"/>
                <a:gd name="T115" fmla="*/ 121 h 547"/>
                <a:gd name="T116" fmla="*/ 457 w 863"/>
                <a:gd name="T117" fmla="*/ 345 h 547"/>
                <a:gd name="T118" fmla="*/ 573 w 863"/>
                <a:gd name="T119" fmla="*/ 140 h 5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63" h="547">
                  <a:moveTo>
                    <a:pt x="862" y="359"/>
                  </a:moveTo>
                  <a:cubicBezTo>
                    <a:pt x="863" y="356"/>
                    <a:pt x="863" y="352"/>
                    <a:pt x="862" y="349"/>
                  </a:cubicBezTo>
                  <a:cubicBezTo>
                    <a:pt x="860" y="347"/>
                    <a:pt x="859" y="344"/>
                    <a:pt x="856" y="342"/>
                  </a:cubicBezTo>
                  <a:cubicBezTo>
                    <a:pt x="856" y="342"/>
                    <a:pt x="855" y="342"/>
                    <a:pt x="855" y="341"/>
                  </a:cubicBezTo>
                  <a:cubicBezTo>
                    <a:pt x="855" y="341"/>
                    <a:pt x="854" y="341"/>
                    <a:pt x="854" y="340"/>
                  </a:cubicBezTo>
                  <a:cubicBezTo>
                    <a:pt x="854" y="340"/>
                    <a:pt x="855" y="339"/>
                    <a:pt x="856" y="339"/>
                  </a:cubicBezTo>
                  <a:cubicBezTo>
                    <a:pt x="858" y="335"/>
                    <a:pt x="858" y="330"/>
                    <a:pt x="854" y="326"/>
                  </a:cubicBezTo>
                  <a:cubicBezTo>
                    <a:pt x="853" y="324"/>
                    <a:pt x="851" y="324"/>
                    <a:pt x="849" y="323"/>
                  </a:cubicBezTo>
                  <a:cubicBezTo>
                    <a:pt x="848" y="323"/>
                    <a:pt x="847" y="323"/>
                    <a:pt x="847" y="323"/>
                  </a:cubicBezTo>
                  <a:cubicBezTo>
                    <a:pt x="847" y="322"/>
                    <a:pt x="847" y="322"/>
                    <a:pt x="847" y="321"/>
                  </a:cubicBezTo>
                  <a:cubicBezTo>
                    <a:pt x="847" y="320"/>
                    <a:pt x="847" y="318"/>
                    <a:pt x="846" y="316"/>
                  </a:cubicBezTo>
                  <a:cubicBezTo>
                    <a:pt x="845" y="315"/>
                    <a:pt x="842" y="315"/>
                    <a:pt x="841" y="315"/>
                  </a:cubicBezTo>
                  <a:cubicBezTo>
                    <a:pt x="841" y="315"/>
                    <a:pt x="841" y="315"/>
                    <a:pt x="841" y="315"/>
                  </a:cubicBezTo>
                  <a:cubicBezTo>
                    <a:pt x="840" y="315"/>
                    <a:pt x="839" y="315"/>
                    <a:pt x="839" y="315"/>
                  </a:cubicBezTo>
                  <a:cubicBezTo>
                    <a:pt x="838" y="315"/>
                    <a:pt x="838" y="315"/>
                    <a:pt x="838" y="315"/>
                  </a:cubicBezTo>
                  <a:cubicBezTo>
                    <a:pt x="838" y="315"/>
                    <a:pt x="838" y="315"/>
                    <a:pt x="838" y="315"/>
                  </a:cubicBezTo>
                  <a:cubicBezTo>
                    <a:pt x="837" y="315"/>
                    <a:pt x="837" y="314"/>
                    <a:pt x="837" y="313"/>
                  </a:cubicBezTo>
                  <a:cubicBezTo>
                    <a:pt x="836" y="313"/>
                    <a:pt x="835" y="312"/>
                    <a:pt x="834" y="311"/>
                  </a:cubicBezTo>
                  <a:cubicBezTo>
                    <a:pt x="834" y="310"/>
                    <a:pt x="833" y="310"/>
                    <a:pt x="833" y="310"/>
                  </a:cubicBezTo>
                  <a:cubicBezTo>
                    <a:pt x="833" y="310"/>
                    <a:pt x="833" y="310"/>
                    <a:pt x="833" y="310"/>
                  </a:cubicBezTo>
                  <a:cubicBezTo>
                    <a:pt x="833" y="309"/>
                    <a:pt x="834" y="307"/>
                    <a:pt x="834" y="306"/>
                  </a:cubicBezTo>
                  <a:cubicBezTo>
                    <a:pt x="836" y="303"/>
                    <a:pt x="836" y="303"/>
                    <a:pt x="836" y="303"/>
                  </a:cubicBezTo>
                  <a:cubicBezTo>
                    <a:pt x="833" y="302"/>
                    <a:pt x="833" y="302"/>
                    <a:pt x="833" y="302"/>
                  </a:cubicBezTo>
                  <a:cubicBezTo>
                    <a:pt x="831" y="301"/>
                    <a:pt x="830" y="301"/>
                    <a:pt x="829" y="301"/>
                  </a:cubicBezTo>
                  <a:cubicBezTo>
                    <a:pt x="828" y="301"/>
                    <a:pt x="826" y="301"/>
                    <a:pt x="826" y="301"/>
                  </a:cubicBezTo>
                  <a:cubicBezTo>
                    <a:pt x="825" y="301"/>
                    <a:pt x="824" y="301"/>
                    <a:pt x="824" y="301"/>
                  </a:cubicBezTo>
                  <a:cubicBezTo>
                    <a:pt x="824" y="300"/>
                    <a:pt x="824" y="299"/>
                    <a:pt x="824" y="299"/>
                  </a:cubicBezTo>
                  <a:cubicBezTo>
                    <a:pt x="824" y="297"/>
                    <a:pt x="823" y="292"/>
                    <a:pt x="817" y="292"/>
                  </a:cubicBezTo>
                  <a:cubicBezTo>
                    <a:pt x="815" y="292"/>
                    <a:pt x="813" y="293"/>
                    <a:pt x="812" y="294"/>
                  </a:cubicBezTo>
                  <a:cubicBezTo>
                    <a:pt x="811" y="294"/>
                    <a:pt x="810" y="295"/>
                    <a:pt x="810" y="295"/>
                  </a:cubicBezTo>
                  <a:cubicBezTo>
                    <a:pt x="810" y="295"/>
                    <a:pt x="809" y="294"/>
                    <a:pt x="808" y="293"/>
                  </a:cubicBezTo>
                  <a:cubicBezTo>
                    <a:pt x="807" y="292"/>
                    <a:pt x="807" y="291"/>
                    <a:pt x="806" y="290"/>
                  </a:cubicBezTo>
                  <a:cubicBezTo>
                    <a:pt x="804" y="289"/>
                    <a:pt x="801" y="289"/>
                    <a:pt x="800" y="289"/>
                  </a:cubicBezTo>
                  <a:cubicBezTo>
                    <a:pt x="798" y="289"/>
                    <a:pt x="798" y="289"/>
                    <a:pt x="798" y="289"/>
                  </a:cubicBezTo>
                  <a:cubicBezTo>
                    <a:pt x="797" y="289"/>
                    <a:pt x="796" y="289"/>
                    <a:pt x="796" y="289"/>
                  </a:cubicBezTo>
                  <a:cubicBezTo>
                    <a:pt x="794" y="288"/>
                    <a:pt x="793" y="287"/>
                    <a:pt x="792" y="284"/>
                  </a:cubicBezTo>
                  <a:cubicBezTo>
                    <a:pt x="791" y="281"/>
                    <a:pt x="790" y="278"/>
                    <a:pt x="787" y="276"/>
                  </a:cubicBezTo>
                  <a:cubicBezTo>
                    <a:pt x="786" y="276"/>
                    <a:pt x="786" y="276"/>
                    <a:pt x="785" y="276"/>
                  </a:cubicBezTo>
                  <a:cubicBezTo>
                    <a:pt x="785" y="275"/>
                    <a:pt x="785" y="274"/>
                    <a:pt x="785" y="274"/>
                  </a:cubicBezTo>
                  <a:cubicBezTo>
                    <a:pt x="784" y="273"/>
                    <a:pt x="783" y="270"/>
                    <a:pt x="779" y="270"/>
                  </a:cubicBezTo>
                  <a:cubicBezTo>
                    <a:pt x="779" y="270"/>
                    <a:pt x="778" y="270"/>
                    <a:pt x="777" y="270"/>
                  </a:cubicBezTo>
                  <a:cubicBezTo>
                    <a:pt x="776" y="271"/>
                    <a:pt x="775" y="271"/>
                    <a:pt x="775" y="272"/>
                  </a:cubicBezTo>
                  <a:cubicBezTo>
                    <a:pt x="775" y="272"/>
                    <a:pt x="775" y="272"/>
                    <a:pt x="775" y="271"/>
                  </a:cubicBezTo>
                  <a:cubicBezTo>
                    <a:pt x="774" y="270"/>
                    <a:pt x="772" y="270"/>
                    <a:pt x="771" y="268"/>
                  </a:cubicBezTo>
                  <a:cubicBezTo>
                    <a:pt x="771" y="268"/>
                    <a:pt x="771" y="268"/>
                    <a:pt x="770" y="268"/>
                  </a:cubicBezTo>
                  <a:cubicBezTo>
                    <a:pt x="771" y="268"/>
                    <a:pt x="772" y="268"/>
                    <a:pt x="772" y="268"/>
                  </a:cubicBezTo>
                  <a:cubicBezTo>
                    <a:pt x="773" y="268"/>
                    <a:pt x="774" y="268"/>
                    <a:pt x="775" y="268"/>
                  </a:cubicBezTo>
                  <a:cubicBezTo>
                    <a:pt x="777" y="267"/>
                    <a:pt x="779" y="266"/>
                    <a:pt x="780" y="263"/>
                  </a:cubicBezTo>
                  <a:cubicBezTo>
                    <a:pt x="781" y="261"/>
                    <a:pt x="780" y="258"/>
                    <a:pt x="779" y="256"/>
                  </a:cubicBezTo>
                  <a:cubicBezTo>
                    <a:pt x="777" y="253"/>
                    <a:pt x="774" y="252"/>
                    <a:pt x="771" y="251"/>
                  </a:cubicBezTo>
                  <a:cubicBezTo>
                    <a:pt x="768" y="250"/>
                    <a:pt x="766" y="249"/>
                    <a:pt x="765" y="247"/>
                  </a:cubicBezTo>
                  <a:cubicBezTo>
                    <a:pt x="765" y="246"/>
                    <a:pt x="765" y="246"/>
                    <a:pt x="765" y="246"/>
                  </a:cubicBezTo>
                  <a:cubicBezTo>
                    <a:pt x="765" y="244"/>
                    <a:pt x="768" y="243"/>
                    <a:pt x="770" y="243"/>
                  </a:cubicBezTo>
                  <a:cubicBezTo>
                    <a:pt x="772" y="242"/>
                    <a:pt x="773" y="242"/>
                    <a:pt x="774" y="241"/>
                  </a:cubicBezTo>
                  <a:cubicBezTo>
                    <a:pt x="776" y="240"/>
                    <a:pt x="776" y="240"/>
                    <a:pt x="776" y="240"/>
                  </a:cubicBezTo>
                  <a:cubicBezTo>
                    <a:pt x="776" y="240"/>
                    <a:pt x="777" y="240"/>
                    <a:pt x="777" y="239"/>
                  </a:cubicBezTo>
                  <a:cubicBezTo>
                    <a:pt x="777" y="239"/>
                    <a:pt x="777" y="240"/>
                    <a:pt x="779" y="240"/>
                  </a:cubicBezTo>
                  <a:cubicBezTo>
                    <a:pt x="779" y="241"/>
                    <a:pt x="779" y="241"/>
                    <a:pt x="779" y="241"/>
                  </a:cubicBezTo>
                  <a:cubicBezTo>
                    <a:pt x="782" y="243"/>
                    <a:pt x="784" y="245"/>
                    <a:pt x="788" y="247"/>
                  </a:cubicBezTo>
                  <a:cubicBezTo>
                    <a:pt x="789" y="248"/>
                    <a:pt x="789" y="248"/>
                    <a:pt x="790" y="248"/>
                  </a:cubicBezTo>
                  <a:cubicBezTo>
                    <a:pt x="792" y="249"/>
                    <a:pt x="793" y="249"/>
                    <a:pt x="794" y="251"/>
                  </a:cubicBezTo>
                  <a:cubicBezTo>
                    <a:pt x="795" y="251"/>
                    <a:pt x="795" y="251"/>
                    <a:pt x="795" y="251"/>
                  </a:cubicBezTo>
                  <a:cubicBezTo>
                    <a:pt x="797" y="253"/>
                    <a:pt x="799" y="256"/>
                    <a:pt x="802" y="256"/>
                  </a:cubicBezTo>
                  <a:cubicBezTo>
                    <a:pt x="803" y="256"/>
                    <a:pt x="804" y="256"/>
                    <a:pt x="805" y="255"/>
                  </a:cubicBezTo>
                  <a:cubicBezTo>
                    <a:pt x="805" y="258"/>
                    <a:pt x="805" y="261"/>
                    <a:pt x="807" y="262"/>
                  </a:cubicBezTo>
                  <a:cubicBezTo>
                    <a:pt x="809" y="264"/>
                    <a:pt x="812" y="265"/>
                    <a:pt x="814" y="266"/>
                  </a:cubicBezTo>
                  <a:cubicBezTo>
                    <a:pt x="815" y="266"/>
                    <a:pt x="816" y="266"/>
                    <a:pt x="816" y="266"/>
                  </a:cubicBezTo>
                  <a:cubicBezTo>
                    <a:pt x="818" y="267"/>
                    <a:pt x="820" y="268"/>
                    <a:pt x="822" y="270"/>
                  </a:cubicBezTo>
                  <a:cubicBezTo>
                    <a:pt x="826" y="275"/>
                    <a:pt x="830" y="278"/>
                    <a:pt x="838" y="278"/>
                  </a:cubicBezTo>
                  <a:cubicBezTo>
                    <a:pt x="843" y="278"/>
                    <a:pt x="847" y="277"/>
                    <a:pt x="849" y="274"/>
                  </a:cubicBezTo>
                  <a:cubicBezTo>
                    <a:pt x="850" y="272"/>
                    <a:pt x="851" y="270"/>
                    <a:pt x="849" y="266"/>
                  </a:cubicBezTo>
                  <a:cubicBezTo>
                    <a:pt x="848" y="263"/>
                    <a:pt x="848" y="263"/>
                    <a:pt x="848" y="263"/>
                  </a:cubicBezTo>
                  <a:cubicBezTo>
                    <a:pt x="847" y="260"/>
                    <a:pt x="845" y="255"/>
                    <a:pt x="843" y="252"/>
                  </a:cubicBezTo>
                  <a:cubicBezTo>
                    <a:pt x="844" y="252"/>
                    <a:pt x="844" y="252"/>
                    <a:pt x="845" y="252"/>
                  </a:cubicBezTo>
                  <a:cubicBezTo>
                    <a:pt x="846" y="252"/>
                    <a:pt x="846" y="252"/>
                    <a:pt x="847" y="251"/>
                  </a:cubicBezTo>
                  <a:cubicBezTo>
                    <a:pt x="850" y="250"/>
                    <a:pt x="851" y="247"/>
                    <a:pt x="852" y="245"/>
                  </a:cubicBezTo>
                  <a:cubicBezTo>
                    <a:pt x="852" y="244"/>
                    <a:pt x="852" y="243"/>
                    <a:pt x="853" y="242"/>
                  </a:cubicBezTo>
                  <a:cubicBezTo>
                    <a:pt x="855" y="239"/>
                    <a:pt x="855" y="237"/>
                    <a:pt x="853" y="234"/>
                  </a:cubicBezTo>
                  <a:cubicBezTo>
                    <a:pt x="853" y="234"/>
                    <a:pt x="852" y="234"/>
                    <a:pt x="852" y="233"/>
                  </a:cubicBezTo>
                  <a:cubicBezTo>
                    <a:pt x="852" y="233"/>
                    <a:pt x="853" y="232"/>
                    <a:pt x="853" y="231"/>
                  </a:cubicBezTo>
                  <a:cubicBezTo>
                    <a:pt x="854" y="230"/>
                    <a:pt x="855" y="229"/>
                    <a:pt x="854" y="227"/>
                  </a:cubicBezTo>
                  <a:cubicBezTo>
                    <a:pt x="853" y="225"/>
                    <a:pt x="851" y="224"/>
                    <a:pt x="850" y="223"/>
                  </a:cubicBezTo>
                  <a:cubicBezTo>
                    <a:pt x="849" y="223"/>
                    <a:pt x="849" y="223"/>
                    <a:pt x="849" y="223"/>
                  </a:cubicBezTo>
                  <a:cubicBezTo>
                    <a:pt x="848" y="222"/>
                    <a:pt x="848" y="222"/>
                    <a:pt x="847" y="221"/>
                  </a:cubicBezTo>
                  <a:cubicBezTo>
                    <a:pt x="851" y="221"/>
                    <a:pt x="853" y="219"/>
                    <a:pt x="854" y="218"/>
                  </a:cubicBezTo>
                  <a:cubicBezTo>
                    <a:pt x="855" y="215"/>
                    <a:pt x="855" y="213"/>
                    <a:pt x="854" y="211"/>
                  </a:cubicBezTo>
                  <a:cubicBezTo>
                    <a:pt x="854" y="210"/>
                    <a:pt x="854" y="209"/>
                    <a:pt x="854" y="209"/>
                  </a:cubicBezTo>
                  <a:cubicBezTo>
                    <a:pt x="854" y="208"/>
                    <a:pt x="855" y="208"/>
                    <a:pt x="855" y="207"/>
                  </a:cubicBezTo>
                  <a:cubicBezTo>
                    <a:pt x="856" y="205"/>
                    <a:pt x="858" y="200"/>
                    <a:pt x="852" y="197"/>
                  </a:cubicBezTo>
                  <a:cubicBezTo>
                    <a:pt x="850" y="196"/>
                    <a:pt x="848" y="196"/>
                    <a:pt x="847" y="195"/>
                  </a:cubicBezTo>
                  <a:cubicBezTo>
                    <a:pt x="845" y="195"/>
                    <a:pt x="844" y="195"/>
                    <a:pt x="843" y="194"/>
                  </a:cubicBezTo>
                  <a:cubicBezTo>
                    <a:pt x="842" y="194"/>
                    <a:pt x="842" y="194"/>
                    <a:pt x="842" y="194"/>
                  </a:cubicBezTo>
                  <a:cubicBezTo>
                    <a:pt x="840" y="193"/>
                    <a:pt x="839" y="192"/>
                    <a:pt x="837" y="192"/>
                  </a:cubicBezTo>
                  <a:cubicBezTo>
                    <a:pt x="835" y="192"/>
                    <a:pt x="833" y="193"/>
                    <a:pt x="831" y="195"/>
                  </a:cubicBezTo>
                  <a:cubicBezTo>
                    <a:pt x="830" y="196"/>
                    <a:pt x="829" y="197"/>
                    <a:pt x="829" y="198"/>
                  </a:cubicBezTo>
                  <a:cubicBezTo>
                    <a:pt x="827" y="199"/>
                    <a:pt x="826" y="201"/>
                    <a:pt x="825" y="201"/>
                  </a:cubicBezTo>
                  <a:cubicBezTo>
                    <a:pt x="825" y="200"/>
                    <a:pt x="825" y="200"/>
                    <a:pt x="825" y="199"/>
                  </a:cubicBezTo>
                  <a:cubicBezTo>
                    <a:pt x="825" y="196"/>
                    <a:pt x="825" y="193"/>
                    <a:pt x="823" y="191"/>
                  </a:cubicBezTo>
                  <a:cubicBezTo>
                    <a:pt x="822" y="190"/>
                    <a:pt x="821" y="189"/>
                    <a:pt x="819" y="189"/>
                  </a:cubicBezTo>
                  <a:cubicBezTo>
                    <a:pt x="819" y="189"/>
                    <a:pt x="818" y="189"/>
                    <a:pt x="818" y="190"/>
                  </a:cubicBezTo>
                  <a:cubicBezTo>
                    <a:pt x="816" y="190"/>
                    <a:pt x="814" y="191"/>
                    <a:pt x="812" y="193"/>
                  </a:cubicBezTo>
                  <a:cubicBezTo>
                    <a:pt x="811" y="193"/>
                    <a:pt x="810" y="194"/>
                    <a:pt x="810" y="194"/>
                  </a:cubicBezTo>
                  <a:cubicBezTo>
                    <a:pt x="810" y="194"/>
                    <a:pt x="810" y="194"/>
                    <a:pt x="810" y="194"/>
                  </a:cubicBezTo>
                  <a:cubicBezTo>
                    <a:pt x="809" y="194"/>
                    <a:pt x="808" y="193"/>
                    <a:pt x="807" y="191"/>
                  </a:cubicBezTo>
                  <a:cubicBezTo>
                    <a:pt x="806" y="191"/>
                    <a:pt x="806" y="190"/>
                    <a:pt x="805" y="189"/>
                  </a:cubicBezTo>
                  <a:cubicBezTo>
                    <a:pt x="802" y="186"/>
                    <a:pt x="799" y="183"/>
                    <a:pt x="796" y="181"/>
                  </a:cubicBezTo>
                  <a:cubicBezTo>
                    <a:pt x="796" y="181"/>
                    <a:pt x="796" y="181"/>
                    <a:pt x="796" y="181"/>
                  </a:cubicBezTo>
                  <a:cubicBezTo>
                    <a:pt x="795" y="180"/>
                    <a:pt x="793" y="178"/>
                    <a:pt x="790" y="178"/>
                  </a:cubicBezTo>
                  <a:cubicBezTo>
                    <a:pt x="790" y="178"/>
                    <a:pt x="789" y="178"/>
                    <a:pt x="789" y="178"/>
                  </a:cubicBezTo>
                  <a:cubicBezTo>
                    <a:pt x="788" y="179"/>
                    <a:pt x="787" y="179"/>
                    <a:pt x="786" y="180"/>
                  </a:cubicBezTo>
                  <a:cubicBezTo>
                    <a:pt x="785" y="177"/>
                    <a:pt x="785" y="175"/>
                    <a:pt x="783" y="174"/>
                  </a:cubicBezTo>
                  <a:cubicBezTo>
                    <a:pt x="782" y="174"/>
                    <a:pt x="782" y="174"/>
                    <a:pt x="782" y="174"/>
                  </a:cubicBezTo>
                  <a:cubicBezTo>
                    <a:pt x="782" y="174"/>
                    <a:pt x="782" y="174"/>
                    <a:pt x="782" y="174"/>
                  </a:cubicBezTo>
                  <a:cubicBezTo>
                    <a:pt x="780" y="174"/>
                    <a:pt x="778" y="176"/>
                    <a:pt x="776" y="177"/>
                  </a:cubicBezTo>
                  <a:cubicBezTo>
                    <a:pt x="776" y="178"/>
                    <a:pt x="775" y="179"/>
                    <a:pt x="774" y="179"/>
                  </a:cubicBezTo>
                  <a:cubicBezTo>
                    <a:pt x="774" y="179"/>
                    <a:pt x="774" y="179"/>
                    <a:pt x="774" y="179"/>
                  </a:cubicBezTo>
                  <a:cubicBezTo>
                    <a:pt x="773" y="179"/>
                    <a:pt x="773" y="179"/>
                    <a:pt x="772" y="179"/>
                  </a:cubicBezTo>
                  <a:cubicBezTo>
                    <a:pt x="772" y="179"/>
                    <a:pt x="771" y="179"/>
                    <a:pt x="771" y="179"/>
                  </a:cubicBezTo>
                  <a:cubicBezTo>
                    <a:pt x="770" y="179"/>
                    <a:pt x="769" y="180"/>
                    <a:pt x="768" y="180"/>
                  </a:cubicBezTo>
                  <a:cubicBezTo>
                    <a:pt x="767" y="180"/>
                    <a:pt x="767" y="180"/>
                    <a:pt x="766" y="181"/>
                  </a:cubicBezTo>
                  <a:cubicBezTo>
                    <a:pt x="766" y="181"/>
                    <a:pt x="765" y="181"/>
                    <a:pt x="765" y="181"/>
                  </a:cubicBezTo>
                  <a:cubicBezTo>
                    <a:pt x="764" y="181"/>
                    <a:pt x="763" y="181"/>
                    <a:pt x="762" y="180"/>
                  </a:cubicBezTo>
                  <a:cubicBezTo>
                    <a:pt x="762" y="180"/>
                    <a:pt x="761" y="180"/>
                    <a:pt x="760" y="179"/>
                  </a:cubicBezTo>
                  <a:cubicBezTo>
                    <a:pt x="755" y="178"/>
                    <a:pt x="751" y="176"/>
                    <a:pt x="747" y="173"/>
                  </a:cubicBezTo>
                  <a:cubicBezTo>
                    <a:pt x="746" y="173"/>
                    <a:pt x="746" y="173"/>
                    <a:pt x="746" y="173"/>
                  </a:cubicBezTo>
                  <a:cubicBezTo>
                    <a:pt x="742" y="171"/>
                    <a:pt x="738" y="170"/>
                    <a:pt x="735" y="169"/>
                  </a:cubicBezTo>
                  <a:cubicBezTo>
                    <a:pt x="733" y="169"/>
                    <a:pt x="731" y="168"/>
                    <a:pt x="729" y="168"/>
                  </a:cubicBezTo>
                  <a:cubicBezTo>
                    <a:pt x="727" y="167"/>
                    <a:pt x="726" y="165"/>
                    <a:pt x="727" y="163"/>
                  </a:cubicBezTo>
                  <a:cubicBezTo>
                    <a:pt x="727" y="163"/>
                    <a:pt x="728" y="161"/>
                    <a:pt x="728" y="161"/>
                  </a:cubicBezTo>
                  <a:cubicBezTo>
                    <a:pt x="730" y="159"/>
                    <a:pt x="733" y="156"/>
                    <a:pt x="731" y="152"/>
                  </a:cubicBezTo>
                  <a:cubicBezTo>
                    <a:pt x="731" y="151"/>
                    <a:pt x="730" y="151"/>
                    <a:pt x="730" y="150"/>
                  </a:cubicBezTo>
                  <a:cubicBezTo>
                    <a:pt x="731" y="150"/>
                    <a:pt x="733" y="149"/>
                    <a:pt x="734" y="149"/>
                  </a:cubicBezTo>
                  <a:cubicBezTo>
                    <a:pt x="736" y="149"/>
                    <a:pt x="737" y="149"/>
                    <a:pt x="738" y="148"/>
                  </a:cubicBezTo>
                  <a:cubicBezTo>
                    <a:pt x="742" y="147"/>
                    <a:pt x="745" y="143"/>
                    <a:pt x="745" y="140"/>
                  </a:cubicBezTo>
                  <a:cubicBezTo>
                    <a:pt x="745" y="137"/>
                    <a:pt x="743" y="134"/>
                    <a:pt x="740" y="132"/>
                  </a:cubicBezTo>
                  <a:cubicBezTo>
                    <a:pt x="738" y="131"/>
                    <a:pt x="737" y="131"/>
                    <a:pt x="735" y="131"/>
                  </a:cubicBezTo>
                  <a:cubicBezTo>
                    <a:pt x="732" y="131"/>
                    <a:pt x="730" y="132"/>
                    <a:pt x="727" y="133"/>
                  </a:cubicBezTo>
                  <a:cubicBezTo>
                    <a:pt x="725" y="134"/>
                    <a:pt x="724" y="135"/>
                    <a:pt x="722" y="135"/>
                  </a:cubicBezTo>
                  <a:cubicBezTo>
                    <a:pt x="721" y="135"/>
                    <a:pt x="720" y="135"/>
                    <a:pt x="719" y="135"/>
                  </a:cubicBezTo>
                  <a:cubicBezTo>
                    <a:pt x="718" y="135"/>
                    <a:pt x="718" y="135"/>
                    <a:pt x="717" y="135"/>
                  </a:cubicBezTo>
                  <a:cubicBezTo>
                    <a:pt x="717" y="135"/>
                    <a:pt x="717" y="135"/>
                    <a:pt x="717" y="135"/>
                  </a:cubicBezTo>
                  <a:cubicBezTo>
                    <a:pt x="717" y="135"/>
                    <a:pt x="717" y="135"/>
                    <a:pt x="718" y="134"/>
                  </a:cubicBezTo>
                  <a:cubicBezTo>
                    <a:pt x="718" y="132"/>
                    <a:pt x="721" y="129"/>
                    <a:pt x="724" y="129"/>
                  </a:cubicBezTo>
                  <a:cubicBezTo>
                    <a:pt x="724" y="129"/>
                    <a:pt x="725" y="129"/>
                    <a:pt x="725" y="129"/>
                  </a:cubicBezTo>
                  <a:cubicBezTo>
                    <a:pt x="727" y="129"/>
                    <a:pt x="732" y="129"/>
                    <a:pt x="733" y="125"/>
                  </a:cubicBezTo>
                  <a:cubicBezTo>
                    <a:pt x="734" y="121"/>
                    <a:pt x="732" y="117"/>
                    <a:pt x="727" y="112"/>
                  </a:cubicBezTo>
                  <a:cubicBezTo>
                    <a:pt x="725" y="111"/>
                    <a:pt x="717" y="106"/>
                    <a:pt x="712" y="106"/>
                  </a:cubicBezTo>
                  <a:cubicBezTo>
                    <a:pt x="708" y="106"/>
                    <a:pt x="706" y="108"/>
                    <a:pt x="706" y="113"/>
                  </a:cubicBezTo>
                  <a:cubicBezTo>
                    <a:pt x="706" y="113"/>
                    <a:pt x="706" y="114"/>
                    <a:pt x="706" y="115"/>
                  </a:cubicBezTo>
                  <a:cubicBezTo>
                    <a:pt x="706" y="115"/>
                    <a:pt x="705" y="114"/>
                    <a:pt x="705" y="114"/>
                  </a:cubicBezTo>
                  <a:cubicBezTo>
                    <a:pt x="704" y="113"/>
                    <a:pt x="704" y="112"/>
                    <a:pt x="703" y="112"/>
                  </a:cubicBezTo>
                  <a:cubicBezTo>
                    <a:pt x="703" y="111"/>
                    <a:pt x="704" y="109"/>
                    <a:pt x="705" y="109"/>
                  </a:cubicBezTo>
                  <a:cubicBezTo>
                    <a:pt x="705" y="108"/>
                    <a:pt x="706" y="108"/>
                    <a:pt x="706" y="107"/>
                  </a:cubicBezTo>
                  <a:cubicBezTo>
                    <a:pt x="706" y="107"/>
                    <a:pt x="706" y="107"/>
                    <a:pt x="706" y="107"/>
                  </a:cubicBezTo>
                  <a:cubicBezTo>
                    <a:pt x="707" y="105"/>
                    <a:pt x="710" y="101"/>
                    <a:pt x="707" y="97"/>
                  </a:cubicBezTo>
                  <a:cubicBezTo>
                    <a:pt x="705" y="95"/>
                    <a:pt x="702" y="95"/>
                    <a:pt x="701" y="95"/>
                  </a:cubicBezTo>
                  <a:cubicBezTo>
                    <a:pt x="701" y="95"/>
                    <a:pt x="700" y="95"/>
                    <a:pt x="699" y="95"/>
                  </a:cubicBezTo>
                  <a:cubicBezTo>
                    <a:pt x="699" y="95"/>
                    <a:pt x="698" y="95"/>
                    <a:pt x="698" y="95"/>
                  </a:cubicBezTo>
                  <a:cubicBezTo>
                    <a:pt x="697" y="95"/>
                    <a:pt x="697" y="95"/>
                    <a:pt x="697" y="95"/>
                  </a:cubicBezTo>
                  <a:cubicBezTo>
                    <a:pt x="697" y="95"/>
                    <a:pt x="696" y="94"/>
                    <a:pt x="695" y="94"/>
                  </a:cubicBezTo>
                  <a:cubicBezTo>
                    <a:pt x="694" y="93"/>
                    <a:pt x="693" y="92"/>
                    <a:pt x="691" y="92"/>
                  </a:cubicBezTo>
                  <a:cubicBezTo>
                    <a:pt x="690" y="92"/>
                    <a:pt x="690" y="92"/>
                    <a:pt x="689" y="93"/>
                  </a:cubicBezTo>
                  <a:cubicBezTo>
                    <a:pt x="689" y="93"/>
                    <a:pt x="688" y="93"/>
                    <a:pt x="687" y="94"/>
                  </a:cubicBezTo>
                  <a:cubicBezTo>
                    <a:pt x="687" y="93"/>
                    <a:pt x="687" y="93"/>
                    <a:pt x="687" y="93"/>
                  </a:cubicBezTo>
                  <a:cubicBezTo>
                    <a:pt x="685" y="93"/>
                    <a:pt x="685" y="93"/>
                    <a:pt x="685" y="93"/>
                  </a:cubicBezTo>
                  <a:cubicBezTo>
                    <a:pt x="683" y="93"/>
                    <a:pt x="681" y="94"/>
                    <a:pt x="679" y="95"/>
                  </a:cubicBezTo>
                  <a:cubicBezTo>
                    <a:pt x="679" y="95"/>
                    <a:pt x="679" y="95"/>
                    <a:pt x="679" y="95"/>
                  </a:cubicBezTo>
                  <a:cubicBezTo>
                    <a:pt x="678" y="96"/>
                    <a:pt x="677" y="97"/>
                    <a:pt x="676" y="97"/>
                  </a:cubicBezTo>
                  <a:cubicBezTo>
                    <a:pt x="676" y="98"/>
                    <a:pt x="675" y="98"/>
                    <a:pt x="675" y="99"/>
                  </a:cubicBezTo>
                  <a:cubicBezTo>
                    <a:pt x="675" y="99"/>
                    <a:pt x="675" y="98"/>
                    <a:pt x="675" y="98"/>
                  </a:cubicBezTo>
                  <a:cubicBezTo>
                    <a:pt x="675" y="96"/>
                    <a:pt x="675" y="90"/>
                    <a:pt x="670" y="88"/>
                  </a:cubicBezTo>
                  <a:cubicBezTo>
                    <a:pt x="670" y="88"/>
                    <a:pt x="669" y="88"/>
                    <a:pt x="668" y="88"/>
                  </a:cubicBezTo>
                  <a:cubicBezTo>
                    <a:pt x="664" y="88"/>
                    <a:pt x="663" y="92"/>
                    <a:pt x="661" y="95"/>
                  </a:cubicBezTo>
                  <a:cubicBezTo>
                    <a:pt x="661" y="96"/>
                    <a:pt x="661" y="97"/>
                    <a:pt x="661" y="97"/>
                  </a:cubicBezTo>
                  <a:cubicBezTo>
                    <a:pt x="660" y="98"/>
                    <a:pt x="660" y="99"/>
                    <a:pt x="659" y="99"/>
                  </a:cubicBezTo>
                  <a:cubicBezTo>
                    <a:pt x="658" y="101"/>
                    <a:pt x="656" y="104"/>
                    <a:pt x="655" y="104"/>
                  </a:cubicBezTo>
                  <a:cubicBezTo>
                    <a:pt x="654" y="104"/>
                    <a:pt x="654" y="104"/>
                    <a:pt x="654" y="104"/>
                  </a:cubicBezTo>
                  <a:cubicBezTo>
                    <a:pt x="654" y="104"/>
                    <a:pt x="653" y="103"/>
                    <a:pt x="654" y="101"/>
                  </a:cubicBezTo>
                  <a:cubicBezTo>
                    <a:pt x="655" y="98"/>
                    <a:pt x="656" y="97"/>
                    <a:pt x="656" y="96"/>
                  </a:cubicBezTo>
                  <a:cubicBezTo>
                    <a:pt x="659" y="95"/>
                    <a:pt x="663" y="92"/>
                    <a:pt x="665" y="87"/>
                  </a:cubicBezTo>
                  <a:cubicBezTo>
                    <a:pt x="666" y="85"/>
                    <a:pt x="665" y="83"/>
                    <a:pt x="664" y="82"/>
                  </a:cubicBezTo>
                  <a:cubicBezTo>
                    <a:pt x="663" y="80"/>
                    <a:pt x="661" y="79"/>
                    <a:pt x="659" y="78"/>
                  </a:cubicBezTo>
                  <a:cubicBezTo>
                    <a:pt x="659" y="78"/>
                    <a:pt x="658" y="78"/>
                    <a:pt x="658" y="78"/>
                  </a:cubicBezTo>
                  <a:cubicBezTo>
                    <a:pt x="657" y="78"/>
                    <a:pt x="657" y="77"/>
                    <a:pt x="656" y="77"/>
                  </a:cubicBezTo>
                  <a:cubicBezTo>
                    <a:pt x="654" y="76"/>
                    <a:pt x="651" y="74"/>
                    <a:pt x="648" y="74"/>
                  </a:cubicBezTo>
                  <a:cubicBezTo>
                    <a:pt x="647" y="73"/>
                    <a:pt x="646" y="73"/>
                    <a:pt x="645" y="73"/>
                  </a:cubicBezTo>
                  <a:cubicBezTo>
                    <a:pt x="642" y="73"/>
                    <a:pt x="640" y="74"/>
                    <a:pt x="638" y="76"/>
                  </a:cubicBezTo>
                  <a:cubicBezTo>
                    <a:pt x="637" y="78"/>
                    <a:pt x="637" y="80"/>
                    <a:pt x="637" y="82"/>
                  </a:cubicBezTo>
                  <a:cubicBezTo>
                    <a:pt x="637" y="83"/>
                    <a:pt x="637" y="84"/>
                    <a:pt x="637" y="85"/>
                  </a:cubicBezTo>
                  <a:cubicBezTo>
                    <a:pt x="637" y="86"/>
                    <a:pt x="636" y="87"/>
                    <a:pt x="636" y="87"/>
                  </a:cubicBezTo>
                  <a:cubicBezTo>
                    <a:pt x="636" y="87"/>
                    <a:pt x="636" y="86"/>
                    <a:pt x="635" y="86"/>
                  </a:cubicBezTo>
                  <a:cubicBezTo>
                    <a:pt x="634" y="82"/>
                    <a:pt x="632" y="77"/>
                    <a:pt x="627" y="76"/>
                  </a:cubicBezTo>
                  <a:cubicBezTo>
                    <a:pt x="626" y="76"/>
                    <a:pt x="626" y="76"/>
                    <a:pt x="625" y="76"/>
                  </a:cubicBezTo>
                  <a:cubicBezTo>
                    <a:pt x="623" y="76"/>
                    <a:pt x="621" y="77"/>
                    <a:pt x="619" y="78"/>
                  </a:cubicBezTo>
                  <a:cubicBezTo>
                    <a:pt x="619" y="78"/>
                    <a:pt x="618" y="79"/>
                    <a:pt x="617" y="79"/>
                  </a:cubicBezTo>
                  <a:cubicBezTo>
                    <a:pt x="618" y="79"/>
                    <a:pt x="618" y="78"/>
                    <a:pt x="618" y="77"/>
                  </a:cubicBezTo>
                  <a:cubicBezTo>
                    <a:pt x="620" y="75"/>
                    <a:pt x="622" y="72"/>
                    <a:pt x="621" y="70"/>
                  </a:cubicBezTo>
                  <a:cubicBezTo>
                    <a:pt x="621" y="64"/>
                    <a:pt x="616" y="63"/>
                    <a:pt x="614" y="63"/>
                  </a:cubicBezTo>
                  <a:cubicBezTo>
                    <a:pt x="611" y="63"/>
                    <a:pt x="610" y="62"/>
                    <a:pt x="609" y="61"/>
                  </a:cubicBezTo>
                  <a:cubicBezTo>
                    <a:pt x="609" y="60"/>
                    <a:pt x="608" y="59"/>
                    <a:pt x="608" y="58"/>
                  </a:cubicBezTo>
                  <a:cubicBezTo>
                    <a:pt x="608" y="56"/>
                    <a:pt x="607" y="55"/>
                    <a:pt x="607" y="54"/>
                  </a:cubicBezTo>
                  <a:cubicBezTo>
                    <a:pt x="605" y="50"/>
                    <a:pt x="600" y="47"/>
                    <a:pt x="596" y="46"/>
                  </a:cubicBezTo>
                  <a:cubicBezTo>
                    <a:pt x="596" y="46"/>
                    <a:pt x="595" y="46"/>
                    <a:pt x="595" y="46"/>
                  </a:cubicBezTo>
                  <a:cubicBezTo>
                    <a:pt x="594" y="46"/>
                    <a:pt x="593" y="46"/>
                    <a:pt x="593" y="47"/>
                  </a:cubicBezTo>
                  <a:cubicBezTo>
                    <a:pt x="592" y="47"/>
                    <a:pt x="591" y="47"/>
                    <a:pt x="591" y="47"/>
                  </a:cubicBezTo>
                  <a:cubicBezTo>
                    <a:pt x="590" y="47"/>
                    <a:pt x="590" y="47"/>
                    <a:pt x="589" y="47"/>
                  </a:cubicBezTo>
                  <a:cubicBezTo>
                    <a:pt x="588" y="46"/>
                    <a:pt x="587" y="46"/>
                    <a:pt x="586" y="45"/>
                  </a:cubicBezTo>
                  <a:cubicBezTo>
                    <a:pt x="584" y="44"/>
                    <a:pt x="581" y="43"/>
                    <a:pt x="578" y="43"/>
                  </a:cubicBezTo>
                  <a:cubicBezTo>
                    <a:pt x="578" y="43"/>
                    <a:pt x="577" y="43"/>
                    <a:pt x="576" y="44"/>
                  </a:cubicBezTo>
                  <a:cubicBezTo>
                    <a:pt x="572" y="44"/>
                    <a:pt x="568" y="47"/>
                    <a:pt x="564" y="52"/>
                  </a:cubicBezTo>
                  <a:cubicBezTo>
                    <a:pt x="561" y="57"/>
                    <a:pt x="560" y="60"/>
                    <a:pt x="564" y="65"/>
                  </a:cubicBezTo>
                  <a:cubicBezTo>
                    <a:pt x="564" y="65"/>
                    <a:pt x="564" y="65"/>
                    <a:pt x="564" y="65"/>
                  </a:cubicBezTo>
                  <a:cubicBezTo>
                    <a:pt x="563" y="66"/>
                    <a:pt x="562" y="66"/>
                    <a:pt x="561" y="67"/>
                  </a:cubicBezTo>
                  <a:cubicBezTo>
                    <a:pt x="560" y="65"/>
                    <a:pt x="557" y="64"/>
                    <a:pt x="555" y="64"/>
                  </a:cubicBezTo>
                  <a:cubicBezTo>
                    <a:pt x="555" y="64"/>
                    <a:pt x="554" y="64"/>
                    <a:pt x="554" y="63"/>
                  </a:cubicBezTo>
                  <a:cubicBezTo>
                    <a:pt x="553" y="63"/>
                    <a:pt x="551" y="63"/>
                    <a:pt x="550" y="63"/>
                  </a:cubicBezTo>
                  <a:cubicBezTo>
                    <a:pt x="549" y="63"/>
                    <a:pt x="549" y="63"/>
                    <a:pt x="549" y="63"/>
                  </a:cubicBezTo>
                  <a:cubicBezTo>
                    <a:pt x="549" y="63"/>
                    <a:pt x="549" y="63"/>
                    <a:pt x="549" y="63"/>
                  </a:cubicBezTo>
                  <a:cubicBezTo>
                    <a:pt x="545" y="63"/>
                    <a:pt x="544" y="67"/>
                    <a:pt x="544" y="70"/>
                  </a:cubicBezTo>
                  <a:cubicBezTo>
                    <a:pt x="543" y="70"/>
                    <a:pt x="543" y="71"/>
                    <a:pt x="543" y="71"/>
                  </a:cubicBezTo>
                  <a:cubicBezTo>
                    <a:pt x="542" y="74"/>
                    <a:pt x="541" y="76"/>
                    <a:pt x="541" y="77"/>
                  </a:cubicBezTo>
                  <a:cubicBezTo>
                    <a:pt x="540" y="76"/>
                    <a:pt x="540" y="74"/>
                    <a:pt x="540" y="72"/>
                  </a:cubicBezTo>
                  <a:cubicBezTo>
                    <a:pt x="540" y="72"/>
                    <a:pt x="540" y="71"/>
                    <a:pt x="540" y="71"/>
                  </a:cubicBezTo>
                  <a:cubicBezTo>
                    <a:pt x="540" y="70"/>
                    <a:pt x="540" y="69"/>
                    <a:pt x="540" y="69"/>
                  </a:cubicBezTo>
                  <a:cubicBezTo>
                    <a:pt x="540" y="66"/>
                    <a:pt x="539" y="64"/>
                    <a:pt x="540" y="62"/>
                  </a:cubicBezTo>
                  <a:cubicBezTo>
                    <a:pt x="540" y="62"/>
                    <a:pt x="540" y="62"/>
                    <a:pt x="541" y="61"/>
                  </a:cubicBezTo>
                  <a:cubicBezTo>
                    <a:pt x="542" y="60"/>
                    <a:pt x="543" y="60"/>
                    <a:pt x="543" y="58"/>
                  </a:cubicBezTo>
                  <a:cubicBezTo>
                    <a:pt x="547" y="52"/>
                    <a:pt x="543" y="47"/>
                    <a:pt x="541" y="43"/>
                  </a:cubicBezTo>
                  <a:cubicBezTo>
                    <a:pt x="540" y="42"/>
                    <a:pt x="539" y="41"/>
                    <a:pt x="539" y="40"/>
                  </a:cubicBezTo>
                  <a:cubicBezTo>
                    <a:pt x="538" y="38"/>
                    <a:pt x="537" y="37"/>
                    <a:pt x="536" y="36"/>
                  </a:cubicBezTo>
                  <a:cubicBezTo>
                    <a:pt x="535" y="34"/>
                    <a:pt x="534" y="33"/>
                    <a:pt x="533" y="32"/>
                  </a:cubicBezTo>
                  <a:cubicBezTo>
                    <a:pt x="533" y="31"/>
                    <a:pt x="533" y="30"/>
                    <a:pt x="533" y="29"/>
                  </a:cubicBezTo>
                  <a:cubicBezTo>
                    <a:pt x="532" y="28"/>
                    <a:pt x="532" y="27"/>
                    <a:pt x="532" y="26"/>
                  </a:cubicBezTo>
                  <a:cubicBezTo>
                    <a:pt x="531" y="21"/>
                    <a:pt x="527" y="16"/>
                    <a:pt x="523" y="14"/>
                  </a:cubicBezTo>
                  <a:cubicBezTo>
                    <a:pt x="522" y="13"/>
                    <a:pt x="521" y="13"/>
                    <a:pt x="519" y="13"/>
                  </a:cubicBezTo>
                  <a:cubicBezTo>
                    <a:pt x="517" y="13"/>
                    <a:pt x="515" y="14"/>
                    <a:pt x="513" y="15"/>
                  </a:cubicBezTo>
                  <a:cubicBezTo>
                    <a:pt x="512" y="16"/>
                    <a:pt x="511" y="16"/>
                    <a:pt x="510" y="17"/>
                  </a:cubicBezTo>
                  <a:cubicBezTo>
                    <a:pt x="509" y="17"/>
                    <a:pt x="509" y="17"/>
                    <a:pt x="508" y="17"/>
                  </a:cubicBezTo>
                  <a:cubicBezTo>
                    <a:pt x="506" y="18"/>
                    <a:pt x="504" y="18"/>
                    <a:pt x="501" y="20"/>
                  </a:cubicBezTo>
                  <a:cubicBezTo>
                    <a:pt x="496" y="23"/>
                    <a:pt x="491" y="28"/>
                    <a:pt x="487" y="33"/>
                  </a:cubicBezTo>
                  <a:cubicBezTo>
                    <a:pt x="479" y="43"/>
                    <a:pt x="473" y="57"/>
                    <a:pt x="479" y="67"/>
                  </a:cubicBezTo>
                  <a:cubicBezTo>
                    <a:pt x="480" y="68"/>
                    <a:pt x="482" y="70"/>
                    <a:pt x="484" y="71"/>
                  </a:cubicBezTo>
                  <a:cubicBezTo>
                    <a:pt x="485" y="72"/>
                    <a:pt x="488" y="74"/>
                    <a:pt x="489" y="75"/>
                  </a:cubicBezTo>
                  <a:cubicBezTo>
                    <a:pt x="488" y="76"/>
                    <a:pt x="488" y="76"/>
                    <a:pt x="487" y="76"/>
                  </a:cubicBezTo>
                  <a:cubicBezTo>
                    <a:pt x="487" y="76"/>
                    <a:pt x="486" y="77"/>
                    <a:pt x="486" y="77"/>
                  </a:cubicBezTo>
                  <a:cubicBezTo>
                    <a:pt x="484" y="79"/>
                    <a:pt x="481" y="81"/>
                    <a:pt x="479" y="85"/>
                  </a:cubicBezTo>
                  <a:cubicBezTo>
                    <a:pt x="476" y="94"/>
                    <a:pt x="485" y="100"/>
                    <a:pt x="489" y="102"/>
                  </a:cubicBezTo>
                  <a:cubicBezTo>
                    <a:pt x="493" y="105"/>
                    <a:pt x="495" y="106"/>
                    <a:pt x="494" y="110"/>
                  </a:cubicBezTo>
                  <a:cubicBezTo>
                    <a:pt x="494" y="111"/>
                    <a:pt x="494" y="111"/>
                    <a:pt x="494" y="112"/>
                  </a:cubicBezTo>
                  <a:cubicBezTo>
                    <a:pt x="494" y="108"/>
                    <a:pt x="490" y="106"/>
                    <a:pt x="487" y="104"/>
                  </a:cubicBezTo>
                  <a:cubicBezTo>
                    <a:pt x="486" y="103"/>
                    <a:pt x="484" y="102"/>
                    <a:pt x="483" y="101"/>
                  </a:cubicBezTo>
                  <a:cubicBezTo>
                    <a:pt x="482" y="100"/>
                    <a:pt x="481" y="97"/>
                    <a:pt x="480" y="95"/>
                  </a:cubicBezTo>
                  <a:cubicBezTo>
                    <a:pt x="480" y="94"/>
                    <a:pt x="479" y="93"/>
                    <a:pt x="478" y="91"/>
                  </a:cubicBezTo>
                  <a:cubicBezTo>
                    <a:pt x="478" y="90"/>
                    <a:pt x="478" y="90"/>
                    <a:pt x="478" y="90"/>
                  </a:cubicBezTo>
                  <a:cubicBezTo>
                    <a:pt x="476" y="87"/>
                    <a:pt x="475" y="86"/>
                    <a:pt x="475" y="83"/>
                  </a:cubicBezTo>
                  <a:cubicBezTo>
                    <a:pt x="475" y="81"/>
                    <a:pt x="475" y="80"/>
                    <a:pt x="476" y="78"/>
                  </a:cubicBezTo>
                  <a:cubicBezTo>
                    <a:pt x="476" y="73"/>
                    <a:pt x="477" y="68"/>
                    <a:pt x="473" y="62"/>
                  </a:cubicBezTo>
                  <a:cubicBezTo>
                    <a:pt x="473" y="62"/>
                    <a:pt x="472" y="61"/>
                    <a:pt x="472" y="61"/>
                  </a:cubicBezTo>
                  <a:cubicBezTo>
                    <a:pt x="471" y="60"/>
                    <a:pt x="471" y="59"/>
                    <a:pt x="471" y="58"/>
                  </a:cubicBezTo>
                  <a:cubicBezTo>
                    <a:pt x="471" y="55"/>
                    <a:pt x="472" y="51"/>
                    <a:pt x="473" y="49"/>
                  </a:cubicBezTo>
                  <a:cubicBezTo>
                    <a:pt x="474" y="46"/>
                    <a:pt x="475" y="43"/>
                    <a:pt x="477" y="41"/>
                  </a:cubicBezTo>
                  <a:cubicBezTo>
                    <a:pt x="477" y="40"/>
                    <a:pt x="478" y="39"/>
                    <a:pt x="478" y="38"/>
                  </a:cubicBezTo>
                  <a:cubicBezTo>
                    <a:pt x="479" y="36"/>
                    <a:pt x="481" y="33"/>
                    <a:pt x="483" y="31"/>
                  </a:cubicBezTo>
                  <a:cubicBezTo>
                    <a:pt x="483" y="30"/>
                    <a:pt x="484" y="30"/>
                    <a:pt x="485" y="29"/>
                  </a:cubicBezTo>
                  <a:cubicBezTo>
                    <a:pt x="487" y="25"/>
                    <a:pt x="489" y="22"/>
                    <a:pt x="489" y="17"/>
                  </a:cubicBezTo>
                  <a:cubicBezTo>
                    <a:pt x="488" y="14"/>
                    <a:pt x="488" y="14"/>
                    <a:pt x="488" y="14"/>
                  </a:cubicBezTo>
                  <a:cubicBezTo>
                    <a:pt x="486" y="14"/>
                    <a:pt x="486" y="14"/>
                    <a:pt x="486" y="14"/>
                  </a:cubicBezTo>
                  <a:cubicBezTo>
                    <a:pt x="481" y="14"/>
                    <a:pt x="477" y="14"/>
                    <a:pt x="473" y="13"/>
                  </a:cubicBezTo>
                  <a:cubicBezTo>
                    <a:pt x="470" y="13"/>
                    <a:pt x="470" y="13"/>
                    <a:pt x="470" y="13"/>
                  </a:cubicBezTo>
                  <a:cubicBezTo>
                    <a:pt x="469" y="13"/>
                    <a:pt x="468" y="13"/>
                    <a:pt x="467" y="13"/>
                  </a:cubicBezTo>
                  <a:cubicBezTo>
                    <a:pt x="464" y="13"/>
                    <a:pt x="462" y="13"/>
                    <a:pt x="460" y="15"/>
                  </a:cubicBezTo>
                  <a:cubicBezTo>
                    <a:pt x="459" y="16"/>
                    <a:pt x="459" y="16"/>
                    <a:pt x="458" y="17"/>
                  </a:cubicBezTo>
                  <a:cubicBezTo>
                    <a:pt x="455" y="19"/>
                    <a:pt x="451" y="22"/>
                    <a:pt x="449" y="25"/>
                  </a:cubicBezTo>
                  <a:cubicBezTo>
                    <a:pt x="448" y="27"/>
                    <a:pt x="448" y="27"/>
                    <a:pt x="448" y="27"/>
                  </a:cubicBezTo>
                  <a:cubicBezTo>
                    <a:pt x="443" y="36"/>
                    <a:pt x="437" y="44"/>
                    <a:pt x="434" y="54"/>
                  </a:cubicBezTo>
                  <a:cubicBezTo>
                    <a:pt x="430" y="68"/>
                    <a:pt x="426" y="89"/>
                    <a:pt x="428" y="108"/>
                  </a:cubicBezTo>
                  <a:cubicBezTo>
                    <a:pt x="430" y="115"/>
                    <a:pt x="434" y="119"/>
                    <a:pt x="441" y="121"/>
                  </a:cubicBezTo>
                  <a:cubicBezTo>
                    <a:pt x="444" y="122"/>
                    <a:pt x="446" y="122"/>
                    <a:pt x="449" y="122"/>
                  </a:cubicBezTo>
                  <a:cubicBezTo>
                    <a:pt x="450" y="122"/>
                    <a:pt x="450" y="122"/>
                    <a:pt x="450" y="122"/>
                  </a:cubicBezTo>
                  <a:cubicBezTo>
                    <a:pt x="454" y="122"/>
                    <a:pt x="461" y="126"/>
                    <a:pt x="461" y="129"/>
                  </a:cubicBezTo>
                  <a:cubicBezTo>
                    <a:pt x="461" y="129"/>
                    <a:pt x="461" y="129"/>
                    <a:pt x="460" y="129"/>
                  </a:cubicBezTo>
                  <a:cubicBezTo>
                    <a:pt x="458" y="129"/>
                    <a:pt x="453" y="127"/>
                    <a:pt x="452" y="126"/>
                  </a:cubicBezTo>
                  <a:cubicBezTo>
                    <a:pt x="452" y="126"/>
                    <a:pt x="450" y="126"/>
                    <a:pt x="449" y="125"/>
                  </a:cubicBezTo>
                  <a:cubicBezTo>
                    <a:pt x="447" y="124"/>
                    <a:pt x="443" y="123"/>
                    <a:pt x="440" y="123"/>
                  </a:cubicBezTo>
                  <a:cubicBezTo>
                    <a:pt x="438" y="123"/>
                    <a:pt x="437" y="124"/>
                    <a:pt x="436" y="125"/>
                  </a:cubicBezTo>
                  <a:cubicBezTo>
                    <a:pt x="431" y="129"/>
                    <a:pt x="434" y="134"/>
                    <a:pt x="436" y="137"/>
                  </a:cubicBezTo>
                  <a:cubicBezTo>
                    <a:pt x="437" y="138"/>
                    <a:pt x="437" y="139"/>
                    <a:pt x="437" y="139"/>
                  </a:cubicBezTo>
                  <a:cubicBezTo>
                    <a:pt x="439" y="145"/>
                    <a:pt x="442" y="147"/>
                    <a:pt x="446" y="151"/>
                  </a:cubicBezTo>
                  <a:cubicBezTo>
                    <a:pt x="452" y="156"/>
                    <a:pt x="460" y="157"/>
                    <a:pt x="463" y="157"/>
                  </a:cubicBezTo>
                  <a:cubicBezTo>
                    <a:pt x="463" y="157"/>
                    <a:pt x="464" y="157"/>
                    <a:pt x="464" y="157"/>
                  </a:cubicBezTo>
                  <a:cubicBezTo>
                    <a:pt x="466" y="157"/>
                    <a:pt x="468" y="157"/>
                    <a:pt x="469" y="156"/>
                  </a:cubicBezTo>
                  <a:cubicBezTo>
                    <a:pt x="470" y="156"/>
                    <a:pt x="471" y="156"/>
                    <a:pt x="472" y="156"/>
                  </a:cubicBezTo>
                  <a:cubicBezTo>
                    <a:pt x="472" y="156"/>
                    <a:pt x="473" y="156"/>
                    <a:pt x="474" y="158"/>
                  </a:cubicBezTo>
                  <a:cubicBezTo>
                    <a:pt x="475" y="159"/>
                    <a:pt x="475" y="159"/>
                    <a:pt x="475" y="159"/>
                  </a:cubicBezTo>
                  <a:cubicBezTo>
                    <a:pt x="477" y="162"/>
                    <a:pt x="480" y="166"/>
                    <a:pt x="484" y="167"/>
                  </a:cubicBezTo>
                  <a:cubicBezTo>
                    <a:pt x="485" y="167"/>
                    <a:pt x="485" y="167"/>
                    <a:pt x="486" y="167"/>
                  </a:cubicBezTo>
                  <a:cubicBezTo>
                    <a:pt x="488" y="167"/>
                    <a:pt x="489" y="166"/>
                    <a:pt x="491" y="166"/>
                  </a:cubicBezTo>
                  <a:cubicBezTo>
                    <a:pt x="492" y="165"/>
                    <a:pt x="493" y="165"/>
                    <a:pt x="494" y="165"/>
                  </a:cubicBezTo>
                  <a:cubicBezTo>
                    <a:pt x="494" y="165"/>
                    <a:pt x="495" y="165"/>
                    <a:pt x="495" y="165"/>
                  </a:cubicBezTo>
                  <a:cubicBezTo>
                    <a:pt x="498" y="166"/>
                    <a:pt x="498" y="166"/>
                    <a:pt x="498" y="166"/>
                  </a:cubicBezTo>
                  <a:cubicBezTo>
                    <a:pt x="500" y="166"/>
                    <a:pt x="502" y="167"/>
                    <a:pt x="505" y="167"/>
                  </a:cubicBezTo>
                  <a:cubicBezTo>
                    <a:pt x="503" y="167"/>
                    <a:pt x="501" y="168"/>
                    <a:pt x="500" y="168"/>
                  </a:cubicBezTo>
                  <a:cubicBezTo>
                    <a:pt x="499" y="169"/>
                    <a:pt x="499" y="169"/>
                    <a:pt x="498" y="169"/>
                  </a:cubicBezTo>
                  <a:cubicBezTo>
                    <a:pt x="497" y="169"/>
                    <a:pt x="496" y="169"/>
                    <a:pt x="495" y="169"/>
                  </a:cubicBezTo>
                  <a:cubicBezTo>
                    <a:pt x="495" y="169"/>
                    <a:pt x="495" y="169"/>
                    <a:pt x="495" y="169"/>
                  </a:cubicBezTo>
                  <a:cubicBezTo>
                    <a:pt x="495" y="169"/>
                    <a:pt x="494" y="169"/>
                    <a:pt x="494" y="169"/>
                  </a:cubicBezTo>
                  <a:cubicBezTo>
                    <a:pt x="494" y="169"/>
                    <a:pt x="493" y="169"/>
                    <a:pt x="492" y="169"/>
                  </a:cubicBezTo>
                  <a:cubicBezTo>
                    <a:pt x="492" y="169"/>
                    <a:pt x="491" y="169"/>
                    <a:pt x="491" y="169"/>
                  </a:cubicBezTo>
                  <a:cubicBezTo>
                    <a:pt x="487" y="171"/>
                    <a:pt x="487" y="176"/>
                    <a:pt x="488" y="181"/>
                  </a:cubicBezTo>
                  <a:cubicBezTo>
                    <a:pt x="488" y="181"/>
                    <a:pt x="488" y="182"/>
                    <a:pt x="488" y="182"/>
                  </a:cubicBezTo>
                  <a:cubicBezTo>
                    <a:pt x="488" y="186"/>
                    <a:pt x="488" y="190"/>
                    <a:pt x="489" y="193"/>
                  </a:cubicBezTo>
                  <a:cubicBezTo>
                    <a:pt x="490" y="198"/>
                    <a:pt x="494" y="199"/>
                    <a:pt x="497" y="199"/>
                  </a:cubicBezTo>
                  <a:cubicBezTo>
                    <a:pt x="497" y="200"/>
                    <a:pt x="497" y="200"/>
                    <a:pt x="497" y="201"/>
                  </a:cubicBezTo>
                  <a:cubicBezTo>
                    <a:pt x="497" y="201"/>
                    <a:pt x="497" y="202"/>
                    <a:pt x="497" y="203"/>
                  </a:cubicBezTo>
                  <a:cubicBezTo>
                    <a:pt x="497" y="203"/>
                    <a:pt x="497" y="204"/>
                    <a:pt x="497" y="204"/>
                  </a:cubicBezTo>
                  <a:cubicBezTo>
                    <a:pt x="497" y="206"/>
                    <a:pt x="497" y="209"/>
                    <a:pt x="496" y="210"/>
                  </a:cubicBezTo>
                  <a:cubicBezTo>
                    <a:pt x="495" y="210"/>
                    <a:pt x="494" y="211"/>
                    <a:pt x="494" y="211"/>
                  </a:cubicBezTo>
                  <a:cubicBezTo>
                    <a:pt x="492" y="212"/>
                    <a:pt x="489" y="213"/>
                    <a:pt x="488" y="215"/>
                  </a:cubicBezTo>
                  <a:cubicBezTo>
                    <a:pt x="487" y="217"/>
                    <a:pt x="487" y="220"/>
                    <a:pt x="487" y="223"/>
                  </a:cubicBezTo>
                  <a:cubicBezTo>
                    <a:pt x="487" y="224"/>
                    <a:pt x="487" y="225"/>
                    <a:pt x="486" y="226"/>
                  </a:cubicBezTo>
                  <a:cubicBezTo>
                    <a:pt x="486" y="229"/>
                    <a:pt x="486" y="231"/>
                    <a:pt x="486" y="234"/>
                  </a:cubicBezTo>
                  <a:cubicBezTo>
                    <a:pt x="486" y="237"/>
                    <a:pt x="486" y="240"/>
                    <a:pt x="485" y="243"/>
                  </a:cubicBezTo>
                  <a:cubicBezTo>
                    <a:pt x="485" y="243"/>
                    <a:pt x="485" y="243"/>
                    <a:pt x="484" y="243"/>
                  </a:cubicBezTo>
                  <a:cubicBezTo>
                    <a:pt x="484" y="244"/>
                    <a:pt x="484" y="244"/>
                    <a:pt x="483" y="244"/>
                  </a:cubicBezTo>
                  <a:cubicBezTo>
                    <a:pt x="481" y="246"/>
                    <a:pt x="479" y="250"/>
                    <a:pt x="478" y="254"/>
                  </a:cubicBezTo>
                  <a:cubicBezTo>
                    <a:pt x="478" y="255"/>
                    <a:pt x="478" y="257"/>
                    <a:pt x="478" y="258"/>
                  </a:cubicBezTo>
                  <a:cubicBezTo>
                    <a:pt x="478" y="260"/>
                    <a:pt x="478" y="262"/>
                    <a:pt x="478" y="263"/>
                  </a:cubicBezTo>
                  <a:cubicBezTo>
                    <a:pt x="477" y="263"/>
                    <a:pt x="477" y="264"/>
                    <a:pt x="476" y="264"/>
                  </a:cubicBezTo>
                  <a:cubicBezTo>
                    <a:pt x="475" y="264"/>
                    <a:pt x="474" y="265"/>
                    <a:pt x="473" y="266"/>
                  </a:cubicBezTo>
                  <a:cubicBezTo>
                    <a:pt x="472" y="267"/>
                    <a:pt x="471" y="268"/>
                    <a:pt x="471" y="269"/>
                  </a:cubicBezTo>
                  <a:cubicBezTo>
                    <a:pt x="470" y="268"/>
                    <a:pt x="469" y="266"/>
                    <a:pt x="468" y="264"/>
                  </a:cubicBezTo>
                  <a:cubicBezTo>
                    <a:pt x="467" y="262"/>
                    <a:pt x="465" y="260"/>
                    <a:pt x="463" y="258"/>
                  </a:cubicBezTo>
                  <a:cubicBezTo>
                    <a:pt x="463" y="258"/>
                    <a:pt x="463" y="258"/>
                    <a:pt x="463" y="258"/>
                  </a:cubicBezTo>
                  <a:cubicBezTo>
                    <a:pt x="461" y="257"/>
                    <a:pt x="460" y="255"/>
                    <a:pt x="459" y="253"/>
                  </a:cubicBezTo>
                  <a:cubicBezTo>
                    <a:pt x="458" y="251"/>
                    <a:pt x="457" y="251"/>
                    <a:pt x="457" y="250"/>
                  </a:cubicBezTo>
                  <a:cubicBezTo>
                    <a:pt x="457" y="248"/>
                    <a:pt x="457" y="248"/>
                    <a:pt x="457" y="248"/>
                  </a:cubicBezTo>
                  <a:cubicBezTo>
                    <a:pt x="458" y="246"/>
                    <a:pt x="458" y="243"/>
                    <a:pt x="457" y="241"/>
                  </a:cubicBezTo>
                  <a:cubicBezTo>
                    <a:pt x="457" y="240"/>
                    <a:pt x="457" y="240"/>
                    <a:pt x="457" y="240"/>
                  </a:cubicBezTo>
                  <a:cubicBezTo>
                    <a:pt x="457" y="239"/>
                    <a:pt x="456" y="237"/>
                    <a:pt x="456" y="237"/>
                  </a:cubicBezTo>
                  <a:cubicBezTo>
                    <a:pt x="457" y="236"/>
                    <a:pt x="458" y="235"/>
                    <a:pt x="458" y="234"/>
                  </a:cubicBezTo>
                  <a:cubicBezTo>
                    <a:pt x="459" y="233"/>
                    <a:pt x="459" y="233"/>
                    <a:pt x="459" y="233"/>
                  </a:cubicBezTo>
                  <a:cubicBezTo>
                    <a:pt x="461" y="231"/>
                    <a:pt x="462" y="228"/>
                    <a:pt x="462" y="226"/>
                  </a:cubicBezTo>
                  <a:cubicBezTo>
                    <a:pt x="462" y="225"/>
                    <a:pt x="462" y="224"/>
                    <a:pt x="462" y="223"/>
                  </a:cubicBezTo>
                  <a:cubicBezTo>
                    <a:pt x="462" y="220"/>
                    <a:pt x="463" y="216"/>
                    <a:pt x="461" y="212"/>
                  </a:cubicBezTo>
                  <a:cubicBezTo>
                    <a:pt x="460" y="211"/>
                    <a:pt x="459" y="210"/>
                    <a:pt x="459" y="209"/>
                  </a:cubicBezTo>
                  <a:cubicBezTo>
                    <a:pt x="458" y="208"/>
                    <a:pt x="458" y="208"/>
                    <a:pt x="457" y="207"/>
                  </a:cubicBezTo>
                  <a:cubicBezTo>
                    <a:pt x="456" y="205"/>
                    <a:pt x="454" y="204"/>
                    <a:pt x="452" y="202"/>
                  </a:cubicBezTo>
                  <a:cubicBezTo>
                    <a:pt x="452" y="201"/>
                    <a:pt x="451" y="201"/>
                    <a:pt x="450" y="200"/>
                  </a:cubicBezTo>
                  <a:cubicBezTo>
                    <a:pt x="449" y="200"/>
                    <a:pt x="448" y="199"/>
                    <a:pt x="448" y="199"/>
                  </a:cubicBezTo>
                  <a:cubicBezTo>
                    <a:pt x="448" y="198"/>
                    <a:pt x="448" y="198"/>
                    <a:pt x="447" y="197"/>
                  </a:cubicBezTo>
                  <a:cubicBezTo>
                    <a:pt x="446" y="196"/>
                    <a:pt x="444" y="192"/>
                    <a:pt x="441" y="192"/>
                  </a:cubicBezTo>
                  <a:cubicBezTo>
                    <a:pt x="440" y="192"/>
                    <a:pt x="440" y="192"/>
                    <a:pt x="440" y="192"/>
                  </a:cubicBezTo>
                  <a:cubicBezTo>
                    <a:pt x="435" y="193"/>
                    <a:pt x="435" y="197"/>
                    <a:pt x="435" y="199"/>
                  </a:cubicBezTo>
                  <a:cubicBezTo>
                    <a:pt x="435" y="199"/>
                    <a:pt x="434" y="200"/>
                    <a:pt x="434" y="201"/>
                  </a:cubicBezTo>
                  <a:cubicBezTo>
                    <a:pt x="433" y="202"/>
                    <a:pt x="433" y="203"/>
                    <a:pt x="432" y="205"/>
                  </a:cubicBezTo>
                  <a:cubicBezTo>
                    <a:pt x="432" y="206"/>
                    <a:pt x="432" y="206"/>
                    <a:pt x="432" y="206"/>
                  </a:cubicBezTo>
                  <a:cubicBezTo>
                    <a:pt x="432" y="208"/>
                    <a:pt x="432" y="210"/>
                    <a:pt x="432" y="212"/>
                  </a:cubicBezTo>
                  <a:cubicBezTo>
                    <a:pt x="432" y="215"/>
                    <a:pt x="431" y="217"/>
                    <a:pt x="429" y="220"/>
                  </a:cubicBezTo>
                  <a:cubicBezTo>
                    <a:pt x="429" y="221"/>
                    <a:pt x="429" y="222"/>
                    <a:pt x="428" y="223"/>
                  </a:cubicBezTo>
                  <a:cubicBezTo>
                    <a:pt x="428" y="224"/>
                    <a:pt x="428" y="226"/>
                    <a:pt x="428" y="227"/>
                  </a:cubicBezTo>
                  <a:cubicBezTo>
                    <a:pt x="428" y="230"/>
                    <a:pt x="427" y="230"/>
                    <a:pt x="427" y="231"/>
                  </a:cubicBezTo>
                  <a:cubicBezTo>
                    <a:pt x="427" y="231"/>
                    <a:pt x="426" y="230"/>
                    <a:pt x="425" y="222"/>
                  </a:cubicBezTo>
                  <a:cubicBezTo>
                    <a:pt x="425" y="221"/>
                    <a:pt x="425" y="219"/>
                    <a:pt x="426" y="217"/>
                  </a:cubicBezTo>
                  <a:cubicBezTo>
                    <a:pt x="426" y="213"/>
                    <a:pt x="426" y="208"/>
                    <a:pt x="424" y="203"/>
                  </a:cubicBezTo>
                  <a:cubicBezTo>
                    <a:pt x="423" y="202"/>
                    <a:pt x="422" y="201"/>
                    <a:pt x="422" y="200"/>
                  </a:cubicBezTo>
                  <a:cubicBezTo>
                    <a:pt x="421" y="199"/>
                    <a:pt x="420" y="198"/>
                    <a:pt x="419" y="197"/>
                  </a:cubicBezTo>
                  <a:cubicBezTo>
                    <a:pt x="419" y="196"/>
                    <a:pt x="420" y="196"/>
                    <a:pt x="421" y="194"/>
                  </a:cubicBezTo>
                  <a:cubicBezTo>
                    <a:pt x="423" y="193"/>
                    <a:pt x="425" y="191"/>
                    <a:pt x="425" y="188"/>
                  </a:cubicBezTo>
                  <a:cubicBezTo>
                    <a:pt x="425" y="184"/>
                    <a:pt x="421" y="183"/>
                    <a:pt x="418" y="182"/>
                  </a:cubicBezTo>
                  <a:cubicBezTo>
                    <a:pt x="418" y="182"/>
                    <a:pt x="417" y="182"/>
                    <a:pt x="417" y="182"/>
                  </a:cubicBezTo>
                  <a:cubicBezTo>
                    <a:pt x="416" y="181"/>
                    <a:pt x="415" y="181"/>
                    <a:pt x="415" y="181"/>
                  </a:cubicBezTo>
                  <a:cubicBezTo>
                    <a:pt x="414" y="180"/>
                    <a:pt x="412" y="179"/>
                    <a:pt x="411" y="179"/>
                  </a:cubicBezTo>
                  <a:cubicBezTo>
                    <a:pt x="409" y="179"/>
                    <a:pt x="407" y="181"/>
                    <a:pt x="405" y="182"/>
                  </a:cubicBezTo>
                  <a:cubicBezTo>
                    <a:pt x="405" y="183"/>
                    <a:pt x="404" y="183"/>
                    <a:pt x="404" y="183"/>
                  </a:cubicBezTo>
                  <a:cubicBezTo>
                    <a:pt x="404" y="183"/>
                    <a:pt x="403" y="182"/>
                    <a:pt x="403" y="181"/>
                  </a:cubicBezTo>
                  <a:cubicBezTo>
                    <a:pt x="402" y="180"/>
                    <a:pt x="402" y="180"/>
                    <a:pt x="402" y="180"/>
                  </a:cubicBezTo>
                  <a:cubicBezTo>
                    <a:pt x="401" y="179"/>
                    <a:pt x="399" y="178"/>
                    <a:pt x="398" y="177"/>
                  </a:cubicBezTo>
                  <a:cubicBezTo>
                    <a:pt x="398" y="177"/>
                    <a:pt x="397" y="176"/>
                    <a:pt x="397" y="176"/>
                  </a:cubicBezTo>
                  <a:cubicBezTo>
                    <a:pt x="397" y="176"/>
                    <a:pt x="397" y="176"/>
                    <a:pt x="397" y="176"/>
                  </a:cubicBezTo>
                  <a:cubicBezTo>
                    <a:pt x="397" y="176"/>
                    <a:pt x="397" y="176"/>
                    <a:pt x="400" y="175"/>
                  </a:cubicBezTo>
                  <a:cubicBezTo>
                    <a:pt x="401" y="174"/>
                    <a:pt x="403" y="173"/>
                    <a:pt x="405" y="172"/>
                  </a:cubicBezTo>
                  <a:cubicBezTo>
                    <a:pt x="406" y="170"/>
                    <a:pt x="406" y="168"/>
                    <a:pt x="406" y="167"/>
                  </a:cubicBezTo>
                  <a:cubicBezTo>
                    <a:pt x="406" y="166"/>
                    <a:pt x="406" y="165"/>
                    <a:pt x="406" y="165"/>
                  </a:cubicBezTo>
                  <a:cubicBezTo>
                    <a:pt x="406" y="165"/>
                    <a:pt x="407" y="165"/>
                    <a:pt x="408" y="165"/>
                  </a:cubicBezTo>
                  <a:cubicBezTo>
                    <a:pt x="409" y="165"/>
                    <a:pt x="411" y="165"/>
                    <a:pt x="412" y="161"/>
                  </a:cubicBezTo>
                  <a:cubicBezTo>
                    <a:pt x="414" y="157"/>
                    <a:pt x="410" y="154"/>
                    <a:pt x="409" y="153"/>
                  </a:cubicBezTo>
                  <a:cubicBezTo>
                    <a:pt x="407" y="152"/>
                    <a:pt x="407" y="152"/>
                    <a:pt x="406" y="151"/>
                  </a:cubicBezTo>
                  <a:cubicBezTo>
                    <a:pt x="406" y="150"/>
                    <a:pt x="405" y="149"/>
                    <a:pt x="405" y="148"/>
                  </a:cubicBezTo>
                  <a:cubicBezTo>
                    <a:pt x="404" y="147"/>
                    <a:pt x="404" y="146"/>
                    <a:pt x="403" y="145"/>
                  </a:cubicBezTo>
                  <a:cubicBezTo>
                    <a:pt x="403" y="144"/>
                    <a:pt x="403" y="143"/>
                    <a:pt x="403" y="143"/>
                  </a:cubicBezTo>
                  <a:cubicBezTo>
                    <a:pt x="402" y="141"/>
                    <a:pt x="402" y="140"/>
                    <a:pt x="401" y="138"/>
                  </a:cubicBezTo>
                  <a:cubicBezTo>
                    <a:pt x="400" y="137"/>
                    <a:pt x="399" y="137"/>
                    <a:pt x="399" y="136"/>
                  </a:cubicBezTo>
                  <a:cubicBezTo>
                    <a:pt x="398" y="135"/>
                    <a:pt x="397" y="135"/>
                    <a:pt x="397" y="134"/>
                  </a:cubicBezTo>
                  <a:cubicBezTo>
                    <a:pt x="396" y="132"/>
                    <a:pt x="396" y="130"/>
                    <a:pt x="397" y="127"/>
                  </a:cubicBezTo>
                  <a:cubicBezTo>
                    <a:pt x="397" y="125"/>
                    <a:pt x="397" y="124"/>
                    <a:pt x="397" y="123"/>
                  </a:cubicBezTo>
                  <a:cubicBezTo>
                    <a:pt x="397" y="119"/>
                    <a:pt x="396" y="115"/>
                    <a:pt x="394" y="112"/>
                  </a:cubicBezTo>
                  <a:cubicBezTo>
                    <a:pt x="394" y="110"/>
                    <a:pt x="392" y="108"/>
                    <a:pt x="391" y="107"/>
                  </a:cubicBezTo>
                  <a:cubicBezTo>
                    <a:pt x="391" y="106"/>
                    <a:pt x="390" y="105"/>
                    <a:pt x="389" y="104"/>
                  </a:cubicBezTo>
                  <a:cubicBezTo>
                    <a:pt x="389" y="104"/>
                    <a:pt x="389" y="103"/>
                    <a:pt x="388" y="102"/>
                  </a:cubicBezTo>
                  <a:cubicBezTo>
                    <a:pt x="388" y="100"/>
                    <a:pt x="387" y="97"/>
                    <a:pt x="385" y="96"/>
                  </a:cubicBezTo>
                  <a:cubicBezTo>
                    <a:pt x="383" y="94"/>
                    <a:pt x="381" y="94"/>
                    <a:pt x="379" y="93"/>
                  </a:cubicBezTo>
                  <a:cubicBezTo>
                    <a:pt x="379" y="93"/>
                    <a:pt x="379" y="93"/>
                    <a:pt x="378" y="93"/>
                  </a:cubicBezTo>
                  <a:cubicBezTo>
                    <a:pt x="380" y="92"/>
                    <a:pt x="381" y="91"/>
                    <a:pt x="382" y="90"/>
                  </a:cubicBezTo>
                  <a:cubicBezTo>
                    <a:pt x="383" y="89"/>
                    <a:pt x="384" y="88"/>
                    <a:pt x="385" y="87"/>
                  </a:cubicBezTo>
                  <a:cubicBezTo>
                    <a:pt x="386" y="86"/>
                    <a:pt x="387" y="86"/>
                    <a:pt x="388" y="85"/>
                  </a:cubicBezTo>
                  <a:cubicBezTo>
                    <a:pt x="393" y="80"/>
                    <a:pt x="392" y="71"/>
                    <a:pt x="391" y="65"/>
                  </a:cubicBezTo>
                  <a:cubicBezTo>
                    <a:pt x="391" y="64"/>
                    <a:pt x="391" y="64"/>
                    <a:pt x="391" y="64"/>
                  </a:cubicBezTo>
                  <a:cubicBezTo>
                    <a:pt x="391" y="63"/>
                    <a:pt x="391" y="62"/>
                    <a:pt x="391" y="62"/>
                  </a:cubicBezTo>
                  <a:cubicBezTo>
                    <a:pt x="391" y="62"/>
                    <a:pt x="392" y="62"/>
                    <a:pt x="393" y="63"/>
                  </a:cubicBezTo>
                  <a:cubicBezTo>
                    <a:pt x="396" y="63"/>
                    <a:pt x="398" y="64"/>
                    <a:pt x="400" y="64"/>
                  </a:cubicBezTo>
                  <a:cubicBezTo>
                    <a:pt x="405" y="64"/>
                    <a:pt x="409" y="62"/>
                    <a:pt x="412" y="58"/>
                  </a:cubicBezTo>
                  <a:cubicBezTo>
                    <a:pt x="414" y="55"/>
                    <a:pt x="416" y="51"/>
                    <a:pt x="417" y="48"/>
                  </a:cubicBezTo>
                  <a:cubicBezTo>
                    <a:pt x="418" y="45"/>
                    <a:pt x="418" y="43"/>
                    <a:pt x="420" y="41"/>
                  </a:cubicBezTo>
                  <a:cubicBezTo>
                    <a:pt x="421" y="39"/>
                    <a:pt x="422" y="37"/>
                    <a:pt x="424" y="35"/>
                  </a:cubicBezTo>
                  <a:cubicBezTo>
                    <a:pt x="426" y="32"/>
                    <a:pt x="429" y="28"/>
                    <a:pt x="430" y="24"/>
                  </a:cubicBezTo>
                  <a:cubicBezTo>
                    <a:pt x="431" y="20"/>
                    <a:pt x="431" y="17"/>
                    <a:pt x="429" y="15"/>
                  </a:cubicBezTo>
                  <a:cubicBezTo>
                    <a:pt x="426" y="10"/>
                    <a:pt x="418" y="8"/>
                    <a:pt x="411" y="6"/>
                  </a:cubicBezTo>
                  <a:cubicBezTo>
                    <a:pt x="408" y="6"/>
                    <a:pt x="405" y="5"/>
                    <a:pt x="403" y="4"/>
                  </a:cubicBezTo>
                  <a:cubicBezTo>
                    <a:pt x="398" y="1"/>
                    <a:pt x="393" y="0"/>
                    <a:pt x="389" y="0"/>
                  </a:cubicBezTo>
                  <a:cubicBezTo>
                    <a:pt x="386" y="0"/>
                    <a:pt x="384" y="1"/>
                    <a:pt x="382" y="1"/>
                  </a:cubicBezTo>
                  <a:cubicBezTo>
                    <a:pt x="379" y="2"/>
                    <a:pt x="372" y="4"/>
                    <a:pt x="370" y="9"/>
                  </a:cubicBezTo>
                  <a:cubicBezTo>
                    <a:pt x="369" y="10"/>
                    <a:pt x="369" y="13"/>
                    <a:pt x="370" y="16"/>
                  </a:cubicBezTo>
                  <a:cubicBezTo>
                    <a:pt x="369" y="16"/>
                    <a:pt x="368" y="17"/>
                    <a:pt x="368" y="17"/>
                  </a:cubicBezTo>
                  <a:cubicBezTo>
                    <a:pt x="365" y="19"/>
                    <a:pt x="365" y="22"/>
                    <a:pt x="365" y="24"/>
                  </a:cubicBezTo>
                  <a:cubicBezTo>
                    <a:pt x="365" y="25"/>
                    <a:pt x="365" y="25"/>
                    <a:pt x="365" y="25"/>
                  </a:cubicBezTo>
                  <a:cubicBezTo>
                    <a:pt x="365" y="26"/>
                    <a:pt x="365" y="27"/>
                    <a:pt x="365" y="28"/>
                  </a:cubicBezTo>
                  <a:cubicBezTo>
                    <a:pt x="364" y="30"/>
                    <a:pt x="364" y="32"/>
                    <a:pt x="364" y="34"/>
                  </a:cubicBezTo>
                  <a:cubicBezTo>
                    <a:pt x="364" y="36"/>
                    <a:pt x="364" y="37"/>
                    <a:pt x="364" y="39"/>
                  </a:cubicBezTo>
                  <a:cubicBezTo>
                    <a:pt x="364" y="42"/>
                    <a:pt x="365" y="45"/>
                    <a:pt x="364" y="47"/>
                  </a:cubicBezTo>
                  <a:cubicBezTo>
                    <a:pt x="364" y="47"/>
                    <a:pt x="364" y="48"/>
                    <a:pt x="363" y="48"/>
                  </a:cubicBezTo>
                  <a:cubicBezTo>
                    <a:pt x="363" y="50"/>
                    <a:pt x="362" y="52"/>
                    <a:pt x="363" y="55"/>
                  </a:cubicBezTo>
                  <a:cubicBezTo>
                    <a:pt x="363" y="56"/>
                    <a:pt x="363" y="57"/>
                    <a:pt x="364" y="58"/>
                  </a:cubicBezTo>
                  <a:cubicBezTo>
                    <a:pt x="364" y="59"/>
                    <a:pt x="365" y="59"/>
                    <a:pt x="365" y="60"/>
                  </a:cubicBezTo>
                  <a:cubicBezTo>
                    <a:pt x="366" y="64"/>
                    <a:pt x="366" y="68"/>
                    <a:pt x="366" y="73"/>
                  </a:cubicBezTo>
                  <a:cubicBezTo>
                    <a:pt x="366" y="74"/>
                    <a:pt x="366" y="76"/>
                    <a:pt x="366" y="77"/>
                  </a:cubicBezTo>
                  <a:cubicBezTo>
                    <a:pt x="366" y="79"/>
                    <a:pt x="366" y="81"/>
                    <a:pt x="366" y="82"/>
                  </a:cubicBezTo>
                  <a:cubicBezTo>
                    <a:pt x="366" y="83"/>
                    <a:pt x="365" y="83"/>
                    <a:pt x="365" y="84"/>
                  </a:cubicBezTo>
                  <a:cubicBezTo>
                    <a:pt x="364" y="86"/>
                    <a:pt x="363" y="88"/>
                    <a:pt x="365" y="91"/>
                  </a:cubicBezTo>
                  <a:cubicBezTo>
                    <a:pt x="365" y="91"/>
                    <a:pt x="365" y="91"/>
                    <a:pt x="365" y="91"/>
                  </a:cubicBezTo>
                  <a:cubicBezTo>
                    <a:pt x="363" y="92"/>
                    <a:pt x="363" y="94"/>
                    <a:pt x="362" y="95"/>
                  </a:cubicBezTo>
                  <a:cubicBezTo>
                    <a:pt x="362" y="96"/>
                    <a:pt x="362" y="96"/>
                    <a:pt x="362" y="96"/>
                  </a:cubicBezTo>
                  <a:cubicBezTo>
                    <a:pt x="362" y="96"/>
                    <a:pt x="362" y="96"/>
                    <a:pt x="361" y="97"/>
                  </a:cubicBezTo>
                  <a:cubicBezTo>
                    <a:pt x="359" y="97"/>
                    <a:pt x="357" y="98"/>
                    <a:pt x="356" y="100"/>
                  </a:cubicBezTo>
                  <a:cubicBezTo>
                    <a:pt x="355" y="102"/>
                    <a:pt x="355" y="105"/>
                    <a:pt x="356" y="106"/>
                  </a:cubicBezTo>
                  <a:cubicBezTo>
                    <a:pt x="357" y="107"/>
                    <a:pt x="358" y="108"/>
                    <a:pt x="360" y="108"/>
                  </a:cubicBezTo>
                  <a:cubicBezTo>
                    <a:pt x="360" y="108"/>
                    <a:pt x="360" y="108"/>
                    <a:pt x="359" y="108"/>
                  </a:cubicBezTo>
                  <a:cubicBezTo>
                    <a:pt x="359" y="108"/>
                    <a:pt x="359" y="108"/>
                    <a:pt x="358" y="108"/>
                  </a:cubicBezTo>
                  <a:cubicBezTo>
                    <a:pt x="358" y="108"/>
                    <a:pt x="357" y="108"/>
                    <a:pt x="356" y="108"/>
                  </a:cubicBezTo>
                  <a:cubicBezTo>
                    <a:pt x="355" y="108"/>
                    <a:pt x="352" y="108"/>
                    <a:pt x="350" y="110"/>
                  </a:cubicBezTo>
                  <a:cubicBezTo>
                    <a:pt x="348" y="113"/>
                    <a:pt x="347" y="118"/>
                    <a:pt x="346" y="121"/>
                  </a:cubicBezTo>
                  <a:cubicBezTo>
                    <a:pt x="345" y="122"/>
                    <a:pt x="345" y="123"/>
                    <a:pt x="345" y="124"/>
                  </a:cubicBezTo>
                  <a:cubicBezTo>
                    <a:pt x="345" y="124"/>
                    <a:pt x="345" y="125"/>
                    <a:pt x="345" y="125"/>
                  </a:cubicBezTo>
                  <a:cubicBezTo>
                    <a:pt x="343" y="128"/>
                    <a:pt x="341" y="136"/>
                    <a:pt x="347" y="139"/>
                  </a:cubicBezTo>
                  <a:cubicBezTo>
                    <a:pt x="348" y="139"/>
                    <a:pt x="348" y="139"/>
                    <a:pt x="349" y="139"/>
                  </a:cubicBezTo>
                  <a:cubicBezTo>
                    <a:pt x="349" y="139"/>
                    <a:pt x="348" y="140"/>
                    <a:pt x="348" y="140"/>
                  </a:cubicBezTo>
                  <a:cubicBezTo>
                    <a:pt x="346" y="141"/>
                    <a:pt x="345" y="143"/>
                    <a:pt x="344" y="144"/>
                  </a:cubicBezTo>
                  <a:cubicBezTo>
                    <a:pt x="344" y="144"/>
                    <a:pt x="344" y="145"/>
                    <a:pt x="343" y="145"/>
                  </a:cubicBezTo>
                  <a:cubicBezTo>
                    <a:pt x="343" y="146"/>
                    <a:pt x="342" y="146"/>
                    <a:pt x="341" y="148"/>
                  </a:cubicBezTo>
                  <a:cubicBezTo>
                    <a:pt x="340" y="151"/>
                    <a:pt x="340" y="156"/>
                    <a:pt x="340" y="158"/>
                  </a:cubicBezTo>
                  <a:cubicBezTo>
                    <a:pt x="341" y="161"/>
                    <a:pt x="342" y="162"/>
                    <a:pt x="344" y="163"/>
                  </a:cubicBezTo>
                  <a:cubicBezTo>
                    <a:pt x="344" y="164"/>
                    <a:pt x="345" y="164"/>
                    <a:pt x="345" y="165"/>
                  </a:cubicBezTo>
                  <a:cubicBezTo>
                    <a:pt x="345" y="165"/>
                    <a:pt x="345" y="166"/>
                    <a:pt x="345" y="166"/>
                  </a:cubicBezTo>
                  <a:cubicBezTo>
                    <a:pt x="345" y="167"/>
                    <a:pt x="345" y="168"/>
                    <a:pt x="345" y="170"/>
                  </a:cubicBezTo>
                  <a:cubicBezTo>
                    <a:pt x="346" y="172"/>
                    <a:pt x="347" y="173"/>
                    <a:pt x="349" y="174"/>
                  </a:cubicBezTo>
                  <a:cubicBezTo>
                    <a:pt x="351" y="175"/>
                    <a:pt x="353" y="176"/>
                    <a:pt x="355" y="177"/>
                  </a:cubicBezTo>
                  <a:cubicBezTo>
                    <a:pt x="356" y="177"/>
                    <a:pt x="356" y="177"/>
                    <a:pt x="357" y="178"/>
                  </a:cubicBezTo>
                  <a:cubicBezTo>
                    <a:pt x="360" y="179"/>
                    <a:pt x="362" y="181"/>
                    <a:pt x="364" y="182"/>
                  </a:cubicBezTo>
                  <a:cubicBezTo>
                    <a:pt x="365" y="184"/>
                    <a:pt x="367" y="185"/>
                    <a:pt x="368" y="186"/>
                  </a:cubicBezTo>
                  <a:cubicBezTo>
                    <a:pt x="370" y="187"/>
                    <a:pt x="372" y="188"/>
                    <a:pt x="374" y="188"/>
                  </a:cubicBezTo>
                  <a:cubicBezTo>
                    <a:pt x="374" y="188"/>
                    <a:pt x="375" y="188"/>
                    <a:pt x="375" y="188"/>
                  </a:cubicBezTo>
                  <a:cubicBezTo>
                    <a:pt x="376" y="188"/>
                    <a:pt x="377" y="188"/>
                    <a:pt x="378" y="188"/>
                  </a:cubicBezTo>
                  <a:cubicBezTo>
                    <a:pt x="378" y="188"/>
                    <a:pt x="379" y="188"/>
                    <a:pt x="379" y="188"/>
                  </a:cubicBezTo>
                  <a:cubicBezTo>
                    <a:pt x="380" y="188"/>
                    <a:pt x="380" y="188"/>
                    <a:pt x="381" y="188"/>
                  </a:cubicBezTo>
                  <a:cubicBezTo>
                    <a:pt x="381" y="189"/>
                    <a:pt x="380" y="189"/>
                    <a:pt x="379" y="190"/>
                  </a:cubicBezTo>
                  <a:cubicBezTo>
                    <a:pt x="379" y="190"/>
                    <a:pt x="379" y="190"/>
                    <a:pt x="379" y="190"/>
                  </a:cubicBezTo>
                  <a:cubicBezTo>
                    <a:pt x="378" y="190"/>
                    <a:pt x="377" y="189"/>
                    <a:pt x="377" y="189"/>
                  </a:cubicBezTo>
                  <a:cubicBezTo>
                    <a:pt x="376" y="189"/>
                    <a:pt x="375" y="189"/>
                    <a:pt x="374" y="189"/>
                  </a:cubicBezTo>
                  <a:cubicBezTo>
                    <a:pt x="368" y="189"/>
                    <a:pt x="367" y="193"/>
                    <a:pt x="367" y="195"/>
                  </a:cubicBezTo>
                  <a:cubicBezTo>
                    <a:pt x="367" y="196"/>
                    <a:pt x="368" y="197"/>
                    <a:pt x="368" y="198"/>
                  </a:cubicBezTo>
                  <a:cubicBezTo>
                    <a:pt x="368" y="199"/>
                    <a:pt x="368" y="201"/>
                    <a:pt x="368" y="201"/>
                  </a:cubicBezTo>
                  <a:cubicBezTo>
                    <a:pt x="367" y="202"/>
                    <a:pt x="363" y="203"/>
                    <a:pt x="362" y="208"/>
                  </a:cubicBezTo>
                  <a:cubicBezTo>
                    <a:pt x="362" y="211"/>
                    <a:pt x="363" y="214"/>
                    <a:pt x="365" y="216"/>
                  </a:cubicBezTo>
                  <a:cubicBezTo>
                    <a:pt x="367" y="217"/>
                    <a:pt x="368" y="218"/>
                    <a:pt x="369" y="218"/>
                  </a:cubicBezTo>
                  <a:cubicBezTo>
                    <a:pt x="373" y="218"/>
                    <a:pt x="374" y="215"/>
                    <a:pt x="376" y="212"/>
                  </a:cubicBezTo>
                  <a:cubicBezTo>
                    <a:pt x="376" y="213"/>
                    <a:pt x="376" y="214"/>
                    <a:pt x="376" y="214"/>
                  </a:cubicBezTo>
                  <a:cubicBezTo>
                    <a:pt x="376" y="216"/>
                    <a:pt x="376" y="217"/>
                    <a:pt x="376" y="219"/>
                  </a:cubicBezTo>
                  <a:cubicBezTo>
                    <a:pt x="376" y="219"/>
                    <a:pt x="375" y="219"/>
                    <a:pt x="374" y="220"/>
                  </a:cubicBezTo>
                  <a:cubicBezTo>
                    <a:pt x="373" y="221"/>
                    <a:pt x="371" y="223"/>
                    <a:pt x="369" y="225"/>
                  </a:cubicBezTo>
                  <a:cubicBezTo>
                    <a:pt x="367" y="226"/>
                    <a:pt x="366" y="228"/>
                    <a:pt x="365" y="230"/>
                  </a:cubicBezTo>
                  <a:cubicBezTo>
                    <a:pt x="364" y="232"/>
                    <a:pt x="364" y="232"/>
                    <a:pt x="364" y="232"/>
                  </a:cubicBezTo>
                  <a:cubicBezTo>
                    <a:pt x="364" y="232"/>
                    <a:pt x="364" y="232"/>
                    <a:pt x="364" y="233"/>
                  </a:cubicBezTo>
                  <a:cubicBezTo>
                    <a:pt x="363" y="233"/>
                    <a:pt x="363" y="234"/>
                    <a:pt x="363" y="234"/>
                  </a:cubicBezTo>
                  <a:cubicBezTo>
                    <a:pt x="363" y="234"/>
                    <a:pt x="362" y="234"/>
                    <a:pt x="362" y="234"/>
                  </a:cubicBezTo>
                  <a:cubicBezTo>
                    <a:pt x="362" y="234"/>
                    <a:pt x="361" y="234"/>
                    <a:pt x="361" y="234"/>
                  </a:cubicBezTo>
                  <a:cubicBezTo>
                    <a:pt x="360" y="234"/>
                    <a:pt x="360" y="234"/>
                    <a:pt x="359" y="234"/>
                  </a:cubicBezTo>
                  <a:cubicBezTo>
                    <a:pt x="357" y="234"/>
                    <a:pt x="356" y="234"/>
                    <a:pt x="354" y="235"/>
                  </a:cubicBezTo>
                  <a:cubicBezTo>
                    <a:pt x="351" y="237"/>
                    <a:pt x="349" y="239"/>
                    <a:pt x="347" y="242"/>
                  </a:cubicBezTo>
                  <a:cubicBezTo>
                    <a:pt x="347" y="242"/>
                    <a:pt x="347" y="242"/>
                    <a:pt x="347" y="242"/>
                  </a:cubicBezTo>
                  <a:cubicBezTo>
                    <a:pt x="344" y="247"/>
                    <a:pt x="345" y="251"/>
                    <a:pt x="346" y="254"/>
                  </a:cubicBezTo>
                  <a:cubicBezTo>
                    <a:pt x="346" y="255"/>
                    <a:pt x="346" y="255"/>
                    <a:pt x="346" y="255"/>
                  </a:cubicBezTo>
                  <a:cubicBezTo>
                    <a:pt x="347" y="256"/>
                    <a:pt x="347" y="257"/>
                    <a:pt x="347" y="259"/>
                  </a:cubicBezTo>
                  <a:cubicBezTo>
                    <a:pt x="347" y="259"/>
                    <a:pt x="348" y="260"/>
                    <a:pt x="348" y="260"/>
                  </a:cubicBezTo>
                  <a:cubicBezTo>
                    <a:pt x="348" y="262"/>
                    <a:pt x="348" y="263"/>
                    <a:pt x="349" y="265"/>
                  </a:cubicBezTo>
                  <a:cubicBezTo>
                    <a:pt x="349" y="267"/>
                    <a:pt x="349" y="268"/>
                    <a:pt x="348" y="269"/>
                  </a:cubicBezTo>
                  <a:cubicBezTo>
                    <a:pt x="348" y="270"/>
                    <a:pt x="348" y="270"/>
                    <a:pt x="348" y="270"/>
                  </a:cubicBezTo>
                  <a:cubicBezTo>
                    <a:pt x="348" y="270"/>
                    <a:pt x="348" y="270"/>
                    <a:pt x="347" y="270"/>
                  </a:cubicBezTo>
                  <a:cubicBezTo>
                    <a:pt x="347" y="270"/>
                    <a:pt x="346" y="269"/>
                    <a:pt x="345" y="269"/>
                  </a:cubicBezTo>
                  <a:cubicBezTo>
                    <a:pt x="345" y="268"/>
                    <a:pt x="344" y="268"/>
                    <a:pt x="344" y="268"/>
                  </a:cubicBezTo>
                  <a:cubicBezTo>
                    <a:pt x="343" y="268"/>
                    <a:pt x="342" y="268"/>
                    <a:pt x="342" y="267"/>
                  </a:cubicBezTo>
                  <a:cubicBezTo>
                    <a:pt x="342" y="267"/>
                    <a:pt x="342" y="266"/>
                    <a:pt x="342" y="265"/>
                  </a:cubicBezTo>
                  <a:cubicBezTo>
                    <a:pt x="342" y="264"/>
                    <a:pt x="342" y="264"/>
                    <a:pt x="342" y="263"/>
                  </a:cubicBezTo>
                  <a:cubicBezTo>
                    <a:pt x="342" y="262"/>
                    <a:pt x="341" y="260"/>
                    <a:pt x="340" y="259"/>
                  </a:cubicBezTo>
                  <a:cubicBezTo>
                    <a:pt x="340" y="258"/>
                    <a:pt x="340" y="257"/>
                    <a:pt x="340" y="257"/>
                  </a:cubicBezTo>
                  <a:cubicBezTo>
                    <a:pt x="340" y="255"/>
                    <a:pt x="340" y="254"/>
                    <a:pt x="341" y="252"/>
                  </a:cubicBezTo>
                  <a:cubicBezTo>
                    <a:pt x="341" y="251"/>
                    <a:pt x="341" y="250"/>
                    <a:pt x="341" y="249"/>
                  </a:cubicBezTo>
                  <a:cubicBezTo>
                    <a:pt x="341" y="249"/>
                    <a:pt x="341" y="248"/>
                    <a:pt x="342" y="247"/>
                  </a:cubicBezTo>
                  <a:cubicBezTo>
                    <a:pt x="342" y="246"/>
                    <a:pt x="343" y="245"/>
                    <a:pt x="344" y="244"/>
                  </a:cubicBezTo>
                  <a:cubicBezTo>
                    <a:pt x="346" y="242"/>
                    <a:pt x="348" y="240"/>
                    <a:pt x="348" y="236"/>
                  </a:cubicBezTo>
                  <a:cubicBezTo>
                    <a:pt x="348" y="234"/>
                    <a:pt x="347" y="233"/>
                    <a:pt x="346" y="231"/>
                  </a:cubicBezTo>
                  <a:cubicBezTo>
                    <a:pt x="345" y="230"/>
                    <a:pt x="343" y="229"/>
                    <a:pt x="341" y="229"/>
                  </a:cubicBezTo>
                  <a:cubicBezTo>
                    <a:pt x="340" y="229"/>
                    <a:pt x="340" y="229"/>
                    <a:pt x="340" y="229"/>
                  </a:cubicBezTo>
                  <a:cubicBezTo>
                    <a:pt x="339" y="228"/>
                    <a:pt x="339" y="227"/>
                    <a:pt x="338" y="226"/>
                  </a:cubicBezTo>
                  <a:cubicBezTo>
                    <a:pt x="337" y="226"/>
                    <a:pt x="336" y="226"/>
                    <a:pt x="335" y="226"/>
                  </a:cubicBezTo>
                  <a:cubicBezTo>
                    <a:pt x="335" y="226"/>
                    <a:pt x="334" y="226"/>
                    <a:pt x="334" y="226"/>
                  </a:cubicBezTo>
                  <a:cubicBezTo>
                    <a:pt x="334" y="225"/>
                    <a:pt x="334" y="224"/>
                    <a:pt x="334" y="224"/>
                  </a:cubicBezTo>
                  <a:cubicBezTo>
                    <a:pt x="332" y="222"/>
                    <a:pt x="331" y="221"/>
                    <a:pt x="330" y="220"/>
                  </a:cubicBezTo>
                  <a:cubicBezTo>
                    <a:pt x="329" y="220"/>
                    <a:pt x="329" y="220"/>
                    <a:pt x="329" y="220"/>
                  </a:cubicBezTo>
                  <a:cubicBezTo>
                    <a:pt x="329" y="220"/>
                    <a:pt x="328" y="219"/>
                    <a:pt x="328" y="219"/>
                  </a:cubicBezTo>
                  <a:cubicBezTo>
                    <a:pt x="327" y="219"/>
                    <a:pt x="327" y="218"/>
                    <a:pt x="326" y="217"/>
                  </a:cubicBezTo>
                  <a:cubicBezTo>
                    <a:pt x="325" y="217"/>
                    <a:pt x="323" y="217"/>
                    <a:pt x="322" y="217"/>
                  </a:cubicBezTo>
                  <a:cubicBezTo>
                    <a:pt x="320" y="217"/>
                    <a:pt x="318" y="218"/>
                    <a:pt x="316" y="219"/>
                  </a:cubicBezTo>
                  <a:cubicBezTo>
                    <a:pt x="316" y="219"/>
                    <a:pt x="315" y="219"/>
                    <a:pt x="315" y="220"/>
                  </a:cubicBezTo>
                  <a:cubicBezTo>
                    <a:pt x="315" y="220"/>
                    <a:pt x="315" y="220"/>
                    <a:pt x="314" y="220"/>
                  </a:cubicBezTo>
                  <a:cubicBezTo>
                    <a:pt x="314" y="220"/>
                    <a:pt x="314" y="220"/>
                    <a:pt x="313" y="220"/>
                  </a:cubicBezTo>
                  <a:cubicBezTo>
                    <a:pt x="313" y="220"/>
                    <a:pt x="312" y="220"/>
                    <a:pt x="312" y="220"/>
                  </a:cubicBezTo>
                  <a:cubicBezTo>
                    <a:pt x="310" y="220"/>
                    <a:pt x="308" y="220"/>
                    <a:pt x="307" y="221"/>
                  </a:cubicBezTo>
                  <a:cubicBezTo>
                    <a:pt x="304" y="224"/>
                    <a:pt x="305" y="228"/>
                    <a:pt x="305" y="230"/>
                  </a:cubicBezTo>
                  <a:cubicBezTo>
                    <a:pt x="305" y="231"/>
                    <a:pt x="305" y="231"/>
                    <a:pt x="305" y="231"/>
                  </a:cubicBezTo>
                  <a:cubicBezTo>
                    <a:pt x="306" y="233"/>
                    <a:pt x="306" y="238"/>
                    <a:pt x="310" y="240"/>
                  </a:cubicBezTo>
                  <a:cubicBezTo>
                    <a:pt x="312" y="241"/>
                    <a:pt x="313" y="242"/>
                    <a:pt x="315" y="242"/>
                  </a:cubicBezTo>
                  <a:cubicBezTo>
                    <a:pt x="317" y="242"/>
                    <a:pt x="319" y="241"/>
                    <a:pt x="320" y="241"/>
                  </a:cubicBezTo>
                  <a:cubicBezTo>
                    <a:pt x="321" y="241"/>
                    <a:pt x="321" y="241"/>
                    <a:pt x="321" y="241"/>
                  </a:cubicBezTo>
                  <a:cubicBezTo>
                    <a:pt x="322" y="241"/>
                    <a:pt x="322" y="241"/>
                    <a:pt x="322" y="241"/>
                  </a:cubicBezTo>
                  <a:cubicBezTo>
                    <a:pt x="322" y="241"/>
                    <a:pt x="322" y="241"/>
                    <a:pt x="322" y="241"/>
                  </a:cubicBezTo>
                  <a:cubicBezTo>
                    <a:pt x="322" y="241"/>
                    <a:pt x="322" y="242"/>
                    <a:pt x="322" y="242"/>
                  </a:cubicBezTo>
                  <a:cubicBezTo>
                    <a:pt x="323" y="243"/>
                    <a:pt x="323" y="244"/>
                    <a:pt x="324" y="246"/>
                  </a:cubicBezTo>
                  <a:cubicBezTo>
                    <a:pt x="324" y="247"/>
                    <a:pt x="324" y="247"/>
                    <a:pt x="324" y="248"/>
                  </a:cubicBezTo>
                  <a:cubicBezTo>
                    <a:pt x="324" y="249"/>
                    <a:pt x="322" y="250"/>
                    <a:pt x="321" y="250"/>
                  </a:cubicBezTo>
                  <a:cubicBezTo>
                    <a:pt x="320" y="250"/>
                    <a:pt x="320" y="250"/>
                    <a:pt x="320" y="250"/>
                  </a:cubicBezTo>
                  <a:cubicBezTo>
                    <a:pt x="319" y="249"/>
                    <a:pt x="318" y="248"/>
                    <a:pt x="317" y="247"/>
                  </a:cubicBezTo>
                  <a:cubicBezTo>
                    <a:pt x="317" y="246"/>
                    <a:pt x="316" y="244"/>
                    <a:pt x="314" y="243"/>
                  </a:cubicBezTo>
                  <a:cubicBezTo>
                    <a:pt x="313" y="242"/>
                    <a:pt x="310" y="241"/>
                    <a:pt x="308" y="241"/>
                  </a:cubicBezTo>
                  <a:cubicBezTo>
                    <a:pt x="305" y="241"/>
                    <a:pt x="303" y="242"/>
                    <a:pt x="301" y="243"/>
                  </a:cubicBezTo>
                  <a:cubicBezTo>
                    <a:pt x="300" y="243"/>
                    <a:pt x="300" y="243"/>
                    <a:pt x="300" y="243"/>
                  </a:cubicBezTo>
                  <a:cubicBezTo>
                    <a:pt x="299" y="243"/>
                    <a:pt x="299" y="244"/>
                    <a:pt x="298" y="244"/>
                  </a:cubicBezTo>
                  <a:cubicBezTo>
                    <a:pt x="298" y="244"/>
                    <a:pt x="298" y="244"/>
                    <a:pt x="298" y="244"/>
                  </a:cubicBezTo>
                  <a:cubicBezTo>
                    <a:pt x="297" y="243"/>
                    <a:pt x="297" y="242"/>
                    <a:pt x="296" y="242"/>
                  </a:cubicBezTo>
                  <a:cubicBezTo>
                    <a:pt x="295" y="241"/>
                    <a:pt x="294" y="240"/>
                    <a:pt x="293" y="239"/>
                  </a:cubicBezTo>
                  <a:cubicBezTo>
                    <a:pt x="291" y="238"/>
                    <a:pt x="290" y="238"/>
                    <a:pt x="289" y="238"/>
                  </a:cubicBezTo>
                  <a:cubicBezTo>
                    <a:pt x="288" y="238"/>
                    <a:pt x="288" y="238"/>
                    <a:pt x="288" y="238"/>
                  </a:cubicBezTo>
                  <a:cubicBezTo>
                    <a:pt x="287" y="238"/>
                    <a:pt x="287" y="238"/>
                    <a:pt x="287" y="238"/>
                  </a:cubicBezTo>
                  <a:cubicBezTo>
                    <a:pt x="286" y="238"/>
                    <a:pt x="285" y="237"/>
                    <a:pt x="284" y="237"/>
                  </a:cubicBezTo>
                  <a:cubicBezTo>
                    <a:pt x="282" y="236"/>
                    <a:pt x="281" y="236"/>
                    <a:pt x="279" y="236"/>
                  </a:cubicBezTo>
                  <a:cubicBezTo>
                    <a:pt x="278" y="236"/>
                    <a:pt x="278" y="236"/>
                    <a:pt x="277" y="236"/>
                  </a:cubicBezTo>
                  <a:cubicBezTo>
                    <a:pt x="274" y="236"/>
                    <a:pt x="271" y="236"/>
                    <a:pt x="269" y="237"/>
                  </a:cubicBezTo>
                  <a:cubicBezTo>
                    <a:pt x="268" y="237"/>
                    <a:pt x="267" y="237"/>
                    <a:pt x="267" y="237"/>
                  </a:cubicBezTo>
                  <a:cubicBezTo>
                    <a:pt x="265" y="238"/>
                    <a:pt x="264" y="238"/>
                    <a:pt x="262" y="238"/>
                  </a:cubicBezTo>
                  <a:cubicBezTo>
                    <a:pt x="262" y="238"/>
                    <a:pt x="261" y="238"/>
                    <a:pt x="261" y="237"/>
                  </a:cubicBezTo>
                  <a:cubicBezTo>
                    <a:pt x="260" y="236"/>
                    <a:pt x="260" y="236"/>
                    <a:pt x="258" y="235"/>
                  </a:cubicBezTo>
                  <a:cubicBezTo>
                    <a:pt x="257" y="234"/>
                    <a:pt x="256" y="234"/>
                    <a:pt x="255" y="234"/>
                  </a:cubicBezTo>
                  <a:cubicBezTo>
                    <a:pt x="254" y="234"/>
                    <a:pt x="254" y="234"/>
                    <a:pt x="254" y="234"/>
                  </a:cubicBezTo>
                  <a:cubicBezTo>
                    <a:pt x="254" y="237"/>
                    <a:pt x="254" y="237"/>
                    <a:pt x="254" y="237"/>
                  </a:cubicBezTo>
                  <a:cubicBezTo>
                    <a:pt x="254" y="234"/>
                    <a:pt x="254" y="234"/>
                    <a:pt x="254" y="234"/>
                  </a:cubicBezTo>
                  <a:cubicBezTo>
                    <a:pt x="252" y="234"/>
                    <a:pt x="251" y="234"/>
                    <a:pt x="250" y="232"/>
                  </a:cubicBezTo>
                  <a:cubicBezTo>
                    <a:pt x="249" y="231"/>
                    <a:pt x="249" y="231"/>
                    <a:pt x="248" y="230"/>
                  </a:cubicBezTo>
                  <a:cubicBezTo>
                    <a:pt x="247" y="230"/>
                    <a:pt x="247" y="229"/>
                    <a:pt x="246" y="229"/>
                  </a:cubicBezTo>
                  <a:cubicBezTo>
                    <a:pt x="246" y="229"/>
                    <a:pt x="246" y="229"/>
                    <a:pt x="246" y="229"/>
                  </a:cubicBezTo>
                  <a:cubicBezTo>
                    <a:pt x="246" y="228"/>
                    <a:pt x="245" y="227"/>
                    <a:pt x="245" y="227"/>
                  </a:cubicBezTo>
                  <a:cubicBezTo>
                    <a:pt x="244" y="226"/>
                    <a:pt x="244" y="226"/>
                    <a:pt x="244" y="226"/>
                  </a:cubicBezTo>
                  <a:cubicBezTo>
                    <a:pt x="243" y="222"/>
                    <a:pt x="241" y="218"/>
                    <a:pt x="236" y="218"/>
                  </a:cubicBezTo>
                  <a:cubicBezTo>
                    <a:pt x="235" y="218"/>
                    <a:pt x="235" y="218"/>
                    <a:pt x="234" y="218"/>
                  </a:cubicBezTo>
                  <a:cubicBezTo>
                    <a:pt x="233" y="218"/>
                    <a:pt x="231" y="219"/>
                    <a:pt x="229" y="219"/>
                  </a:cubicBezTo>
                  <a:cubicBezTo>
                    <a:pt x="228" y="219"/>
                    <a:pt x="227" y="218"/>
                    <a:pt x="227" y="218"/>
                  </a:cubicBezTo>
                  <a:cubicBezTo>
                    <a:pt x="226" y="218"/>
                    <a:pt x="225" y="215"/>
                    <a:pt x="225" y="214"/>
                  </a:cubicBezTo>
                  <a:cubicBezTo>
                    <a:pt x="225" y="213"/>
                    <a:pt x="225" y="213"/>
                    <a:pt x="225" y="213"/>
                  </a:cubicBezTo>
                  <a:cubicBezTo>
                    <a:pt x="224" y="211"/>
                    <a:pt x="223" y="209"/>
                    <a:pt x="222" y="207"/>
                  </a:cubicBezTo>
                  <a:cubicBezTo>
                    <a:pt x="220" y="205"/>
                    <a:pt x="218" y="205"/>
                    <a:pt x="217" y="205"/>
                  </a:cubicBezTo>
                  <a:cubicBezTo>
                    <a:pt x="217" y="205"/>
                    <a:pt x="217" y="204"/>
                    <a:pt x="217" y="204"/>
                  </a:cubicBezTo>
                  <a:cubicBezTo>
                    <a:pt x="217" y="204"/>
                    <a:pt x="217" y="202"/>
                    <a:pt x="217" y="201"/>
                  </a:cubicBezTo>
                  <a:cubicBezTo>
                    <a:pt x="217" y="201"/>
                    <a:pt x="217" y="201"/>
                    <a:pt x="217" y="201"/>
                  </a:cubicBezTo>
                  <a:cubicBezTo>
                    <a:pt x="217" y="199"/>
                    <a:pt x="217" y="198"/>
                    <a:pt x="218" y="197"/>
                  </a:cubicBezTo>
                  <a:cubicBezTo>
                    <a:pt x="218" y="194"/>
                    <a:pt x="219" y="190"/>
                    <a:pt x="217" y="185"/>
                  </a:cubicBezTo>
                  <a:cubicBezTo>
                    <a:pt x="216" y="184"/>
                    <a:pt x="214" y="179"/>
                    <a:pt x="208" y="179"/>
                  </a:cubicBezTo>
                  <a:cubicBezTo>
                    <a:pt x="207" y="179"/>
                    <a:pt x="206" y="179"/>
                    <a:pt x="205" y="179"/>
                  </a:cubicBezTo>
                  <a:cubicBezTo>
                    <a:pt x="203" y="179"/>
                    <a:pt x="200" y="179"/>
                    <a:pt x="197" y="179"/>
                  </a:cubicBezTo>
                  <a:cubicBezTo>
                    <a:pt x="194" y="180"/>
                    <a:pt x="193" y="180"/>
                    <a:pt x="191" y="182"/>
                  </a:cubicBezTo>
                  <a:cubicBezTo>
                    <a:pt x="190" y="182"/>
                    <a:pt x="189" y="182"/>
                    <a:pt x="188" y="182"/>
                  </a:cubicBezTo>
                  <a:cubicBezTo>
                    <a:pt x="187" y="182"/>
                    <a:pt x="185" y="182"/>
                    <a:pt x="184" y="182"/>
                  </a:cubicBezTo>
                  <a:cubicBezTo>
                    <a:pt x="182" y="181"/>
                    <a:pt x="180" y="181"/>
                    <a:pt x="179" y="181"/>
                  </a:cubicBezTo>
                  <a:cubicBezTo>
                    <a:pt x="178" y="181"/>
                    <a:pt x="177" y="181"/>
                    <a:pt x="176" y="181"/>
                  </a:cubicBezTo>
                  <a:cubicBezTo>
                    <a:pt x="176" y="181"/>
                    <a:pt x="174" y="182"/>
                    <a:pt x="173" y="183"/>
                  </a:cubicBezTo>
                  <a:cubicBezTo>
                    <a:pt x="172" y="184"/>
                    <a:pt x="172" y="184"/>
                    <a:pt x="171" y="185"/>
                  </a:cubicBezTo>
                  <a:cubicBezTo>
                    <a:pt x="171" y="185"/>
                    <a:pt x="171" y="185"/>
                    <a:pt x="170" y="185"/>
                  </a:cubicBezTo>
                  <a:cubicBezTo>
                    <a:pt x="168" y="186"/>
                    <a:pt x="166" y="187"/>
                    <a:pt x="165" y="190"/>
                  </a:cubicBezTo>
                  <a:cubicBezTo>
                    <a:pt x="163" y="194"/>
                    <a:pt x="166" y="199"/>
                    <a:pt x="167" y="200"/>
                  </a:cubicBezTo>
                  <a:cubicBezTo>
                    <a:pt x="167" y="201"/>
                    <a:pt x="167" y="201"/>
                    <a:pt x="167" y="201"/>
                  </a:cubicBezTo>
                  <a:cubicBezTo>
                    <a:pt x="168" y="202"/>
                    <a:pt x="170" y="204"/>
                    <a:pt x="171" y="205"/>
                  </a:cubicBezTo>
                  <a:cubicBezTo>
                    <a:pt x="172" y="205"/>
                    <a:pt x="174" y="205"/>
                    <a:pt x="175" y="205"/>
                  </a:cubicBezTo>
                  <a:cubicBezTo>
                    <a:pt x="178" y="205"/>
                    <a:pt x="180" y="204"/>
                    <a:pt x="181" y="201"/>
                  </a:cubicBezTo>
                  <a:cubicBezTo>
                    <a:pt x="181" y="201"/>
                    <a:pt x="182" y="199"/>
                    <a:pt x="183" y="199"/>
                  </a:cubicBezTo>
                  <a:cubicBezTo>
                    <a:pt x="183" y="199"/>
                    <a:pt x="183" y="199"/>
                    <a:pt x="183" y="199"/>
                  </a:cubicBezTo>
                  <a:cubicBezTo>
                    <a:pt x="183" y="200"/>
                    <a:pt x="184" y="203"/>
                    <a:pt x="188" y="204"/>
                  </a:cubicBezTo>
                  <a:cubicBezTo>
                    <a:pt x="191" y="204"/>
                    <a:pt x="194" y="202"/>
                    <a:pt x="196" y="200"/>
                  </a:cubicBezTo>
                  <a:cubicBezTo>
                    <a:pt x="197" y="200"/>
                    <a:pt x="198" y="199"/>
                    <a:pt x="199" y="199"/>
                  </a:cubicBezTo>
                  <a:cubicBezTo>
                    <a:pt x="201" y="198"/>
                    <a:pt x="203" y="197"/>
                    <a:pt x="205" y="197"/>
                  </a:cubicBezTo>
                  <a:cubicBezTo>
                    <a:pt x="205" y="196"/>
                    <a:pt x="206" y="196"/>
                    <a:pt x="207" y="196"/>
                  </a:cubicBezTo>
                  <a:cubicBezTo>
                    <a:pt x="207" y="196"/>
                    <a:pt x="207" y="196"/>
                    <a:pt x="207" y="196"/>
                  </a:cubicBezTo>
                  <a:cubicBezTo>
                    <a:pt x="207" y="198"/>
                    <a:pt x="201" y="200"/>
                    <a:pt x="198" y="202"/>
                  </a:cubicBezTo>
                  <a:cubicBezTo>
                    <a:pt x="197" y="202"/>
                    <a:pt x="196" y="203"/>
                    <a:pt x="196" y="203"/>
                  </a:cubicBezTo>
                  <a:cubicBezTo>
                    <a:pt x="193" y="204"/>
                    <a:pt x="190" y="205"/>
                    <a:pt x="187" y="205"/>
                  </a:cubicBezTo>
                  <a:cubicBezTo>
                    <a:pt x="183" y="205"/>
                    <a:pt x="179" y="206"/>
                    <a:pt x="176" y="208"/>
                  </a:cubicBezTo>
                  <a:cubicBezTo>
                    <a:pt x="166" y="213"/>
                    <a:pt x="168" y="219"/>
                    <a:pt x="169" y="224"/>
                  </a:cubicBezTo>
                  <a:cubicBezTo>
                    <a:pt x="170" y="226"/>
                    <a:pt x="170" y="228"/>
                    <a:pt x="170" y="230"/>
                  </a:cubicBezTo>
                  <a:cubicBezTo>
                    <a:pt x="171" y="231"/>
                    <a:pt x="171" y="233"/>
                    <a:pt x="170" y="235"/>
                  </a:cubicBezTo>
                  <a:cubicBezTo>
                    <a:pt x="170" y="236"/>
                    <a:pt x="170" y="238"/>
                    <a:pt x="170" y="241"/>
                  </a:cubicBezTo>
                  <a:cubicBezTo>
                    <a:pt x="170" y="242"/>
                    <a:pt x="170" y="243"/>
                    <a:pt x="171" y="244"/>
                  </a:cubicBezTo>
                  <a:cubicBezTo>
                    <a:pt x="171" y="246"/>
                    <a:pt x="172" y="248"/>
                    <a:pt x="171" y="249"/>
                  </a:cubicBezTo>
                  <a:cubicBezTo>
                    <a:pt x="171" y="250"/>
                    <a:pt x="168" y="250"/>
                    <a:pt x="166" y="250"/>
                  </a:cubicBezTo>
                  <a:cubicBezTo>
                    <a:pt x="164" y="250"/>
                    <a:pt x="163" y="250"/>
                    <a:pt x="163" y="250"/>
                  </a:cubicBezTo>
                  <a:cubicBezTo>
                    <a:pt x="163" y="250"/>
                    <a:pt x="162" y="249"/>
                    <a:pt x="162" y="247"/>
                  </a:cubicBezTo>
                  <a:cubicBezTo>
                    <a:pt x="162" y="246"/>
                    <a:pt x="162" y="245"/>
                    <a:pt x="162" y="244"/>
                  </a:cubicBezTo>
                  <a:cubicBezTo>
                    <a:pt x="163" y="244"/>
                    <a:pt x="163" y="244"/>
                    <a:pt x="164" y="243"/>
                  </a:cubicBezTo>
                  <a:cubicBezTo>
                    <a:pt x="167" y="242"/>
                    <a:pt x="169" y="237"/>
                    <a:pt x="168" y="233"/>
                  </a:cubicBezTo>
                  <a:cubicBezTo>
                    <a:pt x="168" y="230"/>
                    <a:pt x="166" y="227"/>
                    <a:pt x="164" y="226"/>
                  </a:cubicBezTo>
                  <a:cubicBezTo>
                    <a:pt x="162" y="225"/>
                    <a:pt x="160" y="225"/>
                    <a:pt x="159" y="225"/>
                  </a:cubicBezTo>
                  <a:cubicBezTo>
                    <a:pt x="158" y="224"/>
                    <a:pt x="158" y="224"/>
                    <a:pt x="158" y="224"/>
                  </a:cubicBezTo>
                  <a:cubicBezTo>
                    <a:pt x="157" y="224"/>
                    <a:pt x="158" y="221"/>
                    <a:pt x="158" y="220"/>
                  </a:cubicBezTo>
                  <a:cubicBezTo>
                    <a:pt x="158" y="218"/>
                    <a:pt x="159" y="216"/>
                    <a:pt x="158" y="214"/>
                  </a:cubicBezTo>
                  <a:cubicBezTo>
                    <a:pt x="157" y="210"/>
                    <a:pt x="154" y="209"/>
                    <a:pt x="152" y="209"/>
                  </a:cubicBezTo>
                  <a:cubicBezTo>
                    <a:pt x="151" y="209"/>
                    <a:pt x="150" y="207"/>
                    <a:pt x="149" y="207"/>
                  </a:cubicBezTo>
                  <a:cubicBezTo>
                    <a:pt x="149" y="206"/>
                    <a:pt x="149" y="205"/>
                    <a:pt x="149" y="204"/>
                  </a:cubicBezTo>
                  <a:cubicBezTo>
                    <a:pt x="149" y="202"/>
                    <a:pt x="149" y="198"/>
                    <a:pt x="146" y="196"/>
                  </a:cubicBezTo>
                  <a:cubicBezTo>
                    <a:pt x="145" y="196"/>
                    <a:pt x="144" y="196"/>
                    <a:pt x="143" y="196"/>
                  </a:cubicBezTo>
                  <a:cubicBezTo>
                    <a:pt x="143" y="196"/>
                    <a:pt x="143" y="196"/>
                    <a:pt x="142" y="196"/>
                  </a:cubicBezTo>
                  <a:cubicBezTo>
                    <a:pt x="141" y="196"/>
                    <a:pt x="141" y="196"/>
                    <a:pt x="140" y="196"/>
                  </a:cubicBezTo>
                  <a:cubicBezTo>
                    <a:pt x="138" y="196"/>
                    <a:pt x="137" y="196"/>
                    <a:pt x="136" y="196"/>
                  </a:cubicBezTo>
                  <a:cubicBezTo>
                    <a:pt x="135" y="197"/>
                    <a:pt x="135" y="197"/>
                    <a:pt x="135" y="197"/>
                  </a:cubicBezTo>
                  <a:cubicBezTo>
                    <a:pt x="134" y="198"/>
                    <a:pt x="133" y="198"/>
                    <a:pt x="132" y="198"/>
                  </a:cubicBezTo>
                  <a:cubicBezTo>
                    <a:pt x="131" y="198"/>
                    <a:pt x="131" y="198"/>
                    <a:pt x="130" y="198"/>
                  </a:cubicBezTo>
                  <a:cubicBezTo>
                    <a:pt x="127" y="198"/>
                    <a:pt x="124" y="197"/>
                    <a:pt x="121" y="197"/>
                  </a:cubicBezTo>
                  <a:cubicBezTo>
                    <a:pt x="120" y="197"/>
                    <a:pt x="120" y="196"/>
                    <a:pt x="119" y="196"/>
                  </a:cubicBezTo>
                  <a:cubicBezTo>
                    <a:pt x="118" y="196"/>
                    <a:pt x="116" y="196"/>
                    <a:pt x="115" y="195"/>
                  </a:cubicBezTo>
                  <a:cubicBezTo>
                    <a:pt x="113" y="195"/>
                    <a:pt x="113" y="195"/>
                    <a:pt x="113" y="195"/>
                  </a:cubicBezTo>
                  <a:cubicBezTo>
                    <a:pt x="112" y="195"/>
                    <a:pt x="110" y="195"/>
                    <a:pt x="109" y="194"/>
                  </a:cubicBezTo>
                  <a:cubicBezTo>
                    <a:pt x="108" y="194"/>
                    <a:pt x="106" y="194"/>
                    <a:pt x="105" y="193"/>
                  </a:cubicBezTo>
                  <a:cubicBezTo>
                    <a:pt x="103" y="193"/>
                    <a:pt x="101" y="192"/>
                    <a:pt x="99" y="191"/>
                  </a:cubicBezTo>
                  <a:cubicBezTo>
                    <a:pt x="98" y="191"/>
                    <a:pt x="98" y="191"/>
                    <a:pt x="98" y="191"/>
                  </a:cubicBezTo>
                  <a:cubicBezTo>
                    <a:pt x="97" y="191"/>
                    <a:pt x="97" y="191"/>
                    <a:pt x="96" y="191"/>
                  </a:cubicBezTo>
                  <a:cubicBezTo>
                    <a:pt x="96" y="190"/>
                    <a:pt x="96" y="190"/>
                    <a:pt x="96" y="190"/>
                  </a:cubicBezTo>
                  <a:cubicBezTo>
                    <a:pt x="95" y="189"/>
                    <a:pt x="95" y="188"/>
                    <a:pt x="93" y="187"/>
                  </a:cubicBezTo>
                  <a:cubicBezTo>
                    <a:pt x="92" y="186"/>
                    <a:pt x="92" y="186"/>
                    <a:pt x="91" y="186"/>
                  </a:cubicBezTo>
                  <a:cubicBezTo>
                    <a:pt x="91" y="186"/>
                    <a:pt x="90" y="186"/>
                    <a:pt x="90" y="185"/>
                  </a:cubicBezTo>
                  <a:cubicBezTo>
                    <a:pt x="89" y="185"/>
                    <a:pt x="89" y="185"/>
                    <a:pt x="88" y="184"/>
                  </a:cubicBezTo>
                  <a:cubicBezTo>
                    <a:pt x="88" y="184"/>
                    <a:pt x="87" y="183"/>
                    <a:pt x="86" y="182"/>
                  </a:cubicBezTo>
                  <a:cubicBezTo>
                    <a:pt x="84" y="182"/>
                    <a:pt x="83" y="181"/>
                    <a:pt x="81" y="181"/>
                  </a:cubicBezTo>
                  <a:cubicBezTo>
                    <a:pt x="81" y="180"/>
                    <a:pt x="81" y="180"/>
                    <a:pt x="81" y="180"/>
                  </a:cubicBezTo>
                  <a:cubicBezTo>
                    <a:pt x="78" y="179"/>
                    <a:pt x="76" y="178"/>
                    <a:pt x="75" y="177"/>
                  </a:cubicBezTo>
                  <a:cubicBezTo>
                    <a:pt x="78" y="176"/>
                    <a:pt x="79" y="173"/>
                    <a:pt x="79" y="172"/>
                  </a:cubicBezTo>
                  <a:cubicBezTo>
                    <a:pt x="80" y="171"/>
                    <a:pt x="80" y="171"/>
                    <a:pt x="82" y="170"/>
                  </a:cubicBezTo>
                  <a:cubicBezTo>
                    <a:pt x="84" y="170"/>
                    <a:pt x="85" y="170"/>
                    <a:pt x="87" y="170"/>
                  </a:cubicBezTo>
                  <a:cubicBezTo>
                    <a:pt x="89" y="170"/>
                    <a:pt x="91" y="170"/>
                    <a:pt x="92" y="171"/>
                  </a:cubicBezTo>
                  <a:cubicBezTo>
                    <a:pt x="93" y="171"/>
                    <a:pt x="93" y="171"/>
                    <a:pt x="94" y="171"/>
                  </a:cubicBezTo>
                  <a:cubicBezTo>
                    <a:pt x="97" y="171"/>
                    <a:pt x="100" y="169"/>
                    <a:pt x="101" y="166"/>
                  </a:cubicBezTo>
                  <a:cubicBezTo>
                    <a:pt x="103" y="164"/>
                    <a:pt x="102" y="161"/>
                    <a:pt x="101" y="159"/>
                  </a:cubicBezTo>
                  <a:cubicBezTo>
                    <a:pt x="100" y="159"/>
                    <a:pt x="100" y="158"/>
                    <a:pt x="100" y="158"/>
                  </a:cubicBezTo>
                  <a:cubicBezTo>
                    <a:pt x="100" y="154"/>
                    <a:pt x="98" y="150"/>
                    <a:pt x="96" y="148"/>
                  </a:cubicBezTo>
                  <a:cubicBezTo>
                    <a:pt x="95" y="147"/>
                    <a:pt x="95" y="145"/>
                    <a:pt x="94" y="144"/>
                  </a:cubicBezTo>
                  <a:cubicBezTo>
                    <a:pt x="94" y="143"/>
                    <a:pt x="94" y="143"/>
                    <a:pt x="94" y="143"/>
                  </a:cubicBezTo>
                  <a:cubicBezTo>
                    <a:pt x="93" y="141"/>
                    <a:pt x="90" y="134"/>
                    <a:pt x="85" y="132"/>
                  </a:cubicBezTo>
                  <a:cubicBezTo>
                    <a:pt x="84" y="131"/>
                    <a:pt x="82" y="131"/>
                    <a:pt x="81" y="131"/>
                  </a:cubicBezTo>
                  <a:cubicBezTo>
                    <a:pt x="79" y="131"/>
                    <a:pt x="77" y="131"/>
                    <a:pt x="76" y="131"/>
                  </a:cubicBezTo>
                  <a:cubicBezTo>
                    <a:pt x="75" y="132"/>
                    <a:pt x="75" y="132"/>
                    <a:pt x="75" y="132"/>
                  </a:cubicBezTo>
                  <a:cubicBezTo>
                    <a:pt x="74" y="132"/>
                    <a:pt x="73" y="131"/>
                    <a:pt x="72" y="130"/>
                  </a:cubicBezTo>
                  <a:cubicBezTo>
                    <a:pt x="71" y="129"/>
                    <a:pt x="71" y="129"/>
                    <a:pt x="71" y="129"/>
                  </a:cubicBezTo>
                  <a:cubicBezTo>
                    <a:pt x="70" y="128"/>
                    <a:pt x="68" y="127"/>
                    <a:pt x="67" y="126"/>
                  </a:cubicBezTo>
                  <a:cubicBezTo>
                    <a:pt x="65" y="124"/>
                    <a:pt x="63" y="123"/>
                    <a:pt x="61" y="121"/>
                  </a:cubicBezTo>
                  <a:cubicBezTo>
                    <a:pt x="59" y="118"/>
                    <a:pt x="57" y="116"/>
                    <a:pt x="56" y="113"/>
                  </a:cubicBezTo>
                  <a:cubicBezTo>
                    <a:pt x="55" y="110"/>
                    <a:pt x="53" y="106"/>
                    <a:pt x="49" y="102"/>
                  </a:cubicBezTo>
                  <a:cubicBezTo>
                    <a:pt x="46" y="100"/>
                    <a:pt x="44" y="99"/>
                    <a:pt x="42" y="98"/>
                  </a:cubicBezTo>
                  <a:cubicBezTo>
                    <a:pt x="41" y="97"/>
                    <a:pt x="41" y="97"/>
                    <a:pt x="41" y="97"/>
                  </a:cubicBezTo>
                  <a:cubicBezTo>
                    <a:pt x="40" y="97"/>
                    <a:pt x="40" y="96"/>
                    <a:pt x="39" y="95"/>
                  </a:cubicBezTo>
                  <a:cubicBezTo>
                    <a:pt x="39" y="94"/>
                    <a:pt x="39" y="94"/>
                    <a:pt x="39" y="94"/>
                  </a:cubicBezTo>
                  <a:cubicBezTo>
                    <a:pt x="37" y="91"/>
                    <a:pt x="35" y="89"/>
                    <a:pt x="34" y="86"/>
                  </a:cubicBezTo>
                  <a:cubicBezTo>
                    <a:pt x="32" y="80"/>
                    <a:pt x="32" y="80"/>
                    <a:pt x="32" y="80"/>
                  </a:cubicBezTo>
                  <a:cubicBezTo>
                    <a:pt x="0" y="142"/>
                    <a:pt x="0" y="142"/>
                    <a:pt x="0" y="142"/>
                  </a:cubicBezTo>
                  <a:cubicBezTo>
                    <a:pt x="63" y="257"/>
                    <a:pt x="63" y="257"/>
                    <a:pt x="63" y="257"/>
                  </a:cubicBezTo>
                  <a:cubicBezTo>
                    <a:pt x="74" y="287"/>
                    <a:pt x="101" y="288"/>
                    <a:pt x="103" y="288"/>
                  </a:cubicBezTo>
                  <a:cubicBezTo>
                    <a:pt x="115" y="319"/>
                    <a:pt x="115" y="319"/>
                    <a:pt x="115" y="319"/>
                  </a:cubicBezTo>
                  <a:cubicBezTo>
                    <a:pt x="228" y="374"/>
                    <a:pt x="228" y="374"/>
                    <a:pt x="228" y="374"/>
                  </a:cubicBezTo>
                  <a:cubicBezTo>
                    <a:pt x="224" y="384"/>
                    <a:pt x="215" y="434"/>
                    <a:pt x="200" y="526"/>
                  </a:cubicBezTo>
                  <a:cubicBezTo>
                    <a:pt x="199" y="529"/>
                    <a:pt x="199" y="529"/>
                    <a:pt x="199" y="529"/>
                  </a:cubicBezTo>
                  <a:cubicBezTo>
                    <a:pt x="339" y="547"/>
                    <a:pt x="339" y="547"/>
                    <a:pt x="339" y="547"/>
                  </a:cubicBezTo>
                  <a:cubicBezTo>
                    <a:pt x="339" y="545"/>
                    <a:pt x="339" y="545"/>
                    <a:pt x="339" y="545"/>
                  </a:cubicBezTo>
                  <a:cubicBezTo>
                    <a:pt x="340" y="543"/>
                    <a:pt x="340" y="541"/>
                    <a:pt x="341" y="540"/>
                  </a:cubicBezTo>
                  <a:cubicBezTo>
                    <a:pt x="341" y="538"/>
                    <a:pt x="342" y="537"/>
                    <a:pt x="342" y="535"/>
                  </a:cubicBezTo>
                  <a:cubicBezTo>
                    <a:pt x="342" y="535"/>
                    <a:pt x="343" y="534"/>
                    <a:pt x="343" y="534"/>
                  </a:cubicBezTo>
                  <a:cubicBezTo>
                    <a:pt x="343" y="533"/>
                    <a:pt x="343" y="533"/>
                    <a:pt x="343" y="532"/>
                  </a:cubicBezTo>
                  <a:cubicBezTo>
                    <a:pt x="343" y="531"/>
                    <a:pt x="344" y="531"/>
                    <a:pt x="344" y="530"/>
                  </a:cubicBezTo>
                  <a:cubicBezTo>
                    <a:pt x="345" y="529"/>
                    <a:pt x="346" y="528"/>
                    <a:pt x="346" y="526"/>
                  </a:cubicBezTo>
                  <a:cubicBezTo>
                    <a:pt x="347" y="525"/>
                    <a:pt x="348" y="524"/>
                    <a:pt x="348" y="522"/>
                  </a:cubicBezTo>
                  <a:cubicBezTo>
                    <a:pt x="349" y="519"/>
                    <a:pt x="351" y="516"/>
                    <a:pt x="353" y="514"/>
                  </a:cubicBezTo>
                  <a:cubicBezTo>
                    <a:pt x="353" y="514"/>
                    <a:pt x="353" y="513"/>
                    <a:pt x="354" y="513"/>
                  </a:cubicBezTo>
                  <a:cubicBezTo>
                    <a:pt x="354" y="512"/>
                    <a:pt x="355" y="512"/>
                    <a:pt x="356" y="510"/>
                  </a:cubicBezTo>
                  <a:cubicBezTo>
                    <a:pt x="357" y="509"/>
                    <a:pt x="357" y="507"/>
                    <a:pt x="357" y="506"/>
                  </a:cubicBezTo>
                  <a:cubicBezTo>
                    <a:pt x="357" y="506"/>
                    <a:pt x="357" y="505"/>
                    <a:pt x="357" y="505"/>
                  </a:cubicBezTo>
                  <a:cubicBezTo>
                    <a:pt x="357" y="504"/>
                    <a:pt x="357" y="503"/>
                    <a:pt x="357" y="502"/>
                  </a:cubicBezTo>
                  <a:cubicBezTo>
                    <a:pt x="357" y="500"/>
                    <a:pt x="357" y="497"/>
                    <a:pt x="358" y="496"/>
                  </a:cubicBezTo>
                  <a:cubicBezTo>
                    <a:pt x="360" y="494"/>
                    <a:pt x="362" y="492"/>
                    <a:pt x="364" y="490"/>
                  </a:cubicBezTo>
                  <a:cubicBezTo>
                    <a:pt x="366" y="487"/>
                    <a:pt x="366" y="487"/>
                    <a:pt x="366" y="487"/>
                  </a:cubicBezTo>
                  <a:cubicBezTo>
                    <a:pt x="368" y="485"/>
                    <a:pt x="370" y="484"/>
                    <a:pt x="370" y="480"/>
                  </a:cubicBezTo>
                  <a:cubicBezTo>
                    <a:pt x="370" y="479"/>
                    <a:pt x="370" y="478"/>
                    <a:pt x="370" y="477"/>
                  </a:cubicBezTo>
                  <a:cubicBezTo>
                    <a:pt x="370" y="477"/>
                    <a:pt x="370" y="477"/>
                    <a:pt x="370" y="476"/>
                  </a:cubicBezTo>
                  <a:cubicBezTo>
                    <a:pt x="370" y="476"/>
                    <a:pt x="370" y="476"/>
                    <a:pt x="371" y="476"/>
                  </a:cubicBezTo>
                  <a:cubicBezTo>
                    <a:pt x="372" y="476"/>
                    <a:pt x="374" y="475"/>
                    <a:pt x="375" y="473"/>
                  </a:cubicBezTo>
                  <a:cubicBezTo>
                    <a:pt x="376" y="472"/>
                    <a:pt x="376" y="471"/>
                    <a:pt x="376" y="469"/>
                  </a:cubicBezTo>
                  <a:cubicBezTo>
                    <a:pt x="376" y="469"/>
                    <a:pt x="377" y="468"/>
                    <a:pt x="377" y="468"/>
                  </a:cubicBezTo>
                  <a:cubicBezTo>
                    <a:pt x="377" y="468"/>
                    <a:pt x="378" y="467"/>
                    <a:pt x="378" y="467"/>
                  </a:cubicBezTo>
                  <a:cubicBezTo>
                    <a:pt x="379" y="466"/>
                    <a:pt x="380" y="465"/>
                    <a:pt x="381" y="463"/>
                  </a:cubicBezTo>
                  <a:cubicBezTo>
                    <a:pt x="382" y="462"/>
                    <a:pt x="382" y="462"/>
                    <a:pt x="382" y="461"/>
                  </a:cubicBezTo>
                  <a:cubicBezTo>
                    <a:pt x="383" y="460"/>
                    <a:pt x="383" y="459"/>
                    <a:pt x="385" y="457"/>
                  </a:cubicBezTo>
                  <a:cubicBezTo>
                    <a:pt x="385" y="457"/>
                    <a:pt x="385" y="457"/>
                    <a:pt x="386" y="456"/>
                  </a:cubicBezTo>
                  <a:cubicBezTo>
                    <a:pt x="387" y="456"/>
                    <a:pt x="388" y="455"/>
                    <a:pt x="388" y="453"/>
                  </a:cubicBezTo>
                  <a:cubicBezTo>
                    <a:pt x="389" y="454"/>
                    <a:pt x="391" y="454"/>
                    <a:pt x="392" y="454"/>
                  </a:cubicBezTo>
                  <a:cubicBezTo>
                    <a:pt x="394" y="454"/>
                    <a:pt x="396" y="453"/>
                    <a:pt x="396" y="449"/>
                  </a:cubicBezTo>
                  <a:cubicBezTo>
                    <a:pt x="396" y="448"/>
                    <a:pt x="396" y="448"/>
                    <a:pt x="396" y="447"/>
                  </a:cubicBezTo>
                  <a:cubicBezTo>
                    <a:pt x="397" y="447"/>
                    <a:pt x="397" y="447"/>
                    <a:pt x="398" y="447"/>
                  </a:cubicBezTo>
                  <a:cubicBezTo>
                    <a:pt x="398" y="447"/>
                    <a:pt x="399" y="447"/>
                    <a:pt x="399" y="447"/>
                  </a:cubicBezTo>
                  <a:cubicBezTo>
                    <a:pt x="401" y="448"/>
                    <a:pt x="402" y="448"/>
                    <a:pt x="403" y="448"/>
                  </a:cubicBezTo>
                  <a:cubicBezTo>
                    <a:pt x="405" y="448"/>
                    <a:pt x="407" y="447"/>
                    <a:pt x="408" y="446"/>
                  </a:cubicBezTo>
                  <a:cubicBezTo>
                    <a:pt x="409" y="445"/>
                    <a:pt x="409" y="444"/>
                    <a:pt x="410" y="443"/>
                  </a:cubicBezTo>
                  <a:cubicBezTo>
                    <a:pt x="410" y="443"/>
                    <a:pt x="410" y="443"/>
                    <a:pt x="410" y="443"/>
                  </a:cubicBezTo>
                  <a:cubicBezTo>
                    <a:pt x="411" y="442"/>
                    <a:pt x="411" y="442"/>
                    <a:pt x="412" y="442"/>
                  </a:cubicBezTo>
                  <a:cubicBezTo>
                    <a:pt x="413" y="441"/>
                    <a:pt x="413" y="441"/>
                    <a:pt x="413" y="441"/>
                  </a:cubicBezTo>
                  <a:cubicBezTo>
                    <a:pt x="415" y="440"/>
                    <a:pt x="418" y="438"/>
                    <a:pt x="418" y="434"/>
                  </a:cubicBezTo>
                  <a:cubicBezTo>
                    <a:pt x="419" y="431"/>
                    <a:pt x="419" y="428"/>
                    <a:pt x="418" y="426"/>
                  </a:cubicBezTo>
                  <a:cubicBezTo>
                    <a:pt x="417" y="423"/>
                    <a:pt x="416" y="420"/>
                    <a:pt x="414" y="418"/>
                  </a:cubicBezTo>
                  <a:cubicBezTo>
                    <a:pt x="414" y="418"/>
                    <a:pt x="414" y="418"/>
                    <a:pt x="415" y="418"/>
                  </a:cubicBezTo>
                  <a:cubicBezTo>
                    <a:pt x="415" y="418"/>
                    <a:pt x="415" y="418"/>
                    <a:pt x="415" y="418"/>
                  </a:cubicBezTo>
                  <a:cubicBezTo>
                    <a:pt x="419" y="418"/>
                    <a:pt x="424" y="416"/>
                    <a:pt x="427" y="413"/>
                  </a:cubicBezTo>
                  <a:cubicBezTo>
                    <a:pt x="428" y="411"/>
                    <a:pt x="429" y="408"/>
                    <a:pt x="430" y="405"/>
                  </a:cubicBezTo>
                  <a:cubicBezTo>
                    <a:pt x="431" y="399"/>
                    <a:pt x="432" y="397"/>
                    <a:pt x="434" y="397"/>
                  </a:cubicBezTo>
                  <a:cubicBezTo>
                    <a:pt x="435" y="397"/>
                    <a:pt x="435" y="397"/>
                    <a:pt x="435" y="397"/>
                  </a:cubicBezTo>
                  <a:cubicBezTo>
                    <a:pt x="437" y="397"/>
                    <a:pt x="438" y="398"/>
                    <a:pt x="441" y="399"/>
                  </a:cubicBezTo>
                  <a:cubicBezTo>
                    <a:pt x="443" y="400"/>
                    <a:pt x="446" y="401"/>
                    <a:pt x="449" y="401"/>
                  </a:cubicBezTo>
                  <a:cubicBezTo>
                    <a:pt x="451" y="401"/>
                    <a:pt x="452" y="401"/>
                    <a:pt x="453" y="400"/>
                  </a:cubicBezTo>
                  <a:cubicBezTo>
                    <a:pt x="461" y="398"/>
                    <a:pt x="464" y="391"/>
                    <a:pt x="466" y="385"/>
                  </a:cubicBezTo>
                  <a:cubicBezTo>
                    <a:pt x="468" y="380"/>
                    <a:pt x="471" y="375"/>
                    <a:pt x="474" y="370"/>
                  </a:cubicBezTo>
                  <a:cubicBezTo>
                    <a:pt x="474" y="369"/>
                    <a:pt x="474" y="369"/>
                    <a:pt x="474" y="369"/>
                  </a:cubicBezTo>
                  <a:cubicBezTo>
                    <a:pt x="476" y="367"/>
                    <a:pt x="478" y="364"/>
                    <a:pt x="479" y="360"/>
                  </a:cubicBezTo>
                  <a:cubicBezTo>
                    <a:pt x="479" y="359"/>
                    <a:pt x="480" y="358"/>
                    <a:pt x="480" y="357"/>
                  </a:cubicBezTo>
                  <a:cubicBezTo>
                    <a:pt x="480" y="356"/>
                    <a:pt x="480" y="356"/>
                    <a:pt x="480" y="355"/>
                  </a:cubicBezTo>
                  <a:cubicBezTo>
                    <a:pt x="480" y="355"/>
                    <a:pt x="480" y="355"/>
                    <a:pt x="480" y="355"/>
                  </a:cubicBezTo>
                  <a:cubicBezTo>
                    <a:pt x="480" y="353"/>
                    <a:pt x="481" y="351"/>
                    <a:pt x="479" y="349"/>
                  </a:cubicBezTo>
                  <a:cubicBezTo>
                    <a:pt x="478" y="348"/>
                    <a:pt x="478" y="347"/>
                    <a:pt x="477" y="347"/>
                  </a:cubicBezTo>
                  <a:cubicBezTo>
                    <a:pt x="478" y="346"/>
                    <a:pt x="478" y="345"/>
                    <a:pt x="479" y="343"/>
                  </a:cubicBezTo>
                  <a:cubicBezTo>
                    <a:pt x="479" y="343"/>
                    <a:pt x="479" y="342"/>
                    <a:pt x="479" y="342"/>
                  </a:cubicBezTo>
                  <a:cubicBezTo>
                    <a:pt x="479" y="341"/>
                    <a:pt x="479" y="341"/>
                    <a:pt x="480" y="340"/>
                  </a:cubicBezTo>
                  <a:cubicBezTo>
                    <a:pt x="482" y="339"/>
                    <a:pt x="484" y="337"/>
                    <a:pt x="486" y="335"/>
                  </a:cubicBezTo>
                  <a:cubicBezTo>
                    <a:pt x="487" y="333"/>
                    <a:pt x="488" y="331"/>
                    <a:pt x="488" y="328"/>
                  </a:cubicBezTo>
                  <a:cubicBezTo>
                    <a:pt x="488" y="327"/>
                    <a:pt x="488" y="326"/>
                    <a:pt x="489" y="325"/>
                  </a:cubicBezTo>
                  <a:cubicBezTo>
                    <a:pt x="489" y="324"/>
                    <a:pt x="490" y="324"/>
                    <a:pt x="491" y="323"/>
                  </a:cubicBezTo>
                  <a:cubicBezTo>
                    <a:pt x="493" y="322"/>
                    <a:pt x="495" y="320"/>
                    <a:pt x="496" y="316"/>
                  </a:cubicBezTo>
                  <a:cubicBezTo>
                    <a:pt x="496" y="313"/>
                    <a:pt x="495" y="310"/>
                    <a:pt x="492" y="309"/>
                  </a:cubicBezTo>
                  <a:cubicBezTo>
                    <a:pt x="491" y="308"/>
                    <a:pt x="490" y="308"/>
                    <a:pt x="489" y="308"/>
                  </a:cubicBezTo>
                  <a:cubicBezTo>
                    <a:pt x="488" y="308"/>
                    <a:pt x="488" y="308"/>
                    <a:pt x="487" y="307"/>
                  </a:cubicBezTo>
                  <a:cubicBezTo>
                    <a:pt x="486" y="307"/>
                    <a:pt x="485" y="306"/>
                    <a:pt x="484" y="305"/>
                  </a:cubicBezTo>
                  <a:cubicBezTo>
                    <a:pt x="482" y="303"/>
                    <a:pt x="482" y="302"/>
                    <a:pt x="482" y="302"/>
                  </a:cubicBezTo>
                  <a:cubicBezTo>
                    <a:pt x="483" y="302"/>
                    <a:pt x="485" y="302"/>
                    <a:pt x="486" y="302"/>
                  </a:cubicBezTo>
                  <a:cubicBezTo>
                    <a:pt x="487" y="302"/>
                    <a:pt x="487" y="302"/>
                    <a:pt x="487" y="302"/>
                  </a:cubicBezTo>
                  <a:cubicBezTo>
                    <a:pt x="488" y="302"/>
                    <a:pt x="489" y="302"/>
                    <a:pt x="490" y="302"/>
                  </a:cubicBezTo>
                  <a:cubicBezTo>
                    <a:pt x="491" y="302"/>
                    <a:pt x="492" y="301"/>
                    <a:pt x="493" y="301"/>
                  </a:cubicBezTo>
                  <a:cubicBezTo>
                    <a:pt x="495" y="301"/>
                    <a:pt x="496" y="300"/>
                    <a:pt x="498" y="300"/>
                  </a:cubicBezTo>
                  <a:cubicBezTo>
                    <a:pt x="499" y="305"/>
                    <a:pt x="502" y="312"/>
                    <a:pt x="509" y="313"/>
                  </a:cubicBezTo>
                  <a:cubicBezTo>
                    <a:pt x="510" y="313"/>
                    <a:pt x="510" y="313"/>
                    <a:pt x="510" y="313"/>
                  </a:cubicBezTo>
                  <a:cubicBezTo>
                    <a:pt x="510" y="313"/>
                    <a:pt x="511" y="313"/>
                    <a:pt x="511" y="313"/>
                  </a:cubicBezTo>
                  <a:cubicBezTo>
                    <a:pt x="513" y="313"/>
                    <a:pt x="514" y="313"/>
                    <a:pt x="516" y="311"/>
                  </a:cubicBezTo>
                  <a:cubicBezTo>
                    <a:pt x="517" y="310"/>
                    <a:pt x="517" y="309"/>
                    <a:pt x="517" y="308"/>
                  </a:cubicBezTo>
                  <a:cubicBezTo>
                    <a:pt x="517" y="308"/>
                    <a:pt x="517" y="308"/>
                    <a:pt x="517" y="308"/>
                  </a:cubicBezTo>
                  <a:cubicBezTo>
                    <a:pt x="518" y="308"/>
                    <a:pt x="519" y="309"/>
                    <a:pt x="520" y="309"/>
                  </a:cubicBezTo>
                  <a:cubicBezTo>
                    <a:pt x="521" y="309"/>
                    <a:pt x="521" y="309"/>
                    <a:pt x="522" y="309"/>
                  </a:cubicBezTo>
                  <a:cubicBezTo>
                    <a:pt x="523" y="308"/>
                    <a:pt x="525" y="307"/>
                    <a:pt x="526" y="305"/>
                  </a:cubicBezTo>
                  <a:cubicBezTo>
                    <a:pt x="526" y="304"/>
                    <a:pt x="526" y="304"/>
                    <a:pt x="526" y="303"/>
                  </a:cubicBezTo>
                  <a:cubicBezTo>
                    <a:pt x="527" y="304"/>
                    <a:pt x="528" y="304"/>
                    <a:pt x="528" y="304"/>
                  </a:cubicBezTo>
                  <a:cubicBezTo>
                    <a:pt x="529" y="305"/>
                    <a:pt x="530" y="305"/>
                    <a:pt x="531" y="305"/>
                  </a:cubicBezTo>
                  <a:cubicBezTo>
                    <a:pt x="535" y="305"/>
                    <a:pt x="537" y="301"/>
                    <a:pt x="538" y="299"/>
                  </a:cubicBezTo>
                  <a:cubicBezTo>
                    <a:pt x="539" y="298"/>
                    <a:pt x="539" y="297"/>
                    <a:pt x="540" y="297"/>
                  </a:cubicBezTo>
                  <a:cubicBezTo>
                    <a:pt x="541" y="296"/>
                    <a:pt x="541" y="295"/>
                    <a:pt x="542" y="294"/>
                  </a:cubicBezTo>
                  <a:cubicBezTo>
                    <a:pt x="542" y="293"/>
                    <a:pt x="543" y="293"/>
                    <a:pt x="543" y="292"/>
                  </a:cubicBezTo>
                  <a:cubicBezTo>
                    <a:pt x="544" y="292"/>
                    <a:pt x="545" y="291"/>
                    <a:pt x="545" y="291"/>
                  </a:cubicBezTo>
                  <a:cubicBezTo>
                    <a:pt x="547" y="290"/>
                    <a:pt x="549" y="289"/>
                    <a:pt x="550" y="286"/>
                  </a:cubicBezTo>
                  <a:cubicBezTo>
                    <a:pt x="551" y="285"/>
                    <a:pt x="551" y="284"/>
                    <a:pt x="552" y="283"/>
                  </a:cubicBezTo>
                  <a:cubicBezTo>
                    <a:pt x="552" y="281"/>
                    <a:pt x="552" y="280"/>
                    <a:pt x="553" y="280"/>
                  </a:cubicBezTo>
                  <a:cubicBezTo>
                    <a:pt x="553" y="279"/>
                    <a:pt x="554" y="279"/>
                    <a:pt x="555" y="278"/>
                  </a:cubicBezTo>
                  <a:cubicBezTo>
                    <a:pt x="556" y="278"/>
                    <a:pt x="558" y="277"/>
                    <a:pt x="559" y="276"/>
                  </a:cubicBezTo>
                  <a:cubicBezTo>
                    <a:pt x="562" y="272"/>
                    <a:pt x="562" y="268"/>
                    <a:pt x="561" y="264"/>
                  </a:cubicBezTo>
                  <a:cubicBezTo>
                    <a:pt x="561" y="263"/>
                    <a:pt x="561" y="262"/>
                    <a:pt x="561" y="261"/>
                  </a:cubicBezTo>
                  <a:cubicBezTo>
                    <a:pt x="561" y="261"/>
                    <a:pt x="561" y="260"/>
                    <a:pt x="561" y="260"/>
                  </a:cubicBezTo>
                  <a:cubicBezTo>
                    <a:pt x="562" y="259"/>
                    <a:pt x="562" y="257"/>
                    <a:pt x="561" y="255"/>
                  </a:cubicBezTo>
                  <a:cubicBezTo>
                    <a:pt x="560" y="253"/>
                    <a:pt x="558" y="251"/>
                    <a:pt x="556" y="248"/>
                  </a:cubicBezTo>
                  <a:cubicBezTo>
                    <a:pt x="555" y="247"/>
                    <a:pt x="554" y="246"/>
                    <a:pt x="552" y="244"/>
                  </a:cubicBezTo>
                  <a:cubicBezTo>
                    <a:pt x="551" y="242"/>
                    <a:pt x="550" y="241"/>
                    <a:pt x="549" y="239"/>
                  </a:cubicBezTo>
                  <a:cubicBezTo>
                    <a:pt x="548" y="238"/>
                    <a:pt x="547" y="237"/>
                    <a:pt x="547" y="235"/>
                  </a:cubicBezTo>
                  <a:cubicBezTo>
                    <a:pt x="547" y="234"/>
                    <a:pt x="546" y="232"/>
                    <a:pt x="545" y="231"/>
                  </a:cubicBezTo>
                  <a:cubicBezTo>
                    <a:pt x="545" y="230"/>
                    <a:pt x="544" y="229"/>
                    <a:pt x="543" y="228"/>
                  </a:cubicBezTo>
                  <a:cubicBezTo>
                    <a:pt x="542" y="227"/>
                    <a:pt x="540" y="224"/>
                    <a:pt x="540" y="223"/>
                  </a:cubicBezTo>
                  <a:cubicBezTo>
                    <a:pt x="540" y="223"/>
                    <a:pt x="540" y="223"/>
                    <a:pt x="540" y="223"/>
                  </a:cubicBezTo>
                  <a:cubicBezTo>
                    <a:pt x="540" y="223"/>
                    <a:pt x="541" y="223"/>
                    <a:pt x="541" y="223"/>
                  </a:cubicBezTo>
                  <a:cubicBezTo>
                    <a:pt x="542" y="223"/>
                    <a:pt x="543" y="223"/>
                    <a:pt x="544" y="223"/>
                  </a:cubicBezTo>
                  <a:cubicBezTo>
                    <a:pt x="546" y="223"/>
                    <a:pt x="547" y="222"/>
                    <a:pt x="549" y="221"/>
                  </a:cubicBezTo>
                  <a:cubicBezTo>
                    <a:pt x="550" y="220"/>
                    <a:pt x="551" y="218"/>
                    <a:pt x="553" y="217"/>
                  </a:cubicBezTo>
                  <a:cubicBezTo>
                    <a:pt x="555" y="214"/>
                    <a:pt x="556" y="212"/>
                    <a:pt x="556" y="209"/>
                  </a:cubicBezTo>
                  <a:cubicBezTo>
                    <a:pt x="556" y="203"/>
                    <a:pt x="552" y="203"/>
                    <a:pt x="550" y="203"/>
                  </a:cubicBezTo>
                  <a:cubicBezTo>
                    <a:pt x="549" y="203"/>
                    <a:pt x="549" y="203"/>
                    <a:pt x="548" y="202"/>
                  </a:cubicBezTo>
                  <a:cubicBezTo>
                    <a:pt x="548" y="202"/>
                    <a:pt x="548" y="202"/>
                    <a:pt x="548" y="202"/>
                  </a:cubicBezTo>
                  <a:cubicBezTo>
                    <a:pt x="549" y="200"/>
                    <a:pt x="552" y="197"/>
                    <a:pt x="551" y="193"/>
                  </a:cubicBezTo>
                  <a:cubicBezTo>
                    <a:pt x="551" y="192"/>
                    <a:pt x="550" y="190"/>
                    <a:pt x="548" y="189"/>
                  </a:cubicBezTo>
                  <a:cubicBezTo>
                    <a:pt x="546" y="188"/>
                    <a:pt x="544" y="187"/>
                    <a:pt x="542" y="187"/>
                  </a:cubicBezTo>
                  <a:cubicBezTo>
                    <a:pt x="540" y="187"/>
                    <a:pt x="539" y="186"/>
                    <a:pt x="538" y="185"/>
                  </a:cubicBezTo>
                  <a:cubicBezTo>
                    <a:pt x="537" y="185"/>
                    <a:pt x="536" y="184"/>
                    <a:pt x="536" y="184"/>
                  </a:cubicBezTo>
                  <a:cubicBezTo>
                    <a:pt x="535" y="183"/>
                    <a:pt x="534" y="181"/>
                    <a:pt x="533" y="180"/>
                  </a:cubicBezTo>
                  <a:cubicBezTo>
                    <a:pt x="532" y="180"/>
                    <a:pt x="532" y="180"/>
                    <a:pt x="532" y="180"/>
                  </a:cubicBezTo>
                  <a:cubicBezTo>
                    <a:pt x="532" y="180"/>
                    <a:pt x="532" y="179"/>
                    <a:pt x="532" y="179"/>
                  </a:cubicBezTo>
                  <a:cubicBezTo>
                    <a:pt x="533" y="176"/>
                    <a:pt x="533" y="174"/>
                    <a:pt x="532" y="173"/>
                  </a:cubicBezTo>
                  <a:cubicBezTo>
                    <a:pt x="531" y="172"/>
                    <a:pt x="530" y="170"/>
                    <a:pt x="526" y="170"/>
                  </a:cubicBezTo>
                  <a:cubicBezTo>
                    <a:pt x="523" y="170"/>
                    <a:pt x="520" y="171"/>
                    <a:pt x="519" y="172"/>
                  </a:cubicBezTo>
                  <a:cubicBezTo>
                    <a:pt x="518" y="173"/>
                    <a:pt x="517" y="173"/>
                    <a:pt x="516" y="173"/>
                  </a:cubicBezTo>
                  <a:cubicBezTo>
                    <a:pt x="515" y="173"/>
                    <a:pt x="515" y="173"/>
                    <a:pt x="514" y="173"/>
                  </a:cubicBezTo>
                  <a:cubicBezTo>
                    <a:pt x="513" y="172"/>
                    <a:pt x="513" y="172"/>
                    <a:pt x="512" y="171"/>
                  </a:cubicBezTo>
                  <a:cubicBezTo>
                    <a:pt x="511" y="170"/>
                    <a:pt x="510" y="169"/>
                    <a:pt x="508" y="168"/>
                  </a:cubicBezTo>
                  <a:cubicBezTo>
                    <a:pt x="508" y="168"/>
                    <a:pt x="508" y="168"/>
                    <a:pt x="507" y="168"/>
                  </a:cubicBezTo>
                  <a:cubicBezTo>
                    <a:pt x="509" y="168"/>
                    <a:pt x="510" y="168"/>
                    <a:pt x="511" y="168"/>
                  </a:cubicBezTo>
                  <a:cubicBezTo>
                    <a:pt x="513" y="168"/>
                    <a:pt x="516" y="168"/>
                    <a:pt x="518" y="167"/>
                  </a:cubicBezTo>
                  <a:cubicBezTo>
                    <a:pt x="519" y="167"/>
                    <a:pt x="520" y="167"/>
                    <a:pt x="520" y="167"/>
                  </a:cubicBezTo>
                  <a:cubicBezTo>
                    <a:pt x="521" y="167"/>
                    <a:pt x="522" y="167"/>
                    <a:pt x="524" y="168"/>
                  </a:cubicBezTo>
                  <a:cubicBezTo>
                    <a:pt x="525" y="168"/>
                    <a:pt x="526" y="169"/>
                    <a:pt x="526" y="169"/>
                  </a:cubicBezTo>
                  <a:cubicBezTo>
                    <a:pt x="528" y="170"/>
                    <a:pt x="530" y="170"/>
                    <a:pt x="531" y="170"/>
                  </a:cubicBezTo>
                  <a:cubicBezTo>
                    <a:pt x="535" y="170"/>
                    <a:pt x="538" y="168"/>
                    <a:pt x="540" y="165"/>
                  </a:cubicBezTo>
                  <a:cubicBezTo>
                    <a:pt x="543" y="162"/>
                    <a:pt x="547" y="160"/>
                    <a:pt x="551" y="160"/>
                  </a:cubicBezTo>
                  <a:cubicBezTo>
                    <a:pt x="552" y="160"/>
                    <a:pt x="554" y="161"/>
                    <a:pt x="555" y="161"/>
                  </a:cubicBezTo>
                  <a:cubicBezTo>
                    <a:pt x="557" y="161"/>
                    <a:pt x="558" y="162"/>
                    <a:pt x="560" y="162"/>
                  </a:cubicBezTo>
                  <a:cubicBezTo>
                    <a:pt x="563" y="163"/>
                    <a:pt x="567" y="165"/>
                    <a:pt x="571" y="165"/>
                  </a:cubicBezTo>
                  <a:cubicBezTo>
                    <a:pt x="573" y="165"/>
                    <a:pt x="575" y="164"/>
                    <a:pt x="577" y="164"/>
                  </a:cubicBezTo>
                  <a:cubicBezTo>
                    <a:pt x="581" y="162"/>
                    <a:pt x="582" y="159"/>
                    <a:pt x="582" y="157"/>
                  </a:cubicBezTo>
                  <a:cubicBezTo>
                    <a:pt x="583" y="152"/>
                    <a:pt x="579" y="147"/>
                    <a:pt x="578" y="146"/>
                  </a:cubicBezTo>
                  <a:cubicBezTo>
                    <a:pt x="579" y="146"/>
                    <a:pt x="579" y="147"/>
                    <a:pt x="580" y="147"/>
                  </a:cubicBezTo>
                  <a:cubicBezTo>
                    <a:pt x="582" y="147"/>
                    <a:pt x="583" y="148"/>
                    <a:pt x="585" y="148"/>
                  </a:cubicBezTo>
                  <a:cubicBezTo>
                    <a:pt x="585" y="148"/>
                    <a:pt x="586" y="148"/>
                    <a:pt x="586" y="148"/>
                  </a:cubicBezTo>
                  <a:cubicBezTo>
                    <a:pt x="587" y="147"/>
                    <a:pt x="587" y="147"/>
                    <a:pt x="588" y="147"/>
                  </a:cubicBezTo>
                  <a:cubicBezTo>
                    <a:pt x="588" y="147"/>
                    <a:pt x="589" y="148"/>
                    <a:pt x="589" y="148"/>
                  </a:cubicBezTo>
                  <a:cubicBezTo>
                    <a:pt x="589" y="148"/>
                    <a:pt x="589" y="148"/>
                    <a:pt x="589" y="148"/>
                  </a:cubicBezTo>
                  <a:cubicBezTo>
                    <a:pt x="589" y="148"/>
                    <a:pt x="589" y="148"/>
                    <a:pt x="589" y="150"/>
                  </a:cubicBezTo>
                  <a:cubicBezTo>
                    <a:pt x="589" y="150"/>
                    <a:pt x="589" y="151"/>
                    <a:pt x="589" y="151"/>
                  </a:cubicBezTo>
                  <a:cubicBezTo>
                    <a:pt x="589" y="153"/>
                    <a:pt x="588" y="157"/>
                    <a:pt x="591" y="160"/>
                  </a:cubicBezTo>
                  <a:cubicBezTo>
                    <a:pt x="592" y="160"/>
                    <a:pt x="594" y="161"/>
                    <a:pt x="595" y="161"/>
                  </a:cubicBezTo>
                  <a:cubicBezTo>
                    <a:pt x="596" y="161"/>
                    <a:pt x="597" y="161"/>
                    <a:pt x="598" y="160"/>
                  </a:cubicBezTo>
                  <a:cubicBezTo>
                    <a:pt x="599" y="160"/>
                    <a:pt x="599" y="160"/>
                    <a:pt x="600" y="160"/>
                  </a:cubicBezTo>
                  <a:cubicBezTo>
                    <a:pt x="600" y="160"/>
                    <a:pt x="600" y="160"/>
                    <a:pt x="600" y="160"/>
                  </a:cubicBezTo>
                  <a:cubicBezTo>
                    <a:pt x="600" y="160"/>
                    <a:pt x="600" y="160"/>
                    <a:pt x="600" y="160"/>
                  </a:cubicBezTo>
                  <a:cubicBezTo>
                    <a:pt x="600" y="160"/>
                    <a:pt x="600" y="160"/>
                    <a:pt x="600" y="160"/>
                  </a:cubicBezTo>
                  <a:cubicBezTo>
                    <a:pt x="600" y="160"/>
                    <a:pt x="601" y="161"/>
                    <a:pt x="601" y="162"/>
                  </a:cubicBezTo>
                  <a:cubicBezTo>
                    <a:pt x="601" y="163"/>
                    <a:pt x="601" y="163"/>
                    <a:pt x="601" y="163"/>
                  </a:cubicBezTo>
                  <a:cubicBezTo>
                    <a:pt x="601" y="167"/>
                    <a:pt x="603" y="168"/>
                    <a:pt x="606" y="168"/>
                  </a:cubicBezTo>
                  <a:cubicBezTo>
                    <a:pt x="606" y="168"/>
                    <a:pt x="607" y="169"/>
                    <a:pt x="607" y="169"/>
                  </a:cubicBezTo>
                  <a:cubicBezTo>
                    <a:pt x="608" y="169"/>
                    <a:pt x="608" y="170"/>
                    <a:pt x="609" y="170"/>
                  </a:cubicBezTo>
                  <a:cubicBezTo>
                    <a:pt x="610" y="171"/>
                    <a:pt x="611" y="173"/>
                    <a:pt x="613" y="174"/>
                  </a:cubicBezTo>
                  <a:cubicBezTo>
                    <a:pt x="615" y="174"/>
                    <a:pt x="617" y="174"/>
                    <a:pt x="618" y="174"/>
                  </a:cubicBezTo>
                  <a:cubicBezTo>
                    <a:pt x="620" y="174"/>
                    <a:pt x="621" y="174"/>
                    <a:pt x="622" y="175"/>
                  </a:cubicBezTo>
                  <a:cubicBezTo>
                    <a:pt x="623" y="177"/>
                    <a:pt x="623" y="178"/>
                    <a:pt x="623" y="179"/>
                  </a:cubicBezTo>
                  <a:cubicBezTo>
                    <a:pt x="623" y="179"/>
                    <a:pt x="622" y="180"/>
                    <a:pt x="622" y="181"/>
                  </a:cubicBezTo>
                  <a:cubicBezTo>
                    <a:pt x="621" y="181"/>
                    <a:pt x="620" y="181"/>
                    <a:pt x="619" y="182"/>
                  </a:cubicBezTo>
                  <a:cubicBezTo>
                    <a:pt x="617" y="182"/>
                    <a:pt x="614" y="183"/>
                    <a:pt x="612" y="187"/>
                  </a:cubicBezTo>
                  <a:cubicBezTo>
                    <a:pt x="611" y="190"/>
                    <a:pt x="611" y="197"/>
                    <a:pt x="613" y="200"/>
                  </a:cubicBezTo>
                  <a:cubicBezTo>
                    <a:pt x="614" y="202"/>
                    <a:pt x="616" y="203"/>
                    <a:pt x="618" y="203"/>
                  </a:cubicBezTo>
                  <a:cubicBezTo>
                    <a:pt x="619" y="203"/>
                    <a:pt x="621" y="203"/>
                    <a:pt x="622" y="202"/>
                  </a:cubicBezTo>
                  <a:cubicBezTo>
                    <a:pt x="626" y="199"/>
                    <a:pt x="628" y="195"/>
                    <a:pt x="630" y="192"/>
                  </a:cubicBezTo>
                  <a:cubicBezTo>
                    <a:pt x="631" y="189"/>
                    <a:pt x="633" y="187"/>
                    <a:pt x="635" y="185"/>
                  </a:cubicBezTo>
                  <a:cubicBezTo>
                    <a:pt x="636" y="185"/>
                    <a:pt x="638" y="184"/>
                    <a:pt x="638" y="184"/>
                  </a:cubicBezTo>
                  <a:cubicBezTo>
                    <a:pt x="638" y="184"/>
                    <a:pt x="638" y="185"/>
                    <a:pt x="638" y="185"/>
                  </a:cubicBezTo>
                  <a:cubicBezTo>
                    <a:pt x="638" y="187"/>
                    <a:pt x="638" y="188"/>
                    <a:pt x="638" y="189"/>
                  </a:cubicBezTo>
                  <a:cubicBezTo>
                    <a:pt x="638" y="192"/>
                    <a:pt x="639" y="194"/>
                    <a:pt x="641" y="197"/>
                  </a:cubicBezTo>
                  <a:cubicBezTo>
                    <a:pt x="643" y="198"/>
                    <a:pt x="646" y="201"/>
                    <a:pt x="649" y="201"/>
                  </a:cubicBezTo>
                  <a:cubicBezTo>
                    <a:pt x="650" y="201"/>
                    <a:pt x="650" y="201"/>
                    <a:pt x="650" y="201"/>
                  </a:cubicBezTo>
                  <a:cubicBezTo>
                    <a:pt x="650" y="201"/>
                    <a:pt x="650" y="201"/>
                    <a:pt x="650" y="201"/>
                  </a:cubicBezTo>
                  <a:cubicBezTo>
                    <a:pt x="652" y="201"/>
                    <a:pt x="652" y="200"/>
                    <a:pt x="653" y="200"/>
                  </a:cubicBezTo>
                  <a:cubicBezTo>
                    <a:pt x="653" y="205"/>
                    <a:pt x="656" y="207"/>
                    <a:pt x="657" y="207"/>
                  </a:cubicBezTo>
                  <a:cubicBezTo>
                    <a:pt x="658" y="208"/>
                    <a:pt x="659" y="208"/>
                    <a:pt x="660" y="208"/>
                  </a:cubicBezTo>
                  <a:cubicBezTo>
                    <a:pt x="661" y="208"/>
                    <a:pt x="662" y="208"/>
                    <a:pt x="663" y="207"/>
                  </a:cubicBezTo>
                  <a:cubicBezTo>
                    <a:pt x="664" y="207"/>
                    <a:pt x="664" y="207"/>
                    <a:pt x="665" y="207"/>
                  </a:cubicBezTo>
                  <a:cubicBezTo>
                    <a:pt x="665" y="207"/>
                    <a:pt x="665" y="207"/>
                    <a:pt x="665" y="207"/>
                  </a:cubicBezTo>
                  <a:cubicBezTo>
                    <a:pt x="667" y="208"/>
                    <a:pt x="669" y="212"/>
                    <a:pt x="671" y="215"/>
                  </a:cubicBezTo>
                  <a:cubicBezTo>
                    <a:pt x="672" y="217"/>
                    <a:pt x="673" y="219"/>
                    <a:pt x="675" y="221"/>
                  </a:cubicBezTo>
                  <a:cubicBezTo>
                    <a:pt x="677" y="223"/>
                    <a:pt x="677" y="223"/>
                    <a:pt x="677" y="223"/>
                  </a:cubicBezTo>
                  <a:cubicBezTo>
                    <a:pt x="679" y="226"/>
                    <a:pt x="682" y="229"/>
                    <a:pt x="684" y="233"/>
                  </a:cubicBezTo>
                  <a:cubicBezTo>
                    <a:pt x="685" y="236"/>
                    <a:pt x="687" y="241"/>
                    <a:pt x="686" y="244"/>
                  </a:cubicBezTo>
                  <a:cubicBezTo>
                    <a:pt x="686" y="245"/>
                    <a:pt x="685" y="246"/>
                    <a:pt x="684" y="248"/>
                  </a:cubicBezTo>
                  <a:cubicBezTo>
                    <a:pt x="682" y="250"/>
                    <a:pt x="680" y="252"/>
                    <a:pt x="680" y="256"/>
                  </a:cubicBezTo>
                  <a:cubicBezTo>
                    <a:pt x="680" y="258"/>
                    <a:pt x="680" y="260"/>
                    <a:pt x="682" y="262"/>
                  </a:cubicBezTo>
                  <a:cubicBezTo>
                    <a:pt x="680" y="262"/>
                    <a:pt x="678" y="263"/>
                    <a:pt x="677" y="265"/>
                  </a:cubicBezTo>
                  <a:cubicBezTo>
                    <a:pt x="676" y="266"/>
                    <a:pt x="675" y="268"/>
                    <a:pt x="675" y="269"/>
                  </a:cubicBezTo>
                  <a:cubicBezTo>
                    <a:pt x="675" y="270"/>
                    <a:pt x="674" y="271"/>
                    <a:pt x="674" y="271"/>
                  </a:cubicBezTo>
                  <a:cubicBezTo>
                    <a:pt x="673" y="273"/>
                    <a:pt x="672" y="275"/>
                    <a:pt x="671" y="277"/>
                  </a:cubicBezTo>
                  <a:cubicBezTo>
                    <a:pt x="669" y="281"/>
                    <a:pt x="666" y="285"/>
                    <a:pt x="667" y="290"/>
                  </a:cubicBezTo>
                  <a:cubicBezTo>
                    <a:pt x="669" y="296"/>
                    <a:pt x="674" y="298"/>
                    <a:pt x="678" y="300"/>
                  </a:cubicBezTo>
                  <a:cubicBezTo>
                    <a:pt x="681" y="302"/>
                    <a:pt x="684" y="303"/>
                    <a:pt x="686" y="305"/>
                  </a:cubicBezTo>
                  <a:cubicBezTo>
                    <a:pt x="686" y="306"/>
                    <a:pt x="686" y="306"/>
                    <a:pt x="686" y="307"/>
                  </a:cubicBezTo>
                  <a:cubicBezTo>
                    <a:pt x="686" y="307"/>
                    <a:pt x="684" y="308"/>
                    <a:pt x="681" y="309"/>
                  </a:cubicBezTo>
                  <a:cubicBezTo>
                    <a:pt x="680" y="309"/>
                    <a:pt x="680" y="309"/>
                    <a:pt x="679" y="309"/>
                  </a:cubicBezTo>
                  <a:cubicBezTo>
                    <a:pt x="678" y="310"/>
                    <a:pt x="676" y="310"/>
                    <a:pt x="675" y="310"/>
                  </a:cubicBezTo>
                  <a:cubicBezTo>
                    <a:pt x="672" y="312"/>
                    <a:pt x="671" y="314"/>
                    <a:pt x="669" y="315"/>
                  </a:cubicBezTo>
                  <a:cubicBezTo>
                    <a:pt x="669" y="316"/>
                    <a:pt x="668" y="317"/>
                    <a:pt x="668" y="317"/>
                  </a:cubicBezTo>
                  <a:cubicBezTo>
                    <a:pt x="667" y="318"/>
                    <a:pt x="666" y="319"/>
                    <a:pt x="665" y="320"/>
                  </a:cubicBezTo>
                  <a:cubicBezTo>
                    <a:pt x="664" y="321"/>
                    <a:pt x="664" y="321"/>
                    <a:pt x="664" y="321"/>
                  </a:cubicBezTo>
                  <a:cubicBezTo>
                    <a:pt x="662" y="322"/>
                    <a:pt x="659" y="323"/>
                    <a:pt x="655" y="323"/>
                  </a:cubicBezTo>
                  <a:cubicBezTo>
                    <a:pt x="655" y="323"/>
                    <a:pt x="655" y="323"/>
                    <a:pt x="655" y="323"/>
                  </a:cubicBezTo>
                  <a:cubicBezTo>
                    <a:pt x="652" y="323"/>
                    <a:pt x="649" y="322"/>
                    <a:pt x="645" y="322"/>
                  </a:cubicBezTo>
                  <a:cubicBezTo>
                    <a:pt x="642" y="321"/>
                    <a:pt x="638" y="321"/>
                    <a:pt x="634" y="321"/>
                  </a:cubicBezTo>
                  <a:cubicBezTo>
                    <a:pt x="632" y="321"/>
                    <a:pt x="630" y="321"/>
                    <a:pt x="628" y="321"/>
                  </a:cubicBezTo>
                  <a:cubicBezTo>
                    <a:pt x="626" y="322"/>
                    <a:pt x="626" y="322"/>
                    <a:pt x="626" y="322"/>
                  </a:cubicBezTo>
                  <a:cubicBezTo>
                    <a:pt x="626" y="324"/>
                    <a:pt x="626" y="324"/>
                    <a:pt x="626" y="324"/>
                  </a:cubicBezTo>
                  <a:cubicBezTo>
                    <a:pt x="625" y="325"/>
                    <a:pt x="625" y="325"/>
                    <a:pt x="625" y="325"/>
                  </a:cubicBezTo>
                  <a:cubicBezTo>
                    <a:pt x="625" y="326"/>
                    <a:pt x="625" y="328"/>
                    <a:pt x="626" y="329"/>
                  </a:cubicBezTo>
                  <a:cubicBezTo>
                    <a:pt x="626" y="331"/>
                    <a:pt x="627" y="332"/>
                    <a:pt x="628" y="332"/>
                  </a:cubicBezTo>
                  <a:cubicBezTo>
                    <a:pt x="628" y="332"/>
                    <a:pt x="628" y="332"/>
                    <a:pt x="628" y="332"/>
                  </a:cubicBezTo>
                  <a:cubicBezTo>
                    <a:pt x="629" y="334"/>
                    <a:pt x="629" y="334"/>
                    <a:pt x="628" y="335"/>
                  </a:cubicBezTo>
                  <a:cubicBezTo>
                    <a:pt x="627" y="335"/>
                    <a:pt x="627" y="336"/>
                    <a:pt x="626" y="336"/>
                  </a:cubicBezTo>
                  <a:cubicBezTo>
                    <a:pt x="625" y="337"/>
                    <a:pt x="623" y="338"/>
                    <a:pt x="621" y="342"/>
                  </a:cubicBezTo>
                  <a:cubicBezTo>
                    <a:pt x="621" y="343"/>
                    <a:pt x="621" y="343"/>
                    <a:pt x="621" y="344"/>
                  </a:cubicBezTo>
                  <a:cubicBezTo>
                    <a:pt x="621" y="345"/>
                    <a:pt x="621" y="345"/>
                    <a:pt x="620" y="346"/>
                  </a:cubicBezTo>
                  <a:cubicBezTo>
                    <a:pt x="620" y="347"/>
                    <a:pt x="620" y="347"/>
                    <a:pt x="620" y="347"/>
                  </a:cubicBezTo>
                  <a:cubicBezTo>
                    <a:pt x="619" y="349"/>
                    <a:pt x="619" y="350"/>
                    <a:pt x="619" y="352"/>
                  </a:cubicBezTo>
                  <a:cubicBezTo>
                    <a:pt x="619" y="353"/>
                    <a:pt x="620" y="354"/>
                    <a:pt x="620" y="355"/>
                  </a:cubicBezTo>
                  <a:cubicBezTo>
                    <a:pt x="620" y="358"/>
                    <a:pt x="620" y="361"/>
                    <a:pt x="624" y="365"/>
                  </a:cubicBezTo>
                  <a:cubicBezTo>
                    <a:pt x="627" y="369"/>
                    <a:pt x="632" y="371"/>
                    <a:pt x="637" y="372"/>
                  </a:cubicBezTo>
                  <a:cubicBezTo>
                    <a:pt x="638" y="373"/>
                    <a:pt x="639" y="373"/>
                    <a:pt x="640" y="373"/>
                  </a:cubicBezTo>
                  <a:cubicBezTo>
                    <a:pt x="644" y="373"/>
                    <a:pt x="647" y="371"/>
                    <a:pt x="649" y="370"/>
                  </a:cubicBezTo>
                  <a:cubicBezTo>
                    <a:pt x="650" y="369"/>
                    <a:pt x="651" y="369"/>
                    <a:pt x="652" y="368"/>
                  </a:cubicBezTo>
                  <a:cubicBezTo>
                    <a:pt x="655" y="367"/>
                    <a:pt x="658" y="365"/>
                    <a:pt x="662" y="362"/>
                  </a:cubicBezTo>
                  <a:cubicBezTo>
                    <a:pt x="664" y="360"/>
                    <a:pt x="665" y="358"/>
                    <a:pt x="665" y="357"/>
                  </a:cubicBezTo>
                  <a:cubicBezTo>
                    <a:pt x="666" y="356"/>
                    <a:pt x="666" y="355"/>
                    <a:pt x="666" y="355"/>
                  </a:cubicBezTo>
                  <a:cubicBezTo>
                    <a:pt x="667" y="355"/>
                    <a:pt x="667" y="355"/>
                    <a:pt x="667" y="355"/>
                  </a:cubicBezTo>
                  <a:cubicBezTo>
                    <a:pt x="668" y="355"/>
                    <a:pt x="669" y="355"/>
                    <a:pt x="670" y="356"/>
                  </a:cubicBezTo>
                  <a:cubicBezTo>
                    <a:pt x="671" y="356"/>
                    <a:pt x="671" y="356"/>
                    <a:pt x="671" y="356"/>
                  </a:cubicBezTo>
                  <a:cubicBezTo>
                    <a:pt x="673" y="356"/>
                    <a:pt x="675" y="357"/>
                    <a:pt x="676" y="357"/>
                  </a:cubicBezTo>
                  <a:cubicBezTo>
                    <a:pt x="680" y="357"/>
                    <a:pt x="684" y="355"/>
                    <a:pt x="685" y="353"/>
                  </a:cubicBezTo>
                  <a:cubicBezTo>
                    <a:pt x="686" y="351"/>
                    <a:pt x="686" y="350"/>
                    <a:pt x="685" y="348"/>
                  </a:cubicBezTo>
                  <a:cubicBezTo>
                    <a:pt x="686" y="347"/>
                    <a:pt x="686" y="347"/>
                    <a:pt x="686" y="347"/>
                  </a:cubicBezTo>
                  <a:cubicBezTo>
                    <a:pt x="687" y="348"/>
                    <a:pt x="688" y="350"/>
                    <a:pt x="691" y="351"/>
                  </a:cubicBezTo>
                  <a:cubicBezTo>
                    <a:pt x="691" y="351"/>
                    <a:pt x="691" y="351"/>
                    <a:pt x="691" y="351"/>
                  </a:cubicBezTo>
                  <a:cubicBezTo>
                    <a:pt x="692" y="351"/>
                    <a:pt x="692" y="351"/>
                    <a:pt x="692" y="351"/>
                  </a:cubicBezTo>
                  <a:cubicBezTo>
                    <a:pt x="695" y="351"/>
                    <a:pt x="696" y="348"/>
                    <a:pt x="697" y="347"/>
                  </a:cubicBezTo>
                  <a:cubicBezTo>
                    <a:pt x="697" y="346"/>
                    <a:pt x="697" y="346"/>
                    <a:pt x="697" y="346"/>
                  </a:cubicBezTo>
                  <a:cubicBezTo>
                    <a:pt x="698" y="346"/>
                    <a:pt x="698" y="347"/>
                    <a:pt x="698" y="348"/>
                  </a:cubicBezTo>
                  <a:cubicBezTo>
                    <a:pt x="699" y="348"/>
                    <a:pt x="699" y="348"/>
                    <a:pt x="699" y="348"/>
                  </a:cubicBezTo>
                  <a:cubicBezTo>
                    <a:pt x="700" y="350"/>
                    <a:pt x="702" y="352"/>
                    <a:pt x="703" y="353"/>
                  </a:cubicBezTo>
                  <a:cubicBezTo>
                    <a:pt x="704" y="354"/>
                    <a:pt x="704" y="354"/>
                    <a:pt x="705" y="355"/>
                  </a:cubicBezTo>
                  <a:cubicBezTo>
                    <a:pt x="707" y="357"/>
                    <a:pt x="709" y="358"/>
                    <a:pt x="711" y="359"/>
                  </a:cubicBezTo>
                  <a:cubicBezTo>
                    <a:pt x="713" y="360"/>
                    <a:pt x="713" y="360"/>
                    <a:pt x="713" y="360"/>
                  </a:cubicBezTo>
                  <a:cubicBezTo>
                    <a:pt x="715" y="361"/>
                    <a:pt x="716" y="362"/>
                    <a:pt x="717" y="364"/>
                  </a:cubicBezTo>
                  <a:cubicBezTo>
                    <a:pt x="717" y="364"/>
                    <a:pt x="717" y="364"/>
                    <a:pt x="717" y="364"/>
                  </a:cubicBezTo>
                  <a:cubicBezTo>
                    <a:pt x="719" y="367"/>
                    <a:pt x="721" y="368"/>
                    <a:pt x="724" y="368"/>
                  </a:cubicBezTo>
                  <a:cubicBezTo>
                    <a:pt x="724" y="368"/>
                    <a:pt x="725" y="368"/>
                    <a:pt x="726" y="368"/>
                  </a:cubicBezTo>
                  <a:cubicBezTo>
                    <a:pt x="727" y="368"/>
                    <a:pt x="727" y="368"/>
                    <a:pt x="728" y="369"/>
                  </a:cubicBezTo>
                  <a:cubicBezTo>
                    <a:pt x="729" y="369"/>
                    <a:pt x="731" y="370"/>
                    <a:pt x="733" y="370"/>
                  </a:cubicBezTo>
                  <a:cubicBezTo>
                    <a:pt x="733" y="370"/>
                    <a:pt x="733" y="370"/>
                    <a:pt x="733" y="370"/>
                  </a:cubicBezTo>
                  <a:cubicBezTo>
                    <a:pt x="734" y="370"/>
                    <a:pt x="735" y="370"/>
                    <a:pt x="737" y="370"/>
                  </a:cubicBezTo>
                  <a:cubicBezTo>
                    <a:pt x="739" y="370"/>
                    <a:pt x="740" y="370"/>
                    <a:pt x="742" y="370"/>
                  </a:cubicBezTo>
                  <a:cubicBezTo>
                    <a:pt x="741" y="371"/>
                    <a:pt x="741" y="371"/>
                    <a:pt x="740" y="372"/>
                  </a:cubicBezTo>
                  <a:cubicBezTo>
                    <a:pt x="738" y="374"/>
                    <a:pt x="736" y="377"/>
                    <a:pt x="736" y="380"/>
                  </a:cubicBezTo>
                  <a:cubicBezTo>
                    <a:pt x="736" y="381"/>
                    <a:pt x="737" y="383"/>
                    <a:pt x="739" y="384"/>
                  </a:cubicBezTo>
                  <a:cubicBezTo>
                    <a:pt x="741" y="386"/>
                    <a:pt x="742" y="388"/>
                    <a:pt x="744" y="390"/>
                  </a:cubicBezTo>
                  <a:cubicBezTo>
                    <a:pt x="746" y="392"/>
                    <a:pt x="748" y="392"/>
                    <a:pt x="751" y="392"/>
                  </a:cubicBezTo>
                  <a:cubicBezTo>
                    <a:pt x="752" y="392"/>
                    <a:pt x="753" y="392"/>
                    <a:pt x="754" y="392"/>
                  </a:cubicBezTo>
                  <a:cubicBezTo>
                    <a:pt x="755" y="392"/>
                    <a:pt x="756" y="392"/>
                    <a:pt x="757" y="392"/>
                  </a:cubicBezTo>
                  <a:cubicBezTo>
                    <a:pt x="757" y="392"/>
                    <a:pt x="758" y="392"/>
                    <a:pt x="758" y="392"/>
                  </a:cubicBezTo>
                  <a:cubicBezTo>
                    <a:pt x="759" y="393"/>
                    <a:pt x="759" y="394"/>
                    <a:pt x="758" y="395"/>
                  </a:cubicBezTo>
                  <a:cubicBezTo>
                    <a:pt x="758" y="396"/>
                    <a:pt x="758" y="397"/>
                    <a:pt x="759" y="398"/>
                  </a:cubicBezTo>
                  <a:cubicBezTo>
                    <a:pt x="759" y="402"/>
                    <a:pt x="763" y="407"/>
                    <a:pt x="769" y="407"/>
                  </a:cubicBezTo>
                  <a:cubicBezTo>
                    <a:pt x="770" y="407"/>
                    <a:pt x="770" y="407"/>
                    <a:pt x="771" y="407"/>
                  </a:cubicBezTo>
                  <a:cubicBezTo>
                    <a:pt x="776" y="405"/>
                    <a:pt x="776" y="401"/>
                    <a:pt x="776" y="399"/>
                  </a:cubicBezTo>
                  <a:cubicBezTo>
                    <a:pt x="775" y="397"/>
                    <a:pt x="776" y="396"/>
                    <a:pt x="776" y="396"/>
                  </a:cubicBezTo>
                  <a:cubicBezTo>
                    <a:pt x="777" y="396"/>
                    <a:pt x="779" y="395"/>
                    <a:pt x="781" y="395"/>
                  </a:cubicBezTo>
                  <a:cubicBezTo>
                    <a:pt x="783" y="395"/>
                    <a:pt x="784" y="395"/>
                    <a:pt x="785" y="395"/>
                  </a:cubicBezTo>
                  <a:cubicBezTo>
                    <a:pt x="786" y="396"/>
                    <a:pt x="788" y="398"/>
                    <a:pt x="789" y="399"/>
                  </a:cubicBezTo>
                  <a:cubicBezTo>
                    <a:pt x="792" y="401"/>
                    <a:pt x="795" y="403"/>
                    <a:pt x="798" y="404"/>
                  </a:cubicBezTo>
                  <a:cubicBezTo>
                    <a:pt x="801" y="405"/>
                    <a:pt x="803" y="405"/>
                    <a:pt x="806" y="405"/>
                  </a:cubicBezTo>
                  <a:cubicBezTo>
                    <a:pt x="808" y="405"/>
                    <a:pt x="809" y="405"/>
                    <a:pt x="811" y="405"/>
                  </a:cubicBezTo>
                  <a:cubicBezTo>
                    <a:pt x="812" y="405"/>
                    <a:pt x="813" y="405"/>
                    <a:pt x="814" y="405"/>
                  </a:cubicBezTo>
                  <a:cubicBezTo>
                    <a:pt x="814" y="405"/>
                    <a:pt x="814" y="405"/>
                    <a:pt x="815" y="405"/>
                  </a:cubicBezTo>
                  <a:cubicBezTo>
                    <a:pt x="817" y="405"/>
                    <a:pt x="819" y="405"/>
                    <a:pt x="822" y="405"/>
                  </a:cubicBezTo>
                  <a:cubicBezTo>
                    <a:pt x="823" y="405"/>
                    <a:pt x="823" y="405"/>
                    <a:pt x="823" y="405"/>
                  </a:cubicBezTo>
                  <a:cubicBezTo>
                    <a:pt x="823" y="405"/>
                    <a:pt x="824" y="405"/>
                    <a:pt x="824" y="405"/>
                  </a:cubicBezTo>
                  <a:cubicBezTo>
                    <a:pt x="826" y="405"/>
                    <a:pt x="827" y="405"/>
                    <a:pt x="828" y="405"/>
                  </a:cubicBezTo>
                  <a:cubicBezTo>
                    <a:pt x="829" y="405"/>
                    <a:pt x="830" y="404"/>
                    <a:pt x="831" y="404"/>
                  </a:cubicBezTo>
                  <a:cubicBezTo>
                    <a:pt x="832" y="404"/>
                    <a:pt x="835" y="405"/>
                    <a:pt x="836" y="405"/>
                  </a:cubicBezTo>
                  <a:cubicBezTo>
                    <a:pt x="839" y="406"/>
                    <a:pt x="842" y="407"/>
                    <a:pt x="845" y="407"/>
                  </a:cubicBezTo>
                  <a:cubicBezTo>
                    <a:pt x="848" y="407"/>
                    <a:pt x="850" y="406"/>
                    <a:pt x="851" y="404"/>
                  </a:cubicBezTo>
                  <a:cubicBezTo>
                    <a:pt x="853" y="403"/>
                    <a:pt x="853" y="400"/>
                    <a:pt x="853" y="398"/>
                  </a:cubicBezTo>
                  <a:cubicBezTo>
                    <a:pt x="853" y="389"/>
                    <a:pt x="844" y="382"/>
                    <a:pt x="837" y="378"/>
                  </a:cubicBezTo>
                  <a:cubicBezTo>
                    <a:pt x="834" y="377"/>
                    <a:pt x="832" y="376"/>
                    <a:pt x="829" y="375"/>
                  </a:cubicBezTo>
                  <a:cubicBezTo>
                    <a:pt x="824" y="373"/>
                    <a:pt x="820" y="371"/>
                    <a:pt x="816" y="368"/>
                  </a:cubicBezTo>
                  <a:cubicBezTo>
                    <a:pt x="814" y="367"/>
                    <a:pt x="812" y="367"/>
                    <a:pt x="810" y="366"/>
                  </a:cubicBezTo>
                  <a:cubicBezTo>
                    <a:pt x="809" y="366"/>
                    <a:pt x="808" y="366"/>
                    <a:pt x="807" y="365"/>
                  </a:cubicBezTo>
                  <a:cubicBezTo>
                    <a:pt x="803" y="364"/>
                    <a:pt x="798" y="361"/>
                    <a:pt x="794" y="359"/>
                  </a:cubicBezTo>
                  <a:cubicBezTo>
                    <a:pt x="793" y="358"/>
                    <a:pt x="791" y="357"/>
                    <a:pt x="790" y="357"/>
                  </a:cubicBezTo>
                  <a:cubicBezTo>
                    <a:pt x="788" y="355"/>
                    <a:pt x="786" y="354"/>
                    <a:pt x="785" y="353"/>
                  </a:cubicBezTo>
                  <a:cubicBezTo>
                    <a:pt x="785" y="352"/>
                    <a:pt x="785" y="352"/>
                    <a:pt x="785" y="352"/>
                  </a:cubicBezTo>
                  <a:cubicBezTo>
                    <a:pt x="786" y="352"/>
                    <a:pt x="788" y="353"/>
                    <a:pt x="789" y="353"/>
                  </a:cubicBezTo>
                  <a:cubicBezTo>
                    <a:pt x="791" y="354"/>
                    <a:pt x="792" y="354"/>
                    <a:pt x="793" y="354"/>
                  </a:cubicBezTo>
                  <a:cubicBezTo>
                    <a:pt x="794" y="354"/>
                    <a:pt x="795" y="354"/>
                    <a:pt x="796" y="354"/>
                  </a:cubicBezTo>
                  <a:cubicBezTo>
                    <a:pt x="797" y="354"/>
                    <a:pt x="797" y="354"/>
                    <a:pt x="798" y="354"/>
                  </a:cubicBezTo>
                  <a:cubicBezTo>
                    <a:pt x="799" y="354"/>
                    <a:pt x="799" y="354"/>
                    <a:pt x="800" y="354"/>
                  </a:cubicBezTo>
                  <a:cubicBezTo>
                    <a:pt x="801" y="354"/>
                    <a:pt x="802" y="354"/>
                    <a:pt x="802" y="355"/>
                  </a:cubicBezTo>
                  <a:cubicBezTo>
                    <a:pt x="806" y="355"/>
                    <a:pt x="809" y="357"/>
                    <a:pt x="812" y="358"/>
                  </a:cubicBezTo>
                  <a:cubicBezTo>
                    <a:pt x="815" y="359"/>
                    <a:pt x="817" y="360"/>
                    <a:pt x="819" y="361"/>
                  </a:cubicBezTo>
                  <a:cubicBezTo>
                    <a:pt x="820" y="361"/>
                    <a:pt x="821" y="362"/>
                    <a:pt x="822" y="362"/>
                  </a:cubicBezTo>
                  <a:cubicBezTo>
                    <a:pt x="823" y="362"/>
                    <a:pt x="824" y="361"/>
                    <a:pt x="825" y="361"/>
                  </a:cubicBezTo>
                  <a:cubicBezTo>
                    <a:pt x="826" y="361"/>
                    <a:pt x="827" y="361"/>
                    <a:pt x="827" y="361"/>
                  </a:cubicBezTo>
                  <a:cubicBezTo>
                    <a:pt x="827" y="361"/>
                    <a:pt x="828" y="361"/>
                    <a:pt x="828" y="361"/>
                  </a:cubicBezTo>
                  <a:cubicBezTo>
                    <a:pt x="828" y="361"/>
                    <a:pt x="829" y="362"/>
                    <a:pt x="830" y="362"/>
                  </a:cubicBezTo>
                  <a:cubicBezTo>
                    <a:pt x="831" y="363"/>
                    <a:pt x="832" y="365"/>
                    <a:pt x="834" y="365"/>
                  </a:cubicBezTo>
                  <a:cubicBezTo>
                    <a:pt x="835" y="366"/>
                    <a:pt x="836" y="366"/>
                    <a:pt x="838" y="366"/>
                  </a:cubicBezTo>
                  <a:cubicBezTo>
                    <a:pt x="838" y="366"/>
                    <a:pt x="839" y="366"/>
                    <a:pt x="840" y="366"/>
                  </a:cubicBezTo>
                  <a:cubicBezTo>
                    <a:pt x="841" y="366"/>
                    <a:pt x="842" y="366"/>
                    <a:pt x="842" y="366"/>
                  </a:cubicBezTo>
                  <a:cubicBezTo>
                    <a:pt x="843" y="366"/>
                    <a:pt x="843" y="366"/>
                    <a:pt x="843" y="366"/>
                  </a:cubicBezTo>
                  <a:cubicBezTo>
                    <a:pt x="844" y="366"/>
                    <a:pt x="845" y="366"/>
                    <a:pt x="846" y="367"/>
                  </a:cubicBezTo>
                  <a:cubicBezTo>
                    <a:pt x="847" y="367"/>
                    <a:pt x="847" y="367"/>
                    <a:pt x="847" y="367"/>
                  </a:cubicBezTo>
                  <a:cubicBezTo>
                    <a:pt x="848" y="368"/>
                    <a:pt x="848" y="368"/>
                    <a:pt x="849" y="368"/>
                  </a:cubicBezTo>
                  <a:cubicBezTo>
                    <a:pt x="850" y="369"/>
                    <a:pt x="851" y="369"/>
                    <a:pt x="852" y="370"/>
                  </a:cubicBezTo>
                  <a:cubicBezTo>
                    <a:pt x="854" y="371"/>
                    <a:pt x="855" y="371"/>
                    <a:pt x="857" y="371"/>
                  </a:cubicBezTo>
                  <a:cubicBezTo>
                    <a:pt x="859" y="371"/>
                    <a:pt x="861" y="370"/>
                    <a:pt x="862" y="367"/>
                  </a:cubicBezTo>
                  <a:cubicBezTo>
                    <a:pt x="863" y="365"/>
                    <a:pt x="862" y="362"/>
                    <a:pt x="861" y="360"/>
                  </a:cubicBezTo>
                  <a:cubicBezTo>
                    <a:pt x="861" y="360"/>
                    <a:pt x="861" y="360"/>
                    <a:pt x="862" y="359"/>
                  </a:cubicBezTo>
                  <a:close/>
                  <a:moveTo>
                    <a:pt x="493" y="120"/>
                  </a:moveTo>
                  <a:cubicBezTo>
                    <a:pt x="493" y="120"/>
                    <a:pt x="493" y="121"/>
                    <a:pt x="493" y="121"/>
                  </a:cubicBezTo>
                  <a:cubicBezTo>
                    <a:pt x="492" y="120"/>
                    <a:pt x="490" y="120"/>
                    <a:pt x="489" y="120"/>
                  </a:cubicBezTo>
                  <a:cubicBezTo>
                    <a:pt x="489" y="120"/>
                    <a:pt x="489" y="120"/>
                    <a:pt x="489" y="120"/>
                  </a:cubicBezTo>
                  <a:cubicBezTo>
                    <a:pt x="490" y="120"/>
                    <a:pt x="490" y="120"/>
                    <a:pt x="490" y="120"/>
                  </a:cubicBezTo>
                  <a:cubicBezTo>
                    <a:pt x="492" y="118"/>
                    <a:pt x="493" y="116"/>
                    <a:pt x="494" y="115"/>
                  </a:cubicBezTo>
                  <a:cubicBezTo>
                    <a:pt x="494" y="116"/>
                    <a:pt x="493" y="120"/>
                    <a:pt x="493" y="120"/>
                  </a:cubicBezTo>
                  <a:close/>
                  <a:moveTo>
                    <a:pt x="457" y="346"/>
                  </a:moveTo>
                  <a:cubicBezTo>
                    <a:pt x="452" y="346"/>
                    <a:pt x="448" y="345"/>
                    <a:pt x="445" y="342"/>
                  </a:cubicBezTo>
                  <a:cubicBezTo>
                    <a:pt x="444" y="341"/>
                    <a:pt x="444" y="341"/>
                    <a:pt x="444" y="341"/>
                  </a:cubicBezTo>
                  <a:cubicBezTo>
                    <a:pt x="443" y="340"/>
                    <a:pt x="442" y="339"/>
                    <a:pt x="441" y="338"/>
                  </a:cubicBezTo>
                  <a:cubicBezTo>
                    <a:pt x="440" y="336"/>
                    <a:pt x="439" y="335"/>
                    <a:pt x="438" y="333"/>
                  </a:cubicBezTo>
                  <a:cubicBezTo>
                    <a:pt x="437" y="331"/>
                    <a:pt x="435" y="330"/>
                    <a:pt x="433" y="329"/>
                  </a:cubicBezTo>
                  <a:cubicBezTo>
                    <a:pt x="431" y="328"/>
                    <a:pt x="430" y="327"/>
                    <a:pt x="428" y="326"/>
                  </a:cubicBezTo>
                  <a:cubicBezTo>
                    <a:pt x="430" y="326"/>
                    <a:pt x="433" y="326"/>
                    <a:pt x="435" y="327"/>
                  </a:cubicBezTo>
                  <a:cubicBezTo>
                    <a:pt x="437" y="328"/>
                    <a:pt x="439" y="329"/>
                    <a:pt x="440" y="330"/>
                  </a:cubicBezTo>
                  <a:cubicBezTo>
                    <a:pt x="443" y="332"/>
                    <a:pt x="445" y="334"/>
                    <a:pt x="447" y="336"/>
                  </a:cubicBezTo>
                  <a:cubicBezTo>
                    <a:pt x="448" y="338"/>
                    <a:pt x="450" y="340"/>
                    <a:pt x="453" y="342"/>
                  </a:cubicBezTo>
                  <a:cubicBezTo>
                    <a:pt x="453" y="342"/>
                    <a:pt x="454" y="342"/>
                    <a:pt x="454" y="343"/>
                  </a:cubicBezTo>
                  <a:cubicBezTo>
                    <a:pt x="455" y="344"/>
                    <a:pt x="456" y="345"/>
                    <a:pt x="457" y="345"/>
                  </a:cubicBezTo>
                  <a:cubicBezTo>
                    <a:pt x="458" y="346"/>
                    <a:pt x="458" y="346"/>
                    <a:pt x="458" y="346"/>
                  </a:cubicBezTo>
                  <a:cubicBezTo>
                    <a:pt x="458" y="346"/>
                    <a:pt x="458" y="346"/>
                    <a:pt x="458" y="346"/>
                  </a:cubicBezTo>
                  <a:cubicBezTo>
                    <a:pt x="458" y="346"/>
                    <a:pt x="458" y="346"/>
                    <a:pt x="457" y="346"/>
                  </a:cubicBezTo>
                  <a:close/>
                  <a:moveTo>
                    <a:pt x="567" y="79"/>
                  </a:moveTo>
                  <a:cubicBezTo>
                    <a:pt x="566" y="78"/>
                    <a:pt x="566" y="78"/>
                    <a:pt x="566" y="78"/>
                  </a:cubicBezTo>
                  <a:cubicBezTo>
                    <a:pt x="565" y="77"/>
                    <a:pt x="564" y="76"/>
                    <a:pt x="563" y="75"/>
                  </a:cubicBezTo>
                  <a:cubicBezTo>
                    <a:pt x="563" y="75"/>
                    <a:pt x="563" y="75"/>
                    <a:pt x="563" y="74"/>
                  </a:cubicBezTo>
                  <a:cubicBezTo>
                    <a:pt x="563" y="74"/>
                    <a:pt x="564" y="74"/>
                    <a:pt x="564" y="74"/>
                  </a:cubicBezTo>
                  <a:cubicBezTo>
                    <a:pt x="567" y="75"/>
                    <a:pt x="572" y="79"/>
                    <a:pt x="573" y="81"/>
                  </a:cubicBezTo>
                  <a:cubicBezTo>
                    <a:pt x="573" y="82"/>
                    <a:pt x="573" y="82"/>
                    <a:pt x="573" y="82"/>
                  </a:cubicBezTo>
                  <a:cubicBezTo>
                    <a:pt x="573" y="82"/>
                    <a:pt x="573" y="82"/>
                    <a:pt x="572" y="82"/>
                  </a:cubicBezTo>
                  <a:cubicBezTo>
                    <a:pt x="571" y="82"/>
                    <a:pt x="569" y="81"/>
                    <a:pt x="567" y="79"/>
                  </a:cubicBezTo>
                  <a:close/>
                  <a:moveTo>
                    <a:pt x="573" y="140"/>
                  </a:moveTo>
                  <a:cubicBezTo>
                    <a:pt x="573" y="140"/>
                    <a:pt x="574" y="140"/>
                    <a:pt x="574" y="140"/>
                  </a:cubicBezTo>
                  <a:cubicBezTo>
                    <a:pt x="574" y="140"/>
                    <a:pt x="574" y="140"/>
                    <a:pt x="574" y="140"/>
                  </a:cubicBezTo>
                  <a:cubicBezTo>
                    <a:pt x="575" y="140"/>
                    <a:pt x="575" y="141"/>
                    <a:pt x="575" y="142"/>
                  </a:cubicBezTo>
                  <a:cubicBezTo>
                    <a:pt x="575" y="142"/>
                    <a:pt x="576" y="143"/>
                    <a:pt x="576" y="144"/>
                  </a:cubicBezTo>
                  <a:cubicBezTo>
                    <a:pt x="575" y="143"/>
                    <a:pt x="574" y="142"/>
                    <a:pt x="573" y="140"/>
                  </a:cubicBezTo>
                  <a:close/>
                  <a:moveTo>
                    <a:pt x="739" y="259"/>
                  </a:moveTo>
                  <a:cubicBezTo>
                    <a:pt x="739" y="260"/>
                    <a:pt x="738" y="261"/>
                    <a:pt x="736" y="261"/>
                  </a:cubicBezTo>
                  <a:cubicBezTo>
                    <a:pt x="736" y="261"/>
                    <a:pt x="735" y="261"/>
                    <a:pt x="735" y="261"/>
                  </a:cubicBezTo>
                  <a:cubicBezTo>
                    <a:pt x="734" y="261"/>
                    <a:pt x="732" y="261"/>
                    <a:pt x="732" y="261"/>
                  </a:cubicBezTo>
                  <a:cubicBezTo>
                    <a:pt x="731" y="261"/>
                    <a:pt x="731" y="261"/>
                    <a:pt x="730" y="261"/>
                  </a:cubicBezTo>
                  <a:cubicBezTo>
                    <a:pt x="726" y="263"/>
                    <a:pt x="723" y="268"/>
                    <a:pt x="720" y="273"/>
                  </a:cubicBezTo>
                  <a:cubicBezTo>
                    <a:pt x="719" y="273"/>
                    <a:pt x="719" y="273"/>
                    <a:pt x="719" y="273"/>
                  </a:cubicBezTo>
                  <a:cubicBezTo>
                    <a:pt x="720" y="271"/>
                    <a:pt x="720" y="270"/>
                    <a:pt x="719" y="267"/>
                  </a:cubicBezTo>
                  <a:cubicBezTo>
                    <a:pt x="717" y="262"/>
                    <a:pt x="714" y="259"/>
                    <a:pt x="710" y="258"/>
                  </a:cubicBezTo>
                  <a:cubicBezTo>
                    <a:pt x="712" y="254"/>
                    <a:pt x="713" y="250"/>
                    <a:pt x="713" y="246"/>
                  </a:cubicBezTo>
                  <a:cubicBezTo>
                    <a:pt x="716" y="247"/>
                    <a:pt x="719" y="249"/>
                    <a:pt x="723" y="250"/>
                  </a:cubicBezTo>
                  <a:cubicBezTo>
                    <a:pt x="725" y="250"/>
                    <a:pt x="727" y="251"/>
                    <a:pt x="729" y="251"/>
                  </a:cubicBezTo>
                  <a:cubicBezTo>
                    <a:pt x="731" y="251"/>
                    <a:pt x="734" y="251"/>
                    <a:pt x="736" y="252"/>
                  </a:cubicBezTo>
                  <a:cubicBezTo>
                    <a:pt x="738" y="253"/>
                    <a:pt x="739" y="255"/>
                    <a:pt x="740" y="257"/>
                  </a:cubicBezTo>
                  <a:cubicBezTo>
                    <a:pt x="740" y="258"/>
                    <a:pt x="740" y="259"/>
                    <a:pt x="739" y="259"/>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Lato Light"/>
              </a:endParaRPr>
            </a:p>
          </p:txBody>
        </p:sp>
        <p:sp>
          <p:nvSpPr>
            <p:cNvPr id="101" name="Freeform 28"/>
            <p:cNvSpPr>
              <a:spLocks/>
            </p:cNvSpPr>
            <p:nvPr/>
          </p:nvSpPr>
          <p:spPr bwMode="auto">
            <a:xfrm>
              <a:off x="17687327" y="3713860"/>
              <a:ext cx="92329" cy="69063"/>
            </a:xfrm>
            <a:custGeom>
              <a:avLst/>
              <a:gdLst>
                <a:gd name="T0" fmla="*/ 16 w 17"/>
                <a:gd name="T1" fmla="*/ 2 h 14"/>
                <a:gd name="T2" fmla="*/ 12 w 17"/>
                <a:gd name="T3" fmla="*/ 0 h 14"/>
                <a:gd name="T4" fmla="*/ 10 w 17"/>
                <a:gd name="T5" fmla="*/ 0 h 14"/>
                <a:gd name="T6" fmla="*/ 7 w 17"/>
                <a:gd name="T7" fmla="*/ 2 h 14"/>
                <a:gd name="T8" fmla="*/ 6 w 17"/>
                <a:gd name="T9" fmla="*/ 3 h 14"/>
                <a:gd name="T10" fmla="*/ 1 w 17"/>
                <a:gd name="T11" fmla="*/ 7 h 14"/>
                <a:gd name="T12" fmla="*/ 1 w 17"/>
                <a:gd name="T13" fmla="*/ 11 h 14"/>
                <a:gd name="T14" fmla="*/ 5 w 17"/>
                <a:gd name="T15" fmla="*/ 14 h 14"/>
                <a:gd name="T16" fmla="*/ 10 w 17"/>
                <a:gd name="T17" fmla="*/ 11 h 14"/>
                <a:gd name="T18" fmla="*/ 10 w 17"/>
                <a:gd name="T19" fmla="*/ 11 h 14"/>
                <a:gd name="T20" fmla="*/ 12 w 17"/>
                <a:gd name="T21" fmla="*/ 11 h 14"/>
                <a:gd name="T22" fmla="*/ 16 w 17"/>
                <a:gd name="T23" fmla="*/ 7 h 14"/>
                <a:gd name="T24" fmla="*/ 16 w 17"/>
                <a:gd name="T25" fmla="*/ 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14">
                  <a:moveTo>
                    <a:pt x="16" y="2"/>
                  </a:moveTo>
                  <a:cubicBezTo>
                    <a:pt x="15" y="0"/>
                    <a:pt x="14" y="0"/>
                    <a:pt x="12" y="0"/>
                  </a:cubicBezTo>
                  <a:cubicBezTo>
                    <a:pt x="12" y="0"/>
                    <a:pt x="11" y="0"/>
                    <a:pt x="10" y="0"/>
                  </a:cubicBezTo>
                  <a:cubicBezTo>
                    <a:pt x="9" y="0"/>
                    <a:pt x="8" y="1"/>
                    <a:pt x="7" y="2"/>
                  </a:cubicBezTo>
                  <a:cubicBezTo>
                    <a:pt x="7" y="2"/>
                    <a:pt x="6" y="3"/>
                    <a:pt x="6" y="3"/>
                  </a:cubicBezTo>
                  <a:cubicBezTo>
                    <a:pt x="4" y="3"/>
                    <a:pt x="2" y="4"/>
                    <a:pt x="1" y="7"/>
                  </a:cubicBezTo>
                  <a:cubicBezTo>
                    <a:pt x="0" y="7"/>
                    <a:pt x="0" y="9"/>
                    <a:pt x="1" y="11"/>
                  </a:cubicBezTo>
                  <a:cubicBezTo>
                    <a:pt x="2" y="14"/>
                    <a:pt x="4" y="14"/>
                    <a:pt x="5" y="14"/>
                  </a:cubicBezTo>
                  <a:cubicBezTo>
                    <a:pt x="7" y="14"/>
                    <a:pt x="9" y="12"/>
                    <a:pt x="10" y="11"/>
                  </a:cubicBezTo>
                  <a:cubicBezTo>
                    <a:pt x="10" y="11"/>
                    <a:pt x="10" y="11"/>
                    <a:pt x="10" y="11"/>
                  </a:cubicBezTo>
                  <a:cubicBezTo>
                    <a:pt x="11" y="11"/>
                    <a:pt x="11" y="11"/>
                    <a:pt x="12" y="11"/>
                  </a:cubicBezTo>
                  <a:cubicBezTo>
                    <a:pt x="13" y="10"/>
                    <a:pt x="15" y="9"/>
                    <a:pt x="16" y="7"/>
                  </a:cubicBezTo>
                  <a:cubicBezTo>
                    <a:pt x="17" y="6"/>
                    <a:pt x="17" y="3"/>
                    <a:pt x="16" y="2"/>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Lato Light"/>
              </a:endParaRPr>
            </a:p>
          </p:txBody>
        </p:sp>
        <p:sp>
          <p:nvSpPr>
            <p:cNvPr id="102" name="Freeform 29"/>
            <p:cNvSpPr>
              <a:spLocks/>
            </p:cNvSpPr>
            <p:nvPr/>
          </p:nvSpPr>
          <p:spPr bwMode="auto">
            <a:xfrm>
              <a:off x="20249962" y="6269195"/>
              <a:ext cx="108743" cy="102661"/>
            </a:xfrm>
            <a:custGeom>
              <a:avLst/>
              <a:gdLst>
                <a:gd name="T0" fmla="*/ 19 w 20"/>
                <a:gd name="T1" fmla="*/ 8 h 21"/>
                <a:gd name="T2" fmla="*/ 14 w 20"/>
                <a:gd name="T3" fmla="*/ 3 h 21"/>
                <a:gd name="T4" fmla="*/ 10 w 20"/>
                <a:gd name="T5" fmla="*/ 0 h 21"/>
                <a:gd name="T6" fmla="*/ 7 w 20"/>
                <a:gd name="T7" fmla="*/ 0 h 21"/>
                <a:gd name="T8" fmla="*/ 2 w 20"/>
                <a:gd name="T9" fmla="*/ 3 h 21"/>
                <a:gd name="T10" fmla="*/ 3 w 20"/>
                <a:gd name="T11" fmla="*/ 7 h 21"/>
                <a:gd name="T12" fmla="*/ 0 w 20"/>
                <a:gd name="T13" fmla="*/ 8 h 21"/>
                <a:gd name="T14" fmla="*/ 0 w 20"/>
                <a:gd name="T15" fmla="*/ 11 h 21"/>
                <a:gd name="T16" fmla="*/ 1 w 20"/>
                <a:gd name="T17" fmla="*/ 13 h 21"/>
                <a:gd name="T18" fmla="*/ 3 w 20"/>
                <a:gd name="T19" fmla="*/ 19 h 21"/>
                <a:gd name="T20" fmla="*/ 7 w 20"/>
                <a:gd name="T21" fmla="*/ 21 h 21"/>
                <a:gd name="T22" fmla="*/ 12 w 20"/>
                <a:gd name="T23" fmla="*/ 18 h 21"/>
                <a:gd name="T24" fmla="*/ 13 w 20"/>
                <a:gd name="T25" fmla="*/ 17 h 21"/>
                <a:gd name="T26" fmla="*/ 14 w 20"/>
                <a:gd name="T27" fmla="*/ 16 h 21"/>
                <a:gd name="T28" fmla="*/ 16 w 20"/>
                <a:gd name="T29" fmla="*/ 15 h 21"/>
                <a:gd name="T30" fmla="*/ 19 w 20"/>
                <a:gd name="T31" fmla="*/ 8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 h="21">
                  <a:moveTo>
                    <a:pt x="19" y="8"/>
                  </a:moveTo>
                  <a:cubicBezTo>
                    <a:pt x="18" y="5"/>
                    <a:pt x="16" y="3"/>
                    <a:pt x="14" y="3"/>
                  </a:cubicBezTo>
                  <a:cubicBezTo>
                    <a:pt x="13" y="2"/>
                    <a:pt x="12" y="1"/>
                    <a:pt x="10" y="0"/>
                  </a:cubicBezTo>
                  <a:cubicBezTo>
                    <a:pt x="9" y="0"/>
                    <a:pt x="8" y="0"/>
                    <a:pt x="7" y="0"/>
                  </a:cubicBezTo>
                  <a:cubicBezTo>
                    <a:pt x="5" y="0"/>
                    <a:pt x="3" y="1"/>
                    <a:pt x="2" y="3"/>
                  </a:cubicBezTo>
                  <a:cubicBezTo>
                    <a:pt x="2" y="5"/>
                    <a:pt x="2" y="6"/>
                    <a:pt x="3" y="7"/>
                  </a:cubicBezTo>
                  <a:cubicBezTo>
                    <a:pt x="3" y="7"/>
                    <a:pt x="0" y="8"/>
                    <a:pt x="0" y="8"/>
                  </a:cubicBezTo>
                  <a:cubicBezTo>
                    <a:pt x="0" y="11"/>
                    <a:pt x="0" y="11"/>
                    <a:pt x="0" y="11"/>
                  </a:cubicBezTo>
                  <a:cubicBezTo>
                    <a:pt x="1" y="11"/>
                    <a:pt x="1" y="12"/>
                    <a:pt x="1" y="13"/>
                  </a:cubicBezTo>
                  <a:cubicBezTo>
                    <a:pt x="1" y="15"/>
                    <a:pt x="1" y="17"/>
                    <a:pt x="3" y="19"/>
                  </a:cubicBezTo>
                  <a:cubicBezTo>
                    <a:pt x="4" y="20"/>
                    <a:pt x="6" y="21"/>
                    <a:pt x="7" y="21"/>
                  </a:cubicBezTo>
                  <a:cubicBezTo>
                    <a:pt x="10" y="21"/>
                    <a:pt x="11" y="19"/>
                    <a:pt x="12" y="18"/>
                  </a:cubicBezTo>
                  <a:cubicBezTo>
                    <a:pt x="12" y="17"/>
                    <a:pt x="12" y="17"/>
                    <a:pt x="13" y="17"/>
                  </a:cubicBezTo>
                  <a:cubicBezTo>
                    <a:pt x="13" y="16"/>
                    <a:pt x="13" y="16"/>
                    <a:pt x="14" y="16"/>
                  </a:cubicBezTo>
                  <a:cubicBezTo>
                    <a:pt x="14" y="16"/>
                    <a:pt x="15" y="16"/>
                    <a:pt x="16" y="15"/>
                  </a:cubicBezTo>
                  <a:cubicBezTo>
                    <a:pt x="19" y="14"/>
                    <a:pt x="20" y="11"/>
                    <a:pt x="19" y="8"/>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Lato Light"/>
              </a:endParaRPr>
            </a:p>
          </p:txBody>
        </p:sp>
        <p:sp>
          <p:nvSpPr>
            <p:cNvPr id="103" name="Freeform 30"/>
            <p:cNvSpPr>
              <a:spLocks noEditPoints="1"/>
            </p:cNvSpPr>
            <p:nvPr/>
          </p:nvSpPr>
          <p:spPr bwMode="auto">
            <a:xfrm>
              <a:off x="20619277" y="6168400"/>
              <a:ext cx="1743987" cy="1597784"/>
            </a:xfrm>
            <a:custGeom>
              <a:avLst/>
              <a:gdLst>
                <a:gd name="T0" fmla="*/ 307 w 320"/>
                <a:gd name="T1" fmla="*/ 198 h 322"/>
                <a:gd name="T2" fmla="*/ 303 w 320"/>
                <a:gd name="T3" fmla="*/ 188 h 322"/>
                <a:gd name="T4" fmla="*/ 296 w 320"/>
                <a:gd name="T5" fmla="*/ 170 h 322"/>
                <a:gd name="T6" fmla="*/ 274 w 320"/>
                <a:gd name="T7" fmla="*/ 161 h 322"/>
                <a:gd name="T8" fmla="*/ 258 w 320"/>
                <a:gd name="T9" fmla="*/ 166 h 322"/>
                <a:gd name="T10" fmla="*/ 247 w 320"/>
                <a:gd name="T11" fmla="*/ 156 h 322"/>
                <a:gd name="T12" fmla="*/ 229 w 320"/>
                <a:gd name="T13" fmla="*/ 166 h 322"/>
                <a:gd name="T14" fmla="*/ 221 w 320"/>
                <a:gd name="T15" fmla="*/ 175 h 322"/>
                <a:gd name="T16" fmla="*/ 218 w 320"/>
                <a:gd name="T17" fmla="*/ 175 h 322"/>
                <a:gd name="T18" fmla="*/ 227 w 320"/>
                <a:gd name="T19" fmla="*/ 162 h 322"/>
                <a:gd name="T20" fmla="*/ 240 w 320"/>
                <a:gd name="T21" fmla="*/ 144 h 322"/>
                <a:gd name="T22" fmla="*/ 225 w 320"/>
                <a:gd name="T23" fmla="*/ 140 h 322"/>
                <a:gd name="T24" fmla="*/ 208 w 320"/>
                <a:gd name="T25" fmla="*/ 147 h 322"/>
                <a:gd name="T26" fmla="*/ 195 w 320"/>
                <a:gd name="T27" fmla="*/ 140 h 322"/>
                <a:gd name="T28" fmla="*/ 174 w 320"/>
                <a:gd name="T29" fmla="*/ 143 h 322"/>
                <a:gd name="T30" fmla="*/ 165 w 320"/>
                <a:gd name="T31" fmla="*/ 148 h 322"/>
                <a:gd name="T32" fmla="*/ 155 w 320"/>
                <a:gd name="T33" fmla="*/ 132 h 322"/>
                <a:gd name="T34" fmla="*/ 142 w 320"/>
                <a:gd name="T35" fmla="*/ 132 h 322"/>
                <a:gd name="T36" fmla="*/ 132 w 320"/>
                <a:gd name="T37" fmla="*/ 132 h 322"/>
                <a:gd name="T38" fmla="*/ 112 w 320"/>
                <a:gd name="T39" fmla="*/ 119 h 322"/>
                <a:gd name="T40" fmla="*/ 117 w 320"/>
                <a:gd name="T41" fmla="*/ 107 h 322"/>
                <a:gd name="T42" fmla="*/ 110 w 320"/>
                <a:gd name="T43" fmla="*/ 93 h 322"/>
                <a:gd name="T44" fmla="*/ 104 w 320"/>
                <a:gd name="T45" fmla="*/ 92 h 322"/>
                <a:gd name="T46" fmla="*/ 95 w 320"/>
                <a:gd name="T47" fmla="*/ 76 h 322"/>
                <a:gd name="T48" fmla="*/ 73 w 320"/>
                <a:gd name="T49" fmla="*/ 68 h 322"/>
                <a:gd name="T50" fmla="*/ 62 w 320"/>
                <a:gd name="T51" fmla="*/ 60 h 322"/>
                <a:gd name="T52" fmla="*/ 38 w 320"/>
                <a:gd name="T53" fmla="*/ 36 h 322"/>
                <a:gd name="T54" fmla="*/ 13 w 320"/>
                <a:gd name="T55" fmla="*/ 14 h 322"/>
                <a:gd name="T56" fmla="*/ 3 w 320"/>
                <a:gd name="T57" fmla="*/ 11 h 322"/>
                <a:gd name="T58" fmla="*/ 11 w 320"/>
                <a:gd name="T59" fmla="*/ 42 h 322"/>
                <a:gd name="T60" fmla="*/ 21 w 320"/>
                <a:gd name="T61" fmla="*/ 50 h 322"/>
                <a:gd name="T62" fmla="*/ 38 w 320"/>
                <a:gd name="T63" fmla="*/ 58 h 322"/>
                <a:gd name="T64" fmla="*/ 65 w 320"/>
                <a:gd name="T65" fmla="*/ 114 h 322"/>
                <a:gd name="T66" fmla="*/ 83 w 320"/>
                <a:gd name="T67" fmla="*/ 156 h 322"/>
                <a:gd name="T68" fmla="*/ 104 w 320"/>
                <a:gd name="T69" fmla="*/ 181 h 322"/>
                <a:gd name="T70" fmla="*/ 94 w 320"/>
                <a:gd name="T71" fmla="*/ 207 h 322"/>
                <a:gd name="T72" fmla="*/ 43 w 320"/>
                <a:gd name="T73" fmla="*/ 210 h 322"/>
                <a:gd name="T74" fmla="*/ 34 w 320"/>
                <a:gd name="T75" fmla="*/ 223 h 322"/>
                <a:gd name="T76" fmla="*/ 24 w 320"/>
                <a:gd name="T77" fmla="*/ 242 h 322"/>
                <a:gd name="T78" fmla="*/ 38 w 320"/>
                <a:gd name="T79" fmla="*/ 272 h 322"/>
                <a:gd name="T80" fmla="*/ 59 w 320"/>
                <a:gd name="T81" fmla="*/ 290 h 322"/>
                <a:gd name="T82" fmla="*/ 72 w 320"/>
                <a:gd name="T83" fmla="*/ 292 h 322"/>
                <a:gd name="T84" fmla="*/ 81 w 320"/>
                <a:gd name="T85" fmla="*/ 311 h 322"/>
                <a:gd name="T86" fmla="*/ 107 w 320"/>
                <a:gd name="T87" fmla="*/ 312 h 322"/>
                <a:gd name="T88" fmla="*/ 135 w 320"/>
                <a:gd name="T89" fmla="*/ 322 h 322"/>
                <a:gd name="T90" fmla="*/ 129 w 320"/>
                <a:gd name="T91" fmla="*/ 263 h 322"/>
                <a:gd name="T92" fmla="*/ 154 w 320"/>
                <a:gd name="T93" fmla="*/ 297 h 322"/>
                <a:gd name="T94" fmla="*/ 302 w 320"/>
                <a:gd name="T95" fmla="*/ 249 h 322"/>
                <a:gd name="T96" fmla="*/ 201 w 320"/>
                <a:gd name="T97" fmla="*/ 212 h 322"/>
                <a:gd name="T98" fmla="*/ 214 w 320"/>
                <a:gd name="T99" fmla="*/ 189 h 322"/>
                <a:gd name="T100" fmla="*/ 201 w 320"/>
                <a:gd name="T101" fmla="*/ 216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20" h="322">
                  <a:moveTo>
                    <a:pt x="320" y="207"/>
                  </a:moveTo>
                  <a:cubicBezTo>
                    <a:pt x="319" y="206"/>
                    <a:pt x="319" y="206"/>
                    <a:pt x="319" y="206"/>
                  </a:cubicBezTo>
                  <a:cubicBezTo>
                    <a:pt x="319" y="204"/>
                    <a:pt x="319" y="202"/>
                    <a:pt x="316" y="200"/>
                  </a:cubicBezTo>
                  <a:cubicBezTo>
                    <a:pt x="314" y="198"/>
                    <a:pt x="311" y="198"/>
                    <a:pt x="310" y="198"/>
                  </a:cubicBezTo>
                  <a:cubicBezTo>
                    <a:pt x="309" y="198"/>
                    <a:pt x="308" y="198"/>
                    <a:pt x="307" y="198"/>
                  </a:cubicBezTo>
                  <a:cubicBezTo>
                    <a:pt x="306" y="198"/>
                    <a:pt x="306" y="198"/>
                    <a:pt x="305" y="198"/>
                  </a:cubicBezTo>
                  <a:cubicBezTo>
                    <a:pt x="304" y="198"/>
                    <a:pt x="304" y="198"/>
                    <a:pt x="303" y="198"/>
                  </a:cubicBezTo>
                  <a:cubicBezTo>
                    <a:pt x="303" y="197"/>
                    <a:pt x="303" y="197"/>
                    <a:pt x="302" y="195"/>
                  </a:cubicBezTo>
                  <a:cubicBezTo>
                    <a:pt x="302" y="193"/>
                    <a:pt x="302" y="192"/>
                    <a:pt x="303" y="190"/>
                  </a:cubicBezTo>
                  <a:cubicBezTo>
                    <a:pt x="303" y="189"/>
                    <a:pt x="303" y="189"/>
                    <a:pt x="303" y="188"/>
                  </a:cubicBezTo>
                  <a:cubicBezTo>
                    <a:pt x="303" y="186"/>
                    <a:pt x="303" y="183"/>
                    <a:pt x="301" y="181"/>
                  </a:cubicBezTo>
                  <a:cubicBezTo>
                    <a:pt x="300" y="180"/>
                    <a:pt x="299" y="180"/>
                    <a:pt x="298" y="180"/>
                  </a:cubicBezTo>
                  <a:cubicBezTo>
                    <a:pt x="298" y="180"/>
                    <a:pt x="298" y="180"/>
                    <a:pt x="298" y="180"/>
                  </a:cubicBezTo>
                  <a:cubicBezTo>
                    <a:pt x="298" y="179"/>
                    <a:pt x="298" y="179"/>
                    <a:pt x="298" y="179"/>
                  </a:cubicBezTo>
                  <a:cubicBezTo>
                    <a:pt x="299" y="177"/>
                    <a:pt x="300" y="174"/>
                    <a:pt x="296" y="170"/>
                  </a:cubicBezTo>
                  <a:cubicBezTo>
                    <a:pt x="293" y="167"/>
                    <a:pt x="290" y="166"/>
                    <a:pt x="286" y="164"/>
                  </a:cubicBezTo>
                  <a:cubicBezTo>
                    <a:pt x="284" y="164"/>
                    <a:pt x="283" y="163"/>
                    <a:pt x="281" y="163"/>
                  </a:cubicBezTo>
                  <a:cubicBezTo>
                    <a:pt x="281" y="163"/>
                    <a:pt x="281" y="163"/>
                    <a:pt x="280" y="163"/>
                  </a:cubicBezTo>
                  <a:cubicBezTo>
                    <a:pt x="279" y="163"/>
                    <a:pt x="279" y="163"/>
                    <a:pt x="278" y="162"/>
                  </a:cubicBezTo>
                  <a:cubicBezTo>
                    <a:pt x="277" y="162"/>
                    <a:pt x="275" y="162"/>
                    <a:pt x="274" y="161"/>
                  </a:cubicBezTo>
                  <a:cubicBezTo>
                    <a:pt x="273" y="161"/>
                    <a:pt x="272" y="161"/>
                    <a:pt x="272" y="161"/>
                  </a:cubicBezTo>
                  <a:cubicBezTo>
                    <a:pt x="271" y="161"/>
                    <a:pt x="269" y="161"/>
                    <a:pt x="268" y="161"/>
                  </a:cubicBezTo>
                  <a:cubicBezTo>
                    <a:pt x="268" y="161"/>
                    <a:pt x="267" y="161"/>
                    <a:pt x="267" y="161"/>
                  </a:cubicBezTo>
                  <a:cubicBezTo>
                    <a:pt x="264" y="161"/>
                    <a:pt x="261" y="163"/>
                    <a:pt x="261" y="163"/>
                  </a:cubicBezTo>
                  <a:cubicBezTo>
                    <a:pt x="260" y="164"/>
                    <a:pt x="259" y="165"/>
                    <a:pt x="258" y="166"/>
                  </a:cubicBezTo>
                  <a:cubicBezTo>
                    <a:pt x="258" y="165"/>
                    <a:pt x="257" y="164"/>
                    <a:pt x="257" y="163"/>
                  </a:cubicBezTo>
                  <a:cubicBezTo>
                    <a:pt x="256" y="161"/>
                    <a:pt x="254" y="161"/>
                    <a:pt x="253" y="160"/>
                  </a:cubicBezTo>
                  <a:cubicBezTo>
                    <a:pt x="253" y="160"/>
                    <a:pt x="252" y="160"/>
                    <a:pt x="252" y="159"/>
                  </a:cubicBezTo>
                  <a:cubicBezTo>
                    <a:pt x="252" y="159"/>
                    <a:pt x="251" y="159"/>
                    <a:pt x="251" y="158"/>
                  </a:cubicBezTo>
                  <a:cubicBezTo>
                    <a:pt x="250" y="158"/>
                    <a:pt x="249" y="157"/>
                    <a:pt x="247" y="156"/>
                  </a:cubicBezTo>
                  <a:cubicBezTo>
                    <a:pt x="246" y="156"/>
                    <a:pt x="244" y="155"/>
                    <a:pt x="242" y="155"/>
                  </a:cubicBezTo>
                  <a:cubicBezTo>
                    <a:pt x="241" y="155"/>
                    <a:pt x="240" y="155"/>
                    <a:pt x="239" y="155"/>
                  </a:cubicBezTo>
                  <a:cubicBezTo>
                    <a:pt x="234" y="156"/>
                    <a:pt x="233" y="158"/>
                    <a:pt x="231" y="162"/>
                  </a:cubicBezTo>
                  <a:cubicBezTo>
                    <a:pt x="231" y="163"/>
                    <a:pt x="231" y="163"/>
                    <a:pt x="231" y="163"/>
                  </a:cubicBezTo>
                  <a:cubicBezTo>
                    <a:pt x="230" y="164"/>
                    <a:pt x="230" y="165"/>
                    <a:pt x="229" y="166"/>
                  </a:cubicBezTo>
                  <a:cubicBezTo>
                    <a:pt x="229" y="166"/>
                    <a:pt x="229" y="166"/>
                    <a:pt x="229" y="167"/>
                  </a:cubicBezTo>
                  <a:cubicBezTo>
                    <a:pt x="228" y="167"/>
                    <a:pt x="228" y="167"/>
                    <a:pt x="227" y="167"/>
                  </a:cubicBezTo>
                  <a:cubicBezTo>
                    <a:pt x="226" y="168"/>
                    <a:pt x="225" y="170"/>
                    <a:pt x="224" y="171"/>
                  </a:cubicBezTo>
                  <a:cubicBezTo>
                    <a:pt x="224" y="172"/>
                    <a:pt x="223" y="173"/>
                    <a:pt x="223" y="173"/>
                  </a:cubicBezTo>
                  <a:cubicBezTo>
                    <a:pt x="222" y="174"/>
                    <a:pt x="222" y="175"/>
                    <a:pt x="221" y="175"/>
                  </a:cubicBezTo>
                  <a:cubicBezTo>
                    <a:pt x="220" y="176"/>
                    <a:pt x="219" y="177"/>
                    <a:pt x="218" y="178"/>
                  </a:cubicBezTo>
                  <a:cubicBezTo>
                    <a:pt x="218" y="178"/>
                    <a:pt x="218" y="178"/>
                    <a:pt x="218" y="178"/>
                  </a:cubicBezTo>
                  <a:cubicBezTo>
                    <a:pt x="218" y="178"/>
                    <a:pt x="218" y="177"/>
                    <a:pt x="218" y="177"/>
                  </a:cubicBezTo>
                  <a:cubicBezTo>
                    <a:pt x="218" y="176"/>
                    <a:pt x="218" y="176"/>
                    <a:pt x="218" y="175"/>
                  </a:cubicBezTo>
                  <a:cubicBezTo>
                    <a:pt x="218" y="175"/>
                    <a:pt x="218" y="175"/>
                    <a:pt x="218" y="175"/>
                  </a:cubicBezTo>
                  <a:cubicBezTo>
                    <a:pt x="219" y="174"/>
                    <a:pt x="219" y="172"/>
                    <a:pt x="219" y="172"/>
                  </a:cubicBezTo>
                  <a:cubicBezTo>
                    <a:pt x="220" y="172"/>
                    <a:pt x="220" y="171"/>
                    <a:pt x="221" y="171"/>
                  </a:cubicBezTo>
                  <a:cubicBezTo>
                    <a:pt x="222" y="171"/>
                    <a:pt x="223" y="170"/>
                    <a:pt x="224" y="169"/>
                  </a:cubicBezTo>
                  <a:cubicBezTo>
                    <a:pt x="226" y="168"/>
                    <a:pt x="226" y="166"/>
                    <a:pt x="227" y="164"/>
                  </a:cubicBezTo>
                  <a:cubicBezTo>
                    <a:pt x="227" y="163"/>
                    <a:pt x="227" y="163"/>
                    <a:pt x="227" y="162"/>
                  </a:cubicBezTo>
                  <a:cubicBezTo>
                    <a:pt x="228" y="161"/>
                    <a:pt x="230" y="160"/>
                    <a:pt x="231" y="159"/>
                  </a:cubicBezTo>
                  <a:cubicBezTo>
                    <a:pt x="232" y="158"/>
                    <a:pt x="232" y="158"/>
                    <a:pt x="232" y="158"/>
                  </a:cubicBezTo>
                  <a:cubicBezTo>
                    <a:pt x="232" y="157"/>
                    <a:pt x="233" y="157"/>
                    <a:pt x="234" y="156"/>
                  </a:cubicBezTo>
                  <a:cubicBezTo>
                    <a:pt x="235" y="155"/>
                    <a:pt x="237" y="154"/>
                    <a:pt x="239" y="152"/>
                  </a:cubicBezTo>
                  <a:cubicBezTo>
                    <a:pt x="241" y="149"/>
                    <a:pt x="241" y="146"/>
                    <a:pt x="240" y="144"/>
                  </a:cubicBezTo>
                  <a:cubicBezTo>
                    <a:pt x="240" y="142"/>
                    <a:pt x="238" y="141"/>
                    <a:pt x="236" y="140"/>
                  </a:cubicBezTo>
                  <a:cubicBezTo>
                    <a:pt x="235" y="140"/>
                    <a:pt x="234" y="139"/>
                    <a:pt x="233" y="139"/>
                  </a:cubicBezTo>
                  <a:cubicBezTo>
                    <a:pt x="231" y="139"/>
                    <a:pt x="229" y="140"/>
                    <a:pt x="228" y="141"/>
                  </a:cubicBezTo>
                  <a:cubicBezTo>
                    <a:pt x="227" y="141"/>
                    <a:pt x="227" y="141"/>
                    <a:pt x="227" y="141"/>
                  </a:cubicBezTo>
                  <a:cubicBezTo>
                    <a:pt x="227" y="141"/>
                    <a:pt x="226" y="140"/>
                    <a:pt x="225" y="140"/>
                  </a:cubicBezTo>
                  <a:cubicBezTo>
                    <a:pt x="225" y="140"/>
                    <a:pt x="223" y="139"/>
                    <a:pt x="222" y="139"/>
                  </a:cubicBezTo>
                  <a:cubicBezTo>
                    <a:pt x="221" y="138"/>
                    <a:pt x="221" y="138"/>
                    <a:pt x="220" y="138"/>
                  </a:cubicBezTo>
                  <a:cubicBezTo>
                    <a:pt x="217" y="138"/>
                    <a:pt x="213" y="140"/>
                    <a:pt x="211" y="143"/>
                  </a:cubicBezTo>
                  <a:cubicBezTo>
                    <a:pt x="211" y="144"/>
                    <a:pt x="211" y="144"/>
                    <a:pt x="211" y="144"/>
                  </a:cubicBezTo>
                  <a:cubicBezTo>
                    <a:pt x="210" y="146"/>
                    <a:pt x="209" y="147"/>
                    <a:pt x="208" y="147"/>
                  </a:cubicBezTo>
                  <a:cubicBezTo>
                    <a:pt x="207" y="147"/>
                    <a:pt x="207" y="147"/>
                    <a:pt x="207" y="147"/>
                  </a:cubicBezTo>
                  <a:cubicBezTo>
                    <a:pt x="206" y="147"/>
                    <a:pt x="204" y="147"/>
                    <a:pt x="204" y="146"/>
                  </a:cubicBezTo>
                  <a:cubicBezTo>
                    <a:pt x="203" y="146"/>
                    <a:pt x="203" y="145"/>
                    <a:pt x="203" y="145"/>
                  </a:cubicBezTo>
                  <a:cubicBezTo>
                    <a:pt x="202" y="144"/>
                    <a:pt x="201" y="142"/>
                    <a:pt x="199" y="141"/>
                  </a:cubicBezTo>
                  <a:cubicBezTo>
                    <a:pt x="198" y="140"/>
                    <a:pt x="196" y="140"/>
                    <a:pt x="195" y="140"/>
                  </a:cubicBezTo>
                  <a:cubicBezTo>
                    <a:pt x="192" y="140"/>
                    <a:pt x="189" y="141"/>
                    <a:pt x="187" y="143"/>
                  </a:cubicBezTo>
                  <a:cubicBezTo>
                    <a:pt x="186" y="143"/>
                    <a:pt x="185" y="144"/>
                    <a:pt x="184" y="144"/>
                  </a:cubicBezTo>
                  <a:cubicBezTo>
                    <a:pt x="183" y="144"/>
                    <a:pt x="182" y="144"/>
                    <a:pt x="182" y="143"/>
                  </a:cubicBezTo>
                  <a:cubicBezTo>
                    <a:pt x="181" y="143"/>
                    <a:pt x="179" y="142"/>
                    <a:pt x="177" y="142"/>
                  </a:cubicBezTo>
                  <a:cubicBezTo>
                    <a:pt x="176" y="142"/>
                    <a:pt x="175" y="142"/>
                    <a:pt x="174" y="143"/>
                  </a:cubicBezTo>
                  <a:cubicBezTo>
                    <a:pt x="172" y="144"/>
                    <a:pt x="171" y="145"/>
                    <a:pt x="170" y="147"/>
                  </a:cubicBezTo>
                  <a:cubicBezTo>
                    <a:pt x="169" y="148"/>
                    <a:pt x="169" y="149"/>
                    <a:pt x="168" y="149"/>
                  </a:cubicBezTo>
                  <a:cubicBezTo>
                    <a:pt x="168" y="149"/>
                    <a:pt x="167" y="149"/>
                    <a:pt x="166" y="149"/>
                  </a:cubicBezTo>
                  <a:cubicBezTo>
                    <a:pt x="165" y="149"/>
                    <a:pt x="165" y="149"/>
                    <a:pt x="165" y="149"/>
                  </a:cubicBezTo>
                  <a:cubicBezTo>
                    <a:pt x="165" y="148"/>
                    <a:pt x="165" y="148"/>
                    <a:pt x="165" y="148"/>
                  </a:cubicBezTo>
                  <a:cubicBezTo>
                    <a:pt x="165" y="146"/>
                    <a:pt x="166" y="141"/>
                    <a:pt x="162" y="139"/>
                  </a:cubicBezTo>
                  <a:cubicBezTo>
                    <a:pt x="162" y="138"/>
                    <a:pt x="161" y="138"/>
                    <a:pt x="160" y="138"/>
                  </a:cubicBezTo>
                  <a:cubicBezTo>
                    <a:pt x="160" y="138"/>
                    <a:pt x="160" y="137"/>
                    <a:pt x="160" y="137"/>
                  </a:cubicBezTo>
                  <a:cubicBezTo>
                    <a:pt x="160" y="136"/>
                    <a:pt x="160" y="134"/>
                    <a:pt x="158" y="133"/>
                  </a:cubicBezTo>
                  <a:cubicBezTo>
                    <a:pt x="157" y="132"/>
                    <a:pt x="156" y="132"/>
                    <a:pt x="155" y="132"/>
                  </a:cubicBezTo>
                  <a:cubicBezTo>
                    <a:pt x="153" y="132"/>
                    <a:pt x="152" y="132"/>
                    <a:pt x="151" y="133"/>
                  </a:cubicBezTo>
                  <a:cubicBezTo>
                    <a:pt x="151" y="133"/>
                    <a:pt x="151" y="133"/>
                    <a:pt x="151" y="133"/>
                  </a:cubicBezTo>
                  <a:cubicBezTo>
                    <a:pt x="151" y="133"/>
                    <a:pt x="150" y="133"/>
                    <a:pt x="150" y="133"/>
                  </a:cubicBezTo>
                  <a:cubicBezTo>
                    <a:pt x="149" y="133"/>
                    <a:pt x="148" y="133"/>
                    <a:pt x="148" y="132"/>
                  </a:cubicBezTo>
                  <a:cubicBezTo>
                    <a:pt x="146" y="132"/>
                    <a:pt x="144" y="132"/>
                    <a:pt x="142" y="132"/>
                  </a:cubicBezTo>
                  <a:cubicBezTo>
                    <a:pt x="141" y="132"/>
                    <a:pt x="140" y="132"/>
                    <a:pt x="139" y="132"/>
                  </a:cubicBezTo>
                  <a:cubicBezTo>
                    <a:pt x="138" y="132"/>
                    <a:pt x="138" y="132"/>
                    <a:pt x="138" y="132"/>
                  </a:cubicBezTo>
                  <a:cubicBezTo>
                    <a:pt x="137" y="132"/>
                    <a:pt x="137" y="131"/>
                    <a:pt x="136" y="131"/>
                  </a:cubicBezTo>
                  <a:cubicBezTo>
                    <a:pt x="134" y="131"/>
                    <a:pt x="134" y="132"/>
                    <a:pt x="133" y="132"/>
                  </a:cubicBezTo>
                  <a:cubicBezTo>
                    <a:pt x="132" y="132"/>
                    <a:pt x="132" y="132"/>
                    <a:pt x="132" y="132"/>
                  </a:cubicBezTo>
                  <a:cubicBezTo>
                    <a:pt x="131" y="132"/>
                    <a:pt x="129" y="131"/>
                    <a:pt x="128" y="129"/>
                  </a:cubicBezTo>
                  <a:cubicBezTo>
                    <a:pt x="126" y="127"/>
                    <a:pt x="124" y="126"/>
                    <a:pt x="121" y="124"/>
                  </a:cubicBezTo>
                  <a:cubicBezTo>
                    <a:pt x="120" y="124"/>
                    <a:pt x="119" y="123"/>
                    <a:pt x="118" y="123"/>
                  </a:cubicBezTo>
                  <a:cubicBezTo>
                    <a:pt x="117" y="123"/>
                    <a:pt x="116" y="123"/>
                    <a:pt x="116" y="122"/>
                  </a:cubicBezTo>
                  <a:cubicBezTo>
                    <a:pt x="115" y="121"/>
                    <a:pt x="114" y="120"/>
                    <a:pt x="112" y="119"/>
                  </a:cubicBezTo>
                  <a:cubicBezTo>
                    <a:pt x="111" y="119"/>
                    <a:pt x="111" y="118"/>
                    <a:pt x="111" y="118"/>
                  </a:cubicBezTo>
                  <a:cubicBezTo>
                    <a:pt x="110" y="118"/>
                    <a:pt x="110" y="118"/>
                    <a:pt x="110" y="118"/>
                  </a:cubicBezTo>
                  <a:cubicBezTo>
                    <a:pt x="111" y="117"/>
                    <a:pt x="111" y="117"/>
                    <a:pt x="111" y="117"/>
                  </a:cubicBezTo>
                  <a:cubicBezTo>
                    <a:pt x="112" y="117"/>
                    <a:pt x="112" y="117"/>
                    <a:pt x="112" y="117"/>
                  </a:cubicBezTo>
                  <a:cubicBezTo>
                    <a:pt x="115" y="115"/>
                    <a:pt x="117" y="109"/>
                    <a:pt x="117" y="107"/>
                  </a:cubicBezTo>
                  <a:cubicBezTo>
                    <a:pt x="117" y="107"/>
                    <a:pt x="118" y="106"/>
                    <a:pt x="118" y="105"/>
                  </a:cubicBezTo>
                  <a:cubicBezTo>
                    <a:pt x="118" y="105"/>
                    <a:pt x="118" y="105"/>
                    <a:pt x="118" y="105"/>
                  </a:cubicBezTo>
                  <a:cubicBezTo>
                    <a:pt x="119" y="105"/>
                    <a:pt x="119" y="104"/>
                    <a:pt x="119" y="102"/>
                  </a:cubicBezTo>
                  <a:cubicBezTo>
                    <a:pt x="120" y="99"/>
                    <a:pt x="118" y="97"/>
                    <a:pt x="116" y="95"/>
                  </a:cubicBezTo>
                  <a:cubicBezTo>
                    <a:pt x="114" y="94"/>
                    <a:pt x="112" y="93"/>
                    <a:pt x="110" y="93"/>
                  </a:cubicBezTo>
                  <a:cubicBezTo>
                    <a:pt x="109" y="93"/>
                    <a:pt x="108" y="93"/>
                    <a:pt x="107" y="94"/>
                  </a:cubicBezTo>
                  <a:cubicBezTo>
                    <a:pt x="107" y="94"/>
                    <a:pt x="106" y="94"/>
                    <a:pt x="105" y="94"/>
                  </a:cubicBezTo>
                  <a:cubicBezTo>
                    <a:pt x="105" y="94"/>
                    <a:pt x="105" y="94"/>
                    <a:pt x="105" y="94"/>
                  </a:cubicBezTo>
                  <a:cubicBezTo>
                    <a:pt x="105" y="94"/>
                    <a:pt x="105" y="94"/>
                    <a:pt x="105" y="94"/>
                  </a:cubicBezTo>
                  <a:cubicBezTo>
                    <a:pt x="104" y="94"/>
                    <a:pt x="104" y="93"/>
                    <a:pt x="104" y="92"/>
                  </a:cubicBezTo>
                  <a:cubicBezTo>
                    <a:pt x="104" y="92"/>
                    <a:pt x="104" y="92"/>
                    <a:pt x="104" y="92"/>
                  </a:cubicBezTo>
                  <a:cubicBezTo>
                    <a:pt x="102" y="89"/>
                    <a:pt x="100" y="88"/>
                    <a:pt x="98" y="88"/>
                  </a:cubicBezTo>
                  <a:cubicBezTo>
                    <a:pt x="98" y="88"/>
                    <a:pt x="97" y="88"/>
                    <a:pt x="97" y="88"/>
                  </a:cubicBezTo>
                  <a:cubicBezTo>
                    <a:pt x="97" y="87"/>
                    <a:pt x="97" y="86"/>
                    <a:pt x="97" y="84"/>
                  </a:cubicBezTo>
                  <a:cubicBezTo>
                    <a:pt x="97" y="82"/>
                    <a:pt x="97" y="79"/>
                    <a:pt x="95" y="76"/>
                  </a:cubicBezTo>
                  <a:cubicBezTo>
                    <a:pt x="91" y="73"/>
                    <a:pt x="87" y="73"/>
                    <a:pt x="84" y="73"/>
                  </a:cubicBezTo>
                  <a:cubicBezTo>
                    <a:pt x="84" y="73"/>
                    <a:pt x="82" y="73"/>
                    <a:pt x="82" y="73"/>
                  </a:cubicBezTo>
                  <a:cubicBezTo>
                    <a:pt x="82" y="71"/>
                    <a:pt x="82" y="71"/>
                    <a:pt x="81" y="70"/>
                  </a:cubicBezTo>
                  <a:cubicBezTo>
                    <a:pt x="80" y="69"/>
                    <a:pt x="78" y="68"/>
                    <a:pt x="75" y="68"/>
                  </a:cubicBezTo>
                  <a:cubicBezTo>
                    <a:pt x="74" y="68"/>
                    <a:pt x="74" y="68"/>
                    <a:pt x="73" y="68"/>
                  </a:cubicBezTo>
                  <a:cubicBezTo>
                    <a:pt x="73" y="67"/>
                    <a:pt x="73" y="66"/>
                    <a:pt x="73" y="65"/>
                  </a:cubicBezTo>
                  <a:cubicBezTo>
                    <a:pt x="74" y="64"/>
                    <a:pt x="73" y="63"/>
                    <a:pt x="73" y="62"/>
                  </a:cubicBezTo>
                  <a:cubicBezTo>
                    <a:pt x="71" y="60"/>
                    <a:pt x="67" y="59"/>
                    <a:pt x="64" y="59"/>
                  </a:cubicBezTo>
                  <a:cubicBezTo>
                    <a:pt x="63" y="59"/>
                    <a:pt x="63" y="59"/>
                    <a:pt x="62" y="60"/>
                  </a:cubicBezTo>
                  <a:cubicBezTo>
                    <a:pt x="62" y="60"/>
                    <a:pt x="62" y="60"/>
                    <a:pt x="62" y="60"/>
                  </a:cubicBezTo>
                  <a:cubicBezTo>
                    <a:pt x="63" y="58"/>
                    <a:pt x="64" y="55"/>
                    <a:pt x="63" y="52"/>
                  </a:cubicBezTo>
                  <a:cubicBezTo>
                    <a:pt x="61" y="48"/>
                    <a:pt x="56" y="46"/>
                    <a:pt x="52" y="45"/>
                  </a:cubicBezTo>
                  <a:cubicBezTo>
                    <a:pt x="51" y="44"/>
                    <a:pt x="51" y="43"/>
                    <a:pt x="51" y="43"/>
                  </a:cubicBezTo>
                  <a:cubicBezTo>
                    <a:pt x="50" y="40"/>
                    <a:pt x="46" y="39"/>
                    <a:pt x="44" y="38"/>
                  </a:cubicBezTo>
                  <a:cubicBezTo>
                    <a:pt x="42" y="38"/>
                    <a:pt x="40" y="37"/>
                    <a:pt x="38" y="36"/>
                  </a:cubicBezTo>
                  <a:cubicBezTo>
                    <a:pt x="35" y="35"/>
                    <a:pt x="31" y="32"/>
                    <a:pt x="28" y="30"/>
                  </a:cubicBezTo>
                  <a:cubicBezTo>
                    <a:pt x="26" y="29"/>
                    <a:pt x="25" y="27"/>
                    <a:pt x="23" y="25"/>
                  </a:cubicBezTo>
                  <a:cubicBezTo>
                    <a:pt x="22" y="25"/>
                    <a:pt x="22" y="24"/>
                    <a:pt x="21" y="23"/>
                  </a:cubicBezTo>
                  <a:cubicBezTo>
                    <a:pt x="20" y="22"/>
                    <a:pt x="19" y="20"/>
                    <a:pt x="18" y="19"/>
                  </a:cubicBezTo>
                  <a:cubicBezTo>
                    <a:pt x="16" y="18"/>
                    <a:pt x="14" y="16"/>
                    <a:pt x="13" y="14"/>
                  </a:cubicBezTo>
                  <a:cubicBezTo>
                    <a:pt x="12" y="13"/>
                    <a:pt x="12" y="12"/>
                    <a:pt x="12" y="12"/>
                  </a:cubicBezTo>
                  <a:cubicBezTo>
                    <a:pt x="11" y="9"/>
                    <a:pt x="9" y="6"/>
                    <a:pt x="6" y="4"/>
                  </a:cubicBezTo>
                  <a:cubicBezTo>
                    <a:pt x="0" y="0"/>
                    <a:pt x="0" y="0"/>
                    <a:pt x="0" y="0"/>
                  </a:cubicBezTo>
                  <a:cubicBezTo>
                    <a:pt x="2" y="7"/>
                    <a:pt x="2" y="7"/>
                    <a:pt x="2" y="7"/>
                  </a:cubicBezTo>
                  <a:cubicBezTo>
                    <a:pt x="2" y="8"/>
                    <a:pt x="3" y="11"/>
                    <a:pt x="3" y="11"/>
                  </a:cubicBezTo>
                  <a:cubicBezTo>
                    <a:pt x="3" y="14"/>
                    <a:pt x="4" y="17"/>
                    <a:pt x="5" y="20"/>
                  </a:cubicBezTo>
                  <a:cubicBezTo>
                    <a:pt x="6" y="22"/>
                    <a:pt x="6" y="24"/>
                    <a:pt x="7" y="28"/>
                  </a:cubicBezTo>
                  <a:cubicBezTo>
                    <a:pt x="10" y="27"/>
                    <a:pt x="10" y="27"/>
                    <a:pt x="10" y="27"/>
                  </a:cubicBezTo>
                  <a:cubicBezTo>
                    <a:pt x="7" y="28"/>
                    <a:pt x="7" y="28"/>
                    <a:pt x="7" y="28"/>
                  </a:cubicBezTo>
                  <a:cubicBezTo>
                    <a:pt x="9" y="37"/>
                    <a:pt x="10" y="40"/>
                    <a:pt x="11" y="42"/>
                  </a:cubicBezTo>
                  <a:cubicBezTo>
                    <a:pt x="13" y="43"/>
                    <a:pt x="14" y="43"/>
                    <a:pt x="14" y="43"/>
                  </a:cubicBezTo>
                  <a:cubicBezTo>
                    <a:pt x="15" y="43"/>
                    <a:pt x="15" y="43"/>
                    <a:pt x="16" y="43"/>
                  </a:cubicBezTo>
                  <a:cubicBezTo>
                    <a:pt x="16" y="43"/>
                    <a:pt x="17" y="43"/>
                    <a:pt x="17" y="43"/>
                  </a:cubicBezTo>
                  <a:cubicBezTo>
                    <a:pt x="19" y="43"/>
                    <a:pt x="20" y="43"/>
                    <a:pt x="21" y="45"/>
                  </a:cubicBezTo>
                  <a:cubicBezTo>
                    <a:pt x="22" y="46"/>
                    <a:pt x="22" y="48"/>
                    <a:pt x="21" y="50"/>
                  </a:cubicBezTo>
                  <a:cubicBezTo>
                    <a:pt x="21" y="52"/>
                    <a:pt x="20" y="54"/>
                    <a:pt x="21" y="55"/>
                  </a:cubicBezTo>
                  <a:cubicBezTo>
                    <a:pt x="21" y="57"/>
                    <a:pt x="22" y="60"/>
                    <a:pt x="25" y="60"/>
                  </a:cubicBezTo>
                  <a:cubicBezTo>
                    <a:pt x="26" y="60"/>
                    <a:pt x="28" y="59"/>
                    <a:pt x="29" y="59"/>
                  </a:cubicBezTo>
                  <a:cubicBezTo>
                    <a:pt x="31" y="58"/>
                    <a:pt x="33" y="58"/>
                    <a:pt x="35" y="58"/>
                  </a:cubicBezTo>
                  <a:cubicBezTo>
                    <a:pt x="36" y="58"/>
                    <a:pt x="37" y="58"/>
                    <a:pt x="38" y="58"/>
                  </a:cubicBezTo>
                  <a:cubicBezTo>
                    <a:pt x="45" y="61"/>
                    <a:pt x="45" y="67"/>
                    <a:pt x="44" y="76"/>
                  </a:cubicBezTo>
                  <a:cubicBezTo>
                    <a:pt x="43" y="83"/>
                    <a:pt x="42" y="90"/>
                    <a:pt x="49" y="93"/>
                  </a:cubicBezTo>
                  <a:cubicBezTo>
                    <a:pt x="52" y="95"/>
                    <a:pt x="54" y="95"/>
                    <a:pt x="56" y="96"/>
                  </a:cubicBezTo>
                  <a:cubicBezTo>
                    <a:pt x="61" y="96"/>
                    <a:pt x="63" y="97"/>
                    <a:pt x="65" y="105"/>
                  </a:cubicBezTo>
                  <a:cubicBezTo>
                    <a:pt x="65" y="108"/>
                    <a:pt x="65" y="111"/>
                    <a:pt x="65" y="114"/>
                  </a:cubicBezTo>
                  <a:cubicBezTo>
                    <a:pt x="65" y="118"/>
                    <a:pt x="65" y="122"/>
                    <a:pt x="66" y="127"/>
                  </a:cubicBezTo>
                  <a:cubicBezTo>
                    <a:pt x="67" y="129"/>
                    <a:pt x="67" y="132"/>
                    <a:pt x="67" y="136"/>
                  </a:cubicBezTo>
                  <a:cubicBezTo>
                    <a:pt x="68" y="141"/>
                    <a:pt x="68" y="146"/>
                    <a:pt x="70" y="150"/>
                  </a:cubicBezTo>
                  <a:cubicBezTo>
                    <a:pt x="72" y="154"/>
                    <a:pt x="75" y="154"/>
                    <a:pt x="78" y="154"/>
                  </a:cubicBezTo>
                  <a:cubicBezTo>
                    <a:pt x="79" y="155"/>
                    <a:pt x="81" y="155"/>
                    <a:pt x="83" y="156"/>
                  </a:cubicBezTo>
                  <a:cubicBezTo>
                    <a:pt x="85" y="157"/>
                    <a:pt x="86" y="158"/>
                    <a:pt x="87" y="160"/>
                  </a:cubicBezTo>
                  <a:cubicBezTo>
                    <a:pt x="88" y="161"/>
                    <a:pt x="89" y="162"/>
                    <a:pt x="90" y="163"/>
                  </a:cubicBezTo>
                  <a:cubicBezTo>
                    <a:pt x="92" y="165"/>
                    <a:pt x="94" y="166"/>
                    <a:pt x="96" y="167"/>
                  </a:cubicBezTo>
                  <a:cubicBezTo>
                    <a:pt x="100" y="169"/>
                    <a:pt x="104" y="170"/>
                    <a:pt x="104" y="176"/>
                  </a:cubicBezTo>
                  <a:cubicBezTo>
                    <a:pt x="104" y="178"/>
                    <a:pt x="104" y="179"/>
                    <a:pt x="104" y="181"/>
                  </a:cubicBezTo>
                  <a:cubicBezTo>
                    <a:pt x="103" y="183"/>
                    <a:pt x="103" y="185"/>
                    <a:pt x="104" y="188"/>
                  </a:cubicBezTo>
                  <a:cubicBezTo>
                    <a:pt x="105" y="190"/>
                    <a:pt x="106" y="191"/>
                    <a:pt x="107" y="192"/>
                  </a:cubicBezTo>
                  <a:cubicBezTo>
                    <a:pt x="108" y="194"/>
                    <a:pt x="110" y="196"/>
                    <a:pt x="110" y="199"/>
                  </a:cubicBezTo>
                  <a:cubicBezTo>
                    <a:pt x="110" y="205"/>
                    <a:pt x="106" y="207"/>
                    <a:pt x="98" y="207"/>
                  </a:cubicBezTo>
                  <a:cubicBezTo>
                    <a:pt x="94" y="207"/>
                    <a:pt x="94" y="207"/>
                    <a:pt x="94" y="207"/>
                  </a:cubicBezTo>
                  <a:cubicBezTo>
                    <a:pt x="92" y="207"/>
                    <a:pt x="90" y="207"/>
                    <a:pt x="88" y="208"/>
                  </a:cubicBezTo>
                  <a:cubicBezTo>
                    <a:pt x="85" y="209"/>
                    <a:pt x="82" y="210"/>
                    <a:pt x="78" y="211"/>
                  </a:cubicBezTo>
                  <a:cubicBezTo>
                    <a:pt x="73" y="213"/>
                    <a:pt x="68" y="216"/>
                    <a:pt x="62" y="216"/>
                  </a:cubicBezTo>
                  <a:cubicBezTo>
                    <a:pt x="56" y="216"/>
                    <a:pt x="52" y="214"/>
                    <a:pt x="47" y="211"/>
                  </a:cubicBezTo>
                  <a:cubicBezTo>
                    <a:pt x="46" y="211"/>
                    <a:pt x="44" y="210"/>
                    <a:pt x="43" y="210"/>
                  </a:cubicBezTo>
                  <a:cubicBezTo>
                    <a:pt x="38" y="208"/>
                    <a:pt x="38" y="208"/>
                    <a:pt x="38" y="208"/>
                  </a:cubicBezTo>
                  <a:cubicBezTo>
                    <a:pt x="39" y="213"/>
                    <a:pt x="39" y="213"/>
                    <a:pt x="39" y="213"/>
                  </a:cubicBezTo>
                  <a:cubicBezTo>
                    <a:pt x="39" y="215"/>
                    <a:pt x="40" y="221"/>
                    <a:pt x="39" y="222"/>
                  </a:cubicBezTo>
                  <a:cubicBezTo>
                    <a:pt x="38" y="223"/>
                    <a:pt x="37" y="223"/>
                    <a:pt x="36" y="223"/>
                  </a:cubicBezTo>
                  <a:cubicBezTo>
                    <a:pt x="36" y="223"/>
                    <a:pt x="35" y="223"/>
                    <a:pt x="34" y="223"/>
                  </a:cubicBezTo>
                  <a:cubicBezTo>
                    <a:pt x="31" y="228"/>
                    <a:pt x="31" y="228"/>
                    <a:pt x="31" y="228"/>
                  </a:cubicBezTo>
                  <a:cubicBezTo>
                    <a:pt x="33" y="230"/>
                    <a:pt x="34" y="231"/>
                    <a:pt x="34" y="234"/>
                  </a:cubicBezTo>
                  <a:cubicBezTo>
                    <a:pt x="30" y="235"/>
                    <a:pt x="27" y="237"/>
                    <a:pt x="25" y="240"/>
                  </a:cubicBezTo>
                  <a:cubicBezTo>
                    <a:pt x="24" y="241"/>
                    <a:pt x="24" y="241"/>
                    <a:pt x="24" y="241"/>
                  </a:cubicBezTo>
                  <a:cubicBezTo>
                    <a:pt x="24" y="242"/>
                    <a:pt x="24" y="242"/>
                    <a:pt x="24" y="242"/>
                  </a:cubicBezTo>
                  <a:cubicBezTo>
                    <a:pt x="26" y="255"/>
                    <a:pt x="27" y="258"/>
                    <a:pt x="28" y="259"/>
                  </a:cubicBezTo>
                  <a:cubicBezTo>
                    <a:pt x="29" y="260"/>
                    <a:pt x="31" y="261"/>
                    <a:pt x="32" y="261"/>
                  </a:cubicBezTo>
                  <a:cubicBezTo>
                    <a:pt x="34" y="262"/>
                    <a:pt x="35" y="262"/>
                    <a:pt x="36" y="263"/>
                  </a:cubicBezTo>
                  <a:cubicBezTo>
                    <a:pt x="37" y="265"/>
                    <a:pt x="37" y="266"/>
                    <a:pt x="37" y="268"/>
                  </a:cubicBezTo>
                  <a:cubicBezTo>
                    <a:pt x="37" y="269"/>
                    <a:pt x="38" y="271"/>
                    <a:pt x="38" y="272"/>
                  </a:cubicBezTo>
                  <a:cubicBezTo>
                    <a:pt x="41" y="275"/>
                    <a:pt x="44" y="275"/>
                    <a:pt x="47" y="275"/>
                  </a:cubicBezTo>
                  <a:cubicBezTo>
                    <a:pt x="49" y="275"/>
                    <a:pt x="51" y="276"/>
                    <a:pt x="53" y="277"/>
                  </a:cubicBezTo>
                  <a:cubicBezTo>
                    <a:pt x="57" y="279"/>
                    <a:pt x="58" y="282"/>
                    <a:pt x="58" y="286"/>
                  </a:cubicBezTo>
                  <a:cubicBezTo>
                    <a:pt x="59" y="287"/>
                    <a:pt x="59" y="289"/>
                    <a:pt x="59" y="290"/>
                  </a:cubicBezTo>
                  <a:cubicBezTo>
                    <a:pt x="59" y="290"/>
                    <a:pt x="59" y="290"/>
                    <a:pt x="59" y="290"/>
                  </a:cubicBezTo>
                  <a:cubicBezTo>
                    <a:pt x="61" y="298"/>
                    <a:pt x="63" y="300"/>
                    <a:pt x="64" y="301"/>
                  </a:cubicBezTo>
                  <a:cubicBezTo>
                    <a:pt x="67" y="303"/>
                    <a:pt x="67" y="303"/>
                    <a:pt x="67" y="303"/>
                  </a:cubicBezTo>
                  <a:cubicBezTo>
                    <a:pt x="68" y="299"/>
                    <a:pt x="68" y="299"/>
                    <a:pt x="68" y="299"/>
                  </a:cubicBezTo>
                  <a:cubicBezTo>
                    <a:pt x="69" y="299"/>
                    <a:pt x="69" y="298"/>
                    <a:pt x="69" y="297"/>
                  </a:cubicBezTo>
                  <a:cubicBezTo>
                    <a:pt x="70" y="294"/>
                    <a:pt x="71" y="293"/>
                    <a:pt x="72" y="292"/>
                  </a:cubicBezTo>
                  <a:cubicBezTo>
                    <a:pt x="72" y="292"/>
                    <a:pt x="72" y="292"/>
                    <a:pt x="72" y="292"/>
                  </a:cubicBezTo>
                  <a:cubicBezTo>
                    <a:pt x="74" y="292"/>
                    <a:pt x="75" y="294"/>
                    <a:pt x="76" y="294"/>
                  </a:cubicBezTo>
                  <a:cubicBezTo>
                    <a:pt x="77" y="295"/>
                    <a:pt x="78" y="299"/>
                    <a:pt x="79" y="303"/>
                  </a:cubicBezTo>
                  <a:cubicBezTo>
                    <a:pt x="79" y="306"/>
                    <a:pt x="80" y="309"/>
                    <a:pt x="81" y="310"/>
                  </a:cubicBezTo>
                  <a:cubicBezTo>
                    <a:pt x="81" y="311"/>
                    <a:pt x="81" y="311"/>
                    <a:pt x="81" y="311"/>
                  </a:cubicBezTo>
                  <a:cubicBezTo>
                    <a:pt x="84" y="316"/>
                    <a:pt x="85" y="316"/>
                    <a:pt x="90" y="316"/>
                  </a:cubicBezTo>
                  <a:cubicBezTo>
                    <a:pt x="92" y="316"/>
                    <a:pt x="92" y="316"/>
                    <a:pt x="92" y="316"/>
                  </a:cubicBezTo>
                  <a:cubicBezTo>
                    <a:pt x="93" y="316"/>
                    <a:pt x="94" y="316"/>
                    <a:pt x="95" y="316"/>
                  </a:cubicBezTo>
                  <a:cubicBezTo>
                    <a:pt x="99" y="316"/>
                    <a:pt x="101" y="315"/>
                    <a:pt x="105" y="313"/>
                  </a:cubicBezTo>
                  <a:cubicBezTo>
                    <a:pt x="107" y="312"/>
                    <a:pt x="107" y="312"/>
                    <a:pt x="107" y="312"/>
                  </a:cubicBezTo>
                  <a:cubicBezTo>
                    <a:pt x="109" y="310"/>
                    <a:pt x="111" y="309"/>
                    <a:pt x="113" y="309"/>
                  </a:cubicBezTo>
                  <a:cubicBezTo>
                    <a:pt x="114" y="309"/>
                    <a:pt x="116" y="310"/>
                    <a:pt x="119" y="311"/>
                  </a:cubicBezTo>
                  <a:cubicBezTo>
                    <a:pt x="119" y="312"/>
                    <a:pt x="119" y="312"/>
                    <a:pt x="119" y="312"/>
                  </a:cubicBezTo>
                  <a:cubicBezTo>
                    <a:pt x="124" y="316"/>
                    <a:pt x="128" y="319"/>
                    <a:pt x="130" y="320"/>
                  </a:cubicBezTo>
                  <a:cubicBezTo>
                    <a:pt x="135" y="322"/>
                    <a:pt x="135" y="322"/>
                    <a:pt x="135" y="322"/>
                  </a:cubicBezTo>
                  <a:cubicBezTo>
                    <a:pt x="135" y="315"/>
                    <a:pt x="135" y="315"/>
                    <a:pt x="135" y="315"/>
                  </a:cubicBezTo>
                  <a:cubicBezTo>
                    <a:pt x="136" y="308"/>
                    <a:pt x="136" y="300"/>
                    <a:pt x="134" y="294"/>
                  </a:cubicBezTo>
                  <a:cubicBezTo>
                    <a:pt x="132" y="291"/>
                    <a:pt x="130" y="289"/>
                    <a:pt x="128" y="286"/>
                  </a:cubicBezTo>
                  <a:cubicBezTo>
                    <a:pt x="126" y="283"/>
                    <a:pt x="123" y="280"/>
                    <a:pt x="123" y="275"/>
                  </a:cubicBezTo>
                  <a:cubicBezTo>
                    <a:pt x="123" y="270"/>
                    <a:pt x="125" y="264"/>
                    <a:pt x="129" y="263"/>
                  </a:cubicBezTo>
                  <a:cubicBezTo>
                    <a:pt x="130" y="263"/>
                    <a:pt x="130" y="263"/>
                    <a:pt x="131" y="263"/>
                  </a:cubicBezTo>
                  <a:cubicBezTo>
                    <a:pt x="133" y="263"/>
                    <a:pt x="135" y="264"/>
                    <a:pt x="137" y="267"/>
                  </a:cubicBezTo>
                  <a:cubicBezTo>
                    <a:pt x="140" y="271"/>
                    <a:pt x="139" y="274"/>
                    <a:pt x="139" y="278"/>
                  </a:cubicBezTo>
                  <a:cubicBezTo>
                    <a:pt x="138" y="282"/>
                    <a:pt x="138" y="286"/>
                    <a:pt x="142" y="291"/>
                  </a:cubicBezTo>
                  <a:cubicBezTo>
                    <a:pt x="146" y="295"/>
                    <a:pt x="149" y="297"/>
                    <a:pt x="154" y="297"/>
                  </a:cubicBezTo>
                  <a:cubicBezTo>
                    <a:pt x="156" y="297"/>
                    <a:pt x="158" y="297"/>
                    <a:pt x="161" y="296"/>
                  </a:cubicBezTo>
                  <a:cubicBezTo>
                    <a:pt x="165" y="293"/>
                    <a:pt x="170" y="291"/>
                    <a:pt x="174" y="289"/>
                  </a:cubicBezTo>
                  <a:cubicBezTo>
                    <a:pt x="201" y="275"/>
                    <a:pt x="228" y="262"/>
                    <a:pt x="253" y="249"/>
                  </a:cubicBezTo>
                  <a:cubicBezTo>
                    <a:pt x="266" y="242"/>
                    <a:pt x="279" y="236"/>
                    <a:pt x="292" y="229"/>
                  </a:cubicBezTo>
                  <a:cubicBezTo>
                    <a:pt x="302" y="249"/>
                    <a:pt x="302" y="249"/>
                    <a:pt x="302" y="249"/>
                  </a:cubicBezTo>
                  <a:cubicBezTo>
                    <a:pt x="305" y="246"/>
                    <a:pt x="305" y="246"/>
                    <a:pt x="305" y="246"/>
                  </a:cubicBezTo>
                  <a:cubicBezTo>
                    <a:pt x="307" y="244"/>
                    <a:pt x="309" y="242"/>
                    <a:pt x="310" y="240"/>
                  </a:cubicBezTo>
                  <a:cubicBezTo>
                    <a:pt x="313" y="232"/>
                    <a:pt x="316" y="225"/>
                    <a:pt x="318" y="219"/>
                  </a:cubicBezTo>
                  <a:cubicBezTo>
                    <a:pt x="319" y="215"/>
                    <a:pt x="320" y="211"/>
                    <a:pt x="320" y="207"/>
                  </a:cubicBezTo>
                  <a:close/>
                  <a:moveTo>
                    <a:pt x="201" y="212"/>
                  </a:moveTo>
                  <a:cubicBezTo>
                    <a:pt x="201" y="206"/>
                    <a:pt x="201" y="202"/>
                    <a:pt x="204" y="198"/>
                  </a:cubicBezTo>
                  <a:cubicBezTo>
                    <a:pt x="205" y="197"/>
                    <a:pt x="207" y="196"/>
                    <a:pt x="208" y="195"/>
                  </a:cubicBezTo>
                  <a:cubicBezTo>
                    <a:pt x="208" y="194"/>
                    <a:pt x="209" y="193"/>
                    <a:pt x="210" y="192"/>
                  </a:cubicBezTo>
                  <a:cubicBezTo>
                    <a:pt x="211" y="191"/>
                    <a:pt x="213" y="189"/>
                    <a:pt x="214" y="187"/>
                  </a:cubicBezTo>
                  <a:cubicBezTo>
                    <a:pt x="214" y="188"/>
                    <a:pt x="214" y="188"/>
                    <a:pt x="214" y="189"/>
                  </a:cubicBezTo>
                  <a:cubicBezTo>
                    <a:pt x="214" y="190"/>
                    <a:pt x="214" y="191"/>
                    <a:pt x="214" y="192"/>
                  </a:cubicBezTo>
                  <a:cubicBezTo>
                    <a:pt x="213" y="195"/>
                    <a:pt x="212" y="197"/>
                    <a:pt x="209" y="199"/>
                  </a:cubicBezTo>
                  <a:cubicBezTo>
                    <a:pt x="208" y="200"/>
                    <a:pt x="207" y="200"/>
                    <a:pt x="206" y="202"/>
                  </a:cubicBezTo>
                  <a:cubicBezTo>
                    <a:pt x="203" y="205"/>
                    <a:pt x="203" y="209"/>
                    <a:pt x="202" y="212"/>
                  </a:cubicBezTo>
                  <a:cubicBezTo>
                    <a:pt x="202" y="214"/>
                    <a:pt x="202" y="215"/>
                    <a:pt x="201" y="216"/>
                  </a:cubicBezTo>
                  <a:cubicBezTo>
                    <a:pt x="201" y="216"/>
                    <a:pt x="201" y="215"/>
                    <a:pt x="201" y="214"/>
                  </a:cubicBezTo>
                  <a:cubicBezTo>
                    <a:pt x="201" y="213"/>
                    <a:pt x="201" y="213"/>
                    <a:pt x="201" y="212"/>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Lato Light"/>
              </a:endParaRPr>
            </a:p>
          </p:txBody>
        </p:sp>
        <p:sp>
          <p:nvSpPr>
            <p:cNvPr id="104" name="Freeform 31"/>
            <p:cNvSpPr>
              <a:spLocks/>
            </p:cNvSpPr>
            <p:nvPr/>
          </p:nvSpPr>
          <p:spPr bwMode="auto">
            <a:xfrm>
              <a:off x="20434619" y="5811885"/>
              <a:ext cx="55397" cy="59730"/>
            </a:xfrm>
            <a:custGeom>
              <a:avLst/>
              <a:gdLst>
                <a:gd name="T0" fmla="*/ 9 w 10"/>
                <a:gd name="T1" fmla="*/ 4 h 12"/>
                <a:gd name="T2" fmla="*/ 7 w 10"/>
                <a:gd name="T3" fmla="*/ 3 h 12"/>
                <a:gd name="T4" fmla="*/ 7 w 10"/>
                <a:gd name="T5" fmla="*/ 0 h 12"/>
                <a:gd name="T6" fmla="*/ 0 w 10"/>
                <a:gd name="T7" fmla="*/ 7 h 12"/>
                <a:gd name="T8" fmla="*/ 1 w 10"/>
                <a:gd name="T9" fmla="*/ 11 h 12"/>
                <a:gd name="T10" fmla="*/ 5 w 10"/>
                <a:gd name="T11" fmla="*/ 12 h 12"/>
                <a:gd name="T12" fmla="*/ 5 w 10"/>
                <a:gd name="T13" fmla="*/ 9 h 12"/>
                <a:gd name="T14" fmla="*/ 5 w 10"/>
                <a:gd name="T15" fmla="*/ 9 h 12"/>
                <a:gd name="T16" fmla="*/ 9 w 10"/>
                <a:gd name="T17"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2">
                  <a:moveTo>
                    <a:pt x="9" y="4"/>
                  </a:moveTo>
                  <a:cubicBezTo>
                    <a:pt x="9" y="3"/>
                    <a:pt x="8" y="3"/>
                    <a:pt x="7" y="3"/>
                  </a:cubicBezTo>
                  <a:cubicBezTo>
                    <a:pt x="7" y="0"/>
                    <a:pt x="7" y="0"/>
                    <a:pt x="7" y="0"/>
                  </a:cubicBezTo>
                  <a:cubicBezTo>
                    <a:pt x="4" y="0"/>
                    <a:pt x="0" y="4"/>
                    <a:pt x="0" y="7"/>
                  </a:cubicBezTo>
                  <a:cubicBezTo>
                    <a:pt x="0" y="9"/>
                    <a:pt x="0" y="10"/>
                    <a:pt x="1" y="11"/>
                  </a:cubicBezTo>
                  <a:cubicBezTo>
                    <a:pt x="2" y="11"/>
                    <a:pt x="4" y="12"/>
                    <a:pt x="5" y="12"/>
                  </a:cubicBezTo>
                  <a:cubicBezTo>
                    <a:pt x="5" y="9"/>
                    <a:pt x="5" y="9"/>
                    <a:pt x="5" y="9"/>
                  </a:cubicBezTo>
                  <a:cubicBezTo>
                    <a:pt x="5" y="9"/>
                    <a:pt x="5" y="9"/>
                    <a:pt x="5" y="9"/>
                  </a:cubicBezTo>
                  <a:cubicBezTo>
                    <a:pt x="8" y="9"/>
                    <a:pt x="10" y="7"/>
                    <a:pt x="9" y="4"/>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Lato Light"/>
              </a:endParaRPr>
            </a:p>
          </p:txBody>
        </p:sp>
        <p:sp>
          <p:nvSpPr>
            <p:cNvPr id="105" name="Freeform 32"/>
            <p:cNvSpPr>
              <a:spLocks/>
            </p:cNvSpPr>
            <p:nvPr/>
          </p:nvSpPr>
          <p:spPr bwMode="auto">
            <a:xfrm>
              <a:off x="22685388" y="7532862"/>
              <a:ext cx="92329" cy="83996"/>
            </a:xfrm>
            <a:custGeom>
              <a:avLst/>
              <a:gdLst>
                <a:gd name="T0" fmla="*/ 13 w 17"/>
                <a:gd name="T1" fmla="*/ 0 h 17"/>
                <a:gd name="T2" fmla="*/ 10 w 17"/>
                <a:gd name="T3" fmla="*/ 1 h 17"/>
                <a:gd name="T4" fmla="*/ 2 w 17"/>
                <a:gd name="T5" fmla="*/ 10 h 17"/>
                <a:gd name="T6" fmla="*/ 1 w 17"/>
                <a:gd name="T7" fmla="*/ 16 h 17"/>
                <a:gd name="T8" fmla="*/ 4 w 17"/>
                <a:gd name="T9" fmla="*/ 17 h 17"/>
                <a:gd name="T10" fmla="*/ 8 w 17"/>
                <a:gd name="T11" fmla="*/ 16 h 17"/>
                <a:gd name="T12" fmla="*/ 11 w 17"/>
                <a:gd name="T13" fmla="*/ 11 h 17"/>
                <a:gd name="T14" fmla="*/ 12 w 17"/>
                <a:gd name="T15" fmla="*/ 10 h 17"/>
                <a:gd name="T16" fmla="*/ 12 w 17"/>
                <a:gd name="T17" fmla="*/ 10 h 17"/>
                <a:gd name="T18" fmla="*/ 17 w 17"/>
                <a:gd name="T19" fmla="*/ 4 h 17"/>
                <a:gd name="T20" fmla="*/ 13 w 17"/>
                <a:gd name="T21"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 h="17">
                  <a:moveTo>
                    <a:pt x="13" y="0"/>
                  </a:moveTo>
                  <a:cubicBezTo>
                    <a:pt x="12" y="0"/>
                    <a:pt x="11" y="1"/>
                    <a:pt x="10" y="1"/>
                  </a:cubicBezTo>
                  <a:cubicBezTo>
                    <a:pt x="7" y="3"/>
                    <a:pt x="3" y="7"/>
                    <a:pt x="2" y="10"/>
                  </a:cubicBezTo>
                  <a:cubicBezTo>
                    <a:pt x="0" y="12"/>
                    <a:pt x="0" y="14"/>
                    <a:pt x="1" y="16"/>
                  </a:cubicBezTo>
                  <a:cubicBezTo>
                    <a:pt x="2" y="17"/>
                    <a:pt x="3" y="17"/>
                    <a:pt x="4" y="17"/>
                  </a:cubicBezTo>
                  <a:cubicBezTo>
                    <a:pt x="6" y="17"/>
                    <a:pt x="7" y="17"/>
                    <a:pt x="8" y="16"/>
                  </a:cubicBezTo>
                  <a:cubicBezTo>
                    <a:pt x="10" y="15"/>
                    <a:pt x="11" y="13"/>
                    <a:pt x="11" y="11"/>
                  </a:cubicBezTo>
                  <a:cubicBezTo>
                    <a:pt x="12" y="11"/>
                    <a:pt x="12" y="10"/>
                    <a:pt x="12" y="10"/>
                  </a:cubicBezTo>
                  <a:cubicBezTo>
                    <a:pt x="12" y="10"/>
                    <a:pt x="12" y="10"/>
                    <a:pt x="12" y="10"/>
                  </a:cubicBezTo>
                  <a:cubicBezTo>
                    <a:pt x="16" y="9"/>
                    <a:pt x="17" y="7"/>
                    <a:pt x="17" y="4"/>
                  </a:cubicBezTo>
                  <a:cubicBezTo>
                    <a:pt x="17" y="0"/>
                    <a:pt x="14" y="0"/>
                    <a:pt x="13" y="0"/>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Lato Light"/>
              </a:endParaRPr>
            </a:p>
          </p:txBody>
        </p:sp>
        <p:sp>
          <p:nvSpPr>
            <p:cNvPr id="106" name="Freeform 33"/>
            <p:cNvSpPr>
              <a:spLocks/>
            </p:cNvSpPr>
            <p:nvPr/>
          </p:nvSpPr>
          <p:spPr bwMode="auto">
            <a:xfrm>
              <a:off x="22767458" y="7493664"/>
              <a:ext cx="69759" cy="54131"/>
            </a:xfrm>
            <a:custGeom>
              <a:avLst/>
              <a:gdLst>
                <a:gd name="T0" fmla="*/ 12 w 13"/>
                <a:gd name="T1" fmla="*/ 2 h 11"/>
                <a:gd name="T2" fmla="*/ 7 w 13"/>
                <a:gd name="T3" fmla="*/ 0 h 11"/>
                <a:gd name="T4" fmla="*/ 0 w 13"/>
                <a:gd name="T5" fmla="*/ 4 h 11"/>
                <a:gd name="T6" fmla="*/ 1 w 13"/>
                <a:gd name="T7" fmla="*/ 9 h 11"/>
                <a:gd name="T8" fmla="*/ 6 w 13"/>
                <a:gd name="T9" fmla="*/ 11 h 11"/>
                <a:gd name="T10" fmla="*/ 6 w 13"/>
                <a:gd name="T11" fmla="*/ 11 h 11"/>
                <a:gd name="T12" fmla="*/ 13 w 13"/>
                <a:gd name="T13" fmla="*/ 5 h 11"/>
                <a:gd name="T14" fmla="*/ 12 w 13"/>
                <a:gd name="T15" fmla="*/ 2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11">
                  <a:moveTo>
                    <a:pt x="12" y="2"/>
                  </a:moveTo>
                  <a:cubicBezTo>
                    <a:pt x="11" y="1"/>
                    <a:pt x="10" y="0"/>
                    <a:pt x="7" y="0"/>
                  </a:cubicBezTo>
                  <a:cubicBezTo>
                    <a:pt x="5" y="0"/>
                    <a:pt x="1" y="1"/>
                    <a:pt x="0" y="4"/>
                  </a:cubicBezTo>
                  <a:cubicBezTo>
                    <a:pt x="0" y="5"/>
                    <a:pt x="0" y="7"/>
                    <a:pt x="1" y="9"/>
                  </a:cubicBezTo>
                  <a:cubicBezTo>
                    <a:pt x="2" y="10"/>
                    <a:pt x="4" y="11"/>
                    <a:pt x="6" y="11"/>
                  </a:cubicBezTo>
                  <a:cubicBezTo>
                    <a:pt x="6" y="11"/>
                    <a:pt x="6" y="11"/>
                    <a:pt x="6" y="11"/>
                  </a:cubicBezTo>
                  <a:cubicBezTo>
                    <a:pt x="9" y="10"/>
                    <a:pt x="12" y="8"/>
                    <a:pt x="13" y="5"/>
                  </a:cubicBezTo>
                  <a:cubicBezTo>
                    <a:pt x="13" y="4"/>
                    <a:pt x="13" y="3"/>
                    <a:pt x="12" y="2"/>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Lato Light"/>
              </a:endParaRPr>
            </a:p>
          </p:txBody>
        </p:sp>
        <p:sp>
          <p:nvSpPr>
            <p:cNvPr id="107" name="Freeform 34"/>
            <p:cNvSpPr>
              <a:spLocks/>
            </p:cNvSpPr>
            <p:nvPr/>
          </p:nvSpPr>
          <p:spPr bwMode="auto">
            <a:xfrm>
              <a:off x="20440775" y="5936945"/>
              <a:ext cx="125157" cy="117594"/>
            </a:xfrm>
            <a:custGeom>
              <a:avLst/>
              <a:gdLst>
                <a:gd name="T0" fmla="*/ 22 w 23"/>
                <a:gd name="T1" fmla="*/ 15 h 24"/>
                <a:gd name="T2" fmla="*/ 18 w 23"/>
                <a:gd name="T3" fmla="*/ 9 h 24"/>
                <a:gd name="T4" fmla="*/ 14 w 23"/>
                <a:gd name="T5" fmla="*/ 8 h 24"/>
                <a:gd name="T6" fmla="*/ 14 w 23"/>
                <a:gd name="T7" fmla="*/ 8 h 24"/>
                <a:gd name="T8" fmla="*/ 13 w 23"/>
                <a:gd name="T9" fmla="*/ 8 h 24"/>
                <a:gd name="T10" fmla="*/ 13 w 23"/>
                <a:gd name="T11" fmla="*/ 6 h 24"/>
                <a:gd name="T12" fmla="*/ 11 w 23"/>
                <a:gd name="T13" fmla="*/ 3 h 24"/>
                <a:gd name="T14" fmla="*/ 6 w 23"/>
                <a:gd name="T15" fmla="*/ 0 h 24"/>
                <a:gd name="T16" fmla="*/ 2 w 23"/>
                <a:gd name="T17" fmla="*/ 2 h 24"/>
                <a:gd name="T18" fmla="*/ 0 w 23"/>
                <a:gd name="T19" fmla="*/ 6 h 24"/>
                <a:gd name="T20" fmla="*/ 4 w 23"/>
                <a:gd name="T21" fmla="*/ 11 h 24"/>
                <a:gd name="T22" fmla="*/ 4 w 23"/>
                <a:gd name="T23" fmla="*/ 11 h 24"/>
                <a:gd name="T24" fmla="*/ 1 w 23"/>
                <a:gd name="T25" fmla="*/ 17 h 24"/>
                <a:gd name="T26" fmla="*/ 2 w 23"/>
                <a:gd name="T27" fmla="*/ 21 h 24"/>
                <a:gd name="T28" fmla="*/ 7 w 23"/>
                <a:gd name="T29" fmla="*/ 23 h 24"/>
                <a:gd name="T30" fmla="*/ 9 w 23"/>
                <a:gd name="T31" fmla="*/ 23 h 24"/>
                <a:gd name="T32" fmla="*/ 12 w 23"/>
                <a:gd name="T33" fmla="*/ 23 h 24"/>
                <a:gd name="T34" fmla="*/ 15 w 23"/>
                <a:gd name="T35" fmla="*/ 24 h 24"/>
                <a:gd name="T36" fmla="*/ 15 w 23"/>
                <a:gd name="T37" fmla="*/ 24 h 24"/>
                <a:gd name="T38" fmla="*/ 21 w 23"/>
                <a:gd name="T39" fmla="*/ 21 h 24"/>
                <a:gd name="T40" fmla="*/ 22 w 23"/>
                <a:gd name="T41" fmla="*/ 15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3" h="24">
                  <a:moveTo>
                    <a:pt x="22" y="15"/>
                  </a:moveTo>
                  <a:cubicBezTo>
                    <a:pt x="22" y="12"/>
                    <a:pt x="20" y="10"/>
                    <a:pt x="18" y="9"/>
                  </a:cubicBezTo>
                  <a:cubicBezTo>
                    <a:pt x="17" y="8"/>
                    <a:pt x="15" y="8"/>
                    <a:pt x="14" y="8"/>
                  </a:cubicBezTo>
                  <a:cubicBezTo>
                    <a:pt x="14" y="8"/>
                    <a:pt x="14" y="8"/>
                    <a:pt x="14" y="8"/>
                  </a:cubicBezTo>
                  <a:cubicBezTo>
                    <a:pt x="14" y="8"/>
                    <a:pt x="13" y="8"/>
                    <a:pt x="13" y="8"/>
                  </a:cubicBezTo>
                  <a:cubicBezTo>
                    <a:pt x="13" y="7"/>
                    <a:pt x="13" y="7"/>
                    <a:pt x="13" y="6"/>
                  </a:cubicBezTo>
                  <a:cubicBezTo>
                    <a:pt x="13" y="5"/>
                    <a:pt x="12" y="4"/>
                    <a:pt x="11" y="3"/>
                  </a:cubicBezTo>
                  <a:cubicBezTo>
                    <a:pt x="10" y="1"/>
                    <a:pt x="8" y="0"/>
                    <a:pt x="6" y="0"/>
                  </a:cubicBezTo>
                  <a:cubicBezTo>
                    <a:pt x="5" y="0"/>
                    <a:pt x="3" y="0"/>
                    <a:pt x="2" y="2"/>
                  </a:cubicBezTo>
                  <a:cubicBezTo>
                    <a:pt x="0" y="3"/>
                    <a:pt x="0" y="5"/>
                    <a:pt x="0" y="6"/>
                  </a:cubicBezTo>
                  <a:cubicBezTo>
                    <a:pt x="0" y="8"/>
                    <a:pt x="2" y="10"/>
                    <a:pt x="4" y="11"/>
                  </a:cubicBezTo>
                  <a:cubicBezTo>
                    <a:pt x="4" y="11"/>
                    <a:pt x="4" y="11"/>
                    <a:pt x="4" y="11"/>
                  </a:cubicBezTo>
                  <a:cubicBezTo>
                    <a:pt x="2" y="12"/>
                    <a:pt x="1" y="14"/>
                    <a:pt x="1" y="17"/>
                  </a:cubicBezTo>
                  <a:cubicBezTo>
                    <a:pt x="1" y="19"/>
                    <a:pt x="1" y="20"/>
                    <a:pt x="2" y="21"/>
                  </a:cubicBezTo>
                  <a:cubicBezTo>
                    <a:pt x="4" y="23"/>
                    <a:pt x="6" y="23"/>
                    <a:pt x="7" y="23"/>
                  </a:cubicBezTo>
                  <a:cubicBezTo>
                    <a:pt x="7" y="23"/>
                    <a:pt x="9" y="23"/>
                    <a:pt x="9" y="23"/>
                  </a:cubicBezTo>
                  <a:cubicBezTo>
                    <a:pt x="10" y="23"/>
                    <a:pt x="11" y="23"/>
                    <a:pt x="12" y="23"/>
                  </a:cubicBezTo>
                  <a:cubicBezTo>
                    <a:pt x="13" y="24"/>
                    <a:pt x="14" y="24"/>
                    <a:pt x="15" y="24"/>
                  </a:cubicBezTo>
                  <a:cubicBezTo>
                    <a:pt x="15" y="24"/>
                    <a:pt x="15" y="24"/>
                    <a:pt x="15" y="24"/>
                  </a:cubicBezTo>
                  <a:cubicBezTo>
                    <a:pt x="18" y="24"/>
                    <a:pt x="20" y="23"/>
                    <a:pt x="21" y="21"/>
                  </a:cubicBezTo>
                  <a:cubicBezTo>
                    <a:pt x="22" y="19"/>
                    <a:pt x="23" y="17"/>
                    <a:pt x="22" y="15"/>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Lato Light"/>
              </a:endParaRPr>
            </a:p>
          </p:txBody>
        </p:sp>
        <p:sp>
          <p:nvSpPr>
            <p:cNvPr id="108" name="Freeform 35"/>
            <p:cNvSpPr>
              <a:spLocks/>
            </p:cNvSpPr>
            <p:nvPr/>
          </p:nvSpPr>
          <p:spPr bwMode="auto">
            <a:xfrm>
              <a:off x="22277090" y="7964040"/>
              <a:ext cx="86173" cy="89595"/>
            </a:xfrm>
            <a:custGeom>
              <a:avLst/>
              <a:gdLst>
                <a:gd name="T0" fmla="*/ 14 w 16"/>
                <a:gd name="T1" fmla="*/ 3 h 18"/>
                <a:gd name="T2" fmla="*/ 10 w 16"/>
                <a:gd name="T3" fmla="*/ 0 h 18"/>
                <a:gd name="T4" fmla="*/ 7 w 16"/>
                <a:gd name="T5" fmla="*/ 1 h 18"/>
                <a:gd name="T6" fmla="*/ 1 w 16"/>
                <a:gd name="T7" fmla="*/ 10 h 18"/>
                <a:gd name="T8" fmla="*/ 2 w 16"/>
                <a:gd name="T9" fmla="*/ 16 h 18"/>
                <a:gd name="T10" fmla="*/ 6 w 16"/>
                <a:gd name="T11" fmla="*/ 18 h 18"/>
                <a:gd name="T12" fmla="*/ 9 w 16"/>
                <a:gd name="T13" fmla="*/ 16 h 18"/>
                <a:gd name="T14" fmla="*/ 15 w 16"/>
                <a:gd name="T15" fmla="*/ 9 h 18"/>
                <a:gd name="T16" fmla="*/ 14 w 16"/>
                <a:gd name="T17" fmla="*/ 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8">
                  <a:moveTo>
                    <a:pt x="14" y="3"/>
                  </a:moveTo>
                  <a:cubicBezTo>
                    <a:pt x="13" y="1"/>
                    <a:pt x="11" y="0"/>
                    <a:pt x="10" y="0"/>
                  </a:cubicBezTo>
                  <a:cubicBezTo>
                    <a:pt x="9" y="0"/>
                    <a:pt x="8" y="1"/>
                    <a:pt x="7" y="1"/>
                  </a:cubicBezTo>
                  <a:cubicBezTo>
                    <a:pt x="4" y="2"/>
                    <a:pt x="1" y="8"/>
                    <a:pt x="1" y="10"/>
                  </a:cubicBezTo>
                  <a:cubicBezTo>
                    <a:pt x="0" y="12"/>
                    <a:pt x="1" y="15"/>
                    <a:pt x="2" y="16"/>
                  </a:cubicBezTo>
                  <a:cubicBezTo>
                    <a:pt x="3" y="17"/>
                    <a:pt x="4" y="18"/>
                    <a:pt x="6" y="18"/>
                  </a:cubicBezTo>
                  <a:cubicBezTo>
                    <a:pt x="7" y="18"/>
                    <a:pt x="8" y="17"/>
                    <a:pt x="9" y="16"/>
                  </a:cubicBezTo>
                  <a:cubicBezTo>
                    <a:pt x="12" y="15"/>
                    <a:pt x="14" y="12"/>
                    <a:pt x="15" y="9"/>
                  </a:cubicBezTo>
                  <a:cubicBezTo>
                    <a:pt x="16" y="7"/>
                    <a:pt x="16" y="5"/>
                    <a:pt x="14" y="3"/>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Lato Light"/>
              </a:endParaRPr>
            </a:p>
          </p:txBody>
        </p:sp>
        <p:sp>
          <p:nvSpPr>
            <p:cNvPr id="109" name="Freeform 36"/>
            <p:cNvSpPr>
              <a:spLocks/>
            </p:cNvSpPr>
            <p:nvPr/>
          </p:nvSpPr>
          <p:spPr bwMode="auto">
            <a:xfrm>
              <a:off x="19519539" y="6039607"/>
              <a:ext cx="92329" cy="50397"/>
            </a:xfrm>
            <a:custGeom>
              <a:avLst/>
              <a:gdLst>
                <a:gd name="T0" fmla="*/ 16 w 17"/>
                <a:gd name="T1" fmla="*/ 2 h 10"/>
                <a:gd name="T2" fmla="*/ 13 w 17"/>
                <a:gd name="T3" fmla="*/ 1 h 10"/>
                <a:gd name="T4" fmla="*/ 10 w 17"/>
                <a:gd name="T5" fmla="*/ 1 h 10"/>
                <a:gd name="T6" fmla="*/ 10 w 17"/>
                <a:gd name="T7" fmla="*/ 2 h 10"/>
                <a:gd name="T8" fmla="*/ 9 w 17"/>
                <a:gd name="T9" fmla="*/ 1 h 10"/>
                <a:gd name="T10" fmla="*/ 5 w 17"/>
                <a:gd name="T11" fmla="*/ 0 h 10"/>
                <a:gd name="T12" fmla="*/ 4 w 17"/>
                <a:gd name="T13" fmla="*/ 0 h 10"/>
                <a:gd name="T14" fmla="*/ 0 w 17"/>
                <a:gd name="T15" fmla="*/ 3 h 10"/>
                <a:gd name="T16" fmla="*/ 1 w 17"/>
                <a:gd name="T17" fmla="*/ 8 h 10"/>
                <a:gd name="T18" fmla="*/ 6 w 17"/>
                <a:gd name="T19" fmla="*/ 10 h 10"/>
                <a:gd name="T20" fmla="*/ 6 w 17"/>
                <a:gd name="T21" fmla="*/ 10 h 10"/>
                <a:gd name="T22" fmla="*/ 7 w 17"/>
                <a:gd name="T23" fmla="*/ 10 h 10"/>
                <a:gd name="T24" fmla="*/ 10 w 17"/>
                <a:gd name="T25" fmla="*/ 10 h 10"/>
                <a:gd name="T26" fmla="*/ 17 w 17"/>
                <a:gd name="T27" fmla="*/ 6 h 10"/>
                <a:gd name="T28" fmla="*/ 16 w 17"/>
                <a:gd name="T29"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10">
                  <a:moveTo>
                    <a:pt x="16" y="2"/>
                  </a:moveTo>
                  <a:cubicBezTo>
                    <a:pt x="16" y="2"/>
                    <a:pt x="15" y="1"/>
                    <a:pt x="13" y="1"/>
                  </a:cubicBezTo>
                  <a:cubicBezTo>
                    <a:pt x="12" y="1"/>
                    <a:pt x="11" y="1"/>
                    <a:pt x="10" y="1"/>
                  </a:cubicBezTo>
                  <a:cubicBezTo>
                    <a:pt x="10" y="2"/>
                    <a:pt x="10" y="2"/>
                    <a:pt x="10" y="2"/>
                  </a:cubicBezTo>
                  <a:cubicBezTo>
                    <a:pt x="9" y="2"/>
                    <a:pt x="9" y="1"/>
                    <a:pt x="9" y="1"/>
                  </a:cubicBezTo>
                  <a:cubicBezTo>
                    <a:pt x="8" y="1"/>
                    <a:pt x="7" y="0"/>
                    <a:pt x="5" y="0"/>
                  </a:cubicBezTo>
                  <a:cubicBezTo>
                    <a:pt x="5" y="0"/>
                    <a:pt x="4" y="0"/>
                    <a:pt x="4" y="0"/>
                  </a:cubicBezTo>
                  <a:cubicBezTo>
                    <a:pt x="2" y="1"/>
                    <a:pt x="1" y="2"/>
                    <a:pt x="0" y="3"/>
                  </a:cubicBezTo>
                  <a:cubicBezTo>
                    <a:pt x="0" y="5"/>
                    <a:pt x="0" y="7"/>
                    <a:pt x="1" y="8"/>
                  </a:cubicBezTo>
                  <a:cubicBezTo>
                    <a:pt x="2" y="10"/>
                    <a:pt x="5" y="10"/>
                    <a:pt x="6" y="10"/>
                  </a:cubicBezTo>
                  <a:cubicBezTo>
                    <a:pt x="6" y="10"/>
                    <a:pt x="6" y="10"/>
                    <a:pt x="6" y="10"/>
                  </a:cubicBezTo>
                  <a:cubicBezTo>
                    <a:pt x="7" y="10"/>
                    <a:pt x="7" y="10"/>
                    <a:pt x="7" y="10"/>
                  </a:cubicBezTo>
                  <a:cubicBezTo>
                    <a:pt x="8" y="10"/>
                    <a:pt x="9" y="10"/>
                    <a:pt x="10" y="10"/>
                  </a:cubicBezTo>
                  <a:cubicBezTo>
                    <a:pt x="15" y="10"/>
                    <a:pt x="17" y="8"/>
                    <a:pt x="17" y="6"/>
                  </a:cubicBezTo>
                  <a:cubicBezTo>
                    <a:pt x="17" y="4"/>
                    <a:pt x="17" y="3"/>
                    <a:pt x="16" y="2"/>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Lato Light"/>
              </a:endParaRPr>
            </a:p>
          </p:txBody>
        </p:sp>
        <p:sp>
          <p:nvSpPr>
            <p:cNvPr id="110" name="Freeform 37"/>
            <p:cNvSpPr>
              <a:spLocks/>
            </p:cNvSpPr>
            <p:nvPr/>
          </p:nvSpPr>
          <p:spPr bwMode="auto">
            <a:xfrm>
              <a:off x="19131759" y="5964944"/>
              <a:ext cx="131312" cy="100795"/>
            </a:xfrm>
            <a:custGeom>
              <a:avLst/>
              <a:gdLst>
                <a:gd name="T0" fmla="*/ 23 w 24"/>
                <a:gd name="T1" fmla="*/ 8 h 20"/>
                <a:gd name="T2" fmla="*/ 12 w 24"/>
                <a:gd name="T3" fmla="*/ 0 h 20"/>
                <a:gd name="T4" fmla="*/ 11 w 24"/>
                <a:gd name="T5" fmla="*/ 0 h 20"/>
                <a:gd name="T6" fmla="*/ 3 w 24"/>
                <a:gd name="T7" fmla="*/ 3 h 20"/>
                <a:gd name="T8" fmla="*/ 0 w 24"/>
                <a:gd name="T9" fmla="*/ 8 h 20"/>
                <a:gd name="T10" fmla="*/ 2 w 24"/>
                <a:gd name="T11" fmla="*/ 12 h 20"/>
                <a:gd name="T12" fmla="*/ 4 w 24"/>
                <a:gd name="T13" fmla="*/ 13 h 20"/>
                <a:gd name="T14" fmla="*/ 5 w 24"/>
                <a:gd name="T15" fmla="*/ 14 h 20"/>
                <a:gd name="T16" fmla="*/ 7 w 24"/>
                <a:gd name="T17" fmla="*/ 16 h 20"/>
                <a:gd name="T18" fmla="*/ 8 w 24"/>
                <a:gd name="T19" fmla="*/ 17 h 20"/>
                <a:gd name="T20" fmla="*/ 15 w 24"/>
                <a:gd name="T21" fmla="*/ 20 h 20"/>
                <a:gd name="T22" fmla="*/ 15 w 24"/>
                <a:gd name="T23" fmla="*/ 20 h 20"/>
                <a:gd name="T24" fmla="*/ 20 w 24"/>
                <a:gd name="T25" fmla="*/ 18 h 20"/>
                <a:gd name="T26" fmla="*/ 23 w 24"/>
                <a:gd name="T27" fmla="*/ 8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 h="20">
                  <a:moveTo>
                    <a:pt x="23" y="8"/>
                  </a:moveTo>
                  <a:cubicBezTo>
                    <a:pt x="22" y="4"/>
                    <a:pt x="17" y="0"/>
                    <a:pt x="12" y="0"/>
                  </a:cubicBezTo>
                  <a:cubicBezTo>
                    <a:pt x="12" y="0"/>
                    <a:pt x="11" y="0"/>
                    <a:pt x="11" y="0"/>
                  </a:cubicBezTo>
                  <a:cubicBezTo>
                    <a:pt x="8" y="0"/>
                    <a:pt x="6" y="1"/>
                    <a:pt x="3" y="3"/>
                  </a:cubicBezTo>
                  <a:cubicBezTo>
                    <a:pt x="2" y="4"/>
                    <a:pt x="0" y="6"/>
                    <a:pt x="0" y="8"/>
                  </a:cubicBezTo>
                  <a:cubicBezTo>
                    <a:pt x="0" y="9"/>
                    <a:pt x="0" y="11"/>
                    <a:pt x="2" y="12"/>
                  </a:cubicBezTo>
                  <a:cubicBezTo>
                    <a:pt x="2" y="12"/>
                    <a:pt x="3" y="13"/>
                    <a:pt x="4" y="13"/>
                  </a:cubicBezTo>
                  <a:cubicBezTo>
                    <a:pt x="4" y="13"/>
                    <a:pt x="5" y="14"/>
                    <a:pt x="5" y="14"/>
                  </a:cubicBezTo>
                  <a:cubicBezTo>
                    <a:pt x="5" y="14"/>
                    <a:pt x="6" y="15"/>
                    <a:pt x="7" y="16"/>
                  </a:cubicBezTo>
                  <a:cubicBezTo>
                    <a:pt x="8" y="17"/>
                    <a:pt x="8" y="17"/>
                    <a:pt x="8" y="17"/>
                  </a:cubicBezTo>
                  <a:cubicBezTo>
                    <a:pt x="10" y="18"/>
                    <a:pt x="12" y="20"/>
                    <a:pt x="15" y="20"/>
                  </a:cubicBezTo>
                  <a:cubicBezTo>
                    <a:pt x="15" y="20"/>
                    <a:pt x="15" y="20"/>
                    <a:pt x="15" y="20"/>
                  </a:cubicBezTo>
                  <a:cubicBezTo>
                    <a:pt x="17" y="20"/>
                    <a:pt x="19" y="19"/>
                    <a:pt x="20" y="18"/>
                  </a:cubicBezTo>
                  <a:cubicBezTo>
                    <a:pt x="23" y="15"/>
                    <a:pt x="24" y="11"/>
                    <a:pt x="23" y="8"/>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Lato Light"/>
              </a:endParaRPr>
            </a:p>
          </p:txBody>
        </p:sp>
        <p:sp>
          <p:nvSpPr>
            <p:cNvPr id="111" name="Freeform 38"/>
            <p:cNvSpPr>
              <a:spLocks/>
            </p:cNvSpPr>
            <p:nvPr/>
          </p:nvSpPr>
          <p:spPr bwMode="auto">
            <a:xfrm>
              <a:off x="19164587" y="5862282"/>
              <a:ext cx="59501" cy="54131"/>
            </a:xfrm>
            <a:custGeom>
              <a:avLst/>
              <a:gdLst>
                <a:gd name="T0" fmla="*/ 10 w 11"/>
                <a:gd name="T1" fmla="*/ 3 h 11"/>
                <a:gd name="T2" fmla="*/ 7 w 11"/>
                <a:gd name="T3" fmla="*/ 0 h 11"/>
                <a:gd name="T4" fmla="*/ 3 w 11"/>
                <a:gd name="T5" fmla="*/ 2 h 11"/>
                <a:gd name="T6" fmla="*/ 1 w 11"/>
                <a:gd name="T7" fmla="*/ 9 h 11"/>
                <a:gd name="T8" fmla="*/ 4 w 11"/>
                <a:gd name="T9" fmla="*/ 11 h 11"/>
                <a:gd name="T10" fmla="*/ 8 w 11"/>
                <a:gd name="T11" fmla="*/ 9 h 11"/>
                <a:gd name="T12" fmla="*/ 8 w 11"/>
                <a:gd name="T13" fmla="*/ 9 h 11"/>
                <a:gd name="T14" fmla="*/ 10 w 11"/>
                <a:gd name="T15" fmla="*/ 7 h 11"/>
                <a:gd name="T16" fmla="*/ 10 w 11"/>
                <a:gd name="T1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1">
                  <a:moveTo>
                    <a:pt x="10" y="3"/>
                  </a:moveTo>
                  <a:cubicBezTo>
                    <a:pt x="10" y="1"/>
                    <a:pt x="8" y="0"/>
                    <a:pt x="7" y="0"/>
                  </a:cubicBezTo>
                  <a:cubicBezTo>
                    <a:pt x="5" y="0"/>
                    <a:pt x="3" y="1"/>
                    <a:pt x="3" y="2"/>
                  </a:cubicBezTo>
                  <a:cubicBezTo>
                    <a:pt x="1" y="4"/>
                    <a:pt x="0" y="6"/>
                    <a:pt x="1" y="9"/>
                  </a:cubicBezTo>
                  <a:cubicBezTo>
                    <a:pt x="1" y="10"/>
                    <a:pt x="3" y="11"/>
                    <a:pt x="4" y="11"/>
                  </a:cubicBezTo>
                  <a:cubicBezTo>
                    <a:pt x="5" y="11"/>
                    <a:pt x="7" y="10"/>
                    <a:pt x="8" y="9"/>
                  </a:cubicBezTo>
                  <a:cubicBezTo>
                    <a:pt x="8" y="9"/>
                    <a:pt x="8" y="9"/>
                    <a:pt x="8" y="9"/>
                  </a:cubicBezTo>
                  <a:cubicBezTo>
                    <a:pt x="9" y="9"/>
                    <a:pt x="10" y="8"/>
                    <a:pt x="10" y="7"/>
                  </a:cubicBezTo>
                  <a:cubicBezTo>
                    <a:pt x="11" y="6"/>
                    <a:pt x="11" y="4"/>
                    <a:pt x="10" y="3"/>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Lato Light"/>
              </a:endParaRPr>
            </a:p>
          </p:txBody>
        </p:sp>
        <p:sp>
          <p:nvSpPr>
            <p:cNvPr id="112" name="Freeform 39"/>
            <p:cNvSpPr>
              <a:spLocks/>
            </p:cNvSpPr>
            <p:nvPr/>
          </p:nvSpPr>
          <p:spPr bwMode="auto">
            <a:xfrm>
              <a:off x="19224087" y="5916413"/>
              <a:ext cx="114898" cy="78396"/>
            </a:xfrm>
            <a:custGeom>
              <a:avLst/>
              <a:gdLst>
                <a:gd name="T0" fmla="*/ 18 w 21"/>
                <a:gd name="T1" fmla="*/ 3 h 16"/>
                <a:gd name="T2" fmla="*/ 9 w 21"/>
                <a:gd name="T3" fmla="*/ 0 h 16"/>
                <a:gd name="T4" fmla="*/ 1 w 21"/>
                <a:gd name="T5" fmla="*/ 5 h 16"/>
                <a:gd name="T6" fmla="*/ 3 w 21"/>
                <a:gd name="T7" fmla="*/ 10 h 16"/>
                <a:gd name="T8" fmla="*/ 7 w 21"/>
                <a:gd name="T9" fmla="*/ 11 h 16"/>
                <a:gd name="T10" fmla="*/ 9 w 21"/>
                <a:gd name="T11" fmla="*/ 12 h 16"/>
                <a:gd name="T12" fmla="*/ 10 w 21"/>
                <a:gd name="T13" fmla="*/ 13 h 16"/>
                <a:gd name="T14" fmla="*/ 15 w 21"/>
                <a:gd name="T15" fmla="*/ 16 h 16"/>
                <a:gd name="T16" fmla="*/ 18 w 21"/>
                <a:gd name="T17" fmla="*/ 15 h 16"/>
                <a:gd name="T18" fmla="*/ 21 w 21"/>
                <a:gd name="T19" fmla="*/ 10 h 16"/>
                <a:gd name="T20" fmla="*/ 18 w 21"/>
                <a:gd name="T21"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16">
                  <a:moveTo>
                    <a:pt x="18" y="3"/>
                  </a:moveTo>
                  <a:cubicBezTo>
                    <a:pt x="15" y="0"/>
                    <a:pt x="10" y="0"/>
                    <a:pt x="9" y="0"/>
                  </a:cubicBezTo>
                  <a:cubicBezTo>
                    <a:pt x="7" y="0"/>
                    <a:pt x="2" y="1"/>
                    <a:pt x="1" y="5"/>
                  </a:cubicBezTo>
                  <a:cubicBezTo>
                    <a:pt x="1" y="5"/>
                    <a:pt x="0" y="8"/>
                    <a:pt x="3" y="10"/>
                  </a:cubicBezTo>
                  <a:cubicBezTo>
                    <a:pt x="4" y="10"/>
                    <a:pt x="5" y="11"/>
                    <a:pt x="7" y="11"/>
                  </a:cubicBezTo>
                  <a:cubicBezTo>
                    <a:pt x="7" y="11"/>
                    <a:pt x="8" y="12"/>
                    <a:pt x="9" y="12"/>
                  </a:cubicBezTo>
                  <a:cubicBezTo>
                    <a:pt x="9" y="12"/>
                    <a:pt x="9" y="13"/>
                    <a:pt x="10" y="13"/>
                  </a:cubicBezTo>
                  <a:cubicBezTo>
                    <a:pt x="11" y="14"/>
                    <a:pt x="13" y="16"/>
                    <a:pt x="15" y="16"/>
                  </a:cubicBezTo>
                  <a:cubicBezTo>
                    <a:pt x="16" y="16"/>
                    <a:pt x="17" y="16"/>
                    <a:pt x="18" y="15"/>
                  </a:cubicBezTo>
                  <a:cubicBezTo>
                    <a:pt x="20" y="14"/>
                    <a:pt x="21" y="12"/>
                    <a:pt x="21" y="10"/>
                  </a:cubicBezTo>
                  <a:cubicBezTo>
                    <a:pt x="21" y="7"/>
                    <a:pt x="20" y="4"/>
                    <a:pt x="18" y="3"/>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Lato Light"/>
              </a:endParaRPr>
            </a:p>
          </p:txBody>
        </p:sp>
        <p:sp>
          <p:nvSpPr>
            <p:cNvPr id="113" name="Freeform 40"/>
            <p:cNvSpPr>
              <a:spLocks/>
            </p:cNvSpPr>
            <p:nvPr/>
          </p:nvSpPr>
          <p:spPr bwMode="auto">
            <a:xfrm>
              <a:off x="19061999" y="5027926"/>
              <a:ext cx="342642" cy="248254"/>
            </a:xfrm>
            <a:custGeom>
              <a:avLst/>
              <a:gdLst>
                <a:gd name="T0" fmla="*/ 59 w 63"/>
                <a:gd name="T1" fmla="*/ 7 h 50"/>
                <a:gd name="T2" fmla="*/ 50 w 63"/>
                <a:gd name="T3" fmla="*/ 4 h 50"/>
                <a:gd name="T4" fmla="*/ 47 w 63"/>
                <a:gd name="T5" fmla="*/ 4 h 50"/>
                <a:gd name="T6" fmla="*/ 44 w 63"/>
                <a:gd name="T7" fmla="*/ 4 h 50"/>
                <a:gd name="T8" fmla="*/ 36 w 63"/>
                <a:gd name="T9" fmla="*/ 7 h 50"/>
                <a:gd name="T10" fmla="*/ 35 w 63"/>
                <a:gd name="T11" fmla="*/ 9 h 50"/>
                <a:gd name="T12" fmla="*/ 25 w 63"/>
                <a:gd name="T13" fmla="*/ 1 h 50"/>
                <a:gd name="T14" fmla="*/ 21 w 63"/>
                <a:gd name="T15" fmla="*/ 0 h 50"/>
                <a:gd name="T16" fmla="*/ 10 w 63"/>
                <a:gd name="T17" fmla="*/ 6 h 50"/>
                <a:gd name="T18" fmla="*/ 10 w 63"/>
                <a:gd name="T19" fmla="*/ 6 h 50"/>
                <a:gd name="T20" fmla="*/ 2 w 63"/>
                <a:gd name="T21" fmla="*/ 19 h 50"/>
                <a:gd name="T22" fmla="*/ 8 w 63"/>
                <a:gd name="T23" fmla="*/ 47 h 50"/>
                <a:gd name="T24" fmla="*/ 18 w 63"/>
                <a:gd name="T25" fmla="*/ 50 h 50"/>
                <a:gd name="T26" fmla="*/ 35 w 63"/>
                <a:gd name="T27" fmla="*/ 42 h 50"/>
                <a:gd name="T28" fmla="*/ 38 w 63"/>
                <a:gd name="T29" fmla="*/ 17 h 50"/>
                <a:gd name="T30" fmla="*/ 43 w 63"/>
                <a:gd name="T31" fmla="*/ 21 h 50"/>
                <a:gd name="T32" fmla="*/ 45 w 63"/>
                <a:gd name="T33" fmla="*/ 21 h 50"/>
                <a:gd name="T34" fmla="*/ 48 w 63"/>
                <a:gd name="T35" fmla="*/ 21 h 50"/>
                <a:gd name="T36" fmla="*/ 49 w 63"/>
                <a:gd name="T37" fmla="*/ 21 h 50"/>
                <a:gd name="T38" fmla="*/ 51 w 63"/>
                <a:gd name="T39" fmla="*/ 21 h 50"/>
                <a:gd name="T40" fmla="*/ 54 w 63"/>
                <a:gd name="T41" fmla="*/ 21 h 50"/>
                <a:gd name="T42" fmla="*/ 55 w 63"/>
                <a:gd name="T43" fmla="*/ 21 h 50"/>
                <a:gd name="T44" fmla="*/ 62 w 63"/>
                <a:gd name="T45" fmla="*/ 16 h 50"/>
                <a:gd name="T46" fmla="*/ 59 w 63"/>
                <a:gd name="T47" fmla="*/ 7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3" h="50">
                  <a:moveTo>
                    <a:pt x="59" y="7"/>
                  </a:moveTo>
                  <a:cubicBezTo>
                    <a:pt x="57" y="4"/>
                    <a:pt x="53" y="4"/>
                    <a:pt x="50" y="4"/>
                  </a:cubicBezTo>
                  <a:cubicBezTo>
                    <a:pt x="49" y="4"/>
                    <a:pt x="48" y="4"/>
                    <a:pt x="47" y="4"/>
                  </a:cubicBezTo>
                  <a:cubicBezTo>
                    <a:pt x="46" y="4"/>
                    <a:pt x="45" y="4"/>
                    <a:pt x="44" y="4"/>
                  </a:cubicBezTo>
                  <a:cubicBezTo>
                    <a:pt x="42" y="4"/>
                    <a:pt x="38" y="4"/>
                    <a:pt x="36" y="7"/>
                  </a:cubicBezTo>
                  <a:cubicBezTo>
                    <a:pt x="35" y="7"/>
                    <a:pt x="35" y="8"/>
                    <a:pt x="35" y="9"/>
                  </a:cubicBezTo>
                  <a:cubicBezTo>
                    <a:pt x="33" y="6"/>
                    <a:pt x="30" y="3"/>
                    <a:pt x="25" y="1"/>
                  </a:cubicBezTo>
                  <a:cubicBezTo>
                    <a:pt x="24" y="0"/>
                    <a:pt x="23" y="0"/>
                    <a:pt x="21" y="0"/>
                  </a:cubicBezTo>
                  <a:cubicBezTo>
                    <a:pt x="17" y="0"/>
                    <a:pt x="13" y="3"/>
                    <a:pt x="10" y="6"/>
                  </a:cubicBezTo>
                  <a:cubicBezTo>
                    <a:pt x="10" y="6"/>
                    <a:pt x="10" y="6"/>
                    <a:pt x="10" y="6"/>
                  </a:cubicBezTo>
                  <a:cubicBezTo>
                    <a:pt x="6" y="10"/>
                    <a:pt x="3" y="14"/>
                    <a:pt x="2" y="19"/>
                  </a:cubicBezTo>
                  <a:cubicBezTo>
                    <a:pt x="0" y="28"/>
                    <a:pt x="1" y="40"/>
                    <a:pt x="8" y="47"/>
                  </a:cubicBezTo>
                  <a:cubicBezTo>
                    <a:pt x="10" y="49"/>
                    <a:pt x="14" y="50"/>
                    <a:pt x="18" y="50"/>
                  </a:cubicBezTo>
                  <a:cubicBezTo>
                    <a:pt x="25" y="50"/>
                    <a:pt x="31" y="46"/>
                    <a:pt x="35" y="42"/>
                  </a:cubicBezTo>
                  <a:cubicBezTo>
                    <a:pt x="42" y="35"/>
                    <a:pt x="40" y="24"/>
                    <a:pt x="38" y="17"/>
                  </a:cubicBezTo>
                  <a:cubicBezTo>
                    <a:pt x="39" y="19"/>
                    <a:pt x="40" y="20"/>
                    <a:pt x="43" y="21"/>
                  </a:cubicBezTo>
                  <a:cubicBezTo>
                    <a:pt x="43" y="21"/>
                    <a:pt x="44" y="21"/>
                    <a:pt x="45" y="21"/>
                  </a:cubicBezTo>
                  <a:cubicBezTo>
                    <a:pt x="46" y="21"/>
                    <a:pt x="47" y="21"/>
                    <a:pt x="48" y="21"/>
                  </a:cubicBezTo>
                  <a:cubicBezTo>
                    <a:pt x="48" y="21"/>
                    <a:pt x="49" y="21"/>
                    <a:pt x="49" y="21"/>
                  </a:cubicBezTo>
                  <a:cubicBezTo>
                    <a:pt x="50" y="21"/>
                    <a:pt x="50" y="21"/>
                    <a:pt x="51" y="21"/>
                  </a:cubicBezTo>
                  <a:cubicBezTo>
                    <a:pt x="51" y="21"/>
                    <a:pt x="53" y="21"/>
                    <a:pt x="54" y="21"/>
                  </a:cubicBezTo>
                  <a:cubicBezTo>
                    <a:pt x="54" y="21"/>
                    <a:pt x="55" y="21"/>
                    <a:pt x="55" y="21"/>
                  </a:cubicBezTo>
                  <a:cubicBezTo>
                    <a:pt x="58" y="20"/>
                    <a:pt x="61" y="19"/>
                    <a:pt x="62" y="16"/>
                  </a:cubicBezTo>
                  <a:cubicBezTo>
                    <a:pt x="63" y="13"/>
                    <a:pt x="62" y="10"/>
                    <a:pt x="59" y="7"/>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Lato Light"/>
              </a:endParaRPr>
            </a:p>
          </p:txBody>
        </p:sp>
        <p:sp>
          <p:nvSpPr>
            <p:cNvPr id="114" name="Freeform 41"/>
            <p:cNvSpPr>
              <a:spLocks/>
            </p:cNvSpPr>
            <p:nvPr/>
          </p:nvSpPr>
          <p:spPr bwMode="auto">
            <a:xfrm>
              <a:off x="19170742" y="4953263"/>
              <a:ext cx="86173" cy="85862"/>
            </a:xfrm>
            <a:custGeom>
              <a:avLst/>
              <a:gdLst>
                <a:gd name="T0" fmla="*/ 7 w 16"/>
                <a:gd name="T1" fmla="*/ 16 h 17"/>
                <a:gd name="T2" fmla="*/ 10 w 16"/>
                <a:gd name="T3" fmla="*/ 17 h 17"/>
                <a:gd name="T4" fmla="*/ 14 w 16"/>
                <a:gd name="T5" fmla="*/ 15 h 17"/>
                <a:gd name="T6" fmla="*/ 15 w 16"/>
                <a:gd name="T7" fmla="*/ 10 h 17"/>
                <a:gd name="T8" fmla="*/ 13 w 16"/>
                <a:gd name="T9" fmla="*/ 5 h 17"/>
                <a:gd name="T10" fmla="*/ 11 w 16"/>
                <a:gd name="T11" fmla="*/ 4 h 17"/>
                <a:gd name="T12" fmla="*/ 6 w 16"/>
                <a:gd name="T13" fmla="*/ 0 h 17"/>
                <a:gd name="T14" fmla="*/ 1 w 16"/>
                <a:gd name="T15" fmla="*/ 6 h 17"/>
                <a:gd name="T16" fmla="*/ 7 w 16"/>
                <a:gd name="T17" fmla="*/ 1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7">
                  <a:moveTo>
                    <a:pt x="7" y="16"/>
                  </a:moveTo>
                  <a:cubicBezTo>
                    <a:pt x="8" y="17"/>
                    <a:pt x="9" y="17"/>
                    <a:pt x="10" y="17"/>
                  </a:cubicBezTo>
                  <a:cubicBezTo>
                    <a:pt x="12" y="17"/>
                    <a:pt x="13" y="16"/>
                    <a:pt x="14" y="15"/>
                  </a:cubicBezTo>
                  <a:cubicBezTo>
                    <a:pt x="15" y="14"/>
                    <a:pt x="16" y="12"/>
                    <a:pt x="15" y="10"/>
                  </a:cubicBezTo>
                  <a:cubicBezTo>
                    <a:pt x="15" y="8"/>
                    <a:pt x="14" y="6"/>
                    <a:pt x="13" y="5"/>
                  </a:cubicBezTo>
                  <a:cubicBezTo>
                    <a:pt x="12" y="5"/>
                    <a:pt x="11" y="4"/>
                    <a:pt x="11" y="4"/>
                  </a:cubicBezTo>
                  <a:cubicBezTo>
                    <a:pt x="10" y="1"/>
                    <a:pt x="8" y="0"/>
                    <a:pt x="6" y="0"/>
                  </a:cubicBezTo>
                  <a:cubicBezTo>
                    <a:pt x="3" y="0"/>
                    <a:pt x="1" y="2"/>
                    <a:pt x="1" y="6"/>
                  </a:cubicBezTo>
                  <a:cubicBezTo>
                    <a:pt x="0" y="10"/>
                    <a:pt x="4" y="14"/>
                    <a:pt x="7" y="16"/>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Lato Light"/>
              </a:endParaRPr>
            </a:p>
          </p:txBody>
        </p:sp>
        <p:sp>
          <p:nvSpPr>
            <p:cNvPr id="115" name="Freeform 42"/>
            <p:cNvSpPr>
              <a:spLocks/>
            </p:cNvSpPr>
            <p:nvPr/>
          </p:nvSpPr>
          <p:spPr bwMode="auto">
            <a:xfrm>
              <a:off x="19049689" y="6760102"/>
              <a:ext cx="55397" cy="57864"/>
            </a:xfrm>
            <a:custGeom>
              <a:avLst/>
              <a:gdLst>
                <a:gd name="T0" fmla="*/ 6 w 10"/>
                <a:gd name="T1" fmla="*/ 0 h 12"/>
                <a:gd name="T2" fmla="*/ 5 w 10"/>
                <a:gd name="T3" fmla="*/ 0 h 12"/>
                <a:gd name="T4" fmla="*/ 2 w 10"/>
                <a:gd name="T5" fmla="*/ 2 h 12"/>
                <a:gd name="T6" fmla="*/ 1 w 10"/>
                <a:gd name="T7" fmla="*/ 9 h 12"/>
                <a:gd name="T8" fmla="*/ 1 w 10"/>
                <a:gd name="T9" fmla="*/ 11 h 12"/>
                <a:gd name="T10" fmla="*/ 3 w 10"/>
                <a:gd name="T11" fmla="*/ 11 h 12"/>
                <a:gd name="T12" fmla="*/ 5 w 10"/>
                <a:gd name="T13" fmla="*/ 12 h 12"/>
                <a:gd name="T14" fmla="*/ 10 w 10"/>
                <a:gd name="T15" fmla="*/ 6 h 12"/>
                <a:gd name="T16" fmla="*/ 6 w 10"/>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2">
                  <a:moveTo>
                    <a:pt x="6" y="0"/>
                  </a:moveTo>
                  <a:cubicBezTo>
                    <a:pt x="5" y="0"/>
                    <a:pt x="5" y="0"/>
                    <a:pt x="5" y="0"/>
                  </a:cubicBezTo>
                  <a:cubicBezTo>
                    <a:pt x="4" y="0"/>
                    <a:pt x="3" y="1"/>
                    <a:pt x="2" y="2"/>
                  </a:cubicBezTo>
                  <a:cubicBezTo>
                    <a:pt x="0" y="4"/>
                    <a:pt x="1" y="8"/>
                    <a:pt x="1" y="9"/>
                  </a:cubicBezTo>
                  <a:cubicBezTo>
                    <a:pt x="1" y="11"/>
                    <a:pt x="1" y="11"/>
                    <a:pt x="1" y="11"/>
                  </a:cubicBezTo>
                  <a:cubicBezTo>
                    <a:pt x="3" y="11"/>
                    <a:pt x="3" y="11"/>
                    <a:pt x="3" y="11"/>
                  </a:cubicBezTo>
                  <a:cubicBezTo>
                    <a:pt x="4" y="12"/>
                    <a:pt x="4" y="12"/>
                    <a:pt x="5" y="12"/>
                  </a:cubicBezTo>
                  <a:cubicBezTo>
                    <a:pt x="8" y="12"/>
                    <a:pt x="10" y="9"/>
                    <a:pt x="10" y="6"/>
                  </a:cubicBezTo>
                  <a:cubicBezTo>
                    <a:pt x="10" y="3"/>
                    <a:pt x="9" y="1"/>
                    <a:pt x="6" y="0"/>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Lato Light"/>
              </a:endParaRPr>
            </a:p>
          </p:txBody>
        </p:sp>
        <p:sp>
          <p:nvSpPr>
            <p:cNvPr id="116" name="Freeform 43"/>
            <p:cNvSpPr>
              <a:spLocks/>
            </p:cNvSpPr>
            <p:nvPr/>
          </p:nvSpPr>
          <p:spPr bwMode="auto">
            <a:xfrm>
              <a:off x="19203570" y="7295808"/>
              <a:ext cx="207227" cy="182924"/>
            </a:xfrm>
            <a:custGeom>
              <a:avLst/>
              <a:gdLst>
                <a:gd name="T0" fmla="*/ 37 w 38"/>
                <a:gd name="T1" fmla="*/ 11 h 37"/>
                <a:gd name="T2" fmla="*/ 37 w 38"/>
                <a:gd name="T3" fmla="*/ 10 h 37"/>
                <a:gd name="T4" fmla="*/ 37 w 38"/>
                <a:gd name="T5" fmla="*/ 9 h 37"/>
                <a:gd name="T6" fmla="*/ 36 w 38"/>
                <a:gd name="T7" fmla="*/ 5 h 37"/>
                <a:gd name="T8" fmla="*/ 33 w 38"/>
                <a:gd name="T9" fmla="*/ 3 h 37"/>
                <a:gd name="T10" fmla="*/ 30 w 38"/>
                <a:gd name="T11" fmla="*/ 5 h 37"/>
                <a:gd name="T12" fmla="*/ 29 w 38"/>
                <a:gd name="T13" fmla="*/ 5 h 37"/>
                <a:gd name="T14" fmla="*/ 28 w 38"/>
                <a:gd name="T15" fmla="*/ 5 h 37"/>
                <a:gd name="T16" fmla="*/ 26 w 38"/>
                <a:gd name="T17" fmla="*/ 2 h 37"/>
                <a:gd name="T18" fmla="*/ 23 w 38"/>
                <a:gd name="T19" fmla="*/ 0 h 37"/>
                <a:gd name="T20" fmla="*/ 18 w 38"/>
                <a:gd name="T21" fmla="*/ 6 h 37"/>
                <a:gd name="T22" fmla="*/ 17 w 38"/>
                <a:gd name="T23" fmla="*/ 7 h 37"/>
                <a:gd name="T24" fmla="*/ 16 w 38"/>
                <a:gd name="T25" fmla="*/ 9 h 37"/>
                <a:gd name="T26" fmla="*/ 15 w 38"/>
                <a:gd name="T27" fmla="*/ 8 h 37"/>
                <a:gd name="T28" fmla="*/ 11 w 38"/>
                <a:gd name="T29" fmla="*/ 7 h 37"/>
                <a:gd name="T30" fmla="*/ 9 w 38"/>
                <a:gd name="T31" fmla="*/ 7 h 37"/>
                <a:gd name="T32" fmla="*/ 6 w 38"/>
                <a:gd name="T33" fmla="*/ 11 h 37"/>
                <a:gd name="T34" fmla="*/ 6 w 38"/>
                <a:gd name="T35" fmla="*/ 11 h 37"/>
                <a:gd name="T36" fmla="*/ 1 w 38"/>
                <a:gd name="T37" fmla="*/ 16 h 37"/>
                <a:gd name="T38" fmla="*/ 1 w 38"/>
                <a:gd name="T39" fmla="*/ 21 h 37"/>
                <a:gd name="T40" fmla="*/ 5 w 38"/>
                <a:gd name="T41" fmla="*/ 24 h 37"/>
                <a:gd name="T42" fmla="*/ 6 w 38"/>
                <a:gd name="T43" fmla="*/ 23 h 37"/>
                <a:gd name="T44" fmla="*/ 5 w 38"/>
                <a:gd name="T45" fmla="*/ 25 h 37"/>
                <a:gd name="T46" fmla="*/ 4 w 38"/>
                <a:gd name="T47" fmla="*/ 26 h 37"/>
                <a:gd name="T48" fmla="*/ 3 w 38"/>
                <a:gd name="T49" fmla="*/ 29 h 37"/>
                <a:gd name="T50" fmla="*/ 4 w 38"/>
                <a:gd name="T51" fmla="*/ 32 h 37"/>
                <a:gd name="T52" fmla="*/ 4 w 38"/>
                <a:gd name="T53" fmla="*/ 36 h 37"/>
                <a:gd name="T54" fmla="*/ 8 w 38"/>
                <a:gd name="T55" fmla="*/ 35 h 37"/>
                <a:gd name="T56" fmla="*/ 8 w 38"/>
                <a:gd name="T57" fmla="*/ 35 h 37"/>
                <a:gd name="T58" fmla="*/ 10 w 38"/>
                <a:gd name="T59" fmla="*/ 36 h 37"/>
                <a:gd name="T60" fmla="*/ 12 w 38"/>
                <a:gd name="T61" fmla="*/ 36 h 37"/>
                <a:gd name="T62" fmla="*/ 16 w 38"/>
                <a:gd name="T63" fmla="*/ 35 h 37"/>
                <a:gd name="T64" fmla="*/ 17 w 38"/>
                <a:gd name="T65" fmla="*/ 37 h 37"/>
                <a:gd name="T66" fmla="*/ 20 w 38"/>
                <a:gd name="T67" fmla="*/ 33 h 37"/>
                <a:gd name="T68" fmla="*/ 21 w 38"/>
                <a:gd name="T69" fmla="*/ 32 h 37"/>
                <a:gd name="T70" fmla="*/ 22 w 38"/>
                <a:gd name="T71" fmla="*/ 32 h 37"/>
                <a:gd name="T72" fmla="*/ 24 w 38"/>
                <a:gd name="T73" fmla="*/ 32 h 37"/>
                <a:gd name="T74" fmla="*/ 24 w 38"/>
                <a:gd name="T75" fmla="*/ 31 h 37"/>
                <a:gd name="T76" fmla="*/ 25 w 38"/>
                <a:gd name="T77" fmla="*/ 30 h 37"/>
                <a:gd name="T78" fmla="*/ 27 w 38"/>
                <a:gd name="T79" fmla="*/ 30 h 37"/>
                <a:gd name="T80" fmla="*/ 30 w 38"/>
                <a:gd name="T81" fmla="*/ 28 h 37"/>
                <a:gd name="T82" fmla="*/ 30 w 38"/>
                <a:gd name="T83" fmla="*/ 24 h 37"/>
                <a:gd name="T84" fmla="*/ 30 w 38"/>
                <a:gd name="T85" fmla="*/ 23 h 37"/>
                <a:gd name="T86" fmla="*/ 30 w 38"/>
                <a:gd name="T87" fmla="*/ 22 h 37"/>
                <a:gd name="T88" fmla="*/ 30 w 38"/>
                <a:gd name="T89" fmla="*/ 20 h 37"/>
                <a:gd name="T90" fmla="*/ 32 w 38"/>
                <a:gd name="T91" fmla="*/ 21 h 37"/>
                <a:gd name="T92" fmla="*/ 33 w 38"/>
                <a:gd name="T93" fmla="*/ 21 h 37"/>
                <a:gd name="T94" fmla="*/ 33 w 38"/>
                <a:gd name="T95" fmla="*/ 21 h 37"/>
                <a:gd name="T96" fmla="*/ 36 w 38"/>
                <a:gd name="T97" fmla="*/ 17 h 37"/>
                <a:gd name="T98" fmla="*/ 36 w 38"/>
                <a:gd name="T99" fmla="*/ 17 h 37"/>
                <a:gd name="T100" fmla="*/ 38 w 38"/>
                <a:gd name="T101" fmla="*/ 14 h 37"/>
                <a:gd name="T102" fmla="*/ 37 w 38"/>
                <a:gd name="T103" fmla="*/ 1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8" h="37">
                  <a:moveTo>
                    <a:pt x="37" y="11"/>
                  </a:moveTo>
                  <a:cubicBezTo>
                    <a:pt x="37" y="10"/>
                    <a:pt x="37" y="10"/>
                    <a:pt x="37" y="10"/>
                  </a:cubicBezTo>
                  <a:cubicBezTo>
                    <a:pt x="37" y="9"/>
                    <a:pt x="37" y="9"/>
                    <a:pt x="37" y="9"/>
                  </a:cubicBezTo>
                  <a:cubicBezTo>
                    <a:pt x="37" y="8"/>
                    <a:pt x="37" y="7"/>
                    <a:pt x="36" y="5"/>
                  </a:cubicBezTo>
                  <a:cubicBezTo>
                    <a:pt x="35" y="3"/>
                    <a:pt x="34" y="3"/>
                    <a:pt x="33" y="3"/>
                  </a:cubicBezTo>
                  <a:cubicBezTo>
                    <a:pt x="32" y="3"/>
                    <a:pt x="31" y="3"/>
                    <a:pt x="30" y="5"/>
                  </a:cubicBezTo>
                  <a:cubicBezTo>
                    <a:pt x="29" y="5"/>
                    <a:pt x="29" y="5"/>
                    <a:pt x="29" y="5"/>
                  </a:cubicBezTo>
                  <a:cubicBezTo>
                    <a:pt x="28" y="5"/>
                    <a:pt x="28" y="5"/>
                    <a:pt x="28" y="5"/>
                  </a:cubicBezTo>
                  <a:cubicBezTo>
                    <a:pt x="28" y="4"/>
                    <a:pt x="27" y="3"/>
                    <a:pt x="26" y="2"/>
                  </a:cubicBezTo>
                  <a:cubicBezTo>
                    <a:pt x="25" y="1"/>
                    <a:pt x="24" y="0"/>
                    <a:pt x="23" y="0"/>
                  </a:cubicBezTo>
                  <a:cubicBezTo>
                    <a:pt x="20" y="0"/>
                    <a:pt x="19" y="4"/>
                    <a:pt x="18" y="6"/>
                  </a:cubicBezTo>
                  <a:cubicBezTo>
                    <a:pt x="18" y="6"/>
                    <a:pt x="18" y="6"/>
                    <a:pt x="17" y="7"/>
                  </a:cubicBezTo>
                  <a:cubicBezTo>
                    <a:pt x="17" y="7"/>
                    <a:pt x="16" y="8"/>
                    <a:pt x="16" y="9"/>
                  </a:cubicBezTo>
                  <a:cubicBezTo>
                    <a:pt x="16" y="9"/>
                    <a:pt x="16" y="9"/>
                    <a:pt x="15" y="8"/>
                  </a:cubicBezTo>
                  <a:cubicBezTo>
                    <a:pt x="14" y="7"/>
                    <a:pt x="13" y="7"/>
                    <a:pt x="11" y="7"/>
                  </a:cubicBezTo>
                  <a:cubicBezTo>
                    <a:pt x="11" y="7"/>
                    <a:pt x="10" y="7"/>
                    <a:pt x="9" y="7"/>
                  </a:cubicBezTo>
                  <a:cubicBezTo>
                    <a:pt x="7" y="8"/>
                    <a:pt x="6" y="10"/>
                    <a:pt x="6" y="11"/>
                  </a:cubicBezTo>
                  <a:cubicBezTo>
                    <a:pt x="6" y="11"/>
                    <a:pt x="6" y="11"/>
                    <a:pt x="6" y="11"/>
                  </a:cubicBezTo>
                  <a:cubicBezTo>
                    <a:pt x="4" y="12"/>
                    <a:pt x="1" y="13"/>
                    <a:pt x="1" y="16"/>
                  </a:cubicBezTo>
                  <a:cubicBezTo>
                    <a:pt x="0" y="18"/>
                    <a:pt x="0" y="20"/>
                    <a:pt x="1" y="21"/>
                  </a:cubicBezTo>
                  <a:cubicBezTo>
                    <a:pt x="2" y="23"/>
                    <a:pt x="3" y="24"/>
                    <a:pt x="5" y="24"/>
                  </a:cubicBezTo>
                  <a:cubicBezTo>
                    <a:pt x="5" y="24"/>
                    <a:pt x="5" y="23"/>
                    <a:pt x="6" y="23"/>
                  </a:cubicBezTo>
                  <a:cubicBezTo>
                    <a:pt x="5" y="24"/>
                    <a:pt x="5" y="25"/>
                    <a:pt x="5" y="25"/>
                  </a:cubicBezTo>
                  <a:cubicBezTo>
                    <a:pt x="5" y="25"/>
                    <a:pt x="5" y="25"/>
                    <a:pt x="4" y="26"/>
                  </a:cubicBezTo>
                  <a:cubicBezTo>
                    <a:pt x="4" y="27"/>
                    <a:pt x="3" y="28"/>
                    <a:pt x="3" y="29"/>
                  </a:cubicBezTo>
                  <a:cubicBezTo>
                    <a:pt x="3" y="31"/>
                    <a:pt x="4" y="31"/>
                    <a:pt x="4" y="32"/>
                  </a:cubicBezTo>
                  <a:cubicBezTo>
                    <a:pt x="4" y="36"/>
                    <a:pt x="4" y="36"/>
                    <a:pt x="4" y="36"/>
                  </a:cubicBezTo>
                  <a:cubicBezTo>
                    <a:pt x="4" y="36"/>
                    <a:pt x="8" y="35"/>
                    <a:pt x="8" y="35"/>
                  </a:cubicBezTo>
                  <a:cubicBezTo>
                    <a:pt x="8" y="35"/>
                    <a:pt x="8" y="35"/>
                    <a:pt x="8" y="35"/>
                  </a:cubicBezTo>
                  <a:cubicBezTo>
                    <a:pt x="10" y="36"/>
                    <a:pt x="10" y="36"/>
                    <a:pt x="10" y="36"/>
                  </a:cubicBezTo>
                  <a:cubicBezTo>
                    <a:pt x="11" y="36"/>
                    <a:pt x="12" y="36"/>
                    <a:pt x="12" y="36"/>
                  </a:cubicBezTo>
                  <a:cubicBezTo>
                    <a:pt x="14" y="36"/>
                    <a:pt x="15" y="36"/>
                    <a:pt x="16" y="35"/>
                  </a:cubicBezTo>
                  <a:cubicBezTo>
                    <a:pt x="17" y="37"/>
                    <a:pt x="17" y="37"/>
                    <a:pt x="17" y="37"/>
                  </a:cubicBezTo>
                  <a:cubicBezTo>
                    <a:pt x="20" y="33"/>
                    <a:pt x="20" y="33"/>
                    <a:pt x="20" y="33"/>
                  </a:cubicBezTo>
                  <a:cubicBezTo>
                    <a:pt x="20" y="33"/>
                    <a:pt x="21" y="33"/>
                    <a:pt x="21" y="32"/>
                  </a:cubicBezTo>
                  <a:cubicBezTo>
                    <a:pt x="21" y="32"/>
                    <a:pt x="22" y="32"/>
                    <a:pt x="22" y="32"/>
                  </a:cubicBezTo>
                  <a:cubicBezTo>
                    <a:pt x="24" y="32"/>
                    <a:pt x="24" y="32"/>
                    <a:pt x="24" y="32"/>
                  </a:cubicBezTo>
                  <a:cubicBezTo>
                    <a:pt x="24" y="31"/>
                    <a:pt x="24" y="31"/>
                    <a:pt x="24" y="31"/>
                  </a:cubicBezTo>
                  <a:cubicBezTo>
                    <a:pt x="25" y="31"/>
                    <a:pt x="25" y="30"/>
                    <a:pt x="25" y="30"/>
                  </a:cubicBezTo>
                  <a:cubicBezTo>
                    <a:pt x="26" y="30"/>
                    <a:pt x="26" y="30"/>
                    <a:pt x="27" y="30"/>
                  </a:cubicBezTo>
                  <a:cubicBezTo>
                    <a:pt x="28" y="30"/>
                    <a:pt x="29" y="29"/>
                    <a:pt x="30" y="28"/>
                  </a:cubicBezTo>
                  <a:cubicBezTo>
                    <a:pt x="31" y="26"/>
                    <a:pt x="30" y="25"/>
                    <a:pt x="30" y="24"/>
                  </a:cubicBezTo>
                  <a:cubicBezTo>
                    <a:pt x="30" y="24"/>
                    <a:pt x="30" y="23"/>
                    <a:pt x="30" y="23"/>
                  </a:cubicBezTo>
                  <a:cubicBezTo>
                    <a:pt x="30" y="22"/>
                    <a:pt x="30" y="22"/>
                    <a:pt x="30" y="22"/>
                  </a:cubicBezTo>
                  <a:cubicBezTo>
                    <a:pt x="30" y="21"/>
                    <a:pt x="30" y="21"/>
                    <a:pt x="30" y="20"/>
                  </a:cubicBezTo>
                  <a:cubicBezTo>
                    <a:pt x="30" y="21"/>
                    <a:pt x="31" y="21"/>
                    <a:pt x="32" y="21"/>
                  </a:cubicBezTo>
                  <a:cubicBezTo>
                    <a:pt x="33" y="21"/>
                    <a:pt x="33" y="21"/>
                    <a:pt x="33" y="21"/>
                  </a:cubicBezTo>
                  <a:cubicBezTo>
                    <a:pt x="33" y="21"/>
                    <a:pt x="33" y="21"/>
                    <a:pt x="33" y="21"/>
                  </a:cubicBezTo>
                  <a:cubicBezTo>
                    <a:pt x="34" y="21"/>
                    <a:pt x="36" y="20"/>
                    <a:pt x="36" y="17"/>
                  </a:cubicBezTo>
                  <a:cubicBezTo>
                    <a:pt x="36" y="17"/>
                    <a:pt x="36" y="17"/>
                    <a:pt x="36" y="17"/>
                  </a:cubicBezTo>
                  <a:cubicBezTo>
                    <a:pt x="37" y="16"/>
                    <a:pt x="37" y="15"/>
                    <a:pt x="38" y="14"/>
                  </a:cubicBezTo>
                  <a:cubicBezTo>
                    <a:pt x="38" y="13"/>
                    <a:pt x="38" y="12"/>
                    <a:pt x="37" y="11"/>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Lato Light"/>
              </a:endParaRPr>
            </a:p>
          </p:txBody>
        </p:sp>
        <p:sp>
          <p:nvSpPr>
            <p:cNvPr id="117" name="Freeform 44"/>
            <p:cNvSpPr>
              <a:spLocks/>
            </p:cNvSpPr>
            <p:nvPr/>
          </p:nvSpPr>
          <p:spPr bwMode="auto">
            <a:xfrm>
              <a:off x="19197415" y="7116617"/>
              <a:ext cx="49242" cy="44798"/>
            </a:xfrm>
            <a:custGeom>
              <a:avLst/>
              <a:gdLst>
                <a:gd name="T0" fmla="*/ 5 w 9"/>
                <a:gd name="T1" fmla="*/ 9 h 9"/>
                <a:gd name="T2" fmla="*/ 7 w 9"/>
                <a:gd name="T3" fmla="*/ 8 h 9"/>
                <a:gd name="T4" fmla="*/ 9 w 9"/>
                <a:gd name="T5" fmla="*/ 3 h 9"/>
                <a:gd name="T6" fmla="*/ 5 w 9"/>
                <a:gd name="T7" fmla="*/ 0 h 9"/>
                <a:gd name="T8" fmla="*/ 5 w 9"/>
                <a:gd name="T9" fmla="*/ 0 h 9"/>
                <a:gd name="T10" fmla="*/ 2 w 9"/>
                <a:gd name="T11" fmla="*/ 1 h 9"/>
                <a:gd name="T12" fmla="*/ 1 w 9"/>
                <a:gd name="T13" fmla="*/ 6 h 9"/>
                <a:gd name="T14" fmla="*/ 5 w 9"/>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9">
                  <a:moveTo>
                    <a:pt x="5" y="9"/>
                  </a:moveTo>
                  <a:cubicBezTo>
                    <a:pt x="5" y="9"/>
                    <a:pt x="6" y="9"/>
                    <a:pt x="7" y="8"/>
                  </a:cubicBezTo>
                  <a:cubicBezTo>
                    <a:pt x="9" y="7"/>
                    <a:pt x="9" y="4"/>
                    <a:pt x="9" y="3"/>
                  </a:cubicBezTo>
                  <a:cubicBezTo>
                    <a:pt x="8" y="1"/>
                    <a:pt x="7" y="0"/>
                    <a:pt x="5" y="0"/>
                  </a:cubicBezTo>
                  <a:cubicBezTo>
                    <a:pt x="5" y="0"/>
                    <a:pt x="5" y="0"/>
                    <a:pt x="5" y="0"/>
                  </a:cubicBezTo>
                  <a:cubicBezTo>
                    <a:pt x="4" y="0"/>
                    <a:pt x="2" y="0"/>
                    <a:pt x="2" y="1"/>
                  </a:cubicBezTo>
                  <a:cubicBezTo>
                    <a:pt x="1" y="3"/>
                    <a:pt x="0" y="4"/>
                    <a:pt x="1" y="6"/>
                  </a:cubicBezTo>
                  <a:cubicBezTo>
                    <a:pt x="1" y="8"/>
                    <a:pt x="3" y="9"/>
                    <a:pt x="5" y="9"/>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Lato Light"/>
              </a:endParaRPr>
            </a:p>
          </p:txBody>
        </p:sp>
        <p:sp>
          <p:nvSpPr>
            <p:cNvPr id="118" name="Freeform 45"/>
            <p:cNvSpPr>
              <a:spLocks/>
            </p:cNvSpPr>
            <p:nvPr/>
          </p:nvSpPr>
          <p:spPr bwMode="auto">
            <a:xfrm>
              <a:off x="19252812" y="7260343"/>
              <a:ext cx="47190" cy="50397"/>
            </a:xfrm>
            <a:custGeom>
              <a:avLst/>
              <a:gdLst>
                <a:gd name="T0" fmla="*/ 2 w 9"/>
                <a:gd name="T1" fmla="*/ 10 h 10"/>
                <a:gd name="T2" fmla="*/ 3 w 9"/>
                <a:gd name="T3" fmla="*/ 10 h 10"/>
                <a:gd name="T4" fmla="*/ 4 w 9"/>
                <a:gd name="T5" fmla="*/ 10 h 10"/>
                <a:gd name="T6" fmla="*/ 8 w 9"/>
                <a:gd name="T7" fmla="*/ 8 h 10"/>
                <a:gd name="T8" fmla="*/ 9 w 9"/>
                <a:gd name="T9" fmla="*/ 4 h 10"/>
                <a:gd name="T10" fmla="*/ 5 w 9"/>
                <a:gd name="T11" fmla="*/ 0 h 10"/>
                <a:gd name="T12" fmla="*/ 0 w 9"/>
                <a:gd name="T13" fmla="*/ 3 h 10"/>
                <a:gd name="T14" fmla="*/ 1 w 9"/>
                <a:gd name="T15" fmla="*/ 8 h 10"/>
                <a:gd name="T16" fmla="*/ 2 w 9"/>
                <a:gd name="T17"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10">
                  <a:moveTo>
                    <a:pt x="2" y="10"/>
                  </a:moveTo>
                  <a:cubicBezTo>
                    <a:pt x="3" y="10"/>
                    <a:pt x="3" y="10"/>
                    <a:pt x="3" y="10"/>
                  </a:cubicBezTo>
                  <a:cubicBezTo>
                    <a:pt x="4" y="10"/>
                    <a:pt x="4" y="10"/>
                    <a:pt x="4" y="10"/>
                  </a:cubicBezTo>
                  <a:cubicBezTo>
                    <a:pt x="5" y="10"/>
                    <a:pt x="7" y="9"/>
                    <a:pt x="8" y="8"/>
                  </a:cubicBezTo>
                  <a:cubicBezTo>
                    <a:pt x="9" y="7"/>
                    <a:pt x="9" y="6"/>
                    <a:pt x="9" y="4"/>
                  </a:cubicBezTo>
                  <a:cubicBezTo>
                    <a:pt x="9" y="2"/>
                    <a:pt x="7" y="0"/>
                    <a:pt x="5" y="0"/>
                  </a:cubicBezTo>
                  <a:cubicBezTo>
                    <a:pt x="3" y="0"/>
                    <a:pt x="1" y="2"/>
                    <a:pt x="0" y="3"/>
                  </a:cubicBezTo>
                  <a:cubicBezTo>
                    <a:pt x="0" y="5"/>
                    <a:pt x="0" y="7"/>
                    <a:pt x="1" y="8"/>
                  </a:cubicBezTo>
                  <a:lnTo>
                    <a:pt x="2" y="10"/>
                  </a:ln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Lato Light"/>
              </a:endParaRPr>
            </a:p>
          </p:txBody>
        </p:sp>
        <p:sp>
          <p:nvSpPr>
            <p:cNvPr id="119" name="Freeform 46"/>
            <p:cNvSpPr>
              <a:spLocks/>
            </p:cNvSpPr>
            <p:nvPr/>
          </p:nvSpPr>
          <p:spPr bwMode="auto">
            <a:xfrm>
              <a:off x="19072258" y="7964040"/>
              <a:ext cx="207227" cy="113861"/>
            </a:xfrm>
            <a:custGeom>
              <a:avLst/>
              <a:gdLst>
                <a:gd name="T0" fmla="*/ 18 w 38"/>
                <a:gd name="T1" fmla="*/ 1 h 23"/>
                <a:gd name="T2" fmla="*/ 17 w 38"/>
                <a:gd name="T3" fmla="*/ 0 h 23"/>
                <a:gd name="T4" fmla="*/ 1 w 38"/>
                <a:gd name="T5" fmla="*/ 9 h 23"/>
                <a:gd name="T6" fmla="*/ 2 w 38"/>
                <a:gd name="T7" fmla="*/ 16 h 23"/>
                <a:gd name="T8" fmla="*/ 13 w 38"/>
                <a:gd name="T9" fmla="*/ 19 h 23"/>
                <a:gd name="T10" fmla="*/ 17 w 38"/>
                <a:gd name="T11" fmla="*/ 20 h 23"/>
                <a:gd name="T12" fmla="*/ 18 w 38"/>
                <a:gd name="T13" fmla="*/ 21 h 23"/>
                <a:gd name="T14" fmla="*/ 31 w 38"/>
                <a:gd name="T15" fmla="*/ 23 h 23"/>
                <a:gd name="T16" fmla="*/ 36 w 38"/>
                <a:gd name="T17" fmla="*/ 22 h 23"/>
                <a:gd name="T18" fmla="*/ 38 w 38"/>
                <a:gd name="T19" fmla="*/ 22 h 23"/>
                <a:gd name="T20" fmla="*/ 38 w 38"/>
                <a:gd name="T21" fmla="*/ 19 h 23"/>
                <a:gd name="T22" fmla="*/ 18 w 38"/>
                <a:gd name="T23"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8" h="23">
                  <a:moveTo>
                    <a:pt x="18" y="1"/>
                  </a:moveTo>
                  <a:cubicBezTo>
                    <a:pt x="18" y="1"/>
                    <a:pt x="18" y="0"/>
                    <a:pt x="17" y="0"/>
                  </a:cubicBezTo>
                  <a:cubicBezTo>
                    <a:pt x="13" y="0"/>
                    <a:pt x="3" y="4"/>
                    <a:pt x="1" y="9"/>
                  </a:cubicBezTo>
                  <a:cubicBezTo>
                    <a:pt x="0" y="11"/>
                    <a:pt x="0" y="14"/>
                    <a:pt x="2" y="16"/>
                  </a:cubicBezTo>
                  <a:cubicBezTo>
                    <a:pt x="4" y="18"/>
                    <a:pt x="8" y="18"/>
                    <a:pt x="13" y="19"/>
                  </a:cubicBezTo>
                  <a:cubicBezTo>
                    <a:pt x="15" y="20"/>
                    <a:pt x="16" y="20"/>
                    <a:pt x="17" y="20"/>
                  </a:cubicBezTo>
                  <a:cubicBezTo>
                    <a:pt x="18" y="21"/>
                    <a:pt x="18" y="21"/>
                    <a:pt x="18" y="21"/>
                  </a:cubicBezTo>
                  <a:cubicBezTo>
                    <a:pt x="22" y="22"/>
                    <a:pt x="26" y="23"/>
                    <a:pt x="31" y="23"/>
                  </a:cubicBezTo>
                  <a:cubicBezTo>
                    <a:pt x="33" y="23"/>
                    <a:pt x="34" y="23"/>
                    <a:pt x="36" y="22"/>
                  </a:cubicBezTo>
                  <a:cubicBezTo>
                    <a:pt x="38" y="22"/>
                    <a:pt x="38" y="22"/>
                    <a:pt x="38" y="22"/>
                  </a:cubicBezTo>
                  <a:cubicBezTo>
                    <a:pt x="38" y="19"/>
                    <a:pt x="38" y="19"/>
                    <a:pt x="38" y="19"/>
                  </a:cubicBezTo>
                  <a:cubicBezTo>
                    <a:pt x="37" y="10"/>
                    <a:pt x="26" y="2"/>
                    <a:pt x="18" y="1"/>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Lato Light"/>
              </a:endParaRPr>
            </a:p>
          </p:txBody>
        </p:sp>
        <p:sp>
          <p:nvSpPr>
            <p:cNvPr id="120" name="Freeform 47"/>
            <p:cNvSpPr>
              <a:spLocks/>
            </p:cNvSpPr>
            <p:nvPr/>
          </p:nvSpPr>
          <p:spPr bwMode="auto">
            <a:xfrm>
              <a:off x="18641391" y="6125469"/>
              <a:ext cx="223641" cy="197856"/>
            </a:xfrm>
            <a:custGeom>
              <a:avLst/>
              <a:gdLst>
                <a:gd name="T0" fmla="*/ 33 w 41"/>
                <a:gd name="T1" fmla="*/ 0 h 40"/>
                <a:gd name="T2" fmla="*/ 24 w 41"/>
                <a:gd name="T3" fmla="*/ 3 h 40"/>
                <a:gd name="T4" fmla="*/ 19 w 41"/>
                <a:gd name="T5" fmla="*/ 5 h 40"/>
                <a:gd name="T6" fmla="*/ 18 w 41"/>
                <a:gd name="T7" fmla="*/ 5 h 40"/>
                <a:gd name="T8" fmla="*/ 17 w 41"/>
                <a:gd name="T9" fmla="*/ 5 h 40"/>
                <a:gd name="T10" fmla="*/ 15 w 41"/>
                <a:gd name="T11" fmla="*/ 5 h 40"/>
                <a:gd name="T12" fmla="*/ 10 w 41"/>
                <a:gd name="T13" fmla="*/ 7 h 40"/>
                <a:gd name="T14" fmla="*/ 4 w 41"/>
                <a:gd name="T15" fmla="*/ 15 h 40"/>
                <a:gd name="T16" fmla="*/ 4 w 41"/>
                <a:gd name="T17" fmla="*/ 17 h 40"/>
                <a:gd name="T18" fmla="*/ 2 w 41"/>
                <a:gd name="T19" fmla="*/ 29 h 40"/>
                <a:gd name="T20" fmla="*/ 3 w 41"/>
                <a:gd name="T21" fmla="*/ 31 h 40"/>
                <a:gd name="T22" fmla="*/ 10 w 41"/>
                <a:gd name="T23" fmla="*/ 40 h 40"/>
                <a:gd name="T24" fmla="*/ 10 w 41"/>
                <a:gd name="T25" fmla="*/ 40 h 40"/>
                <a:gd name="T26" fmla="*/ 14 w 41"/>
                <a:gd name="T27" fmla="*/ 37 h 40"/>
                <a:gd name="T28" fmla="*/ 15 w 41"/>
                <a:gd name="T29" fmla="*/ 37 h 40"/>
                <a:gd name="T30" fmla="*/ 19 w 41"/>
                <a:gd name="T31" fmla="*/ 35 h 40"/>
                <a:gd name="T32" fmla="*/ 29 w 41"/>
                <a:gd name="T33" fmla="*/ 28 h 40"/>
                <a:gd name="T34" fmla="*/ 31 w 41"/>
                <a:gd name="T35" fmla="*/ 25 h 40"/>
                <a:gd name="T36" fmla="*/ 35 w 41"/>
                <a:gd name="T37" fmla="*/ 19 h 40"/>
                <a:gd name="T38" fmla="*/ 40 w 41"/>
                <a:gd name="T39" fmla="*/ 6 h 40"/>
                <a:gd name="T40" fmla="*/ 33 w 41"/>
                <a:gd name="T41"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1" h="40">
                  <a:moveTo>
                    <a:pt x="33" y="0"/>
                  </a:moveTo>
                  <a:cubicBezTo>
                    <a:pt x="30" y="0"/>
                    <a:pt x="27" y="1"/>
                    <a:pt x="24" y="3"/>
                  </a:cubicBezTo>
                  <a:cubicBezTo>
                    <a:pt x="22" y="4"/>
                    <a:pt x="20" y="5"/>
                    <a:pt x="19" y="5"/>
                  </a:cubicBezTo>
                  <a:cubicBezTo>
                    <a:pt x="19" y="5"/>
                    <a:pt x="19" y="5"/>
                    <a:pt x="18" y="5"/>
                  </a:cubicBezTo>
                  <a:cubicBezTo>
                    <a:pt x="18" y="5"/>
                    <a:pt x="17" y="5"/>
                    <a:pt x="17" y="5"/>
                  </a:cubicBezTo>
                  <a:cubicBezTo>
                    <a:pt x="16" y="5"/>
                    <a:pt x="15" y="5"/>
                    <a:pt x="15" y="5"/>
                  </a:cubicBezTo>
                  <a:cubicBezTo>
                    <a:pt x="13" y="5"/>
                    <a:pt x="11" y="5"/>
                    <a:pt x="10" y="7"/>
                  </a:cubicBezTo>
                  <a:cubicBezTo>
                    <a:pt x="7" y="9"/>
                    <a:pt x="5" y="12"/>
                    <a:pt x="4" y="15"/>
                  </a:cubicBezTo>
                  <a:cubicBezTo>
                    <a:pt x="4" y="16"/>
                    <a:pt x="4" y="17"/>
                    <a:pt x="4" y="17"/>
                  </a:cubicBezTo>
                  <a:cubicBezTo>
                    <a:pt x="2" y="21"/>
                    <a:pt x="0" y="25"/>
                    <a:pt x="2" y="29"/>
                  </a:cubicBezTo>
                  <a:cubicBezTo>
                    <a:pt x="2" y="30"/>
                    <a:pt x="2" y="30"/>
                    <a:pt x="3" y="31"/>
                  </a:cubicBezTo>
                  <a:cubicBezTo>
                    <a:pt x="3" y="34"/>
                    <a:pt x="5" y="40"/>
                    <a:pt x="10" y="40"/>
                  </a:cubicBezTo>
                  <a:cubicBezTo>
                    <a:pt x="10" y="40"/>
                    <a:pt x="10" y="40"/>
                    <a:pt x="10" y="40"/>
                  </a:cubicBezTo>
                  <a:cubicBezTo>
                    <a:pt x="12" y="39"/>
                    <a:pt x="14" y="38"/>
                    <a:pt x="14" y="37"/>
                  </a:cubicBezTo>
                  <a:cubicBezTo>
                    <a:pt x="14" y="37"/>
                    <a:pt x="14" y="37"/>
                    <a:pt x="15" y="37"/>
                  </a:cubicBezTo>
                  <a:cubicBezTo>
                    <a:pt x="16" y="36"/>
                    <a:pt x="17" y="36"/>
                    <a:pt x="19" y="35"/>
                  </a:cubicBezTo>
                  <a:cubicBezTo>
                    <a:pt x="23" y="34"/>
                    <a:pt x="26" y="32"/>
                    <a:pt x="29" y="28"/>
                  </a:cubicBezTo>
                  <a:cubicBezTo>
                    <a:pt x="29" y="27"/>
                    <a:pt x="30" y="26"/>
                    <a:pt x="31" y="25"/>
                  </a:cubicBezTo>
                  <a:cubicBezTo>
                    <a:pt x="32" y="23"/>
                    <a:pt x="34" y="21"/>
                    <a:pt x="35" y="19"/>
                  </a:cubicBezTo>
                  <a:cubicBezTo>
                    <a:pt x="37" y="16"/>
                    <a:pt x="41" y="12"/>
                    <a:pt x="40" y="6"/>
                  </a:cubicBezTo>
                  <a:cubicBezTo>
                    <a:pt x="39" y="0"/>
                    <a:pt x="35" y="0"/>
                    <a:pt x="33" y="0"/>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Lato Light"/>
              </a:endParaRPr>
            </a:p>
          </p:txBody>
        </p:sp>
        <p:sp>
          <p:nvSpPr>
            <p:cNvPr id="121" name="Freeform 48"/>
            <p:cNvSpPr>
              <a:spLocks/>
            </p:cNvSpPr>
            <p:nvPr/>
          </p:nvSpPr>
          <p:spPr bwMode="auto">
            <a:xfrm>
              <a:off x="19000447" y="6194532"/>
              <a:ext cx="141571" cy="182924"/>
            </a:xfrm>
            <a:custGeom>
              <a:avLst/>
              <a:gdLst>
                <a:gd name="T0" fmla="*/ 15 w 26"/>
                <a:gd name="T1" fmla="*/ 37 h 37"/>
                <a:gd name="T2" fmla="*/ 18 w 26"/>
                <a:gd name="T3" fmla="*/ 36 h 37"/>
                <a:gd name="T4" fmla="*/ 21 w 26"/>
                <a:gd name="T5" fmla="*/ 29 h 37"/>
                <a:gd name="T6" fmla="*/ 21 w 26"/>
                <a:gd name="T7" fmla="*/ 28 h 37"/>
                <a:gd name="T8" fmla="*/ 24 w 26"/>
                <a:gd name="T9" fmla="*/ 20 h 37"/>
                <a:gd name="T10" fmla="*/ 19 w 26"/>
                <a:gd name="T11" fmla="*/ 2 h 37"/>
                <a:gd name="T12" fmla="*/ 14 w 26"/>
                <a:gd name="T13" fmla="*/ 0 h 37"/>
                <a:gd name="T14" fmla="*/ 3 w 26"/>
                <a:gd name="T15" fmla="*/ 9 h 37"/>
                <a:gd name="T16" fmla="*/ 2 w 26"/>
                <a:gd name="T17" fmla="*/ 27 h 37"/>
                <a:gd name="T18" fmla="*/ 15 w 26"/>
                <a:gd name="T19" fmla="*/ 37 h 37"/>
                <a:gd name="T20" fmla="*/ 15 w 26"/>
                <a:gd name="T21"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37">
                  <a:moveTo>
                    <a:pt x="15" y="37"/>
                  </a:moveTo>
                  <a:cubicBezTo>
                    <a:pt x="16" y="37"/>
                    <a:pt x="17" y="36"/>
                    <a:pt x="18" y="36"/>
                  </a:cubicBezTo>
                  <a:cubicBezTo>
                    <a:pt x="21" y="35"/>
                    <a:pt x="21" y="31"/>
                    <a:pt x="21" y="29"/>
                  </a:cubicBezTo>
                  <a:cubicBezTo>
                    <a:pt x="21" y="29"/>
                    <a:pt x="21" y="28"/>
                    <a:pt x="21" y="28"/>
                  </a:cubicBezTo>
                  <a:cubicBezTo>
                    <a:pt x="22" y="25"/>
                    <a:pt x="23" y="23"/>
                    <a:pt x="24" y="20"/>
                  </a:cubicBezTo>
                  <a:cubicBezTo>
                    <a:pt x="26" y="14"/>
                    <a:pt x="25" y="6"/>
                    <a:pt x="19" y="2"/>
                  </a:cubicBezTo>
                  <a:cubicBezTo>
                    <a:pt x="17" y="1"/>
                    <a:pt x="16" y="0"/>
                    <a:pt x="14" y="0"/>
                  </a:cubicBezTo>
                  <a:cubicBezTo>
                    <a:pt x="10" y="0"/>
                    <a:pt x="6" y="4"/>
                    <a:pt x="3" y="9"/>
                  </a:cubicBezTo>
                  <a:cubicBezTo>
                    <a:pt x="0" y="15"/>
                    <a:pt x="0" y="21"/>
                    <a:pt x="2" y="27"/>
                  </a:cubicBezTo>
                  <a:cubicBezTo>
                    <a:pt x="4" y="30"/>
                    <a:pt x="9" y="37"/>
                    <a:pt x="15" y="37"/>
                  </a:cubicBezTo>
                  <a:cubicBezTo>
                    <a:pt x="15" y="37"/>
                    <a:pt x="15" y="37"/>
                    <a:pt x="15" y="37"/>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Lato Light"/>
              </a:endParaRPr>
            </a:p>
          </p:txBody>
        </p:sp>
        <p:sp>
          <p:nvSpPr>
            <p:cNvPr id="122" name="Freeform 49"/>
            <p:cNvSpPr>
              <a:spLocks/>
            </p:cNvSpPr>
            <p:nvPr/>
          </p:nvSpPr>
          <p:spPr bwMode="auto">
            <a:xfrm>
              <a:off x="19066103" y="6685440"/>
              <a:ext cx="75915" cy="89595"/>
            </a:xfrm>
            <a:custGeom>
              <a:avLst/>
              <a:gdLst>
                <a:gd name="T0" fmla="*/ 13 w 14"/>
                <a:gd name="T1" fmla="*/ 2 h 18"/>
                <a:gd name="T2" fmla="*/ 9 w 14"/>
                <a:gd name="T3" fmla="*/ 0 h 18"/>
                <a:gd name="T4" fmla="*/ 7 w 14"/>
                <a:gd name="T5" fmla="*/ 1 h 18"/>
                <a:gd name="T6" fmla="*/ 3 w 14"/>
                <a:gd name="T7" fmla="*/ 8 h 18"/>
                <a:gd name="T8" fmla="*/ 3 w 14"/>
                <a:gd name="T9" fmla="*/ 8 h 18"/>
                <a:gd name="T10" fmla="*/ 3 w 14"/>
                <a:gd name="T11" fmla="*/ 9 h 18"/>
                <a:gd name="T12" fmla="*/ 0 w 14"/>
                <a:gd name="T13" fmla="*/ 13 h 18"/>
                <a:gd name="T14" fmla="*/ 1 w 14"/>
                <a:gd name="T15" fmla="*/ 16 h 18"/>
                <a:gd name="T16" fmla="*/ 4 w 14"/>
                <a:gd name="T17" fmla="*/ 18 h 18"/>
                <a:gd name="T18" fmla="*/ 5 w 14"/>
                <a:gd name="T19" fmla="*/ 18 h 18"/>
                <a:gd name="T20" fmla="*/ 9 w 14"/>
                <a:gd name="T21" fmla="*/ 14 h 18"/>
                <a:gd name="T22" fmla="*/ 10 w 14"/>
                <a:gd name="T23" fmla="*/ 13 h 18"/>
                <a:gd name="T24" fmla="*/ 12 w 14"/>
                <a:gd name="T25" fmla="*/ 10 h 18"/>
                <a:gd name="T26" fmla="*/ 13 w 14"/>
                <a:gd name="T27" fmla="*/ 2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 h="18">
                  <a:moveTo>
                    <a:pt x="13" y="2"/>
                  </a:moveTo>
                  <a:cubicBezTo>
                    <a:pt x="12" y="1"/>
                    <a:pt x="11" y="0"/>
                    <a:pt x="9" y="0"/>
                  </a:cubicBezTo>
                  <a:cubicBezTo>
                    <a:pt x="8" y="0"/>
                    <a:pt x="8" y="0"/>
                    <a:pt x="7" y="1"/>
                  </a:cubicBezTo>
                  <a:cubicBezTo>
                    <a:pt x="4" y="2"/>
                    <a:pt x="4" y="5"/>
                    <a:pt x="3" y="8"/>
                  </a:cubicBezTo>
                  <a:cubicBezTo>
                    <a:pt x="3" y="8"/>
                    <a:pt x="3" y="8"/>
                    <a:pt x="3" y="8"/>
                  </a:cubicBezTo>
                  <a:cubicBezTo>
                    <a:pt x="3" y="8"/>
                    <a:pt x="3" y="9"/>
                    <a:pt x="3" y="9"/>
                  </a:cubicBezTo>
                  <a:cubicBezTo>
                    <a:pt x="2" y="9"/>
                    <a:pt x="0" y="11"/>
                    <a:pt x="0" y="13"/>
                  </a:cubicBezTo>
                  <a:cubicBezTo>
                    <a:pt x="0" y="14"/>
                    <a:pt x="0" y="15"/>
                    <a:pt x="1" y="16"/>
                  </a:cubicBezTo>
                  <a:cubicBezTo>
                    <a:pt x="2" y="17"/>
                    <a:pt x="3" y="18"/>
                    <a:pt x="4" y="18"/>
                  </a:cubicBezTo>
                  <a:cubicBezTo>
                    <a:pt x="5" y="18"/>
                    <a:pt x="5" y="18"/>
                    <a:pt x="5" y="18"/>
                  </a:cubicBezTo>
                  <a:cubicBezTo>
                    <a:pt x="8" y="17"/>
                    <a:pt x="8" y="15"/>
                    <a:pt x="9" y="14"/>
                  </a:cubicBezTo>
                  <a:cubicBezTo>
                    <a:pt x="9" y="13"/>
                    <a:pt x="9" y="13"/>
                    <a:pt x="10" y="13"/>
                  </a:cubicBezTo>
                  <a:cubicBezTo>
                    <a:pt x="11" y="12"/>
                    <a:pt x="12" y="11"/>
                    <a:pt x="12" y="10"/>
                  </a:cubicBezTo>
                  <a:cubicBezTo>
                    <a:pt x="13" y="8"/>
                    <a:pt x="14" y="5"/>
                    <a:pt x="13" y="2"/>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Lato Light"/>
              </a:endParaRPr>
            </a:p>
          </p:txBody>
        </p:sp>
        <p:sp>
          <p:nvSpPr>
            <p:cNvPr id="123" name="Freeform 50"/>
            <p:cNvSpPr>
              <a:spLocks/>
            </p:cNvSpPr>
            <p:nvPr/>
          </p:nvSpPr>
          <p:spPr bwMode="auto">
            <a:xfrm>
              <a:off x="13497655" y="7577660"/>
              <a:ext cx="32828" cy="59730"/>
            </a:xfrm>
            <a:custGeom>
              <a:avLst/>
              <a:gdLst>
                <a:gd name="T0" fmla="*/ 4 w 6"/>
                <a:gd name="T1" fmla="*/ 5 h 12"/>
                <a:gd name="T2" fmla="*/ 3 w 6"/>
                <a:gd name="T3" fmla="*/ 2 h 12"/>
                <a:gd name="T4" fmla="*/ 1 w 6"/>
                <a:gd name="T5" fmla="*/ 5 h 12"/>
                <a:gd name="T6" fmla="*/ 2 w 6"/>
                <a:gd name="T7" fmla="*/ 7 h 12"/>
                <a:gd name="T8" fmla="*/ 5 w 6"/>
                <a:gd name="T9" fmla="*/ 11 h 12"/>
                <a:gd name="T10" fmla="*/ 5 w 6"/>
                <a:gd name="T11" fmla="*/ 6 h 12"/>
                <a:gd name="T12" fmla="*/ 4 w 6"/>
                <a:gd name="T13" fmla="*/ 5 h 12"/>
              </a:gdLst>
              <a:ahLst/>
              <a:cxnLst>
                <a:cxn ang="0">
                  <a:pos x="T0" y="T1"/>
                </a:cxn>
                <a:cxn ang="0">
                  <a:pos x="T2" y="T3"/>
                </a:cxn>
                <a:cxn ang="0">
                  <a:pos x="T4" y="T5"/>
                </a:cxn>
                <a:cxn ang="0">
                  <a:pos x="T6" y="T7"/>
                </a:cxn>
                <a:cxn ang="0">
                  <a:pos x="T8" y="T9"/>
                </a:cxn>
                <a:cxn ang="0">
                  <a:pos x="T10" y="T11"/>
                </a:cxn>
                <a:cxn ang="0">
                  <a:pos x="T12" y="T13"/>
                </a:cxn>
              </a:cxnLst>
              <a:rect l="0" t="0" r="r" b="b"/>
              <a:pathLst>
                <a:path w="6" h="12">
                  <a:moveTo>
                    <a:pt x="4" y="5"/>
                  </a:moveTo>
                  <a:cubicBezTo>
                    <a:pt x="4" y="4"/>
                    <a:pt x="4" y="2"/>
                    <a:pt x="3" y="2"/>
                  </a:cubicBezTo>
                  <a:cubicBezTo>
                    <a:pt x="0" y="0"/>
                    <a:pt x="0" y="3"/>
                    <a:pt x="1" y="5"/>
                  </a:cubicBezTo>
                  <a:cubicBezTo>
                    <a:pt x="1" y="6"/>
                    <a:pt x="2" y="6"/>
                    <a:pt x="2" y="7"/>
                  </a:cubicBezTo>
                  <a:cubicBezTo>
                    <a:pt x="3" y="8"/>
                    <a:pt x="3" y="12"/>
                    <a:pt x="5" y="11"/>
                  </a:cubicBezTo>
                  <a:cubicBezTo>
                    <a:pt x="6" y="10"/>
                    <a:pt x="5" y="8"/>
                    <a:pt x="5" y="6"/>
                  </a:cubicBezTo>
                  <a:cubicBezTo>
                    <a:pt x="4" y="6"/>
                    <a:pt x="4" y="5"/>
                    <a:pt x="4" y="5"/>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Lato Light"/>
              </a:endParaRPr>
            </a:p>
          </p:txBody>
        </p:sp>
        <p:sp>
          <p:nvSpPr>
            <p:cNvPr id="124" name="Freeform 51"/>
            <p:cNvSpPr>
              <a:spLocks/>
            </p:cNvSpPr>
            <p:nvPr/>
          </p:nvSpPr>
          <p:spPr bwMode="auto">
            <a:xfrm>
              <a:off x="14406580" y="6069472"/>
              <a:ext cx="1614727" cy="2385476"/>
            </a:xfrm>
            <a:custGeom>
              <a:avLst/>
              <a:gdLst>
                <a:gd name="T0" fmla="*/ 267 w 296"/>
                <a:gd name="T1" fmla="*/ 110 h 481"/>
                <a:gd name="T2" fmla="*/ 272 w 296"/>
                <a:gd name="T3" fmla="*/ 108 h 481"/>
                <a:gd name="T4" fmla="*/ 278 w 296"/>
                <a:gd name="T5" fmla="*/ 106 h 481"/>
                <a:gd name="T6" fmla="*/ 285 w 296"/>
                <a:gd name="T7" fmla="*/ 104 h 481"/>
                <a:gd name="T8" fmla="*/ 287 w 296"/>
                <a:gd name="T9" fmla="*/ 103 h 481"/>
                <a:gd name="T10" fmla="*/ 296 w 296"/>
                <a:gd name="T11" fmla="*/ 76 h 481"/>
                <a:gd name="T12" fmla="*/ 293 w 296"/>
                <a:gd name="T13" fmla="*/ 75 h 481"/>
                <a:gd name="T14" fmla="*/ 120 w 296"/>
                <a:gd name="T15" fmla="*/ 1 h 481"/>
                <a:gd name="T16" fmla="*/ 117 w 296"/>
                <a:gd name="T17" fmla="*/ 0 h 481"/>
                <a:gd name="T18" fmla="*/ 116 w 296"/>
                <a:gd name="T19" fmla="*/ 3 h 481"/>
                <a:gd name="T20" fmla="*/ 99 w 296"/>
                <a:gd name="T21" fmla="*/ 37 h 481"/>
                <a:gd name="T22" fmla="*/ 97 w 296"/>
                <a:gd name="T23" fmla="*/ 40 h 481"/>
                <a:gd name="T24" fmla="*/ 83 w 296"/>
                <a:gd name="T25" fmla="*/ 69 h 481"/>
                <a:gd name="T26" fmla="*/ 62 w 296"/>
                <a:gd name="T27" fmla="*/ 110 h 481"/>
                <a:gd name="T28" fmla="*/ 24 w 296"/>
                <a:gd name="T29" fmla="*/ 184 h 481"/>
                <a:gd name="T30" fmla="*/ 20 w 296"/>
                <a:gd name="T31" fmla="*/ 191 h 481"/>
                <a:gd name="T32" fmla="*/ 5 w 296"/>
                <a:gd name="T33" fmla="*/ 235 h 481"/>
                <a:gd name="T34" fmla="*/ 10 w 296"/>
                <a:gd name="T35" fmla="*/ 239 h 481"/>
                <a:gd name="T36" fmla="*/ 14 w 296"/>
                <a:gd name="T37" fmla="*/ 241 h 481"/>
                <a:gd name="T38" fmla="*/ 22 w 296"/>
                <a:gd name="T39" fmla="*/ 263 h 481"/>
                <a:gd name="T40" fmla="*/ 23 w 296"/>
                <a:gd name="T41" fmla="*/ 266 h 481"/>
                <a:gd name="T42" fmla="*/ 23 w 296"/>
                <a:gd name="T43" fmla="*/ 272 h 481"/>
                <a:gd name="T44" fmla="*/ 23 w 296"/>
                <a:gd name="T45" fmla="*/ 280 h 481"/>
                <a:gd name="T46" fmla="*/ 25 w 296"/>
                <a:gd name="T47" fmla="*/ 284 h 481"/>
                <a:gd name="T48" fmla="*/ 29 w 296"/>
                <a:gd name="T49" fmla="*/ 287 h 481"/>
                <a:gd name="T50" fmla="*/ 29 w 296"/>
                <a:gd name="T51" fmla="*/ 285 h 481"/>
                <a:gd name="T52" fmla="*/ 33 w 296"/>
                <a:gd name="T53" fmla="*/ 287 h 481"/>
                <a:gd name="T54" fmla="*/ 38 w 296"/>
                <a:gd name="T55" fmla="*/ 310 h 481"/>
                <a:gd name="T56" fmla="*/ 38 w 296"/>
                <a:gd name="T57" fmla="*/ 312 h 481"/>
                <a:gd name="T58" fmla="*/ 42 w 296"/>
                <a:gd name="T59" fmla="*/ 325 h 481"/>
                <a:gd name="T60" fmla="*/ 47 w 296"/>
                <a:gd name="T61" fmla="*/ 333 h 481"/>
                <a:gd name="T62" fmla="*/ 53 w 296"/>
                <a:gd name="T63" fmla="*/ 353 h 481"/>
                <a:gd name="T64" fmla="*/ 54 w 296"/>
                <a:gd name="T65" fmla="*/ 358 h 481"/>
                <a:gd name="T66" fmla="*/ 60 w 296"/>
                <a:gd name="T67" fmla="*/ 372 h 481"/>
                <a:gd name="T68" fmla="*/ 65 w 296"/>
                <a:gd name="T69" fmla="*/ 380 h 481"/>
                <a:gd name="T70" fmla="*/ 62 w 296"/>
                <a:gd name="T71" fmla="*/ 405 h 481"/>
                <a:gd name="T72" fmla="*/ 61 w 296"/>
                <a:gd name="T73" fmla="*/ 411 h 481"/>
                <a:gd name="T74" fmla="*/ 57 w 296"/>
                <a:gd name="T75" fmla="*/ 437 h 481"/>
                <a:gd name="T76" fmla="*/ 60 w 296"/>
                <a:gd name="T77" fmla="*/ 444 h 481"/>
                <a:gd name="T78" fmla="*/ 60 w 296"/>
                <a:gd name="T79" fmla="*/ 445 h 481"/>
                <a:gd name="T80" fmla="*/ 61 w 296"/>
                <a:gd name="T81" fmla="*/ 446 h 481"/>
                <a:gd name="T82" fmla="*/ 62 w 296"/>
                <a:gd name="T83" fmla="*/ 447 h 481"/>
                <a:gd name="T84" fmla="*/ 156 w 296"/>
                <a:gd name="T85" fmla="*/ 480 h 481"/>
                <a:gd name="T86" fmla="*/ 159 w 296"/>
                <a:gd name="T87" fmla="*/ 481 h 481"/>
                <a:gd name="T88" fmla="*/ 286 w 296"/>
                <a:gd name="T89" fmla="*/ 106 h 481"/>
                <a:gd name="T90" fmla="*/ 280 w 296"/>
                <a:gd name="T91" fmla="*/ 109 h 481"/>
                <a:gd name="T92" fmla="*/ 276 w 296"/>
                <a:gd name="T93" fmla="*/ 110 h 481"/>
                <a:gd name="T94" fmla="*/ 272 w 296"/>
                <a:gd name="T95" fmla="*/ 113 h 481"/>
                <a:gd name="T96" fmla="*/ 263 w 296"/>
                <a:gd name="T97" fmla="*/ 119 h 481"/>
                <a:gd name="T98" fmla="*/ 261 w 296"/>
                <a:gd name="T99" fmla="*/ 116 h 481"/>
                <a:gd name="T100" fmla="*/ 267 w 296"/>
                <a:gd name="T101" fmla="*/ 110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96" h="481">
                  <a:moveTo>
                    <a:pt x="267" y="110"/>
                  </a:moveTo>
                  <a:cubicBezTo>
                    <a:pt x="269" y="109"/>
                    <a:pt x="270" y="109"/>
                    <a:pt x="272" y="108"/>
                  </a:cubicBezTo>
                  <a:cubicBezTo>
                    <a:pt x="274" y="107"/>
                    <a:pt x="276" y="106"/>
                    <a:pt x="278" y="106"/>
                  </a:cubicBezTo>
                  <a:cubicBezTo>
                    <a:pt x="281" y="105"/>
                    <a:pt x="283" y="105"/>
                    <a:pt x="285" y="104"/>
                  </a:cubicBezTo>
                  <a:cubicBezTo>
                    <a:pt x="287" y="103"/>
                    <a:pt x="287" y="103"/>
                    <a:pt x="287" y="103"/>
                  </a:cubicBezTo>
                  <a:cubicBezTo>
                    <a:pt x="296" y="76"/>
                    <a:pt x="296" y="76"/>
                    <a:pt x="296" y="76"/>
                  </a:cubicBezTo>
                  <a:cubicBezTo>
                    <a:pt x="293" y="75"/>
                    <a:pt x="293" y="75"/>
                    <a:pt x="293" y="75"/>
                  </a:cubicBezTo>
                  <a:cubicBezTo>
                    <a:pt x="234" y="55"/>
                    <a:pt x="176" y="31"/>
                    <a:pt x="120" y="1"/>
                  </a:cubicBezTo>
                  <a:cubicBezTo>
                    <a:pt x="117" y="0"/>
                    <a:pt x="117" y="0"/>
                    <a:pt x="117" y="0"/>
                  </a:cubicBezTo>
                  <a:cubicBezTo>
                    <a:pt x="116" y="3"/>
                    <a:pt x="116" y="3"/>
                    <a:pt x="116" y="3"/>
                  </a:cubicBezTo>
                  <a:cubicBezTo>
                    <a:pt x="110" y="14"/>
                    <a:pt x="104" y="26"/>
                    <a:pt x="99" y="37"/>
                  </a:cubicBezTo>
                  <a:cubicBezTo>
                    <a:pt x="97" y="40"/>
                    <a:pt x="97" y="40"/>
                    <a:pt x="97" y="40"/>
                  </a:cubicBezTo>
                  <a:cubicBezTo>
                    <a:pt x="92" y="50"/>
                    <a:pt x="88" y="59"/>
                    <a:pt x="83" y="69"/>
                  </a:cubicBezTo>
                  <a:cubicBezTo>
                    <a:pt x="76" y="83"/>
                    <a:pt x="69" y="97"/>
                    <a:pt x="62" y="110"/>
                  </a:cubicBezTo>
                  <a:cubicBezTo>
                    <a:pt x="50" y="135"/>
                    <a:pt x="38" y="160"/>
                    <a:pt x="24" y="184"/>
                  </a:cubicBezTo>
                  <a:cubicBezTo>
                    <a:pt x="23" y="186"/>
                    <a:pt x="22" y="188"/>
                    <a:pt x="20" y="191"/>
                  </a:cubicBezTo>
                  <a:cubicBezTo>
                    <a:pt x="10" y="207"/>
                    <a:pt x="0" y="226"/>
                    <a:pt x="5" y="235"/>
                  </a:cubicBezTo>
                  <a:cubicBezTo>
                    <a:pt x="6" y="238"/>
                    <a:pt x="8" y="238"/>
                    <a:pt x="10" y="239"/>
                  </a:cubicBezTo>
                  <a:cubicBezTo>
                    <a:pt x="11" y="240"/>
                    <a:pt x="12" y="240"/>
                    <a:pt x="14" y="241"/>
                  </a:cubicBezTo>
                  <a:cubicBezTo>
                    <a:pt x="20" y="246"/>
                    <a:pt x="21" y="255"/>
                    <a:pt x="22" y="263"/>
                  </a:cubicBezTo>
                  <a:cubicBezTo>
                    <a:pt x="23" y="266"/>
                    <a:pt x="23" y="266"/>
                    <a:pt x="23" y="266"/>
                  </a:cubicBezTo>
                  <a:cubicBezTo>
                    <a:pt x="23" y="268"/>
                    <a:pt x="23" y="270"/>
                    <a:pt x="23" y="272"/>
                  </a:cubicBezTo>
                  <a:cubicBezTo>
                    <a:pt x="23" y="275"/>
                    <a:pt x="23" y="277"/>
                    <a:pt x="23" y="280"/>
                  </a:cubicBezTo>
                  <a:cubicBezTo>
                    <a:pt x="24" y="283"/>
                    <a:pt x="25" y="284"/>
                    <a:pt x="25" y="284"/>
                  </a:cubicBezTo>
                  <a:cubicBezTo>
                    <a:pt x="29" y="287"/>
                    <a:pt x="29" y="287"/>
                    <a:pt x="29" y="287"/>
                  </a:cubicBezTo>
                  <a:cubicBezTo>
                    <a:pt x="29" y="285"/>
                    <a:pt x="29" y="285"/>
                    <a:pt x="29" y="285"/>
                  </a:cubicBezTo>
                  <a:cubicBezTo>
                    <a:pt x="30" y="286"/>
                    <a:pt x="31" y="286"/>
                    <a:pt x="33" y="287"/>
                  </a:cubicBezTo>
                  <a:cubicBezTo>
                    <a:pt x="39" y="291"/>
                    <a:pt x="38" y="302"/>
                    <a:pt x="38" y="310"/>
                  </a:cubicBezTo>
                  <a:cubicBezTo>
                    <a:pt x="38" y="312"/>
                    <a:pt x="38" y="312"/>
                    <a:pt x="38" y="312"/>
                  </a:cubicBezTo>
                  <a:cubicBezTo>
                    <a:pt x="37" y="320"/>
                    <a:pt x="39" y="322"/>
                    <a:pt x="42" y="325"/>
                  </a:cubicBezTo>
                  <a:cubicBezTo>
                    <a:pt x="44" y="327"/>
                    <a:pt x="45" y="329"/>
                    <a:pt x="47" y="333"/>
                  </a:cubicBezTo>
                  <a:cubicBezTo>
                    <a:pt x="50" y="338"/>
                    <a:pt x="52" y="346"/>
                    <a:pt x="53" y="353"/>
                  </a:cubicBezTo>
                  <a:cubicBezTo>
                    <a:pt x="53" y="355"/>
                    <a:pt x="54" y="356"/>
                    <a:pt x="54" y="358"/>
                  </a:cubicBezTo>
                  <a:cubicBezTo>
                    <a:pt x="55" y="364"/>
                    <a:pt x="58" y="368"/>
                    <a:pt x="60" y="372"/>
                  </a:cubicBezTo>
                  <a:cubicBezTo>
                    <a:pt x="62" y="374"/>
                    <a:pt x="64" y="377"/>
                    <a:pt x="65" y="380"/>
                  </a:cubicBezTo>
                  <a:cubicBezTo>
                    <a:pt x="68" y="388"/>
                    <a:pt x="65" y="398"/>
                    <a:pt x="62" y="405"/>
                  </a:cubicBezTo>
                  <a:cubicBezTo>
                    <a:pt x="62" y="407"/>
                    <a:pt x="61" y="411"/>
                    <a:pt x="61" y="411"/>
                  </a:cubicBezTo>
                  <a:cubicBezTo>
                    <a:pt x="58" y="419"/>
                    <a:pt x="55" y="427"/>
                    <a:pt x="57" y="437"/>
                  </a:cubicBezTo>
                  <a:cubicBezTo>
                    <a:pt x="58" y="439"/>
                    <a:pt x="59" y="441"/>
                    <a:pt x="60" y="444"/>
                  </a:cubicBezTo>
                  <a:cubicBezTo>
                    <a:pt x="60" y="445"/>
                    <a:pt x="60" y="445"/>
                    <a:pt x="60" y="445"/>
                  </a:cubicBezTo>
                  <a:cubicBezTo>
                    <a:pt x="61" y="446"/>
                    <a:pt x="61" y="446"/>
                    <a:pt x="61" y="446"/>
                  </a:cubicBezTo>
                  <a:cubicBezTo>
                    <a:pt x="62" y="447"/>
                    <a:pt x="62" y="447"/>
                    <a:pt x="62" y="447"/>
                  </a:cubicBezTo>
                  <a:cubicBezTo>
                    <a:pt x="91" y="458"/>
                    <a:pt x="123" y="469"/>
                    <a:pt x="156" y="480"/>
                  </a:cubicBezTo>
                  <a:cubicBezTo>
                    <a:pt x="159" y="481"/>
                    <a:pt x="159" y="481"/>
                    <a:pt x="159" y="481"/>
                  </a:cubicBezTo>
                  <a:cubicBezTo>
                    <a:pt x="286" y="106"/>
                    <a:pt x="286" y="106"/>
                    <a:pt x="286" y="106"/>
                  </a:cubicBezTo>
                  <a:cubicBezTo>
                    <a:pt x="280" y="109"/>
                    <a:pt x="280" y="109"/>
                    <a:pt x="280" y="109"/>
                  </a:cubicBezTo>
                  <a:cubicBezTo>
                    <a:pt x="278" y="109"/>
                    <a:pt x="277" y="110"/>
                    <a:pt x="276" y="110"/>
                  </a:cubicBezTo>
                  <a:cubicBezTo>
                    <a:pt x="275" y="111"/>
                    <a:pt x="273" y="112"/>
                    <a:pt x="272" y="113"/>
                  </a:cubicBezTo>
                  <a:cubicBezTo>
                    <a:pt x="269" y="116"/>
                    <a:pt x="265" y="119"/>
                    <a:pt x="263" y="119"/>
                  </a:cubicBezTo>
                  <a:cubicBezTo>
                    <a:pt x="262" y="119"/>
                    <a:pt x="261" y="117"/>
                    <a:pt x="261" y="116"/>
                  </a:cubicBezTo>
                  <a:cubicBezTo>
                    <a:pt x="260" y="113"/>
                    <a:pt x="261" y="112"/>
                    <a:pt x="267" y="110"/>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Lato Light"/>
              </a:endParaRPr>
            </a:p>
          </p:txBody>
        </p:sp>
        <p:sp>
          <p:nvSpPr>
            <p:cNvPr id="125" name="Freeform 52"/>
            <p:cNvSpPr>
              <a:spLocks/>
            </p:cNvSpPr>
            <p:nvPr/>
          </p:nvSpPr>
          <p:spPr bwMode="auto">
            <a:xfrm>
              <a:off x="13323257" y="3594400"/>
              <a:ext cx="1557278" cy="2286548"/>
            </a:xfrm>
            <a:custGeom>
              <a:avLst/>
              <a:gdLst>
                <a:gd name="T0" fmla="*/ 280 w 286"/>
                <a:gd name="T1" fmla="*/ 55 h 461"/>
                <a:gd name="T2" fmla="*/ 278 w 286"/>
                <a:gd name="T3" fmla="*/ 44 h 461"/>
                <a:gd name="T4" fmla="*/ 276 w 286"/>
                <a:gd name="T5" fmla="*/ 28 h 461"/>
                <a:gd name="T6" fmla="*/ 264 w 286"/>
                <a:gd name="T7" fmla="*/ 3 h 461"/>
                <a:gd name="T8" fmla="*/ 261 w 286"/>
                <a:gd name="T9" fmla="*/ 0 h 461"/>
                <a:gd name="T10" fmla="*/ 2 w 286"/>
                <a:gd name="T11" fmla="*/ 252 h 461"/>
                <a:gd name="T12" fmla="*/ 8 w 286"/>
                <a:gd name="T13" fmla="*/ 264 h 461"/>
                <a:gd name="T14" fmla="*/ 18 w 286"/>
                <a:gd name="T15" fmla="*/ 272 h 461"/>
                <a:gd name="T16" fmla="*/ 23 w 286"/>
                <a:gd name="T17" fmla="*/ 276 h 461"/>
                <a:gd name="T18" fmla="*/ 19 w 286"/>
                <a:gd name="T19" fmla="*/ 279 h 461"/>
                <a:gd name="T20" fmla="*/ 19 w 286"/>
                <a:gd name="T21" fmla="*/ 283 h 461"/>
                <a:gd name="T22" fmla="*/ 250 w 286"/>
                <a:gd name="T23" fmla="*/ 461 h 461"/>
                <a:gd name="T24" fmla="*/ 253 w 286"/>
                <a:gd name="T25" fmla="*/ 454 h 461"/>
                <a:gd name="T26" fmla="*/ 253 w 286"/>
                <a:gd name="T27" fmla="*/ 437 h 461"/>
                <a:gd name="T28" fmla="*/ 258 w 286"/>
                <a:gd name="T29" fmla="*/ 425 h 461"/>
                <a:gd name="T30" fmla="*/ 250 w 286"/>
                <a:gd name="T31" fmla="*/ 423 h 461"/>
                <a:gd name="T32" fmla="*/ 243 w 286"/>
                <a:gd name="T33" fmla="*/ 422 h 461"/>
                <a:gd name="T34" fmla="*/ 239 w 286"/>
                <a:gd name="T35" fmla="*/ 417 h 461"/>
                <a:gd name="T36" fmla="*/ 227 w 286"/>
                <a:gd name="T37" fmla="*/ 413 h 461"/>
                <a:gd name="T38" fmla="*/ 226 w 286"/>
                <a:gd name="T39" fmla="*/ 395 h 461"/>
                <a:gd name="T40" fmla="*/ 225 w 286"/>
                <a:gd name="T41" fmla="*/ 379 h 461"/>
                <a:gd name="T42" fmla="*/ 221 w 286"/>
                <a:gd name="T43" fmla="*/ 362 h 461"/>
                <a:gd name="T44" fmla="*/ 216 w 286"/>
                <a:gd name="T45" fmla="*/ 343 h 461"/>
                <a:gd name="T46" fmla="*/ 218 w 286"/>
                <a:gd name="T47" fmla="*/ 331 h 461"/>
                <a:gd name="T48" fmla="*/ 221 w 286"/>
                <a:gd name="T49" fmla="*/ 315 h 461"/>
                <a:gd name="T50" fmla="*/ 227 w 286"/>
                <a:gd name="T51" fmla="*/ 298 h 461"/>
                <a:gd name="T52" fmla="*/ 235 w 286"/>
                <a:gd name="T53" fmla="*/ 279 h 461"/>
                <a:gd name="T54" fmla="*/ 234 w 286"/>
                <a:gd name="T55" fmla="*/ 263 h 461"/>
                <a:gd name="T56" fmla="*/ 235 w 286"/>
                <a:gd name="T57" fmla="*/ 258 h 461"/>
                <a:gd name="T58" fmla="*/ 233 w 286"/>
                <a:gd name="T59" fmla="*/ 244 h 461"/>
                <a:gd name="T60" fmla="*/ 229 w 286"/>
                <a:gd name="T61" fmla="*/ 233 h 461"/>
                <a:gd name="T62" fmla="*/ 238 w 286"/>
                <a:gd name="T63" fmla="*/ 210 h 461"/>
                <a:gd name="T64" fmla="*/ 249 w 286"/>
                <a:gd name="T65" fmla="*/ 184 h 461"/>
                <a:gd name="T66" fmla="*/ 254 w 286"/>
                <a:gd name="T67" fmla="*/ 160 h 461"/>
                <a:gd name="T68" fmla="*/ 264 w 286"/>
                <a:gd name="T69" fmla="*/ 141 h 461"/>
                <a:gd name="T70" fmla="*/ 244 w 286"/>
                <a:gd name="T71" fmla="*/ 130 h 461"/>
                <a:gd name="T72" fmla="*/ 243 w 286"/>
                <a:gd name="T73" fmla="*/ 117 h 461"/>
                <a:gd name="T74" fmla="*/ 255 w 286"/>
                <a:gd name="T75" fmla="*/ 104 h 461"/>
                <a:gd name="T76" fmla="*/ 259 w 286"/>
                <a:gd name="T77" fmla="*/ 91 h 461"/>
                <a:gd name="T78" fmla="*/ 272 w 286"/>
                <a:gd name="T79" fmla="*/ 82 h 461"/>
                <a:gd name="T80" fmla="*/ 282 w 286"/>
                <a:gd name="T81" fmla="*/ 68 h 461"/>
                <a:gd name="T82" fmla="*/ 286 w 286"/>
                <a:gd name="T83" fmla="*/ 62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6" h="461">
                  <a:moveTo>
                    <a:pt x="283" y="59"/>
                  </a:moveTo>
                  <a:cubicBezTo>
                    <a:pt x="282" y="58"/>
                    <a:pt x="281" y="57"/>
                    <a:pt x="280" y="55"/>
                  </a:cubicBezTo>
                  <a:cubicBezTo>
                    <a:pt x="279" y="54"/>
                    <a:pt x="279" y="52"/>
                    <a:pt x="279" y="50"/>
                  </a:cubicBezTo>
                  <a:cubicBezTo>
                    <a:pt x="279" y="48"/>
                    <a:pt x="279" y="46"/>
                    <a:pt x="278" y="44"/>
                  </a:cubicBezTo>
                  <a:cubicBezTo>
                    <a:pt x="276" y="40"/>
                    <a:pt x="276" y="36"/>
                    <a:pt x="276" y="32"/>
                  </a:cubicBezTo>
                  <a:cubicBezTo>
                    <a:pt x="276" y="31"/>
                    <a:pt x="276" y="29"/>
                    <a:pt x="276" y="28"/>
                  </a:cubicBezTo>
                  <a:cubicBezTo>
                    <a:pt x="277" y="24"/>
                    <a:pt x="277" y="20"/>
                    <a:pt x="274" y="15"/>
                  </a:cubicBezTo>
                  <a:cubicBezTo>
                    <a:pt x="272" y="11"/>
                    <a:pt x="267" y="7"/>
                    <a:pt x="264" y="3"/>
                  </a:cubicBezTo>
                  <a:cubicBezTo>
                    <a:pt x="263" y="3"/>
                    <a:pt x="263" y="3"/>
                    <a:pt x="263" y="3"/>
                  </a:cubicBezTo>
                  <a:cubicBezTo>
                    <a:pt x="261" y="0"/>
                    <a:pt x="261" y="0"/>
                    <a:pt x="261" y="0"/>
                  </a:cubicBezTo>
                  <a:cubicBezTo>
                    <a:pt x="0" y="250"/>
                    <a:pt x="0" y="250"/>
                    <a:pt x="0" y="250"/>
                  </a:cubicBezTo>
                  <a:cubicBezTo>
                    <a:pt x="2" y="252"/>
                    <a:pt x="2" y="252"/>
                    <a:pt x="2" y="252"/>
                  </a:cubicBezTo>
                  <a:cubicBezTo>
                    <a:pt x="2" y="253"/>
                    <a:pt x="3" y="255"/>
                    <a:pt x="4" y="257"/>
                  </a:cubicBezTo>
                  <a:cubicBezTo>
                    <a:pt x="5" y="259"/>
                    <a:pt x="7" y="262"/>
                    <a:pt x="8" y="264"/>
                  </a:cubicBezTo>
                  <a:cubicBezTo>
                    <a:pt x="11" y="268"/>
                    <a:pt x="12" y="269"/>
                    <a:pt x="18" y="271"/>
                  </a:cubicBezTo>
                  <a:cubicBezTo>
                    <a:pt x="18" y="272"/>
                    <a:pt x="18" y="272"/>
                    <a:pt x="18" y="272"/>
                  </a:cubicBezTo>
                  <a:cubicBezTo>
                    <a:pt x="24" y="274"/>
                    <a:pt x="25" y="275"/>
                    <a:pt x="25" y="275"/>
                  </a:cubicBezTo>
                  <a:cubicBezTo>
                    <a:pt x="25" y="275"/>
                    <a:pt x="24" y="275"/>
                    <a:pt x="23" y="276"/>
                  </a:cubicBezTo>
                  <a:cubicBezTo>
                    <a:pt x="22" y="276"/>
                    <a:pt x="21" y="277"/>
                    <a:pt x="20" y="278"/>
                  </a:cubicBezTo>
                  <a:cubicBezTo>
                    <a:pt x="20" y="278"/>
                    <a:pt x="19" y="279"/>
                    <a:pt x="19" y="279"/>
                  </a:cubicBezTo>
                  <a:cubicBezTo>
                    <a:pt x="17" y="281"/>
                    <a:pt x="17" y="281"/>
                    <a:pt x="17" y="281"/>
                  </a:cubicBezTo>
                  <a:cubicBezTo>
                    <a:pt x="19" y="283"/>
                    <a:pt x="19" y="283"/>
                    <a:pt x="19" y="283"/>
                  </a:cubicBezTo>
                  <a:cubicBezTo>
                    <a:pt x="42" y="306"/>
                    <a:pt x="125" y="385"/>
                    <a:pt x="247" y="459"/>
                  </a:cubicBezTo>
                  <a:cubicBezTo>
                    <a:pt x="250" y="461"/>
                    <a:pt x="250" y="461"/>
                    <a:pt x="250" y="461"/>
                  </a:cubicBezTo>
                  <a:cubicBezTo>
                    <a:pt x="251" y="457"/>
                    <a:pt x="251" y="457"/>
                    <a:pt x="251" y="457"/>
                  </a:cubicBezTo>
                  <a:cubicBezTo>
                    <a:pt x="252" y="456"/>
                    <a:pt x="252" y="456"/>
                    <a:pt x="253" y="454"/>
                  </a:cubicBezTo>
                  <a:cubicBezTo>
                    <a:pt x="253" y="451"/>
                    <a:pt x="253" y="449"/>
                    <a:pt x="252" y="447"/>
                  </a:cubicBezTo>
                  <a:cubicBezTo>
                    <a:pt x="252" y="443"/>
                    <a:pt x="251" y="440"/>
                    <a:pt x="253" y="437"/>
                  </a:cubicBezTo>
                  <a:cubicBezTo>
                    <a:pt x="253" y="436"/>
                    <a:pt x="254" y="435"/>
                    <a:pt x="255" y="434"/>
                  </a:cubicBezTo>
                  <a:cubicBezTo>
                    <a:pt x="258" y="431"/>
                    <a:pt x="260" y="428"/>
                    <a:pt x="258" y="425"/>
                  </a:cubicBezTo>
                  <a:cubicBezTo>
                    <a:pt x="256" y="423"/>
                    <a:pt x="253" y="423"/>
                    <a:pt x="252" y="423"/>
                  </a:cubicBezTo>
                  <a:cubicBezTo>
                    <a:pt x="251" y="423"/>
                    <a:pt x="251" y="423"/>
                    <a:pt x="250" y="423"/>
                  </a:cubicBezTo>
                  <a:cubicBezTo>
                    <a:pt x="249" y="423"/>
                    <a:pt x="249" y="423"/>
                    <a:pt x="248" y="423"/>
                  </a:cubicBezTo>
                  <a:cubicBezTo>
                    <a:pt x="246" y="423"/>
                    <a:pt x="244" y="422"/>
                    <a:pt x="243" y="422"/>
                  </a:cubicBezTo>
                  <a:cubicBezTo>
                    <a:pt x="242" y="421"/>
                    <a:pt x="241" y="420"/>
                    <a:pt x="241" y="419"/>
                  </a:cubicBezTo>
                  <a:cubicBezTo>
                    <a:pt x="240" y="419"/>
                    <a:pt x="240" y="418"/>
                    <a:pt x="239" y="417"/>
                  </a:cubicBezTo>
                  <a:cubicBezTo>
                    <a:pt x="237" y="416"/>
                    <a:pt x="235" y="416"/>
                    <a:pt x="233" y="415"/>
                  </a:cubicBezTo>
                  <a:cubicBezTo>
                    <a:pt x="231" y="415"/>
                    <a:pt x="229" y="415"/>
                    <a:pt x="227" y="413"/>
                  </a:cubicBezTo>
                  <a:cubicBezTo>
                    <a:pt x="224" y="411"/>
                    <a:pt x="222" y="408"/>
                    <a:pt x="223" y="403"/>
                  </a:cubicBezTo>
                  <a:cubicBezTo>
                    <a:pt x="223" y="400"/>
                    <a:pt x="224" y="398"/>
                    <a:pt x="226" y="395"/>
                  </a:cubicBezTo>
                  <a:cubicBezTo>
                    <a:pt x="227" y="393"/>
                    <a:pt x="229" y="390"/>
                    <a:pt x="228" y="385"/>
                  </a:cubicBezTo>
                  <a:cubicBezTo>
                    <a:pt x="228" y="383"/>
                    <a:pt x="227" y="381"/>
                    <a:pt x="225" y="379"/>
                  </a:cubicBezTo>
                  <a:cubicBezTo>
                    <a:pt x="224" y="377"/>
                    <a:pt x="223" y="376"/>
                    <a:pt x="222" y="374"/>
                  </a:cubicBezTo>
                  <a:cubicBezTo>
                    <a:pt x="221" y="370"/>
                    <a:pt x="221" y="366"/>
                    <a:pt x="221" y="362"/>
                  </a:cubicBezTo>
                  <a:cubicBezTo>
                    <a:pt x="221" y="357"/>
                    <a:pt x="221" y="351"/>
                    <a:pt x="219" y="346"/>
                  </a:cubicBezTo>
                  <a:cubicBezTo>
                    <a:pt x="218" y="345"/>
                    <a:pt x="217" y="344"/>
                    <a:pt x="216" y="343"/>
                  </a:cubicBezTo>
                  <a:cubicBezTo>
                    <a:pt x="214" y="341"/>
                    <a:pt x="213" y="339"/>
                    <a:pt x="215" y="335"/>
                  </a:cubicBezTo>
                  <a:cubicBezTo>
                    <a:pt x="216" y="333"/>
                    <a:pt x="217" y="332"/>
                    <a:pt x="218" y="331"/>
                  </a:cubicBezTo>
                  <a:cubicBezTo>
                    <a:pt x="220" y="328"/>
                    <a:pt x="222" y="325"/>
                    <a:pt x="221" y="320"/>
                  </a:cubicBezTo>
                  <a:cubicBezTo>
                    <a:pt x="221" y="318"/>
                    <a:pt x="221" y="317"/>
                    <a:pt x="221" y="315"/>
                  </a:cubicBezTo>
                  <a:cubicBezTo>
                    <a:pt x="220" y="311"/>
                    <a:pt x="220" y="307"/>
                    <a:pt x="222" y="304"/>
                  </a:cubicBezTo>
                  <a:cubicBezTo>
                    <a:pt x="223" y="301"/>
                    <a:pt x="225" y="299"/>
                    <a:pt x="227" y="298"/>
                  </a:cubicBezTo>
                  <a:cubicBezTo>
                    <a:pt x="230" y="295"/>
                    <a:pt x="233" y="293"/>
                    <a:pt x="234" y="289"/>
                  </a:cubicBezTo>
                  <a:cubicBezTo>
                    <a:pt x="236" y="285"/>
                    <a:pt x="235" y="282"/>
                    <a:pt x="235" y="279"/>
                  </a:cubicBezTo>
                  <a:cubicBezTo>
                    <a:pt x="235" y="279"/>
                    <a:pt x="234" y="277"/>
                    <a:pt x="234" y="277"/>
                  </a:cubicBezTo>
                  <a:cubicBezTo>
                    <a:pt x="234" y="272"/>
                    <a:pt x="234" y="267"/>
                    <a:pt x="234" y="263"/>
                  </a:cubicBezTo>
                  <a:cubicBezTo>
                    <a:pt x="235" y="261"/>
                    <a:pt x="235" y="261"/>
                    <a:pt x="235" y="261"/>
                  </a:cubicBezTo>
                  <a:cubicBezTo>
                    <a:pt x="235" y="260"/>
                    <a:pt x="235" y="259"/>
                    <a:pt x="235" y="258"/>
                  </a:cubicBezTo>
                  <a:cubicBezTo>
                    <a:pt x="236" y="253"/>
                    <a:pt x="236" y="250"/>
                    <a:pt x="235" y="247"/>
                  </a:cubicBezTo>
                  <a:cubicBezTo>
                    <a:pt x="234" y="246"/>
                    <a:pt x="233" y="245"/>
                    <a:pt x="233" y="244"/>
                  </a:cubicBezTo>
                  <a:cubicBezTo>
                    <a:pt x="231" y="241"/>
                    <a:pt x="230" y="239"/>
                    <a:pt x="229" y="235"/>
                  </a:cubicBezTo>
                  <a:cubicBezTo>
                    <a:pt x="229" y="233"/>
                    <a:pt x="229" y="233"/>
                    <a:pt x="229" y="233"/>
                  </a:cubicBezTo>
                  <a:cubicBezTo>
                    <a:pt x="229" y="225"/>
                    <a:pt x="228" y="217"/>
                    <a:pt x="236" y="212"/>
                  </a:cubicBezTo>
                  <a:cubicBezTo>
                    <a:pt x="238" y="210"/>
                    <a:pt x="238" y="210"/>
                    <a:pt x="238" y="210"/>
                  </a:cubicBezTo>
                  <a:cubicBezTo>
                    <a:pt x="244" y="206"/>
                    <a:pt x="251" y="201"/>
                    <a:pt x="254" y="195"/>
                  </a:cubicBezTo>
                  <a:cubicBezTo>
                    <a:pt x="257" y="189"/>
                    <a:pt x="253" y="187"/>
                    <a:pt x="249" y="184"/>
                  </a:cubicBezTo>
                  <a:cubicBezTo>
                    <a:pt x="247" y="182"/>
                    <a:pt x="245" y="180"/>
                    <a:pt x="243" y="178"/>
                  </a:cubicBezTo>
                  <a:cubicBezTo>
                    <a:pt x="241" y="173"/>
                    <a:pt x="246" y="167"/>
                    <a:pt x="254" y="160"/>
                  </a:cubicBezTo>
                  <a:cubicBezTo>
                    <a:pt x="258" y="157"/>
                    <a:pt x="262" y="154"/>
                    <a:pt x="263" y="151"/>
                  </a:cubicBezTo>
                  <a:cubicBezTo>
                    <a:pt x="265" y="147"/>
                    <a:pt x="265" y="144"/>
                    <a:pt x="264" y="141"/>
                  </a:cubicBezTo>
                  <a:cubicBezTo>
                    <a:pt x="263" y="138"/>
                    <a:pt x="258" y="136"/>
                    <a:pt x="254" y="135"/>
                  </a:cubicBezTo>
                  <a:cubicBezTo>
                    <a:pt x="250" y="134"/>
                    <a:pt x="246" y="132"/>
                    <a:pt x="244" y="130"/>
                  </a:cubicBezTo>
                  <a:cubicBezTo>
                    <a:pt x="241" y="128"/>
                    <a:pt x="240" y="125"/>
                    <a:pt x="240" y="123"/>
                  </a:cubicBezTo>
                  <a:cubicBezTo>
                    <a:pt x="240" y="121"/>
                    <a:pt x="241" y="118"/>
                    <a:pt x="243" y="117"/>
                  </a:cubicBezTo>
                  <a:cubicBezTo>
                    <a:pt x="244" y="116"/>
                    <a:pt x="244" y="116"/>
                    <a:pt x="244" y="116"/>
                  </a:cubicBezTo>
                  <a:cubicBezTo>
                    <a:pt x="248" y="112"/>
                    <a:pt x="252" y="109"/>
                    <a:pt x="255" y="104"/>
                  </a:cubicBezTo>
                  <a:cubicBezTo>
                    <a:pt x="256" y="102"/>
                    <a:pt x="257" y="100"/>
                    <a:pt x="257" y="98"/>
                  </a:cubicBezTo>
                  <a:cubicBezTo>
                    <a:pt x="258" y="95"/>
                    <a:pt x="258" y="93"/>
                    <a:pt x="259" y="91"/>
                  </a:cubicBezTo>
                  <a:cubicBezTo>
                    <a:pt x="261" y="88"/>
                    <a:pt x="264" y="87"/>
                    <a:pt x="267" y="85"/>
                  </a:cubicBezTo>
                  <a:cubicBezTo>
                    <a:pt x="269" y="84"/>
                    <a:pt x="271" y="83"/>
                    <a:pt x="272" y="82"/>
                  </a:cubicBezTo>
                  <a:cubicBezTo>
                    <a:pt x="275" y="80"/>
                    <a:pt x="276" y="77"/>
                    <a:pt x="278" y="73"/>
                  </a:cubicBezTo>
                  <a:cubicBezTo>
                    <a:pt x="280" y="72"/>
                    <a:pt x="281" y="70"/>
                    <a:pt x="282" y="68"/>
                  </a:cubicBezTo>
                  <a:cubicBezTo>
                    <a:pt x="283" y="67"/>
                    <a:pt x="284" y="65"/>
                    <a:pt x="285" y="64"/>
                  </a:cubicBezTo>
                  <a:cubicBezTo>
                    <a:pt x="286" y="62"/>
                    <a:pt x="286" y="62"/>
                    <a:pt x="286" y="62"/>
                  </a:cubicBezTo>
                  <a:lnTo>
                    <a:pt x="283" y="59"/>
                  </a:ln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Lato Light"/>
              </a:endParaRPr>
            </a:p>
          </p:txBody>
        </p:sp>
        <p:sp>
          <p:nvSpPr>
            <p:cNvPr id="126" name="Freeform 53"/>
            <p:cNvSpPr>
              <a:spLocks noEditPoints="1"/>
            </p:cNvSpPr>
            <p:nvPr/>
          </p:nvSpPr>
          <p:spPr bwMode="auto">
            <a:xfrm>
              <a:off x="15274470" y="6446519"/>
              <a:ext cx="1547019" cy="2292148"/>
            </a:xfrm>
            <a:custGeom>
              <a:avLst/>
              <a:gdLst>
                <a:gd name="T0" fmla="*/ 281 w 284"/>
                <a:gd name="T1" fmla="*/ 36 h 462"/>
                <a:gd name="T2" fmla="*/ 140 w 284"/>
                <a:gd name="T3" fmla="*/ 1 h 462"/>
                <a:gd name="T4" fmla="*/ 137 w 284"/>
                <a:gd name="T5" fmla="*/ 0 h 462"/>
                <a:gd name="T6" fmla="*/ 128 w 284"/>
                <a:gd name="T7" fmla="*/ 27 h 462"/>
                <a:gd name="T8" fmla="*/ 136 w 284"/>
                <a:gd name="T9" fmla="*/ 21 h 462"/>
                <a:gd name="T10" fmla="*/ 140 w 284"/>
                <a:gd name="T11" fmla="*/ 19 h 462"/>
                <a:gd name="T12" fmla="*/ 141 w 284"/>
                <a:gd name="T13" fmla="*/ 19 h 462"/>
                <a:gd name="T14" fmla="*/ 145 w 284"/>
                <a:gd name="T15" fmla="*/ 24 h 462"/>
                <a:gd name="T16" fmla="*/ 152 w 284"/>
                <a:gd name="T17" fmla="*/ 31 h 462"/>
                <a:gd name="T18" fmla="*/ 158 w 284"/>
                <a:gd name="T19" fmla="*/ 32 h 462"/>
                <a:gd name="T20" fmla="*/ 166 w 284"/>
                <a:gd name="T21" fmla="*/ 34 h 462"/>
                <a:gd name="T22" fmla="*/ 165 w 284"/>
                <a:gd name="T23" fmla="*/ 34 h 462"/>
                <a:gd name="T24" fmla="*/ 158 w 284"/>
                <a:gd name="T25" fmla="*/ 36 h 462"/>
                <a:gd name="T26" fmla="*/ 155 w 284"/>
                <a:gd name="T27" fmla="*/ 36 h 462"/>
                <a:gd name="T28" fmla="*/ 145 w 284"/>
                <a:gd name="T29" fmla="*/ 34 h 462"/>
                <a:gd name="T30" fmla="*/ 130 w 284"/>
                <a:gd name="T31" fmla="*/ 31 h 462"/>
                <a:gd name="T32" fmla="*/ 129 w 284"/>
                <a:gd name="T33" fmla="*/ 31 h 462"/>
                <a:gd name="T34" fmla="*/ 127 w 284"/>
                <a:gd name="T35" fmla="*/ 31 h 462"/>
                <a:gd name="T36" fmla="*/ 0 w 284"/>
                <a:gd name="T37" fmla="*/ 405 h 462"/>
                <a:gd name="T38" fmla="*/ 3 w 284"/>
                <a:gd name="T39" fmla="*/ 406 h 462"/>
                <a:gd name="T40" fmla="*/ 127 w 284"/>
                <a:gd name="T41" fmla="*/ 442 h 462"/>
                <a:gd name="T42" fmla="*/ 177 w 284"/>
                <a:gd name="T43" fmla="*/ 454 h 462"/>
                <a:gd name="T44" fmla="*/ 184 w 284"/>
                <a:gd name="T45" fmla="*/ 455 h 462"/>
                <a:gd name="T46" fmla="*/ 217 w 284"/>
                <a:gd name="T47" fmla="*/ 461 h 462"/>
                <a:gd name="T48" fmla="*/ 220 w 284"/>
                <a:gd name="T49" fmla="*/ 462 h 462"/>
                <a:gd name="T50" fmla="*/ 221 w 284"/>
                <a:gd name="T51" fmla="*/ 459 h 462"/>
                <a:gd name="T52" fmla="*/ 267 w 284"/>
                <a:gd name="T53" fmla="*/ 144 h 462"/>
                <a:gd name="T54" fmla="*/ 261 w 284"/>
                <a:gd name="T55" fmla="*/ 143 h 462"/>
                <a:gd name="T56" fmla="*/ 261 w 284"/>
                <a:gd name="T57" fmla="*/ 145 h 462"/>
                <a:gd name="T58" fmla="*/ 257 w 284"/>
                <a:gd name="T59" fmla="*/ 150 h 462"/>
                <a:gd name="T60" fmla="*/ 255 w 284"/>
                <a:gd name="T61" fmla="*/ 151 h 462"/>
                <a:gd name="T62" fmla="*/ 253 w 284"/>
                <a:gd name="T63" fmla="*/ 154 h 462"/>
                <a:gd name="T64" fmla="*/ 253 w 284"/>
                <a:gd name="T65" fmla="*/ 148 h 462"/>
                <a:gd name="T66" fmla="*/ 252 w 284"/>
                <a:gd name="T67" fmla="*/ 145 h 462"/>
                <a:gd name="T68" fmla="*/ 252 w 284"/>
                <a:gd name="T69" fmla="*/ 144 h 462"/>
                <a:gd name="T70" fmla="*/ 251 w 284"/>
                <a:gd name="T71" fmla="*/ 143 h 462"/>
                <a:gd name="T72" fmla="*/ 251 w 284"/>
                <a:gd name="T73" fmla="*/ 142 h 462"/>
                <a:gd name="T74" fmla="*/ 251 w 284"/>
                <a:gd name="T75" fmla="*/ 140 h 462"/>
                <a:gd name="T76" fmla="*/ 250 w 284"/>
                <a:gd name="T77" fmla="*/ 136 h 462"/>
                <a:gd name="T78" fmla="*/ 249 w 284"/>
                <a:gd name="T79" fmla="*/ 135 h 462"/>
                <a:gd name="T80" fmla="*/ 257 w 284"/>
                <a:gd name="T81" fmla="*/ 125 h 462"/>
                <a:gd name="T82" fmla="*/ 258 w 284"/>
                <a:gd name="T83" fmla="*/ 123 h 462"/>
                <a:gd name="T84" fmla="*/ 260 w 284"/>
                <a:gd name="T85" fmla="*/ 121 h 462"/>
                <a:gd name="T86" fmla="*/ 269 w 284"/>
                <a:gd name="T87" fmla="*/ 114 h 462"/>
                <a:gd name="T88" fmla="*/ 272 w 284"/>
                <a:gd name="T89" fmla="*/ 113 h 462"/>
                <a:gd name="T90" fmla="*/ 272 w 284"/>
                <a:gd name="T91" fmla="*/ 111 h 462"/>
                <a:gd name="T92" fmla="*/ 284 w 284"/>
                <a:gd name="T93" fmla="*/ 39 h 462"/>
                <a:gd name="T94" fmla="*/ 284 w 284"/>
                <a:gd name="T95" fmla="*/ 36 h 462"/>
                <a:gd name="T96" fmla="*/ 281 w 284"/>
                <a:gd name="T97" fmla="*/ 36 h 462"/>
                <a:gd name="T98" fmla="*/ 233 w 284"/>
                <a:gd name="T99" fmla="*/ 166 h 462"/>
                <a:gd name="T100" fmla="*/ 237 w 284"/>
                <a:gd name="T101" fmla="*/ 160 h 462"/>
                <a:gd name="T102" fmla="*/ 239 w 284"/>
                <a:gd name="T103" fmla="*/ 164 h 462"/>
                <a:gd name="T104" fmla="*/ 238 w 284"/>
                <a:gd name="T105" fmla="*/ 165 h 462"/>
                <a:gd name="T106" fmla="*/ 233 w 284"/>
                <a:gd name="T107" fmla="*/ 167 h 462"/>
                <a:gd name="T108" fmla="*/ 233 w 284"/>
                <a:gd name="T109" fmla="*/ 167 h 462"/>
                <a:gd name="T110" fmla="*/ 233 w 284"/>
                <a:gd name="T111" fmla="*/ 166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84" h="462">
                  <a:moveTo>
                    <a:pt x="281" y="36"/>
                  </a:moveTo>
                  <a:cubicBezTo>
                    <a:pt x="267" y="34"/>
                    <a:pt x="214" y="25"/>
                    <a:pt x="140" y="1"/>
                  </a:cubicBezTo>
                  <a:cubicBezTo>
                    <a:pt x="137" y="0"/>
                    <a:pt x="137" y="0"/>
                    <a:pt x="137" y="0"/>
                  </a:cubicBezTo>
                  <a:cubicBezTo>
                    <a:pt x="128" y="27"/>
                    <a:pt x="128" y="27"/>
                    <a:pt x="128" y="27"/>
                  </a:cubicBezTo>
                  <a:cubicBezTo>
                    <a:pt x="136" y="21"/>
                    <a:pt x="136" y="21"/>
                    <a:pt x="136" y="21"/>
                  </a:cubicBezTo>
                  <a:cubicBezTo>
                    <a:pt x="137" y="20"/>
                    <a:pt x="139" y="19"/>
                    <a:pt x="140" y="19"/>
                  </a:cubicBezTo>
                  <a:cubicBezTo>
                    <a:pt x="140" y="19"/>
                    <a:pt x="141" y="19"/>
                    <a:pt x="141" y="19"/>
                  </a:cubicBezTo>
                  <a:cubicBezTo>
                    <a:pt x="143" y="20"/>
                    <a:pt x="144" y="22"/>
                    <a:pt x="145" y="24"/>
                  </a:cubicBezTo>
                  <a:cubicBezTo>
                    <a:pt x="147" y="26"/>
                    <a:pt x="149" y="29"/>
                    <a:pt x="152" y="31"/>
                  </a:cubicBezTo>
                  <a:cubicBezTo>
                    <a:pt x="154" y="32"/>
                    <a:pt x="156" y="32"/>
                    <a:pt x="158" y="32"/>
                  </a:cubicBezTo>
                  <a:cubicBezTo>
                    <a:pt x="163" y="32"/>
                    <a:pt x="165" y="33"/>
                    <a:pt x="166" y="34"/>
                  </a:cubicBezTo>
                  <a:cubicBezTo>
                    <a:pt x="166" y="34"/>
                    <a:pt x="166" y="34"/>
                    <a:pt x="165" y="34"/>
                  </a:cubicBezTo>
                  <a:cubicBezTo>
                    <a:pt x="165" y="35"/>
                    <a:pt x="162" y="36"/>
                    <a:pt x="158" y="36"/>
                  </a:cubicBezTo>
                  <a:cubicBezTo>
                    <a:pt x="156" y="36"/>
                    <a:pt x="155" y="36"/>
                    <a:pt x="155" y="36"/>
                  </a:cubicBezTo>
                  <a:cubicBezTo>
                    <a:pt x="152" y="36"/>
                    <a:pt x="148" y="35"/>
                    <a:pt x="145" y="34"/>
                  </a:cubicBezTo>
                  <a:cubicBezTo>
                    <a:pt x="140" y="32"/>
                    <a:pt x="135" y="31"/>
                    <a:pt x="130" y="31"/>
                  </a:cubicBezTo>
                  <a:cubicBezTo>
                    <a:pt x="129" y="31"/>
                    <a:pt x="129" y="31"/>
                    <a:pt x="129" y="31"/>
                  </a:cubicBezTo>
                  <a:cubicBezTo>
                    <a:pt x="127" y="31"/>
                    <a:pt x="127" y="31"/>
                    <a:pt x="127" y="31"/>
                  </a:cubicBezTo>
                  <a:cubicBezTo>
                    <a:pt x="0" y="405"/>
                    <a:pt x="0" y="405"/>
                    <a:pt x="0" y="405"/>
                  </a:cubicBezTo>
                  <a:cubicBezTo>
                    <a:pt x="3" y="406"/>
                    <a:pt x="3" y="406"/>
                    <a:pt x="3" y="406"/>
                  </a:cubicBezTo>
                  <a:cubicBezTo>
                    <a:pt x="42" y="418"/>
                    <a:pt x="83" y="430"/>
                    <a:pt x="127" y="442"/>
                  </a:cubicBezTo>
                  <a:cubicBezTo>
                    <a:pt x="143" y="447"/>
                    <a:pt x="160" y="450"/>
                    <a:pt x="177" y="454"/>
                  </a:cubicBezTo>
                  <a:cubicBezTo>
                    <a:pt x="184" y="455"/>
                    <a:pt x="184" y="455"/>
                    <a:pt x="184" y="455"/>
                  </a:cubicBezTo>
                  <a:cubicBezTo>
                    <a:pt x="194" y="457"/>
                    <a:pt x="205" y="459"/>
                    <a:pt x="217" y="461"/>
                  </a:cubicBezTo>
                  <a:cubicBezTo>
                    <a:pt x="220" y="462"/>
                    <a:pt x="220" y="462"/>
                    <a:pt x="220" y="462"/>
                  </a:cubicBezTo>
                  <a:cubicBezTo>
                    <a:pt x="221" y="459"/>
                    <a:pt x="221" y="459"/>
                    <a:pt x="221" y="459"/>
                  </a:cubicBezTo>
                  <a:cubicBezTo>
                    <a:pt x="226" y="419"/>
                    <a:pt x="247" y="277"/>
                    <a:pt x="267" y="144"/>
                  </a:cubicBezTo>
                  <a:cubicBezTo>
                    <a:pt x="261" y="143"/>
                    <a:pt x="261" y="143"/>
                    <a:pt x="261" y="143"/>
                  </a:cubicBezTo>
                  <a:cubicBezTo>
                    <a:pt x="261" y="143"/>
                    <a:pt x="261" y="144"/>
                    <a:pt x="261" y="145"/>
                  </a:cubicBezTo>
                  <a:cubicBezTo>
                    <a:pt x="260" y="147"/>
                    <a:pt x="258" y="148"/>
                    <a:pt x="257" y="150"/>
                  </a:cubicBezTo>
                  <a:cubicBezTo>
                    <a:pt x="256" y="150"/>
                    <a:pt x="256" y="151"/>
                    <a:pt x="255" y="151"/>
                  </a:cubicBezTo>
                  <a:cubicBezTo>
                    <a:pt x="254" y="152"/>
                    <a:pt x="253" y="153"/>
                    <a:pt x="253" y="154"/>
                  </a:cubicBezTo>
                  <a:cubicBezTo>
                    <a:pt x="253" y="152"/>
                    <a:pt x="253" y="150"/>
                    <a:pt x="253" y="148"/>
                  </a:cubicBezTo>
                  <a:cubicBezTo>
                    <a:pt x="253" y="147"/>
                    <a:pt x="252" y="146"/>
                    <a:pt x="252" y="145"/>
                  </a:cubicBezTo>
                  <a:cubicBezTo>
                    <a:pt x="252" y="144"/>
                    <a:pt x="252" y="144"/>
                    <a:pt x="252" y="144"/>
                  </a:cubicBezTo>
                  <a:cubicBezTo>
                    <a:pt x="251" y="143"/>
                    <a:pt x="251" y="143"/>
                    <a:pt x="251" y="143"/>
                  </a:cubicBezTo>
                  <a:cubicBezTo>
                    <a:pt x="251" y="142"/>
                    <a:pt x="251" y="142"/>
                    <a:pt x="251" y="142"/>
                  </a:cubicBezTo>
                  <a:cubicBezTo>
                    <a:pt x="251" y="141"/>
                    <a:pt x="251" y="141"/>
                    <a:pt x="251" y="140"/>
                  </a:cubicBezTo>
                  <a:cubicBezTo>
                    <a:pt x="251" y="138"/>
                    <a:pt x="250" y="137"/>
                    <a:pt x="250" y="136"/>
                  </a:cubicBezTo>
                  <a:cubicBezTo>
                    <a:pt x="250" y="136"/>
                    <a:pt x="250" y="135"/>
                    <a:pt x="249" y="135"/>
                  </a:cubicBezTo>
                  <a:cubicBezTo>
                    <a:pt x="248" y="132"/>
                    <a:pt x="254" y="127"/>
                    <a:pt x="257" y="125"/>
                  </a:cubicBezTo>
                  <a:cubicBezTo>
                    <a:pt x="258" y="123"/>
                    <a:pt x="258" y="123"/>
                    <a:pt x="258" y="123"/>
                  </a:cubicBezTo>
                  <a:cubicBezTo>
                    <a:pt x="258" y="123"/>
                    <a:pt x="259" y="122"/>
                    <a:pt x="260" y="121"/>
                  </a:cubicBezTo>
                  <a:cubicBezTo>
                    <a:pt x="262" y="119"/>
                    <a:pt x="267" y="114"/>
                    <a:pt x="269" y="114"/>
                  </a:cubicBezTo>
                  <a:cubicBezTo>
                    <a:pt x="272" y="113"/>
                    <a:pt x="272" y="113"/>
                    <a:pt x="272" y="113"/>
                  </a:cubicBezTo>
                  <a:cubicBezTo>
                    <a:pt x="272" y="111"/>
                    <a:pt x="272" y="111"/>
                    <a:pt x="272" y="111"/>
                  </a:cubicBezTo>
                  <a:cubicBezTo>
                    <a:pt x="276" y="86"/>
                    <a:pt x="280" y="62"/>
                    <a:pt x="284" y="39"/>
                  </a:cubicBezTo>
                  <a:cubicBezTo>
                    <a:pt x="284" y="36"/>
                    <a:pt x="284" y="36"/>
                    <a:pt x="284" y="36"/>
                  </a:cubicBezTo>
                  <a:lnTo>
                    <a:pt x="281" y="36"/>
                  </a:lnTo>
                  <a:close/>
                  <a:moveTo>
                    <a:pt x="233" y="166"/>
                  </a:moveTo>
                  <a:cubicBezTo>
                    <a:pt x="233" y="164"/>
                    <a:pt x="235" y="161"/>
                    <a:pt x="237" y="160"/>
                  </a:cubicBezTo>
                  <a:cubicBezTo>
                    <a:pt x="237" y="161"/>
                    <a:pt x="237" y="163"/>
                    <a:pt x="239" y="164"/>
                  </a:cubicBezTo>
                  <a:cubicBezTo>
                    <a:pt x="238" y="164"/>
                    <a:pt x="238" y="165"/>
                    <a:pt x="238" y="165"/>
                  </a:cubicBezTo>
                  <a:cubicBezTo>
                    <a:pt x="236" y="166"/>
                    <a:pt x="235" y="167"/>
                    <a:pt x="233" y="167"/>
                  </a:cubicBezTo>
                  <a:cubicBezTo>
                    <a:pt x="233" y="167"/>
                    <a:pt x="233" y="167"/>
                    <a:pt x="233" y="167"/>
                  </a:cubicBezTo>
                  <a:cubicBezTo>
                    <a:pt x="233" y="167"/>
                    <a:pt x="233" y="167"/>
                    <a:pt x="233" y="166"/>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Lato Light"/>
              </a:endParaRPr>
            </a:p>
          </p:txBody>
        </p:sp>
        <p:sp>
          <p:nvSpPr>
            <p:cNvPr id="127" name="Freeform 54"/>
            <p:cNvSpPr>
              <a:spLocks noEditPoints="1"/>
            </p:cNvSpPr>
            <p:nvPr/>
          </p:nvSpPr>
          <p:spPr bwMode="auto">
            <a:xfrm>
              <a:off x="13152961" y="4988728"/>
              <a:ext cx="1891713" cy="3292629"/>
            </a:xfrm>
            <a:custGeom>
              <a:avLst/>
              <a:gdLst>
                <a:gd name="T0" fmla="*/ 281 w 347"/>
                <a:gd name="T1" fmla="*/ 180 h 664"/>
                <a:gd name="T2" fmla="*/ 48 w 347"/>
                <a:gd name="T3" fmla="*/ 37 h 664"/>
                <a:gd name="T4" fmla="*/ 56 w 347"/>
                <a:gd name="T5" fmla="*/ 60 h 664"/>
                <a:gd name="T6" fmla="*/ 94 w 347"/>
                <a:gd name="T7" fmla="*/ 61 h 664"/>
                <a:gd name="T8" fmla="*/ 90 w 347"/>
                <a:gd name="T9" fmla="*/ 86 h 664"/>
                <a:gd name="T10" fmla="*/ 83 w 347"/>
                <a:gd name="T11" fmla="*/ 161 h 664"/>
                <a:gd name="T12" fmla="*/ 76 w 347"/>
                <a:gd name="T13" fmla="*/ 193 h 664"/>
                <a:gd name="T14" fmla="*/ 79 w 347"/>
                <a:gd name="T15" fmla="*/ 207 h 664"/>
                <a:gd name="T16" fmla="*/ 91 w 347"/>
                <a:gd name="T17" fmla="*/ 235 h 664"/>
                <a:gd name="T18" fmla="*/ 77 w 347"/>
                <a:gd name="T19" fmla="*/ 268 h 664"/>
                <a:gd name="T20" fmla="*/ 63 w 347"/>
                <a:gd name="T21" fmla="*/ 276 h 664"/>
                <a:gd name="T22" fmla="*/ 56 w 347"/>
                <a:gd name="T23" fmla="*/ 282 h 664"/>
                <a:gd name="T24" fmla="*/ 40 w 347"/>
                <a:gd name="T25" fmla="*/ 293 h 664"/>
                <a:gd name="T26" fmla="*/ 31 w 347"/>
                <a:gd name="T27" fmla="*/ 295 h 664"/>
                <a:gd name="T28" fmla="*/ 36 w 347"/>
                <a:gd name="T29" fmla="*/ 311 h 664"/>
                <a:gd name="T30" fmla="*/ 28 w 347"/>
                <a:gd name="T31" fmla="*/ 327 h 664"/>
                <a:gd name="T32" fmla="*/ 40 w 347"/>
                <a:gd name="T33" fmla="*/ 337 h 664"/>
                <a:gd name="T34" fmla="*/ 60 w 347"/>
                <a:gd name="T35" fmla="*/ 330 h 664"/>
                <a:gd name="T36" fmla="*/ 52 w 347"/>
                <a:gd name="T37" fmla="*/ 338 h 664"/>
                <a:gd name="T38" fmla="*/ 31 w 347"/>
                <a:gd name="T39" fmla="*/ 352 h 664"/>
                <a:gd name="T40" fmla="*/ 39 w 347"/>
                <a:gd name="T41" fmla="*/ 365 h 664"/>
                <a:gd name="T42" fmla="*/ 46 w 347"/>
                <a:gd name="T43" fmla="*/ 369 h 664"/>
                <a:gd name="T44" fmla="*/ 45 w 347"/>
                <a:gd name="T45" fmla="*/ 382 h 664"/>
                <a:gd name="T46" fmla="*/ 41 w 347"/>
                <a:gd name="T47" fmla="*/ 390 h 664"/>
                <a:gd name="T48" fmla="*/ 26 w 347"/>
                <a:gd name="T49" fmla="*/ 405 h 664"/>
                <a:gd name="T50" fmla="*/ 34 w 347"/>
                <a:gd name="T51" fmla="*/ 418 h 664"/>
                <a:gd name="T52" fmla="*/ 26 w 347"/>
                <a:gd name="T53" fmla="*/ 433 h 664"/>
                <a:gd name="T54" fmla="*/ 38 w 347"/>
                <a:gd name="T55" fmla="*/ 450 h 664"/>
                <a:gd name="T56" fmla="*/ 33 w 347"/>
                <a:gd name="T57" fmla="*/ 454 h 664"/>
                <a:gd name="T58" fmla="*/ 9 w 347"/>
                <a:gd name="T59" fmla="*/ 427 h 664"/>
                <a:gd name="T60" fmla="*/ 6 w 347"/>
                <a:gd name="T61" fmla="*/ 448 h 664"/>
                <a:gd name="T62" fmla="*/ 8 w 347"/>
                <a:gd name="T63" fmla="*/ 465 h 664"/>
                <a:gd name="T64" fmla="*/ 10 w 347"/>
                <a:gd name="T65" fmla="*/ 479 h 664"/>
                <a:gd name="T66" fmla="*/ 14 w 347"/>
                <a:gd name="T67" fmla="*/ 494 h 664"/>
                <a:gd name="T68" fmla="*/ 26 w 347"/>
                <a:gd name="T69" fmla="*/ 516 h 664"/>
                <a:gd name="T70" fmla="*/ 30 w 347"/>
                <a:gd name="T71" fmla="*/ 536 h 664"/>
                <a:gd name="T72" fmla="*/ 33 w 347"/>
                <a:gd name="T73" fmla="*/ 539 h 664"/>
                <a:gd name="T74" fmla="*/ 46 w 347"/>
                <a:gd name="T75" fmla="*/ 575 h 664"/>
                <a:gd name="T76" fmla="*/ 70 w 347"/>
                <a:gd name="T77" fmla="*/ 560 h 664"/>
                <a:gd name="T78" fmla="*/ 59 w 347"/>
                <a:gd name="T79" fmla="*/ 486 h 664"/>
                <a:gd name="T80" fmla="*/ 64 w 347"/>
                <a:gd name="T81" fmla="*/ 487 h 664"/>
                <a:gd name="T82" fmla="*/ 59 w 347"/>
                <a:gd name="T83" fmla="*/ 502 h 664"/>
                <a:gd name="T84" fmla="*/ 62 w 347"/>
                <a:gd name="T85" fmla="*/ 512 h 664"/>
                <a:gd name="T86" fmla="*/ 70 w 347"/>
                <a:gd name="T87" fmla="*/ 534 h 664"/>
                <a:gd name="T88" fmla="*/ 83 w 347"/>
                <a:gd name="T89" fmla="*/ 545 h 664"/>
                <a:gd name="T90" fmla="*/ 284 w 347"/>
                <a:gd name="T91" fmla="*/ 662 h 664"/>
                <a:gd name="T92" fmla="*/ 295 w 347"/>
                <a:gd name="T93" fmla="*/ 599 h 664"/>
                <a:gd name="T94" fmla="*/ 268 w 347"/>
                <a:gd name="T95" fmla="*/ 530 h 664"/>
                <a:gd name="T96" fmla="*/ 252 w 347"/>
                <a:gd name="T97" fmla="*/ 484 h 664"/>
                <a:gd name="T98" fmla="*/ 254 w 347"/>
                <a:gd name="T99" fmla="*/ 402 h 664"/>
                <a:gd name="T100" fmla="*/ 346 w 347"/>
                <a:gd name="T101" fmla="*/ 220 h 664"/>
                <a:gd name="T102" fmla="*/ 70 w 347"/>
                <a:gd name="T103" fmla="*/ 500 h 664"/>
                <a:gd name="T104" fmla="*/ 47 w 347"/>
                <a:gd name="T105" fmla="*/ 465 h 664"/>
                <a:gd name="T106" fmla="*/ 45 w 347"/>
                <a:gd name="T107" fmla="*/ 465 h 6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47" h="664">
                  <a:moveTo>
                    <a:pt x="345" y="216"/>
                  </a:moveTo>
                  <a:cubicBezTo>
                    <a:pt x="324" y="205"/>
                    <a:pt x="303" y="193"/>
                    <a:pt x="282" y="181"/>
                  </a:cubicBezTo>
                  <a:cubicBezTo>
                    <a:pt x="282" y="181"/>
                    <a:pt x="282" y="181"/>
                    <a:pt x="282" y="181"/>
                  </a:cubicBezTo>
                  <a:cubicBezTo>
                    <a:pt x="282" y="181"/>
                    <a:pt x="282" y="181"/>
                    <a:pt x="282" y="181"/>
                  </a:cubicBezTo>
                  <a:cubicBezTo>
                    <a:pt x="281" y="180"/>
                    <a:pt x="281" y="180"/>
                    <a:pt x="281" y="180"/>
                  </a:cubicBezTo>
                  <a:cubicBezTo>
                    <a:pt x="281" y="180"/>
                    <a:pt x="281" y="180"/>
                    <a:pt x="281" y="180"/>
                  </a:cubicBezTo>
                  <a:cubicBezTo>
                    <a:pt x="160" y="107"/>
                    <a:pt x="75" y="27"/>
                    <a:pt x="52" y="4"/>
                  </a:cubicBezTo>
                  <a:cubicBezTo>
                    <a:pt x="48" y="0"/>
                    <a:pt x="48" y="0"/>
                    <a:pt x="48" y="0"/>
                  </a:cubicBezTo>
                  <a:cubicBezTo>
                    <a:pt x="47" y="6"/>
                    <a:pt x="47" y="6"/>
                    <a:pt x="47" y="6"/>
                  </a:cubicBezTo>
                  <a:cubicBezTo>
                    <a:pt x="46" y="11"/>
                    <a:pt x="47" y="17"/>
                    <a:pt x="47" y="23"/>
                  </a:cubicBezTo>
                  <a:cubicBezTo>
                    <a:pt x="48" y="26"/>
                    <a:pt x="48" y="30"/>
                    <a:pt x="48" y="32"/>
                  </a:cubicBezTo>
                  <a:cubicBezTo>
                    <a:pt x="48" y="34"/>
                    <a:pt x="48" y="35"/>
                    <a:pt x="48" y="37"/>
                  </a:cubicBezTo>
                  <a:cubicBezTo>
                    <a:pt x="48" y="40"/>
                    <a:pt x="48" y="43"/>
                    <a:pt x="48" y="45"/>
                  </a:cubicBezTo>
                  <a:cubicBezTo>
                    <a:pt x="48" y="46"/>
                    <a:pt x="47" y="47"/>
                    <a:pt x="47" y="48"/>
                  </a:cubicBezTo>
                  <a:cubicBezTo>
                    <a:pt x="46" y="51"/>
                    <a:pt x="43" y="57"/>
                    <a:pt x="48" y="60"/>
                  </a:cubicBezTo>
                  <a:cubicBezTo>
                    <a:pt x="49" y="61"/>
                    <a:pt x="50" y="61"/>
                    <a:pt x="51" y="61"/>
                  </a:cubicBezTo>
                  <a:cubicBezTo>
                    <a:pt x="52" y="61"/>
                    <a:pt x="54" y="61"/>
                    <a:pt x="55" y="61"/>
                  </a:cubicBezTo>
                  <a:cubicBezTo>
                    <a:pt x="55" y="60"/>
                    <a:pt x="56" y="60"/>
                    <a:pt x="56" y="60"/>
                  </a:cubicBezTo>
                  <a:cubicBezTo>
                    <a:pt x="58" y="60"/>
                    <a:pt x="60" y="61"/>
                    <a:pt x="62" y="62"/>
                  </a:cubicBezTo>
                  <a:cubicBezTo>
                    <a:pt x="64" y="62"/>
                    <a:pt x="66" y="63"/>
                    <a:pt x="67" y="63"/>
                  </a:cubicBezTo>
                  <a:cubicBezTo>
                    <a:pt x="70" y="63"/>
                    <a:pt x="72" y="61"/>
                    <a:pt x="75" y="59"/>
                  </a:cubicBezTo>
                  <a:cubicBezTo>
                    <a:pt x="76" y="58"/>
                    <a:pt x="76" y="58"/>
                    <a:pt x="76" y="58"/>
                  </a:cubicBezTo>
                  <a:cubicBezTo>
                    <a:pt x="78" y="57"/>
                    <a:pt x="81" y="56"/>
                    <a:pt x="85" y="56"/>
                  </a:cubicBezTo>
                  <a:cubicBezTo>
                    <a:pt x="87" y="56"/>
                    <a:pt x="93" y="56"/>
                    <a:pt x="94" y="61"/>
                  </a:cubicBezTo>
                  <a:cubicBezTo>
                    <a:pt x="95" y="64"/>
                    <a:pt x="93" y="68"/>
                    <a:pt x="91" y="72"/>
                  </a:cubicBezTo>
                  <a:cubicBezTo>
                    <a:pt x="91" y="72"/>
                    <a:pt x="91" y="73"/>
                    <a:pt x="91" y="73"/>
                  </a:cubicBezTo>
                  <a:cubicBezTo>
                    <a:pt x="90" y="74"/>
                    <a:pt x="89" y="75"/>
                    <a:pt x="89" y="77"/>
                  </a:cubicBezTo>
                  <a:cubicBezTo>
                    <a:pt x="89" y="79"/>
                    <a:pt x="89" y="80"/>
                    <a:pt x="89" y="82"/>
                  </a:cubicBezTo>
                  <a:cubicBezTo>
                    <a:pt x="89" y="82"/>
                    <a:pt x="89" y="83"/>
                    <a:pt x="89" y="83"/>
                  </a:cubicBezTo>
                  <a:cubicBezTo>
                    <a:pt x="90" y="86"/>
                    <a:pt x="90" y="86"/>
                    <a:pt x="90" y="86"/>
                  </a:cubicBezTo>
                  <a:cubicBezTo>
                    <a:pt x="90" y="87"/>
                    <a:pt x="90" y="89"/>
                    <a:pt x="90" y="90"/>
                  </a:cubicBezTo>
                  <a:cubicBezTo>
                    <a:pt x="90" y="92"/>
                    <a:pt x="90" y="94"/>
                    <a:pt x="90" y="97"/>
                  </a:cubicBezTo>
                  <a:cubicBezTo>
                    <a:pt x="89" y="100"/>
                    <a:pt x="89" y="103"/>
                    <a:pt x="89" y="106"/>
                  </a:cubicBezTo>
                  <a:cubicBezTo>
                    <a:pt x="90" y="111"/>
                    <a:pt x="90" y="117"/>
                    <a:pt x="90" y="122"/>
                  </a:cubicBezTo>
                  <a:cubicBezTo>
                    <a:pt x="90" y="131"/>
                    <a:pt x="88" y="142"/>
                    <a:pt x="85" y="152"/>
                  </a:cubicBezTo>
                  <a:cubicBezTo>
                    <a:pt x="84" y="155"/>
                    <a:pt x="83" y="158"/>
                    <a:pt x="83" y="161"/>
                  </a:cubicBezTo>
                  <a:cubicBezTo>
                    <a:pt x="82" y="164"/>
                    <a:pt x="81" y="167"/>
                    <a:pt x="81" y="170"/>
                  </a:cubicBezTo>
                  <a:cubicBezTo>
                    <a:pt x="80" y="171"/>
                    <a:pt x="80" y="172"/>
                    <a:pt x="80" y="173"/>
                  </a:cubicBezTo>
                  <a:cubicBezTo>
                    <a:pt x="80" y="174"/>
                    <a:pt x="79" y="176"/>
                    <a:pt x="79" y="178"/>
                  </a:cubicBezTo>
                  <a:cubicBezTo>
                    <a:pt x="78" y="179"/>
                    <a:pt x="78" y="179"/>
                    <a:pt x="78" y="179"/>
                  </a:cubicBezTo>
                  <a:cubicBezTo>
                    <a:pt x="78" y="180"/>
                    <a:pt x="77" y="182"/>
                    <a:pt x="77" y="184"/>
                  </a:cubicBezTo>
                  <a:cubicBezTo>
                    <a:pt x="76" y="187"/>
                    <a:pt x="76" y="189"/>
                    <a:pt x="76" y="193"/>
                  </a:cubicBezTo>
                  <a:cubicBezTo>
                    <a:pt x="76" y="194"/>
                    <a:pt x="76" y="195"/>
                    <a:pt x="76" y="196"/>
                  </a:cubicBezTo>
                  <a:cubicBezTo>
                    <a:pt x="76" y="196"/>
                    <a:pt x="76" y="197"/>
                    <a:pt x="76" y="197"/>
                  </a:cubicBezTo>
                  <a:cubicBezTo>
                    <a:pt x="76" y="198"/>
                    <a:pt x="76" y="198"/>
                    <a:pt x="76" y="199"/>
                  </a:cubicBezTo>
                  <a:cubicBezTo>
                    <a:pt x="76" y="200"/>
                    <a:pt x="76" y="201"/>
                    <a:pt x="77" y="202"/>
                  </a:cubicBezTo>
                  <a:cubicBezTo>
                    <a:pt x="77" y="204"/>
                    <a:pt x="77" y="205"/>
                    <a:pt x="78" y="205"/>
                  </a:cubicBezTo>
                  <a:cubicBezTo>
                    <a:pt x="78" y="206"/>
                    <a:pt x="78" y="206"/>
                    <a:pt x="79" y="207"/>
                  </a:cubicBezTo>
                  <a:cubicBezTo>
                    <a:pt x="80" y="211"/>
                    <a:pt x="83" y="215"/>
                    <a:pt x="85" y="218"/>
                  </a:cubicBezTo>
                  <a:cubicBezTo>
                    <a:pt x="86" y="219"/>
                    <a:pt x="87" y="221"/>
                    <a:pt x="87" y="222"/>
                  </a:cubicBezTo>
                  <a:cubicBezTo>
                    <a:pt x="87" y="223"/>
                    <a:pt x="87" y="223"/>
                    <a:pt x="87" y="224"/>
                  </a:cubicBezTo>
                  <a:cubicBezTo>
                    <a:pt x="87" y="226"/>
                    <a:pt x="87" y="227"/>
                    <a:pt x="88" y="229"/>
                  </a:cubicBezTo>
                  <a:cubicBezTo>
                    <a:pt x="89" y="230"/>
                    <a:pt x="89" y="230"/>
                    <a:pt x="89" y="231"/>
                  </a:cubicBezTo>
                  <a:cubicBezTo>
                    <a:pt x="90" y="232"/>
                    <a:pt x="91" y="234"/>
                    <a:pt x="91" y="235"/>
                  </a:cubicBezTo>
                  <a:cubicBezTo>
                    <a:pt x="92" y="240"/>
                    <a:pt x="92" y="247"/>
                    <a:pt x="88" y="249"/>
                  </a:cubicBezTo>
                  <a:cubicBezTo>
                    <a:pt x="88" y="250"/>
                    <a:pt x="87" y="250"/>
                    <a:pt x="87" y="250"/>
                  </a:cubicBezTo>
                  <a:cubicBezTo>
                    <a:pt x="84" y="252"/>
                    <a:pt x="81" y="254"/>
                    <a:pt x="81" y="259"/>
                  </a:cubicBezTo>
                  <a:cubicBezTo>
                    <a:pt x="81" y="260"/>
                    <a:pt x="81" y="261"/>
                    <a:pt x="81" y="262"/>
                  </a:cubicBezTo>
                  <a:cubicBezTo>
                    <a:pt x="81" y="263"/>
                    <a:pt x="81" y="265"/>
                    <a:pt x="81" y="266"/>
                  </a:cubicBezTo>
                  <a:cubicBezTo>
                    <a:pt x="80" y="267"/>
                    <a:pt x="79" y="267"/>
                    <a:pt x="77" y="268"/>
                  </a:cubicBezTo>
                  <a:cubicBezTo>
                    <a:pt x="77" y="269"/>
                    <a:pt x="76" y="269"/>
                    <a:pt x="75" y="270"/>
                  </a:cubicBezTo>
                  <a:cubicBezTo>
                    <a:pt x="74" y="271"/>
                    <a:pt x="73" y="271"/>
                    <a:pt x="73" y="272"/>
                  </a:cubicBezTo>
                  <a:cubicBezTo>
                    <a:pt x="72" y="273"/>
                    <a:pt x="72" y="273"/>
                    <a:pt x="72" y="273"/>
                  </a:cubicBezTo>
                  <a:cubicBezTo>
                    <a:pt x="71" y="273"/>
                    <a:pt x="70" y="273"/>
                    <a:pt x="69" y="274"/>
                  </a:cubicBezTo>
                  <a:cubicBezTo>
                    <a:pt x="69" y="274"/>
                    <a:pt x="69" y="274"/>
                    <a:pt x="69" y="274"/>
                  </a:cubicBezTo>
                  <a:cubicBezTo>
                    <a:pt x="66" y="274"/>
                    <a:pt x="64" y="275"/>
                    <a:pt x="63" y="276"/>
                  </a:cubicBezTo>
                  <a:cubicBezTo>
                    <a:pt x="61" y="276"/>
                    <a:pt x="60" y="277"/>
                    <a:pt x="59" y="279"/>
                  </a:cubicBezTo>
                  <a:cubicBezTo>
                    <a:pt x="59" y="280"/>
                    <a:pt x="59" y="280"/>
                    <a:pt x="59" y="281"/>
                  </a:cubicBezTo>
                  <a:cubicBezTo>
                    <a:pt x="59" y="281"/>
                    <a:pt x="58" y="282"/>
                    <a:pt x="58" y="282"/>
                  </a:cubicBezTo>
                  <a:cubicBezTo>
                    <a:pt x="58" y="282"/>
                    <a:pt x="58" y="282"/>
                    <a:pt x="58" y="282"/>
                  </a:cubicBezTo>
                  <a:cubicBezTo>
                    <a:pt x="58" y="282"/>
                    <a:pt x="58" y="282"/>
                    <a:pt x="58" y="282"/>
                  </a:cubicBezTo>
                  <a:cubicBezTo>
                    <a:pt x="57" y="282"/>
                    <a:pt x="57" y="282"/>
                    <a:pt x="56" y="282"/>
                  </a:cubicBezTo>
                  <a:cubicBezTo>
                    <a:pt x="55" y="281"/>
                    <a:pt x="53" y="280"/>
                    <a:pt x="51" y="280"/>
                  </a:cubicBezTo>
                  <a:cubicBezTo>
                    <a:pt x="50" y="280"/>
                    <a:pt x="49" y="280"/>
                    <a:pt x="48" y="281"/>
                  </a:cubicBezTo>
                  <a:cubicBezTo>
                    <a:pt x="43" y="284"/>
                    <a:pt x="44" y="290"/>
                    <a:pt x="45" y="295"/>
                  </a:cubicBezTo>
                  <a:cubicBezTo>
                    <a:pt x="45" y="295"/>
                    <a:pt x="45" y="296"/>
                    <a:pt x="45" y="296"/>
                  </a:cubicBezTo>
                  <a:cubicBezTo>
                    <a:pt x="45" y="296"/>
                    <a:pt x="45" y="295"/>
                    <a:pt x="45" y="295"/>
                  </a:cubicBezTo>
                  <a:cubicBezTo>
                    <a:pt x="43" y="293"/>
                    <a:pt x="41" y="293"/>
                    <a:pt x="40" y="293"/>
                  </a:cubicBezTo>
                  <a:cubicBezTo>
                    <a:pt x="40" y="293"/>
                    <a:pt x="40" y="293"/>
                    <a:pt x="39" y="293"/>
                  </a:cubicBezTo>
                  <a:cubicBezTo>
                    <a:pt x="39" y="293"/>
                    <a:pt x="39" y="293"/>
                    <a:pt x="39" y="292"/>
                  </a:cubicBezTo>
                  <a:cubicBezTo>
                    <a:pt x="38" y="292"/>
                    <a:pt x="37" y="292"/>
                    <a:pt x="35" y="292"/>
                  </a:cubicBezTo>
                  <a:cubicBezTo>
                    <a:pt x="35" y="292"/>
                    <a:pt x="35" y="292"/>
                    <a:pt x="35" y="292"/>
                  </a:cubicBezTo>
                  <a:cubicBezTo>
                    <a:pt x="34" y="292"/>
                    <a:pt x="34" y="292"/>
                    <a:pt x="34" y="292"/>
                  </a:cubicBezTo>
                  <a:cubicBezTo>
                    <a:pt x="33" y="292"/>
                    <a:pt x="31" y="293"/>
                    <a:pt x="31" y="295"/>
                  </a:cubicBezTo>
                  <a:cubicBezTo>
                    <a:pt x="30" y="296"/>
                    <a:pt x="29" y="298"/>
                    <a:pt x="30" y="300"/>
                  </a:cubicBezTo>
                  <a:cubicBezTo>
                    <a:pt x="31" y="302"/>
                    <a:pt x="32" y="303"/>
                    <a:pt x="33" y="303"/>
                  </a:cubicBezTo>
                  <a:cubicBezTo>
                    <a:pt x="34" y="303"/>
                    <a:pt x="34" y="303"/>
                    <a:pt x="34" y="303"/>
                  </a:cubicBezTo>
                  <a:cubicBezTo>
                    <a:pt x="34" y="304"/>
                    <a:pt x="34" y="306"/>
                    <a:pt x="36" y="307"/>
                  </a:cubicBezTo>
                  <a:cubicBezTo>
                    <a:pt x="36" y="307"/>
                    <a:pt x="37" y="307"/>
                    <a:pt x="37" y="307"/>
                  </a:cubicBezTo>
                  <a:cubicBezTo>
                    <a:pt x="37" y="309"/>
                    <a:pt x="37" y="310"/>
                    <a:pt x="36" y="311"/>
                  </a:cubicBezTo>
                  <a:cubicBezTo>
                    <a:pt x="36" y="311"/>
                    <a:pt x="36" y="311"/>
                    <a:pt x="36" y="311"/>
                  </a:cubicBezTo>
                  <a:cubicBezTo>
                    <a:pt x="35" y="308"/>
                    <a:pt x="32" y="308"/>
                    <a:pt x="31" y="308"/>
                  </a:cubicBezTo>
                  <a:cubicBezTo>
                    <a:pt x="28" y="308"/>
                    <a:pt x="26" y="311"/>
                    <a:pt x="25" y="314"/>
                  </a:cubicBezTo>
                  <a:cubicBezTo>
                    <a:pt x="25" y="317"/>
                    <a:pt x="26" y="319"/>
                    <a:pt x="27" y="322"/>
                  </a:cubicBezTo>
                  <a:cubicBezTo>
                    <a:pt x="27" y="323"/>
                    <a:pt x="28" y="324"/>
                    <a:pt x="28" y="325"/>
                  </a:cubicBezTo>
                  <a:cubicBezTo>
                    <a:pt x="28" y="326"/>
                    <a:pt x="28" y="326"/>
                    <a:pt x="28" y="327"/>
                  </a:cubicBezTo>
                  <a:cubicBezTo>
                    <a:pt x="27" y="330"/>
                    <a:pt x="27" y="334"/>
                    <a:pt x="29" y="336"/>
                  </a:cubicBezTo>
                  <a:cubicBezTo>
                    <a:pt x="30" y="337"/>
                    <a:pt x="31" y="337"/>
                    <a:pt x="33" y="337"/>
                  </a:cubicBezTo>
                  <a:cubicBezTo>
                    <a:pt x="33" y="337"/>
                    <a:pt x="33" y="337"/>
                    <a:pt x="33" y="337"/>
                  </a:cubicBezTo>
                  <a:cubicBezTo>
                    <a:pt x="33" y="337"/>
                    <a:pt x="33" y="337"/>
                    <a:pt x="34" y="337"/>
                  </a:cubicBezTo>
                  <a:cubicBezTo>
                    <a:pt x="35" y="337"/>
                    <a:pt x="36" y="336"/>
                    <a:pt x="37" y="336"/>
                  </a:cubicBezTo>
                  <a:cubicBezTo>
                    <a:pt x="38" y="337"/>
                    <a:pt x="39" y="337"/>
                    <a:pt x="40" y="337"/>
                  </a:cubicBezTo>
                  <a:cubicBezTo>
                    <a:pt x="40" y="337"/>
                    <a:pt x="40" y="337"/>
                    <a:pt x="40" y="337"/>
                  </a:cubicBezTo>
                  <a:cubicBezTo>
                    <a:pt x="42" y="337"/>
                    <a:pt x="44" y="335"/>
                    <a:pt x="45" y="333"/>
                  </a:cubicBezTo>
                  <a:cubicBezTo>
                    <a:pt x="45" y="334"/>
                    <a:pt x="45" y="334"/>
                    <a:pt x="46" y="334"/>
                  </a:cubicBezTo>
                  <a:cubicBezTo>
                    <a:pt x="47" y="335"/>
                    <a:pt x="48" y="335"/>
                    <a:pt x="49" y="335"/>
                  </a:cubicBezTo>
                  <a:cubicBezTo>
                    <a:pt x="53" y="335"/>
                    <a:pt x="55" y="333"/>
                    <a:pt x="57" y="331"/>
                  </a:cubicBezTo>
                  <a:cubicBezTo>
                    <a:pt x="58" y="331"/>
                    <a:pt x="59" y="330"/>
                    <a:pt x="60" y="330"/>
                  </a:cubicBezTo>
                  <a:cubicBezTo>
                    <a:pt x="62" y="328"/>
                    <a:pt x="65" y="327"/>
                    <a:pt x="67" y="327"/>
                  </a:cubicBezTo>
                  <a:cubicBezTo>
                    <a:pt x="67" y="328"/>
                    <a:pt x="65" y="329"/>
                    <a:pt x="63" y="331"/>
                  </a:cubicBezTo>
                  <a:cubicBezTo>
                    <a:pt x="62" y="331"/>
                    <a:pt x="62" y="331"/>
                    <a:pt x="62" y="331"/>
                  </a:cubicBezTo>
                  <a:cubicBezTo>
                    <a:pt x="61" y="332"/>
                    <a:pt x="60" y="332"/>
                    <a:pt x="59" y="332"/>
                  </a:cubicBezTo>
                  <a:cubicBezTo>
                    <a:pt x="57" y="333"/>
                    <a:pt x="55" y="334"/>
                    <a:pt x="54" y="336"/>
                  </a:cubicBezTo>
                  <a:cubicBezTo>
                    <a:pt x="53" y="336"/>
                    <a:pt x="53" y="337"/>
                    <a:pt x="52" y="338"/>
                  </a:cubicBezTo>
                  <a:cubicBezTo>
                    <a:pt x="52" y="338"/>
                    <a:pt x="51" y="338"/>
                    <a:pt x="51" y="338"/>
                  </a:cubicBezTo>
                  <a:cubicBezTo>
                    <a:pt x="48" y="338"/>
                    <a:pt x="46" y="339"/>
                    <a:pt x="44" y="342"/>
                  </a:cubicBezTo>
                  <a:cubicBezTo>
                    <a:pt x="44" y="342"/>
                    <a:pt x="43" y="343"/>
                    <a:pt x="41" y="343"/>
                  </a:cubicBezTo>
                  <a:cubicBezTo>
                    <a:pt x="39" y="344"/>
                    <a:pt x="36" y="346"/>
                    <a:pt x="35" y="350"/>
                  </a:cubicBezTo>
                  <a:cubicBezTo>
                    <a:pt x="35" y="350"/>
                    <a:pt x="35" y="350"/>
                    <a:pt x="35" y="350"/>
                  </a:cubicBezTo>
                  <a:cubicBezTo>
                    <a:pt x="33" y="350"/>
                    <a:pt x="32" y="351"/>
                    <a:pt x="31" y="352"/>
                  </a:cubicBezTo>
                  <a:cubicBezTo>
                    <a:pt x="29" y="354"/>
                    <a:pt x="28" y="357"/>
                    <a:pt x="28" y="359"/>
                  </a:cubicBezTo>
                  <a:cubicBezTo>
                    <a:pt x="28" y="361"/>
                    <a:pt x="28" y="361"/>
                    <a:pt x="28" y="361"/>
                  </a:cubicBezTo>
                  <a:cubicBezTo>
                    <a:pt x="28" y="363"/>
                    <a:pt x="28" y="367"/>
                    <a:pt x="30" y="369"/>
                  </a:cubicBezTo>
                  <a:cubicBezTo>
                    <a:pt x="31" y="369"/>
                    <a:pt x="32" y="370"/>
                    <a:pt x="33" y="370"/>
                  </a:cubicBezTo>
                  <a:cubicBezTo>
                    <a:pt x="33" y="370"/>
                    <a:pt x="33" y="370"/>
                    <a:pt x="33" y="370"/>
                  </a:cubicBezTo>
                  <a:cubicBezTo>
                    <a:pt x="36" y="370"/>
                    <a:pt x="38" y="367"/>
                    <a:pt x="39" y="365"/>
                  </a:cubicBezTo>
                  <a:cubicBezTo>
                    <a:pt x="39" y="365"/>
                    <a:pt x="39" y="365"/>
                    <a:pt x="40" y="365"/>
                  </a:cubicBezTo>
                  <a:cubicBezTo>
                    <a:pt x="40" y="365"/>
                    <a:pt x="41" y="365"/>
                    <a:pt x="42" y="365"/>
                  </a:cubicBezTo>
                  <a:cubicBezTo>
                    <a:pt x="42" y="365"/>
                    <a:pt x="42" y="365"/>
                    <a:pt x="43" y="365"/>
                  </a:cubicBezTo>
                  <a:cubicBezTo>
                    <a:pt x="43" y="365"/>
                    <a:pt x="43" y="365"/>
                    <a:pt x="43" y="365"/>
                  </a:cubicBezTo>
                  <a:cubicBezTo>
                    <a:pt x="43" y="368"/>
                    <a:pt x="44" y="369"/>
                    <a:pt x="46" y="369"/>
                  </a:cubicBezTo>
                  <a:cubicBezTo>
                    <a:pt x="46" y="369"/>
                    <a:pt x="46" y="369"/>
                    <a:pt x="46" y="369"/>
                  </a:cubicBezTo>
                  <a:cubicBezTo>
                    <a:pt x="46" y="369"/>
                    <a:pt x="45" y="370"/>
                    <a:pt x="45" y="370"/>
                  </a:cubicBezTo>
                  <a:cubicBezTo>
                    <a:pt x="45" y="371"/>
                    <a:pt x="44" y="372"/>
                    <a:pt x="44" y="373"/>
                  </a:cubicBezTo>
                  <a:cubicBezTo>
                    <a:pt x="44" y="373"/>
                    <a:pt x="44" y="373"/>
                    <a:pt x="44" y="374"/>
                  </a:cubicBezTo>
                  <a:cubicBezTo>
                    <a:pt x="44" y="374"/>
                    <a:pt x="44" y="374"/>
                    <a:pt x="44" y="374"/>
                  </a:cubicBezTo>
                  <a:cubicBezTo>
                    <a:pt x="44" y="375"/>
                    <a:pt x="43" y="376"/>
                    <a:pt x="43" y="377"/>
                  </a:cubicBezTo>
                  <a:cubicBezTo>
                    <a:pt x="43" y="379"/>
                    <a:pt x="44" y="381"/>
                    <a:pt x="45" y="382"/>
                  </a:cubicBezTo>
                  <a:cubicBezTo>
                    <a:pt x="45" y="382"/>
                    <a:pt x="45" y="382"/>
                    <a:pt x="46" y="383"/>
                  </a:cubicBezTo>
                  <a:cubicBezTo>
                    <a:pt x="46" y="385"/>
                    <a:pt x="48" y="388"/>
                    <a:pt x="47" y="389"/>
                  </a:cubicBezTo>
                  <a:cubicBezTo>
                    <a:pt x="47" y="390"/>
                    <a:pt x="47" y="391"/>
                    <a:pt x="46" y="391"/>
                  </a:cubicBezTo>
                  <a:cubicBezTo>
                    <a:pt x="46" y="390"/>
                    <a:pt x="46" y="390"/>
                    <a:pt x="46" y="390"/>
                  </a:cubicBezTo>
                  <a:cubicBezTo>
                    <a:pt x="43" y="390"/>
                    <a:pt x="43" y="390"/>
                    <a:pt x="43" y="390"/>
                  </a:cubicBezTo>
                  <a:cubicBezTo>
                    <a:pt x="42" y="390"/>
                    <a:pt x="42" y="390"/>
                    <a:pt x="41" y="390"/>
                  </a:cubicBezTo>
                  <a:cubicBezTo>
                    <a:pt x="41" y="390"/>
                    <a:pt x="40" y="390"/>
                    <a:pt x="39" y="390"/>
                  </a:cubicBezTo>
                  <a:cubicBezTo>
                    <a:pt x="38" y="390"/>
                    <a:pt x="37" y="390"/>
                    <a:pt x="37" y="390"/>
                  </a:cubicBezTo>
                  <a:cubicBezTo>
                    <a:pt x="35" y="391"/>
                    <a:pt x="33" y="393"/>
                    <a:pt x="32" y="395"/>
                  </a:cubicBezTo>
                  <a:cubicBezTo>
                    <a:pt x="30" y="397"/>
                    <a:pt x="30" y="399"/>
                    <a:pt x="30" y="400"/>
                  </a:cubicBezTo>
                  <a:cubicBezTo>
                    <a:pt x="30" y="400"/>
                    <a:pt x="31" y="401"/>
                    <a:pt x="31" y="402"/>
                  </a:cubicBezTo>
                  <a:cubicBezTo>
                    <a:pt x="30" y="402"/>
                    <a:pt x="28" y="403"/>
                    <a:pt x="26" y="405"/>
                  </a:cubicBezTo>
                  <a:cubicBezTo>
                    <a:pt x="25" y="407"/>
                    <a:pt x="25" y="408"/>
                    <a:pt x="25" y="409"/>
                  </a:cubicBezTo>
                  <a:cubicBezTo>
                    <a:pt x="25" y="410"/>
                    <a:pt x="25" y="410"/>
                    <a:pt x="25" y="410"/>
                  </a:cubicBezTo>
                  <a:cubicBezTo>
                    <a:pt x="25" y="412"/>
                    <a:pt x="25" y="414"/>
                    <a:pt x="26" y="417"/>
                  </a:cubicBezTo>
                  <a:cubicBezTo>
                    <a:pt x="27" y="418"/>
                    <a:pt x="29" y="419"/>
                    <a:pt x="31" y="419"/>
                  </a:cubicBezTo>
                  <a:cubicBezTo>
                    <a:pt x="31" y="419"/>
                    <a:pt x="32" y="419"/>
                    <a:pt x="32" y="418"/>
                  </a:cubicBezTo>
                  <a:cubicBezTo>
                    <a:pt x="33" y="418"/>
                    <a:pt x="33" y="418"/>
                    <a:pt x="34" y="418"/>
                  </a:cubicBezTo>
                  <a:cubicBezTo>
                    <a:pt x="34" y="419"/>
                    <a:pt x="33" y="419"/>
                    <a:pt x="31" y="420"/>
                  </a:cubicBezTo>
                  <a:cubicBezTo>
                    <a:pt x="30" y="420"/>
                    <a:pt x="30" y="420"/>
                    <a:pt x="30" y="420"/>
                  </a:cubicBezTo>
                  <a:cubicBezTo>
                    <a:pt x="29" y="421"/>
                    <a:pt x="27" y="421"/>
                    <a:pt x="26" y="423"/>
                  </a:cubicBezTo>
                  <a:cubicBezTo>
                    <a:pt x="23" y="426"/>
                    <a:pt x="25" y="429"/>
                    <a:pt x="26" y="431"/>
                  </a:cubicBezTo>
                  <a:cubicBezTo>
                    <a:pt x="26" y="431"/>
                    <a:pt x="27" y="432"/>
                    <a:pt x="27" y="432"/>
                  </a:cubicBezTo>
                  <a:cubicBezTo>
                    <a:pt x="27" y="432"/>
                    <a:pt x="27" y="432"/>
                    <a:pt x="26" y="433"/>
                  </a:cubicBezTo>
                  <a:cubicBezTo>
                    <a:pt x="26" y="433"/>
                    <a:pt x="25" y="435"/>
                    <a:pt x="25" y="437"/>
                  </a:cubicBezTo>
                  <a:cubicBezTo>
                    <a:pt x="26" y="439"/>
                    <a:pt x="27" y="440"/>
                    <a:pt x="27" y="442"/>
                  </a:cubicBezTo>
                  <a:cubicBezTo>
                    <a:pt x="28" y="443"/>
                    <a:pt x="28" y="443"/>
                    <a:pt x="28" y="443"/>
                  </a:cubicBezTo>
                  <a:cubicBezTo>
                    <a:pt x="29" y="445"/>
                    <a:pt x="32" y="446"/>
                    <a:pt x="34" y="447"/>
                  </a:cubicBezTo>
                  <a:cubicBezTo>
                    <a:pt x="35" y="447"/>
                    <a:pt x="35" y="447"/>
                    <a:pt x="35" y="447"/>
                  </a:cubicBezTo>
                  <a:cubicBezTo>
                    <a:pt x="36" y="448"/>
                    <a:pt x="37" y="449"/>
                    <a:pt x="38" y="450"/>
                  </a:cubicBezTo>
                  <a:cubicBezTo>
                    <a:pt x="39" y="451"/>
                    <a:pt x="40" y="452"/>
                    <a:pt x="42" y="453"/>
                  </a:cubicBezTo>
                  <a:cubicBezTo>
                    <a:pt x="43" y="453"/>
                    <a:pt x="44" y="453"/>
                    <a:pt x="45" y="454"/>
                  </a:cubicBezTo>
                  <a:cubicBezTo>
                    <a:pt x="43" y="454"/>
                    <a:pt x="40" y="455"/>
                    <a:pt x="39" y="459"/>
                  </a:cubicBezTo>
                  <a:cubicBezTo>
                    <a:pt x="39" y="460"/>
                    <a:pt x="39" y="460"/>
                    <a:pt x="39" y="460"/>
                  </a:cubicBezTo>
                  <a:cubicBezTo>
                    <a:pt x="39" y="460"/>
                    <a:pt x="39" y="460"/>
                    <a:pt x="39" y="460"/>
                  </a:cubicBezTo>
                  <a:cubicBezTo>
                    <a:pt x="37" y="458"/>
                    <a:pt x="35" y="456"/>
                    <a:pt x="33" y="454"/>
                  </a:cubicBezTo>
                  <a:cubicBezTo>
                    <a:pt x="32" y="452"/>
                    <a:pt x="31" y="450"/>
                    <a:pt x="30" y="448"/>
                  </a:cubicBezTo>
                  <a:cubicBezTo>
                    <a:pt x="30" y="446"/>
                    <a:pt x="29" y="444"/>
                    <a:pt x="27" y="442"/>
                  </a:cubicBezTo>
                  <a:cubicBezTo>
                    <a:pt x="27" y="441"/>
                    <a:pt x="27" y="441"/>
                    <a:pt x="26" y="440"/>
                  </a:cubicBezTo>
                  <a:cubicBezTo>
                    <a:pt x="25" y="437"/>
                    <a:pt x="22" y="434"/>
                    <a:pt x="19" y="432"/>
                  </a:cubicBezTo>
                  <a:cubicBezTo>
                    <a:pt x="19" y="432"/>
                    <a:pt x="18" y="431"/>
                    <a:pt x="18" y="431"/>
                  </a:cubicBezTo>
                  <a:cubicBezTo>
                    <a:pt x="15" y="429"/>
                    <a:pt x="13" y="427"/>
                    <a:pt x="9" y="427"/>
                  </a:cubicBezTo>
                  <a:cubicBezTo>
                    <a:pt x="8" y="427"/>
                    <a:pt x="8" y="427"/>
                    <a:pt x="7" y="427"/>
                  </a:cubicBezTo>
                  <a:cubicBezTo>
                    <a:pt x="6" y="428"/>
                    <a:pt x="4" y="429"/>
                    <a:pt x="2" y="431"/>
                  </a:cubicBezTo>
                  <a:cubicBezTo>
                    <a:pt x="0" y="436"/>
                    <a:pt x="1" y="442"/>
                    <a:pt x="2" y="445"/>
                  </a:cubicBezTo>
                  <a:cubicBezTo>
                    <a:pt x="3" y="446"/>
                    <a:pt x="4" y="447"/>
                    <a:pt x="5" y="448"/>
                  </a:cubicBezTo>
                  <a:cubicBezTo>
                    <a:pt x="5" y="448"/>
                    <a:pt x="6" y="448"/>
                    <a:pt x="6" y="448"/>
                  </a:cubicBezTo>
                  <a:cubicBezTo>
                    <a:pt x="6" y="448"/>
                    <a:pt x="6" y="448"/>
                    <a:pt x="6" y="448"/>
                  </a:cubicBezTo>
                  <a:cubicBezTo>
                    <a:pt x="6" y="448"/>
                    <a:pt x="5" y="450"/>
                    <a:pt x="4" y="450"/>
                  </a:cubicBezTo>
                  <a:cubicBezTo>
                    <a:pt x="4" y="452"/>
                    <a:pt x="3" y="453"/>
                    <a:pt x="2" y="454"/>
                  </a:cubicBezTo>
                  <a:cubicBezTo>
                    <a:pt x="2" y="454"/>
                    <a:pt x="2" y="454"/>
                    <a:pt x="2" y="454"/>
                  </a:cubicBezTo>
                  <a:cubicBezTo>
                    <a:pt x="2" y="457"/>
                    <a:pt x="0" y="460"/>
                    <a:pt x="3" y="463"/>
                  </a:cubicBezTo>
                  <a:cubicBezTo>
                    <a:pt x="3" y="464"/>
                    <a:pt x="5" y="465"/>
                    <a:pt x="7" y="465"/>
                  </a:cubicBezTo>
                  <a:cubicBezTo>
                    <a:pt x="7" y="465"/>
                    <a:pt x="8" y="465"/>
                    <a:pt x="8" y="465"/>
                  </a:cubicBezTo>
                  <a:cubicBezTo>
                    <a:pt x="8" y="465"/>
                    <a:pt x="8" y="465"/>
                    <a:pt x="8" y="465"/>
                  </a:cubicBezTo>
                  <a:cubicBezTo>
                    <a:pt x="8" y="465"/>
                    <a:pt x="8" y="465"/>
                    <a:pt x="9" y="466"/>
                  </a:cubicBezTo>
                  <a:cubicBezTo>
                    <a:pt x="9" y="467"/>
                    <a:pt x="10" y="467"/>
                    <a:pt x="10" y="468"/>
                  </a:cubicBezTo>
                  <a:cubicBezTo>
                    <a:pt x="10" y="469"/>
                    <a:pt x="11" y="469"/>
                    <a:pt x="11" y="470"/>
                  </a:cubicBezTo>
                  <a:cubicBezTo>
                    <a:pt x="11" y="471"/>
                    <a:pt x="11" y="471"/>
                    <a:pt x="10" y="472"/>
                  </a:cubicBezTo>
                  <a:cubicBezTo>
                    <a:pt x="8" y="474"/>
                    <a:pt x="8" y="477"/>
                    <a:pt x="10" y="479"/>
                  </a:cubicBezTo>
                  <a:cubicBezTo>
                    <a:pt x="10" y="480"/>
                    <a:pt x="11" y="480"/>
                    <a:pt x="12" y="481"/>
                  </a:cubicBezTo>
                  <a:cubicBezTo>
                    <a:pt x="12" y="481"/>
                    <a:pt x="12" y="482"/>
                    <a:pt x="12" y="482"/>
                  </a:cubicBezTo>
                  <a:cubicBezTo>
                    <a:pt x="12" y="482"/>
                    <a:pt x="12" y="482"/>
                    <a:pt x="12" y="482"/>
                  </a:cubicBezTo>
                  <a:cubicBezTo>
                    <a:pt x="12" y="482"/>
                    <a:pt x="12" y="483"/>
                    <a:pt x="11" y="483"/>
                  </a:cubicBezTo>
                  <a:cubicBezTo>
                    <a:pt x="10" y="485"/>
                    <a:pt x="8" y="488"/>
                    <a:pt x="10" y="491"/>
                  </a:cubicBezTo>
                  <a:cubicBezTo>
                    <a:pt x="11" y="492"/>
                    <a:pt x="12" y="493"/>
                    <a:pt x="14" y="494"/>
                  </a:cubicBezTo>
                  <a:cubicBezTo>
                    <a:pt x="12" y="496"/>
                    <a:pt x="12" y="500"/>
                    <a:pt x="13" y="501"/>
                  </a:cubicBezTo>
                  <a:cubicBezTo>
                    <a:pt x="14" y="505"/>
                    <a:pt x="17" y="507"/>
                    <a:pt x="20" y="509"/>
                  </a:cubicBezTo>
                  <a:cubicBezTo>
                    <a:pt x="21" y="510"/>
                    <a:pt x="21" y="510"/>
                    <a:pt x="21" y="510"/>
                  </a:cubicBezTo>
                  <a:cubicBezTo>
                    <a:pt x="22" y="511"/>
                    <a:pt x="23" y="511"/>
                    <a:pt x="24" y="513"/>
                  </a:cubicBezTo>
                  <a:cubicBezTo>
                    <a:pt x="24" y="513"/>
                    <a:pt x="25" y="514"/>
                    <a:pt x="25" y="515"/>
                  </a:cubicBezTo>
                  <a:cubicBezTo>
                    <a:pt x="26" y="515"/>
                    <a:pt x="26" y="516"/>
                    <a:pt x="26" y="516"/>
                  </a:cubicBezTo>
                  <a:cubicBezTo>
                    <a:pt x="27" y="516"/>
                    <a:pt x="26" y="517"/>
                    <a:pt x="26" y="518"/>
                  </a:cubicBezTo>
                  <a:cubicBezTo>
                    <a:pt x="25" y="519"/>
                    <a:pt x="25" y="519"/>
                    <a:pt x="24" y="520"/>
                  </a:cubicBezTo>
                  <a:cubicBezTo>
                    <a:pt x="24" y="521"/>
                    <a:pt x="24" y="521"/>
                    <a:pt x="24" y="522"/>
                  </a:cubicBezTo>
                  <a:cubicBezTo>
                    <a:pt x="23" y="523"/>
                    <a:pt x="22" y="525"/>
                    <a:pt x="22" y="527"/>
                  </a:cubicBezTo>
                  <a:cubicBezTo>
                    <a:pt x="22" y="530"/>
                    <a:pt x="25" y="533"/>
                    <a:pt x="27" y="535"/>
                  </a:cubicBezTo>
                  <a:cubicBezTo>
                    <a:pt x="28" y="535"/>
                    <a:pt x="29" y="535"/>
                    <a:pt x="30" y="536"/>
                  </a:cubicBezTo>
                  <a:cubicBezTo>
                    <a:pt x="31" y="536"/>
                    <a:pt x="31" y="536"/>
                    <a:pt x="31" y="536"/>
                  </a:cubicBezTo>
                  <a:cubicBezTo>
                    <a:pt x="31" y="536"/>
                    <a:pt x="32" y="536"/>
                    <a:pt x="32" y="536"/>
                  </a:cubicBezTo>
                  <a:cubicBezTo>
                    <a:pt x="33" y="537"/>
                    <a:pt x="33" y="537"/>
                    <a:pt x="34" y="537"/>
                  </a:cubicBezTo>
                  <a:cubicBezTo>
                    <a:pt x="35" y="537"/>
                    <a:pt x="36" y="538"/>
                    <a:pt x="36" y="538"/>
                  </a:cubicBezTo>
                  <a:cubicBezTo>
                    <a:pt x="37" y="538"/>
                    <a:pt x="37" y="538"/>
                    <a:pt x="37" y="538"/>
                  </a:cubicBezTo>
                  <a:cubicBezTo>
                    <a:pt x="36" y="538"/>
                    <a:pt x="35" y="538"/>
                    <a:pt x="33" y="539"/>
                  </a:cubicBezTo>
                  <a:cubicBezTo>
                    <a:pt x="33" y="539"/>
                    <a:pt x="33" y="539"/>
                    <a:pt x="33" y="539"/>
                  </a:cubicBezTo>
                  <a:cubicBezTo>
                    <a:pt x="31" y="540"/>
                    <a:pt x="28" y="541"/>
                    <a:pt x="29" y="546"/>
                  </a:cubicBezTo>
                  <a:cubicBezTo>
                    <a:pt x="29" y="547"/>
                    <a:pt x="30" y="548"/>
                    <a:pt x="31" y="549"/>
                  </a:cubicBezTo>
                  <a:cubicBezTo>
                    <a:pt x="31" y="550"/>
                    <a:pt x="32" y="550"/>
                    <a:pt x="33" y="550"/>
                  </a:cubicBezTo>
                  <a:cubicBezTo>
                    <a:pt x="34" y="559"/>
                    <a:pt x="39" y="566"/>
                    <a:pt x="44" y="572"/>
                  </a:cubicBezTo>
                  <a:cubicBezTo>
                    <a:pt x="46" y="575"/>
                    <a:pt x="46" y="575"/>
                    <a:pt x="46" y="575"/>
                  </a:cubicBezTo>
                  <a:cubicBezTo>
                    <a:pt x="49" y="579"/>
                    <a:pt x="54" y="583"/>
                    <a:pt x="61" y="583"/>
                  </a:cubicBezTo>
                  <a:cubicBezTo>
                    <a:pt x="61" y="583"/>
                    <a:pt x="62" y="583"/>
                    <a:pt x="62" y="583"/>
                  </a:cubicBezTo>
                  <a:cubicBezTo>
                    <a:pt x="65" y="583"/>
                    <a:pt x="67" y="582"/>
                    <a:pt x="69" y="580"/>
                  </a:cubicBezTo>
                  <a:cubicBezTo>
                    <a:pt x="72" y="575"/>
                    <a:pt x="71" y="570"/>
                    <a:pt x="71" y="565"/>
                  </a:cubicBezTo>
                  <a:cubicBezTo>
                    <a:pt x="71" y="564"/>
                    <a:pt x="71" y="564"/>
                    <a:pt x="71" y="564"/>
                  </a:cubicBezTo>
                  <a:cubicBezTo>
                    <a:pt x="70" y="560"/>
                    <a:pt x="70" y="560"/>
                    <a:pt x="70" y="560"/>
                  </a:cubicBezTo>
                  <a:cubicBezTo>
                    <a:pt x="69" y="551"/>
                    <a:pt x="68" y="542"/>
                    <a:pt x="63" y="533"/>
                  </a:cubicBezTo>
                  <a:cubicBezTo>
                    <a:pt x="58" y="523"/>
                    <a:pt x="58" y="517"/>
                    <a:pt x="58" y="506"/>
                  </a:cubicBezTo>
                  <a:cubicBezTo>
                    <a:pt x="58" y="504"/>
                    <a:pt x="58" y="502"/>
                    <a:pt x="58" y="501"/>
                  </a:cubicBezTo>
                  <a:cubicBezTo>
                    <a:pt x="58" y="498"/>
                    <a:pt x="58" y="496"/>
                    <a:pt x="58" y="495"/>
                  </a:cubicBezTo>
                  <a:cubicBezTo>
                    <a:pt x="59" y="493"/>
                    <a:pt x="59" y="493"/>
                    <a:pt x="59" y="493"/>
                  </a:cubicBezTo>
                  <a:cubicBezTo>
                    <a:pt x="59" y="491"/>
                    <a:pt x="59" y="489"/>
                    <a:pt x="59" y="486"/>
                  </a:cubicBezTo>
                  <a:cubicBezTo>
                    <a:pt x="59" y="484"/>
                    <a:pt x="57" y="482"/>
                    <a:pt x="56" y="481"/>
                  </a:cubicBezTo>
                  <a:cubicBezTo>
                    <a:pt x="56" y="481"/>
                    <a:pt x="56" y="481"/>
                    <a:pt x="56" y="480"/>
                  </a:cubicBezTo>
                  <a:cubicBezTo>
                    <a:pt x="57" y="481"/>
                    <a:pt x="58" y="481"/>
                    <a:pt x="59" y="481"/>
                  </a:cubicBezTo>
                  <a:cubicBezTo>
                    <a:pt x="59" y="481"/>
                    <a:pt x="60" y="481"/>
                    <a:pt x="60" y="481"/>
                  </a:cubicBezTo>
                  <a:cubicBezTo>
                    <a:pt x="61" y="481"/>
                    <a:pt x="61" y="481"/>
                    <a:pt x="62" y="481"/>
                  </a:cubicBezTo>
                  <a:cubicBezTo>
                    <a:pt x="62" y="483"/>
                    <a:pt x="63" y="485"/>
                    <a:pt x="64" y="487"/>
                  </a:cubicBezTo>
                  <a:cubicBezTo>
                    <a:pt x="64" y="487"/>
                    <a:pt x="64" y="487"/>
                    <a:pt x="64" y="487"/>
                  </a:cubicBezTo>
                  <a:cubicBezTo>
                    <a:pt x="62" y="487"/>
                    <a:pt x="61" y="488"/>
                    <a:pt x="60" y="489"/>
                  </a:cubicBezTo>
                  <a:cubicBezTo>
                    <a:pt x="58" y="491"/>
                    <a:pt x="59" y="493"/>
                    <a:pt x="60" y="494"/>
                  </a:cubicBezTo>
                  <a:cubicBezTo>
                    <a:pt x="60" y="495"/>
                    <a:pt x="60" y="495"/>
                    <a:pt x="60" y="495"/>
                  </a:cubicBezTo>
                  <a:cubicBezTo>
                    <a:pt x="60" y="496"/>
                    <a:pt x="60" y="496"/>
                    <a:pt x="60" y="497"/>
                  </a:cubicBezTo>
                  <a:cubicBezTo>
                    <a:pt x="59" y="498"/>
                    <a:pt x="58" y="500"/>
                    <a:pt x="59" y="502"/>
                  </a:cubicBezTo>
                  <a:cubicBezTo>
                    <a:pt x="59" y="504"/>
                    <a:pt x="60" y="504"/>
                    <a:pt x="62" y="505"/>
                  </a:cubicBezTo>
                  <a:cubicBezTo>
                    <a:pt x="62" y="505"/>
                    <a:pt x="62" y="505"/>
                    <a:pt x="63" y="505"/>
                  </a:cubicBezTo>
                  <a:cubicBezTo>
                    <a:pt x="63" y="505"/>
                    <a:pt x="63" y="505"/>
                    <a:pt x="63" y="505"/>
                  </a:cubicBezTo>
                  <a:cubicBezTo>
                    <a:pt x="62" y="507"/>
                    <a:pt x="62" y="509"/>
                    <a:pt x="62" y="510"/>
                  </a:cubicBezTo>
                  <a:cubicBezTo>
                    <a:pt x="62" y="511"/>
                    <a:pt x="62" y="511"/>
                    <a:pt x="62" y="512"/>
                  </a:cubicBezTo>
                  <a:cubicBezTo>
                    <a:pt x="62" y="512"/>
                    <a:pt x="62" y="512"/>
                    <a:pt x="62" y="512"/>
                  </a:cubicBezTo>
                  <a:cubicBezTo>
                    <a:pt x="62" y="515"/>
                    <a:pt x="62" y="516"/>
                    <a:pt x="64" y="519"/>
                  </a:cubicBezTo>
                  <a:cubicBezTo>
                    <a:pt x="64" y="519"/>
                    <a:pt x="64" y="519"/>
                    <a:pt x="64" y="520"/>
                  </a:cubicBezTo>
                  <a:cubicBezTo>
                    <a:pt x="65" y="521"/>
                    <a:pt x="65" y="522"/>
                    <a:pt x="66" y="522"/>
                  </a:cubicBezTo>
                  <a:cubicBezTo>
                    <a:pt x="68" y="524"/>
                    <a:pt x="70" y="524"/>
                    <a:pt x="71" y="524"/>
                  </a:cubicBezTo>
                  <a:cubicBezTo>
                    <a:pt x="71" y="524"/>
                    <a:pt x="71" y="524"/>
                    <a:pt x="72" y="524"/>
                  </a:cubicBezTo>
                  <a:cubicBezTo>
                    <a:pt x="70" y="526"/>
                    <a:pt x="69" y="530"/>
                    <a:pt x="70" y="534"/>
                  </a:cubicBezTo>
                  <a:cubicBezTo>
                    <a:pt x="71" y="536"/>
                    <a:pt x="72" y="537"/>
                    <a:pt x="73" y="538"/>
                  </a:cubicBezTo>
                  <a:cubicBezTo>
                    <a:pt x="74" y="539"/>
                    <a:pt x="74" y="539"/>
                    <a:pt x="74" y="539"/>
                  </a:cubicBezTo>
                  <a:cubicBezTo>
                    <a:pt x="74" y="539"/>
                    <a:pt x="74" y="540"/>
                    <a:pt x="75" y="540"/>
                  </a:cubicBezTo>
                  <a:cubicBezTo>
                    <a:pt x="75" y="541"/>
                    <a:pt x="76" y="542"/>
                    <a:pt x="77" y="543"/>
                  </a:cubicBezTo>
                  <a:cubicBezTo>
                    <a:pt x="77" y="543"/>
                    <a:pt x="80" y="545"/>
                    <a:pt x="82" y="545"/>
                  </a:cubicBezTo>
                  <a:cubicBezTo>
                    <a:pt x="83" y="545"/>
                    <a:pt x="83" y="545"/>
                    <a:pt x="83" y="545"/>
                  </a:cubicBezTo>
                  <a:cubicBezTo>
                    <a:pt x="83" y="545"/>
                    <a:pt x="83" y="546"/>
                    <a:pt x="83" y="546"/>
                  </a:cubicBezTo>
                  <a:cubicBezTo>
                    <a:pt x="82" y="549"/>
                    <a:pt x="82" y="551"/>
                    <a:pt x="82" y="553"/>
                  </a:cubicBezTo>
                  <a:cubicBezTo>
                    <a:pt x="82" y="556"/>
                    <a:pt x="82" y="556"/>
                    <a:pt x="82" y="556"/>
                  </a:cubicBezTo>
                  <a:cubicBezTo>
                    <a:pt x="83" y="559"/>
                    <a:pt x="83" y="559"/>
                    <a:pt x="83" y="559"/>
                  </a:cubicBezTo>
                  <a:cubicBezTo>
                    <a:pt x="84" y="559"/>
                    <a:pt x="84" y="559"/>
                    <a:pt x="84" y="559"/>
                  </a:cubicBezTo>
                  <a:cubicBezTo>
                    <a:pt x="85" y="561"/>
                    <a:pt x="125" y="602"/>
                    <a:pt x="284" y="662"/>
                  </a:cubicBezTo>
                  <a:cubicBezTo>
                    <a:pt x="290" y="664"/>
                    <a:pt x="290" y="664"/>
                    <a:pt x="290" y="664"/>
                  </a:cubicBezTo>
                  <a:cubicBezTo>
                    <a:pt x="288" y="658"/>
                    <a:pt x="288" y="658"/>
                    <a:pt x="288" y="658"/>
                  </a:cubicBezTo>
                  <a:cubicBezTo>
                    <a:pt x="288" y="657"/>
                    <a:pt x="287" y="656"/>
                    <a:pt x="287" y="655"/>
                  </a:cubicBezTo>
                  <a:cubicBezTo>
                    <a:pt x="285" y="645"/>
                    <a:pt x="287" y="638"/>
                    <a:pt x="290" y="629"/>
                  </a:cubicBezTo>
                  <a:cubicBezTo>
                    <a:pt x="291" y="627"/>
                    <a:pt x="292" y="625"/>
                    <a:pt x="292" y="623"/>
                  </a:cubicBezTo>
                  <a:cubicBezTo>
                    <a:pt x="294" y="616"/>
                    <a:pt x="298" y="606"/>
                    <a:pt x="295" y="599"/>
                  </a:cubicBezTo>
                  <a:cubicBezTo>
                    <a:pt x="293" y="595"/>
                    <a:pt x="292" y="593"/>
                    <a:pt x="290" y="590"/>
                  </a:cubicBezTo>
                  <a:cubicBezTo>
                    <a:pt x="287" y="586"/>
                    <a:pt x="285" y="582"/>
                    <a:pt x="284" y="576"/>
                  </a:cubicBezTo>
                  <a:cubicBezTo>
                    <a:pt x="284" y="574"/>
                    <a:pt x="283" y="573"/>
                    <a:pt x="283" y="571"/>
                  </a:cubicBezTo>
                  <a:cubicBezTo>
                    <a:pt x="282" y="564"/>
                    <a:pt x="280" y="556"/>
                    <a:pt x="277" y="551"/>
                  </a:cubicBezTo>
                  <a:cubicBezTo>
                    <a:pt x="275" y="547"/>
                    <a:pt x="273" y="545"/>
                    <a:pt x="272" y="543"/>
                  </a:cubicBezTo>
                  <a:cubicBezTo>
                    <a:pt x="269" y="540"/>
                    <a:pt x="267" y="538"/>
                    <a:pt x="268" y="530"/>
                  </a:cubicBezTo>
                  <a:cubicBezTo>
                    <a:pt x="268" y="528"/>
                    <a:pt x="268" y="528"/>
                    <a:pt x="268" y="528"/>
                  </a:cubicBezTo>
                  <a:cubicBezTo>
                    <a:pt x="268" y="520"/>
                    <a:pt x="269" y="509"/>
                    <a:pt x="262" y="505"/>
                  </a:cubicBezTo>
                  <a:cubicBezTo>
                    <a:pt x="260" y="504"/>
                    <a:pt x="259" y="503"/>
                    <a:pt x="258" y="503"/>
                  </a:cubicBezTo>
                  <a:cubicBezTo>
                    <a:pt x="255" y="503"/>
                    <a:pt x="254" y="503"/>
                    <a:pt x="253" y="498"/>
                  </a:cubicBezTo>
                  <a:cubicBezTo>
                    <a:pt x="253" y="495"/>
                    <a:pt x="253" y="493"/>
                    <a:pt x="253" y="490"/>
                  </a:cubicBezTo>
                  <a:cubicBezTo>
                    <a:pt x="253" y="488"/>
                    <a:pt x="253" y="486"/>
                    <a:pt x="252" y="484"/>
                  </a:cubicBezTo>
                  <a:cubicBezTo>
                    <a:pt x="252" y="481"/>
                    <a:pt x="252" y="481"/>
                    <a:pt x="252" y="481"/>
                  </a:cubicBezTo>
                  <a:cubicBezTo>
                    <a:pt x="251" y="473"/>
                    <a:pt x="250" y="464"/>
                    <a:pt x="244" y="460"/>
                  </a:cubicBezTo>
                  <a:cubicBezTo>
                    <a:pt x="242" y="458"/>
                    <a:pt x="241" y="458"/>
                    <a:pt x="240" y="457"/>
                  </a:cubicBezTo>
                  <a:cubicBezTo>
                    <a:pt x="238" y="456"/>
                    <a:pt x="236" y="456"/>
                    <a:pt x="235" y="453"/>
                  </a:cubicBezTo>
                  <a:cubicBezTo>
                    <a:pt x="230" y="444"/>
                    <a:pt x="240" y="425"/>
                    <a:pt x="250" y="408"/>
                  </a:cubicBezTo>
                  <a:cubicBezTo>
                    <a:pt x="252" y="406"/>
                    <a:pt x="253" y="404"/>
                    <a:pt x="254" y="402"/>
                  </a:cubicBezTo>
                  <a:cubicBezTo>
                    <a:pt x="267" y="378"/>
                    <a:pt x="280" y="353"/>
                    <a:pt x="291" y="329"/>
                  </a:cubicBezTo>
                  <a:cubicBezTo>
                    <a:pt x="292" y="328"/>
                    <a:pt x="292" y="328"/>
                    <a:pt x="292" y="328"/>
                  </a:cubicBezTo>
                  <a:cubicBezTo>
                    <a:pt x="299" y="313"/>
                    <a:pt x="306" y="300"/>
                    <a:pt x="312" y="287"/>
                  </a:cubicBezTo>
                  <a:cubicBezTo>
                    <a:pt x="318" y="277"/>
                    <a:pt x="322" y="267"/>
                    <a:pt x="327" y="257"/>
                  </a:cubicBezTo>
                  <a:cubicBezTo>
                    <a:pt x="328" y="255"/>
                    <a:pt x="328" y="255"/>
                    <a:pt x="328" y="255"/>
                  </a:cubicBezTo>
                  <a:cubicBezTo>
                    <a:pt x="334" y="244"/>
                    <a:pt x="340" y="232"/>
                    <a:pt x="346" y="220"/>
                  </a:cubicBezTo>
                  <a:cubicBezTo>
                    <a:pt x="347" y="218"/>
                    <a:pt x="347" y="218"/>
                    <a:pt x="347" y="218"/>
                  </a:cubicBezTo>
                  <a:lnTo>
                    <a:pt x="345" y="216"/>
                  </a:lnTo>
                  <a:close/>
                  <a:moveTo>
                    <a:pt x="69" y="498"/>
                  </a:moveTo>
                  <a:cubicBezTo>
                    <a:pt x="69" y="497"/>
                    <a:pt x="69" y="496"/>
                    <a:pt x="70" y="495"/>
                  </a:cubicBezTo>
                  <a:cubicBezTo>
                    <a:pt x="71" y="496"/>
                    <a:pt x="71" y="496"/>
                    <a:pt x="71" y="497"/>
                  </a:cubicBezTo>
                  <a:cubicBezTo>
                    <a:pt x="71" y="499"/>
                    <a:pt x="71" y="499"/>
                    <a:pt x="70" y="500"/>
                  </a:cubicBezTo>
                  <a:cubicBezTo>
                    <a:pt x="70" y="500"/>
                    <a:pt x="69" y="500"/>
                    <a:pt x="68" y="501"/>
                  </a:cubicBezTo>
                  <a:cubicBezTo>
                    <a:pt x="68" y="501"/>
                    <a:pt x="68" y="501"/>
                    <a:pt x="68" y="501"/>
                  </a:cubicBezTo>
                  <a:cubicBezTo>
                    <a:pt x="69" y="500"/>
                    <a:pt x="69" y="499"/>
                    <a:pt x="69" y="498"/>
                  </a:cubicBezTo>
                  <a:close/>
                  <a:moveTo>
                    <a:pt x="45" y="465"/>
                  </a:moveTo>
                  <a:cubicBezTo>
                    <a:pt x="46" y="465"/>
                    <a:pt x="46" y="465"/>
                    <a:pt x="47" y="465"/>
                  </a:cubicBezTo>
                  <a:cubicBezTo>
                    <a:pt x="47" y="465"/>
                    <a:pt x="47" y="465"/>
                    <a:pt x="47" y="465"/>
                  </a:cubicBezTo>
                  <a:cubicBezTo>
                    <a:pt x="48" y="465"/>
                    <a:pt x="48" y="465"/>
                    <a:pt x="48" y="465"/>
                  </a:cubicBezTo>
                  <a:cubicBezTo>
                    <a:pt x="48" y="465"/>
                    <a:pt x="49" y="465"/>
                    <a:pt x="49" y="465"/>
                  </a:cubicBezTo>
                  <a:cubicBezTo>
                    <a:pt x="49" y="466"/>
                    <a:pt x="48" y="467"/>
                    <a:pt x="48" y="469"/>
                  </a:cubicBezTo>
                  <a:cubicBezTo>
                    <a:pt x="48" y="469"/>
                    <a:pt x="48" y="469"/>
                    <a:pt x="48" y="469"/>
                  </a:cubicBezTo>
                  <a:cubicBezTo>
                    <a:pt x="46" y="468"/>
                    <a:pt x="45" y="467"/>
                    <a:pt x="44" y="465"/>
                  </a:cubicBezTo>
                  <a:cubicBezTo>
                    <a:pt x="44" y="465"/>
                    <a:pt x="44" y="465"/>
                    <a:pt x="45" y="465"/>
                  </a:cubicBezTo>
                  <a:cubicBezTo>
                    <a:pt x="45" y="465"/>
                    <a:pt x="45" y="465"/>
                    <a:pt x="45" y="465"/>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Lato Light"/>
              </a:endParaRPr>
            </a:p>
          </p:txBody>
        </p:sp>
        <p:sp>
          <p:nvSpPr>
            <p:cNvPr id="128" name="Freeform 55"/>
            <p:cNvSpPr>
              <a:spLocks/>
            </p:cNvSpPr>
            <p:nvPr/>
          </p:nvSpPr>
          <p:spPr bwMode="auto">
            <a:xfrm>
              <a:off x="13017546" y="6263595"/>
              <a:ext cx="246210" cy="466642"/>
            </a:xfrm>
            <a:custGeom>
              <a:avLst/>
              <a:gdLst>
                <a:gd name="T0" fmla="*/ 33 w 45"/>
                <a:gd name="T1" fmla="*/ 35 h 94"/>
                <a:gd name="T2" fmla="*/ 36 w 45"/>
                <a:gd name="T3" fmla="*/ 31 h 94"/>
                <a:gd name="T4" fmla="*/ 43 w 45"/>
                <a:gd name="T5" fmla="*/ 19 h 94"/>
                <a:gd name="T6" fmla="*/ 33 w 45"/>
                <a:gd name="T7" fmla="*/ 11 h 94"/>
                <a:gd name="T8" fmla="*/ 21 w 45"/>
                <a:gd name="T9" fmla="*/ 0 h 94"/>
                <a:gd name="T10" fmla="*/ 14 w 45"/>
                <a:gd name="T11" fmla="*/ 5 h 94"/>
                <a:gd name="T12" fmla="*/ 12 w 45"/>
                <a:gd name="T13" fmla="*/ 7 h 94"/>
                <a:gd name="T14" fmla="*/ 7 w 45"/>
                <a:gd name="T15" fmla="*/ 20 h 94"/>
                <a:gd name="T16" fmla="*/ 6 w 45"/>
                <a:gd name="T17" fmla="*/ 27 h 94"/>
                <a:gd name="T18" fmla="*/ 6 w 45"/>
                <a:gd name="T19" fmla="*/ 40 h 94"/>
                <a:gd name="T20" fmla="*/ 3 w 45"/>
                <a:gd name="T21" fmla="*/ 40 h 94"/>
                <a:gd name="T22" fmla="*/ 2 w 45"/>
                <a:gd name="T23" fmla="*/ 43 h 94"/>
                <a:gd name="T24" fmla="*/ 2 w 45"/>
                <a:gd name="T25" fmla="*/ 46 h 94"/>
                <a:gd name="T26" fmla="*/ 1 w 45"/>
                <a:gd name="T27" fmla="*/ 51 h 94"/>
                <a:gd name="T28" fmla="*/ 3 w 45"/>
                <a:gd name="T29" fmla="*/ 57 h 94"/>
                <a:gd name="T30" fmla="*/ 3 w 45"/>
                <a:gd name="T31" fmla="*/ 59 h 94"/>
                <a:gd name="T32" fmla="*/ 3 w 45"/>
                <a:gd name="T33" fmla="*/ 75 h 94"/>
                <a:gd name="T34" fmla="*/ 3 w 45"/>
                <a:gd name="T35" fmla="*/ 76 h 94"/>
                <a:gd name="T36" fmla="*/ 2 w 45"/>
                <a:gd name="T37" fmla="*/ 84 h 94"/>
                <a:gd name="T38" fmla="*/ 2 w 45"/>
                <a:gd name="T39" fmla="*/ 86 h 94"/>
                <a:gd name="T40" fmla="*/ 10 w 45"/>
                <a:gd name="T41" fmla="*/ 94 h 94"/>
                <a:gd name="T42" fmla="*/ 14 w 45"/>
                <a:gd name="T43" fmla="*/ 92 h 94"/>
                <a:gd name="T44" fmla="*/ 13 w 45"/>
                <a:gd name="T45" fmla="*/ 82 h 94"/>
                <a:gd name="T46" fmla="*/ 13 w 45"/>
                <a:gd name="T47" fmla="*/ 82 h 94"/>
                <a:gd name="T48" fmla="*/ 12 w 45"/>
                <a:gd name="T49" fmla="*/ 69 h 94"/>
                <a:gd name="T50" fmla="*/ 14 w 45"/>
                <a:gd name="T51" fmla="*/ 64 h 94"/>
                <a:gd name="T52" fmla="*/ 18 w 45"/>
                <a:gd name="T53" fmla="*/ 61 h 94"/>
                <a:gd name="T54" fmla="*/ 21 w 45"/>
                <a:gd name="T55" fmla="*/ 58 h 94"/>
                <a:gd name="T56" fmla="*/ 24 w 45"/>
                <a:gd name="T57" fmla="*/ 52 h 94"/>
                <a:gd name="T58" fmla="*/ 23 w 45"/>
                <a:gd name="T59" fmla="*/ 44 h 94"/>
                <a:gd name="T60" fmla="*/ 26 w 45"/>
                <a:gd name="T61" fmla="*/ 41 h 94"/>
                <a:gd name="T62" fmla="*/ 28 w 45"/>
                <a:gd name="T63" fmla="*/ 39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94">
                  <a:moveTo>
                    <a:pt x="28" y="39"/>
                  </a:moveTo>
                  <a:cubicBezTo>
                    <a:pt x="31" y="39"/>
                    <a:pt x="32" y="36"/>
                    <a:pt x="33" y="35"/>
                  </a:cubicBezTo>
                  <a:cubicBezTo>
                    <a:pt x="33" y="35"/>
                    <a:pt x="34" y="34"/>
                    <a:pt x="34" y="34"/>
                  </a:cubicBezTo>
                  <a:cubicBezTo>
                    <a:pt x="35" y="33"/>
                    <a:pt x="36" y="33"/>
                    <a:pt x="36" y="31"/>
                  </a:cubicBezTo>
                  <a:cubicBezTo>
                    <a:pt x="39" y="31"/>
                    <a:pt x="44" y="29"/>
                    <a:pt x="45" y="26"/>
                  </a:cubicBezTo>
                  <a:cubicBezTo>
                    <a:pt x="45" y="23"/>
                    <a:pt x="45" y="21"/>
                    <a:pt x="43" y="19"/>
                  </a:cubicBezTo>
                  <a:cubicBezTo>
                    <a:pt x="42" y="18"/>
                    <a:pt x="40" y="17"/>
                    <a:pt x="38" y="16"/>
                  </a:cubicBezTo>
                  <a:cubicBezTo>
                    <a:pt x="37" y="14"/>
                    <a:pt x="36" y="12"/>
                    <a:pt x="33" y="11"/>
                  </a:cubicBezTo>
                  <a:cubicBezTo>
                    <a:pt x="31" y="10"/>
                    <a:pt x="31" y="10"/>
                    <a:pt x="31" y="9"/>
                  </a:cubicBezTo>
                  <a:cubicBezTo>
                    <a:pt x="30" y="5"/>
                    <a:pt x="26" y="0"/>
                    <a:pt x="21" y="0"/>
                  </a:cubicBezTo>
                  <a:cubicBezTo>
                    <a:pt x="20" y="0"/>
                    <a:pt x="19" y="1"/>
                    <a:pt x="18" y="1"/>
                  </a:cubicBezTo>
                  <a:cubicBezTo>
                    <a:pt x="16" y="2"/>
                    <a:pt x="15" y="4"/>
                    <a:pt x="14" y="5"/>
                  </a:cubicBezTo>
                  <a:cubicBezTo>
                    <a:pt x="13" y="5"/>
                    <a:pt x="13" y="6"/>
                    <a:pt x="12" y="6"/>
                  </a:cubicBezTo>
                  <a:cubicBezTo>
                    <a:pt x="12" y="7"/>
                    <a:pt x="12" y="7"/>
                    <a:pt x="12" y="7"/>
                  </a:cubicBezTo>
                  <a:cubicBezTo>
                    <a:pt x="11" y="8"/>
                    <a:pt x="9" y="10"/>
                    <a:pt x="8" y="12"/>
                  </a:cubicBezTo>
                  <a:cubicBezTo>
                    <a:pt x="7" y="15"/>
                    <a:pt x="7" y="18"/>
                    <a:pt x="7" y="20"/>
                  </a:cubicBezTo>
                  <a:cubicBezTo>
                    <a:pt x="7" y="23"/>
                    <a:pt x="7" y="25"/>
                    <a:pt x="7" y="27"/>
                  </a:cubicBezTo>
                  <a:cubicBezTo>
                    <a:pt x="6" y="27"/>
                    <a:pt x="6" y="27"/>
                    <a:pt x="6" y="27"/>
                  </a:cubicBezTo>
                  <a:cubicBezTo>
                    <a:pt x="6" y="30"/>
                    <a:pt x="5" y="32"/>
                    <a:pt x="5" y="35"/>
                  </a:cubicBezTo>
                  <a:cubicBezTo>
                    <a:pt x="6" y="37"/>
                    <a:pt x="6" y="39"/>
                    <a:pt x="6" y="40"/>
                  </a:cubicBezTo>
                  <a:cubicBezTo>
                    <a:pt x="6" y="40"/>
                    <a:pt x="5" y="40"/>
                    <a:pt x="5" y="40"/>
                  </a:cubicBezTo>
                  <a:cubicBezTo>
                    <a:pt x="3" y="40"/>
                    <a:pt x="3" y="40"/>
                    <a:pt x="3" y="40"/>
                  </a:cubicBezTo>
                  <a:cubicBezTo>
                    <a:pt x="2" y="42"/>
                    <a:pt x="2" y="42"/>
                    <a:pt x="2" y="42"/>
                  </a:cubicBezTo>
                  <a:cubicBezTo>
                    <a:pt x="2" y="42"/>
                    <a:pt x="2" y="43"/>
                    <a:pt x="2" y="43"/>
                  </a:cubicBezTo>
                  <a:cubicBezTo>
                    <a:pt x="2" y="43"/>
                    <a:pt x="2" y="45"/>
                    <a:pt x="2" y="46"/>
                  </a:cubicBezTo>
                  <a:cubicBezTo>
                    <a:pt x="2" y="46"/>
                    <a:pt x="2" y="46"/>
                    <a:pt x="2" y="46"/>
                  </a:cubicBezTo>
                  <a:cubicBezTo>
                    <a:pt x="2" y="46"/>
                    <a:pt x="2" y="46"/>
                    <a:pt x="2" y="46"/>
                  </a:cubicBezTo>
                  <a:cubicBezTo>
                    <a:pt x="1" y="51"/>
                    <a:pt x="1" y="51"/>
                    <a:pt x="1" y="51"/>
                  </a:cubicBezTo>
                  <a:cubicBezTo>
                    <a:pt x="1" y="52"/>
                    <a:pt x="1" y="53"/>
                    <a:pt x="1" y="54"/>
                  </a:cubicBezTo>
                  <a:cubicBezTo>
                    <a:pt x="2" y="56"/>
                    <a:pt x="3" y="57"/>
                    <a:pt x="3" y="57"/>
                  </a:cubicBezTo>
                  <a:cubicBezTo>
                    <a:pt x="3" y="58"/>
                    <a:pt x="3" y="58"/>
                    <a:pt x="3" y="58"/>
                  </a:cubicBezTo>
                  <a:cubicBezTo>
                    <a:pt x="3" y="59"/>
                    <a:pt x="3" y="59"/>
                    <a:pt x="3" y="59"/>
                  </a:cubicBezTo>
                  <a:cubicBezTo>
                    <a:pt x="2" y="59"/>
                    <a:pt x="2" y="60"/>
                    <a:pt x="2" y="61"/>
                  </a:cubicBezTo>
                  <a:cubicBezTo>
                    <a:pt x="0" y="65"/>
                    <a:pt x="1" y="72"/>
                    <a:pt x="3" y="75"/>
                  </a:cubicBezTo>
                  <a:cubicBezTo>
                    <a:pt x="3" y="76"/>
                    <a:pt x="3" y="76"/>
                    <a:pt x="3" y="76"/>
                  </a:cubicBezTo>
                  <a:cubicBezTo>
                    <a:pt x="3" y="76"/>
                    <a:pt x="3" y="76"/>
                    <a:pt x="3" y="76"/>
                  </a:cubicBezTo>
                  <a:cubicBezTo>
                    <a:pt x="2" y="78"/>
                    <a:pt x="2" y="78"/>
                    <a:pt x="2" y="78"/>
                  </a:cubicBezTo>
                  <a:cubicBezTo>
                    <a:pt x="1" y="81"/>
                    <a:pt x="1" y="83"/>
                    <a:pt x="2" y="84"/>
                  </a:cubicBezTo>
                  <a:cubicBezTo>
                    <a:pt x="2" y="85"/>
                    <a:pt x="2" y="85"/>
                    <a:pt x="2" y="85"/>
                  </a:cubicBezTo>
                  <a:cubicBezTo>
                    <a:pt x="2" y="86"/>
                    <a:pt x="2" y="86"/>
                    <a:pt x="2" y="86"/>
                  </a:cubicBezTo>
                  <a:cubicBezTo>
                    <a:pt x="3" y="88"/>
                    <a:pt x="3" y="90"/>
                    <a:pt x="6" y="91"/>
                  </a:cubicBezTo>
                  <a:cubicBezTo>
                    <a:pt x="7" y="94"/>
                    <a:pt x="8" y="94"/>
                    <a:pt x="10" y="94"/>
                  </a:cubicBezTo>
                  <a:cubicBezTo>
                    <a:pt x="10" y="94"/>
                    <a:pt x="10" y="94"/>
                    <a:pt x="10" y="94"/>
                  </a:cubicBezTo>
                  <a:cubicBezTo>
                    <a:pt x="12" y="94"/>
                    <a:pt x="13" y="93"/>
                    <a:pt x="14" y="92"/>
                  </a:cubicBezTo>
                  <a:cubicBezTo>
                    <a:pt x="16" y="89"/>
                    <a:pt x="14" y="85"/>
                    <a:pt x="13" y="83"/>
                  </a:cubicBezTo>
                  <a:cubicBezTo>
                    <a:pt x="13" y="83"/>
                    <a:pt x="13" y="83"/>
                    <a:pt x="13" y="82"/>
                  </a:cubicBezTo>
                  <a:cubicBezTo>
                    <a:pt x="12" y="82"/>
                    <a:pt x="12" y="82"/>
                    <a:pt x="12" y="82"/>
                  </a:cubicBezTo>
                  <a:cubicBezTo>
                    <a:pt x="12" y="82"/>
                    <a:pt x="13" y="82"/>
                    <a:pt x="13" y="82"/>
                  </a:cubicBezTo>
                  <a:cubicBezTo>
                    <a:pt x="15" y="78"/>
                    <a:pt x="13" y="75"/>
                    <a:pt x="13" y="72"/>
                  </a:cubicBezTo>
                  <a:cubicBezTo>
                    <a:pt x="12" y="71"/>
                    <a:pt x="12" y="70"/>
                    <a:pt x="12" y="69"/>
                  </a:cubicBezTo>
                  <a:cubicBezTo>
                    <a:pt x="12" y="68"/>
                    <a:pt x="12" y="68"/>
                    <a:pt x="13" y="67"/>
                  </a:cubicBezTo>
                  <a:cubicBezTo>
                    <a:pt x="13" y="66"/>
                    <a:pt x="14" y="65"/>
                    <a:pt x="14" y="64"/>
                  </a:cubicBezTo>
                  <a:cubicBezTo>
                    <a:pt x="15" y="63"/>
                    <a:pt x="16" y="63"/>
                    <a:pt x="17" y="62"/>
                  </a:cubicBezTo>
                  <a:cubicBezTo>
                    <a:pt x="17" y="62"/>
                    <a:pt x="18" y="61"/>
                    <a:pt x="18" y="61"/>
                  </a:cubicBezTo>
                  <a:cubicBezTo>
                    <a:pt x="18" y="61"/>
                    <a:pt x="18" y="61"/>
                    <a:pt x="19" y="60"/>
                  </a:cubicBezTo>
                  <a:cubicBezTo>
                    <a:pt x="20" y="60"/>
                    <a:pt x="21" y="59"/>
                    <a:pt x="21" y="58"/>
                  </a:cubicBezTo>
                  <a:cubicBezTo>
                    <a:pt x="23" y="57"/>
                    <a:pt x="22" y="55"/>
                    <a:pt x="22" y="54"/>
                  </a:cubicBezTo>
                  <a:cubicBezTo>
                    <a:pt x="23" y="54"/>
                    <a:pt x="23" y="53"/>
                    <a:pt x="24" y="52"/>
                  </a:cubicBezTo>
                  <a:cubicBezTo>
                    <a:pt x="24" y="51"/>
                    <a:pt x="24" y="49"/>
                    <a:pt x="24" y="48"/>
                  </a:cubicBezTo>
                  <a:cubicBezTo>
                    <a:pt x="24" y="46"/>
                    <a:pt x="24" y="45"/>
                    <a:pt x="23" y="44"/>
                  </a:cubicBezTo>
                  <a:cubicBezTo>
                    <a:pt x="24" y="44"/>
                    <a:pt x="25" y="43"/>
                    <a:pt x="25" y="42"/>
                  </a:cubicBezTo>
                  <a:cubicBezTo>
                    <a:pt x="26" y="42"/>
                    <a:pt x="26" y="42"/>
                    <a:pt x="26" y="41"/>
                  </a:cubicBezTo>
                  <a:cubicBezTo>
                    <a:pt x="26" y="41"/>
                    <a:pt x="26" y="41"/>
                    <a:pt x="26" y="41"/>
                  </a:cubicBezTo>
                  <a:cubicBezTo>
                    <a:pt x="27" y="41"/>
                    <a:pt x="27" y="40"/>
                    <a:pt x="28" y="39"/>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Lato Light"/>
              </a:endParaRPr>
            </a:p>
          </p:txBody>
        </p:sp>
        <p:sp>
          <p:nvSpPr>
            <p:cNvPr id="129" name="Freeform 56"/>
            <p:cNvSpPr>
              <a:spLocks/>
            </p:cNvSpPr>
            <p:nvPr/>
          </p:nvSpPr>
          <p:spPr bwMode="auto">
            <a:xfrm>
              <a:off x="21089127" y="8454948"/>
              <a:ext cx="816596" cy="640233"/>
            </a:xfrm>
            <a:custGeom>
              <a:avLst/>
              <a:gdLst>
                <a:gd name="T0" fmla="*/ 147 w 150"/>
                <a:gd name="T1" fmla="*/ 54 h 129"/>
                <a:gd name="T2" fmla="*/ 142 w 150"/>
                <a:gd name="T3" fmla="*/ 53 h 129"/>
                <a:gd name="T4" fmla="*/ 140 w 150"/>
                <a:gd name="T5" fmla="*/ 53 h 129"/>
                <a:gd name="T6" fmla="*/ 135 w 150"/>
                <a:gd name="T7" fmla="*/ 53 h 129"/>
                <a:gd name="T8" fmla="*/ 130 w 150"/>
                <a:gd name="T9" fmla="*/ 50 h 129"/>
                <a:gd name="T10" fmla="*/ 127 w 150"/>
                <a:gd name="T11" fmla="*/ 48 h 129"/>
                <a:gd name="T12" fmla="*/ 123 w 150"/>
                <a:gd name="T13" fmla="*/ 42 h 129"/>
                <a:gd name="T14" fmla="*/ 116 w 150"/>
                <a:gd name="T15" fmla="*/ 37 h 129"/>
                <a:gd name="T16" fmla="*/ 116 w 150"/>
                <a:gd name="T17" fmla="*/ 31 h 129"/>
                <a:gd name="T18" fmla="*/ 102 w 150"/>
                <a:gd name="T19" fmla="*/ 30 h 129"/>
                <a:gd name="T20" fmla="*/ 103 w 150"/>
                <a:gd name="T21" fmla="*/ 29 h 129"/>
                <a:gd name="T22" fmla="*/ 96 w 150"/>
                <a:gd name="T23" fmla="*/ 0 h 129"/>
                <a:gd name="T24" fmla="*/ 83 w 150"/>
                <a:gd name="T25" fmla="*/ 10 h 129"/>
                <a:gd name="T26" fmla="*/ 82 w 150"/>
                <a:gd name="T27" fmla="*/ 10 h 129"/>
                <a:gd name="T28" fmla="*/ 73 w 150"/>
                <a:gd name="T29" fmla="*/ 5 h 129"/>
                <a:gd name="T30" fmla="*/ 69 w 150"/>
                <a:gd name="T31" fmla="*/ 6 h 129"/>
                <a:gd name="T32" fmla="*/ 68 w 150"/>
                <a:gd name="T33" fmla="*/ 6 h 129"/>
                <a:gd name="T34" fmla="*/ 49 w 150"/>
                <a:gd name="T35" fmla="*/ 17 h 129"/>
                <a:gd name="T36" fmla="*/ 43 w 150"/>
                <a:gd name="T37" fmla="*/ 21 h 129"/>
                <a:gd name="T38" fmla="*/ 38 w 150"/>
                <a:gd name="T39" fmla="*/ 22 h 129"/>
                <a:gd name="T40" fmla="*/ 33 w 150"/>
                <a:gd name="T41" fmla="*/ 21 h 129"/>
                <a:gd name="T42" fmla="*/ 13 w 150"/>
                <a:gd name="T43" fmla="*/ 31 h 129"/>
                <a:gd name="T44" fmla="*/ 13 w 150"/>
                <a:gd name="T45" fmla="*/ 39 h 129"/>
                <a:gd name="T46" fmla="*/ 8 w 150"/>
                <a:gd name="T47" fmla="*/ 56 h 129"/>
                <a:gd name="T48" fmla="*/ 0 w 150"/>
                <a:gd name="T49" fmla="*/ 64 h 129"/>
                <a:gd name="T50" fmla="*/ 15 w 150"/>
                <a:gd name="T51" fmla="*/ 60 h 129"/>
                <a:gd name="T52" fmla="*/ 21 w 150"/>
                <a:gd name="T53" fmla="*/ 58 h 129"/>
                <a:gd name="T54" fmla="*/ 43 w 150"/>
                <a:gd name="T55" fmla="*/ 81 h 129"/>
                <a:gd name="T56" fmla="*/ 48 w 150"/>
                <a:gd name="T57" fmla="*/ 91 h 129"/>
                <a:gd name="T58" fmla="*/ 49 w 150"/>
                <a:gd name="T59" fmla="*/ 99 h 129"/>
                <a:gd name="T60" fmla="*/ 60 w 150"/>
                <a:gd name="T61" fmla="*/ 111 h 129"/>
                <a:gd name="T62" fmla="*/ 64 w 150"/>
                <a:gd name="T63" fmla="*/ 111 h 129"/>
                <a:gd name="T64" fmla="*/ 65 w 150"/>
                <a:gd name="T65" fmla="*/ 113 h 129"/>
                <a:gd name="T66" fmla="*/ 74 w 150"/>
                <a:gd name="T67" fmla="*/ 129 h 129"/>
                <a:gd name="T68" fmla="*/ 83 w 150"/>
                <a:gd name="T69" fmla="*/ 126 h 129"/>
                <a:gd name="T70" fmla="*/ 88 w 150"/>
                <a:gd name="T71" fmla="*/ 124 h 129"/>
                <a:gd name="T72" fmla="*/ 92 w 150"/>
                <a:gd name="T73" fmla="*/ 124 h 129"/>
                <a:gd name="T74" fmla="*/ 97 w 150"/>
                <a:gd name="T75" fmla="*/ 122 h 129"/>
                <a:gd name="T76" fmla="*/ 101 w 150"/>
                <a:gd name="T77" fmla="*/ 119 h 129"/>
                <a:gd name="T78" fmla="*/ 124 w 150"/>
                <a:gd name="T79" fmla="*/ 98 h 129"/>
                <a:gd name="T80" fmla="*/ 129 w 150"/>
                <a:gd name="T81" fmla="*/ 93 h 129"/>
                <a:gd name="T82" fmla="*/ 133 w 150"/>
                <a:gd name="T83" fmla="*/ 92 h 129"/>
                <a:gd name="T84" fmla="*/ 144 w 150"/>
                <a:gd name="T85" fmla="*/ 96 h 129"/>
                <a:gd name="T86" fmla="*/ 144 w 150"/>
                <a:gd name="T87" fmla="*/ 78 h 129"/>
                <a:gd name="T88" fmla="*/ 150 w 150"/>
                <a:gd name="T89" fmla="*/ 5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50" h="129">
                  <a:moveTo>
                    <a:pt x="150" y="57"/>
                  </a:moveTo>
                  <a:cubicBezTo>
                    <a:pt x="149" y="56"/>
                    <a:pt x="149" y="54"/>
                    <a:pt x="147" y="54"/>
                  </a:cubicBezTo>
                  <a:cubicBezTo>
                    <a:pt x="146" y="53"/>
                    <a:pt x="145" y="53"/>
                    <a:pt x="144" y="53"/>
                  </a:cubicBezTo>
                  <a:cubicBezTo>
                    <a:pt x="144" y="53"/>
                    <a:pt x="143" y="53"/>
                    <a:pt x="142" y="53"/>
                  </a:cubicBezTo>
                  <a:cubicBezTo>
                    <a:pt x="142" y="53"/>
                    <a:pt x="142" y="53"/>
                    <a:pt x="142" y="53"/>
                  </a:cubicBezTo>
                  <a:cubicBezTo>
                    <a:pt x="140" y="53"/>
                    <a:pt x="140" y="53"/>
                    <a:pt x="140" y="53"/>
                  </a:cubicBezTo>
                  <a:cubicBezTo>
                    <a:pt x="139" y="53"/>
                    <a:pt x="137" y="53"/>
                    <a:pt x="136" y="53"/>
                  </a:cubicBezTo>
                  <a:cubicBezTo>
                    <a:pt x="135" y="53"/>
                    <a:pt x="135" y="53"/>
                    <a:pt x="135" y="53"/>
                  </a:cubicBezTo>
                  <a:cubicBezTo>
                    <a:pt x="134" y="53"/>
                    <a:pt x="133" y="53"/>
                    <a:pt x="132" y="52"/>
                  </a:cubicBezTo>
                  <a:cubicBezTo>
                    <a:pt x="132" y="51"/>
                    <a:pt x="131" y="51"/>
                    <a:pt x="130" y="50"/>
                  </a:cubicBezTo>
                  <a:cubicBezTo>
                    <a:pt x="130" y="49"/>
                    <a:pt x="129" y="49"/>
                    <a:pt x="128" y="48"/>
                  </a:cubicBezTo>
                  <a:cubicBezTo>
                    <a:pt x="128" y="48"/>
                    <a:pt x="127" y="48"/>
                    <a:pt x="127" y="48"/>
                  </a:cubicBezTo>
                  <a:cubicBezTo>
                    <a:pt x="127" y="47"/>
                    <a:pt x="126" y="47"/>
                    <a:pt x="126" y="46"/>
                  </a:cubicBezTo>
                  <a:cubicBezTo>
                    <a:pt x="126" y="45"/>
                    <a:pt x="125" y="44"/>
                    <a:pt x="123" y="42"/>
                  </a:cubicBezTo>
                  <a:cubicBezTo>
                    <a:pt x="122" y="41"/>
                    <a:pt x="121" y="41"/>
                    <a:pt x="120" y="40"/>
                  </a:cubicBezTo>
                  <a:cubicBezTo>
                    <a:pt x="118" y="39"/>
                    <a:pt x="117" y="38"/>
                    <a:pt x="116" y="37"/>
                  </a:cubicBezTo>
                  <a:cubicBezTo>
                    <a:pt x="116" y="37"/>
                    <a:pt x="116" y="36"/>
                    <a:pt x="116" y="36"/>
                  </a:cubicBezTo>
                  <a:cubicBezTo>
                    <a:pt x="116" y="34"/>
                    <a:pt x="116" y="33"/>
                    <a:pt x="116" y="31"/>
                  </a:cubicBezTo>
                  <a:cubicBezTo>
                    <a:pt x="115" y="29"/>
                    <a:pt x="113" y="27"/>
                    <a:pt x="110" y="27"/>
                  </a:cubicBezTo>
                  <a:cubicBezTo>
                    <a:pt x="108" y="27"/>
                    <a:pt x="105" y="28"/>
                    <a:pt x="102" y="30"/>
                  </a:cubicBezTo>
                  <a:cubicBezTo>
                    <a:pt x="102" y="30"/>
                    <a:pt x="102" y="30"/>
                    <a:pt x="102" y="30"/>
                  </a:cubicBezTo>
                  <a:cubicBezTo>
                    <a:pt x="103" y="29"/>
                    <a:pt x="103" y="29"/>
                    <a:pt x="103" y="29"/>
                  </a:cubicBezTo>
                  <a:cubicBezTo>
                    <a:pt x="106" y="24"/>
                    <a:pt x="107" y="11"/>
                    <a:pt x="104" y="4"/>
                  </a:cubicBezTo>
                  <a:cubicBezTo>
                    <a:pt x="102" y="1"/>
                    <a:pt x="100" y="0"/>
                    <a:pt x="96" y="0"/>
                  </a:cubicBezTo>
                  <a:cubicBezTo>
                    <a:pt x="90" y="0"/>
                    <a:pt x="86" y="6"/>
                    <a:pt x="84" y="9"/>
                  </a:cubicBezTo>
                  <a:cubicBezTo>
                    <a:pt x="84" y="9"/>
                    <a:pt x="83" y="10"/>
                    <a:pt x="83" y="10"/>
                  </a:cubicBezTo>
                  <a:cubicBezTo>
                    <a:pt x="83" y="10"/>
                    <a:pt x="83" y="11"/>
                    <a:pt x="83" y="11"/>
                  </a:cubicBezTo>
                  <a:cubicBezTo>
                    <a:pt x="82" y="11"/>
                    <a:pt x="82" y="11"/>
                    <a:pt x="82" y="10"/>
                  </a:cubicBezTo>
                  <a:cubicBezTo>
                    <a:pt x="81" y="9"/>
                    <a:pt x="80" y="8"/>
                    <a:pt x="79" y="7"/>
                  </a:cubicBezTo>
                  <a:cubicBezTo>
                    <a:pt x="77" y="6"/>
                    <a:pt x="75" y="5"/>
                    <a:pt x="73" y="5"/>
                  </a:cubicBezTo>
                  <a:cubicBezTo>
                    <a:pt x="72" y="5"/>
                    <a:pt x="71" y="5"/>
                    <a:pt x="71" y="5"/>
                  </a:cubicBezTo>
                  <a:cubicBezTo>
                    <a:pt x="70" y="5"/>
                    <a:pt x="69" y="6"/>
                    <a:pt x="69" y="6"/>
                  </a:cubicBezTo>
                  <a:cubicBezTo>
                    <a:pt x="68" y="6"/>
                    <a:pt x="68" y="6"/>
                    <a:pt x="68" y="6"/>
                  </a:cubicBezTo>
                  <a:cubicBezTo>
                    <a:pt x="68" y="6"/>
                    <a:pt x="68" y="6"/>
                    <a:pt x="68" y="6"/>
                  </a:cubicBezTo>
                  <a:cubicBezTo>
                    <a:pt x="61" y="8"/>
                    <a:pt x="55" y="12"/>
                    <a:pt x="51" y="15"/>
                  </a:cubicBezTo>
                  <a:cubicBezTo>
                    <a:pt x="50" y="15"/>
                    <a:pt x="49" y="16"/>
                    <a:pt x="49" y="17"/>
                  </a:cubicBezTo>
                  <a:cubicBezTo>
                    <a:pt x="48" y="17"/>
                    <a:pt x="48" y="17"/>
                    <a:pt x="48" y="17"/>
                  </a:cubicBezTo>
                  <a:cubicBezTo>
                    <a:pt x="46" y="19"/>
                    <a:pt x="45" y="21"/>
                    <a:pt x="43" y="21"/>
                  </a:cubicBezTo>
                  <a:cubicBezTo>
                    <a:pt x="42" y="22"/>
                    <a:pt x="41" y="22"/>
                    <a:pt x="40" y="22"/>
                  </a:cubicBezTo>
                  <a:cubicBezTo>
                    <a:pt x="39" y="22"/>
                    <a:pt x="38" y="22"/>
                    <a:pt x="38" y="22"/>
                  </a:cubicBezTo>
                  <a:cubicBezTo>
                    <a:pt x="37" y="21"/>
                    <a:pt x="36" y="21"/>
                    <a:pt x="35" y="21"/>
                  </a:cubicBezTo>
                  <a:cubicBezTo>
                    <a:pt x="34" y="21"/>
                    <a:pt x="34" y="21"/>
                    <a:pt x="33" y="21"/>
                  </a:cubicBezTo>
                  <a:cubicBezTo>
                    <a:pt x="30" y="22"/>
                    <a:pt x="16" y="28"/>
                    <a:pt x="13" y="30"/>
                  </a:cubicBezTo>
                  <a:cubicBezTo>
                    <a:pt x="13" y="31"/>
                    <a:pt x="13" y="31"/>
                    <a:pt x="13" y="31"/>
                  </a:cubicBezTo>
                  <a:cubicBezTo>
                    <a:pt x="13" y="31"/>
                    <a:pt x="13" y="31"/>
                    <a:pt x="13" y="31"/>
                  </a:cubicBezTo>
                  <a:cubicBezTo>
                    <a:pt x="12" y="33"/>
                    <a:pt x="12" y="36"/>
                    <a:pt x="13" y="39"/>
                  </a:cubicBezTo>
                  <a:cubicBezTo>
                    <a:pt x="14" y="42"/>
                    <a:pt x="15" y="46"/>
                    <a:pt x="12" y="51"/>
                  </a:cubicBezTo>
                  <a:cubicBezTo>
                    <a:pt x="11" y="53"/>
                    <a:pt x="9" y="54"/>
                    <a:pt x="8" y="56"/>
                  </a:cubicBezTo>
                  <a:cubicBezTo>
                    <a:pt x="7" y="56"/>
                    <a:pt x="7" y="57"/>
                    <a:pt x="6" y="58"/>
                  </a:cubicBezTo>
                  <a:cubicBezTo>
                    <a:pt x="0" y="64"/>
                    <a:pt x="0" y="64"/>
                    <a:pt x="0" y="64"/>
                  </a:cubicBezTo>
                  <a:cubicBezTo>
                    <a:pt x="9" y="63"/>
                    <a:pt x="9" y="63"/>
                    <a:pt x="9" y="63"/>
                  </a:cubicBezTo>
                  <a:cubicBezTo>
                    <a:pt x="11" y="62"/>
                    <a:pt x="13" y="61"/>
                    <a:pt x="15" y="60"/>
                  </a:cubicBezTo>
                  <a:cubicBezTo>
                    <a:pt x="17" y="59"/>
                    <a:pt x="18" y="59"/>
                    <a:pt x="20" y="58"/>
                  </a:cubicBezTo>
                  <a:cubicBezTo>
                    <a:pt x="20" y="58"/>
                    <a:pt x="21" y="58"/>
                    <a:pt x="21" y="58"/>
                  </a:cubicBezTo>
                  <a:cubicBezTo>
                    <a:pt x="24" y="58"/>
                    <a:pt x="26" y="59"/>
                    <a:pt x="29" y="61"/>
                  </a:cubicBezTo>
                  <a:cubicBezTo>
                    <a:pt x="36" y="67"/>
                    <a:pt x="41" y="75"/>
                    <a:pt x="43" y="81"/>
                  </a:cubicBezTo>
                  <a:cubicBezTo>
                    <a:pt x="44" y="82"/>
                    <a:pt x="45" y="84"/>
                    <a:pt x="45" y="85"/>
                  </a:cubicBezTo>
                  <a:cubicBezTo>
                    <a:pt x="46" y="87"/>
                    <a:pt x="48" y="89"/>
                    <a:pt x="48" y="91"/>
                  </a:cubicBezTo>
                  <a:cubicBezTo>
                    <a:pt x="48" y="92"/>
                    <a:pt x="48" y="93"/>
                    <a:pt x="48" y="94"/>
                  </a:cubicBezTo>
                  <a:cubicBezTo>
                    <a:pt x="49" y="96"/>
                    <a:pt x="49" y="97"/>
                    <a:pt x="49" y="99"/>
                  </a:cubicBezTo>
                  <a:cubicBezTo>
                    <a:pt x="50" y="102"/>
                    <a:pt x="52" y="107"/>
                    <a:pt x="55" y="110"/>
                  </a:cubicBezTo>
                  <a:cubicBezTo>
                    <a:pt x="57" y="111"/>
                    <a:pt x="58" y="111"/>
                    <a:pt x="60" y="111"/>
                  </a:cubicBezTo>
                  <a:cubicBezTo>
                    <a:pt x="61" y="111"/>
                    <a:pt x="61" y="111"/>
                    <a:pt x="62" y="111"/>
                  </a:cubicBezTo>
                  <a:cubicBezTo>
                    <a:pt x="63" y="111"/>
                    <a:pt x="64" y="111"/>
                    <a:pt x="64" y="111"/>
                  </a:cubicBezTo>
                  <a:cubicBezTo>
                    <a:pt x="65" y="111"/>
                    <a:pt x="65" y="111"/>
                    <a:pt x="65" y="111"/>
                  </a:cubicBezTo>
                  <a:cubicBezTo>
                    <a:pt x="65" y="111"/>
                    <a:pt x="66" y="111"/>
                    <a:pt x="65" y="113"/>
                  </a:cubicBezTo>
                  <a:cubicBezTo>
                    <a:pt x="65" y="115"/>
                    <a:pt x="66" y="117"/>
                    <a:pt x="66" y="119"/>
                  </a:cubicBezTo>
                  <a:cubicBezTo>
                    <a:pt x="67" y="122"/>
                    <a:pt x="68" y="128"/>
                    <a:pt x="74" y="129"/>
                  </a:cubicBezTo>
                  <a:cubicBezTo>
                    <a:pt x="75" y="129"/>
                    <a:pt x="75" y="129"/>
                    <a:pt x="76" y="129"/>
                  </a:cubicBezTo>
                  <a:cubicBezTo>
                    <a:pt x="79" y="129"/>
                    <a:pt x="81" y="128"/>
                    <a:pt x="83" y="126"/>
                  </a:cubicBezTo>
                  <a:cubicBezTo>
                    <a:pt x="84" y="126"/>
                    <a:pt x="85" y="126"/>
                    <a:pt x="85" y="125"/>
                  </a:cubicBezTo>
                  <a:cubicBezTo>
                    <a:pt x="86" y="125"/>
                    <a:pt x="87" y="124"/>
                    <a:pt x="88" y="124"/>
                  </a:cubicBezTo>
                  <a:cubicBezTo>
                    <a:pt x="90" y="124"/>
                    <a:pt x="90" y="124"/>
                    <a:pt x="90" y="124"/>
                  </a:cubicBezTo>
                  <a:cubicBezTo>
                    <a:pt x="90" y="124"/>
                    <a:pt x="91" y="124"/>
                    <a:pt x="92" y="124"/>
                  </a:cubicBezTo>
                  <a:cubicBezTo>
                    <a:pt x="92" y="124"/>
                    <a:pt x="93" y="124"/>
                    <a:pt x="93" y="124"/>
                  </a:cubicBezTo>
                  <a:cubicBezTo>
                    <a:pt x="94" y="124"/>
                    <a:pt x="96" y="124"/>
                    <a:pt x="97" y="122"/>
                  </a:cubicBezTo>
                  <a:cubicBezTo>
                    <a:pt x="98" y="122"/>
                    <a:pt x="99" y="121"/>
                    <a:pt x="99" y="121"/>
                  </a:cubicBezTo>
                  <a:cubicBezTo>
                    <a:pt x="100" y="120"/>
                    <a:pt x="100" y="120"/>
                    <a:pt x="101" y="119"/>
                  </a:cubicBezTo>
                  <a:cubicBezTo>
                    <a:pt x="108" y="114"/>
                    <a:pt x="115" y="108"/>
                    <a:pt x="122" y="100"/>
                  </a:cubicBezTo>
                  <a:cubicBezTo>
                    <a:pt x="124" y="98"/>
                    <a:pt x="124" y="98"/>
                    <a:pt x="124" y="98"/>
                  </a:cubicBezTo>
                  <a:cubicBezTo>
                    <a:pt x="125" y="97"/>
                    <a:pt x="127" y="95"/>
                    <a:pt x="128" y="94"/>
                  </a:cubicBezTo>
                  <a:cubicBezTo>
                    <a:pt x="129" y="93"/>
                    <a:pt x="129" y="93"/>
                    <a:pt x="129" y="93"/>
                  </a:cubicBezTo>
                  <a:cubicBezTo>
                    <a:pt x="130" y="93"/>
                    <a:pt x="131" y="91"/>
                    <a:pt x="131" y="91"/>
                  </a:cubicBezTo>
                  <a:cubicBezTo>
                    <a:pt x="132" y="91"/>
                    <a:pt x="132" y="92"/>
                    <a:pt x="133" y="92"/>
                  </a:cubicBezTo>
                  <a:cubicBezTo>
                    <a:pt x="134" y="94"/>
                    <a:pt x="135" y="95"/>
                    <a:pt x="138" y="96"/>
                  </a:cubicBezTo>
                  <a:cubicBezTo>
                    <a:pt x="144" y="96"/>
                    <a:pt x="144" y="96"/>
                    <a:pt x="144" y="96"/>
                  </a:cubicBezTo>
                  <a:cubicBezTo>
                    <a:pt x="141" y="91"/>
                    <a:pt x="141" y="91"/>
                    <a:pt x="141" y="91"/>
                  </a:cubicBezTo>
                  <a:cubicBezTo>
                    <a:pt x="142" y="87"/>
                    <a:pt x="144" y="82"/>
                    <a:pt x="144" y="78"/>
                  </a:cubicBezTo>
                  <a:cubicBezTo>
                    <a:pt x="146" y="72"/>
                    <a:pt x="148" y="66"/>
                    <a:pt x="150" y="60"/>
                  </a:cubicBezTo>
                  <a:cubicBezTo>
                    <a:pt x="150" y="59"/>
                    <a:pt x="150" y="59"/>
                    <a:pt x="150" y="59"/>
                  </a:cubicBezTo>
                  <a:lnTo>
                    <a:pt x="150" y="57"/>
                  </a:ln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Lato Light"/>
              </a:endParaRPr>
            </a:p>
          </p:txBody>
        </p:sp>
        <p:sp>
          <p:nvSpPr>
            <p:cNvPr id="130" name="Freeform 57"/>
            <p:cNvSpPr>
              <a:spLocks/>
            </p:cNvSpPr>
            <p:nvPr/>
          </p:nvSpPr>
          <p:spPr bwMode="auto">
            <a:xfrm>
              <a:off x="21704652" y="8654671"/>
              <a:ext cx="670922" cy="653299"/>
            </a:xfrm>
            <a:custGeom>
              <a:avLst/>
              <a:gdLst>
                <a:gd name="T0" fmla="*/ 117 w 123"/>
                <a:gd name="T1" fmla="*/ 8 h 132"/>
                <a:gd name="T2" fmla="*/ 110 w 123"/>
                <a:gd name="T3" fmla="*/ 0 h 132"/>
                <a:gd name="T4" fmla="*/ 102 w 123"/>
                <a:gd name="T5" fmla="*/ 3 h 132"/>
                <a:gd name="T6" fmla="*/ 96 w 123"/>
                <a:gd name="T7" fmla="*/ 5 h 132"/>
                <a:gd name="T8" fmla="*/ 91 w 123"/>
                <a:gd name="T9" fmla="*/ 4 h 132"/>
                <a:gd name="T10" fmla="*/ 79 w 123"/>
                <a:gd name="T11" fmla="*/ 11 h 132"/>
                <a:gd name="T12" fmla="*/ 72 w 123"/>
                <a:gd name="T13" fmla="*/ 10 h 132"/>
                <a:gd name="T14" fmla="*/ 64 w 123"/>
                <a:gd name="T15" fmla="*/ 14 h 132"/>
                <a:gd name="T16" fmla="*/ 61 w 123"/>
                <a:gd name="T17" fmla="*/ 17 h 132"/>
                <a:gd name="T18" fmla="*/ 59 w 123"/>
                <a:gd name="T19" fmla="*/ 17 h 132"/>
                <a:gd name="T20" fmla="*/ 54 w 123"/>
                <a:gd name="T21" fmla="*/ 18 h 132"/>
                <a:gd name="T22" fmla="*/ 47 w 123"/>
                <a:gd name="T23" fmla="*/ 19 h 132"/>
                <a:gd name="T24" fmla="*/ 40 w 123"/>
                <a:gd name="T25" fmla="*/ 19 h 132"/>
                <a:gd name="T26" fmla="*/ 37 w 123"/>
                <a:gd name="T27" fmla="*/ 21 h 132"/>
                <a:gd name="T28" fmla="*/ 29 w 123"/>
                <a:gd name="T29" fmla="*/ 47 h 132"/>
                <a:gd name="T30" fmla="*/ 34 w 123"/>
                <a:gd name="T31" fmla="*/ 50 h 132"/>
                <a:gd name="T32" fmla="*/ 43 w 123"/>
                <a:gd name="T33" fmla="*/ 48 h 132"/>
                <a:gd name="T34" fmla="*/ 44 w 123"/>
                <a:gd name="T35" fmla="*/ 49 h 132"/>
                <a:gd name="T36" fmla="*/ 40 w 123"/>
                <a:gd name="T37" fmla="*/ 51 h 132"/>
                <a:gd name="T38" fmla="*/ 35 w 123"/>
                <a:gd name="T39" fmla="*/ 50 h 132"/>
                <a:gd name="T40" fmla="*/ 24 w 123"/>
                <a:gd name="T41" fmla="*/ 59 h 132"/>
                <a:gd name="T42" fmla="*/ 3 w 123"/>
                <a:gd name="T43" fmla="*/ 103 h 132"/>
                <a:gd name="T44" fmla="*/ 12 w 123"/>
                <a:gd name="T45" fmla="*/ 119 h 132"/>
                <a:gd name="T46" fmla="*/ 14 w 123"/>
                <a:gd name="T47" fmla="*/ 122 h 132"/>
                <a:gd name="T48" fmla="*/ 23 w 123"/>
                <a:gd name="T49" fmla="*/ 131 h 132"/>
                <a:gd name="T50" fmla="*/ 36 w 123"/>
                <a:gd name="T51" fmla="*/ 128 h 132"/>
                <a:gd name="T52" fmla="*/ 40 w 123"/>
                <a:gd name="T53" fmla="*/ 123 h 132"/>
                <a:gd name="T54" fmla="*/ 43 w 123"/>
                <a:gd name="T55" fmla="*/ 118 h 132"/>
                <a:gd name="T56" fmla="*/ 49 w 123"/>
                <a:gd name="T57" fmla="*/ 104 h 132"/>
                <a:gd name="T58" fmla="*/ 52 w 123"/>
                <a:gd name="T59" fmla="*/ 96 h 132"/>
                <a:gd name="T60" fmla="*/ 55 w 123"/>
                <a:gd name="T61" fmla="*/ 83 h 132"/>
                <a:gd name="T62" fmla="*/ 56 w 123"/>
                <a:gd name="T63" fmla="*/ 74 h 132"/>
                <a:gd name="T64" fmla="*/ 69 w 123"/>
                <a:gd name="T65" fmla="*/ 67 h 132"/>
                <a:gd name="T66" fmla="*/ 76 w 123"/>
                <a:gd name="T67" fmla="*/ 64 h 132"/>
                <a:gd name="T68" fmla="*/ 88 w 123"/>
                <a:gd name="T69" fmla="*/ 54 h 132"/>
                <a:gd name="T70" fmla="*/ 100 w 123"/>
                <a:gd name="T71" fmla="*/ 41 h 132"/>
                <a:gd name="T72" fmla="*/ 114 w 123"/>
                <a:gd name="T73" fmla="*/ 26 h 132"/>
                <a:gd name="T74" fmla="*/ 119 w 123"/>
                <a:gd name="T75" fmla="*/ 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3" h="132">
                  <a:moveTo>
                    <a:pt x="119" y="9"/>
                  </a:moveTo>
                  <a:cubicBezTo>
                    <a:pt x="118" y="8"/>
                    <a:pt x="117" y="8"/>
                    <a:pt x="117" y="8"/>
                  </a:cubicBezTo>
                  <a:cubicBezTo>
                    <a:pt x="116" y="7"/>
                    <a:pt x="116" y="6"/>
                    <a:pt x="116" y="5"/>
                  </a:cubicBezTo>
                  <a:cubicBezTo>
                    <a:pt x="115" y="3"/>
                    <a:pt x="114" y="0"/>
                    <a:pt x="110" y="0"/>
                  </a:cubicBezTo>
                  <a:cubicBezTo>
                    <a:pt x="109" y="0"/>
                    <a:pt x="109" y="0"/>
                    <a:pt x="108" y="0"/>
                  </a:cubicBezTo>
                  <a:cubicBezTo>
                    <a:pt x="105" y="0"/>
                    <a:pt x="104" y="2"/>
                    <a:pt x="102" y="3"/>
                  </a:cubicBezTo>
                  <a:cubicBezTo>
                    <a:pt x="100" y="4"/>
                    <a:pt x="99" y="5"/>
                    <a:pt x="97" y="5"/>
                  </a:cubicBezTo>
                  <a:cubicBezTo>
                    <a:pt x="97" y="5"/>
                    <a:pt x="96" y="5"/>
                    <a:pt x="96" y="5"/>
                  </a:cubicBezTo>
                  <a:cubicBezTo>
                    <a:pt x="94" y="4"/>
                    <a:pt x="94" y="4"/>
                    <a:pt x="94" y="4"/>
                  </a:cubicBezTo>
                  <a:cubicBezTo>
                    <a:pt x="93" y="4"/>
                    <a:pt x="92" y="4"/>
                    <a:pt x="91" y="4"/>
                  </a:cubicBezTo>
                  <a:cubicBezTo>
                    <a:pt x="88" y="4"/>
                    <a:pt x="85" y="5"/>
                    <a:pt x="83" y="8"/>
                  </a:cubicBezTo>
                  <a:cubicBezTo>
                    <a:pt x="80" y="11"/>
                    <a:pt x="80" y="11"/>
                    <a:pt x="79" y="11"/>
                  </a:cubicBezTo>
                  <a:cubicBezTo>
                    <a:pt x="78" y="11"/>
                    <a:pt x="77" y="11"/>
                    <a:pt x="76" y="10"/>
                  </a:cubicBezTo>
                  <a:cubicBezTo>
                    <a:pt x="74" y="10"/>
                    <a:pt x="73" y="10"/>
                    <a:pt x="72" y="10"/>
                  </a:cubicBezTo>
                  <a:cubicBezTo>
                    <a:pt x="69" y="10"/>
                    <a:pt x="67" y="10"/>
                    <a:pt x="66" y="12"/>
                  </a:cubicBezTo>
                  <a:cubicBezTo>
                    <a:pt x="65" y="13"/>
                    <a:pt x="64" y="14"/>
                    <a:pt x="64" y="14"/>
                  </a:cubicBezTo>
                  <a:cubicBezTo>
                    <a:pt x="64" y="15"/>
                    <a:pt x="64" y="15"/>
                    <a:pt x="63" y="15"/>
                  </a:cubicBezTo>
                  <a:cubicBezTo>
                    <a:pt x="63" y="16"/>
                    <a:pt x="62" y="17"/>
                    <a:pt x="61" y="17"/>
                  </a:cubicBezTo>
                  <a:cubicBezTo>
                    <a:pt x="60" y="17"/>
                    <a:pt x="60" y="17"/>
                    <a:pt x="60" y="17"/>
                  </a:cubicBezTo>
                  <a:cubicBezTo>
                    <a:pt x="59" y="17"/>
                    <a:pt x="59" y="17"/>
                    <a:pt x="59" y="17"/>
                  </a:cubicBezTo>
                  <a:cubicBezTo>
                    <a:pt x="58" y="17"/>
                    <a:pt x="57" y="17"/>
                    <a:pt x="57" y="18"/>
                  </a:cubicBezTo>
                  <a:cubicBezTo>
                    <a:pt x="56" y="18"/>
                    <a:pt x="55" y="18"/>
                    <a:pt x="54" y="18"/>
                  </a:cubicBezTo>
                  <a:cubicBezTo>
                    <a:pt x="53" y="19"/>
                    <a:pt x="52" y="19"/>
                    <a:pt x="52" y="19"/>
                  </a:cubicBezTo>
                  <a:cubicBezTo>
                    <a:pt x="50" y="19"/>
                    <a:pt x="48" y="19"/>
                    <a:pt x="47" y="19"/>
                  </a:cubicBezTo>
                  <a:cubicBezTo>
                    <a:pt x="45" y="19"/>
                    <a:pt x="43" y="19"/>
                    <a:pt x="42" y="19"/>
                  </a:cubicBezTo>
                  <a:cubicBezTo>
                    <a:pt x="41" y="19"/>
                    <a:pt x="40" y="19"/>
                    <a:pt x="40" y="19"/>
                  </a:cubicBezTo>
                  <a:cubicBezTo>
                    <a:pt x="38" y="19"/>
                    <a:pt x="38" y="19"/>
                    <a:pt x="38" y="19"/>
                  </a:cubicBezTo>
                  <a:cubicBezTo>
                    <a:pt x="37" y="21"/>
                    <a:pt x="37" y="21"/>
                    <a:pt x="37" y="21"/>
                  </a:cubicBezTo>
                  <a:cubicBezTo>
                    <a:pt x="34" y="27"/>
                    <a:pt x="33" y="33"/>
                    <a:pt x="32" y="38"/>
                  </a:cubicBezTo>
                  <a:cubicBezTo>
                    <a:pt x="31" y="41"/>
                    <a:pt x="30" y="44"/>
                    <a:pt x="29" y="47"/>
                  </a:cubicBezTo>
                  <a:cubicBezTo>
                    <a:pt x="27" y="54"/>
                    <a:pt x="27" y="54"/>
                    <a:pt x="27" y="54"/>
                  </a:cubicBezTo>
                  <a:cubicBezTo>
                    <a:pt x="34" y="50"/>
                    <a:pt x="34" y="50"/>
                    <a:pt x="34" y="50"/>
                  </a:cubicBezTo>
                  <a:cubicBezTo>
                    <a:pt x="35" y="49"/>
                    <a:pt x="37" y="49"/>
                    <a:pt x="38" y="49"/>
                  </a:cubicBezTo>
                  <a:cubicBezTo>
                    <a:pt x="40" y="48"/>
                    <a:pt x="41" y="48"/>
                    <a:pt x="43" y="48"/>
                  </a:cubicBezTo>
                  <a:cubicBezTo>
                    <a:pt x="44" y="47"/>
                    <a:pt x="44" y="47"/>
                    <a:pt x="45" y="46"/>
                  </a:cubicBezTo>
                  <a:cubicBezTo>
                    <a:pt x="45" y="47"/>
                    <a:pt x="44" y="48"/>
                    <a:pt x="44" y="49"/>
                  </a:cubicBezTo>
                  <a:cubicBezTo>
                    <a:pt x="43" y="50"/>
                    <a:pt x="43" y="51"/>
                    <a:pt x="42" y="52"/>
                  </a:cubicBezTo>
                  <a:cubicBezTo>
                    <a:pt x="42" y="52"/>
                    <a:pt x="41" y="52"/>
                    <a:pt x="40" y="51"/>
                  </a:cubicBezTo>
                  <a:cubicBezTo>
                    <a:pt x="39" y="51"/>
                    <a:pt x="37" y="50"/>
                    <a:pt x="36" y="50"/>
                  </a:cubicBezTo>
                  <a:cubicBezTo>
                    <a:pt x="35" y="50"/>
                    <a:pt x="35" y="50"/>
                    <a:pt x="35" y="50"/>
                  </a:cubicBezTo>
                  <a:cubicBezTo>
                    <a:pt x="30" y="51"/>
                    <a:pt x="28" y="55"/>
                    <a:pt x="26" y="57"/>
                  </a:cubicBezTo>
                  <a:cubicBezTo>
                    <a:pt x="25" y="58"/>
                    <a:pt x="25" y="59"/>
                    <a:pt x="24" y="59"/>
                  </a:cubicBezTo>
                  <a:cubicBezTo>
                    <a:pt x="23" y="60"/>
                    <a:pt x="22" y="62"/>
                    <a:pt x="21" y="63"/>
                  </a:cubicBezTo>
                  <a:cubicBezTo>
                    <a:pt x="12" y="74"/>
                    <a:pt x="0" y="88"/>
                    <a:pt x="3" y="103"/>
                  </a:cubicBezTo>
                  <a:cubicBezTo>
                    <a:pt x="4" y="107"/>
                    <a:pt x="6" y="111"/>
                    <a:pt x="9" y="116"/>
                  </a:cubicBezTo>
                  <a:cubicBezTo>
                    <a:pt x="10" y="117"/>
                    <a:pt x="11" y="118"/>
                    <a:pt x="12" y="119"/>
                  </a:cubicBezTo>
                  <a:cubicBezTo>
                    <a:pt x="12" y="120"/>
                    <a:pt x="13" y="120"/>
                    <a:pt x="13" y="121"/>
                  </a:cubicBezTo>
                  <a:cubicBezTo>
                    <a:pt x="13" y="121"/>
                    <a:pt x="14" y="121"/>
                    <a:pt x="14" y="122"/>
                  </a:cubicBezTo>
                  <a:cubicBezTo>
                    <a:pt x="14" y="123"/>
                    <a:pt x="14" y="124"/>
                    <a:pt x="15" y="125"/>
                  </a:cubicBezTo>
                  <a:cubicBezTo>
                    <a:pt x="17" y="128"/>
                    <a:pt x="21" y="130"/>
                    <a:pt x="23" y="131"/>
                  </a:cubicBezTo>
                  <a:cubicBezTo>
                    <a:pt x="25" y="132"/>
                    <a:pt x="26" y="132"/>
                    <a:pt x="28" y="132"/>
                  </a:cubicBezTo>
                  <a:cubicBezTo>
                    <a:pt x="31" y="132"/>
                    <a:pt x="34" y="131"/>
                    <a:pt x="36" y="128"/>
                  </a:cubicBezTo>
                  <a:cubicBezTo>
                    <a:pt x="37" y="127"/>
                    <a:pt x="38" y="126"/>
                    <a:pt x="39" y="125"/>
                  </a:cubicBezTo>
                  <a:cubicBezTo>
                    <a:pt x="39" y="124"/>
                    <a:pt x="39" y="123"/>
                    <a:pt x="40" y="123"/>
                  </a:cubicBezTo>
                  <a:cubicBezTo>
                    <a:pt x="40" y="122"/>
                    <a:pt x="41" y="122"/>
                    <a:pt x="41" y="121"/>
                  </a:cubicBezTo>
                  <a:cubicBezTo>
                    <a:pt x="42" y="120"/>
                    <a:pt x="43" y="119"/>
                    <a:pt x="43" y="118"/>
                  </a:cubicBezTo>
                  <a:cubicBezTo>
                    <a:pt x="45" y="115"/>
                    <a:pt x="47" y="111"/>
                    <a:pt x="49" y="106"/>
                  </a:cubicBezTo>
                  <a:cubicBezTo>
                    <a:pt x="49" y="105"/>
                    <a:pt x="49" y="105"/>
                    <a:pt x="49" y="104"/>
                  </a:cubicBezTo>
                  <a:cubicBezTo>
                    <a:pt x="50" y="102"/>
                    <a:pt x="50" y="100"/>
                    <a:pt x="51" y="98"/>
                  </a:cubicBezTo>
                  <a:cubicBezTo>
                    <a:pt x="52" y="97"/>
                    <a:pt x="52" y="97"/>
                    <a:pt x="52" y="96"/>
                  </a:cubicBezTo>
                  <a:cubicBezTo>
                    <a:pt x="54" y="94"/>
                    <a:pt x="55" y="91"/>
                    <a:pt x="55" y="88"/>
                  </a:cubicBezTo>
                  <a:cubicBezTo>
                    <a:pt x="55" y="86"/>
                    <a:pt x="55" y="84"/>
                    <a:pt x="55" y="83"/>
                  </a:cubicBezTo>
                  <a:cubicBezTo>
                    <a:pt x="54" y="82"/>
                    <a:pt x="54" y="82"/>
                    <a:pt x="54" y="81"/>
                  </a:cubicBezTo>
                  <a:cubicBezTo>
                    <a:pt x="54" y="77"/>
                    <a:pt x="54" y="75"/>
                    <a:pt x="56" y="74"/>
                  </a:cubicBezTo>
                  <a:cubicBezTo>
                    <a:pt x="60" y="72"/>
                    <a:pt x="63" y="70"/>
                    <a:pt x="66" y="68"/>
                  </a:cubicBezTo>
                  <a:cubicBezTo>
                    <a:pt x="69" y="67"/>
                    <a:pt x="69" y="67"/>
                    <a:pt x="69" y="67"/>
                  </a:cubicBezTo>
                  <a:cubicBezTo>
                    <a:pt x="70" y="66"/>
                    <a:pt x="71" y="66"/>
                    <a:pt x="72" y="65"/>
                  </a:cubicBezTo>
                  <a:cubicBezTo>
                    <a:pt x="74" y="65"/>
                    <a:pt x="75" y="65"/>
                    <a:pt x="76" y="64"/>
                  </a:cubicBezTo>
                  <a:cubicBezTo>
                    <a:pt x="79" y="63"/>
                    <a:pt x="82" y="60"/>
                    <a:pt x="84" y="58"/>
                  </a:cubicBezTo>
                  <a:cubicBezTo>
                    <a:pt x="85" y="56"/>
                    <a:pt x="87" y="55"/>
                    <a:pt x="88" y="54"/>
                  </a:cubicBezTo>
                  <a:cubicBezTo>
                    <a:pt x="92" y="51"/>
                    <a:pt x="94" y="48"/>
                    <a:pt x="97" y="44"/>
                  </a:cubicBezTo>
                  <a:cubicBezTo>
                    <a:pt x="98" y="43"/>
                    <a:pt x="99" y="42"/>
                    <a:pt x="100" y="41"/>
                  </a:cubicBezTo>
                  <a:cubicBezTo>
                    <a:pt x="104" y="36"/>
                    <a:pt x="108" y="31"/>
                    <a:pt x="113" y="27"/>
                  </a:cubicBezTo>
                  <a:cubicBezTo>
                    <a:pt x="113" y="27"/>
                    <a:pt x="114" y="26"/>
                    <a:pt x="114" y="26"/>
                  </a:cubicBezTo>
                  <a:cubicBezTo>
                    <a:pt x="119" y="21"/>
                    <a:pt x="123" y="18"/>
                    <a:pt x="123" y="14"/>
                  </a:cubicBezTo>
                  <a:cubicBezTo>
                    <a:pt x="123" y="11"/>
                    <a:pt x="120" y="10"/>
                    <a:pt x="119" y="9"/>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Lato Light"/>
              </a:endParaRPr>
            </a:p>
          </p:txBody>
        </p:sp>
        <p:sp>
          <p:nvSpPr>
            <p:cNvPr id="131" name="Freeform 58"/>
            <p:cNvSpPr>
              <a:spLocks/>
            </p:cNvSpPr>
            <p:nvPr/>
          </p:nvSpPr>
          <p:spPr bwMode="auto">
            <a:xfrm>
              <a:off x="22037035" y="8301889"/>
              <a:ext cx="82070" cy="128793"/>
            </a:xfrm>
            <a:custGeom>
              <a:avLst/>
              <a:gdLst>
                <a:gd name="T0" fmla="*/ 14 w 15"/>
                <a:gd name="T1" fmla="*/ 2 h 26"/>
                <a:gd name="T2" fmla="*/ 10 w 15"/>
                <a:gd name="T3" fmla="*/ 0 h 26"/>
                <a:gd name="T4" fmla="*/ 9 w 15"/>
                <a:gd name="T5" fmla="*/ 0 h 26"/>
                <a:gd name="T6" fmla="*/ 0 w 15"/>
                <a:gd name="T7" fmla="*/ 20 h 26"/>
                <a:gd name="T8" fmla="*/ 5 w 15"/>
                <a:gd name="T9" fmla="*/ 26 h 26"/>
                <a:gd name="T10" fmla="*/ 6 w 15"/>
                <a:gd name="T11" fmla="*/ 26 h 26"/>
                <a:gd name="T12" fmla="*/ 6 w 15"/>
                <a:gd name="T13" fmla="*/ 26 h 26"/>
                <a:gd name="T14" fmla="*/ 9 w 15"/>
                <a:gd name="T15" fmla="*/ 20 h 26"/>
                <a:gd name="T16" fmla="*/ 9 w 15"/>
                <a:gd name="T17" fmla="*/ 20 h 26"/>
                <a:gd name="T18" fmla="*/ 12 w 15"/>
                <a:gd name="T19" fmla="*/ 11 h 26"/>
                <a:gd name="T20" fmla="*/ 12 w 15"/>
                <a:gd name="T21" fmla="*/ 10 h 26"/>
                <a:gd name="T22" fmla="*/ 14 w 15"/>
                <a:gd name="T23" fmla="*/ 2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 h="26">
                  <a:moveTo>
                    <a:pt x="14" y="2"/>
                  </a:moveTo>
                  <a:cubicBezTo>
                    <a:pt x="14" y="2"/>
                    <a:pt x="13" y="0"/>
                    <a:pt x="10" y="0"/>
                  </a:cubicBezTo>
                  <a:cubicBezTo>
                    <a:pt x="9" y="0"/>
                    <a:pt x="9" y="0"/>
                    <a:pt x="9" y="0"/>
                  </a:cubicBezTo>
                  <a:cubicBezTo>
                    <a:pt x="3" y="1"/>
                    <a:pt x="0" y="15"/>
                    <a:pt x="0" y="20"/>
                  </a:cubicBezTo>
                  <a:cubicBezTo>
                    <a:pt x="1" y="26"/>
                    <a:pt x="4" y="26"/>
                    <a:pt x="5" y="26"/>
                  </a:cubicBezTo>
                  <a:cubicBezTo>
                    <a:pt x="6" y="26"/>
                    <a:pt x="6" y="26"/>
                    <a:pt x="6" y="26"/>
                  </a:cubicBezTo>
                  <a:cubicBezTo>
                    <a:pt x="6" y="26"/>
                    <a:pt x="6" y="26"/>
                    <a:pt x="6" y="26"/>
                  </a:cubicBezTo>
                  <a:cubicBezTo>
                    <a:pt x="10" y="26"/>
                    <a:pt x="10" y="22"/>
                    <a:pt x="9" y="20"/>
                  </a:cubicBezTo>
                  <a:cubicBezTo>
                    <a:pt x="9" y="20"/>
                    <a:pt x="9" y="20"/>
                    <a:pt x="9" y="20"/>
                  </a:cubicBezTo>
                  <a:cubicBezTo>
                    <a:pt x="10" y="16"/>
                    <a:pt x="10" y="14"/>
                    <a:pt x="12" y="11"/>
                  </a:cubicBezTo>
                  <a:cubicBezTo>
                    <a:pt x="12" y="11"/>
                    <a:pt x="12" y="11"/>
                    <a:pt x="12" y="10"/>
                  </a:cubicBezTo>
                  <a:cubicBezTo>
                    <a:pt x="13" y="8"/>
                    <a:pt x="15" y="5"/>
                    <a:pt x="14" y="2"/>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Lato Light"/>
              </a:endParaRPr>
            </a:p>
          </p:txBody>
        </p:sp>
        <p:sp>
          <p:nvSpPr>
            <p:cNvPr id="132" name="Freeform 59"/>
            <p:cNvSpPr>
              <a:spLocks/>
            </p:cNvSpPr>
            <p:nvPr/>
          </p:nvSpPr>
          <p:spPr bwMode="auto">
            <a:xfrm>
              <a:off x="22297608" y="7265943"/>
              <a:ext cx="1003305" cy="940751"/>
            </a:xfrm>
            <a:custGeom>
              <a:avLst/>
              <a:gdLst>
                <a:gd name="T0" fmla="*/ 177 w 184"/>
                <a:gd name="T1" fmla="*/ 104 h 190"/>
                <a:gd name="T2" fmla="*/ 165 w 184"/>
                <a:gd name="T3" fmla="*/ 100 h 190"/>
                <a:gd name="T4" fmla="*/ 161 w 184"/>
                <a:gd name="T5" fmla="*/ 107 h 190"/>
                <a:gd name="T6" fmla="*/ 157 w 184"/>
                <a:gd name="T7" fmla="*/ 81 h 190"/>
                <a:gd name="T8" fmla="*/ 146 w 184"/>
                <a:gd name="T9" fmla="*/ 89 h 190"/>
                <a:gd name="T10" fmla="*/ 143 w 184"/>
                <a:gd name="T11" fmla="*/ 97 h 190"/>
                <a:gd name="T12" fmla="*/ 141 w 184"/>
                <a:gd name="T13" fmla="*/ 97 h 190"/>
                <a:gd name="T14" fmla="*/ 142 w 184"/>
                <a:gd name="T15" fmla="*/ 84 h 190"/>
                <a:gd name="T16" fmla="*/ 131 w 184"/>
                <a:gd name="T17" fmla="*/ 71 h 190"/>
                <a:gd name="T18" fmla="*/ 128 w 184"/>
                <a:gd name="T19" fmla="*/ 81 h 190"/>
                <a:gd name="T20" fmla="*/ 128 w 184"/>
                <a:gd name="T21" fmla="*/ 85 h 190"/>
                <a:gd name="T22" fmla="*/ 120 w 184"/>
                <a:gd name="T23" fmla="*/ 74 h 190"/>
                <a:gd name="T24" fmla="*/ 116 w 184"/>
                <a:gd name="T25" fmla="*/ 56 h 190"/>
                <a:gd name="T26" fmla="*/ 91 w 184"/>
                <a:gd name="T27" fmla="*/ 59 h 190"/>
                <a:gd name="T28" fmla="*/ 81 w 184"/>
                <a:gd name="T29" fmla="*/ 71 h 190"/>
                <a:gd name="T30" fmla="*/ 73 w 184"/>
                <a:gd name="T31" fmla="*/ 69 h 190"/>
                <a:gd name="T32" fmla="*/ 63 w 184"/>
                <a:gd name="T33" fmla="*/ 73 h 190"/>
                <a:gd name="T34" fmla="*/ 56 w 184"/>
                <a:gd name="T35" fmla="*/ 73 h 190"/>
                <a:gd name="T36" fmla="*/ 58 w 184"/>
                <a:gd name="T37" fmla="*/ 67 h 190"/>
                <a:gd name="T38" fmla="*/ 48 w 184"/>
                <a:gd name="T39" fmla="*/ 56 h 190"/>
                <a:gd name="T40" fmla="*/ 40 w 184"/>
                <a:gd name="T41" fmla="*/ 62 h 190"/>
                <a:gd name="T42" fmla="*/ 34 w 184"/>
                <a:gd name="T43" fmla="*/ 76 h 190"/>
                <a:gd name="T44" fmla="*/ 31 w 184"/>
                <a:gd name="T45" fmla="*/ 57 h 190"/>
                <a:gd name="T46" fmla="*/ 30 w 184"/>
                <a:gd name="T47" fmla="*/ 35 h 190"/>
                <a:gd name="T48" fmla="*/ 31 w 184"/>
                <a:gd name="T49" fmla="*/ 12 h 190"/>
                <a:gd name="T50" fmla="*/ 30 w 184"/>
                <a:gd name="T51" fmla="*/ 1 h 190"/>
                <a:gd name="T52" fmla="*/ 17 w 184"/>
                <a:gd name="T53" fmla="*/ 5 h 190"/>
                <a:gd name="T54" fmla="*/ 12 w 184"/>
                <a:gd name="T55" fmla="*/ 7 h 190"/>
                <a:gd name="T56" fmla="*/ 5 w 184"/>
                <a:gd name="T57" fmla="*/ 18 h 190"/>
                <a:gd name="T58" fmla="*/ 0 w 184"/>
                <a:gd name="T59" fmla="*/ 35 h 190"/>
                <a:gd name="T60" fmla="*/ 3 w 184"/>
                <a:gd name="T61" fmla="*/ 47 h 190"/>
                <a:gd name="T62" fmla="*/ 2 w 184"/>
                <a:gd name="T63" fmla="*/ 64 h 190"/>
                <a:gd name="T64" fmla="*/ 3 w 184"/>
                <a:gd name="T65" fmla="*/ 79 h 190"/>
                <a:gd name="T66" fmla="*/ 7 w 184"/>
                <a:gd name="T67" fmla="*/ 102 h 190"/>
                <a:gd name="T68" fmla="*/ 15 w 184"/>
                <a:gd name="T69" fmla="*/ 119 h 190"/>
                <a:gd name="T70" fmla="*/ 8 w 184"/>
                <a:gd name="T71" fmla="*/ 123 h 190"/>
                <a:gd name="T72" fmla="*/ 13 w 184"/>
                <a:gd name="T73" fmla="*/ 147 h 190"/>
                <a:gd name="T74" fmla="*/ 11 w 184"/>
                <a:gd name="T75" fmla="*/ 161 h 190"/>
                <a:gd name="T76" fmla="*/ 21 w 184"/>
                <a:gd name="T77" fmla="*/ 190 h 190"/>
                <a:gd name="T78" fmla="*/ 52 w 184"/>
                <a:gd name="T79" fmla="*/ 169 h 190"/>
                <a:gd name="T80" fmla="*/ 83 w 184"/>
                <a:gd name="T81" fmla="*/ 152 h 190"/>
                <a:gd name="T82" fmla="*/ 87 w 184"/>
                <a:gd name="T83" fmla="*/ 147 h 190"/>
                <a:gd name="T84" fmla="*/ 93 w 184"/>
                <a:gd name="T85" fmla="*/ 144 h 190"/>
                <a:gd name="T86" fmla="*/ 100 w 184"/>
                <a:gd name="T87" fmla="*/ 151 h 190"/>
                <a:gd name="T88" fmla="*/ 111 w 184"/>
                <a:gd name="T89" fmla="*/ 146 h 190"/>
                <a:gd name="T90" fmla="*/ 105 w 184"/>
                <a:gd name="T91" fmla="*/ 159 h 190"/>
                <a:gd name="T92" fmla="*/ 105 w 184"/>
                <a:gd name="T93" fmla="*/ 169 h 190"/>
                <a:gd name="T94" fmla="*/ 119 w 184"/>
                <a:gd name="T95" fmla="*/ 166 h 190"/>
                <a:gd name="T96" fmla="*/ 128 w 184"/>
                <a:gd name="T97" fmla="*/ 159 h 190"/>
                <a:gd name="T98" fmla="*/ 129 w 184"/>
                <a:gd name="T99" fmla="*/ 147 h 190"/>
                <a:gd name="T100" fmla="*/ 135 w 184"/>
                <a:gd name="T101" fmla="*/ 122 h 190"/>
                <a:gd name="T102" fmla="*/ 145 w 184"/>
                <a:gd name="T103" fmla="*/ 137 h 190"/>
                <a:gd name="T104" fmla="*/ 160 w 184"/>
                <a:gd name="T105" fmla="*/ 138 h 190"/>
                <a:gd name="T106" fmla="*/ 168 w 184"/>
                <a:gd name="T107" fmla="*/ 147 h 190"/>
                <a:gd name="T108" fmla="*/ 176 w 184"/>
                <a:gd name="T109" fmla="*/ 140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4" h="190">
                  <a:moveTo>
                    <a:pt x="181" y="128"/>
                  </a:moveTo>
                  <a:cubicBezTo>
                    <a:pt x="181" y="127"/>
                    <a:pt x="180" y="126"/>
                    <a:pt x="180" y="126"/>
                  </a:cubicBezTo>
                  <a:cubicBezTo>
                    <a:pt x="177" y="119"/>
                    <a:pt x="177" y="114"/>
                    <a:pt x="177" y="106"/>
                  </a:cubicBezTo>
                  <a:cubicBezTo>
                    <a:pt x="177" y="104"/>
                    <a:pt x="177" y="104"/>
                    <a:pt x="177" y="104"/>
                  </a:cubicBezTo>
                  <a:cubicBezTo>
                    <a:pt x="178" y="101"/>
                    <a:pt x="178" y="98"/>
                    <a:pt x="178" y="96"/>
                  </a:cubicBezTo>
                  <a:cubicBezTo>
                    <a:pt x="178" y="95"/>
                    <a:pt x="177" y="92"/>
                    <a:pt x="172" y="92"/>
                  </a:cubicBezTo>
                  <a:cubicBezTo>
                    <a:pt x="172" y="92"/>
                    <a:pt x="168" y="92"/>
                    <a:pt x="167" y="94"/>
                  </a:cubicBezTo>
                  <a:cubicBezTo>
                    <a:pt x="165" y="95"/>
                    <a:pt x="165" y="98"/>
                    <a:pt x="165" y="100"/>
                  </a:cubicBezTo>
                  <a:cubicBezTo>
                    <a:pt x="165" y="100"/>
                    <a:pt x="165" y="100"/>
                    <a:pt x="164" y="101"/>
                  </a:cubicBezTo>
                  <a:cubicBezTo>
                    <a:pt x="164" y="102"/>
                    <a:pt x="164" y="102"/>
                    <a:pt x="164" y="102"/>
                  </a:cubicBezTo>
                  <a:cubicBezTo>
                    <a:pt x="164" y="106"/>
                    <a:pt x="163" y="107"/>
                    <a:pt x="162" y="107"/>
                  </a:cubicBezTo>
                  <a:cubicBezTo>
                    <a:pt x="161" y="107"/>
                    <a:pt x="161" y="107"/>
                    <a:pt x="161" y="107"/>
                  </a:cubicBezTo>
                  <a:cubicBezTo>
                    <a:pt x="159" y="105"/>
                    <a:pt x="159" y="99"/>
                    <a:pt x="159" y="97"/>
                  </a:cubicBezTo>
                  <a:cubicBezTo>
                    <a:pt x="159" y="91"/>
                    <a:pt x="159" y="91"/>
                    <a:pt x="159" y="91"/>
                  </a:cubicBezTo>
                  <a:cubicBezTo>
                    <a:pt x="159" y="91"/>
                    <a:pt x="159" y="90"/>
                    <a:pt x="159" y="90"/>
                  </a:cubicBezTo>
                  <a:cubicBezTo>
                    <a:pt x="160" y="87"/>
                    <a:pt x="160" y="83"/>
                    <a:pt x="157" y="81"/>
                  </a:cubicBezTo>
                  <a:cubicBezTo>
                    <a:pt x="156" y="81"/>
                    <a:pt x="155" y="80"/>
                    <a:pt x="154" y="80"/>
                  </a:cubicBezTo>
                  <a:cubicBezTo>
                    <a:pt x="152" y="80"/>
                    <a:pt x="150" y="81"/>
                    <a:pt x="149" y="82"/>
                  </a:cubicBezTo>
                  <a:cubicBezTo>
                    <a:pt x="147" y="83"/>
                    <a:pt x="147" y="86"/>
                    <a:pt x="146" y="87"/>
                  </a:cubicBezTo>
                  <a:cubicBezTo>
                    <a:pt x="146" y="88"/>
                    <a:pt x="146" y="89"/>
                    <a:pt x="146" y="89"/>
                  </a:cubicBezTo>
                  <a:cubicBezTo>
                    <a:pt x="146" y="90"/>
                    <a:pt x="146" y="90"/>
                    <a:pt x="146" y="90"/>
                  </a:cubicBezTo>
                  <a:cubicBezTo>
                    <a:pt x="146" y="90"/>
                    <a:pt x="145" y="90"/>
                    <a:pt x="145" y="91"/>
                  </a:cubicBezTo>
                  <a:cubicBezTo>
                    <a:pt x="145" y="91"/>
                    <a:pt x="144" y="92"/>
                    <a:pt x="144" y="93"/>
                  </a:cubicBezTo>
                  <a:cubicBezTo>
                    <a:pt x="143" y="94"/>
                    <a:pt x="143" y="96"/>
                    <a:pt x="143" y="97"/>
                  </a:cubicBezTo>
                  <a:cubicBezTo>
                    <a:pt x="143" y="100"/>
                    <a:pt x="144" y="102"/>
                    <a:pt x="145" y="105"/>
                  </a:cubicBezTo>
                  <a:cubicBezTo>
                    <a:pt x="145" y="104"/>
                    <a:pt x="145" y="104"/>
                    <a:pt x="144" y="104"/>
                  </a:cubicBezTo>
                  <a:cubicBezTo>
                    <a:pt x="143" y="102"/>
                    <a:pt x="142" y="100"/>
                    <a:pt x="141" y="98"/>
                  </a:cubicBezTo>
                  <a:cubicBezTo>
                    <a:pt x="141" y="98"/>
                    <a:pt x="141" y="98"/>
                    <a:pt x="141" y="97"/>
                  </a:cubicBezTo>
                  <a:cubicBezTo>
                    <a:pt x="141" y="97"/>
                    <a:pt x="141" y="96"/>
                    <a:pt x="141" y="96"/>
                  </a:cubicBezTo>
                  <a:cubicBezTo>
                    <a:pt x="141" y="95"/>
                    <a:pt x="141" y="94"/>
                    <a:pt x="141" y="94"/>
                  </a:cubicBezTo>
                  <a:cubicBezTo>
                    <a:pt x="141" y="93"/>
                    <a:pt x="140" y="93"/>
                    <a:pt x="140" y="92"/>
                  </a:cubicBezTo>
                  <a:cubicBezTo>
                    <a:pt x="140" y="90"/>
                    <a:pt x="141" y="87"/>
                    <a:pt x="142" y="84"/>
                  </a:cubicBezTo>
                  <a:cubicBezTo>
                    <a:pt x="143" y="83"/>
                    <a:pt x="143" y="83"/>
                    <a:pt x="143" y="83"/>
                  </a:cubicBezTo>
                  <a:cubicBezTo>
                    <a:pt x="145" y="77"/>
                    <a:pt x="147" y="72"/>
                    <a:pt x="145" y="68"/>
                  </a:cubicBezTo>
                  <a:cubicBezTo>
                    <a:pt x="144" y="67"/>
                    <a:pt x="143" y="66"/>
                    <a:pt x="140" y="66"/>
                  </a:cubicBezTo>
                  <a:cubicBezTo>
                    <a:pt x="137" y="66"/>
                    <a:pt x="133" y="68"/>
                    <a:pt x="131" y="71"/>
                  </a:cubicBezTo>
                  <a:cubicBezTo>
                    <a:pt x="130" y="73"/>
                    <a:pt x="130" y="75"/>
                    <a:pt x="130" y="76"/>
                  </a:cubicBezTo>
                  <a:cubicBezTo>
                    <a:pt x="129" y="77"/>
                    <a:pt x="129" y="78"/>
                    <a:pt x="129" y="78"/>
                  </a:cubicBezTo>
                  <a:cubicBezTo>
                    <a:pt x="129" y="79"/>
                    <a:pt x="129" y="79"/>
                    <a:pt x="129" y="79"/>
                  </a:cubicBezTo>
                  <a:cubicBezTo>
                    <a:pt x="129" y="80"/>
                    <a:pt x="128" y="80"/>
                    <a:pt x="128" y="81"/>
                  </a:cubicBezTo>
                  <a:cubicBezTo>
                    <a:pt x="128" y="82"/>
                    <a:pt x="128" y="83"/>
                    <a:pt x="128" y="84"/>
                  </a:cubicBezTo>
                  <a:cubicBezTo>
                    <a:pt x="128" y="84"/>
                    <a:pt x="128" y="84"/>
                    <a:pt x="128" y="84"/>
                  </a:cubicBezTo>
                  <a:cubicBezTo>
                    <a:pt x="128" y="84"/>
                    <a:pt x="128" y="84"/>
                    <a:pt x="128" y="84"/>
                  </a:cubicBezTo>
                  <a:cubicBezTo>
                    <a:pt x="128" y="85"/>
                    <a:pt x="128" y="85"/>
                    <a:pt x="128" y="85"/>
                  </a:cubicBezTo>
                  <a:cubicBezTo>
                    <a:pt x="128" y="84"/>
                    <a:pt x="128" y="83"/>
                    <a:pt x="128" y="83"/>
                  </a:cubicBezTo>
                  <a:cubicBezTo>
                    <a:pt x="127" y="80"/>
                    <a:pt x="127" y="78"/>
                    <a:pt x="125" y="76"/>
                  </a:cubicBezTo>
                  <a:cubicBezTo>
                    <a:pt x="124" y="74"/>
                    <a:pt x="122" y="74"/>
                    <a:pt x="121" y="74"/>
                  </a:cubicBezTo>
                  <a:cubicBezTo>
                    <a:pt x="120" y="74"/>
                    <a:pt x="120" y="74"/>
                    <a:pt x="120" y="74"/>
                  </a:cubicBezTo>
                  <a:cubicBezTo>
                    <a:pt x="117" y="73"/>
                    <a:pt x="117" y="72"/>
                    <a:pt x="116" y="67"/>
                  </a:cubicBezTo>
                  <a:cubicBezTo>
                    <a:pt x="116" y="67"/>
                    <a:pt x="116" y="67"/>
                    <a:pt x="116" y="67"/>
                  </a:cubicBezTo>
                  <a:cubicBezTo>
                    <a:pt x="116" y="65"/>
                    <a:pt x="116" y="64"/>
                    <a:pt x="116" y="63"/>
                  </a:cubicBezTo>
                  <a:cubicBezTo>
                    <a:pt x="116" y="61"/>
                    <a:pt x="117" y="59"/>
                    <a:pt x="116" y="56"/>
                  </a:cubicBezTo>
                  <a:cubicBezTo>
                    <a:pt x="113" y="51"/>
                    <a:pt x="108" y="50"/>
                    <a:pt x="104" y="50"/>
                  </a:cubicBezTo>
                  <a:cubicBezTo>
                    <a:pt x="104" y="50"/>
                    <a:pt x="104" y="50"/>
                    <a:pt x="103" y="50"/>
                  </a:cubicBezTo>
                  <a:cubicBezTo>
                    <a:pt x="98" y="50"/>
                    <a:pt x="95" y="52"/>
                    <a:pt x="93" y="56"/>
                  </a:cubicBezTo>
                  <a:cubicBezTo>
                    <a:pt x="92" y="58"/>
                    <a:pt x="92" y="59"/>
                    <a:pt x="91" y="59"/>
                  </a:cubicBezTo>
                  <a:cubicBezTo>
                    <a:pt x="90" y="59"/>
                    <a:pt x="90" y="59"/>
                    <a:pt x="90" y="60"/>
                  </a:cubicBezTo>
                  <a:cubicBezTo>
                    <a:pt x="88" y="60"/>
                    <a:pt x="86" y="60"/>
                    <a:pt x="84" y="62"/>
                  </a:cubicBezTo>
                  <a:cubicBezTo>
                    <a:pt x="82" y="64"/>
                    <a:pt x="82" y="67"/>
                    <a:pt x="81" y="69"/>
                  </a:cubicBezTo>
                  <a:cubicBezTo>
                    <a:pt x="81" y="70"/>
                    <a:pt x="81" y="71"/>
                    <a:pt x="81" y="71"/>
                  </a:cubicBezTo>
                  <a:cubicBezTo>
                    <a:pt x="80" y="72"/>
                    <a:pt x="80" y="73"/>
                    <a:pt x="80" y="73"/>
                  </a:cubicBezTo>
                  <a:cubicBezTo>
                    <a:pt x="80" y="73"/>
                    <a:pt x="79" y="73"/>
                    <a:pt x="79" y="72"/>
                  </a:cubicBezTo>
                  <a:cubicBezTo>
                    <a:pt x="78" y="71"/>
                    <a:pt x="76" y="70"/>
                    <a:pt x="74" y="69"/>
                  </a:cubicBezTo>
                  <a:cubicBezTo>
                    <a:pt x="73" y="69"/>
                    <a:pt x="73" y="69"/>
                    <a:pt x="73" y="69"/>
                  </a:cubicBezTo>
                  <a:cubicBezTo>
                    <a:pt x="72" y="69"/>
                    <a:pt x="70" y="70"/>
                    <a:pt x="69" y="71"/>
                  </a:cubicBezTo>
                  <a:cubicBezTo>
                    <a:pt x="69" y="71"/>
                    <a:pt x="69" y="71"/>
                    <a:pt x="69" y="71"/>
                  </a:cubicBezTo>
                  <a:cubicBezTo>
                    <a:pt x="68" y="71"/>
                    <a:pt x="67" y="72"/>
                    <a:pt x="67" y="72"/>
                  </a:cubicBezTo>
                  <a:cubicBezTo>
                    <a:pt x="65" y="72"/>
                    <a:pt x="64" y="73"/>
                    <a:pt x="63" y="73"/>
                  </a:cubicBezTo>
                  <a:cubicBezTo>
                    <a:pt x="62" y="74"/>
                    <a:pt x="61" y="74"/>
                    <a:pt x="60" y="74"/>
                  </a:cubicBezTo>
                  <a:cubicBezTo>
                    <a:pt x="60" y="74"/>
                    <a:pt x="59" y="74"/>
                    <a:pt x="59" y="74"/>
                  </a:cubicBezTo>
                  <a:cubicBezTo>
                    <a:pt x="58" y="74"/>
                    <a:pt x="57" y="74"/>
                    <a:pt x="56" y="73"/>
                  </a:cubicBezTo>
                  <a:cubicBezTo>
                    <a:pt x="56" y="73"/>
                    <a:pt x="56" y="73"/>
                    <a:pt x="56" y="73"/>
                  </a:cubicBezTo>
                  <a:cubicBezTo>
                    <a:pt x="56" y="73"/>
                    <a:pt x="56" y="73"/>
                    <a:pt x="56" y="73"/>
                  </a:cubicBezTo>
                  <a:cubicBezTo>
                    <a:pt x="56" y="72"/>
                    <a:pt x="56" y="71"/>
                    <a:pt x="56" y="70"/>
                  </a:cubicBezTo>
                  <a:cubicBezTo>
                    <a:pt x="57" y="70"/>
                    <a:pt x="57" y="69"/>
                    <a:pt x="57" y="69"/>
                  </a:cubicBezTo>
                  <a:cubicBezTo>
                    <a:pt x="57" y="68"/>
                    <a:pt x="57" y="68"/>
                    <a:pt x="58" y="67"/>
                  </a:cubicBezTo>
                  <a:cubicBezTo>
                    <a:pt x="59" y="65"/>
                    <a:pt x="61" y="60"/>
                    <a:pt x="57" y="57"/>
                  </a:cubicBezTo>
                  <a:cubicBezTo>
                    <a:pt x="55" y="56"/>
                    <a:pt x="53" y="56"/>
                    <a:pt x="52" y="56"/>
                  </a:cubicBezTo>
                  <a:cubicBezTo>
                    <a:pt x="50" y="56"/>
                    <a:pt x="50" y="56"/>
                    <a:pt x="50" y="56"/>
                  </a:cubicBezTo>
                  <a:cubicBezTo>
                    <a:pt x="49" y="56"/>
                    <a:pt x="48" y="56"/>
                    <a:pt x="48" y="56"/>
                  </a:cubicBezTo>
                  <a:cubicBezTo>
                    <a:pt x="47" y="56"/>
                    <a:pt x="44" y="56"/>
                    <a:pt x="43" y="58"/>
                  </a:cubicBezTo>
                  <a:cubicBezTo>
                    <a:pt x="42" y="59"/>
                    <a:pt x="42" y="60"/>
                    <a:pt x="42" y="60"/>
                  </a:cubicBezTo>
                  <a:cubicBezTo>
                    <a:pt x="42" y="61"/>
                    <a:pt x="41" y="61"/>
                    <a:pt x="41" y="61"/>
                  </a:cubicBezTo>
                  <a:cubicBezTo>
                    <a:pt x="41" y="61"/>
                    <a:pt x="41" y="61"/>
                    <a:pt x="40" y="62"/>
                  </a:cubicBezTo>
                  <a:cubicBezTo>
                    <a:pt x="38" y="62"/>
                    <a:pt x="35" y="63"/>
                    <a:pt x="35" y="67"/>
                  </a:cubicBezTo>
                  <a:cubicBezTo>
                    <a:pt x="34" y="68"/>
                    <a:pt x="34" y="69"/>
                    <a:pt x="34" y="70"/>
                  </a:cubicBezTo>
                  <a:cubicBezTo>
                    <a:pt x="34" y="72"/>
                    <a:pt x="34" y="74"/>
                    <a:pt x="34" y="76"/>
                  </a:cubicBezTo>
                  <a:cubicBezTo>
                    <a:pt x="34" y="76"/>
                    <a:pt x="34" y="76"/>
                    <a:pt x="34" y="76"/>
                  </a:cubicBezTo>
                  <a:cubicBezTo>
                    <a:pt x="34" y="77"/>
                    <a:pt x="34" y="78"/>
                    <a:pt x="33" y="79"/>
                  </a:cubicBezTo>
                  <a:cubicBezTo>
                    <a:pt x="33" y="78"/>
                    <a:pt x="32" y="76"/>
                    <a:pt x="32" y="74"/>
                  </a:cubicBezTo>
                  <a:cubicBezTo>
                    <a:pt x="31" y="70"/>
                    <a:pt x="31" y="66"/>
                    <a:pt x="31" y="62"/>
                  </a:cubicBezTo>
                  <a:cubicBezTo>
                    <a:pt x="31" y="60"/>
                    <a:pt x="31" y="59"/>
                    <a:pt x="31" y="57"/>
                  </a:cubicBezTo>
                  <a:cubicBezTo>
                    <a:pt x="31" y="56"/>
                    <a:pt x="32" y="54"/>
                    <a:pt x="32" y="53"/>
                  </a:cubicBezTo>
                  <a:cubicBezTo>
                    <a:pt x="32" y="50"/>
                    <a:pt x="32" y="47"/>
                    <a:pt x="32" y="44"/>
                  </a:cubicBezTo>
                  <a:cubicBezTo>
                    <a:pt x="31" y="42"/>
                    <a:pt x="31" y="39"/>
                    <a:pt x="30" y="37"/>
                  </a:cubicBezTo>
                  <a:cubicBezTo>
                    <a:pt x="29" y="37"/>
                    <a:pt x="29" y="36"/>
                    <a:pt x="30" y="35"/>
                  </a:cubicBezTo>
                  <a:cubicBezTo>
                    <a:pt x="33" y="32"/>
                    <a:pt x="33" y="27"/>
                    <a:pt x="32" y="23"/>
                  </a:cubicBezTo>
                  <a:cubicBezTo>
                    <a:pt x="32" y="19"/>
                    <a:pt x="29" y="17"/>
                    <a:pt x="25" y="17"/>
                  </a:cubicBezTo>
                  <a:cubicBezTo>
                    <a:pt x="26" y="16"/>
                    <a:pt x="27" y="16"/>
                    <a:pt x="27" y="16"/>
                  </a:cubicBezTo>
                  <a:cubicBezTo>
                    <a:pt x="29" y="15"/>
                    <a:pt x="31" y="14"/>
                    <a:pt x="31" y="12"/>
                  </a:cubicBezTo>
                  <a:cubicBezTo>
                    <a:pt x="32" y="11"/>
                    <a:pt x="32" y="9"/>
                    <a:pt x="32" y="8"/>
                  </a:cubicBezTo>
                  <a:cubicBezTo>
                    <a:pt x="32" y="8"/>
                    <a:pt x="31" y="7"/>
                    <a:pt x="31" y="7"/>
                  </a:cubicBezTo>
                  <a:cubicBezTo>
                    <a:pt x="31" y="7"/>
                    <a:pt x="32" y="7"/>
                    <a:pt x="32" y="6"/>
                  </a:cubicBezTo>
                  <a:cubicBezTo>
                    <a:pt x="32" y="6"/>
                    <a:pt x="32" y="3"/>
                    <a:pt x="30" y="1"/>
                  </a:cubicBezTo>
                  <a:cubicBezTo>
                    <a:pt x="28" y="0"/>
                    <a:pt x="27" y="0"/>
                    <a:pt x="26" y="0"/>
                  </a:cubicBezTo>
                  <a:cubicBezTo>
                    <a:pt x="23" y="0"/>
                    <a:pt x="21" y="1"/>
                    <a:pt x="19" y="2"/>
                  </a:cubicBezTo>
                  <a:cubicBezTo>
                    <a:pt x="18" y="3"/>
                    <a:pt x="18" y="4"/>
                    <a:pt x="17" y="5"/>
                  </a:cubicBezTo>
                  <a:cubicBezTo>
                    <a:pt x="17" y="5"/>
                    <a:pt x="17" y="5"/>
                    <a:pt x="17" y="5"/>
                  </a:cubicBezTo>
                  <a:cubicBezTo>
                    <a:pt x="17" y="5"/>
                    <a:pt x="17" y="5"/>
                    <a:pt x="17" y="5"/>
                  </a:cubicBezTo>
                  <a:cubicBezTo>
                    <a:pt x="17" y="5"/>
                    <a:pt x="17" y="5"/>
                    <a:pt x="16" y="5"/>
                  </a:cubicBezTo>
                  <a:cubicBezTo>
                    <a:pt x="15" y="5"/>
                    <a:pt x="14" y="5"/>
                    <a:pt x="13" y="6"/>
                  </a:cubicBezTo>
                  <a:cubicBezTo>
                    <a:pt x="13" y="6"/>
                    <a:pt x="12" y="7"/>
                    <a:pt x="12" y="7"/>
                  </a:cubicBezTo>
                  <a:cubicBezTo>
                    <a:pt x="11" y="8"/>
                    <a:pt x="10" y="9"/>
                    <a:pt x="10" y="10"/>
                  </a:cubicBezTo>
                  <a:cubicBezTo>
                    <a:pt x="9" y="11"/>
                    <a:pt x="9" y="11"/>
                    <a:pt x="9" y="11"/>
                  </a:cubicBezTo>
                  <a:cubicBezTo>
                    <a:pt x="8" y="13"/>
                    <a:pt x="7" y="15"/>
                    <a:pt x="6" y="16"/>
                  </a:cubicBezTo>
                  <a:cubicBezTo>
                    <a:pt x="6" y="16"/>
                    <a:pt x="5" y="17"/>
                    <a:pt x="5" y="18"/>
                  </a:cubicBezTo>
                  <a:cubicBezTo>
                    <a:pt x="3" y="19"/>
                    <a:pt x="2" y="20"/>
                    <a:pt x="1" y="21"/>
                  </a:cubicBezTo>
                  <a:cubicBezTo>
                    <a:pt x="0" y="23"/>
                    <a:pt x="0" y="26"/>
                    <a:pt x="0" y="27"/>
                  </a:cubicBezTo>
                  <a:cubicBezTo>
                    <a:pt x="0" y="28"/>
                    <a:pt x="0" y="30"/>
                    <a:pt x="0" y="30"/>
                  </a:cubicBezTo>
                  <a:cubicBezTo>
                    <a:pt x="0" y="32"/>
                    <a:pt x="0" y="34"/>
                    <a:pt x="0" y="35"/>
                  </a:cubicBezTo>
                  <a:cubicBezTo>
                    <a:pt x="0" y="36"/>
                    <a:pt x="0" y="37"/>
                    <a:pt x="0" y="37"/>
                  </a:cubicBezTo>
                  <a:cubicBezTo>
                    <a:pt x="0" y="38"/>
                    <a:pt x="0" y="38"/>
                    <a:pt x="0" y="38"/>
                  </a:cubicBezTo>
                  <a:cubicBezTo>
                    <a:pt x="0" y="39"/>
                    <a:pt x="0" y="41"/>
                    <a:pt x="1" y="43"/>
                  </a:cubicBezTo>
                  <a:cubicBezTo>
                    <a:pt x="2" y="44"/>
                    <a:pt x="3" y="45"/>
                    <a:pt x="3" y="47"/>
                  </a:cubicBezTo>
                  <a:cubicBezTo>
                    <a:pt x="3" y="48"/>
                    <a:pt x="3" y="49"/>
                    <a:pt x="2" y="50"/>
                  </a:cubicBezTo>
                  <a:cubicBezTo>
                    <a:pt x="1" y="52"/>
                    <a:pt x="1" y="54"/>
                    <a:pt x="1" y="56"/>
                  </a:cubicBezTo>
                  <a:cubicBezTo>
                    <a:pt x="0" y="59"/>
                    <a:pt x="1" y="61"/>
                    <a:pt x="1" y="62"/>
                  </a:cubicBezTo>
                  <a:cubicBezTo>
                    <a:pt x="1" y="63"/>
                    <a:pt x="1" y="64"/>
                    <a:pt x="2" y="64"/>
                  </a:cubicBezTo>
                  <a:cubicBezTo>
                    <a:pt x="2" y="66"/>
                    <a:pt x="2" y="68"/>
                    <a:pt x="2" y="70"/>
                  </a:cubicBezTo>
                  <a:cubicBezTo>
                    <a:pt x="2" y="71"/>
                    <a:pt x="2" y="71"/>
                    <a:pt x="2" y="71"/>
                  </a:cubicBezTo>
                  <a:cubicBezTo>
                    <a:pt x="2" y="73"/>
                    <a:pt x="3" y="75"/>
                    <a:pt x="3" y="77"/>
                  </a:cubicBezTo>
                  <a:cubicBezTo>
                    <a:pt x="3" y="77"/>
                    <a:pt x="3" y="78"/>
                    <a:pt x="3" y="79"/>
                  </a:cubicBezTo>
                  <a:cubicBezTo>
                    <a:pt x="4" y="82"/>
                    <a:pt x="4" y="85"/>
                    <a:pt x="4" y="88"/>
                  </a:cubicBezTo>
                  <a:cubicBezTo>
                    <a:pt x="4" y="89"/>
                    <a:pt x="4" y="90"/>
                    <a:pt x="4" y="91"/>
                  </a:cubicBezTo>
                  <a:cubicBezTo>
                    <a:pt x="4" y="94"/>
                    <a:pt x="5" y="97"/>
                    <a:pt x="6" y="100"/>
                  </a:cubicBezTo>
                  <a:cubicBezTo>
                    <a:pt x="6" y="101"/>
                    <a:pt x="7" y="101"/>
                    <a:pt x="7" y="102"/>
                  </a:cubicBezTo>
                  <a:cubicBezTo>
                    <a:pt x="6" y="102"/>
                    <a:pt x="6" y="103"/>
                    <a:pt x="5" y="104"/>
                  </a:cubicBezTo>
                  <a:cubicBezTo>
                    <a:pt x="3" y="107"/>
                    <a:pt x="3" y="113"/>
                    <a:pt x="6" y="116"/>
                  </a:cubicBezTo>
                  <a:cubicBezTo>
                    <a:pt x="8" y="118"/>
                    <a:pt x="11" y="118"/>
                    <a:pt x="13" y="118"/>
                  </a:cubicBezTo>
                  <a:cubicBezTo>
                    <a:pt x="14" y="118"/>
                    <a:pt x="15" y="118"/>
                    <a:pt x="15" y="119"/>
                  </a:cubicBezTo>
                  <a:cubicBezTo>
                    <a:pt x="16" y="119"/>
                    <a:pt x="16" y="120"/>
                    <a:pt x="16" y="121"/>
                  </a:cubicBezTo>
                  <a:cubicBezTo>
                    <a:pt x="16" y="121"/>
                    <a:pt x="16" y="121"/>
                    <a:pt x="15" y="121"/>
                  </a:cubicBezTo>
                  <a:cubicBezTo>
                    <a:pt x="15" y="121"/>
                    <a:pt x="14" y="121"/>
                    <a:pt x="14" y="121"/>
                  </a:cubicBezTo>
                  <a:cubicBezTo>
                    <a:pt x="11" y="121"/>
                    <a:pt x="10" y="122"/>
                    <a:pt x="8" y="123"/>
                  </a:cubicBezTo>
                  <a:cubicBezTo>
                    <a:pt x="4" y="127"/>
                    <a:pt x="4" y="132"/>
                    <a:pt x="4" y="135"/>
                  </a:cubicBezTo>
                  <a:cubicBezTo>
                    <a:pt x="4" y="135"/>
                    <a:pt x="4" y="135"/>
                    <a:pt x="4" y="136"/>
                  </a:cubicBezTo>
                  <a:cubicBezTo>
                    <a:pt x="4" y="137"/>
                    <a:pt x="4" y="138"/>
                    <a:pt x="4" y="140"/>
                  </a:cubicBezTo>
                  <a:cubicBezTo>
                    <a:pt x="5" y="143"/>
                    <a:pt x="10" y="147"/>
                    <a:pt x="13" y="147"/>
                  </a:cubicBezTo>
                  <a:cubicBezTo>
                    <a:pt x="13" y="147"/>
                    <a:pt x="14" y="147"/>
                    <a:pt x="14" y="147"/>
                  </a:cubicBezTo>
                  <a:cubicBezTo>
                    <a:pt x="14" y="147"/>
                    <a:pt x="14" y="147"/>
                    <a:pt x="15" y="147"/>
                  </a:cubicBezTo>
                  <a:cubicBezTo>
                    <a:pt x="15" y="147"/>
                    <a:pt x="15" y="148"/>
                    <a:pt x="15" y="148"/>
                  </a:cubicBezTo>
                  <a:cubicBezTo>
                    <a:pt x="15" y="152"/>
                    <a:pt x="13" y="157"/>
                    <a:pt x="11" y="161"/>
                  </a:cubicBezTo>
                  <a:cubicBezTo>
                    <a:pt x="10" y="162"/>
                    <a:pt x="9" y="163"/>
                    <a:pt x="9" y="164"/>
                  </a:cubicBezTo>
                  <a:cubicBezTo>
                    <a:pt x="6" y="170"/>
                    <a:pt x="5" y="179"/>
                    <a:pt x="9" y="185"/>
                  </a:cubicBezTo>
                  <a:cubicBezTo>
                    <a:pt x="10" y="187"/>
                    <a:pt x="13" y="190"/>
                    <a:pt x="19" y="190"/>
                  </a:cubicBezTo>
                  <a:cubicBezTo>
                    <a:pt x="19" y="190"/>
                    <a:pt x="20" y="190"/>
                    <a:pt x="21" y="190"/>
                  </a:cubicBezTo>
                  <a:cubicBezTo>
                    <a:pt x="26" y="190"/>
                    <a:pt x="29" y="186"/>
                    <a:pt x="32" y="182"/>
                  </a:cubicBezTo>
                  <a:cubicBezTo>
                    <a:pt x="32" y="182"/>
                    <a:pt x="33" y="181"/>
                    <a:pt x="33" y="181"/>
                  </a:cubicBezTo>
                  <a:cubicBezTo>
                    <a:pt x="36" y="177"/>
                    <a:pt x="39" y="175"/>
                    <a:pt x="43" y="173"/>
                  </a:cubicBezTo>
                  <a:cubicBezTo>
                    <a:pt x="46" y="172"/>
                    <a:pt x="48" y="171"/>
                    <a:pt x="52" y="169"/>
                  </a:cubicBezTo>
                  <a:cubicBezTo>
                    <a:pt x="54" y="169"/>
                    <a:pt x="57" y="168"/>
                    <a:pt x="59" y="167"/>
                  </a:cubicBezTo>
                  <a:cubicBezTo>
                    <a:pt x="62" y="166"/>
                    <a:pt x="65" y="165"/>
                    <a:pt x="68" y="164"/>
                  </a:cubicBezTo>
                  <a:cubicBezTo>
                    <a:pt x="73" y="163"/>
                    <a:pt x="78" y="161"/>
                    <a:pt x="81" y="156"/>
                  </a:cubicBezTo>
                  <a:cubicBezTo>
                    <a:pt x="82" y="155"/>
                    <a:pt x="82" y="153"/>
                    <a:pt x="83" y="152"/>
                  </a:cubicBezTo>
                  <a:cubicBezTo>
                    <a:pt x="83" y="152"/>
                    <a:pt x="83" y="151"/>
                    <a:pt x="84" y="151"/>
                  </a:cubicBezTo>
                  <a:cubicBezTo>
                    <a:pt x="84" y="150"/>
                    <a:pt x="84" y="150"/>
                    <a:pt x="84" y="150"/>
                  </a:cubicBezTo>
                  <a:cubicBezTo>
                    <a:pt x="85" y="148"/>
                    <a:pt x="85" y="148"/>
                    <a:pt x="86" y="148"/>
                  </a:cubicBezTo>
                  <a:cubicBezTo>
                    <a:pt x="86" y="147"/>
                    <a:pt x="87" y="147"/>
                    <a:pt x="87" y="147"/>
                  </a:cubicBezTo>
                  <a:cubicBezTo>
                    <a:pt x="88" y="147"/>
                    <a:pt x="89" y="147"/>
                    <a:pt x="89" y="146"/>
                  </a:cubicBezTo>
                  <a:cubicBezTo>
                    <a:pt x="91" y="145"/>
                    <a:pt x="92" y="144"/>
                    <a:pt x="92" y="144"/>
                  </a:cubicBezTo>
                  <a:cubicBezTo>
                    <a:pt x="92" y="143"/>
                    <a:pt x="93" y="143"/>
                    <a:pt x="93" y="143"/>
                  </a:cubicBezTo>
                  <a:cubicBezTo>
                    <a:pt x="93" y="143"/>
                    <a:pt x="93" y="144"/>
                    <a:pt x="93" y="144"/>
                  </a:cubicBezTo>
                  <a:cubicBezTo>
                    <a:pt x="93" y="145"/>
                    <a:pt x="93" y="145"/>
                    <a:pt x="93" y="145"/>
                  </a:cubicBezTo>
                  <a:cubicBezTo>
                    <a:pt x="93" y="146"/>
                    <a:pt x="93" y="149"/>
                    <a:pt x="96" y="150"/>
                  </a:cubicBezTo>
                  <a:cubicBezTo>
                    <a:pt x="96" y="151"/>
                    <a:pt x="97" y="151"/>
                    <a:pt x="98" y="151"/>
                  </a:cubicBezTo>
                  <a:cubicBezTo>
                    <a:pt x="99" y="151"/>
                    <a:pt x="99" y="151"/>
                    <a:pt x="100" y="151"/>
                  </a:cubicBezTo>
                  <a:cubicBezTo>
                    <a:pt x="100" y="151"/>
                    <a:pt x="100" y="151"/>
                    <a:pt x="100" y="151"/>
                  </a:cubicBezTo>
                  <a:cubicBezTo>
                    <a:pt x="104" y="151"/>
                    <a:pt x="108" y="149"/>
                    <a:pt x="110" y="146"/>
                  </a:cubicBezTo>
                  <a:cubicBezTo>
                    <a:pt x="110" y="145"/>
                    <a:pt x="110" y="145"/>
                    <a:pt x="110" y="145"/>
                  </a:cubicBezTo>
                  <a:cubicBezTo>
                    <a:pt x="111" y="146"/>
                    <a:pt x="111" y="146"/>
                    <a:pt x="111" y="146"/>
                  </a:cubicBezTo>
                  <a:cubicBezTo>
                    <a:pt x="112" y="147"/>
                    <a:pt x="113" y="147"/>
                    <a:pt x="113" y="147"/>
                  </a:cubicBezTo>
                  <a:cubicBezTo>
                    <a:pt x="113" y="148"/>
                    <a:pt x="113" y="149"/>
                    <a:pt x="111" y="151"/>
                  </a:cubicBezTo>
                  <a:cubicBezTo>
                    <a:pt x="110" y="153"/>
                    <a:pt x="109" y="155"/>
                    <a:pt x="107" y="157"/>
                  </a:cubicBezTo>
                  <a:cubicBezTo>
                    <a:pt x="107" y="158"/>
                    <a:pt x="106" y="158"/>
                    <a:pt x="105" y="159"/>
                  </a:cubicBezTo>
                  <a:cubicBezTo>
                    <a:pt x="104" y="162"/>
                    <a:pt x="104" y="163"/>
                    <a:pt x="104" y="165"/>
                  </a:cubicBezTo>
                  <a:cubicBezTo>
                    <a:pt x="105" y="166"/>
                    <a:pt x="105" y="166"/>
                    <a:pt x="105" y="166"/>
                  </a:cubicBezTo>
                  <a:cubicBezTo>
                    <a:pt x="105" y="166"/>
                    <a:pt x="105" y="166"/>
                    <a:pt x="105" y="167"/>
                  </a:cubicBezTo>
                  <a:cubicBezTo>
                    <a:pt x="105" y="167"/>
                    <a:pt x="105" y="168"/>
                    <a:pt x="105" y="169"/>
                  </a:cubicBezTo>
                  <a:cubicBezTo>
                    <a:pt x="105" y="171"/>
                    <a:pt x="107" y="172"/>
                    <a:pt x="110" y="172"/>
                  </a:cubicBezTo>
                  <a:cubicBezTo>
                    <a:pt x="112" y="172"/>
                    <a:pt x="114" y="172"/>
                    <a:pt x="115" y="171"/>
                  </a:cubicBezTo>
                  <a:cubicBezTo>
                    <a:pt x="116" y="170"/>
                    <a:pt x="117" y="169"/>
                    <a:pt x="118" y="168"/>
                  </a:cubicBezTo>
                  <a:cubicBezTo>
                    <a:pt x="118" y="167"/>
                    <a:pt x="119" y="167"/>
                    <a:pt x="119" y="166"/>
                  </a:cubicBezTo>
                  <a:cubicBezTo>
                    <a:pt x="120" y="166"/>
                    <a:pt x="121" y="166"/>
                    <a:pt x="121" y="166"/>
                  </a:cubicBezTo>
                  <a:cubicBezTo>
                    <a:pt x="123" y="166"/>
                    <a:pt x="125" y="165"/>
                    <a:pt x="126" y="164"/>
                  </a:cubicBezTo>
                  <a:cubicBezTo>
                    <a:pt x="127" y="162"/>
                    <a:pt x="128" y="161"/>
                    <a:pt x="128" y="160"/>
                  </a:cubicBezTo>
                  <a:cubicBezTo>
                    <a:pt x="128" y="159"/>
                    <a:pt x="128" y="159"/>
                    <a:pt x="128" y="159"/>
                  </a:cubicBezTo>
                  <a:cubicBezTo>
                    <a:pt x="128" y="158"/>
                    <a:pt x="129" y="157"/>
                    <a:pt x="129" y="156"/>
                  </a:cubicBezTo>
                  <a:cubicBezTo>
                    <a:pt x="129" y="155"/>
                    <a:pt x="129" y="155"/>
                    <a:pt x="129" y="155"/>
                  </a:cubicBezTo>
                  <a:cubicBezTo>
                    <a:pt x="129" y="154"/>
                    <a:pt x="129" y="153"/>
                    <a:pt x="130" y="152"/>
                  </a:cubicBezTo>
                  <a:cubicBezTo>
                    <a:pt x="130" y="150"/>
                    <a:pt x="129" y="149"/>
                    <a:pt x="129" y="147"/>
                  </a:cubicBezTo>
                  <a:cubicBezTo>
                    <a:pt x="129" y="147"/>
                    <a:pt x="128" y="147"/>
                    <a:pt x="128" y="146"/>
                  </a:cubicBezTo>
                  <a:cubicBezTo>
                    <a:pt x="127" y="142"/>
                    <a:pt x="127" y="138"/>
                    <a:pt x="129" y="135"/>
                  </a:cubicBezTo>
                  <a:cubicBezTo>
                    <a:pt x="130" y="134"/>
                    <a:pt x="131" y="133"/>
                    <a:pt x="131" y="132"/>
                  </a:cubicBezTo>
                  <a:cubicBezTo>
                    <a:pt x="133" y="130"/>
                    <a:pt x="135" y="127"/>
                    <a:pt x="135" y="122"/>
                  </a:cubicBezTo>
                  <a:cubicBezTo>
                    <a:pt x="135" y="121"/>
                    <a:pt x="135" y="120"/>
                    <a:pt x="135" y="118"/>
                  </a:cubicBezTo>
                  <a:cubicBezTo>
                    <a:pt x="134" y="117"/>
                    <a:pt x="134" y="116"/>
                    <a:pt x="134" y="115"/>
                  </a:cubicBezTo>
                  <a:cubicBezTo>
                    <a:pt x="134" y="115"/>
                    <a:pt x="134" y="115"/>
                    <a:pt x="134" y="115"/>
                  </a:cubicBezTo>
                  <a:cubicBezTo>
                    <a:pt x="142" y="116"/>
                    <a:pt x="145" y="130"/>
                    <a:pt x="145" y="137"/>
                  </a:cubicBezTo>
                  <a:cubicBezTo>
                    <a:pt x="145" y="141"/>
                    <a:pt x="147" y="148"/>
                    <a:pt x="152" y="148"/>
                  </a:cubicBezTo>
                  <a:cubicBezTo>
                    <a:pt x="154" y="148"/>
                    <a:pt x="156" y="146"/>
                    <a:pt x="158" y="143"/>
                  </a:cubicBezTo>
                  <a:cubicBezTo>
                    <a:pt x="159" y="141"/>
                    <a:pt x="159" y="140"/>
                    <a:pt x="160" y="138"/>
                  </a:cubicBezTo>
                  <a:cubicBezTo>
                    <a:pt x="160" y="138"/>
                    <a:pt x="160" y="138"/>
                    <a:pt x="160" y="138"/>
                  </a:cubicBezTo>
                  <a:cubicBezTo>
                    <a:pt x="160" y="139"/>
                    <a:pt x="161" y="140"/>
                    <a:pt x="161" y="140"/>
                  </a:cubicBezTo>
                  <a:cubicBezTo>
                    <a:pt x="162" y="140"/>
                    <a:pt x="162" y="141"/>
                    <a:pt x="162" y="141"/>
                  </a:cubicBezTo>
                  <a:cubicBezTo>
                    <a:pt x="162" y="142"/>
                    <a:pt x="162" y="142"/>
                    <a:pt x="162" y="143"/>
                  </a:cubicBezTo>
                  <a:cubicBezTo>
                    <a:pt x="163" y="145"/>
                    <a:pt x="166" y="147"/>
                    <a:pt x="168" y="147"/>
                  </a:cubicBezTo>
                  <a:cubicBezTo>
                    <a:pt x="170" y="147"/>
                    <a:pt x="172" y="147"/>
                    <a:pt x="172" y="145"/>
                  </a:cubicBezTo>
                  <a:cubicBezTo>
                    <a:pt x="173" y="144"/>
                    <a:pt x="173" y="143"/>
                    <a:pt x="173" y="142"/>
                  </a:cubicBezTo>
                  <a:cubicBezTo>
                    <a:pt x="174" y="141"/>
                    <a:pt x="174" y="141"/>
                    <a:pt x="174" y="140"/>
                  </a:cubicBezTo>
                  <a:cubicBezTo>
                    <a:pt x="175" y="140"/>
                    <a:pt x="176" y="140"/>
                    <a:pt x="176" y="140"/>
                  </a:cubicBezTo>
                  <a:cubicBezTo>
                    <a:pt x="178" y="139"/>
                    <a:pt x="180" y="138"/>
                    <a:pt x="181" y="137"/>
                  </a:cubicBezTo>
                  <a:cubicBezTo>
                    <a:pt x="184" y="133"/>
                    <a:pt x="182" y="130"/>
                    <a:pt x="181" y="128"/>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Lato Light"/>
              </a:endParaRPr>
            </a:p>
          </p:txBody>
        </p:sp>
        <p:sp>
          <p:nvSpPr>
            <p:cNvPr id="133" name="Freeform 60"/>
            <p:cNvSpPr>
              <a:spLocks noEditPoints="1"/>
            </p:cNvSpPr>
            <p:nvPr/>
          </p:nvSpPr>
          <p:spPr bwMode="auto">
            <a:xfrm>
              <a:off x="16472692" y="6625709"/>
              <a:ext cx="1727573" cy="2221218"/>
            </a:xfrm>
            <a:custGeom>
              <a:avLst/>
              <a:gdLst>
                <a:gd name="T0" fmla="*/ 309 w 317"/>
                <a:gd name="T1" fmla="*/ 141 h 448"/>
                <a:gd name="T2" fmla="*/ 303 w 317"/>
                <a:gd name="T3" fmla="*/ 138 h 448"/>
                <a:gd name="T4" fmla="*/ 291 w 317"/>
                <a:gd name="T5" fmla="*/ 135 h 448"/>
                <a:gd name="T6" fmla="*/ 282 w 317"/>
                <a:gd name="T7" fmla="*/ 129 h 448"/>
                <a:gd name="T8" fmla="*/ 261 w 317"/>
                <a:gd name="T9" fmla="*/ 129 h 448"/>
                <a:gd name="T10" fmla="*/ 240 w 317"/>
                <a:gd name="T11" fmla="*/ 136 h 448"/>
                <a:gd name="T12" fmla="*/ 241 w 317"/>
                <a:gd name="T13" fmla="*/ 131 h 448"/>
                <a:gd name="T14" fmla="*/ 240 w 317"/>
                <a:gd name="T15" fmla="*/ 107 h 448"/>
                <a:gd name="T16" fmla="*/ 239 w 317"/>
                <a:gd name="T17" fmla="*/ 104 h 448"/>
                <a:gd name="T18" fmla="*/ 237 w 317"/>
                <a:gd name="T19" fmla="*/ 93 h 448"/>
                <a:gd name="T20" fmla="*/ 234 w 317"/>
                <a:gd name="T21" fmla="*/ 84 h 448"/>
                <a:gd name="T22" fmla="*/ 234 w 317"/>
                <a:gd name="T23" fmla="*/ 76 h 448"/>
                <a:gd name="T24" fmla="*/ 225 w 317"/>
                <a:gd name="T25" fmla="*/ 66 h 448"/>
                <a:gd name="T26" fmla="*/ 216 w 317"/>
                <a:gd name="T27" fmla="*/ 67 h 448"/>
                <a:gd name="T28" fmla="*/ 203 w 317"/>
                <a:gd name="T29" fmla="*/ 63 h 448"/>
                <a:gd name="T30" fmla="*/ 201 w 317"/>
                <a:gd name="T31" fmla="*/ 52 h 448"/>
                <a:gd name="T32" fmla="*/ 204 w 317"/>
                <a:gd name="T33" fmla="*/ 28 h 448"/>
                <a:gd name="T34" fmla="*/ 64 w 317"/>
                <a:gd name="T35" fmla="*/ 0 h 448"/>
                <a:gd name="T36" fmla="*/ 51 w 317"/>
                <a:gd name="T37" fmla="*/ 86 h 448"/>
                <a:gd name="T38" fmla="*/ 50 w 317"/>
                <a:gd name="T39" fmla="*/ 89 h 448"/>
                <a:gd name="T40" fmla="*/ 0 w 317"/>
                <a:gd name="T41" fmla="*/ 426 h 448"/>
                <a:gd name="T42" fmla="*/ 101 w 317"/>
                <a:gd name="T43" fmla="*/ 442 h 448"/>
                <a:gd name="T44" fmla="*/ 136 w 317"/>
                <a:gd name="T45" fmla="*/ 447 h 448"/>
                <a:gd name="T46" fmla="*/ 156 w 317"/>
                <a:gd name="T47" fmla="*/ 447 h 448"/>
                <a:gd name="T48" fmla="*/ 315 w 317"/>
                <a:gd name="T49" fmla="*/ 147 h 448"/>
                <a:gd name="T50" fmla="*/ 132 w 317"/>
                <a:gd name="T51" fmla="*/ 369 h 448"/>
                <a:gd name="T52" fmla="*/ 121 w 317"/>
                <a:gd name="T53" fmla="*/ 382 h 448"/>
                <a:gd name="T54" fmla="*/ 123 w 317"/>
                <a:gd name="T55" fmla="*/ 364 h 448"/>
                <a:gd name="T56" fmla="*/ 124 w 317"/>
                <a:gd name="T57" fmla="*/ 355 h 448"/>
                <a:gd name="T58" fmla="*/ 126 w 317"/>
                <a:gd name="T59" fmla="*/ 349 h 448"/>
                <a:gd name="T60" fmla="*/ 131 w 317"/>
                <a:gd name="T61" fmla="*/ 351 h 448"/>
                <a:gd name="T62" fmla="*/ 133 w 317"/>
                <a:gd name="T63" fmla="*/ 360 h 448"/>
                <a:gd name="T64" fmla="*/ 62 w 317"/>
                <a:gd name="T65" fmla="*/ 245 h 448"/>
                <a:gd name="T66" fmla="*/ 58 w 317"/>
                <a:gd name="T67" fmla="*/ 247 h 448"/>
                <a:gd name="T68" fmla="*/ 58 w 317"/>
                <a:gd name="T69" fmla="*/ 238 h 448"/>
                <a:gd name="T70" fmla="*/ 64 w 317"/>
                <a:gd name="T71" fmla="*/ 244 h 448"/>
                <a:gd name="T72" fmla="*/ 58 w 317"/>
                <a:gd name="T73" fmla="*/ 257 h 448"/>
                <a:gd name="T74" fmla="*/ 60 w 317"/>
                <a:gd name="T75" fmla="*/ 267 h 448"/>
                <a:gd name="T76" fmla="*/ 64 w 317"/>
                <a:gd name="T77" fmla="*/ 270 h 448"/>
                <a:gd name="T78" fmla="*/ 50 w 317"/>
                <a:gd name="T79" fmla="*/ 261 h 448"/>
                <a:gd name="T80" fmla="*/ 49 w 317"/>
                <a:gd name="T81" fmla="*/ 255 h 448"/>
                <a:gd name="T82" fmla="*/ 98 w 317"/>
                <a:gd name="T83" fmla="*/ 306 h 448"/>
                <a:gd name="T84" fmla="*/ 86 w 317"/>
                <a:gd name="T85" fmla="*/ 284 h 448"/>
                <a:gd name="T86" fmla="*/ 90 w 317"/>
                <a:gd name="T87" fmla="*/ 284 h 448"/>
                <a:gd name="T88" fmla="*/ 96 w 317"/>
                <a:gd name="T89" fmla="*/ 274 h 448"/>
                <a:gd name="T90" fmla="*/ 85 w 317"/>
                <a:gd name="T91" fmla="*/ 273 h 448"/>
                <a:gd name="T92" fmla="*/ 82 w 317"/>
                <a:gd name="T93" fmla="*/ 267 h 448"/>
                <a:gd name="T94" fmla="*/ 93 w 317"/>
                <a:gd name="T95" fmla="*/ 249 h 448"/>
                <a:gd name="T96" fmla="*/ 119 w 317"/>
                <a:gd name="T97" fmla="*/ 305 h 448"/>
                <a:gd name="T98" fmla="*/ 124 w 317"/>
                <a:gd name="T99" fmla="*/ 325 h 448"/>
                <a:gd name="T100" fmla="*/ 121 w 317"/>
                <a:gd name="T101" fmla="*/ 333 h 448"/>
                <a:gd name="T102" fmla="*/ 108 w 317"/>
                <a:gd name="T103" fmla="*/ 314 h 448"/>
                <a:gd name="T104" fmla="*/ 98 w 317"/>
                <a:gd name="T105" fmla="*/ 306 h 4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7" h="448">
                  <a:moveTo>
                    <a:pt x="313" y="142"/>
                  </a:moveTo>
                  <a:cubicBezTo>
                    <a:pt x="313" y="141"/>
                    <a:pt x="313" y="141"/>
                    <a:pt x="312" y="141"/>
                  </a:cubicBezTo>
                  <a:cubicBezTo>
                    <a:pt x="311" y="141"/>
                    <a:pt x="310" y="141"/>
                    <a:pt x="309" y="141"/>
                  </a:cubicBezTo>
                  <a:cubicBezTo>
                    <a:pt x="309" y="141"/>
                    <a:pt x="308" y="141"/>
                    <a:pt x="308" y="140"/>
                  </a:cubicBezTo>
                  <a:cubicBezTo>
                    <a:pt x="306" y="140"/>
                    <a:pt x="305" y="139"/>
                    <a:pt x="304" y="139"/>
                  </a:cubicBezTo>
                  <a:cubicBezTo>
                    <a:pt x="303" y="138"/>
                    <a:pt x="303" y="138"/>
                    <a:pt x="303" y="138"/>
                  </a:cubicBezTo>
                  <a:cubicBezTo>
                    <a:pt x="301" y="137"/>
                    <a:pt x="299" y="136"/>
                    <a:pt x="297" y="136"/>
                  </a:cubicBezTo>
                  <a:cubicBezTo>
                    <a:pt x="296" y="136"/>
                    <a:pt x="295" y="136"/>
                    <a:pt x="294" y="136"/>
                  </a:cubicBezTo>
                  <a:cubicBezTo>
                    <a:pt x="292" y="136"/>
                    <a:pt x="292" y="136"/>
                    <a:pt x="291" y="135"/>
                  </a:cubicBezTo>
                  <a:cubicBezTo>
                    <a:pt x="291" y="135"/>
                    <a:pt x="290" y="134"/>
                    <a:pt x="290" y="134"/>
                  </a:cubicBezTo>
                  <a:cubicBezTo>
                    <a:pt x="289" y="133"/>
                    <a:pt x="288" y="132"/>
                    <a:pt x="286" y="131"/>
                  </a:cubicBezTo>
                  <a:cubicBezTo>
                    <a:pt x="285" y="130"/>
                    <a:pt x="284" y="130"/>
                    <a:pt x="282" y="129"/>
                  </a:cubicBezTo>
                  <a:cubicBezTo>
                    <a:pt x="281" y="129"/>
                    <a:pt x="280" y="128"/>
                    <a:pt x="279" y="128"/>
                  </a:cubicBezTo>
                  <a:cubicBezTo>
                    <a:pt x="277" y="127"/>
                    <a:pt x="274" y="127"/>
                    <a:pt x="272" y="127"/>
                  </a:cubicBezTo>
                  <a:cubicBezTo>
                    <a:pt x="268" y="127"/>
                    <a:pt x="265" y="127"/>
                    <a:pt x="261" y="129"/>
                  </a:cubicBezTo>
                  <a:cubicBezTo>
                    <a:pt x="260" y="129"/>
                    <a:pt x="258" y="130"/>
                    <a:pt x="256" y="131"/>
                  </a:cubicBezTo>
                  <a:cubicBezTo>
                    <a:pt x="251" y="134"/>
                    <a:pt x="245" y="137"/>
                    <a:pt x="242" y="137"/>
                  </a:cubicBezTo>
                  <a:cubicBezTo>
                    <a:pt x="241" y="137"/>
                    <a:pt x="240" y="137"/>
                    <a:pt x="240" y="136"/>
                  </a:cubicBezTo>
                  <a:cubicBezTo>
                    <a:pt x="239" y="136"/>
                    <a:pt x="239" y="136"/>
                    <a:pt x="239" y="136"/>
                  </a:cubicBezTo>
                  <a:cubicBezTo>
                    <a:pt x="239" y="136"/>
                    <a:pt x="240" y="134"/>
                    <a:pt x="240" y="133"/>
                  </a:cubicBezTo>
                  <a:cubicBezTo>
                    <a:pt x="241" y="132"/>
                    <a:pt x="241" y="132"/>
                    <a:pt x="241" y="131"/>
                  </a:cubicBezTo>
                  <a:cubicBezTo>
                    <a:pt x="244" y="126"/>
                    <a:pt x="244" y="122"/>
                    <a:pt x="243" y="117"/>
                  </a:cubicBezTo>
                  <a:cubicBezTo>
                    <a:pt x="243" y="114"/>
                    <a:pt x="242" y="111"/>
                    <a:pt x="240" y="108"/>
                  </a:cubicBezTo>
                  <a:cubicBezTo>
                    <a:pt x="240" y="108"/>
                    <a:pt x="240" y="108"/>
                    <a:pt x="240" y="107"/>
                  </a:cubicBezTo>
                  <a:cubicBezTo>
                    <a:pt x="239" y="107"/>
                    <a:pt x="239" y="107"/>
                    <a:pt x="239" y="107"/>
                  </a:cubicBezTo>
                  <a:cubicBezTo>
                    <a:pt x="239" y="107"/>
                    <a:pt x="239" y="106"/>
                    <a:pt x="239" y="105"/>
                  </a:cubicBezTo>
                  <a:cubicBezTo>
                    <a:pt x="239" y="105"/>
                    <a:pt x="239" y="104"/>
                    <a:pt x="239" y="104"/>
                  </a:cubicBezTo>
                  <a:cubicBezTo>
                    <a:pt x="239" y="103"/>
                    <a:pt x="239" y="102"/>
                    <a:pt x="239" y="102"/>
                  </a:cubicBezTo>
                  <a:cubicBezTo>
                    <a:pt x="238" y="100"/>
                    <a:pt x="238" y="99"/>
                    <a:pt x="238" y="97"/>
                  </a:cubicBezTo>
                  <a:cubicBezTo>
                    <a:pt x="237" y="96"/>
                    <a:pt x="237" y="95"/>
                    <a:pt x="237" y="93"/>
                  </a:cubicBezTo>
                  <a:cubicBezTo>
                    <a:pt x="237" y="92"/>
                    <a:pt x="236" y="91"/>
                    <a:pt x="236" y="90"/>
                  </a:cubicBezTo>
                  <a:cubicBezTo>
                    <a:pt x="236" y="89"/>
                    <a:pt x="236" y="88"/>
                    <a:pt x="235" y="87"/>
                  </a:cubicBezTo>
                  <a:cubicBezTo>
                    <a:pt x="235" y="86"/>
                    <a:pt x="234" y="85"/>
                    <a:pt x="234" y="84"/>
                  </a:cubicBezTo>
                  <a:cubicBezTo>
                    <a:pt x="234" y="83"/>
                    <a:pt x="234" y="81"/>
                    <a:pt x="234" y="80"/>
                  </a:cubicBezTo>
                  <a:cubicBezTo>
                    <a:pt x="234" y="79"/>
                    <a:pt x="234" y="78"/>
                    <a:pt x="234" y="77"/>
                  </a:cubicBezTo>
                  <a:cubicBezTo>
                    <a:pt x="234" y="76"/>
                    <a:pt x="234" y="76"/>
                    <a:pt x="234" y="76"/>
                  </a:cubicBezTo>
                  <a:cubicBezTo>
                    <a:pt x="234" y="74"/>
                    <a:pt x="234" y="72"/>
                    <a:pt x="233" y="70"/>
                  </a:cubicBezTo>
                  <a:cubicBezTo>
                    <a:pt x="231" y="68"/>
                    <a:pt x="229" y="66"/>
                    <a:pt x="226" y="66"/>
                  </a:cubicBezTo>
                  <a:cubicBezTo>
                    <a:pt x="225" y="66"/>
                    <a:pt x="225" y="66"/>
                    <a:pt x="225" y="66"/>
                  </a:cubicBezTo>
                  <a:cubicBezTo>
                    <a:pt x="224" y="66"/>
                    <a:pt x="223" y="66"/>
                    <a:pt x="222" y="66"/>
                  </a:cubicBezTo>
                  <a:cubicBezTo>
                    <a:pt x="222" y="66"/>
                    <a:pt x="221" y="66"/>
                    <a:pt x="220" y="66"/>
                  </a:cubicBezTo>
                  <a:cubicBezTo>
                    <a:pt x="219" y="66"/>
                    <a:pt x="217" y="66"/>
                    <a:pt x="216" y="67"/>
                  </a:cubicBezTo>
                  <a:cubicBezTo>
                    <a:pt x="214" y="67"/>
                    <a:pt x="212" y="67"/>
                    <a:pt x="211" y="67"/>
                  </a:cubicBezTo>
                  <a:cubicBezTo>
                    <a:pt x="210" y="67"/>
                    <a:pt x="209" y="67"/>
                    <a:pt x="208" y="67"/>
                  </a:cubicBezTo>
                  <a:cubicBezTo>
                    <a:pt x="206" y="66"/>
                    <a:pt x="204" y="65"/>
                    <a:pt x="203" y="63"/>
                  </a:cubicBezTo>
                  <a:cubicBezTo>
                    <a:pt x="202" y="63"/>
                    <a:pt x="202" y="62"/>
                    <a:pt x="202" y="61"/>
                  </a:cubicBezTo>
                  <a:cubicBezTo>
                    <a:pt x="202" y="60"/>
                    <a:pt x="202" y="60"/>
                    <a:pt x="202" y="59"/>
                  </a:cubicBezTo>
                  <a:cubicBezTo>
                    <a:pt x="201" y="57"/>
                    <a:pt x="201" y="54"/>
                    <a:pt x="201" y="52"/>
                  </a:cubicBezTo>
                  <a:cubicBezTo>
                    <a:pt x="202" y="51"/>
                    <a:pt x="202" y="50"/>
                    <a:pt x="202" y="49"/>
                  </a:cubicBezTo>
                  <a:cubicBezTo>
                    <a:pt x="203" y="47"/>
                    <a:pt x="203" y="45"/>
                    <a:pt x="203" y="43"/>
                  </a:cubicBezTo>
                  <a:cubicBezTo>
                    <a:pt x="204" y="38"/>
                    <a:pt x="204" y="33"/>
                    <a:pt x="204" y="28"/>
                  </a:cubicBezTo>
                  <a:cubicBezTo>
                    <a:pt x="204" y="26"/>
                    <a:pt x="204" y="23"/>
                    <a:pt x="204" y="21"/>
                  </a:cubicBezTo>
                  <a:cubicBezTo>
                    <a:pt x="204" y="19"/>
                    <a:pt x="204" y="19"/>
                    <a:pt x="204" y="19"/>
                  </a:cubicBezTo>
                  <a:cubicBezTo>
                    <a:pt x="64" y="0"/>
                    <a:pt x="64" y="0"/>
                    <a:pt x="64" y="0"/>
                  </a:cubicBezTo>
                  <a:cubicBezTo>
                    <a:pt x="64" y="3"/>
                    <a:pt x="64" y="3"/>
                    <a:pt x="64" y="3"/>
                  </a:cubicBezTo>
                  <a:cubicBezTo>
                    <a:pt x="60" y="28"/>
                    <a:pt x="56" y="55"/>
                    <a:pt x="51" y="82"/>
                  </a:cubicBezTo>
                  <a:cubicBezTo>
                    <a:pt x="51" y="86"/>
                    <a:pt x="51" y="86"/>
                    <a:pt x="51" y="86"/>
                  </a:cubicBezTo>
                  <a:cubicBezTo>
                    <a:pt x="53" y="86"/>
                    <a:pt x="53" y="86"/>
                    <a:pt x="53" y="86"/>
                  </a:cubicBezTo>
                  <a:cubicBezTo>
                    <a:pt x="52" y="87"/>
                    <a:pt x="52" y="87"/>
                    <a:pt x="51" y="88"/>
                  </a:cubicBezTo>
                  <a:cubicBezTo>
                    <a:pt x="50" y="89"/>
                    <a:pt x="50" y="89"/>
                    <a:pt x="50" y="89"/>
                  </a:cubicBezTo>
                  <a:cubicBezTo>
                    <a:pt x="50" y="90"/>
                    <a:pt x="50" y="90"/>
                    <a:pt x="50" y="90"/>
                  </a:cubicBezTo>
                  <a:cubicBezTo>
                    <a:pt x="31" y="213"/>
                    <a:pt x="10" y="357"/>
                    <a:pt x="1" y="423"/>
                  </a:cubicBezTo>
                  <a:cubicBezTo>
                    <a:pt x="0" y="426"/>
                    <a:pt x="0" y="426"/>
                    <a:pt x="0" y="426"/>
                  </a:cubicBezTo>
                  <a:cubicBezTo>
                    <a:pt x="3" y="426"/>
                    <a:pt x="3" y="426"/>
                    <a:pt x="3" y="426"/>
                  </a:cubicBezTo>
                  <a:cubicBezTo>
                    <a:pt x="36" y="432"/>
                    <a:pt x="68" y="437"/>
                    <a:pt x="100" y="442"/>
                  </a:cubicBezTo>
                  <a:cubicBezTo>
                    <a:pt x="101" y="442"/>
                    <a:pt x="101" y="442"/>
                    <a:pt x="101" y="442"/>
                  </a:cubicBezTo>
                  <a:cubicBezTo>
                    <a:pt x="104" y="442"/>
                    <a:pt x="107" y="443"/>
                    <a:pt x="111" y="443"/>
                  </a:cubicBezTo>
                  <a:cubicBezTo>
                    <a:pt x="118" y="445"/>
                    <a:pt x="125" y="446"/>
                    <a:pt x="133" y="447"/>
                  </a:cubicBezTo>
                  <a:cubicBezTo>
                    <a:pt x="134" y="447"/>
                    <a:pt x="135" y="447"/>
                    <a:pt x="136" y="447"/>
                  </a:cubicBezTo>
                  <a:cubicBezTo>
                    <a:pt x="139" y="447"/>
                    <a:pt x="144" y="448"/>
                    <a:pt x="148" y="448"/>
                  </a:cubicBezTo>
                  <a:cubicBezTo>
                    <a:pt x="148" y="448"/>
                    <a:pt x="148" y="448"/>
                    <a:pt x="148" y="448"/>
                  </a:cubicBezTo>
                  <a:cubicBezTo>
                    <a:pt x="151" y="448"/>
                    <a:pt x="154" y="447"/>
                    <a:pt x="156" y="447"/>
                  </a:cubicBezTo>
                  <a:cubicBezTo>
                    <a:pt x="158" y="446"/>
                    <a:pt x="158" y="446"/>
                    <a:pt x="158" y="446"/>
                  </a:cubicBezTo>
                  <a:cubicBezTo>
                    <a:pt x="170" y="296"/>
                    <a:pt x="170" y="296"/>
                    <a:pt x="170" y="296"/>
                  </a:cubicBezTo>
                  <a:cubicBezTo>
                    <a:pt x="192" y="282"/>
                    <a:pt x="286" y="178"/>
                    <a:pt x="315" y="147"/>
                  </a:cubicBezTo>
                  <a:cubicBezTo>
                    <a:pt x="317" y="143"/>
                    <a:pt x="317" y="143"/>
                    <a:pt x="317" y="143"/>
                  </a:cubicBezTo>
                  <a:lnTo>
                    <a:pt x="313" y="142"/>
                  </a:lnTo>
                  <a:close/>
                  <a:moveTo>
                    <a:pt x="132" y="369"/>
                  </a:moveTo>
                  <a:cubicBezTo>
                    <a:pt x="132" y="371"/>
                    <a:pt x="132" y="373"/>
                    <a:pt x="131" y="375"/>
                  </a:cubicBezTo>
                  <a:cubicBezTo>
                    <a:pt x="129" y="379"/>
                    <a:pt x="125" y="383"/>
                    <a:pt x="123" y="383"/>
                  </a:cubicBezTo>
                  <a:cubicBezTo>
                    <a:pt x="123" y="383"/>
                    <a:pt x="122" y="383"/>
                    <a:pt x="121" y="382"/>
                  </a:cubicBezTo>
                  <a:cubicBezTo>
                    <a:pt x="120" y="380"/>
                    <a:pt x="121" y="378"/>
                    <a:pt x="122" y="375"/>
                  </a:cubicBezTo>
                  <a:cubicBezTo>
                    <a:pt x="123" y="372"/>
                    <a:pt x="123" y="370"/>
                    <a:pt x="123" y="368"/>
                  </a:cubicBezTo>
                  <a:cubicBezTo>
                    <a:pt x="123" y="366"/>
                    <a:pt x="123" y="365"/>
                    <a:pt x="123" y="364"/>
                  </a:cubicBezTo>
                  <a:cubicBezTo>
                    <a:pt x="123" y="364"/>
                    <a:pt x="124" y="364"/>
                    <a:pt x="124" y="363"/>
                  </a:cubicBezTo>
                  <a:cubicBezTo>
                    <a:pt x="124" y="362"/>
                    <a:pt x="125" y="361"/>
                    <a:pt x="125" y="359"/>
                  </a:cubicBezTo>
                  <a:cubicBezTo>
                    <a:pt x="125" y="358"/>
                    <a:pt x="125" y="356"/>
                    <a:pt x="124" y="355"/>
                  </a:cubicBezTo>
                  <a:cubicBezTo>
                    <a:pt x="124" y="355"/>
                    <a:pt x="124" y="354"/>
                    <a:pt x="123" y="353"/>
                  </a:cubicBezTo>
                  <a:cubicBezTo>
                    <a:pt x="123" y="353"/>
                    <a:pt x="124" y="352"/>
                    <a:pt x="125" y="350"/>
                  </a:cubicBezTo>
                  <a:cubicBezTo>
                    <a:pt x="126" y="349"/>
                    <a:pt x="126" y="349"/>
                    <a:pt x="126" y="349"/>
                  </a:cubicBezTo>
                  <a:cubicBezTo>
                    <a:pt x="127" y="347"/>
                    <a:pt x="128" y="346"/>
                    <a:pt x="129" y="345"/>
                  </a:cubicBezTo>
                  <a:cubicBezTo>
                    <a:pt x="130" y="346"/>
                    <a:pt x="130" y="347"/>
                    <a:pt x="130" y="347"/>
                  </a:cubicBezTo>
                  <a:cubicBezTo>
                    <a:pt x="130" y="348"/>
                    <a:pt x="131" y="350"/>
                    <a:pt x="131" y="351"/>
                  </a:cubicBezTo>
                  <a:cubicBezTo>
                    <a:pt x="132" y="351"/>
                    <a:pt x="132" y="352"/>
                    <a:pt x="132" y="353"/>
                  </a:cubicBezTo>
                  <a:cubicBezTo>
                    <a:pt x="134" y="355"/>
                    <a:pt x="134" y="356"/>
                    <a:pt x="134" y="357"/>
                  </a:cubicBezTo>
                  <a:cubicBezTo>
                    <a:pt x="134" y="358"/>
                    <a:pt x="133" y="359"/>
                    <a:pt x="133" y="360"/>
                  </a:cubicBezTo>
                  <a:cubicBezTo>
                    <a:pt x="133" y="362"/>
                    <a:pt x="132" y="364"/>
                    <a:pt x="132" y="367"/>
                  </a:cubicBezTo>
                  <a:cubicBezTo>
                    <a:pt x="132" y="367"/>
                    <a:pt x="132" y="368"/>
                    <a:pt x="132" y="369"/>
                  </a:cubicBezTo>
                  <a:close/>
                  <a:moveTo>
                    <a:pt x="62" y="245"/>
                  </a:moveTo>
                  <a:cubicBezTo>
                    <a:pt x="61" y="246"/>
                    <a:pt x="59" y="246"/>
                    <a:pt x="58" y="248"/>
                  </a:cubicBezTo>
                  <a:cubicBezTo>
                    <a:pt x="57" y="248"/>
                    <a:pt x="57" y="249"/>
                    <a:pt x="57" y="249"/>
                  </a:cubicBezTo>
                  <a:cubicBezTo>
                    <a:pt x="57" y="248"/>
                    <a:pt x="58" y="248"/>
                    <a:pt x="58" y="247"/>
                  </a:cubicBezTo>
                  <a:cubicBezTo>
                    <a:pt x="59" y="245"/>
                    <a:pt x="58" y="242"/>
                    <a:pt x="58" y="241"/>
                  </a:cubicBezTo>
                  <a:cubicBezTo>
                    <a:pt x="57" y="240"/>
                    <a:pt x="57" y="239"/>
                    <a:pt x="57" y="239"/>
                  </a:cubicBezTo>
                  <a:cubicBezTo>
                    <a:pt x="58" y="239"/>
                    <a:pt x="58" y="238"/>
                    <a:pt x="58" y="238"/>
                  </a:cubicBezTo>
                  <a:cubicBezTo>
                    <a:pt x="58" y="239"/>
                    <a:pt x="58" y="241"/>
                    <a:pt x="59" y="242"/>
                  </a:cubicBezTo>
                  <a:cubicBezTo>
                    <a:pt x="60" y="244"/>
                    <a:pt x="62" y="244"/>
                    <a:pt x="64" y="244"/>
                  </a:cubicBezTo>
                  <a:cubicBezTo>
                    <a:pt x="64" y="244"/>
                    <a:pt x="64" y="244"/>
                    <a:pt x="64" y="244"/>
                  </a:cubicBezTo>
                  <a:cubicBezTo>
                    <a:pt x="64" y="244"/>
                    <a:pt x="63" y="245"/>
                    <a:pt x="62" y="245"/>
                  </a:cubicBezTo>
                  <a:close/>
                  <a:moveTo>
                    <a:pt x="57" y="249"/>
                  </a:moveTo>
                  <a:cubicBezTo>
                    <a:pt x="55" y="253"/>
                    <a:pt x="57" y="255"/>
                    <a:pt x="58" y="257"/>
                  </a:cubicBezTo>
                  <a:cubicBezTo>
                    <a:pt x="58" y="257"/>
                    <a:pt x="59" y="258"/>
                    <a:pt x="59" y="258"/>
                  </a:cubicBezTo>
                  <a:cubicBezTo>
                    <a:pt x="59" y="258"/>
                    <a:pt x="59" y="259"/>
                    <a:pt x="59" y="260"/>
                  </a:cubicBezTo>
                  <a:cubicBezTo>
                    <a:pt x="59" y="262"/>
                    <a:pt x="58" y="265"/>
                    <a:pt x="60" y="267"/>
                  </a:cubicBezTo>
                  <a:cubicBezTo>
                    <a:pt x="62" y="269"/>
                    <a:pt x="65" y="269"/>
                    <a:pt x="66" y="269"/>
                  </a:cubicBezTo>
                  <a:cubicBezTo>
                    <a:pt x="66" y="269"/>
                    <a:pt x="67" y="269"/>
                    <a:pt x="67" y="269"/>
                  </a:cubicBezTo>
                  <a:cubicBezTo>
                    <a:pt x="66" y="269"/>
                    <a:pt x="65" y="270"/>
                    <a:pt x="64" y="270"/>
                  </a:cubicBezTo>
                  <a:cubicBezTo>
                    <a:pt x="63" y="270"/>
                    <a:pt x="63" y="270"/>
                    <a:pt x="62" y="269"/>
                  </a:cubicBezTo>
                  <a:cubicBezTo>
                    <a:pt x="59" y="268"/>
                    <a:pt x="55" y="265"/>
                    <a:pt x="52" y="262"/>
                  </a:cubicBezTo>
                  <a:cubicBezTo>
                    <a:pt x="52" y="262"/>
                    <a:pt x="51" y="261"/>
                    <a:pt x="50" y="261"/>
                  </a:cubicBezTo>
                  <a:cubicBezTo>
                    <a:pt x="48" y="259"/>
                    <a:pt x="46" y="257"/>
                    <a:pt x="44" y="254"/>
                  </a:cubicBezTo>
                  <a:cubicBezTo>
                    <a:pt x="46" y="255"/>
                    <a:pt x="47" y="255"/>
                    <a:pt x="48" y="255"/>
                  </a:cubicBezTo>
                  <a:cubicBezTo>
                    <a:pt x="49" y="255"/>
                    <a:pt x="49" y="255"/>
                    <a:pt x="49" y="255"/>
                  </a:cubicBezTo>
                  <a:cubicBezTo>
                    <a:pt x="49" y="255"/>
                    <a:pt x="49" y="255"/>
                    <a:pt x="49" y="255"/>
                  </a:cubicBezTo>
                  <a:cubicBezTo>
                    <a:pt x="52" y="254"/>
                    <a:pt x="55" y="252"/>
                    <a:pt x="57" y="249"/>
                  </a:cubicBezTo>
                  <a:close/>
                  <a:moveTo>
                    <a:pt x="98" y="306"/>
                  </a:moveTo>
                  <a:cubicBezTo>
                    <a:pt x="97" y="304"/>
                    <a:pt x="96" y="303"/>
                    <a:pt x="95" y="301"/>
                  </a:cubicBezTo>
                  <a:cubicBezTo>
                    <a:pt x="93" y="297"/>
                    <a:pt x="91" y="293"/>
                    <a:pt x="88" y="289"/>
                  </a:cubicBezTo>
                  <a:cubicBezTo>
                    <a:pt x="86" y="286"/>
                    <a:pt x="86" y="284"/>
                    <a:pt x="86" y="284"/>
                  </a:cubicBezTo>
                  <a:cubicBezTo>
                    <a:pt x="86" y="284"/>
                    <a:pt x="87" y="283"/>
                    <a:pt x="87" y="283"/>
                  </a:cubicBezTo>
                  <a:cubicBezTo>
                    <a:pt x="88" y="283"/>
                    <a:pt x="88" y="284"/>
                    <a:pt x="89" y="284"/>
                  </a:cubicBezTo>
                  <a:cubicBezTo>
                    <a:pt x="89" y="284"/>
                    <a:pt x="90" y="284"/>
                    <a:pt x="90" y="284"/>
                  </a:cubicBezTo>
                  <a:cubicBezTo>
                    <a:pt x="91" y="284"/>
                    <a:pt x="93" y="284"/>
                    <a:pt x="94" y="282"/>
                  </a:cubicBezTo>
                  <a:cubicBezTo>
                    <a:pt x="96" y="280"/>
                    <a:pt x="96" y="278"/>
                    <a:pt x="96" y="277"/>
                  </a:cubicBezTo>
                  <a:cubicBezTo>
                    <a:pt x="96" y="274"/>
                    <a:pt x="96" y="274"/>
                    <a:pt x="96" y="274"/>
                  </a:cubicBezTo>
                  <a:cubicBezTo>
                    <a:pt x="93" y="274"/>
                    <a:pt x="93" y="274"/>
                    <a:pt x="93" y="274"/>
                  </a:cubicBezTo>
                  <a:cubicBezTo>
                    <a:pt x="92" y="274"/>
                    <a:pt x="91" y="274"/>
                    <a:pt x="90" y="274"/>
                  </a:cubicBezTo>
                  <a:cubicBezTo>
                    <a:pt x="88" y="274"/>
                    <a:pt x="86" y="274"/>
                    <a:pt x="85" y="273"/>
                  </a:cubicBezTo>
                  <a:cubicBezTo>
                    <a:pt x="84" y="273"/>
                    <a:pt x="83" y="272"/>
                    <a:pt x="82" y="271"/>
                  </a:cubicBezTo>
                  <a:cubicBezTo>
                    <a:pt x="81" y="271"/>
                    <a:pt x="81" y="270"/>
                    <a:pt x="80" y="269"/>
                  </a:cubicBezTo>
                  <a:cubicBezTo>
                    <a:pt x="81" y="269"/>
                    <a:pt x="82" y="268"/>
                    <a:pt x="82" y="267"/>
                  </a:cubicBezTo>
                  <a:cubicBezTo>
                    <a:pt x="85" y="264"/>
                    <a:pt x="86" y="260"/>
                    <a:pt x="88" y="256"/>
                  </a:cubicBezTo>
                  <a:cubicBezTo>
                    <a:pt x="88" y="254"/>
                    <a:pt x="88" y="254"/>
                    <a:pt x="88" y="254"/>
                  </a:cubicBezTo>
                  <a:cubicBezTo>
                    <a:pt x="90" y="251"/>
                    <a:pt x="91" y="249"/>
                    <a:pt x="93" y="249"/>
                  </a:cubicBezTo>
                  <a:cubicBezTo>
                    <a:pt x="93" y="249"/>
                    <a:pt x="93" y="249"/>
                    <a:pt x="94" y="249"/>
                  </a:cubicBezTo>
                  <a:cubicBezTo>
                    <a:pt x="99" y="249"/>
                    <a:pt x="107" y="255"/>
                    <a:pt x="109" y="259"/>
                  </a:cubicBezTo>
                  <a:cubicBezTo>
                    <a:pt x="115" y="273"/>
                    <a:pt x="118" y="290"/>
                    <a:pt x="119" y="305"/>
                  </a:cubicBezTo>
                  <a:cubicBezTo>
                    <a:pt x="120" y="309"/>
                    <a:pt x="120" y="309"/>
                    <a:pt x="120" y="309"/>
                  </a:cubicBezTo>
                  <a:cubicBezTo>
                    <a:pt x="121" y="314"/>
                    <a:pt x="122" y="318"/>
                    <a:pt x="123" y="321"/>
                  </a:cubicBezTo>
                  <a:cubicBezTo>
                    <a:pt x="123" y="322"/>
                    <a:pt x="123" y="323"/>
                    <a:pt x="124" y="325"/>
                  </a:cubicBezTo>
                  <a:cubicBezTo>
                    <a:pt x="124" y="326"/>
                    <a:pt x="125" y="330"/>
                    <a:pt x="125" y="331"/>
                  </a:cubicBezTo>
                  <a:cubicBezTo>
                    <a:pt x="125" y="331"/>
                    <a:pt x="124" y="331"/>
                    <a:pt x="124" y="332"/>
                  </a:cubicBezTo>
                  <a:cubicBezTo>
                    <a:pt x="123" y="332"/>
                    <a:pt x="122" y="332"/>
                    <a:pt x="121" y="333"/>
                  </a:cubicBezTo>
                  <a:cubicBezTo>
                    <a:pt x="121" y="330"/>
                    <a:pt x="120" y="324"/>
                    <a:pt x="119" y="321"/>
                  </a:cubicBezTo>
                  <a:cubicBezTo>
                    <a:pt x="117" y="317"/>
                    <a:pt x="114" y="315"/>
                    <a:pt x="110" y="314"/>
                  </a:cubicBezTo>
                  <a:cubicBezTo>
                    <a:pt x="109" y="314"/>
                    <a:pt x="108" y="314"/>
                    <a:pt x="108" y="314"/>
                  </a:cubicBezTo>
                  <a:cubicBezTo>
                    <a:pt x="103" y="314"/>
                    <a:pt x="102" y="317"/>
                    <a:pt x="102" y="319"/>
                  </a:cubicBezTo>
                  <a:cubicBezTo>
                    <a:pt x="101" y="316"/>
                    <a:pt x="100" y="313"/>
                    <a:pt x="100" y="311"/>
                  </a:cubicBezTo>
                  <a:cubicBezTo>
                    <a:pt x="99" y="308"/>
                    <a:pt x="98" y="307"/>
                    <a:pt x="98" y="306"/>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Lato Light"/>
              </a:endParaRPr>
            </a:p>
          </p:txBody>
        </p:sp>
        <p:sp>
          <p:nvSpPr>
            <p:cNvPr id="134" name="Freeform 61"/>
            <p:cNvSpPr>
              <a:spLocks/>
            </p:cNvSpPr>
            <p:nvPr/>
          </p:nvSpPr>
          <p:spPr bwMode="auto">
            <a:xfrm>
              <a:off x="22217589" y="8350420"/>
              <a:ext cx="266727" cy="313584"/>
            </a:xfrm>
            <a:custGeom>
              <a:avLst/>
              <a:gdLst>
                <a:gd name="T0" fmla="*/ 47 w 49"/>
                <a:gd name="T1" fmla="*/ 27 h 63"/>
                <a:gd name="T2" fmla="*/ 42 w 49"/>
                <a:gd name="T3" fmla="*/ 24 h 63"/>
                <a:gd name="T4" fmla="*/ 41 w 49"/>
                <a:gd name="T5" fmla="*/ 24 h 63"/>
                <a:gd name="T6" fmla="*/ 40 w 49"/>
                <a:gd name="T7" fmla="*/ 23 h 63"/>
                <a:gd name="T8" fmla="*/ 37 w 49"/>
                <a:gd name="T9" fmla="*/ 22 h 63"/>
                <a:gd name="T10" fmla="*/ 34 w 49"/>
                <a:gd name="T11" fmla="*/ 21 h 63"/>
                <a:gd name="T12" fmla="*/ 26 w 49"/>
                <a:gd name="T13" fmla="*/ 23 h 63"/>
                <a:gd name="T14" fmla="*/ 26 w 49"/>
                <a:gd name="T15" fmla="*/ 19 h 63"/>
                <a:gd name="T16" fmla="*/ 25 w 49"/>
                <a:gd name="T17" fmla="*/ 15 h 63"/>
                <a:gd name="T18" fmla="*/ 23 w 49"/>
                <a:gd name="T19" fmla="*/ 8 h 63"/>
                <a:gd name="T20" fmla="*/ 18 w 49"/>
                <a:gd name="T21" fmla="*/ 6 h 63"/>
                <a:gd name="T22" fmla="*/ 18 w 49"/>
                <a:gd name="T23" fmla="*/ 5 h 63"/>
                <a:gd name="T24" fmla="*/ 18 w 49"/>
                <a:gd name="T25" fmla="*/ 6 h 63"/>
                <a:gd name="T26" fmla="*/ 18 w 49"/>
                <a:gd name="T27" fmla="*/ 5 h 63"/>
                <a:gd name="T28" fmla="*/ 17 w 49"/>
                <a:gd name="T29" fmla="*/ 4 h 63"/>
                <a:gd name="T30" fmla="*/ 12 w 49"/>
                <a:gd name="T31" fmla="*/ 0 h 63"/>
                <a:gd name="T32" fmla="*/ 8 w 49"/>
                <a:gd name="T33" fmla="*/ 2 h 63"/>
                <a:gd name="T34" fmla="*/ 5 w 49"/>
                <a:gd name="T35" fmla="*/ 12 h 63"/>
                <a:gd name="T36" fmla="*/ 5 w 49"/>
                <a:gd name="T37" fmla="*/ 15 h 63"/>
                <a:gd name="T38" fmla="*/ 3 w 49"/>
                <a:gd name="T39" fmla="*/ 30 h 63"/>
                <a:gd name="T40" fmla="*/ 2 w 49"/>
                <a:gd name="T41" fmla="*/ 44 h 63"/>
                <a:gd name="T42" fmla="*/ 7 w 49"/>
                <a:gd name="T43" fmla="*/ 60 h 63"/>
                <a:gd name="T44" fmla="*/ 14 w 49"/>
                <a:gd name="T45" fmla="*/ 63 h 63"/>
                <a:gd name="T46" fmla="*/ 20 w 49"/>
                <a:gd name="T47" fmla="*/ 61 h 63"/>
                <a:gd name="T48" fmla="*/ 23 w 49"/>
                <a:gd name="T49" fmla="*/ 55 h 63"/>
                <a:gd name="T50" fmla="*/ 24 w 49"/>
                <a:gd name="T51" fmla="*/ 54 h 63"/>
                <a:gd name="T52" fmla="*/ 27 w 49"/>
                <a:gd name="T53" fmla="*/ 61 h 63"/>
                <a:gd name="T54" fmla="*/ 30 w 49"/>
                <a:gd name="T55" fmla="*/ 62 h 63"/>
                <a:gd name="T56" fmla="*/ 30 w 49"/>
                <a:gd name="T57" fmla="*/ 62 h 63"/>
                <a:gd name="T58" fmla="*/ 41 w 49"/>
                <a:gd name="T59" fmla="*/ 53 h 63"/>
                <a:gd name="T60" fmla="*/ 41 w 49"/>
                <a:gd name="T61" fmla="*/ 53 h 63"/>
                <a:gd name="T62" fmla="*/ 47 w 49"/>
                <a:gd name="T63" fmla="*/ 39 h 63"/>
                <a:gd name="T64" fmla="*/ 48 w 49"/>
                <a:gd name="T65" fmla="*/ 37 h 63"/>
                <a:gd name="T66" fmla="*/ 47 w 49"/>
                <a:gd name="T67" fmla="*/ 2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9" h="63">
                  <a:moveTo>
                    <a:pt x="47" y="27"/>
                  </a:moveTo>
                  <a:cubicBezTo>
                    <a:pt x="46" y="25"/>
                    <a:pt x="44" y="24"/>
                    <a:pt x="42" y="24"/>
                  </a:cubicBezTo>
                  <a:cubicBezTo>
                    <a:pt x="42" y="24"/>
                    <a:pt x="41" y="24"/>
                    <a:pt x="41" y="24"/>
                  </a:cubicBezTo>
                  <a:cubicBezTo>
                    <a:pt x="41" y="24"/>
                    <a:pt x="40" y="23"/>
                    <a:pt x="40" y="23"/>
                  </a:cubicBezTo>
                  <a:cubicBezTo>
                    <a:pt x="39" y="23"/>
                    <a:pt x="38" y="22"/>
                    <a:pt x="37" y="22"/>
                  </a:cubicBezTo>
                  <a:cubicBezTo>
                    <a:pt x="36" y="22"/>
                    <a:pt x="35" y="21"/>
                    <a:pt x="34" y="21"/>
                  </a:cubicBezTo>
                  <a:cubicBezTo>
                    <a:pt x="31" y="21"/>
                    <a:pt x="28" y="22"/>
                    <a:pt x="26" y="23"/>
                  </a:cubicBezTo>
                  <a:cubicBezTo>
                    <a:pt x="26" y="22"/>
                    <a:pt x="26" y="20"/>
                    <a:pt x="26" y="19"/>
                  </a:cubicBezTo>
                  <a:cubicBezTo>
                    <a:pt x="25" y="17"/>
                    <a:pt x="25" y="16"/>
                    <a:pt x="25" y="15"/>
                  </a:cubicBezTo>
                  <a:cubicBezTo>
                    <a:pt x="25" y="13"/>
                    <a:pt x="24" y="10"/>
                    <a:pt x="23" y="8"/>
                  </a:cubicBezTo>
                  <a:cubicBezTo>
                    <a:pt x="21" y="6"/>
                    <a:pt x="19" y="6"/>
                    <a:pt x="18" y="6"/>
                  </a:cubicBezTo>
                  <a:cubicBezTo>
                    <a:pt x="18" y="6"/>
                    <a:pt x="18" y="5"/>
                    <a:pt x="18" y="5"/>
                  </a:cubicBezTo>
                  <a:cubicBezTo>
                    <a:pt x="18" y="5"/>
                    <a:pt x="18" y="6"/>
                    <a:pt x="18" y="6"/>
                  </a:cubicBezTo>
                  <a:cubicBezTo>
                    <a:pt x="18" y="5"/>
                    <a:pt x="18" y="5"/>
                    <a:pt x="18" y="5"/>
                  </a:cubicBezTo>
                  <a:cubicBezTo>
                    <a:pt x="18" y="5"/>
                    <a:pt x="17" y="4"/>
                    <a:pt x="17" y="4"/>
                  </a:cubicBezTo>
                  <a:cubicBezTo>
                    <a:pt x="16" y="2"/>
                    <a:pt x="15" y="0"/>
                    <a:pt x="12" y="0"/>
                  </a:cubicBezTo>
                  <a:cubicBezTo>
                    <a:pt x="10" y="0"/>
                    <a:pt x="9" y="1"/>
                    <a:pt x="8" y="2"/>
                  </a:cubicBezTo>
                  <a:cubicBezTo>
                    <a:pt x="4" y="4"/>
                    <a:pt x="5" y="9"/>
                    <a:pt x="5" y="12"/>
                  </a:cubicBezTo>
                  <a:cubicBezTo>
                    <a:pt x="5" y="13"/>
                    <a:pt x="5" y="14"/>
                    <a:pt x="5" y="15"/>
                  </a:cubicBezTo>
                  <a:cubicBezTo>
                    <a:pt x="3" y="20"/>
                    <a:pt x="3" y="25"/>
                    <a:pt x="3" y="30"/>
                  </a:cubicBezTo>
                  <a:cubicBezTo>
                    <a:pt x="4" y="35"/>
                    <a:pt x="3" y="39"/>
                    <a:pt x="2" y="44"/>
                  </a:cubicBezTo>
                  <a:cubicBezTo>
                    <a:pt x="0" y="51"/>
                    <a:pt x="2" y="57"/>
                    <a:pt x="7" y="60"/>
                  </a:cubicBezTo>
                  <a:cubicBezTo>
                    <a:pt x="9" y="62"/>
                    <a:pt x="12" y="63"/>
                    <a:pt x="14" y="63"/>
                  </a:cubicBezTo>
                  <a:cubicBezTo>
                    <a:pt x="16" y="63"/>
                    <a:pt x="18" y="62"/>
                    <a:pt x="20" y="61"/>
                  </a:cubicBezTo>
                  <a:cubicBezTo>
                    <a:pt x="22" y="59"/>
                    <a:pt x="23" y="57"/>
                    <a:pt x="23" y="55"/>
                  </a:cubicBezTo>
                  <a:cubicBezTo>
                    <a:pt x="23" y="55"/>
                    <a:pt x="23" y="55"/>
                    <a:pt x="24" y="54"/>
                  </a:cubicBezTo>
                  <a:cubicBezTo>
                    <a:pt x="23" y="57"/>
                    <a:pt x="24" y="59"/>
                    <a:pt x="27" y="61"/>
                  </a:cubicBezTo>
                  <a:cubicBezTo>
                    <a:pt x="28" y="61"/>
                    <a:pt x="29" y="62"/>
                    <a:pt x="30" y="62"/>
                  </a:cubicBezTo>
                  <a:cubicBezTo>
                    <a:pt x="30" y="62"/>
                    <a:pt x="30" y="62"/>
                    <a:pt x="30" y="62"/>
                  </a:cubicBezTo>
                  <a:cubicBezTo>
                    <a:pt x="34" y="62"/>
                    <a:pt x="38" y="57"/>
                    <a:pt x="41" y="53"/>
                  </a:cubicBezTo>
                  <a:cubicBezTo>
                    <a:pt x="41" y="53"/>
                    <a:pt x="41" y="53"/>
                    <a:pt x="41" y="53"/>
                  </a:cubicBezTo>
                  <a:cubicBezTo>
                    <a:pt x="44" y="49"/>
                    <a:pt x="47" y="45"/>
                    <a:pt x="47" y="39"/>
                  </a:cubicBezTo>
                  <a:cubicBezTo>
                    <a:pt x="47" y="39"/>
                    <a:pt x="47" y="38"/>
                    <a:pt x="48" y="37"/>
                  </a:cubicBezTo>
                  <a:cubicBezTo>
                    <a:pt x="48" y="34"/>
                    <a:pt x="49" y="30"/>
                    <a:pt x="47" y="27"/>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Lato Light"/>
              </a:endParaRPr>
            </a:p>
          </p:txBody>
        </p:sp>
        <p:sp>
          <p:nvSpPr>
            <p:cNvPr id="135" name="Freeform 62"/>
            <p:cNvSpPr>
              <a:spLocks/>
            </p:cNvSpPr>
            <p:nvPr/>
          </p:nvSpPr>
          <p:spPr bwMode="auto">
            <a:xfrm>
              <a:off x="21497425" y="8003238"/>
              <a:ext cx="451385" cy="130660"/>
            </a:xfrm>
            <a:custGeom>
              <a:avLst/>
              <a:gdLst>
                <a:gd name="T0" fmla="*/ 82 w 83"/>
                <a:gd name="T1" fmla="*/ 10 h 26"/>
                <a:gd name="T2" fmla="*/ 71 w 83"/>
                <a:gd name="T3" fmla="*/ 3 h 26"/>
                <a:gd name="T4" fmla="*/ 66 w 83"/>
                <a:gd name="T5" fmla="*/ 3 h 26"/>
                <a:gd name="T6" fmla="*/ 61 w 83"/>
                <a:gd name="T7" fmla="*/ 4 h 26"/>
                <a:gd name="T8" fmla="*/ 59 w 83"/>
                <a:gd name="T9" fmla="*/ 3 h 26"/>
                <a:gd name="T10" fmla="*/ 52 w 83"/>
                <a:gd name="T11" fmla="*/ 2 h 26"/>
                <a:gd name="T12" fmla="*/ 39 w 83"/>
                <a:gd name="T13" fmla="*/ 0 h 26"/>
                <a:gd name="T14" fmla="*/ 33 w 83"/>
                <a:gd name="T15" fmla="*/ 1 h 26"/>
                <a:gd name="T16" fmla="*/ 30 w 83"/>
                <a:gd name="T17" fmla="*/ 1 h 26"/>
                <a:gd name="T18" fmla="*/ 15 w 83"/>
                <a:gd name="T19" fmla="*/ 4 h 26"/>
                <a:gd name="T20" fmla="*/ 1 w 83"/>
                <a:gd name="T21" fmla="*/ 11 h 26"/>
                <a:gd name="T22" fmla="*/ 2 w 83"/>
                <a:gd name="T23" fmla="*/ 16 h 26"/>
                <a:gd name="T24" fmla="*/ 11 w 83"/>
                <a:gd name="T25" fmla="*/ 19 h 26"/>
                <a:gd name="T26" fmla="*/ 13 w 83"/>
                <a:gd name="T27" fmla="*/ 19 h 26"/>
                <a:gd name="T28" fmla="*/ 16 w 83"/>
                <a:gd name="T29" fmla="*/ 19 h 26"/>
                <a:gd name="T30" fmla="*/ 23 w 83"/>
                <a:gd name="T31" fmla="*/ 20 h 26"/>
                <a:gd name="T32" fmla="*/ 24 w 83"/>
                <a:gd name="T33" fmla="*/ 22 h 26"/>
                <a:gd name="T34" fmla="*/ 28 w 83"/>
                <a:gd name="T35" fmla="*/ 24 h 26"/>
                <a:gd name="T36" fmla="*/ 35 w 83"/>
                <a:gd name="T37" fmla="*/ 25 h 26"/>
                <a:gd name="T38" fmla="*/ 37 w 83"/>
                <a:gd name="T39" fmla="*/ 25 h 26"/>
                <a:gd name="T40" fmla="*/ 40 w 83"/>
                <a:gd name="T41" fmla="*/ 25 h 26"/>
                <a:gd name="T42" fmla="*/ 42 w 83"/>
                <a:gd name="T43" fmla="*/ 26 h 26"/>
                <a:gd name="T44" fmla="*/ 46 w 83"/>
                <a:gd name="T45" fmla="*/ 26 h 26"/>
                <a:gd name="T46" fmla="*/ 48 w 83"/>
                <a:gd name="T47" fmla="*/ 26 h 26"/>
                <a:gd name="T48" fmla="*/ 55 w 83"/>
                <a:gd name="T49" fmla="*/ 25 h 26"/>
                <a:gd name="T50" fmla="*/ 64 w 83"/>
                <a:gd name="T51" fmla="*/ 24 h 26"/>
                <a:gd name="T52" fmla="*/ 76 w 83"/>
                <a:gd name="T53" fmla="*/ 20 h 26"/>
                <a:gd name="T54" fmla="*/ 77 w 83"/>
                <a:gd name="T55" fmla="*/ 19 h 26"/>
                <a:gd name="T56" fmla="*/ 82 w 83"/>
                <a:gd name="T57" fmla="*/ 1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3" h="26">
                  <a:moveTo>
                    <a:pt x="82" y="10"/>
                  </a:moveTo>
                  <a:cubicBezTo>
                    <a:pt x="81" y="5"/>
                    <a:pt x="74" y="3"/>
                    <a:pt x="71" y="3"/>
                  </a:cubicBezTo>
                  <a:cubicBezTo>
                    <a:pt x="69" y="3"/>
                    <a:pt x="67" y="3"/>
                    <a:pt x="66" y="3"/>
                  </a:cubicBezTo>
                  <a:cubicBezTo>
                    <a:pt x="64" y="4"/>
                    <a:pt x="63" y="4"/>
                    <a:pt x="61" y="4"/>
                  </a:cubicBezTo>
                  <a:cubicBezTo>
                    <a:pt x="60" y="4"/>
                    <a:pt x="59" y="4"/>
                    <a:pt x="59" y="3"/>
                  </a:cubicBezTo>
                  <a:cubicBezTo>
                    <a:pt x="56" y="3"/>
                    <a:pt x="54" y="3"/>
                    <a:pt x="52" y="2"/>
                  </a:cubicBezTo>
                  <a:cubicBezTo>
                    <a:pt x="48" y="1"/>
                    <a:pt x="43" y="0"/>
                    <a:pt x="39" y="0"/>
                  </a:cubicBezTo>
                  <a:cubicBezTo>
                    <a:pt x="37" y="0"/>
                    <a:pt x="35" y="0"/>
                    <a:pt x="33" y="1"/>
                  </a:cubicBezTo>
                  <a:cubicBezTo>
                    <a:pt x="30" y="1"/>
                    <a:pt x="30" y="1"/>
                    <a:pt x="30" y="1"/>
                  </a:cubicBezTo>
                  <a:cubicBezTo>
                    <a:pt x="25" y="3"/>
                    <a:pt x="20" y="4"/>
                    <a:pt x="15" y="4"/>
                  </a:cubicBezTo>
                  <a:cubicBezTo>
                    <a:pt x="11" y="5"/>
                    <a:pt x="3" y="5"/>
                    <a:pt x="1" y="11"/>
                  </a:cubicBezTo>
                  <a:cubicBezTo>
                    <a:pt x="0" y="13"/>
                    <a:pt x="1" y="15"/>
                    <a:pt x="2" y="16"/>
                  </a:cubicBezTo>
                  <a:cubicBezTo>
                    <a:pt x="4" y="19"/>
                    <a:pt x="8" y="19"/>
                    <a:pt x="11" y="19"/>
                  </a:cubicBezTo>
                  <a:cubicBezTo>
                    <a:pt x="12" y="19"/>
                    <a:pt x="12" y="19"/>
                    <a:pt x="13" y="19"/>
                  </a:cubicBezTo>
                  <a:cubicBezTo>
                    <a:pt x="13" y="19"/>
                    <a:pt x="15" y="19"/>
                    <a:pt x="16" y="19"/>
                  </a:cubicBezTo>
                  <a:cubicBezTo>
                    <a:pt x="18" y="19"/>
                    <a:pt x="21" y="19"/>
                    <a:pt x="23" y="20"/>
                  </a:cubicBezTo>
                  <a:cubicBezTo>
                    <a:pt x="23" y="20"/>
                    <a:pt x="23" y="21"/>
                    <a:pt x="24" y="22"/>
                  </a:cubicBezTo>
                  <a:cubicBezTo>
                    <a:pt x="25" y="23"/>
                    <a:pt x="27" y="24"/>
                    <a:pt x="28" y="24"/>
                  </a:cubicBezTo>
                  <a:cubicBezTo>
                    <a:pt x="30" y="25"/>
                    <a:pt x="33" y="25"/>
                    <a:pt x="35" y="25"/>
                  </a:cubicBezTo>
                  <a:cubicBezTo>
                    <a:pt x="37" y="25"/>
                    <a:pt x="37" y="25"/>
                    <a:pt x="37" y="25"/>
                  </a:cubicBezTo>
                  <a:cubicBezTo>
                    <a:pt x="38" y="25"/>
                    <a:pt x="39" y="25"/>
                    <a:pt x="40" y="25"/>
                  </a:cubicBezTo>
                  <a:cubicBezTo>
                    <a:pt x="40" y="25"/>
                    <a:pt x="41" y="26"/>
                    <a:pt x="42" y="26"/>
                  </a:cubicBezTo>
                  <a:cubicBezTo>
                    <a:pt x="43" y="26"/>
                    <a:pt x="45" y="26"/>
                    <a:pt x="46" y="26"/>
                  </a:cubicBezTo>
                  <a:cubicBezTo>
                    <a:pt x="47" y="26"/>
                    <a:pt x="47" y="26"/>
                    <a:pt x="48" y="26"/>
                  </a:cubicBezTo>
                  <a:cubicBezTo>
                    <a:pt x="50" y="26"/>
                    <a:pt x="53" y="26"/>
                    <a:pt x="55" y="25"/>
                  </a:cubicBezTo>
                  <a:cubicBezTo>
                    <a:pt x="58" y="25"/>
                    <a:pt x="61" y="24"/>
                    <a:pt x="64" y="24"/>
                  </a:cubicBezTo>
                  <a:cubicBezTo>
                    <a:pt x="68" y="24"/>
                    <a:pt x="72" y="23"/>
                    <a:pt x="76" y="20"/>
                  </a:cubicBezTo>
                  <a:cubicBezTo>
                    <a:pt x="76" y="19"/>
                    <a:pt x="77" y="19"/>
                    <a:pt x="77" y="19"/>
                  </a:cubicBezTo>
                  <a:cubicBezTo>
                    <a:pt x="79" y="17"/>
                    <a:pt x="83" y="14"/>
                    <a:pt x="82" y="10"/>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Lato Light"/>
              </a:endParaRPr>
            </a:p>
          </p:txBody>
        </p:sp>
        <p:sp>
          <p:nvSpPr>
            <p:cNvPr id="136" name="Freeform 63"/>
            <p:cNvSpPr>
              <a:spLocks noEditPoints="1"/>
            </p:cNvSpPr>
            <p:nvPr/>
          </p:nvSpPr>
          <p:spPr bwMode="auto">
            <a:xfrm>
              <a:off x="14482495" y="3868786"/>
              <a:ext cx="2496979" cy="2756924"/>
            </a:xfrm>
            <a:custGeom>
              <a:avLst/>
              <a:gdLst>
                <a:gd name="T0" fmla="*/ 230 w 458"/>
                <a:gd name="T1" fmla="*/ 169 h 556"/>
                <a:gd name="T2" fmla="*/ 248 w 458"/>
                <a:gd name="T3" fmla="*/ 90 h 556"/>
                <a:gd name="T4" fmla="*/ 223 w 458"/>
                <a:gd name="T5" fmla="*/ 97 h 556"/>
                <a:gd name="T6" fmla="*/ 230 w 458"/>
                <a:gd name="T7" fmla="*/ 67 h 556"/>
                <a:gd name="T8" fmla="*/ 212 w 458"/>
                <a:gd name="T9" fmla="*/ 74 h 556"/>
                <a:gd name="T10" fmla="*/ 200 w 458"/>
                <a:gd name="T11" fmla="*/ 71 h 556"/>
                <a:gd name="T12" fmla="*/ 202 w 458"/>
                <a:gd name="T13" fmla="*/ 59 h 556"/>
                <a:gd name="T14" fmla="*/ 203 w 458"/>
                <a:gd name="T15" fmla="*/ 29 h 556"/>
                <a:gd name="T16" fmla="*/ 183 w 458"/>
                <a:gd name="T17" fmla="*/ 42 h 556"/>
                <a:gd name="T18" fmla="*/ 173 w 458"/>
                <a:gd name="T19" fmla="*/ 44 h 556"/>
                <a:gd name="T20" fmla="*/ 176 w 458"/>
                <a:gd name="T21" fmla="*/ 30 h 556"/>
                <a:gd name="T22" fmla="*/ 167 w 458"/>
                <a:gd name="T23" fmla="*/ 23 h 556"/>
                <a:gd name="T24" fmla="*/ 147 w 458"/>
                <a:gd name="T25" fmla="*/ 21 h 556"/>
                <a:gd name="T26" fmla="*/ 124 w 458"/>
                <a:gd name="T27" fmla="*/ 20 h 556"/>
                <a:gd name="T28" fmla="*/ 107 w 458"/>
                <a:gd name="T29" fmla="*/ 5 h 556"/>
                <a:gd name="T30" fmla="*/ 93 w 458"/>
                <a:gd name="T31" fmla="*/ 5 h 556"/>
                <a:gd name="T32" fmla="*/ 80 w 458"/>
                <a:gd name="T33" fmla="*/ 7 h 556"/>
                <a:gd name="T34" fmla="*/ 69 w 458"/>
                <a:gd name="T35" fmla="*/ 13 h 556"/>
                <a:gd name="T36" fmla="*/ 42 w 458"/>
                <a:gd name="T37" fmla="*/ 49 h 556"/>
                <a:gd name="T38" fmla="*/ 51 w 458"/>
                <a:gd name="T39" fmla="*/ 86 h 556"/>
                <a:gd name="T40" fmla="*/ 25 w 458"/>
                <a:gd name="T41" fmla="*/ 155 h 556"/>
                <a:gd name="T42" fmla="*/ 22 w 458"/>
                <a:gd name="T43" fmla="*/ 203 h 556"/>
                <a:gd name="T44" fmla="*/ 14 w 458"/>
                <a:gd name="T45" fmla="*/ 243 h 556"/>
                <a:gd name="T46" fmla="*/ 3 w 458"/>
                <a:gd name="T47" fmla="*/ 288 h 556"/>
                <a:gd name="T48" fmla="*/ 13 w 458"/>
                <a:gd name="T49" fmla="*/ 341 h 556"/>
                <a:gd name="T50" fmla="*/ 30 w 458"/>
                <a:gd name="T51" fmla="*/ 367 h 556"/>
                <a:gd name="T52" fmla="*/ 40 w 458"/>
                <a:gd name="T53" fmla="*/ 382 h 556"/>
                <a:gd name="T54" fmla="*/ 39 w 458"/>
                <a:gd name="T55" fmla="*/ 407 h 556"/>
                <a:gd name="T56" fmla="*/ 457 w 458"/>
                <a:gd name="T57" fmla="*/ 403 h 556"/>
                <a:gd name="T58" fmla="*/ 111 w 458"/>
                <a:gd name="T59" fmla="*/ 37 h 556"/>
                <a:gd name="T60" fmla="*/ 232 w 458"/>
                <a:gd name="T61" fmla="*/ 212 h 556"/>
                <a:gd name="T62" fmla="*/ 208 w 458"/>
                <a:gd name="T63" fmla="*/ 222 h 556"/>
                <a:gd name="T64" fmla="*/ 226 w 458"/>
                <a:gd name="T65" fmla="*/ 238 h 556"/>
                <a:gd name="T66" fmla="*/ 243 w 458"/>
                <a:gd name="T67" fmla="*/ 243 h 556"/>
                <a:gd name="T68" fmla="*/ 226 w 458"/>
                <a:gd name="T69" fmla="*/ 258 h 556"/>
                <a:gd name="T70" fmla="*/ 200 w 458"/>
                <a:gd name="T71" fmla="*/ 259 h 556"/>
                <a:gd name="T72" fmla="*/ 185 w 458"/>
                <a:gd name="T73" fmla="*/ 265 h 556"/>
                <a:gd name="T74" fmla="*/ 179 w 458"/>
                <a:gd name="T75" fmla="*/ 245 h 556"/>
                <a:gd name="T76" fmla="*/ 152 w 458"/>
                <a:gd name="T77" fmla="*/ 246 h 556"/>
                <a:gd name="T78" fmla="*/ 169 w 458"/>
                <a:gd name="T79" fmla="*/ 236 h 556"/>
                <a:gd name="T80" fmla="*/ 194 w 458"/>
                <a:gd name="T81" fmla="*/ 233 h 556"/>
                <a:gd name="T82" fmla="*/ 171 w 458"/>
                <a:gd name="T83" fmla="*/ 207 h 556"/>
                <a:gd name="T84" fmla="*/ 157 w 458"/>
                <a:gd name="T85" fmla="*/ 199 h 556"/>
                <a:gd name="T86" fmla="*/ 169 w 458"/>
                <a:gd name="T87" fmla="*/ 199 h 556"/>
                <a:gd name="T88" fmla="*/ 202 w 458"/>
                <a:gd name="T89" fmla="*/ 208 h 556"/>
                <a:gd name="T90" fmla="*/ 144 w 458"/>
                <a:gd name="T91" fmla="*/ 195 h 556"/>
                <a:gd name="T92" fmla="*/ 151 w 458"/>
                <a:gd name="T93" fmla="*/ 197 h 556"/>
                <a:gd name="T94" fmla="*/ 146 w 458"/>
                <a:gd name="T95" fmla="*/ 42 h 556"/>
                <a:gd name="T96" fmla="*/ 144 w 458"/>
                <a:gd name="T97" fmla="*/ 36 h 556"/>
                <a:gd name="T98" fmla="*/ 310 w 458"/>
                <a:gd name="T99" fmla="*/ 417 h 556"/>
                <a:gd name="T100" fmla="*/ 291 w 458"/>
                <a:gd name="T101" fmla="*/ 423 h 556"/>
                <a:gd name="T102" fmla="*/ 240 w 458"/>
                <a:gd name="T103" fmla="*/ 442 h 556"/>
                <a:gd name="T104" fmla="*/ 223 w 458"/>
                <a:gd name="T105" fmla="*/ 452 h 556"/>
                <a:gd name="T106" fmla="*/ 196 w 458"/>
                <a:gd name="T107" fmla="*/ 448 h 556"/>
                <a:gd name="T108" fmla="*/ 192 w 458"/>
                <a:gd name="T109" fmla="*/ 435 h 556"/>
                <a:gd name="T110" fmla="*/ 221 w 458"/>
                <a:gd name="T111" fmla="*/ 425 h 556"/>
                <a:gd name="T112" fmla="*/ 218 w 458"/>
                <a:gd name="T113" fmla="*/ 383 h 556"/>
                <a:gd name="T114" fmla="*/ 260 w 458"/>
                <a:gd name="T115" fmla="*/ 431 h 556"/>
                <a:gd name="T116" fmla="*/ 283 w 458"/>
                <a:gd name="T117" fmla="*/ 421 h 556"/>
                <a:gd name="T118" fmla="*/ 313 w 458"/>
                <a:gd name="T119" fmla="*/ 412 h 556"/>
                <a:gd name="T120" fmla="*/ 311 w 458"/>
                <a:gd name="T121" fmla="*/ 415 h 5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58" h="556">
                  <a:moveTo>
                    <a:pt x="345" y="346"/>
                  </a:moveTo>
                  <a:cubicBezTo>
                    <a:pt x="332" y="315"/>
                    <a:pt x="332" y="315"/>
                    <a:pt x="332" y="315"/>
                  </a:cubicBezTo>
                  <a:cubicBezTo>
                    <a:pt x="331" y="315"/>
                    <a:pt x="331" y="315"/>
                    <a:pt x="331" y="315"/>
                  </a:cubicBezTo>
                  <a:cubicBezTo>
                    <a:pt x="324" y="314"/>
                    <a:pt x="303" y="310"/>
                    <a:pt x="293" y="284"/>
                  </a:cubicBezTo>
                  <a:cubicBezTo>
                    <a:pt x="293" y="284"/>
                    <a:pt x="293" y="284"/>
                    <a:pt x="293" y="284"/>
                  </a:cubicBezTo>
                  <a:cubicBezTo>
                    <a:pt x="230" y="169"/>
                    <a:pt x="230" y="169"/>
                    <a:pt x="230" y="169"/>
                  </a:cubicBezTo>
                  <a:cubicBezTo>
                    <a:pt x="261" y="108"/>
                    <a:pt x="261" y="108"/>
                    <a:pt x="261" y="108"/>
                  </a:cubicBezTo>
                  <a:cubicBezTo>
                    <a:pt x="262" y="106"/>
                    <a:pt x="262" y="106"/>
                    <a:pt x="262" y="106"/>
                  </a:cubicBezTo>
                  <a:cubicBezTo>
                    <a:pt x="262" y="105"/>
                    <a:pt x="262" y="105"/>
                    <a:pt x="262" y="105"/>
                  </a:cubicBezTo>
                  <a:cubicBezTo>
                    <a:pt x="262" y="104"/>
                    <a:pt x="261" y="103"/>
                    <a:pt x="261" y="101"/>
                  </a:cubicBezTo>
                  <a:cubicBezTo>
                    <a:pt x="259" y="97"/>
                    <a:pt x="256" y="95"/>
                    <a:pt x="253" y="93"/>
                  </a:cubicBezTo>
                  <a:cubicBezTo>
                    <a:pt x="251" y="92"/>
                    <a:pt x="250" y="91"/>
                    <a:pt x="248" y="90"/>
                  </a:cubicBezTo>
                  <a:cubicBezTo>
                    <a:pt x="247" y="88"/>
                    <a:pt x="244" y="86"/>
                    <a:pt x="241" y="86"/>
                  </a:cubicBezTo>
                  <a:cubicBezTo>
                    <a:pt x="238" y="86"/>
                    <a:pt x="236" y="89"/>
                    <a:pt x="234" y="90"/>
                  </a:cubicBezTo>
                  <a:cubicBezTo>
                    <a:pt x="234" y="90"/>
                    <a:pt x="234" y="91"/>
                    <a:pt x="233" y="91"/>
                  </a:cubicBezTo>
                  <a:cubicBezTo>
                    <a:pt x="233" y="92"/>
                    <a:pt x="232" y="92"/>
                    <a:pt x="231" y="93"/>
                  </a:cubicBezTo>
                  <a:cubicBezTo>
                    <a:pt x="229" y="94"/>
                    <a:pt x="229" y="94"/>
                    <a:pt x="229" y="94"/>
                  </a:cubicBezTo>
                  <a:cubicBezTo>
                    <a:pt x="228" y="95"/>
                    <a:pt x="225" y="97"/>
                    <a:pt x="223" y="97"/>
                  </a:cubicBezTo>
                  <a:cubicBezTo>
                    <a:pt x="223" y="95"/>
                    <a:pt x="224" y="90"/>
                    <a:pt x="224" y="88"/>
                  </a:cubicBezTo>
                  <a:cubicBezTo>
                    <a:pt x="225" y="86"/>
                    <a:pt x="225" y="85"/>
                    <a:pt x="225" y="84"/>
                  </a:cubicBezTo>
                  <a:cubicBezTo>
                    <a:pt x="225" y="82"/>
                    <a:pt x="226" y="80"/>
                    <a:pt x="227" y="78"/>
                  </a:cubicBezTo>
                  <a:cubicBezTo>
                    <a:pt x="227" y="77"/>
                    <a:pt x="227" y="77"/>
                    <a:pt x="227" y="76"/>
                  </a:cubicBezTo>
                  <a:cubicBezTo>
                    <a:pt x="227" y="76"/>
                    <a:pt x="228" y="75"/>
                    <a:pt x="228" y="75"/>
                  </a:cubicBezTo>
                  <a:cubicBezTo>
                    <a:pt x="230" y="73"/>
                    <a:pt x="232" y="70"/>
                    <a:pt x="230" y="67"/>
                  </a:cubicBezTo>
                  <a:cubicBezTo>
                    <a:pt x="229" y="65"/>
                    <a:pt x="228" y="64"/>
                    <a:pt x="226" y="64"/>
                  </a:cubicBezTo>
                  <a:cubicBezTo>
                    <a:pt x="224" y="64"/>
                    <a:pt x="222" y="65"/>
                    <a:pt x="221" y="66"/>
                  </a:cubicBezTo>
                  <a:cubicBezTo>
                    <a:pt x="221" y="67"/>
                    <a:pt x="221" y="67"/>
                    <a:pt x="221" y="67"/>
                  </a:cubicBezTo>
                  <a:cubicBezTo>
                    <a:pt x="220" y="67"/>
                    <a:pt x="219" y="68"/>
                    <a:pt x="219" y="68"/>
                  </a:cubicBezTo>
                  <a:cubicBezTo>
                    <a:pt x="218" y="69"/>
                    <a:pt x="217" y="69"/>
                    <a:pt x="215" y="70"/>
                  </a:cubicBezTo>
                  <a:cubicBezTo>
                    <a:pt x="214" y="71"/>
                    <a:pt x="213" y="72"/>
                    <a:pt x="212" y="74"/>
                  </a:cubicBezTo>
                  <a:cubicBezTo>
                    <a:pt x="211" y="75"/>
                    <a:pt x="211" y="75"/>
                    <a:pt x="211" y="75"/>
                  </a:cubicBezTo>
                  <a:cubicBezTo>
                    <a:pt x="208" y="77"/>
                    <a:pt x="205" y="80"/>
                    <a:pt x="201" y="80"/>
                  </a:cubicBezTo>
                  <a:cubicBezTo>
                    <a:pt x="201" y="80"/>
                    <a:pt x="201" y="80"/>
                    <a:pt x="201" y="80"/>
                  </a:cubicBezTo>
                  <a:cubicBezTo>
                    <a:pt x="201" y="80"/>
                    <a:pt x="200" y="78"/>
                    <a:pt x="200" y="78"/>
                  </a:cubicBezTo>
                  <a:cubicBezTo>
                    <a:pt x="200" y="77"/>
                    <a:pt x="200" y="76"/>
                    <a:pt x="200" y="75"/>
                  </a:cubicBezTo>
                  <a:cubicBezTo>
                    <a:pt x="200" y="74"/>
                    <a:pt x="200" y="73"/>
                    <a:pt x="200" y="71"/>
                  </a:cubicBezTo>
                  <a:cubicBezTo>
                    <a:pt x="200" y="70"/>
                    <a:pt x="200" y="69"/>
                    <a:pt x="200" y="67"/>
                  </a:cubicBezTo>
                  <a:cubicBezTo>
                    <a:pt x="200" y="66"/>
                    <a:pt x="200" y="65"/>
                    <a:pt x="200" y="64"/>
                  </a:cubicBezTo>
                  <a:cubicBezTo>
                    <a:pt x="200" y="64"/>
                    <a:pt x="200" y="64"/>
                    <a:pt x="200" y="64"/>
                  </a:cubicBezTo>
                  <a:cubicBezTo>
                    <a:pt x="200" y="64"/>
                    <a:pt x="200" y="64"/>
                    <a:pt x="200" y="64"/>
                  </a:cubicBezTo>
                  <a:cubicBezTo>
                    <a:pt x="200" y="63"/>
                    <a:pt x="201" y="63"/>
                    <a:pt x="201" y="62"/>
                  </a:cubicBezTo>
                  <a:cubicBezTo>
                    <a:pt x="201" y="61"/>
                    <a:pt x="202" y="60"/>
                    <a:pt x="202" y="59"/>
                  </a:cubicBezTo>
                  <a:cubicBezTo>
                    <a:pt x="202" y="58"/>
                    <a:pt x="202" y="58"/>
                    <a:pt x="203" y="57"/>
                  </a:cubicBezTo>
                  <a:cubicBezTo>
                    <a:pt x="203" y="56"/>
                    <a:pt x="203" y="54"/>
                    <a:pt x="203" y="53"/>
                  </a:cubicBezTo>
                  <a:cubicBezTo>
                    <a:pt x="203" y="53"/>
                    <a:pt x="204" y="52"/>
                    <a:pt x="204" y="52"/>
                  </a:cubicBezTo>
                  <a:cubicBezTo>
                    <a:pt x="204" y="50"/>
                    <a:pt x="204" y="49"/>
                    <a:pt x="205" y="48"/>
                  </a:cubicBezTo>
                  <a:cubicBezTo>
                    <a:pt x="206" y="44"/>
                    <a:pt x="207" y="41"/>
                    <a:pt x="206" y="37"/>
                  </a:cubicBezTo>
                  <a:cubicBezTo>
                    <a:pt x="206" y="34"/>
                    <a:pt x="205" y="31"/>
                    <a:pt x="203" y="29"/>
                  </a:cubicBezTo>
                  <a:cubicBezTo>
                    <a:pt x="201" y="27"/>
                    <a:pt x="200" y="26"/>
                    <a:pt x="198" y="26"/>
                  </a:cubicBezTo>
                  <a:cubicBezTo>
                    <a:pt x="197" y="26"/>
                    <a:pt x="195" y="26"/>
                    <a:pt x="193" y="29"/>
                  </a:cubicBezTo>
                  <a:cubicBezTo>
                    <a:pt x="192" y="31"/>
                    <a:pt x="191" y="35"/>
                    <a:pt x="191" y="39"/>
                  </a:cubicBezTo>
                  <a:cubicBezTo>
                    <a:pt x="191" y="39"/>
                    <a:pt x="191" y="39"/>
                    <a:pt x="191" y="39"/>
                  </a:cubicBezTo>
                  <a:cubicBezTo>
                    <a:pt x="190" y="39"/>
                    <a:pt x="189" y="39"/>
                    <a:pt x="188" y="39"/>
                  </a:cubicBezTo>
                  <a:cubicBezTo>
                    <a:pt x="187" y="39"/>
                    <a:pt x="185" y="40"/>
                    <a:pt x="183" y="42"/>
                  </a:cubicBezTo>
                  <a:cubicBezTo>
                    <a:pt x="182" y="42"/>
                    <a:pt x="182" y="43"/>
                    <a:pt x="181" y="43"/>
                  </a:cubicBezTo>
                  <a:cubicBezTo>
                    <a:pt x="179" y="44"/>
                    <a:pt x="179" y="44"/>
                    <a:pt x="179" y="44"/>
                  </a:cubicBezTo>
                  <a:cubicBezTo>
                    <a:pt x="179" y="44"/>
                    <a:pt x="179" y="44"/>
                    <a:pt x="178" y="45"/>
                  </a:cubicBezTo>
                  <a:cubicBezTo>
                    <a:pt x="177" y="45"/>
                    <a:pt x="175" y="46"/>
                    <a:pt x="175" y="46"/>
                  </a:cubicBezTo>
                  <a:cubicBezTo>
                    <a:pt x="174" y="46"/>
                    <a:pt x="174" y="46"/>
                    <a:pt x="174" y="45"/>
                  </a:cubicBezTo>
                  <a:cubicBezTo>
                    <a:pt x="173" y="45"/>
                    <a:pt x="173" y="44"/>
                    <a:pt x="173" y="44"/>
                  </a:cubicBezTo>
                  <a:cubicBezTo>
                    <a:pt x="173" y="43"/>
                    <a:pt x="172" y="41"/>
                    <a:pt x="171" y="40"/>
                  </a:cubicBezTo>
                  <a:cubicBezTo>
                    <a:pt x="169" y="39"/>
                    <a:pt x="167" y="38"/>
                    <a:pt x="165" y="38"/>
                  </a:cubicBezTo>
                  <a:cubicBezTo>
                    <a:pt x="166" y="38"/>
                    <a:pt x="167" y="38"/>
                    <a:pt x="168" y="37"/>
                  </a:cubicBezTo>
                  <a:cubicBezTo>
                    <a:pt x="168" y="37"/>
                    <a:pt x="169" y="37"/>
                    <a:pt x="169" y="37"/>
                  </a:cubicBezTo>
                  <a:cubicBezTo>
                    <a:pt x="170" y="37"/>
                    <a:pt x="171" y="37"/>
                    <a:pt x="172" y="37"/>
                  </a:cubicBezTo>
                  <a:cubicBezTo>
                    <a:pt x="176" y="36"/>
                    <a:pt x="176" y="31"/>
                    <a:pt x="176" y="30"/>
                  </a:cubicBezTo>
                  <a:cubicBezTo>
                    <a:pt x="176" y="28"/>
                    <a:pt x="175" y="25"/>
                    <a:pt x="170" y="25"/>
                  </a:cubicBezTo>
                  <a:cubicBezTo>
                    <a:pt x="170" y="25"/>
                    <a:pt x="170" y="25"/>
                    <a:pt x="170" y="25"/>
                  </a:cubicBezTo>
                  <a:cubicBezTo>
                    <a:pt x="169" y="25"/>
                    <a:pt x="169" y="25"/>
                    <a:pt x="168" y="26"/>
                  </a:cubicBezTo>
                  <a:cubicBezTo>
                    <a:pt x="168" y="26"/>
                    <a:pt x="168" y="26"/>
                    <a:pt x="168" y="26"/>
                  </a:cubicBezTo>
                  <a:cubicBezTo>
                    <a:pt x="168" y="26"/>
                    <a:pt x="168" y="26"/>
                    <a:pt x="168" y="26"/>
                  </a:cubicBezTo>
                  <a:cubicBezTo>
                    <a:pt x="168" y="25"/>
                    <a:pt x="167" y="24"/>
                    <a:pt x="167" y="23"/>
                  </a:cubicBezTo>
                  <a:cubicBezTo>
                    <a:pt x="165" y="21"/>
                    <a:pt x="162" y="20"/>
                    <a:pt x="158" y="20"/>
                  </a:cubicBezTo>
                  <a:cubicBezTo>
                    <a:pt x="157" y="20"/>
                    <a:pt x="156" y="20"/>
                    <a:pt x="155" y="21"/>
                  </a:cubicBezTo>
                  <a:cubicBezTo>
                    <a:pt x="153" y="21"/>
                    <a:pt x="153" y="22"/>
                    <a:pt x="152" y="22"/>
                  </a:cubicBezTo>
                  <a:cubicBezTo>
                    <a:pt x="151" y="23"/>
                    <a:pt x="151" y="23"/>
                    <a:pt x="151" y="23"/>
                  </a:cubicBezTo>
                  <a:cubicBezTo>
                    <a:pt x="151" y="23"/>
                    <a:pt x="151" y="23"/>
                    <a:pt x="150" y="23"/>
                  </a:cubicBezTo>
                  <a:cubicBezTo>
                    <a:pt x="150" y="22"/>
                    <a:pt x="149" y="21"/>
                    <a:pt x="147" y="21"/>
                  </a:cubicBezTo>
                  <a:cubicBezTo>
                    <a:pt x="146" y="20"/>
                    <a:pt x="144" y="20"/>
                    <a:pt x="143" y="20"/>
                  </a:cubicBezTo>
                  <a:cubicBezTo>
                    <a:pt x="141" y="20"/>
                    <a:pt x="140" y="20"/>
                    <a:pt x="139" y="20"/>
                  </a:cubicBezTo>
                  <a:cubicBezTo>
                    <a:pt x="138" y="20"/>
                    <a:pt x="137" y="20"/>
                    <a:pt x="137" y="20"/>
                  </a:cubicBezTo>
                  <a:cubicBezTo>
                    <a:pt x="135" y="20"/>
                    <a:pt x="134" y="20"/>
                    <a:pt x="133" y="20"/>
                  </a:cubicBezTo>
                  <a:cubicBezTo>
                    <a:pt x="126" y="20"/>
                    <a:pt x="126" y="20"/>
                    <a:pt x="126" y="20"/>
                  </a:cubicBezTo>
                  <a:cubicBezTo>
                    <a:pt x="125" y="20"/>
                    <a:pt x="125" y="20"/>
                    <a:pt x="124" y="20"/>
                  </a:cubicBezTo>
                  <a:cubicBezTo>
                    <a:pt x="123" y="20"/>
                    <a:pt x="122" y="21"/>
                    <a:pt x="121" y="21"/>
                  </a:cubicBezTo>
                  <a:cubicBezTo>
                    <a:pt x="117" y="21"/>
                    <a:pt x="115" y="20"/>
                    <a:pt x="114" y="19"/>
                  </a:cubicBezTo>
                  <a:cubicBezTo>
                    <a:pt x="114" y="18"/>
                    <a:pt x="114" y="18"/>
                    <a:pt x="115" y="17"/>
                  </a:cubicBezTo>
                  <a:cubicBezTo>
                    <a:pt x="115" y="16"/>
                    <a:pt x="116" y="14"/>
                    <a:pt x="116" y="12"/>
                  </a:cubicBezTo>
                  <a:cubicBezTo>
                    <a:pt x="116" y="8"/>
                    <a:pt x="113" y="5"/>
                    <a:pt x="108" y="5"/>
                  </a:cubicBezTo>
                  <a:cubicBezTo>
                    <a:pt x="108" y="5"/>
                    <a:pt x="108" y="5"/>
                    <a:pt x="107" y="5"/>
                  </a:cubicBezTo>
                  <a:cubicBezTo>
                    <a:pt x="107" y="5"/>
                    <a:pt x="106" y="5"/>
                    <a:pt x="106" y="6"/>
                  </a:cubicBezTo>
                  <a:cubicBezTo>
                    <a:pt x="106" y="5"/>
                    <a:pt x="106" y="5"/>
                    <a:pt x="105" y="5"/>
                  </a:cubicBezTo>
                  <a:cubicBezTo>
                    <a:pt x="105" y="5"/>
                    <a:pt x="105" y="5"/>
                    <a:pt x="104" y="4"/>
                  </a:cubicBezTo>
                  <a:cubicBezTo>
                    <a:pt x="103" y="3"/>
                    <a:pt x="102" y="2"/>
                    <a:pt x="99" y="2"/>
                  </a:cubicBezTo>
                  <a:cubicBezTo>
                    <a:pt x="99" y="2"/>
                    <a:pt x="98" y="2"/>
                    <a:pt x="97" y="2"/>
                  </a:cubicBezTo>
                  <a:cubicBezTo>
                    <a:pt x="95" y="3"/>
                    <a:pt x="94" y="4"/>
                    <a:pt x="93" y="5"/>
                  </a:cubicBezTo>
                  <a:cubicBezTo>
                    <a:pt x="93" y="5"/>
                    <a:pt x="93" y="5"/>
                    <a:pt x="93" y="5"/>
                  </a:cubicBezTo>
                  <a:cubicBezTo>
                    <a:pt x="93" y="5"/>
                    <a:pt x="93" y="5"/>
                    <a:pt x="93" y="5"/>
                  </a:cubicBezTo>
                  <a:cubicBezTo>
                    <a:pt x="92" y="3"/>
                    <a:pt x="91" y="0"/>
                    <a:pt x="87" y="0"/>
                  </a:cubicBezTo>
                  <a:cubicBezTo>
                    <a:pt x="87" y="0"/>
                    <a:pt x="86" y="1"/>
                    <a:pt x="85" y="1"/>
                  </a:cubicBezTo>
                  <a:cubicBezTo>
                    <a:pt x="82" y="2"/>
                    <a:pt x="81" y="4"/>
                    <a:pt x="81" y="6"/>
                  </a:cubicBezTo>
                  <a:cubicBezTo>
                    <a:pt x="80" y="6"/>
                    <a:pt x="80" y="7"/>
                    <a:pt x="80" y="7"/>
                  </a:cubicBezTo>
                  <a:cubicBezTo>
                    <a:pt x="80" y="8"/>
                    <a:pt x="80" y="8"/>
                    <a:pt x="79" y="8"/>
                  </a:cubicBezTo>
                  <a:cubicBezTo>
                    <a:pt x="78" y="9"/>
                    <a:pt x="77" y="11"/>
                    <a:pt x="77" y="14"/>
                  </a:cubicBezTo>
                  <a:cubicBezTo>
                    <a:pt x="77" y="14"/>
                    <a:pt x="77" y="14"/>
                    <a:pt x="77" y="14"/>
                  </a:cubicBezTo>
                  <a:cubicBezTo>
                    <a:pt x="76" y="14"/>
                    <a:pt x="73" y="7"/>
                    <a:pt x="73" y="7"/>
                  </a:cubicBezTo>
                  <a:cubicBezTo>
                    <a:pt x="70" y="11"/>
                    <a:pt x="70" y="11"/>
                    <a:pt x="70" y="11"/>
                  </a:cubicBezTo>
                  <a:cubicBezTo>
                    <a:pt x="70" y="12"/>
                    <a:pt x="70" y="13"/>
                    <a:pt x="69" y="13"/>
                  </a:cubicBezTo>
                  <a:cubicBezTo>
                    <a:pt x="68" y="15"/>
                    <a:pt x="67" y="17"/>
                    <a:pt x="65" y="19"/>
                  </a:cubicBezTo>
                  <a:cubicBezTo>
                    <a:pt x="64" y="22"/>
                    <a:pt x="62" y="25"/>
                    <a:pt x="59" y="27"/>
                  </a:cubicBezTo>
                  <a:cubicBezTo>
                    <a:pt x="58" y="28"/>
                    <a:pt x="56" y="29"/>
                    <a:pt x="54" y="30"/>
                  </a:cubicBezTo>
                  <a:cubicBezTo>
                    <a:pt x="51" y="32"/>
                    <a:pt x="48" y="33"/>
                    <a:pt x="47" y="36"/>
                  </a:cubicBezTo>
                  <a:cubicBezTo>
                    <a:pt x="45" y="38"/>
                    <a:pt x="45" y="40"/>
                    <a:pt x="44" y="43"/>
                  </a:cubicBezTo>
                  <a:cubicBezTo>
                    <a:pt x="44" y="45"/>
                    <a:pt x="43" y="47"/>
                    <a:pt x="42" y="49"/>
                  </a:cubicBezTo>
                  <a:cubicBezTo>
                    <a:pt x="39" y="54"/>
                    <a:pt x="36" y="57"/>
                    <a:pt x="31" y="61"/>
                  </a:cubicBezTo>
                  <a:cubicBezTo>
                    <a:pt x="30" y="62"/>
                    <a:pt x="30" y="62"/>
                    <a:pt x="30" y="62"/>
                  </a:cubicBezTo>
                  <a:cubicBezTo>
                    <a:pt x="29" y="63"/>
                    <a:pt x="27" y="66"/>
                    <a:pt x="27" y="68"/>
                  </a:cubicBezTo>
                  <a:cubicBezTo>
                    <a:pt x="27" y="70"/>
                    <a:pt x="28" y="73"/>
                    <a:pt x="31" y="75"/>
                  </a:cubicBezTo>
                  <a:cubicBezTo>
                    <a:pt x="33" y="77"/>
                    <a:pt x="37" y="78"/>
                    <a:pt x="41" y="80"/>
                  </a:cubicBezTo>
                  <a:cubicBezTo>
                    <a:pt x="45" y="81"/>
                    <a:pt x="50" y="83"/>
                    <a:pt x="51" y="86"/>
                  </a:cubicBezTo>
                  <a:cubicBezTo>
                    <a:pt x="52" y="89"/>
                    <a:pt x="52" y="92"/>
                    <a:pt x="50" y="96"/>
                  </a:cubicBezTo>
                  <a:cubicBezTo>
                    <a:pt x="49" y="99"/>
                    <a:pt x="45" y="102"/>
                    <a:pt x="41" y="105"/>
                  </a:cubicBezTo>
                  <a:cubicBezTo>
                    <a:pt x="35" y="111"/>
                    <a:pt x="28" y="117"/>
                    <a:pt x="31" y="123"/>
                  </a:cubicBezTo>
                  <a:cubicBezTo>
                    <a:pt x="32" y="125"/>
                    <a:pt x="34" y="127"/>
                    <a:pt x="36" y="129"/>
                  </a:cubicBezTo>
                  <a:cubicBezTo>
                    <a:pt x="41" y="132"/>
                    <a:pt x="44" y="135"/>
                    <a:pt x="41" y="140"/>
                  </a:cubicBezTo>
                  <a:cubicBezTo>
                    <a:pt x="38" y="146"/>
                    <a:pt x="31" y="151"/>
                    <a:pt x="25" y="155"/>
                  </a:cubicBezTo>
                  <a:cubicBezTo>
                    <a:pt x="23" y="157"/>
                    <a:pt x="23" y="157"/>
                    <a:pt x="23" y="157"/>
                  </a:cubicBezTo>
                  <a:cubicBezTo>
                    <a:pt x="15" y="162"/>
                    <a:pt x="16" y="170"/>
                    <a:pt x="16" y="178"/>
                  </a:cubicBezTo>
                  <a:cubicBezTo>
                    <a:pt x="17" y="180"/>
                    <a:pt x="17" y="180"/>
                    <a:pt x="17" y="180"/>
                  </a:cubicBezTo>
                  <a:cubicBezTo>
                    <a:pt x="17" y="184"/>
                    <a:pt x="18" y="186"/>
                    <a:pt x="20" y="189"/>
                  </a:cubicBezTo>
                  <a:cubicBezTo>
                    <a:pt x="20" y="190"/>
                    <a:pt x="21" y="191"/>
                    <a:pt x="22" y="192"/>
                  </a:cubicBezTo>
                  <a:cubicBezTo>
                    <a:pt x="23" y="195"/>
                    <a:pt x="23" y="199"/>
                    <a:pt x="22" y="203"/>
                  </a:cubicBezTo>
                  <a:cubicBezTo>
                    <a:pt x="22" y="204"/>
                    <a:pt x="22" y="205"/>
                    <a:pt x="22" y="206"/>
                  </a:cubicBezTo>
                  <a:cubicBezTo>
                    <a:pt x="22" y="208"/>
                    <a:pt x="22" y="208"/>
                    <a:pt x="22" y="208"/>
                  </a:cubicBezTo>
                  <a:cubicBezTo>
                    <a:pt x="21" y="212"/>
                    <a:pt x="21" y="217"/>
                    <a:pt x="21" y="222"/>
                  </a:cubicBezTo>
                  <a:cubicBezTo>
                    <a:pt x="21" y="222"/>
                    <a:pt x="22" y="223"/>
                    <a:pt x="22" y="224"/>
                  </a:cubicBezTo>
                  <a:cubicBezTo>
                    <a:pt x="22" y="227"/>
                    <a:pt x="23" y="230"/>
                    <a:pt x="21" y="234"/>
                  </a:cubicBezTo>
                  <a:cubicBezTo>
                    <a:pt x="20" y="238"/>
                    <a:pt x="17" y="240"/>
                    <a:pt x="14" y="243"/>
                  </a:cubicBezTo>
                  <a:cubicBezTo>
                    <a:pt x="12" y="245"/>
                    <a:pt x="10" y="246"/>
                    <a:pt x="9" y="249"/>
                  </a:cubicBezTo>
                  <a:cubicBezTo>
                    <a:pt x="7" y="252"/>
                    <a:pt x="7" y="256"/>
                    <a:pt x="8" y="261"/>
                  </a:cubicBezTo>
                  <a:cubicBezTo>
                    <a:pt x="8" y="262"/>
                    <a:pt x="8" y="264"/>
                    <a:pt x="8" y="265"/>
                  </a:cubicBezTo>
                  <a:cubicBezTo>
                    <a:pt x="9" y="270"/>
                    <a:pt x="7" y="273"/>
                    <a:pt x="4" y="276"/>
                  </a:cubicBezTo>
                  <a:cubicBezTo>
                    <a:pt x="4" y="277"/>
                    <a:pt x="3" y="278"/>
                    <a:pt x="2" y="280"/>
                  </a:cubicBezTo>
                  <a:cubicBezTo>
                    <a:pt x="0" y="284"/>
                    <a:pt x="1" y="285"/>
                    <a:pt x="3" y="288"/>
                  </a:cubicBezTo>
                  <a:cubicBezTo>
                    <a:pt x="4" y="289"/>
                    <a:pt x="5" y="290"/>
                    <a:pt x="6" y="291"/>
                  </a:cubicBezTo>
                  <a:cubicBezTo>
                    <a:pt x="8" y="296"/>
                    <a:pt x="8" y="301"/>
                    <a:pt x="8" y="307"/>
                  </a:cubicBezTo>
                  <a:cubicBezTo>
                    <a:pt x="8" y="311"/>
                    <a:pt x="8" y="315"/>
                    <a:pt x="9" y="319"/>
                  </a:cubicBezTo>
                  <a:cubicBezTo>
                    <a:pt x="10" y="321"/>
                    <a:pt x="11" y="322"/>
                    <a:pt x="12" y="324"/>
                  </a:cubicBezTo>
                  <a:cubicBezTo>
                    <a:pt x="14" y="326"/>
                    <a:pt x="15" y="328"/>
                    <a:pt x="15" y="330"/>
                  </a:cubicBezTo>
                  <a:cubicBezTo>
                    <a:pt x="16" y="335"/>
                    <a:pt x="14" y="338"/>
                    <a:pt x="13" y="341"/>
                  </a:cubicBezTo>
                  <a:cubicBezTo>
                    <a:pt x="11" y="343"/>
                    <a:pt x="10" y="345"/>
                    <a:pt x="10" y="348"/>
                  </a:cubicBezTo>
                  <a:cubicBezTo>
                    <a:pt x="9" y="352"/>
                    <a:pt x="11" y="356"/>
                    <a:pt x="14" y="358"/>
                  </a:cubicBezTo>
                  <a:cubicBezTo>
                    <a:pt x="16" y="359"/>
                    <a:pt x="18" y="360"/>
                    <a:pt x="20" y="360"/>
                  </a:cubicBezTo>
                  <a:cubicBezTo>
                    <a:pt x="22" y="360"/>
                    <a:pt x="24" y="361"/>
                    <a:pt x="26" y="362"/>
                  </a:cubicBezTo>
                  <a:cubicBezTo>
                    <a:pt x="27" y="363"/>
                    <a:pt x="27" y="363"/>
                    <a:pt x="28" y="364"/>
                  </a:cubicBezTo>
                  <a:cubicBezTo>
                    <a:pt x="29" y="365"/>
                    <a:pt x="29" y="366"/>
                    <a:pt x="30" y="367"/>
                  </a:cubicBezTo>
                  <a:cubicBezTo>
                    <a:pt x="32" y="368"/>
                    <a:pt x="33" y="368"/>
                    <a:pt x="35" y="368"/>
                  </a:cubicBezTo>
                  <a:cubicBezTo>
                    <a:pt x="35" y="368"/>
                    <a:pt x="36" y="368"/>
                    <a:pt x="37" y="368"/>
                  </a:cubicBezTo>
                  <a:cubicBezTo>
                    <a:pt x="38" y="368"/>
                    <a:pt x="38" y="368"/>
                    <a:pt x="39" y="368"/>
                  </a:cubicBezTo>
                  <a:cubicBezTo>
                    <a:pt x="42" y="368"/>
                    <a:pt x="44" y="368"/>
                    <a:pt x="45" y="370"/>
                  </a:cubicBezTo>
                  <a:cubicBezTo>
                    <a:pt x="47" y="373"/>
                    <a:pt x="46" y="375"/>
                    <a:pt x="42" y="379"/>
                  </a:cubicBezTo>
                  <a:cubicBezTo>
                    <a:pt x="41" y="380"/>
                    <a:pt x="41" y="381"/>
                    <a:pt x="40" y="382"/>
                  </a:cubicBezTo>
                  <a:cubicBezTo>
                    <a:pt x="38" y="385"/>
                    <a:pt x="39" y="388"/>
                    <a:pt x="39" y="392"/>
                  </a:cubicBezTo>
                  <a:cubicBezTo>
                    <a:pt x="40" y="394"/>
                    <a:pt x="40" y="396"/>
                    <a:pt x="40" y="399"/>
                  </a:cubicBezTo>
                  <a:cubicBezTo>
                    <a:pt x="39" y="401"/>
                    <a:pt x="39" y="402"/>
                    <a:pt x="39" y="402"/>
                  </a:cubicBezTo>
                  <a:cubicBezTo>
                    <a:pt x="38" y="403"/>
                    <a:pt x="38" y="403"/>
                    <a:pt x="38" y="404"/>
                  </a:cubicBezTo>
                  <a:cubicBezTo>
                    <a:pt x="37" y="406"/>
                    <a:pt x="37" y="406"/>
                    <a:pt x="37" y="406"/>
                  </a:cubicBezTo>
                  <a:cubicBezTo>
                    <a:pt x="39" y="407"/>
                    <a:pt x="39" y="407"/>
                    <a:pt x="39" y="407"/>
                  </a:cubicBezTo>
                  <a:cubicBezTo>
                    <a:pt x="60" y="420"/>
                    <a:pt x="82" y="432"/>
                    <a:pt x="103" y="444"/>
                  </a:cubicBezTo>
                  <a:cubicBezTo>
                    <a:pt x="103" y="444"/>
                    <a:pt x="103" y="444"/>
                    <a:pt x="103" y="444"/>
                  </a:cubicBezTo>
                  <a:cubicBezTo>
                    <a:pt x="268" y="530"/>
                    <a:pt x="401" y="552"/>
                    <a:pt x="426" y="556"/>
                  </a:cubicBezTo>
                  <a:cubicBezTo>
                    <a:pt x="429" y="556"/>
                    <a:pt x="429" y="556"/>
                    <a:pt x="429" y="556"/>
                  </a:cubicBezTo>
                  <a:cubicBezTo>
                    <a:pt x="430" y="553"/>
                    <a:pt x="430" y="553"/>
                    <a:pt x="430" y="553"/>
                  </a:cubicBezTo>
                  <a:cubicBezTo>
                    <a:pt x="443" y="468"/>
                    <a:pt x="453" y="418"/>
                    <a:pt x="457" y="403"/>
                  </a:cubicBezTo>
                  <a:cubicBezTo>
                    <a:pt x="458" y="401"/>
                    <a:pt x="458" y="401"/>
                    <a:pt x="458" y="401"/>
                  </a:cubicBezTo>
                  <a:lnTo>
                    <a:pt x="345" y="346"/>
                  </a:lnTo>
                  <a:close/>
                  <a:moveTo>
                    <a:pt x="106" y="44"/>
                  </a:moveTo>
                  <a:cubicBezTo>
                    <a:pt x="106" y="44"/>
                    <a:pt x="105" y="44"/>
                    <a:pt x="105" y="43"/>
                  </a:cubicBezTo>
                  <a:cubicBezTo>
                    <a:pt x="104" y="43"/>
                    <a:pt x="104" y="42"/>
                    <a:pt x="104" y="41"/>
                  </a:cubicBezTo>
                  <a:cubicBezTo>
                    <a:pt x="104" y="39"/>
                    <a:pt x="106" y="38"/>
                    <a:pt x="111" y="37"/>
                  </a:cubicBezTo>
                  <a:cubicBezTo>
                    <a:pt x="111" y="37"/>
                    <a:pt x="112" y="37"/>
                    <a:pt x="112" y="37"/>
                  </a:cubicBezTo>
                  <a:cubicBezTo>
                    <a:pt x="112" y="38"/>
                    <a:pt x="111" y="38"/>
                    <a:pt x="111" y="39"/>
                  </a:cubicBezTo>
                  <a:cubicBezTo>
                    <a:pt x="111" y="40"/>
                    <a:pt x="110" y="40"/>
                    <a:pt x="110" y="40"/>
                  </a:cubicBezTo>
                  <a:cubicBezTo>
                    <a:pt x="109" y="42"/>
                    <a:pt x="109" y="43"/>
                    <a:pt x="107" y="44"/>
                  </a:cubicBezTo>
                  <a:cubicBezTo>
                    <a:pt x="107" y="44"/>
                    <a:pt x="107" y="44"/>
                    <a:pt x="106" y="44"/>
                  </a:cubicBezTo>
                  <a:close/>
                  <a:moveTo>
                    <a:pt x="232" y="212"/>
                  </a:moveTo>
                  <a:cubicBezTo>
                    <a:pt x="231" y="212"/>
                    <a:pt x="230" y="212"/>
                    <a:pt x="229" y="212"/>
                  </a:cubicBezTo>
                  <a:cubicBezTo>
                    <a:pt x="229" y="212"/>
                    <a:pt x="229" y="212"/>
                    <a:pt x="229" y="212"/>
                  </a:cubicBezTo>
                  <a:cubicBezTo>
                    <a:pt x="228" y="212"/>
                    <a:pt x="227" y="212"/>
                    <a:pt x="226" y="212"/>
                  </a:cubicBezTo>
                  <a:cubicBezTo>
                    <a:pt x="225" y="212"/>
                    <a:pt x="224" y="212"/>
                    <a:pt x="222" y="212"/>
                  </a:cubicBezTo>
                  <a:cubicBezTo>
                    <a:pt x="220" y="212"/>
                    <a:pt x="217" y="212"/>
                    <a:pt x="214" y="214"/>
                  </a:cubicBezTo>
                  <a:cubicBezTo>
                    <a:pt x="212" y="216"/>
                    <a:pt x="208" y="218"/>
                    <a:pt x="208" y="222"/>
                  </a:cubicBezTo>
                  <a:cubicBezTo>
                    <a:pt x="208" y="225"/>
                    <a:pt x="211" y="227"/>
                    <a:pt x="213" y="228"/>
                  </a:cubicBezTo>
                  <a:cubicBezTo>
                    <a:pt x="213" y="228"/>
                    <a:pt x="213" y="228"/>
                    <a:pt x="213" y="228"/>
                  </a:cubicBezTo>
                  <a:cubicBezTo>
                    <a:pt x="217" y="230"/>
                    <a:pt x="220" y="232"/>
                    <a:pt x="222" y="235"/>
                  </a:cubicBezTo>
                  <a:cubicBezTo>
                    <a:pt x="222" y="236"/>
                    <a:pt x="222" y="236"/>
                    <a:pt x="222" y="236"/>
                  </a:cubicBezTo>
                  <a:cubicBezTo>
                    <a:pt x="223" y="236"/>
                    <a:pt x="223" y="236"/>
                    <a:pt x="223" y="236"/>
                  </a:cubicBezTo>
                  <a:cubicBezTo>
                    <a:pt x="224" y="237"/>
                    <a:pt x="225" y="237"/>
                    <a:pt x="226" y="238"/>
                  </a:cubicBezTo>
                  <a:cubicBezTo>
                    <a:pt x="228" y="239"/>
                    <a:pt x="230" y="240"/>
                    <a:pt x="233" y="240"/>
                  </a:cubicBezTo>
                  <a:cubicBezTo>
                    <a:pt x="233" y="240"/>
                    <a:pt x="234" y="240"/>
                    <a:pt x="234" y="240"/>
                  </a:cubicBezTo>
                  <a:cubicBezTo>
                    <a:pt x="237" y="240"/>
                    <a:pt x="239" y="239"/>
                    <a:pt x="241" y="238"/>
                  </a:cubicBezTo>
                  <a:cubicBezTo>
                    <a:pt x="242" y="237"/>
                    <a:pt x="243" y="237"/>
                    <a:pt x="244" y="236"/>
                  </a:cubicBezTo>
                  <a:cubicBezTo>
                    <a:pt x="244" y="236"/>
                    <a:pt x="245" y="236"/>
                    <a:pt x="244" y="236"/>
                  </a:cubicBezTo>
                  <a:cubicBezTo>
                    <a:pt x="245" y="237"/>
                    <a:pt x="244" y="241"/>
                    <a:pt x="243" y="243"/>
                  </a:cubicBezTo>
                  <a:cubicBezTo>
                    <a:pt x="242" y="244"/>
                    <a:pt x="240" y="245"/>
                    <a:pt x="238" y="246"/>
                  </a:cubicBezTo>
                  <a:cubicBezTo>
                    <a:pt x="235" y="248"/>
                    <a:pt x="231" y="250"/>
                    <a:pt x="230" y="255"/>
                  </a:cubicBezTo>
                  <a:cubicBezTo>
                    <a:pt x="230" y="255"/>
                    <a:pt x="230" y="256"/>
                    <a:pt x="230" y="257"/>
                  </a:cubicBezTo>
                  <a:cubicBezTo>
                    <a:pt x="230" y="258"/>
                    <a:pt x="230" y="259"/>
                    <a:pt x="230" y="259"/>
                  </a:cubicBezTo>
                  <a:cubicBezTo>
                    <a:pt x="230" y="259"/>
                    <a:pt x="229" y="259"/>
                    <a:pt x="229" y="259"/>
                  </a:cubicBezTo>
                  <a:cubicBezTo>
                    <a:pt x="228" y="259"/>
                    <a:pt x="226" y="259"/>
                    <a:pt x="226" y="258"/>
                  </a:cubicBezTo>
                  <a:cubicBezTo>
                    <a:pt x="225" y="258"/>
                    <a:pt x="225" y="257"/>
                    <a:pt x="224" y="256"/>
                  </a:cubicBezTo>
                  <a:cubicBezTo>
                    <a:pt x="223" y="254"/>
                    <a:pt x="223" y="253"/>
                    <a:pt x="221" y="252"/>
                  </a:cubicBezTo>
                  <a:cubicBezTo>
                    <a:pt x="219" y="249"/>
                    <a:pt x="214" y="248"/>
                    <a:pt x="212" y="247"/>
                  </a:cubicBezTo>
                  <a:cubicBezTo>
                    <a:pt x="211" y="247"/>
                    <a:pt x="211" y="247"/>
                    <a:pt x="210" y="247"/>
                  </a:cubicBezTo>
                  <a:cubicBezTo>
                    <a:pt x="207" y="247"/>
                    <a:pt x="202" y="249"/>
                    <a:pt x="200" y="252"/>
                  </a:cubicBezTo>
                  <a:cubicBezTo>
                    <a:pt x="199" y="254"/>
                    <a:pt x="199" y="257"/>
                    <a:pt x="200" y="259"/>
                  </a:cubicBezTo>
                  <a:cubicBezTo>
                    <a:pt x="200" y="260"/>
                    <a:pt x="201" y="261"/>
                    <a:pt x="201" y="261"/>
                  </a:cubicBezTo>
                  <a:cubicBezTo>
                    <a:pt x="201" y="261"/>
                    <a:pt x="200" y="261"/>
                    <a:pt x="199" y="261"/>
                  </a:cubicBezTo>
                  <a:cubicBezTo>
                    <a:pt x="198" y="261"/>
                    <a:pt x="197" y="261"/>
                    <a:pt x="196" y="262"/>
                  </a:cubicBezTo>
                  <a:cubicBezTo>
                    <a:pt x="195" y="262"/>
                    <a:pt x="194" y="262"/>
                    <a:pt x="193" y="263"/>
                  </a:cubicBezTo>
                  <a:cubicBezTo>
                    <a:pt x="192" y="263"/>
                    <a:pt x="191" y="263"/>
                    <a:pt x="190" y="263"/>
                  </a:cubicBezTo>
                  <a:cubicBezTo>
                    <a:pt x="189" y="264"/>
                    <a:pt x="187" y="264"/>
                    <a:pt x="185" y="265"/>
                  </a:cubicBezTo>
                  <a:cubicBezTo>
                    <a:pt x="186" y="264"/>
                    <a:pt x="187" y="264"/>
                    <a:pt x="188" y="264"/>
                  </a:cubicBezTo>
                  <a:cubicBezTo>
                    <a:pt x="192" y="262"/>
                    <a:pt x="195" y="259"/>
                    <a:pt x="197" y="256"/>
                  </a:cubicBezTo>
                  <a:cubicBezTo>
                    <a:pt x="198" y="252"/>
                    <a:pt x="198" y="249"/>
                    <a:pt x="196" y="245"/>
                  </a:cubicBezTo>
                  <a:cubicBezTo>
                    <a:pt x="195" y="243"/>
                    <a:pt x="195" y="243"/>
                    <a:pt x="195" y="243"/>
                  </a:cubicBezTo>
                  <a:cubicBezTo>
                    <a:pt x="193" y="243"/>
                    <a:pt x="193" y="243"/>
                    <a:pt x="193" y="243"/>
                  </a:cubicBezTo>
                  <a:cubicBezTo>
                    <a:pt x="189" y="243"/>
                    <a:pt x="184" y="244"/>
                    <a:pt x="179" y="245"/>
                  </a:cubicBezTo>
                  <a:cubicBezTo>
                    <a:pt x="175" y="246"/>
                    <a:pt x="173" y="249"/>
                    <a:pt x="170" y="251"/>
                  </a:cubicBezTo>
                  <a:cubicBezTo>
                    <a:pt x="169" y="252"/>
                    <a:pt x="167" y="253"/>
                    <a:pt x="166" y="254"/>
                  </a:cubicBezTo>
                  <a:cubicBezTo>
                    <a:pt x="165" y="255"/>
                    <a:pt x="164" y="255"/>
                    <a:pt x="163" y="255"/>
                  </a:cubicBezTo>
                  <a:cubicBezTo>
                    <a:pt x="161" y="255"/>
                    <a:pt x="159" y="252"/>
                    <a:pt x="156" y="250"/>
                  </a:cubicBezTo>
                  <a:cubicBezTo>
                    <a:pt x="155" y="249"/>
                    <a:pt x="154" y="248"/>
                    <a:pt x="154" y="247"/>
                  </a:cubicBezTo>
                  <a:cubicBezTo>
                    <a:pt x="153" y="247"/>
                    <a:pt x="152" y="246"/>
                    <a:pt x="152" y="246"/>
                  </a:cubicBezTo>
                  <a:cubicBezTo>
                    <a:pt x="151" y="246"/>
                    <a:pt x="151" y="245"/>
                    <a:pt x="151" y="245"/>
                  </a:cubicBezTo>
                  <a:cubicBezTo>
                    <a:pt x="152" y="245"/>
                    <a:pt x="153" y="246"/>
                    <a:pt x="154" y="246"/>
                  </a:cubicBezTo>
                  <a:cubicBezTo>
                    <a:pt x="155" y="246"/>
                    <a:pt x="156" y="245"/>
                    <a:pt x="157" y="245"/>
                  </a:cubicBezTo>
                  <a:cubicBezTo>
                    <a:pt x="161" y="243"/>
                    <a:pt x="163" y="239"/>
                    <a:pt x="164" y="236"/>
                  </a:cubicBezTo>
                  <a:cubicBezTo>
                    <a:pt x="165" y="236"/>
                    <a:pt x="165" y="236"/>
                    <a:pt x="166" y="236"/>
                  </a:cubicBezTo>
                  <a:cubicBezTo>
                    <a:pt x="167" y="236"/>
                    <a:pt x="168" y="236"/>
                    <a:pt x="169" y="236"/>
                  </a:cubicBezTo>
                  <a:cubicBezTo>
                    <a:pt x="170" y="236"/>
                    <a:pt x="173" y="236"/>
                    <a:pt x="176" y="233"/>
                  </a:cubicBezTo>
                  <a:cubicBezTo>
                    <a:pt x="177" y="231"/>
                    <a:pt x="178" y="230"/>
                    <a:pt x="178" y="228"/>
                  </a:cubicBezTo>
                  <a:cubicBezTo>
                    <a:pt x="178" y="228"/>
                    <a:pt x="178" y="229"/>
                    <a:pt x="178" y="229"/>
                  </a:cubicBezTo>
                  <a:cubicBezTo>
                    <a:pt x="182" y="232"/>
                    <a:pt x="184" y="234"/>
                    <a:pt x="189" y="234"/>
                  </a:cubicBezTo>
                  <a:cubicBezTo>
                    <a:pt x="189" y="234"/>
                    <a:pt x="190" y="234"/>
                    <a:pt x="191" y="234"/>
                  </a:cubicBezTo>
                  <a:cubicBezTo>
                    <a:pt x="194" y="233"/>
                    <a:pt x="194" y="233"/>
                    <a:pt x="194" y="233"/>
                  </a:cubicBezTo>
                  <a:cubicBezTo>
                    <a:pt x="194" y="231"/>
                    <a:pt x="194" y="231"/>
                    <a:pt x="194" y="231"/>
                  </a:cubicBezTo>
                  <a:cubicBezTo>
                    <a:pt x="194" y="221"/>
                    <a:pt x="190" y="217"/>
                    <a:pt x="184" y="211"/>
                  </a:cubicBezTo>
                  <a:cubicBezTo>
                    <a:pt x="183" y="211"/>
                    <a:pt x="183" y="211"/>
                    <a:pt x="182" y="210"/>
                  </a:cubicBezTo>
                  <a:cubicBezTo>
                    <a:pt x="181" y="209"/>
                    <a:pt x="178" y="207"/>
                    <a:pt x="175" y="206"/>
                  </a:cubicBezTo>
                  <a:cubicBezTo>
                    <a:pt x="174" y="206"/>
                    <a:pt x="174" y="206"/>
                    <a:pt x="174" y="206"/>
                  </a:cubicBezTo>
                  <a:cubicBezTo>
                    <a:pt x="173" y="206"/>
                    <a:pt x="172" y="207"/>
                    <a:pt x="171" y="207"/>
                  </a:cubicBezTo>
                  <a:cubicBezTo>
                    <a:pt x="171" y="207"/>
                    <a:pt x="171" y="207"/>
                    <a:pt x="171" y="207"/>
                  </a:cubicBezTo>
                  <a:cubicBezTo>
                    <a:pt x="170" y="207"/>
                    <a:pt x="169" y="206"/>
                    <a:pt x="168" y="205"/>
                  </a:cubicBezTo>
                  <a:cubicBezTo>
                    <a:pt x="168" y="205"/>
                    <a:pt x="168" y="205"/>
                    <a:pt x="168" y="205"/>
                  </a:cubicBezTo>
                  <a:cubicBezTo>
                    <a:pt x="166" y="203"/>
                    <a:pt x="165" y="203"/>
                    <a:pt x="162" y="202"/>
                  </a:cubicBezTo>
                  <a:cubicBezTo>
                    <a:pt x="161" y="201"/>
                    <a:pt x="161" y="201"/>
                    <a:pt x="160" y="200"/>
                  </a:cubicBezTo>
                  <a:cubicBezTo>
                    <a:pt x="159" y="200"/>
                    <a:pt x="158" y="199"/>
                    <a:pt x="157" y="199"/>
                  </a:cubicBezTo>
                  <a:cubicBezTo>
                    <a:pt x="157" y="199"/>
                    <a:pt x="157" y="199"/>
                    <a:pt x="156" y="198"/>
                  </a:cubicBezTo>
                  <a:cubicBezTo>
                    <a:pt x="157" y="199"/>
                    <a:pt x="157" y="199"/>
                    <a:pt x="158" y="199"/>
                  </a:cubicBezTo>
                  <a:cubicBezTo>
                    <a:pt x="159" y="200"/>
                    <a:pt x="161" y="200"/>
                    <a:pt x="163" y="200"/>
                  </a:cubicBezTo>
                  <a:cubicBezTo>
                    <a:pt x="163" y="200"/>
                    <a:pt x="163" y="200"/>
                    <a:pt x="164" y="200"/>
                  </a:cubicBezTo>
                  <a:cubicBezTo>
                    <a:pt x="165" y="200"/>
                    <a:pt x="166" y="200"/>
                    <a:pt x="167" y="199"/>
                  </a:cubicBezTo>
                  <a:cubicBezTo>
                    <a:pt x="167" y="199"/>
                    <a:pt x="168" y="199"/>
                    <a:pt x="169" y="199"/>
                  </a:cubicBezTo>
                  <a:cubicBezTo>
                    <a:pt x="169" y="199"/>
                    <a:pt x="169" y="199"/>
                    <a:pt x="170" y="199"/>
                  </a:cubicBezTo>
                  <a:cubicBezTo>
                    <a:pt x="171" y="199"/>
                    <a:pt x="171" y="200"/>
                    <a:pt x="172" y="200"/>
                  </a:cubicBezTo>
                  <a:cubicBezTo>
                    <a:pt x="174" y="201"/>
                    <a:pt x="175" y="201"/>
                    <a:pt x="176" y="201"/>
                  </a:cubicBezTo>
                  <a:cubicBezTo>
                    <a:pt x="179" y="202"/>
                    <a:pt x="182" y="203"/>
                    <a:pt x="185" y="204"/>
                  </a:cubicBezTo>
                  <a:cubicBezTo>
                    <a:pt x="190" y="206"/>
                    <a:pt x="194" y="208"/>
                    <a:pt x="200" y="208"/>
                  </a:cubicBezTo>
                  <a:cubicBezTo>
                    <a:pt x="201" y="208"/>
                    <a:pt x="201" y="208"/>
                    <a:pt x="202" y="208"/>
                  </a:cubicBezTo>
                  <a:cubicBezTo>
                    <a:pt x="205" y="207"/>
                    <a:pt x="207" y="207"/>
                    <a:pt x="209" y="206"/>
                  </a:cubicBezTo>
                  <a:cubicBezTo>
                    <a:pt x="212" y="206"/>
                    <a:pt x="214" y="205"/>
                    <a:pt x="217" y="205"/>
                  </a:cubicBezTo>
                  <a:cubicBezTo>
                    <a:pt x="217" y="205"/>
                    <a:pt x="218" y="205"/>
                    <a:pt x="218" y="205"/>
                  </a:cubicBezTo>
                  <a:cubicBezTo>
                    <a:pt x="222" y="205"/>
                    <a:pt x="227" y="208"/>
                    <a:pt x="231" y="211"/>
                  </a:cubicBezTo>
                  <a:cubicBezTo>
                    <a:pt x="231" y="211"/>
                    <a:pt x="232" y="212"/>
                    <a:pt x="232" y="212"/>
                  </a:cubicBezTo>
                  <a:close/>
                  <a:moveTo>
                    <a:pt x="144" y="195"/>
                  </a:moveTo>
                  <a:cubicBezTo>
                    <a:pt x="144" y="195"/>
                    <a:pt x="145" y="195"/>
                    <a:pt x="146" y="195"/>
                  </a:cubicBezTo>
                  <a:cubicBezTo>
                    <a:pt x="146" y="195"/>
                    <a:pt x="146" y="195"/>
                    <a:pt x="146" y="195"/>
                  </a:cubicBezTo>
                  <a:cubicBezTo>
                    <a:pt x="147" y="195"/>
                    <a:pt x="147" y="195"/>
                    <a:pt x="148" y="196"/>
                  </a:cubicBezTo>
                  <a:cubicBezTo>
                    <a:pt x="149" y="196"/>
                    <a:pt x="149" y="196"/>
                    <a:pt x="150" y="197"/>
                  </a:cubicBezTo>
                  <a:cubicBezTo>
                    <a:pt x="150" y="197"/>
                    <a:pt x="151" y="197"/>
                    <a:pt x="152" y="197"/>
                  </a:cubicBezTo>
                  <a:cubicBezTo>
                    <a:pt x="152" y="197"/>
                    <a:pt x="151" y="197"/>
                    <a:pt x="151" y="197"/>
                  </a:cubicBezTo>
                  <a:cubicBezTo>
                    <a:pt x="149" y="197"/>
                    <a:pt x="147" y="198"/>
                    <a:pt x="145" y="199"/>
                  </a:cubicBezTo>
                  <a:cubicBezTo>
                    <a:pt x="144" y="199"/>
                    <a:pt x="143" y="199"/>
                    <a:pt x="143" y="199"/>
                  </a:cubicBezTo>
                  <a:cubicBezTo>
                    <a:pt x="143" y="199"/>
                    <a:pt x="143" y="199"/>
                    <a:pt x="143" y="198"/>
                  </a:cubicBezTo>
                  <a:cubicBezTo>
                    <a:pt x="143" y="197"/>
                    <a:pt x="143" y="196"/>
                    <a:pt x="144" y="195"/>
                  </a:cubicBezTo>
                  <a:close/>
                  <a:moveTo>
                    <a:pt x="154" y="38"/>
                  </a:moveTo>
                  <a:cubicBezTo>
                    <a:pt x="151" y="38"/>
                    <a:pt x="148" y="41"/>
                    <a:pt x="146" y="42"/>
                  </a:cubicBezTo>
                  <a:cubicBezTo>
                    <a:pt x="146" y="43"/>
                    <a:pt x="145" y="43"/>
                    <a:pt x="144" y="44"/>
                  </a:cubicBezTo>
                  <a:cubicBezTo>
                    <a:pt x="144" y="44"/>
                    <a:pt x="144" y="44"/>
                    <a:pt x="144" y="44"/>
                  </a:cubicBezTo>
                  <a:cubicBezTo>
                    <a:pt x="143" y="41"/>
                    <a:pt x="141" y="40"/>
                    <a:pt x="138" y="38"/>
                  </a:cubicBezTo>
                  <a:cubicBezTo>
                    <a:pt x="135" y="36"/>
                    <a:pt x="131" y="34"/>
                    <a:pt x="126" y="34"/>
                  </a:cubicBezTo>
                  <a:cubicBezTo>
                    <a:pt x="128" y="33"/>
                    <a:pt x="129" y="33"/>
                    <a:pt x="131" y="33"/>
                  </a:cubicBezTo>
                  <a:cubicBezTo>
                    <a:pt x="135" y="33"/>
                    <a:pt x="140" y="34"/>
                    <a:pt x="144" y="36"/>
                  </a:cubicBezTo>
                  <a:cubicBezTo>
                    <a:pt x="147" y="36"/>
                    <a:pt x="150" y="37"/>
                    <a:pt x="153" y="38"/>
                  </a:cubicBezTo>
                  <a:cubicBezTo>
                    <a:pt x="154" y="38"/>
                    <a:pt x="154" y="38"/>
                    <a:pt x="155" y="38"/>
                  </a:cubicBezTo>
                  <a:cubicBezTo>
                    <a:pt x="155" y="38"/>
                    <a:pt x="155" y="38"/>
                    <a:pt x="154" y="38"/>
                  </a:cubicBezTo>
                  <a:close/>
                  <a:moveTo>
                    <a:pt x="311" y="415"/>
                  </a:moveTo>
                  <a:cubicBezTo>
                    <a:pt x="311" y="415"/>
                    <a:pt x="311" y="415"/>
                    <a:pt x="311" y="415"/>
                  </a:cubicBezTo>
                  <a:cubicBezTo>
                    <a:pt x="310" y="417"/>
                    <a:pt x="310" y="417"/>
                    <a:pt x="310" y="417"/>
                  </a:cubicBezTo>
                  <a:cubicBezTo>
                    <a:pt x="309" y="417"/>
                    <a:pt x="309" y="417"/>
                    <a:pt x="309" y="417"/>
                  </a:cubicBezTo>
                  <a:cubicBezTo>
                    <a:pt x="310" y="418"/>
                    <a:pt x="310" y="422"/>
                    <a:pt x="310" y="423"/>
                  </a:cubicBezTo>
                  <a:cubicBezTo>
                    <a:pt x="310" y="424"/>
                    <a:pt x="309" y="426"/>
                    <a:pt x="305" y="426"/>
                  </a:cubicBezTo>
                  <a:cubicBezTo>
                    <a:pt x="302" y="426"/>
                    <a:pt x="299" y="425"/>
                    <a:pt x="297" y="424"/>
                  </a:cubicBezTo>
                  <a:cubicBezTo>
                    <a:pt x="296" y="424"/>
                    <a:pt x="296" y="424"/>
                    <a:pt x="296" y="424"/>
                  </a:cubicBezTo>
                  <a:cubicBezTo>
                    <a:pt x="294" y="423"/>
                    <a:pt x="292" y="423"/>
                    <a:pt x="291" y="423"/>
                  </a:cubicBezTo>
                  <a:cubicBezTo>
                    <a:pt x="285" y="423"/>
                    <a:pt x="281" y="426"/>
                    <a:pt x="277" y="430"/>
                  </a:cubicBezTo>
                  <a:cubicBezTo>
                    <a:pt x="276" y="431"/>
                    <a:pt x="276" y="431"/>
                    <a:pt x="276" y="431"/>
                  </a:cubicBezTo>
                  <a:cubicBezTo>
                    <a:pt x="270" y="437"/>
                    <a:pt x="261" y="445"/>
                    <a:pt x="253" y="445"/>
                  </a:cubicBezTo>
                  <a:cubicBezTo>
                    <a:pt x="252" y="445"/>
                    <a:pt x="250" y="445"/>
                    <a:pt x="248" y="444"/>
                  </a:cubicBezTo>
                  <a:cubicBezTo>
                    <a:pt x="247" y="443"/>
                    <a:pt x="245" y="442"/>
                    <a:pt x="243" y="442"/>
                  </a:cubicBezTo>
                  <a:cubicBezTo>
                    <a:pt x="242" y="442"/>
                    <a:pt x="241" y="442"/>
                    <a:pt x="240" y="442"/>
                  </a:cubicBezTo>
                  <a:cubicBezTo>
                    <a:pt x="238" y="443"/>
                    <a:pt x="237" y="443"/>
                    <a:pt x="236" y="444"/>
                  </a:cubicBezTo>
                  <a:cubicBezTo>
                    <a:pt x="235" y="444"/>
                    <a:pt x="235" y="445"/>
                    <a:pt x="234" y="445"/>
                  </a:cubicBezTo>
                  <a:cubicBezTo>
                    <a:pt x="233" y="445"/>
                    <a:pt x="233" y="446"/>
                    <a:pt x="232" y="446"/>
                  </a:cubicBezTo>
                  <a:cubicBezTo>
                    <a:pt x="230" y="446"/>
                    <a:pt x="229" y="447"/>
                    <a:pt x="227" y="449"/>
                  </a:cubicBezTo>
                  <a:cubicBezTo>
                    <a:pt x="226" y="449"/>
                    <a:pt x="226" y="450"/>
                    <a:pt x="225" y="450"/>
                  </a:cubicBezTo>
                  <a:cubicBezTo>
                    <a:pt x="224" y="451"/>
                    <a:pt x="223" y="452"/>
                    <a:pt x="223" y="452"/>
                  </a:cubicBezTo>
                  <a:cubicBezTo>
                    <a:pt x="222" y="453"/>
                    <a:pt x="220" y="453"/>
                    <a:pt x="219" y="453"/>
                  </a:cubicBezTo>
                  <a:cubicBezTo>
                    <a:pt x="217" y="453"/>
                    <a:pt x="215" y="453"/>
                    <a:pt x="214" y="453"/>
                  </a:cubicBezTo>
                  <a:cubicBezTo>
                    <a:pt x="213" y="453"/>
                    <a:pt x="211" y="453"/>
                    <a:pt x="210" y="452"/>
                  </a:cubicBezTo>
                  <a:cubicBezTo>
                    <a:pt x="208" y="452"/>
                    <a:pt x="206" y="452"/>
                    <a:pt x="204" y="450"/>
                  </a:cubicBezTo>
                  <a:cubicBezTo>
                    <a:pt x="203" y="450"/>
                    <a:pt x="202" y="449"/>
                    <a:pt x="200" y="449"/>
                  </a:cubicBezTo>
                  <a:cubicBezTo>
                    <a:pt x="199" y="448"/>
                    <a:pt x="197" y="448"/>
                    <a:pt x="196" y="448"/>
                  </a:cubicBezTo>
                  <a:cubicBezTo>
                    <a:pt x="194" y="447"/>
                    <a:pt x="192" y="447"/>
                    <a:pt x="191" y="446"/>
                  </a:cubicBezTo>
                  <a:cubicBezTo>
                    <a:pt x="186" y="443"/>
                    <a:pt x="180" y="437"/>
                    <a:pt x="179" y="432"/>
                  </a:cubicBezTo>
                  <a:cubicBezTo>
                    <a:pt x="179" y="431"/>
                    <a:pt x="179" y="431"/>
                    <a:pt x="179" y="430"/>
                  </a:cubicBezTo>
                  <a:cubicBezTo>
                    <a:pt x="180" y="430"/>
                    <a:pt x="182" y="431"/>
                    <a:pt x="183" y="432"/>
                  </a:cubicBezTo>
                  <a:cubicBezTo>
                    <a:pt x="184" y="432"/>
                    <a:pt x="185" y="433"/>
                    <a:pt x="186" y="433"/>
                  </a:cubicBezTo>
                  <a:cubicBezTo>
                    <a:pt x="188" y="434"/>
                    <a:pt x="190" y="435"/>
                    <a:pt x="192" y="435"/>
                  </a:cubicBezTo>
                  <a:cubicBezTo>
                    <a:pt x="197" y="435"/>
                    <a:pt x="200" y="431"/>
                    <a:pt x="201" y="429"/>
                  </a:cubicBezTo>
                  <a:cubicBezTo>
                    <a:pt x="203" y="427"/>
                    <a:pt x="204" y="425"/>
                    <a:pt x="206" y="423"/>
                  </a:cubicBezTo>
                  <a:cubicBezTo>
                    <a:pt x="207" y="423"/>
                    <a:pt x="207" y="423"/>
                    <a:pt x="208" y="423"/>
                  </a:cubicBezTo>
                  <a:cubicBezTo>
                    <a:pt x="208" y="423"/>
                    <a:pt x="210" y="424"/>
                    <a:pt x="211" y="424"/>
                  </a:cubicBezTo>
                  <a:cubicBezTo>
                    <a:pt x="213" y="425"/>
                    <a:pt x="215" y="426"/>
                    <a:pt x="217" y="426"/>
                  </a:cubicBezTo>
                  <a:cubicBezTo>
                    <a:pt x="219" y="426"/>
                    <a:pt x="220" y="426"/>
                    <a:pt x="221" y="425"/>
                  </a:cubicBezTo>
                  <a:cubicBezTo>
                    <a:pt x="229" y="421"/>
                    <a:pt x="225" y="414"/>
                    <a:pt x="223" y="409"/>
                  </a:cubicBezTo>
                  <a:cubicBezTo>
                    <a:pt x="223" y="407"/>
                    <a:pt x="222" y="406"/>
                    <a:pt x="222" y="405"/>
                  </a:cubicBezTo>
                  <a:cubicBezTo>
                    <a:pt x="222" y="403"/>
                    <a:pt x="222" y="401"/>
                    <a:pt x="222" y="400"/>
                  </a:cubicBezTo>
                  <a:cubicBezTo>
                    <a:pt x="222" y="396"/>
                    <a:pt x="223" y="391"/>
                    <a:pt x="217" y="388"/>
                  </a:cubicBezTo>
                  <a:cubicBezTo>
                    <a:pt x="217" y="386"/>
                    <a:pt x="217" y="383"/>
                    <a:pt x="217" y="382"/>
                  </a:cubicBezTo>
                  <a:cubicBezTo>
                    <a:pt x="217" y="382"/>
                    <a:pt x="217" y="382"/>
                    <a:pt x="218" y="383"/>
                  </a:cubicBezTo>
                  <a:cubicBezTo>
                    <a:pt x="219" y="383"/>
                    <a:pt x="220" y="385"/>
                    <a:pt x="221" y="387"/>
                  </a:cubicBezTo>
                  <a:cubicBezTo>
                    <a:pt x="222" y="389"/>
                    <a:pt x="223" y="391"/>
                    <a:pt x="225" y="393"/>
                  </a:cubicBezTo>
                  <a:cubicBezTo>
                    <a:pt x="231" y="398"/>
                    <a:pt x="233" y="404"/>
                    <a:pt x="236" y="412"/>
                  </a:cubicBezTo>
                  <a:cubicBezTo>
                    <a:pt x="236" y="412"/>
                    <a:pt x="236" y="412"/>
                    <a:pt x="236" y="412"/>
                  </a:cubicBezTo>
                  <a:cubicBezTo>
                    <a:pt x="239" y="422"/>
                    <a:pt x="247" y="429"/>
                    <a:pt x="256" y="430"/>
                  </a:cubicBezTo>
                  <a:cubicBezTo>
                    <a:pt x="258" y="431"/>
                    <a:pt x="259" y="431"/>
                    <a:pt x="260" y="431"/>
                  </a:cubicBezTo>
                  <a:cubicBezTo>
                    <a:pt x="263" y="431"/>
                    <a:pt x="267" y="430"/>
                    <a:pt x="269" y="428"/>
                  </a:cubicBezTo>
                  <a:cubicBezTo>
                    <a:pt x="270" y="428"/>
                    <a:pt x="271" y="427"/>
                    <a:pt x="271" y="427"/>
                  </a:cubicBezTo>
                  <a:cubicBezTo>
                    <a:pt x="272" y="426"/>
                    <a:pt x="272" y="426"/>
                    <a:pt x="273" y="426"/>
                  </a:cubicBezTo>
                  <a:cubicBezTo>
                    <a:pt x="273" y="426"/>
                    <a:pt x="274" y="426"/>
                    <a:pt x="275" y="425"/>
                  </a:cubicBezTo>
                  <a:cubicBezTo>
                    <a:pt x="276" y="425"/>
                    <a:pt x="277" y="425"/>
                    <a:pt x="279" y="424"/>
                  </a:cubicBezTo>
                  <a:cubicBezTo>
                    <a:pt x="280" y="423"/>
                    <a:pt x="282" y="422"/>
                    <a:pt x="283" y="421"/>
                  </a:cubicBezTo>
                  <a:cubicBezTo>
                    <a:pt x="284" y="421"/>
                    <a:pt x="285" y="420"/>
                    <a:pt x="286" y="419"/>
                  </a:cubicBezTo>
                  <a:cubicBezTo>
                    <a:pt x="288" y="418"/>
                    <a:pt x="290" y="416"/>
                    <a:pt x="291" y="415"/>
                  </a:cubicBezTo>
                  <a:cubicBezTo>
                    <a:pt x="293" y="413"/>
                    <a:pt x="295" y="411"/>
                    <a:pt x="296" y="411"/>
                  </a:cubicBezTo>
                  <a:cubicBezTo>
                    <a:pt x="299" y="410"/>
                    <a:pt x="301" y="410"/>
                    <a:pt x="304" y="410"/>
                  </a:cubicBezTo>
                  <a:cubicBezTo>
                    <a:pt x="307" y="410"/>
                    <a:pt x="310" y="411"/>
                    <a:pt x="313" y="412"/>
                  </a:cubicBezTo>
                  <a:cubicBezTo>
                    <a:pt x="313" y="412"/>
                    <a:pt x="313" y="412"/>
                    <a:pt x="313" y="412"/>
                  </a:cubicBezTo>
                  <a:cubicBezTo>
                    <a:pt x="313" y="412"/>
                    <a:pt x="313" y="412"/>
                    <a:pt x="312" y="412"/>
                  </a:cubicBezTo>
                  <a:cubicBezTo>
                    <a:pt x="312" y="412"/>
                    <a:pt x="312" y="412"/>
                    <a:pt x="312" y="412"/>
                  </a:cubicBezTo>
                  <a:cubicBezTo>
                    <a:pt x="310" y="412"/>
                    <a:pt x="310" y="412"/>
                    <a:pt x="310" y="412"/>
                  </a:cubicBezTo>
                  <a:cubicBezTo>
                    <a:pt x="310" y="412"/>
                    <a:pt x="310" y="412"/>
                    <a:pt x="310" y="412"/>
                  </a:cubicBezTo>
                  <a:cubicBezTo>
                    <a:pt x="311" y="415"/>
                    <a:pt x="311" y="415"/>
                    <a:pt x="311" y="415"/>
                  </a:cubicBezTo>
                  <a:cubicBezTo>
                    <a:pt x="311" y="415"/>
                    <a:pt x="311" y="415"/>
                    <a:pt x="311" y="415"/>
                  </a:cubicBezTo>
                  <a:close/>
                  <a:moveTo>
                    <a:pt x="320" y="416"/>
                  </a:moveTo>
                  <a:cubicBezTo>
                    <a:pt x="319" y="416"/>
                    <a:pt x="319" y="416"/>
                    <a:pt x="319" y="416"/>
                  </a:cubicBezTo>
                  <a:cubicBezTo>
                    <a:pt x="318" y="416"/>
                    <a:pt x="318" y="415"/>
                    <a:pt x="317" y="415"/>
                  </a:cubicBezTo>
                  <a:cubicBezTo>
                    <a:pt x="316" y="414"/>
                    <a:pt x="314" y="413"/>
                    <a:pt x="313" y="412"/>
                  </a:cubicBezTo>
                  <a:cubicBezTo>
                    <a:pt x="315" y="413"/>
                    <a:pt x="318" y="415"/>
                    <a:pt x="320" y="416"/>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Lato Light"/>
              </a:endParaRPr>
            </a:p>
          </p:txBody>
        </p:sp>
        <p:sp>
          <p:nvSpPr>
            <p:cNvPr id="137" name="Freeform 64"/>
            <p:cNvSpPr>
              <a:spLocks/>
            </p:cNvSpPr>
            <p:nvPr/>
          </p:nvSpPr>
          <p:spPr bwMode="auto">
            <a:xfrm>
              <a:off x="19082517" y="9382633"/>
              <a:ext cx="266727" cy="113861"/>
            </a:xfrm>
            <a:custGeom>
              <a:avLst/>
              <a:gdLst>
                <a:gd name="T0" fmla="*/ 41 w 49"/>
                <a:gd name="T1" fmla="*/ 4 h 23"/>
                <a:gd name="T2" fmla="*/ 41 w 49"/>
                <a:gd name="T3" fmla="*/ 4 h 23"/>
                <a:gd name="T4" fmla="*/ 36 w 49"/>
                <a:gd name="T5" fmla="*/ 0 h 23"/>
                <a:gd name="T6" fmla="*/ 35 w 49"/>
                <a:gd name="T7" fmla="*/ 0 h 23"/>
                <a:gd name="T8" fmla="*/ 30 w 49"/>
                <a:gd name="T9" fmla="*/ 2 h 23"/>
                <a:gd name="T10" fmla="*/ 30 w 49"/>
                <a:gd name="T11" fmla="*/ 2 h 23"/>
                <a:gd name="T12" fmla="*/ 25 w 49"/>
                <a:gd name="T13" fmla="*/ 0 h 23"/>
                <a:gd name="T14" fmla="*/ 19 w 49"/>
                <a:gd name="T15" fmla="*/ 3 h 23"/>
                <a:gd name="T16" fmla="*/ 18 w 49"/>
                <a:gd name="T17" fmla="*/ 6 h 23"/>
                <a:gd name="T18" fmla="*/ 18 w 49"/>
                <a:gd name="T19" fmla="*/ 7 h 23"/>
                <a:gd name="T20" fmla="*/ 18 w 49"/>
                <a:gd name="T21" fmla="*/ 7 h 23"/>
                <a:gd name="T22" fmla="*/ 17 w 49"/>
                <a:gd name="T23" fmla="*/ 7 h 23"/>
                <a:gd name="T24" fmla="*/ 17 w 49"/>
                <a:gd name="T25" fmla="*/ 7 h 23"/>
                <a:gd name="T26" fmla="*/ 14 w 49"/>
                <a:gd name="T27" fmla="*/ 3 h 23"/>
                <a:gd name="T28" fmla="*/ 9 w 49"/>
                <a:gd name="T29" fmla="*/ 2 h 23"/>
                <a:gd name="T30" fmla="*/ 5 w 49"/>
                <a:gd name="T31" fmla="*/ 3 h 23"/>
                <a:gd name="T32" fmla="*/ 0 w 49"/>
                <a:gd name="T33" fmla="*/ 8 h 23"/>
                <a:gd name="T34" fmla="*/ 2 w 49"/>
                <a:gd name="T35" fmla="*/ 13 h 23"/>
                <a:gd name="T36" fmla="*/ 10 w 49"/>
                <a:gd name="T37" fmla="*/ 15 h 23"/>
                <a:gd name="T38" fmla="*/ 15 w 49"/>
                <a:gd name="T39" fmla="*/ 14 h 23"/>
                <a:gd name="T40" fmla="*/ 15 w 49"/>
                <a:gd name="T41" fmla="*/ 14 h 23"/>
                <a:gd name="T42" fmla="*/ 21 w 49"/>
                <a:gd name="T43" fmla="*/ 18 h 23"/>
                <a:gd name="T44" fmla="*/ 29 w 49"/>
                <a:gd name="T45" fmla="*/ 21 h 23"/>
                <a:gd name="T46" fmla="*/ 36 w 49"/>
                <a:gd name="T47" fmla="*/ 23 h 23"/>
                <a:gd name="T48" fmla="*/ 42 w 49"/>
                <a:gd name="T49" fmla="*/ 21 h 23"/>
                <a:gd name="T50" fmla="*/ 49 w 49"/>
                <a:gd name="T51" fmla="*/ 10 h 23"/>
                <a:gd name="T52" fmla="*/ 41 w 49"/>
                <a:gd name="T53" fmla="*/ 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9" h="23">
                  <a:moveTo>
                    <a:pt x="41" y="4"/>
                  </a:moveTo>
                  <a:cubicBezTo>
                    <a:pt x="41" y="4"/>
                    <a:pt x="41" y="4"/>
                    <a:pt x="41" y="4"/>
                  </a:cubicBezTo>
                  <a:cubicBezTo>
                    <a:pt x="41" y="2"/>
                    <a:pt x="40" y="0"/>
                    <a:pt x="36" y="0"/>
                  </a:cubicBezTo>
                  <a:cubicBezTo>
                    <a:pt x="36" y="0"/>
                    <a:pt x="35" y="0"/>
                    <a:pt x="35" y="0"/>
                  </a:cubicBezTo>
                  <a:cubicBezTo>
                    <a:pt x="32" y="0"/>
                    <a:pt x="31" y="1"/>
                    <a:pt x="30" y="2"/>
                  </a:cubicBezTo>
                  <a:cubicBezTo>
                    <a:pt x="30" y="2"/>
                    <a:pt x="30" y="2"/>
                    <a:pt x="30" y="2"/>
                  </a:cubicBezTo>
                  <a:cubicBezTo>
                    <a:pt x="28" y="1"/>
                    <a:pt x="27" y="0"/>
                    <a:pt x="25" y="0"/>
                  </a:cubicBezTo>
                  <a:cubicBezTo>
                    <a:pt x="23" y="0"/>
                    <a:pt x="21" y="1"/>
                    <a:pt x="19" y="3"/>
                  </a:cubicBezTo>
                  <a:cubicBezTo>
                    <a:pt x="18" y="4"/>
                    <a:pt x="18" y="5"/>
                    <a:pt x="18" y="6"/>
                  </a:cubicBezTo>
                  <a:cubicBezTo>
                    <a:pt x="18" y="6"/>
                    <a:pt x="18" y="7"/>
                    <a:pt x="18" y="7"/>
                  </a:cubicBezTo>
                  <a:cubicBezTo>
                    <a:pt x="18" y="7"/>
                    <a:pt x="18" y="7"/>
                    <a:pt x="18" y="7"/>
                  </a:cubicBezTo>
                  <a:cubicBezTo>
                    <a:pt x="18" y="7"/>
                    <a:pt x="17" y="7"/>
                    <a:pt x="17" y="7"/>
                  </a:cubicBezTo>
                  <a:cubicBezTo>
                    <a:pt x="17" y="7"/>
                    <a:pt x="17" y="7"/>
                    <a:pt x="17" y="7"/>
                  </a:cubicBezTo>
                  <a:cubicBezTo>
                    <a:pt x="16" y="6"/>
                    <a:pt x="15" y="4"/>
                    <a:pt x="14" y="3"/>
                  </a:cubicBezTo>
                  <a:cubicBezTo>
                    <a:pt x="12" y="2"/>
                    <a:pt x="11" y="2"/>
                    <a:pt x="9" y="2"/>
                  </a:cubicBezTo>
                  <a:cubicBezTo>
                    <a:pt x="8" y="2"/>
                    <a:pt x="7" y="2"/>
                    <a:pt x="5" y="3"/>
                  </a:cubicBezTo>
                  <a:cubicBezTo>
                    <a:pt x="3" y="3"/>
                    <a:pt x="1" y="5"/>
                    <a:pt x="0" y="8"/>
                  </a:cubicBezTo>
                  <a:cubicBezTo>
                    <a:pt x="0" y="10"/>
                    <a:pt x="1" y="11"/>
                    <a:pt x="2" y="13"/>
                  </a:cubicBezTo>
                  <a:cubicBezTo>
                    <a:pt x="4" y="14"/>
                    <a:pt x="8" y="15"/>
                    <a:pt x="10" y="15"/>
                  </a:cubicBezTo>
                  <a:cubicBezTo>
                    <a:pt x="12" y="15"/>
                    <a:pt x="14" y="14"/>
                    <a:pt x="15" y="14"/>
                  </a:cubicBezTo>
                  <a:cubicBezTo>
                    <a:pt x="15" y="14"/>
                    <a:pt x="15" y="14"/>
                    <a:pt x="15" y="14"/>
                  </a:cubicBezTo>
                  <a:cubicBezTo>
                    <a:pt x="16" y="17"/>
                    <a:pt x="19" y="18"/>
                    <a:pt x="21" y="18"/>
                  </a:cubicBezTo>
                  <a:cubicBezTo>
                    <a:pt x="24" y="19"/>
                    <a:pt x="26" y="20"/>
                    <a:pt x="29" y="21"/>
                  </a:cubicBezTo>
                  <a:cubicBezTo>
                    <a:pt x="32" y="22"/>
                    <a:pt x="34" y="23"/>
                    <a:pt x="36" y="23"/>
                  </a:cubicBezTo>
                  <a:cubicBezTo>
                    <a:pt x="38" y="23"/>
                    <a:pt x="40" y="22"/>
                    <a:pt x="42" y="21"/>
                  </a:cubicBezTo>
                  <a:cubicBezTo>
                    <a:pt x="45" y="19"/>
                    <a:pt x="49" y="15"/>
                    <a:pt x="49" y="10"/>
                  </a:cubicBezTo>
                  <a:cubicBezTo>
                    <a:pt x="49" y="9"/>
                    <a:pt x="48" y="4"/>
                    <a:pt x="41" y="4"/>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Lato Light"/>
              </a:endParaRPr>
            </a:p>
          </p:txBody>
        </p:sp>
        <p:sp>
          <p:nvSpPr>
            <p:cNvPr id="138" name="Freeform 65"/>
            <p:cNvSpPr>
              <a:spLocks/>
            </p:cNvSpPr>
            <p:nvPr/>
          </p:nvSpPr>
          <p:spPr bwMode="auto">
            <a:xfrm>
              <a:off x="21757998" y="8544543"/>
              <a:ext cx="387781" cy="158658"/>
            </a:xfrm>
            <a:custGeom>
              <a:avLst/>
              <a:gdLst>
                <a:gd name="T0" fmla="*/ 71 w 71"/>
                <a:gd name="T1" fmla="*/ 6 h 32"/>
                <a:gd name="T2" fmla="*/ 70 w 71"/>
                <a:gd name="T3" fmla="*/ 1 h 32"/>
                <a:gd name="T4" fmla="*/ 66 w 71"/>
                <a:gd name="T5" fmla="*/ 0 h 32"/>
                <a:gd name="T6" fmla="*/ 56 w 71"/>
                <a:gd name="T7" fmla="*/ 5 h 32"/>
                <a:gd name="T8" fmla="*/ 46 w 71"/>
                <a:gd name="T9" fmla="*/ 13 h 32"/>
                <a:gd name="T10" fmla="*/ 41 w 71"/>
                <a:gd name="T11" fmla="*/ 15 h 32"/>
                <a:gd name="T12" fmla="*/ 36 w 71"/>
                <a:gd name="T13" fmla="*/ 17 h 32"/>
                <a:gd name="T14" fmla="*/ 34 w 71"/>
                <a:gd name="T15" fmla="*/ 16 h 32"/>
                <a:gd name="T16" fmla="*/ 33 w 71"/>
                <a:gd name="T17" fmla="*/ 16 h 32"/>
                <a:gd name="T18" fmla="*/ 29 w 71"/>
                <a:gd name="T19" fmla="*/ 14 h 32"/>
                <a:gd name="T20" fmla="*/ 24 w 71"/>
                <a:gd name="T21" fmla="*/ 16 h 32"/>
                <a:gd name="T22" fmla="*/ 23 w 71"/>
                <a:gd name="T23" fmla="*/ 18 h 32"/>
                <a:gd name="T24" fmla="*/ 23 w 71"/>
                <a:gd name="T25" fmla="*/ 18 h 32"/>
                <a:gd name="T26" fmla="*/ 19 w 71"/>
                <a:gd name="T27" fmla="*/ 14 h 32"/>
                <a:gd name="T28" fmla="*/ 16 w 71"/>
                <a:gd name="T29" fmla="*/ 12 h 32"/>
                <a:gd name="T30" fmla="*/ 14 w 71"/>
                <a:gd name="T31" fmla="*/ 11 h 32"/>
                <a:gd name="T32" fmla="*/ 15 w 71"/>
                <a:gd name="T33" fmla="*/ 10 h 32"/>
                <a:gd name="T34" fmla="*/ 14 w 71"/>
                <a:gd name="T35" fmla="*/ 5 h 32"/>
                <a:gd name="T36" fmla="*/ 10 w 71"/>
                <a:gd name="T37" fmla="*/ 2 h 32"/>
                <a:gd name="T38" fmla="*/ 5 w 71"/>
                <a:gd name="T39" fmla="*/ 5 h 32"/>
                <a:gd name="T40" fmla="*/ 2 w 71"/>
                <a:gd name="T41" fmla="*/ 12 h 32"/>
                <a:gd name="T42" fmla="*/ 3 w 71"/>
                <a:gd name="T43" fmla="*/ 22 h 32"/>
                <a:gd name="T44" fmla="*/ 8 w 71"/>
                <a:gd name="T45" fmla="*/ 25 h 32"/>
                <a:gd name="T46" fmla="*/ 10 w 71"/>
                <a:gd name="T47" fmla="*/ 25 h 32"/>
                <a:gd name="T48" fmla="*/ 11 w 71"/>
                <a:gd name="T49" fmla="*/ 25 h 32"/>
                <a:gd name="T50" fmla="*/ 11 w 71"/>
                <a:gd name="T51" fmla="*/ 25 h 32"/>
                <a:gd name="T52" fmla="*/ 12 w 71"/>
                <a:gd name="T53" fmla="*/ 26 h 32"/>
                <a:gd name="T54" fmla="*/ 15 w 71"/>
                <a:gd name="T55" fmla="*/ 30 h 32"/>
                <a:gd name="T56" fmla="*/ 18 w 71"/>
                <a:gd name="T57" fmla="*/ 30 h 32"/>
                <a:gd name="T58" fmla="*/ 22 w 71"/>
                <a:gd name="T59" fmla="*/ 28 h 32"/>
                <a:gd name="T60" fmla="*/ 25 w 71"/>
                <a:gd name="T61" fmla="*/ 28 h 32"/>
                <a:gd name="T62" fmla="*/ 27 w 71"/>
                <a:gd name="T63" fmla="*/ 28 h 32"/>
                <a:gd name="T64" fmla="*/ 31 w 71"/>
                <a:gd name="T65" fmla="*/ 29 h 32"/>
                <a:gd name="T66" fmla="*/ 33 w 71"/>
                <a:gd name="T67" fmla="*/ 28 h 32"/>
                <a:gd name="T68" fmla="*/ 34 w 71"/>
                <a:gd name="T69" fmla="*/ 28 h 32"/>
                <a:gd name="T70" fmla="*/ 37 w 71"/>
                <a:gd name="T71" fmla="*/ 28 h 32"/>
                <a:gd name="T72" fmla="*/ 38 w 71"/>
                <a:gd name="T73" fmla="*/ 28 h 32"/>
                <a:gd name="T74" fmla="*/ 40 w 71"/>
                <a:gd name="T75" fmla="*/ 28 h 32"/>
                <a:gd name="T76" fmla="*/ 44 w 71"/>
                <a:gd name="T77" fmla="*/ 28 h 32"/>
                <a:gd name="T78" fmla="*/ 47 w 71"/>
                <a:gd name="T79" fmla="*/ 27 h 32"/>
                <a:gd name="T80" fmla="*/ 51 w 71"/>
                <a:gd name="T81" fmla="*/ 29 h 32"/>
                <a:gd name="T82" fmla="*/ 58 w 71"/>
                <a:gd name="T83" fmla="*/ 32 h 32"/>
                <a:gd name="T84" fmla="*/ 63 w 71"/>
                <a:gd name="T85" fmla="*/ 27 h 32"/>
                <a:gd name="T86" fmla="*/ 66 w 71"/>
                <a:gd name="T87" fmla="*/ 25 h 32"/>
                <a:gd name="T88" fmla="*/ 66 w 71"/>
                <a:gd name="T89" fmla="*/ 19 h 32"/>
                <a:gd name="T90" fmla="*/ 63 w 71"/>
                <a:gd name="T91" fmla="*/ 16 h 32"/>
                <a:gd name="T92" fmla="*/ 71 w 71"/>
                <a:gd name="T93" fmla="*/ 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32">
                  <a:moveTo>
                    <a:pt x="71" y="6"/>
                  </a:moveTo>
                  <a:cubicBezTo>
                    <a:pt x="71" y="4"/>
                    <a:pt x="71" y="2"/>
                    <a:pt x="70" y="1"/>
                  </a:cubicBezTo>
                  <a:cubicBezTo>
                    <a:pt x="69" y="0"/>
                    <a:pt x="68" y="0"/>
                    <a:pt x="66" y="0"/>
                  </a:cubicBezTo>
                  <a:cubicBezTo>
                    <a:pt x="62" y="0"/>
                    <a:pt x="56" y="5"/>
                    <a:pt x="56" y="5"/>
                  </a:cubicBezTo>
                  <a:cubicBezTo>
                    <a:pt x="53" y="8"/>
                    <a:pt x="50" y="11"/>
                    <a:pt x="46" y="13"/>
                  </a:cubicBezTo>
                  <a:cubicBezTo>
                    <a:pt x="44" y="13"/>
                    <a:pt x="42" y="14"/>
                    <a:pt x="41" y="15"/>
                  </a:cubicBezTo>
                  <a:cubicBezTo>
                    <a:pt x="39" y="16"/>
                    <a:pt x="37" y="17"/>
                    <a:pt x="36" y="17"/>
                  </a:cubicBezTo>
                  <a:cubicBezTo>
                    <a:pt x="35" y="17"/>
                    <a:pt x="35" y="17"/>
                    <a:pt x="34" y="16"/>
                  </a:cubicBezTo>
                  <a:cubicBezTo>
                    <a:pt x="34" y="16"/>
                    <a:pt x="33" y="16"/>
                    <a:pt x="33" y="16"/>
                  </a:cubicBezTo>
                  <a:cubicBezTo>
                    <a:pt x="32" y="15"/>
                    <a:pt x="30" y="14"/>
                    <a:pt x="29" y="14"/>
                  </a:cubicBezTo>
                  <a:cubicBezTo>
                    <a:pt x="27" y="14"/>
                    <a:pt x="26" y="15"/>
                    <a:pt x="24" y="16"/>
                  </a:cubicBezTo>
                  <a:cubicBezTo>
                    <a:pt x="24" y="17"/>
                    <a:pt x="23" y="17"/>
                    <a:pt x="23" y="18"/>
                  </a:cubicBezTo>
                  <a:cubicBezTo>
                    <a:pt x="23" y="18"/>
                    <a:pt x="23" y="18"/>
                    <a:pt x="23" y="18"/>
                  </a:cubicBezTo>
                  <a:cubicBezTo>
                    <a:pt x="22" y="16"/>
                    <a:pt x="21" y="15"/>
                    <a:pt x="19" y="14"/>
                  </a:cubicBezTo>
                  <a:cubicBezTo>
                    <a:pt x="18" y="13"/>
                    <a:pt x="17" y="13"/>
                    <a:pt x="16" y="12"/>
                  </a:cubicBezTo>
                  <a:cubicBezTo>
                    <a:pt x="16" y="12"/>
                    <a:pt x="15" y="11"/>
                    <a:pt x="14" y="11"/>
                  </a:cubicBezTo>
                  <a:cubicBezTo>
                    <a:pt x="14" y="11"/>
                    <a:pt x="14" y="10"/>
                    <a:pt x="15" y="10"/>
                  </a:cubicBezTo>
                  <a:cubicBezTo>
                    <a:pt x="15" y="9"/>
                    <a:pt x="15" y="7"/>
                    <a:pt x="14" y="5"/>
                  </a:cubicBezTo>
                  <a:cubicBezTo>
                    <a:pt x="14" y="3"/>
                    <a:pt x="12" y="2"/>
                    <a:pt x="10" y="2"/>
                  </a:cubicBezTo>
                  <a:cubicBezTo>
                    <a:pt x="8" y="2"/>
                    <a:pt x="7" y="3"/>
                    <a:pt x="5" y="5"/>
                  </a:cubicBezTo>
                  <a:cubicBezTo>
                    <a:pt x="4" y="7"/>
                    <a:pt x="3" y="9"/>
                    <a:pt x="2" y="12"/>
                  </a:cubicBezTo>
                  <a:cubicBezTo>
                    <a:pt x="2" y="13"/>
                    <a:pt x="0" y="18"/>
                    <a:pt x="3" y="22"/>
                  </a:cubicBezTo>
                  <a:cubicBezTo>
                    <a:pt x="4" y="24"/>
                    <a:pt x="6" y="25"/>
                    <a:pt x="8" y="25"/>
                  </a:cubicBezTo>
                  <a:cubicBezTo>
                    <a:pt x="8" y="25"/>
                    <a:pt x="9" y="25"/>
                    <a:pt x="10" y="25"/>
                  </a:cubicBezTo>
                  <a:cubicBezTo>
                    <a:pt x="10" y="25"/>
                    <a:pt x="10" y="25"/>
                    <a:pt x="11" y="25"/>
                  </a:cubicBezTo>
                  <a:cubicBezTo>
                    <a:pt x="11" y="25"/>
                    <a:pt x="11" y="25"/>
                    <a:pt x="11" y="25"/>
                  </a:cubicBezTo>
                  <a:cubicBezTo>
                    <a:pt x="11" y="25"/>
                    <a:pt x="12" y="25"/>
                    <a:pt x="12" y="26"/>
                  </a:cubicBezTo>
                  <a:cubicBezTo>
                    <a:pt x="12" y="27"/>
                    <a:pt x="13" y="29"/>
                    <a:pt x="15" y="30"/>
                  </a:cubicBezTo>
                  <a:cubicBezTo>
                    <a:pt x="16" y="30"/>
                    <a:pt x="17" y="30"/>
                    <a:pt x="18" y="30"/>
                  </a:cubicBezTo>
                  <a:cubicBezTo>
                    <a:pt x="19" y="30"/>
                    <a:pt x="21" y="29"/>
                    <a:pt x="22" y="28"/>
                  </a:cubicBezTo>
                  <a:cubicBezTo>
                    <a:pt x="23" y="28"/>
                    <a:pt x="24" y="28"/>
                    <a:pt x="25" y="28"/>
                  </a:cubicBezTo>
                  <a:cubicBezTo>
                    <a:pt x="25" y="28"/>
                    <a:pt x="26" y="28"/>
                    <a:pt x="27" y="28"/>
                  </a:cubicBezTo>
                  <a:cubicBezTo>
                    <a:pt x="28" y="28"/>
                    <a:pt x="29" y="29"/>
                    <a:pt x="31" y="29"/>
                  </a:cubicBezTo>
                  <a:cubicBezTo>
                    <a:pt x="32" y="29"/>
                    <a:pt x="32" y="29"/>
                    <a:pt x="33" y="28"/>
                  </a:cubicBezTo>
                  <a:cubicBezTo>
                    <a:pt x="34" y="28"/>
                    <a:pt x="34" y="28"/>
                    <a:pt x="34" y="28"/>
                  </a:cubicBezTo>
                  <a:cubicBezTo>
                    <a:pt x="35" y="28"/>
                    <a:pt x="36" y="28"/>
                    <a:pt x="37" y="28"/>
                  </a:cubicBezTo>
                  <a:cubicBezTo>
                    <a:pt x="37" y="28"/>
                    <a:pt x="38" y="28"/>
                    <a:pt x="38" y="28"/>
                  </a:cubicBezTo>
                  <a:cubicBezTo>
                    <a:pt x="39" y="28"/>
                    <a:pt x="40" y="28"/>
                    <a:pt x="40" y="28"/>
                  </a:cubicBezTo>
                  <a:cubicBezTo>
                    <a:pt x="42" y="28"/>
                    <a:pt x="43" y="28"/>
                    <a:pt x="44" y="28"/>
                  </a:cubicBezTo>
                  <a:cubicBezTo>
                    <a:pt x="45" y="28"/>
                    <a:pt x="46" y="27"/>
                    <a:pt x="47" y="27"/>
                  </a:cubicBezTo>
                  <a:cubicBezTo>
                    <a:pt x="48" y="27"/>
                    <a:pt x="50" y="28"/>
                    <a:pt x="51" y="29"/>
                  </a:cubicBezTo>
                  <a:cubicBezTo>
                    <a:pt x="53" y="30"/>
                    <a:pt x="56" y="32"/>
                    <a:pt x="58" y="32"/>
                  </a:cubicBezTo>
                  <a:cubicBezTo>
                    <a:pt x="59" y="32"/>
                    <a:pt x="62" y="31"/>
                    <a:pt x="63" y="27"/>
                  </a:cubicBezTo>
                  <a:cubicBezTo>
                    <a:pt x="64" y="27"/>
                    <a:pt x="65" y="26"/>
                    <a:pt x="66" y="25"/>
                  </a:cubicBezTo>
                  <a:cubicBezTo>
                    <a:pt x="67" y="23"/>
                    <a:pt x="67" y="21"/>
                    <a:pt x="66" y="19"/>
                  </a:cubicBezTo>
                  <a:cubicBezTo>
                    <a:pt x="65" y="18"/>
                    <a:pt x="64" y="17"/>
                    <a:pt x="63" y="16"/>
                  </a:cubicBezTo>
                  <a:cubicBezTo>
                    <a:pt x="67" y="13"/>
                    <a:pt x="71" y="9"/>
                    <a:pt x="71" y="6"/>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Lato Light"/>
              </a:endParaRPr>
            </a:p>
          </p:txBody>
        </p:sp>
        <p:sp>
          <p:nvSpPr>
            <p:cNvPr id="139" name="Freeform 66"/>
            <p:cNvSpPr>
              <a:spLocks/>
            </p:cNvSpPr>
            <p:nvPr/>
          </p:nvSpPr>
          <p:spPr bwMode="auto">
            <a:xfrm>
              <a:off x="17338530" y="7338739"/>
              <a:ext cx="3106348" cy="2881984"/>
            </a:xfrm>
            <a:custGeom>
              <a:avLst/>
              <a:gdLst>
                <a:gd name="T0" fmla="*/ 559 w 570"/>
                <a:gd name="T1" fmla="*/ 394 h 581"/>
                <a:gd name="T2" fmla="*/ 526 w 570"/>
                <a:gd name="T3" fmla="*/ 405 h 581"/>
                <a:gd name="T4" fmla="*/ 491 w 570"/>
                <a:gd name="T5" fmla="*/ 395 h 581"/>
                <a:gd name="T6" fmla="*/ 440 w 570"/>
                <a:gd name="T7" fmla="*/ 385 h 581"/>
                <a:gd name="T8" fmla="*/ 410 w 570"/>
                <a:gd name="T9" fmla="*/ 340 h 581"/>
                <a:gd name="T10" fmla="*/ 384 w 570"/>
                <a:gd name="T11" fmla="*/ 194 h 581"/>
                <a:gd name="T12" fmla="*/ 380 w 570"/>
                <a:gd name="T13" fmla="*/ 198 h 581"/>
                <a:gd name="T14" fmla="*/ 354 w 570"/>
                <a:gd name="T15" fmla="*/ 176 h 581"/>
                <a:gd name="T16" fmla="*/ 337 w 570"/>
                <a:gd name="T17" fmla="*/ 165 h 581"/>
                <a:gd name="T18" fmla="*/ 318 w 570"/>
                <a:gd name="T19" fmla="*/ 142 h 581"/>
                <a:gd name="T20" fmla="*/ 316 w 570"/>
                <a:gd name="T21" fmla="*/ 132 h 581"/>
                <a:gd name="T22" fmla="*/ 315 w 570"/>
                <a:gd name="T23" fmla="*/ 115 h 581"/>
                <a:gd name="T24" fmla="*/ 310 w 570"/>
                <a:gd name="T25" fmla="*/ 95 h 581"/>
                <a:gd name="T26" fmla="*/ 309 w 570"/>
                <a:gd name="T27" fmla="*/ 73 h 581"/>
                <a:gd name="T28" fmla="*/ 296 w 570"/>
                <a:gd name="T29" fmla="*/ 54 h 581"/>
                <a:gd name="T30" fmla="*/ 282 w 570"/>
                <a:gd name="T31" fmla="*/ 54 h 581"/>
                <a:gd name="T32" fmla="*/ 269 w 570"/>
                <a:gd name="T33" fmla="*/ 51 h 581"/>
                <a:gd name="T34" fmla="*/ 246 w 570"/>
                <a:gd name="T35" fmla="*/ 56 h 581"/>
                <a:gd name="T36" fmla="*/ 238 w 570"/>
                <a:gd name="T37" fmla="*/ 51 h 581"/>
                <a:gd name="T38" fmla="*/ 226 w 570"/>
                <a:gd name="T39" fmla="*/ 42 h 581"/>
                <a:gd name="T40" fmla="*/ 208 w 570"/>
                <a:gd name="T41" fmla="*/ 36 h 581"/>
                <a:gd name="T42" fmla="*/ 193 w 570"/>
                <a:gd name="T43" fmla="*/ 30 h 581"/>
                <a:gd name="T44" fmla="*/ 177 w 570"/>
                <a:gd name="T45" fmla="*/ 13 h 581"/>
                <a:gd name="T46" fmla="*/ 161 w 570"/>
                <a:gd name="T47" fmla="*/ 1 h 581"/>
                <a:gd name="T48" fmla="*/ 0 w 570"/>
                <a:gd name="T49" fmla="*/ 288 h 581"/>
                <a:gd name="T50" fmla="*/ 6 w 570"/>
                <a:gd name="T51" fmla="*/ 297 h 581"/>
                <a:gd name="T52" fmla="*/ 47 w 570"/>
                <a:gd name="T53" fmla="*/ 322 h 581"/>
                <a:gd name="T54" fmla="*/ 69 w 570"/>
                <a:gd name="T55" fmla="*/ 337 h 581"/>
                <a:gd name="T56" fmla="*/ 87 w 570"/>
                <a:gd name="T57" fmla="*/ 346 h 581"/>
                <a:gd name="T58" fmla="*/ 121 w 570"/>
                <a:gd name="T59" fmla="*/ 345 h 581"/>
                <a:gd name="T60" fmla="*/ 160 w 570"/>
                <a:gd name="T61" fmla="*/ 332 h 581"/>
                <a:gd name="T62" fmla="*/ 182 w 570"/>
                <a:gd name="T63" fmla="*/ 310 h 581"/>
                <a:gd name="T64" fmla="*/ 208 w 570"/>
                <a:gd name="T65" fmla="*/ 316 h 581"/>
                <a:gd name="T66" fmla="*/ 227 w 570"/>
                <a:gd name="T67" fmla="*/ 325 h 581"/>
                <a:gd name="T68" fmla="*/ 243 w 570"/>
                <a:gd name="T69" fmla="*/ 348 h 581"/>
                <a:gd name="T70" fmla="*/ 266 w 570"/>
                <a:gd name="T71" fmla="*/ 346 h 581"/>
                <a:gd name="T72" fmla="*/ 275 w 570"/>
                <a:gd name="T73" fmla="*/ 370 h 581"/>
                <a:gd name="T74" fmla="*/ 282 w 570"/>
                <a:gd name="T75" fmla="*/ 389 h 581"/>
                <a:gd name="T76" fmla="*/ 327 w 570"/>
                <a:gd name="T77" fmla="*/ 413 h 581"/>
                <a:gd name="T78" fmla="*/ 385 w 570"/>
                <a:gd name="T79" fmla="*/ 418 h 581"/>
                <a:gd name="T80" fmla="*/ 393 w 570"/>
                <a:gd name="T81" fmla="*/ 421 h 581"/>
                <a:gd name="T82" fmla="*/ 415 w 570"/>
                <a:gd name="T83" fmla="*/ 448 h 581"/>
                <a:gd name="T84" fmla="*/ 414 w 570"/>
                <a:gd name="T85" fmla="*/ 460 h 581"/>
                <a:gd name="T86" fmla="*/ 398 w 570"/>
                <a:gd name="T87" fmla="*/ 458 h 581"/>
                <a:gd name="T88" fmla="*/ 384 w 570"/>
                <a:gd name="T89" fmla="*/ 447 h 581"/>
                <a:gd name="T90" fmla="*/ 365 w 570"/>
                <a:gd name="T91" fmla="*/ 441 h 581"/>
                <a:gd name="T92" fmla="*/ 374 w 570"/>
                <a:gd name="T93" fmla="*/ 471 h 581"/>
                <a:gd name="T94" fmla="*/ 370 w 570"/>
                <a:gd name="T95" fmla="*/ 495 h 581"/>
                <a:gd name="T96" fmla="*/ 360 w 570"/>
                <a:gd name="T97" fmla="*/ 530 h 581"/>
                <a:gd name="T98" fmla="*/ 363 w 570"/>
                <a:gd name="T99" fmla="*/ 551 h 581"/>
                <a:gd name="T100" fmla="*/ 340 w 570"/>
                <a:gd name="T101" fmla="*/ 577 h 581"/>
                <a:gd name="T102" fmla="*/ 386 w 570"/>
                <a:gd name="T103" fmla="*/ 555 h 581"/>
                <a:gd name="T104" fmla="*/ 409 w 570"/>
                <a:gd name="T105" fmla="*/ 547 h 581"/>
                <a:gd name="T106" fmla="*/ 439 w 570"/>
                <a:gd name="T107" fmla="*/ 535 h 581"/>
                <a:gd name="T108" fmla="*/ 457 w 570"/>
                <a:gd name="T109" fmla="*/ 512 h 581"/>
                <a:gd name="T110" fmla="*/ 441 w 570"/>
                <a:gd name="T111" fmla="*/ 502 h 581"/>
                <a:gd name="T112" fmla="*/ 492 w 570"/>
                <a:gd name="T113" fmla="*/ 477 h 581"/>
                <a:gd name="T114" fmla="*/ 521 w 570"/>
                <a:gd name="T115" fmla="*/ 460 h 581"/>
                <a:gd name="T116" fmla="*/ 570 w 570"/>
                <a:gd name="T117" fmla="*/ 416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70" h="581">
                  <a:moveTo>
                    <a:pt x="569" y="413"/>
                  </a:moveTo>
                  <a:cubicBezTo>
                    <a:pt x="568" y="411"/>
                    <a:pt x="568" y="410"/>
                    <a:pt x="567" y="408"/>
                  </a:cubicBezTo>
                  <a:cubicBezTo>
                    <a:pt x="567" y="408"/>
                    <a:pt x="566" y="405"/>
                    <a:pt x="566" y="404"/>
                  </a:cubicBezTo>
                  <a:cubicBezTo>
                    <a:pt x="565" y="399"/>
                    <a:pt x="563" y="396"/>
                    <a:pt x="561" y="395"/>
                  </a:cubicBezTo>
                  <a:cubicBezTo>
                    <a:pt x="560" y="394"/>
                    <a:pt x="560" y="394"/>
                    <a:pt x="559" y="394"/>
                  </a:cubicBezTo>
                  <a:cubicBezTo>
                    <a:pt x="556" y="394"/>
                    <a:pt x="553" y="395"/>
                    <a:pt x="550" y="397"/>
                  </a:cubicBezTo>
                  <a:cubicBezTo>
                    <a:pt x="547" y="397"/>
                    <a:pt x="544" y="398"/>
                    <a:pt x="542" y="399"/>
                  </a:cubicBezTo>
                  <a:cubicBezTo>
                    <a:pt x="537" y="400"/>
                    <a:pt x="533" y="401"/>
                    <a:pt x="529" y="403"/>
                  </a:cubicBezTo>
                  <a:cubicBezTo>
                    <a:pt x="528" y="404"/>
                    <a:pt x="527" y="405"/>
                    <a:pt x="526" y="405"/>
                  </a:cubicBezTo>
                  <a:cubicBezTo>
                    <a:pt x="526" y="405"/>
                    <a:pt x="526" y="405"/>
                    <a:pt x="526" y="405"/>
                  </a:cubicBezTo>
                  <a:cubicBezTo>
                    <a:pt x="523" y="407"/>
                    <a:pt x="521" y="408"/>
                    <a:pt x="518" y="408"/>
                  </a:cubicBezTo>
                  <a:cubicBezTo>
                    <a:pt x="516" y="408"/>
                    <a:pt x="514" y="407"/>
                    <a:pt x="511" y="406"/>
                  </a:cubicBezTo>
                  <a:cubicBezTo>
                    <a:pt x="508" y="405"/>
                    <a:pt x="506" y="403"/>
                    <a:pt x="504" y="401"/>
                  </a:cubicBezTo>
                  <a:cubicBezTo>
                    <a:pt x="500" y="398"/>
                    <a:pt x="496" y="395"/>
                    <a:pt x="492" y="395"/>
                  </a:cubicBezTo>
                  <a:cubicBezTo>
                    <a:pt x="491" y="395"/>
                    <a:pt x="491" y="395"/>
                    <a:pt x="491" y="395"/>
                  </a:cubicBezTo>
                  <a:cubicBezTo>
                    <a:pt x="487" y="395"/>
                    <a:pt x="481" y="397"/>
                    <a:pt x="476" y="398"/>
                  </a:cubicBezTo>
                  <a:cubicBezTo>
                    <a:pt x="473" y="398"/>
                    <a:pt x="470" y="399"/>
                    <a:pt x="468" y="399"/>
                  </a:cubicBezTo>
                  <a:cubicBezTo>
                    <a:pt x="466" y="400"/>
                    <a:pt x="464" y="400"/>
                    <a:pt x="462" y="400"/>
                  </a:cubicBezTo>
                  <a:cubicBezTo>
                    <a:pt x="451" y="400"/>
                    <a:pt x="447" y="394"/>
                    <a:pt x="441" y="386"/>
                  </a:cubicBezTo>
                  <a:cubicBezTo>
                    <a:pt x="440" y="385"/>
                    <a:pt x="440" y="385"/>
                    <a:pt x="440" y="385"/>
                  </a:cubicBezTo>
                  <a:cubicBezTo>
                    <a:pt x="439" y="383"/>
                    <a:pt x="438" y="382"/>
                    <a:pt x="436" y="380"/>
                  </a:cubicBezTo>
                  <a:cubicBezTo>
                    <a:pt x="434" y="377"/>
                    <a:pt x="432" y="375"/>
                    <a:pt x="430" y="373"/>
                  </a:cubicBezTo>
                  <a:cubicBezTo>
                    <a:pt x="427" y="371"/>
                    <a:pt x="425" y="369"/>
                    <a:pt x="423" y="366"/>
                  </a:cubicBezTo>
                  <a:cubicBezTo>
                    <a:pt x="422" y="365"/>
                    <a:pt x="421" y="364"/>
                    <a:pt x="420" y="363"/>
                  </a:cubicBezTo>
                  <a:cubicBezTo>
                    <a:pt x="415" y="355"/>
                    <a:pt x="411" y="351"/>
                    <a:pt x="410" y="340"/>
                  </a:cubicBezTo>
                  <a:cubicBezTo>
                    <a:pt x="410" y="336"/>
                    <a:pt x="410" y="332"/>
                    <a:pt x="409" y="328"/>
                  </a:cubicBezTo>
                  <a:cubicBezTo>
                    <a:pt x="409" y="327"/>
                    <a:pt x="408" y="325"/>
                    <a:pt x="408" y="324"/>
                  </a:cubicBezTo>
                  <a:cubicBezTo>
                    <a:pt x="401" y="278"/>
                    <a:pt x="395" y="232"/>
                    <a:pt x="390" y="194"/>
                  </a:cubicBezTo>
                  <a:cubicBezTo>
                    <a:pt x="384" y="194"/>
                    <a:pt x="384" y="194"/>
                    <a:pt x="384" y="194"/>
                  </a:cubicBezTo>
                  <a:cubicBezTo>
                    <a:pt x="384" y="194"/>
                    <a:pt x="384" y="194"/>
                    <a:pt x="384" y="194"/>
                  </a:cubicBezTo>
                  <a:cubicBezTo>
                    <a:pt x="384" y="195"/>
                    <a:pt x="384" y="195"/>
                    <a:pt x="384" y="196"/>
                  </a:cubicBezTo>
                  <a:cubicBezTo>
                    <a:pt x="384" y="197"/>
                    <a:pt x="384" y="197"/>
                    <a:pt x="384" y="197"/>
                  </a:cubicBezTo>
                  <a:cubicBezTo>
                    <a:pt x="384" y="198"/>
                    <a:pt x="383" y="200"/>
                    <a:pt x="383" y="201"/>
                  </a:cubicBezTo>
                  <a:cubicBezTo>
                    <a:pt x="382" y="200"/>
                    <a:pt x="382" y="200"/>
                    <a:pt x="381" y="199"/>
                  </a:cubicBezTo>
                  <a:cubicBezTo>
                    <a:pt x="380" y="199"/>
                    <a:pt x="380" y="198"/>
                    <a:pt x="380" y="198"/>
                  </a:cubicBezTo>
                  <a:cubicBezTo>
                    <a:pt x="377" y="196"/>
                    <a:pt x="374" y="195"/>
                    <a:pt x="371" y="195"/>
                  </a:cubicBezTo>
                  <a:cubicBezTo>
                    <a:pt x="369" y="195"/>
                    <a:pt x="368" y="195"/>
                    <a:pt x="366" y="196"/>
                  </a:cubicBezTo>
                  <a:cubicBezTo>
                    <a:pt x="366" y="195"/>
                    <a:pt x="366" y="195"/>
                    <a:pt x="366" y="195"/>
                  </a:cubicBezTo>
                  <a:cubicBezTo>
                    <a:pt x="367" y="192"/>
                    <a:pt x="367" y="189"/>
                    <a:pt x="364" y="185"/>
                  </a:cubicBezTo>
                  <a:cubicBezTo>
                    <a:pt x="362" y="181"/>
                    <a:pt x="358" y="178"/>
                    <a:pt x="354" y="176"/>
                  </a:cubicBezTo>
                  <a:cubicBezTo>
                    <a:pt x="350" y="173"/>
                    <a:pt x="345" y="170"/>
                    <a:pt x="341" y="168"/>
                  </a:cubicBezTo>
                  <a:cubicBezTo>
                    <a:pt x="340" y="167"/>
                    <a:pt x="340" y="167"/>
                    <a:pt x="340" y="167"/>
                  </a:cubicBezTo>
                  <a:cubicBezTo>
                    <a:pt x="339" y="167"/>
                    <a:pt x="338" y="166"/>
                    <a:pt x="337" y="166"/>
                  </a:cubicBezTo>
                  <a:cubicBezTo>
                    <a:pt x="337" y="166"/>
                    <a:pt x="336" y="166"/>
                    <a:pt x="336" y="166"/>
                  </a:cubicBezTo>
                  <a:cubicBezTo>
                    <a:pt x="336" y="166"/>
                    <a:pt x="337" y="165"/>
                    <a:pt x="337" y="165"/>
                  </a:cubicBezTo>
                  <a:cubicBezTo>
                    <a:pt x="339" y="158"/>
                    <a:pt x="332" y="153"/>
                    <a:pt x="327" y="149"/>
                  </a:cubicBezTo>
                  <a:cubicBezTo>
                    <a:pt x="326" y="148"/>
                    <a:pt x="325" y="148"/>
                    <a:pt x="325" y="147"/>
                  </a:cubicBezTo>
                  <a:cubicBezTo>
                    <a:pt x="324" y="146"/>
                    <a:pt x="322" y="145"/>
                    <a:pt x="321" y="144"/>
                  </a:cubicBezTo>
                  <a:cubicBezTo>
                    <a:pt x="320" y="144"/>
                    <a:pt x="320" y="144"/>
                    <a:pt x="320" y="144"/>
                  </a:cubicBezTo>
                  <a:cubicBezTo>
                    <a:pt x="320" y="143"/>
                    <a:pt x="319" y="143"/>
                    <a:pt x="318" y="142"/>
                  </a:cubicBezTo>
                  <a:cubicBezTo>
                    <a:pt x="318" y="142"/>
                    <a:pt x="317" y="142"/>
                    <a:pt x="317" y="141"/>
                  </a:cubicBezTo>
                  <a:cubicBezTo>
                    <a:pt x="317" y="141"/>
                    <a:pt x="317" y="140"/>
                    <a:pt x="316" y="140"/>
                  </a:cubicBezTo>
                  <a:cubicBezTo>
                    <a:pt x="316" y="138"/>
                    <a:pt x="316" y="138"/>
                    <a:pt x="316" y="138"/>
                  </a:cubicBezTo>
                  <a:cubicBezTo>
                    <a:pt x="316" y="136"/>
                    <a:pt x="316" y="135"/>
                    <a:pt x="316" y="133"/>
                  </a:cubicBezTo>
                  <a:cubicBezTo>
                    <a:pt x="316" y="133"/>
                    <a:pt x="316" y="133"/>
                    <a:pt x="316" y="132"/>
                  </a:cubicBezTo>
                  <a:cubicBezTo>
                    <a:pt x="316" y="131"/>
                    <a:pt x="317" y="131"/>
                    <a:pt x="317" y="130"/>
                  </a:cubicBezTo>
                  <a:cubicBezTo>
                    <a:pt x="318" y="127"/>
                    <a:pt x="318" y="123"/>
                    <a:pt x="317" y="120"/>
                  </a:cubicBezTo>
                  <a:cubicBezTo>
                    <a:pt x="317" y="120"/>
                    <a:pt x="316" y="119"/>
                    <a:pt x="316" y="119"/>
                  </a:cubicBezTo>
                  <a:cubicBezTo>
                    <a:pt x="316" y="118"/>
                    <a:pt x="316" y="118"/>
                    <a:pt x="316" y="118"/>
                  </a:cubicBezTo>
                  <a:cubicBezTo>
                    <a:pt x="315" y="117"/>
                    <a:pt x="315" y="116"/>
                    <a:pt x="315" y="115"/>
                  </a:cubicBezTo>
                  <a:cubicBezTo>
                    <a:pt x="315" y="115"/>
                    <a:pt x="315" y="115"/>
                    <a:pt x="315" y="115"/>
                  </a:cubicBezTo>
                  <a:cubicBezTo>
                    <a:pt x="315" y="113"/>
                    <a:pt x="315" y="111"/>
                    <a:pt x="315" y="109"/>
                  </a:cubicBezTo>
                  <a:cubicBezTo>
                    <a:pt x="315" y="108"/>
                    <a:pt x="315" y="106"/>
                    <a:pt x="315" y="104"/>
                  </a:cubicBezTo>
                  <a:cubicBezTo>
                    <a:pt x="315" y="102"/>
                    <a:pt x="315" y="100"/>
                    <a:pt x="314" y="98"/>
                  </a:cubicBezTo>
                  <a:cubicBezTo>
                    <a:pt x="313" y="96"/>
                    <a:pt x="311" y="95"/>
                    <a:pt x="310" y="95"/>
                  </a:cubicBezTo>
                  <a:cubicBezTo>
                    <a:pt x="309" y="95"/>
                    <a:pt x="309" y="95"/>
                    <a:pt x="309" y="95"/>
                  </a:cubicBezTo>
                  <a:cubicBezTo>
                    <a:pt x="307" y="94"/>
                    <a:pt x="307" y="89"/>
                    <a:pt x="307" y="87"/>
                  </a:cubicBezTo>
                  <a:cubicBezTo>
                    <a:pt x="307" y="85"/>
                    <a:pt x="307" y="84"/>
                    <a:pt x="307" y="84"/>
                  </a:cubicBezTo>
                  <a:cubicBezTo>
                    <a:pt x="307" y="82"/>
                    <a:pt x="308" y="79"/>
                    <a:pt x="308" y="77"/>
                  </a:cubicBezTo>
                  <a:cubicBezTo>
                    <a:pt x="309" y="76"/>
                    <a:pt x="309" y="74"/>
                    <a:pt x="309" y="73"/>
                  </a:cubicBezTo>
                  <a:cubicBezTo>
                    <a:pt x="310" y="70"/>
                    <a:pt x="309" y="68"/>
                    <a:pt x="309" y="67"/>
                  </a:cubicBezTo>
                  <a:cubicBezTo>
                    <a:pt x="308" y="66"/>
                    <a:pt x="308" y="65"/>
                    <a:pt x="308" y="64"/>
                  </a:cubicBezTo>
                  <a:cubicBezTo>
                    <a:pt x="308" y="64"/>
                    <a:pt x="308" y="64"/>
                    <a:pt x="308" y="64"/>
                  </a:cubicBezTo>
                  <a:cubicBezTo>
                    <a:pt x="308" y="62"/>
                    <a:pt x="307" y="59"/>
                    <a:pt x="305" y="57"/>
                  </a:cubicBezTo>
                  <a:cubicBezTo>
                    <a:pt x="302" y="55"/>
                    <a:pt x="299" y="54"/>
                    <a:pt x="296" y="54"/>
                  </a:cubicBezTo>
                  <a:cubicBezTo>
                    <a:pt x="295" y="54"/>
                    <a:pt x="294" y="54"/>
                    <a:pt x="292" y="55"/>
                  </a:cubicBezTo>
                  <a:cubicBezTo>
                    <a:pt x="292" y="55"/>
                    <a:pt x="291" y="55"/>
                    <a:pt x="291" y="55"/>
                  </a:cubicBezTo>
                  <a:cubicBezTo>
                    <a:pt x="289" y="55"/>
                    <a:pt x="288" y="55"/>
                    <a:pt x="287" y="54"/>
                  </a:cubicBezTo>
                  <a:cubicBezTo>
                    <a:pt x="286" y="54"/>
                    <a:pt x="286" y="54"/>
                    <a:pt x="285" y="54"/>
                  </a:cubicBezTo>
                  <a:cubicBezTo>
                    <a:pt x="284" y="54"/>
                    <a:pt x="283" y="54"/>
                    <a:pt x="282" y="54"/>
                  </a:cubicBezTo>
                  <a:cubicBezTo>
                    <a:pt x="281" y="54"/>
                    <a:pt x="280" y="54"/>
                    <a:pt x="279" y="54"/>
                  </a:cubicBezTo>
                  <a:cubicBezTo>
                    <a:pt x="278" y="54"/>
                    <a:pt x="276" y="54"/>
                    <a:pt x="276" y="54"/>
                  </a:cubicBezTo>
                  <a:cubicBezTo>
                    <a:pt x="275" y="54"/>
                    <a:pt x="275" y="54"/>
                    <a:pt x="275" y="53"/>
                  </a:cubicBezTo>
                  <a:cubicBezTo>
                    <a:pt x="274" y="53"/>
                    <a:pt x="273" y="52"/>
                    <a:pt x="272" y="52"/>
                  </a:cubicBezTo>
                  <a:cubicBezTo>
                    <a:pt x="271" y="51"/>
                    <a:pt x="270" y="51"/>
                    <a:pt x="269" y="51"/>
                  </a:cubicBezTo>
                  <a:cubicBezTo>
                    <a:pt x="267" y="51"/>
                    <a:pt x="266" y="51"/>
                    <a:pt x="265" y="52"/>
                  </a:cubicBezTo>
                  <a:cubicBezTo>
                    <a:pt x="262" y="52"/>
                    <a:pt x="259" y="53"/>
                    <a:pt x="256" y="54"/>
                  </a:cubicBezTo>
                  <a:cubicBezTo>
                    <a:pt x="254" y="55"/>
                    <a:pt x="252" y="55"/>
                    <a:pt x="250" y="56"/>
                  </a:cubicBezTo>
                  <a:cubicBezTo>
                    <a:pt x="249" y="56"/>
                    <a:pt x="247" y="56"/>
                    <a:pt x="246" y="56"/>
                  </a:cubicBezTo>
                  <a:cubicBezTo>
                    <a:pt x="246" y="56"/>
                    <a:pt x="246" y="56"/>
                    <a:pt x="246" y="56"/>
                  </a:cubicBezTo>
                  <a:cubicBezTo>
                    <a:pt x="246" y="56"/>
                    <a:pt x="246" y="56"/>
                    <a:pt x="246" y="56"/>
                  </a:cubicBezTo>
                  <a:cubicBezTo>
                    <a:pt x="245" y="56"/>
                    <a:pt x="245" y="56"/>
                    <a:pt x="245" y="56"/>
                  </a:cubicBezTo>
                  <a:cubicBezTo>
                    <a:pt x="245" y="55"/>
                    <a:pt x="244" y="54"/>
                    <a:pt x="243" y="53"/>
                  </a:cubicBezTo>
                  <a:cubicBezTo>
                    <a:pt x="242" y="53"/>
                    <a:pt x="241" y="52"/>
                    <a:pt x="239" y="52"/>
                  </a:cubicBezTo>
                  <a:cubicBezTo>
                    <a:pt x="239" y="51"/>
                    <a:pt x="239" y="51"/>
                    <a:pt x="238" y="51"/>
                  </a:cubicBezTo>
                  <a:cubicBezTo>
                    <a:pt x="238" y="51"/>
                    <a:pt x="238" y="51"/>
                    <a:pt x="237" y="51"/>
                  </a:cubicBezTo>
                  <a:cubicBezTo>
                    <a:pt x="237" y="51"/>
                    <a:pt x="237" y="51"/>
                    <a:pt x="237" y="51"/>
                  </a:cubicBezTo>
                  <a:cubicBezTo>
                    <a:pt x="237" y="50"/>
                    <a:pt x="237" y="48"/>
                    <a:pt x="235" y="46"/>
                  </a:cubicBezTo>
                  <a:cubicBezTo>
                    <a:pt x="233" y="45"/>
                    <a:pt x="230" y="43"/>
                    <a:pt x="227" y="42"/>
                  </a:cubicBezTo>
                  <a:cubicBezTo>
                    <a:pt x="227" y="42"/>
                    <a:pt x="226" y="42"/>
                    <a:pt x="226" y="42"/>
                  </a:cubicBezTo>
                  <a:cubicBezTo>
                    <a:pt x="225" y="41"/>
                    <a:pt x="225" y="41"/>
                    <a:pt x="224" y="41"/>
                  </a:cubicBezTo>
                  <a:cubicBezTo>
                    <a:pt x="224" y="41"/>
                    <a:pt x="224" y="41"/>
                    <a:pt x="224" y="41"/>
                  </a:cubicBezTo>
                  <a:cubicBezTo>
                    <a:pt x="223" y="40"/>
                    <a:pt x="222" y="39"/>
                    <a:pt x="221" y="39"/>
                  </a:cubicBezTo>
                  <a:cubicBezTo>
                    <a:pt x="217" y="38"/>
                    <a:pt x="213" y="37"/>
                    <a:pt x="209" y="36"/>
                  </a:cubicBezTo>
                  <a:cubicBezTo>
                    <a:pt x="208" y="36"/>
                    <a:pt x="208" y="36"/>
                    <a:pt x="208" y="36"/>
                  </a:cubicBezTo>
                  <a:cubicBezTo>
                    <a:pt x="207" y="35"/>
                    <a:pt x="207" y="35"/>
                    <a:pt x="207" y="35"/>
                  </a:cubicBezTo>
                  <a:cubicBezTo>
                    <a:pt x="205" y="34"/>
                    <a:pt x="204" y="33"/>
                    <a:pt x="201" y="32"/>
                  </a:cubicBezTo>
                  <a:cubicBezTo>
                    <a:pt x="200" y="31"/>
                    <a:pt x="199" y="31"/>
                    <a:pt x="198" y="31"/>
                  </a:cubicBezTo>
                  <a:cubicBezTo>
                    <a:pt x="197" y="31"/>
                    <a:pt x="196" y="31"/>
                    <a:pt x="196" y="31"/>
                  </a:cubicBezTo>
                  <a:cubicBezTo>
                    <a:pt x="195" y="31"/>
                    <a:pt x="194" y="31"/>
                    <a:pt x="193" y="30"/>
                  </a:cubicBezTo>
                  <a:cubicBezTo>
                    <a:pt x="192" y="30"/>
                    <a:pt x="192" y="29"/>
                    <a:pt x="191" y="29"/>
                  </a:cubicBezTo>
                  <a:cubicBezTo>
                    <a:pt x="190" y="29"/>
                    <a:pt x="190" y="29"/>
                    <a:pt x="190" y="29"/>
                  </a:cubicBezTo>
                  <a:cubicBezTo>
                    <a:pt x="190" y="28"/>
                    <a:pt x="187" y="27"/>
                    <a:pt x="187" y="26"/>
                  </a:cubicBezTo>
                  <a:cubicBezTo>
                    <a:pt x="186" y="24"/>
                    <a:pt x="185" y="22"/>
                    <a:pt x="184" y="19"/>
                  </a:cubicBezTo>
                  <a:cubicBezTo>
                    <a:pt x="182" y="17"/>
                    <a:pt x="180" y="15"/>
                    <a:pt x="177" y="13"/>
                  </a:cubicBezTo>
                  <a:cubicBezTo>
                    <a:pt x="177" y="13"/>
                    <a:pt x="176" y="12"/>
                    <a:pt x="175" y="12"/>
                  </a:cubicBezTo>
                  <a:cubicBezTo>
                    <a:pt x="174" y="12"/>
                    <a:pt x="173" y="11"/>
                    <a:pt x="172" y="11"/>
                  </a:cubicBezTo>
                  <a:cubicBezTo>
                    <a:pt x="172" y="10"/>
                    <a:pt x="171" y="9"/>
                    <a:pt x="170" y="8"/>
                  </a:cubicBezTo>
                  <a:cubicBezTo>
                    <a:pt x="169" y="7"/>
                    <a:pt x="167" y="6"/>
                    <a:pt x="166" y="5"/>
                  </a:cubicBezTo>
                  <a:cubicBezTo>
                    <a:pt x="165" y="4"/>
                    <a:pt x="163" y="2"/>
                    <a:pt x="161" y="1"/>
                  </a:cubicBezTo>
                  <a:cubicBezTo>
                    <a:pt x="159" y="0"/>
                    <a:pt x="159" y="0"/>
                    <a:pt x="159" y="0"/>
                  </a:cubicBezTo>
                  <a:cubicBezTo>
                    <a:pt x="157" y="2"/>
                    <a:pt x="157" y="2"/>
                    <a:pt x="157" y="2"/>
                  </a:cubicBezTo>
                  <a:cubicBezTo>
                    <a:pt x="137" y="23"/>
                    <a:pt x="37" y="133"/>
                    <a:pt x="12" y="151"/>
                  </a:cubicBezTo>
                  <a:cubicBezTo>
                    <a:pt x="11" y="152"/>
                    <a:pt x="11" y="152"/>
                    <a:pt x="11" y="152"/>
                  </a:cubicBezTo>
                  <a:cubicBezTo>
                    <a:pt x="0" y="288"/>
                    <a:pt x="0" y="288"/>
                    <a:pt x="0" y="288"/>
                  </a:cubicBezTo>
                  <a:cubicBezTo>
                    <a:pt x="3" y="289"/>
                    <a:pt x="3" y="289"/>
                    <a:pt x="3" y="289"/>
                  </a:cubicBezTo>
                  <a:cubicBezTo>
                    <a:pt x="4" y="289"/>
                    <a:pt x="4" y="289"/>
                    <a:pt x="5" y="289"/>
                  </a:cubicBezTo>
                  <a:cubicBezTo>
                    <a:pt x="5" y="289"/>
                    <a:pt x="6" y="289"/>
                    <a:pt x="6" y="292"/>
                  </a:cubicBezTo>
                  <a:cubicBezTo>
                    <a:pt x="6" y="292"/>
                    <a:pt x="6" y="293"/>
                    <a:pt x="6" y="293"/>
                  </a:cubicBezTo>
                  <a:cubicBezTo>
                    <a:pt x="6" y="295"/>
                    <a:pt x="6" y="296"/>
                    <a:pt x="6" y="297"/>
                  </a:cubicBezTo>
                  <a:cubicBezTo>
                    <a:pt x="7" y="298"/>
                    <a:pt x="7" y="300"/>
                    <a:pt x="7" y="301"/>
                  </a:cubicBezTo>
                  <a:cubicBezTo>
                    <a:pt x="7" y="307"/>
                    <a:pt x="7" y="315"/>
                    <a:pt x="15" y="319"/>
                  </a:cubicBezTo>
                  <a:cubicBezTo>
                    <a:pt x="22" y="322"/>
                    <a:pt x="30" y="324"/>
                    <a:pt x="38" y="324"/>
                  </a:cubicBezTo>
                  <a:cubicBezTo>
                    <a:pt x="38" y="324"/>
                    <a:pt x="39" y="324"/>
                    <a:pt x="40" y="324"/>
                  </a:cubicBezTo>
                  <a:cubicBezTo>
                    <a:pt x="42" y="324"/>
                    <a:pt x="45" y="323"/>
                    <a:pt x="47" y="322"/>
                  </a:cubicBezTo>
                  <a:cubicBezTo>
                    <a:pt x="49" y="321"/>
                    <a:pt x="50" y="320"/>
                    <a:pt x="52" y="320"/>
                  </a:cubicBezTo>
                  <a:cubicBezTo>
                    <a:pt x="53" y="320"/>
                    <a:pt x="54" y="320"/>
                    <a:pt x="54" y="321"/>
                  </a:cubicBezTo>
                  <a:cubicBezTo>
                    <a:pt x="57" y="322"/>
                    <a:pt x="62" y="327"/>
                    <a:pt x="64" y="331"/>
                  </a:cubicBezTo>
                  <a:cubicBezTo>
                    <a:pt x="64" y="331"/>
                    <a:pt x="64" y="331"/>
                    <a:pt x="64" y="331"/>
                  </a:cubicBezTo>
                  <a:cubicBezTo>
                    <a:pt x="64" y="333"/>
                    <a:pt x="65" y="335"/>
                    <a:pt x="69" y="337"/>
                  </a:cubicBezTo>
                  <a:cubicBezTo>
                    <a:pt x="69" y="337"/>
                    <a:pt x="70" y="337"/>
                    <a:pt x="70" y="337"/>
                  </a:cubicBezTo>
                  <a:cubicBezTo>
                    <a:pt x="72" y="337"/>
                    <a:pt x="73" y="337"/>
                    <a:pt x="74" y="336"/>
                  </a:cubicBezTo>
                  <a:cubicBezTo>
                    <a:pt x="75" y="336"/>
                    <a:pt x="76" y="335"/>
                    <a:pt x="77" y="335"/>
                  </a:cubicBezTo>
                  <a:cubicBezTo>
                    <a:pt x="78" y="336"/>
                    <a:pt x="80" y="337"/>
                    <a:pt x="82" y="340"/>
                  </a:cubicBezTo>
                  <a:cubicBezTo>
                    <a:pt x="83" y="342"/>
                    <a:pt x="85" y="344"/>
                    <a:pt x="87" y="346"/>
                  </a:cubicBezTo>
                  <a:cubicBezTo>
                    <a:pt x="89" y="347"/>
                    <a:pt x="91" y="348"/>
                    <a:pt x="93" y="348"/>
                  </a:cubicBezTo>
                  <a:cubicBezTo>
                    <a:pt x="98" y="348"/>
                    <a:pt x="101" y="345"/>
                    <a:pt x="104" y="343"/>
                  </a:cubicBezTo>
                  <a:cubicBezTo>
                    <a:pt x="107" y="342"/>
                    <a:pt x="108" y="341"/>
                    <a:pt x="110" y="341"/>
                  </a:cubicBezTo>
                  <a:cubicBezTo>
                    <a:pt x="111" y="341"/>
                    <a:pt x="113" y="342"/>
                    <a:pt x="115" y="342"/>
                  </a:cubicBezTo>
                  <a:cubicBezTo>
                    <a:pt x="116" y="343"/>
                    <a:pt x="118" y="344"/>
                    <a:pt x="121" y="345"/>
                  </a:cubicBezTo>
                  <a:cubicBezTo>
                    <a:pt x="127" y="348"/>
                    <a:pt x="136" y="352"/>
                    <a:pt x="142" y="352"/>
                  </a:cubicBezTo>
                  <a:cubicBezTo>
                    <a:pt x="148" y="352"/>
                    <a:pt x="150" y="349"/>
                    <a:pt x="152" y="347"/>
                  </a:cubicBezTo>
                  <a:cubicBezTo>
                    <a:pt x="153" y="345"/>
                    <a:pt x="154" y="342"/>
                    <a:pt x="154" y="339"/>
                  </a:cubicBezTo>
                  <a:cubicBezTo>
                    <a:pt x="155" y="336"/>
                    <a:pt x="155" y="334"/>
                    <a:pt x="157" y="333"/>
                  </a:cubicBezTo>
                  <a:cubicBezTo>
                    <a:pt x="158" y="333"/>
                    <a:pt x="159" y="332"/>
                    <a:pt x="160" y="332"/>
                  </a:cubicBezTo>
                  <a:cubicBezTo>
                    <a:pt x="161" y="331"/>
                    <a:pt x="163" y="330"/>
                    <a:pt x="165" y="329"/>
                  </a:cubicBezTo>
                  <a:cubicBezTo>
                    <a:pt x="166" y="328"/>
                    <a:pt x="166" y="328"/>
                    <a:pt x="166" y="328"/>
                  </a:cubicBezTo>
                  <a:cubicBezTo>
                    <a:pt x="168" y="326"/>
                    <a:pt x="170" y="324"/>
                    <a:pt x="172" y="322"/>
                  </a:cubicBezTo>
                  <a:cubicBezTo>
                    <a:pt x="173" y="321"/>
                    <a:pt x="173" y="319"/>
                    <a:pt x="174" y="318"/>
                  </a:cubicBezTo>
                  <a:cubicBezTo>
                    <a:pt x="177" y="313"/>
                    <a:pt x="179" y="310"/>
                    <a:pt x="182" y="310"/>
                  </a:cubicBezTo>
                  <a:cubicBezTo>
                    <a:pt x="183" y="310"/>
                    <a:pt x="184" y="311"/>
                    <a:pt x="186" y="311"/>
                  </a:cubicBezTo>
                  <a:cubicBezTo>
                    <a:pt x="187" y="312"/>
                    <a:pt x="188" y="313"/>
                    <a:pt x="189" y="313"/>
                  </a:cubicBezTo>
                  <a:cubicBezTo>
                    <a:pt x="193" y="314"/>
                    <a:pt x="197" y="315"/>
                    <a:pt x="201" y="316"/>
                  </a:cubicBezTo>
                  <a:cubicBezTo>
                    <a:pt x="202" y="316"/>
                    <a:pt x="202" y="316"/>
                    <a:pt x="202" y="316"/>
                  </a:cubicBezTo>
                  <a:cubicBezTo>
                    <a:pt x="204" y="316"/>
                    <a:pt x="206" y="316"/>
                    <a:pt x="208" y="316"/>
                  </a:cubicBezTo>
                  <a:cubicBezTo>
                    <a:pt x="209" y="316"/>
                    <a:pt x="210" y="316"/>
                    <a:pt x="212" y="316"/>
                  </a:cubicBezTo>
                  <a:cubicBezTo>
                    <a:pt x="213" y="316"/>
                    <a:pt x="214" y="316"/>
                    <a:pt x="215" y="316"/>
                  </a:cubicBezTo>
                  <a:cubicBezTo>
                    <a:pt x="216" y="316"/>
                    <a:pt x="218" y="316"/>
                    <a:pt x="219" y="316"/>
                  </a:cubicBezTo>
                  <a:cubicBezTo>
                    <a:pt x="223" y="317"/>
                    <a:pt x="224" y="319"/>
                    <a:pt x="227" y="325"/>
                  </a:cubicBezTo>
                  <a:cubicBezTo>
                    <a:pt x="227" y="325"/>
                    <a:pt x="227" y="325"/>
                    <a:pt x="227" y="325"/>
                  </a:cubicBezTo>
                  <a:cubicBezTo>
                    <a:pt x="227" y="326"/>
                    <a:pt x="227" y="327"/>
                    <a:pt x="227" y="328"/>
                  </a:cubicBezTo>
                  <a:cubicBezTo>
                    <a:pt x="228" y="329"/>
                    <a:pt x="228" y="330"/>
                    <a:pt x="228" y="332"/>
                  </a:cubicBezTo>
                  <a:cubicBezTo>
                    <a:pt x="229" y="333"/>
                    <a:pt x="230" y="334"/>
                    <a:pt x="231" y="336"/>
                  </a:cubicBezTo>
                  <a:cubicBezTo>
                    <a:pt x="231" y="336"/>
                    <a:pt x="232" y="337"/>
                    <a:pt x="232" y="337"/>
                  </a:cubicBezTo>
                  <a:cubicBezTo>
                    <a:pt x="235" y="341"/>
                    <a:pt x="238" y="346"/>
                    <a:pt x="243" y="348"/>
                  </a:cubicBezTo>
                  <a:cubicBezTo>
                    <a:pt x="245" y="349"/>
                    <a:pt x="247" y="349"/>
                    <a:pt x="250" y="349"/>
                  </a:cubicBezTo>
                  <a:cubicBezTo>
                    <a:pt x="252" y="349"/>
                    <a:pt x="254" y="349"/>
                    <a:pt x="257" y="348"/>
                  </a:cubicBezTo>
                  <a:cubicBezTo>
                    <a:pt x="258" y="348"/>
                    <a:pt x="258" y="348"/>
                    <a:pt x="259" y="347"/>
                  </a:cubicBezTo>
                  <a:cubicBezTo>
                    <a:pt x="261" y="346"/>
                    <a:pt x="264" y="345"/>
                    <a:pt x="265" y="345"/>
                  </a:cubicBezTo>
                  <a:cubicBezTo>
                    <a:pt x="265" y="345"/>
                    <a:pt x="266" y="345"/>
                    <a:pt x="266" y="346"/>
                  </a:cubicBezTo>
                  <a:cubicBezTo>
                    <a:pt x="266" y="346"/>
                    <a:pt x="266" y="346"/>
                    <a:pt x="266" y="346"/>
                  </a:cubicBezTo>
                  <a:cubicBezTo>
                    <a:pt x="265" y="347"/>
                    <a:pt x="265" y="347"/>
                    <a:pt x="265" y="348"/>
                  </a:cubicBezTo>
                  <a:cubicBezTo>
                    <a:pt x="263" y="353"/>
                    <a:pt x="264" y="358"/>
                    <a:pt x="266" y="363"/>
                  </a:cubicBezTo>
                  <a:cubicBezTo>
                    <a:pt x="267" y="366"/>
                    <a:pt x="270" y="367"/>
                    <a:pt x="272" y="368"/>
                  </a:cubicBezTo>
                  <a:cubicBezTo>
                    <a:pt x="274" y="369"/>
                    <a:pt x="275" y="369"/>
                    <a:pt x="275" y="370"/>
                  </a:cubicBezTo>
                  <a:cubicBezTo>
                    <a:pt x="275" y="371"/>
                    <a:pt x="275" y="371"/>
                    <a:pt x="274" y="373"/>
                  </a:cubicBezTo>
                  <a:cubicBezTo>
                    <a:pt x="272" y="375"/>
                    <a:pt x="270" y="378"/>
                    <a:pt x="272" y="382"/>
                  </a:cubicBezTo>
                  <a:cubicBezTo>
                    <a:pt x="273" y="386"/>
                    <a:pt x="277" y="386"/>
                    <a:pt x="279" y="387"/>
                  </a:cubicBezTo>
                  <a:cubicBezTo>
                    <a:pt x="280" y="387"/>
                    <a:pt x="282" y="387"/>
                    <a:pt x="282" y="387"/>
                  </a:cubicBezTo>
                  <a:cubicBezTo>
                    <a:pt x="282" y="387"/>
                    <a:pt x="282" y="388"/>
                    <a:pt x="282" y="389"/>
                  </a:cubicBezTo>
                  <a:cubicBezTo>
                    <a:pt x="282" y="390"/>
                    <a:pt x="281" y="391"/>
                    <a:pt x="281" y="392"/>
                  </a:cubicBezTo>
                  <a:cubicBezTo>
                    <a:pt x="282" y="398"/>
                    <a:pt x="285" y="403"/>
                    <a:pt x="292" y="406"/>
                  </a:cubicBezTo>
                  <a:cubicBezTo>
                    <a:pt x="302" y="410"/>
                    <a:pt x="312" y="411"/>
                    <a:pt x="322" y="413"/>
                  </a:cubicBezTo>
                  <a:cubicBezTo>
                    <a:pt x="325" y="413"/>
                    <a:pt x="325" y="413"/>
                    <a:pt x="325" y="413"/>
                  </a:cubicBezTo>
                  <a:cubicBezTo>
                    <a:pt x="325" y="413"/>
                    <a:pt x="326" y="413"/>
                    <a:pt x="327" y="413"/>
                  </a:cubicBezTo>
                  <a:cubicBezTo>
                    <a:pt x="331" y="413"/>
                    <a:pt x="335" y="412"/>
                    <a:pt x="339" y="411"/>
                  </a:cubicBezTo>
                  <a:cubicBezTo>
                    <a:pt x="342" y="409"/>
                    <a:pt x="345" y="408"/>
                    <a:pt x="348" y="408"/>
                  </a:cubicBezTo>
                  <a:cubicBezTo>
                    <a:pt x="349" y="408"/>
                    <a:pt x="349" y="408"/>
                    <a:pt x="350" y="408"/>
                  </a:cubicBezTo>
                  <a:cubicBezTo>
                    <a:pt x="355" y="409"/>
                    <a:pt x="361" y="411"/>
                    <a:pt x="366" y="413"/>
                  </a:cubicBezTo>
                  <a:cubicBezTo>
                    <a:pt x="372" y="416"/>
                    <a:pt x="378" y="418"/>
                    <a:pt x="385" y="418"/>
                  </a:cubicBezTo>
                  <a:cubicBezTo>
                    <a:pt x="385" y="418"/>
                    <a:pt x="386" y="418"/>
                    <a:pt x="387" y="418"/>
                  </a:cubicBezTo>
                  <a:cubicBezTo>
                    <a:pt x="388" y="418"/>
                    <a:pt x="389" y="417"/>
                    <a:pt x="390" y="417"/>
                  </a:cubicBezTo>
                  <a:cubicBezTo>
                    <a:pt x="391" y="417"/>
                    <a:pt x="391" y="417"/>
                    <a:pt x="391" y="417"/>
                  </a:cubicBezTo>
                  <a:cubicBezTo>
                    <a:pt x="391" y="417"/>
                    <a:pt x="391" y="417"/>
                    <a:pt x="392" y="417"/>
                  </a:cubicBezTo>
                  <a:cubicBezTo>
                    <a:pt x="392" y="418"/>
                    <a:pt x="393" y="419"/>
                    <a:pt x="393" y="421"/>
                  </a:cubicBezTo>
                  <a:cubicBezTo>
                    <a:pt x="393" y="422"/>
                    <a:pt x="393" y="425"/>
                    <a:pt x="394" y="426"/>
                  </a:cubicBezTo>
                  <a:cubicBezTo>
                    <a:pt x="396" y="428"/>
                    <a:pt x="399" y="433"/>
                    <a:pt x="403" y="435"/>
                  </a:cubicBezTo>
                  <a:cubicBezTo>
                    <a:pt x="405" y="436"/>
                    <a:pt x="406" y="437"/>
                    <a:pt x="408" y="437"/>
                  </a:cubicBezTo>
                  <a:cubicBezTo>
                    <a:pt x="410" y="437"/>
                    <a:pt x="411" y="438"/>
                    <a:pt x="412" y="439"/>
                  </a:cubicBezTo>
                  <a:cubicBezTo>
                    <a:pt x="414" y="441"/>
                    <a:pt x="416" y="445"/>
                    <a:pt x="415" y="448"/>
                  </a:cubicBezTo>
                  <a:cubicBezTo>
                    <a:pt x="415" y="448"/>
                    <a:pt x="415" y="448"/>
                    <a:pt x="415" y="448"/>
                  </a:cubicBezTo>
                  <a:cubicBezTo>
                    <a:pt x="414" y="448"/>
                    <a:pt x="411" y="449"/>
                    <a:pt x="410" y="452"/>
                  </a:cubicBezTo>
                  <a:cubicBezTo>
                    <a:pt x="409" y="455"/>
                    <a:pt x="411" y="457"/>
                    <a:pt x="413" y="458"/>
                  </a:cubicBezTo>
                  <a:cubicBezTo>
                    <a:pt x="413" y="458"/>
                    <a:pt x="413" y="459"/>
                    <a:pt x="413" y="459"/>
                  </a:cubicBezTo>
                  <a:cubicBezTo>
                    <a:pt x="413" y="459"/>
                    <a:pt x="414" y="460"/>
                    <a:pt x="414" y="460"/>
                  </a:cubicBezTo>
                  <a:cubicBezTo>
                    <a:pt x="414" y="460"/>
                    <a:pt x="414" y="461"/>
                    <a:pt x="414" y="461"/>
                  </a:cubicBezTo>
                  <a:cubicBezTo>
                    <a:pt x="414" y="461"/>
                    <a:pt x="414" y="461"/>
                    <a:pt x="414" y="462"/>
                  </a:cubicBezTo>
                  <a:cubicBezTo>
                    <a:pt x="414" y="464"/>
                    <a:pt x="414" y="464"/>
                    <a:pt x="413" y="464"/>
                  </a:cubicBezTo>
                  <a:cubicBezTo>
                    <a:pt x="412" y="464"/>
                    <a:pt x="409" y="462"/>
                    <a:pt x="407" y="461"/>
                  </a:cubicBezTo>
                  <a:cubicBezTo>
                    <a:pt x="404" y="460"/>
                    <a:pt x="401" y="458"/>
                    <a:pt x="398" y="458"/>
                  </a:cubicBezTo>
                  <a:cubicBezTo>
                    <a:pt x="396" y="458"/>
                    <a:pt x="396" y="458"/>
                    <a:pt x="396" y="458"/>
                  </a:cubicBezTo>
                  <a:cubicBezTo>
                    <a:pt x="394" y="458"/>
                    <a:pt x="393" y="458"/>
                    <a:pt x="393" y="457"/>
                  </a:cubicBezTo>
                  <a:cubicBezTo>
                    <a:pt x="392" y="456"/>
                    <a:pt x="391" y="455"/>
                    <a:pt x="391" y="454"/>
                  </a:cubicBezTo>
                  <a:cubicBezTo>
                    <a:pt x="390" y="452"/>
                    <a:pt x="388" y="450"/>
                    <a:pt x="386" y="448"/>
                  </a:cubicBezTo>
                  <a:cubicBezTo>
                    <a:pt x="385" y="448"/>
                    <a:pt x="385" y="447"/>
                    <a:pt x="384" y="447"/>
                  </a:cubicBezTo>
                  <a:cubicBezTo>
                    <a:pt x="383" y="446"/>
                    <a:pt x="383" y="446"/>
                    <a:pt x="383" y="445"/>
                  </a:cubicBezTo>
                  <a:cubicBezTo>
                    <a:pt x="382" y="445"/>
                    <a:pt x="382" y="445"/>
                    <a:pt x="382" y="444"/>
                  </a:cubicBezTo>
                  <a:cubicBezTo>
                    <a:pt x="382" y="443"/>
                    <a:pt x="382" y="442"/>
                    <a:pt x="381" y="440"/>
                  </a:cubicBezTo>
                  <a:cubicBezTo>
                    <a:pt x="380" y="438"/>
                    <a:pt x="377" y="437"/>
                    <a:pt x="374" y="437"/>
                  </a:cubicBezTo>
                  <a:cubicBezTo>
                    <a:pt x="371" y="437"/>
                    <a:pt x="367" y="438"/>
                    <a:pt x="365" y="441"/>
                  </a:cubicBezTo>
                  <a:cubicBezTo>
                    <a:pt x="364" y="443"/>
                    <a:pt x="364" y="445"/>
                    <a:pt x="364" y="447"/>
                  </a:cubicBezTo>
                  <a:cubicBezTo>
                    <a:pt x="365" y="450"/>
                    <a:pt x="368" y="451"/>
                    <a:pt x="370" y="452"/>
                  </a:cubicBezTo>
                  <a:cubicBezTo>
                    <a:pt x="371" y="453"/>
                    <a:pt x="372" y="454"/>
                    <a:pt x="372" y="454"/>
                  </a:cubicBezTo>
                  <a:cubicBezTo>
                    <a:pt x="375" y="457"/>
                    <a:pt x="380" y="464"/>
                    <a:pt x="376" y="468"/>
                  </a:cubicBezTo>
                  <a:cubicBezTo>
                    <a:pt x="376" y="469"/>
                    <a:pt x="375" y="470"/>
                    <a:pt x="374" y="471"/>
                  </a:cubicBezTo>
                  <a:cubicBezTo>
                    <a:pt x="371" y="473"/>
                    <a:pt x="368" y="475"/>
                    <a:pt x="368" y="479"/>
                  </a:cubicBezTo>
                  <a:cubicBezTo>
                    <a:pt x="367" y="481"/>
                    <a:pt x="368" y="483"/>
                    <a:pt x="368" y="485"/>
                  </a:cubicBezTo>
                  <a:cubicBezTo>
                    <a:pt x="368" y="485"/>
                    <a:pt x="369" y="486"/>
                    <a:pt x="369" y="486"/>
                  </a:cubicBezTo>
                  <a:cubicBezTo>
                    <a:pt x="369" y="488"/>
                    <a:pt x="369" y="490"/>
                    <a:pt x="370" y="491"/>
                  </a:cubicBezTo>
                  <a:cubicBezTo>
                    <a:pt x="370" y="492"/>
                    <a:pt x="370" y="494"/>
                    <a:pt x="370" y="495"/>
                  </a:cubicBezTo>
                  <a:cubicBezTo>
                    <a:pt x="371" y="498"/>
                    <a:pt x="371" y="502"/>
                    <a:pt x="371" y="506"/>
                  </a:cubicBezTo>
                  <a:cubicBezTo>
                    <a:pt x="371" y="508"/>
                    <a:pt x="371" y="508"/>
                    <a:pt x="371" y="508"/>
                  </a:cubicBezTo>
                  <a:cubicBezTo>
                    <a:pt x="372" y="513"/>
                    <a:pt x="370" y="519"/>
                    <a:pt x="367" y="524"/>
                  </a:cubicBezTo>
                  <a:cubicBezTo>
                    <a:pt x="366" y="525"/>
                    <a:pt x="365" y="528"/>
                    <a:pt x="364" y="529"/>
                  </a:cubicBezTo>
                  <a:cubicBezTo>
                    <a:pt x="362" y="529"/>
                    <a:pt x="361" y="530"/>
                    <a:pt x="360" y="530"/>
                  </a:cubicBezTo>
                  <a:cubicBezTo>
                    <a:pt x="357" y="531"/>
                    <a:pt x="354" y="532"/>
                    <a:pt x="351" y="536"/>
                  </a:cubicBezTo>
                  <a:cubicBezTo>
                    <a:pt x="349" y="540"/>
                    <a:pt x="345" y="548"/>
                    <a:pt x="349" y="553"/>
                  </a:cubicBezTo>
                  <a:cubicBezTo>
                    <a:pt x="351" y="554"/>
                    <a:pt x="352" y="555"/>
                    <a:pt x="354" y="555"/>
                  </a:cubicBezTo>
                  <a:cubicBezTo>
                    <a:pt x="356" y="555"/>
                    <a:pt x="358" y="554"/>
                    <a:pt x="360" y="553"/>
                  </a:cubicBezTo>
                  <a:cubicBezTo>
                    <a:pt x="361" y="552"/>
                    <a:pt x="363" y="551"/>
                    <a:pt x="363" y="551"/>
                  </a:cubicBezTo>
                  <a:cubicBezTo>
                    <a:pt x="363" y="551"/>
                    <a:pt x="363" y="551"/>
                    <a:pt x="363" y="551"/>
                  </a:cubicBezTo>
                  <a:cubicBezTo>
                    <a:pt x="363" y="554"/>
                    <a:pt x="356" y="560"/>
                    <a:pt x="354" y="561"/>
                  </a:cubicBezTo>
                  <a:cubicBezTo>
                    <a:pt x="353" y="561"/>
                    <a:pt x="352" y="561"/>
                    <a:pt x="351" y="561"/>
                  </a:cubicBezTo>
                  <a:cubicBezTo>
                    <a:pt x="349" y="562"/>
                    <a:pt x="346" y="562"/>
                    <a:pt x="344" y="564"/>
                  </a:cubicBezTo>
                  <a:cubicBezTo>
                    <a:pt x="340" y="567"/>
                    <a:pt x="338" y="573"/>
                    <a:pt x="340" y="577"/>
                  </a:cubicBezTo>
                  <a:cubicBezTo>
                    <a:pt x="341" y="580"/>
                    <a:pt x="343" y="581"/>
                    <a:pt x="347" y="581"/>
                  </a:cubicBezTo>
                  <a:cubicBezTo>
                    <a:pt x="348" y="581"/>
                    <a:pt x="349" y="581"/>
                    <a:pt x="350" y="581"/>
                  </a:cubicBezTo>
                  <a:cubicBezTo>
                    <a:pt x="357" y="579"/>
                    <a:pt x="366" y="574"/>
                    <a:pt x="373" y="568"/>
                  </a:cubicBezTo>
                  <a:cubicBezTo>
                    <a:pt x="374" y="566"/>
                    <a:pt x="376" y="564"/>
                    <a:pt x="378" y="563"/>
                  </a:cubicBezTo>
                  <a:cubicBezTo>
                    <a:pt x="381" y="560"/>
                    <a:pt x="383" y="557"/>
                    <a:pt x="386" y="555"/>
                  </a:cubicBezTo>
                  <a:cubicBezTo>
                    <a:pt x="387" y="553"/>
                    <a:pt x="389" y="552"/>
                    <a:pt x="390" y="550"/>
                  </a:cubicBezTo>
                  <a:cubicBezTo>
                    <a:pt x="393" y="547"/>
                    <a:pt x="395" y="545"/>
                    <a:pt x="399" y="544"/>
                  </a:cubicBezTo>
                  <a:cubicBezTo>
                    <a:pt x="399" y="543"/>
                    <a:pt x="400" y="543"/>
                    <a:pt x="401" y="543"/>
                  </a:cubicBezTo>
                  <a:cubicBezTo>
                    <a:pt x="402" y="543"/>
                    <a:pt x="403" y="544"/>
                    <a:pt x="405" y="545"/>
                  </a:cubicBezTo>
                  <a:cubicBezTo>
                    <a:pt x="406" y="546"/>
                    <a:pt x="407" y="547"/>
                    <a:pt x="409" y="547"/>
                  </a:cubicBezTo>
                  <a:cubicBezTo>
                    <a:pt x="410" y="548"/>
                    <a:pt x="411" y="548"/>
                    <a:pt x="412" y="548"/>
                  </a:cubicBezTo>
                  <a:cubicBezTo>
                    <a:pt x="416" y="548"/>
                    <a:pt x="419" y="545"/>
                    <a:pt x="421" y="543"/>
                  </a:cubicBezTo>
                  <a:cubicBezTo>
                    <a:pt x="422" y="542"/>
                    <a:pt x="423" y="541"/>
                    <a:pt x="423" y="541"/>
                  </a:cubicBezTo>
                  <a:cubicBezTo>
                    <a:pt x="425" y="539"/>
                    <a:pt x="428" y="538"/>
                    <a:pt x="431" y="538"/>
                  </a:cubicBezTo>
                  <a:cubicBezTo>
                    <a:pt x="433" y="537"/>
                    <a:pt x="436" y="536"/>
                    <a:pt x="439" y="535"/>
                  </a:cubicBezTo>
                  <a:cubicBezTo>
                    <a:pt x="440" y="534"/>
                    <a:pt x="442" y="533"/>
                    <a:pt x="444" y="533"/>
                  </a:cubicBezTo>
                  <a:cubicBezTo>
                    <a:pt x="448" y="531"/>
                    <a:pt x="453" y="530"/>
                    <a:pt x="456" y="526"/>
                  </a:cubicBezTo>
                  <a:cubicBezTo>
                    <a:pt x="457" y="524"/>
                    <a:pt x="458" y="523"/>
                    <a:pt x="458" y="522"/>
                  </a:cubicBezTo>
                  <a:cubicBezTo>
                    <a:pt x="458" y="522"/>
                    <a:pt x="458" y="521"/>
                    <a:pt x="458" y="521"/>
                  </a:cubicBezTo>
                  <a:cubicBezTo>
                    <a:pt x="458" y="518"/>
                    <a:pt x="459" y="515"/>
                    <a:pt x="457" y="512"/>
                  </a:cubicBezTo>
                  <a:cubicBezTo>
                    <a:pt x="456" y="511"/>
                    <a:pt x="454" y="510"/>
                    <a:pt x="452" y="510"/>
                  </a:cubicBezTo>
                  <a:cubicBezTo>
                    <a:pt x="450" y="510"/>
                    <a:pt x="448" y="510"/>
                    <a:pt x="446" y="511"/>
                  </a:cubicBezTo>
                  <a:cubicBezTo>
                    <a:pt x="444" y="511"/>
                    <a:pt x="442" y="511"/>
                    <a:pt x="440" y="511"/>
                  </a:cubicBezTo>
                  <a:cubicBezTo>
                    <a:pt x="438" y="511"/>
                    <a:pt x="437" y="511"/>
                    <a:pt x="437" y="510"/>
                  </a:cubicBezTo>
                  <a:cubicBezTo>
                    <a:pt x="435" y="508"/>
                    <a:pt x="437" y="506"/>
                    <a:pt x="441" y="502"/>
                  </a:cubicBezTo>
                  <a:cubicBezTo>
                    <a:pt x="442" y="501"/>
                    <a:pt x="442" y="500"/>
                    <a:pt x="443" y="500"/>
                  </a:cubicBezTo>
                  <a:cubicBezTo>
                    <a:pt x="450" y="492"/>
                    <a:pt x="455" y="488"/>
                    <a:pt x="464" y="485"/>
                  </a:cubicBezTo>
                  <a:cubicBezTo>
                    <a:pt x="466" y="484"/>
                    <a:pt x="469" y="482"/>
                    <a:pt x="472" y="481"/>
                  </a:cubicBezTo>
                  <a:cubicBezTo>
                    <a:pt x="476" y="478"/>
                    <a:pt x="481" y="475"/>
                    <a:pt x="485" y="475"/>
                  </a:cubicBezTo>
                  <a:cubicBezTo>
                    <a:pt x="487" y="475"/>
                    <a:pt x="490" y="476"/>
                    <a:pt x="492" y="477"/>
                  </a:cubicBezTo>
                  <a:cubicBezTo>
                    <a:pt x="495" y="479"/>
                    <a:pt x="499" y="480"/>
                    <a:pt x="502" y="480"/>
                  </a:cubicBezTo>
                  <a:cubicBezTo>
                    <a:pt x="505" y="480"/>
                    <a:pt x="507" y="479"/>
                    <a:pt x="509" y="477"/>
                  </a:cubicBezTo>
                  <a:cubicBezTo>
                    <a:pt x="513" y="475"/>
                    <a:pt x="513" y="472"/>
                    <a:pt x="513" y="469"/>
                  </a:cubicBezTo>
                  <a:cubicBezTo>
                    <a:pt x="514" y="468"/>
                    <a:pt x="514" y="466"/>
                    <a:pt x="515" y="465"/>
                  </a:cubicBezTo>
                  <a:cubicBezTo>
                    <a:pt x="516" y="463"/>
                    <a:pt x="519" y="461"/>
                    <a:pt x="521" y="460"/>
                  </a:cubicBezTo>
                  <a:cubicBezTo>
                    <a:pt x="524" y="458"/>
                    <a:pt x="527" y="456"/>
                    <a:pt x="529" y="454"/>
                  </a:cubicBezTo>
                  <a:cubicBezTo>
                    <a:pt x="531" y="451"/>
                    <a:pt x="534" y="448"/>
                    <a:pt x="536" y="445"/>
                  </a:cubicBezTo>
                  <a:cubicBezTo>
                    <a:pt x="537" y="443"/>
                    <a:pt x="539" y="441"/>
                    <a:pt x="540" y="439"/>
                  </a:cubicBezTo>
                  <a:cubicBezTo>
                    <a:pt x="548" y="429"/>
                    <a:pt x="556" y="420"/>
                    <a:pt x="567" y="417"/>
                  </a:cubicBezTo>
                  <a:cubicBezTo>
                    <a:pt x="570" y="416"/>
                    <a:pt x="570" y="416"/>
                    <a:pt x="570" y="416"/>
                  </a:cubicBezTo>
                  <a:lnTo>
                    <a:pt x="569" y="413"/>
                  </a:ln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Lato Light"/>
              </a:endParaRPr>
            </a:p>
          </p:txBody>
        </p:sp>
        <p:sp>
          <p:nvSpPr>
            <p:cNvPr id="140" name="Freeform 67"/>
            <p:cNvSpPr>
              <a:spLocks/>
            </p:cNvSpPr>
            <p:nvPr/>
          </p:nvSpPr>
          <p:spPr bwMode="auto">
            <a:xfrm>
              <a:off x="19203570" y="6084404"/>
              <a:ext cx="3061210" cy="3318761"/>
            </a:xfrm>
            <a:custGeom>
              <a:avLst/>
              <a:gdLst>
                <a:gd name="T0" fmla="*/ 399 w 562"/>
                <a:gd name="T1" fmla="*/ 295 h 669"/>
                <a:gd name="T2" fmla="*/ 394 w 562"/>
                <a:gd name="T3" fmla="*/ 338 h 669"/>
                <a:gd name="T4" fmla="*/ 350 w 562"/>
                <a:gd name="T5" fmla="*/ 333 h 669"/>
                <a:gd name="T6" fmla="*/ 329 w 562"/>
                <a:gd name="T7" fmla="*/ 314 h 669"/>
                <a:gd name="T8" fmla="*/ 298 w 562"/>
                <a:gd name="T9" fmla="*/ 289 h 669"/>
                <a:gd name="T10" fmla="*/ 293 w 562"/>
                <a:gd name="T11" fmla="*/ 248 h 669"/>
                <a:gd name="T12" fmla="*/ 298 w 562"/>
                <a:gd name="T13" fmla="*/ 228 h 669"/>
                <a:gd name="T14" fmla="*/ 367 w 562"/>
                <a:gd name="T15" fmla="*/ 209 h 669"/>
                <a:gd name="T16" fmla="*/ 329 w 562"/>
                <a:gd name="T17" fmla="*/ 167 h 669"/>
                <a:gd name="T18" fmla="*/ 295 w 562"/>
                <a:gd name="T19" fmla="*/ 75 h 669"/>
                <a:gd name="T20" fmla="*/ 276 w 562"/>
                <a:gd name="T21" fmla="*/ 60 h 669"/>
                <a:gd name="T22" fmla="*/ 257 w 562"/>
                <a:gd name="T23" fmla="*/ 33 h 669"/>
                <a:gd name="T24" fmla="*/ 259 w 562"/>
                <a:gd name="T25" fmla="*/ 65 h 669"/>
                <a:gd name="T26" fmla="*/ 257 w 562"/>
                <a:gd name="T27" fmla="*/ 90 h 669"/>
                <a:gd name="T28" fmla="*/ 247 w 562"/>
                <a:gd name="T29" fmla="*/ 109 h 669"/>
                <a:gd name="T30" fmla="*/ 227 w 562"/>
                <a:gd name="T31" fmla="*/ 113 h 669"/>
                <a:gd name="T32" fmla="*/ 200 w 562"/>
                <a:gd name="T33" fmla="*/ 106 h 669"/>
                <a:gd name="T34" fmla="*/ 186 w 562"/>
                <a:gd name="T35" fmla="*/ 87 h 669"/>
                <a:gd name="T36" fmla="*/ 173 w 562"/>
                <a:gd name="T37" fmla="*/ 53 h 669"/>
                <a:gd name="T38" fmla="*/ 154 w 562"/>
                <a:gd name="T39" fmla="*/ 32 h 669"/>
                <a:gd name="T40" fmla="*/ 135 w 562"/>
                <a:gd name="T41" fmla="*/ 35 h 669"/>
                <a:gd name="T42" fmla="*/ 108 w 562"/>
                <a:gd name="T43" fmla="*/ 14 h 669"/>
                <a:gd name="T44" fmla="*/ 76 w 562"/>
                <a:gd name="T45" fmla="*/ 1 h 669"/>
                <a:gd name="T46" fmla="*/ 58 w 562"/>
                <a:gd name="T47" fmla="*/ 15 h 669"/>
                <a:gd name="T48" fmla="*/ 39 w 562"/>
                <a:gd name="T49" fmla="*/ 13 h 669"/>
                <a:gd name="T50" fmla="*/ 11 w 562"/>
                <a:gd name="T51" fmla="*/ 49 h 669"/>
                <a:gd name="T52" fmla="*/ 12 w 562"/>
                <a:gd name="T53" fmla="*/ 79 h 669"/>
                <a:gd name="T54" fmla="*/ 26 w 562"/>
                <a:gd name="T55" fmla="*/ 102 h 669"/>
                <a:gd name="T56" fmla="*/ 30 w 562"/>
                <a:gd name="T57" fmla="*/ 119 h 669"/>
                <a:gd name="T58" fmla="*/ 48 w 562"/>
                <a:gd name="T59" fmla="*/ 184 h 669"/>
                <a:gd name="T60" fmla="*/ 73 w 562"/>
                <a:gd name="T61" fmla="*/ 231 h 669"/>
                <a:gd name="T62" fmla="*/ 86 w 562"/>
                <a:gd name="T63" fmla="*/ 250 h 669"/>
                <a:gd name="T64" fmla="*/ 61 w 562"/>
                <a:gd name="T65" fmla="*/ 283 h 669"/>
                <a:gd name="T66" fmla="*/ 25 w 562"/>
                <a:gd name="T67" fmla="*/ 329 h 669"/>
                <a:gd name="T68" fmla="*/ 40 w 562"/>
                <a:gd name="T69" fmla="*/ 347 h 669"/>
                <a:gd name="T70" fmla="*/ 59 w 562"/>
                <a:gd name="T71" fmla="*/ 403 h 669"/>
                <a:gd name="T72" fmla="*/ 46 w 562"/>
                <a:gd name="T73" fmla="*/ 432 h 669"/>
                <a:gd name="T74" fmla="*/ 99 w 562"/>
                <a:gd name="T75" fmla="*/ 639 h 669"/>
                <a:gd name="T76" fmla="*/ 183 w 562"/>
                <a:gd name="T77" fmla="*/ 658 h 669"/>
                <a:gd name="T78" fmla="*/ 226 w 562"/>
                <a:gd name="T79" fmla="*/ 661 h 669"/>
                <a:gd name="T80" fmla="*/ 286 w 562"/>
                <a:gd name="T81" fmla="*/ 655 h 669"/>
                <a:gd name="T82" fmla="*/ 330 w 562"/>
                <a:gd name="T83" fmla="*/ 613 h 669"/>
                <a:gd name="T84" fmla="*/ 339 w 562"/>
                <a:gd name="T85" fmla="*/ 546 h 669"/>
                <a:gd name="T86" fmla="*/ 359 w 562"/>
                <a:gd name="T87" fmla="*/ 509 h 669"/>
                <a:gd name="T88" fmla="*/ 414 w 562"/>
                <a:gd name="T89" fmla="*/ 484 h 669"/>
                <a:gd name="T90" fmla="*/ 442 w 562"/>
                <a:gd name="T91" fmla="*/ 468 h 669"/>
                <a:gd name="T92" fmla="*/ 446 w 562"/>
                <a:gd name="T93" fmla="*/ 436 h 669"/>
                <a:gd name="T94" fmla="*/ 309 w 562"/>
                <a:gd name="T95" fmla="*/ 562 h 669"/>
                <a:gd name="T96" fmla="*/ 308 w 562"/>
                <a:gd name="T97" fmla="*/ 554 h 669"/>
                <a:gd name="T98" fmla="*/ 318 w 562"/>
                <a:gd name="T99" fmla="*/ 532 h 669"/>
                <a:gd name="T100" fmla="*/ 350 w 562"/>
                <a:gd name="T101" fmla="*/ 457 h 669"/>
                <a:gd name="T102" fmla="*/ 372 w 562"/>
                <a:gd name="T103" fmla="*/ 411 h 669"/>
                <a:gd name="T104" fmla="*/ 412 w 562"/>
                <a:gd name="T105" fmla="*/ 390 h 669"/>
                <a:gd name="T106" fmla="*/ 435 w 562"/>
                <a:gd name="T107" fmla="*/ 383 h 669"/>
                <a:gd name="T108" fmla="*/ 459 w 562"/>
                <a:gd name="T109" fmla="*/ 373 h 669"/>
                <a:gd name="T110" fmla="*/ 477 w 562"/>
                <a:gd name="T111" fmla="*/ 365 h 669"/>
                <a:gd name="T112" fmla="*/ 507 w 562"/>
                <a:gd name="T113" fmla="*/ 351 h 669"/>
                <a:gd name="T114" fmla="*/ 532 w 562"/>
                <a:gd name="T115" fmla="*/ 311 h 669"/>
                <a:gd name="T116" fmla="*/ 547 w 562"/>
                <a:gd name="T117" fmla="*/ 281 h 6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62" h="669">
                  <a:moveTo>
                    <a:pt x="551" y="246"/>
                  </a:moveTo>
                  <a:cubicBezTo>
                    <a:pt x="549" y="248"/>
                    <a:pt x="549" y="248"/>
                    <a:pt x="549" y="248"/>
                  </a:cubicBezTo>
                  <a:cubicBezTo>
                    <a:pt x="538" y="253"/>
                    <a:pt x="526" y="259"/>
                    <a:pt x="515" y="265"/>
                  </a:cubicBezTo>
                  <a:cubicBezTo>
                    <a:pt x="513" y="266"/>
                    <a:pt x="513" y="266"/>
                    <a:pt x="513" y="266"/>
                  </a:cubicBezTo>
                  <a:cubicBezTo>
                    <a:pt x="488" y="279"/>
                    <a:pt x="461" y="292"/>
                    <a:pt x="435" y="306"/>
                  </a:cubicBezTo>
                  <a:cubicBezTo>
                    <a:pt x="430" y="308"/>
                    <a:pt x="425" y="310"/>
                    <a:pt x="421" y="313"/>
                  </a:cubicBezTo>
                  <a:cubicBezTo>
                    <a:pt x="418" y="314"/>
                    <a:pt x="416" y="314"/>
                    <a:pt x="414" y="314"/>
                  </a:cubicBezTo>
                  <a:cubicBezTo>
                    <a:pt x="409" y="314"/>
                    <a:pt x="406" y="312"/>
                    <a:pt x="401" y="308"/>
                  </a:cubicBezTo>
                  <a:cubicBezTo>
                    <a:pt x="397" y="303"/>
                    <a:pt x="398" y="299"/>
                    <a:pt x="399" y="295"/>
                  </a:cubicBezTo>
                  <a:cubicBezTo>
                    <a:pt x="399" y="291"/>
                    <a:pt x="400" y="288"/>
                    <a:pt x="397" y="284"/>
                  </a:cubicBezTo>
                  <a:cubicBezTo>
                    <a:pt x="395" y="281"/>
                    <a:pt x="393" y="280"/>
                    <a:pt x="391" y="280"/>
                  </a:cubicBezTo>
                  <a:cubicBezTo>
                    <a:pt x="390" y="280"/>
                    <a:pt x="390" y="280"/>
                    <a:pt x="389" y="280"/>
                  </a:cubicBezTo>
                  <a:cubicBezTo>
                    <a:pt x="386" y="281"/>
                    <a:pt x="383" y="287"/>
                    <a:pt x="383" y="292"/>
                  </a:cubicBezTo>
                  <a:cubicBezTo>
                    <a:pt x="383" y="297"/>
                    <a:pt x="386" y="300"/>
                    <a:pt x="389" y="303"/>
                  </a:cubicBezTo>
                  <a:cubicBezTo>
                    <a:pt x="391" y="306"/>
                    <a:pt x="392" y="308"/>
                    <a:pt x="394" y="311"/>
                  </a:cubicBezTo>
                  <a:cubicBezTo>
                    <a:pt x="396" y="317"/>
                    <a:pt x="396" y="325"/>
                    <a:pt x="395" y="333"/>
                  </a:cubicBezTo>
                  <a:cubicBezTo>
                    <a:pt x="395" y="334"/>
                    <a:pt x="395" y="336"/>
                    <a:pt x="395" y="337"/>
                  </a:cubicBezTo>
                  <a:cubicBezTo>
                    <a:pt x="395" y="338"/>
                    <a:pt x="395" y="338"/>
                    <a:pt x="394" y="338"/>
                  </a:cubicBezTo>
                  <a:cubicBezTo>
                    <a:pt x="394" y="338"/>
                    <a:pt x="394" y="338"/>
                    <a:pt x="394" y="338"/>
                  </a:cubicBezTo>
                  <a:cubicBezTo>
                    <a:pt x="392" y="338"/>
                    <a:pt x="387" y="335"/>
                    <a:pt x="379" y="329"/>
                  </a:cubicBezTo>
                  <a:cubicBezTo>
                    <a:pt x="378" y="328"/>
                    <a:pt x="378" y="328"/>
                    <a:pt x="378" y="328"/>
                  </a:cubicBezTo>
                  <a:cubicBezTo>
                    <a:pt x="376" y="327"/>
                    <a:pt x="375" y="326"/>
                    <a:pt x="373" y="326"/>
                  </a:cubicBezTo>
                  <a:cubicBezTo>
                    <a:pt x="371" y="326"/>
                    <a:pt x="369" y="327"/>
                    <a:pt x="367" y="329"/>
                  </a:cubicBezTo>
                  <a:cubicBezTo>
                    <a:pt x="365" y="330"/>
                    <a:pt x="365" y="330"/>
                    <a:pt x="365" y="330"/>
                  </a:cubicBezTo>
                  <a:cubicBezTo>
                    <a:pt x="360" y="333"/>
                    <a:pt x="358" y="333"/>
                    <a:pt x="355" y="333"/>
                  </a:cubicBezTo>
                  <a:cubicBezTo>
                    <a:pt x="354" y="333"/>
                    <a:pt x="353" y="333"/>
                    <a:pt x="352" y="333"/>
                  </a:cubicBezTo>
                  <a:cubicBezTo>
                    <a:pt x="350" y="333"/>
                    <a:pt x="350" y="333"/>
                    <a:pt x="350" y="333"/>
                  </a:cubicBezTo>
                  <a:cubicBezTo>
                    <a:pt x="344" y="333"/>
                    <a:pt x="344" y="333"/>
                    <a:pt x="341" y="328"/>
                  </a:cubicBezTo>
                  <a:cubicBezTo>
                    <a:pt x="341" y="327"/>
                    <a:pt x="341" y="327"/>
                    <a:pt x="341" y="327"/>
                  </a:cubicBezTo>
                  <a:cubicBezTo>
                    <a:pt x="340" y="325"/>
                    <a:pt x="339" y="323"/>
                    <a:pt x="339" y="320"/>
                  </a:cubicBezTo>
                  <a:cubicBezTo>
                    <a:pt x="338" y="315"/>
                    <a:pt x="337" y="313"/>
                    <a:pt x="336" y="311"/>
                  </a:cubicBezTo>
                  <a:cubicBezTo>
                    <a:pt x="335" y="311"/>
                    <a:pt x="335" y="310"/>
                    <a:pt x="335" y="310"/>
                  </a:cubicBezTo>
                  <a:cubicBezTo>
                    <a:pt x="332" y="308"/>
                    <a:pt x="332" y="308"/>
                    <a:pt x="332" y="308"/>
                  </a:cubicBezTo>
                  <a:cubicBezTo>
                    <a:pt x="330" y="312"/>
                    <a:pt x="330" y="312"/>
                    <a:pt x="330" y="312"/>
                  </a:cubicBezTo>
                  <a:cubicBezTo>
                    <a:pt x="330" y="312"/>
                    <a:pt x="330" y="313"/>
                    <a:pt x="330" y="313"/>
                  </a:cubicBezTo>
                  <a:cubicBezTo>
                    <a:pt x="329" y="314"/>
                    <a:pt x="329" y="314"/>
                    <a:pt x="329" y="314"/>
                  </a:cubicBezTo>
                  <a:cubicBezTo>
                    <a:pt x="329" y="316"/>
                    <a:pt x="328" y="318"/>
                    <a:pt x="327" y="318"/>
                  </a:cubicBezTo>
                  <a:cubicBezTo>
                    <a:pt x="327" y="318"/>
                    <a:pt x="326" y="318"/>
                    <a:pt x="326" y="318"/>
                  </a:cubicBezTo>
                  <a:cubicBezTo>
                    <a:pt x="325" y="318"/>
                    <a:pt x="325" y="318"/>
                    <a:pt x="324" y="318"/>
                  </a:cubicBezTo>
                  <a:cubicBezTo>
                    <a:pt x="321" y="316"/>
                    <a:pt x="320" y="310"/>
                    <a:pt x="319" y="307"/>
                  </a:cubicBezTo>
                  <a:cubicBezTo>
                    <a:pt x="319" y="307"/>
                    <a:pt x="319" y="307"/>
                    <a:pt x="319" y="307"/>
                  </a:cubicBezTo>
                  <a:cubicBezTo>
                    <a:pt x="319" y="305"/>
                    <a:pt x="318" y="304"/>
                    <a:pt x="318" y="303"/>
                  </a:cubicBezTo>
                  <a:cubicBezTo>
                    <a:pt x="317" y="299"/>
                    <a:pt x="317" y="296"/>
                    <a:pt x="313" y="294"/>
                  </a:cubicBezTo>
                  <a:cubicBezTo>
                    <a:pt x="311" y="293"/>
                    <a:pt x="309" y="293"/>
                    <a:pt x="307" y="292"/>
                  </a:cubicBezTo>
                  <a:cubicBezTo>
                    <a:pt x="304" y="292"/>
                    <a:pt x="301" y="292"/>
                    <a:pt x="298" y="289"/>
                  </a:cubicBezTo>
                  <a:cubicBezTo>
                    <a:pt x="297" y="288"/>
                    <a:pt x="297" y="286"/>
                    <a:pt x="297" y="285"/>
                  </a:cubicBezTo>
                  <a:cubicBezTo>
                    <a:pt x="297" y="283"/>
                    <a:pt x="297" y="282"/>
                    <a:pt x="296" y="281"/>
                  </a:cubicBezTo>
                  <a:cubicBezTo>
                    <a:pt x="295" y="279"/>
                    <a:pt x="294" y="279"/>
                    <a:pt x="292" y="278"/>
                  </a:cubicBezTo>
                  <a:cubicBezTo>
                    <a:pt x="291" y="278"/>
                    <a:pt x="289" y="277"/>
                    <a:pt x="288" y="276"/>
                  </a:cubicBezTo>
                  <a:cubicBezTo>
                    <a:pt x="287" y="274"/>
                    <a:pt x="285" y="266"/>
                    <a:pt x="284" y="258"/>
                  </a:cubicBezTo>
                  <a:cubicBezTo>
                    <a:pt x="284" y="258"/>
                    <a:pt x="284" y="258"/>
                    <a:pt x="284" y="258"/>
                  </a:cubicBezTo>
                  <a:cubicBezTo>
                    <a:pt x="286" y="255"/>
                    <a:pt x="288" y="253"/>
                    <a:pt x="292" y="252"/>
                  </a:cubicBezTo>
                  <a:cubicBezTo>
                    <a:pt x="294" y="251"/>
                    <a:pt x="294" y="251"/>
                    <a:pt x="294" y="251"/>
                  </a:cubicBezTo>
                  <a:cubicBezTo>
                    <a:pt x="293" y="248"/>
                    <a:pt x="293" y="248"/>
                    <a:pt x="293" y="248"/>
                  </a:cubicBezTo>
                  <a:cubicBezTo>
                    <a:pt x="293" y="247"/>
                    <a:pt x="292" y="246"/>
                    <a:pt x="290" y="244"/>
                  </a:cubicBezTo>
                  <a:cubicBezTo>
                    <a:pt x="287" y="242"/>
                    <a:pt x="285" y="240"/>
                    <a:pt x="286" y="237"/>
                  </a:cubicBezTo>
                  <a:cubicBezTo>
                    <a:pt x="286" y="237"/>
                    <a:pt x="287" y="237"/>
                    <a:pt x="287" y="237"/>
                  </a:cubicBezTo>
                  <a:cubicBezTo>
                    <a:pt x="289" y="237"/>
                    <a:pt x="290" y="238"/>
                    <a:pt x="292" y="239"/>
                  </a:cubicBezTo>
                  <a:cubicBezTo>
                    <a:pt x="294" y="240"/>
                    <a:pt x="295" y="240"/>
                    <a:pt x="296" y="240"/>
                  </a:cubicBezTo>
                  <a:cubicBezTo>
                    <a:pt x="297" y="240"/>
                    <a:pt x="297" y="240"/>
                    <a:pt x="297" y="240"/>
                  </a:cubicBezTo>
                  <a:cubicBezTo>
                    <a:pt x="299" y="240"/>
                    <a:pt x="299" y="240"/>
                    <a:pt x="299" y="240"/>
                  </a:cubicBezTo>
                  <a:cubicBezTo>
                    <a:pt x="299" y="238"/>
                    <a:pt x="299" y="238"/>
                    <a:pt x="299" y="238"/>
                  </a:cubicBezTo>
                  <a:cubicBezTo>
                    <a:pt x="300" y="236"/>
                    <a:pt x="299" y="233"/>
                    <a:pt x="298" y="228"/>
                  </a:cubicBezTo>
                  <a:cubicBezTo>
                    <a:pt x="298" y="227"/>
                    <a:pt x="298" y="226"/>
                    <a:pt x="298" y="225"/>
                  </a:cubicBezTo>
                  <a:cubicBezTo>
                    <a:pt x="301" y="226"/>
                    <a:pt x="304" y="227"/>
                    <a:pt x="307" y="228"/>
                  </a:cubicBezTo>
                  <a:cubicBezTo>
                    <a:pt x="312" y="230"/>
                    <a:pt x="316" y="233"/>
                    <a:pt x="322" y="233"/>
                  </a:cubicBezTo>
                  <a:cubicBezTo>
                    <a:pt x="328" y="233"/>
                    <a:pt x="333" y="230"/>
                    <a:pt x="338" y="228"/>
                  </a:cubicBezTo>
                  <a:cubicBezTo>
                    <a:pt x="342" y="227"/>
                    <a:pt x="345" y="225"/>
                    <a:pt x="348" y="225"/>
                  </a:cubicBezTo>
                  <a:cubicBezTo>
                    <a:pt x="350" y="224"/>
                    <a:pt x="352" y="224"/>
                    <a:pt x="354" y="224"/>
                  </a:cubicBezTo>
                  <a:cubicBezTo>
                    <a:pt x="358" y="224"/>
                    <a:pt x="358" y="224"/>
                    <a:pt x="358" y="224"/>
                  </a:cubicBezTo>
                  <a:cubicBezTo>
                    <a:pt x="363" y="224"/>
                    <a:pt x="369" y="224"/>
                    <a:pt x="370" y="216"/>
                  </a:cubicBezTo>
                  <a:cubicBezTo>
                    <a:pt x="370" y="213"/>
                    <a:pt x="368" y="211"/>
                    <a:pt x="367" y="209"/>
                  </a:cubicBezTo>
                  <a:cubicBezTo>
                    <a:pt x="366" y="208"/>
                    <a:pt x="365" y="207"/>
                    <a:pt x="364" y="205"/>
                  </a:cubicBezTo>
                  <a:cubicBezTo>
                    <a:pt x="363" y="202"/>
                    <a:pt x="363" y="200"/>
                    <a:pt x="364" y="198"/>
                  </a:cubicBezTo>
                  <a:cubicBezTo>
                    <a:pt x="364" y="196"/>
                    <a:pt x="364" y="195"/>
                    <a:pt x="364" y="193"/>
                  </a:cubicBezTo>
                  <a:cubicBezTo>
                    <a:pt x="364" y="187"/>
                    <a:pt x="360" y="186"/>
                    <a:pt x="356" y="184"/>
                  </a:cubicBezTo>
                  <a:cubicBezTo>
                    <a:pt x="354" y="183"/>
                    <a:pt x="352" y="182"/>
                    <a:pt x="350" y="181"/>
                  </a:cubicBezTo>
                  <a:cubicBezTo>
                    <a:pt x="349" y="179"/>
                    <a:pt x="348" y="178"/>
                    <a:pt x="347" y="177"/>
                  </a:cubicBezTo>
                  <a:cubicBezTo>
                    <a:pt x="346" y="175"/>
                    <a:pt x="345" y="174"/>
                    <a:pt x="343" y="173"/>
                  </a:cubicBezTo>
                  <a:cubicBezTo>
                    <a:pt x="341" y="172"/>
                    <a:pt x="339" y="172"/>
                    <a:pt x="338" y="172"/>
                  </a:cubicBezTo>
                  <a:cubicBezTo>
                    <a:pt x="335" y="171"/>
                    <a:pt x="332" y="171"/>
                    <a:pt x="329" y="167"/>
                  </a:cubicBezTo>
                  <a:cubicBezTo>
                    <a:pt x="328" y="163"/>
                    <a:pt x="327" y="158"/>
                    <a:pt x="327" y="153"/>
                  </a:cubicBezTo>
                  <a:cubicBezTo>
                    <a:pt x="327" y="149"/>
                    <a:pt x="327" y="146"/>
                    <a:pt x="326" y="144"/>
                  </a:cubicBezTo>
                  <a:cubicBezTo>
                    <a:pt x="325" y="139"/>
                    <a:pt x="325" y="135"/>
                    <a:pt x="325" y="131"/>
                  </a:cubicBezTo>
                  <a:cubicBezTo>
                    <a:pt x="325" y="128"/>
                    <a:pt x="325" y="125"/>
                    <a:pt x="324" y="122"/>
                  </a:cubicBezTo>
                  <a:cubicBezTo>
                    <a:pt x="323" y="115"/>
                    <a:pt x="322" y="114"/>
                    <a:pt x="316" y="113"/>
                  </a:cubicBezTo>
                  <a:cubicBezTo>
                    <a:pt x="314" y="112"/>
                    <a:pt x="312" y="112"/>
                    <a:pt x="309" y="110"/>
                  </a:cubicBezTo>
                  <a:cubicBezTo>
                    <a:pt x="303" y="107"/>
                    <a:pt x="303" y="101"/>
                    <a:pt x="304" y="93"/>
                  </a:cubicBezTo>
                  <a:cubicBezTo>
                    <a:pt x="305" y="85"/>
                    <a:pt x="306" y="78"/>
                    <a:pt x="298" y="76"/>
                  </a:cubicBezTo>
                  <a:cubicBezTo>
                    <a:pt x="297" y="75"/>
                    <a:pt x="296" y="75"/>
                    <a:pt x="295" y="75"/>
                  </a:cubicBezTo>
                  <a:cubicBezTo>
                    <a:pt x="293" y="75"/>
                    <a:pt x="291" y="76"/>
                    <a:pt x="289" y="76"/>
                  </a:cubicBezTo>
                  <a:cubicBezTo>
                    <a:pt x="288" y="76"/>
                    <a:pt x="287" y="77"/>
                    <a:pt x="285" y="77"/>
                  </a:cubicBezTo>
                  <a:cubicBezTo>
                    <a:pt x="284" y="77"/>
                    <a:pt x="282" y="76"/>
                    <a:pt x="280" y="72"/>
                  </a:cubicBezTo>
                  <a:cubicBezTo>
                    <a:pt x="280" y="71"/>
                    <a:pt x="280" y="69"/>
                    <a:pt x="281" y="67"/>
                  </a:cubicBezTo>
                  <a:cubicBezTo>
                    <a:pt x="282" y="65"/>
                    <a:pt x="282" y="64"/>
                    <a:pt x="282" y="63"/>
                  </a:cubicBezTo>
                  <a:cubicBezTo>
                    <a:pt x="281" y="63"/>
                    <a:pt x="281" y="63"/>
                    <a:pt x="281" y="63"/>
                  </a:cubicBezTo>
                  <a:cubicBezTo>
                    <a:pt x="281" y="62"/>
                    <a:pt x="281" y="62"/>
                    <a:pt x="281" y="62"/>
                  </a:cubicBezTo>
                  <a:cubicBezTo>
                    <a:pt x="281" y="61"/>
                    <a:pt x="280" y="60"/>
                    <a:pt x="277" y="60"/>
                  </a:cubicBezTo>
                  <a:cubicBezTo>
                    <a:pt x="277" y="60"/>
                    <a:pt x="276" y="60"/>
                    <a:pt x="276" y="60"/>
                  </a:cubicBezTo>
                  <a:cubicBezTo>
                    <a:pt x="275" y="60"/>
                    <a:pt x="275" y="60"/>
                    <a:pt x="274" y="60"/>
                  </a:cubicBezTo>
                  <a:cubicBezTo>
                    <a:pt x="273" y="60"/>
                    <a:pt x="272" y="60"/>
                    <a:pt x="271" y="59"/>
                  </a:cubicBezTo>
                  <a:cubicBezTo>
                    <a:pt x="269" y="57"/>
                    <a:pt x="268" y="50"/>
                    <a:pt x="267" y="45"/>
                  </a:cubicBezTo>
                  <a:cubicBezTo>
                    <a:pt x="266" y="42"/>
                    <a:pt x="266" y="39"/>
                    <a:pt x="265" y="37"/>
                  </a:cubicBezTo>
                  <a:cubicBezTo>
                    <a:pt x="264" y="34"/>
                    <a:pt x="263" y="31"/>
                    <a:pt x="263" y="28"/>
                  </a:cubicBezTo>
                  <a:cubicBezTo>
                    <a:pt x="262" y="24"/>
                    <a:pt x="262" y="24"/>
                    <a:pt x="262" y="24"/>
                  </a:cubicBezTo>
                  <a:cubicBezTo>
                    <a:pt x="256" y="25"/>
                    <a:pt x="256" y="25"/>
                    <a:pt x="256" y="25"/>
                  </a:cubicBezTo>
                  <a:cubicBezTo>
                    <a:pt x="256" y="25"/>
                    <a:pt x="256" y="25"/>
                    <a:pt x="256" y="26"/>
                  </a:cubicBezTo>
                  <a:cubicBezTo>
                    <a:pt x="255" y="28"/>
                    <a:pt x="256" y="30"/>
                    <a:pt x="257" y="33"/>
                  </a:cubicBezTo>
                  <a:cubicBezTo>
                    <a:pt x="257" y="33"/>
                    <a:pt x="257" y="34"/>
                    <a:pt x="258" y="36"/>
                  </a:cubicBezTo>
                  <a:cubicBezTo>
                    <a:pt x="258" y="36"/>
                    <a:pt x="258" y="37"/>
                    <a:pt x="258" y="38"/>
                  </a:cubicBezTo>
                  <a:cubicBezTo>
                    <a:pt x="258" y="39"/>
                    <a:pt x="259" y="40"/>
                    <a:pt x="259" y="41"/>
                  </a:cubicBezTo>
                  <a:cubicBezTo>
                    <a:pt x="259" y="43"/>
                    <a:pt x="259" y="44"/>
                    <a:pt x="259" y="46"/>
                  </a:cubicBezTo>
                  <a:cubicBezTo>
                    <a:pt x="259" y="47"/>
                    <a:pt x="258" y="47"/>
                    <a:pt x="257" y="48"/>
                  </a:cubicBezTo>
                  <a:cubicBezTo>
                    <a:pt x="257" y="49"/>
                    <a:pt x="256" y="49"/>
                    <a:pt x="256" y="50"/>
                  </a:cubicBezTo>
                  <a:cubicBezTo>
                    <a:pt x="254" y="52"/>
                    <a:pt x="253" y="55"/>
                    <a:pt x="254" y="59"/>
                  </a:cubicBezTo>
                  <a:cubicBezTo>
                    <a:pt x="254" y="62"/>
                    <a:pt x="257" y="63"/>
                    <a:pt x="258" y="65"/>
                  </a:cubicBezTo>
                  <a:cubicBezTo>
                    <a:pt x="259" y="65"/>
                    <a:pt x="259" y="65"/>
                    <a:pt x="259" y="65"/>
                  </a:cubicBezTo>
                  <a:cubicBezTo>
                    <a:pt x="260" y="66"/>
                    <a:pt x="260" y="67"/>
                    <a:pt x="260" y="70"/>
                  </a:cubicBezTo>
                  <a:cubicBezTo>
                    <a:pt x="260" y="71"/>
                    <a:pt x="260" y="72"/>
                    <a:pt x="260" y="73"/>
                  </a:cubicBezTo>
                  <a:cubicBezTo>
                    <a:pt x="260" y="74"/>
                    <a:pt x="260" y="74"/>
                    <a:pt x="260" y="74"/>
                  </a:cubicBezTo>
                  <a:cubicBezTo>
                    <a:pt x="260" y="76"/>
                    <a:pt x="260" y="78"/>
                    <a:pt x="262" y="80"/>
                  </a:cubicBezTo>
                  <a:cubicBezTo>
                    <a:pt x="262" y="80"/>
                    <a:pt x="262" y="80"/>
                    <a:pt x="262" y="80"/>
                  </a:cubicBezTo>
                  <a:cubicBezTo>
                    <a:pt x="262" y="81"/>
                    <a:pt x="262" y="82"/>
                    <a:pt x="261" y="83"/>
                  </a:cubicBezTo>
                  <a:cubicBezTo>
                    <a:pt x="260" y="84"/>
                    <a:pt x="259" y="85"/>
                    <a:pt x="259" y="86"/>
                  </a:cubicBezTo>
                  <a:cubicBezTo>
                    <a:pt x="259" y="86"/>
                    <a:pt x="259" y="87"/>
                    <a:pt x="258" y="87"/>
                  </a:cubicBezTo>
                  <a:cubicBezTo>
                    <a:pt x="258" y="88"/>
                    <a:pt x="257" y="89"/>
                    <a:pt x="257" y="90"/>
                  </a:cubicBezTo>
                  <a:cubicBezTo>
                    <a:pt x="257" y="90"/>
                    <a:pt x="257" y="91"/>
                    <a:pt x="257" y="91"/>
                  </a:cubicBezTo>
                  <a:cubicBezTo>
                    <a:pt x="257" y="91"/>
                    <a:pt x="256" y="91"/>
                    <a:pt x="256" y="91"/>
                  </a:cubicBezTo>
                  <a:cubicBezTo>
                    <a:pt x="256" y="91"/>
                    <a:pt x="255" y="91"/>
                    <a:pt x="255" y="91"/>
                  </a:cubicBezTo>
                  <a:cubicBezTo>
                    <a:pt x="253" y="91"/>
                    <a:pt x="251" y="91"/>
                    <a:pt x="250" y="92"/>
                  </a:cubicBezTo>
                  <a:cubicBezTo>
                    <a:pt x="248" y="95"/>
                    <a:pt x="248" y="100"/>
                    <a:pt x="248" y="103"/>
                  </a:cubicBezTo>
                  <a:cubicBezTo>
                    <a:pt x="248" y="104"/>
                    <a:pt x="248" y="104"/>
                    <a:pt x="248" y="104"/>
                  </a:cubicBezTo>
                  <a:cubicBezTo>
                    <a:pt x="249" y="105"/>
                    <a:pt x="249" y="106"/>
                    <a:pt x="249" y="108"/>
                  </a:cubicBezTo>
                  <a:cubicBezTo>
                    <a:pt x="248" y="108"/>
                    <a:pt x="248" y="108"/>
                    <a:pt x="248" y="108"/>
                  </a:cubicBezTo>
                  <a:cubicBezTo>
                    <a:pt x="248" y="108"/>
                    <a:pt x="248" y="109"/>
                    <a:pt x="247" y="109"/>
                  </a:cubicBezTo>
                  <a:cubicBezTo>
                    <a:pt x="245" y="109"/>
                    <a:pt x="244" y="110"/>
                    <a:pt x="243" y="111"/>
                  </a:cubicBezTo>
                  <a:cubicBezTo>
                    <a:pt x="241" y="113"/>
                    <a:pt x="240" y="115"/>
                    <a:pt x="239" y="117"/>
                  </a:cubicBezTo>
                  <a:cubicBezTo>
                    <a:pt x="239" y="118"/>
                    <a:pt x="239" y="118"/>
                    <a:pt x="239" y="119"/>
                  </a:cubicBezTo>
                  <a:cubicBezTo>
                    <a:pt x="239" y="119"/>
                    <a:pt x="239" y="120"/>
                    <a:pt x="239" y="120"/>
                  </a:cubicBezTo>
                  <a:cubicBezTo>
                    <a:pt x="238" y="120"/>
                    <a:pt x="238" y="120"/>
                    <a:pt x="237" y="120"/>
                  </a:cubicBezTo>
                  <a:cubicBezTo>
                    <a:pt x="237" y="120"/>
                    <a:pt x="237" y="120"/>
                    <a:pt x="236" y="120"/>
                  </a:cubicBezTo>
                  <a:cubicBezTo>
                    <a:pt x="236" y="120"/>
                    <a:pt x="235" y="119"/>
                    <a:pt x="234" y="118"/>
                  </a:cubicBezTo>
                  <a:cubicBezTo>
                    <a:pt x="234" y="117"/>
                    <a:pt x="234" y="117"/>
                    <a:pt x="234" y="117"/>
                  </a:cubicBezTo>
                  <a:cubicBezTo>
                    <a:pt x="232" y="115"/>
                    <a:pt x="230" y="113"/>
                    <a:pt x="227" y="113"/>
                  </a:cubicBezTo>
                  <a:cubicBezTo>
                    <a:pt x="226" y="112"/>
                    <a:pt x="225" y="112"/>
                    <a:pt x="224" y="112"/>
                  </a:cubicBezTo>
                  <a:cubicBezTo>
                    <a:pt x="223" y="112"/>
                    <a:pt x="223" y="112"/>
                    <a:pt x="223" y="112"/>
                  </a:cubicBezTo>
                  <a:cubicBezTo>
                    <a:pt x="222" y="112"/>
                    <a:pt x="221" y="112"/>
                    <a:pt x="220" y="111"/>
                  </a:cubicBezTo>
                  <a:cubicBezTo>
                    <a:pt x="220" y="111"/>
                    <a:pt x="220" y="110"/>
                    <a:pt x="219" y="110"/>
                  </a:cubicBezTo>
                  <a:cubicBezTo>
                    <a:pt x="219" y="108"/>
                    <a:pt x="218" y="107"/>
                    <a:pt x="216" y="106"/>
                  </a:cubicBezTo>
                  <a:cubicBezTo>
                    <a:pt x="214" y="104"/>
                    <a:pt x="212" y="104"/>
                    <a:pt x="210" y="104"/>
                  </a:cubicBezTo>
                  <a:cubicBezTo>
                    <a:pt x="210" y="104"/>
                    <a:pt x="209" y="104"/>
                    <a:pt x="208" y="104"/>
                  </a:cubicBezTo>
                  <a:cubicBezTo>
                    <a:pt x="208" y="104"/>
                    <a:pt x="207" y="104"/>
                    <a:pt x="206" y="104"/>
                  </a:cubicBezTo>
                  <a:cubicBezTo>
                    <a:pt x="204" y="104"/>
                    <a:pt x="202" y="104"/>
                    <a:pt x="200" y="106"/>
                  </a:cubicBezTo>
                  <a:cubicBezTo>
                    <a:pt x="199" y="106"/>
                    <a:pt x="197" y="107"/>
                    <a:pt x="196" y="108"/>
                  </a:cubicBezTo>
                  <a:cubicBezTo>
                    <a:pt x="197" y="106"/>
                    <a:pt x="197" y="105"/>
                    <a:pt x="197" y="103"/>
                  </a:cubicBezTo>
                  <a:cubicBezTo>
                    <a:pt x="197" y="103"/>
                    <a:pt x="197" y="102"/>
                    <a:pt x="198" y="101"/>
                  </a:cubicBezTo>
                  <a:cubicBezTo>
                    <a:pt x="198" y="101"/>
                    <a:pt x="198" y="101"/>
                    <a:pt x="198" y="101"/>
                  </a:cubicBezTo>
                  <a:cubicBezTo>
                    <a:pt x="198" y="99"/>
                    <a:pt x="199" y="95"/>
                    <a:pt x="196" y="93"/>
                  </a:cubicBezTo>
                  <a:cubicBezTo>
                    <a:pt x="195" y="92"/>
                    <a:pt x="194" y="91"/>
                    <a:pt x="192" y="91"/>
                  </a:cubicBezTo>
                  <a:cubicBezTo>
                    <a:pt x="191" y="91"/>
                    <a:pt x="190" y="92"/>
                    <a:pt x="189" y="92"/>
                  </a:cubicBezTo>
                  <a:cubicBezTo>
                    <a:pt x="188" y="92"/>
                    <a:pt x="187" y="93"/>
                    <a:pt x="187" y="93"/>
                  </a:cubicBezTo>
                  <a:cubicBezTo>
                    <a:pt x="187" y="92"/>
                    <a:pt x="186" y="91"/>
                    <a:pt x="186" y="87"/>
                  </a:cubicBezTo>
                  <a:cubicBezTo>
                    <a:pt x="186" y="81"/>
                    <a:pt x="184" y="79"/>
                    <a:pt x="182" y="75"/>
                  </a:cubicBezTo>
                  <a:cubicBezTo>
                    <a:pt x="181" y="73"/>
                    <a:pt x="181" y="72"/>
                    <a:pt x="181" y="70"/>
                  </a:cubicBezTo>
                  <a:cubicBezTo>
                    <a:pt x="181" y="66"/>
                    <a:pt x="180" y="63"/>
                    <a:pt x="177" y="61"/>
                  </a:cubicBezTo>
                  <a:cubicBezTo>
                    <a:pt x="176" y="59"/>
                    <a:pt x="176" y="59"/>
                    <a:pt x="176" y="59"/>
                  </a:cubicBezTo>
                  <a:cubicBezTo>
                    <a:pt x="175" y="59"/>
                    <a:pt x="175" y="58"/>
                    <a:pt x="174" y="57"/>
                  </a:cubicBezTo>
                  <a:cubicBezTo>
                    <a:pt x="173" y="57"/>
                    <a:pt x="173" y="57"/>
                    <a:pt x="173" y="57"/>
                  </a:cubicBezTo>
                  <a:cubicBezTo>
                    <a:pt x="173" y="56"/>
                    <a:pt x="172" y="56"/>
                    <a:pt x="172" y="56"/>
                  </a:cubicBezTo>
                  <a:cubicBezTo>
                    <a:pt x="172" y="55"/>
                    <a:pt x="172" y="55"/>
                    <a:pt x="172" y="55"/>
                  </a:cubicBezTo>
                  <a:cubicBezTo>
                    <a:pt x="172" y="54"/>
                    <a:pt x="173" y="54"/>
                    <a:pt x="173" y="53"/>
                  </a:cubicBezTo>
                  <a:cubicBezTo>
                    <a:pt x="173" y="53"/>
                    <a:pt x="172" y="52"/>
                    <a:pt x="172" y="51"/>
                  </a:cubicBezTo>
                  <a:cubicBezTo>
                    <a:pt x="172" y="49"/>
                    <a:pt x="172" y="48"/>
                    <a:pt x="173" y="46"/>
                  </a:cubicBezTo>
                  <a:cubicBezTo>
                    <a:pt x="173" y="45"/>
                    <a:pt x="173" y="45"/>
                    <a:pt x="174" y="44"/>
                  </a:cubicBezTo>
                  <a:cubicBezTo>
                    <a:pt x="175" y="41"/>
                    <a:pt x="177" y="35"/>
                    <a:pt x="172" y="33"/>
                  </a:cubicBezTo>
                  <a:cubicBezTo>
                    <a:pt x="170" y="32"/>
                    <a:pt x="169" y="32"/>
                    <a:pt x="168" y="32"/>
                  </a:cubicBezTo>
                  <a:cubicBezTo>
                    <a:pt x="165" y="32"/>
                    <a:pt x="164" y="35"/>
                    <a:pt x="163" y="36"/>
                  </a:cubicBezTo>
                  <a:cubicBezTo>
                    <a:pt x="163" y="37"/>
                    <a:pt x="162" y="38"/>
                    <a:pt x="162" y="38"/>
                  </a:cubicBezTo>
                  <a:cubicBezTo>
                    <a:pt x="162" y="38"/>
                    <a:pt x="161" y="37"/>
                    <a:pt x="160" y="36"/>
                  </a:cubicBezTo>
                  <a:cubicBezTo>
                    <a:pt x="159" y="34"/>
                    <a:pt x="157" y="32"/>
                    <a:pt x="154" y="32"/>
                  </a:cubicBezTo>
                  <a:cubicBezTo>
                    <a:pt x="153" y="32"/>
                    <a:pt x="153" y="32"/>
                    <a:pt x="152" y="32"/>
                  </a:cubicBezTo>
                  <a:cubicBezTo>
                    <a:pt x="150" y="32"/>
                    <a:pt x="149" y="34"/>
                    <a:pt x="148" y="34"/>
                  </a:cubicBezTo>
                  <a:cubicBezTo>
                    <a:pt x="148" y="35"/>
                    <a:pt x="148" y="35"/>
                    <a:pt x="148" y="35"/>
                  </a:cubicBezTo>
                  <a:cubicBezTo>
                    <a:pt x="147" y="35"/>
                    <a:pt x="147" y="35"/>
                    <a:pt x="145" y="35"/>
                  </a:cubicBezTo>
                  <a:cubicBezTo>
                    <a:pt x="145" y="35"/>
                    <a:pt x="144" y="35"/>
                    <a:pt x="144" y="35"/>
                  </a:cubicBezTo>
                  <a:cubicBezTo>
                    <a:pt x="143" y="35"/>
                    <a:pt x="142" y="35"/>
                    <a:pt x="142" y="35"/>
                  </a:cubicBezTo>
                  <a:cubicBezTo>
                    <a:pt x="138" y="35"/>
                    <a:pt x="138" y="35"/>
                    <a:pt x="138" y="35"/>
                  </a:cubicBezTo>
                  <a:cubicBezTo>
                    <a:pt x="137" y="35"/>
                    <a:pt x="137" y="35"/>
                    <a:pt x="136" y="35"/>
                  </a:cubicBezTo>
                  <a:cubicBezTo>
                    <a:pt x="135" y="35"/>
                    <a:pt x="135" y="35"/>
                    <a:pt x="135" y="35"/>
                  </a:cubicBezTo>
                  <a:cubicBezTo>
                    <a:pt x="133" y="35"/>
                    <a:pt x="132" y="35"/>
                    <a:pt x="131" y="34"/>
                  </a:cubicBezTo>
                  <a:cubicBezTo>
                    <a:pt x="129" y="34"/>
                    <a:pt x="126" y="31"/>
                    <a:pt x="126" y="28"/>
                  </a:cubicBezTo>
                  <a:cubicBezTo>
                    <a:pt x="126" y="27"/>
                    <a:pt x="126" y="27"/>
                    <a:pt x="126" y="27"/>
                  </a:cubicBezTo>
                  <a:cubicBezTo>
                    <a:pt x="126" y="25"/>
                    <a:pt x="126" y="23"/>
                    <a:pt x="124" y="21"/>
                  </a:cubicBezTo>
                  <a:cubicBezTo>
                    <a:pt x="122" y="19"/>
                    <a:pt x="119" y="18"/>
                    <a:pt x="116" y="18"/>
                  </a:cubicBezTo>
                  <a:cubicBezTo>
                    <a:pt x="116" y="17"/>
                    <a:pt x="116" y="17"/>
                    <a:pt x="116" y="17"/>
                  </a:cubicBezTo>
                  <a:cubicBezTo>
                    <a:pt x="115" y="17"/>
                    <a:pt x="115" y="17"/>
                    <a:pt x="114" y="17"/>
                  </a:cubicBezTo>
                  <a:cubicBezTo>
                    <a:pt x="114" y="16"/>
                    <a:pt x="114" y="16"/>
                    <a:pt x="114" y="16"/>
                  </a:cubicBezTo>
                  <a:cubicBezTo>
                    <a:pt x="112" y="14"/>
                    <a:pt x="110" y="14"/>
                    <a:pt x="108" y="14"/>
                  </a:cubicBezTo>
                  <a:cubicBezTo>
                    <a:pt x="108" y="14"/>
                    <a:pt x="107" y="14"/>
                    <a:pt x="107" y="14"/>
                  </a:cubicBezTo>
                  <a:cubicBezTo>
                    <a:pt x="107" y="14"/>
                    <a:pt x="106" y="14"/>
                    <a:pt x="106" y="13"/>
                  </a:cubicBezTo>
                  <a:cubicBezTo>
                    <a:pt x="105" y="12"/>
                    <a:pt x="104" y="11"/>
                    <a:pt x="103" y="10"/>
                  </a:cubicBezTo>
                  <a:cubicBezTo>
                    <a:pt x="101" y="9"/>
                    <a:pt x="100" y="9"/>
                    <a:pt x="98" y="8"/>
                  </a:cubicBezTo>
                  <a:cubicBezTo>
                    <a:pt x="98" y="8"/>
                    <a:pt x="97" y="8"/>
                    <a:pt x="96" y="7"/>
                  </a:cubicBezTo>
                  <a:cubicBezTo>
                    <a:pt x="96" y="7"/>
                    <a:pt x="95" y="6"/>
                    <a:pt x="94" y="6"/>
                  </a:cubicBezTo>
                  <a:cubicBezTo>
                    <a:pt x="94" y="5"/>
                    <a:pt x="93" y="5"/>
                    <a:pt x="93" y="5"/>
                  </a:cubicBezTo>
                  <a:cubicBezTo>
                    <a:pt x="88" y="2"/>
                    <a:pt x="85" y="0"/>
                    <a:pt x="81" y="0"/>
                  </a:cubicBezTo>
                  <a:cubicBezTo>
                    <a:pt x="80" y="0"/>
                    <a:pt x="78" y="1"/>
                    <a:pt x="76" y="1"/>
                  </a:cubicBezTo>
                  <a:cubicBezTo>
                    <a:pt x="74" y="3"/>
                    <a:pt x="72" y="4"/>
                    <a:pt x="70" y="6"/>
                  </a:cubicBezTo>
                  <a:cubicBezTo>
                    <a:pt x="69" y="7"/>
                    <a:pt x="68" y="8"/>
                    <a:pt x="67" y="9"/>
                  </a:cubicBezTo>
                  <a:cubicBezTo>
                    <a:pt x="66" y="9"/>
                    <a:pt x="66" y="9"/>
                    <a:pt x="66" y="9"/>
                  </a:cubicBezTo>
                  <a:cubicBezTo>
                    <a:pt x="65" y="10"/>
                    <a:pt x="64" y="10"/>
                    <a:pt x="63" y="12"/>
                  </a:cubicBezTo>
                  <a:cubicBezTo>
                    <a:pt x="63" y="12"/>
                    <a:pt x="62" y="13"/>
                    <a:pt x="62" y="13"/>
                  </a:cubicBezTo>
                  <a:cubicBezTo>
                    <a:pt x="62" y="14"/>
                    <a:pt x="61" y="15"/>
                    <a:pt x="61" y="15"/>
                  </a:cubicBezTo>
                  <a:cubicBezTo>
                    <a:pt x="61" y="15"/>
                    <a:pt x="60" y="15"/>
                    <a:pt x="60" y="15"/>
                  </a:cubicBezTo>
                  <a:cubicBezTo>
                    <a:pt x="59" y="15"/>
                    <a:pt x="59" y="15"/>
                    <a:pt x="58" y="15"/>
                  </a:cubicBezTo>
                  <a:cubicBezTo>
                    <a:pt x="58" y="15"/>
                    <a:pt x="58" y="15"/>
                    <a:pt x="58" y="15"/>
                  </a:cubicBezTo>
                  <a:cubicBezTo>
                    <a:pt x="57" y="15"/>
                    <a:pt x="57" y="15"/>
                    <a:pt x="56" y="16"/>
                  </a:cubicBezTo>
                  <a:cubicBezTo>
                    <a:pt x="56" y="15"/>
                    <a:pt x="56" y="15"/>
                    <a:pt x="56" y="15"/>
                  </a:cubicBezTo>
                  <a:cubicBezTo>
                    <a:pt x="55" y="15"/>
                    <a:pt x="55" y="15"/>
                    <a:pt x="54" y="15"/>
                  </a:cubicBezTo>
                  <a:cubicBezTo>
                    <a:pt x="53" y="14"/>
                    <a:pt x="51" y="14"/>
                    <a:pt x="49" y="14"/>
                  </a:cubicBezTo>
                  <a:cubicBezTo>
                    <a:pt x="49" y="14"/>
                    <a:pt x="49" y="14"/>
                    <a:pt x="49" y="14"/>
                  </a:cubicBezTo>
                  <a:cubicBezTo>
                    <a:pt x="48" y="14"/>
                    <a:pt x="48" y="14"/>
                    <a:pt x="47" y="14"/>
                  </a:cubicBezTo>
                  <a:cubicBezTo>
                    <a:pt x="46" y="14"/>
                    <a:pt x="45" y="14"/>
                    <a:pt x="45" y="14"/>
                  </a:cubicBezTo>
                  <a:cubicBezTo>
                    <a:pt x="44" y="14"/>
                    <a:pt x="43" y="14"/>
                    <a:pt x="42" y="14"/>
                  </a:cubicBezTo>
                  <a:cubicBezTo>
                    <a:pt x="41" y="14"/>
                    <a:pt x="40" y="13"/>
                    <a:pt x="39" y="13"/>
                  </a:cubicBezTo>
                  <a:cubicBezTo>
                    <a:pt x="38" y="12"/>
                    <a:pt x="36" y="12"/>
                    <a:pt x="35" y="11"/>
                  </a:cubicBezTo>
                  <a:cubicBezTo>
                    <a:pt x="31" y="10"/>
                    <a:pt x="27" y="9"/>
                    <a:pt x="22" y="9"/>
                  </a:cubicBezTo>
                  <a:cubicBezTo>
                    <a:pt x="20" y="9"/>
                    <a:pt x="19" y="9"/>
                    <a:pt x="17" y="9"/>
                  </a:cubicBezTo>
                  <a:cubicBezTo>
                    <a:pt x="12" y="10"/>
                    <a:pt x="8" y="12"/>
                    <a:pt x="5" y="16"/>
                  </a:cubicBezTo>
                  <a:cubicBezTo>
                    <a:pt x="3" y="18"/>
                    <a:pt x="2" y="20"/>
                    <a:pt x="2" y="23"/>
                  </a:cubicBezTo>
                  <a:cubicBezTo>
                    <a:pt x="2" y="23"/>
                    <a:pt x="1" y="24"/>
                    <a:pt x="1" y="24"/>
                  </a:cubicBezTo>
                  <a:cubicBezTo>
                    <a:pt x="1" y="26"/>
                    <a:pt x="0" y="28"/>
                    <a:pt x="0" y="30"/>
                  </a:cubicBezTo>
                  <a:cubicBezTo>
                    <a:pt x="1" y="34"/>
                    <a:pt x="3" y="39"/>
                    <a:pt x="4" y="42"/>
                  </a:cubicBezTo>
                  <a:cubicBezTo>
                    <a:pt x="6" y="45"/>
                    <a:pt x="9" y="48"/>
                    <a:pt x="11" y="49"/>
                  </a:cubicBezTo>
                  <a:cubicBezTo>
                    <a:pt x="12" y="49"/>
                    <a:pt x="12" y="49"/>
                    <a:pt x="12" y="49"/>
                  </a:cubicBezTo>
                  <a:cubicBezTo>
                    <a:pt x="14" y="51"/>
                    <a:pt x="15" y="52"/>
                    <a:pt x="15" y="53"/>
                  </a:cubicBezTo>
                  <a:cubicBezTo>
                    <a:pt x="15" y="54"/>
                    <a:pt x="14" y="54"/>
                    <a:pt x="14" y="55"/>
                  </a:cubicBezTo>
                  <a:cubicBezTo>
                    <a:pt x="14" y="56"/>
                    <a:pt x="13" y="57"/>
                    <a:pt x="13" y="58"/>
                  </a:cubicBezTo>
                  <a:cubicBezTo>
                    <a:pt x="13" y="60"/>
                    <a:pt x="14" y="63"/>
                    <a:pt x="15" y="65"/>
                  </a:cubicBezTo>
                  <a:cubicBezTo>
                    <a:pt x="16" y="65"/>
                    <a:pt x="16" y="65"/>
                    <a:pt x="16" y="65"/>
                  </a:cubicBezTo>
                  <a:cubicBezTo>
                    <a:pt x="16" y="66"/>
                    <a:pt x="15" y="66"/>
                    <a:pt x="15" y="67"/>
                  </a:cubicBezTo>
                  <a:cubicBezTo>
                    <a:pt x="15" y="67"/>
                    <a:pt x="14" y="68"/>
                    <a:pt x="14" y="69"/>
                  </a:cubicBezTo>
                  <a:cubicBezTo>
                    <a:pt x="12" y="71"/>
                    <a:pt x="9" y="75"/>
                    <a:pt x="12" y="79"/>
                  </a:cubicBezTo>
                  <a:cubicBezTo>
                    <a:pt x="13" y="81"/>
                    <a:pt x="14" y="83"/>
                    <a:pt x="17" y="84"/>
                  </a:cubicBezTo>
                  <a:cubicBezTo>
                    <a:pt x="18" y="84"/>
                    <a:pt x="18" y="84"/>
                    <a:pt x="19" y="84"/>
                  </a:cubicBezTo>
                  <a:cubicBezTo>
                    <a:pt x="19" y="84"/>
                    <a:pt x="19" y="84"/>
                    <a:pt x="19" y="84"/>
                  </a:cubicBezTo>
                  <a:cubicBezTo>
                    <a:pt x="19" y="85"/>
                    <a:pt x="19" y="85"/>
                    <a:pt x="19" y="85"/>
                  </a:cubicBezTo>
                  <a:cubicBezTo>
                    <a:pt x="19" y="86"/>
                    <a:pt x="19" y="87"/>
                    <a:pt x="20" y="88"/>
                  </a:cubicBezTo>
                  <a:cubicBezTo>
                    <a:pt x="20" y="89"/>
                    <a:pt x="20" y="90"/>
                    <a:pt x="20" y="92"/>
                  </a:cubicBezTo>
                  <a:cubicBezTo>
                    <a:pt x="20" y="93"/>
                    <a:pt x="20" y="95"/>
                    <a:pt x="21" y="97"/>
                  </a:cubicBezTo>
                  <a:cubicBezTo>
                    <a:pt x="22" y="99"/>
                    <a:pt x="23" y="100"/>
                    <a:pt x="25" y="101"/>
                  </a:cubicBezTo>
                  <a:cubicBezTo>
                    <a:pt x="25" y="101"/>
                    <a:pt x="26" y="102"/>
                    <a:pt x="26" y="102"/>
                  </a:cubicBezTo>
                  <a:cubicBezTo>
                    <a:pt x="26" y="102"/>
                    <a:pt x="26" y="103"/>
                    <a:pt x="26" y="104"/>
                  </a:cubicBezTo>
                  <a:cubicBezTo>
                    <a:pt x="26" y="105"/>
                    <a:pt x="26" y="105"/>
                    <a:pt x="26" y="105"/>
                  </a:cubicBezTo>
                  <a:cubicBezTo>
                    <a:pt x="26" y="106"/>
                    <a:pt x="27" y="109"/>
                    <a:pt x="29" y="110"/>
                  </a:cubicBezTo>
                  <a:cubicBezTo>
                    <a:pt x="29" y="110"/>
                    <a:pt x="30" y="111"/>
                    <a:pt x="30" y="111"/>
                  </a:cubicBezTo>
                  <a:cubicBezTo>
                    <a:pt x="30" y="111"/>
                    <a:pt x="31" y="111"/>
                    <a:pt x="31" y="111"/>
                  </a:cubicBezTo>
                  <a:cubicBezTo>
                    <a:pt x="31" y="111"/>
                    <a:pt x="31" y="111"/>
                    <a:pt x="31" y="111"/>
                  </a:cubicBezTo>
                  <a:cubicBezTo>
                    <a:pt x="31" y="112"/>
                    <a:pt x="31" y="113"/>
                    <a:pt x="31" y="114"/>
                  </a:cubicBezTo>
                  <a:cubicBezTo>
                    <a:pt x="31" y="115"/>
                    <a:pt x="31" y="115"/>
                    <a:pt x="31" y="115"/>
                  </a:cubicBezTo>
                  <a:cubicBezTo>
                    <a:pt x="32" y="116"/>
                    <a:pt x="31" y="117"/>
                    <a:pt x="30" y="119"/>
                  </a:cubicBezTo>
                  <a:cubicBezTo>
                    <a:pt x="28" y="122"/>
                    <a:pt x="27" y="125"/>
                    <a:pt x="27" y="128"/>
                  </a:cubicBezTo>
                  <a:cubicBezTo>
                    <a:pt x="27" y="130"/>
                    <a:pt x="27" y="131"/>
                    <a:pt x="26" y="132"/>
                  </a:cubicBezTo>
                  <a:cubicBezTo>
                    <a:pt x="26" y="135"/>
                    <a:pt x="26" y="135"/>
                    <a:pt x="26" y="135"/>
                  </a:cubicBezTo>
                  <a:cubicBezTo>
                    <a:pt x="26" y="136"/>
                    <a:pt x="25" y="138"/>
                    <a:pt x="24" y="139"/>
                  </a:cubicBezTo>
                  <a:cubicBezTo>
                    <a:pt x="24" y="140"/>
                    <a:pt x="24" y="140"/>
                    <a:pt x="24" y="140"/>
                  </a:cubicBezTo>
                  <a:cubicBezTo>
                    <a:pt x="21" y="146"/>
                    <a:pt x="12" y="160"/>
                    <a:pt x="23" y="168"/>
                  </a:cubicBezTo>
                  <a:cubicBezTo>
                    <a:pt x="27" y="171"/>
                    <a:pt x="31" y="173"/>
                    <a:pt x="35" y="176"/>
                  </a:cubicBezTo>
                  <a:cubicBezTo>
                    <a:pt x="38" y="178"/>
                    <a:pt x="42" y="180"/>
                    <a:pt x="45" y="182"/>
                  </a:cubicBezTo>
                  <a:cubicBezTo>
                    <a:pt x="46" y="183"/>
                    <a:pt x="47" y="184"/>
                    <a:pt x="48" y="184"/>
                  </a:cubicBezTo>
                  <a:cubicBezTo>
                    <a:pt x="49" y="185"/>
                    <a:pt x="50" y="185"/>
                    <a:pt x="51" y="186"/>
                  </a:cubicBezTo>
                  <a:cubicBezTo>
                    <a:pt x="53" y="187"/>
                    <a:pt x="54" y="189"/>
                    <a:pt x="55" y="190"/>
                  </a:cubicBezTo>
                  <a:cubicBezTo>
                    <a:pt x="56" y="191"/>
                    <a:pt x="57" y="192"/>
                    <a:pt x="58" y="194"/>
                  </a:cubicBezTo>
                  <a:cubicBezTo>
                    <a:pt x="59" y="195"/>
                    <a:pt x="59" y="195"/>
                    <a:pt x="59" y="195"/>
                  </a:cubicBezTo>
                  <a:cubicBezTo>
                    <a:pt x="62" y="199"/>
                    <a:pt x="64" y="202"/>
                    <a:pt x="65" y="206"/>
                  </a:cubicBezTo>
                  <a:cubicBezTo>
                    <a:pt x="66" y="211"/>
                    <a:pt x="68" y="214"/>
                    <a:pt x="70" y="217"/>
                  </a:cubicBezTo>
                  <a:cubicBezTo>
                    <a:pt x="71" y="219"/>
                    <a:pt x="71" y="219"/>
                    <a:pt x="71" y="219"/>
                  </a:cubicBezTo>
                  <a:cubicBezTo>
                    <a:pt x="72" y="221"/>
                    <a:pt x="72" y="224"/>
                    <a:pt x="73" y="227"/>
                  </a:cubicBezTo>
                  <a:cubicBezTo>
                    <a:pt x="73" y="229"/>
                    <a:pt x="73" y="230"/>
                    <a:pt x="73" y="231"/>
                  </a:cubicBezTo>
                  <a:cubicBezTo>
                    <a:pt x="74" y="233"/>
                    <a:pt x="74" y="235"/>
                    <a:pt x="75" y="237"/>
                  </a:cubicBezTo>
                  <a:cubicBezTo>
                    <a:pt x="75" y="238"/>
                    <a:pt x="76" y="239"/>
                    <a:pt x="76" y="240"/>
                  </a:cubicBezTo>
                  <a:cubicBezTo>
                    <a:pt x="76" y="241"/>
                    <a:pt x="76" y="241"/>
                    <a:pt x="76" y="242"/>
                  </a:cubicBezTo>
                  <a:cubicBezTo>
                    <a:pt x="77" y="243"/>
                    <a:pt x="77" y="248"/>
                    <a:pt x="82" y="248"/>
                  </a:cubicBezTo>
                  <a:cubicBezTo>
                    <a:pt x="82" y="248"/>
                    <a:pt x="83" y="247"/>
                    <a:pt x="84" y="247"/>
                  </a:cubicBezTo>
                  <a:cubicBezTo>
                    <a:pt x="85" y="247"/>
                    <a:pt x="86" y="246"/>
                    <a:pt x="87" y="246"/>
                  </a:cubicBezTo>
                  <a:cubicBezTo>
                    <a:pt x="89" y="246"/>
                    <a:pt x="90" y="248"/>
                    <a:pt x="90" y="248"/>
                  </a:cubicBezTo>
                  <a:cubicBezTo>
                    <a:pt x="90" y="249"/>
                    <a:pt x="90" y="249"/>
                    <a:pt x="90" y="249"/>
                  </a:cubicBezTo>
                  <a:cubicBezTo>
                    <a:pt x="89" y="250"/>
                    <a:pt x="87" y="250"/>
                    <a:pt x="86" y="250"/>
                  </a:cubicBezTo>
                  <a:cubicBezTo>
                    <a:pt x="84" y="250"/>
                    <a:pt x="83" y="250"/>
                    <a:pt x="82" y="250"/>
                  </a:cubicBezTo>
                  <a:cubicBezTo>
                    <a:pt x="76" y="251"/>
                    <a:pt x="74" y="256"/>
                    <a:pt x="73" y="260"/>
                  </a:cubicBezTo>
                  <a:cubicBezTo>
                    <a:pt x="72" y="261"/>
                    <a:pt x="72" y="261"/>
                    <a:pt x="72" y="261"/>
                  </a:cubicBezTo>
                  <a:cubicBezTo>
                    <a:pt x="72" y="262"/>
                    <a:pt x="72" y="262"/>
                    <a:pt x="71" y="263"/>
                  </a:cubicBezTo>
                  <a:cubicBezTo>
                    <a:pt x="71" y="264"/>
                    <a:pt x="70" y="265"/>
                    <a:pt x="70" y="266"/>
                  </a:cubicBezTo>
                  <a:cubicBezTo>
                    <a:pt x="69" y="269"/>
                    <a:pt x="68" y="271"/>
                    <a:pt x="67" y="273"/>
                  </a:cubicBezTo>
                  <a:cubicBezTo>
                    <a:pt x="66" y="274"/>
                    <a:pt x="66" y="274"/>
                    <a:pt x="66" y="274"/>
                  </a:cubicBezTo>
                  <a:cubicBezTo>
                    <a:pt x="66" y="276"/>
                    <a:pt x="65" y="278"/>
                    <a:pt x="63" y="280"/>
                  </a:cubicBezTo>
                  <a:cubicBezTo>
                    <a:pt x="63" y="282"/>
                    <a:pt x="62" y="282"/>
                    <a:pt x="61" y="283"/>
                  </a:cubicBezTo>
                  <a:cubicBezTo>
                    <a:pt x="61" y="284"/>
                    <a:pt x="60" y="284"/>
                    <a:pt x="60" y="285"/>
                  </a:cubicBezTo>
                  <a:cubicBezTo>
                    <a:pt x="59" y="286"/>
                    <a:pt x="58" y="287"/>
                    <a:pt x="57" y="288"/>
                  </a:cubicBezTo>
                  <a:cubicBezTo>
                    <a:pt x="57" y="289"/>
                    <a:pt x="56" y="290"/>
                    <a:pt x="55" y="291"/>
                  </a:cubicBezTo>
                  <a:cubicBezTo>
                    <a:pt x="52" y="294"/>
                    <a:pt x="49" y="298"/>
                    <a:pt x="45" y="301"/>
                  </a:cubicBezTo>
                  <a:cubicBezTo>
                    <a:pt x="44" y="302"/>
                    <a:pt x="43" y="303"/>
                    <a:pt x="42" y="304"/>
                  </a:cubicBezTo>
                  <a:cubicBezTo>
                    <a:pt x="39" y="307"/>
                    <a:pt x="36" y="310"/>
                    <a:pt x="33" y="311"/>
                  </a:cubicBezTo>
                  <a:cubicBezTo>
                    <a:pt x="32" y="312"/>
                    <a:pt x="32" y="312"/>
                    <a:pt x="31" y="312"/>
                  </a:cubicBezTo>
                  <a:cubicBezTo>
                    <a:pt x="27" y="314"/>
                    <a:pt x="21" y="316"/>
                    <a:pt x="21" y="322"/>
                  </a:cubicBezTo>
                  <a:cubicBezTo>
                    <a:pt x="22" y="325"/>
                    <a:pt x="24" y="327"/>
                    <a:pt x="25" y="329"/>
                  </a:cubicBezTo>
                  <a:cubicBezTo>
                    <a:pt x="25" y="329"/>
                    <a:pt x="26" y="329"/>
                    <a:pt x="26" y="330"/>
                  </a:cubicBezTo>
                  <a:cubicBezTo>
                    <a:pt x="27" y="330"/>
                    <a:pt x="27" y="331"/>
                    <a:pt x="28" y="332"/>
                  </a:cubicBezTo>
                  <a:cubicBezTo>
                    <a:pt x="28" y="333"/>
                    <a:pt x="28" y="333"/>
                    <a:pt x="28" y="333"/>
                  </a:cubicBezTo>
                  <a:cubicBezTo>
                    <a:pt x="29" y="335"/>
                    <a:pt x="30" y="336"/>
                    <a:pt x="30" y="337"/>
                  </a:cubicBezTo>
                  <a:cubicBezTo>
                    <a:pt x="31" y="337"/>
                    <a:pt x="31" y="337"/>
                    <a:pt x="31" y="337"/>
                  </a:cubicBezTo>
                  <a:cubicBezTo>
                    <a:pt x="34" y="340"/>
                    <a:pt x="36" y="342"/>
                    <a:pt x="39" y="344"/>
                  </a:cubicBezTo>
                  <a:cubicBezTo>
                    <a:pt x="40" y="345"/>
                    <a:pt x="40" y="345"/>
                    <a:pt x="40" y="345"/>
                  </a:cubicBezTo>
                  <a:cubicBezTo>
                    <a:pt x="40" y="345"/>
                    <a:pt x="40" y="346"/>
                    <a:pt x="40" y="346"/>
                  </a:cubicBezTo>
                  <a:cubicBezTo>
                    <a:pt x="40" y="347"/>
                    <a:pt x="40" y="347"/>
                    <a:pt x="40" y="347"/>
                  </a:cubicBezTo>
                  <a:cubicBezTo>
                    <a:pt x="40" y="348"/>
                    <a:pt x="40" y="348"/>
                    <a:pt x="40" y="349"/>
                  </a:cubicBezTo>
                  <a:cubicBezTo>
                    <a:pt x="39" y="351"/>
                    <a:pt x="38" y="352"/>
                    <a:pt x="38" y="354"/>
                  </a:cubicBezTo>
                  <a:cubicBezTo>
                    <a:pt x="38" y="359"/>
                    <a:pt x="40" y="362"/>
                    <a:pt x="41" y="366"/>
                  </a:cubicBezTo>
                  <a:cubicBezTo>
                    <a:pt x="41" y="367"/>
                    <a:pt x="41" y="367"/>
                    <a:pt x="41" y="367"/>
                  </a:cubicBezTo>
                  <a:cubicBezTo>
                    <a:pt x="42" y="369"/>
                    <a:pt x="44" y="372"/>
                    <a:pt x="45" y="374"/>
                  </a:cubicBezTo>
                  <a:cubicBezTo>
                    <a:pt x="46" y="377"/>
                    <a:pt x="48" y="381"/>
                    <a:pt x="49" y="384"/>
                  </a:cubicBezTo>
                  <a:cubicBezTo>
                    <a:pt x="49" y="385"/>
                    <a:pt x="49" y="386"/>
                    <a:pt x="50" y="387"/>
                  </a:cubicBezTo>
                  <a:cubicBezTo>
                    <a:pt x="51" y="392"/>
                    <a:pt x="52" y="396"/>
                    <a:pt x="56" y="401"/>
                  </a:cubicBezTo>
                  <a:cubicBezTo>
                    <a:pt x="57" y="401"/>
                    <a:pt x="58" y="402"/>
                    <a:pt x="59" y="403"/>
                  </a:cubicBezTo>
                  <a:cubicBezTo>
                    <a:pt x="61" y="405"/>
                    <a:pt x="64" y="408"/>
                    <a:pt x="64" y="410"/>
                  </a:cubicBezTo>
                  <a:cubicBezTo>
                    <a:pt x="64" y="412"/>
                    <a:pt x="63" y="413"/>
                    <a:pt x="61" y="416"/>
                  </a:cubicBezTo>
                  <a:cubicBezTo>
                    <a:pt x="60" y="416"/>
                    <a:pt x="60" y="417"/>
                    <a:pt x="59" y="417"/>
                  </a:cubicBezTo>
                  <a:cubicBezTo>
                    <a:pt x="56" y="421"/>
                    <a:pt x="54" y="428"/>
                    <a:pt x="56" y="433"/>
                  </a:cubicBezTo>
                  <a:cubicBezTo>
                    <a:pt x="56" y="435"/>
                    <a:pt x="58" y="437"/>
                    <a:pt x="59" y="438"/>
                  </a:cubicBezTo>
                  <a:cubicBezTo>
                    <a:pt x="60" y="438"/>
                    <a:pt x="60" y="439"/>
                    <a:pt x="60" y="439"/>
                  </a:cubicBezTo>
                  <a:cubicBezTo>
                    <a:pt x="61" y="440"/>
                    <a:pt x="61" y="442"/>
                    <a:pt x="61" y="443"/>
                  </a:cubicBezTo>
                  <a:cubicBezTo>
                    <a:pt x="58" y="438"/>
                    <a:pt x="54" y="433"/>
                    <a:pt x="50" y="433"/>
                  </a:cubicBezTo>
                  <a:cubicBezTo>
                    <a:pt x="46" y="432"/>
                    <a:pt x="46" y="432"/>
                    <a:pt x="46" y="432"/>
                  </a:cubicBezTo>
                  <a:cubicBezTo>
                    <a:pt x="47" y="436"/>
                    <a:pt x="47" y="436"/>
                    <a:pt x="47" y="436"/>
                  </a:cubicBezTo>
                  <a:cubicBezTo>
                    <a:pt x="52" y="478"/>
                    <a:pt x="59" y="528"/>
                    <a:pt x="66" y="577"/>
                  </a:cubicBezTo>
                  <a:cubicBezTo>
                    <a:pt x="67" y="578"/>
                    <a:pt x="67" y="580"/>
                    <a:pt x="67" y="581"/>
                  </a:cubicBezTo>
                  <a:cubicBezTo>
                    <a:pt x="68" y="585"/>
                    <a:pt x="68" y="589"/>
                    <a:pt x="69" y="593"/>
                  </a:cubicBezTo>
                  <a:cubicBezTo>
                    <a:pt x="69" y="604"/>
                    <a:pt x="73" y="608"/>
                    <a:pt x="78" y="616"/>
                  </a:cubicBezTo>
                  <a:cubicBezTo>
                    <a:pt x="81" y="619"/>
                    <a:pt x="81" y="619"/>
                    <a:pt x="81" y="619"/>
                  </a:cubicBezTo>
                  <a:cubicBezTo>
                    <a:pt x="83" y="622"/>
                    <a:pt x="85" y="624"/>
                    <a:pt x="88" y="626"/>
                  </a:cubicBezTo>
                  <a:cubicBezTo>
                    <a:pt x="90" y="628"/>
                    <a:pt x="92" y="630"/>
                    <a:pt x="94" y="633"/>
                  </a:cubicBezTo>
                  <a:cubicBezTo>
                    <a:pt x="96" y="635"/>
                    <a:pt x="97" y="637"/>
                    <a:pt x="99" y="639"/>
                  </a:cubicBezTo>
                  <a:cubicBezTo>
                    <a:pt x="105" y="647"/>
                    <a:pt x="109" y="653"/>
                    <a:pt x="120" y="653"/>
                  </a:cubicBezTo>
                  <a:cubicBezTo>
                    <a:pt x="122" y="653"/>
                    <a:pt x="124" y="653"/>
                    <a:pt x="126" y="652"/>
                  </a:cubicBezTo>
                  <a:cubicBezTo>
                    <a:pt x="128" y="652"/>
                    <a:pt x="131" y="651"/>
                    <a:pt x="134" y="651"/>
                  </a:cubicBezTo>
                  <a:cubicBezTo>
                    <a:pt x="138" y="650"/>
                    <a:pt x="145" y="648"/>
                    <a:pt x="149" y="648"/>
                  </a:cubicBezTo>
                  <a:cubicBezTo>
                    <a:pt x="150" y="648"/>
                    <a:pt x="150" y="648"/>
                    <a:pt x="150" y="648"/>
                  </a:cubicBezTo>
                  <a:cubicBezTo>
                    <a:pt x="154" y="648"/>
                    <a:pt x="158" y="651"/>
                    <a:pt x="162" y="654"/>
                  </a:cubicBezTo>
                  <a:cubicBezTo>
                    <a:pt x="164" y="656"/>
                    <a:pt x="166" y="658"/>
                    <a:pt x="169" y="659"/>
                  </a:cubicBezTo>
                  <a:cubicBezTo>
                    <a:pt x="172" y="660"/>
                    <a:pt x="174" y="661"/>
                    <a:pt x="176" y="661"/>
                  </a:cubicBezTo>
                  <a:cubicBezTo>
                    <a:pt x="179" y="661"/>
                    <a:pt x="181" y="660"/>
                    <a:pt x="183" y="658"/>
                  </a:cubicBezTo>
                  <a:cubicBezTo>
                    <a:pt x="184" y="658"/>
                    <a:pt x="184" y="658"/>
                    <a:pt x="184" y="658"/>
                  </a:cubicBezTo>
                  <a:cubicBezTo>
                    <a:pt x="185" y="657"/>
                    <a:pt x="186" y="657"/>
                    <a:pt x="187" y="656"/>
                  </a:cubicBezTo>
                  <a:cubicBezTo>
                    <a:pt x="191" y="654"/>
                    <a:pt x="195" y="653"/>
                    <a:pt x="200" y="652"/>
                  </a:cubicBezTo>
                  <a:cubicBezTo>
                    <a:pt x="200" y="652"/>
                    <a:pt x="200" y="652"/>
                    <a:pt x="200" y="652"/>
                  </a:cubicBezTo>
                  <a:cubicBezTo>
                    <a:pt x="203" y="651"/>
                    <a:pt x="205" y="650"/>
                    <a:pt x="208" y="649"/>
                  </a:cubicBezTo>
                  <a:cubicBezTo>
                    <a:pt x="211" y="648"/>
                    <a:pt x="214" y="647"/>
                    <a:pt x="217" y="647"/>
                  </a:cubicBezTo>
                  <a:cubicBezTo>
                    <a:pt x="218" y="647"/>
                    <a:pt x="218" y="647"/>
                    <a:pt x="219" y="648"/>
                  </a:cubicBezTo>
                  <a:cubicBezTo>
                    <a:pt x="222" y="649"/>
                    <a:pt x="223" y="652"/>
                    <a:pt x="224" y="657"/>
                  </a:cubicBezTo>
                  <a:cubicBezTo>
                    <a:pt x="226" y="661"/>
                    <a:pt x="226" y="661"/>
                    <a:pt x="226" y="661"/>
                  </a:cubicBezTo>
                  <a:cubicBezTo>
                    <a:pt x="226" y="663"/>
                    <a:pt x="227" y="664"/>
                    <a:pt x="227" y="666"/>
                  </a:cubicBezTo>
                  <a:cubicBezTo>
                    <a:pt x="228" y="669"/>
                    <a:pt x="228" y="669"/>
                    <a:pt x="228" y="669"/>
                  </a:cubicBezTo>
                  <a:cubicBezTo>
                    <a:pt x="231" y="668"/>
                    <a:pt x="231" y="668"/>
                    <a:pt x="231" y="668"/>
                  </a:cubicBezTo>
                  <a:cubicBezTo>
                    <a:pt x="234" y="668"/>
                    <a:pt x="238" y="667"/>
                    <a:pt x="241" y="667"/>
                  </a:cubicBezTo>
                  <a:cubicBezTo>
                    <a:pt x="246" y="666"/>
                    <a:pt x="252" y="665"/>
                    <a:pt x="257" y="664"/>
                  </a:cubicBezTo>
                  <a:cubicBezTo>
                    <a:pt x="260" y="663"/>
                    <a:pt x="262" y="662"/>
                    <a:pt x="264" y="661"/>
                  </a:cubicBezTo>
                  <a:cubicBezTo>
                    <a:pt x="267" y="660"/>
                    <a:pt x="269" y="659"/>
                    <a:pt x="271" y="658"/>
                  </a:cubicBezTo>
                  <a:cubicBezTo>
                    <a:pt x="272" y="658"/>
                    <a:pt x="274" y="657"/>
                    <a:pt x="275" y="657"/>
                  </a:cubicBezTo>
                  <a:cubicBezTo>
                    <a:pt x="279" y="656"/>
                    <a:pt x="282" y="655"/>
                    <a:pt x="286" y="655"/>
                  </a:cubicBezTo>
                  <a:cubicBezTo>
                    <a:pt x="291" y="655"/>
                    <a:pt x="296" y="653"/>
                    <a:pt x="301" y="651"/>
                  </a:cubicBezTo>
                  <a:cubicBezTo>
                    <a:pt x="302" y="650"/>
                    <a:pt x="302" y="650"/>
                    <a:pt x="302" y="650"/>
                  </a:cubicBezTo>
                  <a:cubicBezTo>
                    <a:pt x="306" y="648"/>
                    <a:pt x="310" y="646"/>
                    <a:pt x="312" y="640"/>
                  </a:cubicBezTo>
                  <a:cubicBezTo>
                    <a:pt x="312" y="640"/>
                    <a:pt x="312" y="639"/>
                    <a:pt x="313" y="638"/>
                  </a:cubicBezTo>
                  <a:cubicBezTo>
                    <a:pt x="313" y="637"/>
                    <a:pt x="313" y="636"/>
                    <a:pt x="314" y="635"/>
                  </a:cubicBezTo>
                  <a:cubicBezTo>
                    <a:pt x="316" y="633"/>
                    <a:pt x="317" y="632"/>
                    <a:pt x="319" y="631"/>
                  </a:cubicBezTo>
                  <a:cubicBezTo>
                    <a:pt x="322" y="631"/>
                    <a:pt x="325" y="629"/>
                    <a:pt x="327" y="626"/>
                  </a:cubicBezTo>
                  <a:cubicBezTo>
                    <a:pt x="328" y="623"/>
                    <a:pt x="328" y="621"/>
                    <a:pt x="329" y="619"/>
                  </a:cubicBezTo>
                  <a:cubicBezTo>
                    <a:pt x="329" y="617"/>
                    <a:pt x="329" y="615"/>
                    <a:pt x="330" y="613"/>
                  </a:cubicBezTo>
                  <a:cubicBezTo>
                    <a:pt x="332" y="609"/>
                    <a:pt x="333" y="605"/>
                    <a:pt x="333" y="599"/>
                  </a:cubicBezTo>
                  <a:cubicBezTo>
                    <a:pt x="333" y="596"/>
                    <a:pt x="333" y="593"/>
                    <a:pt x="332" y="591"/>
                  </a:cubicBezTo>
                  <a:cubicBezTo>
                    <a:pt x="332" y="589"/>
                    <a:pt x="332" y="587"/>
                    <a:pt x="331" y="585"/>
                  </a:cubicBezTo>
                  <a:cubicBezTo>
                    <a:pt x="331" y="582"/>
                    <a:pt x="332" y="579"/>
                    <a:pt x="333" y="575"/>
                  </a:cubicBezTo>
                  <a:cubicBezTo>
                    <a:pt x="334" y="574"/>
                    <a:pt x="334" y="571"/>
                    <a:pt x="335" y="569"/>
                  </a:cubicBezTo>
                  <a:cubicBezTo>
                    <a:pt x="335" y="567"/>
                    <a:pt x="335" y="565"/>
                    <a:pt x="335" y="562"/>
                  </a:cubicBezTo>
                  <a:cubicBezTo>
                    <a:pt x="334" y="560"/>
                    <a:pt x="334" y="558"/>
                    <a:pt x="335" y="556"/>
                  </a:cubicBezTo>
                  <a:cubicBezTo>
                    <a:pt x="335" y="554"/>
                    <a:pt x="336" y="553"/>
                    <a:pt x="337" y="552"/>
                  </a:cubicBezTo>
                  <a:cubicBezTo>
                    <a:pt x="338" y="550"/>
                    <a:pt x="338" y="548"/>
                    <a:pt x="339" y="546"/>
                  </a:cubicBezTo>
                  <a:cubicBezTo>
                    <a:pt x="339" y="545"/>
                    <a:pt x="340" y="544"/>
                    <a:pt x="340" y="543"/>
                  </a:cubicBezTo>
                  <a:cubicBezTo>
                    <a:pt x="340" y="542"/>
                    <a:pt x="341" y="537"/>
                    <a:pt x="342" y="537"/>
                  </a:cubicBezTo>
                  <a:cubicBezTo>
                    <a:pt x="343" y="537"/>
                    <a:pt x="344" y="538"/>
                    <a:pt x="346" y="538"/>
                  </a:cubicBezTo>
                  <a:cubicBezTo>
                    <a:pt x="348" y="540"/>
                    <a:pt x="348" y="540"/>
                    <a:pt x="348" y="540"/>
                  </a:cubicBezTo>
                  <a:cubicBezTo>
                    <a:pt x="350" y="538"/>
                    <a:pt x="350" y="538"/>
                    <a:pt x="350" y="538"/>
                  </a:cubicBezTo>
                  <a:cubicBezTo>
                    <a:pt x="351" y="536"/>
                    <a:pt x="352" y="535"/>
                    <a:pt x="354" y="534"/>
                  </a:cubicBezTo>
                  <a:cubicBezTo>
                    <a:pt x="355" y="532"/>
                    <a:pt x="357" y="530"/>
                    <a:pt x="358" y="528"/>
                  </a:cubicBezTo>
                  <a:cubicBezTo>
                    <a:pt x="361" y="524"/>
                    <a:pt x="360" y="520"/>
                    <a:pt x="359" y="517"/>
                  </a:cubicBezTo>
                  <a:cubicBezTo>
                    <a:pt x="358" y="514"/>
                    <a:pt x="357" y="511"/>
                    <a:pt x="359" y="509"/>
                  </a:cubicBezTo>
                  <a:cubicBezTo>
                    <a:pt x="361" y="506"/>
                    <a:pt x="376" y="499"/>
                    <a:pt x="379" y="499"/>
                  </a:cubicBezTo>
                  <a:cubicBezTo>
                    <a:pt x="380" y="499"/>
                    <a:pt x="380" y="499"/>
                    <a:pt x="381" y="499"/>
                  </a:cubicBezTo>
                  <a:cubicBezTo>
                    <a:pt x="382" y="499"/>
                    <a:pt x="383" y="499"/>
                    <a:pt x="384" y="500"/>
                  </a:cubicBezTo>
                  <a:cubicBezTo>
                    <a:pt x="384" y="500"/>
                    <a:pt x="385" y="500"/>
                    <a:pt x="386" y="500"/>
                  </a:cubicBezTo>
                  <a:cubicBezTo>
                    <a:pt x="387" y="500"/>
                    <a:pt x="388" y="500"/>
                    <a:pt x="389" y="499"/>
                  </a:cubicBezTo>
                  <a:cubicBezTo>
                    <a:pt x="390" y="499"/>
                    <a:pt x="391" y="498"/>
                    <a:pt x="394" y="495"/>
                  </a:cubicBezTo>
                  <a:cubicBezTo>
                    <a:pt x="395" y="494"/>
                    <a:pt x="396" y="493"/>
                    <a:pt x="397" y="493"/>
                  </a:cubicBezTo>
                  <a:cubicBezTo>
                    <a:pt x="402" y="489"/>
                    <a:pt x="407" y="486"/>
                    <a:pt x="412" y="484"/>
                  </a:cubicBezTo>
                  <a:cubicBezTo>
                    <a:pt x="414" y="484"/>
                    <a:pt x="414" y="484"/>
                    <a:pt x="414" y="484"/>
                  </a:cubicBezTo>
                  <a:cubicBezTo>
                    <a:pt x="414" y="482"/>
                    <a:pt x="414" y="482"/>
                    <a:pt x="414" y="482"/>
                  </a:cubicBezTo>
                  <a:cubicBezTo>
                    <a:pt x="414" y="482"/>
                    <a:pt x="414" y="481"/>
                    <a:pt x="414" y="481"/>
                  </a:cubicBezTo>
                  <a:cubicBezTo>
                    <a:pt x="414" y="481"/>
                    <a:pt x="415" y="481"/>
                    <a:pt x="415" y="481"/>
                  </a:cubicBezTo>
                  <a:cubicBezTo>
                    <a:pt x="416" y="481"/>
                    <a:pt x="417" y="481"/>
                    <a:pt x="417" y="482"/>
                  </a:cubicBezTo>
                  <a:cubicBezTo>
                    <a:pt x="418" y="482"/>
                    <a:pt x="419" y="482"/>
                    <a:pt x="420" y="482"/>
                  </a:cubicBezTo>
                  <a:cubicBezTo>
                    <a:pt x="424" y="482"/>
                    <a:pt x="428" y="481"/>
                    <a:pt x="431" y="480"/>
                  </a:cubicBezTo>
                  <a:cubicBezTo>
                    <a:pt x="436" y="478"/>
                    <a:pt x="438" y="474"/>
                    <a:pt x="440" y="471"/>
                  </a:cubicBezTo>
                  <a:cubicBezTo>
                    <a:pt x="441" y="470"/>
                    <a:pt x="441" y="470"/>
                    <a:pt x="441" y="470"/>
                  </a:cubicBezTo>
                  <a:cubicBezTo>
                    <a:pt x="441" y="469"/>
                    <a:pt x="441" y="469"/>
                    <a:pt x="442" y="468"/>
                  </a:cubicBezTo>
                  <a:cubicBezTo>
                    <a:pt x="442" y="467"/>
                    <a:pt x="443" y="466"/>
                    <a:pt x="444" y="465"/>
                  </a:cubicBezTo>
                  <a:cubicBezTo>
                    <a:pt x="444" y="464"/>
                    <a:pt x="444" y="464"/>
                    <a:pt x="444" y="464"/>
                  </a:cubicBezTo>
                  <a:cubicBezTo>
                    <a:pt x="445" y="463"/>
                    <a:pt x="445" y="462"/>
                    <a:pt x="445" y="461"/>
                  </a:cubicBezTo>
                  <a:cubicBezTo>
                    <a:pt x="446" y="461"/>
                    <a:pt x="446" y="460"/>
                    <a:pt x="447" y="459"/>
                  </a:cubicBezTo>
                  <a:cubicBezTo>
                    <a:pt x="447" y="459"/>
                    <a:pt x="447" y="458"/>
                    <a:pt x="448" y="457"/>
                  </a:cubicBezTo>
                  <a:cubicBezTo>
                    <a:pt x="448" y="457"/>
                    <a:pt x="448" y="457"/>
                    <a:pt x="449" y="456"/>
                  </a:cubicBezTo>
                  <a:cubicBezTo>
                    <a:pt x="449" y="456"/>
                    <a:pt x="450" y="455"/>
                    <a:pt x="450" y="454"/>
                  </a:cubicBezTo>
                  <a:cubicBezTo>
                    <a:pt x="452" y="452"/>
                    <a:pt x="452" y="449"/>
                    <a:pt x="451" y="445"/>
                  </a:cubicBezTo>
                  <a:cubicBezTo>
                    <a:pt x="451" y="442"/>
                    <a:pt x="449" y="439"/>
                    <a:pt x="446" y="436"/>
                  </a:cubicBezTo>
                  <a:cubicBezTo>
                    <a:pt x="442" y="430"/>
                    <a:pt x="435" y="427"/>
                    <a:pt x="427" y="427"/>
                  </a:cubicBezTo>
                  <a:cubicBezTo>
                    <a:pt x="416" y="427"/>
                    <a:pt x="403" y="433"/>
                    <a:pt x="397" y="437"/>
                  </a:cubicBezTo>
                  <a:cubicBezTo>
                    <a:pt x="380" y="446"/>
                    <a:pt x="367" y="460"/>
                    <a:pt x="357" y="471"/>
                  </a:cubicBezTo>
                  <a:cubicBezTo>
                    <a:pt x="347" y="482"/>
                    <a:pt x="339" y="493"/>
                    <a:pt x="333" y="504"/>
                  </a:cubicBezTo>
                  <a:cubicBezTo>
                    <a:pt x="332" y="506"/>
                    <a:pt x="332" y="506"/>
                    <a:pt x="332" y="506"/>
                  </a:cubicBezTo>
                  <a:cubicBezTo>
                    <a:pt x="330" y="510"/>
                    <a:pt x="327" y="515"/>
                    <a:pt x="326" y="520"/>
                  </a:cubicBezTo>
                  <a:cubicBezTo>
                    <a:pt x="324" y="527"/>
                    <a:pt x="322" y="533"/>
                    <a:pt x="319" y="540"/>
                  </a:cubicBezTo>
                  <a:cubicBezTo>
                    <a:pt x="317" y="543"/>
                    <a:pt x="316" y="546"/>
                    <a:pt x="315" y="549"/>
                  </a:cubicBezTo>
                  <a:cubicBezTo>
                    <a:pt x="314" y="554"/>
                    <a:pt x="312" y="558"/>
                    <a:pt x="309" y="562"/>
                  </a:cubicBezTo>
                  <a:cubicBezTo>
                    <a:pt x="309" y="562"/>
                    <a:pt x="309" y="562"/>
                    <a:pt x="309" y="562"/>
                  </a:cubicBezTo>
                  <a:cubicBezTo>
                    <a:pt x="308" y="563"/>
                    <a:pt x="307" y="565"/>
                    <a:pt x="306" y="565"/>
                  </a:cubicBezTo>
                  <a:cubicBezTo>
                    <a:pt x="306" y="566"/>
                    <a:pt x="305" y="566"/>
                    <a:pt x="305" y="566"/>
                  </a:cubicBezTo>
                  <a:cubicBezTo>
                    <a:pt x="303" y="567"/>
                    <a:pt x="302" y="567"/>
                    <a:pt x="301" y="568"/>
                  </a:cubicBezTo>
                  <a:cubicBezTo>
                    <a:pt x="301" y="568"/>
                    <a:pt x="301" y="568"/>
                    <a:pt x="302" y="567"/>
                  </a:cubicBezTo>
                  <a:cubicBezTo>
                    <a:pt x="302" y="567"/>
                    <a:pt x="302" y="566"/>
                    <a:pt x="303" y="566"/>
                  </a:cubicBezTo>
                  <a:cubicBezTo>
                    <a:pt x="303" y="565"/>
                    <a:pt x="303" y="564"/>
                    <a:pt x="304" y="564"/>
                  </a:cubicBezTo>
                  <a:cubicBezTo>
                    <a:pt x="305" y="563"/>
                    <a:pt x="308" y="562"/>
                    <a:pt x="308" y="558"/>
                  </a:cubicBezTo>
                  <a:cubicBezTo>
                    <a:pt x="308" y="557"/>
                    <a:pt x="308" y="556"/>
                    <a:pt x="308" y="554"/>
                  </a:cubicBezTo>
                  <a:cubicBezTo>
                    <a:pt x="308" y="553"/>
                    <a:pt x="308" y="551"/>
                    <a:pt x="308" y="550"/>
                  </a:cubicBezTo>
                  <a:cubicBezTo>
                    <a:pt x="308" y="549"/>
                    <a:pt x="309" y="548"/>
                    <a:pt x="309" y="547"/>
                  </a:cubicBezTo>
                  <a:cubicBezTo>
                    <a:pt x="310" y="545"/>
                    <a:pt x="310" y="543"/>
                    <a:pt x="311" y="541"/>
                  </a:cubicBezTo>
                  <a:cubicBezTo>
                    <a:pt x="312" y="540"/>
                    <a:pt x="312" y="539"/>
                    <a:pt x="312" y="539"/>
                  </a:cubicBezTo>
                  <a:cubicBezTo>
                    <a:pt x="313" y="538"/>
                    <a:pt x="313" y="537"/>
                    <a:pt x="314" y="536"/>
                  </a:cubicBezTo>
                  <a:cubicBezTo>
                    <a:pt x="314" y="536"/>
                    <a:pt x="314" y="536"/>
                    <a:pt x="314" y="536"/>
                  </a:cubicBezTo>
                  <a:cubicBezTo>
                    <a:pt x="315" y="536"/>
                    <a:pt x="316" y="535"/>
                    <a:pt x="316" y="535"/>
                  </a:cubicBezTo>
                  <a:cubicBezTo>
                    <a:pt x="317" y="534"/>
                    <a:pt x="317" y="533"/>
                    <a:pt x="318" y="532"/>
                  </a:cubicBezTo>
                  <a:cubicBezTo>
                    <a:pt x="318" y="532"/>
                    <a:pt x="318" y="532"/>
                    <a:pt x="318" y="532"/>
                  </a:cubicBezTo>
                  <a:cubicBezTo>
                    <a:pt x="320" y="527"/>
                    <a:pt x="320" y="523"/>
                    <a:pt x="321" y="519"/>
                  </a:cubicBezTo>
                  <a:cubicBezTo>
                    <a:pt x="321" y="517"/>
                    <a:pt x="321" y="514"/>
                    <a:pt x="322" y="512"/>
                  </a:cubicBezTo>
                  <a:cubicBezTo>
                    <a:pt x="322" y="510"/>
                    <a:pt x="323" y="509"/>
                    <a:pt x="324" y="507"/>
                  </a:cubicBezTo>
                  <a:cubicBezTo>
                    <a:pt x="325" y="507"/>
                    <a:pt x="325" y="506"/>
                    <a:pt x="325" y="505"/>
                  </a:cubicBezTo>
                  <a:cubicBezTo>
                    <a:pt x="328" y="502"/>
                    <a:pt x="328" y="497"/>
                    <a:pt x="328" y="493"/>
                  </a:cubicBezTo>
                  <a:cubicBezTo>
                    <a:pt x="328" y="491"/>
                    <a:pt x="328" y="489"/>
                    <a:pt x="329" y="486"/>
                  </a:cubicBezTo>
                  <a:cubicBezTo>
                    <a:pt x="331" y="479"/>
                    <a:pt x="335" y="473"/>
                    <a:pt x="339" y="468"/>
                  </a:cubicBezTo>
                  <a:cubicBezTo>
                    <a:pt x="340" y="466"/>
                    <a:pt x="342" y="464"/>
                    <a:pt x="344" y="462"/>
                  </a:cubicBezTo>
                  <a:cubicBezTo>
                    <a:pt x="346" y="460"/>
                    <a:pt x="348" y="458"/>
                    <a:pt x="350" y="457"/>
                  </a:cubicBezTo>
                  <a:cubicBezTo>
                    <a:pt x="352" y="455"/>
                    <a:pt x="354" y="453"/>
                    <a:pt x="356" y="452"/>
                  </a:cubicBezTo>
                  <a:cubicBezTo>
                    <a:pt x="357" y="451"/>
                    <a:pt x="358" y="450"/>
                    <a:pt x="360" y="449"/>
                  </a:cubicBezTo>
                  <a:cubicBezTo>
                    <a:pt x="361" y="449"/>
                    <a:pt x="364" y="447"/>
                    <a:pt x="365" y="444"/>
                  </a:cubicBezTo>
                  <a:cubicBezTo>
                    <a:pt x="365" y="443"/>
                    <a:pt x="365" y="442"/>
                    <a:pt x="365" y="441"/>
                  </a:cubicBezTo>
                  <a:cubicBezTo>
                    <a:pt x="365" y="441"/>
                    <a:pt x="365" y="441"/>
                    <a:pt x="365" y="440"/>
                  </a:cubicBezTo>
                  <a:cubicBezTo>
                    <a:pt x="365" y="439"/>
                    <a:pt x="365" y="437"/>
                    <a:pt x="365" y="435"/>
                  </a:cubicBezTo>
                  <a:cubicBezTo>
                    <a:pt x="365" y="433"/>
                    <a:pt x="365" y="431"/>
                    <a:pt x="365" y="429"/>
                  </a:cubicBezTo>
                  <a:cubicBezTo>
                    <a:pt x="365" y="426"/>
                    <a:pt x="365" y="423"/>
                    <a:pt x="366" y="420"/>
                  </a:cubicBezTo>
                  <a:cubicBezTo>
                    <a:pt x="367" y="416"/>
                    <a:pt x="369" y="413"/>
                    <a:pt x="372" y="411"/>
                  </a:cubicBezTo>
                  <a:cubicBezTo>
                    <a:pt x="373" y="410"/>
                    <a:pt x="373" y="410"/>
                    <a:pt x="373" y="410"/>
                  </a:cubicBezTo>
                  <a:cubicBezTo>
                    <a:pt x="373" y="409"/>
                    <a:pt x="374" y="408"/>
                    <a:pt x="375" y="408"/>
                  </a:cubicBezTo>
                  <a:cubicBezTo>
                    <a:pt x="377" y="407"/>
                    <a:pt x="379" y="407"/>
                    <a:pt x="381" y="406"/>
                  </a:cubicBezTo>
                  <a:cubicBezTo>
                    <a:pt x="383" y="404"/>
                    <a:pt x="385" y="403"/>
                    <a:pt x="388" y="401"/>
                  </a:cubicBezTo>
                  <a:cubicBezTo>
                    <a:pt x="389" y="400"/>
                    <a:pt x="389" y="400"/>
                    <a:pt x="389" y="400"/>
                  </a:cubicBezTo>
                  <a:cubicBezTo>
                    <a:pt x="391" y="399"/>
                    <a:pt x="393" y="398"/>
                    <a:pt x="395" y="397"/>
                  </a:cubicBezTo>
                  <a:cubicBezTo>
                    <a:pt x="396" y="395"/>
                    <a:pt x="396" y="395"/>
                    <a:pt x="397" y="395"/>
                  </a:cubicBezTo>
                  <a:cubicBezTo>
                    <a:pt x="401" y="394"/>
                    <a:pt x="405" y="393"/>
                    <a:pt x="409" y="392"/>
                  </a:cubicBezTo>
                  <a:cubicBezTo>
                    <a:pt x="410" y="391"/>
                    <a:pt x="411" y="391"/>
                    <a:pt x="412" y="390"/>
                  </a:cubicBezTo>
                  <a:cubicBezTo>
                    <a:pt x="413" y="390"/>
                    <a:pt x="413" y="390"/>
                    <a:pt x="414" y="389"/>
                  </a:cubicBezTo>
                  <a:cubicBezTo>
                    <a:pt x="415" y="389"/>
                    <a:pt x="415" y="389"/>
                    <a:pt x="416" y="388"/>
                  </a:cubicBezTo>
                  <a:cubicBezTo>
                    <a:pt x="417" y="388"/>
                    <a:pt x="418" y="388"/>
                    <a:pt x="418" y="387"/>
                  </a:cubicBezTo>
                  <a:cubicBezTo>
                    <a:pt x="419" y="387"/>
                    <a:pt x="420" y="387"/>
                    <a:pt x="421" y="387"/>
                  </a:cubicBezTo>
                  <a:cubicBezTo>
                    <a:pt x="422" y="387"/>
                    <a:pt x="422" y="387"/>
                    <a:pt x="422" y="387"/>
                  </a:cubicBezTo>
                  <a:cubicBezTo>
                    <a:pt x="423" y="386"/>
                    <a:pt x="424" y="386"/>
                    <a:pt x="426" y="386"/>
                  </a:cubicBezTo>
                  <a:cubicBezTo>
                    <a:pt x="428" y="385"/>
                    <a:pt x="429" y="384"/>
                    <a:pt x="431" y="383"/>
                  </a:cubicBezTo>
                  <a:cubicBezTo>
                    <a:pt x="431" y="383"/>
                    <a:pt x="432" y="383"/>
                    <a:pt x="432" y="382"/>
                  </a:cubicBezTo>
                  <a:cubicBezTo>
                    <a:pt x="433" y="382"/>
                    <a:pt x="434" y="383"/>
                    <a:pt x="435" y="383"/>
                  </a:cubicBezTo>
                  <a:cubicBezTo>
                    <a:pt x="435" y="383"/>
                    <a:pt x="436" y="383"/>
                    <a:pt x="436" y="383"/>
                  </a:cubicBezTo>
                  <a:cubicBezTo>
                    <a:pt x="439" y="383"/>
                    <a:pt x="442" y="381"/>
                    <a:pt x="444" y="380"/>
                  </a:cubicBezTo>
                  <a:cubicBezTo>
                    <a:pt x="445" y="380"/>
                    <a:pt x="447" y="379"/>
                    <a:pt x="449" y="377"/>
                  </a:cubicBezTo>
                  <a:cubicBezTo>
                    <a:pt x="449" y="377"/>
                    <a:pt x="450" y="376"/>
                    <a:pt x="450" y="376"/>
                  </a:cubicBezTo>
                  <a:cubicBezTo>
                    <a:pt x="450" y="376"/>
                    <a:pt x="450" y="375"/>
                    <a:pt x="451" y="375"/>
                  </a:cubicBezTo>
                  <a:cubicBezTo>
                    <a:pt x="451" y="375"/>
                    <a:pt x="451" y="375"/>
                    <a:pt x="452" y="375"/>
                  </a:cubicBezTo>
                  <a:cubicBezTo>
                    <a:pt x="453" y="375"/>
                    <a:pt x="453" y="375"/>
                    <a:pt x="454" y="375"/>
                  </a:cubicBezTo>
                  <a:cubicBezTo>
                    <a:pt x="455" y="374"/>
                    <a:pt x="455" y="374"/>
                    <a:pt x="456" y="374"/>
                  </a:cubicBezTo>
                  <a:cubicBezTo>
                    <a:pt x="457" y="373"/>
                    <a:pt x="458" y="373"/>
                    <a:pt x="459" y="373"/>
                  </a:cubicBezTo>
                  <a:cubicBezTo>
                    <a:pt x="460" y="372"/>
                    <a:pt x="461" y="372"/>
                    <a:pt x="463" y="371"/>
                  </a:cubicBezTo>
                  <a:cubicBezTo>
                    <a:pt x="463" y="371"/>
                    <a:pt x="464" y="371"/>
                    <a:pt x="464" y="370"/>
                  </a:cubicBezTo>
                  <a:cubicBezTo>
                    <a:pt x="465" y="370"/>
                    <a:pt x="465" y="370"/>
                    <a:pt x="466" y="370"/>
                  </a:cubicBezTo>
                  <a:cubicBezTo>
                    <a:pt x="467" y="370"/>
                    <a:pt x="468" y="369"/>
                    <a:pt x="469" y="369"/>
                  </a:cubicBezTo>
                  <a:cubicBezTo>
                    <a:pt x="469" y="369"/>
                    <a:pt x="470" y="368"/>
                    <a:pt x="471" y="368"/>
                  </a:cubicBezTo>
                  <a:cubicBezTo>
                    <a:pt x="472" y="368"/>
                    <a:pt x="472" y="368"/>
                    <a:pt x="472" y="368"/>
                  </a:cubicBezTo>
                  <a:cubicBezTo>
                    <a:pt x="473" y="367"/>
                    <a:pt x="474" y="367"/>
                    <a:pt x="475" y="366"/>
                  </a:cubicBezTo>
                  <a:cubicBezTo>
                    <a:pt x="476" y="366"/>
                    <a:pt x="476" y="365"/>
                    <a:pt x="477" y="365"/>
                  </a:cubicBezTo>
                  <a:cubicBezTo>
                    <a:pt x="477" y="365"/>
                    <a:pt x="477" y="365"/>
                    <a:pt x="477" y="365"/>
                  </a:cubicBezTo>
                  <a:cubicBezTo>
                    <a:pt x="478" y="365"/>
                    <a:pt x="479" y="365"/>
                    <a:pt x="480" y="366"/>
                  </a:cubicBezTo>
                  <a:cubicBezTo>
                    <a:pt x="481" y="366"/>
                    <a:pt x="482" y="366"/>
                    <a:pt x="484" y="366"/>
                  </a:cubicBezTo>
                  <a:cubicBezTo>
                    <a:pt x="485" y="366"/>
                    <a:pt x="486" y="366"/>
                    <a:pt x="486" y="366"/>
                  </a:cubicBezTo>
                  <a:cubicBezTo>
                    <a:pt x="489" y="365"/>
                    <a:pt x="491" y="363"/>
                    <a:pt x="492" y="361"/>
                  </a:cubicBezTo>
                  <a:cubicBezTo>
                    <a:pt x="493" y="361"/>
                    <a:pt x="493" y="361"/>
                    <a:pt x="493" y="361"/>
                  </a:cubicBezTo>
                  <a:cubicBezTo>
                    <a:pt x="495" y="359"/>
                    <a:pt x="497" y="357"/>
                    <a:pt x="499" y="356"/>
                  </a:cubicBezTo>
                  <a:cubicBezTo>
                    <a:pt x="499" y="356"/>
                    <a:pt x="500" y="356"/>
                    <a:pt x="501" y="355"/>
                  </a:cubicBezTo>
                  <a:cubicBezTo>
                    <a:pt x="502" y="355"/>
                    <a:pt x="503" y="355"/>
                    <a:pt x="504" y="354"/>
                  </a:cubicBezTo>
                  <a:cubicBezTo>
                    <a:pt x="505" y="353"/>
                    <a:pt x="506" y="352"/>
                    <a:pt x="507" y="351"/>
                  </a:cubicBezTo>
                  <a:cubicBezTo>
                    <a:pt x="508" y="350"/>
                    <a:pt x="510" y="349"/>
                    <a:pt x="511" y="349"/>
                  </a:cubicBezTo>
                  <a:cubicBezTo>
                    <a:pt x="512" y="348"/>
                    <a:pt x="513" y="348"/>
                    <a:pt x="514" y="348"/>
                  </a:cubicBezTo>
                  <a:cubicBezTo>
                    <a:pt x="516" y="348"/>
                    <a:pt x="517" y="348"/>
                    <a:pt x="519" y="348"/>
                  </a:cubicBezTo>
                  <a:cubicBezTo>
                    <a:pt x="523" y="346"/>
                    <a:pt x="523" y="343"/>
                    <a:pt x="524" y="341"/>
                  </a:cubicBezTo>
                  <a:cubicBezTo>
                    <a:pt x="524" y="341"/>
                    <a:pt x="524" y="339"/>
                    <a:pt x="524" y="338"/>
                  </a:cubicBezTo>
                  <a:cubicBezTo>
                    <a:pt x="524" y="337"/>
                    <a:pt x="524" y="336"/>
                    <a:pt x="524" y="335"/>
                  </a:cubicBezTo>
                  <a:cubicBezTo>
                    <a:pt x="525" y="332"/>
                    <a:pt x="526" y="329"/>
                    <a:pt x="527" y="326"/>
                  </a:cubicBezTo>
                  <a:cubicBezTo>
                    <a:pt x="528" y="323"/>
                    <a:pt x="529" y="321"/>
                    <a:pt x="530" y="318"/>
                  </a:cubicBezTo>
                  <a:cubicBezTo>
                    <a:pt x="531" y="315"/>
                    <a:pt x="532" y="313"/>
                    <a:pt x="532" y="311"/>
                  </a:cubicBezTo>
                  <a:cubicBezTo>
                    <a:pt x="532" y="309"/>
                    <a:pt x="532" y="309"/>
                    <a:pt x="532" y="309"/>
                  </a:cubicBezTo>
                  <a:cubicBezTo>
                    <a:pt x="533" y="308"/>
                    <a:pt x="533" y="307"/>
                    <a:pt x="533" y="306"/>
                  </a:cubicBezTo>
                  <a:cubicBezTo>
                    <a:pt x="534" y="305"/>
                    <a:pt x="534" y="304"/>
                    <a:pt x="534" y="303"/>
                  </a:cubicBezTo>
                  <a:cubicBezTo>
                    <a:pt x="535" y="301"/>
                    <a:pt x="535" y="300"/>
                    <a:pt x="535" y="298"/>
                  </a:cubicBezTo>
                  <a:cubicBezTo>
                    <a:pt x="535" y="297"/>
                    <a:pt x="536" y="296"/>
                    <a:pt x="536" y="295"/>
                  </a:cubicBezTo>
                  <a:cubicBezTo>
                    <a:pt x="536" y="295"/>
                    <a:pt x="536" y="294"/>
                    <a:pt x="536" y="293"/>
                  </a:cubicBezTo>
                  <a:cubicBezTo>
                    <a:pt x="536" y="291"/>
                    <a:pt x="537" y="290"/>
                    <a:pt x="538" y="289"/>
                  </a:cubicBezTo>
                  <a:cubicBezTo>
                    <a:pt x="539" y="288"/>
                    <a:pt x="540" y="287"/>
                    <a:pt x="541" y="287"/>
                  </a:cubicBezTo>
                  <a:cubicBezTo>
                    <a:pt x="544" y="286"/>
                    <a:pt x="545" y="283"/>
                    <a:pt x="547" y="281"/>
                  </a:cubicBezTo>
                  <a:cubicBezTo>
                    <a:pt x="547" y="281"/>
                    <a:pt x="547" y="280"/>
                    <a:pt x="547" y="280"/>
                  </a:cubicBezTo>
                  <a:cubicBezTo>
                    <a:pt x="549" y="277"/>
                    <a:pt x="551" y="274"/>
                    <a:pt x="553" y="272"/>
                  </a:cubicBezTo>
                  <a:cubicBezTo>
                    <a:pt x="555" y="270"/>
                    <a:pt x="557" y="269"/>
                    <a:pt x="559" y="267"/>
                  </a:cubicBezTo>
                  <a:cubicBezTo>
                    <a:pt x="562" y="266"/>
                    <a:pt x="562" y="266"/>
                    <a:pt x="562" y="266"/>
                  </a:cubicBezTo>
                  <a:lnTo>
                    <a:pt x="551" y="246"/>
                  </a:ln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Lato Light"/>
              </a:endParaRPr>
            </a:p>
          </p:txBody>
        </p:sp>
        <p:sp>
          <p:nvSpPr>
            <p:cNvPr id="141" name="Freeform 68"/>
            <p:cNvSpPr>
              <a:spLocks/>
            </p:cNvSpPr>
            <p:nvPr/>
          </p:nvSpPr>
          <p:spPr bwMode="auto">
            <a:xfrm>
              <a:off x="19398486" y="8148830"/>
              <a:ext cx="82070" cy="78396"/>
            </a:xfrm>
            <a:custGeom>
              <a:avLst/>
              <a:gdLst>
                <a:gd name="T0" fmla="*/ 13 w 15"/>
                <a:gd name="T1" fmla="*/ 2 h 16"/>
                <a:gd name="T2" fmla="*/ 9 w 15"/>
                <a:gd name="T3" fmla="*/ 0 h 16"/>
                <a:gd name="T4" fmla="*/ 5 w 15"/>
                <a:gd name="T5" fmla="*/ 0 h 16"/>
                <a:gd name="T6" fmla="*/ 0 w 15"/>
                <a:gd name="T7" fmla="*/ 8 h 16"/>
                <a:gd name="T8" fmla="*/ 5 w 15"/>
                <a:gd name="T9" fmla="*/ 15 h 16"/>
                <a:gd name="T10" fmla="*/ 8 w 15"/>
                <a:gd name="T11" fmla="*/ 16 h 16"/>
                <a:gd name="T12" fmla="*/ 15 w 15"/>
                <a:gd name="T13" fmla="*/ 8 h 16"/>
                <a:gd name="T14" fmla="*/ 13 w 15"/>
                <a:gd name="T15" fmla="*/ 2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6">
                  <a:moveTo>
                    <a:pt x="13" y="2"/>
                  </a:moveTo>
                  <a:cubicBezTo>
                    <a:pt x="12" y="0"/>
                    <a:pt x="10" y="0"/>
                    <a:pt x="9" y="0"/>
                  </a:cubicBezTo>
                  <a:cubicBezTo>
                    <a:pt x="8" y="0"/>
                    <a:pt x="7" y="0"/>
                    <a:pt x="5" y="0"/>
                  </a:cubicBezTo>
                  <a:cubicBezTo>
                    <a:pt x="2" y="2"/>
                    <a:pt x="0" y="5"/>
                    <a:pt x="0" y="8"/>
                  </a:cubicBezTo>
                  <a:cubicBezTo>
                    <a:pt x="0" y="11"/>
                    <a:pt x="2" y="14"/>
                    <a:pt x="5" y="15"/>
                  </a:cubicBezTo>
                  <a:cubicBezTo>
                    <a:pt x="6" y="16"/>
                    <a:pt x="7" y="16"/>
                    <a:pt x="8" y="16"/>
                  </a:cubicBezTo>
                  <a:cubicBezTo>
                    <a:pt x="11" y="16"/>
                    <a:pt x="14" y="14"/>
                    <a:pt x="15" y="8"/>
                  </a:cubicBezTo>
                  <a:cubicBezTo>
                    <a:pt x="15" y="6"/>
                    <a:pt x="15" y="3"/>
                    <a:pt x="13" y="2"/>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Lato Light"/>
              </a:endParaRPr>
            </a:p>
          </p:txBody>
        </p:sp>
        <p:sp>
          <p:nvSpPr>
            <p:cNvPr id="142" name="Freeform 73"/>
            <p:cNvSpPr>
              <a:spLocks/>
            </p:cNvSpPr>
            <p:nvPr/>
          </p:nvSpPr>
          <p:spPr bwMode="auto">
            <a:xfrm>
              <a:off x="18684477" y="4790871"/>
              <a:ext cx="77966" cy="59730"/>
            </a:xfrm>
            <a:custGeom>
              <a:avLst/>
              <a:gdLst>
                <a:gd name="T0" fmla="*/ 7 w 14"/>
                <a:gd name="T1" fmla="*/ 0 h 12"/>
                <a:gd name="T2" fmla="*/ 1 w 14"/>
                <a:gd name="T3" fmla="*/ 3 h 12"/>
                <a:gd name="T4" fmla="*/ 3 w 14"/>
                <a:gd name="T5" fmla="*/ 9 h 12"/>
                <a:gd name="T6" fmla="*/ 7 w 14"/>
                <a:gd name="T7" fmla="*/ 11 h 12"/>
                <a:gd name="T8" fmla="*/ 9 w 14"/>
                <a:gd name="T9" fmla="*/ 12 h 12"/>
                <a:gd name="T10" fmla="*/ 9 w 14"/>
                <a:gd name="T11" fmla="*/ 12 h 12"/>
                <a:gd name="T12" fmla="*/ 13 w 14"/>
                <a:gd name="T13" fmla="*/ 10 h 12"/>
                <a:gd name="T14" fmla="*/ 14 w 14"/>
                <a:gd name="T15" fmla="*/ 6 h 12"/>
                <a:gd name="T16" fmla="*/ 7 w 14"/>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2">
                  <a:moveTo>
                    <a:pt x="7" y="0"/>
                  </a:moveTo>
                  <a:cubicBezTo>
                    <a:pt x="4" y="0"/>
                    <a:pt x="2" y="1"/>
                    <a:pt x="1" y="3"/>
                  </a:cubicBezTo>
                  <a:cubicBezTo>
                    <a:pt x="1" y="4"/>
                    <a:pt x="0" y="6"/>
                    <a:pt x="3" y="9"/>
                  </a:cubicBezTo>
                  <a:cubicBezTo>
                    <a:pt x="4" y="10"/>
                    <a:pt x="5" y="10"/>
                    <a:pt x="7" y="11"/>
                  </a:cubicBezTo>
                  <a:cubicBezTo>
                    <a:pt x="8" y="11"/>
                    <a:pt x="9" y="12"/>
                    <a:pt x="9" y="12"/>
                  </a:cubicBezTo>
                  <a:cubicBezTo>
                    <a:pt x="9" y="12"/>
                    <a:pt x="9" y="12"/>
                    <a:pt x="9" y="12"/>
                  </a:cubicBezTo>
                  <a:cubicBezTo>
                    <a:pt x="11" y="12"/>
                    <a:pt x="12" y="11"/>
                    <a:pt x="13" y="10"/>
                  </a:cubicBezTo>
                  <a:cubicBezTo>
                    <a:pt x="14" y="9"/>
                    <a:pt x="14" y="8"/>
                    <a:pt x="14" y="6"/>
                  </a:cubicBezTo>
                  <a:cubicBezTo>
                    <a:pt x="14" y="2"/>
                    <a:pt x="11" y="0"/>
                    <a:pt x="7" y="0"/>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Lato Light"/>
              </a:endParaRPr>
            </a:p>
          </p:txBody>
        </p:sp>
        <p:sp>
          <p:nvSpPr>
            <p:cNvPr id="143" name="Freeform 74"/>
            <p:cNvSpPr>
              <a:spLocks/>
            </p:cNvSpPr>
            <p:nvPr/>
          </p:nvSpPr>
          <p:spPr bwMode="auto">
            <a:xfrm>
              <a:off x="18298748" y="5138053"/>
              <a:ext cx="82070" cy="134393"/>
            </a:xfrm>
            <a:custGeom>
              <a:avLst/>
              <a:gdLst>
                <a:gd name="T0" fmla="*/ 15 w 15"/>
                <a:gd name="T1" fmla="*/ 7 h 27"/>
                <a:gd name="T2" fmla="*/ 8 w 15"/>
                <a:gd name="T3" fmla="*/ 0 h 27"/>
                <a:gd name="T4" fmla="*/ 7 w 15"/>
                <a:gd name="T5" fmla="*/ 0 h 27"/>
                <a:gd name="T6" fmla="*/ 2 w 15"/>
                <a:gd name="T7" fmla="*/ 6 h 27"/>
                <a:gd name="T8" fmla="*/ 1 w 15"/>
                <a:gd name="T9" fmla="*/ 7 h 27"/>
                <a:gd name="T10" fmla="*/ 1 w 15"/>
                <a:gd name="T11" fmla="*/ 8 h 27"/>
                <a:gd name="T12" fmla="*/ 0 w 15"/>
                <a:gd name="T13" fmla="*/ 13 h 27"/>
                <a:gd name="T14" fmla="*/ 0 w 15"/>
                <a:gd name="T15" fmla="*/ 15 h 27"/>
                <a:gd name="T16" fmla="*/ 3 w 15"/>
                <a:gd name="T17" fmla="*/ 25 h 27"/>
                <a:gd name="T18" fmla="*/ 7 w 15"/>
                <a:gd name="T19" fmla="*/ 27 h 27"/>
                <a:gd name="T20" fmla="*/ 10 w 15"/>
                <a:gd name="T21" fmla="*/ 25 h 27"/>
                <a:gd name="T22" fmla="*/ 15 w 15"/>
                <a:gd name="T23" fmla="*/ 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 h="27">
                  <a:moveTo>
                    <a:pt x="15" y="7"/>
                  </a:moveTo>
                  <a:cubicBezTo>
                    <a:pt x="14" y="4"/>
                    <a:pt x="12" y="0"/>
                    <a:pt x="8" y="0"/>
                  </a:cubicBezTo>
                  <a:cubicBezTo>
                    <a:pt x="7" y="0"/>
                    <a:pt x="7" y="0"/>
                    <a:pt x="7" y="0"/>
                  </a:cubicBezTo>
                  <a:cubicBezTo>
                    <a:pt x="3" y="0"/>
                    <a:pt x="2" y="4"/>
                    <a:pt x="2" y="6"/>
                  </a:cubicBezTo>
                  <a:cubicBezTo>
                    <a:pt x="2" y="6"/>
                    <a:pt x="2" y="7"/>
                    <a:pt x="1" y="7"/>
                  </a:cubicBezTo>
                  <a:cubicBezTo>
                    <a:pt x="1" y="7"/>
                    <a:pt x="1" y="8"/>
                    <a:pt x="1" y="8"/>
                  </a:cubicBezTo>
                  <a:cubicBezTo>
                    <a:pt x="1" y="9"/>
                    <a:pt x="0" y="11"/>
                    <a:pt x="0" y="13"/>
                  </a:cubicBezTo>
                  <a:cubicBezTo>
                    <a:pt x="0" y="14"/>
                    <a:pt x="0" y="14"/>
                    <a:pt x="0" y="15"/>
                  </a:cubicBezTo>
                  <a:cubicBezTo>
                    <a:pt x="1" y="20"/>
                    <a:pt x="1" y="23"/>
                    <a:pt x="3" y="25"/>
                  </a:cubicBezTo>
                  <a:cubicBezTo>
                    <a:pt x="4" y="26"/>
                    <a:pt x="5" y="27"/>
                    <a:pt x="7" y="27"/>
                  </a:cubicBezTo>
                  <a:cubicBezTo>
                    <a:pt x="8" y="27"/>
                    <a:pt x="9" y="26"/>
                    <a:pt x="10" y="25"/>
                  </a:cubicBezTo>
                  <a:cubicBezTo>
                    <a:pt x="14" y="21"/>
                    <a:pt x="15" y="9"/>
                    <a:pt x="15" y="7"/>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Lato Light"/>
              </a:endParaRPr>
            </a:p>
          </p:txBody>
        </p:sp>
        <p:sp>
          <p:nvSpPr>
            <p:cNvPr id="144" name="Freeform 75"/>
            <p:cNvSpPr>
              <a:spLocks/>
            </p:cNvSpPr>
            <p:nvPr/>
          </p:nvSpPr>
          <p:spPr bwMode="auto">
            <a:xfrm>
              <a:off x="15851012" y="3486139"/>
              <a:ext cx="769406" cy="625301"/>
            </a:xfrm>
            <a:custGeom>
              <a:avLst/>
              <a:gdLst>
                <a:gd name="T0" fmla="*/ 136 w 141"/>
                <a:gd name="T1" fmla="*/ 61 h 126"/>
                <a:gd name="T2" fmla="*/ 132 w 141"/>
                <a:gd name="T3" fmla="*/ 44 h 126"/>
                <a:gd name="T4" fmla="*/ 115 w 141"/>
                <a:gd name="T5" fmla="*/ 36 h 126"/>
                <a:gd name="T6" fmla="*/ 106 w 141"/>
                <a:gd name="T7" fmla="*/ 30 h 126"/>
                <a:gd name="T8" fmla="*/ 99 w 141"/>
                <a:gd name="T9" fmla="*/ 14 h 126"/>
                <a:gd name="T10" fmla="*/ 84 w 141"/>
                <a:gd name="T11" fmla="*/ 8 h 126"/>
                <a:gd name="T12" fmla="*/ 70 w 141"/>
                <a:gd name="T13" fmla="*/ 2 h 126"/>
                <a:gd name="T14" fmla="*/ 61 w 141"/>
                <a:gd name="T15" fmla="*/ 1 h 126"/>
                <a:gd name="T16" fmla="*/ 56 w 141"/>
                <a:gd name="T17" fmla="*/ 8 h 126"/>
                <a:gd name="T18" fmla="*/ 55 w 141"/>
                <a:gd name="T19" fmla="*/ 20 h 126"/>
                <a:gd name="T20" fmla="*/ 49 w 141"/>
                <a:gd name="T21" fmla="*/ 33 h 126"/>
                <a:gd name="T22" fmla="*/ 38 w 141"/>
                <a:gd name="T23" fmla="*/ 40 h 126"/>
                <a:gd name="T24" fmla="*/ 33 w 141"/>
                <a:gd name="T25" fmla="*/ 45 h 126"/>
                <a:gd name="T26" fmla="*/ 32 w 141"/>
                <a:gd name="T27" fmla="*/ 48 h 126"/>
                <a:gd name="T28" fmla="*/ 25 w 141"/>
                <a:gd name="T29" fmla="*/ 50 h 126"/>
                <a:gd name="T30" fmla="*/ 21 w 141"/>
                <a:gd name="T31" fmla="*/ 57 h 126"/>
                <a:gd name="T32" fmla="*/ 14 w 141"/>
                <a:gd name="T33" fmla="*/ 60 h 126"/>
                <a:gd name="T34" fmla="*/ 9 w 141"/>
                <a:gd name="T35" fmla="*/ 64 h 126"/>
                <a:gd name="T36" fmla="*/ 4 w 141"/>
                <a:gd name="T37" fmla="*/ 81 h 126"/>
                <a:gd name="T38" fmla="*/ 6 w 141"/>
                <a:gd name="T39" fmla="*/ 85 h 126"/>
                <a:gd name="T40" fmla="*/ 10 w 141"/>
                <a:gd name="T41" fmla="*/ 92 h 126"/>
                <a:gd name="T42" fmla="*/ 13 w 141"/>
                <a:gd name="T43" fmla="*/ 103 h 126"/>
                <a:gd name="T44" fmla="*/ 8 w 141"/>
                <a:gd name="T45" fmla="*/ 121 h 126"/>
                <a:gd name="T46" fmla="*/ 17 w 141"/>
                <a:gd name="T47" fmla="*/ 126 h 126"/>
                <a:gd name="T48" fmla="*/ 23 w 141"/>
                <a:gd name="T49" fmla="*/ 125 h 126"/>
                <a:gd name="T50" fmla="*/ 28 w 141"/>
                <a:gd name="T51" fmla="*/ 124 h 126"/>
                <a:gd name="T52" fmla="*/ 36 w 141"/>
                <a:gd name="T53" fmla="*/ 123 h 126"/>
                <a:gd name="T54" fmla="*/ 44 w 141"/>
                <a:gd name="T55" fmla="*/ 126 h 126"/>
                <a:gd name="T56" fmla="*/ 54 w 141"/>
                <a:gd name="T57" fmla="*/ 119 h 126"/>
                <a:gd name="T58" fmla="*/ 59 w 141"/>
                <a:gd name="T59" fmla="*/ 112 h 126"/>
                <a:gd name="T60" fmla="*/ 67 w 141"/>
                <a:gd name="T61" fmla="*/ 104 h 126"/>
                <a:gd name="T62" fmla="*/ 73 w 141"/>
                <a:gd name="T63" fmla="*/ 105 h 126"/>
                <a:gd name="T64" fmla="*/ 85 w 141"/>
                <a:gd name="T65" fmla="*/ 95 h 126"/>
                <a:gd name="T66" fmla="*/ 94 w 141"/>
                <a:gd name="T67" fmla="*/ 93 h 126"/>
                <a:gd name="T68" fmla="*/ 102 w 141"/>
                <a:gd name="T69" fmla="*/ 91 h 126"/>
                <a:gd name="T70" fmla="*/ 111 w 141"/>
                <a:gd name="T71" fmla="*/ 88 h 126"/>
                <a:gd name="T72" fmla="*/ 118 w 141"/>
                <a:gd name="T73" fmla="*/ 86 h 126"/>
                <a:gd name="T74" fmla="*/ 123 w 141"/>
                <a:gd name="T75" fmla="*/ 86 h 126"/>
                <a:gd name="T76" fmla="*/ 140 w 141"/>
                <a:gd name="T77" fmla="*/ 79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1" h="126">
                  <a:moveTo>
                    <a:pt x="137" y="64"/>
                  </a:moveTo>
                  <a:cubicBezTo>
                    <a:pt x="137" y="63"/>
                    <a:pt x="136" y="62"/>
                    <a:pt x="136" y="61"/>
                  </a:cubicBezTo>
                  <a:cubicBezTo>
                    <a:pt x="135" y="59"/>
                    <a:pt x="135" y="56"/>
                    <a:pt x="135" y="54"/>
                  </a:cubicBezTo>
                  <a:cubicBezTo>
                    <a:pt x="134" y="51"/>
                    <a:pt x="134" y="47"/>
                    <a:pt x="132" y="44"/>
                  </a:cubicBezTo>
                  <a:cubicBezTo>
                    <a:pt x="129" y="37"/>
                    <a:pt x="122" y="36"/>
                    <a:pt x="117" y="36"/>
                  </a:cubicBezTo>
                  <a:cubicBezTo>
                    <a:pt x="116" y="36"/>
                    <a:pt x="116" y="36"/>
                    <a:pt x="115" y="36"/>
                  </a:cubicBezTo>
                  <a:cubicBezTo>
                    <a:pt x="114" y="36"/>
                    <a:pt x="114" y="36"/>
                    <a:pt x="113" y="36"/>
                  </a:cubicBezTo>
                  <a:cubicBezTo>
                    <a:pt x="110" y="36"/>
                    <a:pt x="108" y="35"/>
                    <a:pt x="106" y="30"/>
                  </a:cubicBezTo>
                  <a:cubicBezTo>
                    <a:pt x="105" y="28"/>
                    <a:pt x="104" y="27"/>
                    <a:pt x="103" y="25"/>
                  </a:cubicBezTo>
                  <a:cubicBezTo>
                    <a:pt x="102" y="21"/>
                    <a:pt x="100" y="18"/>
                    <a:pt x="99" y="14"/>
                  </a:cubicBezTo>
                  <a:cubicBezTo>
                    <a:pt x="97" y="11"/>
                    <a:pt x="92" y="10"/>
                    <a:pt x="88" y="9"/>
                  </a:cubicBezTo>
                  <a:cubicBezTo>
                    <a:pt x="87" y="8"/>
                    <a:pt x="85" y="8"/>
                    <a:pt x="84" y="8"/>
                  </a:cubicBezTo>
                  <a:cubicBezTo>
                    <a:pt x="82" y="7"/>
                    <a:pt x="80" y="6"/>
                    <a:pt x="78" y="5"/>
                  </a:cubicBezTo>
                  <a:cubicBezTo>
                    <a:pt x="76" y="4"/>
                    <a:pt x="73" y="3"/>
                    <a:pt x="70" y="2"/>
                  </a:cubicBezTo>
                  <a:cubicBezTo>
                    <a:pt x="68" y="1"/>
                    <a:pt x="66" y="0"/>
                    <a:pt x="63" y="0"/>
                  </a:cubicBezTo>
                  <a:cubicBezTo>
                    <a:pt x="62" y="0"/>
                    <a:pt x="61" y="1"/>
                    <a:pt x="61" y="1"/>
                  </a:cubicBezTo>
                  <a:cubicBezTo>
                    <a:pt x="57" y="2"/>
                    <a:pt x="56" y="5"/>
                    <a:pt x="56" y="7"/>
                  </a:cubicBezTo>
                  <a:cubicBezTo>
                    <a:pt x="56" y="7"/>
                    <a:pt x="56" y="8"/>
                    <a:pt x="56" y="8"/>
                  </a:cubicBezTo>
                  <a:cubicBezTo>
                    <a:pt x="55" y="11"/>
                    <a:pt x="55" y="14"/>
                    <a:pt x="56" y="16"/>
                  </a:cubicBezTo>
                  <a:cubicBezTo>
                    <a:pt x="56" y="18"/>
                    <a:pt x="55" y="19"/>
                    <a:pt x="55" y="20"/>
                  </a:cubicBezTo>
                  <a:cubicBezTo>
                    <a:pt x="55" y="22"/>
                    <a:pt x="55" y="23"/>
                    <a:pt x="54" y="24"/>
                  </a:cubicBezTo>
                  <a:cubicBezTo>
                    <a:pt x="54" y="27"/>
                    <a:pt x="51" y="31"/>
                    <a:pt x="49" y="33"/>
                  </a:cubicBezTo>
                  <a:cubicBezTo>
                    <a:pt x="47" y="34"/>
                    <a:pt x="45" y="35"/>
                    <a:pt x="44" y="36"/>
                  </a:cubicBezTo>
                  <a:cubicBezTo>
                    <a:pt x="42" y="37"/>
                    <a:pt x="40" y="39"/>
                    <a:pt x="38" y="40"/>
                  </a:cubicBezTo>
                  <a:cubicBezTo>
                    <a:pt x="38" y="40"/>
                    <a:pt x="38" y="40"/>
                    <a:pt x="38" y="40"/>
                  </a:cubicBezTo>
                  <a:cubicBezTo>
                    <a:pt x="36" y="42"/>
                    <a:pt x="34" y="43"/>
                    <a:pt x="33" y="45"/>
                  </a:cubicBezTo>
                  <a:cubicBezTo>
                    <a:pt x="33" y="46"/>
                    <a:pt x="33" y="46"/>
                    <a:pt x="32" y="47"/>
                  </a:cubicBezTo>
                  <a:cubicBezTo>
                    <a:pt x="32" y="48"/>
                    <a:pt x="32" y="48"/>
                    <a:pt x="32" y="48"/>
                  </a:cubicBezTo>
                  <a:cubicBezTo>
                    <a:pt x="32" y="49"/>
                    <a:pt x="31" y="49"/>
                    <a:pt x="30" y="49"/>
                  </a:cubicBezTo>
                  <a:cubicBezTo>
                    <a:pt x="29" y="49"/>
                    <a:pt x="27" y="49"/>
                    <a:pt x="25" y="50"/>
                  </a:cubicBezTo>
                  <a:cubicBezTo>
                    <a:pt x="24" y="51"/>
                    <a:pt x="23" y="53"/>
                    <a:pt x="22" y="55"/>
                  </a:cubicBezTo>
                  <a:cubicBezTo>
                    <a:pt x="21" y="55"/>
                    <a:pt x="21" y="56"/>
                    <a:pt x="21" y="57"/>
                  </a:cubicBezTo>
                  <a:cubicBezTo>
                    <a:pt x="20" y="57"/>
                    <a:pt x="19" y="58"/>
                    <a:pt x="18" y="58"/>
                  </a:cubicBezTo>
                  <a:cubicBezTo>
                    <a:pt x="17" y="59"/>
                    <a:pt x="16" y="59"/>
                    <a:pt x="14" y="60"/>
                  </a:cubicBezTo>
                  <a:cubicBezTo>
                    <a:pt x="13" y="61"/>
                    <a:pt x="12" y="61"/>
                    <a:pt x="11" y="62"/>
                  </a:cubicBezTo>
                  <a:cubicBezTo>
                    <a:pt x="10" y="63"/>
                    <a:pt x="9" y="63"/>
                    <a:pt x="9" y="64"/>
                  </a:cubicBezTo>
                  <a:cubicBezTo>
                    <a:pt x="5" y="66"/>
                    <a:pt x="1" y="69"/>
                    <a:pt x="0" y="75"/>
                  </a:cubicBezTo>
                  <a:cubicBezTo>
                    <a:pt x="0" y="79"/>
                    <a:pt x="2" y="81"/>
                    <a:pt x="4" y="81"/>
                  </a:cubicBezTo>
                  <a:cubicBezTo>
                    <a:pt x="5" y="82"/>
                    <a:pt x="5" y="82"/>
                    <a:pt x="5" y="83"/>
                  </a:cubicBezTo>
                  <a:cubicBezTo>
                    <a:pt x="6" y="83"/>
                    <a:pt x="6" y="84"/>
                    <a:pt x="6" y="85"/>
                  </a:cubicBezTo>
                  <a:cubicBezTo>
                    <a:pt x="6" y="86"/>
                    <a:pt x="6" y="87"/>
                    <a:pt x="7" y="89"/>
                  </a:cubicBezTo>
                  <a:cubicBezTo>
                    <a:pt x="8" y="90"/>
                    <a:pt x="9" y="91"/>
                    <a:pt x="10" y="92"/>
                  </a:cubicBezTo>
                  <a:cubicBezTo>
                    <a:pt x="10" y="93"/>
                    <a:pt x="10" y="93"/>
                    <a:pt x="11" y="93"/>
                  </a:cubicBezTo>
                  <a:cubicBezTo>
                    <a:pt x="13" y="97"/>
                    <a:pt x="14" y="100"/>
                    <a:pt x="13" y="103"/>
                  </a:cubicBezTo>
                  <a:cubicBezTo>
                    <a:pt x="13" y="106"/>
                    <a:pt x="12" y="110"/>
                    <a:pt x="10" y="113"/>
                  </a:cubicBezTo>
                  <a:cubicBezTo>
                    <a:pt x="9" y="115"/>
                    <a:pt x="7" y="118"/>
                    <a:pt x="8" y="121"/>
                  </a:cubicBezTo>
                  <a:cubicBezTo>
                    <a:pt x="9" y="122"/>
                    <a:pt x="10" y="124"/>
                    <a:pt x="12" y="125"/>
                  </a:cubicBezTo>
                  <a:cubicBezTo>
                    <a:pt x="13" y="126"/>
                    <a:pt x="15" y="126"/>
                    <a:pt x="17" y="126"/>
                  </a:cubicBezTo>
                  <a:cubicBezTo>
                    <a:pt x="17" y="126"/>
                    <a:pt x="17" y="126"/>
                    <a:pt x="17" y="126"/>
                  </a:cubicBezTo>
                  <a:cubicBezTo>
                    <a:pt x="19" y="126"/>
                    <a:pt x="21" y="126"/>
                    <a:pt x="23" y="125"/>
                  </a:cubicBezTo>
                  <a:cubicBezTo>
                    <a:pt x="24" y="125"/>
                    <a:pt x="26" y="124"/>
                    <a:pt x="27" y="124"/>
                  </a:cubicBezTo>
                  <a:cubicBezTo>
                    <a:pt x="28" y="124"/>
                    <a:pt x="28" y="124"/>
                    <a:pt x="28" y="124"/>
                  </a:cubicBezTo>
                  <a:cubicBezTo>
                    <a:pt x="30" y="124"/>
                    <a:pt x="32" y="123"/>
                    <a:pt x="34" y="123"/>
                  </a:cubicBezTo>
                  <a:cubicBezTo>
                    <a:pt x="34" y="123"/>
                    <a:pt x="35" y="123"/>
                    <a:pt x="36" y="123"/>
                  </a:cubicBezTo>
                  <a:cubicBezTo>
                    <a:pt x="36" y="124"/>
                    <a:pt x="37" y="124"/>
                    <a:pt x="38" y="124"/>
                  </a:cubicBezTo>
                  <a:cubicBezTo>
                    <a:pt x="40" y="125"/>
                    <a:pt x="42" y="126"/>
                    <a:pt x="44" y="126"/>
                  </a:cubicBezTo>
                  <a:cubicBezTo>
                    <a:pt x="44" y="126"/>
                    <a:pt x="45" y="126"/>
                    <a:pt x="45" y="126"/>
                  </a:cubicBezTo>
                  <a:cubicBezTo>
                    <a:pt x="50" y="126"/>
                    <a:pt x="52" y="122"/>
                    <a:pt x="54" y="119"/>
                  </a:cubicBezTo>
                  <a:cubicBezTo>
                    <a:pt x="55" y="118"/>
                    <a:pt x="56" y="117"/>
                    <a:pt x="56" y="116"/>
                  </a:cubicBezTo>
                  <a:cubicBezTo>
                    <a:pt x="57" y="114"/>
                    <a:pt x="58" y="113"/>
                    <a:pt x="59" y="112"/>
                  </a:cubicBezTo>
                  <a:cubicBezTo>
                    <a:pt x="61" y="109"/>
                    <a:pt x="63" y="106"/>
                    <a:pt x="66" y="104"/>
                  </a:cubicBezTo>
                  <a:cubicBezTo>
                    <a:pt x="66" y="104"/>
                    <a:pt x="67" y="104"/>
                    <a:pt x="67" y="104"/>
                  </a:cubicBezTo>
                  <a:cubicBezTo>
                    <a:pt x="68" y="105"/>
                    <a:pt x="70" y="105"/>
                    <a:pt x="71" y="105"/>
                  </a:cubicBezTo>
                  <a:cubicBezTo>
                    <a:pt x="72" y="105"/>
                    <a:pt x="72" y="105"/>
                    <a:pt x="73" y="105"/>
                  </a:cubicBezTo>
                  <a:cubicBezTo>
                    <a:pt x="77" y="104"/>
                    <a:pt x="80" y="101"/>
                    <a:pt x="82" y="98"/>
                  </a:cubicBezTo>
                  <a:cubicBezTo>
                    <a:pt x="83" y="97"/>
                    <a:pt x="84" y="96"/>
                    <a:pt x="85" y="95"/>
                  </a:cubicBezTo>
                  <a:cubicBezTo>
                    <a:pt x="86" y="94"/>
                    <a:pt x="87" y="94"/>
                    <a:pt x="89" y="94"/>
                  </a:cubicBezTo>
                  <a:cubicBezTo>
                    <a:pt x="91" y="93"/>
                    <a:pt x="92" y="93"/>
                    <a:pt x="94" y="93"/>
                  </a:cubicBezTo>
                  <a:cubicBezTo>
                    <a:pt x="94" y="93"/>
                    <a:pt x="95" y="92"/>
                    <a:pt x="96" y="92"/>
                  </a:cubicBezTo>
                  <a:cubicBezTo>
                    <a:pt x="98" y="92"/>
                    <a:pt x="100" y="92"/>
                    <a:pt x="102" y="91"/>
                  </a:cubicBezTo>
                  <a:cubicBezTo>
                    <a:pt x="103" y="91"/>
                    <a:pt x="103" y="91"/>
                    <a:pt x="103" y="91"/>
                  </a:cubicBezTo>
                  <a:cubicBezTo>
                    <a:pt x="106" y="90"/>
                    <a:pt x="109" y="89"/>
                    <a:pt x="111" y="88"/>
                  </a:cubicBezTo>
                  <a:cubicBezTo>
                    <a:pt x="113" y="87"/>
                    <a:pt x="114" y="87"/>
                    <a:pt x="115" y="86"/>
                  </a:cubicBezTo>
                  <a:cubicBezTo>
                    <a:pt x="116" y="86"/>
                    <a:pt x="117" y="86"/>
                    <a:pt x="118" y="86"/>
                  </a:cubicBezTo>
                  <a:cubicBezTo>
                    <a:pt x="118" y="86"/>
                    <a:pt x="119" y="86"/>
                    <a:pt x="120" y="86"/>
                  </a:cubicBezTo>
                  <a:cubicBezTo>
                    <a:pt x="121" y="86"/>
                    <a:pt x="122" y="86"/>
                    <a:pt x="123" y="86"/>
                  </a:cubicBezTo>
                  <a:cubicBezTo>
                    <a:pt x="125" y="86"/>
                    <a:pt x="125" y="86"/>
                    <a:pt x="125" y="86"/>
                  </a:cubicBezTo>
                  <a:cubicBezTo>
                    <a:pt x="130" y="86"/>
                    <a:pt x="138" y="86"/>
                    <a:pt x="140" y="79"/>
                  </a:cubicBezTo>
                  <a:cubicBezTo>
                    <a:pt x="141" y="74"/>
                    <a:pt x="139" y="69"/>
                    <a:pt x="137" y="64"/>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Lato Light"/>
              </a:endParaRPr>
            </a:p>
          </p:txBody>
        </p:sp>
        <p:sp>
          <p:nvSpPr>
            <p:cNvPr id="145" name="Freeform 76"/>
            <p:cNvSpPr>
              <a:spLocks/>
            </p:cNvSpPr>
            <p:nvPr/>
          </p:nvSpPr>
          <p:spPr bwMode="auto">
            <a:xfrm>
              <a:off x="18315162" y="5563631"/>
              <a:ext cx="675025" cy="580503"/>
            </a:xfrm>
            <a:custGeom>
              <a:avLst/>
              <a:gdLst>
                <a:gd name="T0" fmla="*/ 116 w 124"/>
                <a:gd name="T1" fmla="*/ 72 h 117"/>
                <a:gd name="T2" fmla="*/ 107 w 124"/>
                <a:gd name="T3" fmla="*/ 67 h 117"/>
                <a:gd name="T4" fmla="*/ 101 w 124"/>
                <a:gd name="T5" fmla="*/ 68 h 117"/>
                <a:gd name="T6" fmla="*/ 98 w 124"/>
                <a:gd name="T7" fmla="*/ 66 h 117"/>
                <a:gd name="T8" fmla="*/ 95 w 124"/>
                <a:gd name="T9" fmla="*/ 60 h 117"/>
                <a:gd name="T10" fmla="*/ 82 w 124"/>
                <a:gd name="T11" fmla="*/ 46 h 117"/>
                <a:gd name="T12" fmla="*/ 78 w 124"/>
                <a:gd name="T13" fmla="*/ 45 h 117"/>
                <a:gd name="T14" fmla="*/ 75 w 124"/>
                <a:gd name="T15" fmla="*/ 44 h 117"/>
                <a:gd name="T16" fmla="*/ 72 w 124"/>
                <a:gd name="T17" fmla="*/ 41 h 117"/>
                <a:gd name="T18" fmla="*/ 58 w 124"/>
                <a:gd name="T19" fmla="*/ 31 h 117"/>
                <a:gd name="T20" fmla="*/ 52 w 124"/>
                <a:gd name="T21" fmla="*/ 28 h 117"/>
                <a:gd name="T22" fmla="*/ 44 w 124"/>
                <a:gd name="T23" fmla="*/ 22 h 117"/>
                <a:gd name="T24" fmla="*/ 39 w 124"/>
                <a:gd name="T25" fmla="*/ 25 h 117"/>
                <a:gd name="T26" fmla="*/ 37 w 124"/>
                <a:gd name="T27" fmla="*/ 20 h 117"/>
                <a:gd name="T28" fmla="*/ 40 w 124"/>
                <a:gd name="T29" fmla="*/ 21 h 117"/>
                <a:gd name="T30" fmla="*/ 42 w 124"/>
                <a:gd name="T31" fmla="*/ 8 h 117"/>
                <a:gd name="T32" fmla="*/ 41 w 124"/>
                <a:gd name="T33" fmla="*/ 6 h 117"/>
                <a:gd name="T34" fmla="*/ 29 w 124"/>
                <a:gd name="T35" fmla="*/ 6 h 117"/>
                <a:gd name="T36" fmla="*/ 27 w 124"/>
                <a:gd name="T37" fmla="*/ 6 h 117"/>
                <a:gd name="T38" fmla="*/ 16 w 124"/>
                <a:gd name="T39" fmla="*/ 23 h 117"/>
                <a:gd name="T40" fmla="*/ 15 w 124"/>
                <a:gd name="T41" fmla="*/ 39 h 117"/>
                <a:gd name="T42" fmla="*/ 15 w 124"/>
                <a:gd name="T43" fmla="*/ 71 h 117"/>
                <a:gd name="T44" fmla="*/ 10 w 124"/>
                <a:gd name="T45" fmla="*/ 81 h 117"/>
                <a:gd name="T46" fmla="*/ 2 w 124"/>
                <a:gd name="T47" fmla="*/ 100 h 117"/>
                <a:gd name="T48" fmla="*/ 21 w 124"/>
                <a:gd name="T49" fmla="*/ 98 h 117"/>
                <a:gd name="T50" fmla="*/ 27 w 124"/>
                <a:gd name="T51" fmla="*/ 95 h 117"/>
                <a:gd name="T52" fmla="*/ 29 w 124"/>
                <a:gd name="T53" fmla="*/ 103 h 117"/>
                <a:gd name="T54" fmla="*/ 30 w 124"/>
                <a:gd name="T55" fmla="*/ 113 h 117"/>
                <a:gd name="T56" fmla="*/ 46 w 124"/>
                <a:gd name="T57" fmla="*/ 112 h 117"/>
                <a:gd name="T58" fmla="*/ 52 w 124"/>
                <a:gd name="T59" fmla="*/ 106 h 117"/>
                <a:gd name="T60" fmla="*/ 56 w 124"/>
                <a:gd name="T61" fmla="*/ 98 h 117"/>
                <a:gd name="T62" fmla="*/ 66 w 124"/>
                <a:gd name="T63" fmla="*/ 83 h 117"/>
                <a:gd name="T64" fmla="*/ 67 w 124"/>
                <a:gd name="T65" fmla="*/ 77 h 117"/>
                <a:gd name="T66" fmla="*/ 71 w 124"/>
                <a:gd name="T67" fmla="*/ 76 h 117"/>
                <a:gd name="T68" fmla="*/ 72 w 124"/>
                <a:gd name="T69" fmla="*/ 79 h 117"/>
                <a:gd name="T70" fmla="*/ 76 w 124"/>
                <a:gd name="T71" fmla="*/ 82 h 117"/>
                <a:gd name="T72" fmla="*/ 81 w 124"/>
                <a:gd name="T73" fmla="*/ 81 h 117"/>
                <a:gd name="T74" fmla="*/ 82 w 124"/>
                <a:gd name="T75" fmla="*/ 81 h 117"/>
                <a:gd name="T76" fmla="*/ 80 w 124"/>
                <a:gd name="T77" fmla="*/ 88 h 117"/>
                <a:gd name="T78" fmla="*/ 90 w 124"/>
                <a:gd name="T79" fmla="*/ 91 h 117"/>
                <a:gd name="T80" fmla="*/ 96 w 124"/>
                <a:gd name="T81" fmla="*/ 93 h 117"/>
                <a:gd name="T82" fmla="*/ 105 w 124"/>
                <a:gd name="T83" fmla="*/ 96 h 117"/>
                <a:gd name="T84" fmla="*/ 124 w 124"/>
                <a:gd name="T85" fmla="*/ 80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4" h="117">
                  <a:moveTo>
                    <a:pt x="120" y="75"/>
                  </a:moveTo>
                  <a:cubicBezTo>
                    <a:pt x="119" y="74"/>
                    <a:pt x="118" y="73"/>
                    <a:pt x="116" y="72"/>
                  </a:cubicBezTo>
                  <a:cubicBezTo>
                    <a:pt x="115" y="71"/>
                    <a:pt x="114" y="70"/>
                    <a:pt x="113" y="69"/>
                  </a:cubicBezTo>
                  <a:cubicBezTo>
                    <a:pt x="111" y="67"/>
                    <a:pt x="110" y="67"/>
                    <a:pt x="107" y="67"/>
                  </a:cubicBezTo>
                  <a:cubicBezTo>
                    <a:pt x="106" y="67"/>
                    <a:pt x="104" y="67"/>
                    <a:pt x="103" y="67"/>
                  </a:cubicBezTo>
                  <a:cubicBezTo>
                    <a:pt x="101" y="68"/>
                    <a:pt x="101" y="68"/>
                    <a:pt x="101" y="68"/>
                  </a:cubicBezTo>
                  <a:cubicBezTo>
                    <a:pt x="100" y="68"/>
                    <a:pt x="99" y="68"/>
                    <a:pt x="98" y="68"/>
                  </a:cubicBezTo>
                  <a:cubicBezTo>
                    <a:pt x="98" y="68"/>
                    <a:pt x="98" y="67"/>
                    <a:pt x="98" y="66"/>
                  </a:cubicBezTo>
                  <a:cubicBezTo>
                    <a:pt x="97" y="65"/>
                    <a:pt x="97" y="63"/>
                    <a:pt x="96" y="62"/>
                  </a:cubicBezTo>
                  <a:cubicBezTo>
                    <a:pt x="95" y="61"/>
                    <a:pt x="95" y="60"/>
                    <a:pt x="95" y="60"/>
                  </a:cubicBezTo>
                  <a:cubicBezTo>
                    <a:pt x="94" y="52"/>
                    <a:pt x="90" y="47"/>
                    <a:pt x="83" y="46"/>
                  </a:cubicBezTo>
                  <a:cubicBezTo>
                    <a:pt x="83" y="46"/>
                    <a:pt x="82" y="46"/>
                    <a:pt x="82" y="46"/>
                  </a:cubicBezTo>
                  <a:cubicBezTo>
                    <a:pt x="81" y="46"/>
                    <a:pt x="80" y="46"/>
                    <a:pt x="79" y="46"/>
                  </a:cubicBezTo>
                  <a:cubicBezTo>
                    <a:pt x="79" y="46"/>
                    <a:pt x="79" y="46"/>
                    <a:pt x="78" y="45"/>
                  </a:cubicBezTo>
                  <a:cubicBezTo>
                    <a:pt x="77" y="45"/>
                    <a:pt x="77" y="45"/>
                    <a:pt x="76" y="44"/>
                  </a:cubicBezTo>
                  <a:cubicBezTo>
                    <a:pt x="75" y="44"/>
                    <a:pt x="75" y="44"/>
                    <a:pt x="75" y="44"/>
                  </a:cubicBezTo>
                  <a:cubicBezTo>
                    <a:pt x="73" y="44"/>
                    <a:pt x="73" y="44"/>
                    <a:pt x="73" y="43"/>
                  </a:cubicBezTo>
                  <a:cubicBezTo>
                    <a:pt x="72" y="43"/>
                    <a:pt x="72" y="42"/>
                    <a:pt x="72" y="41"/>
                  </a:cubicBezTo>
                  <a:cubicBezTo>
                    <a:pt x="71" y="40"/>
                    <a:pt x="71" y="38"/>
                    <a:pt x="69" y="37"/>
                  </a:cubicBezTo>
                  <a:cubicBezTo>
                    <a:pt x="68" y="36"/>
                    <a:pt x="64" y="32"/>
                    <a:pt x="58" y="31"/>
                  </a:cubicBezTo>
                  <a:cubicBezTo>
                    <a:pt x="56" y="31"/>
                    <a:pt x="55" y="31"/>
                    <a:pt x="53" y="29"/>
                  </a:cubicBezTo>
                  <a:cubicBezTo>
                    <a:pt x="53" y="28"/>
                    <a:pt x="53" y="28"/>
                    <a:pt x="52" y="28"/>
                  </a:cubicBezTo>
                  <a:cubicBezTo>
                    <a:pt x="51" y="25"/>
                    <a:pt x="49" y="22"/>
                    <a:pt x="45" y="22"/>
                  </a:cubicBezTo>
                  <a:cubicBezTo>
                    <a:pt x="44" y="22"/>
                    <a:pt x="44" y="22"/>
                    <a:pt x="44" y="22"/>
                  </a:cubicBezTo>
                  <a:cubicBezTo>
                    <a:pt x="42" y="22"/>
                    <a:pt x="40" y="24"/>
                    <a:pt x="40" y="24"/>
                  </a:cubicBezTo>
                  <a:cubicBezTo>
                    <a:pt x="39" y="25"/>
                    <a:pt x="39" y="25"/>
                    <a:pt x="39" y="25"/>
                  </a:cubicBezTo>
                  <a:cubicBezTo>
                    <a:pt x="39" y="25"/>
                    <a:pt x="38" y="25"/>
                    <a:pt x="38" y="25"/>
                  </a:cubicBezTo>
                  <a:cubicBezTo>
                    <a:pt x="38" y="25"/>
                    <a:pt x="37" y="22"/>
                    <a:pt x="37" y="20"/>
                  </a:cubicBezTo>
                  <a:cubicBezTo>
                    <a:pt x="38" y="20"/>
                    <a:pt x="39" y="21"/>
                    <a:pt x="40" y="21"/>
                  </a:cubicBezTo>
                  <a:cubicBezTo>
                    <a:pt x="40" y="21"/>
                    <a:pt x="40" y="21"/>
                    <a:pt x="40" y="21"/>
                  </a:cubicBezTo>
                  <a:cubicBezTo>
                    <a:pt x="42" y="21"/>
                    <a:pt x="43" y="20"/>
                    <a:pt x="44" y="19"/>
                  </a:cubicBezTo>
                  <a:cubicBezTo>
                    <a:pt x="48" y="15"/>
                    <a:pt x="43" y="10"/>
                    <a:pt x="42" y="8"/>
                  </a:cubicBezTo>
                  <a:cubicBezTo>
                    <a:pt x="41" y="7"/>
                    <a:pt x="41" y="7"/>
                    <a:pt x="41" y="7"/>
                  </a:cubicBezTo>
                  <a:cubicBezTo>
                    <a:pt x="41" y="7"/>
                    <a:pt x="41" y="6"/>
                    <a:pt x="41" y="6"/>
                  </a:cubicBezTo>
                  <a:cubicBezTo>
                    <a:pt x="40" y="4"/>
                    <a:pt x="39" y="0"/>
                    <a:pt x="35" y="0"/>
                  </a:cubicBezTo>
                  <a:cubicBezTo>
                    <a:pt x="31" y="0"/>
                    <a:pt x="29" y="3"/>
                    <a:pt x="29" y="6"/>
                  </a:cubicBezTo>
                  <a:cubicBezTo>
                    <a:pt x="29" y="6"/>
                    <a:pt x="29" y="6"/>
                    <a:pt x="29" y="6"/>
                  </a:cubicBezTo>
                  <a:cubicBezTo>
                    <a:pt x="28" y="6"/>
                    <a:pt x="28" y="6"/>
                    <a:pt x="27" y="6"/>
                  </a:cubicBezTo>
                  <a:cubicBezTo>
                    <a:pt x="26" y="6"/>
                    <a:pt x="24" y="7"/>
                    <a:pt x="23" y="7"/>
                  </a:cubicBezTo>
                  <a:cubicBezTo>
                    <a:pt x="16" y="11"/>
                    <a:pt x="16" y="19"/>
                    <a:pt x="16" y="23"/>
                  </a:cubicBezTo>
                  <a:cubicBezTo>
                    <a:pt x="16" y="25"/>
                    <a:pt x="16" y="28"/>
                    <a:pt x="16" y="30"/>
                  </a:cubicBezTo>
                  <a:cubicBezTo>
                    <a:pt x="16" y="33"/>
                    <a:pt x="16" y="36"/>
                    <a:pt x="15" y="39"/>
                  </a:cubicBezTo>
                  <a:cubicBezTo>
                    <a:pt x="15" y="45"/>
                    <a:pt x="15" y="49"/>
                    <a:pt x="14" y="54"/>
                  </a:cubicBezTo>
                  <a:cubicBezTo>
                    <a:pt x="13" y="60"/>
                    <a:pt x="13" y="66"/>
                    <a:pt x="15" y="71"/>
                  </a:cubicBezTo>
                  <a:cubicBezTo>
                    <a:pt x="16" y="76"/>
                    <a:pt x="16" y="78"/>
                    <a:pt x="13" y="80"/>
                  </a:cubicBezTo>
                  <a:cubicBezTo>
                    <a:pt x="12" y="80"/>
                    <a:pt x="11" y="81"/>
                    <a:pt x="10" y="81"/>
                  </a:cubicBezTo>
                  <a:cubicBezTo>
                    <a:pt x="6" y="84"/>
                    <a:pt x="1" y="87"/>
                    <a:pt x="0" y="94"/>
                  </a:cubicBezTo>
                  <a:cubicBezTo>
                    <a:pt x="0" y="96"/>
                    <a:pt x="1" y="99"/>
                    <a:pt x="2" y="100"/>
                  </a:cubicBezTo>
                  <a:cubicBezTo>
                    <a:pt x="3" y="101"/>
                    <a:pt x="5" y="102"/>
                    <a:pt x="7" y="102"/>
                  </a:cubicBezTo>
                  <a:cubicBezTo>
                    <a:pt x="12" y="102"/>
                    <a:pt x="17" y="100"/>
                    <a:pt x="21" y="98"/>
                  </a:cubicBezTo>
                  <a:cubicBezTo>
                    <a:pt x="23" y="97"/>
                    <a:pt x="25" y="96"/>
                    <a:pt x="26" y="95"/>
                  </a:cubicBezTo>
                  <a:cubicBezTo>
                    <a:pt x="27" y="95"/>
                    <a:pt x="27" y="95"/>
                    <a:pt x="27" y="95"/>
                  </a:cubicBezTo>
                  <a:cubicBezTo>
                    <a:pt x="27" y="95"/>
                    <a:pt x="27" y="95"/>
                    <a:pt x="27" y="96"/>
                  </a:cubicBezTo>
                  <a:cubicBezTo>
                    <a:pt x="29" y="98"/>
                    <a:pt x="29" y="101"/>
                    <a:pt x="29" y="103"/>
                  </a:cubicBezTo>
                  <a:cubicBezTo>
                    <a:pt x="29" y="104"/>
                    <a:pt x="29" y="105"/>
                    <a:pt x="29" y="105"/>
                  </a:cubicBezTo>
                  <a:cubicBezTo>
                    <a:pt x="29" y="108"/>
                    <a:pt x="29" y="110"/>
                    <a:pt x="30" y="113"/>
                  </a:cubicBezTo>
                  <a:cubicBezTo>
                    <a:pt x="32" y="117"/>
                    <a:pt x="35" y="117"/>
                    <a:pt x="36" y="117"/>
                  </a:cubicBezTo>
                  <a:cubicBezTo>
                    <a:pt x="40" y="117"/>
                    <a:pt x="43" y="114"/>
                    <a:pt x="46" y="112"/>
                  </a:cubicBezTo>
                  <a:cubicBezTo>
                    <a:pt x="47" y="111"/>
                    <a:pt x="47" y="111"/>
                    <a:pt x="47" y="111"/>
                  </a:cubicBezTo>
                  <a:cubicBezTo>
                    <a:pt x="49" y="109"/>
                    <a:pt x="51" y="108"/>
                    <a:pt x="52" y="106"/>
                  </a:cubicBezTo>
                  <a:cubicBezTo>
                    <a:pt x="53" y="104"/>
                    <a:pt x="54" y="102"/>
                    <a:pt x="54" y="101"/>
                  </a:cubicBezTo>
                  <a:cubicBezTo>
                    <a:pt x="55" y="100"/>
                    <a:pt x="55" y="99"/>
                    <a:pt x="56" y="98"/>
                  </a:cubicBezTo>
                  <a:cubicBezTo>
                    <a:pt x="56" y="96"/>
                    <a:pt x="58" y="95"/>
                    <a:pt x="60" y="93"/>
                  </a:cubicBezTo>
                  <a:cubicBezTo>
                    <a:pt x="62" y="91"/>
                    <a:pt x="65" y="88"/>
                    <a:pt x="66" y="83"/>
                  </a:cubicBezTo>
                  <a:cubicBezTo>
                    <a:pt x="66" y="82"/>
                    <a:pt x="66" y="82"/>
                    <a:pt x="66" y="81"/>
                  </a:cubicBezTo>
                  <a:cubicBezTo>
                    <a:pt x="66" y="79"/>
                    <a:pt x="66" y="78"/>
                    <a:pt x="67" y="77"/>
                  </a:cubicBezTo>
                  <a:cubicBezTo>
                    <a:pt x="68" y="76"/>
                    <a:pt x="69" y="75"/>
                    <a:pt x="71" y="75"/>
                  </a:cubicBezTo>
                  <a:cubicBezTo>
                    <a:pt x="71" y="75"/>
                    <a:pt x="71" y="76"/>
                    <a:pt x="71" y="76"/>
                  </a:cubicBezTo>
                  <a:cubicBezTo>
                    <a:pt x="71" y="77"/>
                    <a:pt x="72" y="78"/>
                    <a:pt x="72" y="78"/>
                  </a:cubicBezTo>
                  <a:cubicBezTo>
                    <a:pt x="72" y="78"/>
                    <a:pt x="72" y="79"/>
                    <a:pt x="72" y="79"/>
                  </a:cubicBezTo>
                  <a:cubicBezTo>
                    <a:pt x="72" y="82"/>
                    <a:pt x="72" y="82"/>
                    <a:pt x="72" y="82"/>
                  </a:cubicBezTo>
                  <a:cubicBezTo>
                    <a:pt x="76" y="82"/>
                    <a:pt x="76" y="82"/>
                    <a:pt x="76" y="82"/>
                  </a:cubicBezTo>
                  <a:cubicBezTo>
                    <a:pt x="77" y="82"/>
                    <a:pt x="77" y="82"/>
                    <a:pt x="77" y="82"/>
                  </a:cubicBezTo>
                  <a:cubicBezTo>
                    <a:pt x="78" y="81"/>
                    <a:pt x="80" y="81"/>
                    <a:pt x="81" y="81"/>
                  </a:cubicBezTo>
                  <a:cubicBezTo>
                    <a:pt x="82" y="81"/>
                    <a:pt x="82" y="81"/>
                    <a:pt x="82" y="81"/>
                  </a:cubicBezTo>
                  <a:cubicBezTo>
                    <a:pt x="82" y="81"/>
                    <a:pt x="82" y="81"/>
                    <a:pt x="82" y="81"/>
                  </a:cubicBezTo>
                  <a:cubicBezTo>
                    <a:pt x="82" y="81"/>
                    <a:pt x="82" y="82"/>
                    <a:pt x="81" y="83"/>
                  </a:cubicBezTo>
                  <a:cubicBezTo>
                    <a:pt x="81" y="84"/>
                    <a:pt x="80" y="86"/>
                    <a:pt x="80" y="88"/>
                  </a:cubicBezTo>
                  <a:cubicBezTo>
                    <a:pt x="81" y="90"/>
                    <a:pt x="82" y="92"/>
                    <a:pt x="86" y="92"/>
                  </a:cubicBezTo>
                  <a:cubicBezTo>
                    <a:pt x="87" y="92"/>
                    <a:pt x="89" y="92"/>
                    <a:pt x="90" y="91"/>
                  </a:cubicBezTo>
                  <a:cubicBezTo>
                    <a:pt x="90" y="91"/>
                    <a:pt x="91" y="91"/>
                    <a:pt x="91" y="91"/>
                  </a:cubicBezTo>
                  <a:cubicBezTo>
                    <a:pt x="93" y="91"/>
                    <a:pt x="94" y="92"/>
                    <a:pt x="96" y="93"/>
                  </a:cubicBezTo>
                  <a:cubicBezTo>
                    <a:pt x="97" y="93"/>
                    <a:pt x="98" y="94"/>
                    <a:pt x="99" y="94"/>
                  </a:cubicBezTo>
                  <a:cubicBezTo>
                    <a:pt x="101" y="95"/>
                    <a:pt x="103" y="96"/>
                    <a:pt x="105" y="96"/>
                  </a:cubicBezTo>
                  <a:cubicBezTo>
                    <a:pt x="112" y="96"/>
                    <a:pt x="117" y="90"/>
                    <a:pt x="121" y="86"/>
                  </a:cubicBezTo>
                  <a:cubicBezTo>
                    <a:pt x="122" y="84"/>
                    <a:pt x="124" y="82"/>
                    <a:pt x="124" y="80"/>
                  </a:cubicBezTo>
                  <a:cubicBezTo>
                    <a:pt x="123" y="78"/>
                    <a:pt x="122" y="76"/>
                    <a:pt x="120" y="75"/>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Lato Light"/>
              </a:endParaRPr>
            </a:p>
          </p:txBody>
        </p:sp>
        <p:sp>
          <p:nvSpPr>
            <p:cNvPr id="146" name="Freeform 77"/>
            <p:cNvSpPr>
              <a:spLocks/>
            </p:cNvSpPr>
            <p:nvPr/>
          </p:nvSpPr>
          <p:spPr bwMode="auto">
            <a:xfrm>
              <a:off x="18532648" y="5539366"/>
              <a:ext cx="147726" cy="113861"/>
            </a:xfrm>
            <a:custGeom>
              <a:avLst/>
              <a:gdLst>
                <a:gd name="T0" fmla="*/ 6 w 27"/>
                <a:gd name="T1" fmla="*/ 14 h 23"/>
                <a:gd name="T2" fmla="*/ 6 w 27"/>
                <a:gd name="T3" fmla="*/ 15 h 23"/>
                <a:gd name="T4" fmla="*/ 10 w 27"/>
                <a:gd name="T5" fmla="*/ 20 h 23"/>
                <a:gd name="T6" fmla="*/ 11 w 27"/>
                <a:gd name="T7" fmla="*/ 21 h 23"/>
                <a:gd name="T8" fmla="*/ 17 w 27"/>
                <a:gd name="T9" fmla="*/ 23 h 23"/>
                <a:gd name="T10" fmla="*/ 18 w 27"/>
                <a:gd name="T11" fmla="*/ 23 h 23"/>
                <a:gd name="T12" fmla="*/ 19 w 27"/>
                <a:gd name="T13" fmla="*/ 23 h 23"/>
                <a:gd name="T14" fmla="*/ 27 w 27"/>
                <a:gd name="T15" fmla="*/ 18 h 23"/>
                <a:gd name="T16" fmla="*/ 27 w 27"/>
                <a:gd name="T17" fmla="*/ 15 h 23"/>
                <a:gd name="T18" fmla="*/ 24 w 27"/>
                <a:gd name="T19" fmla="*/ 15 h 23"/>
                <a:gd name="T20" fmla="*/ 23 w 27"/>
                <a:gd name="T21" fmla="*/ 14 h 23"/>
                <a:gd name="T22" fmla="*/ 21 w 27"/>
                <a:gd name="T23" fmla="*/ 13 h 23"/>
                <a:gd name="T24" fmla="*/ 19 w 27"/>
                <a:gd name="T25" fmla="*/ 13 h 23"/>
                <a:gd name="T26" fmla="*/ 19 w 27"/>
                <a:gd name="T27" fmla="*/ 13 h 23"/>
                <a:gd name="T28" fmla="*/ 18 w 27"/>
                <a:gd name="T29" fmla="*/ 12 h 23"/>
                <a:gd name="T30" fmla="*/ 18 w 27"/>
                <a:gd name="T31" fmla="*/ 10 h 23"/>
                <a:gd name="T32" fmla="*/ 15 w 27"/>
                <a:gd name="T33" fmla="*/ 6 h 23"/>
                <a:gd name="T34" fmla="*/ 14 w 27"/>
                <a:gd name="T35" fmla="*/ 6 h 23"/>
                <a:gd name="T36" fmla="*/ 13 w 27"/>
                <a:gd name="T37" fmla="*/ 4 h 23"/>
                <a:gd name="T38" fmla="*/ 6 w 27"/>
                <a:gd name="T39" fmla="*/ 0 h 23"/>
                <a:gd name="T40" fmla="*/ 4 w 27"/>
                <a:gd name="T41" fmla="*/ 0 h 23"/>
                <a:gd name="T42" fmla="*/ 1 w 27"/>
                <a:gd name="T43" fmla="*/ 3 h 23"/>
                <a:gd name="T44" fmla="*/ 5 w 27"/>
                <a:gd name="T45" fmla="*/ 13 h 23"/>
                <a:gd name="T46" fmla="*/ 6 w 27"/>
                <a:gd name="T47" fmla="*/ 1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7" h="23">
                  <a:moveTo>
                    <a:pt x="6" y="14"/>
                  </a:moveTo>
                  <a:cubicBezTo>
                    <a:pt x="6" y="14"/>
                    <a:pt x="6" y="15"/>
                    <a:pt x="6" y="15"/>
                  </a:cubicBezTo>
                  <a:cubicBezTo>
                    <a:pt x="6" y="17"/>
                    <a:pt x="7" y="19"/>
                    <a:pt x="10" y="20"/>
                  </a:cubicBezTo>
                  <a:cubicBezTo>
                    <a:pt x="11" y="21"/>
                    <a:pt x="11" y="21"/>
                    <a:pt x="11" y="21"/>
                  </a:cubicBezTo>
                  <a:cubicBezTo>
                    <a:pt x="12" y="22"/>
                    <a:pt x="14" y="23"/>
                    <a:pt x="17" y="23"/>
                  </a:cubicBezTo>
                  <a:cubicBezTo>
                    <a:pt x="17" y="23"/>
                    <a:pt x="18" y="23"/>
                    <a:pt x="18" y="23"/>
                  </a:cubicBezTo>
                  <a:cubicBezTo>
                    <a:pt x="18" y="23"/>
                    <a:pt x="19" y="23"/>
                    <a:pt x="19" y="23"/>
                  </a:cubicBezTo>
                  <a:cubicBezTo>
                    <a:pt x="21" y="23"/>
                    <a:pt x="27" y="22"/>
                    <a:pt x="27" y="18"/>
                  </a:cubicBezTo>
                  <a:cubicBezTo>
                    <a:pt x="27" y="15"/>
                    <a:pt x="27" y="15"/>
                    <a:pt x="27" y="15"/>
                  </a:cubicBezTo>
                  <a:cubicBezTo>
                    <a:pt x="24" y="15"/>
                    <a:pt x="24" y="15"/>
                    <a:pt x="24" y="15"/>
                  </a:cubicBezTo>
                  <a:cubicBezTo>
                    <a:pt x="24" y="15"/>
                    <a:pt x="23" y="14"/>
                    <a:pt x="23" y="14"/>
                  </a:cubicBezTo>
                  <a:cubicBezTo>
                    <a:pt x="22" y="14"/>
                    <a:pt x="22" y="13"/>
                    <a:pt x="21" y="13"/>
                  </a:cubicBezTo>
                  <a:cubicBezTo>
                    <a:pt x="20" y="13"/>
                    <a:pt x="19" y="13"/>
                    <a:pt x="19" y="13"/>
                  </a:cubicBezTo>
                  <a:cubicBezTo>
                    <a:pt x="19" y="13"/>
                    <a:pt x="19" y="13"/>
                    <a:pt x="19" y="13"/>
                  </a:cubicBezTo>
                  <a:cubicBezTo>
                    <a:pt x="19" y="12"/>
                    <a:pt x="18" y="12"/>
                    <a:pt x="18" y="12"/>
                  </a:cubicBezTo>
                  <a:cubicBezTo>
                    <a:pt x="18" y="11"/>
                    <a:pt x="18" y="10"/>
                    <a:pt x="18" y="10"/>
                  </a:cubicBezTo>
                  <a:cubicBezTo>
                    <a:pt x="17" y="8"/>
                    <a:pt x="16" y="7"/>
                    <a:pt x="15" y="6"/>
                  </a:cubicBezTo>
                  <a:cubicBezTo>
                    <a:pt x="14" y="6"/>
                    <a:pt x="14" y="6"/>
                    <a:pt x="14" y="6"/>
                  </a:cubicBezTo>
                  <a:cubicBezTo>
                    <a:pt x="14" y="6"/>
                    <a:pt x="13" y="5"/>
                    <a:pt x="13" y="4"/>
                  </a:cubicBezTo>
                  <a:cubicBezTo>
                    <a:pt x="11" y="2"/>
                    <a:pt x="9" y="0"/>
                    <a:pt x="6" y="0"/>
                  </a:cubicBezTo>
                  <a:cubicBezTo>
                    <a:pt x="5" y="0"/>
                    <a:pt x="5" y="0"/>
                    <a:pt x="4" y="0"/>
                  </a:cubicBezTo>
                  <a:cubicBezTo>
                    <a:pt x="3" y="1"/>
                    <a:pt x="1" y="2"/>
                    <a:pt x="1" y="3"/>
                  </a:cubicBezTo>
                  <a:cubicBezTo>
                    <a:pt x="0" y="7"/>
                    <a:pt x="3" y="10"/>
                    <a:pt x="5" y="13"/>
                  </a:cubicBezTo>
                  <a:cubicBezTo>
                    <a:pt x="5" y="13"/>
                    <a:pt x="5" y="13"/>
                    <a:pt x="6" y="14"/>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Lato Light"/>
              </a:endParaRPr>
            </a:p>
          </p:txBody>
        </p:sp>
        <p:sp>
          <p:nvSpPr>
            <p:cNvPr id="147" name="Freeform 78"/>
            <p:cNvSpPr>
              <a:spLocks/>
            </p:cNvSpPr>
            <p:nvPr/>
          </p:nvSpPr>
          <p:spPr bwMode="auto">
            <a:xfrm>
              <a:off x="18996343" y="4835669"/>
              <a:ext cx="86173" cy="89595"/>
            </a:xfrm>
            <a:custGeom>
              <a:avLst/>
              <a:gdLst>
                <a:gd name="T0" fmla="*/ 16 w 16"/>
                <a:gd name="T1" fmla="*/ 6 h 18"/>
                <a:gd name="T2" fmla="*/ 11 w 16"/>
                <a:gd name="T3" fmla="*/ 1 h 18"/>
                <a:gd name="T4" fmla="*/ 7 w 16"/>
                <a:gd name="T5" fmla="*/ 0 h 18"/>
                <a:gd name="T6" fmla="*/ 1 w 16"/>
                <a:gd name="T7" fmla="*/ 5 h 18"/>
                <a:gd name="T8" fmla="*/ 2 w 16"/>
                <a:gd name="T9" fmla="*/ 13 h 18"/>
                <a:gd name="T10" fmla="*/ 3 w 16"/>
                <a:gd name="T11" fmla="*/ 14 h 18"/>
                <a:gd name="T12" fmla="*/ 8 w 16"/>
                <a:gd name="T13" fmla="*/ 18 h 18"/>
                <a:gd name="T14" fmla="*/ 10 w 16"/>
                <a:gd name="T15" fmla="*/ 18 h 18"/>
                <a:gd name="T16" fmla="*/ 14 w 16"/>
                <a:gd name="T17" fmla="*/ 12 h 18"/>
                <a:gd name="T18" fmla="*/ 15 w 16"/>
                <a:gd name="T19" fmla="*/ 11 h 18"/>
                <a:gd name="T20" fmla="*/ 16 w 16"/>
                <a:gd name="T21" fmla="*/ 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18">
                  <a:moveTo>
                    <a:pt x="16" y="6"/>
                  </a:moveTo>
                  <a:cubicBezTo>
                    <a:pt x="15" y="4"/>
                    <a:pt x="13" y="2"/>
                    <a:pt x="11" y="1"/>
                  </a:cubicBezTo>
                  <a:cubicBezTo>
                    <a:pt x="10" y="1"/>
                    <a:pt x="9" y="0"/>
                    <a:pt x="7" y="0"/>
                  </a:cubicBezTo>
                  <a:cubicBezTo>
                    <a:pt x="6" y="0"/>
                    <a:pt x="3" y="1"/>
                    <a:pt x="1" y="5"/>
                  </a:cubicBezTo>
                  <a:cubicBezTo>
                    <a:pt x="0" y="8"/>
                    <a:pt x="0" y="10"/>
                    <a:pt x="2" y="13"/>
                  </a:cubicBezTo>
                  <a:cubicBezTo>
                    <a:pt x="3" y="13"/>
                    <a:pt x="3" y="14"/>
                    <a:pt x="3" y="14"/>
                  </a:cubicBezTo>
                  <a:cubicBezTo>
                    <a:pt x="3" y="15"/>
                    <a:pt x="5" y="18"/>
                    <a:pt x="8" y="18"/>
                  </a:cubicBezTo>
                  <a:cubicBezTo>
                    <a:pt x="8" y="18"/>
                    <a:pt x="9" y="18"/>
                    <a:pt x="10" y="18"/>
                  </a:cubicBezTo>
                  <a:cubicBezTo>
                    <a:pt x="12" y="17"/>
                    <a:pt x="13" y="14"/>
                    <a:pt x="14" y="12"/>
                  </a:cubicBezTo>
                  <a:cubicBezTo>
                    <a:pt x="14" y="12"/>
                    <a:pt x="14" y="11"/>
                    <a:pt x="15" y="11"/>
                  </a:cubicBezTo>
                  <a:cubicBezTo>
                    <a:pt x="16" y="9"/>
                    <a:pt x="16" y="8"/>
                    <a:pt x="16" y="6"/>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Lato Light"/>
              </a:endParaRPr>
            </a:p>
          </p:txBody>
        </p:sp>
        <p:sp>
          <p:nvSpPr>
            <p:cNvPr id="148" name="Freeform 79"/>
            <p:cNvSpPr>
              <a:spLocks/>
            </p:cNvSpPr>
            <p:nvPr/>
          </p:nvSpPr>
          <p:spPr bwMode="auto">
            <a:xfrm>
              <a:off x="18858876" y="4800204"/>
              <a:ext cx="121053" cy="203456"/>
            </a:xfrm>
            <a:custGeom>
              <a:avLst/>
              <a:gdLst>
                <a:gd name="T0" fmla="*/ 18 w 22"/>
                <a:gd name="T1" fmla="*/ 25 h 41"/>
                <a:gd name="T2" fmla="*/ 19 w 22"/>
                <a:gd name="T3" fmla="*/ 24 h 41"/>
                <a:gd name="T4" fmla="*/ 19 w 22"/>
                <a:gd name="T5" fmla="*/ 18 h 41"/>
                <a:gd name="T6" fmla="*/ 14 w 22"/>
                <a:gd name="T7" fmla="*/ 15 h 41"/>
                <a:gd name="T8" fmla="*/ 15 w 22"/>
                <a:gd name="T9" fmla="*/ 14 h 41"/>
                <a:gd name="T10" fmla="*/ 16 w 22"/>
                <a:gd name="T11" fmla="*/ 13 h 41"/>
                <a:gd name="T12" fmla="*/ 20 w 22"/>
                <a:gd name="T13" fmla="*/ 9 h 41"/>
                <a:gd name="T14" fmla="*/ 21 w 22"/>
                <a:gd name="T15" fmla="*/ 4 h 41"/>
                <a:gd name="T16" fmla="*/ 16 w 22"/>
                <a:gd name="T17" fmla="*/ 0 h 41"/>
                <a:gd name="T18" fmla="*/ 15 w 22"/>
                <a:gd name="T19" fmla="*/ 0 h 41"/>
                <a:gd name="T20" fmla="*/ 8 w 22"/>
                <a:gd name="T21" fmla="*/ 5 h 41"/>
                <a:gd name="T22" fmla="*/ 8 w 22"/>
                <a:gd name="T23" fmla="*/ 5 h 41"/>
                <a:gd name="T24" fmla="*/ 6 w 22"/>
                <a:gd name="T25" fmla="*/ 13 h 41"/>
                <a:gd name="T26" fmla="*/ 9 w 22"/>
                <a:gd name="T27" fmla="*/ 16 h 41"/>
                <a:gd name="T28" fmla="*/ 7 w 22"/>
                <a:gd name="T29" fmla="*/ 20 h 41"/>
                <a:gd name="T30" fmla="*/ 7 w 22"/>
                <a:gd name="T31" fmla="*/ 22 h 41"/>
                <a:gd name="T32" fmla="*/ 7 w 22"/>
                <a:gd name="T33" fmla="*/ 22 h 41"/>
                <a:gd name="T34" fmla="*/ 5 w 22"/>
                <a:gd name="T35" fmla="*/ 27 h 41"/>
                <a:gd name="T36" fmla="*/ 5 w 22"/>
                <a:gd name="T37" fmla="*/ 27 h 41"/>
                <a:gd name="T38" fmla="*/ 0 w 22"/>
                <a:gd name="T39" fmla="*/ 37 h 41"/>
                <a:gd name="T40" fmla="*/ 3 w 22"/>
                <a:gd name="T41" fmla="*/ 41 h 41"/>
                <a:gd name="T42" fmla="*/ 6 w 22"/>
                <a:gd name="T43" fmla="*/ 41 h 41"/>
                <a:gd name="T44" fmla="*/ 6 w 22"/>
                <a:gd name="T45" fmla="*/ 41 h 41"/>
                <a:gd name="T46" fmla="*/ 18 w 22"/>
                <a:gd name="T47" fmla="*/ 2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2" h="41">
                  <a:moveTo>
                    <a:pt x="18" y="25"/>
                  </a:moveTo>
                  <a:cubicBezTo>
                    <a:pt x="19" y="24"/>
                    <a:pt x="19" y="24"/>
                    <a:pt x="19" y="24"/>
                  </a:cubicBezTo>
                  <a:cubicBezTo>
                    <a:pt x="20" y="21"/>
                    <a:pt x="20" y="19"/>
                    <a:pt x="19" y="18"/>
                  </a:cubicBezTo>
                  <a:cubicBezTo>
                    <a:pt x="18" y="16"/>
                    <a:pt x="16" y="15"/>
                    <a:pt x="14" y="15"/>
                  </a:cubicBezTo>
                  <a:cubicBezTo>
                    <a:pt x="14" y="14"/>
                    <a:pt x="15" y="14"/>
                    <a:pt x="15" y="14"/>
                  </a:cubicBezTo>
                  <a:cubicBezTo>
                    <a:pt x="15" y="14"/>
                    <a:pt x="16" y="13"/>
                    <a:pt x="16" y="13"/>
                  </a:cubicBezTo>
                  <a:cubicBezTo>
                    <a:pt x="18" y="12"/>
                    <a:pt x="19" y="11"/>
                    <a:pt x="20" y="9"/>
                  </a:cubicBezTo>
                  <a:cubicBezTo>
                    <a:pt x="21" y="8"/>
                    <a:pt x="22" y="5"/>
                    <a:pt x="21" y="4"/>
                  </a:cubicBezTo>
                  <a:cubicBezTo>
                    <a:pt x="20" y="2"/>
                    <a:pt x="18" y="0"/>
                    <a:pt x="16" y="0"/>
                  </a:cubicBezTo>
                  <a:cubicBezTo>
                    <a:pt x="16" y="0"/>
                    <a:pt x="16" y="0"/>
                    <a:pt x="15" y="0"/>
                  </a:cubicBezTo>
                  <a:cubicBezTo>
                    <a:pt x="12" y="0"/>
                    <a:pt x="9" y="3"/>
                    <a:pt x="8" y="5"/>
                  </a:cubicBezTo>
                  <a:cubicBezTo>
                    <a:pt x="8" y="5"/>
                    <a:pt x="8" y="5"/>
                    <a:pt x="8" y="5"/>
                  </a:cubicBezTo>
                  <a:cubicBezTo>
                    <a:pt x="6" y="7"/>
                    <a:pt x="4" y="10"/>
                    <a:pt x="6" y="13"/>
                  </a:cubicBezTo>
                  <a:cubicBezTo>
                    <a:pt x="6" y="15"/>
                    <a:pt x="8" y="16"/>
                    <a:pt x="9" y="16"/>
                  </a:cubicBezTo>
                  <a:cubicBezTo>
                    <a:pt x="8" y="17"/>
                    <a:pt x="7" y="18"/>
                    <a:pt x="7" y="20"/>
                  </a:cubicBezTo>
                  <a:cubicBezTo>
                    <a:pt x="7" y="21"/>
                    <a:pt x="7" y="21"/>
                    <a:pt x="7" y="22"/>
                  </a:cubicBezTo>
                  <a:cubicBezTo>
                    <a:pt x="7" y="22"/>
                    <a:pt x="7" y="22"/>
                    <a:pt x="7" y="22"/>
                  </a:cubicBezTo>
                  <a:cubicBezTo>
                    <a:pt x="7" y="24"/>
                    <a:pt x="7" y="25"/>
                    <a:pt x="5" y="27"/>
                  </a:cubicBezTo>
                  <a:cubicBezTo>
                    <a:pt x="5" y="27"/>
                    <a:pt x="5" y="27"/>
                    <a:pt x="5" y="27"/>
                  </a:cubicBezTo>
                  <a:cubicBezTo>
                    <a:pt x="2" y="30"/>
                    <a:pt x="0" y="33"/>
                    <a:pt x="0" y="37"/>
                  </a:cubicBezTo>
                  <a:cubicBezTo>
                    <a:pt x="1" y="38"/>
                    <a:pt x="2" y="40"/>
                    <a:pt x="3" y="41"/>
                  </a:cubicBezTo>
                  <a:cubicBezTo>
                    <a:pt x="4" y="41"/>
                    <a:pt x="5" y="41"/>
                    <a:pt x="6" y="41"/>
                  </a:cubicBezTo>
                  <a:cubicBezTo>
                    <a:pt x="6" y="41"/>
                    <a:pt x="6" y="41"/>
                    <a:pt x="6" y="41"/>
                  </a:cubicBezTo>
                  <a:cubicBezTo>
                    <a:pt x="9" y="41"/>
                    <a:pt x="13" y="37"/>
                    <a:pt x="18" y="25"/>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Lato Light"/>
              </a:endParaRPr>
            </a:p>
          </p:txBody>
        </p:sp>
        <p:sp>
          <p:nvSpPr>
            <p:cNvPr id="149" name="Freeform 80"/>
            <p:cNvSpPr>
              <a:spLocks/>
            </p:cNvSpPr>
            <p:nvPr/>
          </p:nvSpPr>
          <p:spPr bwMode="auto">
            <a:xfrm>
              <a:off x="18897859" y="5003660"/>
              <a:ext cx="82070" cy="123194"/>
            </a:xfrm>
            <a:custGeom>
              <a:avLst/>
              <a:gdLst>
                <a:gd name="T0" fmla="*/ 8 w 15"/>
                <a:gd name="T1" fmla="*/ 0 h 25"/>
                <a:gd name="T2" fmla="*/ 5 w 15"/>
                <a:gd name="T3" fmla="*/ 1 h 25"/>
                <a:gd name="T4" fmla="*/ 4 w 15"/>
                <a:gd name="T5" fmla="*/ 7 h 25"/>
                <a:gd name="T6" fmla="*/ 4 w 15"/>
                <a:gd name="T7" fmla="*/ 7 h 25"/>
                <a:gd name="T8" fmla="*/ 4 w 15"/>
                <a:gd name="T9" fmla="*/ 7 h 25"/>
                <a:gd name="T10" fmla="*/ 3 w 15"/>
                <a:gd name="T11" fmla="*/ 12 h 25"/>
                <a:gd name="T12" fmla="*/ 3 w 15"/>
                <a:gd name="T13" fmla="*/ 14 h 25"/>
                <a:gd name="T14" fmla="*/ 1 w 15"/>
                <a:gd name="T15" fmla="*/ 15 h 25"/>
                <a:gd name="T16" fmla="*/ 0 w 15"/>
                <a:gd name="T17" fmla="*/ 19 h 25"/>
                <a:gd name="T18" fmla="*/ 6 w 15"/>
                <a:gd name="T19" fmla="*/ 25 h 25"/>
                <a:gd name="T20" fmla="*/ 11 w 15"/>
                <a:gd name="T21" fmla="*/ 20 h 25"/>
                <a:gd name="T22" fmla="*/ 9 w 15"/>
                <a:gd name="T23" fmla="*/ 15 h 25"/>
                <a:gd name="T24" fmla="*/ 9 w 15"/>
                <a:gd name="T25" fmla="*/ 15 h 25"/>
                <a:gd name="T26" fmla="*/ 11 w 15"/>
                <a:gd name="T27" fmla="*/ 12 h 25"/>
                <a:gd name="T28" fmla="*/ 12 w 15"/>
                <a:gd name="T29" fmla="*/ 11 h 25"/>
                <a:gd name="T30" fmla="*/ 12 w 15"/>
                <a:gd name="T31" fmla="*/ 11 h 25"/>
                <a:gd name="T32" fmla="*/ 15 w 15"/>
                <a:gd name="T33" fmla="*/ 6 h 25"/>
                <a:gd name="T34" fmla="*/ 8 w 15"/>
                <a:gd name="T35"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 h="25">
                  <a:moveTo>
                    <a:pt x="8" y="0"/>
                  </a:moveTo>
                  <a:cubicBezTo>
                    <a:pt x="7" y="0"/>
                    <a:pt x="6" y="0"/>
                    <a:pt x="5" y="1"/>
                  </a:cubicBezTo>
                  <a:cubicBezTo>
                    <a:pt x="2" y="3"/>
                    <a:pt x="4" y="6"/>
                    <a:pt x="4" y="7"/>
                  </a:cubicBezTo>
                  <a:cubicBezTo>
                    <a:pt x="4" y="7"/>
                    <a:pt x="4" y="7"/>
                    <a:pt x="4" y="7"/>
                  </a:cubicBezTo>
                  <a:cubicBezTo>
                    <a:pt x="4" y="7"/>
                    <a:pt x="4" y="7"/>
                    <a:pt x="4" y="7"/>
                  </a:cubicBezTo>
                  <a:cubicBezTo>
                    <a:pt x="3" y="8"/>
                    <a:pt x="2" y="10"/>
                    <a:pt x="3" y="12"/>
                  </a:cubicBezTo>
                  <a:cubicBezTo>
                    <a:pt x="3" y="14"/>
                    <a:pt x="3" y="14"/>
                    <a:pt x="3" y="14"/>
                  </a:cubicBezTo>
                  <a:cubicBezTo>
                    <a:pt x="2" y="14"/>
                    <a:pt x="2" y="14"/>
                    <a:pt x="1" y="15"/>
                  </a:cubicBezTo>
                  <a:cubicBezTo>
                    <a:pt x="1" y="16"/>
                    <a:pt x="0" y="17"/>
                    <a:pt x="0" y="19"/>
                  </a:cubicBezTo>
                  <a:cubicBezTo>
                    <a:pt x="1" y="22"/>
                    <a:pt x="3" y="25"/>
                    <a:pt x="6" y="25"/>
                  </a:cubicBezTo>
                  <a:cubicBezTo>
                    <a:pt x="8" y="25"/>
                    <a:pt x="11" y="23"/>
                    <a:pt x="11" y="20"/>
                  </a:cubicBezTo>
                  <a:cubicBezTo>
                    <a:pt x="11" y="18"/>
                    <a:pt x="11" y="16"/>
                    <a:pt x="9" y="15"/>
                  </a:cubicBezTo>
                  <a:cubicBezTo>
                    <a:pt x="9" y="15"/>
                    <a:pt x="9" y="15"/>
                    <a:pt x="9" y="15"/>
                  </a:cubicBezTo>
                  <a:cubicBezTo>
                    <a:pt x="10" y="14"/>
                    <a:pt x="11" y="13"/>
                    <a:pt x="11" y="12"/>
                  </a:cubicBezTo>
                  <a:cubicBezTo>
                    <a:pt x="12" y="12"/>
                    <a:pt x="12" y="11"/>
                    <a:pt x="12" y="11"/>
                  </a:cubicBezTo>
                  <a:cubicBezTo>
                    <a:pt x="12" y="11"/>
                    <a:pt x="12" y="11"/>
                    <a:pt x="12" y="11"/>
                  </a:cubicBezTo>
                  <a:cubicBezTo>
                    <a:pt x="13" y="10"/>
                    <a:pt x="15" y="9"/>
                    <a:pt x="15" y="6"/>
                  </a:cubicBezTo>
                  <a:cubicBezTo>
                    <a:pt x="15" y="3"/>
                    <a:pt x="11" y="0"/>
                    <a:pt x="8" y="0"/>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Lato Light"/>
              </a:endParaRPr>
            </a:p>
          </p:txBody>
        </p:sp>
        <p:sp>
          <p:nvSpPr>
            <p:cNvPr id="150" name="Freeform 81"/>
            <p:cNvSpPr>
              <a:spLocks/>
            </p:cNvSpPr>
            <p:nvPr/>
          </p:nvSpPr>
          <p:spPr bwMode="auto">
            <a:xfrm>
              <a:off x="18750133" y="4800204"/>
              <a:ext cx="108743" cy="83996"/>
            </a:xfrm>
            <a:custGeom>
              <a:avLst/>
              <a:gdLst>
                <a:gd name="T0" fmla="*/ 14 w 20"/>
                <a:gd name="T1" fmla="*/ 2 h 17"/>
                <a:gd name="T2" fmla="*/ 12 w 20"/>
                <a:gd name="T3" fmla="*/ 1 h 17"/>
                <a:gd name="T4" fmla="*/ 8 w 20"/>
                <a:gd name="T5" fmla="*/ 0 h 17"/>
                <a:gd name="T6" fmla="*/ 4 w 20"/>
                <a:gd name="T7" fmla="*/ 1 h 17"/>
                <a:gd name="T8" fmla="*/ 1 w 20"/>
                <a:gd name="T9" fmla="*/ 6 h 17"/>
                <a:gd name="T10" fmla="*/ 4 w 20"/>
                <a:gd name="T11" fmla="*/ 12 h 17"/>
                <a:gd name="T12" fmla="*/ 5 w 20"/>
                <a:gd name="T13" fmla="*/ 13 h 17"/>
                <a:gd name="T14" fmla="*/ 5 w 20"/>
                <a:gd name="T15" fmla="*/ 14 h 17"/>
                <a:gd name="T16" fmla="*/ 10 w 20"/>
                <a:gd name="T17" fmla="*/ 17 h 17"/>
                <a:gd name="T18" fmla="*/ 12 w 20"/>
                <a:gd name="T19" fmla="*/ 17 h 17"/>
                <a:gd name="T20" fmla="*/ 14 w 20"/>
                <a:gd name="T21" fmla="*/ 17 h 17"/>
                <a:gd name="T22" fmla="*/ 14 w 20"/>
                <a:gd name="T23" fmla="*/ 15 h 17"/>
                <a:gd name="T24" fmla="*/ 14 w 20"/>
                <a:gd name="T25" fmla="*/ 14 h 17"/>
                <a:gd name="T26" fmla="*/ 14 w 20"/>
                <a:gd name="T27" fmla="*/ 14 h 17"/>
                <a:gd name="T28" fmla="*/ 18 w 20"/>
                <a:gd name="T29" fmla="*/ 12 h 17"/>
                <a:gd name="T30" fmla="*/ 20 w 20"/>
                <a:gd name="T31" fmla="*/ 7 h 17"/>
                <a:gd name="T32" fmla="*/ 14 w 20"/>
                <a:gd name="T33" fmla="*/ 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 h="17">
                  <a:moveTo>
                    <a:pt x="14" y="2"/>
                  </a:moveTo>
                  <a:cubicBezTo>
                    <a:pt x="14" y="2"/>
                    <a:pt x="13" y="2"/>
                    <a:pt x="12" y="1"/>
                  </a:cubicBezTo>
                  <a:cubicBezTo>
                    <a:pt x="11" y="1"/>
                    <a:pt x="10" y="0"/>
                    <a:pt x="8" y="0"/>
                  </a:cubicBezTo>
                  <a:cubicBezTo>
                    <a:pt x="7" y="0"/>
                    <a:pt x="5" y="1"/>
                    <a:pt x="4" y="1"/>
                  </a:cubicBezTo>
                  <a:cubicBezTo>
                    <a:pt x="3" y="2"/>
                    <a:pt x="1" y="3"/>
                    <a:pt x="1" y="6"/>
                  </a:cubicBezTo>
                  <a:cubicBezTo>
                    <a:pt x="0" y="9"/>
                    <a:pt x="2" y="10"/>
                    <a:pt x="4" y="12"/>
                  </a:cubicBezTo>
                  <a:cubicBezTo>
                    <a:pt x="4" y="12"/>
                    <a:pt x="4" y="13"/>
                    <a:pt x="5" y="13"/>
                  </a:cubicBezTo>
                  <a:cubicBezTo>
                    <a:pt x="5" y="13"/>
                    <a:pt x="5" y="13"/>
                    <a:pt x="5" y="14"/>
                  </a:cubicBezTo>
                  <a:cubicBezTo>
                    <a:pt x="6" y="15"/>
                    <a:pt x="7" y="17"/>
                    <a:pt x="10" y="17"/>
                  </a:cubicBezTo>
                  <a:cubicBezTo>
                    <a:pt x="10" y="17"/>
                    <a:pt x="11" y="17"/>
                    <a:pt x="12" y="17"/>
                  </a:cubicBezTo>
                  <a:cubicBezTo>
                    <a:pt x="14" y="17"/>
                    <a:pt x="14" y="17"/>
                    <a:pt x="14" y="17"/>
                  </a:cubicBezTo>
                  <a:cubicBezTo>
                    <a:pt x="14" y="15"/>
                    <a:pt x="14" y="15"/>
                    <a:pt x="14" y="15"/>
                  </a:cubicBezTo>
                  <a:cubicBezTo>
                    <a:pt x="14" y="14"/>
                    <a:pt x="14" y="14"/>
                    <a:pt x="14" y="14"/>
                  </a:cubicBezTo>
                  <a:cubicBezTo>
                    <a:pt x="14" y="14"/>
                    <a:pt x="14" y="14"/>
                    <a:pt x="14" y="14"/>
                  </a:cubicBezTo>
                  <a:cubicBezTo>
                    <a:pt x="15" y="13"/>
                    <a:pt x="16" y="13"/>
                    <a:pt x="18" y="12"/>
                  </a:cubicBezTo>
                  <a:cubicBezTo>
                    <a:pt x="20" y="10"/>
                    <a:pt x="20" y="8"/>
                    <a:pt x="20" y="7"/>
                  </a:cubicBezTo>
                  <a:cubicBezTo>
                    <a:pt x="19" y="4"/>
                    <a:pt x="17" y="3"/>
                    <a:pt x="14" y="2"/>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Lato Light"/>
              </a:endParaRPr>
            </a:p>
          </p:txBody>
        </p:sp>
        <p:sp>
          <p:nvSpPr>
            <p:cNvPr id="151" name="Freeform 83"/>
            <p:cNvSpPr>
              <a:spLocks noEditPoints="1"/>
            </p:cNvSpPr>
            <p:nvPr/>
          </p:nvSpPr>
          <p:spPr bwMode="auto">
            <a:xfrm>
              <a:off x="16608107" y="3336813"/>
              <a:ext cx="420609" cy="451710"/>
            </a:xfrm>
            <a:custGeom>
              <a:avLst/>
              <a:gdLst>
                <a:gd name="T0" fmla="*/ 68 w 77"/>
                <a:gd name="T1" fmla="*/ 49 h 91"/>
                <a:gd name="T2" fmla="*/ 67 w 77"/>
                <a:gd name="T3" fmla="*/ 43 h 91"/>
                <a:gd name="T4" fmla="*/ 67 w 77"/>
                <a:gd name="T5" fmla="*/ 34 h 91"/>
                <a:gd name="T6" fmla="*/ 65 w 77"/>
                <a:gd name="T7" fmla="*/ 21 h 91"/>
                <a:gd name="T8" fmla="*/ 55 w 77"/>
                <a:gd name="T9" fmla="*/ 15 h 91"/>
                <a:gd name="T10" fmla="*/ 55 w 77"/>
                <a:gd name="T11" fmla="*/ 12 h 91"/>
                <a:gd name="T12" fmla="*/ 41 w 77"/>
                <a:gd name="T13" fmla="*/ 0 h 91"/>
                <a:gd name="T14" fmla="*/ 33 w 77"/>
                <a:gd name="T15" fmla="*/ 8 h 91"/>
                <a:gd name="T16" fmla="*/ 28 w 77"/>
                <a:gd name="T17" fmla="*/ 7 h 91"/>
                <a:gd name="T18" fmla="*/ 22 w 77"/>
                <a:gd name="T19" fmla="*/ 19 h 91"/>
                <a:gd name="T20" fmla="*/ 18 w 77"/>
                <a:gd name="T21" fmla="*/ 19 h 91"/>
                <a:gd name="T22" fmla="*/ 9 w 77"/>
                <a:gd name="T23" fmla="*/ 30 h 91"/>
                <a:gd name="T24" fmla="*/ 2 w 77"/>
                <a:gd name="T25" fmla="*/ 32 h 91"/>
                <a:gd name="T26" fmla="*/ 4 w 77"/>
                <a:gd name="T27" fmla="*/ 44 h 91"/>
                <a:gd name="T28" fmla="*/ 10 w 77"/>
                <a:gd name="T29" fmla="*/ 46 h 91"/>
                <a:gd name="T30" fmla="*/ 11 w 77"/>
                <a:gd name="T31" fmla="*/ 54 h 91"/>
                <a:gd name="T32" fmla="*/ 19 w 77"/>
                <a:gd name="T33" fmla="*/ 56 h 91"/>
                <a:gd name="T34" fmla="*/ 21 w 77"/>
                <a:gd name="T35" fmla="*/ 57 h 91"/>
                <a:gd name="T36" fmla="*/ 27 w 77"/>
                <a:gd name="T37" fmla="*/ 61 h 91"/>
                <a:gd name="T38" fmla="*/ 32 w 77"/>
                <a:gd name="T39" fmla="*/ 61 h 91"/>
                <a:gd name="T40" fmla="*/ 40 w 77"/>
                <a:gd name="T41" fmla="*/ 63 h 91"/>
                <a:gd name="T42" fmla="*/ 38 w 77"/>
                <a:gd name="T43" fmla="*/ 66 h 91"/>
                <a:gd name="T44" fmla="*/ 35 w 77"/>
                <a:gd name="T45" fmla="*/ 67 h 91"/>
                <a:gd name="T46" fmla="*/ 30 w 77"/>
                <a:gd name="T47" fmla="*/ 66 h 91"/>
                <a:gd name="T48" fmla="*/ 22 w 77"/>
                <a:gd name="T49" fmla="*/ 68 h 91"/>
                <a:gd name="T50" fmla="*/ 24 w 77"/>
                <a:gd name="T51" fmla="*/ 78 h 91"/>
                <a:gd name="T52" fmla="*/ 43 w 77"/>
                <a:gd name="T53" fmla="*/ 91 h 91"/>
                <a:gd name="T54" fmla="*/ 66 w 77"/>
                <a:gd name="T55" fmla="*/ 85 h 91"/>
                <a:gd name="T56" fmla="*/ 77 w 77"/>
                <a:gd name="T57" fmla="*/ 53 h 91"/>
                <a:gd name="T58" fmla="*/ 50 w 77"/>
                <a:gd name="T59" fmla="*/ 65 h 91"/>
                <a:gd name="T60" fmla="*/ 47 w 77"/>
                <a:gd name="T61" fmla="*/ 61 h 91"/>
                <a:gd name="T62" fmla="*/ 49 w 77"/>
                <a:gd name="T63" fmla="*/ 61 h 91"/>
                <a:gd name="T64" fmla="*/ 56 w 77"/>
                <a:gd name="T65" fmla="*/ 65 h 91"/>
                <a:gd name="T66" fmla="*/ 52 w 77"/>
                <a:gd name="T67" fmla="*/ 67 h 91"/>
                <a:gd name="T68" fmla="*/ 39 w 77"/>
                <a:gd name="T69" fmla="*/ 48 h 91"/>
                <a:gd name="T70" fmla="*/ 37 w 77"/>
                <a:gd name="T71" fmla="*/ 5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7" h="91">
                  <a:moveTo>
                    <a:pt x="73" y="51"/>
                  </a:moveTo>
                  <a:cubicBezTo>
                    <a:pt x="71" y="51"/>
                    <a:pt x="70" y="50"/>
                    <a:pt x="68" y="49"/>
                  </a:cubicBezTo>
                  <a:cubicBezTo>
                    <a:pt x="68" y="49"/>
                    <a:pt x="68" y="48"/>
                    <a:pt x="68" y="46"/>
                  </a:cubicBezTo>
                  <a:cubicBezTo>
                    <a:pt x="68" y="45"/>
                    <a:pt x="68" y="44"/>
                    <a:pt x="67" y="43"/>
                  </a:cubicBezTo>
                  <a:cubicBezTo>
                    <a:pt x="67" y="41"/>
                    <a:pt x="67" y="40"/>
                    <a:pt x="67" y="38"/>
                  </a:cubicBezTo>
                  <a:cubicBezTo>
                    <a:pt x="67" y="37"/>
                    <a:pt x="67" y="35"/>
                    <a:pt x="67" y="34"/>
                  </a:cubicBezTo>
                  <a:cubicBezTo>
                    <a:pt x="67" y="33"/>
                    <a:pt x="67" y="32"/>
                    <a:pt x="67" y="31"/>
                  </a:cubicBezTo>
                  <a:cubicBezTo>
                    <a:pt x="66" y="28"/>
                    <a:pt x="66" y="24"/>
                    <a:pt x="65" y="21"/>
                  </a:cubicBezTo>
                  <a:cubicBezTo>
                    <a:pt x="63" y="17"/>
                    <a:pt x="59" y="16"/>
                    <a:pt x="56" y="15"/>
                  </a:cubicBezTo>
                  <a:cubicBezTo>
                    <a:pt x="56" y="15"/>
                    <a:pt x="55" y="15"/>
                    <a:pt x="55" y="15"/>
                  </a:cubicBezTo>
                  <a:cubicBezTo>
                    <a:pt x="55" y="14"/>
                    <a:pt x="55" y="14"/>
                    <a:pt x="55" y="13"/>
                  </a:cubicBezTo>
                  <a:cubicBezTo>
                    <a:pt x="55" y="12"/>
                    <a:pt x="55" y="12"/>
                    <a:pt x="55" y="12"/>
                  </a:cubicBezTo>
                  <a:cubicBezTo>
                    <a:pt x="56" y="7"/>
                    <a:pt x="55" y="5"/>
                    <a:pt x="54" y="4"/>
                  </a:cubicBezTo>
                  <a:cubicBezTo>
                    <a:pt x="51" y="2"/>
                    <a:pt x="46" y="0"/>
                    <a:pt x="41" y="0"/>
                  </a:cubicBezTo>
                  <a:cubicBezTo>
                    <a:pt x="35" y="0"/>
                    <a:pt x="34" y="4"/>
                    <a:pt x="33" y="5"/>
                  </a:cubicBezTo>
                  <a:cubicBezTo>
                    <a:pt x="33" y="6"/>
                    <a:pt x="33" y="7"/>
                    <a:pt x="33" y="8"/>
                  </a:cubicBezTo>
                  <a:cubicBezTo>
                    <a:pt x="33" y="8"/>
                    <a:pt x="33" y="8"/>
                    <a:pt x="32" y="8"/>
                  </a:cubicBezTo>
                  <a:cubicBezTo>
                    <a:pt x="31" y="8"/>
                    <a:pt x="30" y="7"/>
                    <a:pt x="28" y="7"/>
                  </a:cubicBezTo>
                  <a:cubicBezTo>
                    <a:pt x="26" y="7"/>
                    <a:pt x="25" y="8"/>
                    <a:pt x="23" y="9"/>
                  </a:cubicBezTo>
                  <a:cubicBezTo>
                    <a:pt x="21" y="12"/>
                    <a:pt x="20" y="16"/>
                    <a:pt x="22" y="19"/>
                  </a:cubicBezTo>
                  <a:cubicBezTo>
                    <a:pt x="21" y="19"/>
                    <a:pt x="21" y="19"/>
                    <a:pt x="21" y="19"/>
                  </a:cubicBezTo>
                  <a:cubicBezTo>
                    <a:pt x="20" y="19"/>
                    <a:pt x="19" y="19"/>
                    <a:pt x="18" y="19"/>
                  </a:cubicBezTo>
                  <a:cubicBezTo>
                    <a:pt x="11" y="19"/>
                    <a:pt x="11" y="24"/>
                    <a:pt x="10" y="27"/>
                  </a:cubicBezTo>
                  <a:cubicBezTo>
                    <a:pt x="10" y="30"/>
                    <a:pt x="9" y="30"/>
                    <a:pt x="9" y="30"/>
                  </a:cubicBezTo>
                  <a:cubicBezTo>
                    <a:pt x="8" y="30"/>
                    <a:pt x="8" y="30"/>
                    <a:pt x="8" y="30"/>
                  </a:cubicBezTo>
                  <a:cubicBezTo>
                    <a:pt x="6" y="30"/>
                    <a:pt x="4" y="30"/>
                    <a:pt x="2" y="32"/>
                  </a:cubicBezTo>
                  <a:cubicBezTo>
                    <a:pt x="1" y="34"/>
                    <a:pt x="0" y="36"/>
                    <a:pt x="1" y="38"/>
                  </a:cubicBezTo>
                  <a:cubicBezTo>
                    <a:pt x="1" y="41"/>
                    <a:pt x="2" y="43"/>
                    <a:pt x="4" y="44"/>
                  </a:cubicBezTo>
                  <a:cubicBezTo>
                    <a:pt x="6" y="45"/>
                    <a:pt x="7" y="45"/>
                    <a:pt x="9" y="46"/>
                  </a:cubicBezTo>
                  <a:cubicBezTo>
                    <a:pt x="10" y="46"/>
                    <a:pt x="10" y="46"/>
                    <a:pt x="10" y="46"/>
                  </a:cubicBezTo>
                  <a:cubicBezTo>
                    <a:pt x="10" y="46"/>
                    <a:pt x="10" y="47"/>
                    <a:pt x="10" y="47"/>
                  </a:cubicBezTo>
                  <a:cubicBezTo>
                    <a:pt x="10" y="49"/>
                    <a:pt x="9" y="51"/>
                    <a:pt x="11" y="54"/>
                  </a:cubicBezTo>
                  <a:cubicBezTo>
                    <a:pt x="12" y="56"/>
                    <a:pt x="14" y="56"/>
                    <a:pt x="16" y="56"/>
                  </a:cubicBezTo>
                  <a:cubicBezTo>
                    <a:pt x="17" y="56"/>
                    <a:pt x="18" y="56"/>
                    <a:pt x="19" y="56"/>
                  </a:cubicBezTo>
                  <a:cubicBezTo>
                    <a:pt x="19" y="56"/>
                    <a:pt x="20" y="56"/>
                    <a:pt x="20" y="56"/>
                  </a:cubicBezTo>
                  <a:cubicBezTo>
                    <a:pt x="20" y="56"/>
                    <a:pt x="21" y="57"/>
                    <a:pt x="21" y="57"/>
                  </a:cubicBezTo>
                  <a:cubicBezTo>
                    <a:pt x="22" y="58"/>
                    <a:pt x="23" y="60"/>
                    <a:pt x="26" y="61"/>
                  </a:cubicBezTo>
                  <a:cubicBezTo>
                    <a:pt x="27" y="61"/>
                    <a:pt x="27" y="61"/>
                    <a:pt x="27" y="61"/>
                  </a:cubicBezTo>
                  <a:cubicBezTo>
                    <a:pt x="29" y="61"/>
                    <a:pt x="31" y="60"/>
                    <a:pt x="32" y="59"/>
                  </a:cubicBezTo>
                  <a:cubicBezTo>
                    <a:pt x="32" y="61"/>
                    <a:pt x="32" y="61"/>
                    <a:pt x="32" y="61"/>
                  </a:cubicBezTo>
                  <a:cubicBezTo>
                    <a:pt x="34" y="62"/>
                    <a:pt x="34" y="62"/>
                    <a:pt x="34" y="62"/>
                  </a:cubicBezTo>
                  <a:cubicBezTo>
                    <a:pt x="36" y="63"/>
                    <a:pt x="38" y="63"/>
                    <a:pt x="40" y="63"/>
                  </a:cubicBezTo>
                  <a:cubicBezTo>
                    <a:pt x="40" y="63"/>
                    <a:pt x="40" y="63"/>
                    <a:pt x="40" y="63"/>
                  </a:cubicBezTo>
                  <a:cubicBezTo>
                    <a:pt x="39" y="64"/>
                    <a:pt x="39" y="65"/>
                    <a:pt x="38" y="66"/>
                  </a:cubicBezTo>
                  <a:cubicBezTo>
                    <a:pt x="38" y="66"/>
                    <a:pt x="38" y="66"/>
                    <a:pt x="37" y="66"/>
                  </a:cubicBezTo>
                  <a:cubicBezTo>
                    <a:pt x="36" y="67"/>
                    <a:pt x="36" y="67"/>
                    <a:pt x="35" y="67"/>
                  </a:cubicBezTo>
                  <a:cubicBezTo>
                    <a:pt x="34" y="67"/>
                    <a:pt x="32" y="67"/>
                    <a:pt x="31" y="66"/>
                  </a:cubicBezTo>
                  <a:cubicBezTo>
                    <a:pt x="31" y="66"/>
                    <a:pt x="30" y="66"/>
                    <a:pt x="30" y="66"/>
                  </a:cubicBezTo>
                  <a:cubicBezTo>
                    <a:pt x="29" y="66"/>
                    <a:pt x="28" y="65"/>
                    <a:pt x="27" y="65"/>
                  </a:cubicBezTo>
                  <a:cubicBezTo>
                    <a:pt x="25" y="65"/>
                    <a:pt x="23" y="66"/>
                    <a:pt x="22" y="68"/>
                  </a:cubicBezTo>
                  <a:cubicBezTo>
                    <a:pt x="20" y="71"/>
                    <a:pt x="22" y="75"/>
                    <a:pt x="23" y="77"/>
                  </a:cubicBezTo>
                  <a:cubicBezTo>
                    <a:pt x="23" y="78"/>
                    <a:pt x="24" y="78"/>
                    <a:pt x="24" y="78"/>
                  </a:cubicBezTo>
                  <a:cubicBezTo>
                    <a:pt x="28" y="90"/>
                    <a:pt x="36" y="91"/>
                    <a:pt x="43" y="91"/>
                  </a:cubicBezTo>
                  <a:cubicBezTo>
                    <a:pt x="43" y="91"/>
                    <a:pt x="43" y="91"/>
                    <a:pt x="43" y="91"/>
                  </a:cubicBezTo>
                  <a:cubicBezTo>
                    <a:pt x="46" y="91"/>
                    <a:pt x="49" y="91"/>
                    <a:pt x="53" y="90"/>
                  </a:cubicBezTo>
                  <a:cubicBezTo>
                    <a:pt x="57" y="90"/>
                    <a:pt x="61" y="88"/>
                    <a:pt x="66" y="85"/>
                  </a:cubicBezTo>
                  <a:cubicBezTo>
                    <a:pt x="67" y="84"/>
                    <a:pt x="67" y="84"/>
                    <a:pt x="67" y="84"/>
                  </a:cubicBezTo>
                  <a:cubicBezTo>
                    <a:pt x="77" y="53"/>
                    <a:pt x="77" y="53"/>
                    <a:pt x="77" y="53"/>
                  </a:cubicBezTo>
                  <a:lnTo>
                    <a:pt x="73" y="51"/>
                  </a:lnTo>
                  <a:close/>
                  <a:moveTo>
                    <a:pt x="50" y="65"/>
                  </a:moveTo>
                  <a:cubicBezTo>
                    <a:pt x="49" y="64"/>
                    <a:pt x="48" y="62"/>
                    <a:pt x="46" y="62"/>
                  </a:cubicBezTo>
                  <a:cubicBezTo>
                    <a:pt x="46" y="62"/>
                    <a:pt x="47" y="61"/>
                    <a:pt x="47" y="61"/>
                  </a:cubicBezTo>
                  <a:cubicBezTo>
                    <a:pt x="47" y="61"/>
                    <a:pt x="48" y="60"/>
                    <a:pt x="48" y="60"/>
                  </a:cubicBezTo>
                  <a:cubicBezTo>
                    <a:pt x="49" y="61"/>
                    <a:pt x="49" y="61"/>
                    <a:pt x="49" y="61"/>
                  </a:cubicBezTo>
                  <a:cubicBezTo>
                    <a:pt x="50" y="63"/>
                    <a:pt x="51" y="64"/>
                    <a:pt x="54" y="64"/>
                  </a:cubicBezTo>
                  <a:cubicBezTo>
                    <a:pt x="55" y="64"/>
                    <a:pt x="56" y="64"/>
                    <a:pt x="56" y="65"/>
                  </a:cubicBezTo>
                  <a:cubicBezTo>
                    <a:pt x="57" y="65"/>
                    <a:pt x="57" y="65"/>
                    <a:pt x="58" y="65"/>
                  </a:cubicBezTo>
                  <a:cubicBezTo>
                    <a:pt x="56" y="66"/>
                    <a:pt x="54" y="67"/>
                    <a:pt x="52" y="67"/>
                  </a:cubicBezTo>
                  <a:cubicBezTo>
                    <a:pt x="52" y="67"/>
                    <a:pt x="50" y="66"/>
                    <a:pt x="50" y="65"/>
                  </a:cubicBezTo>
                  <a:close/>
                  <a:moveTo>
                    <a:pt x="39" y="48"/>
                  </a:moveTo>
                  <a:cubicBezTo>
                    <a:pt x="39" y="49"/>
                    <a:pt x="39" y="49"/>
                    <a:pt x="38" y="49"/>
                  </a:cubicBezTo>
                  <a:cubicBezTo>
                    <a:pt x="38" y="49"/>
                    <a:pt x="37" y="50"/>
                    <a:pt x="37" y="50"/>
                  </a:cubicBezTo>
                  <a:cubicBezTo>
                    <a:pt x="37" y="49"/>
                    <a:pt x="38" y="49"/>
                    <a:pt x="39" y="48"/>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Lato Light"/>
              </a:endParaRPr>
            </a:p>
          </p:txBody>
        </p:sp>
        <p:sp>
          <p:nvSpPr>
            <p:cNvPr id="152" name="Freeform 86"/>
            <p:cNvSpPr>
              <a:spLocks/>
            </p:cNvSpPr>
            <p:nvPr/>
          </p:nvSpPr>
          <p:spPr bwMode="auto">
            <a:xfrm>
              <a:off x="16870731" y="3273350"/>
              <a:ext cx="98484" cy="69063"/>
            </a:xfrm>
            <a:custGeom>
              <a:avLst/>
              <a:gdLst>
                <a:gd name="T0" fmla="*/ 17 w 18"/>
                <a:gd name="T1" fmla="*/ 6 h 14"/>
                <a:gd name="T2" fmla="*/ 7 w 18"/>
                <a:gd name="T3" fmla="*/ 0 h 14"/>
                <a:gd name="T4" fmla="*/ 6 w 18"/>
                <a:gd name="T5" fmla="*/ 0 h 14"/>
                <a:gd name="T6" fmla="*/ 1 w 18"/>
                <a:gd name="T7" fmla="*/ 3 h 14"/>
                <a:gd name="T8" fmla="*/ 2 w 18"/>
                <a:gd name="T9" fmla="*/ 8 h 14"/>
                <a:gd name="T10" fmla="*/ 10 w 18"/>
                <a:gd name="T11" fmla="*/ 14 h 14"/>
                <a:gd name="T12" fmla="*/ 11 w 18"/>
                <a:gd name="T13" fmla="*/ 14 h 14"/>
                <a:gd name="T14" fmla="*/ 17 w 18"/>
                <a:gd name="T15" fmla="*/ 11 h 14"/>
                <a:gd name="T16" fmla="*/ 17 w 18"/>
                <a:gd name="T17"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4">
                  <a:moveTo>
                    <a:pt x="17" y="6"/>
                  </a:moveTo>
                  <a:cubicBezTo>
                    <a:pt x="15" y="3"/>
                    <a:pt x="9" y="1"/>
                    <a:pt x="7" y="0"/>
                  </a:cubicBezTo>
                  <a:cubicBezTo>
                    <a:pt x="6" y="0"/>
                    <a:pt x="6" y="0"/>
                    <a:pt x="6" y="0"/>
                  </a:cubicBezTo>
                  <a:cubicBezTo>
                    <a:pt x="3" y="0"/>
                    <a:pt x="2" y="2"/>
                    <a:pt x="1" y="3"/>
                  </a:cubicBezTo>
                  <a:cubicBezTo>
                    <a:pt x="1" y="4"/>
                    <a:pt x="0" y="6"/>
                    <a:pt x="2" y="8"/>
                  </a:cubicBezTo>
                  <a:cubicBezTo>
                    <a:pt x="3" y="11"/>
                    <a:pt x="7" y="14"/>
                    <a:pt x="10" y="14"/>
                  </a:cubicBezTo>
                  <a:cubicBezTo>
                    <a:pt x="11" y="14"/>
                    <a:pt x="11" y="14"/>
                    <a:pt x="11" y="14"/>
                  </a:cubicBezTo>
                  <a:cubicBezTo>
                    <a:pt x="13" y="14"/>
                    <a:pt x="16" y="13"/>
                    <a:pt x="17" y="11"/>
                  </a:cubicBezTo>
                  <a:cubicBezTo>
                    <a:pt x="18" y="9"/>
                    <a:pt x="18" y="7"/>
                    <a:pt x="17" y="6"/>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Lato Light"/>
              </a:endParaRPr>
            </a:p>
          </p:txBody>
        </p:sp>
        <p:sp>
          <p:nvSpPr>
            <p:cNvPr id="153" name="Freeform 88"/>
            <p:cNvSpPr>
              <a:spLocks/>
            </p:cNvSpPr>
            <p:nvPr/>
          </p:nvSpPr>
          <p:spPr bwMode="auto">
            <a:xfrm>
              <a:off x="18255662" y="4785272"/>
              <a:ext cx="96432" cy="69063"/>
            </a:xfrm>
            <a:custGeom>
              <a:avLst/>
              <a:gdLst>
                <a:gd name="T0" fmla="*/ 17 w 18"/>
                <a:gd name="T1" fmla="*/ 7 h 14"/>
                <a:gd name="T2" fmla="*/ 6 w 18"/>
                <a:gd name="T3" fmla="*/ 0 h 14"/>
                <a:gd name="T4" fmla="*/ 2 w 18"/>
                <a:gd name="T5" fmla="*/ 2 h 14"/>
                <a:gd name="T6" fmla="*/ 0 w 18"/>
                <a:gd name="T7" fmla="*/ 7 h 14"/>
                <a:gd name="T8" fmla="*/ 3 w 18"/>
                <a:gd name="T9" fmla="*/ 11 h 14"/>
                <a:gd name="T10" fmla="*/ 5 w 18"/>
                <a:gd name="T11" fmla="*/ 11 h 14"/>
                <a:gd name="T12" fmla="*/ 7 w 18"/>
                <a:gd name="T13" fmla="*/ 11 h 14"/>
                <a:gd name="T14" fmla="*/ 8 w 18"/>
                <a:gd name="T15" fmla="*/ 12 h 14"/>
                <a:gd name="T16" fmla="*/ 13 w 18"/>
                <a:gd name="T17" fmla="*/ 14 h 14"/>
                <a:gd name="T18" fmla="*/ 16 w 18"/>
                <a:gd name="T19" fmla="*/ 13 h 14"/>
                <a:gd name="T20" fmla="*/ 17 w 18"/>
                <a:gd name="T21"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 h="14">
                  <a:moveTo>
                    <a:pt x="17" y="7"/>
                  </a:moveTo>
                  <a:cubicBezTo>
                    <a:pt x="16" y="4"/>
                    <a:pt x="11" y="0"/>
                    <a:pt x="6" y="0"/>
                  </a:cubicBezTo>
                  <a:cubicBezTo>
                    <a:pt x="5" y="0"/>
                    <a:pt x="3" y="1"/>
                    <a:pt x="2" y="2"/>
                  </a:cubicBezTo>
                  <a:cubicBezTo>
                    <a:pt x="1" y="3"/>
                    <a:pt x="0" y="5"/>
                    <a:pt x="0" y="7"/>
                  </a:cubicBezTo>
                  <a:cubicBezTo>
                    <a:pt x="0" y="9"/>
                    <a:pt x="1" y="10"/>
                    <a:pt x="3" y="11"/>
                  </a:cubicBezTo>
                  <a:cubicBezTo>
                    <a:pt x="4" y="11"/>
                    <a:pt x="4" y="11"/>
                    <a:pt x="5" y="11"/>
                  </a:cubicBezTo>
                  <a:cubicBezTo>
                    <a:pt x="6" y="11"/>
                    <a:pt x="7" y="11"/>
                    <a:pt x="7" y="11"/>
                  </a:cubicBezTo>
                  <a:cubicBezTo>
                    <a:pt x="8" y="11"/>
                    <a:pt x="8" y="12"/>
                    <a:pt x="8" y="12"/>
                  </a:cubicBezTo>
                  <a:cubicBezTo>
                    <a:pt x="9" y="13"/>
                    <a:pt x="11" y="14"/>
                    <a:pt x="13" y="14"/>
                  </a:cubicBezTo>
                  <a:cubicBezTo>
                    <a:pt x="14" y="14"/>
                    <a:pt x="15" y="13"/>
                    <a:pt x="16" y="13"/>
                  </a:cubicBezTo>
                  <a:cubicBezTo>
                    <a:pt x="18" y="11"/>
                    <a:pt x="18" y="9"/>
                    <a:pt x="17" y="7"/>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Lato Light"/>
              </a:endParaRPr>
            </a:p>
          </p:txBody>
        </p:sp>
        <p:sp>
          <p:nvSpPr>
            <p:cNvPr id="154" name="Freeform 90"/>
            <p:cNvSpPr>
              <a:spLocks/>
            </p:cNvSpPr>
            <p:nvPr/>
          </p:nvSpPr>
          <p:spPr bwMode="auto">
            <a:xfrm>
              <a:off x="17256460" y="3695195"/>
              <a:ext cx="110794" cy="98928"/>
            </a:xfrm>
            <a:custGeom>
              <a:avLst/>
              <a:gdLst>
                <a:gd name="T0" fmla="*/ 19 w 20"/>
                <a:gd name="T1" fmla="*/ 4 h 20"/>
                <a:gd name="T2" fmla="*/ 12 w 20"/>
                <a:gd name="T3" fmla="*/ 0 h 20"/>
                <a:gd name="T4" fmla="*/ 1 w 20"/>
                <a:gd name="T5" fmla="*/ 10 h 20"/>
                <a:gd name="T6" fmla="*/ 8 w 20"/>
                <a:gd name="T7" fmla="*/ 20 h 20"/>
                <a:gd name="T8" fmla="*/ 11 w 20"/>
                <a:gd name="T9" fmla="*/ 20 h 20"/>
                <a:gd name="T10" fmla="*/ 11 w 20"/>
                <a:gd name="T11" fmla="*/ 20 h 20"/>
                <a:gd name="T12" fmla="*/ 18 w 20"/>
                <a:gd name="T13" fmla="*/ 16 h 20"/>
                <a:gd name="T14" fmla="*/ 19 w 20"/>
                <a:gd name="T15" fmla="*/ 4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20">
                  <a:moveTo>
                    <a:pt x="19" y="4"/>
                  </a:moveTo>
                  <a:cubicBezTo>
                    <a:pt x="17" y="0"/>
                    <a:pt x="14" y="0"/>
                    <a:pt x="12" y="0"/>
                  </a:cubicBezTo>
                  <a:cubicBezTo>
                    <a:pt x="7" y="0"/>
                    <a:pt x="2" y="6"/>
                    <a:pt x="1" y="10"/>
                  </a:cubicBezTo>
                  <a:cubicBezTo>
                    <a:pt x="0" y="15"/>
                    <a:pt x="2" y="18"/>
                    <a:pt x="8" y="20"/>
                  </a:cubicBezTo>
                  <a:cubicBezTo>
                    <a:pt x="9" y="20"/>
                    <a:pt x="10" y="20"/>
                    <a:pt x="11" y="20"/>
                  </a:cubicBezTo>
                  <a:cubicBezTo>
                    <a:pt x="11" y="20"/>
                    <a:pt x="11" y="20"/>
                    <a:pt x="11" y="20"/>
                  </a:cubicBezTo>
                  <a:cubicBezTo>
                    <a:pt x="14" y="20"/>
                    <a:pt x="16" y="19"/>
                    <a:pt x="18" y="16"/>
                  </a:cubicBezTo>
                  <a:cubicBezTo>
                    <a:pt x="20" y="13"/>
                    <a:pt x="20" y="8"/>
                    <a:pt x="19" y="4"/>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Lato Light"/>
              </a:endParaRPr>
            </a:p>
          </p:txBody>
        </p:sp>
        <p:sp>
          <p:nvSpPr>
            <p:cNvPr id="155" name="Freeform 92"/>
            <p:cNvSpPr>
              <a:spLocks noEditPoints="1"/>
            </p:cNvSpPr>
            <p:nvPr/>
          </p:nvSpPr>
          <p:spPr bwMode="auto">
            <a:xfrm>
              <a:off x="17334426" y="3450674"/>
              <a:ext cx="385729" cy="391980"/>
            </a:xfrm>
            <a:custGeom>
              <a:avLst/>
              <a:gdLst>
                <a:gd name="T0" fmla="*/ 69 w 71"/>
                <a:gd name="T1" fmla="*/ 23 h 79"/>
                <a:gd name="T2" fmla="*/ 60 w 71"/>
                <a:gd name="T3" fmla="*/ 11 h 79"/>
                <a:gd name="T4" fmla="*/ 54 w 71"/>
                <a:gd name="T5" fmla="*/ 12 h 79"/>
                <a:gd name="T6" fmla="*/ 46 w 71"/>
                <a:gd name="T7" fmla="*/ 9 h 79"/>
                <a:gd name="T8" fmla="*/ 41 w 71"/>
                <a:gd name="T9" fmla="*/ 3 h 79"/>
                <a:gd name="T10" fmla="*/ 35 w 71"/>
                <a:gd name="T11" fmla="*/ 5 h 79"/>
                <a:gd name="T12" fmla="*/ 34 w 71"/>
                <a:gd name="T13" fmla="*/ 6 h 79"/>
                <a:gd name="T14" fmla="*/ 31 w 71"/>
                <a:gd name="T15" fmla="*/ 13 h 79"/>
                <a:gd name="T16" fmla="*/ 29 w 71"/>
                <a:gd name="T17" fmla="*/ 13 h 79"/>
                <a:gd name="T18" fmla="*/ 23 w 71"/>
                <a:gd name="T19" fmla="*/ 21 h 79"/>
                <a:gd name="T20" fmla="*/ 19 w 71"/>
                <a:gd name="T21" fmla="*/ 17 h 79"/>
                <a:gd name="T22" fmla="*/ 19 w 71"/>
                <a:gd name="T23" fmla="*/ 9 h 79"/>
                <a:gd name="T24" fmla="*/ 15 w 71"/>
                <a:gd name="T25" fmla="*/ 5 h 79"/>
                <a:gd name="T26" fmla="*/ 11 w 71"/>
                <a:gd name="T27" fmla="*/ 1 h 79"/>
                <a:gd name="T28" fmla="*/ 2 w 71"/>
                <a:gd name="T29" fmla="*/ 3 h 79"/>
                <a:gd name="T30" fmla="*/ 2 w 71"/>
                <a:gd name="T31" fmla="*/ 11 h 79"/>
                <a:gd name="T32" fmla="*/ 2 w 71"/>
                <a:gd name="T33" fmla="*/ 16 h 79"/>
                <a:gd name="T34" fmla="*/ 2 w 71"/>
                <a:gd name="T35" fmla="*/ 23 h 79"/>
                <a:gd name="T36" fmla="*/ 6 w 71"/>
                <a:gd name="T37" fmla="*/ 31 h 79"/>
                <a:gd name="T38" fmla="*/ 10 w 71"/>
                <a:gd name="T39" fmla="*/ 40 h 79"/>
                <a:gd name="T40" fmla="*/ 11 w 71"/>
                <a:gd name="T41" fmla="*/ 41 h 79"/>
                <a:gd name="T42" fmla="*/ 13 w 71"/>
                <a:gd name="T43" fmla="*/ 47 h 79"/>
                <a:gd name="T44" fmla="*/ 19 w 71"/>
                <a:gd name="T45" fmla="*/ 52 h 79"/>
                <a:gd name="T46" fmla="*/ 26 w 71"/>
                <a:gd name="T47" fmla="*/ 51 h 79"/>
                <a:gd name="T48" fmla="*/ 33 w 71"/>
                <a:gd name="T49" fmla="*/ 52 h 79"/>
                <a:gd name="T50" fmla="*/ 39 w 71"/>
                <a:gd name="T51" fmla="*/ 51 h 79"/>
                <a:gd name="T52" fmla="*/ 40 w 71"/>
                <a:gd name="T53" fmla="*/ 51 h 79"/>
                <a:gd name="T54" fmla="*/ 31 w 71"/>
                <a:gd name="T55" fmla="*/ 58 h 79"/>
                <a:gd name="T56" fmla="*/ 31 w 71"/>
                <a:gd name="T57" fmla="*/ 65 h 79"/>
                <a:gd name="T58" fmla="*/ 31 w 71"/>
                <a:gd name="T59" fmla="*/ 71 h 79"/>
                <a:gd name="T60" fmla="*/ 37 w 71"/>
                <a:gd name="T61" fmla="*/ 78 h 79"/>
                <a:gd name="T62" fmla="*/ 41 w 71"/>
                <a:gd name="T63" fmla="*/ 77 h 79"/>
                <a:gd name="T64" fmla="*/ 42 w 71"/>
                <a:gd name="T65" fmla="*/ 77 h 79"/>
                <a:gd name="T66" fmla="*/ 47 w 71"/>
                <a:gd name="T67" fmla="*/ 79 h 79"/>
                <a:gd name="T68" fmla="*/ 53 w 71"/>
                <a:gd name="T69" fmla="*/ 79 h 79"/>
                <a:gd name="T70" fmla="*/ 58 w 71"/>
                <a:gd name="T71" fmla="*/ 78 h 79"/>
                <a:gd name="T72" fmla="*/ 62 w 71"/>
                <a:gd name="T73" fmla="*/ 67 h 79"/>
                <a:gd name="T74" fmla="*/ 63 w 71"/>
                <a:gd name="T75" fmla="*/ 62 h 79"/>
                <a:gd name="T76" fmla="*/ 67 w 71"/>
                <a:gd name="T77" fmla="*/ 51 h 79"/>
                <a:gd name="T78" fmla="*/ 66 w 71"/>
                <a:gd name="T79" fmla="*/ 46 h 79"/>
                <a:gd name="T80" fmla="*/ 69 w 71"/>
                <a:gd name="T81" fmla="*/ 39 h 79"/>
                <a:gd name="T82" fmla="*/ 23 w 71"/>
                <a:gd name="T83" fmla="*/ 25 h 79"/>
                <a:gd name="T84" fmla="*/ 23 w 71"/>
                <a:gd name="T85" fmla="*/ 26 h 79"/>
                <a:gd name="T86" fmla="*/ 23 w 71"/>
                <a:gd name="T87" fmla="*/ 25 h 79"/>
                <a:gd name="T88" fmla="*/ 35 w 71"/>
                <a:gd name="T89" fmla="*/ 16 h 79"/>
                <a:gd name="T90" fmla="*/ 35 w 71"/>
                <a:gd name="T91" fmla="*/ 16 h 79"/>
                <a:gd name="T92" fmla="*/ 40 w 71"/>
                <a:gd name="T93" fmla="*/ 28 h 79"/>
                <a:gd name="T94" fmla="*/ 37 w 71"/>
                <a:gd name="T95" fmla="*/ 22 h 79"/>
                <a:gd name="T96" fmla="*/ 36 w 71"/>
                <a:gd name="T97" fmla="*/ 18 h 79"/>
                <a:gd name="T98" fmla="*/ 40 w 71"/>
                <a:gd name="T99" fmla="*/ 22 h 79"/>
                <a:gd name="T100" fmla="*/ 43 w 71"/>
                <a:gd name="T101" fmla="*/ 3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1" h="79">
                  <a:moveTo>
                    <a:pt x="69" y="26"/>
                  </a:moveTo>
                  <a:cubicBezTo>
                    <a:pt x="69" y="25"/>
                    <a:pt x="69" y="24"/>
                    <a:pt x="69" y="23"/>
                  </a:cubicBezTo>
                  <a:cubicBezTo>
                    <a:pt x="68" y="20"/>
                    <a:pt x="68" y="18"/>
                    <a:pt x="67" y="16"/>
                  </a:cubicBezTo>
                  <a:cubicBezTo>
                    <a:pt x="66" y="13"/>
                    <a:pt x="63" y="11"/>
                    <a:pt x="60" y="11"/>
                  </a:cubicBezTo>
                  <a:cubicBezTo>
                    <a:pt x="58" y="11"/>
                    <a:pt x="57" y="11"/>
                    <a:pt x="55" y="12"/>
                  </a:cubicBezTo>
                  <a:cubicBezTo>
                    <a:pt x="55" y="12"/>
                    <a:pt x="54" y="12"/>
                    <a:pt x="54" y="12"/>
                  </a:cubicBezTo>
                  <a:cubicBezTo>
                    <a:pt x="52" y="10"/>
                    <a:pt x="51" y="9"/>
                    <a:pt x="47" y="8"/>
                  </a:cubicBezTo>
                  <a:cubicBezTo>
                    <a:pt x="47" y="8"/>
                    <a:pt x="47" y="9"/>
                    <a:pt x="46" y="9"/>
                  </a:cubicBezTo>
                  <a:cubicBezTo>
                    <a:pt x="47" y="7"/>
                    <a:pt x="46" y="6"/>
                    <a:pt x="46" y="5"/>
                  </a:cubicBezTo>
                  <a:cubicBezTo>
                    <a:pt x="45" y="3"/>
                    <a:pt x="43" y="3"/>
                    <a:pt x="41" y="3"/>
                  </a:cubicBezTo>
                  <a:cubicBezTo>
                    <a:pt x="39" y="3"/>
                    <a:pt x="38" y="3"/>
                    <a:pt x="36" y="4"/>
                  </a:cubicBezTo>
                  <a:cubicBezTo>
                    <a:pt x="36" y="4"/>
                    <a:pt x="36" y="5"/>
                    <a:pt x="35" y="5"/>
                  </a:cubicBezTo>
                  <a:cubicBezTo>
                    <a:pt x="35" y="5"/>
                    <a:pt x="35" y="5"/>
                    <a:pt x="35" y="6"/>
                  </a:cubicBezTo>
                  <a:cubicBezTo>
                    <a:pt x="34" y="6"/>
                    <a:pt x="34" y="6"/>
                    <a:pt x="34" y="6"/>
                  </a:cubicBezTo>
                  <a:cubicBezTo>
                    <a:pt x="33" y="6"/>
                    <a:pt x="32" y="7"/>
                    <a:pt x="31" y="8"/>
                  </a:cubicBezTo>
                  <a:cubicBezTo>
                    <a:pt x="30" y="9"/>
                    <a:pt x="30" y="11"/>
                    <a:pt x="31" y="13"/>
                  </a:cubicBezTo>
                  <a:cubicBezTo>
                    <a:pt x="31" y="13"/>
                    <a:pt x="31" y="13"/>
                    <a:pt x="31" y="13"/>
                  </a:cubicBezTo>
                  <a:cubicBezTo>
                    <a:pt x="31" y="13"/>
                    <a:pt x="30" y="13"/>
                    <a:pt x="29" y="13"/>
                  </a:cubicBezTo>
                  <a:cubicBezTo>
                    <a:pt x="28" y="13"/>
                    <a:pt x="26" y="14"/>
                    <a:pt x="25" y="15"/>
                  </a:cubicBezTo>
                  <a:cubicBezTo>
                    <a:pt x="24" y="16"/>
                    <a:pt x="23" y="19"/>
                    <a:pt x="23" y="21"/>
                  </a:cubicBezTo>
                  <a:cubicBezTo>
                    <a:pt x="23" y="20"/>
                    <a:pt x="23" y="19"/>
                    <a:pt x="22" y="19"/>
                  </a:cubicBezTo>
                  <a:cubicBezTo>
                    <a:pt x="22" y="18"/>
                    <a:pt x="20" y="17"/>
                    <a:pt x="19" y="17"/>
                  </a:cubicBezTo>
                  <a:cubicBezTo>
                    <a:pt x="19" y="17"/>
                    <a:pt x="19" y="16"/>
                    <a:pt x="20" y="16"/>
                  </a:cubicBezTo>
                  <a:cubicBezTo>
                    <a:pt x="20" y="14"/>
                    <a:pt x="20" y="11"/>
                    <a:pt x="19" y="9"/>
                  </a:cubicBezTo>
                  <a:cubicBezTo>
                    <a:pt x="18" y="8"/>
                    <a:pt x="17" y="7"/>
                    <a:pt x="16" y="7"/>
                  </a:cubicBezTo>
                  <a:cubicBezTo>
                    <a:pt x="16" y="6"/>
                    <a:pt x="16" y="6"/>
                    <a:pt x="15" y="5"/>
                  </a:cubicBezTo>
                  <a:cubicBezTo>
                    <a:pt x="15" y="5"/>
                    <a:pt x="15" y="5"/>
                    <a:pt x="15" y="5"/>
                  </a:cubicBezTo>
                  <a:cubicBezTo>
                    <a:pt x="14" y="3"/>
                    <a:pt x="13" y="2"/>
                    <a:pt x="11" y="1"/>
                  </a:cubicBezTo>
                  <a:cubicBezTo>
                    <a:pt x="10" y="1"/>
                    <a:pt x="9" y="0"/>
                    <a:pt x="8" y="0"/>
                  </a:cubicBezTo>
                  <a:cubicBezTo>
                    <a:pt x="5" y="0"/>
                    <a:pt x="3" y="1"/>
                    <a:pt x="2" y="3"/>
                  </a:cubicBezTo>
                  <a:cubicBezTo>
                    <a:pt x="0" y="5"/>
                    <a:pt x="0" y="8"/>
                    <a:pt x="1" y="10"/>
                  </a:cubicBezTo>
                  <a:cubicBezTo>
                    <a:pt x="1" y="11"/>
                    <a:pt x="2" y="11"/>
                    <a:pt x="2" y="11"/>
                  </a:cubicBezTo>
                  <a:cubicBezTo>
                    <a:pt x="2" y="12"/>
                    <a:pt x="2" y="12"/>
                    <a:pt x="2" y="12"/>
                  </a:cubicBezTo>
                  <a:cubicBezTo>
                    <a:pt x="2" y="13"/>
                    <a:pt x="2" y="15"/>
                    <a:pt x="2" y="16"/>
                  </a:cubicBezTo>
                  <a:cubicBezTo>
                    <a:pt x="3" y="17"/>
                    <a:pt x="4" y="18"/>
                    <a:pt x="5" y="19"/>
                  </a:cubicBezTo>
                  <a:cubicBezTo>
                    <a:pt x="3" y="20"/>
                    <a:pt x="2" y="22"/>
                    <a:pt x="2" y="23"/>
                  </a:cubicBezTo>
                  <a:cubicBezTo>
                    <a:pt x="1" y="26"/>
                    <a:pt x="2" y="28"/>
                    <a:pt x="3" y="29"/>
                  </a:cubicBezTo>
                  <a:cubicBezTo>
                    <a:pt x="4" y="30"/>
                    <a:pt x="5" y="31"/>
                    <a:pt x="6" y="31"/>
                  </a:cubicBezTo>
                  <a:cubicBezTo>
                    <a:pt x="6" y="32"/>
                    <a:pt x="5" y="33"/>
                    <a:pt x="6" y="35"/>
                  </a:cubicBezTo>
                  <a:cubicBezTo>
                    <a:pt x="6" y="37"/>
                    <a:pt x="8" y="39"/>
                    <a:pt x="10" y="40"/>
                  </a:cubicBezTo>
                  <a:cubicBezTo>
                    <a:pt x="11" y="40"/>
                    <a:pt x="11" y="40"/>
                    <a:pt x="11" y="40"/>
                  </a:cubicBezTo>
                  <a:cubicBezTo>
                    <a:pt x="11" y="40"/>
                    <a:pt x="11" y="41"/>
                    <a:pt x="11" y="41"/>
                  </a:cubicBezTo>
                  <a:cubicBezTo>
                    <a:pt x="12" y="42"/>
                    <a:pt x="13" y="42"/>
                    <a:pt x="14" y="43"/>
                  </a:cubicBezTo>
                  <a:cubicBezTo>
                    <a:pt x="13" y="44"/>
                    <a:pt x="13" y="45"/>
                    <a:pt x="13" y="47"/>
                  </a:cubicBezTo>
                  <a:cubicBezTo>
                    <a:pt x="14" y="48"/>
                    <a:pt x="15" y="51"/>
                    <a:pt x="18" y="52"/>
                  </a:cubicBezTo>
                  <a:cubicBezTo>
                    <a:pt x="18" y="52"/>
                    <a:pt x="19" y="52"/>
                    <a:pt x="19" y="52"/>
                  </a:cubicBezTo>
                  <a:cubicBezTo>
                    <a:pt x="20" y="52"/>
                    <a:pt x="22" y="52"/>
                    <a:pt x="23" y="52"/>
                  </a:cubicBezTo>
                  <a:cubicBezTo>
                    <a:pt x="24" y="51"/>
                    <a:pt x="25" y="51"/>
                    <a:pt x="26" y="51"/>
                  </a:cubicBezTo>
                  <a:cubicBezTo>
                    <a:pt x="27" y="51"/>
                    <a:pt x="28" y="51"/>
                    <a:pt x="29" y="52"/>
                  </a:cubicBezTo>
                  <a:cubicBezTo>
                    <a:pt x="30" y="52"/>
                    <a:pt x="31" y="52"/>
                    <a:pt x="33" y="52"/>
                  </a:cubicBezTo>
                  <a:cubicBezTo>
                    <a:pt x="34" y="52"/>
                    <a:pt x="35" y="51"/>
                    <a:pt x="37" y="51"/>
                  </a:cubicBezTo>
                  <a:cubicBezTo>
                    <a:pt x="38" y="51"/>
                    <a:pt x="38" y="51"/>
                    <a:pt x="39" y="51"/>
                  </a:cubicBezTo>
                  <a:cubicBezTo>
                    <a:pt x="39" y="51"/>
                    <a:pt x="39" y="51"/>
                    <a:pt x="39" y="51"/>
                  </a:cubicBezTo>
                  <a:cubicBezTo>
                    <a:pt x="40" y="51"/>
                    <a:pt x="40" y="51"/>
                    <a:pt x="40" y="51"/>
                  </a:cubicBezTo>
                  <a:cubicBezTo>
                    <a:pt x="40" y="52"/>
                    <a:pt x="38" y="52"/>
                    <a:pt x="37" y="53"/>
                  </a:cubicBezTo>
                  <a:cubicBezTo>
                    <a:pt x="35" y="54"/>
                    <a:pt x="33" y="55"/>
                    <a:pt x="31" y="58"/>
                  </a:cubicBezTo>
                  <a:cubicBezTo>
                    <a:pt x="30" y="60"/>
                    <a:pt x="31" y="62"/>
                    <a:pt x="31" y="63"/>
                  </a:cubicBezTo>
                  <a:cubicBezTo>
                    <a:pt x="31" y="64"/>
                    <a:pt x="31" y="64"/>
                    <a:pt x="31" y="65"/>
                  </a:cubicBezTo>
                  <a:cubicBezTo>
                    <a:pt x="31" y="66"/>
                    <a:pt x="31" y="67"/>
                    <a:pt x="31" y="68"/>
                  </a:cubicBezTo>
                  <a:cubicBezTo>
                    <a:pt x="31" y="69"/>
                    <a:pt x="31" y="70"/>
                    <a:pt x="31" y="71"/>
                  </a:cubicBezTo>
                  <a:cubicBezTo>
                    <a:pt x="31" y="73"/>
                    <a:pt x="31" y="75"/>
                    <a:pt x="32" y="76"/>
                  </a:cubicBezTo>
                  <a:cubicBezTo>
                    <a:pt x="33" y="77"/>
                    <a:pt x="35" y="78"/>
                    <a:pt x="37" y="78"/>
                  </a:cubicBezTo>
                  <a:cubicBezTo>
                    <a:pt x="38" y="78"/>
                    <a:pt x="39" y="77"/>
                    <a:pt x="40" y="77"/>
                  </a:cubicBezTo>
                  <a:cubicBezTo>
                    <a:pt x="41" y="77"/>
                    <a:pt x="41" y="77"/>
                    <a:pt x="41" y="77"/>
                  </a:cubicBezTo>
                  <a:cubicBezTo>
                    <a:pt x="41" y="77"/>
                    <a:pt x="41" y="77"/>
                    <a:pt x="41" y="77"/>
                  </a:cubicBezTo>
                  <a:cubicBezTo>
                    <a:pt x="41" y="77"/>
                    <a:pt x="42" y="77"/>
                    <a:pt x="42" y="77"/>
                  </a:cubicBezTo>
                  <a:cubicBezTo>
                    <a:pt x="43" y="78"/>
                    <a:pt x="44" y="79"/>
                    <a:pt x="46" y="79"/>
                  </a:cubicBezTo>
                  <a:cubicBezTo>
                    <a:pt x="47" y="79"/>
                    <a:pt x="47" y="79"/>
                    <a:pt x="47" y="79"/>
                  </a:cubicBezTo>
                  <a:cubicBezTo>
                    <a:pt x="48" y="79"/>
                    <a:pt x="49" y="79"/>
                    <a:pt x="50" y="79"/>
                  </a:cubicBezTo>
                  <a:cubicBezTo>
                    <a:pt x="51" y="79"/>
                    <a:pt x="52" y="79"/>
                    <a:pt x="53" y="79"/>
                  </a:cubicBezTo>
                  <a:cubicBezTo>
                    <a:pt x="53" y="79"/>
                    <a:pt x="53" y="79"/>
                    <a:pt x="53" y="79"/>
                  </a:cubicBezTo>
                  <a:cubicBezTo>
                    <a:pt x="55" y="79"/>
                    <a:pt x="57" y="79"/>
                    <a:pt x="58" y="78"/>
                  </a:cubicBezTo>
                  <a:cubicBezTo>
                    <a:pt x="61" y="76"/>
                    <a:pt x="62" y="72"/>
                    <a:pt x="62" y="70"/>
                  </a:cubicBezTo>
                  <a:cubicBezTo>
                    <a:pt x="62" y="69"/>
                    <a:pt x="62" y="68"/>
                    <a:pt x="62" y="67"/>
                  </a:cubicBezTo>
                  <a:cubicBezTo>
                    <a:pt x="62" y="65"/>
                    <a:pt x="62" y="64"/>
                    <a:pt x="62" y="64"/>
                  </a:cubicBezTo>
                  <a:cubicBezTo>
                    <a:pt x="62" y="63"/>
                    <a:pt x="63" y="63"/>
                    <a:pt x="63" y="62"/>
                  </a:cubicBezTo>
                  <a:cubicBezTo>
                    <a:pt x="64" y="62"/>
                    <a:pt x="65" y="61"/>
                    <a:pt x="65" y="60"/>
                  </a:cubicBezTo>
                  <a:cubicBezTo>
                    <a:pt x="68" y="57"/>
                    <a:pt x="67" y="54"/>
                    <a:pt x="67" y="51"/>
                  </a:cubicBezTo>
                  <a:cubicBezTo>
                    <a:pt x="67" y="51"/>
                    <a:pt x="67" y="50"/>
                    <a:pt x="67" y="50"/>
                  </a:cubicBezTo>
                  <a:cubicBezTo>
                    <a:pt x="66" y="48"/>
                    <a:pt x="66" y="47"/>
                    <a:pt x="66" y="46"/>
                  </a:cubicBezTo>
                  <a:cubicBezTo>
                    <a:pt x="67" y="45"/>
                    <a:pt x="67" y="44"/>
                    <a:pt x="68" y="42"/>
                  </a:cubicBezTo>
                  <a:cubicBezTo>
                    <a:pt x="68" y="41"/>
                    <a:pt x="69" y="40"/>
                    <a:pt x="69" y="39"/>
                  </a:cubicBezTo>
                  <a:cubicBezTo>
                    <a:pt x="71" y="34"/>
                    <a:pt x="70" y="30"/>
                    <a:pt x="69" y="26"/>
                  </a:cubicBezTo>
                  <a:close/>
                  <a:moveTo>
                    <a:pt x="23" y="25"/>
                  </a:moveTo>
                  <a:cubicBezTo>
                    <a:pt x="23" y="26"/>
                    <a:pt x="23" y="26"/>
                    <a:pt x="23" y="27"/>
                  </a:cubicBezTo>
                  <a:cubicBezTo>
                    <a:pt x="23" y="27"/>
                    <a:pt x="23" y="26"/>
                    <a:pt x="23" y="26"/>
                  </a:cubicBezTo>
                  <a:cubicBezTo>
                    <a:pt x="23" y="26"/>
                    <a:pt x="23" y="25"/>
                    <a:pt x="23" y="25"/>
                  </a:cubicBezTo>
                  <a:cubicBezTo>
                    <a:pt x="23" y="25"/>
                    <a:pt x="23" y="25"/>
                    <a:pt x="23" y="25"/>
                  </a:cubicBezTo>
                  <a:close/>
                  <a:moveTo>
                    <a:pt x="35" y="16"/>
                  </a:moveTo>
                  <a:cubicBezTo>
                    <a:pt x="35" y="16"/>
                    <a:pt x="35" y="16"/>
                    <a:pt x="35" y="16"/>
                  </a:cubicBezTo>
                  <a:cubicBezTo>
                    <a:pt x="35" y="16"/>
                    <a:pt x="35" y="17"/>
                    <a:pt x="35" y="17"/>
                  </a:cubicBezTo>
                  <a:cubicBezTo>
                    <a:pt x="35" y="17"/>
                    <a:pt x="35" y="16"/>
                    <a:pt x="35" y="16"/>
                  </a:cubicBezTo>
                  <a:close/>
                  <a:moveTo>
                    <a:pt x="43" y="30"/>
                  </a:moveTo>
                  <a:cubicBezTo>
                    <a:pt x="42" y="29"/>
                    <a:pt x="41" y="29"/>
                    <a:pt x="40" y="28"/>
                  </a:cubicBezTo>
                  <a:cubicBezTo>
                    <a:pt x="40" y="27"/>
                    <a:pt x="40" y="27"/>
                    <a:pt x="39" y="26"/>
                  </a:cubicBezTo>
                  <a:cubicBezTo>
                    <a:pt x="38" y="25"/>
                    <a:pt x="37" y="23"/>
                    <a:pt x="37" y="22"/>
                  </a:cubicBezTo>
                  <a:cubicBezTo>
                    <a:pt x="36" y="21"/>
                    <a:pt x="36" y="21"/>
                    <a:pt x="36" y="20"/>
                  </a:cubicBezTo>
                  <a:cubicBezTo>
                    <a:pt x="36" y="20"/>
                    <a:pt x="36" y="19"/>
                    <a:pt x="36" y="18"/>
                  </a:cubicBezTo>
                  <a:cubicBezTo>
                    <a:pt x="36" y="19"/>
                    <a:pt x="36" y="19"/>
                    <a:pt x="36" y="20"/>
                  </a:cubicBezTo>
                  <a:cubicBezTo>
                    <a:pt x="37" y="21"/>
                    <a:pt x="39" y="22"/>
                    <a:pt x="40" y="22"/>
                  </a:cubicBezTo>
                  <a:cubicBezTo>
                    <a:pt x="40" y="23"/>
                    <a:pt x="40" y="23"/>
                    <a:pt x="40" y="23"/>
                  </a:cubicBezTo>
                  <a:cubicBezTo>
                    <a:pt x="43" y="23"/>
                    <a:pt x="43" y="27"/>
                    <a:pt x="43" y="30"/>
                  </a:cubicBezTo>
                  <a:close/>
                </a:path>
              </a:pathLst>
            </a:custGeom>
            <a:grp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Lato Light"/>
              </a:endParaRPr>
            </a:p>
          </p:txBody>
        </p:sp>
        <p:sp>
          <p:nvSpPr>
            <p:cNvPr id="156" name="Freeform 27"/>
            <p:cNvSpPr>
              <a:spLocks noEditPoints="1"/>
            </p:cNvSpPr>
            <p:nvPr/>
          </p:nvSpPr>
          <p:spPr bwMode="auto">
            <a:xfrm>
              <a:off x="14109676" y="4001314"/>
              <a:ext cx="4704662" cy="2713993"/>
            </a:xfrm>
            <a:custGeom>
              <a:avLst/>
              <a:gdLst>
                <a:gd name="T0" fmla="*/ 834 w 863"/>
                <a:gd name="T1" fmla="*/ 311 h 547"/>
                <a:gd name="T2" fmla="*/ 792 w 863"/>
                <a:gd name="T3" fmla="*/ 284 h 547"/>
                <a:gd name="T4" fmla="*/ 774 w 863"/>
                <a:gd name="T5" fmla="*/ 241 h 547"/>
                <a:gd name="T6" fmla="*/ 848 w 863"/>
                <a:gd name="T7" fmla="*/ 263 h 547"/>
                <a:gd name="T8" fmla="*/ 847 w 863"/>
                <a:gd name="T9" fmla="*/ 195 h 547"/>
                <a:gd name="T10" fmla="*/ 790 w 863"/>
                <a:gd name="T11" fmla="*/ 178 h 547"/>
                <a:gd name="T12" fmla="*/ 735 w 863"/>
                <a:gd name="T13" fmla="*/ 169 h 547"/>
                <a:gd name="T14" fmla="*/ 725 w 863"/>
                <a:gd name="T15" fmla="*/ 129 h 547"/>
                <a:gd name="T16" fmla="*/ 689 w 863"/>
                <a:gd name="T17" fmla="*/ 93 h 547"/>
                <a:gd name="T18" fmla="*/ 665 w 863"/>
                <a:gd name="T19" fmla="*/ 87 h 547"/>
                <a:gd name="T20" fmla="*/ 614 w 863"/>
                <a:gd name="T21" fmla="*/ 63 h 547"/>
                <a:gd name="T22" fmla="*/ 550 w 863"/>
                <a:gd name="T23" fmla="*/ 63 h 547"/>
                <a:gd name="T24" fmla="*/ 523 w 863"/>
                <a:gd name="T25" fmla="*/ 14 h 547"/>
                <a:gd name="T26" fmla="*/ 480 w 863"/>
                <a:gd name="T27" fmla="*/ 95 h 547"/>
                <a:gd name="T28" fmla="*/ 467 w 863"/>
                <a:gd name="T29" fmla="*/ 13 h 547"/>
                <a:gd name="T30" fmla="*/ 446 w 863"/>
                <a:gd name="T31" fmla="*/ 151 h 547"/>
                <a:gd name="T32" fmla="*/ 494 w 863"/>
                <a:gd name="T33" fmla="*/ 169 h 547"/>
                <a:gd name="T34" fmla="*/ 483 w 863"/>
                <a:gd name="T35" fmla="*/ 244 h 547"/>
                <a:gd name="T36" fmla="*/ 462 w 863"/>
                <a:gd name="T37" fmla="*/ 226 h 547"/>
                <a:gd name="T38" fmla="*/ 428 w 863"/>
                <a:gd name="T39" fmla="*/ 227 h 547"/>
                <a:gd name="T40" fmla="*/ 397 w 863"/>
                <a:gd name="T41" fmla="*/ 176 h 547"/>
                <a:gd name="T42" fmla="*/ 394 w 863"/>
                <a:gd name="T43" fmla="*/ 112 h 547"/>
                <a:gd name="T44" fmla="*/ 424 w 863"/>
                <a:gd name="T45" fmla="*/ 35 h 547"/>
                <a:gd name="T46" fmla="*/ 364 w 863"/>
                <a:gd name="T47" fmla="*/ 58 h 547"/>
                <a:gd name="T48" fmla="*/ 346 w 863"/>
                <a:gd name="T49" fmla="*/ 121 h 547"/>
                <a:gd name="T50" fmla="*/ 368 w 863"/>
                <a:gd name="T51" fmla="*/ 186 h 547"/>
                <a:gd name="T52" fmla="*/ 376 w 863"/>
                <a:gd name="T53" fmla="*/ 219 h 547"/>
                <a:gd name="T54" fmla="*/ 348 w 863"/>
                <a:gd name="T55" fmla="*/ 269 h 547"/>
                <a:gd name="T56" fmla="*/ 338 w 863"/>
                <a:gd name="T57" fmla="*/ 226 h 547"/>
                <a:gd name="T58" fmla="*/ 315 w 863"/>
                <a:gd name="T59" fmla="*/ 242 h 547"/>
                <a:gd name="T60" fmla="*/ 293 w 863"/>
                <a:gd name="T61" fmla="*/ 239 h 547"/>
                <a:gd name="T62" fmla="*/ 246 w 863"/>
                <a:gd name="T63" fmla="*/ 229 h 547"/>
                <a:gd name="T64" fmla="*/ 205 w 863"/>
                <a:gd name="T65" fmla="*/ 179 h 547"/>
                <a:gd name="T66" fmla="*/ 188 w 863"/>
                <a:gd name="T67" fmla="*/ 204 h 547"/>
                <a:gd name="T68" fmla="*/ 162 w 863"/>
                <a:gd name="T69" fmla="*/ 247 h 547"/>
                <a:gd name="T70" fmla="*/ 132 w 863"/>
                <a:gd name="T71" fmla="*/ 198 h 547"/>
                <a:gd name="T72" fmla="*/ 81 w 863"/>
                <a:gd name="T73" fmla="*/ 180 h 547"/>
                <a:gd name="T74" fmla="*/ 71 w 863"/>
                <a:gd name="T75" fmla="*/ 129 h 547"/>
                <a:gd name="T76" fmla="*/ 339 w 863"/>
                <a:gd name="T77" fmla="*/ 547 h 547"/>
                <a:gd name="T78" fmla="*/ 370 w 863"/>
                <a:gd name="T79" fmla="*/ 480 h 547"/>
                <a:gd name="T80" fmla="*/ 403 w 863"/>
                <a:gd name="T81" fmla="*/ 448 h 547"/>
                <a:gd name="T82" fmla="*/ 466 w 863"/>
                <a:gd name="T83" fmla="*/ 385 h 547"/>
                <a:gd name="T84" fmla="*/ 489 w 863"/>
                <a:gd name="T85" fmla="*/ 308 h 547"/>
                <a:gd name="T86" fmla="*/ 526 w 863"/>
                <a:gd name="T87" fmla="*/ 303 h 547"/>
                <a:gd name="T88" fmla="*/ 552 w 863"/>
                <a:gd name="T89" fmla="*/ 244 h 547"/>
                <a:gd name="T90" fmla="*/ 538 w 863"/>
                <a:gd name="T91" fmla="*/ 185 h 547"/>
                <a:gd name="T92" fmla="*/ 531 w 863"/>
                <a:gd name="T93" fmla="*/ 170 h 547"/>
                <a:gd name="T94" fmla="*/ 595 w 863"/>
                <a:gd name="T95" fmla="*/ 161 h 547"/>
                <a:gd name="T96" fmla="*/ 613 w 863"/>
                <a:gd name="T97" fmla="*/ 200 h 547"/>
                <a:gd name="T98" fmla="*/ 671 w 863"/>
                <a:gd name="T99" fmla="*/ 215 h 547"/>
                <a:gd name="T100" fmla="*/ 675 w 863"/>
                <a:gd name="T101" fmla="*/ 310 h 547"/>
                <a:gd name="T102" fmla="*/ 621 w 863"/>
                <a:gd name="T103" fmla="*/ 342 h 547"/>
                <a:gd name="T104" fmla="*/ 685 w 863"/>
                <a:gd name="T105" fmla="*/ 353 h 547"/>
                <a:gd name="T106" fmla="*/ 728 w 863"/>
                <a:gd name="T107" fmla="*/ 369 h 547"/>
                <a:gd name="T108" fmla="*/ 776 w 863"/>
                <a:gd name="T109" fmla="*/ 396 h 547"/>
                <a:gd name="T110" fmla="*/ 837 w 863"/>
                <a:gd name="T111" fmla="*/ 378 h 547"/>
                <a:gd name="T112" fmla="*/ 825 w 863"/>
                <a:gd name="T113" fmla="*/ 361 h 547"/>
                <a:gd name="T114" fmla="*/ 493 w 863"/>
                <a:gd name="T115" fmla="*/ 121 h 547"/>
                <a:gd name="T116" fmla="*/ 457 w 863"/>
                <a:gd name="T117" fmla="*/ 345 h 547"/>
                <a:gd name="T118" fmla="*/ 573 w 863"/>
                <a:gd name="T119" fmla="*/ 140 h 5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63" h="547">
                  <a:moveTo>
                    <a:pt x="862" y="359"/>
                  </a:moveTo>
                  <a:cubicBezTo>
                    <a:pt x="863" y="356"/>
                    <a:pt x="863" y="352"/>
                    <a:pt x="862" y="349"/>
                  </a:cubicBezTo>
                  <a:cubicBezTo>
                    <a:pt x="860" y="347"/>
                    <a:pt x="859" y="344"/>
                    <a:pt x="856" y="342"/>
                  </a:cubicBezTo>
                  <a:cubicBezTo>
                    <a:pt x="856" y="342"/>
                    <a:pt x="855" y="342"/>
                    <a:pt x="855" y="341"/>
                  </a:cubicBezTo>
                  <a:cubicBezTo>
                    <a:pt x="855" y="341"/>
                    <a:pt x="854" y="341"/>
                    <a:pt x="854" y="340"/>
                  </a:cubicBezTo>
                  <a:cubicBezTo>
                    <a:pt x="854" y="340"/>
                    <a:pt x="855" y="339"/>
                    <a:pt x="856" y="339"/>
                  </a:cubicBezTo>
                  <a:cubicBezTo>
                    <a:pt x="858" y="335"/>
                    <a:pt x="858" y="330"/>
                    <a:pt x="854" y="326"/>
                  </a:cubicBezTo>
                  <a:cubicBezTo>
                    <a:pt x="853" y="324"/>
                    <a:pt x="851" y="324"/>
                    <a:pt x="849" y="323"/>
                  </a:cubicBezTo>
                  <a:cubicBezTo>
                    <a:pt x="848" y="323"/>
                    <a:pt x="847" y="323"/>
                    <a:pt x="847" y="323"/>
                  </a:cubicBezTo>
                  <a:cubicBezTo>
                    <a:pt x="847" y="322"/>
                    <a:pt x="847" y="322"/>
                    <a:pt x="847" y="321"/>
                  </a:cubicBezTo>
                  <a:cubicBezTo>
                    <a:pt x="847" y="320"/>
                    <a:pt x="847" y="318"/>
                    <a:pt x="846" y="316"/>
                  </a:cubicBezTo>
                  <a:cubicBezTo>
                    <a:pt x="845" y="315"/>
                    <a:pt x="842" y="315"/>
                    <a:pt x="841" y="315"/>
                  </a:cubicBezTo>
                  <a:cubicBezTo>
                    <a:pt x="841" y="315"/>
                    <a:pt x="841" y="315"/>
                    <a:pt x="841" y="315"/>
                  </a:cubicBezTo>
                  <a:cubicBezTo>
                    <a:pt x="840" y="315"/>
                    <a:pt x="839" y="315"/>
                    <a:pt x="839" y="315"/>
                  </a:cubicBezTo>
                  <a:cubicBezTo>
                    <a:pt x="838" y="315"/>
                    <a:pt x="838" y="315"/>
                    <a:pt x="838" y="315"/>
                  </a:cubicBezTo>
                  <a:cubicBezTo>
                    <a:pt x="838" y="315"/>
                    <a:pt x="838" y="315"/>
                    <a:pt x="838" y="315"/>
                  </a:cubicBezTo>
                  <a:cubicBezTo>
                    <a:pt x="837" y="315"/>
                    <a:pt x="837" y="314"/>
                    <a:pt x="837" y="313"/>
                  </a:cubicBezTo>
                  <a:cubicBezTo>
                    <a:pt x="836" y="313"/>
                    <a:pt x="835" y="312"/>
                    <a:pt x="834" y="311"/>
                  </a:cubicBezTo>
                  <a:cubicBezTo>
                    <a:pt x="834" y="310"/>
                    <a:pt x="833" y="310"/>
                    <a:pt x="833" y="310"/>
                  </a:cubicBezTo>
                  <a:cubicBezTo>
                    <a:pt x="833" y="310"/>
                    <a:pt x="833" y="310"/>
                    <a:pt x="833" y="310"/>
                  </a:cubicBezTo>
                  <a:cubicBezTo>
                    <a:pt x="833" y="309"/>
                    <a:pt x="834" y="307"/>
                    <a:pt x="834" y="306"/>
                  </a:cubicBezTo>
                  <a:cubicBezTo>
                    <a:pt x="836" y="303"/>
                    <a:pt x="836" y="303"/>
                    <a:pt x="836" y="303"/>
                  </a:cubicBezTo>
                  <a:cubicBezTo>
                    <a:pt x="833" y="302"/>
                    <a:pt x="833" y="302"/>
                    <a:pt x="833" y="302"/>
                  </a:cubicBezTo>
                  <a:cubicBezTo>
                    <a:pt x="831" y="301"/>
                    <a:pt x="830" y="301"/>
                    <a:pt x="829" y="301"/>
                  </a:cubicBezTo>
                  <a:cubicBezTo>
                    <a:pt x="828" y="301"/>
                    <a:pt x="826" y="301"/>
                    <a:pt x="826" y="301"/>
                  </a:cubicBezTo>
                  <a:cubicBezTo>
                    <a:pt x="825" y="301"/>
                    <a:pt x="824" y="301"/>
                    <a:pt x="824" y="301"/>
                  </a:cubicBezTo>
                  <a:cubicBezTo>
                    <a:pt x="824" y="300"/>
                    <a:pt x="824" y="299"/>
                    <a:pt x="824" y="299"/>
                  </a:cubicBezTo>
                  <a:cubicBezTo>
                    <a:pt x="824" y="297"/>
                    <a:pt x="823" y="292"/>
                    <a:pt x="817" y="292"/>
                  </a:cubicBezTo>
                  <a:cubicBezTo>
                    <a:pt x="815" y="292"/>
                    <a:pt x="813" y="293"/>
                    <a:pt x="812" y="294"/>
                  </a:cubicBezTo>
                  <a:cubicBezTo>
                    <a:pt x="811" y="294"/>
                    <a:pt x="810" y="295"/>
                    <a:pt x="810" y="295"/>
                  </a:cubicBezTo>
                  <a:cubicBezTo>
                    <a:pt x="810" y="295"/>
                    <a:pt x="809" y="294"/>
                    <a:pt x="808" y="293"/>
                  </a:cubicBezTo>
                  <a:cubicBezTo>
                    <a:pt x="807" y="292"/>
                    <a:pt x="807" y="291"/>
                    <a:pt x="806" y="290"/>
                  </a:cubicBezTo>
                  <a:cubicBezTo>
                    <a:pt x="804" y="289"/>
                    <a:pt x="801" y="289"/>
                    <a:pt x="800" y="289"/>
                  </a:cubicBezTo>
                  <a:cubicBezTo>
                    <a:pt x="798" y="289"/>
                    <a:pt x="798" y="289"/>
                    <a:pt x="798" y="289"/>
                  </a:cubicBezTo>
                  <a:cubicBezTo>
                    <a:pt x="797" y="289"/>
                    <a:pt x="796" y="289"/>
                    <a:pt x="796" y="289"/>
                  </a:cubicBezTo>
                  <a:cubicBezTo>
                    <a:pt x="794" y="288"/>
                    <a:pt x="793" y="287"/>
                    <a:pt x="792" y="284"/>
                  </a:cubicBezTo>
                  <a:cubicBezTo>
                    <a:pt x="791" y="281"/>
                    <a:pt x="790" y="278"/>
                    <a:pt x="787" y="276"/>
                  </a:cubicBezTo>
                  <a:cubicBezTo>
                    <a:pt x="786" y="276"/>
                    <a:pt x="786" y="276"/>
                    <a:pt x="785" y="276"/>
                  </a:cubicBezTo>
                  <a:cubicBezTo>
                    <a:pt x="785" y="275"/>
                    <a:pt x="785" y="274"/>
                    <a:pt x="785" y="274"/>
                  </a:cubicBezTo>
                  <a:cubicBezTo>
                    <a:pt x="784" y="273"/>
                    <a:pt x="783" y="270"/>
                    <a:pt x="779" y="270"/>
                  </a:cubicBezTo>
                  <a:cubicBezTo>
                    <a:pt x="779" y="270"/>
                    <a:pt x="778" y="270"/>
                    <a:pt x="777" y="270"/>
                  </a:cubicBezTo>
                  <a:cubicBezTo>
                    <a:pt x="776" y="271"/>
                    <a:pt x="775" y="271"/>
                    <a:pt x="775" y="272"/>
                  </a:cubicBezTo>
                  <a:cubicBezTo>
                    <a:pt x="775" y="272"/>
                    <a:pt x="775" y="272"/>
                    <a:pt x="775" y="271"/>
                  </a:cubicBezTo>
                  <a:cubicBezTo>
                    <a:pt x="774" y="270"/>
                    <a:pt x="772" y="270"/>
                    <a:pt x="771" y="268"/>
                  </a:cubicBezTo>
                  <a:cubicBezTo>
                    <a:pt x="771" y="268"/>
                    <a:pt x="771" y="268"/>
                    <a:pt x="770" y="268"/>
                  </a:cubicBezTo>
                  <a:cubicBezTo>
                    <a:pt x="771" y="268"/>
                    <a:pt x="772" y="268"/>
                    <a:pt x="772" y="268"/>
                  </a:cubicBezTo>
                  <a:cubicBezTo>
                    <a:pt x="773" y="268"/>
                    <a:pt x="774" y="268"/>
                    <a:pt x="775" y="268"/>
                  </a:cubicBezTo>
                  <a:cubicBezTo>
                    <a:pt x="777" y="267"/>
                    <a:pt x="779" y="266"/>
                    <a:pt x="780" y="263"/>
                  </a:cubicBezTo>
                  <a:cubicBezTo>
                    <a:pt x="781" y="261"/>
                    <a:pt x="780" y="258"/>
                    <a:pt x="779" y="256"/>
                  </a:cubicBezTo>
                  <a:cubicBezTo>
                    <a:pt x="777" y="253"/>
                    <a:pt x="774" y="252"/>
                    <a:pt x="771" y="251"/>
                  </a:cubicBezTo>
                  <a:cubicBezTo>
                    <a:pt x="768" y="250"/>
                    <a:pt x="766" y="249"/>
                    <a:pt x="765" y="247"/>
                  </a:cubicBezTo>
                  <a:cubicBezTo>
                    <a:pt x="765" y="246"/>
                    <a:pt x="765" y="246"/>
                    <a:pt x="765" y="246"/>
                  </a:cubicBezTo>
                  <a:cubicBezTo>
                    <a:pt x="765" y="244"/>
                    <a:pt x="768" y="243"/>
                    <a:pt x="770" y="243"/>
                  </a:cubicBezTo>
                  <a:cubicBezTo>
                    <a:pt x="772" y="242"/>
                    <a:pt x="773" y="242"/>
                    <a:pt x="774" y="241"/>
                  </a:cubicBezTo>
                  <a:cubicBezTo>
                    <a:pt x="776" y="240"/>
                    <a:pt x="776" y="240"/>
                    <a:pt x="776" y="240"/>
                  </a:cubicBezTo>
                  <a:cubicBezTo>
                    <a:pt x="776" y="240"/>
                    <a:pt x="777" y="240"/>
                    <a:pt x="777" y="239"/>
                  </a:cubicBezTo>
                  <a:cubicBezTo>
                    <a:pt x="777" y="239"/>
                    <a:pt x="777" y="240"/>
                    <a:pt x="779" y="240"/>
                  </a:cubicBezTo>
                  <a:cubicBezTo>
                    <a:pt x="779" y="241"/>
                    <a:pt x="779" y="241"/>
                    <a:pt x="779" y="241"/>
                  </a:cubicBezTo>
                  <a:cubicBezTo>
                    <a:pt x="782" y="243"/>
                    <a:pt x="784" y="245"/>
                    <a:pt x="788" y="247"/>
                  </a:cubicBezTo>
                  <a:cubicBezTo>
                    <a:pt x="789" y="248"/>
                    <a:pt x="789" y="248"/>
                    <a:pt x="790" y="248"/>
                  </a:cubicBezTo>
                  <a:cubicBezTo>
                    <a:pt x="792" y="249"/>
                    <a:pt x="793" y="249"/>
                    <a:pt x="794" y="251"/>
                  </a:cubicBezTo>
                  <a:cubicBezTo>
                    <a:pt x="795" y="251"/>
                    <a:pt x="795" y="251"/>
                    <a:pt x="795" y="251"/>
                  </a:cubicBezTo>
                  <a:cubicBezTo>
                    <a:pt x="797" y="253"/>
                    <a:pt x="799" y="256"/>
                    <a:pt x="802" y="256"/>
                  </a:cubicBezTo>
                  <a:cubicBezTo>
                    <a:pt x="803" y="256"/>
                    <a:pt x="804" y="256"/>
                    <a:pt x="805" y="255"/>
                  </a:cubicBezTo>
                  <a:cubicBezTo>
                    <a:pt x="805" y="258"/>
                    <a:pt x="805" y="261"/>
                    <a:pt x="807" y="262"/>
                  </a:cubicBezTo>
                  <a:cubicBezTo>
                    <a:pt x="809" y="264"/>
                    <a:pt x="812" y="265"/>
                    <a:pt x="814" y="266"/>
                  </a:cubicBezTo>
                  <a:cubicBezTo>
                    <a:pt x="815" y="266"/>
                    <a:pt x="816" y="266"/>
                    <a:pt x="816" y="266"/>
                  </a:cubicBezTo>
                  <a:cubicBezTo>
                    <a:pt x="818" y="267"/>
                    <a:pt x="820" y="268"/>
                    <a:pt x="822" y="270"/>
                  </a:cubicBezTo>
                  <a:cubicBezTo>
                    <a:pt x="826" y="275"/>
                    <a:pt x="830" y="278"/>
                    <a:pt x="838" y="278"/>
                  </a:cubicBezTo>
                  <a:cubicBezTo>
                    <a:pt x="843" y="278"/>
                    <a:pt x="847" y="277"/>
                    <a:pt x="849" y="274"/>
                  </a:cubicBezTo>
                  <a:cubicBezTo>
                    <a:pt x="850" y="272"/>
                    <a:pt x="851" y="270"/>
                    <a:pt x="849" y="266"/>
                  </a:cubicBezTo>
                  <a:cubicBezTo>
                    <a:pt x="848" y="263"/>
                    <a:pt x="848" y="263"/>
                    <a:pt x="848" y="263"/>
                  </a:cubicBezTo>
                  <a:cubicBezTo>
                    <a:pt x="847" y="260"/>
                    <a:pt x="845" y="255"/>
                    <a:pt x="843" y="252"/>
                  </a:cubicBezTo>
                  <a:cubicBezTo>
                    <a:pt x="844" y="252"/>
                    <a:pt x="844" y="252"/>
                    <a:pt x="845" y="252"/>
                  </a:cubicBezTo>
                  <a:cubicBezTo>
                    <a:pt x="846" y="252"/>
                    <a:pt x="846" y="252"/>
                    <a:pt x="847" y="251"/>
                  </a:cubicBezTo>
                  <a:cubicBezTo>
                    <a:pt x="850" y="250"/>
                    <a:pt x="851" y="247"/>
                    <a:pt x="852" y="245"/>
                  </a:cubicBezTo>
                  <a:cubicBezTo>
                    <a:pt x="852" y="244"/>
                    <a:pt x="852" y="243"/>
                    <a:pt x="853" y="242"/>
                  </a:cubicBezTo>
                  <a:cubicBezTo>
                    <a:pt x="855" y="239"/>
                    <a:pt x="855" y="237"/>
                    <a:pt x="853" y="234"/>
                  </a:cubicBezTo>
                  <a:cubicBezTo>
                    <a:pt x="853" y="234"/>
                    <a:pt x="852" y="234"/>
                    <a:pt x="852" y="233"/>
                  </a:cubicBezTo>
                  <a:cubicBezTo>
                    <a:pt x="852" y="233"/>
                    <a:pt x="853" y="232"/>
                    <a:pt x="853" y="231"/>
                  </a:cubicBezTo>
                  <a:cubicBezTo>
                    <a:pt x="854" y="230"/>
                    <a:pt x="855" y="229"/>
                    <a:pt x="854" y="227"/>
                  </a:cubicBezTo>
                  <a:cubicBezTo>
                    <a:pt x="853" y="225"/>
                    <a:pt x="851" y="224"/>
                    <a:pt x="850" y="223"/>
                  </a:cubicBezTo>
                  <a:cubicBezTo>
                    <a:pt x="849" y="223"/>
                    <a:pt x="849" y="223"/>
                    <a:pt x="849" y="223"/>
                  </a:cubicBezTo>
                  <a:cubicBezTo>
                    <a:pt x="848" y="222"/>
                    <a:pt x="848" y="222"/>
                    <a:pt x="847" y="221"/>
                  </a:cubicBezTo>
                  <a:cubicBezTo>
                    <a:pt x="851" y="221"/>
                    <a:pt x="853" y="219"/>
                    <a:pt x="854" y="218"/>
                  </a:cubicBezTo>
                  <a:cubicBezTo>
                    <a:pt x="855" y="215"/>
                    <a:pt x="855" y="213"/>
                    <a:pt x="854" y="211"/>
                  </a:cubicBezTo>
                  <a:cubicBezTo>
                    <a:pt x="854" y="210"/>
                    <a:pt x="854" y="209"/>
                    <a:pt x="854" y="209"/>
                  </a:cubicBezTo>
                  <a:cubicBezTo>
                    <a:pt x="854" y="208"/>
                    <a:pt x="855" y="208"/>
                    <a:pt x="855" y="207"/>
                  </a:cubicBezTo>
                  <a:cubicBezTo>
                    <a:pt x="856" y="205"/>
                    <a:pt x="858" y="200"/>
                    <a:pt x="852" y="197"/>
                  </a:cubicBezTo>
                  <a:cubicBezTo>
                    <a:pt x="850" y="196"/>
                    <a:pt x="848" y="196"/>
                    <a:pt x="847" y="195"/>
                  </a:cubicBezTo>
                  <a:cubicBezTo>
                    <a:pt x="845" y="195"/>
                    <a:pt x="844" y="195"/>
                    <a:pt x="843" y="194"/>
                  </a:cubicBezTo>
                  <a:cubicBezTo>
                    <a:pt x="842" y="194"/>
                    <a:pt x="842" y="194"/>
                    <a:pt x="842" y="194"/>
                  </a:cubicBezTo>
                  <a:cubicBezTo>
                    <a:pt x="840" y="193"/>
                    <a:pt x="839" y="192"/>
                    <a:pt x="837" y="192"/>
                  </a:cubicBezTo>
                  <a:cubicBezTo>
                    <a:pt x="835" y="192"/>
                    <a:pt x="833" y="193"/>
                    <a:pt x="831" y="195"/>
                  </a:cubicBezTo>
                  <a:cubicBezTo>
                    <a:pt x="830" y="196"/>
                    <a:pt x="829" y="197"/>
                    <a:pt x="829" y="198"/>
                  </a:cubicBezTo>
                  <a:cubicBezTo>
                    <a:pt x="827" y="199"/>
                    <a:pt x="826" y="201"/>
                    <a:pt x="825" y="201"/>
                  </a:cubicBezTo>
                  <a:cubicBezTo>
                    <a:pt x="825" y="200"/>
                    <a:pt x="825" y="200"/>
                    <a:pt x="825" y="199"/>
                  </a:cubicBezTo>
                  <a:cubicBezTo>
                    <a:pt x="825" y="196"/>
                    <a:pt x="825" y="193"/>
                    <a:pt x="823" y="191"/>
                  </a:cubicBezTo>
                  <a:cubicBezTo>
                    <a:pt x="822" y="190"/>
                    <a:pt x="821" y="189"/>
                    <a:pt x="819" y="189"/>
                  </a:cubicBezTo>
                  <a:cubicBezTo>
                    <a:pt x="819" y="189"/>
                    <a:pt x="818" y="189"/>
                    <a:pt x="818" y="190"/>
                  </a:cubicBezTo>
                  <a:cubicBezTo>
                    <a:pt x="816" y="190"/>
                    <a:pt x="814" y="191"/>
                    <a:pt x="812" y="193"/>
                  </a:cubicBezTo>
                  <a:cubicBezTo>
                    <a:pt x="811" y="193"/>
                    <a:pt x="810" y="194"/>
                    <a:pt x="810" y="194"/>
                  </a:cubicBezTo>
                  <a:cubicBezTo>
                    <a:pt x="810" y="194"/>
                    <a:pt x="810" y="194"/>
                    <a:pt x="810" y="194"/>
                  </a:cubicBezTo>
                  <a:cubicBezTo>
                    <a:pt x="809" y="194"/>
                    <a:pt x="808" y="193"/>
                    <a:pt x="807" y="191"/>
                  </a:cubicBezTo>
                  <a:cubicBezTo>
                    <a:pt x="806" y="191"/>
                    <a:pt x="806" y="190"/>
                    <a:pt x="805" y="189"/>
                  </a:cubicBezTo>
                  <a:cubicBezTo>
                    <a:pt x="802" y="186"/>
                    <a:pt x="799" y="183"/>
                    <a:pt x="796" y="181"/>
                  </a:cubicBezTo>
                  <a:cubicBezTo>
                    <a:pt x="796" y="181"/>
                    <a:pt x="796" y="181"/>
                    <a:pt x="796" y="181"/>
                  </a:cubicBezTo>
                  <a:cubicBezTo>
                    <a:pt x="795" y="180"/>
                    <a:pt x="793" y="178"/>
                    <a:pt x="790" y="178"/>
                  </a:cubicBezTo>
                  <a:cubicBezTo>
                    <a:pt x="790" y="178"/>
                    <a:pt x="789" y="178"/>
                    <a:pt x="789" y="178"/>
                  </a:cubicBezTo>
                  <a:cubicBezTo>
                    <a:pt x="788" y="179"/>
                    <a:pt x="787" y="179"/>
                    <a:pt x="786" y="180"/>
                  </a:cubicBezTo>
                  <a:cubicBezTo>
                    <a:pt x="785" y="177"/>
                    <a:pt x="785" y="175"/>
                    <a:pt x="783" y="174"/>
                  </a:cubicBezTo>
                  <a:cubicBezTo>
                    <a:pt x="782" y="174"/>
                    <a:pt x="782" y="174"/>
                    <a:pt x="782" y="174"/>
                  </a:cubicBezTo>
                  <a:cubicBezTo>
                    <a:pt x="782" y="174"/>
                    <a:pt x="782" y="174"/>
                    <a:pt x="782" y="174"/>
                  </a:cubicBezTo>
                  <a:cubicBezTo>
                    <a:pt x="780" y="174"/>
                    <a:pt x="778" y="176"/>
                    <a:pt x="776" y="177"/>
                  </a:cubicBezTo>
                  <a:cubicBezTo>
                    <a:pt x="776" y="178"/>
                    <a:pt x="775" y="179"/>
                    <a:pt x="774" y="179"/>
                  </a:cubicBezTo>
                  <a:cubicBezTo>
                    <a:pt x="774" y="179"/>
                    <a:pt x="774" y="179"/>
                    <a:pt x="774" y="179"/>
                  </a:cubicBezTo>
                  <a:cubicBezTo>
                    <a:pt x="773" y="179"/>
                    <a:pt x="773" y="179"/>
                    <a:pt x="772" y="179"/>
                  </a:cubicBezTo>
                  <a:cubicBezTo>
                    <a:pt x="772" y="179"/>
                    <a:pt x="771" y="179"/>
                    <a:pt x="771" y="179"/>
                  </a:cubicBezTo>
                  <a:cubicBezTo>
                    <a:pt x="770" y="179"/>
                    <a:pt x="769" y="180"/>
                    <a:pt x="768" y="180"/>
                  </a:cubicBezTo>
                  <a:cubicBezTo>
                    <a:pt x="767" y="180"/>
                    <a:pt x="767" y="180"/>
                    <a:pt x="766" y="181"/>
                  </a:cubicBezTo>
                  <a:cubicBezTo>
                    <a:pt x="766" y="181"/>
                    <a:pt x="765" y="181"/>
                    <a:pt x="765" y="181"/>
                  </a:cubicBezTo>
                  <a:cubicBezTo>
                    <a:pt x="764" y="181"/>
                    <a:pt x="763" y="181"/>
                    <a:pt x="762" y="180"/>
                  </a:cubicBezTo>
                  <a:cubicBezTo>
                    <a:pt x="762" y="180"/>
                    <a:pt x="761" y="180"/>
                    <a:pt x="760" y="179"/>
                  </a:cubicBezTo>
                  <a:cubicBezTo>
                    <a:pt x="755" y="178"/>
                    <a:pt x="751" y="176"/>
                    <a:pt x="747" y="173"/>
                  </a:cubicBezTo>
                  <a:cubicBezTo>
                    <a:pt x="746" y="173"/>
                    <a:pt x="746" y="173"/>
                    <a:pt x="746" y="173"/>
                  </a:cubicBezTo>
                  <a:cubicBezTo>
                    <a:pt x="742" y="171"/>
                    <a:pt x="738" y="170"/>
                    <a:pt x="735" y="169"/>
                  </a:cubicBezTo>
                  <a:cubicBezTo>
                    <a:pt x="733" y="169"/>
                    <a:pt x="731" y="168"/>
                    <a:pt x="729" y="168"/>
                  </a:cubicBezTo>
                  <a:cubicBezTo>
                    <a:pt x="727" y="167"/>
                    <a:pt x="726" y="165"/>
                    <a:pt x="727" y="163"/>
                  </a:cubicBezTo>
                  <a:cubicBezTo>
                    <a:pt x="727" y="163"/>
                    <a:pt x="728" y="161"/>
                    <a:pt x="728" y="161"/>
                  </a:cubicBezTo>
                  <a:cubicBezTo>
                    <a:pt x="730" y="159"/>
                    <a:pt x="733" y="156"/>
                    <a:pt x="731" y="152"/>
                  </a:cubicBezTo>
                  <a:cubicBezTo>
                    <a:pt x="731" y="151"/>
                    <a:pt x="730" y="151"/>
                    <a:pt x="730" y="150"/>
                  </a:cubicBezTo>
                  <a:cubicBezTo>
                    <a:pt x="731" y="150"/>
                    <a:pt x="733" y="149"/>
                    <a:pt x="734" y="149"/>
                  </a:cubicBezTo>
                  <a:cubicBezTo>
                    <a:pt x="736" y="149"/>
                    <a:pt x="737" y="149"/>
                    <a:pt x="738" y="148"/>
                  </a:cubicBezTo>
                  <a:cubicBezTo>
                    <a:pt x="742" y="147"/>
                    <a:pt x="745" y="143"/>
                    <a:pt x="745" y="140"/>
                  </a:cubicBezTo>
                  <a:cubicBezTo>
                    <a:pt x="745" y="137"/>
                    <a:pt x="743" y="134"/>
                    <a:pt x="740" y="132"/>
                  </a:cubicBezTo>
                  <a:cubicBezTo>
                    <a:pt x="738" y="131"/>
                    <a:pt x="737" y="131"/>
                    <a:pt x="735" y="131"/>
                  </a:cubicBezTo>
                  <a:cubicBezTo>
                    <a:pt x="732" y="131"/>
                    <a:pt x="730" y="132"/>
                    <a:pt x="727" y="133"/>
                  </a:cubicBezTo>
                  <a:cubicBezTo>
                    <a:pt x="725" y="134"/>
                    <a:pt x="724" y="135"/>
                    <a:pt x="722" y="135"/>
                  </a:cubicBezTo>
                  <a:cubicBezTo>
                    <a:pt x="721" y="135"/>
                    <a:pt x="720" y="135"/>
                    <a:pt x="719" y="135"/>
                  </a:cubicBezTo>
                  <a:cubicBezTo>
                    <a:pt x="718" y="135"/>
                    <a:pt x="718" y="135"/>
                    <a:pt x="717" y="135"/>
                  </a:cubicBezTo>
                  <a:cubicBezTo>
                    <a:pt x="717" y="135"/>
                    <a:pt x="717" y="135"/>
                    <a:pt x="717" y="135"/>
                  </a:cubicBezTo>
                  <a:cubicBezTo>
                    <a:pt x="717" y="135"/>
                    <a:pt x="717" y="135"/>
                    <a:pt x="718" y="134"/>
                  </a:cubicBezTo>
                  <a:cubicBezTo>
                    <a:pt x="718" y="132"/>
                    <a:pt x="721" y="129"/>
                    <a:pt x="724" y="129"/>
                  </a:cubicBezTo>
                  <a:cubicBezTo>
                    <a:pt x="724" y="129"/>
                    <a:pt x="725" y="129"/>
                    <a:pt x="725" y="129"/>
                  </a:cubicBezTo>
                  <a:cubicBezTo>
                    <a:pt x="727" y="129"/>
                    <a:pt x="732" y="129"/>
                    <a:pt x="733" y="125"/>
                  </a:cubicBezTo>
                  <a:cubicBezTo>
                    <a:pt x="734" y="121"/>
                    <a:pt x="732" y="117"/>
                    <a:pt x="727" y="112"/>
                  </a:cubicBezTo>
                  <a:cubicBezTo>
                    <a:pt x="725" y="111"/>
                    <a:pt x="717" y="106"/>
                    <a:pt x="712" y="106"/>
                  </a:cubicBezTo>
                  <a:cubicBezTo>
                    <a:pt x="708" y="106"/>
                    <a:pt x="706" y="108"/>
                    <a:pt x="706" y="113"/>
                  </a:cubicBezTo>
                  <a:cubicBezTo>
                    <a:pt x="706" y="113"/>
                    <a:pt x="706" y="114"/>
                    <a:pt x="706" y="115"/>
                  </a:cubicBezTo>
                  <a:cubicBezTo>
                    <a:pt x="706" y="115"/>
                    <a:pt x="705" y="114"/>
                    <a:pt x="705" y="114"/>
                  </a:cubicBezTo>
                  <a:cubicBezTo>
                    <a:pt x="704" y="113"/>
                    <a:pt x="704" y="112"/>
                    <a:pt x="703" y="112"/>
                  </a:cubicBezTo>
                  <a:cubicBezTo>
                    <a:pt x="703" y="111"/>
                    <a:pt x="704" y="109"/>
                    <a:pt x="705" y="109"/>
                  </a:cubicBezTo>
                  <a:cubicBezTo>
                    <a:pt x="705" y="108"/>
                    <a:pt x="706" y="108"/>
                    <a:pt x="706" y="107"/>
                  </a:cubicBezTo>
                  <a:cubicBezTo>
                    <a:pt x="706" y="107"/>
                    <a:pt x="706" y="107"/>
                    <a:pt x="706" y="107"/>
                  </a:cubicBezTo>
                  <a:cubicBezTo>
                    <a:pt x="707" y="105"/>
                    <a:pt x="710" y="101"/>
                    <a:pt x="707" y="97"/>
                  </a:cubicBezTo>
                  <a:cubicBezTo>
                    <a:pt x="705" y="95"/>
                    <a:pt x="702" y="95"/>
                    <a:pt x="701" y="95"/>
                  </a:cubicBezTo>
                  <a:cubicBezTo>
                    <a:pt x="701" y="95"/>
                    <a:pt x="700" y="95"/>
                    <a:pt x="699" y="95"/>
                  </a:cubicBezTo>
                  <a:cubicBezTo>
                    <a:pt x="699" y="95"/>
                    <a:pt x="698" y="95"/>
                    <a:pt x="698" y="95"/>
                  </a:cubicBezTo>
                  <a:cubicBezTo>
                    <a:pt x="697" y="95"/>
                    <a:pt x="697" y="95"/>
                    <a:pt x="697" y="95"/>
                  </a:cubicBezTo>
                  <a:cubicBezTo>
                    <a:pt x="697" y="95"/>
                    <a:pt x="696" y="94"/>
                    <a:pt x="695" y="94"/>
                  </a:cubicBezTo>
                  <a:cubicBezTo>
                    <a:pt x="694" y="93"/>
                    <a:pt x="693" y="92"/>
                    <a:pt x="691" y="92"/>
                  </a:cubicBezTo>
                  <a:cubicBezTo>
                    <a:pt x="690" y="92"/>
                    <a:pt x="690" y="92"/>
                    <a:pt x="689" y="93"/>
                  </a:cubicBezTo>
                  <a:cubicBezTo>
                    <a:pt x="689" y="93"/>
                    <a:pt x="688" y="93"/>
                    <a:pt x="687" y="94"/>
                  </a:cubicBezTo>
                  <a:cubicBezTo>
                    <a:pt x="687" y="93"/>
                    <a:pt x="687" y="93"/>
                    <a:pt x="687" y="93"/>
                  </a:cubicBezTo>
                  <a:cubicBezTo>
                    <a:pt x="685" y="93"/>
                    <a:pt x="685" y="93"/>
                    <a:pt x="685" y="93"/>
                  </a:cubicBezTo>
                  <a:cubicBezTo>
                    <a:pt x="683" y="93"/>
                    <a:pt x="681" y="94"/>
                    <a:pt x="679" y="95"/>
                  </a:cubicBezTo>
                  <a:cubicBezTo>
                    <a:pt x="679" y="95"/>
                    <a:pt x="679" y="95"/>
                    <a:pt x="679" y="95"/>
                  </a:cubicBezTo>
                  <a:cubicBezTo>
                    <a:pt x="678" y="96"/>
                    <a:pt x="677" y="97"/>
                    <a:pt x="676" y="97"/>
                  </a:cubicBezTo>
                  <a:cubicBezTo>
                    <a:pt x="676" y="98"/>
                    <a:pt x="675" y="98"/>
                    <a:pt x="675" y="99"/>
                  </a:cubicBezTo>
                  <a:cubicBezTo>
                    <a:pt x="675" y="99"/>
                    <a:pt x="675" y="98"/>
                    <a:pt x="675" y="98"/>
                  </a:cubicBezTo>
                  <a:cubicBezTo>
                    <a:pt x="675" y="96"/>
                    <a:pt x="675" y="90"/>
                    <a:pt x="670" y="88"/>
                  </a:cubicBezTo>
                  <a:cubicBezTo>
                    <a:pt x="670" y="88"/>
                    <a:pt x="669" y="88"/>
                    <a:pt x="668" y="88"/>
                  </a:cubicBezTo>
                  <a:cubicBezTo>
                    <a:pt x="664" y="88"/>
                    <a:pt x="663" y="92"/>
                    <a:pt x="661" y="95"/>
                  </a:cubicBezTo>
                  <a:cubicBezTo>
                    <a:pt x="661" y="96"/>
                    <a:pt x="661" y="97"/>
                    <a:pt x="661" y="97"/>
                  </a:cubicBezTo>
                  <a:cubicBezTo>
                    <a:pt x="660" y="98"/>
                    <a:pt x="660" y="99"/>
                    <a:pt x="659" y="99"/>
                  </a:cubicBezTo>
                  <a:cubicBezTo>
                    <a:pt x="658" y="101"/>
                    <a:pt x="656" y="104"/>
                    <a:pt x="655" y="104"/>
                  </a:cubicBezTo>
                  <a:cubicBezTo>
                    <a:pt x="654" y="104"/>
                    <a:pt x="654" y="104"/>
                    <a:pt x="654" y="104"/>
                  </a:cubicBezTo>
                  <a:cubicBezTo>
                    <a:pt x="654" y="104"/>
                    <a:pt x="653" y="103"/>
                    <a:pt x="654" y="101"/>
                  </a:cubicBezTo>
                  <a:cubicBezTo>
                    <a:pt x="655" y="98"/>
                    <a:pt x="656" y="97"/>
                    <a:pt x="656" y="96"/>
                  </a:cubicBezTo>
                  <a:cubicBezTo>
                    <a:pt x="659" y="95"/>
                    <a:pt x="663" y="92"/>
                    <a:pt x="665" y="87"/>
                  </a:cubicBezTo>
                  <a:cubicBezTo>
                    <a:pt x="666" y="85"/>
                    <a:pt x="665" y="83"/>
                    <a:pt x="664" y="82"/>
                  </a:cubicBezTo>
                  <a:cubicBezTo>
                    <a:pt x="663" y="80"/>
                    <a:pt x="661" y="79"/>
                    <a:pt x="659" y="78"/>
                  </a:cubicBezTo>
                  <a:cubicBezTo>
                    <a:pt x="659" y="78"/>
                    <a:pt x="658" y="78"/>
                    <a:pt x="658" y="78"/>
                  </a:cubicBezTo>
                  <a:cubicBezTo>
                    <a:pt x="657" y="78"/>
                    <a:pt x="657" y="77"/>
                    <a:pt x="656" y="77"/>
                  </a:cubicBezTo>
                  <a:cubicBezTo>
                    <a:pt x="654" y="76"/>
                    <a:pt x="651" y="74"/>
                    <a:pt x="648" y="74"/>
                  </a:cubicBezTo>
                  <a:cubicBezTo>
                    <a:pt x="647" y="73"/>
                    <a:pt x="646" y="73"/>
                    <a:pt x="645" y="73"/>
                  </a:cubicBezTo>
                  <a:cubicBezTo>
                    <a:pt x="642" y="73"/>
                    <a:pt x="640" y="74"/>
                    <a:pt x="638" y="76"/>
                  </a:cubicBezTo>
                  <a:cubicBezTo>
                    <a:pt x="637" y="78"/>
                    <a:pt x="637" y="80"/>
                    <a:pt x="637" y="82"/>
                  </a:cubicBezTo>
                  <a:cubicBezTo>
                    <a:pt x="637" y="83"/>
                    <a:pt x="637" y="84"/>
                    <a:pt x="637" y="85"/>
                  </a:cubicBezTo>
                  <a:cubicBezTo>
                    <a:pt x="637" y="86"/>
                    <a:pt x="636" y="87"/>
                    <a:pt x="636" y="87"/>
                  </a:cubicBezTo>
                  <a:cubicBezTo>
                    <a:pt x="636" y="87"/>
                    <a:pt x="636" y="86"/>
                    <a:pt x="635" y="86"/>
                  </a:cubicBezTo>
                  <a:cubicBezTo>
                    <a:pt x="634" y="82"/>
                    <a:pt x="632" y="77"/>
                    <a:pt x="627" y="76"/>
                  </a:cubicBezTo>
                  <a:cubicBezTo>
                    <a:pt x="626" y="76"/>
                    <a:pt x="626" y="76"/>
                    <a:pt x="625" y="76"/>
                  </a:cubicBezTo>
                  <a:cubicBezTo>
                    <a:pt x="623" y="76"/>
                    <a:pt x="621" y="77"/>
                    <a:pt x="619" y="78"/>
                  </a:cubicBezTo>
                  <a:cubicBezTo>
                    <a:pt x="619" y="78"/>
                    <a:pt x="618" y="79"/>
                    <a:pt x="617" y="79"/>
                  </a:cubicBezTo>
                  <a:cubicBezTo>
                    <a:pt x="618" y="79"/>
                    <a:pt x="618" y="78"/>
                    <a:pt x="618" y="77"/>
                  </a:cubicBezTo>
                  <a:cubicBezTo>
                    <a:pt x="620" y="75"/>
                    <a:pt x="622" y="72"/>
                    <a:pt x="621" y="70"/>
                  </a:cubicBezTo>
                  <a:cubicBezTo>
                    <a:pt x="621" y="64"/>
                    <a:pt x="616" y="63"/>
                    <a:pt x="614" y="63"/>
                  </a:cubicBezTo>
                  <a:cubicBezTo>
                    <a:pt x="611" y="63"/>
                    <a:pt x="610" y="62"/>
                    <a:pt x="609" y="61"/>
                  </a:cubicBezTo>
                  <a:cubicBezTo>
                    <a:pt x="609" y="60"/>
                    <a:pt x="608" y="59"/>
                    <a:pt x="608" y="58"/>
                  </a:cubicBezTo>
                  <a:cubicBezTo>
                    <a:pt x="608" y="56"/>
                    <a:pt x="607" y="55"/>
                    <a:pt x="607" y="54"/>
                  </a:cubicBezTo>
                  <a:cubicBezTo>
                    <a:pt x="605" y="50"/>
                    <a:pt x="600" y="47"/>
                    <a:pt x="596" y="46"/>
                  </a:cubicBezTo>
                  <a:cubicBezTo>
                    <a:pt x="596" y="46"/>
                    <a:pt x="595" y="46"/>
                    <a:pt x="595" y="46"/>
                  </a:cubicBezTo>
                  <a:cubicBezTo>
                    <a:pt x="594" y="46"/>
                    <a:pt x="593" y="46"/>
                    <a:pt x="593" y="47"/>
                  </a:cubicBezTo>
                  <a:cubicBezTo>
                    <a:pt x="592" y="47"/>
                    <a:pt x="591" y="47"/>
                    <a:pt x="591" y="47"/>
                  </a:cubicBezTo>
                  <a:cubicBezTo>
                    <a:pt x="590" y="47"/>
                    <a:pt x="590" y="47"/>
                    <a:pt x="589" y="47"/>
                  </a:cubicBezTo>
                  <a:cubicBezTo>
                    <a:pt x="588" y="46"/>
                    <a:pt x="587" y="46"/>
                    <a:pt x="586" y="45"/>
                  </a:cubicBezTo>
                  <a:cubicBezTo>
                    <a:pt x="584" y="44"/>
                    <a:pt x="581" y="43"/>
                    <a:pt x="578" y="43"/>
                  </a:cubicBezTo>
                  <a:cubicBezTo>
                    <a:pt x="578" y="43"/>
                    <a:pt x="577" y="43"/>
                    <a:pt x="576" y="44"/>
                  </a:cubicBezTo>
                  <a:cubicBezTo>
                    <a:pt x="572" y="44"/>
                    <a:pt x="568" y="47"/>
                    <a:pt x="564" y="52"/>
                  </a:cubicBezTo>
                  <a:cubicBezTo>
                    <a:pt x="561" y="57"/>
                    <a:pt x="560" y="60"/>
                    <a:pt x="564" y="65"/>
                  </a:cubicBezTo>
                  <a:cubicBezTo>
                    <a:pt x="564" y="65"/>
                    <a:pt x="564" y="65"/>
                    <a:pt x="564" y="65"/>
                  </a:cubicBezTo>
                  <a:cubicBezTo>
                    <a:pt x="563" y="66"/>
                    <a:pt x="562" y="66"/>
                    <a:pt x="561" y="67"/>
                  </a:cubicBezTo>
                  <a:cubicBezTo>
                    <a:pt x="560" y="65"/>
                    <a:pt x="557" y="64"/>
                    <a:pt x="555" y="64"/>
                  </a:cubicBezTo>
                  <a:cubicBezTo>
                    <a:pt x="555" y="64"/>
                    <a:pt x="554" y="64"/>
                    <a:pt x="554" y="63"/>
                  </a:cubicBezTo>
                  <a:cubicBezTo>
                    <a:pt x="553" y="63"/>
                    <a:pt x="551" y="63"/>
                    <a:pt x="550" y="63"/>
                  </a:cubicBezTo>
                  <a:cubicBezTo>
                    <a:pt x="549" y="63"/>
                    <a:pt x="549" y="63"/>
                    <a:pt x="549" y="63"/>
                  </a:cubicBezTo>
                  <a:cubicBezTo>
                    <a:pt x="549" y="63"/>
                    <a:pt x="549" y="63"/>
                    <a:pt x="549" y="63"/>
                  </a:cubicBezTo>
                  <a:cubicBezTo>
                    <a:pt x="545" y="63"/>
                    <a:pt x="544" y="67"/>
                    <a:pt x="544" y="70"/>
                  </a:cubicBezTo>
                  <a:cubicBezTo>
                    <a:pt x="543" y="70"/>
                    <a:pt x="543" y="71"/>
                    <a:pt x="543" y="71"/>
                  </a:cubicBezTo>
                  <a:cubicBezTo>
                    <a:pt x="542" y="74"/>
                    <a:pt x="541" y="76"/>
                    <a:pt x="541" y="77"/>
                  </a:cubicBezTo>
                  <a:cubicBezTo>
                    <a:pt x="540" y="76"/>
                    <a:pt x="540" y="74"/>
                    <a:pt x="540" y="72"/>
                  </a:cubicBezTo>
                  <a:cubicBezTo>
                    <a:pt x="540" y="72"/>
                    <a:pt x="540" y="71"/>
                    <a:pt x="540" y="71"/>
                  </a:cubicBezTo>
                  <a:cubicBezTo>
                    <a:pt x="540" y="70"/>
                    <a:pt x="540" y="69"/>
                    <a:pt x="540" y="69"/>
                  </a:cubicBezTo>
                  <a:cubicBezTo>
                    <a:pt x="540" y="66"/>
                    <a:pt x="539" y="64"/>
                    <a:pt x="540" y="62"/>
                  </a:cubicBezTo>
                  <a:cubicBezTo>
                    <a:pt x="540" y="62"/>
                    <a:pt x="540" y="62"/>
                    <a:pt x="541" y="61"/>
                  </a:cubicBezTo>
                  <a:cubicBezTo>
                    <a:pt x="542" y="60"/>
                    <a:pt x="543" y="60"/>
                    <a:pt x="543" y="58"/>
                  </a:cubicBezTo>
                  <a:cubicBezTo>
                    <a:pt x="547" y="52"/>
                    <a:pt x="543" y="47"/>
                    <a:pt x="541" y="43"/>
                  </a:cubicBezTo>
                  <a:cubicBezTo>
                    <a:pt x="540" y="42"/>
                    <a:pt x="539" y="41"/>
                    <a:pt x="539" y="40"/>
                  </a:cubicBezTo>
                  <a:cubicBezTo>
                    <a:pt x="538" y="38"/>
                    <a:pt x="537" y="37"/>
                    <a:pt x="536" y="36"/>
                  </a:cubicBezTo>
                  <a:cubicBezTo>
                    <a:pt x="535" y="34"/>
                    <a:pt x="534" y="33"/>
                    <a:pt x="533" y="32"/>
                  </a:cubicBezTo>
                  <a:cubicBezTo>
                    <a:pt x="533" y="31"/>
                    <a:pt x="533" y="30"/>
                    <a:pt x="533" y="29"/>
                  </a:cubicBezTo>
                  <a:cubicBezTo>
                    <a:pt x="532" y="28"/>
                    <a:pt x="532" y="27"/>
                    <a:pt x="532" y="26"/>
                  </a:cubicBezTo>
                  <a:cubicBezTo>
                    <a:pt x="531" y="21"/>
                    <a:pt x="527" y="16"/>
                    <a:pt x="523" y="14"/>
                  </a:cubicBezTo>
                  <a:cubicBezTo>
                    <a:pt x="522" y="13"/>
                    <a:pt x="521" y="13"/>
                    <a:pt x="519" y="13"/>
                  </a:cubicBezTo>
                  <a:cubicBezTo>
                    <a:pt x="517" y="13"/>
                    <a:pt x="515" y="14"/>
                    <a:pt x="513" y="15"/>
                  </a:cubicBezTo>
                  <a:cubicBezTo>
                    <a:pt x="512" y="16"/>
                    <a:pt x="511" y="16"/>
                    <a:pt x="510" y="17"/>
                  </a:cubicBezTo>
                  <a:cubicBezTo>
                    <a:pt x="509" y="17"/>
                    <a:pt x="509" y="17"/>
                    <a:pt x="508" y="17"/>
                  </a:cubicBezTo>
                  <a:cubicBezTo>
                    <a:pt x="506" y="18"/>
                    <a:pt x="504" y="18"/>
                    <a:pt x="501" y="20"/>
                  </a:cubicBezTo>
                  <a:cubicBezTo>
                    <a:pt x="496" y="23"/>
                    <a:pt x="491" y="28"/>
                    <a:pt x="487" y="33"/>
                  </a:cubicBezTo>
                  <a:cubicBezTo>
                    <a:pt x="479" y="43"/>
                    <a:pt x="473" y="57"/>
                    <a:pt x="479" y="67"/>
                  </a:cubicBezTo>
                  <a:cubicBezTo>
                    <a:pt x="480" y="68"/>
                    <a:pt x="482" y="70"/>
                    <a:pt x="484" y="71"/>
                  </a:cubicBezTo>
                  <a:cubicBezTo>
                    <a:pt x="485" y="72"/>
                    <a:pt x="488" y="74"/>
                    <a:pt x="489" y="75"/>
                  </a:cubicBezTo>
                  <a:cubicBezTo>
                    <a:pt x="488" y="76"/>
                    <a:pt x="488" y="76"/>
                    <a:pt x="487" y="76"/>
                  </a:cubicBezTo>
                  <a:cubicBezTo>
                    <a:pt x="487" y="76"/>
                    <a:pt x="486" y="77"/>
                    <a:pt x="486" y="77"/>
                  </a:cubicBezTo>
                  <a:cubicBezTo>
                    <a:pt x="484" y="79"/>
                    <a:pt x="481" y="81"/>
                    <a:pt x="479" y="85"/>
                  </a:cubicBezTo>
                  <a:cubicBezTo>
                    <a:pt x="476" y="94"/>
                    <a:pt x="485" y="100"/>
                    <a:pt x="489" y="102"/>
                  </a:cubicBezTo>
                  <a:cubicBezTo>
                    <a:pt x="493" y="105"/>
                    <a:pt x="495" y="106"/>
                    <a:pt x="494" y="110"/>
                  </a:cubicBezTo>
                  <a:cubicBezTo>
                    <a:pt x="494" y="111"/>
                    <a:pt x="494" y="111"/>
                    <a:pt x="494" y="112"/>
                  </a:cubicBezTo>
                  <a:cubicBezTo>
                    <a:pt x="494" y="108"/>
                    <a:pt x="490" y="106"/>
                    <a:pt x="487" y="104"/>
                  </a:cubicBezTo>
                  <a:cubicBezTo>
                    <a:pt x="486" y="103"/>
                    <a:pt x="484" y="102"/>
                    <a:pt x="483" y="101"/>
                  </a:cubicBezTo>
                  <a:cubicBezTo>
                    <a:pt x="482" y="100"/>
                    <a:pt x="481" y="97"/>
                    <a:pt x="480" y="95"/>
                  </a:cubicBezTo>
                  <a:cubicBezTo>
                    <a:pt x="480" y="94"/>
                    <a:pt x="479" y="93"/>
                    <a:pt x="478" y="91"/>
                  </a:cubicBezTo>
                  <a:cubicBezTo>
                    <a:pt x="478" y="90"/>
                    <a:pt x="478" y="90"/>
                    <a:pt x="478" y="90"/>
                  </a:cubicBezTo>
                  <a:cubicBezTo>
                    <a:pt x="476" y="87"/>
                    <a:pt x="475" y="86"/>
                    <a:pt x="475" y="83"/>
                  </a:cubicBezTo>
                  <a:cubicBezTo>
                    <a:pt x="475" y="81"/>
                    <a:pt x="475" y="80"/>
                    <a:pt x="476" y="78"/>
                  </a:cubicBezTo>
                  <a:cubicBezTo>
                    <a:pt x="476" y="73"/>
                    <a:pt x="477" y="68"/>
                    <a:pt x="473" y="62"/>
                  </a:cubicBezTo>
                  <a:cubicBezTo>
                    <a:pt x="473" y="62"/>
                    <a:pt x="472" y="61"/>
                    <a:pt x="472" y="61"/>
                  </a:cubicBezTo>
                  <a:cubicBezTo>
                    <a:pt x="471" y="60"/>
                    <a:pt x="471" y="59"/>
                    <a:pt x="471" y="58"/>
                  </a:cubicBezTo>
                  <a:cubicBezTo>
                    <a:pt x="471" y="55"/>
                    <a:pt x="472" y="51"/>
                    <a:pt x="473" y="49"/>
                  </a:cubicBezTo>
                  <a:cubicBezTo>
                    <a:pt x="474" y="46"/>
                    <a:pt x="475" y="43"/>
                    <a:pt x="477" y="41"/>
                  </a:cubicBezTo>
                  <a:cubicBezTo>
                    <a:pt x="477" y="40"/>
                    <a:pt x="478" y="39"/>
                    <a:pt x="478" y="38"/>
                  </a:cubicBezTo>
                  <a:cubicBezTo>
                    <a:pt x="479" y="36"/>
                    <a:pt x="481" y="33"/>
                    <a:pt x="483" y="31"/>
                  </a:cubicBezTo>
                  <a:cubicBezTo>
                    <a:pt x="483" y="30"/>
                    <a:pt x="484" y="30"/>
                    <a:pt x="485" y="29"/>
                  </a:cubicBezTo>
                  <a:cubicBezTo>
                    <a:pt x="487" y="25"/>
                    <a:pt x="489" y="22"/>
                    <a:pt x="489" y="17"/>
                  </a:cubicBezTo>
                  <a:cubicBezTo>
                    <a:pt x="488" y="14"/>
                    <a:pt x="488" y="14"/>
                    <a:pt x="488" y="14"/>
                  </a:cubicBezTo>
                  <a:cubicBezTo>
                    <a:pt x="486" y="14"/>
                    <a:pt x="486" y="14"/>
                    <a:pt x="486" y="14"/>
                  </a:cubicBezTo>
                  <a:cubicBezTo>
                    <a:pt x="481" y="14"/>
                    <a:pt x="477" y="14"/>
                    <a:pt x="473" y="13"/>
                  </a:cubicBezTo>
                  <a:cubicBezTo>
                    <a:pt x="470" y="13"/>
                    <a:pt x="470" y="13"/>
                    <a:pt x="470" y="13"/>
                  </a:cubicBezTo>
                  <a:cubicBezTo>
                    <a:pt x="469" y="13"/>
                    <a:pt x="468" y="13"/>
                    <a:pt x="467" y="13"/>
                  </a:cubicBezTo>
                  <a:cubicBezTo>
                    <a:pt x="464" y="13"/>
                    <a:pt x="462" y="13"/>
                    <a:pt x="460" y="15"/>
                  </a:cubicBezTo>
                  <a:cubicBezTo>
                    <a:pt x="459" y="16"/>
                    <a:pt x="459" y="16"/>
                    <a:pt x="458" y="17"/>
                  </a:cubicBezTo>
                  <a:cubicBezTo>
                    <a:pt x="455" y="19"/>
                    <a:pt x="451" y="22"/>
                    <a:pt x="449" y="25"/>
                  </a:cubicBezTo>
                  <a:cubicBezTo>
                    <a:pt x="448" y="27"/>
                    <a:pt x="448" y="27"/>
                    <a:pt x="448" y="27"/>
                  </a:cubicBezTo>
                  <a:cubicBezTo>
                    <a:pt x="443" y="36"/>
                    <a:pt x="437" y="44"/>
                    <a:pt x="434" y="54"/>
                  </a:cubicBezTo>
                  <a:cubicBezTo>
                    <a:pt x="430" y="68"/>
                    <a:pt x="426" y="89"/>
                    <a:pt x="428" y="108"/>
                  </a:cubicBezTo>
                  <a:cubicBezTo>
                    <a:pt x="430" y="115"/>
                    <a:pt x="434" y="119"/>
                    <a:pt x="441" y="121"/>
                  </a:cubicBezTo>
                  <a:cubicBezTo>
                    <a:pt x="444" y="122"/>
                    <a:pt x="446" y="122"/>
                    <a:pt x="449" y="122"/>
                  </a:cubicBezTo>
                  <a:cubicBezTo>
                    <a:pt x="450" y="122"/>
                    <a:pt x="450" y="122"/>
                    <a:pt x="450" y="122"/>
                  </a:cubicBezTo>
                  <a:cubicBezTo>
                    <a:pt x="454" y="122"/>
                    <a:pt x="461" y="126"/>
                    <a:pt x="461" y="129"/>
                  </a:cubicBezTo>
                  <a:cubicBezTo>
                    <a:pt x="461" y="129"/>
                    <a:pt x="461" y="129"/>
                    <a:pt x="460" y="129"/>
                  </a:cubicBezTo>
                  <a:cubicBezTo>
                    <a:pt x="458" y="129"/>
                    <a:pt x="453" y="127"/>
                    <a:pt x="452" y="126"/>
                  </a:cubicBezTo>
                  <a:cubicBezTo>
                    <a:pt x="452" y="126"/>
                    <a:pt x="450" y="126"/>
                    <a:pt x="449" y="125"/>
                  </a:cubicBezTo>
                  <a:cubicBezTo>
                    <a:pt x="447" y="124"/>
                    <a:pt x="443" y="123"/>
                    <a:pt x="440" y="123"/>
                  </a:cubicBezTo>
                  <a:cubicBezTo>
                    <a:pt x="438" y="123"/>
                    <a:pt x="437" y="124"/>
                    <a:pt x="436" y="125"/>
                  </a:cubicBezTo>
                  <a:cubicBezTo>
                    <a:pt x="431" y="129"/>
                    <a:pt x="434" y="134"/>
                    <a:pt x="436" y="137"/>
                  </a:cubicBezTo>
                  <a:cubicBezTo>
                    <a:pt x="437" y="138"/>
                    <a:pt x="437" y="139"/>
                    <a:pt x="437" y="139"/>
                  </a:cubicBezTo>
                  <a:cubicBezTo>
                    <a:pt x="439" y="145"/>
                    <a:pt x="442" y="147"/>
                    <a:pt x="446" y="151"/>
                  </a:cubicBezTo>
                  <a:cubicBezTo>
                    <a:pt x="452" y="156"/>
                    <a:pt x="460" y="157"/>
                    <a:pt x="463" y="157"/>
                  </a:cubicBezTo>
                  <a:cubicBezTo>
                    <a:pt x="463" y="157"/>
                    <a:pt x="464" y="157"/>
                    <a:pt x="464" y="157"/>
                  </a:cubicBezTo>
                  <a:cubicBezTo>
                    <a:pt x="466" y="157"/>
                    <a:pt x="468" y="157"/>
                    <a:pt x="469" y="156"/>
                  </a:cubicBezTo>
                  <a:cubicBezTo>
                    <a:pt x="470" y="156"/>
                    <a:pt x="471" y="156"/>
                    <a:pt x="472" y="156"/>
                  </a:cubicBezTo>
                  <a:cubicBezTo>
                    <a:pt x="472" y="156"/>
                    <a:pt x="473" y="156"/>
                    <a:pt x="474" y="158"/>
                  </a:cubicBezTo>
                  <a:cubicBezTo>
                    <a:pt x="475" y="159"/>
                    <a:pt x="475" y="159"/>
                    <a:pt x="475" y="159"/>
                  </a:cubicBezTo>
                  <a:cubicBezTo>
                    <a:pt x="477" y="162"/>
                    <a:pt x="480" y="166"/>
                    <a:pt x="484" y="167"/>
                  </a:cubicBezTo>
                  <a:cubicBezTo>
                    <a:pt x="485" y="167"/>
                    <a:pt x="485" y="167"/>
                    <a:pt x="486" y="167"/>
                  </a:cubicBezTo>
                  <a:cubicBezTo>
                    <a:pt x="488" y="167"/>
                    <a:pt x="489" y="166"/>
                    <a:pt x="491" y="166"/>
                  </a:cubicBezTo>
                  <a:cubicBezTo>
                    <a:pt x="492" y="165"/>
                    <a:pt x="493" y="165"/>
                    <a:pt x="494" y="165"/>
                  </a:cubicBezTo>
                  <a:cubicBezTo>
                    <a:pt x="494" y="165"/>
                    <a:pt x="495" y="165"/>
                    <a:pt x="495" y="165"/>
                  </a:cubicBezTo>
                  <a:cubicBezTo>
                    <a:pt x="498" y="166"/>
                    <a:pt x="498" y="166"/>
                    <a:pt x="498" y="166"/>
                  </a:cubicBezTo>
                  <a:cubicBezTo>
                    <a:pt x="500" y="166"/>
                    <a:pt x="502" y="167"/>
                    <a:pt x="505" y="167"/>
                  </a:cubicBezTo>
                  <a:cubicBezTo>
                    <a:pt x="503" y="167"/>
                    <a:pt x="501" y="168"/>
                    <a:pt x="500" y="168"/>
                  </a:cubicBezTo>
                  <a:cubicBezTo>
                    <a:pt x="499" y="169"/>
                    <a:pt x="499" y="169"/>
                    <a:pt x="498" y="169"/>
                  </a:cubicBezTo>
                  <a:cubicBezTo>
                    <a:pt x="497" y="169"/>
                    <a:pt x="496" y="169"/>
                    <a:pt x="495" y="169"/>
                  </a:cubicBezTo>
                  <a:cubicBezTo>
                    <a:pt x="495" y="169"/>
                    <a:pt x="495" y="169"/>
                    <a:pt x="495" y="169"/>
                  </a:cubicBezTo>
                  <a:cubicBezTo>
                    <a:pt x="495" y="169"/>
                    <a:pt x="494" y="169"/>
                    <a:pt x="494" y="169"/>
                  </a:cubicBezTo>
                  <a:cubicBezTo>
                    <a:pt x="494" y="169"/>
                    <a:pt x="493" y="169"/>
                    <a:pt x="492" y="169"/>
                  </a:cubicBezTo>
                  <a:cubicBezTo>
                    <a:pt x="492" y="169"/>
                    <a:pt x="491" y="169"/>
                    <a:pt x="491" y="169"/>
                  </a:cubicBezTo>
                  <a:cubicBezTo>
                    <a:pt x="487" y="171"/>
                    <a:pt x="487" y="176"/>
                    <a:pt x="488" y="181"/>
                  </a:cubicBezTo>
                  <a:cubicBezTo>
                    <a:pt x="488" y="181"/>
                    <a:pt x="488" y="182"/>
                    <a:pt x="488" y="182"/>
                  </a:cubicBezTo>
                  <a:cubicBezTo>
                    <a:pt x="488" y="186"/>
                    <a:pt x="488" y="190"/>
                    <a:pt x="489" y="193"/>
                  </a:cubicBezTo>
                  <a:cubicBezTo>
                    <a:pt x="490" y="198"/>
                    <a:pt x="494" y="199"/>
                    <a:pt x="497" y="199"/>
                  </a:cubicBezTo>
                  <a:cubicBezTo>
                    <a:pt x="497" y="200"/>
                    <a:pt x="497" y="200"/>
                    <a:pt x="497" y="201"/>
                  </a:cubicBezTo>
                  <a:cubicBezTo>
                    <a:pt x="497" y="201"/>
                    <a:pt x="497" y="202"/>
                    <a:pt x="497" y="203"/>
                  </a:cubicBezTo>
                  <a:cubicBezTo>
                    <a:pt x="497" y="203"/>
                    <a:pt x="497" y="204"/>
                    <a:pt x="497" y="204"/>
                  </a:cubicBezTo>
                  <a:cubicBezTo>
                    <a:pt x="497" y="206"/>
                    <a:pt x="497" y="209"/>
                    <a:pt x="496" y="210"/>
                  </a:cubicBezTo>
                  <a:cubicBezTo>
                    <a:pt x="495" y="210"/>
                    <a:pt x="494" y="211"/>
                    <a:pt x="494" y="211"/>
                  </a:cubicBezTo>
                  <a:cubicBezTo>
                    <a:pt x="492" y="212"/>
                    <a:pt x="489" y="213"/>
                    <a:pt x="488" y="215"/>
                  </a:cubicBezTo>
                  <a:cubicBezTo>
                    <a:pt x="487" y="217"/>
                    <a:pt x="487" y="220"/>
                    <a:pt x="487" y="223"/>
                  </a:cubicBezTo>
                  <a:cubicBezTo>
                    <a:pt x="487" y="224"/>
                    <a:pt x="487" y="225"/>
                    <a:pt x="486" y="226"/>
                  </a:cubicBezTo>
                  <a:cubicBezTo>
                    <a:pt x="486" y="229"/>
                    <a:pt x="486" y="231"/>
                    <a:pt x="486" y="234"/>
                  </a:cubicBezTo>
                  <a:cubicBezTo>
                    <a:pt x="486" y="237"/>
                    <a:pt x="486" y="240"/>
                    <a:pt x="485" y="243"/>
                  </a:cubicBezTo>
                  <a:cubicBezTo>
                    <a:pt x="485" y="243"/>
                    <a:pt x="485" y="243"/>
                    <a:pt x="484" y="243"/>
                  </a:cubicBezTo>
                  <a:cubicBezTo>
                    <a:pt x="484" y="244"/>
                    <a:pt x="484" y="244"/>
                    <a:pt x="483" y="244"/>
                  </a:cubicBezTo>
                  <a:cubicBezTo>
                    <a:pt x="481" y="246"/>
                    <a:pt x="479" y="250"/>
                    <a:pt x="478" y="254"/>
                  </a:cubicBezTo>
                  <a:cubicBezTo>
                    <a:pt x="478" y="255"/>
                    <a:pt x="478" y="257"/>
                    <a:pt x="478" y="258"/>
                  </a:cubicBezTo>
                  <a:cubicBezTo>
                    <a:pt x="478" y="260"/>
                    <a:pt x="478" y="262"/>
                    <a:pt x="478" y="263"/>
                  </a:cubicBezTo>
                  <a:cubicBezTo>
                    <a:pt x="477" y="263"/>
                    <a:pt x="477" y="264"/>
                    <a:pt x="476" y="264"/>
                  </a:cubicBezTo>
                  <a:cubicBezTo>
                    <a:pt x="475" y="264"/>
                    <a:pt x="474" y="265"/>
                    <a:pt x="473" y="266"/>
                  </a:cubicBezTo>
                  <a:cubicBezTo>
                    <a:pt x="472" y="267"/>
                    <a:pt x="471" y="268"/>
                    <a:pt x="471" y="269"/>
                  </a:cubicBezTo>
                  <a:cubicBezTo>
                    <a:pt x="470" y="268"/>
                    <a:pt x="469" y="266"/>
                    <a:pt x="468" y="264"/>
                  </a:cubicBezTo>
                  <a:cubicBezTo>
                    <a:pt x="467" y="262"/>
                    <a:pt x="465" y="260"/>
                    <a:pt x="463" y="258"/>
                  </a:cubicBezTo>
                  <a:cubicBezTo>
                    <a:pt x="463" y="258"/>
                    <a:pt x="463" y="258"/>
                    <a:pt x="463" y="258"/>
                  </a:cubicBezTo>
                  <a:cubicBezTo>
                    <a:pt x="461" y="257"/>
                    <a:pt x="460" y="255"/>
                    <a:pt x="459" y="253"/>
                  </a:cubicBezTo>
                  <a:cubicBezTo>
                    <a:pt x="458" y="251"/>
                    <a:pt x="457" y="251"/>
                    <a:pt x="457" y="250"/>
                  </a:cubicBezTo>
                  <a:cubicBezTo>
                    <a:pt x="457" y="248"/>
                    <a:pt x="457" y="248"/>
                    <a:pt x="457" y="248"/>
                  </a:cubicBezTo>
                  <a:cubicBezTo>
                    <a:pt x="458" y="246"/>
                    <a:pt x="458" y="243"/>
                    <a:pt x="457" y="241"/>
                  </a:cubicBezTo>
                  <a:cubicBezTo>
                    <a:pt x="457" y="240"/>
                    <a:pt x="457" y="240"/>
                    <a:pt x="457" y="240"/>
                  </a:cubicBezTo>
                  <a:cubicBezTo>
                    <a:pt x="457" y="239"/>
                    <a:pt x="456" y="237"/>
                    <a:pt x="456" y="237"/>
                  </a:cubicBezTo>
                  <a:cubicBezTo>
                    <a:pt x="457" y="236"/>
                    <a:pt x="458" y="235"/>
                    <a:pt x="458" y="234"/>
                  </a:cubicBezTo>
                  <a:cubicBezTo>
                    <a:pt x="459" y="233"/>
                    <a:pt x="459" y="233"/>
                    <a:pt x="459" y="233"/>
                  </a:cubicBezTo>
                  <a:cubicBezTo>
                    <a:pt x="461" y="231"/>
                    <a:pt x="462" y="228"/>
                    <a:pt x="462" y="226"/>
                  </a:cubicBezTo>
                  <a:cubicBezTo>
                    <a:pt x="462" y="225"/>
                    <a:pt x="462" y="224"/>
                    <a:pt x="462" y="223"/>
                  </a:cubicBezTo>
                  <a:cubicBezTo>
                    <a:pt x="462" y="220"/>
                    <a:pt x="463" y="216"/>
                    <a:pt x="461" y="212"/>
                  </a:cubicBezTo>
                  <a:cubicBezTo>
                    <a:pt x="460" y="211"/>
                    <a:pt x="459" y="210"/>
                    <a:pt x="459" y="209"/>
                  </a:cubicBezTo>
                  <a:cubicBezTo>
                    <a:pt x="458" y="208"/>
                    <a:pt x="458" y="208"/>
                    <a:pt x="457" y="207"/>
                  </a:cubicBezTo>
                  <a:cubicBezTo>
                    <a:pt x="456" y="205"/>
                    <a:pt x="454" y="204"/>
                    <a:pt x="452" y="202"/>
                  </a:cubicBezTo>
                  <a:cubicBezTo>
                    <a:pt x="452" y="201"/>
                    <a:pt x="451" y="201"/>
                    <a:pt x="450" y="200"/>
                  </a:cubicBezTo>
                  <a:cubicBezTo>
                    <a:pt x="449" y="200"/>
                    <a:pt x="448" y="199"/>
                    <a:pt x="448" y="199"/>
                  </a:cubicBezTo>
                  <a:cubicBezTo>
                    <a:pt x="448" y="198"/>
                    <a:pt x="448" y="198"/>
                    <a:pt x="447" y="197"/>
                  </a:cubicBezTo>
                  <a:cubicBezTo>
                    <a:pt x="446" y="196"/>
                    <a:pt x="444" y="192"/>
                    <a:pt x="441" y="192"/>
                  </a:cubicBezTo>
                  <a:cubicBezTo>
                    <a:pt x="440" y="192"/>
                    <a:pt x="440" y="192"/>
                    <a:pt x="440" y="192"/>
                  </a:cubicBezTo>
                  <a:cubicBezTo>
                    <a:pt x="435" y="193"/>
                    <a:pt x="435" y="197"/>
                    <a:pt x="435" y="199"/>
                  </a:cubicBezTo>
                  <a:cubicBezTo>
                    <a:pt x="435" y="199"/>
                    <a:pt x="434" y="200"/>
                    <a:pt x="434" y="201"/>
                  </a:cubicBezTo>
                  <a:cubicBezTo>
                    <a:pt x="433" y="202"/>
                    <a:pt x="433" y="203"/>
                    <a:pt x="432" y="205"/>
                  </a:cubicBezTo>
                  <a:cubicBezTo>
                    <a:pt x="432" y="206"/>
                    <a:pt x="432" y="206"/>
                    <a:pt x="432" y="206"/>
                  </a:cubicBezTo>
                  <a:cubicBezTo>
                    <a:pt x="432" y="208"/>
                    <a:pt x="432" y="210"/>
                    <a:pt x="432" y="212"/>
                  </a:cubicBezTo>
                  <a:cubicBezTo>
                    <a:pt x="432" y="215"/>
                    <a:pt x="431" y="217"/>
                    <a:pt x="429" y="220"/>
                  </a:cubicBezTo>
                  <a:cubicBezTo>
                    <a:pt x="429" y="221"/>
                    <a:pt x="429" y="222"/>
                    <a:pt x="428" y="223"/>
                  </a:cubicBezTo>
                  <a:cubicBezTo>
                    <a:pt x="428" y="224"/>
                    <a:pt x="428" y="226"/>
                    <a:pt x="428" y="227"/>
                  </a:cubicBezTo>
                  <a:cubicBezTo>
                    <a:pt x="428" y="230"/>
                    <a:pt x="427" y="230"/>
                    <a:pt x="427" y="231"/>
                  </a:cubicBezTo>
                  <a:cubicBezTo>
                    <a:pt x="427" y="231"/>
                    <a:pt x="426" y="230"/>
                    <a:pt x="425" y="222"/>
                  </a:cubicBezTo>
                  <a:cubicBezTo>
                    <a:pt x="425" y="221"/>
                    <a:pt x="425" y="219"/>
                    <a:pt x="426" y="217"/>
                  </a:cubicBezTo>
                  <a:cubicBezTo>
                    <a:pt x="426" y="213"/>
                    <a:pt x="426" y="208"/>
                    <a:pt x="424" y="203"/>
                  </a:cubicBezTo>
                  <a:cubicBezTo>
                    <a:pt x="423" y="202"/>
                    <a:pt x="422" y="201"/>
                    <a:pt x="422" y="200"/>
                  </a:cubicBezTo>
                  <a:cubicBezTo>
                    <a:pt x="421" y="199"/>
                    <a:pt x="420" y="198"/>
                    <a:pt x="419" y="197"/>
                  </a:cubicBezTo>
                  <a:cubicBezTo>
                    <a:pt x="419" y="196"/>
                    <a:pt x="420" y="196"/>
                    <a:pt x="421" y="194"/>
                  </a:cubicBezTo>
                  <a:cubicBezTo>
                    <a:pt x="423" y="193"/>
                    <a:pt x="425" y="191"/>
                    <a:pt x="425" y="188"/>
                  </a:cubicBezTo>
                  <a:cubicBezTo>
                    <a:pt x="425" y="184"/>
                    <a:pt x="421" y="183"/>
                    <a:pt x="418" y="182"/>
                  </a:cubicBezTo>
                  <a:cubicBezTo>
                    <a:pt x="418" y="182"/>
                    <a:pt x="417" y="182"/>
                    <a:pt x="417" y="182"/>
                  </a:cubicBezTo>
                  <a:cubicBezTo>
                    <a:pt x="416" y="181"/>
                    <a:pt x="415" y="181"/>
                    <a:pt x="415" y="181"/>
                  </a:cubicBezTo>
                  <a:cubicBezTo>
                    <a:pt x="414" y="180"/>
                    <a:pt x="412" y="179"/>
                    <a:pt x="411" y="179"/>
                  </a:cubicBezTo>
                  <a:cubicBezTo>
                    <a:pt x="409" y="179"/>
                    <a:pt x="407" y="181"/>
                    <a:pt x="405" y="182"/>
                  </a:cubicBezTo>
                  <a:cubicBezTo>
                    <a:pt x="405" y="183"/>
                    <a:pt x="404" y="183"/>
                    <a:pt x="404" y="183"/>
                  </a:cubicBezTo>
                  <a:cubicBezTo>
                    <a:pt x="404" y="183"/>
                    <a:pt x="403" y="182"/>
                    <a:pt x="403" y="181"/>
                  </a:cubicBezTo>
                  <a:cubicBezTo>
                    <a:pt x="402" y="180"/>
                    <a:pt x="402" y="180"/>
                    <a:pt x="402" y="180"/>
                  </a:cubicBezTo>
                  <a:cubicBezTo>
                    <a:pt x="401" y="179"/>
                    <a:pt x="399" y="178"/>
                    <a:pt x="398" y="177"/>
                  </a:cubicBezTo>
                  <a:cubicBezTo>
                    <a:pt x="398" y="177"/>
                    <a:pt x="397" y="176"/>
                    <a:pt x="397" y="176"/>
                  </a:cubicBezTo>
                  <a:cubicBezTo>
                    <a:pt x="397" y="176"/>
                    <a:pt x="397" y="176"/>
                    <a:pt x="397" y="176"/>
                  </a:cubicBezTo>
                  <a:cubicBezTo>
                    <a:pt x="397" y="176"/>
                    <a:pt x="397" y="176"/>
                    <a:pt x="400" y="175"/>
                  </a:cubicBezTo>
                  <a:cubicBezTo>
                    <a:pt x="401" y="174"/>
                    <a:pt x="403" y="173"/>
                    <a:pt x="405" y="172"/>
                  </a:cubicBezTo>
                  <a:cubicBezTo>
                    <a:pt x="406" y="170"/>
                    <a:pt x="406" y="168"/>
                    <a:pt x="406" y="167"/>
                  </a:cubicBezTo>
                  <a:cubicBezTo>
                    <a:pt x="406" y="166"/>
                    <a:pt x="406" y="165"/>
                    <a:pt x="406" y="165"/>
                  </a:cubicBezTo>
                  <a:cubicBezTo>
                    <a:pt x="406" y="165"/>
                    <a:pt x="407" y="165"/>
                    <a:pt x="408" y="165"/>
                  </a:cubicBezTo>
                  <a:cubicBezTo>
                    <a:pt x="409" y="165"/>
                    <a:pt x="411" y="165"/>
                    <a:pt x="412" y="161"/>
                  </a:cubicBezTo>
                  <a:cubicBezTo>
                    <a:pt x="414" y="157"/>
                    <a:pt x="410" y="154"/>
                    <a:pt x="409" y="153"/>
                  </a:cubicBezTo>
                  <a:cubicBezTo>
                    <a:pt x="407" y="152"/>
                    <a:pt x="407" y="152"/>
                    <a:pt x="406" y="151"/>
                  </a:cubicBezTo>
                  <a:cubicBezTo>
                    <a:pt x="406" y="150"/>
                    <a:pt x="405" y="149"/>
                    <a:pt x="405" y="148"/>
                  </a:cubicBezTo>
                  <a:cubicBezTo>
                    <a:pt x="404" y="147"/>
                    <a:pt x="404" y="146"/>
                    <a:pt x="403" y="145"/>
                  </a:cubicBezTo>
                  <a:cubicBezTo>
                    <a:pt x="403" y="144"/>
                    <a:pt x="403" y="143"/>
                    <a:pt x="403" y="143"/>
                  </a:cubicBezTo>
                  <a:cubicBezTo>
                    <a:pt x="402" y="141"/>
                    <a:pt x="402" y="140"/>
                    <a:pt x="401" y="138"/>
                  </a:cubicBezTo>
                  <a:cubicBezTo>
                    <a:pt x="400" y="137"/>
                    <a:pt x="399" y="137"/>
                    <a:pt x="399" y="136"/>
                  </a:cubicBezTo>
                  <a:cubicBezTo>
                    <a:pt x="398" y="135"/>
                    <a:pt x="397" y="135"/>
                    <a:pt x="397" y="134"/>
                  </a:cubicBezTo>
                  <a:cubicBezTo>
                    <a:pt x="396" y="132"/>
                    <a:pt x="396" y="130"/>
                    <a:pt x="397" y="127"/>
                  </a:cubicBezTo>
                  <a:cubicBezTo>
                    <a:pt x="397" y="125"/>
                    <a:pt x="397" y="124"/>
                    <a:pt x="397" y="123"/>
                  </a:cubicBezTo>
                  <a:cubicBezTo>
                    <a:pt x="397" y="119"/>
                    <a:pt x="396" y="115"/>
                    <a:pt x="394" y="112"/>
                  </a:cubicBezTo>
                  <a:cubicBezTo>
                    <a:pt x="394" y="110"/>
                    <a:pt x="392" y="108"/>
                    <a:pt x="391" y="107"/>
                  </a:cubicBezTo>
                  <a:cubicBezTo>
                    <a:pt x="391" y="106"/>
                    <a:pt x="390" y="105"/>
                    <a:pt x="389" y="104"/>
                  </a:cubicBezTo>
                  <a:cubicBezTo>
                    <a:pt x="389" y="104"/>
                    <a:pt x="389" y="103"/>
                    <a:pt x="388" y="102"/>
                  </a:cubicBezTo>
                  <a:cubicBezTo>
                    <a:pt x="388" y="100"/>
                    <a:pt x="387" y="97"/>
                    <a:pt x="385" y="96"/>
                  </a:cubicBezTo>
                  <a:cubicBezTo>
                    <a:pt x="383" y="94"/>
                    <a:pt x="381" y="94"/>
                    <a:pt x="379" y="93"/>
                  </a:cubicBezTo>
                  <a:cubicBezTo>
                    <a:pt x="379" y="93"/>
                    <a:pt x="379" y="93"/>
                    <a:pt x="378" y="93"/>
                  </a:cubicBezTo>
                  <a:cubicBezTo>
                    <a:pt x="380" y="92"/>
                    <a:pt x="381" y="91"/>
                    <a:pt x="382" y="90"/>
                  </a:cubicBezTo>
                  <a:cubicBezTo>
                    <a:pt x="383" y="89"/>
                    <a:pt x="384" y="88"/>
                    <a:pt x="385" y="87"/>
                  </a:cubicBezTo>
                  <a:cubicBezTo>
                    <a:pt x="386" y="86"/>
                    <a:pt x="387" y="86"/>
                    <a:pt x="388" y="85"/>
                  </a:cubicBezTo>
                  <a:cubicBezTo>
                    <a:pt x="393" y="80"/>
                    <a:pt x="392" y="71"/>
                    <a:pt x="391" y="65"/>
                  </a:cubicBezTo>
                  <a:cubicBezTo>
                    <a:pt x="391" y="64"/>
                    <a:pt x="391" y="64"/>
                    <a:pt x="391" y="64"/>
                  </a:cubicBezTo>
                  <a:cubicBezTo>
                    <a:pt x="391" y="63"/>
                    <a:pt x="391" y="62"/>
                    <a:pt x="391" y="62"/>
                  </a:cubicBezTo>
                  <a:cubicBezTo>
                    <a:pt x="391" y="62"/>
                    <a:pt x="392" y="62"/>
                    <a:pt x="393" y="63"/>
                  </a:cubicBezTo>
                  <a:cubicBezTo>
                    <a:pt x="396" y="63"/>
                    <a:pt x="398" y="64"/>
                    <a:pt x="400" y="64"/>
                  </a:cubicBezTo>
                  <a:cubicBezTo>
                    <a:pt x="405" y="64"/>
                    <a:pt x="409" y="62"/>
                    <a:pt x="412" y="58"/>
                  </a:cubicBezTo>
                  <a:cubicBezTo>
                    <a:pt x="414" y="55"/>
                    <a:pt x="416" y="51"/>
                    <a:pt x="417" y="48"/>
                  </a:cubicBezTo>
                  <a:cubicBezTo>
                    <a:pt x="418" y="45"/>
                    <a:pt x="418" y="43"/>
                    <a:pt x="420" y="41"/>
                  </a:cubicBezTo>
                  <a:cubicBezTo>
                    <a:pt x="421" y="39"/>
                    <a:pt x="422" y="37"/>
                    <a:pt x="424" y="35"/>
                  </a:cubicBezTo>
                  <a:cubicBezTo>
                    <a:pt x="426" y="32"/>
                    <a:pt x="429" y="28"/>
                    <a:pt x="430" y="24"/>
                  </a:cubicBezTo>
                  <a:cubicBezTo>
                    <a:pt x="431" y="20"/>
                    <a:pt x="431" y="17"/>
                    <a:pt x="429" y="15"/>
                  </a:cubicBezTo>
                  <a:cubicBezTo>
                    <a:pt x="426" y="10"/>
                    <a:pt x="418" y="8"/>
                    <a:pt x="411" y="6"/>
                  </a:cubicBezTo>
                  <a:cubicBezTo>
                    <a:pt x="408" y="6"/>
                    <a:pt x="405" y="5"/>
                    <a:pt x="403" y="4"/>
                  </a:cubicBezTo>
                  <a:cubicBezTo>
                    <a:pt x="398" y="1"/>
                    <a:pt x="393" y="0"/>
                    <a:pt x="389" y="0"/>
                  </a:cubicBezTo>
                  <a:cubicBezTo>
                    <a:pt x="386" y="0"/>
                    <a:pt x="384" y="1"/>
                    <a:pt x="382" y="1"/>
                  </a:cubicBezTo>
                  <a:cubicBezTo>
                    <a:pt x="379" y="2"/>
                    <a:pt x="372" y="4"/>
                    <a:pt x="370" y="9"/>
                  </a:cubicBezTo>
                  <a:cubicBezTo>
                    <a:pt x="369" y="10"/>
                    <a:pt x="369" y="13"/>
                    <a:pt x="370" y="16"/>
                  </a:cubicBezTo>
                  <a:cubicBezTo>
                    <a:pt x="369" y="16"/>
                    <a:pt x="368" y="17"/>
                    <a:pt x="368" y="17"/>
                  </a:cubicBezTo>
                  <a:cubicBezTo>
                    <a:pt x="365" y="19"/>
                    <a:pt x="365" y="22"/>
                    <a:pt x="365" y="24"/>
                  </a:cubicBezTo>
                  <a:cubicBezTo>
                    <a:pt x="365" y="25"/>
                    <a:pt x="365" y="25"/>
                    <a:pt x="365" y="25"/>
                  </a:cubicBezTo>
                  <a:cubicBezTo>
                    <a:pt x="365" y="26"/>
                    <a:pt x="365" y="27"/>
                    <a:pt x="365" y="28"/>
                  </a:cubicBezTo>
                  <a:cubicBezTo>
                    <a:pt x="364" y="30"/>
                    <a:pt x="364" y="32"/>
                    <a:pt x="364" y="34"/>
                  </a:cubicBezTo>
                  <a:cubicBezTo>
                    <a:pt x="364" y="36"/>
                    <a:pt x="364" y="37"/>
                    <a:pt x="364" y="39"/>
                  </a:cubicBezTo>
                  <a:cubicBezTo>
                    <a:pt x="364" y="42"/>
                    <a:pt x="365" y="45"/>
                    <a:pt x="364" y="47"/>
                  </a:cubicBezTo>
                  <a:cubicBezTo>
                    <a:pt x="364" y="47"/>
                    <a:pt x="364" y="48"/>
                    <a:pt x="363" y="48"/>
                  </a:cubicBezTo>
                  <a:cubicBezTo>
                    <a:pt x="363" y="50"/>
                    <a:pt x="362" y="52"/>
                    <a:pt x="363" y="55"/>
                  </a:cubicBezTo>
                  <a:cubicBezTo>
                    <a:pt x="363" y="56"/>
                    <a:pt x="363" y="57"/>
                    <a:pt x="364" y="58"/>
                  </a:cubicBezTo>
                  <a:cubicBezTo>
                    <a:pt x="364" y="59"/>
                    <a:pt x="365" y="59"/>
                    <a:pt x="365" y="60"/>
                  </a:cubicBezTo>
                  <a:cubicBezTo>
                    <a:pt x="366" y="64"/>
                    <a:pt x="366" y="68"/>
                    <a:pt x="366" y="73"/>
                  </a:cubicBezTo>
                  <a:cubicBezTo>
                    <a:pt x="366" y="74"/>
                    <a:pt x="366" y="76"/>
                    <a:pt x="366" y="77"/>
                  </a:cubicBezTo>
                  <a:cubicBezTo>
                    <a:pt x="366" y="79"/>
                    <a:pt x="366" y="81"/>
                    <a:pt x="366" y="82"/>
                  </a:cubicBezTo>
                  <a:cubicBezTo>
                    <a:pt x="366" y="83"/>
                    <a:pt x="365" y="83"/>
                    <a:pt x="365" y="84"/>
                  </a:cubicBezTo>
                  <a:cubicBezTo>
                    <a:pt x="364" y="86"/>
                    <a:pt x="363" y="88"/>
                    <a:pt x="365" y="91"/>
                  </a:cubicBezTo>
                  <a:cubicBezTo>
                    <a:pt x="365" y="91"/>
                    <a:pt x="365" y="91"/>
                    <a:pt x="365" y="91"/>
                  </a:cubicBezTo>
                  <a:cubicBezTo>
                    <a:pt x="363" y="92"/>
                    <a:pt x="363" y="94"/>
                    <a:pt x="362" y="95"/>
                  </a:cubicBezTo>
                  <a:cubicBezTo>
                    <a:pt x="362" y="96"/>
                    <a:pt x="362" y="96"/>
                    <a:pt x="362" y="96"/>
                  </a:cubicBezTo>
                  <a:cubicBezTo>
                    <a:pt x="362" y="96"/>
                    <a:pt x="362" y="96"/>
                    <a:pt x="361" y="97"/>
                  </a:cubicBezTo>
                  <a:cubicBezTo>
                    <a:pt x="359" y="97"/>
                    <a:pt x="357" y="98"/>
                    <a:pt x="356" y="100"/>
                  </a:cubicBezTo>
                  <a:cubicBezTo>
                    <a:pt x="355" y="102"/>
                    <a:pt x="355" y="105"/>
                    <a:pt x="356" y="106"/>
                  </a:cubicBezTo>
                  <a:cubicBezTo>
                    <a:pt x="357" y="107"/>
                    <a:pt x="358" y="108"/>
                    <a:pt x="360" y="108"/>
                  </a:cubicBezTo>
                  <a:cubicBezTo>
                    <a:pt x="360" y="108"/>
                    <a:pt x="360" y="108"/>
                    <a:pt x="359" y="108"/>
                  </a:cubicBezTo>
                  <a:cubicBezTo>
                    <a:pt x="359" y="108"/>
                    <a:pt x="359" y="108"/>
                    <a:pt x="358" y="108"/>
                  </a:cubicBezTo>
                  <a:cubicBezTo>
                    <a:pt x="358" y="108"/>
                    <a:pt x="357" y="108"/>
                    <a:pt x="356" y="108"/>
                  </a:cubicBezTo>
                  <a:cubicBezTo>
                    <a:pt x="355" y="108"/>
                    <a:pt x="352" y="108"/>
                    <a:pt x="350" y="110"/>
                  </a:cubicBezTo>
                  <a:cubicBezTo>
                    <a:pt x="348" y="113"/>
                    <a:pt x="347" y="118"/>
                    <a:pt x="346" y="121"/>
                  </a:cubicBezTo>
                  <a:cubicBezTo>
                    <a:pt x="345" y="122"/>
                    <a:pt x="345" y="123"/>
                    <a:pt x="345" y="124"/>
                  </a:cubicBezTo>
                  <a:cubicBezTo>
                    <a:pt x="345" y="124"/>
                    <a:pt x="345" y="125"/>
                    <a:pt x="345" y="125"/>
                  </a:cubicBezTo>
                  <a:cubicBezTo>
                    <a:pt x="343" y="128"/>
                    <a:pt x="341" y="136"/>
                    <a:pt x="347" y="139"/>
                  </a:cubicBezTo>
                  <a:cubicBezTo>
                    <a:pt x="348" y="139"/>
                    <a:pt x="348" y="139"/>
                    <a:pt x="349" y="139"/>
                  </a:cubicBezTo>
                  <a:cubicBezTo>
                    <a:pt x="349" y="139"/>
                    <a:pt x="348" y="140"/>
                    <a:pt x="348" y="140"/>
                  </a:cubicBezTo>
                  <a:cubicBezTo>
                    <a:pt x="346" y="141"/>
                    <a:pt x="345" y="143"/>
                    <a:pt x="344" y="144"/>
                  </a:cubicBezTo>
                  <a:cubicBezTo>
                    <a:pt x="344" y="144"/>
                    <a:pt x="344" y="145"/>
                    <a:pt x="343" y="145"/>
                  </a:cubicBezTo>
                  <a:cubicBezTo>
                    <a:pt x="343" y="146"/>
                    <a:pt x="342" y="146"/>
                    <a:pt x="341" y="148"/>
                  </a:cubicBezTo>
                  <a:cubicBezTo>
                    <a:pt x="340" y="151"/>
                    <a:pt x="340" y="156"/>
                    <a:pt x="340" y="158"/>
                  </a:cubicBezTo>
                  <a:cubicBezTo>
                    <a:pt x="341" y="161"/>
                    <a:pt x="342" y="162"/>
                    <a:pt x="344" y="163"/>
                  </a:cubicBezTo>
                  <a:cubicBezTo>
                    <a:pt x="344" y="164"/>
                    <a:pt x="345" y="164"/>
                    <a:pt x="345" y="165"/>
                  </a:cubicBezTo>
                  <a:cubicBezTo>
                    <a:pt x="345" y="165"/>
                    <a:pt x="345" y="166"/>
                    <a:pt x="345" y="166"/>
                  </a:cubicBezTo>
                  <a:cubicBezTo>
                    <a:pt x="345" y="167"/>
                    <a:pt x="345" y="168"/>
                    <a:pt x="345" y="170"/>
                  </a:cubicBezTo>
                  <a:cubicBezTo>
                    <a:pt x="346" y="172"/>
                    <a:pt x="347" y="173"/>
                    <a:pt x="349" y="174"/>
                  </a:cubicBezTo>
                  <a:cubicBezTo>
                    <a:pt x="351" y="175"/>
                    <a:pt x="353" y="176"/>
                    <a:pt x="355" y="177"/>
                  </a:cubicBezTo>
                  <a:cubicBezTo>
                    <a:pt x="356" y="177"/>
                    <a:pt x="356" y="177"/>
                    <a:pt x="357" y="178"/>
                  </a:cubicBezTo>
                  <a:cubicBezTo>
                    <a:pt x="360" y="179"/>
                    <a:pt x="362" y="181"/>
                    <a:pt x="364" y="182"/>
                  </a:cubicBezTo>
                  <a:cubicBezTo>
                    <a:pt x="365" y="184"/>
                    <a:pt x="367" y="185"/>
                    <a:pt x="368" y="186"/>
                  </a:cubicBezTo>
                  <a:cubicBezTo>
                    <a:pt x="370" y="187"/>
                    <a:pt x="372" y="188"/>
                    <a:pt x="374" y="188"/>
                  </a:cubicBezTo>
                  <a:cubicBezTo>
                    <a:pt x="374" y="188"/>
                    <a:pt x="375" y="188"/>
                    <a:pt x="375" y="188"/>
                  </a:cubicBezTo>
                  <a:cubicBezTo>
                    <a:pt x="376" y="188"/>
                    <a:pt x="377" y="188"/>
                    <a:pt x="378" y="188"/>
                  </a:cubicBezTo>
                  <a:cubicBezTo>
                    <a:pt x="378" y="188"/>
                    <a:pt x="379" y="188"/>
                    <a:pt x="379" y="188"/>
                  </a:cubicBezTo>
                  <a:cubicBezTo>
                    <a:pt x="380" y="188"/>
                    <a:pt x="380" y="188"/>
                    <a:pt x="381" y="188"/>
                  </a:cubicBezTo>
                  <a:cubicBezTo>
                    <a:pt x="381" y="189"/>
                    <a:pt x="380" y="189"/>
                    <a:pt x="379" y="190"/>
                  </a:cubicBezTo>
                  <a:cubicBezTo>
                    <a:pt x="379" y="190"/>
                    <a:pt x="379" y="190"/>
                    <a:pt x="379" y="190"/>
                  </a:cubicBezTo>
                  <a:cubicBezTo>
                    <a:pt x="378" y="190"/>
                    <a:pt x="377" y="189"/>
                    <a:pt x="377" y="189"/>
                  </a:cubicBezTo>
                  <a:cubicBezTo>
                    <a:pt x="376" y="189"/>
                    <a:pt x="375" y="189"/>
                    <a:pt x="374" y="189"/>
                  </a:cubicBezTo>
                  <a:cubicBezTo>
                    <a:pt x="368" y="189"/>
                    <a:pt x="367" y="193"/>
                    <a:pt x="367" y="195"/>
                  </a:cubicBezTo>
                  <a:cubicBezTo>
                    <a:pt x="367" y="196"/>
                    <a:pt x="368" y="197"/>
                    <a:pt x="368" y="198"/>
                  </a:cubicBezTo>
                  <a:cubicBezTo>
                    <a:pt x="368" y="199"/>
                    <a:pt x="368" y="201"/>
                    <a:pt x="368" y="201"/>
                  </a:cubicBezTo>
                  <a:cubicBezTo>
                    <a:pt x="367" y="202"/>
                    <a:pt x="363" y="203"/>
                    <a:pt x="362" y="208"/>
                  </a:cubicBezTo>
                  <a:cubicBezTo>
                    <a:pt x="362" y="211"/>
                    <a:pt x="363" y="214"/>
                    <a:pt x="365" y="216"/>
                  </a:cubicBezTo>
                  <a:cubicBezTo>
                    <a:pt x="367" y="217"/>
                    <a:pt x="368" y="218"/>
                    <a:pt x="369" y="218"/>
                  </a:cubicBezTo>
                  <a:cubicBezTo>
                    <a:pt x="373" y="218"/>
                    <a:pt x="374" y="215"/>
                    <a:pt x="376" y="212"/>
                  </a:cubicBezTo>
                  <a:cubicBezTo>
                    <a:pt x="376" y="213"/>
                    <a:pt x="376" y="214"/>
                    <a:pt x="376" y="214"/>
                  </a:cubicBezTo>
                  <a:cubicBezTo>
                    <a:pt x="376" y="216"/>
                    <a:pt x="376" y="217"/>
                    <a:pt x="376" y="219"/>
                  </a:cubicBezTo>
                  <a:cubicBezTo>
                    <a:pt x="376" y="219"/>
                    <a:pt x="375" y="219"/>
                    <a:pt x="374" y="220"/>
                  </a:cubicBezTo>
                  <a:cubicBezTo>
                    <a:pt x="373" y="221"/>
                    <a:pt x="371" y="223"/>
                    <a:pt x="369" y="225"/>
                  </a:cubicBezTo>
                  <a:cubicBezTo>
                    <a:pt x="367" y="226"/>
                    <a:pt x="366" y="228"/>
                    <a:pt x="365" y="230"/>
                  </a:cubicBezTo>
                  <a:cubicBezTo>
                    <a:pt x="364" y="232"/>
                    <a:pt x="364" y="232"/>
                    <a:pt x="364" y="232"/>
                  </a:cubicBezTo>
                  <a:cubicBezTo>
                    <a:pt x="364" y="232"/>
                    <a:pt x="364" y="232"/>
                    <a:pt x="364" y="233"/>
                  </a:cubicBezTo>
                  <a:cubicBezTo>
                    <a:pt x="363" y="233"/>
                    <a:pt x="363" y="234"/>
                    <a:pt x="363" y="234"/>
                  </a:cubicBezTo>
                  <a:cubicBezTo>
                    <a:pt x="363" y="234"/>
                    <a:pt x="362" y="234"/>
                    <a:pt x="362" y="234"/>
                  </a:cubicBezTo>
                  <a:cubicBezTo>
                    <a:pt x="362" y="234"/>
                    <a:pt x="361" y="234"/>
                    <a:pt x="361" y="234"/>
                  </a:cubicBezTo>
                  <a:cubicBezTo>
                    <a:pt x="360" y="234"/>
                    <a:pt x="360" y="234"/>
                    <a:pt x="359" y="234"/>
                  </a:cubicBezTo>
                  <a:cubicBezTo>
                    <a:pt x="357" y="234"/>
                    <a:pt x="356" y="234"/>
                    <a:pt x="354" y="235"/>
                  </a:cubicBezTo>
                  <a:cubicBezTo>
                    <a:pt x="351" y="237"/>
                    <a:pt x="349" y="239"/>
                    <a:pt x="347" y="242"/>
                  </a:cubicBezTo>
                  <a:cubicBezTo>
                    <a:pt x="347" y="242"/>
                    <a:pt x="347" y="242"/>
                    <a:pt x="347" y="242"/>
                  </a:cubicBezTo>
                  <a:cubicBezTo>
                    <a:pt x="344" y="247"/>
                    <a:pt x="345" y="251"/>
                    <a:pt x="346" y="254"/>
                  </a:cubicBezTo>
                  <a:cubicBezTo>
                    <a:pt x="346" y="255"/>
                    <a:pt x="346" y="255"/>
                    <a:pt x="346" y="255"/>
                  </a:cubicBezTo>
                  <a:cubicBezTo>
                    <a:pt x="347" y="256"/>
                    <a:pt x="347" y="257"/>
                    <a:pt x="347" y="259"/>
                  </a:cubicBezTo>
                  <a:cubicBezTo>
                    <a:pt x="347" y="259"/>
                    <a:pt x="348" y="260"/>
                    <a:pt x="348" y="260"/>
                  </a:cubicBezTo>
                  <a:cubicBezTo>
                    <a:pt x="348" y="262"/>
                    <a:pt x="348" y="263"/>
                    <a:pt x="349" y="265"/>
                  </a:cubicBezTo>
                  <a:cubicBezTo>
                    <a:pt x="349" y="267"/>
                    <a:pt x="349" y="268"/>
                    <a:pt x="348" y="269"/>
                  </a:cubicBezTo>
                  <a:cubicBezTo>
                    <a:pt x="348" y="270"/>
                    <a:pt x="348" y="270"/>
                    <a:pt x="348" y="270"/>
                  </a:cubicBezTo>
                  <a:cubicBezTo>
                    <a:pt x="348" y="270"/>
                    <a:pt x="348" y="270"/>
                    <a:pt x="347" y="270"/>
                  </a:cubicBezTo>
                  <a:cubicBezTo>
                    <a:pt x="347" y="270"/>
                    <a:pt x="346" y="269"/>
                    <a:pt x="345" y="269"/>
                  </a:cubicBezTo>
                  <a:cubicBezTo>
                    <a:pt x="345" y="268"/>
                    <a:pt x="344" y="268"/>
                    <a:pt x="344" y="268"/>
                  </a:cubicBezTo>
                  <a:cubicBezTo>
                    <a:pt x="343" y="268"/>
                    <a:pt x="342" y="268"/>
                    <a:pt x="342" y="267"/>
                  </a:cubicBezTo>
                  <a:cubicBezTo>
                    <a:pt x="342" y="267"/>
                    <a:pt x="342" y="266"/>
                    <a:pt x="342" y="265"/>
                  </a:cubicBezTo>
                  <a:cubicBezTo>
                    <a:pt x="342" y="264"/>
                    <a:pt x="342" y="264"/>
                    <a:pt x="342" y="263"/>
                  </a:cubicBezTo>
                  <a:cubicBezTo>
                    <a:pt x="342" y="262"/>
                    <a:pt x="341" y="260"/>
                    <a:pt x="340" y="259"/>
                  </a:cubicBezTo>
                  <a:cubicBezTo>
                    <a:pt x="340" y="258"/>
                    <a:pt x="340" y="257"/>
                    <a:pt x="340" y="257"/>
                  </a:cubicBezTo>
                  <a:cubicBezTo>
                    <a:pt x="340" y="255"/>
                    <a:pt x="340" y="254"/>
                    <a:pt x="341" y="252"/>
                  </a:cubicBezTo>
                  <a:cubicBezTo>
                    <a:pt x="341" y="251"/>
                    <a:pt x="341" y="250"/>
                    <a:pt x="341" y="249"/>
                  </a:cubicBezTo>
                  <a:cubicBezTo>
                    <a:pt x="341" y="249"/>
                    <a:pt x="341" y="248"/>
                    <a:pt x="342" y="247"/>
                  </a:cubicBezTo>
                  <a:cubicBezTo>
                    <a:pt x="342" y="246"/>
                    <a:pt x="343" y="245"/>
                    <a:pt x="344" y="244"/>
                  </a:cubicBezTo>
                  <a:cubicBezTo>
                    <a:pt x="346" y="242"/>
                    <a:pt x="348" y="240"/>
                    <a:pt x="348" y="236"/>
                  </a:cubicBezTo>
                  <a:cubicBezTo>
                    <a:pt x="348" y="234"/>
                    <a:pt x="347" y="233"/>
                    <a:pt x="346" y="231"/>
                  </a:cubicBezTo>
                  <a:cubicBezTo>
                    <a:pt x="345" y="230"/>
                    <a:pt x="343" y="229"/>
                    <a:pt x="341" y="229"/>
                  </a:cubicBezTo>
                  <a:cubicBezTo>
                    <a:pt x="340" y="229"/>
                    <a:pt x="340" y="229"/>
                    <a:pt x="340" y="229"/>
                  </a:cubicBezTo>
                  <a:cubicBezTo>
                    <a:pt x="339" y="228"/>
                    <a:pt x="339" y="227"/>
                    <a:pt x="338" y="226"/>
                  </a:cubicBezTo>
                  <a:cubicBezTo>
                    <a:pt x="337" y="226"/>
                    <a:pt x="336" y="226"/>
                    <a:pt x="335" y="226"/>
                  </a:cubicBezTo>
                  <a:cubicBezTo>
                    <a:pt x="335" y="226"/>
                    <a:pt x="334" y="226"/>
                    <a:pt x="334" y="226"/>
                  </a:cubicBezTo>
                  <a:cubicBezTo>
                    <a:pt x="334" y="225"/>
                    <a:pt x="334" y="224"/>
                    <a:pt x="334" y="224"/>
                  </a:cubicBezTo>
                  <a:cubicBezTo>
                    <a:pt x="332" y="222"/>
                    <a:pt x="331" y="221"/>
                    <a:pt x="330" y="220"/>
                  </a:cubicBezTo>
                  <a:cubicBezTo>
                    <a:pt x="329" y="220"/>
                    <a:pt x="329" y="220"/>
                    <a:pt x="329" y="220"/>
                  </a:cubicBezTo>
                  <a:cubicBezTo>
                    <a:pt x="329" y="220"/>
                    <a:pt x="328" y="219"/>
                    <a:pt x="328" y="219"/>
                  </a:cubicBezTo>
                  <a:cubicBezTo>
                    <a:pt x="327" y="219"/>
                    <a:pt x="327" y="218"/>
                    <a:pt x="326" y="217"/>
                  </a:cubicBezTo>
                  <a:cubicBezTo>
                    <a:pt x="325" y="217"/>
                    <a:pt x="323" y="217"/>
                    <a:pt x="322" y="217"/>
                  </a:cubicBezTo>
                  <a:cubicBezTo>
                    <a:pt x="320" y="217"/>
                    <a:pt x="318" y="218"/>
                    <a:pt x="316" y="219"/>
                  </a:cubicBezTo>
                  <a:cubicBezTo>
                    <a:pt x="316" y="219"/>
                    <a:pt x="315" y="219"/>
                    <a:pt x="315" y="220"/>
                  </a:cubicBezTo>
                  <a:cubicBezTo>
                    <a:pt x="315" y="220"/>
                    <a:pt x="315" y="220"/>
                    <a:pt x="314" y="220"/>
                  </a:cubicBezTo>
                  <a:cubicBezTo>
                    <a:pt x="314" y="220"/>
                    <a:pt x="314" y="220"/>
                    <a:pt x="313" y="220"/>
                  </a:cubicBezTo>
                  <a:cubicBezTo>
                    <a:pt x="313" y="220"/>
                    <a:pt x="312" y="220"/>
                    <a:pt x="312" y="220"/>
                  </a:cubicBezTo>
                  <a:cubicBezTo>
                    <a:pt x="310" y="220"/>
                    <a:pt x="308" y="220"/>
                    <a:pt x="307" y="221"/>
                  </a:cubicBezTo>
                  <a:cubicBezTo>
                    <a:pt x="304" y="224"/>
                    <a:pt x="305" y="228"/>
                    <a:pt x="305" y="230"/>
                  </a:cubicBezTo>
                  <a:cubicBezTo>
                    <a:pt x="305" y="231"/>
                    <a:pt x="305" y="231"/>
                    <a:pt x="305" y="231"/>
                  </a:cubicBezTo>
                  <a:cubicBezTo>
                    <a:pt x="306" y="233"/>
                    <a:pt x="306" y="238"/>
                    <a:pt x="310" y="240"/>
                  </a:cubicBezTo>
                  <a:cubicBezTo>
                    <a:pt x="312" y="241"/>
                    <a:pt x="313" y="242"/>
                    <a:pt x="315" y="242"/>
                  </a:cubicBezTo>
                  <a:cubicBezTo>
                    <a:pt x="317" y="242"/>
                    <a:pt x="319" y="241"/>
                    <a:pt x="320" y="241"/>
                  </a:cubicBezTo>
                  <a:cubicBezTo>
                    <a:pt x="321" y="241"/>
                    <a:pt x="321" y="241"/>
                    <a:pt x="321" y="241"/>
                  </a:cubicBezTo>
                  <a:cubicBezTo>
                    <a:pt x="322" y="241"/>
                    <a:pt x="322" y="241"/>
                    <a:pt x="322" y="241"/>
                  </a:cubicBezTo>
                  <a:cubicBezTo>
                    <a:pt x="322" y="241"/>
                    <a:pt x="322" y="241"/>
                    <a:pt x="322" y="241"/>
                  </a:cubicBezTo>
                  <a:cubicBezTo>
                    <a:pt x="322" y="241"/>
                    <a:pt x="322" y="242"/>
                    <a:pt x="322" y="242"/>
                  </a:cubicBezTo>
                  <a:cubicBezTo>
                    <a:pt x="323" y="243"/>
                    <a:pt x="323" y="244"/>
                    <a:pt x="324" y="246"/>
                  </a:cubicBezTo>
                  <a:cubicBezTo>
                    <a:pt x="324" y="247"/>
                    <a:pt x="324" y="247"/>
                    <a:pt x="324" y="248"/>
                  </a:cubicBezTo>
                  <a:cubicBezTo>
                    <a:pt x="324" y="249"/>
                    <a:pt x="322" y="250"/>
                    <a:pt x="321" y="250"/>
                  </a:cubicBezTo>
                  <a:cubicBezTo>
                    <a:pt x="320" y="250"/>
                    <a:pt x="320" y="250"/>
                    <a:pt x="320" y="250"/>
                  </a:cubicBezTo>
                  <a:cubicBezTo>
                    <a:pt x="319" y="249"/>
                    <a:pt x="318" y="248"/>
                    <a:pt x="317" y="247"/>
                  </a:cubicBezTo>
                  <a:cubicBezTo>
                    <a:pt x="317" y="246"/>
                    <a:pt x="316" y="244"/>
                    <a:pt x="314" y="243"/>
                  </a:cubicBezTo>
                  <a:cubicBezTo>
                    <a:pt x="313" y="242"/>
                    <a:pt x="310" y="241"/>
                    <a:pt x="308" y="241"/>
                  </a:cubicBezTo>
                  <a:cubicBezTo>
                    <a:pt x="305" y="241"/>
                    <a:pt x="303" y="242"/>
                    <a:pt x="301" y="243"/>
                  </a:cubicBezTo>
                  <a:cubicBezTo>
                    <a:pt x="300" y="243"/>
                    <a:pt x="300" y="243"/>
                    <a:pt x="300" y="243"/>
                  </a:cubicBezTo>
                  <a:cubicBezTo>
                    <a:pt x="299" y="243"/>
                    <a:pt x="299" y="244"/>
                    <a:pt x="298" y="244"/>
                  </a:cubicBezTo>
                  <a:cubicBezTo>
                    <a:pt x="298" y="244"/>
                    <a:pt x="298" y="244"/>
                    <a:pt x="298" y="244"/>
                  </a:cubicBezTo>
                  <a:cubicBezTo>
                    <a:pt x="297" y="243"/>
                    <a:pt x="297" y="242"/>
                    <a:pt x="296" y="242"/>
                  </a:cubicBezTo>
                  <a:cubicBezTo>
                    <a:pt x="295" y="241"/>
                    <a:pt x="294" y="240"/>
                    <a:pt x="293" y="239"/>
                  </a:cubicBezTo>
                  <a:cubicBezTo>
                    <a:pt x="291" y="238"/>
                    <a:pt x="290" y="238"/>
                    <a:pt x="289" y="238"/>
                  </a:cubicBezTo>
                  <a:cubicBezTo>
                    <a:pt x="288" y="238"/>
                    <a:pt x="288" y="238"/>
                    <a:pt x="288" y="238"/>
                  </a:cubicBezTo>
                  <a:cubicBezTo>
                    <a:pt x="287" y="238"/>
                    <a:pt x="287" y="238"/>
                    <a:pt x="287" y="238"/>
                  </a:cubicBezTo>
                  <a:cubicBezTo>
                    <a:pt x="286" y="238"/>
                    <a:pt x="285" y="237"/>
                    <a:pt x="284" y="237"/>
                  </a:cubicBezTo>
                  <a:cubicBezTo>
                    <a:pt x="282" y="236"/>
                    <a:pt x="281" y="236"/>
                    <a:pt x="279" y="236"/>
                  </a:cubicBezTo>
                  <a:cubicBezTo>
                    <a:pt x="278" y="236"/>
                    <a:pt x="278" y="236"/>
                    <a:pt x="277" y="236"/>
                  </a:cubicBezTo>
                  <a:cubicBezTo>
                    <a:pt x="274" y="236"/>
                    <a:pt x="271" y="236"/>
                    <a:pt x="269" y="237"/>
                  </a:cubicBezTo>
                  <a:cubicBezTo>
                    <a:pt x="268" y="237"/>
                    <a:pt x="267" y="237"/>
                    <a:pt x="267" y="237"/>
                  </a:cubicBezTo>
                  <a:cubicBezTo>
                    <a:pt x="265" y="238"/>
                    <a:pt x="264" y="238"/>
                    <a:pt x="262" y="238"/>
                  </a:cubicBezTo>
                  <a:cubicBezTo>
                    <a:pt x="262" y="238"/>
                    <a:pt x="261" y="238"/>
                    <a:pt x="261" y="237"/>
                  </a:cubicBezTo>
                  <a:cubicBezTo>
                    <a:pt x="260" y="236"/>
                    <a:pt x="260" y="236"/>
                    <a:pt x="258" y="235"/>
                  </a:cubicBezTo>
                  <a:cubicBezTo>
                    <a:pt x="257" y="234"/>
                    <a:pt x="256" y="234"/>
                    <a:pt x="255" y="234"/>
                  </a:cubicBezTo>
                  <a:cubicBezTo>
                    <a:pt x="254" y="234"/>
                    <a:pt x="254" y="234"/>
                    <a:pt x="254" y="234"/>
                  </a:cubicBezTo>
                  <a:cubicBezTo>
                    <a:pt x="254" y="237"/>
                    <a:pt x="254" y="237"/>
                    <a:pt x="254" y="237"/>
                  </a:cubicBezTo>
                  <a:cubicBezTo>
                    <a:pt x="254" y="234"/>
                    <a:pt x="254" y="234"/>
                    <a:pt x="254" y="234"/>
                  </a:cubicBezTo>
                  <a:cubicBezTo>
                    <a:pt x="252" y="234"/>
                    <a:pt x="251" y="234"/>
                    <a:pt x="250" y="232"/>
                  </a:cubicBezTo>
                  <a:cubicBezTo>
                    <a:pt x="249" y="231"/>
                    <a:pt x="249" y="231"/>
                    <a:pt x="248" y="230"/>
                  </a:cubicBezTo>
                  <a:cubicBezTo>
                    <a:pt x="247" y="230"/>
                    <a:pt x="247" y="229"/>
                    <a:pt x="246" y="229"/>
                  </a:cubicBezTo>
                  <a:cubicBezTo>
                    <a:pt x="246" y="229"/>
                    <a:pt x="246" y="229"/>
                    <a:pt x="246" y="229"/>
                  </a:cubicBezTo>
                  <a:cubicBezTo>
                    <a:pt x="246" y="228"/>
                    <a:pt x="245" y="227"/>
                    <a:pt x="245" y="227"/>
                  </a:cubicBezTo>
                  <a:cubicBezTo>
                    <a:pt x="244" y="226"/>
                    <a:pt x="244" y="226"/>
                    <a:pt x="244" y="226"/>
                  </a:cubicBezTo>
                  <a:cubicBezTo>
                    <a:pt x="243" y="222"/>
                    <a:pt x="241" y="218"/>
                    <a:pt x="236" y="218"/>
                  </a:cubicBezTo>
                  <a:cubicBezTo>
                    <a:pt x="235" y="218"/>
                    <a:pt x="235" y="218"/>
                    <a:pt x="234" y="218"/>
                  </a:cubicBezTo>
                  <a:cubicBezTo>
                    <a:pt x="233" y="218"/>
                    <a:pt x="231" y="219"/>
                    <a:pt x="229" y="219"/>
                  </a:cubicBezTo>
                  <a:cubicBezTo>
                    <a:pt x="228" y="219"/>
                    <a:pt x="227" y="218"/>
                    <a:pt x="227" y="218"/>
                  </a:cubicBezTo>
                  <a:cubicBezTo>
                    <a:pt x="226" y="218"/>
                    <a:pt x="225" y="215"/>
                    <a:pt x="225" y="214"/>
                  </a:cubicBezTo>
                  <a:cubicBezTo>
                    <a:pt x="225" y="213"/>
                    <a:pt x="225" y="213"/>
                    <a:pt x="225" y="213"/>
                  </a:cubicBezTo>
                  <a:cubicBezTo>
                    <a:pt x="224" y="211"/>
                    <a:pt x="223" y="209"/>
                    <a:pt x="222" y="207"/>
                  </a:cubicBezTo>
                  <a:cubicBezTo>
                    <a:pt x="220" y="205"/>
                    <a:pt x="218" y="205"/>
                    <a:pt x="217" y="205"/>
                  </a:cubicBezTo>
                  <a:cubicBezTo>
                    <a:pt x="217" y="205"/>
                    <a:pt x="217" y="204"/>
                    <a:pt x="217" y="204"/>
                  </a:cubicBezTo>
                  <a:cubicBezTo>
                    <a:pt x="217" y="204"/>
                    <a:pt x="217" y="202"/>
                    <a:pt x="217" y="201"/>
                  </a:cubicBezTo>
                  <a:cubicBezTo>
                    <a:pt x="217" y="201"/>
                    <a:pt x="217" y="201"/>
                    <a:pt x="217" y="201"/>
                  </a:cubicBezTo>
                  <a:cubicBezTo>
                    <a:pt x="217" y="199"/>
                    <a:pt x="217" y="198"/>
                    <a:pt x="218" y="197"/>
                  </a:cubicBezTo>
                  <a:cubicBezTo>
                    <a:pt x="218" y="194"/>
                    <a:pt x="219" y="190"/>
                    <a:pt x="217" y="185"/>
                  </a:cubicBezTo>
                  <a:cubicBezTo>
                    <a:pt x="216" y="184"/>
                    <a:pt x="214" y="179"/>
                    <a:pt x="208" y="179"/>
                  </a:cubicBezTo>
                  <a:cubicBezTo>
                    <a:pt x="207" y="179"/>
                    <a:pt x="206" y="179"/>
                    <a:pt x="205" y="179"/>
                  </a:cubicBezTo>
                  <a:cubicBezTo>
                    <a:pt x="203" y="179"/>
                    <a:pt x="200" y="179"/>
                    <a:pt x="197" y="179"/>
                  </a:cubicBezTo>
                  <a:cubicBezTo>
                    <a:pt x="194" y="180"/>
                    <a:pt x="193" y="180"/>
                    <a:pt x="191" y="182"/>
                  </a:cubicBezTo>
                  <a:cubicBezTo>
                    <a:pt x="190" y="182"/>
                    <a:pt x="189" y="182"/>
                    <a:pt x="188" y="182"/>
                  </a:cubicBezTo>
                  <a:cubicBezTo>
                    <a:pt x="187" y="182"/>
                    <a:pt x="185" y="182"/>
                    <a:pt x="184" y="182"/>
                  </a:cubicBezTo>
                  <a:cubicBezTo>
                    <a:pt x="182" y="181"/>
                    <a:pt x="180" y="181"/>
                    <a:pt x="179" y="181"/>
                  </a:cubicBezTo>
                  <a:cubicBezTo>
                    <a:pt x="178" y="181"/>
                    <a:pt x="177" y="181"/>
                    <a:pt x="176" y="181"/>
                  </a:cubicBezTo>
                  <a:cubicBezTo>
                    <a:pt x="176" y="181"/>
                    <a:pt x="174" y="182"/>
                    <a:pt x="173" y="183"/>
                  </a:cubicBezTo>
                  <a:cubicBezTo>
                    <a:pt x="172" y="184"/>
                    <a:pt x="172" y="184"/>
                    <a:pt x="171" y="185"/>
                  </a:cubicBezTo>
                  <a:cubicBezTo>
                    <a:pt x="171" y="185"/>
                    <a:pt x="171" y="185"/>
                    <a:pt x="170" y="185"/>
                  </a:cubicBezTo>
                  <a:cubicBezTo>
                    <a:pt x="168" y="186"/>
                    <a:pt x="166" y="187"/>
                    <a:pt x="165" y="190"/>
                  </a:cubicBezTo>
                  <a:cubicBezTo>
                    <a:pt x="163" y="194"/>
                    <a:pt x="166" y="199"/>
                    <a:pt x="167" y="200"/>
                  </a:cubicBezTo>
                  <a:cubicBezTo>
                    <a:pt x="167" y="201"/>
                    <a:pt x="167" y="201"/>
                    <a:pt x="167" y="201"/>
                  </a:cubicBezTo>
                  <a:cubicBezTo>
                    <a:pt x="168" y="202"/>
                    <a:pt x="170" y="204"/>
                    <a:pt x="171" y="205"/>
                  </a:cubicBezTo>
                  <a:cubicBezTo>
                    <a:pt x="172" y="205"/>
                    <a:pt x="174" y="205"/>
                    <a:pt x="175" y="205"/>
                  </a:cubicBezTo>
                  <a:cubicBezTo>
                    <a:pt x="178" y="205"/>
                    <a:pt x="180" y="204"/>
                    <a:pt x="181" y="201"/>
                  </a:cubicBezTo>
                  <a:cubicBezTo>
                    <a:pt x="181" y="201"/>
                    <a:pt x="182" y="199"/>
                    <a:pt x="183" y="199"/>
                  </a:cubicBezTo>
                  <a:cubicBezTo>
                    <a:pt x="183" y="199"/>
                    <a:pt x="183" y="199"/>
                    <a:pt x="183" y="199"/>
                  </a:cubicBezTo>
                  <a:cubicBezTo>
                    <a:pt x="183" y="200"/>
                    <a:pt x="184" y="203"/>
                    <a:pt x="188" y="204"/>
                  </a:cubicBezTo>
                  <a:cubicBezTo>
                    <a:pt x="191" y="204"/>
                    <a:pt x="194" y="202"/>
                    <a:pt x="196" y="200"/>
                  </a:cubicBezTo>
                  <a:cubicBezTo>
                    <a:pt x="197" y="200"/>
                    <a:pt x="198" y="199"/>
                    <a:pt x="199" y="199"/>
                  </a:cubicBezTo>
                  <a:cubicBezTo>
                    <a:pt x="201" y="198"/>
                    <a:pt x="203" y="197"/>
                    <a:pt x="205" y="197"/>
                  </a:cubicBezTo>
                  <a:cubicBezTo>
                    <a:pt x="205" y="196"/>
                    <a:pt x="206" y="196"/>
                    <a:pt x="207" y="196"/>
                  </a:cubicBezTo>
                  <a:cubicBezTo>
                    <a:pt x="207" y="196"/>
                    <a:pt x="207" y="196"/>
                    <a:pt x="207" y="196"/>
                  </a:cubicBezTo>
                  <a:cubicBezTo>
                    <a:pt x="207" y="198"/>
                    <a:pt x="201" y="200"/>
                    <a:pt x="198" y="202"/>
                  </a:cubicBezTo>
                  <a:cubicBezTo>
                    <a:pt x="197" y="202"/>
                    <a:pt x="196" y="203"/>
                    <a:pt x="196" y="203"/>
                  </a:cubicBezTo>
                  <a:cubicBezTo>
                    <a:pt x="193" y="204"/>
                    <a:pt x="190" y="205"/>
                    <a:pt x="187" y="205"/>
                  </a:cubicBezTo>
                  <a:cubicBezTo>
                    <a:pt x="183" y="205"/>
                    <a:pt x="179" y="206"/>
                    <a:pt x="176" y="208"/>
                  </a:cubicBezTo>
                  <a:cubicBezTo>
                    <a:pt x="166" y="213"/>
                    <a:pt x="168" y="219"/>
                    <a:pt x="169" y="224"/>
                  </a:cubicBezTo>
                  <a:cubicBezTo>
                    <a:pt x="170" y="226"/>
                    <a:pt x="170" y="228"/>
                    <a:pt x="170" y="230"/>
                  </a:cubicBezTo>
                  <a:cubicBezTo>
                    <a:pt x="171" y="231"/>
                    <a:pt x="171" y="233"/>
                    <a:pt x="170" y="235"/>
                  </a:cubicBezTo>
                  <a:cubicBezTo>
                    <a:pt x="170" y="236"/>
                    <a:pt x="170" y="238"/>
                    <a:pt x="170" y="241"/>
                  </a:cubicBezTo>
                  <a:cubicBezTo>
                    <a:pt x="170" y="242"/>
                    <a:pt x="170" y="243"/>
                    <a:pt x="171" y="244"/>
                  </a:cubicBezTo>
                  <a:cubicBezTo>
                    <a:pt x="171" y="246"/>
                    <a:pt x="172" y="248"/>
                    <a:pt x="171" y="249"/>
                  </a:cubicBezTo>
                  <a:cubicBezTo>
                    <a:pt x="171" y="250"/>
                    <a:pt x="168" y="250"/>
                    <a:pt x="166" y="250"/>
                  </a:cubicBezTo>
                  <a:cubicBezTo>
                    <a:pt x="164" y="250"/>
                    <a:pt x="163" y="250"/>
                    <a:pt x="163" y="250"/>
                  </a:cubicBezTo>
                  <a:cubicBezTo>
                    <a:pt x="163" y="250"/>
                    <a:pt x="162" y="249"/>
                    <a:pt x="162" y="247"/>
                  </a:cubicBezTo>
                  <a:cubicBezTo>
                    <a:pt x="162" y="246"/>
                    <a:pt x="162" y="245"/>
                    <a:pt x="162" y="244"/>
                  </a:cubicBezTo>
                  <a:cubicBezTo>
                    <a:pt x="163" y="244"/>
                    <a:pt x="163" y="244"/>
                    <a:pt x="164" y="243"/>
                  </a:cubicBezTo>
                  <a:cubicBezTo>
                    <a:pt x="167" y="242"/>
                    <a:pt x="169" y="237"/>
                    <a:pt x="168" y="233"/>
                  </a:cubicBezTo>
                  <a:cubicBezTo>
                    <a:pt x="168" y="230"/>
                    <a:pt x="166" y="227"/>
                    <a:pt x="164" y="226"/>
                  </a:cubicBezTo>
                  <a:cubicBezTo>
                    <a:pt x="162" y="225"/>
                    <a:pt x="160" y="225"/>
                    <a:pt x="159" y="225"/>
                  </a:cubicBezTo>
                  <a:cubicBezTo>
                    <a:pt x="158" y="224"/>
                    <a:pt x="158" y="224"/>
                    <a:pt x="158" y="224"/>
                  </a:cubicBezTo>
                  <a:cubicBezTo>
                    <a:pt x="157" y="224"/>
                    <a:pt x="158" y="221"/>
                    <a:pt x="158" y="220"/>
                  </a:cubicBezTo>
                  <a:cubicBezTo>
                    <a:pt x="158" y="218"/>
                    <a:pt x="159" y="216"/>
                    <a:pt x="158" y="214"/>
                  </a:cubicBezTo>
                  <a:cubicBezTo>
                    <a:pt x="157" y="210"/>
                    <a:pt x="154" y="209"/>
                    <a:pt x="152" y="209"/>
                  </a:cubicBezTo>
                  <a:cubicBezTo>
                    <a:pt x="151" y="209"/>
                    <a:pt x="150" y="207"/>
                    <a:pt x="149" y="207"/>
                  </a:cubicBezTo>
                  <a:cubicBezTo>
                    <a:pt x="149" y="206"/>
                    <a:pt x="149" y="205"/>
                    <a:pt x="149" y="204"/>
                  </a:cubicBezTo>
                  <a:cubicBezTo>
                    <a:pt x="149" y="202"/>
                    <a:pt x="149" y="198"/>
                    <a:pt x="146" y="196"/>
                  </a:cubicBezTo>
                  <a:cubicBezTo>
                    <a:pt x="145" y="196"/>
                    <a:pt x="144" y="196"/>
                    <a:pt x="143" y="196"/>
                  </a:cubicBezTo>
                  <a:cubicBezTo>
                    <a:pt x="143" y="196"/>
                    <a:pt x="143" y="196"/>
                    <a:pt x="142" y="196"/>
                  </a:cubicBezTo>
                  <a:cubicBezTo>
                    <a:pt x="141" y="196"/>
                    <a:pt x="141" y="196"/>
                    <a:pt x="140" y="196"/>
                  </a:cubicBezTo>
                  <a:cubicBezTo>
                    <a:pt x="138" y="196"/>
                    <a:pt x="137" y="196"/>
                    <a:pt x="136" y="196"/>
                  </a:cubicBezTo>
                  <a:cubicBezTo>
                    <a:pt x="135" y="197"/>
                    <a:pt x="135" y="197"/>
                    <a:pt x="135" y="197"/>
                  </a:cubicBezTo>
                  <a:cubicBezTo>
                    <a:pt x="134" y="198"/>
                    <a:pt x="133" y="198"/>
                    <a:pt x="132" y="198"/>
                  </a:cubicBezTo>
                  <a:cubicBezTo>
                    <a:pt x="131" y="198"/>
                    <a:pt x="131" y="198"/>
                    <a:pt x="130" y="198"/>
                  </a:cubicBezTo>
                  <a:cubicBezTo>
                    <a:pt x="127" y="198"/>
                    <a:pt x="124" y="197"/>
                    <a:pt x="121" y="197"/>
                  </a:cubicBezTo>
                  <a:cubicBezTo>
                    <a:pt x="120" y="197"/>
                    <a:pt x="120" y="196"/>
                    <a:pt x="119" y="196"/>
                  </a:cubicBezTo>
                  <a:cubicBezTo>
                    <a:pt x="118" y="196"/>
                    <a:pt x="116" y="196"/>
                    <a:pt x="115" y="195"/>
                  </a:cubicBezTo>
                  <a:cubicBezTo>
                    <a:pt x="113" y="195"/>
                    <a:pt x="113" y="195"/>
                    <a:pt x="113" y="195"/>
                  </a:cubicBezTo>
                  <a:cubicBezTo>
                    <a:pt x="112" y="195"/>
                    <a:pt x="110" y="195"/>
                    <a:pt x="109" y="194"/>
                  </a:cubicBezTo>
                  <a:cubicBezTo>
                    <a:pt x="108" y="194"/>
                    <a:pt x="106" y="194"/>
                    <a:pt x="105" y="193"/>
                  </a:cubicBezTo>
                  <a:cubicBezTo>
                    <a:pt x="103" y="193"/>
                    <a:pt x="101" y="192"/>
                    <a:pt x="99" y="191"/>
                  </a:cubicBezTo>
                  <a:cubicBezTo>
                    <a:pt x="98" y="191"/>
                    <a:pt x="98" y="191"/>
                    <a:pt x="98" y="191"/>
                  </a:cubicBezTo>
                  <a:cubicBezTo>
                    <a:pt x="97" y="191"/>
                    <a:pt x="97" y="191"/>
                    <a:pt x="96" y="191"/>
                  </a:cubicBezTo>
                  <a:cubicBezTo>
                    <a:pt x="96" y="190"/>
                    <a:pt x="96" y="190"/>
                    <a:pt x="96" y="190"/>
                  </a:cubicBezTo>
                  <a:cubicBezTo>
                    <a:pt x="95" y="189"/>
                    <a:pt x="95" y="188"/>
                    <a:pt x="93" y="187"/>
                  </a:cubicBezTo>
                  <a:cubicBezTo>
                    <a:pt x="92" y="186"/>
                    <a:pt x="92" y="186"/>
                    <a:pt x="91" y="186"/>
                  </a:cubicBezTo>
                  <a:cubicBezTo>
                    <a:pt x="91" y="186"/>
                    <a:pt x="90" y="186"/>
                    <a:pt x="90" y="185"/>
                  </a:cubicBezTo>
                  <a:cubicBezTo>
                    <a:pt x="89" y="185"/>
                    <a:pt x="89" y="185"/>
                    <a:pt x="88" y="184"/>
                  </a:cubicBezTo>
                  <a:cubicBezTo>
                    <a:pt x="88" y="184"/>
                    <a:pt x="87" y="183"/>
                    <a:pt x="86" y="182"/>
                  </a:cubicBezTo>
                  <a:cubicBezTo>
                    <a:pt x="84" y="182"/>
                    <a:pt x="83" y="181"/>
                    <a:pt x="81" y="181"/>
                  </a:cubicBezTo>
                  <a:cubicBezTo>
                    <a:pt x="81" y="180"/>
                    <a:pt x="81" y="180"/>
                    <a:pt x="81" y="180"/>
                  </a:cubicBezTo>
                  <a:cubicBezTo>
                    <a:pt x="78" y="179"/>
                    <a:pt x="76" y="178"/>
                    <a:pt x="75" y="177"/>
                  </a:cubicBezTo>
                  <a:cubicBezTo>
                    <a:pt x="78" y="176"/>
                    <a:pt x="79" y="173"/>
                    <a:pt x="79" y="172"/>
                  </a:cubicBezTo>
                  <a:cubicBezTo>
                    <a:pt x="80" y="171"/>
                    <a:pt x="80" y="171"/>
                    <a:pt x="82" y="170"/>
                  </a:cubicBezTo>
                  <a:cubicBezTo>
                    <a:pt x="84" y="170"/>
                    <a:pt x="85" y="170"/>
                    <a:pt x="87" y="170"/>
                  </a:cubicBezTo>
                  <a:cubicBezTo>
                    <a:pt x="89" y="170"/>
                    <a:pt x="91" y="170"/>
                    <a:pt x="92" y="171"/>
                  </a:cubicBezTo>
                  <a:cubicBezTo>
                    <a:pt x="93" y="171"/>
                    <a:pt x="93" y="171"/>
                    <a:pt x="94" y="171"/>
                  </a:cubicBezTo>
                  <a:cubicBezTo>
                    <a:pt x="97" y="171"/>
                    <a:pt x="100" y="169"/>
                    <a:pt x="101" y="166"/>
                  </a:cubicBezTo>
                  <a:cubicBezTo>
                    <a:pt x="103" y="164"/>
                    <a:pt x="102" y="161"/>
                    <a:pt x="101" y="159"/>
                  </a:cubicBezTo>
                  <a:cubicBezTo>
                    <a:pt x="100" y="159"/>
                    <a:pt x="100" y="158"/>
                    <a:pt x="100" y="158"/>
                  </a:cubicBezTo>
                  <a:cubicBezTo>
                    <a:pt x="100" y="154"/>
                    <a:pt x="98" y="150"/>
                    <a:pt x="96" y="148"/>
                  </a:cubicBezTo>
                  <a:cubicBezTo>
                    <a:pt x="95" y="147"/>
                    <a:pt x="95" y="145"/>
                    <a:pt x="94" y="144"/>
                  </a:cubicBezTo>
                  <a:cubicBezTo>
                    <a:pt x="94" y="143"/>
                    <a:pt x="94" y="143"/>
                    <a:pt x="94" y="143"/>
                  </a:cubicBezTo>
                  <a:cubicBezTo>
                    <a:pt x="93" y="141"/>
                    <a:pt x="90" y="134"/>
                    <a:pt x="85" y="132"/>
                  </a:cubicBezTo>
                  <a:cubicBezTo>
                    <a:pt x="84" y="131"/>
                    <a:pt x="82" y="131"/>
                    <a:pt x="81" y="131"/>
                  </a:cubicBezTo>
                  <a:cubicBezTo>
                    <a:pt x="79" y="131"/>
                    <a:pt x="77" y="131"/>
                    <a:pt x="76" y="131"/>
                  </a:cubicBezTo>
                  <a:cubicBezTo>
                    <a:pt x="75" y="132"/>
                    <a:pt x="75" y="132"/>
                    <a:pt x="75" y="132"/>
                  </a:cubicBezTo>
                  <a:cubicBezTo>
                    <a:pt x="74" y="132"/>
                    <a:pt x="73" y="131"/>
                    <a:pt x="72" y="130"/>
                  </a:cubicBezTo>
                  <a:cubicBezTo>
                    <a:pt x="71" y="129"/>
                    <a:pt x="71" y="129"/>
                    <a:pt x="71" y="129"/>
                  </a:cubicBezTo>
                  <a:cubicBezTo>
                    <a:pt x="70" y="128"/>
                    <a:pt x="68" y="127"/>
                    <a:pt x="67" y="126"/>
                  </a:cubicBezTo>
                  <a:cubicBezTo>
                    <a:pt x="65" y="124"/>
                    <a:pt x="63" y="123"/>
                    <a:pt x="61" y="121"/>
                  </a:cubicBezTo>
                  <a:cubicBezTo>
                    <a:pt x="59" y="118"/>
                    <a:pt x="57" y="116"/>
                    <a:pt x="56" y="113"/>
                  </a:cubicBezTo>
                  <a:cubicBezTo>
                    <a:pt x="55" y="110"/>
                    <a:pt x="53" y="106"/>
                    <a:pt x="49" y="102"/>
                  </a:cubicBezTo>
                  <a:cubicBezTo>
                    <a:pt x="46" y="100"/>
                    <a:pt x="44" y="99"/>
                    <a:pt x="42" y="98"/>
                  </a:cubicBezTo>
                  <a:cubicBezTo>
                    <a:pt x="41" y="97"/>
                    <a:pt x="41" y="97"/>
                    <a:pt x="41" y="97"/>
                  </a:cubicBezTo>
                  <a:cubicBezTo>
                    <a:pt x="40" y="97"/>
                    <a:pt x="40" y="96"/>
                    <a:pt x="39" y="95"/>
                  </a:cubicBezTo>
                  <a:cubicBezTo>
                    <a:pt x="39" y="94"/>
                    <a:pt x="39" y="94"/>
                    <a:pt x="39" y="94"/>
                  </a:cubicBezTo>
                  <a:cubicBezTo>
                    <a:pt x="37" y="91"/>
                    <a:pt x="35" y="89"/>
                    <a:pt x="34" y="86"/>
                  </a:cubicBezTo>
                  <a:cubicBezTo>
                    <a:pt x="32" y="80"/>
                    <a:pt x="32" y="80"/>
                    <a:pt x="32" y="80"/>
                  </a:cubicBezTo>
                  <a:cubicBezTo>
                    <a:pt x="0" y="142"/>
                    <a:pt x="0" y="142"/>
                    <a:pt x="0" y="142"/>
                  </a:cubicBezTo>
                  <a:cubicBezTo>
                    <a:pt x="63" y="257"/>
                    <a:pt x="63" y="257"/>
                    <a:pt x="63" y="257"/>
                  </a:cubicBezTo>
                  <a:cubicBezTo>
                    <a:pt x="74" y="287"/>
                    <a:pt x="101" y="288"/>
                    <a:pt x="103" y="288"/>
                  </a:cubicBezTo>
                  <a:cubicBezTo>
                    <a:pt x="115" y="319"/>
                    <a:pt x="115" y="319"/>
                    <a:pt x="115" y="319"/>
                  </a:cubicBezTo>
                  <a:cubicBezTo>
                    <a:pt x="228" y="374"/>
                    <a:pt x="228" y="374"/>
                    <a:pt x="228" y="374"/>
                  </a:cubicBezTo>
                  <a:cubicBezTo>
                    <a:pt x="224" y="384"/>
                    <a:pt x="215" y="434"/>
                    <a:pt x="200" y="526"/>
                  </a:cubicBezTo>
                  <a:cubicBezTo>
                    <a:pt x="199" y="529"/>
                    <a:pt x="199" y="529"/>
                    <a:pt x="199" y="529"/>
                  </a:cubicBezTo>
                  <a:cubicBezTo>
                    <a:pt x="339" y="547"/>
                    <a:pt x="339" y="547"/>
                    <a:pt x="339" y="547"/>
                  </a:cubicBezTo>
                  <a:cubicBezTo>
                    <a:pt x="339" y="545"/>
                    <a:pt x="339" y="545"/>
                    <a:pt x="339" y="545"/>
                  </a:cubicBezTo>
                  <a:cubicBezTo>
                    <a:pt x="340" y="543"/>
                    <a:pt x="340" y="541"/>
                    <a:pt x="341" y="540"/>
                  </a:cubicBezTo>
                  <a:cubicBezTo>
                    <a:pt x="341" y="538"/>
                    <a:pt x="342" y="537"/>
                    <a:pt x="342" y="535"/>
                  </a:cubicBezTo>
                  <a:cubicBezTo>
                    <a:pt x="342" y="535"/>
                    <a:pt x="343" y="534"/>
                    <a:pt x="343" y="534"/>
                  </a:cubicBezTo>
                  <a:cubicBezTo>
                    <a:pt x="343" y="533"/>
                    <a:pt x="343" y="533"/>
                    <a:pt x="343" y="532"/>
                  </a:cubicBezTo>
                  <a:cubicBezTo>
                    <a:pt x="343" y="531"/>
                    <a:pt x="344" y="531"/>
                    <a:pt x="344" y="530"/>
                  </a:cubicBezTo>
                  <a:cubicBezTo>
                    <a:pt x="345" y="529"/>
                    <a:pt x="346" y="528"/>
                    <a:pt x="346" y="526"/>
                  </a:cubicBezTo>
                  <a:cubicBezTo>
                    <a:pt x="347" y="525"/>
                    <a:pt x="348" y="524"/>
                    <a:pt x="348" y="522"/>
                  </a:cubicBezTo>
                  <a:cubicBezTo>
                    <a:pt x="349" y="519"/>
                    <a:pt x="351" y="516"/>
                    <a:pt x="353" y="514"/>
                  </a:cubicBezTo>
                  <a:cubicBezTo>
                    <a:pt x="353" y="514"/>
                    <a:pt x="353" y="513"/>
                    <a:pt x="354" y="513"/>
                  </a:cubicBezTo>
                  <a:cubicBezTo>
                    <a:pt x="354" y="512"/>
                    <a:pt x="355" y="512"/>
                    <a:pt x="356" y="510"/>
                  </a:cubicBezTo>
                  <a:cubicBezTo>
                    <a:pt x="357" y="509"/>
                    <a:pt x="357" y="507"/>
                    <a:pt x="357" y="506"/>
                  </a:cubicBezTo>
                  <a:cubicBezTo>
                    <a:pt x="357" y="506"/>
                    <a:pt x="357" y="505"/>
                    <a:pt x="357" y="505"/>
                  </a:cubicBezTo>
                  <a:cubicBezTo>
                    <a:pt x="357" y="504"/>
                    <a:pt x="357" y="503"/>
                    <a:pt x="357" y="502"/>
                  </a:cubicBezTo>
                  <a:cubicBezTo>
                    <a:pt x="357" y="500"/>
                    <a:pt x="357" y="497"/>
                    <a:pt x="358" y="496"/>
                  </a:cubicBezTo>
                  <a:cubicBezTo>
                    <a:pt x="360" y="494"/>
                    <a:pt x="362" y="492"/>
                    <a:pt x="364" y="490"/>
                  </a:cubicBezTo>
                  <a:cubicBezTo>
                    <a:pt x="366" y="487"/>
                    <a:pt x="366" y="487"/>
                    <a:pt x="366" y="487"/>
                  </a:cubicBezTo>
                  <a:cubicBezTo>
                    <a:pt x="368" y="485"/>
                    <a:pt x="370" y="484"/>
                    <a:pt x="370" y="480"/>
                  </a:cubicBezTo>
                  <a:cubicBezTo>
                    <a:pt x="370" y="479"/>
                    <a:pt x="370" y="478"/>
                    <a:pt x="370" y="477"/>
                  </a:cubicBezTo>
                  <a:cubicBezTo>
                    <a:pt x="370" y="477"/>
                    <a:pt x="370" y="477"/>
                    <a:pt x="370" y="476"/>
                  </a:cubicBezTo>
                  <a:cubicBezTo>
                    <a:pt x="370" y="476"/>
                    <a:pt x="370" y="476"/>
                    <a:pt x="371" y="476"/>
                  </a:cubicBezTo>
                  <a:cubicBezTo>
                    <a:pt x="372" y="476"/>
                    <a:pt x="374" y="475"/>
                    <a:pt x="375" y="473"/>
                  </a:cubicBezTo>
                  <a:cubicBezTo>
                    <a:pt x="376" y="472"/>
                    <a:pt x="376" y="471"/>
                    <a:pt x="376" y="469"/>
                  </a:cubicBezTo>
                  <a:cubicBezTo>
                    <a:pt x="376" y="469"/>
                    <a:pt x="377" y="468"/>
                    <a:pt x="377" y="468"/>
                  </a:cubicBezTo>
                  <a:cubicBezTo>
                    <a:pt x="377" y="468"/>
                    <a:pt x="378" y="467"/>
                    <a:pt x="378" y="467"/>
                  </a:cubicBezTo>
                  <a:cubicBezTo>
                    <a:pt x="379" y="466"/>
                    <a:pt x="380" y="465"/>
                    <a:pt x="381" y="463"/>
                  </a:cubicBezTo>
                  <a:cubicBezTo>
                    <a:pt x="382" y="462"/>
                    <a:pt x="382" y="462"/>
                    <a:pt x="382" y="461"/>
                  </a:cubicBezTo>
                  <a:cubicBezTo>
                    <a:pt x="383" y="460"/>
                    <a:pt x="383" y="459"/>
                    <a:pt x="385" y="457"/>
                  </a:cubicBezTo>
                  <a:cubicBezTo>
                    <a:pt x="385" y="457"/>
                    <a:pt x="385" y="457"/>
                    <a:pt x="386" y="456"/>
                  </a:cubicBezTo>
                  <a:cubicBezTo>
                    <a:pt x="387" y="456"/>
                    <a:pt x="388" y="455"/>
                    <a:pt x="388" y="453"/>
                  </a:cubicBezTo>
                  <a:cubicBezTo>
                    <a:pt x="389" y="454"/>
                    <a:pt x="391" y="454"/>
                    <a:pt x="392" y="454"/>
                  </a:cubicBezTo>
                  <a:cubicBezTo>
                    <a:pt x="394" y="454"/>
                    <a:pt x="396" y="453"/>
                    <a:pt x="396" y="449"/>
                  </a:cubicBezTo>
                  <a:cubicBezTo>
                    <a:pt x="396" y="448"/>
                    <a:pt x="396" y="448"/>
                    <a:pt x="396" y="447"/>
                  </a:cubicBezTo>
                  <a:cubicBezTo>
                    <a:pt x="397" y="447"/>
                    <a:pt x="397" y="447"/>
                    <a:pt x="398" y="447"/>
                  </a:cubicBezTo>
                  <a:cubicBezTo>
                    <a:pt x="398" y="447"/>
                    <a:pt x="399" y="447"/>
                    <a:pt x="399" y="447"/>
                  </a:cubicBezTo>
                  <a:cubicBezTo>
                    <a:pt x="401" y="448"/>
                    <a:pt x="402" y="448"/>
                    <a:pt x="403" y="448"/>
                  </a:cubicBezTo>
                  <a:cubicBezTo>
                    <a:pt x="405" y="448"/>
                    <a:pt x="407" y="447"/>
                    <a:pt x="408" y="446"/>
                  </a:cubicBezTo>
                  <a:cubicBezTo>
                    <a:pt x="409" y="445"/>
                    <a:pt x="409" y="444"/>
                    <a:pt x="410" y="443"/>
                  </a:cubicBezTo>
                  <a:cubicBezTo>
                    <a:pt x="410" y="443"/>
                    <a:pt x="410" y="443"/>
                    <a:pt x="410" y="443"/>
                  </a:cubicBezTo>
                  <a:cubicBezTo>
                    <a:pt x="411" y="442"/>
                    <a:pt x="411" y="442"/>
                    <a:pt x="412" y="442"/>
                  </a:cubicBezTo>
                  <a:cubicBezTo>
                    <a:pt x="413" y="441"/>
                    <a:pt x="413" y="441"/>
                    <a:pt x="413" y="441"/>
                  </a:cubicBezTo>
                  <a:cubicBezTo>
                    <a:pt x="415" y="440"/>
                    <a:pt x="418" y="438"/>
                    <a:pt x="418" y="434"/>
                  </a:cubicBezTo>
                  <a:cubicBezTo>
                    <a:pt x="419" y="431"/>
                    <a:pt x="419" y="428"/>
                    <a:pt x="418" y="426"/>
                  </a:cubicBezTo>
                  <a:cubicBezTo>
                    <a:pt x="417" y="423"/>
                    <a:pt x="416" y="420"/>
                    <a:pt x="414" y="418"/>
                  </a:cubicBezTo>
                  <a:cubicBezTo>
                    <a:pt x="414" y="418"/>
                    <a:pt x="414" y="418"/>
                    <a:pt x="415" y="418"/>
                  </a:cubicBezTo>
                  <a:cubicBezTo>
                    <a:pt x="415" y="418"/>
                    <a:pt x="415" y="418"/>
                    <a:pt x="415" y="418"/>
                  </a:cubicBezTo>
                  <a:cubicBezTo>
                    <a:pt x="419" y="418"/>
                    <a:pt x="424" y="416"/>
                    <a:pt x="427" y="413"/>
                  </a:cubicBezTo>
                  <a:cubicBezTo>
                    <a:pt x="428" y="411"/>
                    <a:pt x="429" y="408"/>
                    <a:pt x="430" y="405"/>
                  </a:cubicBezTo>
                  <a:cubicBezTo>
                    <a:pt x="431" y="399"/>
                    <a:pt x="432" y="397"/>
                    <a:pt x="434" y="397"/>
                  </a:cubicBezTo>
                  <a:cubicBezTo>
                    <a:pt x="435" y="397"/>
                    <a:pt x="435" y="397"/>
                    <a:pt x="435" y="397"/>
                  </a:cubicBezTo>
                  <a:cubicBezTo>
                    <a:pt x="437" y="397"/>
                    <a:pt x="438" y="398"/>
                    <a:pt x="441" y="399"/>
                  </a:cubicBezTo>
                  <a:cubicBezTo>
                    <a:pt x="443" y="400"/>
                    <a:pt x="446" y="401"/>
                    <a:pt x="449" y="401"/>
                  </a:cubicBezTo>
                  <a:cubicBezTo>
                    <a:pt x="451" y="401"/>
                    <a:pt x="452" y="401"/>
                    <a:pt x="453" y="400"/>
                  </a:cubicBezTo>
                  <a:cubicBezTo>
                    <a:pt x="461" y="398"/>
                    <a:pt x="464" y="391"/>
                    <a:pt x="466" y="385"/>
                  </a:cubicBezTo>
                  <a:cubicBezTo>
                    <a:pt x="468" y="380"/>
                    <a:pt x="471" y="375"/>
                    <a:pt x="474" y="370"/>
                  </a:cubicBezTo>
                  <a:cubicBezTo>
                    <a:pt x="474" y="369"/>
                    <a:pt x="474" y="369"/>
                    <a:pt x="474" y="369"/>
                  </a:cubicBezTo>
                  <a:cubicBezTo>
                    <a:pt x="476" y="367"/>
                    <a:pt x="478" y="364"/>
                    <a:pt x="479" y="360"/>
                  </a:cubicBezTo>
                  <a:cubicBezTo>
                    <a:pt x="479" y="359"/>
                    <a:pt x="480" y="358"/>
                    <a:pt x="480" y="357"/>
                  </a:cubicBezTo>
                  <a:cubicBezTo>
                    <a:pt x="480" y="356"/>
                    <a:pt x="480" y="356"/>
                    <a:pt x="480" y="355"/>
                  </a:cubicBezTo>
                  <a:cubicBezTo>
                    <a:pt x="480" y="355"/>
                    <a:pt x="480" y="355"/>
                    <a:pt x="480" y="355"/>
                  </a:cubicBezTo>
                  <a:cubicBezTo>
                    <a:pt x="480" y="353"/>
                    <a:pt x="481" y="351"/>
                    <a:pt x="479" y="349"/>
                  </a:cubicBezTo>
                  <a:cubicBezTo>
                    <a:pt x="478" y="348"/>
                    <a:pt x="478" y="347"/>
                    <a:pt x="477" y="347"/>
                  </a:cubicBezTo>
                  <a:cubicBezTo>
                    <a:pt x="478" y="346"/>
                    <a:pt x="478" y="345"/>
                    <a:pt x="479" y="343"/>
                  </a:cubicBezTo>
                  <a:cubicBezTo>
                    <a:pt x="479" y="343"/>
                    <a:pt x="479" y="342"/>
                    <a:pt x="479" y="342"/>
                  </a:cubicBezTo>
                  <a:cubicBezTo>
                    <a:pt x="479" y="341"/>
                    <a:pt x="479" y="341"/>
                    <a:pt x="480" y="340"/>
                  </a:cubicBezTo>
                  <a:cubicBezTo>
                    <a:pt x="482" y="339"/>
                    <a:pt x="484" y="337"/>
                    <a:pt x="486" y="335"/>
                  </a:cubicBezTo>
                  <a:cubicBezTo>
                    <a:pt x="487" y="333"/>
                    <a:pt x="488" y="331"/>
                    <a:pt x="488" y="328"/>
                  </a:cubicBezTo>
                  <a:cubicBezTo>
                    <a:pt x="488" y="327"/>
                    <a:pt x="488" y="326"/>
                    <a:pt x="489" y="325"/>
                  </a:cubicBezTo>
                  <a:cubicBezTo>
                    <a:pt x="489" y="324"/>
                    <a:pt x="490" y="324"/>
                    <a:pt x="491" y="323"/>
                  </a:cubicBezTo>
                  <a:cubicBezTo>
                    <a:pt x="493" y="322"/>
                    <a:pt x="495" y="320"/>
                    <a:pt x="496" y="316"/>
                  </a:cubicBezTo>
                  <a:cubicBezTo>
                    <a:pt x="496" y="313"/>
                    <a:pt x="495" y="310"/>
                    <a:pt x="492" y="309"/>
                  </a:cubicBezTo>
                  <a:cubicBezTo>
                    <a:pt x="491" y="308"/>
                    <a:pt x="490" y="308"/>
                    <a:pt x="489" y="308"/>
                  </a:cubicBezTo>
                  <a:cubicBezTo>
                    <a:pt x="488" y="308"/>
                    <a:pt x="488" y="308"/>
                    <a:pt x="487" y="307"/>
                  </a:cubicBezTo>
                  <a:cubicBezTo>
                    <a:pt x="486" y="307"/>
                    <a:pt x="485" y="306"/>
                    <a:pt x="484" y="305"/>
                  </a:cubicBezTo>
                  <a:cubicBezTo>
                    <a:pt x="482" y="303"/>
                    <a:pt x="482" y="302"/>
                    <a:pt x="482" y="302"/>
                  </a:cubicBezTo>
                  <a:cubicBezTo>
                    <a:pt x="483" y="302"/>
                    <a:pt x="485" y="302"/>
                    <a:pt x="486" y="302"/>
                  </a:cubicBezTo>
                  <a:cubicBezTo>
                    <a:pt x="487" y="302"/>
                    <a:pt x="487" y="302"/>
                    <a:pt x="487" y="302"/>
                  </a:cubicBezTo>
                  <a:cubicBezTo>
                    <a:pt x="488" y="302"/>
                    <a:pt x="489" y="302"/>
                    <a:pt x="490" y="302"/>
                  </a:cubicBezTo>
                  <a:cubicBezTo>
                    <a:pt x="491" y="302"/>
                    <a:pt x="492" y="301"/>
                    <a:pt x="493" y="301"/>
                  </a:cubicBezTo>
                  <a:cubicBezTo>
                    <a:pt x="495" y="301"/>
                    <a:pt x="496" y="300"/>
                    <a:pt x="498" y="300"/>
                  </a:cubicBezTo>
                  <a:cubicBezTo>
                    <a:pt x="499" y="305"/>
                    <a:pt x="502" y="312"/>
                    <a:pt x="509" y="313"/>
                  </a:cubicBezTo>
                  <a:cubicBezTo>
                    <a:pt x="510" y="313"/>
                    <a:pt x="510" y="313"/>
                    <a:pt x="510" y="313"/>
                  </a:cubicBezTo>
                  <a:cubicBezTo>
                    <a:pt x="510" y="313"/>
                    <a:pt x="511" y="313"/>
                    <a:pt x="511" y="313"/>
                  </a:cubicBezTo>
                  <a:cubicBezTo>
                    <a:pt x="513" y="313"/>
                    <a:pt x="514" y="313"/>
                    <a:pt x="516" y="311"/>
                  </a:cubicBezTo>
                  <a:cubicBezTo>
                    <a:pt x="517" y="310"/>
                    <a:pt x="517" y="309"/>
                    <a:pt x="517" y="308"/>
                  </a:cubicBezTo>
                  <a:cubicBezTo>
                    <a:pt x="517" y="308"/>
                    <a:pt x="517" y="308"/>
                    <a:pt x="517" y="308"/>
                  </a:cubicBezTo>
                  <a:cubicBezTo>
                    <a:pt x="518" y="308"/>
                    <a:pt x="519" y="309"/>
                    <a:pt x="520" y="309"/>
                  </a:cubicBezTo>
                  <a:cubicBezTo>
                    <a:pt x="521" y="309"/>
                    <a:pt x="521" y="309"/>
                    <a:pt x="522" y="309"/>
                  </a:cubicBezTo>
                  <a:cubicBezTo>
                    <a:pt x="523" y="308"/>
                    <a:pt x="525" y="307"/>
                    <a:pt x="526" y="305"/>
                  </a:cubicBezTo>
                  <a:cubicBezTo>
                    <a:pt x="526" y="304"/>
                    <a:pt x="526" y="304"/>
                    <a:pt x="526" y="303"/>
                  </a:cubicBezTo>
                  <a:cubicBezTo>
                    <a:pt x="527" y="304"/>
                    <a:pt x="528" y="304"/>
                    <a:pt x="528" y="304"/>
                  </a:cubicBezTo>
                  <a:cubicBezTo>
                    <a:pt x="529" y="305"/>
                    <a:pt x="530" y="305"/>
                    <a:pt x="531" y="305"/>
                  </a:cubicBezTo>
                  <a:cubicBezTo>
                    <a:pt x="535" y="305"/>
                    <a:pt x="537" y="301"/>
                    <a:pt x="538" y="299"/>
                  </a:cubicBezTo>
                  <a:cubicBezTo>
                    <a:pt x="539" y="298"/>
                    <a:pt x="539" y="297"/>
                    <a:pt x="540" y="297"/>
                  </a:cubicBezTo>
                  <a:cubicBezTo>
                    <a:pt x="541" y="296"/>
                    <a:pt x="541" y="295"/>
                    <a:pt x="542" y="294"/>
                  </a:cubicBezTo>
                  <a:cubicBezTo>
                    <a:pt x="542" y="293"/>
                    <a:pt x="543" y="293"/>
                    <a:pt x="543" y="292"/>
                  </a:cubicBezTo>
                  <a:cubicBezTo>
                    <a:pt x="544" y="292"/>
                    <a:pt x="545" y="291"/>
                    <a:pt x="545" y="291"/>
                  </a:cubicBezTo>
                  <a:cubicBezTo>
                    <a:pt x="547" y="290"/>
                    <a:pt x="549" y="289"/>
                    <a:pt x="550" y="286"/>
                  </a:cubicBezTo>
                  <a:cubicBezTo>
                    <a:pt x="551" y="285"/>
                    <a:pt x="551" y="284"/>
                    <a:pt x="552" y="283"/>
                  </a:cubicBezTo>
                  <a:cubicBezTo>
                    <a:pt x="552" y="281"/>
                    <a:pt x="552" y="280"/>
                    <a:pt x="553" y="280"/>
                  </a:cubicBezTo>
                  <a:cubicBezTo>
                    <a:pt x="553" y="279"/>
                    <a:pt x="554" y="279"/>
                    <a:pt x="555" y="278"/>
                  </a:cubicBezTo>
                  <a:cubicBezTo>
                    <a:pt x="556" y="278"/>
                    <a:pt x="558" y="277"/>
                    <a:pt x="559" y="276"/>
                  </a:cubicBezTo>
                  <a:cubicBezTo>
                    <a:pt x="562" y="272"/>
                    <a:pt x="562" y="268"/>
                    <a:pt x="561" y="264"/>
                  </a:cubicBezTo>
                  <a:cubicBezTo>
                    <a:pt x="561" y="263"/>
                    <a:pt x="561" y="262"/>
                    <a:pt x="561" y="261"/>
                  </a:cubicBezTo>
                  <a:cubicBezTo>
                    <a:pt x="561" y="261"/>
                    <a:pt x="561" y="260"/>
                    <a:pt x="561" y="260"/>
                  </a:cubicBezTo>
                  <a:cubicBezTo>
                    <a:pt x="562" y="259"/>
                    <a:pt x="562" y="257"/>
                    <a:pt x="561" y="255"/>
                  </a:cubicBezTo>
                  <a:cubicBezTo>
                    <a:pt x="560" y="253"/>
                    <a:pt x="558" y="251"/>
                    <a:pt x="556" y="248"/>
                  </a:cubicBezTo>
                  <a:cubicBezTo>
                    <a:pt x="555" y="247"/>
                    <a:pt x="554" y="246"/>
                    <a:pt x="552" y="244"/>
                  </a:cubicBezTo>
                  <a:cubicBezTo>
                    <a:pt x="551" y="242"/>
                    <a:pt x="550" y="241"/>
                    <a:pt x="549" y="239"/>
                  </a:cubicBezTo>
                  <a:cubicBezTo>
                    <a:pt x="548" y="238"/>
                    <a:pt x="547" y="237"/>
                    <a:pt x="547" y="235"/>
                  </a:cubicBezTo>
                  <a:cubicBezTo>
                    <a:pt x="547" y="234"/>
                    <a:pt x="546" y="232"/>
                    <a:pt x="545" y="231"/>
                  </a:cubicBezTo>
                  <a:cubicBezTo>
                    <a:pt x="545" y="230"/>
                    <a:pt x="544" y="229"/>
                    <a:pt x="543" y="228"/>
                  </a:cubicBezTo>
                  <a:cubicBezTo>
                    <a:pt x="542" y="227"/>
                    <a:pt x="540" y="224"/>
                    <a:pt x="540" y="223"/>
                  </a:cubicBezTo>
                  <a:cubicBezTo>
                    <a:pt x="540" y="223"/>
                    <a:pt x="540" y="223"/>
                    <a:pt x="540" y="223"/>
                  </a:cubicBezTo>
                  <a:cubicBezTo>
                    <a:pt x="540" y="223"/>
                    <a:pt x="541" y="223"/>
                    <a:pt x="541" y="223"/>
                  </a:cubicBezTo>
                  <a:cubicBezTo>
                    <a:pt x="542" y="223"/>
                    <a:pt x="543" y="223"/>
                    <a:pt x="544" y="223"/>
                  </a:cubicBezTo>
                  <a:cubicBezTo>
                    <a:pt x="546" y="223"/>
                    <a:pt x="547" y="222"/>
                    <a:pt x="549" y="221"/>
                  </a:cubicBezTo>
                  <a:cubicBezTo>
                    <a:pt x="550" y="220"/>
                    <a:pt x="551" y="218"/>
                    <a:pt x="553" y="217"/>
                  </a:cubicBezTo>
                  <a:cubicBezTo>
                    <a:pt x="555" y="214"/>
                    <a:pt x="556" y="212"/>
                    <a:pt x="556" y="209"/>
                  </a:cubicBezTo>
                  <a:cubicBezTo>
                    <a:pt x="556" y="203"/>
                    <a:pt x="552" y="203"/>
                    <a:pt x="550" y="203"/>
                  </a:cubicBezTo>
                  <a:cubicBezTo>
                    <a:pt x="549" y="203"/>
                    <a:pt x="549" y="203"/>
                    <a:pt x="548" y="202"/>
                  </a:cubicBezTo>
                  <a:cubicBezTo>
                    <a:pt x="548" y="202"/>
                    <a:pt x="548" y="202"/>
                    <a:pt x="548" y="202"/>
                  </a:cubicBezTo>
                  <a:cubicBezTo>
                    <a:pt x="549" y="200"/>
                    <a:pt x="552" y="197"/>
                    <a:pt x="551" y="193"/>
                  </a:cubicBezTo>
                  <a:cubicBezTo>
                    <a:pt x="551" y="192"/>
                    <a:pt x="550" y="190"/>
                    <a:pt x="548" y="189"/>
                  </a:cubicBezTo>
                  <a:cubicBezTo>
                    <a:pt x="546" y="188"/>
                    <a:pt x="544" y="187"/>
                    <a:pt x="542" y="187"/>
                  </a:cubicBezTo>
                  <a:cubicBezTo>
                    <a:pt x="540" y="187"/>
                    <a:pt x="539" y="186"/>
                    <a:pt x="538" y="185"/>
                  </a:cubicBezTo>
                  <a:cubicBezTo>
                    <a:pt x="537" y="185"/>
                    <a:pt x="536" y="184"/>
                    <a:pt x="536" y="184"/>
                  </a:cubicBezTo>
                  <a:cubicBezTo>
                    <a:pt x="535" y="183"/>
                    <a:pt x="534" y="181"/>
                    <a:pt x="533" y="180"/>
                  </a:cubicBezTo>
                  <a:cubicBezTo>
                    <a:pt x="532" y="180"/>
                    <a:pt x="532" y="180"/>
                    <a:pt x="532" y="180"/>
                  </a:cubicBezTo>
                  <a:cubicBezTo>
                    <a:pt x="532" y="180"/>
                    <a:pt x="532" y="179"/>
                    <a:pt x="532" y="179"/>
                  </a:cubicBezTo>
                  <a:cubicBezTo>
                    <a:pt x="533" y="176"/>
                    <a:pt x="533" y="174"/>
                    <a:pt x="532" y="173"/>
                  </a:cubicBezTo>
                  <a:cubicBezTo>
                    <a:pt x="531" y="172"/>
                    <a:pt x="530" y="170"/>
                    <a:pt x="526" y="170"/>
                  </a:cubicBezTo>
                  <a:cubicBezTo>
                    <a:pt x="523" y="170"/>
                    <a:pt x="520" y="171"/>
                    <a:pt x="519" y="172"/>
                  </a:cubicBezTo>
                  <a:cubicBezTo>
                    <a:pt x="518" y="173"/>
                    <a:pt x="517" y="173"/>
                    <a:pt x="516" y="173"/>
                  </a:cubicBezTo>
                  <a:cubicBezTo>
                    <a:pt x="515" y="173"/>
                    <a:pt x="515" y="173"/>
                    <a:pt x="514" y="173"/>
                  </a:cubicBezTo>
                  <a:cubicBezTo>
                    <a:pt x="513" y="172"/>
                    <a:pt x="513" y="172"/>
                    <a:pt x="512" y="171"/>
                  </a:cubicBezTo>
                  <a:cubicBezTo>
                    <a:pt x="511" y="170"/>
                    <a:pt x="510" y="169"/>
                    <a:pt x="508" y="168"/>
                  </a:cubicBezTo>
                  <a:cubicBezTo>
                    <a:pt x="508" y="168"/>
                    <a:pt x="508" y="168"/>
                    <a:pt x="507" y="168"/>
                  </a:cubicBezTo>
                  <a:cubicBezTo>
                    <a:pt x="509" y="168"/>
                    <a:pt x="510" y="168"/>
                    <a:pt x="511" y="168"/>
                  </a:cubicBezTo>
                  <a:cubicBezTo>
                    <a:pt x="513" y="168"/>
                    <a:pt x="516" y="168"/>
                    <a:pt x="518" y="167"/>
                  </a:cubicBezTo>
                  <a:cubicBezTo>
                    <a:pt x="519" y="167"/>
                    <a:pt x="520" y="167"/>
                    <a:pt x="520" y="167"/>
                  </a:cubicBezTo>
                  <a:cubicBezTo>
                    <a:pt x="521" y="167"/>
                    <a:pt x="522" y="167"/>
                    <a:pt x="524" y="168"/>
                  </a:cubicBezTo>
                  <a:cubicBezTo>
                    <a:pt x="525" y="168"/>
                    <a:pt x="526" y="169"/>
                    <a:pt x="526" y="169"/>
                  </a:cubicBezTo>
                  <a:cubicBezTo>
                    <a:pt x="528" y="170"/>
                    <a:pt x="530" y="170"/>
                    <a:pt x="531" y="170"/>
                  </a:cubicBezTo>
                  <a:cubicBezTo>
                    <a:pt x="535" y="170"/>
                    <a:pt x="538" y="168"/>
                    <a:pt x="540" y="165"/>
                  </a:cubicBezTo>
                  <a:cubicBezTo>
                    <a:pt x="543" y="162"/>
                    <a:pt x="547" y="160"/>
                    <a:pt x="551" y="160"/>
                  </a:cubicBezTo>
                  <a:cubicBezTo>
                    <a:pt x="552" y="160"/>
                    <a:pt x="554" y="161"/>
                    <a:pt x="555" y="161"/>
                  </a:cubicBezTo>
                  <a:cubicBezTo>
                    <a:pt x="557" y="161"/>
                    <a:pt x="558" y="162"/>
                    <a:pt x="560" y="162"/>
                  </a:cubicBezTo>
                  <a:cubicBezTo>
                    <a:pt x="563" y="163"/>
                    <a:pt x="567" y="165"/>
                    <a:pt x="571" y="165"/>
                  </a:cubicBezTo>
                  <a:cubicBezTo>
                    <a:pt x="573" y="165"/>
                    <a:pt x="575" y="164"/>
                    <a:pt x="577" y="164"/>
                  </a:cubicBezTo>
                  <a:cubicBezTo>
                    <a:pt x="581" y="162"/>
                    <a:pt x="582" y="159"/>
                    <a:pt x="582" y="157"/>
                  </a:cubicBezTo>
                  <a:cubicBezTo>
                    <a:pt x="583" y="152"/>
                    <a:pt x="579" y="147"/>
                    <a:pt x="578" y="146"/>
                  </a:cubicBezTo>
                  <a:cubicBezTo>
                    <a:pt x="579" y="146"/>
                    <a:pt x="579" y="147"/>
                    <a:pt x="580" y="147"/>
                  </a:cubicBezTo>
                  <a:cubicBezTo>
                    <a:pt x="582" y="147"/>
                    <a:pt x="583" y="148"/>
                    <a:pt x="585" y="148"/>
                  </a:cubicBezTo>
                  <a:cubicBezTo>
                    <a:pt x="585" y="148"/>
                    <a:pt x="586" y="148"/>
                    <a:pt x="586" y="148"/>
                  </a:cubicBezTo>
                  <a:cubicBezTo>
                    <a:pt x="587" y="147"/>
                    <a:pt x="587" y="147"/>
                    <a:pt x="588" y="147"/>
                  </a:cubicBezTo>
                  <a:cubicBezTo>
                    <a:pt x="588" y="147"/>
                    <a:pt x="589" y="148"/>
                    <a:pt x="589" y="148"/>
                  </a:cubicBezTo>
                  <a:cubicBezTo>
                    <a:pt x="589" y="148"/>
                    <a:pt x="589" y="148"/>
                    <a:pt x="589" y="148"/>
                  </a:cubicBezTo>
                  <a:cubicBezTo>
                    <a:pt x="589" y="148"/>
                    <a:pt x="589" y="148"/>
                    <a:pt x="589" y="150"/>
                  </a:cubicBezTo>
                  <a:cubicBezTo>
                    <a:pt x="589" y="150"/>
                    <a:pt x="589" y="151"/>
                    <a:pt x="589" y="151"/>
                  </a:cubicBezTo>
                  <a:cubicBezTo>
                    <a:pt x="589" y="153"/>
                    <a:pt x="588" y="157"/>
                    <a:pt x="591" y="160"/>
                  </a:cubicBezTo>
                  <a:cubicBezTo>
                    <a:pt x="592" y="160"/>
                    <a:pt x="594" y="161"/>
                    <a:pt x="595" y="161"/>
                  </a:cubicBezTo>
                  <a:cubicBezTo>
                    <a:pt x="596" y="161"/>
                    <a:pt x="597" y="161"/>
                    <a:pt x="598" y="160"/>
                  </a:cubicBezTo>
                  <a:cubicBezTo>
                    <a:pt x="599" y="160"/>
                    <a:pt x="599" y="160"/>
                    <a:pt x="600" y="160"/>
                  </a:cubicBezTo>
                  <a:cubicBezTo>
                    <a:pt x="600" y="160"/>
                    <a:pt x="600" y="160"/>
                    <a:pt x="600" y="160"/>
                  </a:cubicBezTo>
                  <a:cubicBezTo>
                    <a:pt x="600" y="160"/>
                    <a:pt x="600" y="160"/>
                    <a:pt x="600" y="160"/>
                  </a:cubicBezTo>
                  <a:cubicBezTo>
                    <a:pt x="600" y="160"/>
                    <a:pt x="600" y="160"/>
                    <a:pt x="600" y="160"/>
                  </a:cubicBezTo>
                  <a:cubicBezTo>
                    <a:pt x="600" y="160"/>
                    <a:pt x="601" y="161"/>
                    <a:pt x="601" y="162"/>
                  </a:cubicBezTo>
                  <a:cubicBezTo>
                    <a:pt x="601" y="163"/>
                    <a:pt x="601" y="163"/>
                    <a:pt x="601" y="163"/>
                  </a:cubicBezTo>
                  <a:cubicBezTo>
                    <a:pt x="601" y="167"/>
                    <a:pt x="603" y="168"/>
                    <a:pt x="606" y="168"/>
                  </a:cubicBezTo>
                  <a:cubicBezTo>
                    <a:pt x="606" y="168"/>
                    <a:pt x="607" y="169"/>
                    <a:pt x="607" y="169"/>
                  </a:cubicBezTo>
                  <a:cubicBezTo>
                    <a:pt x="608" y="169"/>
                    <a:pt x="608" y="170"/>
                    <a:pt x="609" y="170"/>
                  </a:cubicBezTo>
                  <a:cubicBezTo>
                    <a:pt x="610" y="171"/>
                    <a:pt x="611" y="173"/>
                    <a:pt x="613" y="174"/>
                  </a:cubicBezTo>
                  <a:cubicBezTo>
                    <a:pt x="615" y="174"/>
                    <a:pt x="617" y="174"/>
                    <a:pt x="618" y="174"/>
                  </a:cubicBezTo>
                  <a:cubicBezTo>
                    <a:pt x="620" y="174"/>
                    <a:pt x="621" y="174"/>
                    <a:pt x="622" y="175"/>
                  </a:cubicBezTo>
                  <a:cubicBezTo>
                    <a:pt x="623" y="177"/>
                    <a:pt x="623" y="178"/>
                    <a:pt x="623" y="179"/>
                  </a:cubicBezTo>
                  <a:cubicBezTo>
                    <a:pt x="623" y="179"/>
                    <a:pt x="622" y="180"/>
                    <a:pt x="622" y="181"/>
                  </a:cubicBezTo>
                  <a:cubicBezTo>
                    <a:pt x="621" y="181"/>
                    <a:pt x="620" y="181"/>
                    <a:pt x="619" y="182"/>
                  </a:cubicBezTo>
                  <a:cubicBezTo>
                    <a:pt x="617" y="182"/>
                    <a:pt x="614" y="183"/>
                    <a:pt x="612" y="187"/>
                  </a:cubicBezTo>
                  <a:cubicBezTo>
                    <a:pt x="611" y="190"/>
                    <a:pt x="611" y="197"/>
                    <a:pt x="613" y="200"/>
                  </a:cubicBezTo>
                  <a:cubicBezTo>
                    <a:pt x="614" y="202"/>
                    <a:pt x="616" y="203"/>
                    <a:pt x="618" y="203"/>
                  </a:cubicBezTo>
                  <a:cubicBezTo>
                    <a:pt x="619" y="203"/>
                    <a:pt x="621" y="203"/>
                    <a:pt x="622" y="202"/>
                  </a:cubicBezTo>
                  <a:cubicBezTo>
                    <a:pt x="626" y="199"/>
                    <a:pt x="628" y="195"/>
                    <a:pt x="630" y="192"/>
                  </a:cubicBezTo>
                  <a:cubicBezTo>
                    <a:pt x="631" y="189"/>
                    <a:pt x="633" y="187"/>
                    <a:pt x="635" y="185"/>
                  </a:cubicBezTo>
                  <a:cubicBezTo>
                    <a:pt x="636" y="185"/>
                    <a:pt x="638" y="184"/>
                    <a:pt x="638" y="184"/>
                  </a:cubicBezTo>
                  <a:cubicBezTo>
                    <a:pt x="638" y="184"/>
                    <a:pt x="638" y="185"/>
                    <a:pt x="638" y="185"/>
                  </a:cubicBezTo>
                  <a:cubicBezTo>
                    <a:pt x="638" y="187"/>
                    <a:pt x="638" y="188"/>
                    <a:pt x="638" y="189"/>
                  </a:cubicBezTo>
                  <a:cubicBezTo>
                    <a:pt x="638" y="192"/>
                    <a:pt x="639" y="194"/>
                    <a:pt x="641" y="197"/>
                  </a:cubicBezTo>
                  <a:cubicBezTo>
                    <a:pt x="643" y="198"/>
                    <a:pt x="646" y="201"/>
                    <a:pt x="649" y="201"/>
                  </a:cubicBezTo>
                  <a:cubicBezTo>
                    <a:pt x="650" y="201"/>
                    <a:pt x="650" y="201"/>
                    <a:pt x="650" y="201"/>
                  </a:cubicBezTo>
                  <a:cubicBezTo>
                    <a:pt x="650" y="201"/>
                    <a:pt x="650" y="201"/>
                    <a:pt x="650" y="201"/>
                  </a:cubicBezTo>
                  <a:cubicBezTo>
                    <a:pt x="652" y="201"/>
                    <a:pt x="652" y="200"/>
                    <a:pt x="653" y="200"/>
                  </a:cubicBezTo>
                  <a:cubicBezTo>
                    <a:pt x="653" y="205"/>
                    <a:pt x="656" y="207"/>
                    <a:pt x="657" y="207"/>
                  </a:cubicBezTo>
                  <a:cubicBezTo>
                    <a:pt x="658" y="208"/>
                    <a:pt x="659" y="208"/>
                    <a:pt x="660" y="208"/>
                  </a:cubicBezTo>
                  <a:cubicBezTo>
                    <a:pt x="661" y="208"/>
                    <a:pt x="662" y="208"/>
                    <a:pt x="663" y="207"/>
                  </a:cubicBezTo>
                  <a:cubicBezTo>
                    <a:pt x="664" y="207"/>
                    <a:pt x="664" y="207"/>
                    <a:pt x="665" y="207"/>
                  </a:cubicBezTo>
                  <a:cubicBezTo>
                    <a:pt x="665" y="207"/>
                    <a:pt x="665" y="207"/>
                    <a:pt x="665" y="207"/>
                  </a:cubicBezTo>
                  <a:cubicBezTo>
                    <a:pt x="667" y="208"/>
                    <a:pt x="669" y="212"/>
                    <a:pt x="671" y="215"/>
                  </a:cubicBezTo>
                  <a:cubicBezTo>
                    <a:pt x="672" y="217"/>
                    <a:pt x="673" y="219"/>
                    <a:pt x="675" y="221"/>
                  </a:cubicBezTo>
                  <a:cubicBezTo>
                    <a:pt x="677" y="223"/>
                    <a:pt x="677" y="223"/>
                    <a:pt x="677" y="223"/>
                  </a:cubicBezTo>
                  <a:cubicBezTo>
                    <a:pt x="679" y="226"/>
                    <a:pt x="682" y="229"/>
                    <a:pt x="684" y="233"/>
                  </a:cubicBezTo>
                  <a:cubicBezTo>
                    <a:pt x="685" y="236"/>
                    <a:pt x="687" y="241"/>
                    <a:pt x="686" y="244"/>
                  </a:cubicBezTo>
                  <a:cubicBezTo>
                    <a:pt x="686" y="245"/>
                    <a:pt x="685" y="246"/>
                    <a:pt x="684" y="248"/>
                  </a:cubicBezTo>
                  <a:cubicBezTo>
                    <a:pt x="682" y="250"/>
                    <a:pt x="680" y="252"/>
                    <a:pt x="680" y="256"/>
                  </a:cubicBezTo>
                  <a:cubicBezTo>
                    <a:pt x="680" y="258"/>
                    <a:pt x="680" y="260"/>
                    <a:pt x="682" y="262"/>
                  </a:cubicBezTo>
                  <a:cubicBezTo>
                    <a:pt x="680" y="262"/>
                    <a:pt x="678" y="263"/>
                    <a:pt x="677" y="265"/>
                  </a:cubicBezTo>
                  <a:cubicBezTo>
                    <a:pt x="676" y="266"/>
                    <a:pt x="675" y="268"/>
                    <a:pt x="675" y="269"/>
                  </a:cubicBezTo>
                  <a:cubicBezTo>
                    <a:pt x="675" y="270"/>
                    <a:pt x="674" y="271"/>
                    <a:pt x="674" y="271"/>
                  </a:cubicBezTo>
                  <a:cubicBezTo>
                    <a:pt x="673" y="273"/>
                    <a:pt x="672" y="275"/>
                    <a:pt x="671" y="277"/>
                  </a:cubicBezTo>
                  <a:cubicBezTo>
                    <a:pt x="669" y="281"/>
                    <a:pt x="666" y="285"/>
                    <a:pt x="667" y="290"/>
                  </a:cubicBezTo>
                  <a:cubicBezTo>
                    <a:pt x="669" y="296"/>
                    <a:pt x="674" y="298"/>
                    <a:pt x="678" y="300"/>
                  </a:cubicBezTo>
                  <a:cubicBezTo>
                    <a:pt x="681" y="302"/>
                    <a:pt x="684" y="303"/>
                    <a:pt x="686" y="305"/>
                  </a:cubicBezTo>
                  <a:cubicBezTo>
                    <a:pt x="686" y="306"/>
                    <a:pt x="686" y="306"/>
                    <a:pt x="686" y="307"/>
                  </a:cubicBezTo>
                  <a:cubicBezTo>
                    <a:pt x="686" y="307"/>
                    <a:pt x="684" y="308"/>
                    <a:pt x="681" y="309"/>
                  </a:cubicBezTo>
                  <a:cubicBezTo>
                    <a:pt x="680" y="309"/>
                    <a:pt x="680" y="309"/>
                    <a:pt x="679" y="309"/>
                  </a:cubicBezTo>
                  <a:cubicBezTo>
                    <a:pt x="678" y="310"/>
                    <a:pt x="676" y="310"/>
                    <a:pt x="675" y="310"/>
                  </a:cubicBezTo>
                  <a:cubicBezTo>
                    <a:pt x="672" y="312"/>
                    <a:pt x="671" y="314"/>
                    <a:pt x="669" y="315"/>
                  </a:cubicBezTo>
                  <a:cubicBezTo>
                    <a:pt x="669" y="316"/>
                    <a:pt x="668" y="317"/>
                    <a:pt x="668" y="317"/>
                  </a:cubicBezTo>
                  <a:cubicBezTo>
                    <a:pt x="667" y="318"/>
                    <a:pt x="666" y="319"/>
                    <a:pt x="665" y="320"/>
                  </a:cubicBezTo>
                  <a:cubicBezTo>
                    <a:pt x="664" y="321"/>
                    <a:pt x="664" y="321"/>
                    <a:pt x="664" y="321"/>
                  </a:cubicBezTo>
                  <a:cubicBezTo>
                    <a:pt x="662" y="322"/>
                    <a:pt x="659" y="323"/>
                    <a:pt x="655" y="323"/>
                  </a:cubicBezTo>
                  <a:cubicBezTo>
                    <a:pt x="655" y="323"/>
                    <a:pt x="655" y="323"/>
                    <a:pt x="655" y="323"/>
                  </a:cubicBezTo>
                  <a:cubicBezTo>
                    <a:pt x="652" y="323"/>
                    <a:pt x="649" y="322"/>
                    <a:pt x="645" y="322"/>
                  </a:cubicBezTo>
                  <a:cubicBezTo>
                    <a:pt x="642" y="321"/>
                    <a:pt x="638" y="321"/>
                    <a:pt x="634" y="321"/>
                  </a:cubicBezTo>
                  <a:cubicBezTo>
                    <a:pt x="632" y="321"/>
                    <a:pt x="630" y="321"/>
                    <a:pt x="628" y="321"/>
                  </a:cubicBezTo>
                  <a:cubicBezTo>
                    <a:pt x="626" y="322"/>
                    <a:pt x="626" y="322"/>
                    <a:pt x="626" y="322"/>
                  </a:cubicBezTo>
                  <a:cubicBezTo>
                    <a:pt x="626" y="324"/>
                    <a:pt x="626" y="324"/>
                    <a:pt x="626" y="324"/>
                  </a:cubicBezTo>
                  <a:cubicBezTo>
                    <a:pt x="625" y="325"/>
                    <a:pt x="625" y="325"/>
                    <a:pt x="625" y="325"/>
                  </a:cubicBezTo>
                  <a:cubicBezTo>
                    <a:pt x="625" y="326"/>
                    <a:pt x="625" y="328"/>
                    <a:pt x="626" y="329"/>
                  </a:cubicBezTo>
                  <a:cubicBezTo>
                    <a:pt x="626" y="331"/>
                    <a:pt x="627" y="332"/>
                    <a:pt x="628" y="332"/>
                  </a:cubicBezTo>
                  <a:cubicBezTo>
                    <a:pt x="628" y="332"/>
                    <a:pt x="628" y="332"/>
                    <a:pt x="628" y="332"/>
                  </a:cubicBezTo>
                  <a:cubicBezTo>
                    <a:pt x="629" y="334"/>
                    <a:pt x="629" y="334"/>
                    <a:pt x="628" y="335"/>
                  </a:cubicBezTo>
                  <a:cubicBezTo>
                    <a:pt x="627" y="335"/>
                    <a:pt x="627" y="336"/>
                    <a:pt x="626" y="336"/>
                  </a:cubicBezTo>
                  <a:cubicBezTo>
                    <a:pt x="625" y="337"/>
                    <a:pt x="623" y="338"/>
                    <a:pt x="621" y="342"/>
                  </a:cubicBezTo>
                  <a:cubicBezTo>
                    <a:pt x="621" y="343"/>
                    <a:pt x="621" y="343"/>
                    <a:pt x="621" y="344"/>
                  </a:cubicBezTo>
                  <a:cubicBezTo>
                    <a:pt x="621" y="345"/>
                    <a:pt x="621" y="345"/>
                    <a:pt x="620" y="346"/>
                  </a:cubicBezTo>
                  <a:cubicBezTo>
                    <a:pt x="620" y="347"/>
                    <a:pt x="620" y="347"/>
                    <a:pt x="620" y="347"/>
                  </a:cubicBezTo>
                  <a:cubicBezTo>
                    <a:pt x="619" y="349"/>
                    <a:pt x="619" y="350"/>
                    <a:pt x="619" y="352"/>
                  </a:cubicBezTo>
                  <a:cubicBezTo>
                    <a:pt x="619" y="353"/>
                    <a:pt x="620" y="354"/>
                    <a:pt x="620" y="355"/>
                  </a:cubicBezTo>
                  <a:cubicBezTo>
                    <a:pt x="620" y="358"/>
                    <a:pt x="620" y="361"/>
                    <a:pt x="624" y="365"/>
                  </a:cubicBezTo>
                  <a:cubicBezTo>
                    <a:pt x="627" y="369"/>
                    <a:pt x="632" y="371"/>
                    <a:pt x="637" y="372"/>
                  </a:cubicBezTo>
                  <a:cubicBezTo>
                    <a:pt x="638" y="373"/>
                    <a:pt x="639" y="373"/>
                    <a:pt x="640" y="373"/>
                  </a:cubicBezTo>
                  <a:cubicBezTo>
                    <a:pt x="644" y="373"/>
                    <a:pt x="647" y="371"/>
                    <a:pt x="649" y="370"/>
                  </a:cubicBezTo>
                  <a:cubicBezTo>
                    <a:pt x="650" y="369"/>
                    <a:pt x="651" y="369"/>
                    <a:pt x="652" y="368"/>
                  </a:cubicBezTo>
                  <a:cubicBezTo>
                    <a:pt x="655" y="367"/>
                    <a:pt x="658" y="365"/>
                    <a:pt x="662" y="362"/>
                  </a:cubicBezTo>
                  <a:cubicBezTo>
                    <a:pt x="664" y="360"/>
                    <a:pt x="665" y="358"/>
                    <a:pt x="665" y="357"/>
                  </a:cubicBezTo>
                  <a:cubicBezTo>
                    <a:pt x="666" y="356"/>
                    <a:pt x="666" y="355"/>
                    <a:pt x="666" y="355"/>
                  </a:cubicBezTo>
                  <a:cubicBezTo>
                    <a:pt x="667" y="355"/>
                    <a:pt x="667" y="355"/>
                    <a:pt x="667" y="355"/>
                  </a:cubicBezTo>
                  <a:cubicBezTo>
                    <a:pt x="668" y="355"/>
                    <a:pt x="669" y="355"/>
                    <a:pt x="670" y="356"/>
                  </a:cubicBezTo>
                  <a:cubicBezTo>
                    <a:pt x="671" y="356"/>
                    <a:pt x="671" y="356"/>
                    <a:pt x="671" y="356"/>
                  </a:cubicBezTo>
                  <a:cubicBezTo>
                    <a:pt x="673" y="356"/>
                    <a:pt x="675" y="357"/>
                    <a:pt x="676" y="357"/>
                  </a:cubicBezTo>
                  <a:cubicBezTo>
                    <a:pt x="680" y="357"/>
                    <a:pt x="684" y="355"/>
                    <a:pt x="685" y="353"/>
                  </a:cubicBezTo>
                  <a:cubicBezTo>
                    <a:pt x="686" y="351"/>
                    <a:pt x="686" y="350"/>
                    <a:pt x="685" y="348"/>
                  </a:cubicBezTo>
                  <a:cubicBezTo>
                    <a:pt x="686" y="347"/>
                    <a:pt x="686" y="347"/>
                    <a:pt x="686" y="347"/>
                  </a:cubicBezTo>
                  <a:cubicBezTo>
                    <a:pt x="687" y="348"/>
                    <a:pt x="688" y="350"/>
                    <a:pt x="691" y="351"/>
                  </a:cubicBezTo>
                  <a:cubicBezTo>
                    <a:pt x="691" y="351"/>
                    <a:pt x="691" y="351"/>
                    <a:pt x="691" y="351"/>
                  </a:cubicBezTo>
                  <a:cubicBezTo>
                    <a:pt x="692" y="351"/>
                    <a:pt x="692" y="351"/>
                    <a:pt x="692" y="351"/>
                  </a:cubicBezTo>
                  <a:cubicBezTo>
                    <a:pt x="695" y="351"/>
                    <a:pt x="696" y="348"/>
                    <a:pt x="697" y="347"/>
                  </a:cubicBezTo>
                  <a:cubicBezTo>
                    <a:pt x="697" y="346"/>
                    <a:pt x="697" y="346"/>
                    <a:pt x="697" y="346"/>
                  </a:cubicBezTo>
                  <a:cubicBezTo>
                    <a:pt x="698" y="346"/>
                    <a:pt x="698" y="347"/>
                    <a:pt x="698" y="348"/>
                  </a:cubicBezTo>
                  <a:cubicBezTo>
                    <a:pt x="699" y="348"/>
                    <a:pt x="699" y="348"/>
                    <a:pt x="699" y="348"/>
                  </a:cubicBezTo>
                  <a:cubicBezTo>
                    <a:pt x="700" y="350"/>
                    <a:pt x="702" y="352"/>
                    <a:pt x="703" y="353"/>
                  </a:cubicBezTo>
                  <a:cubicBezTo>
                    <a:pt x="704" y="354"/>
                    <a:pt x="704" y="354"/>
                    <a:pt x="705" y="355"/>
                  </a:cubicBezTo>
                  <a:cubicBezTo>
                    <a:pt x="707" y="357"/>
                    <a:pt x="709" y="358"/>
                    <a:pt x="711" y="359"/>
                  </a:cubicBezTo>
                  <a:cubicBezTo>
                    <a:pt x="713" y="360"/>
                    <a:pt x="713" y="360"/>
                    <a:pt x="713" y="360"/>
                  </a:cubicBezTo>
                  <a:cubicBezTo>
                    <a:pt x="715" y="361"/>
                    <a:pt x="716" y="362"/>
                    <a:pt x="717" y="364"/>
                  </a:cubicBezTo>
                  <a:cubicBezTo>
                    <a:pt x="717" y="364"/>
                    <a:pt x="717" y="364"/>
                    <a:pt x="717" y="364"/>
                  </a:cubicBezTo>
                  <a:cubicBezTo>
                    <a:pt x="719" y="367"/>
                    <a:pt x="721" y="368"/>
                    <a:pt x="724" y="368"/>
                  </a:cubicBezTo>
                  <a:cubicBezTo>
                    <a:pt x="724" y="368"/>
                    <a:pt x="725" y="368"/>
                    <a:pt x="726" y="368"/>
                  </a:cubicBezTo>
                  <a:cubicBezTo>
                    <a:pt x="727" y="368"/>
                    <a:pt x="727" y="368"/>
                    <a:pt x="728" y="369"/>
                  </a:cubicBezTo>
                  <a:cubicBezTo>
                    <a:pt x="729" y="369"/>
                    <a:pt x="731" y="370"/>
                    <a:pt x="733" y="370"/>
                  </a:cubicBezTo>
                  <a:cubicBezTo>
                    <a:pt x="733" y="370"/>
                    <a:pt x="733" y="370"/>
                    <a:pt x="733" y="370"/>
                  </a:cubicBezTo>
                  <a:cubicBezTo>
                    <a:pt x="734" y="370"/>
                    <a:pt x="735" y="370"/>
                    <a:pt x="737" y="370"/>
                  </a:cubicBezTo>
                  <a:cubicBezTo>
                    <a:pt x="739" y="370"/>
                    <a:pt x="740" y="370"/>
                    <a:pt x="742" y="370"/>
                  </a:cubicBezTo>
                  <a:cubicBezTo>
                    <a:pt x="741" y="371"/>
                    <a:pt x="741" y="371"/>
                    <a:pt x="740" y="372"/>
                  </a:cubicBezTo>
                  <a:cubicBezTo>
                    <a:pt x="738" y="374"/>
                    <a:pt x="736" y="377"/>
                    <a:pt x="736" y="380"/>
                  </a:cubicBezTo>
                  <a:cubicBezTo>
                    <a:pt x="736" y="381"/>
                    <a:pt x="737" y="383"/>
                    <a:pt x="739" y="384"/>
                  </a:cubicBezTo>
                  <a:cubicBezTo>
                    <a:pt x="741" y="386"/>
                    <a:pt x="742" y="388"/>
                    <a:pt x="744" y="390"/>
                  </a:cubicBezTo>
                  <a:cubicBezTo>
                    <a:pt x="746" y="392"/>
                    <a:pt x="748" y="392"/>
                    <a:pt x="751" y="392"/>
                  </a:cubicBezTo>
                  <a:cubicBezTo>
                    <a:pt x="752" y="392"/>
                    <a:pt x="753" y="392"/>
                    <a:pt x="754" y="392"/>
                  </a:cubicBezTo>
                  <a:cubicBezTo>
                    <a:pt x="755" y="392"/>
                    <a:pt x="756" y="392"/>
                    <a:pt x="757" y="392"/>
                  </a:cubicBezTo>
                  <a:cubicBezTo>
                    <a:pt x="757" y="392"/>
                    <a:pt x="758" y="392"/>
                    <a:pt x="758" y="392"/>
                  </a:cubicBezTo>
                  <a:cubicBezTo>
                    <a:pt x="759" y="393"/>
                    <a:pt x="759" y="394"/>
                    <a:pt x="758" y="395"/>
                  </a:cubicBezTo>
                  <a:cubicBezTo>
                    <a:pt x="758" y="396"/>
                    <a:pt x="758" y="397"/>
                    <a:pt x="759" y="398"/>
                  </a:cubicBezTo>
                  <a:cubicBezTo>
                    <a:pt x="759" y="402"/>
                    <a:pt x="763" y="407"/>
                    <a:pt x="769" y="407"/>
                  </a:cubicBezTo>
                  <a:cubicBezTo>
                    <a:pt x="770" y="407"/>
                    <a:pt x="770" y="407"/>
                    <a:pt x="771" y="407"/>
                  </a:cubicBezTo>
                  <a:cubicBezTo>
                    <a:pt x="776" y="405"/>
                    <a:pt x="776" y="401"/>
                    <a:pt x="776" y="399"/>
                  </a:cubicBezTo>
                  <a:cubicBezTo>
                    <a:pt x="775" y="397"/>
                    <a:pt x="776" y="396"/>
                    <a:pt x="776" y="396"/>
                  </a:cubicBezTo>
                  <a:cubicBezTo>
                    <a:pt x="777" y="396"/>
                    <a:pt x="779" y="395"/>
                    <a:pt x="781" y="395"/>
                  </a:cubicBezTo>
                  <a:cubicBezTo>
                    <a:pt x="783" y="395"/>
                    <a:pt x="784" y="395"/>
                    <a:pt x="785" y="395"/>
                  </a:cubicBezTo>
                  <a:cubicBezTo>
                    <a:pt x="786" y="396"/>
                    <a:pt x="788" y="398"/>
                    <a:pt x="789" y="399"/>
                  </a:cubicBezTo>
                  <a:cubicBezTo>
                    <a:pt x="792" y="401"/>
                    <a:pt x="795" y="403"/>
                    <a:pt x="798" y="404"/>
                  </a:cubicBezTo>
                  <a:cubicBezTo>
                    <a:pt x="801" y="405"/>
                    <a:pt x="803" y="405"/>
                    <a:pt x="806" y="405"/>
                  </a:cubicBezTo>
                  <a:cubicBezTo>
                    <a:pt x="808" y="405"/>
                    <a:pt x="809" y="405"/>
                    <a:pt x="811" y="405"/>
                  </a:cubicBezTo>
                  <a:cubicBezTo>
                    <a:pt x="812" y="405"/>
                    <a:pt x="813" y="405"/>
                    <a:pt x="814" y="405"/>
                  </a:cubicBezTo>
                  <a:cubicBezTo>
                    <a:pt x="814" y="405"/>
                    <a:pt x="814" y="405"/>
                    <a:pt x="815" y="405"/>
                  </a:cubicBezTo>
                  <a:cubicBezTo>
                    <a:pt x="817" y="405"/>
                    <a:pt x="819" y="405"/>
                    <a:pt x="822" y="405"/>
                  </a:cubicBezTo>
                  <a:cubicBezTo>
                    <a:pt x="823" y="405"/>
                    <a:pt x="823" y="405"/>
                    <a:pt x="823" y="405"/>
                  </a:cubicBezTo>
                  <a:cubicBezTo>
                    <a:pt x="823" y="405"/>
                    <a:pt x="824" y="405"/>
                    <a:pt x="824" y="405"/>
                  </a:cubicBezTo>
                  <a:cubicBezTo>
                    <a:pt x="826" y="405"/>
                    <a:pt x="827" y="405"/>
                    <a:pt x="828" y="405"/>
                  </a:cubicBezTo>
                  <a:cubicBezTo>
                    <a:pt x="829" y="405"/>
                    <a:pt x="830" y="404"/>
                    <a:pt x="831" y="404"/>
                  </a:cubicBezTo>
                  <a:cubicBezTo>
                    <a:pt x="832" y="404"/>
                    <a:pt x="835" y="405"/>
                    <a:pt x="836" y="405"/>
                  </a:cubicBezTo>
                  <a:cubicBezTo>
                    <a:pt x="839" y="406"/>
                    <a:pt x="842" y="407"/>
                    <a:pt x="845" y="407"/>
                  </a:cubicBezTo>
                  <a:cubicBezTo>
                    <a:pt x="848" y="407"/>
                    <a:pt x="850" y="406"/>
                    <a:pt x="851" y="404"/>
                  </a:cubicBezTo>
                  <a:cubicBezTo>
                    <a:pt x="853" y="403"/>
                    <a:pt x="853" y="400"/>
                    <a:pt x="853" y="398"/>
                  </a:cubicBezTo>
                  <a:cubicBezTo>
                    <a:pt x="853" y="389"/>
                    <a:pt x="844" y="382"/>
                    <a:pt x="837" y="378"/>
                  </a:cubicBezTo>
                  <a:cubicBezTo>
                    <a:pt x="834" y="377"/>
                    <a:pt x="832" y="376"/>
                    <a:pt x="829" y="375"/>
                  </a:cubicBezTo>
                  <a:cubicBezTo>
                    <a:pt x="824" y="373"/>
                    <a:pt x="820" y="371"/>
                    <a:pt x="816" y="368"/>
                  </a:cubicBezTo>
                  <a:cubicBezTo>
                    <a:pt x="814" y="367"/>
                    <a:pt x="812" y="367"/>
                    <a:pt x="810" y="366"/>
                  </a:cubicBezTo>
                  <a:cubicBezTo>
                    <a:pt x="809" y="366"/>
                    <a:pt x="808" y="366"/>
                    <a:pt x="807" y="365"/>
                  </a:cubicBezTo>
                  <a:cubicBezTo>
                    <a:pt x="803" y="364"/>
                    <a:pt x="798" y="361"/>
                    <a:pt x="794" y="359"/>
                  </a:cubicBezTo>
                  <a:cubicBezTo>
                    <a:pt x="793" y="358"/>
                    <a:pt x="791" y="357"/>
                    <a:pt x="790" y="357"/>
                  </a:cubicBezTo>
                  <a:cubicBezTo>
                    <a:pt x="788" y="355"/>
                    <a:pt x="786" y="354"/>
                    <a:pt x="785" y="353"/>
                  </a:cubicBezTo>
                  <a:cubicBezTo>
                    <a:pt x="785" y="352"/>
                    <a:pt x="785" y="352"/>
                    <a:pt x="785" y="352"/>
                  </a:cubicBezTo>
                  <a:cubicBezTo>
                    <a:pt x="786" y="352"/>
                    <a:pt x="788" y="353"/>
                    <a:pt x="789" y="353"/>
                  </a:cubicBezTo>
                  <a:cubicBezTo>
                    <a:pt x="791" y="354"/>
                    <a:pt x="792" y="354"/>
                    <a:pt x="793" y="354"/>
                  </a:cubicBezTo>
                  <a:cubicBezTo>
                    <a:pt x="794" y="354"/>
                    <a:pt x="795" y="354"/>
                    <a:pt x="796" y="354"/>
                  </a:cubicBezTo>
                  <a:cubicBezTo>
                    <a:pt x="797" y="354"/>
                    <a:pt x="797" y="354"/>
                    <a:pt x="798" y="354"/>
                  </a:cubicBezTo>
                  <a:cubicBezTo>
                    <a:pt x="799" y="354"/>
                    <a:pt x="799" y="354"/>
                    <a:pt x="800" y="354"/>
                  </a:cubicBezTo>
                  <a:cubicBezTo>
                    <a:pt x="801" y="354"/>
                    <a:pt x="802" y="354"/>
                    <a:pt x="802" y="355"/>
                  </a:cubicBezTo>
                  <a:cubicBezTo>
                    <a:pt x="806" y="355"/>
                    <a:pt x="809" y="357"/>
                    <a:pt x="812" y="358"/>
                  </a:cubicBezTo>
                  <a:cubicBezTo>
                    <a:pt x="815" y="359"/>
                    <a:pt x="817" y="360"/>
                    <a:pt x="819" y="361"/>
                  </a:cubicBezTo>
                  <a:cubicBezTo>
                    <a:pt x="820" y="361"/>
                    <a:pt x="821" y="362"/>
                    <a:pt x="822" y="362"/>
                  </a:cubicBezTo>
                  <a:cubicBezTo>
                    <a:pt x="823" y="362"/>
                    <a:pt x="824" y="361"/>
                    <a:pt x="825" y="361"/>
                  </a:cubicBezTo>
                  <a:cubicBezTo>
                    <a:pt x="826" y="361"/>
                    <a:pt x="827" y="361"/>
                    <a:pt x="827" y="361"/>
                  </a:cubicBezTo>
                  <a:cubicBezTo>
                    <a:pt x="827" y="361"/>
                    <a:pt x="828" y="361"/>
                    <a:pt x="828" y="361"/>
                  </a:cubicBezTo>
                  <a:cubicBezTo>
                    <a:pt x="828" y="361"/>
                    <a:pt x="829" y="362"/>
                    <a:pt x="830" y="362"/>
                  </a:cubicBezTo>
                  <a:cubicBezTo>
                    <a:pt x="831" y="363"/>
                    <a:pt x="832" y="365"/>
                    <a:pt x="834" y="365"/>
                  </a:cubicBezTo>
                  <a:cubicBezTo>
                    <a:pt x="835" y="366"/>
                    <a:pt x="836" y="366"/>
                    <a:pt x="838" y="366"/>
                  </a:cubicBezTo>
                  <a:cubicBezTo>
                    <a:pt x="838" y="366"/>
                    <a:pt x="839" y="366"/>
                    <a:pt x="840" y="366"/>
                  </a:cubicBezTo>
                  <a:cubicBezTo>
                    <a:pt x="841" y="366"/>
                    <a:pt x="842" y="366"/>
                    <a:pt x="842" y="366"/>
                  </a:cubicBezTo>
                  <a:cubicBezTo>
                    <a:pt x="843" y="366"/>
                    <a:pt x="843" y="366"/>
                    <a:pt x="843" y="366"/>
                  </a:cubicBezTo>
                  <a:cubicBezTo>
                    <a:pt x="844" y="366"/>
                    <a:pt x="845" y="366"/>
                    <a:pt x="846" y="367"/>
                  </a:cubicBezTo>
                  <a:cubicBezTo>
                    <a:pt x="847" y="367"/>
                    <a:pt x="847" y="367"/>
                    <a:pt x="847" y="367"/>
                  </a:cubicBezTo>
                  <a:cubicBezTo>
                    <a:pt x="848" y="368"/>
                    <a:pt x="848" y="368"/>
                    <a:pt x="849" y="368"/>
                  </a:cubicBezTo>
                  <a:cubicBezTo>
                    <a:pt x="850" y="369"/>
                    <a:pt x="851" y="369"/>
                    <a:pt x="852" y="370"/>
                  </a:cubicBezTo>
                  <a:cubicBezTo>
                    <a:pt x="854" y="371"/>
                    <a:pt x="855" y="371"/>
                    <a:pt x="857" y="371"/>
                  </a:cubicBezTo>
                  <a:cubicBezTo>
                    <a:pt x="859" y="371"/>
                    <a:pt x="861" y="370"/>
                    <a:pt x="862" y="367"/>
                  </a:cubicBezTo>
                  <a:cubicBezTo>
                    <a:pt x="863" y="365"/>
                    <a:pt x="862" y="362"/>
                    <a:pt x="861" y="360"/>
                  </a:cubicBezTo>
                  <a:cubicBezTo>
                    <a:pt x="861" y="360"/>
                    <a:pt x="861" y="360"/>
                    <a:pt x="862" y="359"/>
                  </a:cubicBezTo>
                  <a:close/>
                  <a:moveTo>
                    <a:pt x="493" y="120"/>
                  </a:moveTo>
                  <a:cubicBezTo>
                    <a:pt x="493" y="120"/>
                    <a:pt x="493" y="121"/>
                    <a:pt x="493" y="121"/>
                  </a:cubicBezTo>
                  <a:cubicBezTo>
                    <a:pt x="492" y="120"/>
                    <a:pt x="490" y="120"/>
                    <a:pt x="489" y="120"/>
                  </a:cubicBezTo>
                  <a:cubicBezTo>
                    <a:pt x="489" y="120"/>
                    <a:pt x="489" y="120"/>
                    <a:pt x="489" y="120"/>
                  </a:cubicBezTo>
                  <a:cubicBezTo>
                    <a:pt x="490" y="120"/>
                    <a:pt x="490" y="120"/>
                    <a:pt x="490" y="120"/>
                  </a:cubicBezTo>
                  <a:cubicBezTo>
                    <a:pt x="492" y="118"/>
                    <a:pt x="493" y="116"/>
                    <a:pt x="494" y="115"/>
                  </a:cubicBezTo>
                  <a:cubicBezTo>
                    <a:pt x="494" y="116"/>
                    <a:pt x="493" y="120"/>
                    <a:pt x="493" y="120"/>
                  </a:cubicBezTo>
                  <a:close/>
                  <a:moveTo>
                    <a:pt x="457" y="346"/>
                  </a:moveTo>
                  <a:cubicBezTo>
                    <a:pt x="452" y="346"/>
                    <a:pt x="448" y="345"/>
                    <a:pt x="445" y="342"/>
                  </a:cubicBezTo>
                  <a:cubicBezTo>
                    <a:pt x="444" y="341"/>
                    <a:pt x="444" y="341"/>
                    <a:pt x="444" y="341"/>
                  </a:cubicBezTo>
                  <a:cubicBezTo>
                    <a:pt x="443" y="340"/>
                    <a:pt x="442" y="339"/>
                    <a:pt x="441" y="338"/>
                  </a:cubicBezTo>
                  <a:cubicBezTo>
                    <a:pt x="440" y="336"/>
                    <a:pt x="439" y="335"/>
                    <a:pt x="438" y="333"/>
                  </a:cubicBezTo>
                  <a:cubicBezTo>
                    <a:pt x="437" y="331"/>
                    <a:pt x="435" y="330"/>
                    <a:pt x="433" y="329"/>
                  </a:cubicBezTo>
                  <a:cubicBezTo>
                    <a:pt x="431" y="328"/>
                    <a:pt x="430" y="327"/>
                    <a:pt x="428" y="326"/>
                  </a:cubicBezTo>
                  <a:cubicBezTo>
                    <a:pt x="430" y="326"/>
                    <a:pt x="433" y="326"/>
                    <a:pt x="435" y="327"/>
                  </a:cubicBezTo>
                  <a:cubicBezTo>
                    <a:pt x="437" y="328"/>
                    <a:pt x="439" y="329"/>
                    <a:pt x="440" y="330"/>
                  </a:cubicBezTo>
                  <a:cubicBezTo>
                    <a:pt x="443" y="332"/>
                    <a:pt x="445" y="334"/>
                    <a:pt x="447" y="336"/>
                  </a:cubicBezTo>
                  <a:cubicBezTo>
                    <a:pt x="448" y="338"/>
                    <a:pt x="450" y="340"/>
                    <a:pt x="453" y="342"/>
                  </a:cubicBezTo>
                  <a:cubicBezTo>
                    <a:pt x="453" y="342"/>
                    <a:pt x="454" y="342"/>
                    <a:pt x="454" y="343"/>
                  </a:cubicBezTo>
                  <a:cubicBezTo>
                    <a:pt x="455" y="344"/>
                    <a:pt x="456" y="345"/>
                    <a:pt x="457" y="345"/>
                  </a:cubicBezTo>
                  <a:cubicBezTo>
                    <a:pt x="458" y="346"/>
                    <a:pt x="458" y="346"/>
                    <a:pt x="458" y="346"/>
                  </a:cubicBezTo>
                  <a:cubicBezTo>
                    <a:pt x="458" y="346"/>
                    <a:pt x="458" y="346"/>
                    <a:pt x="458" y="346"/>
                  </a:cubicBezTo>
                  <a:cubicBezTo>
                    <a:pt x="458" y="346"/>
                    <a:pt x="458" y="346"/>
                    <a:pt x="457" y="346"/>
                  </a:cubicBezTo>
                  <a:close/>
                  <a:moveTo>
                    <a:pt x="567" y="79"/>
                  </a:moveTo>
                  <a:cubicBezTo>
                    <a:pt x="566" y="78"/>
                    <a:pt x="566" y="78"/>
                    <a:pt x="566" y="78"/>
                  </a:cubicBezTo>
                  <a:cubicBezTo>
                    <a:pt x="565" y="77"/>
                    <a:pt x="564" y="76"/>
                    <a:pt x="563" y="75"/>
                  </a:cubicBezTo>
                  <a:cubicBezTo>
                    <a:pt x="563" y="75"/>
                    <a:pt x="563" y="75"/>
                    <a:pt x="563" y="74"/>
                  </a:cubicBezTo>
                  <a:cubicBezTo>
                    <a:pt x="563" y="74"/>
                    <a:pt x="564" y="74"/>
                    <a:pt x="564" y="74"/>
                  </a:cubicBezTo>
                  <a:cubicBezTo>
                    <a:pt x="567" y="75"/>
                    <a:pt x="572" y="79"/>
                    <a:pt x="573" y="81"/>
                  </a:cubicBezTo>
                  <a:cubicBezTo>
                    <a:pt x="573" y="82"/>
                    <a:pt x="573" y="82"/>
                    <a:pt x="573" y="82"/>
                  </a:cubicBezTo>
                  <a:cubicBezTo>
                    <a:pt x="573" y="82"/>
                    <a:pt x="573" y="82"/>
                    <a:pt x="572" y="82"/>
                  </a:cubicBezTo>
                  <a:cubicBezTo>
                    <a:pt x="571" y="82"/>
                    <a:pt x="569" y="81"/>
                    <a:pt x="567" y="79"/>
                  </a:cubicBezTo>
                  <a:close/>
                  <a:moveTo>
                    <a:pt x="573" y="140"/>
                  </a:moveTo>
                  <a:cubicBezTo>
                    <a:pt x="573" y="140"/>
                    <a:pt x="574" y="140"/>
                    <a:pt x="574" y="140"/>
                  </a:cubicBezTo>
                  <a:cubicBezTo>
                    <a:pt x="574" y="140"/>
                    <a:pt x="574" y="140"/>
                    <a:pt x="574" y="140"/>
                  </a:cubicBezTo>
                  <a:cubicBezTo>
                    <a:pt x="575" y="140"/>
                    <a:pt x="575" y="141"/>
                    <a:pt x="575" y="142"/>
                  </a:cubicBezTo>
                  <a:cubicBezTo>
                    <a:pt x="575" y="142"/>
                    <a:pt x="576" y="143"/>
                    <a:pt x="576" y="144"/>
                  </a:cubicBezTo>
                  <a:cubicBezTo>
                    <a:pt x="575" y="143"/>
                    <a:pt x="574" y="142"/>
                    <a:pt x="573" y="140"/>
                  </a:cubicBezTo>
                  <a:close/>
                  <a:moveTo>
                    <a:pt x="739" y="259"/>
                  </a:moveTo>
                  <a:cubicBezTo>
                    <a:pt x="739" y="260"/>
                    <a:pt x="738" y="261"/>
                    <a:pt x="736" y="261"/>
                  </a:cubicBezTo>
                  <a:cubicBezTo>
                    <a:pt x="736" y="261"/>
                    <a:pt x="735" y="261"/>
                    <a:pt x="735" y="261"/>
                  </a:cubicBezTo>
                  <a:cubicBezTo>
                    <a:pt x="734" y="261"/>
                    <a:pt x="732" y="261"/>
                    <a:pt x="732" y="261"/>
                  </a:cubicBezTo>
                  <a:cubicBezTo>
                    <a:pt x="731" y="261"/>
                    <a:pt x="731" y="261"/>
                    <a:pt x="730" y="261"/>
                  </a:cubicBezTo>
                  <a:cubicBezTo>
                    <a:pt x="726" y="263"/>
                    <a:pt x="723" y="268"/>
                    <a:pt x="720" y="273"/>
                  </a:cubicBezTo>
                  <a:cubicBezTo>
                    <a:pt x="719" y="273"/>
                    <a:pt x="719" y="273"/>
                    <a:pt x="719" y="273"/>
                  </a:cubicBezTo>
                  <a:cubicBezTo>
                    <a:pt x="720" y="271"/>
                    <a:pt x="720" y="270"/>
                    <a:pt x="719" y="267"/>
                  </a:cubicBezTo>
                  <a:cubicBezTo>
                    <a:pt x="717" y="262"/>
                    <a:pt x="714" y="259"/>
                    <a:pt x="710" y="258"/>
                  </a:cubicBezTo>
                  <a:cubicBezTo>
                    <a:pt x="712" y="254"/>
                    <a:pt x="713" y="250"/>
                    <a:pt x="713" y="246"/>
                  </a:cubicBezTo>
                  <a:cubicBezTo>
                    <a:pt x="716" y="247"/>
                    <a:pt x="719" y="249"/>
                    <a:pt x="723" y="250"/>
                  </a:cubicBezTo>
                  <a:cubicBezTo>
                    <a:pt x="725" y="250"/>
                    <a:pt x="727" y="251"/>
                    <a:pt x="729" y="251"/>
                  </a:cubicBezTo>
                  <a:cubicBezTo>
                    <a:pt x="731" y="251"/>
                    <a:pt x="734" y="251"/>
                    <a:pt x="736" y="252"/>
                  </a:cubicBezTo>
                  <a:cubicBezTo>
                    <a:pt x="738" y="253"/>
                    <a:pt x="739" y="255"/>
                    <a:pt x="740" y="257"/>
                  </a:cubicBezTo>
                  <a:cubicBezTo>
                    <a:pt x="740" y="258"/>
                    <a:pt x="740" y="259"/>
                    <a:pt x="739" y="259"/>
                  </a:cubicBezTo>
                  <a:close/>
                </a:path>
              </a:pathLst>
            </a:custGeom>
            <a:grpFill/>
            <a:ln w="4763" cap="rnd">
              <a:solidFill>
                <a:schemeClr val="bg1"/>
              </a:solidFill>
              <a:prstDash val="solid"/>
              <a:round/>
              <a:headEnd/>
              <a:tailEnd/>
            </a:ln>
          </p:spPr>
          <p:txBody>
            <a:bodyPr vert="horz" wrap="square" lIns="243797" tIns="121899" rIns="243797" bIns="121899" numCol="1" anchor="t" anchorCtr="0" compatLnSpc="1">
              <a:prstTxWarp prst="textNoShape">
                <a:avLst/>
              </a:prstTxWarp>
            </a:bodyPr>
            <a:lstStyle/>
            <a:p>
              <a:endParaRPr lang="en-US" dirty="0">
                <a:latin typeface="Lato Light"/>
              </a:endParaRPr>
            </a:p>
          </p:txBody>
        </p:sp>
        <p:sp>
          <p:nvSpPr>
            <p:cNvPr id="157" name="Freeform 66"/>
            <p:cNvSpPr>
              <a:spLocks/>
            </p:cNvSpPr>
            <p:nvPr/>
          </p:nvSpPr>
          <p:spPr bwMode="auto">
            <a:xfrm>
              <a:off x="15718247" y="7338739"/>
              <a:ext cx="3106348" cy="2881984"/>
            </a:xfrm>
            <a:custGeom>
              <a:avLst/>
              <a:gdLst>
                <a:gd name="T0" fmla="*/ 559 w 570"/>
                <a:gd name="T1" fmla="*/ 394 h 581"/>
                <a:gd name="T2" fmla="*/ 526 w 570"/>
                <a:gd name="T3" fmla="*/ 405 h 581"/>
                <a:gd name="T4" fmla="*/ 491 w 570"/>
                <a:gd name="T5" fmla="*/ 395 h 581"/>
                <a:gd name="T6" fmla="*/ 440 w 570"/>
                <a:gd name="T7" fmla="*/ 385 h 581"/>
                <a:gd name="T8" fmla="*/ 410 w 570"/>
                <a:gd name="T9" fmla="*/ 340 h 581"/>
                <a:gd name="T10" fmla="*/ 384 w 570"/>
                <a:gd name="T11" fmla="*/ 194 h 581"/>
                <a:gd name="T12" fmla="*/ 380 w 570"/>
                <a:gd name="T13" fmla="*/ 198 h 581"/>
                <a:gd name="T14" fmla="*/ 354 w 570"/>
                <a:gd name="T15" fmla="*/ 176 h 581"/>
                <a:gd name="T16" fmla="*/ 337 w 570"/>
                <a:gd name="T17" fmla="*/ 165 h 581"/>
                <a:gd name="T18" fmla="*/ 318 w 570"/>
                <a:gd name="T19" fmla="*/ 142 h 581"/>
                <a:gd name="T20" fmla="*/ 316 w 570"/>
                <a:gd name="T21" fmla="*/ 132 h 581"/>
                <a:gd name="T22" fmla="*/ 315 w 570"/>
                <a:gd name="T23" fmla="*/ 115 h 581"/>
                <a:gd name="T24" fmla="*/ 310 w 570"/>
                <a:gd name="T25" fmla="*/ 95 h 581"/>
                <a:gd name="T26" fmla="*/ 309 w 570"/>
                <a:gd name="T27" fmla="*/ 73 h 581"/>
                <a:gd name="T28" fmla="*/ 296 w 570"/>
                <a:gd name="T29" fmla="*/ 54 h 581"/>
                <a:gd name="T30" fmla="*/ 282 w 570"/>
                <a:gd name="T31" fmla="*/ 54 h 581"/>
                <a:gd name="T32" fmla="*/ 269 w 570"/>
                <a:gd name="T33" fmla="*/ 51 h 581"/>
                <a:gd name="T34" fmla="*/ 246 w 570"/>
                <a:gd name="T35" fmla="*/ 56 h 581"/>
                <a:gd name="T36" fmla="*/ 238 w 570"/>
                <a:gd name="T37" fmla="*/ 51 h 581"/>
                <a:gd name="T38" fmla="*/ 226 w 570"/>
                <a:gd name="T39" fmla="*/ 42 h 581"/>
                <a:gd name="T40" fmla="*/ 208 w 570"/>
                <a:gd name="T41" fmla="*/ 36 h 581"/>
                <a:gd name="T42" fmla="*/ 193 w 570"/>
                <a:gd name="T43" fmla="*/ 30 h 581"/>
                <a:gd name="T44" fmla="*/ 177 w 570"/>
                <a:gd name="T45" fmla="*/ 13 h 581"/>
                <a:gd name="T46" fmla="*/ 161 w 570"/>
                <a:gd name="T47" fmla="*/ 1 h 581"/>
                <a:gd name="T48" fmla="*/ 0 w 570"/>
                <a:gd name="T49" fmla="*/ 288 h 581"/>
                <a:gd name="T50" fmla="*/ 6 w 570"/>
                <a:gd name="T51" fmla="*/ 297 h 581"/>
                <a:gd name="T52" fmla="*/ 47 w 570"/>
                <a:gd name="T53" fmla="*/ 322 h 581"/>
                <a:gd name="T54" fmla="*/ 69 w 570"/>
                <a:gd name="T55" fmla="*/ 337 h 581"/>
                <a:gd name="T56" fmla="*/ 87 w 570"/>
                <a:gd name="T57" fmla="*/ 346 h 581"/>
                <a:gd name="T58" fmla="*/ 121 w 570"/>
                <a:gd name="T59" fmla="*/ 345 h 581"/>
                <a:gd name="T60" fmla="*/ 160 w 570"/>
                <a:gd name="T61" fmla="*/ 332 h 581"/>
                <a:gd name="T62" fmla="*/ 182 w 570"/>
                <a:gd name="T63" fmla="*/ 310 h 581"/>
                <a:gd name="T64" fmla="*/ 208 w 570"/>
                <a:gd name="T65" fmla="*/ 316 h 581"/>
                <a:gd name="T66" fmla="*/ 227 w 570"/>
                <a:gd name="T67" fmla="*/ 325 h 581"/>
                <a:gd name="T68" fmla="*/ 243 w 570"/>
                <a:gd name="T69" fmla="*/ 348 h 581"/>
                <a:gd name="T70" fmla="*/ 266 w 570"/>
                <a:gd name="T71" fmla="*/ 346 h 581"/>
                <a:gd name="T72" fmla="*/ 275 w 570"/>
                <a:gd name="T73" fmla="*/ 370 h 581"/>
                <a:gd name="T74" fmla="*/ 282 w 570"/>
                <a:gd name="T75" fmla="*/ 389 h 581"/>
                <a:gd name="T76" fmla="*/ 327 w 570"/>
                <a:gd name="T77" fmla="*/ 413 h 581"/>
                <a:gd name="T78" fmla="*/ 385 w 570"/>
                <a:gd name="T79" fmla="*/ 418 h 581"/>
                <a:gd name="T80" fmla="*/ 393 w 570"/>
                <a:gd name="T81" fmla="*/ 421 h 581"/>
                <a:gd name="T82" fmla="*/ 415 w 570"/>
                <a:gd name="T83" fmla="*/ 448 h 581"/>
                <a:gd name="T84" fmla="*/ 414 w 570"/>
                <a:gd name="T85" fmla="*/ 460 h 581"/>
                <a:gd name="T86" fmla="*/ 398 w 570"/>
                <a:gd name="T87" fmla="*/ 458 h 581"/>
                <a:gd name="T88" fmla="*/ 384 w 570"/>
                <a:gd name="T89" fmla="*/ 447 h 581"/>
                <a:gd name="T90" fmla="*/ 365 w 570"/>
                <a:gd name="T91" fmla="*/ 441 h 581"/>
                <a:gd name="T92" fmla="*/ 374 w 570"/>
                <a:gd name="T93" fmla="*/ 471 h 581"/>
                <a:gd name="T94" fmla="*/ 370 w 570"/>
                <a:gd name="T95" fmla="*/ 495 h 581"/>
                <a:gd name="T96" fmla="*/ 360 w 570"/>
                <a:gd name="T97" fmla="*/ 530 h 581"/>
                <a:gd name="T98" fmla="*/ 363 w 570"/>
                <a:gd name="T99" fmla="*/ 551 h 581"/>
                <a:gd name="T100" fmla="*/ 340 w 570"/>
                <a:gd name="T101" fmla="*/ 577 h 581"/>
                <a:gd name="T102" fmla="*/ 386 w 570"/>
                <a:gd name="T103" fmla="*/ 555 h 581"/>
                <a:gd name="T104" fmla="*/ 409 w 570"/>
                <a:gd name="T105" fmla="*/ 547 h 581"/>
                <a:gd name="T106" fmla="*/ 439 w 570"/>
                <a:gd name="T107" fmla="*/ 535 h 581"/>
                <a:gd name="T108" fmla="*/ 457 w 570"/>
                <a:gd name="T109" fmla="*/ 512 h 581"/>
                <a:gd name="T110" fmla="*/ 441 w 570"/>
                <a:gd name="T111" fmla="*/ 502 h 581"/>
                <a:gd name="T112" fmla="*/ 492 w 570"/>
                <a:gd name="T113" fmla="*/ 477 h 581"/>
                <a:gd name="T114" fmla="*/ 521 w 570"/>
                <a:gd name="T115" fmla="*/ 460 h 581"/>
                <a:gd name="T116" fmla="*/ 570 w 570"/>
                <a:gd name="T117" fmla="*/ 416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70" h="581">
                  <a:moveTo>
                    <a:pt x="569" y="413"/>
                  </a:moveTo>
                  <a:cubicBezTo>
                    <a:pt x="568" y="411"/>
                    <a:pt x="568" y="410"/>
                    <a:pt x="567" y="408"/>
                  </a:cubicBezTo>
                  <a:cubicBezTo>
                    <a:pt x="567" y="408"/>
                    <a:pt x="566" y="405"/>
                    <a:pt x="566" y="404"/>
                  </a:cubicBezTo>
                  <a:cubicBezTo>
                    <a:pt x="565" y="399"/>
                    <a:pt x="563" y="396"/>
                    <a:pt x="561" y="395"/>
                  </a:cubicBezTo>
                  <a:cubicBezTo>
                    <a:pt x="560" y="394"/>
                    <a:pt x="560" y="394"/>
                    <a:pt x="559" y="394"/>
                  </a:cubicBezTo>
                  <a:cubicBezTo>
                    <a:pt x="556" y="394"/>
                    <a:pt x="553" y="395"/>
                    <a:pt x="550" y="397"/>
                  </a:cubicBezTo>
                  <a:cubicBezTo>
                    <a:pt x="547" y="397"/>
                    <a:pt x="544" y="398"/>
                    <a:pt x="542" y="399"/>
                  </a:cubicBezTo>
                  <a:cubicBezTo>
                    <a:pt x="537" y="400"/>
                    <a:pt x="533" y="401"/>
                    <a:pt x="529" y="403"/>
                  </a:cubicBezTo>
                  <a:cubicBezTo>
                    <a:pt x="528" y="404"/>
                    <a:pt x="527" y="405"/>
                    <a:pt x="526" y="405"/>
                  </a:cubicBezTo>
                  <a:cubicBezTo>
                    <a:pt x="526" y="405"/>
                    <a:pt x="526" y="405"/>
                    <a:pt x="526" y="405"/>
                  </a:cubicBezTo>
                  <a:cubicBezTo>
                    <a:pt x="523" y="407"/>
                    <a:pt x="521" y="408"/>
                    <a:pt x="518" y="408"/>
                  </a:cubicBezTo>
                  <a:cubicBezTo>
                    <a:pt x="516" y="408"/>
                    <a:pt x="514" y="407"/>
                    <a:pt x="511" y="406"/>
                  </a:cubicBezTo>
                  <a:cubicBezTo>
                    <a:pt x="508" y="405"/>
                    <a:pt x="506" y="403"/>
                    <a:pt x="504" y="401"/>
                  </a:cubicBezTo>
                  <a:cubicBezTo>
                    <a:pt x="500" y="398"/>
                    <a:pt x="496" y="395"/>
                    <a:pt x="492" y="395"/>
                  </a:cubicBezTo>
                  <a:cubicBezTo>
                    <a:pt x="491" y="395"/>
                    <a:pt x="491" y="395"/>
                    <a:pt x="491" y="395"/>
                  </a:cubicBezTo>
                  <a:cubicBezTo>
                    <a:pt x="487" y="395"/>
                    <a:pt x="481" y="397"/>
                    <a:pt x="476" y="398"/>
                  </a:cubicBezTo>
                  <a:cubicBezTo>
                    <a:pt x="473" y="398"/>
                    <a:pt x="470" y="399"/>
                    <a:pt x="468" y="399"/>
                  </a:cubicBezTo>
                  <a:cubicBezTo>
                    <a:pt x="466" y="400"/>
                    <a:pt x="464" y="400"/>
                    <a:pt x="462" y="400"/>
                  </a:cubicBezTo>
                  <a:cubicBezTo>
                    <a:pt x="451" y="400"/>
                    <a:pt x="447" y="394"/>
                    <a:pt x="441" y="386"/>
                  </a:cubicBezTo>
                  <a:cubicBezTo>
                    <a:pt x="440" y="385"/>
                    <a:pt x="440" y="385"/>
                    <a:pt x="440" y="385"/>
                  </a:cubicBezTo>
                  <a:cubicBezTo>
                    <a:pt x="439" y="383"/>
                    <a:pt x="438" y="382"/>
                    <a:pt x="436" y="380"/>
                  </a:cubicBezTo>
                  <a:cubicBezTo>
                    <a:pt x="434" y="377"/>
                    <a:pt x="432" y="375"/>
                    <a:pt x="430" y="373"/>
                  </a:cubicBezTo>
                  <a:cubicBezTo>
                    <a:pt x="427" y="371"/>
                    <a:pt x="425" y="369"/>
                    <a:pt x="423" y="366"/>
                  </a:cubicBezTo>
                  <a:cubicBezTo>
                    <a:pt x="422" y="365"/>
                    <a:pt x="421" y="364"/>
                    <a:pt x="420" y="363"/>
                  </a:cubicBezTo>
                  <a:cubicBezTo>
                    <a:pt x="415" y="355"/>
                    <a:pt x="411" y="351"/>
                    <a:pt x="410" y="340"/>
                  </a:cubicBezTo>
                  <a:cubicBezTo>
                    <a:pt x="410" y="336"/>
                    <a:pt x="410" y="332"/>
                    <a:pt x="409" y="328"/>
                  </a:cubicBezTo>
                  <a:cubicBezTo>
                    <a:pt x="409" y="327"/>
                    <a:pt x="408" y="325"/>
                    <a:pt x="408" y="324"/>
                  </a:cubicBezTo>
                  <a:cubicBezTo>
                    <a:pt x="401" y="278"/>
                    <a:pt x="395" y="232"/>
                    <a:pt x="390" y="194"/>
                  </a:cubicBezTo>
                  <a:cubicBezTo>
                    <a:pt x="384" y="194"/>
                    <a:pt x="384" y="194"/>
                    <a:pt x="384" y="194"/>
                  </a:cubicBezTo>
                  <a:cubicBezTo>
                    <a:pt x="384" y="194"/>
                    <a:pt x="384" y="194"/>
                    <a:pt x="384" y="194"/>
                  </a:cubicBezTo>
                  <a:cubicBezTo>
                    <a:pt x="384" y="195"/>
                    <a:pt x="384" y="195"/>
                    <a:pt x="384" y="196"/>
                  </a:cubicBezTo>
                  <a:cubicBezTo>
                    <a:pt x="384" y="197"/>
                    <a:pt x="384" y="197"/>
                    <a:pt x="384" y="197"/>
                  </a:cubicBezTo>
                  <a:cubicBezTo>
                    <a:pt x="384" y="198"/>
                    <a:pt x="383" y="200"/>
                    <a:pt x="383" y="201"/>
                  </a:cubicBezTo>
                  <a:cubicBezTo>
                    <a:pt x="382" y="200"/>
                    <a:pt x="382" y="200"/>
                    <a:pt x="381" y="199"/>
                  </a:cubicBezTo>
                  <a:cubicBezTo>
                    <a:pt x="380" y="199"/>
                    <a:pt x="380" y="198"/>
                    <a:pt x="380" y="198"/>
                  </a:cubicBezTo>
                  <a:cubicBezTo>
                    <a:pt x="377" y="196"/>
                    <a:pt x="374" y="195"/>
                    <a:pt x="371" y="195"/>
                  </a:cubicBezTo>
                  <a:cubicBezTo>
                    <a:pt x="369" y="195"/>
                    <a:pt x="368" y="195"/>
                    <a:pt x="366" y="196"/>
                  </a:cubicBezTo>
                  <a:cubicBezTo>
                    <a:pt x="366" y="195"/>
                    <a:pt x="366" y="195"/>
                    <a:pt x="366" y="195"/>
                  </a:cubicBezTo>
                  <a:cubicBezTo>
                    <a:pt x="367" y="192"/>
                    <a:pt x="367" y="189"/>
                    <a:pt x="364" y="185"/>
                  </a:cubicBezTo>
                  <a:cubicBezTo>
                    <a:pt x="362" y="181"/>
                    <a:pt x="358" y="178"/>
                    <a:pt x="354" y="176"/>
                  </a:cubicBezTo>
                  <a:cubicBezTo>
                    <a:pt x="350" y="173"/>
                    <a:pt x="345" y="170"/>
                    <a:pt x="341" y="168"/>
                  </a:cubicBezTo>
                  <a:cubicBezTo>
                    <a:pt x="340" y="167"/>
                    <a:pt x="340" y="167"/>
                    <a:pt x="340" y="167"/>
                  </a:cubicBezTo>
                  <a:cubicBezTo>
                    <a:pt x="339" y="167"/>
                    <a:pt x="338" y="166"/>
                    <a:pt x="337" y="166"/>
                  </a:cubicBezTo>
                  <a:cubicBezTo>
                    <a:pt x="337" y="166"/>
                    <a:pt x="336" y="166"/>
                    <a:pt x="336" y="166"/>
                  </a:cubicBezTo>
                  <a:cubicBezTo>
                    <a:pt x="336" y="166"/>
                    <a:pt x="337" y="165"/>
                    <a:pt x="337" y="165"/>
                  </a:cubicBezTo>
                  <a:cubicBezTo>
                    <a:pt x="339" y="158"/>
                    <a:pt x="332" y="153"/>
                    <a:pt x="327" y="149"/>
                  </a:cubicBezTo>
                  <a:cubicBezTo>
                    <a:pt x="326" y="148"/>
                    <a:pt x="325" y="148"/>
                    <a:pt x="325" y="147"/>
                  </a:cubicBezTo>
                  <a:cubicBezTo>
                    <a:pt x="324" y="146"/>
                    <a:pt x="322" y="145"/>
                    <a:pt x="321" y="144"/>
                  </a:cubicBezTo>
                  <a:cubicBezTo>
                    <a:pt x="320" y="144"/>
                    <a:pt x="320" y="144"/>
                    <a:pt x="320" y="144"/>
                  </a:cubicBezTo>
                  <a:cubicBezTo>
                    <a:pt x="320" y="143"/>
                    <a:pt x="319" y="143"/>
                    <a:pt x="318" y="142"/>
                  </a:cubicBezTo>
                  <a:cubicBezTo>
                    <a:pt x="318" y="142"/>
                    <a:pt x="317" y="142"/>
                    <a:pt x="317" y="141"/>
                  </a:cubicBezTo>
                  <a:cubicBezTo>
                    <a:pt x="317" y="141"/>
                    <a:pt x="317" y="140"/>
                    <a:pt x="316" y="140"/>
                  </a:cubicBezTo>
                  <a:cubicBezTo>
                    <a:pt x="316" y="138"/>
                    <a:pt x="316" y="138"/>
                    <a:pt x="316" y="138"/>
                  </a:cubicBezTo>
                  <a:cubicBezTo>
                    <a:pt x="316" y="136"/>
                    <a:pt x="316" y="135"/>
                    <a:pt x="316" y="133"/>
                  </a:cubicBezTo>
                  <a:cubicBezTo>
                    <a:pt x="316" y="133"/>
                    <a:pt x="316" y="133"/>
                    <a:pt x="316" y="132"/>
                  </a:cubicBezTo>
                  <a:cubicBezTo>
                    <a:pt x="316" y="131"/>
                    <a:pt x="317" y="131"/>
                    <a:pt x="317" y="130"/>
                  </a:cubicBezTo>
                  <a:cubicBezTo>
                    <a:pt x="318" y="127"/>
                    <a:pt x="318" y="123"/>
                    <a:pt x="317" y="120"/>
                  </a:cubicBezTo>
                  <a:cubicBezTo>
                    <a:pt x="317" y="120"/>
                    <a:pt x="316" y="119"/>
                    <a:pt x="316" y="119"/>
                  </a:cubicBezTo>
                  <a:cubicBezTo>
                    <a:pt x="316" y="118"/>
                    <a:pt x="316" y="118"/>
                    <a:pt x="316" y="118"/>
                  </a:cubicBezTo>
                  <a:cubicBezTo>
                    <a:pt x="315" y="117"/>
                    <a:pt x="315" y="116"/>
                    <a:pt x="315" y="115"/>
                  </a:cubicBezTo>
                  <a:cubicBezTo>
                    <a:pt x="315" y="115"/>
                    <a:pt x="315" y="115"/>
                    <a:pt x="315" y="115"/>
                  </a:cubicBezTo>
                  <a:cubicBezTo>
                    <a:pt x="315" y="113"/>
                    <a:pt x="315" y="111"/>
                    <a:pt x="315" y="109"/>
                  </a:cubicBezTo>
                  <a:cubicBezTo>
                    <a:pt x="315" y="108"/>
                    <a:pt x="315" y="106"/>
                    <a:pt x="315" y="104"/>
                  </a:cubicBezTo>
                  <a:cubicBezTo>
                    <a:pt x="315" y="102"/>
                    <a:pt x="315" y="100"/>
                    <a:pt x="314" y="98"/>
                  </a:cubicBezTo>
                  <a:cubicBezTo>
                    <a:pt x="313" y="96"/>
                    <a:pt x="311" y="95"/>
                    <a:pt x="310" y="95"/>
                  </a:cubicBezTo>
                  <a:cubicBezTo>
                    <a:pt x="309" y="95"/>
                    <a:pt x="309" y="95"/>
                    <a:pt x="309" y="95"/>
                  </a:cubicBezTo>
                  <a:cubicBezTo>
                    <a:pt x="307" y="94"/>
                    <a:pt x="307" y="89"/>
                    <a:pt x="307" y="87"/>
                  </a:cubicBezTo>
                  <a:cubicBezTo>
                    <a:pt x="307" y="85"/>
                    <a:pt x="307" y="84"/>
                    <a:pt x="307" y="84"/>
                  </a:cubicBezTo>
                  <a:cubicBezTo>
                    <a:pt x="307" y="82"/>
                    <a:pt x="308" y="79"/>
                    <a:pt x="308" y="77"/>
                  </a:cubicBezTo>
                  <a:cubicBezTo>
                    <a:pt x="309" y="76"/>
                    <a:pt x="309" y="74"/>
                    <a:pt x="309" y="73"/>
                  </a:cubicBezTo>
                  <a:cubicBezTo>
                    <a:pt x="310" y="70"/>
                    <a:pt x="309" y="68"/>
                    <a:pt x="309" y="67"/>
                  </a:cubicBezTo>
                  <a:cubicBezTo>
                    <a:pt x="308" y="66"/>
                    <a:pt x="308" y="65"/>
                    <a:pt x="308" y="64"/>
                  </a:cubicBezTo>
                  <a:cubicBezTo>
                    <a:pt x="308" y="64"/>
                    <a:pt x="308" y="64"/>
                    <a:pt x="308" y="64"/>
                  </a:cubicBezTo>
                  <a:cubicBezTo>
                    <a:pt x="308" y="62"/>
                    <a:pt x="307" y="59"/>
                    <a:pt x="305" y="57"/>
                  </a:cubicBezTo>
                  <a:cubicBezTo>
                    <a:pt x="302" y="55"/>
                    <a:pt x="299" y="54"/>
                    <a:pt x="296" y="54"/>
                  </a:cubicBezTo>
                  <a:cubicBezTo>
                    <a:pt x="295" y="54"/>
                    <a:pt x="294" y="54"/>
                    <a:pt x="292" y="55"/>
                  </a:cubicBezTo>
                  <a:cubicBezTo>
                    <a:pt x="292" y="55"/>
                    <a:pt x="291" y="55"/>
                    <a:pt x="291" y="55"/>
                  </a:cubicBezTo>
                  <a:cubicBezTo>
                    <a:pt x="289" y="55"/>
                    <a:pt x="288" y="55"/>
                    <a:pt x="287" y="54"/>
                  </a:cubicBezTo>
                  <a:cubicBezTo>
                    <a:pt x="286" y="54"/>
                    <a:pt x="286" y="54"/>
                    <a:pt x="285" y="54"/>
                  </a:cubicBezTo>
                  <a:cubicBezTo>
                    <a:pt x="284" y="54"/>
                    <a:pt x="283" y="54"/>
                    <a:pt x="282" y="54"/>
                  </a:cubicBezTo>
                  <a:cubicBezTo>
                    <a:pt x="281" y="54"/>
                    <a:pt x="280" y="54"/>
                    <a:pt x="279" y="54"/>
                  </a:cubicBezTo>
                  <a:cubicBezTo>
                    <a:pt x="278" y="54"/>
                    <a:pt x="276" y="54"/>
                    <a:pt x="276" y="54"/>
                  </a:cubicBezTo>
                  <a:cubicBezTo>
                    <a:pt x="275" y="54"/>
                    <a:pt x="275" y="54"/>
                    <a:pt x="275" y="53"/>
                  </a:cubicBezTo>
                  <a:cubicBezTo>
                    <a:pt x="274" y="53"/>
                    <a:pt x="273" y="52"/>
                    <a:pt x="272" y="52"/>
                  </a:cubicBezTo>
                  <a:cubicBezTo>
                    <a:pt x="271" y="51"/>
                    <a:pt x="270" y="51"/>
                    <a:pt x="269" y="51"/>
                  </a:cubicBezTo>
                  <a:cubicBezTo>
                    <a:pt x="267" y="51"/>
                    <a:pt x="266" y="51"/>
                    <a:pt x="265" y="52"/>
                  </a:cubicBezTo>
                  <a:cubicBezTo>
                    <a:pt x="262" y="52"/>
                    <a:pt x="259" y="53"/>
                    <a:pt x="256" y="54"/>
                  </a:cubicBezTo>
                  <a:cubicBezTo>
                    <a:pt x="254" y="55"/>
                    <a:pt x="252" y="55"/>
                    <a:pt x="250" y="56"/>
                  </a:cubicBezTo>
                  <a:cubicBezTo>
                    <a:pt x="249" y="56"/>
                    <a:pt x="247" y="56"/>
                    <a:pt x="246" y="56"/>
                  </a:cubicBezTo>
                  <a:cubicBezTo>
                    <a:pt x="246" y="56"/>
                    <a:pt x="246" y="56"/>
                    <a:pt x="246" y="56"/>
                  </a:cubicBezTo>
                  <a:cubicBezTo>
                    <a:pt x="246" y="56"/>
                    <a:pt x="246" y="56"/>
                    <a:pt x="246" y="56"/>
                  </a:cubicBezTo>
                  <a:cubicBezTo>
                    <a:pt x="245" y="56"/>
                    <a:pt x="245" y="56"/>
                    <a:pt x="245" y="56"/>
                  </a:cubicBezTo>
                  <a:cubicBezTo>
                    <a:pt x="245" y="55"/>
                    <a:pt x="244" y="54"/>
                    <a:pt x="243" y="53"/>
                  </a:cubicBezTo>
                  <a:cubicBezTo>
                    <a:pt x="242" y="53"/>
                    <a:pt x="241" y="52"/>
                    <a:pt x="239" y="52"/>
                  </a:cubicBezTo>
                  <a:cubicBezTo>
                    <a:pt x="239" y="51"/>
                    <a:pt x="239" y="51"/>
                    <a:pt x="238" y="51"/>
                  </a:cubicBezTo>
                  <a:cubicBezTo>
                    <a:pt x="238" y="51"/>
                    <a:pt x="238" y="51"/>
                    <a:pt x="237" y="51"/>
                  </a:cubicBezTo>
                  <a:cubicBezTo>
                    <a:pt x="237" y="51"/>
                    <a:pt x="237" y="51"/>
                    <a:pt x="237" y="51"/>
                  </a:cubicBezTo>
                  <a:cubicBezTo>
                    <a:pt x="237" y="50"/>
                    <a:pt x="237" y="48"/>
                    <a:pt x="235" y="46"/>
                  </a:cubicBezTo>
                  <a:cubicBezTo>
                    <a:pt x="233" y="45"/>
                    <a:pt x="230" y="43"/>
                    <a:pt x="227" y="42"/>
                  </a:cubicBezTo>
                  <a:cubicBezTo>
                    <a:pt x="227" y="42"/>
                    <a:pt x="226" y="42"/>
                    <a:pt x="226" y="42"/>
                  </a:cubicBezTo>
                  <a:cubicBezTo>
                    <a:pt x="225" y="41"/>
                    <a:pt x="225" y="41"/>
                    <a:pt x="224" y="41"/>
                  </a:cubicBezTo>
                  <a:cubicBezTo>
                    <a:pt x="224" y="41"/>
                    <a:pt x="224" y="41"/>
                    <a:pt x="224" y="41"/>
                  </a:cubicBezTo>
                  <a:cubicBezTo>
                    <a:pt x="223" y="40"/>
                    <a:pt x="222" y="39"/>
                    <a:pt x="221" y="39"/>
                  </a:cubicBezTo>
                  <a:cubicBezTo>
                    <a:pt x="217" y="38"/>
                    <a:pt x="213" y="37"/>
                    <a:pt x="209" y="36"/>
                  </a:cubicBezTo>
                  <a:cubicBezTo>
                    <a:pt x="208" y="36"/>
                    <a:pt x="208" y="36"/>
                    <a:pt x="208" y="36"/>
                  </a:cubicBezTo>
                  <a:cubicBezTo>
                    <a:pt x="207" y="35"/>
                    <a:pt x="207" y="35"/>
                    <a:pt x="207" y="35"/>
                  </a:cubicBezTo>
                  <a:cubicBezTo>
                    <a:pt x="205" y="34"/>
                    <a:pt x="204" y="33"/>
                    <a:pt x="201" y="32"/>
                  </a:cubicBezTo>
                  <a:cubicBezTo>
                    <a:pt x="200" y="31"/>
                    <a:pt x="199" y="31"/>
                    <a:pt x="198" y="31"/>
                  </a:cubicBezTo>
                  <a:cubicBezTo>
                    <a:pt x="197" y="31"/>
                    <a:pt x="196" y="31"/>
                    <a:pt x="196" y="31"/>
                  </a:cubicBezTo>
                  <a:cubicBezTo>
                    <a:pt x="195" y="31"/>
                    <a:pt x="194" y="31"/>
                    <a:pt x="193" y="30"/>
                  </a:cubicBezTo>
                  <a:cubicBezTo>
                    <a:pt x="192" y="30"/>
                    <a:pt x="192" y="29"/>
                    <a:pt x="191" y="29"/>
                  </a:cubicBezTo>
                  <a:cubicBezTo>
                    <a:pt x="190" y="29"/>
                    <a:pt x="190" y="29"/>
                    <a:pt x="190" y="29"/>
                  </a:cubicBezTo>
                  <a:cubicBezTo>
                    <a:pt x="190" y="28"/>
                    <a:pt x="187" y="27"/>
                    <a:pt x="187" y="26"/>
                  </a:cubicBezTo>
                  <a:cubicBezTo>
                    <a:pt x="186" y="24"/>
                    <a:pt x="185" y="22"/>
                    <a:pt x="184" y="19"/>
                  </a:cubicBezTo>
                  <a:cubicBezTo>
                    <a:pt x="182" y="17"/>
                    <a:pt x="180" y="15"/>
                    <a:pt x="177" y="13"/>
                  </a:cubicBezTo>
                  <a:cubicBezTo>
                    <a:pt x="177" y="13"/>
                    <a:pt x="176" y="12"/>
                    <a:pt x="175" y="12"/>
                  </a:cubicBezTo>
                  <a:cubicBezTo>
                    <a:pt x="174" y="12"/>
                    <a:pt x="173" y="11"/>
                    <a:pt x="172" y="11"/>
                  </a:cubicBezTo>
                  <a:cubicBezTo>
                    <a:pt x="172" y="10"/>
                    <a:pt x="171" y="9"/>
                    <a:pt x="170" y="8"/>
                  </a:cubicBezTo>
                  <a:cubicBezTo>
                    <a:pt x="169" y="7"/>
                    <a:pt x="167" y="6"/>
                    <a:pt x="166" y="5"/>
                  </a:cubicBezTo>
                  <a:cubicBezTo>
                    <a:pt x="165" y="4"/>
                    <a:pt x="163" y="2"/>
                    <a:pt x="161" y="1"/>
                  </a:cubicBezTo>
                  <a:cubicBezTo>
                    <a:pt x="159" y="0"/>
                    <a:pt x="159" y="0"/>
                    <a:pt x="159" y="0"/>
                  </a:cubicBezTo>
                  <a:cubicBezTo>
                    <a:pt x="157" y="2"/>
                    <a:pt x="157" y="2"/>
                    <a:pt x="157" y="2"/>
                  </a:cubicBezTo>
                  <a:cubicBezTo>
                    <a:pt x="137" y="23"/>
                    <a:pt x="37" y="133"/>
                    <a:pt x="12" y="151"/>
                  </a:cubicBezTo>
                  <a:cubicBezTo>
                    <a:pt x="11" y="152"/>
                    <a:pt x="11" y="152"/>
                    <a:pt x="11" y="152"/>
                  </a:cubicBezTo>
                  <a:cubicBezTo>
                    <a:pt x="0" y="288"/>
                    <a:pt x="0" y="288"/>
                    <a:pt x="0" y="288"/>
                  </a:cubicBezTo>
                  <a:cubicBezTo>
                    <a:pt x="3" y="289"/>
                    <a:pt x="3" y="289"/>
                    <a:pt x="3" y="289"/>
                  </a:cubicBezTo>
                  <a:cubicBezTo>
                    <a:pt x="4" y="289"/>
                    <a:pt x="4" y="289"/>
                    <a:pt x="5" y="289"/>
                  </a:cubicBezTo>
                  <a:cubicBezTo>
                    <a:pt x="5" y="289"/>
                    <a:pt x="6" y="289"/>
                    <a:pt x="6" y="292"/>
                  </a:cubicBezTo>
                  <a:cubicBezTo>
                    <a:pt x="6" y="292"/>
                    <a:pt x="6" y="293"/>
                    <a:pt x="6" y="293"/>
                  </a:cubicBezTo>
                  <a:cubicBezTo>
                    <a:pt x="6" y="295"/>
                    <a:pt x="6" y="296"/>
                    <a:pt x="6" y="297"/>
                  </a:cubicBezTo>
                  <a:cubicBezTo>
                    <a:pt x="7" y="298"/>
                    <a:pt x="7" y="300"/>
                    <a:pt x="7" y="301"/>
                  </a:cubicBezTo>
                  <a:cubicBezTo>
                    <a:pt x="7" y="307"/>
                    <a:pt x="7" y="315"/>
                    <a:pt x="15" y="319"/>
                  </a:cubicBezTo>
                  <a:cubicBezTo>
                    <a:pt x="22" y="322"/>
                    <a:pt x="30" y="324"/>
                    <a:pt x="38" y="324"/>
                  </a:cubicBezTo>
                  <a:cubicBezTo>
                    <a:pt x="38" y="324"/>
                    <a:pt x="39" y="324"/>
                    <a:pt x="40" y="324"/>
                  </a:cubicBezTo>
                  <a:cubicBezTo>
                    <a:pt x="42" y="324"/>
                    <a:pt x="45" y="323"/>
                    <a:pt x="47" y="322"/>
                  </a:cubicBezTo>
                  <a:cubicBezTo>
                    <a:pt x="49" y="321"/>
                    <a:pt x="50" y="320"/>
                    <a:pt x="52" y="320"/>
                  </a:cubicBezTo>
                  <a:cubicBezTo>
                    <a:pt x="53" y="320"/>
                    <a:pt x="54" y="320"/>
                    <a:pt x="54" y="321"/>
                  </a:cubicBezTo>
                  <a:cubicBezTo>
                    <a:pt x="57" y="322"/>
                    <a:pt x="62" y="327"/>
                    <a:pt x="64" y="331"/>
                  </a:cubicBezTo>
                  <a:cubicBezTo>
                    <a:pt x="64" y="331"/>
                    <a:pt x="64" y="331"/>
                    <a:pt x="64" y="331"/>
                  </a:cubicBezTo>
                  <a:cubicBezTo>
                    <a:pt x="64" y="333"/>
                    <a:pt x="65" y="335"/>
                    <a:pt x="69" y="337"/>
                  </a:cubicBezTo>
                  <a:cubicBezTo>
                    <a:pt x="69" y="337"/>
                    <a:pt x="70" y="337"/>
                    <a:pt x="70" y="337"/>
                  </a:cubicBezTo>
                  <a:cubicBezTo>
                    <a:pt x="72" y="337"/>
                    <a:pt x="73" y="337"/>
                    <a:pt x="74" y="336"/>
                  </a:cubicBezTo>
                  <a:cubicBezTo>
                    <a:pt x="75" y="336"/>
                    <a:pt x="76" y="335"/>
                    <a:pt x="77" y="335"/>
                  </a:cubicBezTo>
                  <a:cubicBezTo>
                    <a:pt x="78" y="336"/>
                    <a:pt x="80" y="337"/>
                    <a:pt x="82" y="340"/>
                  </a:cubicBezTo>
                  <a:cubicBezTo>
                    <a:pt x="83" y="342"/>
                    <a:pt x="85" y="344"/>
                    <a:pt x="87" y="346"/>
                  </a:cubicBezTo>
                  <a:cubicBezTo>
                    <a:pt x="89" y="347"/>
                    <a:pt x="91" y="348"/>
                    <a:pt x="93" y="348"/>
                  </a:cubicBezTo>
                  <a:cubicBezTo>
                    <a:pt x="98" y="348"/>
                    <a:pt x="101" y="345"/>
                    <a:pt x="104" y="343"/>
                  </a:cubicBezTo>
                  <a:cubicBezTo>
                    <a:pt x="107" y="342"/>
                    <a:pt x="108" y="341"/>
                    <a:pt x="110" y="341"/>
                  </a:cubicBezTo>
                  <a:cubicBezTo>
                    <a:pt x="111" y="341"/>
                    <a:pt x="113" y="342"/>
                    <a:pt x="115" y="342"/>
                  </a:cubicBezTo>
                  <a:cubicBezTo>
                    <a:pt x="116" y="343"/>
                    <a:pt x="118" y="344"/>
                    <a:pt x="121" y="345"/>
                  </a:cubicBezTo>
                  <a:cubicBezTo>
                    <a:pt x="127" y="348"/>
                    <a:pt x="136" y="352"/>
                    <a:pt x="142" y="352"/>
                  </a:cubicBezTo>
                  <a:cubicBezTo>
                    <a:pt x="148" y="352"/>
                    <a:pt x="150" y="349"/>
                    <a:pt x="152" y="347"/>
                  </a:cubicBezTo>
                  <a:cubicBezTo>
                    <a:pt x="153" y="345"/>
                    <a:pt x="154" y="342"/>
                    <a:pt x="154" y="339"/>
                  </a:cubicBezTo>
                  <a:cubicBezTo>
                    <a:pt x="155" y="336"/>
                    <a:pt x="155" y="334"/>
                    <a:pt x="157" y="333"/>
                  </a:cubicBezTo>
                  <a:cubicBezTo>
                    <a:pt x="158" y="333"/>
                    <a:pt x="159" y="332"/>
                    <a:pt x="160" y="332"/>
                  </a:cubicBezTo>
                  <a:cubicBezTo>
                    <a:pt x="161" y="331"/>
                    <a:pt x="163" y="330"/>
                    <a:pt x="165" y="329"/>
                  </a:cubicBezTo>
                  <a:cubicBezTo>
                    <a:pt x="166" y="328"/>
                    <a:pt x="166" y="328"/>
                    <a:pt x="166" y="328"/>
                  </a:cubicBezTo>
                  <a:cubicBezTo>
                    <a:pt x="168" y="326"/>
                    <a:pt x="170" y="324"/>
                    <a:pt x="172" y="322"/>
                  </a:cubicBezTo>
                  <a:cubicBezTo>
                    <a:pt x="173" y="321"/>
                    <a:pt x="173" y="319"/>
                    <a:pt x="174" y="318"/>
                  </a:cubicBezTo>
                  <a:cubicBezTo>
                    <a:pt x="177" y="313"/>
                    <a:pt x="179" y="310"/>
                    <a:pt x="182" y="310"/>
                  </a:cubicBezTo>
                  <a:cubicBezTo>
                    <a:pt x="183" y="310"/>
                    <a:pt x="184" y="311"/>
                    <a:pt x="186" y="311"/>
                  </a:cubicBezTo>
                  <a:cubicBezTo>
                    <a:pt x="187" y="312"/>
                    <a:pt x="188" y="313"/>
                    <a:pt x="189" y="313"/>
                  </a:cubicBezTo>
                  <a:cubicBezTo>
                    <a:pt x="193" y="314"/>
                    <a:pt x="197" y="315"/>
                    <a:pt x="201" y="316"/>
                  </a:cubicBezTo>
                  <a:cubicBezTo>
                    <a:pt x="202" y="316"/>
                    <a:pt x="202" y="316"/>
                    <a:pt x="202" y="316"/>
                  </a:cubicBezTo>
                  <a:cubicBezTo>
                    <a:pt x="204" y="316"/>
                    <a:pt x="206" y="316"/>
                    <a:pt x="208" y="316"/>
                  </a:cubicBezTo>
                  <a:cubicBezTo>
                    <a:pt x="209" y="316"/>
                    <a:pt x="210" y="316"/>
                    <a:pt x="212" y="316"/>
                  </a:cubicBezTo>
                  <a:cubicBezTo>
                    <a:pt x="213" y="316"/>
                    <a:pt x="214" y="316"/>
                    <a:pt x="215" y="316"/>
                  </a:cubicBezTo>
                  <a:cubicBezTo>
                    <a:pt x="216" y="316"/>
                    <a:pt x="218" y="316"/>
                    <a:pt x="219" y="316"/>
                  </a:cubicBezTo>
                  <a:cubicBezTo>
                    <a:pt x="223" y="317"/>
                    <a:pt x="224" y="319"/>
                    <a:pt x="227" y="325"/>
                  </a:cubicBezTo>
                  <a:cubicBezTo>
                    <a:pt x="227" y="325"/>
                    <a:pt x="227" y="325"/>
                    <a:pt x="227" y="325"/>
                  </a:cubicBezTo>
                  <a:cubicBezTo>
                    <a:pt x="227" y="326"/>
                    <a:pt x="227" y="327"/>
                    <a:pt x="227" y="328"/>
                  </a:cubicBezTo>
                  <a:cubicBezTo>
                    <a:pt x="228" y="329"/>
                    <a:pt x="228" y="330"/>
                    <a:pt x="228" y="332"/>
                  </a:cubicBezTo>
                  <a:cubicBezTo>
                    <a:pt x="229" y="333"/>
                    <a:pt x="230" y="334"/>
                    <a:pt x="231" y="336"/>
                  </a:cubicBezTo>
                  <a:cubicBezTo>
                    <a:pt x="231" y="336"/>
                    <a:pt x="232" y="337"/>
                    <a:pt x="232" y="337"/>
                  </a:cubicBezTo>
                  <a:cubicBezTo>
                    <a:pt x="235" y="341"/>
                    <a:pt x="238" y="346"/>
                    <a:pt x="243" y="348"/>
                  </a:cubicBezTo>
                  <a:cubicBezTo>
                    <a:pt x="245" y="349"/>
                    <a:pt x="247" y="349"/>
                    <a:pt x="250" y="349"/>
                  </a:cubicBezTo>
                  <a:cubicBezTo>
                    <a:pt x="252" y="349"/>
                    <a:pt x="254" y="349"/>
                    <a:pt x="257" y="348"/>
                  </a:cubicBezTo>
                  <a:cubicBezTo>
                    <a:pt x="258" y="348"/>
                    <a:pt x="258" y="348"/>
                    <a:pt x="259" y="347"/>
                  </a:cubicBezTo>
                  <a:cubicBezTo>
                    <a:pt x="261" y="346"/>
                    <a:pt x="264" y="345"/>
                    <a:pt x="265" y="345"/>
                  </a:cubicBezTo>
                  <a:cubicBezTo>
                    <a:pt x="265" y="345"/>
                    <a:pt x="266" y="345"/>
                    <a:pt x="266" y="346"/>
                  </a:cubicBezTo>
                  <a:cubicBezTo>
                    <a:pt x="266" y="346"/>
                    <a:pt x="266" y="346"/>
                    <a:pt x="266" y="346"/>
                  </a:cubicBezTo>
                  <a:cubicBezTo>
                    <a:pt x="265" y="347"/>
                    <a:pt x="265" y="347"/>
                    <a:pt x="265" y="348"/>
                  </a:cubicBezTo>
                  <a:cubicBezTo>
                    <a:pt x="263" y="353"/>
                    <a:pt x="264" y="358"/>
                    <a:pt x="266" y="363"/>
                  </a:cubicBezTo>
                  <a:cubicBezTo>
                    <a:pt x="267" y="366"/>
                    <a:pt x="270" y="367"/>
                    <a:pt x="272" y="368"/>
                  </a:cubicBezTo>
                  <a:cubicBezTo>
                    <a:pt x="274" y="369"/>
                    <a:pt x="275" y="369"/>
                    <a:pt x="275" y="370"/>
                  </a:cubicBezTo>
                  <a:cubicBezTo>
                    <a:pt x="275" y="371"/>
                    <a:pt x="275" y="371"/>
                    <a:pt x="274" y="373"/>
                  </a:cubicBezTo>
                  <a:cubicBezTo>
                    <a:pt x="272" y="375"/>
                    <a:pt x="270" y="378"/>
                    <a:pt x="272" y="382"/>
                  </a:cubicBezTo>
                  <a:cubicBezTo>
                    <a:pt x="273" y="386"/>
                    <a:pt x="277" y="386"/>
                    <a:pt x="279" y="387"/>
                  </a:cubicBezTo>
                  <a:cubicBezTo>
                    <a:pt x="280" y="387"/>
                    <a:pt x="282" y="387"/>
                    <a:pt x="282" y="387"/>
                  </a:cubicBezTo>
                  <a:cubicBezTo>
                    <a:pt x="282" y="387"/>
                    <a:pt x="282" y="388"/>
                    <a:pt x="282" y="389"/>
                  </a:cubicBezTo>
                  <a:cubicBezTo>
                    <a:pt x="282" y="390"/>
                    <a:pt x="281" y="391"/>
                    <a:pt x="281" y="392"/>
                  </a:cubicBezTo>
                  <a:cubicBezTo>
                    <a:pt x="282" y="398"/>
                    <a:pt x="285" y="403"/>
                    <a:pt x="292" y="406"/>
                  </a:cubicBezTo>
                  <a:cubicBezTo>
                    <a:pt x="302" y="410"/>
                    <a:pt x="312" y="411"/>
                    <a:pt x="322" y="413"/>
                  </a:cubicBezTo>
                  <a:cubicBezTo>
                    <a:pt x="325" y="413"/>
                    <a:pt x="325" y="413"/>
                    <a:pt x="325" y="413"/>
                  </a:cubicBezTo>
                  <a:cubicBezTo>
                    <a:pt x="325" y="413"/>
                    <a:pt x="326" y="413"/>
                    <a:pt x="327" y="413"/>
                  </a:cubicBezTo>
                  <a:cubicBezTo>
                    <a:pt x="331" y="413"/>
                    <a:pt x="335" y="412"/>
                    <a:pt x="339" y="411"/>
                  </a:cubicBezTo>
                  <a:cubicBezTo>
                    <a:pt x="342" y="409"/>
                    <a:pt x="345" y="408"/>
                    <a:pt x="348" y="408"/>
                  </a:cubicBezTo>
                  <a:cubicBezTo>
                    <a:pt x="349" y="408"/>
                    <a:pt x="349" y="408"/>
                    <a:pt x="350" y="408"/>
                  </a:cubicBezTo>
                  <a:cubicBezTo>
                    <a:pt x="355" y="409"/>
                    <a:pt x="361" y="411"/>
                    <a:pt x="366" y="413"/>
                  </a:cubicBezTo>
                  <a:cubicBezTo>
                    <a:pt x="372" y="416"/>
                    <a:pt x="378" y="418"/>
                    <a:pt x="385" y="418"/>
                  </a:cubicBezTo>
                  <a:cubicBezTo>
                    <a:pt x="385" y="418"/>
                    <a:pt x="386" y="418"/>
                    <a:pt x="387" y="418"/>
                  </a:cubicBezTo>
                  <a:cubicBezTo>
                    <a:pt x="388" y="418"/>
                    <a:pt x="389" y="417"/>
                    <a:pt x="390" y="417"/>
                  </a:cubicBezTo>
                  <a:cubicBezTo>
                    <a:pt x="391" y="417"/>
                    <a:pt x="391" y="417"/>
                    <a:pt x="391" y="417"/>
                  </a:cubicBezTo>
                  <a:cubicBezTo>
                    <a:pt x="391" y="417"/>
                    <a:pt x="391" y="417"/>
                    <a:pt x="392" y="417"/>
                  </a:cubicBezTo>
                  <a:cubicBezTo>
                    <a:pt x="392" y="418"/>
                    <a:pt x="393" y="419"/>
                    <a:pt x="393" y="421"/>
                  </a:cubicBezTo>
                  <a:cubicBezTo>
                    <a:pt x="393" y="422"/>
                    <a:pt x="393" y="425"/>
                    <a:pt x="394" y="426"/>
                  </a:cubicBezTo>
                  <a:cubicBezTo>
                    <a:pt x="396" y="428"/>
                    <a:pt x="399" y="433"/>
                    <a:pt x="403" y="435"/>
                  </a:cubicBezTo>
                  <a:cubicBezTo>
                    <a:pt x="405" y="436"/>
                    <a:pt x="406" y="437"/>
                    <a:pt x="408" y="437"/>
                  </a:cubicBezTo>
                  <a:cubicBezTo>
                    <a:pt x="410" y="437"/>
                    <a:pt x="411" y="438"/>
                    <a:pt x="412" y="439"/>
                  </a:cubicBezTo>
                  <a:cubicBezTo>
                    <a:pt x="414" y="441"/>
                    <a:pt x="416" y="445"/>
                    <a:pt x="415" y="448"/>
                  </a:cubicBezTo>
                  <a:cubicBezTo>
                    <a:pt x="415" y="448"/>
                    <a:pt x="415" y="448"/>
                    <a:pt x="415" y="448"/>
                  </a:cubicBezTo>
                  <a:cubicBezTo>
                    <a:pt x="414" y="448"/>
                    <a:pt x="411" y="449"/>
                    <a:pt x="410" y="452"/>
                  </a:cubicBezTo>
                  <a:cubicBezTo>
                    <a:pt x="409" y="455"/>
                    <a:pt x="411" y="457"/>
                    <a:pt x="413" y="458"/>
                  </a:cubicBezTo>
                  <a:cubicBezTo>
                    <a:pt x="413" y="458"/>
                    <a:pt x="413" y="459"/>
                    <a:pt x="413" y="459"/>
                  </a:cubicBezTo>
                  <a:cubicBezTo>
                    <a:pt x="413" y="459"/>
                    <a:pt x="414" y="460"/>
                    <a:pt x="414" y="460"/>
                  </a:cubicBezTo>
                  <a:cubicBezTo>
                    <a:pt x="414" y="460"/>
                    <a:pt x="414" y="461"/>
                    <a:pt x="414" y="461"/>
                  </a:cubicBezTo>
                  <a:cubicBezTo>
                    <a:pt x="414" y="461"/>
                    <a:pt x="414" y="461"/>
                    <a:pt x="414" y="462"/>
                  </a:cubicBezTo>
                  <a:cubicBezTo>
                    <a:pt x="414" y="464"/>
                    <a:pt x="414" y="464"/>
                    <a:pt x="413" y="464"/>
                  </a:cubicBezTo>
                  <a:cubicBezTo>
                    <a:pt x="412" y="464"/>
                    <a:pt x="409" y="462"/>
                    <a:pt x="407" y="461"/>
                  </a:cubicBezTo>
                  <a:cubicBezTo>
                    <a:pt x="404" y="460"/>
                    <a:pt x="401" y="458"/>
                    <a:pt x="398" y="458"/>
                  </a:cubicBezTo>
                  <a:cubicBezTo>
                    <a:pt x="396" y="458"/>
                    <a:pt x="396" y="458"/>
                    <a:pt x="396" y="458"/>
                  </a:cubicBezTo>
                  <a:cubicBezTo>
                    <a:pt x="394" y="458"/>
                    <a:pt x="393" y="458"/>
                    <a:pt x="393" y="457"/>
                  </a:cubicBezTo>
                  <a:cubicBezTo>
                    <a:pt x="392" y="456"/>
                    <a:pt x="391" y="455"/>
                    <a:pt x="391" y="454"/>
                  </a:cubicBezTo>
                  <a:cubicBezTo>
                    <a:pt x="390" y="452"/>
                    <a:pt x="388" y="450"/>
                    <a:pt x="386" y="448"/>
                  </a:cubicBezTo>
                  <a:cubicBezTo>
                    <a:pt x="385" y="448"/>
                    <a:pt x="385" y="447"/>
                    <a:pt x="384" y="447"/>
                  </a:cubicBezTo>
                  <a:cubicBezTo>
                    <a:pt x="383" y="446"/>
                    <a:pt x="383" y="446"/>
                    <a:pt x="383" y="445"/>
                  </a:cubicBezTo>
                  <a:cubicBezTo>
                    <a:pt x="382" y="445"/>
                    <a:pt x="382" y="445"/>
                    <a:pt x="382" y="444"/>
                  </a:cubicBezTo>
                  <a:cubicBezTo>
                    <a:pt x="382" y="443"/>
                    <a:pt x="382" y="442"/>
                    <a:pt x="381" y="440"/>
                  </a:cubicBezTo>
                  <a:cubicBezTo>
                    <a:pt x="380" y="438"/>
                    <a:pt x="377" y="437"/>
                    <a:pt x="374" y="437"/>
                  </a:cubicBezTo>
                  <a:cubicBezTo>
                    <a:pt x="371" y="437"/>
                    <a:pt x="367" y="438"/>
                    <a:pt x="365" y="441"/>
                  </a:cubicBezTo>
                  <a:cubicBezTo>
                    <a:pt x="364" y="443"/>
                    <a:pt x="364" y="445"/>
                    <a:pt x="364" y="447"/>
                  </a:cubicBezTo>
                  <a:cubicBezTo>
                    <a:pt x="365" y="450"/>
                    <a:pt x="368" y="451"/>
                    <a:pt x="370" y="452"/>
                  </a:cubicBezTo>
                  <a:cubicBezTo>
                    <a:pt x="371" y="453"/>
                    <a:pt x="372" y="454"/>
                    <a:pt x="372" y="454"/>
                  </a:cubicBezTo>
                  <a:cubicBezTo>
                    <a:pt x="375" y="457"/>
                    <a:pt x="380" y="464"/>
                    <a:pt x="376" y="468"/>
                  </a:cubicBezTo>
                  <a:cubicBezTo>
                    <a:pt x="376" y="469"/>
                    <a:pt x="375" y="470"/>
                    <a:pt x="374" y="471"/>
                  </a:cubicBezTo>
                  <a:cubicBezTo>
                    <a:pt x="371" y="473"/>
                    <a:pt x="368" y="475"/>
                    <a:pt x="368" y="479"/>
                  </a:cubicBezTo>
                  <a:cubicBezTo>
                    <a:pt x="367" y="481"/>
                    <a:pt x="368" y="483"/>
                    <a:pt x="368" y="485"/>
                  </a:cubicBezTo>
                  <a:cubicBezTo>
                    <a:pt x="368" y="485"/>
                    <a:pt x="369" y="486"/>
                    <a:pt x="369" y="486"/>
                  </a:cubicBezTo>
                  <a:cubicBezTo>
                    <a:pt x="369" y="488"/>
                    <a:pt x="369" y="490"/>
                    <a:pt x="370" y="491"/>
                  </a:cubicBezTo>
                  <a:cubicBezTo>
                    <a:pt x="370" y="492"/>
                    <a:pt x="370" y="494"/>
                    <a:pt x="370" y="495"/>
                  </a:cubicBezTo>
                  <a:cubicBezTo>
                    <a:pt x="371" y="498"/>
                    <a:pt x="371" y="502"/>
                    <a:pt x="371" y="506"/>
                  </a:cubicBezTo>
                  <a:cubicBezTo>
                    <a:pt x="371" y="508"/>
                    <a:pt x="371" y="508"/>
                    <a:pt x="371" y="508"/>
                  </a:cubicBezTo>
                  <a:cubicBezTo>
                    <a:pt x="372" y="513"/>
                    <a:pt x="370" y="519"/>
                    <a:pt x="367" y="524"/>
                  </a:cubicBezTo>
                  <a:cubicBezTo>
                    <a:pt x="366" y="525"/>
                    <a:pt x="365" y="528"/>
                    <a:pt x="364" y="529"/>
                  </a:cubicBezTo>
                  <a:cubicBezTo>
                    <a:pt x="362" y="529"/>
                    <a:pt x="361" y="530"/>
                    <a:pt x="360" y="530"/>
                  </a:cubicBezTo>
                  <a:cubicBezTo>
                    <a:pt x="357" y="531"/>
                    <a:pt x="354" y="532"/>
                    <a:pt x="351" y="536"/>
                  </a:cubicBezTo>
                  <a:cubicBezTo>
                    <a:pt x="349" y="540"/>
                    <a:pt x="345" y="548"/>
                    <a:pt x="349" y="553"/>
                  </a:cubicBezTo>
                  <a:cubicBezTo>
                    <a:pt x="351" y="554"/>
                    <a:pt x="352" y="555"/>
                    <a:pt x="354" y="555"/>
                  </a:cubicBezTo>
                  <a:cubicBezTo>
                    <a:pt x="356" y="555"/>
                    <a:pt x="358" y="554"/>
                    <a:pt x="360" y="553"/>
                  </a:cubicBezTo>
                  <a:cubicBezTo>
                    <a:pt x="361" y="552"/>
                    <a:pt x="363" y="551"/>
                    <a:pt x="363" y="551"/>
                  </a:cubicBezTo>
                  <a:cubicBezTo>
                    <a:pt x="363" y="551"/>
                    <a:pt x="363" y="551"/>
                    <a:pt x="363" y="551"/>
                  </a:cubicBezTo>
                  <a:cubicBezTo>
                    <a:pt x="363" y="554"/>
                    <a:pt x="356" y="560"/>
                    <a:pt x="354" y="561"/>
                  </a:cubicBezTo>
                  <a:cubicBezTo>
                    <a:pt x="353" y="561"/>
                    <a:pt x="352" y="561"/>
                    <a:pt x="351" y="561"/>
                  </a:cubicBezTo>
                  <a:cubicBezTo>
                    <a:pt x="349" y="562"/>
                    <a:pt x="346" y="562"/>
                    <a:pt x="344" y="564"/>
                  </a:cubicBezTo>
                  <a:cubicBezTo>
                    <a:pt x="340" y="567"/>
                    <a:pt x="338" y="573"/>
                    <a:pt x="340" y="577"/>
                  </a:cubicBezTo>
                  <a:cubicBezTo>
                    <a:pt x="341" y="580"/>
                    <a:pt x="343" y="581"/>
                    <a:pt x="347" y="581"/>
                  </a:cubicBezTo>
                  <a:cubicBezTo>
                    <a:pt x="348" y="581"/>
                    <a:pt x="349" y="581"/>
                    <a:pt x="350" y="581"/>
                  </a:cubicBezTo>
                  <a:cubicBezTo>
                    <a:pt x="357" y="579"/>
                    <a:pt x="366" y="574"/>
                    <a:pt x="373" y="568"/>
                  </a:cubicBezTo>
                  <a:cubicBezTo>
                    <a:pt x="374" y="566"/>
                    <a:pt x="376" y="564"/>
                    <a:pt x="378" y="563"/>
                  </a:cubicBezTo>
                  <a:cubicBezTo>
                    <a:pt x="381" y="560"/>
                    <a:pt x="383" y="557"/>
                    <a:pt x="386" y="555"/>
                  </a:cubicBezTo>
                  <a:cubicBezTo>
                    <a:pt x="387" y="553"/>
                    <a:pt x="389" y="552"/>
                    <a:pt x="390" y="550"/>
                  </a:cubicBezTo>
                  <a:cubicBezTo>
                    <a:pt x="393" y="547"/>
                    <a:pt x="395" y="545"/>
                    <a:pt x="399" y="544"/>
                  </a:cubicBezTo>
                  <a:cubicBezTo>
                    <a:pt x="399" y="543"/>
                    <a:pt x="400" y="543"/>
                    <a:pt x="401" y="543"/>
                  </a:cubicBezTo>
                  <a:cubicBezTo>
                    <a:pt x="402" y="543"/>
                    <a:pt x="403" y="544"/>
                    <a:pt x="405" y="545"/>
                  </a:cubicBezTo>
                  <a:cubicBezTo>
                    <a:pt x="406" y="546"/>
                    <a:pt x="407" y="547"/>
                    <a:pt x="409" y="547"/>
                  </a:cubicBezTo>
                  <a:cubicBezTo>
                    <a:pt x="410" y="548"/>
                    <a:pt x="411" y="548"/>
                    <a:pt x="412" y="548"/>
                  </a:cubicBezTo>
                  <a:cubicBezTo>
                    <a:pt x="416" y="548"/>
                    <a:pt x="419" y="545"/>
                    <a:pt x="421" y="543"/>
                  </a:cubicBezTo>
                  <a:cubicBezTo>
                    <a:pt x="422" y="542"/>
                    <a:pt x="423" y="541"/>
                    <a:pt x="423" y="541"/>
                  </a:cubicBezTo>
                  <a:cubicBezTo>
                    <a:pt x="425" y="539"/>
                    <a:pt x="428" y="538"/>
                    <a:pt x="431" y="538"/>
                  </a:cubicBezTo>
                  <a:cubicBezTo>
                    <a:pt x="433" y="537"/>
                    <a:pt x="436" y="536"/>
                    <a:pt x="439" y="535"/>
                  </a:cubicBezTo>
                  <a:cubicBezTo>
                    <a:pt x="440" y="534"/>
                    <a:pt x="442" y="533"/>
                    <a:pt x="444" y="533"/>
                  </a:cubicBezTo>
                  <a:cubicBezTo>
                    <a:pt x="448" y="531"/>
                    <a:pt x="453" y="530"/>
                    <a:pt x="456" y="526"/>
                  </a:cubicBezTo>
                  <a:cubicBezTo>
                    <a:pt x="457" y="524"/>
                    <a:pt x="458" y="523"/>
                    <a:pt x="458" y="522"/>
                  </a:cubicBezTo>
                  <a:cubicBezTo>
                    <a:pt x="458" y="522"/>
                    <a:pt x="458" y="521"/>
                    <a:pt x="458" y="521"/>
                  </a:cubicBezTo>
                  <a:cubicBezTo>
                    <a:pt x="458" y="518"/>
                    <a:pt x="459" y="515"/>
                    <a:pt x="457" y="512"/>
                  </a:cubicBezTo>
                  <a:cubicBezTo>
                    <a:pt x="456" y="511"/>
                    <a:pt x="454" y="510"/>
                    <a:pt x="452" y="510"/>
                  </a:cubicBezTo>
                  <a:cubicBezTo>
                    <a:pt x="450" y="510"/>
                    <a:pt x="448" y="510"/>
                    <a:pt x="446" y="511"/>
                  </a:cubicBezTo>
                  <a:cubicBezTo>
                    <a:pt x="444" y="511"/>
                    <a:pt x="442" y="511"/>
                    <a:pt x="440" y="511"/>
                  </a:cubicBezTo>
                  <a:cubicBezTo>
                    <a:pt x="438" y="511"/>
                    <a:pt x="437" y="511"/>
                    <a:pt x="437" y="510"/>
                  </a:cubicBezTo>
                  <a:cubicBezTo>
                    <a:pt x="435" y="508"/>
                    <a:pt x="437" y="506"/>
                    <a:pt x="441" y="502"/>
                  </a:cubicBezTo>
                  <a:cubicBezTo>
                    <a:pt x="442" y="501"/>
                    <a:pt x="442" y="500"/>
                    <a:pt x="443" y="500"/>
                  </a:cubicBezTo>
                  <a:cubicBezTo>
                    <a:pt x="450" y="492"/>
                    <a:pt x="455" y="488"/>
                    <a:pt x="464" y="485"/>
                  </a:cubicBezTo>
                  <a:cubicBezTo>
                    <a:pt x="466" y="484"/>
                    <a:pt x="469" y="482"/>
                    <a:pt x="472" y="481"/>
                  </a:cubicBezTo>
                  <a:cubicBezTo>
                    <a:pt x="476" y="478"/>
                    <a:pt x="481" y="475"/>
                    <a:pt x="485" y="475"/>
                  </a:cubicBezTo>
                  <a:cubicBezTo>
                    <a:pt x="487" y="475"/>
                    <a:pt x="490" y="476"/>
                    <a:pt x="492" y="477"/>
                  </a:cubicBezTo>
                  <a:cubicBezTo>
                    <a:pt x="495" y="479"/>
                    <a:pt x="499" y="480"/>
                    <a:pt x="502" y="480"/>
                  </a:cubicBezTo>
                  <a:cubicBezTo>
                    <a:pt x="505" y="480"/>
                    <a:pt x="507" y="479"/>
                    <a:pt x="509" y="477"/>
                  </a:cubicBezTo>
                  <a:cubicBezTo>
                    <a:pt x="513" y="475"/>
                    <a:pt x="513" y="472"/>
                    <a:pt x="513" y="469"/>
                  </a:cubicBezTo>
                  <a:cubicBezTo>
                    <a:pt x="514" y="468"/>
                    <a:pt x="514" y="466"/>
                    <a:pt x="515" y="465"/>
                  </a:cubicBezTo>
                  <a:cubicBezTo>
                    <a:pt x="516" y="463"/>
                    <a:pt x="519" y="461"/>
                    <a:pt x="521" y="460"/>
                  </a:cubicBezTo>
                  <a:cubicBezTo>
                    <a:pt x="524" y="458"/>
                    <a:pt x="527" y="456"/>
                    <a:pt x="529" y="454"/>
                  </a:cubicBezTo>
                  <a:cubicBezTo>
                    <a:pt x="531" y="451"/>
                    <a:pt x="534" y="448"/>
                    <a:pt x="536" y="445"/>
                  </a:cubicBezTo>
                  <a:cubicBezTo>
                    <a:pt x="537" y="443"/>
                    <a:pt x="539" y="441"/>
                    <a:pt x="540" y="439"/>
                  </a:cubicBezTo>
                  <a:cubicBezTo>
                    <a:pt x="548" y="429"/>
                    <a:pt x="556" y="420"/>
                    <a:pt x="567" y="417"/>
                  </a:cubicBezTo>
                  <a:cubicBezTo>
                    <a:pt x="570" y="416"/>
                    <a:pt x="570" y="416"/>
                    <a:pt x="570" y="416"/>
                  </a:cubicBezTo>
                  <a:lnTo>
                    <a:pt x="569" y="413"/>
                  </a:lnTo>
                  <a:close/>
                </a:path>
              </a:pathLst>
            </a:custGeom>
            <a:grpFill/>
            <a:ln w="4763" cap="rnd">
              <a:solidFill>
                <a:schemeClr val="bg1"/>
              </a:solidFill>
              <a:prstDash val="solid"/>
              <a:round/>
              <a:headEnd/>
              <a:tailEnd/>
            </a:ln>
          </p:spPr>
          <p:txBody>
            <a:bodyPr vert="horz" wrap="square" lIns="243797" tIns="121899" rIns="243797" bIns="121899" numCol="1" anchor="t" anchorCtr="0" compatLnSpc="1">
              <a:prstTxWarp prst="textNoShape">
                <a:avLst/>
              </a:prstTxWarp>
            </a:bodyPr>
            <a:lstStyle/>
            <a:p>
              <a:endParaRPr lang="en-US" dirty="0">
                <a:latin typeface="Lato Light"/>
              </a:endParaRPr>
            </a:p>
          </p:txBody>
        </p:sp>
      </p:grpSp>
      <p:grpSp>
        <p:nvGrpSpPr>
          <p:cNvPr id="5" name="Group 4"/>
          <p:cNvGrpSpPr/>
          <p:nvPr/>
        </p:nvGrpSpPr>
        <p:grpSpPr>
          <a:xfrm>
            <a:off x="9273525" y="5419188"/>
            <a:ext cx="1041129" cy="3454400"/>
            <a:chOff x="14593423" y="5196168"/>
            <a:chExt cx="1041129" cy="3454400"/>
          </a:xfrm>
          <a:solidFill>
            <a:schemeClr val="accent4"/>
          </a:solidFill>
        </p:grpSpPr>
        <p:sp>
          <p:nvSpPr>
            <p:cNvPr id="162" name="Oval 26"/>
            <p:cNvSpPr>
              <a:spLocks/>
            </p:cNvSpPr>
            <p:nvPr/>
          </p:nvSpPr>
          <p:spPr bwMode="auto">
            <a:xfrm>
              <a:off x="14593423" y="5196168"/>
              <a:ext cx="1041129" cy="1041400"/>
            </a:xfrm>
            <a:prstGeom prst="ellipse">
              <a:avLst/>
            </a:prstGeom>
            <a:grpFill/>
            <a:ln w="25400">
              <a:solidFill>
                <a:schemeClr val="tx1">
                  <a:alpha val="0"/>
                </a:schemeClr>
              </a:solidFill>
              <a:miter lim="800000"/>
              <a:headEnd/>
              <a:tailEnd/>
            </a:ln>
          </p:spPr>
          <p:txBody>
            <a:bodyPr lIns="0" tIns="0" rIns="0" bIns="0"/>
            <a:lstStyle/>
            <a:p>
              <a:endParaRPr lang="en-US" dirty="0">
                <a:latin typeface="Source Sans Pro Light" charset="0"/>
              </a:endParaRPr>
            </a:p>
          </p:txBody>
        </p:sp>
        <p:sp>
          <p:nvSpPr>
            <p:cNvPr id="163" name="AutoShape 27"/>
            <p:cNvSpPr>
              <a:spLocks/>
            </p:cNvSpPr>
            <p:nvPr/>
          </p:nvSpPr>
          <p:spPr bwMode="auto">
            <a:xfrm>
              <a:off x="15067561" y="5996268"/>
              <a:ext cx="114270" cy="2222500"/>
            </a:xfrm>
            <a:prstGeom prst="roundRect">
              <a:avLst>
                <a:gd name="adj" fmla="val 50000"/>
              </a:avLst>
            </a:prstGeom>
            <a:grpFill/>
            <a:ln w="25400">
              <a:solidFill>
                <a:schemeClr val="tx1">
                  <a:alpha val="0"/>
                </a:schemeClr>
              </a:solidFill>
              <a:miter lim="800000"/>
              <a:headEnd/>
              <a:tailEnd/>
            </a:ln>
          </p:spPr>
          <p:txBody>
            <a:bodyPr lIns="0" tIns="0" rIns="0" bIns="0"/>
            <a:lstStyle/>
            <a:p>
              <a:endParaRPr lang="en-US" dirty="0">
                <a:latin typeface="Source Sans Pro Light" charset="0"/>
              </a:endParaRPr>
            </a:p>
          </p:txBody>
        </p:sp>
        <p:sp>
          <p:nvSpPr>
            <p:cNvPr id="164" name="Oval 28"/>
            <p:cNvSpPr>
              <a:spLocks/>
            </p:cNvSpPr>
            <p:nvPr/>
          </p:nvSpPr>
          <p:spPr bwMode="auto">
            <a:xfrm>
              <a:off x="14991380" y="8371168"/>
              <a:ext cx="279327" cy="279400"/>
            </a:xfrm>
            <a:prstGeom prst="ellipse">
              <a:avLst/>
            </a:prstGeom>
            <a:grpFill/>
            <a:ln w="25400">
              <a:solidFill>
                <a:schemeClr val="tx1">
                  <a:alpha val="0"/>
                </a:schemeClr>
              </a:solidFill>
              <a:miter lim="800000"/>
              <a:headEnd/>
              <a:tailEnd/>
            </a:ln>
          </p:spPr>
          <p:txBody>
            <a:bodyPr lIns="0" tIns="0" rIns="0" bIns="0"/>
            <a:lstStyle/>
            <a:p>
              <a:endParaRPr lang="en-US" dirty="0">
                <a:latin typeface="Source Sans Pro Light" charset="0"/>
              </a:endParaRPr>
            </a:p>
          </p:txBody>
        </p:sp>
      </p:grpSp>
      <p:sp>
        <p:nvSpPr>
          <p:cNvPr id="165" name="Rectangle 44"/>
          <p:cNvSpPr>
            <a:spLocks/>
          </p:cNvSpPr>
          <p:nvPr/>
        </p:nvSpPr>
        <p:spPr bwMode="auto">
          <a:xfrm>
            <a:off x="9408415" y="5719439"/>
            <a:ext cx="678071" cy="41549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wrap="none" lIns="0" tIns="0" rIns="0" bIns="0" anchor="ctr">
            <a:spAutoFit/>
          </a:bodyPr>
          <a:lstStyle/>
          <a:p>
            <a:pPr algn="ctr"/>
            <a:r>
              <a:rPr lang="en-US" sz="2700" dirty="0">
                <a:solidFill>
                  <a:schemeClr val="bg1"/>
                </a:solidFill>
                <a:latin typeface="Lato Regular" charset="0"/>
                <a:ea typeface="ＭＳ Ｐゴシック" charset="0"/>
                <a:cs typeface="Lato Regular" charset="0"/>
                <a:sym typeface="Source Sans Pro Bold" charset="0"/>
              </a:rPr>
              <a:t>43%</a:t>
            </a:r>
          </a:p>
        </p:txBody>
      </p:sp>
      <p:grpSp>
        <p:nvGrpSpPr>
          <p:cNvPr id="4" name="Group 3"/>
          <p:cNvGrpSpPr/>
          <p:nvPr/>
        </p:nvGrpSpPr>
        <p:grpSpPr>
          <a:xfrm>
            <a:off x="7220806" y="6177783"/>
            <a:ext cx="1041129" cy="3454400"/>
            <a:chOff x="12540704" y="5954763"/>
            <a:chExt cx="1041129" cy="3454400"/>
          </a:xfrm>
          <a:solidFill>
            <a:schemeClr val="accent3"/>
          </a:solidFill>
        </p:grpSpPr>
        <p:sp>
          <p:nvSpPr>
            <p:cNvPr id="166" name="Oval 26"/>
            <p:cNvSpPr>
              <a:spLocks/>
            </p:cNvSpPr>
            <p:nvPr/>
          </p:nvSpPr>
          <p:spPr bwMode="auto">
            <a:xfrm>
              <a:off x="12540704" y="5954763"/>
              <a:ext cx="1041129" cy="1041400"/>
            </a:xfrm>
            <a:prstGeom prst="ellipse">
              <a:avLst/>
            </a:prstGeom>
            <a:grpFill/>
            <a:ln w="25400">
              <a:solidFill>
                <a:schemeClr val="tx1">
                  <a:alpha val="0"/>
                </a:schemeClr>
              </a:solidFill>
              <a:miter lim="800000"/>
              <a:headEnd/>
              <a:tailEnd/>
            </a:ln>
          </p:spPr>
          <p:txBody>
            <a:bodyPr lIns="0" tIns="0" rIns="0" bIns="0"/>
            <a:lstStyle/>
            <a:p>
              <a:endParaRPr lang="en-US" dirty="0">
                <a:latin typeface="Source Sans Pro Light" charset="0"/>
              </a:endParaRPr>
            </a:p>
          </p:txBody>
        </p:sp>
        <p:sp>
          <p:nvSpPr>
            <p:cNvPr id="167" name="AutoShape 27"/>
            <p:cNvSpPr>
              <a:spLocks/>
            </p:cNvSpPr>
            <p:nvPr/>
          </p:nvSpPr>
          <p:spPr bwMode="auto">
            <a:xfrm>
              <a:off x="13014842" y="6754863"/>
              <a:ext cx="114270" cy="2222500"/>
            </a:xfrm>
            <a:prstGeom prst="roundRect">
              <a:avLst>
                <a:gd name="adj" fmla="val 50000"/>
              </a:avLst>
            </a:prstGeom>
            <a:grpFill/>
            <a:ln w="25400">
              <a:solidFill>
                <a:schemeClr val="tx1">
                  <a:alpha val="0"/>
                </a:schemeClr>
              </a:solidFill>
              <a:miter lim="800000"/>
              <a:headEnd/>
              <a:tailEnd/>
            </a:ln>
          </p:spPr>
          <p:txBody>
            <a:bodyPr lIns="0" tIns="0" rIns="0" bIns="0"/>
            <a:lstStyle/>
            <a:p>
              <a:endParaRPr lang="en-US" dirty="0">
                <a:latin typeface="Source Sans Pro Light" charset="0"/>
              </a:endParaRPr>
            </a:p>
          </p:txBody>
        </p:sp>
        <p:sp>
          <p:nvSpPr>
            <p:cNvPr id="168" name="Oval 28"/>
            <p:cNvSpPr>
              <a:spLocks/>
            </p:cNvSpPr>
            <p:nvPr/>
          </p:nvSpPr>
          <p:spPr bwMode="auto">
            <a:xfrm>
              <a:off x="12938661" y="9129763"/>
              <a:ext cx="279327" cy="279400"/>
            </a:xfrm>
            <a:prstGeom prst="ellipse">
              <a:avLst/>
            </a:prstGeom>
            <a:grpFill/>
            <a:ln w="25400">
              <a:solidFill>
                <a:schemeClr val="tx1">
                  <a:alpha val="0"/>
                </a:schemeClr>
              </a:solidFill>
              <a:miter lim="800000"/>
              <a:headEnd/>
              <a:tailEnd/>
            </a:ln>
          </p:spPr>
          <p:txBody>
            <a:bodyPr lIns="0" tIns="0" rIns="0" bIns="0"/>
            <a:lstStyle/>
            <a:p>
              <a:endParaRPr lang="en-US" dirty="0">
                <a:latin typeface="Source Sans Pro Light" charset="0"/>
              </a:endParaRPr>
            </a:p>
          </p:txBody>
        </p:sp>
      </p:grpSp>
      <p:sp>
        <p:nvSpPr>
          <p:cNvPr id="169" name="Rectangle 44"/>
          <p:cNvSpPr>
            <a:spLocks/>
          </p:cNvSpPr>
          <p:nvPr/>
        </p:nvSpPr>
        <p:spPr bwMode="auto">
          <a:xfrm>
            <a:off x="7355696" y="6478034"/>
            <a:ext cx="678071" cy="41549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wrap="none" lIns="0" tIns="0" rIns="0" bIns="0" anchor="ctr">
            <a:spAutoFit/>
          </a:bodyPr>
          <a:lstStyle/>
          <a:p>
            <a:pPr algn="ctr"/>
            <a:r>
              <a:rPr lang="en-US" sz="2700" dirty="0">
                <a:solidFill>
                  <a:schemeClr val="bg1"/>
                </a:solidFill>
                <a:latin typeface="Lato Regular" charset="0"/>
                <a:ea typeface="ＭＳ Ｐゴシック" charset="0"/>
                <a:cs typeface="Lato Regular" charset="0"/>
                <a:sym typeface="Source Sans Pro Bold" charset="0"/>
              </a:rPr>
              <a:t>43%</a:t>
            </a:r>
          </a:p>
        </p:txBody>
      </p:sp>
      <p:grpSp>
        <p:nvGrpSpPr>
          <p:cNvPr id="3" name="Group 2"/>
          <p:cNvGrpSpPr/>
          <p:nvPr/>
        </p:nvGrpSpPr>
        <p:grpSpPr>
          <a:xfrm>
            <a:off x="4389580" y="3279217"/>
            <a:ext cx="1041129" cy="3454400"/>
            <a:chOff x="9709478" y="3056197"/>
            <a:chExt cx="1041129" cy="3454400"/>
          </a:xfrm>
          <a:solidFill>
            <a:schemeClr val="accent2"/>
          </a:solidFill>
        </p:grpSpPr>
        <p:sp>
          <p:nvSpPr>
            <p:cNvPr id="170" name="Oval 26"/>
            <p:cNvSpPr>
              <a:spLocks/>
            </p:cNvSpPr>
            <p:nvPr/>
          </p:nvSpPr>
          <p:spPr bwMode="auto">
            <a:xfrm>
              <a:off x="9709478" y="3056197"/>
              <a:ext cx="1041129" cy="1041400"/>
            </a:xfrm>
            <a:prstGeom prst="ellipse">
              <a:avLst/>
            </a:prstGeom>
            <a:grpFill/>
            <a:ln w="25400">
              <a:solidFill>
                <a:schemeClr val="tx1">
                  <a:alpha val="0"/>
                </a:schemeClr>
              </a:solidFill>
              <a:miter lim="800000"/>
              <a:headEnd/>
              <a:tailEnd/>
            </a:ln>
          </p:spPr>
          <p:txBody>
            <a:bodyPr lIns="0" tIns="0" rIns="0" bIns="0"/>
            <a:lstStyle/>
            <a:p>
              <a:endParaRPr lang="en-US" dirty="0">
                <a:latin typeface="Source Sans Pro Light" charset="0"/>
              </a:endParaRPr>
            </a:p>
          </p:txBody>
        </p:sp>
        <p:sp>
          <p:nvSpPr>
            <p:cNvPr id="171" name="AutoShape 27"/>
            <p:cNvSpPr>
              <a:spLocks/>
            </p:cNvSpPr>
            <p:nvPr/>
          </p:nvSpPr>
          <p:spPr bwMode="auto">
            <a:xfrm>
              <a:off x="10183616" y="3856297"/>
              <a:ext cx="114270" cy="2222500"/>
            </a:xfrm>
            <a:prstGeom prst="roundRect">
              <a:avLst>
                <a:gd name="adj" fmla="val 50000"/>
              </a:avLst>
            </a:prstGeom>
            <a:grpFill/>
            <a:ln w="25400">
              <a:solidFill>
                <a:schemeClr val="tx1">
                  <a:alpha val="0"/>
                </a:schemeClr>
              </a:solidFill>
              <a:miter lim="800000"/>
              <a:headEnd/>
              <a:tailEnd/>
            </a:ln>
          </p:spPr>
          <p:txBody>
            <a:bodyPr lIns="0" tIns="0" rIns="0" bIns="0"/>
            <a:lstStyle/>
            <a:p>
              <a:endParaRPr lang="en-US" dirty="0">
                <a:latin typeface="Source Sans Pro Light" charset="0"/>
              </a:endParaRPr>
            </a:p>
          </p:txBody>
        </p:sp>
        <p:sp>
          <p:nvSpPr>
            <p:cNvPr id="172" name="Oval 28"/>
            <p:cNvSpPr>
              <a:spLocks/>
            </p:cNvSpPr>
            <p:nvPr/>
          </p:nvSpPr>
          <p:spPr bwMode="auto">
            <a:xfrm>
              <a:off x="10107435" y="6231197"/>
              <a:ext cx="279327" cy="279400"/>
            </a:xfrm>
            <a:prstGeom prst="ellipse">
              <a:avLst/>
            </a:prstGeom>
            <a:grpFill/>
            <a:ln w="25400">
              <a:solidFill>
                <a:schemeClr val="tx1">
                  <a:alpha val="0"/>
                </a:schemeClr>
              </a:solidFill>
              <a:miter lim="800000"/>
              <a:headEnd/>
              <a:tailEnd/>
            </a:ln>
          </p:spPr>
          <p:txBody>
            <a:bodyPr lIns="0" tIns="0" rIns="0" bIns="0"/>
            <a:lstStyle/>
            <a:p>
              <a:endParaRPr lang="en-US" dirty="0">
                <a:latin typeface="Source Sans Pro Light" charset="0"/>
              </a:endParaRPr>
            </a:p>
          </p:txBody>
        </p:sp>
      </p:grpSp>
      <p:sp>
        <p:nvSpPr>
          <p:cNvPr id="173" name="Rectangle 44"/>
          <p:cNvSpPr>
            <a:spLocks/>
          </p:cNvSpPr>
          <p:nvPr/>
        </p:nvSpPr>
        <p:spPr bwMode="auto">
          <a:xfrm>
            <a:off x="4524470" y="3579468"/>
            <a:ext cx="678071" cy="41549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wrap="none" lIns="0" tIns="0" rIns="0" bIns="0" anchor="ctr">
            <a:spAutoFit/>
          </a:bodyPr>
          <a:lstStyle/>
          <a:p>
            <a:pPr algn="ctr"/>
            <a:r>
              <a:rPr lang="en-US" sz="2700" dirty="0">
                <a:solidFill>
                  <a:schemeClr val="bg1"/>
                </a:solidFill>
                <a:latin typeface="Lato Regular" charset="0"/>
                <a:ea typeface="ＭＳ Ｐゴシック" charset="0"/>
                <a:cs typeface="Lato Regular" charset="0"/>
                <a:sym typeface="Source Sans Pro Bold" charset="0"/>
              </a:rPr>
              <a:t>43%</a:t>
            </a:r>
          </a:p>
        </p:txBody>
      </p:sp>
      <p:grpSp>
        <p:nvGrpSpPr>
          <p:cNvPr id="2" name="Group 1"/>
          <p:cNvGrpSpPr/>
          <p:nvPr/>
        </p:nvGrpSpPr>
        <p:grpSpPr>
          <a:xfrm>
            <a:off x="2311411" y="5016185"/>
            <a:ext cx="1041129" cy="3454400"/>
            <a:chOff x="7631309" y="4793165"/>
            <a:chExt cx="1041129" cy="3454400"/>
          </a:xfrm>
          <a:solidFill>
            <a:schemeClr val="accent1"/>
          </a:solidFill>
        </p:grpSpPr>
        <p:sp>
          <p:nvSpPr>
            <p:cNvPr id="174" name="Oval 26"/>
            <p:cNvSpPr>
              <a:spLocks/>
            </p:cNvSpPr>
            <p:nvPr/>
          </p:nvSpPr>
          <p:spPr bwMode="auto">
            <a:xfrm>
              <a:off x="7631309" y="4793165"/>
              <a:ext cx="1041129" cy="1041400"/>
            </a:xfrm>
            <a:prstGeom prst="ellipse">
              <a:avLst/>
            </a:prstGeom>
            <a:grpFill/>
            <a:ln w="25400">
              <a:solidFill>
                <a:schemeClr val="tx1">
                  <a:alpha val="0"/>
                </a:schemeClr>
              </a:solidFill>
              <a:miter lim="800000"/>
              <a:headEnd/>
              <a:tailEnd/>
            </a:ln>
          </p:spPr>
          <p:txBody>
            <a:bodyPr lIns="0" tIns="0" rIns="0" bIns="0"/>
            <a:lstStyle/>
            <a:p>
              <a:endParaRPr lang="en-US" dirty="0">
                <a:latin typeface="Source Sans Pro Light" charset="0"/>
              </a:endParaRPr>
            </a:p>
          </p:txBody>
        </p:sp>
        <p:sp>
          <p:nvSpPr>
            <p:cNvPr id="175" name="AutoShape 27"/>
            <p:cNvSpPr>
              <a:spLocks/>
            </p:cNvSpPr>
            <p:nvPr/>
          </p:nvSpPr>
          <p:spPr bwMode="auto">
            <a:xfrm>
              <a:off x="8105447" y="5593265"/>
              <a:ext cx="114270" cy="2222500"/>
            </a:xfrm>
            <a:prstGeom prst="roundRect">
              <a:avLst>
                <a:gd name="adj" fmla="val 50000"/>
              </a:avLst>
            </a:prstGeom>
            <a:grpFill/>
            <a:ln w="25400">
              <a:solidFill>
                <a:schemeClr val="tx1">
                  <a:alpha val="0"/>
                </a:schemeClr>
              </a:solidFill>
              <a:miter lim="800000"/>
              <a:headEnd/>
              <a:tailEnd/>
            </a:ln>
          </p:spPr>
          <p:txBody>
            <a:bodyPr lIns="0" tIns="0" rIns="0" bIns="0"/>
            <a:lstStyle/>
            <a:p>
              <a:endParaRPr lang="en-US" dirty="0">
                <a:latin typeface="Source Sans Pro Light" charset="0"/>
              </a:endParaRPr>
            </a:p>
          </p:txBody>
        </p:sp>
        <p:sp>
          <p:nvSpPr>
            <p:cNvPr id="176" name="Oval 28"/>
            <p:cNvSpPr>
              <a:spLocks/>
            </p:cNvSpPr>
            <p:nvPr/>
          </p:nvSpPr>
          <p:spPr bwMode="auto">
            <a:xfrm>
              <a:off x="8029266" y="7968165"/>
              <a:ext cx="279327" cy="279400"/>
            </a:xfrm>
            <a:prstGeom prst="ellipse">
              <a:avLst/>
            </a:prstGeom>
            <a:grpFill/>
            <a:ln w="25400">
              <a:solidFill>
                <a:schemeClr val="tx1">
                  <a:alpha val="0"/>
                </a:schemeClr>
              </a:solidFill>
              <a:miter lim="800000"/>
              <a:headEnd/>
              <a:tailEnd/>
            </a:ln>
          </p:spPr>
          <p:txBody>
            <a:bodyPr lIns="0" tIns="0" rIns="0" bIns="0"/>
            <a:lstStyle/>
            <a:p>
              <a:endParaRPr lang="en-US" dirty="0">
                <a:latin typeface="Source Sans Pro Light" charset="0"/>
              </a:endParaRPr>
            </a:p>
          </p:txBody>
        </p:sp>
      </p:grpSp>
      <p:sp>
        <p:nvSpPr>
          <p:cNvPr id="177" name="Rectangle 44"/>
          <p:cNvSpPr>
            <a:spLocks/>
          </p:cNvSpPr>
          <p:nvPr/>
        </p:nvSpPr>
        <p:spPr bwMode="auto">
          <a:xfrm>
            <a:off x="2446301" y="5316436"/>
            <a:ext cx="678071" cy="41549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wrap="none" lIns="0" tIns="0" rIns="0" bIns="0" anchor="ctr">
            <a:spAutoFit/>
          </a:bodyPr>
          <a:lstStyle/>
          <a:p>
            <a:pPr algn="ctr"/>
            <a:r>
              <a:rPr lang="en-US" sz="2700" dirty="0">
                <a:solidFill>
                  <a:schemeClr val="bg1"/>
                </a:solidFill>
                <a:latin typeface="Lato Regular" charset="0"/>
                <a:ea typeface="ＭＳ Ｐゴシック" charset="0"/>
                <a:cs typeface="Lato Regular" charset="0"/>
                <a:sym typeface="Source Sans Pro Bold" charset="0"/>
              </a:rPr>
              <a:t>43%</a:t>
            </a:r>
          </a:p>
        </p:txBody>
      </p:sp>
      <p:sp>
        <p:nvSpPr>
          <p:cNvPr id="178" name="TextBox 177"/>
          <p:cNvSpPr txBox="1"/>
          <p:nvPr/>
        </p:nvSpPr>
        <p:spPr>
          <a:xfrm>
            <a:off x="20094706" y="8625184"/>
            <a:ext cx="979435" cy="474489"/>
          </a:xfrm>
          <a:prstGeom prst="rect">
            <a:avLst/>
          </a:prstGeom>
          <a:noFill/>
        </p:spPr>
        <p:txBody>
          <a:bodyPr wrap="none" lIns="0" tIns="0" rIns="0" bIns="0" rtlCol="0">
            <a:spAutoFit/>
          </a:bodyPr>
          <a:lstStyle/>
          <a:p>
            <a:pPr algn="ctr">
              <a:lnSpc>
                <a:spcPts val="3733"/>
              </a:lnSpc>
              <a:spcAft>
                <a:spcPts val="3199"/>
              </a:spcAft>
            </a:pPr>
            <a:r>
              <a:rPr lang="en-US" sz="2900" b="1" dirty="0" smtClean="0">
                <a:solidFill>
                  <a:schemeClr val="tx2"/>
                </a:solidFill>
                <a:latin typeface="Lato" charset="0"/>
                <a:ea typeface="Lato" charset="0"/>
                <a:cs typeface="Lato" charset="0"/>
              </a:rPr>
              <a:t>City 4</a:t>
            </a:r>
            <a:endParaRPr lang="en-US" sz="2900" b="1" dirty="0">
              <a:solidFill>
                <a:schemeClr val="tx2"/>
              </a:solidFill>
              <a:latin typeface="Lato" charset="0"/>
              <a:ea typeface="Lato" charset="0"/>
              <a:cs typeface="Lato" charset="0"/>
            </a:endParaRPr>
          </a:p>
        </p:txBody>
      </p:sp>
      <p:sp>
        <p:nvSpPr>
          <p:cNvPr id="179" name="TextBox 178"/>
          <p:cNvSpPr txBox="1"/>
          <p:nvPr/>
        </p:nvSpPr>
        <p:spPr>
          <a:xfrm>
            <a:off x="18909454" y="9239891"/>
            <a:ext cx="3349934" cy="1538883"/>
          </a:xfrm>
          <a:prstGeom prst="rect">
            <a:avLst/>
          </a:prstGeom>
          <a:noFill/>
        </p:spPr>
        <p:txBody>
          <a:bodyPr wrap="square" lIns="0" tIns="0" rIns="0" bIns="0" rtlCol="0">
            <a:spAutoFit/>
          </a:bodyPr>
          <a:lstStyle/>
          <a:p>
            <a:pPr algn="ctr">
              <a:lnSpc>
                <a:spcPts val="4033"/>
              </a:lnSpc>
            </a:pPr>
            <a:r>
              <a:rPr lang="en-US" sz="2500" dirty="0">
                <a:latin typeface="Source Sans Pro Light" charset="0"/>
                <a:ea typeface="Source Sans Pro Light" charset="0"/>
                <a:cs typeface="Source Sans Pro Light" charset="0"/>
              </a:rPr>
              <a:t>Tools that allow people or companies to create, </a:t>
            </a:r>
            <a:r>
              <a:rPr lang="en-US" sz="2500" dirty="0" smtClean="0">
                <a:latin typeface="Source Sans Pro Light" charset="0"/>
                <a:ea typeface="Source Sans Pro Light" charset="0"/>
                <a:cs typeface="Source Sans Pro Light" charset="0"/>
              </a:rPr>
              <a:t>share</a:t>
            </a:r>
            <a:endParaRPr lang="en-US" sz="2500" dirty="0">
              <a:latin typeface="Source Sans Pro Regular" charset="0"/>
              <a:ea typeface="Source Sans Pro Regular" charset="0"/>
              <a:cs typeface="Source Sans Pro Regular" charset="0"/>
            </a:endParaRPr>
          </a:p>
        </p:txBody>
      </p:sp>
      <p:sp>
        <p:nvSpPr>
          <p:cNvPr id="180" name="TextBox 179"/>
          <p:cNvSpPr txBox="1"/>
          <p:nvPr/>
        </p:nvSpPr>
        <p:spPr>
          <a:xfrm>
            <a:off x="15175301" y="8625184"/>
            <a:ext cx="979435" cy="474489"/>
          </a:xfrm>
          <a:prstGeom prst="rect">
            <a:avLst/>
          </a:prstGeom>
          <a:noFill/>
        </p:spPr>
        <p:txBody>
          <a:bodyPr wrap="none" lIns="0" tIns="0" rIns="0" bIns="0" rtlCol="0">
            <a:spAutoFit/>
          </a:bodyPr>
          <a:lstStyle/>
          <a:p>
            <a:pPr algn="ctr">
              <a:lnSpc>
                <a:spcPts val="3733"/>
              </a:lnSpc>
              <a:spcAft>
                <a:spcPts val="3199"/>
              </a:spcAft>
            </a:pPr>
            <a:r>
              <a:rPr lang="en-US" sz="2900" b="1" dirty="0" smtClean="0">
                <a:solidFill>
                  <a:schemeClr val="tx2"/>
                </a:solidFill>
                <a:latin typeface="Lato" charset="0"/>
                <a:ea typeface="Lato" charset="0"/>
                <a:cs typeface="Lato" charset="0"/>
              </a:rPr>
              <a:t>City 3</a:t>
            </a:r>
            <a:endParaRPr lang="en-US" sz="2900" b="1" dirty="0">
              <a:solidFill>
                <a:schemeClr val="tx2"/>
              </a:solidFill>
              <a:latin typeface="Lato" charset="0"/>
              <a:ea typeface="Lato" charset="0"/>
              <a:cs typeface="Lato" charset="0"/>
            </a:endParaRPr>
          </a:p>
        </p:txBody>
      </p:sp>
      <p:sp>
        <p:nvSpPr>
          <p:cNvPr id="181" name="TextBox 180"/>
          <p:cNvSpPr txBox="1"/>
          <p:nvPr/>
        </p:nvSpPr>
        <p:spPr>
          <a:xfrm>
            <a:off x="13990049" y="9239891"/>
            <a:ext cx="3349934" cy="1538883"/>
          </a:xfrm>
          <a:prstGeom prst="rect">
            <a:avLst/>
          </a:prstGeom>
          <a:noFill/>
        </p:spPr>
        <p:txBody>
          <a:bodyPr wrap="square" lIns="0" tIns="0" rIns="0" bIns="0" rtlCol="0">
            <a:spAutoFit/>
          </a:bodyPr>
          <a:lstStyle/>
          <a:p>
            <a:pPr algn="ctr">
              <a:lnSpc>
                <a:spcPts val="4033"/>
              </a:lnSpc>
            </a:pPr>
            <a:r>
              <a:rPr lang="en-US" sz="2500" dirty="0">
                <a:latin typeface="Source Sans Pro Light" charset="0"/>
                <a:ea typeface="Source Sans Pro Light" charset="0"/>
                <a:cs typeface="Source Sans Pro Light" charset="0"/>
              </a:rPr>
              <a:t>Tools that allow people or companies to create, </a:t>
            </a:r>
            <a:r>
              <a:rPr lang="en-US" sz="2500" dirty="0" smtClean="0">
                <a:latin typeface="Source Sans Pro Light" charset="0"/>
                <a:ea typeface="Source Sans Pro Light" charset="0"/>
                <a:cs typeface="Source Sans Pro Light" charset="0"/>
              </a:rPr>
              <a:t>share</a:t>
            </a:r>
            <a:endParaRPr lang="en-US" sz="2500" dirty="0">
              <a:latin typeface="Source Sans Pro Regular" charset="0"/>
              <a:ea typeface="Source Sans Pro Regular" charset="0"/>
              <a:cs typeface="Source Sans Pro Regular" charset="0"/>
            </a:endParaRPr>
          </a:p>
        </p:txBody>
      </p:sp>
      <p:sp>
        <p:nvSpPr>
          <p:cNvPr id="182" name="TextBox 181"/>
          <p:cNvSpPr txBox="1"/>
          <p:nvPr/>
        </p:nvSpPr>
        <p:spPr>
          <a:xfrm>
            <a:off x="20094706" y="4410025"/>
            <a:ext cx="979435" cy="474489"/>
          </a:xfrm>
          <a:prstGeom prst="rect">
            <a:avLst/>
          </a:prstGeom>
          <a:noFill/>
        </p:spPr>
        <p:txBody>
          <a:bodyPr wrap="none" lIns="0" tIns="0" rIns="0" bIns="0" rtlCol="0">
            <a:spAutoFit/>
          </a:bodyPr>
          <a:lstStyle/>
          <a:p>
            <a:pPr algn="ctr">
              <a:lnSpc>
                <a:spcPts val="3733"/>
              </a:lnSpc>
              <a:spcAft>
                <a:spcPts val="3199"/>
              </a:spcAft>
            </a:pPr>
            <a:r>
              <a:rPr lang="en-US" sz="2900" b="1" dirty="0" smtClean="0">
                <a:solidFill>
                  <a:schemeClr val="tx2"/>
                </a:solidFill>
                <a:latin typeface="Lato" charset="0"/>
                <a:ea typeface="Lato" charset="0"/>
                <a:cs typeface="Lato" charset="0"/>
              </a:rPr>
              <a:t>City 2</a:t>
            </a:r>
            <a:endParaRPr lang="en-US" sz="2900" b="1" dirty="0">
              <a:solidFill>
                <a:schemeClr val="tx2"/>
              </a:solidFill>
              <a:latin typeface="Lato" charset="0"/>
              <a:ea typeface="Lato" charset="0"/>
              <a:cs typeface="Lato" charset="0"/>
            </a:endParaRPr>
          </a:p>
        </p:txBody>
      </p:sp>
      <p:sp>
        <p:nvSpPr>
          <p:cNvPr id="183" name="TextBox 182"/>
          <p:cNvSpPr txBox="1"/>
          <p:nvPr/>
        </p:nvSpPr>
        <p:spPr>
          <a:xfrm>
            <a:off x="18909454" y="5024732"/>
            <a:ext cx="3349934" cy="1538883"/>
          </a:xfrm>
          <a:prstGeom prst="rect">
            <a:avLst/>
          </a:prstGeom>
          <a:noFill/>
        </p:spPr>
        <p:txBody>
          <a:bodyPr wrap="square" lIns="0" tIns="0" rIns="0" bIns="0" rtlCol="0">
            <a:spAutoFit/>
          </a:bodyPr>
          <a:lstStyle/>
          <a:p>
            <a:pPr algn="ctr">
              <a:lnSpc>
                <a:spcPts val="4033"/>
              </a:lnSpc>
            </a:pPr>
            <a:r>
              <a:rPr lang="en-US" sz="2500" dirty="0">
                <a:latin typeface="Source Sans Pro Light" charset="0"/>
                <a:ea typeface="Source Sans Pro Light" charset="0"/>
                <a:cs typeface="Source Sans Pro Light" charset="0"/>
              </a:rPr>
              <a:t>Tools that allow people or companies to create, </a:t>
            </a:r>
            <a:r>
              <a:rPr lang="en-US" sz="2500" dirty="0" smtClean="0">
                <a:latin typeface="Source Sans Pro Light" charset="0"/>
                <a:ea typeface="Source Sans Pro Light" charset="0"/>
                <a:cs typeface="Source Sans Pro Light" charset="0"/>
              </a:rPr>
              <a:t>share</a:t>
            </a:r>
            <a:endParaRPr lang="en-US" sz="2500" dirty="0">
              <a:latin typeface="Source Sans Pro Regular" charset="0"/>
              <a:ea typeface="Source Sans Pro Regular" charset="0"/>
              <a:cs typeface="Source Sans Pro Regular" charset="0"/>
            </a:endParaRPr>
          </a:p>
        </p:txBody>
      </p:sp>
      <p:sp>
        <p:nvSpPr>
          <p:cNvPr id="184" name="TextBox 183"/>
          <p:cNvSpPr txBox="1"/>
          <p:nvPr/>
        </p:nvSpPr>
        <p:spPr>
          <a:xfrm>
            <a:off x="15175301" y="4410025"/>
            <a:ext cx="979435" cy="474489"/>
          </a:xfrm>
          <a:prstGeom prst="rect">
            <a:avLst/>
          </a:prstGeom>
          <a:noFill/>
        </p:spPr>
        <p:txBody>
          <a:bodyPr wrap="none" lIns="0" tIns="0" rIns="0" bIns="0" rtlCol="0">
            <a:spAutoFit/>
          </a:bodyPr>
          <a:lstStyle/>
          <a:p>
            <a:pPr algn="ctr">
              <a:lnSpc>
                <a:spcPts val="3733"/>
              </a:lnSpc>
              <a:spcAft>
                <a:spcPts val="3199"/>
              </a:spcAft>
            </a:pPr>
            <a:r>
              <a:rPr lang="en-US" sz="2900" b="1" dirty="0" smtClean="0">
                <a:solidFill>
                  <a:schemeClr val="tx2"/>
                </a:solidFill>
                <a:latin typeface="Lato" charset="0"/>
                <a:ea typeface="Lato" charset="0"/>
                <a:cs typeface="Lato" charset="0"/>
              </a:rPr>
              <a:t>City 1</a:t>
            </a:r>
            <a:endParaRPr lang="en-US" sz="2900" b="1" dirty="0">
              <a:solidFill>
                <a:schemeClr val="tx2"/>
              </a:solidFill>
              <a:latin typeface="Lato" charset="0"/>
              <a:ea typeface="Lato" charset="0"/>
              <a:cs typeface="Lato" charset="0"/>
            </a:endParaRPr>
          </a:p>
        </p:txBody>
      </p:sp>
      <p:sp>
        <p:nvSpPr>
          <p:cNvPr id="185" name="TextBox 184"/>
          <p:cNvSpPr txBox="1"/>
          <p:nvPr/>
        </p:nvSpPr>
        <p:spPr>
          <a:xfrm>
            <a:off x="13990049" y="5024732"/>
            <a:ext cx="3349934" cy="1538883"/>
          </a:xfrm>
          <a:prstGeom prst="rect">
            <a:avLst/>
          </a:prstGeom>
          <a:noFill/>
        </p:spPr>
        <p:txBody>
          <a:bodyPr wrap="square" lIns="0" tIns="0" rIns="0" bIns="0" rtlCol="0">
            <a:spAutoFit/>
          </a:bodyPr>
          <a:lstStyle/>
          <a:p>
            <a:pPr algn="ctr">
              <a:lnSpc>
                <a:spcPts val="4033"/>
              </a:lnSpc>
            </a:pPr>
            <a:r>
              <a:rPr lang="en-US" sz="2500" dirty="0">
                <a:latin typeface="Source Sans Pro Light" charset="0"/>
                <a:ea typeface="Source Sans Pro Light" charset="0"/>
                <a:cs typeface="Source Sans Pro Light" charset="0"/>
              </a:rPr>
              <a:t>Tools that allow people or companies to create, </a:t>
            </a:r>
            <a:r>
              <a:rPr lang="en-US" sz="2500" dirty="0" smtClean="0">
                <a:latin typeface="Source Sans Pro Light" charset="0"/>
                <a:ea typeface="Source Sans Pro Light" charset="0"/>
                <a:cs typeface="Source Sans Pro Light" charset="0"/>
              </a:rPr>
              <a:t>share</a:t>
            </a:r>
            <a:endParaRPr lang="en-US" sz="2500" dirty="0">
              <a:latin typeface="Source Sans Pro Regular" charset="0"/>
              <a:ea typeface="Source Sans Pro Regular" charset="0"/>
              <a:cs typeface="Source Sans Pro Regular" charset="0"/>
            </a:endParaRPr>
          </a:p>
        </p:txBody>
      </p:sp>
      <p:sp>
        <p:nvSpPr>
          <p:cNvPr id="190" name="Shape 2934"/>
          <p:cNvSpPr/>
          <p:nvPr/>
        </p:nvSpPr>
        <p:spPr>
          <a:xfrm>
            <a:off x="20182840" y="7321903"/>
            <a:ext cx="803162" cy="1104344"/>
          </a:xfrm>
          <a:custGeom>
            <a:avLst/>
            <a:gdLst/>
            <a:ahLst/>
            <a:cxnLst>
              <a:cxn ang="0">
                <a:pos x="wd2" y="hd2"/>
              </a:cxn>
              <a:cxn ang="5400000">
                <a:pos x="wd2" y="hd2"/>
              </a:cxn>
              <a:cxn ang="10800000">
                <a:pos x="wd2" y="hd2"/>
              </a:cxn>
              <a:cxn ang="16200000">
                <a:pos x="wd2" y="hd2"/>
              </a:cxn>
            </a:cxnLst>
            <a:rect l="0" t="0" r="r" b="b"/>
            <a:pathLst>
              <a:path w="21600" h="21600" extrusionOk="0">
                <a:moveTo>
                  <a:pt x="10800" y="10800"/>
                </a:moveTo>
                <a:cubicBezTo>
                  <a:pt x="8563" y="10800"/>
                  <a:pt x="6750" y="9481"/>
                  <a:pt x="6750" y="7855"/>
                </a:cubicBezTo>
                <a:cubicBezTo>
                  <a:pt x="6750" y="6228"/>
                  <a:pt x="8563" y="4909"/>
                  <a:pt x="10800" y="4909"/>
                </a:cubicBezTo>
                <a:cubicBezTo>
                  <a:pt x="13037" y="4909"/>
                  <a:pt x="14850" y="6228"/>
                  <a:pt x="14850" y="7855"/>
                </a:cubicBezTo>
                <a:cubicBezTo>
                  <a:pt x="14850" y="9481"/>
                  <a:pt x="13037" y="10800"/>
                  <a:pt x="10800" y="10800"/>
                </a:cubicBezTo>
                <a:moveTo>
                  <a:pt x="10800" y="3927"/>
                </a:moveTo>
                <a:cubicBezTo>
                  <a:pt x="7817" y="3927"/>
                  <a:pt x="5400" y="5686"/>
                  <a:pt x="5400" y="7855"/>
                </a:cubicBezTo>
                <a:cubicBezTo>
                  <a:pt x="5400" y="10023"/>
                  <a:pt x="7817" y="11782"/>
                  <a:pt x="10800" y="11782"/>
                </a:cubicBezTo>
                <a:cubicBezTo>
                  <a:pt x="13783" y="11782"/>
                  <a:pt x="16200" y="10023"/>
                  <a:pt x="16200" y="7855"/>
                </a:cubicBezTo>
                <a:cubicBezTo>
                  <a:pt x="16200" y="5686"/>
                  <a:pt x="13783" y="3927"/>
                  <a:pt x="10800" y="3927"/>
                </a:cubicBezTo>
                <a:moveTo>
                  <a:pt x="10800" y="20127"/>
                </a:moveTo>
                <a:cubicBezTo>
                  <a:pt x="10800" y="20127"/>
                  <a:pt x="1350" y="13745"/>
                  <a:pt x="1350" y="7855"/>
                </a:cubicBezTo>
                <a:cubicBezTo>
                  <a:pt x="1350" y="4059"/>
                  <a:pt x="5581" y="982"/>
                  <a:pt x="10800" y="982"/>
                </a:cubicBezTo>
                <a:cubicBezTo>
                  <a:pt x="16019" y="982"/>
                  <a:pt x="20250" y="4059"/>
                  <a:pt x="20250" y="7855"/>
                </a:cubicBezTo>
                <a:cubicBezTo>
                  <a:pt x="20250" y="13745"/>
                  <a:pt x="10800" y="20127"/>
                  <a:pt x="10800" y="20127"/>
                </a:cubicBezTo>
                <a:moveTo>
                  <a:pt x="10800" y="0"/>
                </a:moveTo>
                <a:cubicBezTo>
                  <a:pt x="4836" y="0"/>
                  <a:pt x="0" y="3517"/>
                  <a:pt x="0" y="7855"/>
                </a:cubicBezTo>
                <a:cubicBezTo>
                  <a:pt x="0" y="14236"/>
                  <a:pt x="10800" y="21600"/>
                  <a:pt x="10800" y="21600"/>
                </a:cubicBezTo>
                <a:cubicBezTo>
                  <a:pt x="10800" y="21600"/>
                  <a:pt x="21600" y="14236"/>
                  <a:pt x="21600" y="7855"/>
                </a:cubicBezTo>
                <a:cubicBezTo>
                  <a:pt x="21600" y="3517"/>
                  <a:pt x="16764" y="0"/>
                  <a:pt x="10800" y="0"/>
                </a:cubicBezTo>
              </a:path>
            </a:pathLst>
          </a:custGeom>
          <a:solidFill>
            <a:schemeClr val="accent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solidFill>
                <a:schemeClr val="bg1"/>
              </a:solidFill>
              <a:latin typeface="Source Sans Pro Regular" charset="0"/>
              <a:ea typeface="Source Sans Pro Regular" charset="0"/>
              <a:cs typeface="Source Sans Pro Regular" charset="0"/>
            </a:endParaRPr>
          </a:p>
        </p:txBody>
      </p:sp>
      <p:sp>
        <p:nvSpPr>
          <p:cNvPr id="191" name="Shape 2934"/>
          <p:cNvSpPr/>
          <p:nvPr/>
        </p:nvSpPr>
        <p:spPr>
          <a:xfrm>
            <a:off x="15281868" y="7321903"/>
            <a:ext cx="803162" cy="1104344"/>
          </a:xfrm>
          <a:custGeom>
            <a:avLst/>
            <a:gdLst/>
            <a:ahLst/>
            <a:cxnLst>
              <a:cxn ang="0">
                <a:pos x="wd2" y="hd2"/>
              </a:cxn>
              <a:cxn ang="5400000">
                <a:pos x="wd2" y="hd2"/>
              </a:cxn>
              <a:cxn ang="10800000">
                <a:pos x="wd2" y="hd2"/>
              </a:cxn>
              <a:cxn ang="16200000">
                <a:pos x="wd2" y="hd2"/>
              </a:cxn>
            </a:cxnLst>
            <a:rect l="0" t="0" r="r" b="b"/>
            <a:pathLst>
              <a:path w="21600" h="21600" extrusionOk="0">
                <a:moveTo>
                  <a:pt x="10800" y="10800"/>
                </a:moveTo>
                <a:cubicBezTo>
                  <a:pt x="8563" y="10800"/>
                  <a:pt x="6750" y="9481"/>
                  <a:pt x="6750" y="7855"/>
                </a:cubicBezTo>
                <a:cubicBezTo>
                  <a:pt x="6750" y="6228"/>
                  <a:pt x="8563" y="4909"/>
                  <a:pt x="10800" y="4909"/>
                </a:cubicBezTo>
                <a:cubicBezTo>
                  <a:pt x="13037" y="4909"/>
                  <a:pt x="14850" y="6228"/>
                  <a:pt x="14850" y="7855"/>
                </a:cubicBezTo>
                <a:cubicBezTo>
                  <a:pt x="14850" y="9481"/>
                  <a:pt x="13037" y="10800"/>
                  <a:pt x="10800" y="10800"/>
                </a:cubicBezTo>
                <a:moveTo>
                  <a:pt x="10800" y="3927"/>
                </a:moveTo>
                <a:cubicBezTo>
                  <a:pt x="7817" y="3927"/>
                  <a:pt x="5400" y="5686"/>
                  <a:pt x="5400" y="7855"/>
                </a:cubicBezTo>
                <a:cubicBezTo>
                  <a:pt x="5400" y="10023"/>
                  <a:pt x="7817" y="11782"/>
                  <a:pt x="10800" y="11782"/>
                </a:cubicBezTo>
                <a:cubicBezTo>
                  <a:pt x="13783" y="11782"/>
                  <a:pt x="16200" y="10023"/>
                  <a:pt x="16200" y="7855"/>
                </a:cubicBezTo>
                <a:cubicBezTo>
                  <a:pt x="16200" y="5686"/>
                  <a:pt x="13783" y="3927"/>
                  <a:pt x="10800" y="3927"/>
                </a:cubicBezTo>
                <a:moveTo>
                  <a:pt x="10800" y="20127"/>
                </a:moveTo>
                <a:cubicBezTo>
                  <a:pt x="10800" y="20127"/>
                  <a:pt x="1350" y="13745"/>
                  <a:pt x="1350" y="7855"/>
                </a:cubicBezTo>
                <a:cubicBezTo>
                  <a:pt x="1350" y="4059"/>
                  <a:pt x="5581" y="982"/>
                  <a:pt x="10800" y="982"/>
                </a:cubicBezTo>
                <a:cubicBezTo>
                  <a:pt x="16019" y="982"/>
                  <a:pt x="20250" y="4059"/>
                  <a:pt x="20250" y="7855"/>
                </a:cubicBezTo>
                <a:cubicBezTo>
                  <a:pt x="20250" y="13745"/>
                  <a:pt x="10800" y="20127"/>
                  <a:pt x="10800" y="20127"/>
                </a:cubicBezTo>
                <a:moveTo>
                  <a:pt x="10800" y="0"/>
                </a:moveTo>
                <a:cubicBezTo>
                  <a:pt x="4836" y="0"/>
                  <a:pt x="0" y="3517"/>
                  <a:pt x="0" y="7855"/>
                </a:cubicBezTo>
                <a:cubicBezTo>
                  <a:pt x="0" y="14236"/>
                  <a:pt x="10800" y="21600"/>
                  <a:pt x="10800" y="21600"/>
                </a:cubicBezTo>
                <a:cubicBezTo>
                  <a:pt x="10800" y="21600"/>
                  <a:pt x="21600" y="14236"/>
                  <a:pt x="21600" y="7855"/>
                </a:cubicBezTo>
                <a:cubicBezTo>
                  <a:pt x="21600" y="3517"/>
                  <a:pt x="16764" y="0"/>
                  <a:pt x="10800" y="0"/>
                </a:cubicBezTo>
              </a:path>
            </a:pathLst>
          </a:custGeom>
          <a:solidFill>
            <a:schemeClr val="accent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solidFill>
                <a:schemeClr val="bg1"/>
              </a:solidFill>
              <a:latin typeface="Source Sans Pro Regular" charset="0"/>
              <a:ea typeface="Source Sans Pro Regular" charset="0"/>
              <a:cs typeface="Source Sans Pro Regular" charset="0"/>
            </a:endParaRPr>
          </a:p>
        </p:txBody>
      </p:sp>
      <p:sp>
        <p:nvSpPr>
          <p:cNvPr id="192" name="Shape 2934"/>
          <p:cNvSpPr/>
          <p:nvPr/>
        </p:nvSpPr>
        <p:spPr>
          <a:xfrm>
            <a:off x="20182840" y="3066907"/>
            <a:ext cx="803162" cy="1104344"/>
          </a:xfrm>
          <a:custGeom>
            <a:avLst/>
            <a:gdLst/>
            <a:ahLst/>
            <a:cxnLst>
              <a:cxn ang="0">
                <a:pos x="wd2" y="hd2"/>
              </a:cxn>
              <a:cxn ang="5400000">
                <a:pos x="wd2" y="hd2"/>
              </a:cxn>
              <a:cxn ang="10800000">
                <a:pos x="wd2" y="hd2"/>
              </a:cxn>
              <a:cxn ang="16200000">
                <a:pos x="wd2" y="hd2"/>
              </a:cxn>
            </a:cxnLst>
            <a:rect l="0" t="0" r="r" b="b"/>
            <a:pathLst>
              <a:path w="21600" h="21600" extrusionOk="0">
                <a:moveTo>
                  <a:pt x="10800" y="10800"/>
                </a:moveTo>
                <a:cubicBezTo>
                  <a:pt x="8563" y="10800"/>
                  <a:pt x="6750" y="9481"/>
                  <a:pt x="6750" y="7855"/>
                </a:cubicBezTo>
                <a:cubicBezTo>
                  <a:pt x="6750" y="6228"/>
                  <a:pt x="8563" y="4909"/>
                  <a:pt x="10800" y="4909"/>
                </a:cubicBezTo>
                <a:cubicBezTo>
                  <a:pt x="13037" y="4909"/>
                  <a:pt x="14850" y="6228"/>
                  <a:pt x="14850" y="7855"/>
                </a:cubicBezTo>
                <a:cubicBezTo>
                  <a:pt x="14850" y="9481"/>
                  <a:pt x="13037" y="10800"/>
                  <a:pt x="10800" y="10800"/>
                </a:cubicBezTo>
                <a:moveTo>
                  <a:pt x="10800" y="3927"/>
                </a:moveTo>
                <a:cubicBezTo>
                  <a:pt x="7817" y="3927"/>
                  <a:pt x="5400" y="5686"/>
                  <a:pt x="5400" y="7855"/>
                </a:cubicBezTo>
                <a:cubicBezTo>
                  <a:pt x="5400" y="10023"/>
                  <a:pt x="7817" y="11782"/>
                  <a:pt x="10800" y="11782"/>
                </a:cubicBezTo>
                <a:cubicBezTo>
                  <a:pt x="13783" y="11782"/>
                  <a:pt x="16200" y="10023"/>
                  <a:pt x="16200" y="7855"/>
                </a:cubicBezTo>
                <a:cubicBezTo>
                  <a:pt x="16200" y="5686"/>
                  <a:pt x="13783" y="3927"/>
                  <a:pt x="10800" y="3927"/>
                </a:cubicBezTo>
                <a:moveTo>
                  <a:pt x="10800" y="20127"/>
                </a:moveTo>
                <a:cubicBezTo>
                  <a:pt x="10800" y="20127"/>
                  <a:pt x="1350" y="13745"/>
                  <a:pt x="1350" y="7855"/>
                </a:cubicBezTo>
                <a:cubicBezTo>
                  <a:pt x="1350" y="4059"/>
                  <a:pt x="5581" y="982"/>
                  <a:pt x="10800" y="982"/>
                </a:cubicBezTo>
                <a:cubicBezTo>
                  <a:pt x="16019" y="982"/>
                  <a:pt x="20250" y="4059"/>
                  <a:pt x="20250" y="7855"/>
                </a:cubicBezTo>
                <a:cubicBezTo>
                  <a:pt x="20250" y="13745"/>
                  <a:pt x="10800" y="20127"/>
                  <a:pt x="10800" y="20127"/>
                </a:cubicBezTo>
                <a:moveTo>
                  <a:pt x="10800" y="0"/>
                </a:moveTo>
                <a:cubicBezTo>
                  <a:pt x="4836" y="0"/>
                  <a:pt x="0" y="3517"/>
                  <a:pt x="0" y="7855"/>
                </a:cubicBezTo>
                <a:cubicBezTo>
                  <a:pt x="0" y="14236"/>
                  <a:pt x="10800" y="21600"/>
                  <a:pt x="10800" y="21600"/>
                </a:cubicBezTo>
                <a:cubicBezTo>
                  <a:pt x="10800" y="21600"/>
                  <a:pt x="21600" y="14236"/>
                  <a:pt x="21600" y="7855"/>
                </a:cubicBezTo>
                <a:cubicBezTo>
                  <a:pt x="21600" y="3517"/>
                  <a:pt x="16764" y="0"/>
                  <a:pt x="10800" y="0"/>
                </a:cubicBezTo>
              </a:path>
            </a:pathLst>
          </a:custGeom>
          <a:solidFill>
            <a:schemeClr val="accent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solidFill>
                <a:schemeClr val="bg1"/>
              </a:solidFill>
              <a:latin typeface="Source Sans Pro Regular" charset="0"/>
              <a:ea typeface="Source Sans Pro Regular" charset="0"/>
              <a:cs typeface="Source Sans Pro Regular" charset="0"/>
            </a:endParaRPr>
          </a:p>
        </p:txBody>
      </p:sp>
      <p:sp>
        <p:nvSpPr>
          <p:cNvPr id="193" name="Shape 2934"/>
          <p:cNvSpPr/>
          <p:nvPr/>
        </p:nvSpPr>
        <p:spPr>
          <a:xfrm>
            <a:off x="15281868" y="3066907"/>
            <a:ext cx="803162" cy="1104344"/>
          </a:xfrm>
          <a:custGeom>
            <a:avLst/>
            <a:gdLst/>
            <a:ahLst/>
            <a:cxnLst>
              <a:cxn ang="0">
                <a:pos x="wd2" y="hd2"/>
              </a:cxn>
              <a:cxn ang="5400000">
                <a:pos x="wd2" y="hd2"/>
              </a:cxn>
              <a:cxn ang="10800000">
                <a:pos x="wd2" y="hd2"/>
              </a:cxn>
              <a:cxn ang="16200000">
                <a:pos x="wd2" y="hd2"/>
              </a:cxn>
            </a:cxnLst>
            <a:rect l="0" t="0" r="r" b="b"/>
            <a:pathLst>
              <a:path w="21600" h="21600" extrusionOk="0">
                <a:moveTo>
                  <a:pt x="10800" y="10800"/>
                </a:moveTo>
                <a:cubicBezTo>
                  <a:pt x="8563" y="10800"/>
                  <a:pt x="6750" y="9481"/>
                  <a:pt x="6750" y="7855"/>
                </a:cubicBezTo>
                <a:cubicBezTo>
                  <a:pt x="6750" y="6228"/>
                  <a:pt x="8563" y="4909"/>
                  <a:pt x="10800" y="4909"/>
                </a:cubicBezTo>
                <a:cubicBezTo>
                  <a:pt x="13037" y="4909"/>
                  <a:pt x="14850" y="6228"/>
                  <a:pt x="14850" y="7855"/>
                </a:cubicBezTo>
                <a:cubicBezTo>
                  <a:pt x="14850" y="9481"/>
                  <a:pt x="13037" y="10800"/>
                  <a:pt x="10800" y="10800"/>
                </a:cubicBezTo>
                <a:moveTo>
                  <a:pt x="10800" y="3927"/>
                </a:moveTo>
                <a:cubicBezTo>
                  <a:pt x="7817" y="3927"/>
                  <a:pt x="5400" y="5686"/>
                  <a:pt x="5400" y="7855"/>
                </a:cubicBezTo>
                <a:cubicBezTo>
                  <a:pt x="5400" y="10023"/>
                  <a:pt x="7817" y="11782"/>
                  <a:pt x="10800" y="11782"/>
                </a:cubicBezTo>
                <a:cubicBezTo>
                  <a:pt x="13783" y="11782"/>
                  <a:pt x="16200" y="10023"/>
                  <a:pt x="16200" y="7855"/>
                </a:cubicBezTo>
                <a:cubicBezTo>
                  <a:pt x="16200" y="5686"/>
                  <a:pt x="13783" y="3927"/>
                  <a:pt x="10800" y="3927"/>
                </a:cubicBezTo>
                <a:moveTo>
                  <a:pt x="10800" y="20127"/>
                </a:moveTo>
                <a:cubicBezTo>
                  <a:pt x="10800" y="20127"/>
                  <a:pt x="1350" y="13745"/>
                  <a:pt x="1350" y="7855"/>
                </a:cubicBezTo>
                <a:cubicBezTo>
                  <a:pt x="1350" y="4059"/>
                  <a:pt x="5581" y="982"/>
                  <a:pt x="10800" y="982"/>
                </a:cubicBezTo>
                <a:cubicBezTo>
                  <a:pt x="16019" y="982"/>
                  <a:pt x="20250" y="4059"/>
                  <a:pt x="20250" y="7855"/>
                </a:cubicBezTo>
                <a:cubicBezTo>
                  <a:pt x="20250" y="13745"/>
                  <a:pt x="10800" y="20127"/>
                  <a:pt x="10800" y="20127"/>
                </a:cubicBezTo>
                <a:moveTo>
                  <a:pt x="10800" y="0"/>
                </a:moveTo>
                <a:cubicBezTo>
                  <a:pt x="4836" y="0"/>
                  <a:pt x="0" y="3517"/>
                  <a:pt x="0" y="7855"/>
                </a:cubicBezTo>
                <a:cubicBezTo>
                  <a:pt x="0" y="14236"/>
                  <a:pt x="10800" y="21600"/>
                  <a:pt x="10800" y="21600"/>
                </a:cubicBezTo>
                <a:cubicBezTo>
                  <a:pt x="10800" y="21600"/>
                  <a:pt x="21600" y="14236"/>
                  <a:pt x="21600" y="7855"/>
                </a:cubicBezTo>
                <a:cubicBezTo>
                  <a:pt x="21600" y="3517"/>
                  <a:pt x="16764" y="0"/>
                  <a:pt x="10800" y="0"/>
                </a:cubicBezTo>
              </a:path>
            </a:pathLst>
          </a:custGeom>
          <a:solidFill>
            <a:schemeClr val="accent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solidFill>
                <a:schemeClr val="bg1"/>
              </a:solidFill>
              <a:latin typeface="Source Sans Pro Regular" charset="0"/>
              <a:ea typeface="Source Sans Pro Regular" charset="0"/>
              <a:cs typeface="Source Sans Pro Regular" charset="0"/>
            </a:endParaRPr>
          </a:p>
        </p:txBody>
      </p:sp>
      <p:sp>
        <p:nvSpPr>
          <p:cNvPr id="194" name="Rectangle 193"/>
          <p:cNvSpPr>
            <a:spLocks/>
          </p:cNvSpPr>
          <p:nvPr/>
        </p:nvSpPr>
        <p:spPr bwMode="auto">
          <a:xfrm>
            <a:off x="9712647" y="513148"/>
            <a:ext cx="5010988" cy="98488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none" lIns="0" tIns="0" rIns="0" bIns="0" anchor="ctr">
            <a:spAutoFit/>
          </a:bodyPr>
          <a:lstStyle/>
          <a:p>
            <a:pPr algn="ctr"/>
            <a:r>
              <a:rPr lang="en-US" sz="6400" b="1" spc="300" dirty="0" smtClean="0">
                <a:solidFill>
                  <a:schemeClr val="tx2"/>
                </a:solidFill>
                <a:latin typeface="Lato Black" charset="0"/>
                <a:ea typeface="Lato Black" charset="0"/>
                <a:cs typeface="Lato Black" charset="0"/>
                <a:sym typeface="Bebas Neue" charset="0"/>
              </a:rPr>
              <a:t>Canada Map</a:t>
            </a:r>
            <a:endParaRPr lang="en-US" sz="6400" b="1" spc="300" dirty="0">
              <a:solidFill>
                <a:schemeClr val="tx2"/>
              </a:solidFill>
              <a:latin typeface="Lato Black" charset="0"/>
              <a:ea typeface="Lato Black" charset="0"/>
              <a:cs typeface="Lato Black" charset="0"/>
              <a:sym typeface="Bebas Neue" charset="0"/>
            </a:endParaRPr>
          </a:p>
        </p:txBody>
      </p:sp>
      <p:grpSp>
        <p:nvGrpSpPr>
          <p:cNvPr id="195" name="Group 194"/>
          <p:cNvGrpSpPr/>
          <p:nvPr/>
        </p:nvGrpSpPr>
        <p:grpSpPr>
          <a:xfrm>
            <a:off x="11530633" y="1784193"/>
            <a:ext cx="1360987" cy="223024"/>
            <a:chOff x="11262732" y="1672683"/>
            <a:chExt cx="1360987" cy="223024"/>
          </a:xfrm>
        </p:grpSpPr>
        <p:sp>
          <p:nvSpPr>
            <p:cNvPr id="196" name="Oval 195"/>
            <p:cNvSpPr/>
            <p:nvPr/>
          </p:nvSpPr>
          <p:spPr>
            <a:xfrm>
              <a:off x="12400695"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7" name="Oval 196"/>
            <p:cNvSpPr/>
            <p:nvPr/>
          </p:nvSpPr>
          <p:spPr>
            <a:xfrm>
              <a:off x="12021554"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8" name="Oval 197"/>
            <p:cNvSpPr/>
            <p:nvPr/>
          </p:nvSpPr>
          <p:spPr>
            <a:xfrm>
              <a:off x="11641873"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9" name="Oval 198"/>
            <p:cNvSpPr/>
            <p:nvPr/>
          </p:nvSpPr>
          <p:spPr>
            <a:xfrm>
              <a:off x="11262732"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534556624"/>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TextBox 88"/>
          <p:cNvSpPr txBox="1"/>
          <p:nvPr/>
        </p:nvSpPr>
        <p:spPr>
          <a:xfrm>
            <a:off x="2795383" y="5272496"/>
            <a:ext cx="2013628" cy="474489"/>
          </a:xfrm>
          <a:prstGeom prst="rect">
            <a:avLst/>
          </a:prstGeom>
          <a:noFill/>
        </p:spPr>
        <p:txBody>
          <a:bodyPr wrap="none" lIns="0" tIns="0" rIns="0" bIns="0" rtlCol="0">
            <a:spAutoFit/>
          </a:bodyPr>
          <a:lstStyle/>
          <a:p>
            <a:pPr>
              <a:lnSpc>
                <a:spcPts val="3733"/>
              </a:lnSpc>
              <a:spcAft>
                <a:spcPts val="3199"/>
              </a:spcAft>
            </a:pPr>
            <a:r>
              <a:rPr lang="en-US" sz="3200" b="1" dirty="0" smtClean="0">
                <a:latin typeface="Lato Regular"/>
                <a:cs typeface="Lato Regular"/>
              </a:rPr>
              <a:t>Population</a:t>
            </a:r>
            <a:endParaRPr lang="en-US" sz="3200" b="1" dirty="0">
              <a:latin typeface="Lato Regular"/>
              <a:cs typeface="Lato Regular"/>
            </a:endParaRPr>
          </a:p>
        </p:txBody>
      </p:sp>
      <p:sp>
        <p:nvSpPr>
          <p:cNvPr id="90" name="Text Box 353"/>
          <p:cNvSpPr txBox="1">
            <a:spLocks noChangeArrowheads="1"/>
          </p:cNvSpPr>
          <p:nvPr/>
        </p:nvSpPr>
        <p:spPr bwMode="auto">
          <a:xfrm>
            <a:off x="9822875" y="6310458"/>
            <a:ext cx="998206" cy="61555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lIns="0" tIns="0" rIns="0" bIns="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5pPr>
            <a:lvl6pPr marL="25146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6pPr>
            <a:lvl7pPr marL="29718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7pPr>
            <a:lvl8pPr marL="34290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8pPr>
            <a:lvl9pPr marL="38862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9pPr>
          </a:lstStyle>
          <a:p>
            <a:r>
              <a:rPr lang="en-US" sz="4000">
                <a:solidFill>
                  <a:schemeClr val="tx1"/>
                </a:solidFill>
                <a:latin typeface="Lato Regular"/>
                <a:cs typeface="Lato Regular"/>
              </a:rPr>
              <a:t>60%</a:t>
            </a:r>
          </a:p>
        </p:txBody>
      </p:sp>
      <p:sp>
        <p:nvSpPr>
          <p:cNvPr id="94" name="Text Box 354"/>
          <p:cNvSpPr txBox="1">
            <a:spLocks noChangeArrowheads="1"/>
          </p:cNvSpPr>
          <p:nvPr/>
        </p:nvSpPr>
        <p:spPr bwMode="auto">
          <a:xfrm>
            <a:off x="9822875" y="7788890"/>
            <a:ext cx="998206" cy="61555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lIns="0" tIns="0" rIns="0" bIns="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5pPr>
            <a:lvl6pPr marL="25146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6pPr>
            <a:lvl7pPr marL="29718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7pPr>
            <a:lvl8pPr marL="34290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8pPr>
            <a:lvl9pPr marL="38862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SimSun" charset="0"/>
                <a:cs typeface="SimSun" charset="0"/>
              </a:defRPr>
            </a:lvl9pPr>
          </a:lstStyle>
          <a:p>
            <a:r>
              <a:rPr lang="en-US" sz="4000">
                <a:solidFill>
                  <a:schemeClr val="tx1"/>
                </a:solidFill>
                <a:latin typeface="Lato Regular"/>
                <a:cs typeface="Lato Regular"/>
              </a:rPr>
              <a:t>80%</a:t>
            </a:r>
          </a:p>
        </p:txBody>
      </p:sp>
      <p:grpSp>
        <p:nvGrpSpPr>
          <p:cNvPr id="2" name="Group 1"/>
          <p:cNvGrpSpPr/>
          <p:nvPr/>
        </p:nvGrpSpPr>
        <p:grpSpPr>
          <a:xfrm>
            <a:off x="2774052" y="6143913"/>
            <a:ext cx="401841" cy="1002827"/>
            <a:chOff x="2774052" y="6143913"/>
            <a:chExt cx="401841" cy="1002827"/>
          </a:xfrm>
        </p:grpSpPr>
        <p:sp>
          <p:nvSpPr>
            <p:cNvPr id="95" name="Freeform 355"/>
            <p:cNvSpPr>
              <a:spLocks noChangeArrowheads="1"/>
            </p:cNvSpPr>
            <p:nvPr/>
          </p:nvSpPr>
          <p:spPr bwMode="auto">
            <a:xfrm>
              <a:off x="2774052" y="6313509"/>
              <a:ext cx="401841" cy="833231"/>
            </a:xfrm>
            <a:custGeom>
              <a:avLst/>
              <a:gdLst>
                <a:gd name="T0" fmla="*/ 249 w 483"/>
                <a:gd name="T1" fmla="*/ 0 h 1002"/>
                <a:gd name="T2" fmla="*/ 249 w 483"/>
                <a:gd name="T3" fmla="*/ 0 h 1002"/>
                <a:gd name="T4" fmla="*/ 113 w 483"/>
                <a:gd name="T5" fmla="*/ 0 h 1002"/>
                <a:gd name="T6" fmla="*/ 0 w 483"/>
                <a:gd name="T7" fmla="*/ 113 h 1002"/>
                <a:gd name="T8" fmla="*/ 0 w 483"/>
                <a:gd name="T9" fmla="*/ 437 h 1002"/>
                <a:gd name="T10" fmla="*/ 45 w 483"/>
                <a:gd name="T11" fmla="*/ 482 h 1002"/>
                <a:gd name="T12" fmla="*/ 91 w 483"/>
                <a:gd name="T13" fmla="*/ 437 h 1002"/>
                <a:gd name="T14" fmla="*/ 91 w 483"/>
                <a:gd name="T15" fmla="*/ 151 h 1002"/>
                <a:gd name="T16" fmla="*/ 99 w 483"/>
                <a:gd name="T17" fmla="*/ 151 h 1002"/>
                <a:gd name="T18" fmla="*/ 107 w 483"/>
                <a:gd name="T19" fmla="*/ 151 h 1002"/>
                <a:gd name="T20" fmla="*/ 113 w 483"/>
                <a:gd name="T21" fmla="*/ 151 h 1002"/>
                <a:gd name="T22" fmla="*/ 113 w 483"/>
                <a:gd name="T23" fmla="*/ 949 h 1002"/>
                <a:gd name="T24" fmla="*/ 173 w 483"/>
                <a:gd name="T25" fmla="*/ 1001 h 1002"/>
                <a:gd name="T26" fmla="*/ 234 w 483"/>
                <a:gd name="T27" fmla="*/ 949 h 1002"/>
                <a:gd name="T28" fmla="*/ 234 w 483"/>
                <a:gd name="T29" fmla="*/ 482 h 1002"/>
                <a:gd name="T30" fmla="*/ 234 w 483"/>
                <a:gd name="T31" fmla="*/ 474 h 1002"/>
                <a:gd name="T32" fmla="*/ 249 w 483"/>
                <a:gd name="T33" fmla="*/ 474 h 1002"/>
                <a:gd name="T34" fmla="*/ 249 w 483"/>
                <a:gd name="T35" fmla="*/ 482 h 1002"/>
                <a:gd name="T36" fmla="*/ 249 w 483"/>
                <a:gd name="T37" fmla="*/ 949 h 1002"/>
                <a:gd name="T38" fmla="*/ 309 w 483"/>
                <a:gd name="T39" fmla="*/ 1001 h 1002"/>
                <a:gd name="T40" fmla="*/ 369 w 483"/>
                <a:gd name="T41" fmla="*/ 949 h 1002"/>
                <a:gd name="T42" fmla="*/ 369 w 483"/>
                <a:gd name="T43" fmla="*/ 151 h 1002"/>
                <a:gd name="T44" fmla="*/ 377 w 483"/>
                <a:gd name="T45" fmla="*/ 151 h 1002"/>
                <a:gd name="T46" fmla="*/ 385 w 483"/>
                <a:gd name="T47" fmla="*/ 151 h 1002"/>
                <a:gd name="T48" fmla="*/ 392 w 483"/>
                <a:gd name="T49" fmla="*/ 151 h 1002"/>
                <a:gd name="T50" fmla="*/ 392 w 483"/>
                <a:gd name="T51" fmla="*/ 437 h 1002"/>
                <a:gd name="T52" fmla="*/ 437 w 483"/>
                <a:gd name="T53" fmla="*/ 482 h 1002"/>
                <a:gd name="T54" fmla="*/ 482 w 483"/>
                <a:gd name="T55" fmla="*/ 437 h 1002"/>
                <a:gd name="T56" fmla="*/ 482 w 483"/>
                <a:gd name="T57" fmla="*/ 113 h 1002"/>
                <a:gd name="T58" fmla="*/ 377 w 483"/>
                <a:gd name="T59" fmla="*/ 0 h 1002"/>
                <a:gd name="T60" fmla="*/ 249 w 483"/>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3" h="1002">
                  <a:moveTo>
                    <a:pt x="249" y="0"/>
                  </a:moveTo>
                  <a:lnTo>
                    <a:pt x="249" y="0"/>
                  </a:lnTo>
                  <a:cubicBezTo>
                    <a:pt x="113" y="0"/>
                    <a:pt x="113" y="0"/>
                    <a:pt x="113" y="0"/>
                  </a:cubicBezTo>
                  <a:cubicBezTo>
                    <a:pt x="53" y="0"/>
                    <a:pt x="0" y="52"/>
                    <a:pt x="0" y="113"/>
                  </a:cubicBezTo>
                  <a:cubicBezTo>
                    <a:pt x="0" y="437"/>
                    <a:pt x="0" y="437"/>
                    <a:pt x="0" y="437"/>
                  </a:cubicBezTo>
                  <a:cubicBezTo>
                    <a:pt x="0" y="460"/>
                    <a:pt x="23" y="482"/>
                    <a:pt x="45" y="482"/>
                  </a:cubicBezTo>
                  <a:cubicBezTo>
                    <a:pt x="76" y="482"/>
                    <a:pt x="91" y="460"/>
                    <a:pt x="91" y="437"/>
                  </a:cubicBezTo>
                  <a:lnTo>
                    <a:pt x="91" y="151"/>
                  </a:lnTo>
                  <a:lnTo>
                    <a:pt x="99" y="151"/>
                  </a:lnTo>
                  <a:cubicBezTo>
                    <a:pt x="107" y="151"/>
                    <a:pt x="107" y="151"/>
                    <a:pt x="107" y="151"/>
                  </a:cubicBezTo>
                  <a:cubicBezTo>
                    <a:pt x="113" y="151"/>
                    <a:pt x="113" y="151"/>
                    <a:pt x="113" y="151"/>
                  </a:cubicBezTo>
                  <a:cubicBezTo>
                    <a:pt x="113" y="949"/>
                    <a:pt x="113" y="949"/>
                    <a:pt x="113" y="949"/>
                  </a:cubicBezTo>
                  <a:cubicBezTo>
                    <a:pt x="113" y="978"/>
                    <a:pt x="136" y="1001"/>
                    <a:pt x="173" y="1001"/>
                  </a:cubicBezTo>
                  <a:cubicBezTo>
                    <a:pt x="204" y="1001"/>
                    <a:pt x="234" y="978"/>
                    <a:pt x="234" y="949"/>
                  </a:cubicBezTo>
                  <a:cubicBezTo>
                    <a:pt x="234" y="482"/>
                    <a:pt x="234" y="482"/>
                    <a:pt x="234" y="482"/>
                  </a:cubicBezTo>
                  <a:cubicBezTo>
                    <a:pt x="234" y="474"/>
                    <a:pt x="234" y="474"/>
                    <a:pt x="234" y="474"/>
                  </a:cubicBezTo>
                  <a:cubicBezTo>
                    <a:pt x="249" y="474"/>
                    <a:pt x="249" y="474"/>
                    <a:pt x="249" y="474"/>
                  </a:cubicBezTo>
                  <a:cubicBezTo>
                    <a:pt x="249" y="474"/>
                    <a:pt x="249" y="474"/>
                    <a:pt x="249" y="482"/>
                  </a:cubicBezTo>
                  <a:cubicBezTo>
                    <a:pt x="249" y="949"/>
                    <a:pt x="249" y="949"/>
                    <a:pt x="249" y="949"/>
                  </a:cubicBezTo>
                  <a:cubicBezTo>
                    <a:pt x="249" y="978"/>
                    <a:pt x="280" y="1001"/>
                    <a:pt x="309" y="1001"/>
                  </a:cubicBezTo>
                  <a:cubicBezTo>
                    <a:pt x="346" y="1001"/>
                    <a:pt x="369" y="978"/>
                    <a:pt x="369" y="949"/>
                  </a:cubicBezTo>
                  <a:cubicBezTo>
                    <a:pt x="369" y="151"/>
                    <a:pt x="369" y="151"/>
                    <a:pt x="369" y="151"/>
                  </a:cubicBezTo>
                  <a:cubicBezTo>
                    <a:pt x="369" y="151"/>
                    <a:pt x="369" y="151"/>
                    <a:pt x="377" y="151"/>
                  </a:cubicBezTo>
                  <a:cubicBezTo>
                    <a:pt x="385" y="151"/>
                    <a:pt x="385" y="151"/>
                    <a:pt x="385" y="151"/>
                  </a:cubicBezTo>
                  <a:lnTo>
                    <a:pt x="392" y="151"/>
                  </a:lnTo>
                  <a:lnTo>
                    <a:pt x="392" y="437"/>
                  </a:lnTo>
                  <a:cubicBezTo>
                    <a:pt x="392" y="460"/>
                    <a:pt x="414" y="482"/>
                    <a:pt x="437" y="482"/>
                  </a:cubicBezTo>
                  <a:cubicBezTo>
                    <a:pt x="460" y="482"/>
                    <a:pt x="482" y="460"/>
                    <a:pt x="482" y="437"/>
                  </a:cubicBezTo>
                  <a:cubicBezTo>
                    <a:pt x="482" y="113"/>
                    <a:pt x="482" y="113"/>
                    <a:pt x="482" y="113"/>
                  </a:cubicBezTo>
                  <a:cubicBezTo>
                    <a:pt x="482" y="52"/>
                    <a:pt x="437" y="0"/>
                    <a:pt x="377" y="0"/>
                  </a:cubicBezTo>
                  <a:lnTo>
                    <a:pt x="249" y="0"/>
                  </a:lnTo>
                </a:path>
              </a:pathLst>
            </a:custGeom>
            <a:solidFill>
              <a:schemeClr val="accent1"/>
            </a:solidFill>
            <a:ln>
              <a:noFill/>
            </a:ln>
            <a:effectLst/>
          </p:spPr>
          <p:txBody>
            <a:bodyPr wrap="none" anchor="ctr"/>
            <a:lstStyle/>
            <a:p>
              <a:endParaRPr lang="en-US" sz="8000" dirty="0">
                <a:latin typeface="Source Sans Pro Regular" charset="0"/>
              </a:endParaRPr>
            </a:p>
          </p:txBody>
        </p:sp>
        <p:sp>
          <p:nvSpPr>
            <p:cNvPr id="96" name="Freeform 356"/>
            <p:cNvSpPr>
              <a:spLocks noChangeArrowheads="1"/>
            </p:cNvSpPr>
            <p:nvPr/>
          </p:nvSpPr>
          <p:spPr bwMode="auto">
            <a:xfrm>
              <a:off x="2899398" y="6143913"/>
              <a:ext cx="147465" cy="147475"/>
            </a:xfrm>
            <a:custGeom>
              <a:avLst/>
              <a:gdLst>
                <a:gd name="T0" fmla="*/ 91 w 183"/>
                <a:gd name="T1" fmla="*/ 0 h 183"/>
                <a:gd name="T2" fmla="*/ 91 w 183"/>
                <a:gd name="T3" fmla="*/ 0 h 183"/>
                <a:gd name="T4" fmla="*/ 182 w 183"/>
                <a:gd name="T5" fmla="*/ 91 h 183"/>
                <a:gd name="T6" fmla="*/ 91 w 183"/>
                <a:gd name="T7" fmla="*/ 182 h 183"/>
                <a:gd name="T8" fmla="*/ 0 w 183"/>
                <a:gd name="T9" fmla="*/ 91 h 183"/>
                <a:gd name="T10" fmla="*/ 91 w 183"/>
                <a:gd name="T11" fmla="*/ 0 h 183"/>
              </a:gdLst>
              <a:ahLst/>
              <a:cxnLst>
                <a:cxn ang="0">
                  <a:pos x="T0" y="T1"/>
                </a:cxn>
                <a:cxn ang="0">
                  <a:pos x="T2" y="T3"/>
                </a:cxn>
                <a:cxn ang="0">
                  <a:pos x="T4" y="T5"/>
                </a:cxn>
                <a:cxn ang="0">
                  <a:pos x="T6" y="T7"/>
                </a:cxn>
                <a:cxn ang="0">
                  <a:pos x="T8" y="T9"/>
                </a:cxn>
                <a:cxn ang="0">
                  <a:pos x="T10" y="T11"/>
                </a:cxn>
              </a:cxnLst>
              <a:rect l="0" t="0" r="r" b="b"/>
              <a:pathLst>
                <a:path w="183" h="183">
                  <a:moveTo>
                    <a:pt x="91" y="0"/>
                  </a:moveTo>
                  <a:lnTo>
                    <a:pt x="91" y="0"/>
                  </a:lnTo>
                  <a:cubicBezTo>
                    <a:pt x="144" y="0"/>
                    <a:pt x="182" y="46"/>
                    <a:pt x="182" y="91"/>
                  </a:cubicBezTo>
                  <a:cubicBezTo>
                    <a:pt x="182" y="144"/>
                    <a:pt x="144" y="182"/>
                    <a:pt x="91" y="182"/>
                  </a:cubicBezTo>
                  <a:cubicBezTo>
                    <a:pt x="46" y="182"/>
                    <a:pt x="0" y="144"/>
                    <a:pt x="0" y="91"/>
                  </a:cubicBezTo>
                  <a:cubicBezTo>
                    <a:pt x="0" y="46"/>
                    <a:pt x="46" y="0"/>
                    <a:pt x="91" y="0"/>
                  </a:cubicBezTo>
                </a:path>
              </a:pathLst>
            </a:custGeom>
            <a:solidFill>
              <a:schemeClr val="accent1"/>
            </a:solidFill>
            <a:ln>
              <a:noFill/>
            </a:ln>
            <a:effectLst/>
          </p:spPr>
          <p:txBody>
            <a:bodyPr wrap="none" anchor="ctr"/>
            <a:lstStyle/>
            <a:p>
              <a:endParaRPr lang="en-US" sz="8000" dirty="0">
                <a:latin typeface="Source Sans Pro Regular" charset="0"/>
              </a:endParaRPr>
            </a:p>
          </p:txBody>
        </p:sp>
      </p:grpSp>
      <p:sp>
        <p:nvSpPr>
          <p:cNvPr id="97" name="Freeform 357"/>
          <p:cNvSpPr>
            <a:spLocks noChangeArrowheads="1"/>
          </p:cNvSpPr>
          <p:nvPr/>
        </p:nvSpPr>
        <p:spPr bwMode="auto">
          <a:xfrm>
            <a:off x="3467138" y="6313509"/>
            <a:ext cx="401841" cy="833231"/>
          </a:xfrm>
          <a:custGeom>
            <a:avLst/>
            <a:gdLst>
              <a:gd name="T0" fmla="*/ 247 w 483"/>
              <a:gd name="T1" fmla="*/ 0 h 1002"/>
              <a:gd name="T2" fmla="*/ 247 w 483"/>
              <a:gd name="T3" fmla="*/ 0 h 1002"/>
              <a:gd name="T4" fmla="*/ 105 w 483"/>
              <a:gd name="T5" fmla="*/ 0 h 1002"/>
              <a:gd name="T6" fmla="*/ 0 w 483"/>
              <a:gd name="T7" fmla="*/ 113 h 1002"/>
              <a:gd name="T8" fmla="*/ 0 w 483"/>
              <a:gd name="T9" fmla="*/ 437 h 1002"/>
              <a:gd name="T10" fmla="*/ 45 w 483"/>
              <a:gd name="T11" fmla="*/ 482 h 1002"/>
              <a:gd name="T12" fmla="*/ 90 w 483"/>
              <a:gd name="T13" fmla="*/ 437 h 1002"/>
              <a:gd name="T14" fmla="*/ 90 w 483"/>
              <a:gd name="T15" fmla="*/ 151 h 1002"/>
              <a:gd name="T16" fmla="*/ 97 w 483"/>
              <a:gd name="T17" fmla="*/ 151 h 1002"/>
              <a:gd name="T18" fmla="*/ 105 w 483"/>
              <a:gd name="T19" fmla="*/ 151 h 1002"/>
              <a:gd name="T20" fmla="*/ 113 w 483"/>
              <a:gd name="T21" fmla="*/ 151 h 1002"/>
              <a:gd name="T22" fmla="*/ 113 w 483"/>
              <a:gd name="T23" fmla="*/ 949 h 1002"/>
              <a:gd name="T24" fmla="*/ 173 w 483"/>
              <a:gd name="T25" fmla="*/ 1001 h 1002"/>
              <a:gd name="T26" fmla="*/ 226 w 483"/>
              <a:gd name="T27" fmla="*/ 949 h 1002"/>
              <a:gd name="T28" fmla="*/ 226 w 483"/>
              <a:gd name="T29" fmla="*/ 482 h 1002"/>
              <a:gd name="T30" fmla="*/ 233 w 483"/>
              <a:gd name="T31" fmla="*/ 474 h 1002"/>
              <a:gd name="T32" fmla="*/ 241 w 483"/>
              <a:gd name="T33" fmla="*/ 474 h 1002"/>
              <a:gd name="T34" fmla="*/ 247 w 483"/>
              <a:gd name="T35" fmla="*/ 482 h 1002"/>
              <a:gd name="T36" fmla="*/ 247 w 483"/>
              <a:gd name="T37" fmla="*/ 949 h 1002"/>
              <a:gd name="T38" fmla="*/ 309 w 483"/>
              <a:gd name="T39" fmla="*/ 1001 h 1002"/>
              <a:gd name="T40" fmla="*/ 369 w 483"/>
              <a:gd name="T41" fmla="*/ 949 h 1002"/>
              <a:gd name="T42" fmla="*/ 369 w 483"/>
              <a:gd name="T43" fmla="*/ 151 h 1002"/>
              <a:gd name="T44" fmla="*/ 377 w 483"/>
              <a:gd name="T45" fmla="*/ 151 h 1002"/>
              <a:gd name="T46" fmla="*/ 383 w 483"/>
              <a:gd name="T47" fmla="*/ 151 h 1002"/>
              <a:gd name="T48" fmla="*/ 383 w 483"/>
              <a:gd name="T49" fmla="*/ 151 h 1002"/>
              <a:gd name="T50" fmla="*/ 383 w 483"/>
              <a:gd name="T51" fmla="*/ 437 h 1002"/>
              <a:gd name="T52" fmla="*/ 436 w 483"/>
              <a:gd name="T53" fmla="*/ 482 h 1002"/>
              <a:gd name="T54" fmla="*/ 482 w 483"/>
              <a:gd name="T55" fmla="*/ 437 h 1002"/>
              <a:gd name="T56" fmla="*/ 482 w 483"/>
              <a:gd name="T57" fmla="*/ 113 h 1002"/>
              <a:gd name="T58" fmla="*/ 369 w 483"/>
              <a:gd name="T59" fmla="*/ 0 h 1002"/>
              <a:gd name="T60" fmla="*/ 247 w 483"/>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3" h="1002">
                <a:moveTo>
                  <a:pt x="247" y="0"/>
                </a:moveTo>
                <a:lnTo>
                  <a:pt x="247" y="0"/>
                </a:lnTo>
                <a:cubicBezTo>
                  <a:pt x="105" y="0"/>
                  <a:pt x="105" y="0"/>
                  <a:pt x="105" y="0"/>
                </a:cubicBezTo>
                <a:cubicBezTo>
                  <a:pt x="45" y="0"/>
                  <a:pt x="0" y="52"/>
                  <a:pt x="0" y="113"/>
                </a:cubicBezTo>
                <a:cubicBezTo>
                  <a:pt x="0" y="437"/>
                  <a:pt x="0" y="437"/>
                  <a:pt x="0" y="437"/>
                </a:cubicBezTo>
                <a:cubicBezTo>
                  <a:pt x="0" y="460"/>
                  <a:pt x="22" y="482"/>
                  <a:pt x="45" y="482"/>
                </a:cubicBezTo>
                <a:cubicBezTo>
                  <a:pt x="67" y="482"/>
                  <a:pt x="90" y="460"/>
                  <a:pt x="90" y="437"/>
                </a:cubicBezTo>
                <a:lnTo>
                  <a:pt x="90" y="151"/>
                </a:lnTo>
                <a:cubicBezTo>
                  <a:pt x="90" y="151"/>
                  <a:pt x="90" y="151"/>
                  <a:pt x="97" y="151"/>
                </a:cubicBezTo>
                <a:cubicBezTo>
                  <a:pt x="105" y="151"/>
                  <a:pt x="105" y="151"/>
                  <a:pt x="105" y="151"/>
                </a:cubicBezTo>
                <a:lnTo>
                  <a:pt x="113" y="151"/>
                </a:lnTo>
                <a:cubicBezTo>
                  <a:pt x="113" y="949"/>
                  <a:pt x="113" y="949"/>
                  <a:pt x="113" y="949"/>
                </a:cubicBezTo>
                <a:cubicBezTo>
                  <a:pt x="113" y="978"/>
                  <a:pt x="135" y="1001"/>
                  <a:pt x="173" y="1001"/>
                </a:cubicBezTo>
                <a:cubicBezTo>
                  <a:pt x="203" y="1001"/>
                  <a:pt x="226" y="978"/>
                  <a:pt x="226" y="949"/>
                </a:cubicBezTo>
                <a:cubicBezTo>
                  <a:pt x="226" y="482"/>
                  <a:pt x="226" y="482"/>
                  <a:pt x="226" y="482"/>
                </a:cubicBezTo>
                <a:cubicBezTo>
                  <a:pt x="226" y="474"/>
                  <a:pt x="233" y="474"/>
                  <a:pt x="233" y="474"/>
                </a:cubicBezTo>
                <a:cubicBezTo>
                  <a:pt x="241" y="474"/>
                  <a:pt x="241" y="474"/>
                  <a:pt x="241" y="474"/>
                </a:cubicBezTo>
                <a:cubicBezTo>
                  <a:pt x="247" y="474"/>
                  <a:pt x="247" y="474"/>
                  <a:pt x="247" y="482"/>
                </a:cubicBezTo>
                <a:cubicBezTo>
                  <a:pt x="247" y="949"/>
                  <a:pt x="247" y="949"/>
                  <a:pt x="247" y="949"/>
                </a:cubicBezTo>
                <a:cubicBezTo>
                  <a:pt x="247" y="978"/>
                  <a:pt x="278" y="1001"/>
                  <a:pt x="309" y="1001"/>
                </a:cubicBezTo>
                <a:cubicBezTo>
                  <a:pt x="338" y="1001"/>
                  <a:pt x="369" y="978"/>
                  <a:pt x="369" y="949"/>
                </a:cubicBezTo>
                <a:cubicBezTo>
                  <a:pt x="369" y="151"/>
                  <a:pt x="369" y="151"/>
                  <a:pt x="369" y="151"/>
                </a:cubicBezTo>
                <a:cubicBezTo>
                  <a:pt x="369" y="151"/>
                  <a:pt x="369" y="151"/>
                  <a:pt x="377" y="151"/>
                </a:cubicBezTo>
                <a:cubicBezTo>
                  <a:pt x="383" y="151"/>
                  <a:pt x="383" y="151"/>
                  <a:pt x="383" y="151"/>
                </a:cubicBezTo>
                <a:lnTo>
                  <a:pt x="383" y="151"/>
                </a:lnTo>
                <a:lnTo>
                  <a:pt x="383" y="437"/>
                </a:lnTo>
                <a:cubicBezTo>
                  <a:pt x="383" y="460"/>
                  <a:pt x="406" y="482"/>
                  <a:pt x="436" y="482"/>
                </a:cubicBezTo>
                <a:cubicBezTo>
                  <a:pt x="459" y="482"/>
                  <a:pt x="482" y="460"/>
                  <a:pt x="482" y="437"/>
                </a:cubicBezTo>
                <a:cubicBezTo>
                  <a:pt x="482" y="113"/>
                  <a:pt x="482" y="113"/>
                  <a:pt x="482" y="113"/>
                </a:cubicBezTo>
                <a:cubicBezTo>
                  <a:pt x="482" y="52"/>
                  <a:pt x="428" y="0"/>
                  <a:pt x="369" y="0"/>
                </a:cubicBezTo>
                <a:lnTo>
                  <a:pt x="247" y="0"/>
                </a:lnTo>
              </a:path>
            </a:pathLst>
          </a:custGeom>
          <a:solidFill>
            <a:schemeClr val="accent1"/>
          </a:solidFill>
          <a:ln>
            <a:noFill/>
          </a:ln>
          <a:effectLst/>
        </p:spPr>
        <p:txBody>
          <a:bodyPr wrap="none" anchor="ctr"/>
          <a:lstStyle/>
          <a:p>
            <a:endParaRPr lang="en-US" sz="8000" dirty="0">
              <a:latin typeface="Source Sans Pro Regular" charset="0"/>
            </a:endParaRPr>
          </a:p>
        </p:txBody>
      </p:sp>
      <p:sp>
        <p:nvSpPr>
          <p:cNvPr id="98" name="Freeform 358"/>
          <p:cNvSpPr>
            <a:spLocks noChangeArrowheads="1"/>
          </p:cNvSpPr>
          <p:nvPr/>
        </p:nvSpPr>
        <p:spPr bwMode="auto">
          <a:xfrm>
            <a:off x="3592482" y="6143913"/>
            <a:ext cx="147465" cy="147475"/>
          </a:xfrm>
          <a:custGeom>
            <a:avLst/>
            <a:gdLst>
              <a:gd name="T0" fmla="*/ 91 w 182"/>
              <a:gd name="T1" fmla="*/ 0 h 183"/>
              <a:gd name="T2" fmla="*/ 91 w 182"/>
              <a:gd name="T3" fmla="*/ 0 h 183"/>
              <a:gd name="T4" fmla="*/ 181 w 182"/>
              <a:gd name="T5" fmla="*/ 91 h 183"/>
              <a:gd name="T6" fmla="*/ 91 w 182"/>
              <a:gd name="T7" fmla="*/ 182 h 183"/>
              <a:gd name="T8" fmla="*/ 0 w 182"/>
              <a:gd name="T9" fmla="*/ 91 h 183"/>
              <a:gd name="T10" fmla="*/ 91 w 182"/>
              <a:gd name="T11" fmla="*/ 0 h 183"/>
            </a:gdLst>
            <a:ahLst/>
            <a:cxnLst>
              <a:cxn ang="0">
                <a:pos x="T0" y="T1"/>
              </a:cxn>
              <a:cxn ang="0">
                <a:pos x="T2" y="T3"/>
              </a:cxn>
              <a:cxn ang="0">
                <a:pos x="T4" y="T5"/>
              </a:cxn>
              <a:cxn ang="0">
                <a:pos x="T6" y="T7"/>
              </a:cxn>
              <a:cxn ang="0">
                <a:pos x="T8" y="T9"/>
              </a:cxn>
              <a:cxn ang="0">
                <a:pos x="T10" y="T11"/>
              </a:cxn>
            </a:cxnLst>
            <a:rect l="0" t="0" r="r" b="b"/>
            <a:pathLst>
              <a:path w="182" h="183">
                <a:moveTo>
                  <a:pt x="91" y="0"/>
                </a:moveTo>
                <a:lnTo>
                  <a:pt x="91" y="0"/>
                </a:lnTo>
                <a:cubicBezTo>
                  <a:pt x="136" y="0"/>
                  <a:pt x="181" y="46"/>
                  <a:pt x="181" y="91"/>
                </a:cubicBezTo>
                <a:cubicBezTo>
                  <a:pt x="181" y="144"/>
                  <a:pt x="136" y="182"/>
                  <a:pt x="91" y="182"/>
                </a:cubicBezTo>
                <a:cubicBezTo>
                  <a:pt x="37" y="182"/>
                  <a:pt x="0" y="144"/>
                  <a:pt x="0" y="91"/>
                </a:cubicBezTo>
                <a:cubicBezTo>
                  <a:pt x="0" y="46"/>
                  <a:pt x="37" y="0"/>
                  <a:pt x="91" y="0"/>
                </a:cubicBezTo>
              </a:path>
            </a:pathLst>
          </a:custGeom>
          <a:solidFill>
            <a:schemeClr val="accent1"/>
          </a:solidFill>
          <a:ln>
            <a:noFill/>
          </a:ln>
          <a:effectLst/>
        </p:spPr>
        <p:txBody>
          <a:bodyPr wrap="none" anchor="ctr"/>
          <a:lstStyle/>
          <a:p>
            <a:endParaRPr lang="en-US" sz="8000" dirty="0">
              <a:latin typeface="Source Sans Pro Regular" charset="0"/>
            </a:endParaRPr>
          </a:p>
        </p:txBody>
      </p:sp>
      <p:sp>
        <p:nvSpPr>
          <p:cNvPr id="99" name="Freeform 359"/>
          <p:cNvSpPr>
            <a:spLocks noChangeArrowheads="1"/>
          </p:cNvSpPr>
          <p:nvPr/>
        </p:nvSpPr>
        <p:spPr bwMode="auto">
          <a:xfrm>
            <a:off x="4156536" y="6313509"/>
            <a:ext cx="390782" cy="833231"/>
          </a:xfrm>
          <a:custGeom>
            <a:avLst/>
            <a:gdLst>
              <a:gd name="T0" fmla="*/ 248 w 474"/>
              <a:gd name="T1" fmla="*/ 0 h 1002"/>
              <a:gd name="T2" fmla="*/ 248 w 474"/>
              <a:gd name="T3" fmla="*/ 0 h 1002"/>
              <a:gd name="T4" fmla="*/ 105 w 474"/>
              <a:gd name="T5" fmla="*/ 0 h 1002"/>
              <a:gd name="T6" fmla="*/ 0 w 474"/>
              <a:gd name="T7" fmla="*/ 113 h 1002"/>
              <a:gd name="T8" fmla="*/ 0 w 474"/>
              <a:gd name="T9" fmla="*/ 437 h 1002"/>
              <a:gd name="T10" fmla="*/ 44 w 474"/>
              <a:gd name="T11" fmla="*/ 482 h 1002"/>
              <a:gd name="T12" fmla="*/ 89 w 474"/>
              <a:gd name="T13" fmla="*/ 437 h 1002"/>
              <a:gd name="T14" fmla="*/ 89 w 474"/>
              <a:gd name="T15" fmla="*/ 151 h 1002"/>
              <a:gd name="T16" fmla="*/ 89 w 474"/>
              <a:gd name="T17" fmla="*/ 151 h 1002"/>
              <a:gd name="T18" fmla="*/ 105 w 474"/>
              <a:gd name="T19" fmla="*/ 151 h 1002"/>
              <a:gd name="T20" fmla="*/ 105 w 474"/>
              <a:gd name="T21" fmla="*/ 151 h 1002"/>
              <a:gd name="T22" fmla="*/ 105 w 474"/>
              <a:gd name="T23" fmla="*/ 949 h 1002"/>
              <a:gd name="T24" fmla="*/ 165 w 474"/>
              <a:gd name="T25" fmla="*/ 1001 h 1002"/>
              <a:gd name="T26" fmla="*/ 225 w 474"/>
              <a:gd name="T27" fmla="*/ 949 h 1002"/>
              <a:gd name="T28" fmla="*/ 225 w 474"/>
              <a:gd name="T29" fmla="*/ 482 h 1002"/>
              <a:gd name="T30" fmla="*/ 233 w 474"/>
              <a:gd name="T31" fmla="*/ 474 h 1002"/>
              <a:gd name="T32" fmla="*/ 240 w 474"/>
              <a:gd name="T33" fmla="*/ 474 h 1002"/>
              <a:gd name="T34" fmla="*/ 248 w 474"/>
              <a:gd name="T35" fmla="*/ 482 h 1002"/>
              <a:gd name="T36" fmla="*/ 248 w 474"/>
              <a:gd name="T37" fmla="*/ 949 h 1002"/>
              <a:gd name="T38" fmla="*/ 308 w 474"/>
              <a:gd name="T39" fmla="*/ 1001 h 1002"/>
              <a:gd name="T40" fmla="*/ 368 w 474"/>
              <a:gd name="T41" fmla="*/ 949 h 1002"/>
              <a:gd name="T42" fmla="*/ 368 w 474"/>
              <a:gd name="T43" fmla="*/ 151 h 1002"/>
              <a:gd name="T44" fmla="*/ 368 w 474"/>
              <a:gd name="T45" fmla="*/ 151 h 1002"/>
              <a:gd name="T46" fmla="*/ 384 w 474"/>
              <a:gd name="T47" fmla="*/ 151 h 1002"/>
              <a:gd name="T48" fmla="*/ 384 w 474"/>
              <a:gd name="T49" fmla="*/ 151 h 1002"/>
              <a:gd name="T50" fmla="*/ 384 w 474"/>
              <a:gd name="T51" fmla="*/ 437 h 1002"/>
              <a:gd name="T52" fmla="*/ 429 w 474"/>
              <a:gd name="T53" fmla="*/ 482 h 1002"/>
              <a:gd name="T54" fmla="*/ 473 w 474"/>
              <a:gd name="T55" fmla="*/ 437 h 1002"/>
              <a:gd name="T56" fmla="*/ 473 w 474"/>
              <a:gd name="T57" fmla="*/ 113 h 1002"/>
              <a:gd name="T58" fmla="*/ 368 w 474"/>
              <a:gd name="T59" fmla="*/ 0 h 1002"/>
              <a:gd name="T60" fmla="*/ 248 w 474"/>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74" h="1002">
                <a:moveTo>
                  <a:pt x="248" y="0"/>
                </a:moveTo>
                <a:lnTo>
                  <a:pt x="248" y="0"/>
                </a:lnTo>
                <a:cubicBezTo>
                  <a:pt x="105" y="0"/>
                  <a:pt x="105" y="0"/>
                  <a:pt x="105" y="0"/>
                </a:cubicBezTo>
                <a:cubicBezTo>
                  <a:pt x="44" y="0"/>
                  <a:pt x="0" y="52"/>
                  <a:pt x="0" y="113"/>
                </a:cubicBezTo>
                <a:cubicBezTo>
                  <a:pt x="0" y="437"/>
                  <a:pt x="0" y="437"/>
                  <a:pt x="0" y="437"/>
                </a:cubicBezTo>
                <a:cubicBezTo>
                  <a:pt x="0" y="460"/>
                  <a:pt x="15" y="482"/>
                  <a:pt x="44" y="482"/>
                </a:cubicBezTo>
                <a:cubicBezTo>
                  <a:pt x="67" y="482"/>
                  <a:pt x="89" y="460"/>
                  <a:pt x="89" y="437"/>
                </a:cubicBezTo>
                <a:lnTo>
                  <a:pt x="89" y="151"/>
                </a:lnTo>
                <a:lnTo>
                  <a:pt x="89" y="151"/>
                </a:lnTo>
                <a:cubicBezTo>
                  <a:pt x="105" y="151"/>
                  <a:pt x="105" y="151"/>
                  <a:pt x="105" y="151"/>
                </a:cubicBezTo>
                <a:lnTo>
                  <a:pt x="105" y="151"/>
                </a:lnTo>
                <a:cubicBezTo>
                  <a:pt x="105" y="949"/>
                  <a:pt x="105" y="949"/>
                  <a:pt x="105" y="949"/>
                </a:cubicBezTo>
                <a:cubicBezTo>
                  <a:pt x="105" y="978"/>
                  <a:pt x="135" y="1001"/>
                  <a:pt x="165" y="1001"/>
                </a:cubicBezTo>
                <a:cubicBezTo>
                  <a:pt x="203" y="1001"/>
                  <a:pt x="225" y="978"/>
                  <a:pt x="225" y="949"/>
                </a:cubicBezTo>
                <a:cubicBezTo>
                  <a:pt x="225" y="482"/>
                  <a:pt x="225" y="482"/>
                  <a:pt x="225" y="482"/>
                </a:cubicBezTo>
                <a:cubicBezTo>
                  <a:pt x="225" y="474"/>
                  <a:pt x="225" y="474"/>
                  <a:pt x="233" y="474"/>
                </a:cubicBezTo>
                <a:cubicBezTo>
                  <a:pt x="240" y="474"/>
                  <a:pt x="240" y="474"/>
                  <a:pt x="240" y="474"/>
                </a:cubicBezTo>
                <a:cubicBezTo>
                  <a:pt x="248" y="474"/>
                  <a:pt x="248" y="474"/>
                  <a:pt x="248" y="482"/>
                </a:cubicBezTo>
                <a:cubicBezTo>
                  <a:pt x="248" y="949"/>
                  <a:pt x="248" y="949"/>
                  <a:pt x="248" y="949"/>
                </a:cubicBezTo>
                <a:cubicBezTo>
                  <a:pt x="248" y="978"/>
                  <a:pt x="271" y="1001"/>
                  <a:pt x="308" y="1001"/>
                </a:cubicBezTo>
                <a:cubicBezTo>
                  <a:pt x="338" y="1001"/>
                  <a:pt x="368" y="978"/>
                  <a:pt x="368" y="949"/>
                </a:cubicBezTo>
                <a:cubicBezTo>
                  <a:pt x="368" y="151"/>
                  <a:pt x="368" y="151"/>
                  <a:pt x="368" y="151"/>
                </a:cubicBezTo>
                <a:lnTo>
                  <a:pt x="368" y="151"/>
                </a:lnTo>
                <a:cubicBezTo>
                  <a:pt x="384" y="151"/>
                  <a:pt x="384" y="151"/>
                  <a:pt x="384" y="151"/>
                </a:cubicBezTo>
                <a:lnTo>
                  <a:pt x="384" y="151"/>
                </a:lnTo>
                <a:lnTo>
                  <a:pt x="384" y="437"/>
                </a:lnTo>
                <a:cubicBezTo>
                  <a:pt x="384" y="460"/>
                  <a:pt x="406" y="482"/>
                  <a:pt x="429" y="482"/>
                </a:cubicBezTo>
                <a:cubicBezTo>
                  <a:pt x="458" y="482"/>
                  <a:pt x="473" y="460"/>
                  <a:pt x="473" y="437"/>
                </a:cubicBezTo>
                <a:cubicBezTo>
                  <a:pt x="473" y="113"/>
                  <a:pt x="473" y="113"/>
                  <a:pt x="473" y="113"/>
                </a:cubicBezTo>
                <a:cubicBezTo>
                  <a:pt x="473" y="52"/>
                  <a:pt x="429" y="0"/>
                  <a:pt x="368" y="0"/>
                </a:cubicBezTo>
                <a:lnTo>
                  <a:pt x="248" y="0"/>
                </a:lnTo>
              </a:path>
            </a:pathLst>
          </a:custGeom>
          <a:solidFill>
            <a:schemeClr val="accent1"/>
          </a:solidFill>
          <a:ln>
            <a:noFill/>
          </a:ln>
          <a:effectLst/>
        </p:spPr>
        <p:txBody>
          <a:bodyPr wrap="none" anchor="ctr"/>
          <a:lstStyle/>
          <a:p>
            <a:endParaRPr lang="en-US" sz="8000" dirty="0">
              <a:latin typeface="Source Sans Pro Regular" charset="0"/>
            </a:endParaRPr>
          </a:p>
        </p:txBody>
      </p:sp>
      <p:sp>
        <p:nvSpPr>
          <p:cNvPr id="100" name="Freeform 360"/>
          <p:cNvSpPr>
            <a:spLocks noChangeArrowheads="1"/>
          </p:cNvSpPr>
          <p:nvPr/>
        </p:nvSpPr>
        <p:spPr bwMode="auto">
          <a:xfrm>
            <a:off x="4285568" y="6143913"/>
            <a:ext cx="140092" cy="147475"/>
          </a:xfrm>
          <a:custGeom>
            <a:avLst/>
            <a:gdLst>
              <a:gd name="T0" fmla="*/ 82 w 173"/>
              <a:gd name="T1" fmla="*/ 0 h 183"/>
              <a:gd name="T2" fmla="*/ 82 w 173"/>
              <a:gd name="T3" fmla="*/ 0 h 183"/>
              <a:gd name="T4" fmla="*/ 172 w 173"/>
              <a:gd name="T5" fmla="*/ 91 h 183"/>
              <a:gd name="T6" fmla="*/ 82 w 173"/>
              <a:gd name="T7" fmla="*/ 182 h 183"/>
              <a:gd name="T8" fmla="*/ 0 w 173"/>
              <a:gd name="T9" fmla="*/ 91 h 183"/>
              <a:gd name="T10" fmla="*/ 82 w 173"/>
              <a:gd name="T11" fmla="*/ 0 h 183"/>
            </a:gdLst>
            <a:ahLst/>
            <a:cxnLst>
              <a:cxn ang="0">
                <a:pos x="T0" y="T1"/>
              </a:cxn>
              <a:cxn ang="0">
                <a:pos x="T2" y="T3"/>
              </a:cxn>
              <a:cxn ang="0">
                <a:pos x="T4" y="T5"/>
              </a:cxn>
              <a:cxn ang="0">
                <a:pos x="T6" y="T7"/>
              </a:cxn>
              <a:cxn ang="0">
                <a:pos x="T8" y="T9"/>
              </a:cxn>
              <a:cxn ang="0">
                <a:pos x="T10" y="T11"/>
              </a:cxn>
            </a:cxnLst>
            <a:rect l="0" t="0" r="r" b="b"/>
            <a:pathLst>
              <a:path w="173" h="183">
                <a:moveTo>
                  <a:pt x="82" y="0"/>
                </a:moveTo>
                <a:lnTo>
                  <a:pt x="82" y="0"/>
                </a:lnTo>
                <a:cubicBezTo>
                  <a:pt x="134" y="0"/>
                  <a:pt x="172" y="46"/>
                  <a:pt x="172" y="91"/>
                </a:cubicBezTo>
                <a:cubicBezTo>
                  <a:pt x="172" y="144"/>
                  <a:pt x="134" y="182"/>
                  <a:pt x="82" y="182"/>
                </a:cubicBezTo>
                <a:cubicBezTo>
                  <a:pt x="37" y="182"/>
                  <a:pt x="0" y="144"/>
                  <a:pt x="0" y="91"/>
                </a:cubicBezTo>
                <a:cubicBezTo>
                  <a:pt x="0" y="46"/>
                  <a:pt x="37" y="0"/>
                  <a:pt x="82" y="0"/>
                </a:cubicBezTo>
              </a:path>
            </a:pathLst>
          </a:custGeom>
          <a:solidFill>
            <a:schemeClr val="accent1"/>
          </a:solidFill>
          <a:ln>
            <a:noFill/>
          </a:ln>
          <a:effectLst/>
        </p:spPr>
        <p:txBody>
          <a:bodyPr wrap="none" anchor="ctr"/>
          <a:lstStyle/>
          <a:p>
            <a:endParaRPr lang="en-US" sz="8000" dirty="0">
              <a:latin typeface="Source Sans Pro Regular" charset="0"/>
            </a:endParaRPr>
          </a:p>
        </p:txBody>
      </p:sp>
      <p:sp>
        <p:nvSpPr>
          <p:cNvPr id="101" name="Freeform 361"/>
          <p:cNvSpPr>
            <a:spLocks noChangeArrowheads="1"/>
          </p:cNvSpPr>
          <p:nvPr/>
        </p:nvSpPr>
        <p:spPr bwMode="auto">
          <a:xfrm>
            <a:off x="4842249" y="6313509"/>
            <a:ext cx="401841" cy="833231"/>
          </a:xfrm>
          <a:custGeom>
            <a:avLst/>
            <a:gdLst>
              <a:gd name="T0" fmla="*/ 250 w 484"/>
              <a:gd name="T1" fmla="*/ 0 h 1002"/>
              <a:gd name="T2" fmla="*/ 250 w 484"/>
              <a:gd name="T3" fmla="*/ 0 h 1002"/>
              <a:gd name="T4" fmla="*/ 114 w 484"/>
              <a:gd name="T5" fmla="*/ 0 h 1002"/>
              <a:gd name="T6" fmla="*/ 0 w 484"/>
              <a:gd name="T7" fmla="*/ 113 h 1002"/>
              <a:gd name="T8" fmla="*/ 0 w 484"/>
              <a:gd name="T9" fmla="*/ 437 h 1002"/>
              <a:gd name="T10" fmla="*/ 46 w 484"/>
              <a:gd name="T11" fmla="*/ 482 h 1002"/>
              <a:gd name="T12" fmla="*/ 99 w 484"/>
              <a:gd name="T13" fmla="*/ 437 h 1002"/>
              <a:gd name="T14" fmla="*/ 99 w 484"/>
              <a:gd name="T15" fmla="*/ 151 h 1002"/>
              <a:gd name="T16" fmla="*/ 99 w 484"/>
              <a:gd name="T17" fmla="*/ 151 h 1002"/>
              <a:gd name="T18" fmla="*/ 106 w 484"/>
              <a:gd name="T19" fmla="*/ 151 h 1002"/>
              <a:gd name="T20" fmla="*/ 114 w 484"/>
              <a:gd name="T21" fmla="*/ 151 h 1002"/>
              <a:gd name="T22" fmla="*/ 114 w 484"/>
              <a:gd name="T23" fmla="*/ 949 h 1002"/>
              <a:gd name="T24" fmla="*/ 174 w 484"/>
              <a:gd name="T25" fmla="*/ 1001 h 1002"/>
              <a:gd name="T26" fmla="*/ 235 w 484"/>
              <a:gd name="T27" fmla="*/ 949 h 1002"/>
              <a:gd name="T28" fmla="*/ 235 w 484"/>
              <a:gd name="T29" fmla="*/ 482 h 1002"/>
              <a:gd name="T30" fmla="*/ 242 w 484"/>
              <a:gd name="T31" fmla="*/ 474 h 1002"/>
              <a:gd name="T32" fmla="*/ 250 w 484"/>
              <a:gd name="T33" fmla="*/ 474 h 1002"/>
              <a:gd name="T34" fmla="*/ 250 w 484"/>
              <a:gd name="T35" fmla="*/ 482 h 1002"/>
              <a:gd name="T36" fmla="*/ 250 w 484"/>
              <a:gd name="T37" fmla="*/ 949 h 1002"/>
              <a:gd name="T38" fmla="*/ 309 w 484"/>
              <a:gd name="T39" fmla="*/ 1001 h 1002"/>
              <a:gd name="T40" fmla="*/ 369 w 484"/>
              <a:gd name="T41" fmla="*/ 949 h 1002"/>
              <a:gd name="T42" fmla="*/ 369 w 484"/>
              <a:gd name="T43" fmla="*/ 151 h 1002"/>
              <a:gd name="T44" fmla="*/ 377 w 484"/>
              <a:gd name="T45" fmla="*/ 151 h 1002"/>
              <a:gd name="T46" fmla="*/ 384 w 484"/>
              <a:gd name="T47" fmla="*/ 151 h 1002"/>
              <a:gd name="T48" fmla="*/ 392 w 484"/>
              <a:gd name="T49" fmla="*/ 151 h 1002"/>
              <a:gd name="T50" fmla="*/ 392 w 484"/>
              <a:gd name="T51" fmla="*/ 437 h 1002"/>
              <a:gd name="T52" fmla="*/ 437 w 484"/>
              <a:gd name="T53" fmla="*/ 482 h 1002"/>
              <a:gd name="T54" fmla="*/ 483 w 484"/>
              <a:gd name="T55" fmla="*/ 437 h 1002"/>
              <a:gd name="T56" fmla="*/ 483 w 484"/>
              <a:gd name="T57" fmla="*/ 113 h 1002"/>
              <a:gd name="T58" fmla="*/ 377 w 484"/>
              <a:gd name="T59" fmla="*/ 0 h 1002"/>
              <a:gd name="T60" fmla="*/ 250 w 484"/>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4" h="1002">
                <a:moveTo>
                  <a:pt x="250" y="0"/>
                </a:moveTo>
                <a:lnTo>
                  <a:pt x="250" y="0"/>
                </a:lnTo>
                <a:cubicBezTo>
                  <a:pt x="114" y="0"/>
                  <a:pt x="114" y="0"/>
                  <a:pt x="114" y="0"/>
                </a:cubicBezTo>
                <a:cubicBezTo>
                  <a:pt x="54" y="0"/>
                  <a:pt x="0" y="52"/>
                  <a:pt x="0" y="113"/>
                </a:cubicBezTo>
                <a:cubicBezTo>
                  <a:pt x="0" y="437"/>
                  <a:pt x="0" y="437"/>
                  <a:pt x="0" y="437"/>
                </a:cubicBezTo>
                <a:cubicBezTo>
                  <a:pt x="0" y="460"/>
                  <a:pt x="23" y="482"/>
                  <a:pt x="46" y="482"/>
                </a:cubicBezTo>
                <a:cubicBezTo>
                  <a:pt x="76" y="482"/>
                  <a:pt x="91" y="460"/>
                  <a:pt x="99" y="437"/>
                </a:cubicBezTo>
                <a:lnTo>
                  <a:pt x="99" y="151"/>
                </a:lnTo>
                <a:lnTo>
                  <a:pt x="99" y="151"/>
                </a:lnTo>
                <a:cubicBezTo>
                  <a:pt x="106" y="151"/>
                  <a:pt x="106" y="151"/>
                  <a:pt x="106" y="151"/>
                </a:cubicBezTo>
                <a:cubicBezTo>
                  <a:pt x="114" y="151"/>
                  <a:pt x="114" y="151"/>
                  <a:pt x="114" y="151"/>
                </a:cubicBezTo>
                <a:cubicBezTo>
                  <a:pt x="114" y="949"/>
                  <a:pt x="114" y="949"/>
                  <a:pt x="114" y="949"/>
                </a:cubicBezTo>
                <a:cubicBezTo>
                  <a:pt x="114" y="978"/>
                  <a:pt x="144" y="1001"/>
                  <a:pt x="174" y="1001"/>
                </a:cubicBezTo>
                <a:cubicBezTo>
                  <a:pt x="204" y="1001"/>
                  <a:pt x="235" y="978"/>
                  <a:pt x="235" y="949"/>
                </a:cubicBezTo>
                <a:cubicBezTo>
                  <a:pt x="235" y="482"/>
                  <a:pt x="235" y="482"/>
                  <a:pt x="235" y="482"/>
                </a:cubicBezTo>
                <a:cubicBezTo>
                  <a:pt x="235" y="474"/>
                  <a:pt x="235" y="474"/>
                  <a:pt x="242" y="474"/>
                </a:cubicBezTo>
                <a:cubicBezTo>
                  <a:pt x="250" y="474"/>
                  <a:pt x="250" y="474"/>
                  <a:pt x="250" y="474"/>
                </a:cubicBezTo>
                <a:cubicBezTo>
                  <a:pt x="250" y="474"/>
                  <a:pt x="250" y="474"/>
                  <a:pt x="250" y="482"/>
                </a:cubicBezTo>
                <a:cubicBezTo>
                  <a:pt x="250" y="949"/>
                  <a:pt x="250" y="949"/>
                  <a:pt x="250" y="949"/>
                </a:cubicBezTo>
                <a:cubicBezTo>
                  <a:pt x="250" y="978"/>
                  <a:pt x="279" y="1001"/>
                  <a:pt x="309" y="1001"/>
                </a:cubicBezTo>
                <a:cubicBezTo>
                  <a:pt x="347" y="1001"/>
                  <a:pt x="369" y="978"/>
                  <a:pt x="369" y="949"/>
                </a:cubicBezTo>
                <a:cubicBezTo>
                  <a:pt x="369" y="151"/>
                  <a:pt x="369" y="151"/>
                  <a:pt x="369" y="151"/>
                </a:cubicBezTo>
                <a:lnTo>
                  <a:pt x="377" y="151"/>
                </a:lnTo>
                <a:cubicBezTo>
                  <a:pt x="384" y="151"/>
                  <a:pt x="384" y="151"/>
                  <a:pt x="384" y="151"/>
                </a:cubicBezTo>
                <a:cubicBezTo>
                  <a:pt x="392" y="151"/>
                  <a:pt x="392" y="151"/>
                  <a:pt x="392" y="151"/>
                </a:cubicBezTo>
                <a:lnTo>
                  <a:pt x="392" y="437"/>
                </a:lnTo>
                <a:cubicBezTo>
                  <a:pt x="392" y="460"/>
                  <a:pt x="415" y="482"/>
                  <a:pt x="437" y="482"/>
                </a:cubicBezTo>
                <a:cubicBezTo>
                  <a:pt x="460" y="482"/>
                  <a:pt x="483" y="460"/>
                  <a:pt x="483" y="437"/>
                </a:cubicBezTo>
                <a:cubicBezTo>
                  <a:pt x="483" y="113"/>
                  <a:pt x="483" y="113"/>
                  <a:pt x="483" y="113"/>
                </a:cubicBezTo>
                <a:cubicBezTo>
                  <a:pt x="483" y="52"/>
                  <a:pt x="437" y="0"/>
                  <a:pt x="377" y="0"/>
                </a:cubicBezTo>
                <a:lnTo>
                  <a:pt x="250" y="0"/>
                </a:lnTo>
              </a:path>
            </a:pathLst>
          </a:custGeom>
          <a:solidFill>
            <a:schemeClr val="accent1"/>
          </a:solidFill>
          <a:ln>
            <a:noFill/>
          </a:ln>
          <a:effectLst/>
        </p:spPr>
        <p:txBody>
          <a:bodyPr wrap="none" anchor="ctr"/>
          <a:lstStyle/>
          <a:p>
            <a:endParaRPr lang="en-US" sz="8000" dirty="0">
              <a:latin typeface="Source Sans Pro Regular" charset="0"/>
            </a:endParaRPr>
          </a:p>
        </p:txBody>
      </p:sp>
      <p:sp>
        <p:nvSpPr>
          <p:cNvPr id="102" name="Freeform 362"/>
          <p:cNvSpPr>
            <a:spLocks noChangeArrowheads="1"/>
          </p:cNvSpPr>
          <p:nvPr/>
        </p:nvSpPr>
        <p:spPr bwMode="auto">
          <a:xfrm>
            <a:off x="4967593" y="6143913"/>
            <a:ext cx="147465" cy="147475"/>
          </a:xfrm>
          <a:custGeom>
            <a:avLst/>
            <a:gdLst>
              <a:gd name="T0" fmla="*/ 91 w 182"/>
              <a:gd name="T1" fmla="*/ 0 h 183"/>
              <a:gd name="T2" fmla="*/ 91 w 182"/>
              <a:gd name="T3" fmla="*/ 0 h 183"/>
              <a:gd name="T4" fmla="*/ 181 w 182"/>
              <a:gd name="T5" fmla="*/ 91 h 183"/>
              <a:gd name="T6" fmla="*/ 91 w 182"/>
              <a:gd name="T7" fmla="*/ 182 h 183"/>
              <a:gd name="T8" fmla="*/ 0 w 182"/>
              <a:gd name="T9" fmla="*/ 91 h 183"/>
              <a:gd name="T10" fmla="*/ 91 w 182"/>
              <a:gd name="T11" fmla="*/ 0 h 183"/>
            </a:gdLst>
            <a:ahLst/>
            <a:cxnLst>
              <a:cxn ang="0">
                <a:pos x="T0" y="T1"/>
              </a:cxn>
              <a:cxn ang="0">
                <a:pos x="T2" y="T3"/>
              </a:cxn>
              <a:cxn ang="0">
                <a:pos x="T4" y="T5"/>
              </a:cxn>
              <a:cxn ang="0">
                <a:pos x="T6" y="T7"/>
              </a:cxn>
              <a:cxn ang="0">
                <a:pos x="T8" y="T9"/>
              </a:cxn>
              <a:cxn ang="0">
                <a:pos x="T10" y="T11"/>
              </a:cxn>
            </a:cxnLst>
            <a:rect l="0" t="0" r="r" b="b"/>
            <a:pathLst>
              <a:path w="182" h="183">
                <a:moveTo>
                  <a:pt x="91" y="0"/>
                </a:moveTo>
                <a:lnTo>
                  <a:pt x="91" y="0"/>
                </a:lnTo>
                <a:cubicBezTo>
                  <a:pt x="144" y="0"/>
                  <a:pt x="181" y="46"/>
                  <a:pt x="181" y="91"/>
                </a:cubicBezTo>
                <a:cubicBezTo>
                  <a:pt x="181" y="144"/>
                  <a:pt x="144" y="182"/>
                  <a:pt x="91" y="182"/>
                </a:cubicBezTo>
                <a:cubicBezTo>
                  <a:pt x="45" y="182"/>
                  <a:pt x="0" y="144"/>
                  <a:pt x="0" y="91"/>
                </a:cubicBezTo>
                <a:cubicBezTo>
                  <a:pt x="0" y="46"/>
                  <a:pt x="45" y="0"/>
                  <a:pt x="91" y="0"/>
                </a:cubicBezTo>
              </a:path>
            </a:pathLst>
          </a:custGeom>
          <a:solidFill>
            <a:schemeClr val="accent1"/>
          </a:solidFill>
          <a:ln>
            <a:noFill/>
          </a:ln>
          <a:effectLst/>
        </p:spPr>
        <p:txBody>
          <a:bodyPr wrap="none" anchor="ctr"/>
          <a:lstStyle/>
          <a:p>
            <a:endParaRPr lang="en-US" sz="8000" dirty="0">
              <a:latin typeface="Source Sans Pro Regular" charset="0"/>
            </a:endParaRPr>
          </a:p>
        </p:txBody>
      </p:sp>
      <p:sp>
        <p:nvSpPr>
          <p:cNvPr id="103" name="Freeform 363"/>
          <p:cNvSpPr>
            <a:spLocks noChangeArrowheads="1"/>
          </p:cNvSpPr>
          <p:nvPr/>
        </p:nvSpPr>
        <p:spPr bwMode="auto">
          <a:xfrm>
            <a:off x="5535332" y="6313509"/>
            <a:ext cx="398156" cy="833231"/>
          </a:xfrm>
          <a:custGeom>
            <a:avLst/>
            <a:gdLst>
              <a:gd name="T0" fmla="*/ 248 w 482"/>
              <a:gd name="T1" fmla="*/ 0 h 1002"/>
              <a:gd name="T2" fmla="*/ 248 w 482"/>
              <a:gd name="T3" fmla="*/ 0 h 1002"/>
              <a:gd name="T4" fmla="*/ 105 w 482"/>
              <a:gd name="T5" fmla="*/ 0 h 1002"/>
              <a:gd name="T6" fmla="*/ 0 w 482"/>
              <a:gd name="T7" fmla="*/ 113 h 1002"/>
              <a:gd name="T8" fmla="*/ 0 w 482"/>
              <a:gd name="T9" fmla="*/ 437 h 1002"/>
              <a:gd name="T10" fmla="*/ 45 w 482"/>
              <a:gd name="T11" fmla="*/ 482 h 1002"/>
              <a:gd name="T12" fmla="*/ 91 w 482"/>
              <a:gd name="T13" fmla="*/ 437 h 1002"/>
              <a:gd name="T14" fmla="*/ 91 w 482"/>
              <a:gd name="T15" fmla="*/ 151 h 1002"/>
              <a:gd name="T16" fmla="*/ 97 w 482"/>
              <a:gd name="T17" fmla="*/ 151 h 1002"/>
              <a:gd name="T18" fmla="*/ 105 w 482"/>
              <a:gd name="T19" fmla="*/ 151 h 1002"/>
              <a:gd name="T20" fmla="*/ 113 w 482"/>
              <a:gd name="T21" fmla="*/ 151 h 1002"/>
              <a:gd name="T22" fmla="*/ 113 w 482"/>
              <a:gd name="T23" fmla="*/ 949 h 1002"/>
              <a:gd name="T24" fmla="*/ 173 w 482"/>
              <a:gd name="T25" fmla="*/ 1001 h 1002"/>
              <a:gd name="T26" fmla="*/ 233 w 482"/>
              <a:gd name="T27" fmla="*/ 949 h 1002"/>
              <a:gd name="T28" fmla="*/ 233 w 482"/>
              <a:gd name="T29" fmla="*/ 482 h 1002"/>
              <a:gd name="T30" fmla="*/ 233 w 482"/>
              <a:gd name="T31" fmla="*/ 474 h 1002"/>
              <a:gd name="T32" fmla="*/ 248 w 482"/>
              <a:gd name="T33" fmla="*/ 474 h 1002"/>
              <a:gd name="T34" fmla="*/ 248 w 482"/>
              <a:gd name="T35" fmla="*/ 482 h 1002"/>
              <a:gd name="T36" fmla="*/ 248 w 482"/>
              <a:gd name="T37" fmla="*/ 949 h 1002"/>
              <a:gd name="T38" fmla="*/ 309 w 482"/>
              <a:gd name="T39" fmla="*/ 1001 h 1002"/>
              <a:gd name="T40" fmla="*/ 369 w 482"/>
              <a:gd name="T41" fmla="*/ 949 h 1002"/>
              <a:gd name="T42" fmla="*/ 369 w 482"/>
              <a:gd name="T43" fmla="*/ 151 h 1002"/>
              <a:gd name="T44" fmla="*/ 376 w 482"/>
              <a:gd name="T45" fmla="*/ 151 h 1002"/>
              <a:gd name="T46" fmla="*/ 384 w 482"/>
              <a:gd name="T47" fmla="*/ 151 h 1002"/>
              <a:gd name="T48" fmla="*/ 392 w 482"/>
              <a:gd name="T49" fmla="*/ 151 h 1002"/>
              <a:gd name="T50" fmla="*/ 392 w 482"/>
              <a:gd name="T51" fmla="*/ 437 h 1002"/>
              <a:gd name="T52" fmla="*/ 437 w 482"/>
              <a:gd name="T53" fmla="*/ 482 h 1002"/>
              <a:gd name="T54" fmla="*/ 481 w 482"/>
              <a:gd name="T55" fmla="*/ 437 h 1002"/>
              <a:gd name="T56" fmla="*/ 481 w 482"/>
              <a:gd name="T57" fmla="*/ 113 h 1002"/>
              <a:gd name="T58" fmla="*/ 369 w 482"/>
              <a:gd name="T59" fmla="*/ 0 h 1002"/>
              <a:gd name="T60" fmla="*/ 248 w 482"/>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2" h="1002">
                <a:moveTo>
                  <a:pt x="248" y="0"/>
                </a:moveTo>
                <a:lnTo>
                  <a:pt x="248" y="0"/>
                </a:lnTo>
                <a:cubicBezTo>
                  <a:pt x="105" y="0"/>
                  <a:pt x="105" y="0"/>
                  <a:pt x="105" y="0"/>
                </a:cubicBezTo>
                <a:cubicBezTo>
                  <a:pt x="45" y="0"/>
                  <a:pt x="0" y="52"/>
                  <a:pt x="0" y="113"/>
                </a:cubicBezTo>
                <a:cubicBezTo>
                  <a:pt x="0" y="437"/>
                  <a:pt x="0" y="437"/>
                  <a:pt x="0" y="437"/>
                </a:cubicBezTo>
                <a:cubicBezTo>
                  <a:pt x="0" y="460"/>
                  <a:pt x="23" y="482"/>
                  <a:pt x="45" y="482"/>
                </a:cubicBezTo>
                <a:cubicBezTo>
                  <a:pt x="68" y="482"/>
                  <a:pt x="91" y="460"/>
                  <a:pt x="91" y="437"/>
                </a:cubicBezTo>
                <a:lnTo>
                  <a:pt x="91" y="151"/>
                </a:lnTo>
                <a:lnTo>
                  <a:pt x="97" y="151"/>
                </a:lnTo>
                <a:cubicBezTo>
                  <a:pt x="105" y="151"/>
                  <a:pt x="105" y="151"/>
                  <a:pt x="105" y="151"/>
                </a:cubicBezTo>
                <a:cubicBezTo>
                  <a:pt x="113" y="151"/>
                  <a:pt x="113" y="151"/>
                  <a:pt x="113" y="151"/>
                </a:cubicBezTo>
                <a:cubicBezTo>
                  <a:pt x="113" y="949"/>
                  <a:pt x="113" y="949"/>
                  <a:pt x="113" y="949"/>
                </a:cubicBezTo>
                <a:cubicBezTo>
                  <a:pt x="113" y="978"/>
                  <a:pt x="136" y="1001"/>
                  <a:pt x="173" y="1001"/>
                </a:cubicBezTo>
                <a:cubicBezTo>
                  <a:pt x="202" y="1001"/>
                  <a:pt x="233" y="978"/>
                  <a:pt x="233" y="949"/>
                </a:cubicBezTo>
                <a:cubicBezTo>
                  <a:pt x="233" y="482"/>
                  <a:pt x="233" y="482"/>
                  <a:pt x="233" y="482"/>
                </a:cubicBezTo>
                <a:cubicBezTo>
                  <a:pt x="233" y="474"/>
                  <a:pt x="233" y="474"/>
                  <a:pt x="233" y="474"/>
                </a:cubicBezTo>
                <a:cubicBezTo>
                  <a:pt x="248" y="474"/>
                  <a:pt x="248" y="474"/>
                  <a:pt x="248" y="474"/>
                </a:cubicBezTo>
                <a:cubicBezTo>
                  <a:pt x="248" y="474"/>
                  <a:pt x="248" y="474"/>
                  <a:pt x="248" y="482"/>
                </a:cubicBezTo>
                <a:cubicBezTo>
                  <a:pt x="248" y="949"/>
                  <a:pt x="248" y="949"/>
                  <a:pt x="248" y="949"/>
                </a:cubicBezTo>
                <a:cubicBezTo>
                  <a:pt x="248" y="978"/>
                  <a:pt x="278" y="1001"/>
                  <a:pt x="309" y="1001"/>
                </a:cubicBezTo>
                <a:cubicBezTo>
                  <a:pt x="338" y="1001"/>
                  <a:pt x="369" y="978"/>
                  <a:pt x="369" y="949"/>
                </a:cubicBezTo>
                <a:cubicBezTo>
                  <a:pt x="369" y="151"/>
                  <a:pt x="369" y="151"/>
                  <a:pt x="369" y="151"/>
                </a:cubicBezTo>
                <a:cubicBezTo>
                  <a:pt x="369" y="151"/>
                  <a:pt x="369" y="151"/>
                  <a:pt x="376" y="151"/>
                </a:cubicBezTo>
                <a:cubicBezTo>
                  <a:pt x="384" y="151"/>
                  <a:pt x="384" y="151"/>
                  <a:pt x="384" y="151"/>
                </a:cubicBezTo>
                <a:lnTo>
                  <a:pt x="392" y="151"/>
                </a:lnTo>
                <a:lnTo>
                  <a:pt x="392" y="437"/>
                </a:lnTo>
                <a:cubicBezTo>
                  <a:pt x="392" y="460"/>
                  <a:pt x="406" y="482"/>
                  <a:pt x="437" y="482"/>
                </a:cubicBezTo>
                <a:cubicBezTo>
                  <a:pt x="460" y="482"/>
                  <a:pt x="481" y="460"/>
                  <a:pt x="481" y="437"/>
                </a:cubicBezTo>
                <a:cubicBezTo>
                  <a:pt x="481" y="113"/>
                  <a:pt x="481" y="113"/>
                  <a:pt x="481" y="113"/>
                </a:cubicBezTo>
                <a:cubicBezTo>
                  <a:pt x="481" y="52"/>
                  <a:pt x="429" y="0"/>
                  <a:pt x="369" y="0"/>
                </a:cubicBezTo>
                <a:lnTo>
                  <a:pt x="248" y="0"/>
                </a:lnTo>
              </a:path>
            </a:pathLst>
          </a:custGeom>
          <a:solidFill>
            <a:schemeClr val="accent1"/>
          </a:solidFill>
          <a:ln>
            <a:noFill/>
          </a:ln>
          <a:effectLst/>
        </p:spPr>
        <p:txBody>
          <a:bodyPr wrap="none" anchor="ctr"/>
          <a:lstStyle/>
          <a:p>
            <a:endParaRPr lang="en-US" sz="8000" dirty="0">
              <a:latin typeface="Source Sans Pro Regular" charset="0"/>
            </a:endParaRPr>
          </a:p>
        </p:txBody>
      </p:sp>
      <p:sp>
        <p:nvSpPr>
          <p:cNvPr id="104" name="Freeform 364"/>
          <p:cNvSpPr>
            <a:spLocks noChangeArrowheads="1"/>
          </p:cNvSpPr>
          <p:nvPr/>
        </p:nvSpPr>
        <p:spPr bwMode="auto">
          <a:xfrm>
            <a:off x="5660679" y="6143913"/>
            <a:ext cx="147465" cy="147475"/>
          </a:xfrm>
          <a:custGeom>
            <a:avLst/>
            <a:gdLst>
              <a:gd name="T0" fmla="*/ 90 w 180"/>
              <a:gd name="T1" fmla="*/ 0 h 183"/>
              <a:gd name="T2" fmla="*/ 90 w 180"/>
              <a:gd name="T3" fmla="*/ 0 h 183"/>
              <a:gd name="T4" fmla="*/ 179 w 180"/>
              <a:gd name="T5" fmla="*/ 91 h 183"/>
              <a:gd name="T6" fmla="*/ 90 w 180"/>
              <a:gd name="T7" fmla="*/ 182 h 183"/>
              <a:gd name="T8" fmla="*/ 0 w 180"/>
              <a:gd name="T9" fmla="*/ 91 h 183"/>
              <a:gd name="T10" fmla="*/ 90 w 180"/>
              <a:gd name="T11" fmla="*/ 0 h 183"/>
            </a:gdLst>
            <a:ahLst/>
            <a:cxnLst>
              <a:cxn ang="0">
                <a:pos x="T0" y="T1"/>
              </a:cxn>
              <a:cxn ang="0">
                <a:pos x="T2" y="T3"/>
              </a:cxn>
              <a:cxn ang="0">
                <a:pos x="T4" y="T5"/>
              </a:cxn>
              <a:cxn ang="0">
                <a:pos x="T6" y="T7"/>
              </a:cxn>
              <a:cxn ang="0">
                <a:pos x="T8" y="T9"/>
              </a:cxn>
              <a:cxn ang="0">
                <a:pos x="T10" y="T11"/>
              </a:cxn>
            </a:cxnLst>
            <a:rect l="0" t="0" r="r" b="b"/>
            <a:pathLst>
              <a:path w="180" h="183">
                <a:moveTo>
                  <a:pt x="90" y="0"/>
                </a:moveTo>
                <a:lnTo>
                  <a:pt x="90" y="0"/>
                </a:lnTo>
                <a:cubicBezTo>
                  <a:pt x="135" y="0"/>
                  <a:pt x="179" y="46"/>
                  <a:pt x="179" y="91"/>
                </a:cubicBezTo>
                <a:cubicBezTo>
                  <a:pt x="179" y="144"/>
                  <a:pt x="135" y="182"/>
                  <a:pt x="90" y="182"/>
                </a:cubicBezTo>
                <a:cubicBezTo>
                  <a:pt x="37" y="182"/>
                  <a:pt x="0" y="144"/>
                  <a:pt x="0" y="91"/>
                </a:cubicBezTo>
                <a:cubicBezTo>
                  <a:pt x="0" y="46"/>
                  <a:pt x="37" y="0"/>
                  <a:pt x="90" y="0"/>
                </a:cubicBezTo>
              </a:path>
            </a:pathLst>
          </a:custGeom>
          <a:solidFill>
            <a:schemeClr val="accent1"/>
          </a:solidFill>
          <a:ln>
            <a:noFill/>
          </a:ln>
          <a:effectLst/>
        </p:spPr>
        <p:txBody>
          <a:bodyPr wrap="none" anchor="ctr"/>
          <a:lstStyle/>
          <a:p>
            <a:endParaRPr lang="en-US" sz="8000" dirty="0">
              <a:latin typeface="Source Sans Pro Regular" charset="0"/>
            </a:endParaRPr>
          </a:p>
        </p:txBody>
      </p:sp>
      <p:sp>
        <p:nvSpPr>
          <p:cNvPr id="105" name="Freeform 365"/>
          <p:cNvSpPr>
            <a:spLocks noChangeArrowheads="1"/>
          </p:cNvSpPr>
          <p:nvPr/>
        </p:nvSpPr>
        <p:spPr bwMode="auto">
          <a:xfrm>
            <a:off x="6228419" y="6313509"/>
            <a:ext cx="401841" cy="833231"/>
          </a:xfrm>
          <a:custGeom>
            <a:avLst/>
            <a:gdLst>
              <a:gd name="T0" fmla="*/ 249 w 484"/>
              <a:gd name="T1" fmla="*/ 0 h 1002"/>
              <a:gd name="T2" fmla="*/ 249 w 484"/>
              <a:gd name="T3" fmla="*/ 0 h 1002"/>
              <a:gd name="T4" fmla="*/ 106 w 484"/>
              <a:gd name="T5" fmla="*/ 0 h 1002"/>
              <a:gd name="T6" fmla="*/ 0 w 484"/>
              <a:gd name="T7" fmla="*/ 113 h 1002"/>
              <a:gd name="T8" fmla="*/ 0 w 484"/>
              <a:gd name="T9" fmla="*/ 437 h 1002"/>
              <a:gd name="T10" fmla="*/ 46 w 484"/>
              <a:gd name="T11" fmla="*/ 482 h 1002"/>
              <a:gd name="T12" fmla="*/ 91 w 484"/>
              <a:gd name="T13" fmla="*/ 437 h 1002"/>
              <a:gd name="T14" fmla="*/ 91 w 484"/>
              <a:gd name="T15" fmla="*/ 151 h 1002"/>
              <a:gd name="T16" fmla="*/ 99 w 484"/>
              <a:gd name="T17" fmla="*/ 151 h 1002"/>
              <a:gd name="T18" fmla="*/ 106 w 484"/>
              <a:gd name="T19" fmla="*/ 151 h 1002"/>
              <a:gd name="T20" fmla="*/ 113 w 484"/>
              <a:gd name="T21" fmla="*/ 151 h 1002"/>
              <a:gd name="T22" fmla="*/ 113 w 484"/>
              <a:gd name="T23" fmla="*/ 949 h 1002"/>
              <a:gd name="T24" fmla="*/ 167 w 484"/>
              <a:gd name="T25" fmla="*/ 1001 h 1002"/>
              <a:gd name="T26" fmla="*/ 227 w 484"/>
              <a:gd name="T27" fmla="*/ 949 h 1002"/>
              <a:gd name="T28" fmla="*/ 227 w 484"/>
              <a:gd name="T29" fmla="*/ 482 h 1002"/>
              <a:gd name="T30" fmla="*/ 235 w 484"/>
              <a:gd name="T31" fmla="*/ 474 h 1002"/>
              <a:gd name="T32" fmla="*/ 241 w 484"/>
              <a:gd name="T33" fmla="*/ 474 h 1002"/>
              <a:gd name="T34" fmla="*/ 249 w 484"/>
              <a:gd name="T35" fmla="*/ 482 h 1002"/>
              <a:gd name="T36" fmla="*/ 249 w 484"/>
              <a:gd name="T37" fmla="*/ 949 h 1002"/>
              <a:gd name="T38" fmla="*/ 309 w 484"/>
              <a:gd name="T39" fmla="*/ 1001 h 1002"/>
              <a:gd name="T40" fmla="*/ 369 w 484"/>
              <a:gd name="T41" fmla="*/ 949 h 1002"/>
              <a:gd name="T42" fmla="*/ 369 w 484"/>
              <a:gd name="T43" fmla="*/ 151 h 1002"/>
              <a:gd name="T44" fmla="*/ 369 w 484"/>
              <a:gd name="T45" fmla="*/ 151 h 1002"/>
              <a:gd name="T46" fmla="*/ 385 w 484"/>
              <a:gd name="T47" fmla="*/ 151 h 1002"/>
              <a:gd name="T48" fmla="*/ 385 w 484"/>
              <a:gd name="T49" fmla="*/ 151 h 1002"/>
              <a:gd name="T50" fmla="*/ 385 w 484"/>
              <a:gd name="T51" fmla="*/ 437 h 1002"/>
              <a:gd name="T52" fmla="*/ 431 w 484"/>
              <a:gd name="T53" fmla="*/ 482 h 1002"/>
              <a:gd name="T54" fmla="*/ 483 w 484"/>
              <a:gd name="T55" fmla="*/ 437 h 1002"/>
              <a:gd name="T56" fmla="*/ 483 w 484"/>
              <a:gd name="T57" fmla="*/ 113 h 1002"/>
              <a:gd name="T58" fmla="*/ 369 w 484"/>
              <a:gd name="T59" fmla="*/ 0 h 1002"/>
              <a:gd name="T60" fmla="*/ 249 w 484"/>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4" h="1002">
                <a:moveTo>
                  <a:pt x="249" y="0"/>
                </a:moveTo>
                <a:lnTo>
                  <a:pt x="249" y="0"/>
                </a:lnTo>
                <a:cubicBezTo>
                  <a:pt x="106" y="0"/>
                  <a:pt x="106" y="0"/>
                  <a:pt x="106" y="0"/>
                </a:cubicBezTo>
                <a:cubicBezTo>
                  <a:pt x="46" y="0"/>
                  <a:pt x="0" y="52"/>
                  <a:pt x="0" y="113"/>
                </a:cubicBezTo>
                <a:cubicBezTo>
                  <a:pt x="0" y="437"/>
                  <a:pt x="0" y="437"/>
                  <a:pt x="0" y="437"/>
                </a:cubicBezTo>
                <a:cubicBezTo>
                  <a:pt x="0" y="460"/>
                  <a:pt x="16" y="482"/>
                  <a:pt x="46" y="482"/>
                </a:cubicBezTo>
                <a:cubicBezTo>
                  <a:pt x="68" y="482"/>
                  <a:pt x="91" y="460"/>
                  <a:pt x="91" y="437"/>
                </a:cubicBezTo>
                <a:lnTo>
                  <a:pt x="91" y="151"/>
                </a:lnTo>
                <a:cubicBezTo>
                  <a:pt x="91" y="151"/>
                  <a:pt x="91" y="151"/>
                  <a:pt x="99" y="151"/>
                </a:cubicBezTo>
                <a:cubicBezTo>
                  <a:pt x="106" y="151"/>
                  <a:pt x="106" y="151"/>
                  <a:pt x="106" y="151"/>
                </a:cubicBezTo>
                <a:lnTo>
                  <a:pt x="113" y="151"/>
                </a:lnTo>
                <a:cubicBezTo>
                  <a:pt x="113" y="949"/>
                  <a:pt x="113" y="949"/>
                  <a:pt x="113" y="949"/>
                </a:cubicBezTo>
                <a:cubicBezTo>
                  <a:pt x="113" y="978"/>
                  <a:pt x="136" y="1001"/>
                  <a:pt x="167" y="1001"/>
                </a:cubicBezTo>
                <a:cubicBezTo>
                  <a:pt x="204" y="1001"/>
                  <a:pt x="227" y="978"/>
                  <a:pt x="227" y="949"/>
                </a:cubicBezTo>
                <a:cubicBezTo>
                  <a:pt x="227" y="482"/>
                  <a:pt x="227" y="482"/>
                  <a:pt x="227" y="482"/>
                </a:cubicBezTo>
                <a:cubicBezTo>
                  <a:pt x="227" y="474"/>
                  <a:pt x="235" y="474"/>
                  <a:pt x="235" y="474"/>
                </a:cubicBezTo>
                <a:cubicBezTo>
                  <a:pt x="241" y="474"/>
                  <a:pt x="241" y="474"/>
                  <a:pt x="241" y="474"/>
                </a:cubicBezTo>
                <a:cubicBezTo>
                  <a:pt x="249" y="474"/>
                  <a:pt x="249" y="474"/>
                  <a:pt x="249" y="482"/>
                </a:cubicBezTo>
                <a:cubicBezTo>
                  <a:pt x="249" y="949"/>
                  <a:pt x="249" y="949"/>
                  <a:pt x="249" y="949"/>
                </a:cubicBezTo>
                <a:cubicBezTo>
                  <a:pt x="249" y="978"/>
                  <a:pt x="272" y="1001"/>
                  <a:pt x="309" y="1001"/>
                </a:cubicBezTo>
                <a:cubicBezTo>
                  <a:pt x="340" y="1001"/>
                  <a:pt x="369" y="978"/>
                  <a:pt x="369" y="949"/>
                </a:cubicBezTo>
                <a:cubicBezTo>
                  <a:pt x="369" y="151"/>
                  <a:pt x="369" y="151"/>
                  <a:pt x="369" y="151"/>
                </a:cubicBezTo>
                <a:lnTo>
                  <a:pt x="369" y="151"/>
                </a:lnTo>
                <a:cubicBezTo>
                  <a:pt x="385" y="151"/>
                  <a:pt x="385" y="151"/>
                  <a:pt x="385" y="151"/>
                </a:cubicBezTo>
                <a:lnTo>
                  <a:pt x="385" y="151"/>
                </a:lnTo>
                <a:lnTo>
                  <a:pt x="385" y="437"/>
                </a:lnTo>
                <a:cubicBezTo>
                  <a:pt x="385" y="460"/>
                  <a:pt x="408" y="482"/>
                  <a:pt x="431" y="482"/>
                </a:cubicBezTo>
                <a:cubicBezTo>
                  <a:pt x="460" y="482"/>
                  <a:pt x="483" y="460"/>
                  <a:pt x="483" y="437"/>
                </a:cubicBezTo>
                <a:cubicBezTo>
                  <a:pt x="483" y="113"/>
                  <a:pt x="483" y="113"/>
                  <a:pt x="483" y="113"/>
                </a:cubicBezTo>
                <a:cubicBezTo>
                  <a:pt x="483" y="52"/>
                  <a:pt x="431" y="0"/>
                  <a:pt x="369" y="0"/>
                </a:cubicBezTo>
                <a:lnTo>
                  <a:pt x="249" y="0"/>
                </a:lnTo>
              </a:path>
            </a:pathLst>
          </a:custGeom>
          <a:solidFill>
            <a:schemeClr val="accent1"/>
          </a:solidFill>
          <a:ln>
            <a:noFill/>
          </a:ln>
          <a:effectLst/>
        </p:spPr>
        <p:txBody>
          <a:bodyPr wrap="none" anchor="ctr"/>
          <a:lstStyle/>
          <a:p>
            <a:endParaRPr lang="en-US" sz="8000" dirty="0">
              <a:latin typeface="Source Sans Pro Regular" charset="0"/>
            </a:endParaRPr>
          </a:p>
        </p:txBody>
      </p:sp>
      <p:sp>
        <p:nvSpPr>
          <p:cNvPr id="106" name="Freeform 366"/>
          <p:cNvSpPr>
            <a:spLocks noChangeArrowheads="1"/>
          </p:cNvSpPr>
          <p:nvPr/>
        </p:nvSpPr>
        <p:spPr bwMode="auto">
          <a:xfrm>
            <a:off x="6353763" y="6143913"/>
            <a:ext cx="140092" cy="147475"/>
          </a:xfrm>
          <a:custGeom>
            <a:avLst/>
            <a:gdLst>
              <a:gd name="T0" fmla="*/ 90 w 174"/>
              <a:gd name="T1" fmla="*/ 0 h 183"/>
              <a:gd name="T2" fmla="*/ 90 w 174"/>
              <a:gd name="T3" fmla="*/ 0 h 183"/>
              <a:gd name="T4" fmla="*/ 173 w 174"/>
              <a:gd name="T5" fmla="*/ 91 h 183"/>
              <a:gd name="T6" fmla="*/ 90 w 174"/>
              <a:gd name="T7" fmla="*/ 182 h 183"/>
              <a:gd name="T8" fmla="*/ 0 w 174"/>
              <a:gd name="T9" fmla="*/ 91 h 183"/>
              <a:gd name="T10" fmla="*/ 90 w 174"/>
              <a:gd name="T11" fmla="*/ 0 h 183"/>
            </a:gdLst>
            <a:ahLst/>
            <a:cxnLst>
              <a:cxn ang="0">
                <a:pos x="T0" y="T1"/>
              </a:cxn>
              <a:cxn ang="0">
                <a:pos x="T2" y="T3"/>
              </a:cxn>
              <a:cxn ang="0">
                <a:pos x="T4" y="T5"/>
              </a:cxn>
              <a:cxn ang="0">
                <a:pos x="T6" y="T7"/>
              </a:cxn>
              <a:cxn ang="0">
                <a:pos x="T8" y="T9"/>
              </a:cxn>
              <a:cxn ang="0">
                <a:pos x="T10" y="T11"/>
              </a:cxn>
            </a:cxnLst>
            <a:rect l="0" t="0" r="r" b="b"/>
            <a:pathLst>
              <a:path w="174" h="183">
                <a:moveTo>
                  <a:pt x="90" y="0"/>
                </a:moveTo>
                <a:lnTo>
                  <a:pt x="90" y="0"/>
                </a:lnTo>
                <a:cubicBezTo>
                  <a:pt x="136" y="0"/>
                  <a:pt x="173" y="46"/>
                  <a:pt x="173" y="91"/>
                </a:cubicBezTo>
                <a:cubicBezTo>
                  <a:pt x="173" y="144"/>
                  <a:pt x="136" y="182"/>
                  <a:pt x="90" y="182"/>
                </a:cubicBezTo>
                <a:cubicBezTo>
                  <a:pt x="38" y="182"/>
                  <a:pt x="0" y="144"/>
                  <a:pt x="0" y="91"/>
                </a:cubicBezTo>
                <a:cubicBezTo>
                  <a:pt x="0" y="46"/>
                  <a:pt x="38" y="0"/>
                  <a:pt x="90" y="0"/>
                </a:cubicBezTo>
              </a:path>
            </a:pathLst>
          </a:custGeom>
          <a:solidFill>
            <a:schemeClr val="accent1"/>
          </a:solidFill>
          <a:ln>
            <a:noFill/>
          </a:ln>
          <a:effectLst/>
        </p:spPr>
        <p:txBody>
          <a:bodyPr wrap="none" anchor="ctr"/>
          <a:lstStyle/>
          <a:p>
            <a:endParaRPr lang="en-US" sz="8000" dirty="0">
              <a:latin typeface="Source Sans Pro Regular" charset="0"/>
            </a:endParaRPr>
          </a:p>
        </p:txBody>
      </p:sp>
      <p:sp>
        <p:nvSpPr>
          <p:cNvPr id="107" name="Freeform 367"/>
          <p:cNvSpPr>
            <a:spLocks noChangeArrowheads="1"/>
          </p:cNvSpPr>
          <p:nvPr/>
        </p:nvSpPr>
        <p:spPr bwMode="auto">
          <a:xfrm>
            <a:off x="6914129" y="6313509"/>
            <a:ext cx="401841" cy="833231"/>
          </a:xfrm>
          <a:custGeom>
            <a:avLst/>
            <a:gdLst>
              <a:gd name="T0" fmla="*/ 257 w 483"/>
              <a:gd name="T1" fmla="*/ 0 h 1002"/>
              <a:gd name="T2" fmla="*/ 257 w 483"/>
              <a:gd name="T3" fmla="*/ 0 h 1002"/>
              <a:gd name="T4" fmla="*/ 113 w 483"/>
              <a:gd name="T5" fmla="*/ 0 h 1002"/>
              <a:gd name="T6" fmla="*/ 0 w 483"/>
              <a:gd name="T7" fmla="*/ 113 h 1002"/>
              <a:gd name="T8" fmla="*/ 0 w 483"/>
              <a:gd name="T9" fmla="*/ 437 h 1002"/>
              <a:gd name="T10" fmla="*/ 45 w 483"/>
              <a:gd name="T11" fmla="*/ 482 h 1002"/>
              <a:gd name="T12" fmla="*/ 98 w 483"/>
              <a:gd name="T13" fmla="*/ 437 h 1002"/>
              <a:gd name="T14" fmla="*/ 98 w 483"/>
              <a:gd name="T15" fmla="*/ 151 h 1002"/>
              <a:gd name="T16" fmla="*/ 98 w 483"/>
              <a:gd name="T17" fmla="*/ 151 h 1002"/>
              <a:gd name="T18" fmla="*/ 113 w 483"/>
              <a:gd name="T19" fmla="*/ 151 h 1002"/>
              <a:gd name="T20" fmla="*/ 113 w 483"/>
              <a:gd name="T21" fmla="*/ 151 h 1002"/>
              <a:gd name="T22" fmla="*/ 113 w 483"/>
              <a:gd name="T23" fmla="*/ 949 h 1002"/>
              <a:gd name="T24" fmla="*/ 173 w 483"/>
              <a:gd name="T25" fmla="*/ 1001 h 1002"/>
              <a:gd name="T26" fmla="*/ 234 w 483"/>
              <a:gd name="T27" fmla="*/ 949 h 1002"/>
              <a:gd name="T28" fmla="*/ 234 w 483"/>
              <a:gd name="T29" fmla="*/ 482 h 1002"/>
              <a:gd name="T30" fmla="*/ 241 w 483"/>
              <a:gd name="T31" fmla="*/ 474 h 1002"/>
              <a:gd name="T32" fmla="*/ 249 w 483"/>
              <a:gd name="T33" fmla="*/ 474 h 1002"/>
              <a:gd name="T34" fmla="*/ 257 w 483"/>
              <a:gd name="T35" fmla="*/ 482 h 1002"/>
              <a:gd name="T36" fmla="*/ 257 w 483"/>
              <a:gd name="T37" fmla="*/ 949 h 1002"/>
              <a:gd name="T38" fmla="*/ 317 w 483"/>
              <a:gd name="T39" fmla="*/ 1001 h 1002"/>
              <a:gd name="T40" fmla="*/ 369 w 483"/>
              <a:gd name="T41" fmla="*/ 949 h 1002"/>
              <a:gd name="T42" fmla="*/ 369 w 483"/>
              <a:gd name="T43" fmla="*/ 151 h 1002"/>
              <a:gd name="T44" fmla="*/ 377 w 483"/>
              <a:gd name="T45" fmla="*/ 151 h 1002"/>
              <a:gd name="T46" fmla="*/ 385 w 483"/>
              <a:gd name="T47" fmla="*/ 151 h 1002"/>
              <a:gd name="T48" fmla="*/ 392 w 483"/>
              <a:gd name="T49" fmla="*/ 151 h 1002"/>
              <a:gd name="T50" fmla="*/ 392 w 483"/>
              <a:gd name="T51" fmla="*/ 437 h 1002"/>
              <a:gd name="T52" fmla="*/ 437 w 483"/>
              <a:gd name="T53" fmla="*/ 482 h 1002"/>
              <a:gd name="T54" fmla="*/ 482 w 483"/>
              <a:gd name="T55" fmla="*/ 437 h 1002"/>
              <a:gd name="T56" fmla="*/ 482 w 483"/>
              <a:gd name="T57" fmla="*/ 113 h 1002"/>
              <a:gd name="T58" fmla="*/ 377 w 483"/>
              <a:gd name="T59" fmla="*/ 0 h 1002"/>
              <a:gd name="T60" fmla="*/ 257 w 483"/>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3" h="1002">
                <a:moveTo>
                  <a:pt x="257" y="0"/>
                </a:moveTo>
                <a:lnTo>
                  <a:pt x="257" y="0"/>
                </a:lnTo>
                <a:cubicBezTo>
                  <a:pt x="113" y="0"/>
                  <a:pt x="113" y="0"/>
                  <a:pt x="113" y="0"/>
                </a:cubicBezTo>
                <a:cubicBezTo>
                  <a:pt x="53" y="0"/>
                  <a:pt x="0" y="52"/>
                  <a:pt x="0" y="113"/>
                </a:cubicBezTo>
                <a:cubicBezTo>
                  <a:pt x="0" y="437"/>
                  <a:pt x="0" y="437"/>
                  <a:pt x="0" y="437"/>
                </a:cubicBezTo>
                <a:cubicBezTo>
                  <a:pt x="0" y="460"/>
                  <a:pt x="23" y="482"/>
                  <a:pt x="45" y="482"/>
                </a:cubicBezTo>
                <a:cubicBezTo>
                  <a:pt x="76" y="482"/>
                  <a:pt x="98" y="460"/>
                  <a:pt x="98" y="437"/>
                </a:cubicBezTo>
                <a:lnTo>
                  <a:pt x="98" y="151"/>
                </a:lnTo>
                <a:lnTo>
                  <a:pt x="98" y="151"/>
                </a:lnTo>
                <a:cubicBezTo>
                  <a:pt x="113" y="151"/>
                  <a:pt x="113" y="151"/>
                  <a:pt x="113" y="151"/>
                </a:cubicBezTo>
                <a:lnTo>
                  <a:pt x="113" y="151"/>
                </a:lnTo>
                <a:cubicBezTo>
                  <a:pt x="113" y="949"/>
                  <a:pt x="113" y="949"/>
                  <a:pt x="113" y="949"/>
                </a:cubicBezTo>
                <a:cubicBezTo>
                  <a:pt x="113" y="978"/>
                  <a:pt x="144" y="1001"/>
                  <a:pt x="173" y="1001"/>
                </a:cubicBezTo>
                <a:cubicBezTo>
                  <a:pt x="204" y="1001"/>
                  <a:pt x="234" y="978"/>
                  <a:pt x="234" y="949"/>
                </a:cubicBezTo>
                <a:cubicBezTo>
                  <a:pt x="234" y="482"/>
                  <a:pt x="234" y="482"/>
                  <a:pt x="234" y="482"/>
                </a:cubicBezTo>
                <a:cubicBezTo>
                  <a:pt x="234" y="474"/>
                  <a:pt x="234" y="474"/>
                  <a:pt x="241" y="474"/>
                </a:cubicBezTo>
                <a:cubicBezTo>
                  <a:pt x="249" y="474"/>
                  <a:pt x="249" y="474"/>
                  <a:pt x="249" y="474"/>
                </a:cubicBezTo>
                <a:cubicBezTo>
                  <a:pt x="249" y="474"/>
                  <a:pt x="257" y="474"/>
                  <a:pt x="257" y="482"/>
                </a:cubicBezTo>
                <a:cubicBezTo>
                  <a:pt x="257" y="949"/>
                  <a:pt x="257" y="949"/>
                  <a:pt x="257" y="949"/>
                </a:cubicBezTo>
                <a:cubicBezTo>
                  <a:pt x="257" y="978"/>
                  <a:pt x="278" y="1001"/>
                  <a:pt x="317" y="1001"/>
                </a:cubicBezTo>
                <a:cubicBezTo>
                  <a:pt x="346" y="1001"/>
                  <a:pt x="369" y="978"/>
                  <a:pt x="369" y="949"/>
                </a:cubicBezTo>
                <a:cubicBezTo>
                  <a:pt x="369" y="151"/>
                  <a:pt x="369" y="151"/>
                  <a:pt x="369" y="151"/>
                </a:cubicBezTo>
                <a:lnTo>
                  <a:pt x="377" y="151"/>
                </a:lnTo>
                <a:cubicBezTo>
                  <a:pt x="385" y="151"/>
                  <a:pt x="385" y="151"/>
                  <a:pt x="385" y="151"/>
                </a:cubicBezTo>
                <a:cubicBezTo>
                  <a:pt x="392" y="151"/>
                  <a:pt x="392" y="151"/>
                  <a:pt x="392" y="151"/>
                </a:cubicBezTo>
                <a:lnTo>
                  <a:pt x="392" y="437"/>
                </a:lnTo>
                <a:cubicBezTo>
                  <a:pt x="392" y="460"/>
                  <a:pt x="414" y="482"/>
                  <a:pt x="437" y="482"/>
                </a:cubicBezTo>
                <a:cubicBezTo>
                  <a:pt x="467" y="482"/>
                  <a:pt x="482" y="460"/>
                  <a:pt x="482" y="437"/>
                </a:cubicBezTo>
                <a:cubicBezTo>
                  <a:pt x="482" y="113"/>
                  <a:pt x="482" y="113"/>
                  <a:pt x="482" y="113"/>
                </a:cubicBezTo>
                <a:cubicBezTo>
                  <a:pt x="482" y="52"/>
                  <a:pt x="437" y="0"/>
                  <a:pt x="377" y="0"/>
                </a:cubicBezTo>
                <a:lnTo>
                  <a:pt x="257" y="0"/>
                </a:lnTo>
              </a:path>
            </a:pathLst>
          </a:custGeom>
          <a:solidFill>
            <a:schemeClr val="bg1">
              <a:lumMod val="85000"/>
            </a:schemeClr>
          </a:solidFill>
          <a:ln>
            <a:noFill/>
          </a:ln>
          <a:effectLst/>
        </p:spPr>
        <p:txBody>
          <a:bodyPr wrap="none" anchor="ctr"/>
          <a:lstStyle/>
          <a:p>
            <a:endParaRPr lang="en-US" sz="8000" dirty="0">
              <a:latin typeface="Source Sans Pro Regular" charset="0"/>
            </a:endParaRPr>
          </a:p>
        </p:txBody>
      </p:sp>
      <p:sp>
        <p:nvSpPr>
          <p:cNvPr id="108" name="Freeform 368"/>
          <p:cNvSpPr>
            <a:spLocks noChangeArrowheads="1"/>
          </p:cNvSpPr>
          <p:nvPr/>
        </p:nvSpPr>
        <p:spPr bwMode="auto">
          <a:xfrm>
            <a:off x="7024390" y="6143913"/>
            <a:ext cx="143777" cy="147475"/>
          </a:xfrm>
          <a:custGeom>
            <a:avLst/>
            <a:gdLst>
              <a:gd name="T0" fmla="*/ 83 w 175"/>
              <a:gd name="T1" fmla="*/ 0 h 183"/>
              <a:gd name="T2" fmla="*/ 83 w 175"/>
              <a:gd name="T3" fmla="*/ 0 h 183"/>
              <a:gd name="T4" fmla="*/ 174 w 175"/>
              <a:gd name="T5" fmla="*/ 91 h 183"/>
              <a:gd name="T6" fmla="*/ 83 w 175"/>
              <a:gd name="T7" fmla="*/ 182 h 183"/>
              <a:gd name="T8" fmla="*/ 0 w 175"/>
              <a:gd name="T9" fmla="*/ 91 h 183"/>
              <a:gd name="T10" fmla="*/ 83 w 175"/>
              <a:gd name="T11" fmla="*/ 0 h 183"/>
            </a:gdLst>
            <a:ahLst/>
            <a:cxnLst>
              <a:cxn ang="0">
                <a:pos x="T0" y="T1"/>
              </a:cxn>
              <a:cxn ang="0">
                <a:pos x="T2" y="T3"/>
              </a:cxn>
              <a:cxn ang="0">
                <a:pos x="T4" y="T5"/>
              </a:cxn>
              <a:cxn ang="0">
                <a:pos x="T6" y="T7"/>
              </a:cxn>
              <a:cxn ang="0">
                <a:pos x="T8" y="T9"/>
              </a:cxn>
              <a:cxn ang="0">
                <a:pos x="T10" y="T11"/>
              </a:cxn>
            </a:cxnLst>
            <a:rect l="0" t="0" r="r" b="b"/>
            <a:pathLst>
              <a:path w="175" h="183">
                <a:moveTo>
                  <a:pt x="83" y="0"/>
                </a:moveTo>
                <a:lnTo>
                  <a:pt x="83" y="0"/>
                </a:lnTo>
                <a:cubicBezTo>
                  <a:pt x="136" y="0"/>
                  <a:pt x="174" y="46"/>
                  <a:pt x="174" y="91"/>
                </a:cubicBezTo>
                <a:cubicBezTo>
                  <a:pt x="174" y="144"/>
                  <a:pt x="136" y="182"/>
                  <a:pt x="83" y="182"/>
                </a:cubicBezTo>
                <a:cubicBezTo>
                  <a:pt x="38" y="182"/>
                  <a:pt x="0" y="144"/>
                  <a:pt x="0" y="91"/>
                </a:cubicBezTo>
                <a:cubicBezTo>
                  <a:pt x="0" y="46"/>
                  <a:pt x="38" y="0"/>
                  <a:pt x="83" y="0"/>
                </a:cubicBezTo>
              </a:path>
            </a:pathLst>
          </a:custGeom>
          <a:solidFill>
            <a:schemeClr val="bg1">
              <a:lumMod val="85000"/>
            </a:schemeClr>
          </a:solidFill>
          <a:ln>
            <a:noFill/>
          </a:ln>
          <a:effectLst/>
        </p:spPr>
        <p:txBody>
          <a:bodyPr wrap="none" anchor="ctr"/>
          <a:lstStyle/>
          <a:p>
            <a:endParaRPr lang="en-US" sz="8000" dirty="0">
              <a:latin typeface="Source Sans Pro Regular" charset="0"/>
            </a:endParaRPr>
          </a:p>
        </p:txBody>
      </p:sp>
      <p:sp>
        <p:nvSpPr>
          <p:cNvPr id="109" name="Freeform 369"/>
          <p:cNvSpPr>
            <a:spLocks noChangeArrowheads="1"/>
          </p:cNvSpPr>
          <p:nvPr/>
        </p:nvSpPr>
        <p:spPr bwMode="auto">
          <a:xfrm>
            <a:off x="7607215" y="6313509"/>
            <a:ext cx="401841" cy="833231"/>
          </a:xfrm>
          <a:custGeom>
            <a:avLst/>
            <a:gdLst>
              <a:gd name="T0" fmla="*/ 248 w 484"/>
              <a:gd name="T1" fmla="*/ 0 h 1002"/>
              <a:gd name="T2" fmla="*/ 248 w 484"/>
              <a:gd name="T3" fmla="*/ 0 h 1002"/>
              <a:gd name="T4" fmla="*/ 114 w 484"/>
              <a:gd name="T5" fmla="*/ 0 h 1002"/>
              <a:gd name="T6" fmla="*/ 0 w 484"/>
              <a:gd name="T7" fmla="*/ 113 h 1002"/>
              <a:gd name="T8" fmla="*/ 0 w 484"/>
              <a:gd name="T9" fmla="*/ 437 h 1002"/>
              <a:gd name="T10" fmla="*/ 46 w 484"/>
              <a:gd name="T11" fmla="*/ 482 h 1002"/>
              <a:gd name="T12" fmla="*/ 91 w 484"/>
              <a:gd name="T13" fmla="*/ 437 h 1002"/>
              <a:gd name="T14" fmla="*/ 91 w 484"/>
              <a:gd name="T15" fmla="*/ 151 h 1002"/>
              <a:gd name="T16" fmla="*/ 98 w 484"/>
              <a:gd name="T17" fmla="*/ 151 h 1002"/>
              <a:gd name="T18" fmla="*/ 106 w 484"/>
              <a:gd name="T19" fmla="*/ 151 h 1002"/>
              <a:gd name="T20" fmla="*/ 114 w 484"/>
              <a:gd name="T21" fmla="*/ 151 h 1002"/>
              <a:gd name="T22" fmla="*/ 114 w 484"/>
              <a:gd name="T23" fmla="*/ 949 h 1002"/>
              <a:gd name="T24" fmla="*/ 174 w 484"/>
              <a:gd name="T25" fmla="*/ 1001 h 1002"/>
              <a:gd name="T26" fmla="*/ 234 w 484"/>
              <a:gd name="T27" fmla="*/ 949 h 1002"/>
              <a:gd name="T28" fmla="*/ 234 w 484"/>
              <a:gd name="T29" fmla="*/ 482 h 1002"/>
              <a:gd name="T30" fmla="*/ 234 w 484"/>
              <a:gd name="T31" fmla="*/ 474 h 1002"/>
              <a:gd name="T32" fmla="*/ 248 w 484"/>
              <a:gd name="T33" fmla="*/ 474 h 1002"/>
              <a:gd name="T34" fmla="*/ 248 w 484"/>
              <a:gd name="T35" fmla="*/ 482 h 1002"/>
              <a:gd name="T36" fmla="*/ 248 w 484"/>
              <a:gd name="T37" fmla="*/ 949 h 1002"/>
              <a:gd name="T38" fmla="*/ 310 w 484"/>
              <a:gd name="T39" fmla="*/ 1001 h 1002"/>
              <a:gd name="T40" fmla="*/ 369 w 484"/>
              <a:gd name="T41" fmla="*/ 949 h 1002"/>
              <a:gd name="T42" fmla="*/ 369 w 484"/>
              <a:gd name="T43" fmla="*/ 151 h 1002"/>
              <a:gd name="T44" fmla="*/ 376 w 484"/>
              <a:gd name="T45" fmla="*/ 151 h 1002"/>
              <a:gd name="T46" fmla="*/ 384 w 484"/>
              <a:gd name="T47" fmla="*/ 151 h 1002"/>
              <a:gd name="T48" fmla="*/ 392 w 484"/>
              <a:gd name="T49" fmla="*/ 151 h 1002"/>
              <a:gd name="T50" fmla="*/ 392 w 484"/>
              <a:gd name="T51" fmla="*/ 437 h 1002"/>
              <a:gd name="T52" fmla="*/ 437 w 484"/>
              <a:gd name="T53" fmla="*/ 482 h 1002"/>
              <a:gd name="T54" fmla="*/ 483 w 484"/>
              <a:gd name="T55" fmla="*/ 437 h 1002"/>
              <a:gd name="T56" fmla="*/ 483 w 484"/>
              <a:gd name="T57" fmla="*/ 113 h 1002"/>
              <a:gd name="T58" fmla="*/ 369 w 484"/>
              <a:gd name="T59" fmla="*/ 0 h 1002"/>
              <a:gd name="T60" fmla="*/ 248 w 484"/>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4" h="1002">
                <a:moveTo>
                  <a:pt x="248" y="0"/>
                </a:moveTo>
                <a:lnTo>
                  <a:pt x="248" y="0"/>
                </a:lnTo>
                <a:cubicBezTo>
                  <a:pt x="114" y="0"/>
                  <a:pt x="114" y="0"/>
                  <a:pt x="114" y="0"/>
                </a:cubicBezTo>
                <a:cubicBezTo>
                  <a:pt x="52" y="0"/>
                  <a:pt x="0" y="52"/>
                  <a:pt x="0" y="113"/>
                </a:cubicBezTo>
                <a:cubicBezTo>
                  <a:pt x="0" y="437"/>
                  <a:pt x="0" y="437"/>
                  <a:pt x="0" y="437"/>
                </a:cubicBezTo>
                <a:cubicBezTo>
                  <a:pt x="0" y="460"/>
                  <a:pt x="23" y="482"/>
                  <a:pt x="46" y="482"/>
                </a:cubicBezTo>
                <a:cubicBezTo>
                  <a:pt x="75" y="482"/>
                  <a:pt x="91" y="460"/>
                  <a:pt x="91" y="437"/>
                </a:cubicBezTo>
                <a:lnTo>
                  <a:pt x="91" y="151"/>
                </a:lnTo>
                <a:lnTo>
                  <a:pt x="98" y="151"/>
                </a:lnTo>
                <a:cubicBezTo>
                  <a:pt x="106" y="151"/>
                  <a:pt x="106" y="151"/>
                  <a:pt x="106" y="151"/>
                </a:cubicBezTo>
                <a:cubicBezTo>
                  <a:pt x="114" y="151"/>
                  <a:pt x="114" y="151"/>
                  <a:pt x="114" y="151"/>
                </a:cubicBezTo>
                <a:cubicBezTo>
                  <a:pt x="114" y="949"/>
                  <a:pt x="114" y="949"/>
                  <a:pt x="114" y="949"/>
                </a:cubicBezTo>
                <a:cubicBezTo>
                  <a:pt x="114" y="978"/>
                  <a:pt x="136" y="1001"/>
                  <a:pt x="174" y="1001"/>
                </a:cubicBezTo>
                <a:cubicBezTo>
                  <a:pt x="203" y="1001"/>
                  <a:pt x="234" y="978"/>
                  <a:pt x="234" y="949"/>
                </a:cubicBezTo>
                <a:cubicBezTo>
                  <a:pt x="234" y="482"/>
                  <a:pt x="234" y="482"/>
                  <a:pt x="234" y="482"/>
                </a:cubicBezTo>
                <a:cubicBezTo>
                  <a:pt x="234" y="474"/>
                  <a:pt x="234" y="474"/>
                  <a:pt x="234" y="474"/>
                </a:cubicBezTo>
                <a:cubicBezTo>
                  <a:pt x="248" y="474"/>
                  <a:pt x="248" y="474"/>
                  <a:pt x="248" y="474"/>
                </a:cubicBezTo>
                <a:cubicBezTo>
                  <a:pt x="248" y="474"/>
                  <a:pt x="248" y="474"/>
                  <a:pt x="248" y="482"/>
                </a:cubicBezTo>
                <a:cubicBezTo>
                  <a:pt x="248" y="949"/>
                  <a:pt x="248" y="949"/>
                  <a:pt x="248" y="949"/>
                </a:cubicBezTo>
                <a:cubicBezTo>
                  <a:pt x="248" y="978"/>
                  <a:pt x="279" y="1001"/>
                  <a:pt x="310" y="1001"/>
                </a:cubicBezTo>
                <a:cubicBezTo>
                  <a:pt x="347" y="1001"/>
                  <a:pt x="369" y="978"/>
                  <a:pt x="369" y="949"/>
                </a:cubicBezTo>
                <a:cubicBezTo>
                  <a:pt x="369" y="151"/>
                  <a:pt x="369" y="151"/>
                  <a:pt x="369" y="151"/>
                </a:cubicBezTo>
                <a:cubicBezTo>
                  <a:pt x="369" y="151"/>
                  <a:pt x="369" y="151"/>
                  <a:pt x="376" y="151"/>
                </a:cubicBezTo>
                <a:cubicBezTo>
                  <a:pt x="384" y="151"/>
                  <a:pt x="384" y="151"/>
                  <a:pt x="384" y="151"/>
                </a:cubicBezTo>
                <a:lnTo>
                  <a:pt x="392" y="151"/>
                </a:lnTo>
                <a:lnTo>
                  <a:pt x="392" y="437"/>
                </a:lnTo>
                <a:cubicBezTo>
                  <a:pt x="392" y="460"/>
                  <a:pt x="407" y="482"/>
                  <a:pt x="437" y="482"/>
                </a:cubicBezTo>
                <a:cubicBezTo>
                  <a:pt x="460" y="482"/>
                  <a:pt x="483" y="460"/>
                  <a:pt x="483" y="437"/>
                </a:cubicBezTo>
                <a:cubicBezTo>
                  <a:pt x="483" y="113"/>
                  <a:pt x="483" y="113"/>
                  <a:pt x="483" y="113"/>
                </a:cubicBezTo>
                <a:cubicBezTo>
                  <a:pt x="483" y="52"/>
                  <a:pt x="437" y="0"/>
                  <a:pt x="369" y="0"/>
                </a:cubicBezTo>
                <a:lnTo>
                  <a:pt x="248" y="0"/>
                </a:lnTo>
              </a:path>
            </a:pathLst>
          </a:custGeom>
          <a:solidFill>
            <a:schemeClr val="bg1">
              <a:lumMod val="85000"/>
            </a:schemeClr>
          </a:solidFill>
          <a:ln>
            <a:noFill/>
          </a:ln>
          <a:effectLst/>
        </p:spPr>
        <p:txBody>
          <a:bodyPr wrap="none" anchor="ctr"/>
          <a:lstStyle/>
          <a:p>
            <a:endParaRPr lang="en-US" sz="8000" dirty="0">
              <a:latin typeface="Source Sans Pro Regular" charset="0"/>
            </a:endParaRPr>
          </a:p>
        </p:txBody>
      </p:sp>
      <p:sp>
        <p:nvSpPr>
          <p:cNvPr id="110" name="Freeform 370"/>
          <p:cNvSpPr>
            <a:spLocks noChangeArrowheads="1"/>
          </p:cNvSpPr>
          <p:nvPr/>
        </p:nvSpPr>
        <p:spPr bwMode="auto">
          <a:xfrm>
            <a:off x="7732561" y="6143913"/>
            <a:ext cx="147465" cy="147475"/>
          </a:xfrm>
          <a:custGeom>
            <a:avLst/>
            <a:gdLst>
              <a:gd name="T0" fmla="*/ 91 w 182"/>
              <a:gd name="T1" fmla="*/ 0 h 183"/>
              <a:gd name="T2" fmla="*/ 91 w 182"/>
              <a:gd name="T3" fmla="*/ 0 h 183"/>
              <a:gd name="T4" fmla="*/ 181 w 182"/>
              <a:gd name="T5" fmla="*/ 91 h 183"/>
              <a:gd name="T6" fmla="*/ 91 w 182"/>
              <a:gd name="T7" fmla="*/ 182 h 183"/>
              <a:gd name="T8" fmla="*/ 0 w 182"/>
              <a:gd name="T9" fmla="*/ 91 h 183"/>
              <a:gd name="T10" fmla="*/ 91 w 182"/>
              <a:gd name="T11" fmla="*/ 0 h 183"/>
            </a:gdLst>
            <a:ahLst/>
            <a:cxnLst>
              <a:cxn ang="0">
                <a:pos x="T0" y="T1"/>
              </a:cxn>
              <a:cxn ang="0">
                <a:pos x="T2" y="T3"/>
              </a:cxn>
              <a:cxn ang="0">
                <a:pos x="T4" y="T5"/>
              </a:cxn>
              <a:cxn ang="0">
                <a:pos x="T6" y="T7"/>
              </a:cxn>
              <a:cxn ang="0">
                <a:pos x="T8" y="T9"/>
              </a:cxn>
              <a:cxn ang="0">
                <a:pos x="T10" y="T11"/>
              </a:cxn>
            </a:cxnLst>
            <a:rect l="0" t="0" r="r" b="b"/>
            <a:pathLst>
              <a:path w="182" h="183">
                <a:moveTo>
                  <a:pt x="91" y="0"/>
                </a:moveTo>
                <a:lnTo>
                  <a:pt x="91" y="0"/>
                </a:lnTo>
                <a:cubicBezTo>
                  <a:pt x="143" y="0"/>
                  <a:pt x="181" y="46"/>
                  <a:pt x="181" y="91"/>
                </a:cubicBezTo>
                <a:cubicBezTo>
                  <a:pt x="181" y="144"/>
                  <a:pt x="143" y="182"/>
                  <a:pt x="91" y="182"/>
                </a:cubicBezTo>
                <a:cubicBezTo>
                  <a:pt x="45" y="182"/>
                  <a:pt x="0" y="144"/>
                  <a:pt x="0" y="91"/>
                </a:cubicBezTo>
                <a:cubicBezTo>
                  <a:pt x="0" y="46"/>
                  <a:pt x="45" y="0"/>
                  <a:pt x="91" y="0"/>
                </a:cubicBezTo>
              </a:path>
            </a:pathLst>
          </a:custGeom>
          <a:solidFill>
            <a:schemeClr val="bg1">
              <a:lumMod val="85000"/>
            </a:schemeClr>
          </a:solidFill>
          <a:ln>
            <a:noFill/>
          </a:ln>
          <a:effectLst/>
        </p:spPr>
        <p:txBody>
          <a:bodyPr wrap="none" anchor="ctr"/>
          <a:lstStyle/>
          <a:p>
            <a:endParaRPr lang="en-US" sz="8000" dirty="0">
              <a:latin typeface="Source Sans Pro Regular" charset="0"/>
            </a:endParaRPr>
          </a:p>
        </p:txBody>
      </p:sp>
      <p:sp>
        <p:nvSpPr>
          <p:cNvPr id="111" name="Freeform 371"/>
          <p:cNvSpPr>
            <a:spLocks noChangeArrowheads="1"/>
          </p:cNvSpPr>
          <p:nvPr/>
        </p:nvSpPr>
        <p:spPr bwMode="auto">
          <a:xfrm>
            <a:off x="8296613" y="6313509"/>
            <a:ext cx="401841" cy="833231"/>
          </a:xfrm>
          <a:custGeom>
            <a:avLst/>
            <a:gdLst>
              <a:gd name="T0" fmla="*/ 249 w 483"/>
              <a:gd name="T1" fmla="*/ 0 h 1002"/>
              <a:gd name="T2" fmla="*/ 249 w 483"/>
              <a:gd name="T3" fmla="*/ 0 h 1002"/>
              <a:gd name="T4" fmla="*/ 106 w 483"/>
              <a:gd name="T5" fmla="*/ 0 h 1002"/>
              <a:gd name="T6" fmla="*/ 0 w 483"/>
              <a:gd name="T7" fmla="*/ 113 h 1002"/>
              <a:gd name="T8" fmla="*/ 0 w 483"/>
              <a:gd name="T9" fmla="*/ 437 h 1002"/>
              <a:gd name="T10" fmla="*/ 45 w 483"/>
              <a:gd name="T11" fmla="*/ 482 h 1002"/>
              <a:gd name="T12" fmla="*/ 90 w 483"/>
              <a:gd name="T13" fmla="*/ 437 h 1002"/>
              <a:gd name="T14" fmla="*/ 90 w 483"/>
              <a:gd name="T15" fmla="*/ 151 h 1002"/>
              <a:gd name="T16" fmla="*/ 98 w 483"/>
              <a:gd name="T17" fmla="*/ 151 h 1002"/>
              <a:gd name="T18" fmla="*/ 106 w 483"/>
              <a:gd name="T19" fmla="*/ 151 h 1002"/>
              <a:gd name="T20" fmla="*/ 113 w 483"/>
              <a:gd name="T21" fmla="*/ 151 h 1002"/>
              <a:gd name="T22" fmla="*/ 113 w 483"/>
              <a:gd name="T23" fmla="*/ 949 h 1002"/>
              <a:gd name="T24" fmla="*/ 173 w 483"/>
              <a:gd name="T25" fmla="*/ 1001 h 1002"/>
              <a:gd name="T26" fmla="*/ 226 w 483"/>
              <a:gd name="T27" fmla="*/ 949 h 1002"/>
              <a:gd name="T28" fmla="*/ 226 w 483"/>
              <a:gd name="T29" fmla="*/ 482 h 1002"/>
              <a:gd name="T30" fmla="*/ 234 w 483"/>
              <a:gd name="T31" fmla="*/ 474 h 1002"/>
              <a:gd name="T32" fmla="*/ 241 w 483"/>
              <a:gd name="T33" fmla="*/ 474 h 1002"/>
              <a:gd name="T34" fmla="*/ 249 w 483"/>
              <a:gd name="T35" fmla="*/ 482 h 1002"/>
              <a:gd name="T36" fmla="*/ 249 w 483"/>
              <a:gd name="T37" fmla="*/ 949 h 1002"/>
              <a:gd name="T38" fmla="*/ 309 w 483"/>
              <a:gd name="T39" fmla="*/ 1001 h 1002"/>
              <a:gd name="T40" fmla="*/ 369 w 483"/>
              <a:gd name="T41" fmla="*/ 949 h 1002"/>
              <a:gd name="T42" fmla="*/ 369 w 483"/>
              <a:gd name="T43" fmla="*/ 151 h 1002"/>
              <a:gd name="T44" fmla="*/ 377 w 483"/>
              <a:gd name="T45" fmla="*/ 151 h 1002"/>
              <a:gd name="T46" fmla="*/ 385 w 483"/>
              <a:gd name="T47" fmla="*/ 151 h 1002"/>
              <a:gd name="T48" fmla="*/ 385 w 483"/>
              <a:gd name="T49" fmla="*/ 151 h 1002"/>
              <a:gd name="T50" fmla="*/ 385 w 483"/>
              <a:gd name="T51" fmla="*/ 437 h 1002"/>
              <a:gd name="T52" fmla="*/ 437 w 483"/>
              <a:gd name="T53" fmla="*/ 482 h 1002"/>
              <a:gd name="T54" fmla="*/ 482 w 483"/>
              <a:gd name="T55" fmla="*/ 437 h 1002"/>
              <a:gd name="T56" fmla="*/ 482 w 483"/>
              <a:gd name="T57" fmla="*/ 113 h 1002"/>
              <a:gd name="T58" fmla="*/ 369 w 483"/>
              <a:gd name="T59" fmla="*/ 0 h 1002"/>
              <a:gd name="T60" fmla="*/ 249 w 483"/>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3" h="1002">
                <a:moveTo>
                  <a:pt x="249" y="0"/>
                </a:moveTo>
                <a:lnTo>
                  <a:pt x="249" y="0"/>
                </a:lnTo>
                <a:cubicBezTo>
                  <a:pt x="106" y="0"/>
                  <a:pt x="106" y="0"/>
                  <a:pt x="106" y="0"/>
                </a:cubicBezTo>
                <a:cubicBezTo>
                  <a:pt x="45" y="0"/>
                  <a:pt x="0" y="52"/>
                  <a:pt x="0" y="113"/>
                </a:cubicBezTo>
                <a:cubicBezTo>
                  <a:pt x="0" y="437"/>
                  <a:pt x="0" y="437"/>
                  <a:pt x="0" y="437"/>
                </a:cubicBezTo>
                <a:cubicBezTo>
                  <a:pt x="0" y="460"/>
                  <a:pt x="22" y="482"/>
                  <a:pt x="45" y="482"/>
                </a:cubicBezTo>
                <a:cubicBezTo>
                  <a:pt x="68" y="482"/>
                  <a:pt x="90" y="460"/>
                  <a:pt x="90" y="437"/>
                </a:cubicBezTo>
                <a:lnTo>
                  <a:pt x="90" y="151"/>
                </a:lnTo>
                <a:cubicBezTo>
                  <a:pt x="90" y="151"/>
                  <a:pt x="90" y="151"/>
                  <a:pt x="98" y="151"/>
                </a:cubicBezTo>
                <a:cubicBezTo>
                  <a:pt x="106" y="151"/>
                  <a:pt x="106" y="151"/>
                  <a:pt x="106" y="151"/>
                </a:cubicBezTo>
                <a:lnTo>
                  <a:pt x="113" y="151"/>
                </a:lnTo>
                <a:cubicBezTo>
                  <a:pt x="113" y="949"/>
                  <a:pt x="113" y="949"/>
                  <a:pt x="113" y="949"/>
                </a:cubicBezTo>
                <a:cubicBezTo>
                  <a:pt x="113" y="978"/>
                  <a:pt x="136" y="1001"/>
                  <a:pt x="173" y="1001"/>
                </a:cubicBezTo>
                <a:cubicBezTo>
                  <a:pt x="204" y="1001"/>
                  <a:pt x="226" y="978"/>
                  <a:pt x="226" y="949"/>
                </a:cubicBezTo>
                <a:cubicBezTo>
                  <a:pt x="226" y="482"/>
                  <a:pt x="226" y="482"/>
                  <a:pt x="226" y="482"/>
                </a:cubicBezTo>
                <a:cubicBezTo>
                  <a:pt x="226" y="474"/>
                  <a:pt x="234" y="474"/>
                  <a:pt x="234" y="474"/>
                </a:cubicBezTo>
                <a:cubicBezTo>
                  <a:pt x="241" y="474"/>
                  <a:pt x="241" y="474"/>
                  <a:pt x="241" y="474"/>
                </a:cubicBezTo>
                <a:cubicBezTo>
                  <a:pt x="249" y="474"/>
                  <a:pt x="249" y="474"/>
                  <a:pt x="249" y="482"/>
                </a:cubicBezTo>
                <a:cubicBezTo>
                  <a:pt x="249" y="949"/>
                  <a:pt x="249" y="949"/>
                  <a:pt x="249" y="949"/>
                </a:cubicBezTo>
                <a:cubicBezTo>
                  <a:pt x="249" y="978"/>
                  <a:pt x="278" y="1001"/>
                  <a:pt x="309" y="1001"/>
                </a:cubicBezTo>
                <a:cubicBezTo>
                  <a:pt x="339" y="1001"/>
                  <a:pt x="369" y="978"/>
                  <a:pt x="369" y="949"/>
                </a:cubicBezTo>
                <a:cubicBezTo>
                  <a:pt x="369" y="151"/>
                  <a:pt x="369" y="151"/>
                  <a:pt x="369" y="151"/>
                </a:cubicBezTo>
                <a:cubicBezTo>
                  <a:pt x="369" y="151"/>
                  <a:pt x="369" y="151"/>
                  <a:pt x="377" y="151"/>
                </a:cubicBezTo>
                <a:cubicBezTo>
                  <a:pt x="385" y="151"/>
                  <a:pt x="385" y="151"/>
                  <a:pt x="385" y="151"/>
                </a:cubicBezTo>
                <a:lnTo>
                  <a:pt x="385" y="151"/>
                </a:lnTo>
                <a:lnTo>
                  <a:pt x="385" y="437"/>
                </a:lnTo>
                <a:cubicBezTo>
                  <a:pt x="385" y="460"/>
                  <a:pt x="407" y="482"/>
                  <a:pt x="437" y="482"/>
                </a:cubicBezTo>
                <a:cubicBezTo>
                  <a:pt x="459" y="482"/>
                  <a:pt x="482" y="460"/>
                  <a:pt x="482" y="437"/>
                </a:cubicBezTo>
                <a:cubicBezTo>
                  <a:pt x="482" y="113"/>
                  <a:pt x="482" y="113"/>
                  <a:pt x="482" y="113"/>
                </a:cubicBezTo>
                <a:cubicBezTo>
                  <a:pt x="482" y="52"/>
                  <a:pt x="429" y="0"/>
                  <a:pt x="369" y="0"/>
                </a:cubicBezTo>
                <a:lnTo>
                  <a:pt x="249" y="0"/>
                </a:lnTo>
              </a:path>
            </a:pathLst>
          </a:custGeom>
          <a:solidFill>
            <a:schemeClr val="bg1">
              <a:lumMod val="85000"/>
            </a:schemeClr>
          </a:solidFill>
          <a:ln>
            <a:noFill/>
          </a:ln>
          <a:effectLst/>
        </p:spPr>
        <p:txBody>
          <a:bodyPr wrap="none" anchor="ctr"/>
          <a:lstStyle/>
          <a:p>
            <a:endParaRPr lang="en-US" sz="8000" dirty="0">
              <a:latin typeface="Source Sans Pro Regular" charset="0"/>
            </a:endParaRPr>
          </a:p>
        </p:txBody>
      </p:sp>
      <p:sp>
        <p:nvSpPr>
          <p:cNvPr id="112" name="Freeform 372"/>
          <p:cNvSpPr>
            <a:spLocks noChangeArrowheads="1"/>
          </p:cNvSpPr>
          <p:nvPr/>
        </p:nvSpPr>
        <p:spPr bwMode="auto">
          <a:xfrm>
            <a:off x="8421960" y="6143913"/>
            <a:ext cx="147465" cy="147475"/>
          </a:xfrm>
          <a:custGeom>
            <a:avLst/>
            <a:gdLst>
              <a:gd name="T0" fmla="*/ 91 w 182"/>
              <a:gd name="T1" fmla="*/ 0 h 183"/>
              <a:gd name="T2" fmla="*/ 91 w 182"/>
              <a:gd name="T3" fmla="*/ 0 h 183"/>
              <a:gd name="T4" fmla="*/ 181 w 182"/>
              <a:gd name="T5" fmla="*/ 91 h 183"/>
              <a:gd name="T6" fmla="*/ 91 w 182"/>
              <a:gd name="T7" fmla="*/ 182 h 183"/>
              <a:gd name="T8" fmla="*/ 0 w 182"/>
              <a:gd name="T9" fmla="*/ 91 h 183"/>
              <a:gd name="T10" fmla="*/ 91 w 182"/>
              <a:gd name="T11" fmla="*/ 0 h 183"/>
            </a:gdLst>
            <a:ahLst/>
            <a:cxnLst>
              <a:cxn ang="0">
                <a:pos x="T0" y="T1"/>
              </a:cxn>
              <a:cxn ang="0">
                <a:pos x="T2" y="T3"/>
              </a:cxn>
              <a:cxn ang="0">
                <a:pos x="T4" y="T5"/>
              </a:cxn>
              <a:cxn ang="0">
                <a:pos x="T6" y="T7"/>
              </a:cxn>
              <a:cxn ang="0">
                <a:pos x="T8" y="T9"/>
              </a:cxn>
              <a:cxn ang="0">
                <a:pos x="T10" y="T11"/>
              </a:cxn>
            </a:cxnLst>
            <a:rect l="0" t="0" r="r" b="b"/>
            <a:pathLst>
              <a:path w="182" h="183">
                <a:moveTo>
                  <a:pt x="91" y="0"/>
                </a:moveTo>
                <a:lnTo>
                  <a:pt x="91" y="0"/>
                </a:lnTo>
                <a:cubicBezTo>
                  <a:pt x="136" y="0"/>
                  <a:pt x="181" y="46"/>
                  <a:pt x="181" y="91"/>
                </a:cubicBezTo>
                <a:cubicBezTo>
                  <a:pt x="181" y="144"/>
                  <a:pt x="136" y="182"/>
                  <a:pt x="91" y="182"/>
                </a:cubicBezTo>
                <a:cubicBezTo>
                  <a:pt x="39" y="182"/>
                  <a:pt x="0" y="144"/>
                  <a:pt x="0" y="91"/>
                </a:cubicBezTo>
                <a:cubicBezTo>
                  <a:pt x="0" y="46"/>
                  <a:pt x="39" y="0"/>
                  <a:pt x="91" y="0"/>
                </a:cubicBezTo>
              </a:path>
            </a:pathLst>
          </a:custGeom>
          <a:solidFill>
            <a:schemeClr val="bg1">
              <a:lumMod val="85000"/>
            </a:schemeClr>
          </a:solidFill>
          <a:ln>
            <a:noFill/>
          </a:ln>
          <a:effectLst/>
        </p:spPr>
        <p:txBody>
          <a:bodyPr wrap="none" anchor="ctr"/>
          <a:lstStyle/>
          <a:p>
            <a:endParaRPr lang="en-US" sz="8000" dirty="0">
              <a:latin typeface="Source Sans Pro Regular" charset="0"/>
            </a:endParaRPr>
          </a:p>
        </p:txBody>
      </p:sp>
      <p:sp>
        <p:nvSpPr>
          <p:cNvPr id="113" name="Freeform 373"/>
          <p:cNvSpPr>
            <a:spLocks noChangeArrowheads="1"/>
          </p:cNvSpPr>
          <p:nvPr/>
        </p:nvSpPr>
        <p:spPr bwMode="auto">
          <a:xfrm>
            <a:off x="8982326" y="6313509"/>
            <a:ext cx="401841" cy="833231"/>
          </a:xfrm>
          <a:custGeom>
            <a:avLst/>
            <a:gdLst>
              <a:gd name="T0" fmla="*/ 256 w 484"/>
              <a:gd name="T1" fmla="*/ 0 h 1002"/>
              <a:gd name="T2" fmla="*/ 256 w 484"/>
              <a:gd name="T3" fmla="*/ 0 h 1002"/>
              <a:gd name="T4" fmla="*/ 114 w 484"/>
              <a:gd name="T5" fmla="*/ 0 h 1002"/>
              <a:gd name="T6" fmla="*/ 0 w 484"/>
              <a:gd name="T7" fmla="*/ 113 h 1002"/>
              <a:gd name="T8" fmla="*/ 0 w 484"/>
              <a:gd name="T9" fmla="*/ 437 h 1002"/>
              <a:gd name="T10" fmla="*/ 54 w 484"/>
              <a:gd name="T11" fmla="*/ 482 h 1002"/>
              <a:gd name="T12" fmla="*/ 99 w 484"/>
              <a:gd name="T13" fmla="*/ 437 h 1002"/>
              <a:gd name="T14" fmla="*/ 99 w 484"/>
              <a:gd name="T15" fmla="*/ 151 h 1002"/>
              <a:gd name="T16" fmla="*/ 99 w 484"/>
              <a:gd name="T17" fmla="*/ 151 h 1002"/>
              <a:gd name="T18" fmla="*/ 114 w 484"/>
              <a:gd name="T19" fmla="*/ 151 h 1002"/>
              <a:gd name="T20" fmla="*/ 114 w 484"/>
              <a:gd name="T21" fmla="*/ 151 h 1002"/>
              <a:gd name="T22" fmla="*/ 114 w 484"/>
              <a:gd name="T23" fmla="*/ 949 h 1002"/>
              <a:gd name="T24" fmla="*/ 174 w 484"/>
              <a:gd name="T25" fmla="*/ 1001 h 1002"/>
              <a:gd name="T26" fmla="*/ 233 w 484"/>
              <a:gd name="T27" fmla="*/ 949 h 1002"/>
              <a:gd name="T28" fmla="*/ 233 w 484"/>
              <a:gd name="T29" fmla="*/ 482 h 1002"/>
              <a:gd name="T30" fmla="*/ 241 w 484"/>
              <a:gd name="T31" fmla="*/ 474 h 1002"/>
              <a:gd name="T32" fmla="*/ 249 w 484"/>
              <a:gd name="T33" fmla="*/ 474 h 1002"/>
              <a:gd name="T34" fmla="*/ 256 w 484"/>
              <a:gd name="T35" fmla="*/ 482 h 1002"/>
              <a:gd name="T36" fmla="*/ 256 w 484"/>
              <a:gd name="T37" fmla="*/ 949 h 1002"/>
              <a:gd name="T38" fmla="*/ 317 w 484"/>
              <a:gd name="T39" fmla="*/ 1001 h 1002"/>
              <a:gd name="T40" fmla="*/ 377 w 484"/>
              <a:gd name="T41" fmla="*/ 949 h 1002"/>
              <a:gd name="T42" fmla="*/ 377 w 484"/>
              <a:gd name="T43" fmla="*/ 151 h 1002"/>
              <a:gd name="T44" fmla="*/ 377 w 484"/>
              <a:gd name="T45" fmla="*/ 151 h 1002"/>
              <a:gd name="T46" fmla="*/ 392 w 484"/>
              <a:gd name="T47" fmla="*/ 151 h 1002"/>
              <a:gd name="T48" fmla="*/ 392 w 484"/>
              <a:gd name="T49" fmla="*/ 151 h 1002"/>
              <a:gd name="T50" fmla="*/ 392 w 484"/>
              <a:gd name="T51" fmla="*/ 437 h 1002"/>
              <a:gd name="T52" fmla="*/ 437 w 484"/>
              <a:gd name="T53" fmla="*/ 482 h 1002"/>
              <a:gd name="T54" fmla="*/ 483 w 484"/>
              <a:gd name="T55" fmla="*/ 437 h 1002"/>
              <a:gd name="T56" fmla="*/ 483 w 484"/>
              <a:gd name="T57" fmla="*/ 113 h 1002"/>
              <a:gd name="T58" fmla="*/ 377 w 484"/>
              <a:gd name="T59" fmla="*/ 0 h 1002"/>
              <a:gd name="T60" fmla="*/ 256 w 484"/>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4" h="1002">
                <a:moveTo>
                  <a:pt x="256" y="0"/>
                </a:moveTo>
                <a:lnTo>
                  <a:pt x="256" y="0"/>
                </a:lnTo>
                <a:cubicBezTo>
                  <a:pt x="114" y="0"/>
                  <a:pt x="114" y="0"/>
                  <a:pt x="114" y="0"/>
                </a:cubicBezTo>
                <a:cubicBezTo>
                  <a:pt x="54" y="0"/>
                  <a:pt x="0" y="52"/>
                  <a:pt x="0" y="113"/>
                </a:cubicBezTo>
                <a:cubicBezTo>
                  <a:pt x="0" y="437"/>
                  <a:pt x="0" y="437"/>
                  <a:pt x="0" y="437"/>
                </a:cubicBezTo>
                <a:cubicBezTo>
                  <a:pt x="0" y="460"/>
                  <a:pt x="23" y="482"/>
                  <a:pt x="54" y="482"/>
                </a:cubicBezTo>
                <a:cubicBezTo>
                  <a:pt x="76" y="482"/>
                  <a:pt x="99" y="460"/>
                  <a:pt x="99" y="437"/>
                </a:cubicBezTo>
                <a:lnTo>
                  <a:pt x="99" y="151"/>
                </a:lnTo>
                <a:lnTo>
                  <a:pt x="99" y="151"/>
                </a:lnTo>
                <a:cubicBezTo>
                  <a:pt x="114" y="151"/>
                  <a:pt x="114" y="151"/>
                  <a:pt x="114" y="151"/>
                </a:cubicBezTo>
                <a:lnTo>
                  <a:pt x="114" y="151"/>
                </a:lnTo>
                <a:cubicBezTo>
                  <a:pt x="114" y="949"/>
                  <a:pt x="114" y="949"/>
                  <a:pt x="114" y="949"/>
                </a:cubicBezTo>
                <a:cubicBezTo>
                  <a:pt x="114" y="978"/>
                  <a:pt x="144" y="1001"/>
                  <a:pt x="174" y="1001"/>
                </a:cubicBezTo>
                <a:cubicBezTo>
                  <a:pt x="211" y="1001"/>
                  <a:pt x="233" y="978"/>
                  <a:pt x="233" y="949"/>
                </a:cubicBezTo>
                <a:cubicBezTo>
                  <a:pt x="233" y="482"/>
                  <a:pt x="233" y="482"/>
                  <a:pt x="233" y="482"/>
                </a:cubicBezTo>
                <a:cubicBezTo>
                  <a:pt x="233" y="474"/>
                  <a:pt x="233" y="474"/>
                  <a:pt x="241" y="474"/>
                </a:cubicBezTo>
                <a:cubicBezTo>
                  <a:pt x="249" y="474"/>
                  <a:pt x="249" y="474"/>
                  <a:pt x="249" y="474"/>
                </a:cubicBezTo>
                <a:cubicBezTo>
                  <a:pt x="256" y="474"/>
                  <a:pt x="256" y="474"/>
                  <a:pt x="256" y="482"/>
                </a:cubicBezTo>
                <a:cubicBezTo>
                  <a:pt x="256" y="949"/>
                  <a:pt x="256" y="949"/>
                  <a:pt x="256" y="949"/>
                </a:cubicBezTo>
                <a:cubicBezTo>
                  <a:pt x="256" y="978"/>
                  <a:pt x="279" y="1001"/>
                  <a:pt x="317" y="1001"/>
                </a:cubicBezTo>
                <a:cubicBezTo>
                  <a:pt x="347" y="1001"/>
                  <a:pt x="377" y="978"/>
                  <a:pt x="377" y="949"/>
                </a:cubicBezTo>
                <a:cubicBezTo>
                  <a:pt x="377" y="151"/>
                  <a:pt x="377" y="151"/>
                  <a:pt x="377" y="151"/>
                </a:cubicBezTo>
                <a:lnTo>
                  <a:pt x="377" y="151"/>
                </a:lnTo>
                <a:cubicBezTo>
                  <a:pt x="392" y="151"/>
                  <a:pt x="392" y="151"/>
                  <a:pt x="392" y="151"/>
                </a:cubicBezTo>
                <a:lnTo>
                  <a:pt x="392" y="151"/>
                </a:lnTo>
                <a:lnTo>
                  <a:pt x="392" y="437"/>
                </a:lnTo>
                <a:cubicBezTo>
                  <a:pt x="392" y="460"/>
                  <a:pt x="415" y="482"/>
                  <a:pt x="437" y="482"/>
                </a:cubicBezTo>
                <a:cubicBezTo>
                  <a:pt x="468" y="482"/>
                  <a:pt x="483" y="460"/>
                  <a:pt x="483" y="437"/>
                </a:cubicBezTo>
                <a:cubicBezTo>
                  <a:pt x="483" y="113"/>
                  <a:pt x="483" y="113"/>
                  <a:pt x="483" y="113"/>
                </a:cubicBezTo>
                <a:cubicBezTo>
                  <a:pt x="483" y="52"/>
                  <a:pt x="437" y="0"/>
                  <a:pt x="377" y="0"/>
                </a:cubicBezTo>
                <a:lnTo>
                  <a:pt x="256" y="0"/>
                </a:lnTo>
              </a:path>
            </a:pathLst>
          </a:custGeom>
          <a:solidFill>
            <a:schemeClr val="bg1">
              <a:lumMod val="85000"/>
            </a:schemeClr>
          </a:solidFill>
          <a:ln>
            <a:noFill/>
          </a:ln>
          <a:effectLst/>
        </p:spPr>
        <p:txBody>
          <a:bodyPr wrap="none" anchor="ctr"/>
          <a:lstStyle/>
          <a:p>
            <a:endParaRPr lang="en-US" sz="8000" dirty="0">
              <a:latin typeface="Source Sans Pro Regular" charset="0"/>
            </a:endParaRPr>
          </a:p>
        </p:txBody>
      </p:sp>
      <p:sp>
        <p:nvSpPr>
          <p:cNvPr id="114" name="Freeform 374"/>
          <p:cNvSpPr>
            <a:spLocks noChangeArrowheads="1"/>
          </p:cNvSpPr>
          <p:nvPr/>
        </p:nvSpPr>
        <p:spPr bwMode="auto">
          <a:xfrm>
            <a:off x="9115044" y="6143913"/>
            <a:ext cx="140092" cy="147475"/>
          </a:xfrm>
          <a:custGeom>
            <a:avLst/>
            <a:gdLst>
              <a:gd name="T0" fmla="*/ 82 w 174"/>
              <a:gd name="T1" fmla="*/ 0 h 183"/>
              <a:gd name="T2" fmla="*/ 82 w 174"/>
              <a:gd name="T3" fmla="*/ 0 h 183"/>
              <a:gd name="T4" fmla="*/ 173 w 174"/>
              <a:gd name="T5" fmla="*/ 91 h 183"/>
              <a:gd name="T6" fmla="*/ 82 w 174"/>
              <a:gd name="T7" fmla="*/ 182 h 183"/>
              <a:gd name="T8" fmla="*/ 0 w 174"/>
              <a:gd name="T9" fmla="*/ 91 h 183"/>
              <a:gd name="T10" fmla="*/ 82 w 174"/>
              <a:gd name="T11" fmla="*/ 0 h 183"/>
            </a:gdLst>
            <a:ahLst/>
            <a:cxnLst>
              <a:cxn ang="0">
                <a:pos x="T0" y="T1"/>
              </a:cxn>
              <a:cxn ang="0">
                <a:pos x="T2" y="T3"/>
              </a:cxn>
              <a:cxn ang="0">
                <a:pos x="T4" y="T5"/>
              </a:cxn>
              <a:cxn ang="0">
                <a:pos x="T6" y="T7"/>
              </a:cxn>
              <a:cxn ang="0">
                <a:pos x="T8" y="T9"/>
              </a:cxn>
              <a:cxn ang="0">
                <a:pos x="T10" y="T11"/>
              </a:cxn>
            </a:cxnLst>
            <a:rect l="0" t="0" r="r" b="b"/>
            <a:pathLst>
              <a:path w="174" h="183">
                <a:moveTo>
                  <a:pt x="82" y="0"/>
                </a:moveTo>
                <a:lnTo>
                  <a:pt x="82" y="0"/>
                </a:lnTo>
                <a:cubicBezTo>
                  <a:pt x="136" y="0"/>
                  <a:pt x="173" y="46"/>
                  <a:pt x="173" y="91"/>
                </a:cubicBezTo>
                <a:cubicBezTo>
                  <a:pt x="173" y="144"/>
                  <a:pt x="136" y="182"/>
                  <a:pt x="82" y="182"/>
                </a:cubicBezTo>
                <a:cubicBezTo>
                  <a:pt x="37" y="182"/>
                  <a:pt x="0" y="144"/>
                  <a:pt x="0" y="91"/>
                </a:cubicBezTo>
                <a:cubicBezTo>
                  <a:pt x="0" y="46"/>
                  <a:pt x="37" y="0"/>
                  <a:pt x="82" y="0"/>
                </a:cubicBezTo>
              </a:path>
            </a:pathLst>
          </a:custGeom>
          <a:solidFill>
            <a:schemeClr val="bg1">
              <a:lumMod val="85000"/>
            </a:schemeClr>
          </a:solidFill>
          <a:ln>
            <a:noFill/>
          </a:ln>
          <a:effectLst/>
        </p:spPr>
        <p:txBody>
          <a:bodyPr wrap="none" anchor="ctr"/>
          <a:lstStyle/>
          <a:p>
            <a:endParaRPr lang="en-US" sz="8000" dirty="0">
              <a:latin typeface="Source Sans Pro Regular" charset="0"/>
            </a:endParaRPr>
          </a:p>
        </p:txBody>
      </p:sp>
      <p:grpSp>
        <p:nvGrpSpPr>
          <p:cNvPr id="119" name="Group 18"/>
          <p:cNvGrpSpPr>
            <a:grpSpLocks noChangeAspect="1"/>
          </p:cNvGrpSpPr>
          <p:nvPr/>
        </p:nvGrpSpPr>
        <p:grpSpPr bwMode="auto">
          <a:xfrm flipH="1">
            <a:off x="4782138" y="7651712"/>
            <a:ext cx="510131" cy="958713"/>
            <a:chOff x="3241" y="1291"/>
            <a:chExt cx="421" cy="791"/>
          </a:xfrm>
          <a:solidFill>
            <a:schemeClr val="accent3"/>
          </a:solidFill>
        </p:grpSpPr>
        <p:sp>
          <p:nvSpPr>
            <p:cNvPr id="120" name="Freeform 19"/>
            <p:cNvSpPr>
              <a:spLocks/>
            </p:cNvSpPr>
            <p:nvPr/>
          </p:nvSpPr>
          <p:spPr bwMode="auto">
            <a:xfrm>
              <a:off x="3241" y="1432"/>
              <a:ext cx="421" cy="650"/>
            </a:xfrm>
            <a:custGeom>
              <a:avLst/>
              <a:gdLst>
                <a:gd name="T0" fmla="*/ 113 w 175"/>
                <a:gd name="T1" fmla="*/ 0 h 273"/>
                <a:gd name="T2" fmla="*/ 148 w 175"/>
                <a:gd name="T3" fmla="*/ 24 h 273"/>
                <a:gd name="T4" fmla="*/ 171 w 175"/>
                <a:gd name="T5" fmla="*/ 99 h 273"/>
                <a:gd name="T6" fmla="*/ 150 w 175"/>
                <a:gd name="T7" fmla="*/ 106 h 273"/>
                <a:gd name="T8" fmla="*/ 129 w 175"/>
                <a:gd name="T9" fmla="*/ 37 h 273"/>
                <a:gd name="T10" fmla="*/ 117 w 175"/>
                <a:gd name="T11" fmla="*/ 37 h 273"/>
                <a:gd name="T12" fmla="*/ 152 w 175"/>
                <a:gd name="T13" fmla="*/ 160 h 273"/>
                <a:gd name="T14" fmla="*/ 119 w 175"/>
                <a:gd name="T15" fmla="*/ 160 h 273"/>
                <a:gd name="T16" fmla="*/ 119 w 175"/>
                <a:gd name="T17" fmla="*/ 256 h 273"/>
                <a:gd name="T18" fmla="*/ 94 w 175"/>
                <a:gd name="T19" fmla="*/ 256 h 273"/>
                <a:gd name="T20" fmla="*/ 94 w 175"/>
                <a:gd name="T21" fmla="*/ 160 h 273"/>
                <a:gd name="T22" fmla="*/ 81 w 175"/>
                <a:gd name="T23" fmla="*/ 160 h 273"/>
                <a:gd name="T24" fmla="*/ 81 w 175"/>
                <a:gd name="T25" fmla="*/ 256 h 273"/>
                <a:gd name="T26" fmla="*/ 57 w 175"/>
                <a:gd name="T27" fmla="*/ 256 h 273"/>
                <a:gd name="T28" fmla="*/ 57 w 175"/>
                <a:gd name="T29" fmla="*/ 160 h 273"/>
                <a:gd name="T30" fmla="*/ 23 w 175"/>
                <a:gd name="T31" fmla="*/ 160 h 273"/>
                <a:gd name="T32" fmla="*/ 58 w 175"/>
                <a:gd name="T33" fmla="*/ 37 h 273"/>
                <a:gd name="T34" fmla="*/ 46 w 175"/>
                <a:gd name="T35" fmla="*/ 37 h 273"/>
                <a:gd name="T36" fmla="*/ 26 w 175"/>
                <a:gd name="T37" fmla="*/ 107 h 273"/>
                <a:gd name="T38" fmla="*/ 5 w 175"/>
                <a:gd name="T39" fmla="*/ 99 h 273"/>
                <a:gd name="T40" fmla="*/ 28 w 175"/>
                <a:gd name="T41" fmla="*/ 24 h 273"/>
                <a:gd name="T42" fmla="*/ 60 w 175"/>
                <a:gd name="T43" fmla="*/ 0 h 273"/>
                <a:gd name="T44" fmla="*/ 113 w 175"/>
                <a:gd name="T45" fmla="*/ 0 h 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5" h="273">
                  <a:moveTo>
                    <a:pt x="113" y="0"/>
                  </a:moveTo>
                  <a:cubicBezTo>
                    <a:pt x="131" y="0"/>
                    <a:pt x="145" y="15"/>
                    <a:pt x="148" y="24"/>
                  </a:cubicBezTo>
                  <a:cubicBezTo>
                    <a:pt x="171" y="99"/>
                    <a:pt x="171" y="99"/>
                    <a:pt x="171" y="99"/>
                  </a:cubicBezTo>
                  <a:cubicBezTo>
                    <a:pt x="175" y="115"/>
                    <a:pt x="154" y="122"/>
                    <a:pt x="150" y="106"/>
                  </a:cubicBezTo>
                  <a:cubicBezTo>
                    <a:pt x="129" y="37"/>
                    <a:pt x="129" y="37"/>
                    <a:pt x="129" y="37"/>
                  </a:cubicBezTo>
                  <a:cubicBezTo>
                    <a:pt x="117" y="37"/>
                    <a:pt x="117" y="37"/>
                    <a:pt x="117" y="37"/>
                  </a:cubicBezTo>
                  <a:cubicBezTo>
                    <a:pt x="152" y="160"/>
                    <a:pt x="152" y="160"/>
                    <a:pt x="152" y="160"/>
                  </a:cubicBezTo>
                  <a:cubicBezTo>
                    <a:pt x="119" y="160"/>
                    <a:pt x="119" y="160"/>
                    <a:pt x="119" y="160"/>
                  </a:cubicBezTo>
                  <a:cubicBezTo>
                    <a:pt x="119" y="256"/>
                    <a:pt x="119" y="256"/>
                    <a:pt x="119" y="256"/>
                  </a:cubicBezTo>
                  <a:cubicBezTo>
                    <a:pt x="119" y="273"/>
                    <a:pt x="94" y="273"/>
                    <a:pt x="94" y="256"/>
                  </a:cubicBezTo>
                  <a:cubicBezTo>
                    <a:pt x="94" y="160"/>
                    <a:pt x="94" y="160"/>
                    <a:pt x="94" y="160"/>
                  </a:cubicBezTo>
                  <a:cubicBezTo>
                    <a:pt x="81" y="160"/>
                    <a:pt x="81" y="160"/>
                    <a:pt x="81" y="160"/>
                  </a:cubicBezTo>
                  <a:cubicBezTo>
                    <a:pt x="81" y="256"/>
                    <a:pt x="81" y="256"/>
                    <a:pt x="81" y="256"/>
                  </a:cubicBezTo>
                  <a:cubicBezTo>
                    <a:pt x="81" y="273"/>
                    <a:pt x="57" y="273"/>
                    <a:pt x="57" y="256"/>
                  </a:cubicBezTo>
                  <a:cubicBezTo>
                    <a:pt x="57" y="160"/>
                    <a:pt x="57" y="160"/>
                    <a:pt x="57" y="160"/>
                  </a:cubicBezTo>
                  <a:cubicBezTo>
                    <a:pt x="23" y="160"/>
                    <a:pt x="23" y="160"/>
                    <a:pt x="23" y="160"/>
                  </a:cubicBezTo>
                  <a:cubicBezTo>
                    <a:pt x="58" y="37"/>
                    <a:pt x="58" y="37"/>
                    <a:pt x="58" y="37"/>
                  </a:cubicBezTo>
                  <a:cubicBezTo>
                    <a:pt x="46" y="37"/>
                    <a:pt x="46" y="37"/>
                    <a:pt x="46" y="37"/>
                  </a:cubicBezTo>
                  <a:cubicBezTo>
                    <a:pt x="26" y="107"/>
                    <a:pt x="26" y="107"/>
                    <a:pt x="26" y="107"/>
                  </a:cubicBezTo>
                  <a:cubicBezTo>
                    <a:pt x="21" y="122"/>
                    <a:pt x="0" y="116"/>
                    <a:pt x="5" y="99"/>
                  </a:cubicBezTo>
                  <a:cubicBezTo>
                    <a:pt x="28" y="24"/>
                    <a:pt x="28" y="24"/>
                    <a:pt x="28" y="24"/>
                  </a:cubicBezTo>
                  <a:cubicBezTo>
                    <a:pt x="30" y="15"/>
                    <a:pt x="41" y="0"/>
                    <a:pt x="60" y="0"/>
                  </a:cubicBezTo>
                  <a:cubicBezTo>
                    <a:pt x="113" y="0"/>
                    <a:pt x="113" y="0"/>
                    <a:pt x="113"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bg-BG" dirty="0">
                <a:latin typeface="Lato Light"/>
              </a:endParaRPr>
            </a:p>
          </p:txBody>
        </p:sp>
        <p:sp>
          <p:nvSpPr>
            <p:cNvPr id="121" name="Oval 20"/>
            <p:cNvSpPr>
              <a:spLocks noChangeArrowheads="1"/>
            </p:cNvSpPr>
            <p:nvPr/>
          </p:nvSpPr>
          <p:spPr bwMode="auto">
            <a:xfrm>
              <a:off x="3388" y="1291"/>
              <a:ext cx="127" cy="127"/>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bg-BG" dirty="0">
                <a:latin typeface="Lato Light"/>
              </a:endParaRPr>
            </a:p>
          </p:txBody>
        </p:sp>
      </p:grpSp>
      <p:grpSp>
        <p:nvGrpSpPr>
          <p:cNvPr id="122" name="Group 18"/>
          <p:cNvGrpSpPr>
            <a:grpSpLocks noChangeAspect="1"/>
          </p:cNvGrpSpPr>
          <p:nvPr/>
        </p:nvGrpSpPr>
        <p:grpSpPr bwMode="auto">
          <a:xfrm flipH="1">
            <a:off x="4097474" y="7651712"/>
            <a:ext cx="510131" cy="958713"/>
            <a:chOff x="3241" y="1291"/>
            <a:chExt cx="421" cy="791"/>
          </a:xfrm>
          <a:solidFill>
            <a:schemeClr val="accent3"/>
          </a:solidFill>
        </p:grpSpPr>
        <p:sp>
          <p:nvSpPr>
            <p:cNvPr id="123" name="Freeform 19"/>
            <p:cNvSpPr>
              <a:spLocks/>
            </p:cNvSpPr>
            <p:nvPr/>
          </p:nvSpPr>
          <p:spPr bwMode="auto">
            <a:xfrm>
              <a:off x="3241" y="1432"/>
              <a:ext cx="421" cy="650"/>
            </a:xfrm>
            <a:custGeom>
              <a:avLst/>
              <a:gdLst>
                <a:gd name="T0" fmla="*/ 113 w 175"/>
                <a:gd name="T1" fmla="*/ 0 h 273"/>
                <a:gd name="T2" fmla="*/ 148 w 175"/>
                <a:gd name="T3" fmla="*/ 24 h 273"/>
                <a:gd name="T4" fmla="*/ 171 w 175"/>
                <a:gd name="T5" fmla="*/ 99 h 273"/>
                <a:gd name="T6" fmla="*/ 150 w 175"/>
                <a:gd name="T7" fmla="*/ 106 h 273"/>
                <a:gd name="T8" fmla="*/ 129 w 175"/>
                <a:gd name="T9" fmla="*/ 37 h 273"/>
                <a:gd name="T10" fmla="*/ 117 w 175"/>
                <a:gd name="T11" fmla="*/ 37 h 273"/>
                <a:gd name="T12" fmla="*/ 152 w 175"/>
                <a:gd name="T13" fmla="*/ 160 h 273"/>
                <a:gd name="T14" fmla="*/ 119 w 175"/>
                <a:gd name="T15" fmla="*/ 160 h 273"/>
                <a:gd name="T16" fmla="*/ 119 w 175"/>
                <a:gd name="T17" fmla="*/ 256 h 273"/>
                <a:gd name="T18" fmla="*/ 94 w 175"/>
                <a:gd name="T19" fmla="*/ 256 h 273"/>
                <a:gd name="T20" fmla="*/ 94 w 175"/>
                <a:gd name="T21" fmla="*/ 160 h 273"/>
                <a:gd name="T22" fmla="*/ 81 w 175"/>
                <a:gd name="T23" fmla="*/ 160 h 273"/>
                <a:gd name="T24" fmla="*/ 81 w 175"/>
                <a:gd name="T25" fmla="*/ 256 h 273"/>
                <a:gd name="T26" fmla="*/ 57 w 175"/>
                <a:gd name="T27" fmla="*/ 256 h 273"/>
                <a:gd name="T28" fmla="*/ 57 w 175"/>
                <a:gd name="T29" fmla="*/ 160 h 273"/>
                <a:gd name="T30" fmla="*/ 23 w 175"/>
                <a:gd name="T31" fmla="*/ 160 h 273"/>
                <a:gd name="T32" fmla="*/ 58 w 175"/>
                <a:gd name="T33" fmla="*/ 37 h 273"/>
                <a:gd name="T34" fmla="*/ 46 w 175"/>
                <a:gd name="T35" fmla="*/ 37 h 273"/>
                <a:gd name="T36" fmla="*/ 26 w 175"/>
                <a:gd name="T37" fmla="*/ 107 h 273"/>
                <a:gd name="T38" fmla="*/ 5 w 175"/>
                <a:gd name="T39" fmla="*/ 99 h 273"/>
                <a:gd name="T40" fmla="*/ 28 w 175"/>
                <a:gd name="T41" fmla="*/ 24 h 273"/>
                <a:gd name="T42" fmla="*/ 60 w 175"/>
                <a:gd name="T43" fmla="*/ 0 h 273"/>
                <a:gd name="T44" fmla="*/ 113 w 175"/>
                <a:gd name="T45" fmla="*/ 0 h 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5" h="273">
                  <a:moveTo>
                    <a:pt x="113" y="0"/>
                  </a:moveTo>
                  <a:cubicBezTo>
                    <a:pt x="131" y="0"/>
                    <a:pt x="145" y="15"/>
                    <a:pt x="148" y="24"/>
                  </a:cubicBezTo>
                  <a:cubicBezTo>
                    <a:pt x="171" y="99"/>
                    <a:pt x="171" y="99"/>
                    <a:pt x="171" y="99"/>
                  </a:cubicBezTo>
                  <a:cubicBezTo>
                    <a:pt x="175" y="115"/>
                    <a:pt x="154" y="122"/>
                    <a:pt x="150" y="106"/>
                  </a:cubicBezTo>
                  <a:cubicBezTo>
                    <a:pt x="129" y="37"/>
                    <a:pt x="129" y="37"/>
                    <a:pt x="129" y="37"/>
                  </a:cubicBezTo>
                  <a:cubicBezTo>
                    <a:pt x="117" y="37"/>
                    <a:pt x="117" y="37"/>
                    <a:pt x="117" y="37"/>
                  </a:cubicBezTo>
                  <a:cubicBezTo>
                    <a:pt x="152" y="160"/>
                    <a:pt x="152" y="160"/>
                    <a:pt x="152" y="160"/>
                  </a:cubicBezTo>
                  <a:cubicBezTo>
                    <a:pt x="119" y="160"/>
                    <a:pt x="119" y="160"/>
                    <a:pt x="119" y="160"/>
                  </a:cubicBezTo>
                  <a:cubicBezTo>
                    <a:pt x="119" y="256"/>
                    <a:pt x="119" y="256"/>
                    <a:pt x="119" y="256"/>
                  </a:cubicBezTo>
                  <a:cubicBezTo>
                    <a:pt x="119" y="273"/>
                    <a:pt x="94" y="273"/>
                    <a:pt x="94" y="256"/>
                  </a:cubicBezTo>
                  <a:cubicBezTo>
                    <a:pt x="94" y="160"/>
                    <a:pt x="94" y="160"/>
                    <a:pt x="94" y="160"/>
                  </a:cubicBezTo>
                  <a:cubicBezTo>
                    <a:pt x="81" y="160"/>
                    <a:pt x="81" y="160"/>
                    <a:pt x="81" y="160"/>
                  </a:cubicBezTo>
                  <a:cubicBezTo>
                    <a:pt x="81" y="256"/>
                    <a:pt x="81" y="256"/>
                    <a:pt x="81" y="256"/>
                  </a:cubicBezTo>
                  <a:cubicBezTo>
                    <a:pt x="81" y="273"/>
                    <a:pt x="57" y="273"/>
                    <a:pt x="57" y="256"/>
                  </a:cubicBezTo>
                  <a:cubicBezTo>
                    <a:pt x="57" y="160"/>
                    <a:pt x="57" y="160"/>
                    <a:pt x="57" y="160"/>
                  </a:cubicBezTo>
                  <a:cubicBezTo>
                    <a:pt x="23" y="160"/>
                    <a:pt x="23" y="160"/>
                    <a:pt x="23" y="160"/>
                  </a:cubicBezTo>
                  <a:cubicBezTo>
                    <a:pt x="58" y="37"/>
                    <a:pt x="58" y="37"/>
                    <a:pt x="58" y="37"/>
                  </a:cubicBezTo>
                  <a:cubicBezTo>
                    <a:pt x="46" y="37"/>
                    <a:pt x="46" y="37"/>
                    <a:pt x="46" y="37"/>
                  </a:cubicBezTo>
                  <a:cubicBezTo>
                    <a:pt x="26" y="107"/>
                    <a:pt x="26" y="107"/>
                    <a:pt x="26" y="107"/>
                  </a:cubicBezTo>
                  <a:cubicBezTo>
                    <a:pt x="21" y="122"/>
                    <a:pt x="0" y="116"/>
                    <a:pt x="5" y="99"/>
                  </a:cubicBezTo>
                  <a:cubicBezTo>
                    <a:pt x="28" y="24"/>
                    <a:pt x="28" y="24"/>
                    <a:pt x="28" y="24"/>
                  </a:cubicBezTo>
                  <a:cubicBezTo>
                    <a:pt x="30" y="15"/>
                    <a:pt x="41" y="0"/>
                    <a:pt x="60" y="0"/>
                  </a:cubicBezTo>
                  <a:cubicBezTo>
                    <a:pt x="113" y="0"/>
                    <a:pt x="113" y="0"/>
                    <a:pt x="113"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bg-BG" dirty="0">
                <a:latin typeface="Lato Light"/>
              </a:endParaRPr>
            </a:p>
          </p:txBody>
        </p:sp>
        <p:sp>
          <p:nvSpPr>
            <p:cNvPr id="124" name="Oval 20"/>
            <p:cNvSpPr>
              <a:spLocks noChangeArrowheads="1"/>
            </p:cNvSpPr>
            <p:nvPr/>
          </p:nvSpPr>
          <p:spPr bwMode="auto">
            <a:xfrm>
              <a:off x="3388" y="1291"/>
              <a:ext cx="127" cy="127"/>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bg-BG" dirty="0">
                <a:latin typeface="Lato Light"/>
              </a:endParaRPr>
            </a:p>
          </p:txBody>
        </p:sp>
      </p:grpSp>
      <p:grpSp>
        <p:nvGrpSpPr>
          <p:cNvPr id="125" name="Group 18"/>
          <p:cNvGrpSpPr>
            <a:grpSpLocks noChangeAspect="1"/>
          </p:cNvGrpSpPr>
          <p:nvPr/>
        </p:nvGrpSpPr>
        <p:grpSpPr bwMode="auto">
          <a:xfrm flipH="1">
            <a:off x="3403871" y="7651712"/>
            <a:ext cx="510131" cy="958713"/>
            <a:chOff x="3241" y="1291"/>
            <a:chExt cx="421" cy="791"/>
          </a:xfrm>
          <a:solidFill>
            <a:schemeClr val="accent3"/>
          </a:solidFill>
        </p:grpSpPr>
        <p:sp>
          <p:nvSpPr>
            <p:cNvPr id="126" name="Freeform 19"/>
            <p:cNvSpPr>
              <a:spLocks/>
            </p:cNvSpPr>
            <p:nvPr/>
          </p:nvSpPr>
          <p:spPr bwMode="auto">
            <a:xfrm>
              <a:off x="3241" y="1432"/>
              <a:ext cx="421" cy="650"/>
            </a:xfrm>
            <a:custGeom>
              <a:avLst/>
              <a:gdLst>
                <a:gd name="T0" fmla="*/ 113 w 175"/>
                <a:gd name="T1" fmla="*/ 0 h 273"/>
                <a:gd name="T2" fmla="*/ 148 w 175"/>
                <a:gd name="T3" fmla="*/ 24 h 273"/>
                <a:gd name="T4" fmla="*/ 171 w 175"/>
                <a:gd name="T5" fmla="*/ 99 h 273"/>
                <a:gd name="T6" fmla="*/ 150 w 175"/>
                <a:gd name="T7" fmla="*/ 106 h 273"/>
                <a:gd name="T8" fmla="*/ 129 w 175"/>
                <a:gd name="T9" fmla="*/ 37 h 273"/>
                <a:gd name="T10" fmla="*/ 117 w 175"/>
                <a:gd name="T11" fmla="*/ 37 h 273"/>
                <a:gd name="T12" fmla="*/ 152 w 175"/>
                <a:gd name="T13" fmla="*/ 160 h 273"/>
                <a:gd name="T14" fmla="*/ 119 w 175"/>
                <a:gd name="T15" fmla="*/ 160 h 273"/>
                <a:gd name="T16" fmla="*/ 119 w 175"/>
                <a:gd name="T17" fmla="*/ 256 h 273"/>
                <a:gd name="T18" fmla="*/ 94 w 175"/>
                <a:gd name="T19" fmla="*/ 256 h 273"/>
                <a:gd name="T20" fmla="*/ 94 w 175"/>
                <a:gd name="T21" fmla="*/ 160 h 273"/>
                <a:gd name="T22" fmla="*/ 81 w 175"/>
                <a:gd name="T23" fmla="*/ 160 h 273"/>
                <a:gd name="T24" fmla="*/ 81 w 175"/>
                <a:gd name="T25" fmla="*/ 256 h 273"/>
                <a:gd name="T26" fmla="*/ 57 w 175"/>
                <a:gd name="T27" fmla="*/ 256 h 273"/>
                <a:gd name="T28" fmla="*/ 57 w 175"/>
                <a:gd name="T29" fmla="*/ 160 h 273"/>
                <a:gd name="T30" fmla="*/ 23 w 175"/>
                <a:gd name="T31" fmla="*/ 160 h 273"/>
                <a:gd name="T32" fmla="*/ 58 w 175"/>
                <a:gd name="T33" fmla="*/ 37 h 273"/>
                <a:gd name="T34" fmla="*/ 46 w 175"/>
                <a:gd name="T35" fmla="*/ 37 h 273"/>
                <a:gd name="T36" fmla="*/ 26 w 175"/>
                <a:gd name="T37" fmla="*/ 107 h 273"/>
                <a:gd name="T38" fmla="*/ 5 w 175"/>
                <a:gd name="T39" fmla="*/ 99 h 273"/>
                <a:gd name="T40" fmla="*/ 28 w 175"/>
                <a:gd name="T41" fmla="*/ 24 h 273"/>
                <a:gd name="T42" fmla="*/ 60 w 175"/>
                <a:gd name="T43" fmla="*/ 0 h 273"/>
                <a:gd name="T44" fmla="*/ 113 w 175"/>
                <a:gd name="T45" fmla="*/ 0 h 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5" h="273">
                  <a:moveTo>
                    <a:pt x="113" y="0"/>
                  </a:moveTo>
                  <a:cubicBezTo>
                    <a:pt x="131" y="0"/>
                    <a:pt x="145" y="15"/>
                    <a:pt x="148" y="24"/>
                  </a:cubicBezTo>
                  <a:cubicBezTo>
                    <a:pt x="171" y="99"/>
                    <a:pt x="171" y="99"/>
                    <a:pt x="171" y="99"/>
                  </a:cubicBezTo>
                  <a:cubicBezTo>
                    <a:pt x="175" y="115"/>
                    <a:pt x="154" y="122"/>
                    <a:pt x="150" y="106"/>
                  </a:cubicBezTo>
                  <a:cubicBezTo>
                    <a:pt x="129" y="37"/>
                    <a:pt x="129" y="37"/>
                    <a:pt x="129" y="37"/>
                  </a:cubicBezTo>
                  <a:cubicBezTo>
                    <a:pt x="117" y="37"/>
                    <a:pt x="117" y="37"/>
                    <a:pt x="117" y="37"/>
                  </a:cubicBezTo>
                  <a:cubicBezTo>
                    <a:pt x="152" y="160"/>
                    <a:pt x="152" y="160"/>
                    <a:pt x="152" y="160"/>
                  </a:cubicBezTo>
                  <a:cubicBezTo>
                    <a:pt x="119" y="160"/>
                    <a:pt x="119" y="160"/>
                    <a:pt x="119" y="160"/>
                  </a:cubicBezTo>
                  <a:cubicBezTo>
                    <a:pt x="119" y="256"/>
                    <a:pt x="119" y="256"/>
                    <a:pt x="119" y="256"/>
                  </a:cubicBezTo>
                  <a:cubicBezTo>
                    <a:pt x="119" y="273"/>
                    <a:pt x="94" y="273"/>
                    <a:pt x="94" y="256"/>
                  </a:cubicBezTo>
                  <a:cubicBezTo>
                    <a:pt x="94" y="160"/>
                    <a:pt x="94" y="160"/>
                    <a:pt x="94" y="160"/>
                  </a:cubicBezTo>
                  <a:cubicBezTo>
                    <a:pt x="81" y="160"/>
                    <a:pt x="81" y="160"/>
                    <a:pt x="81" y="160"/>
                  </a:cubicBezTo>
                  <a:cubicBezTo>
                    <a:pt x="81" y="256"/>
                    <a:pt x="81" y="256"/>
                    <a:pt x="81" y="256"/>
                  </a:cubicBezTo>
                  <a:cubicBezTo>
                    <a:pt x="81" y="273"/>
                    <a:pt x="57" y="273"/>
                    <a:pt x="57" y="256"/>
                  </a:cubicBezTo>
                  <a:cubicBezTo>
                    <a:pt x="57" y="160"/>
                    <a:pt x="57" y="160"/>
                    <a:pt x="57" y="160"/>
                  </a:cubicBezTo>
                  <a:cubicBezTo>
                    <a:pt x="23" y="160"/>
                    <a:pt x="23" y="160"/>
                    <a:pt x="23" y="160"/>
                  </a:cubicBezTo>
                  <a:cubicBezTo>
                    <a:pt x="58" y="37"/>
                    <a:pt x="58" y="37"/>
                    <a:pt x="58" y="37"/>
                  </a:cubicBezTo>
                  <a:cubicBezTo>
                    <a:pt x="46" y="37"/>
                    <a:pt x="46" y="37"/>
                    <a:pt x="46" y="37"/>
                  </a:cubicBezTo>
                  <a:cubicBezTo>
                    <a:pt x="26" y="107"/>
                    <a:pt x="26" y="107"/>
                    <a:pt x="26" y="107"/>
                  </a:cubicBezTo>
                  <a:cubicBezTo>
                    <a:pt x="21" y="122"/>
                    <a:pt x="0" y="116"/>
                    <a:pt x="5" y="99"/>
                  </a:cubicBezTo>
                  <a:cubicBezTo>
                    <a:pt x="28" y="24"/>
                    <a:pt x="28" y="24"/>
                    <a:pt x="28" y="24"/>
                  </a:cubicBezTo>
                  <a:cubicBezTo>
                    <a:pt x="30" y="15"/>
                    <a:pt x="41" y="0"/>
                    <a:pt x="60" y="0"/>
                  </a:cubicBezTo>
                  <a:cubicBezTo>
                    <a:pt x="113" y="0"/>
                    <a:pt x="113" y="0"/>
                    <a:pt x="113"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bg-BG" dirty="0">
                <a:latin typeface="Lato Light"/>
              </a:endParaRPr>
            </a:p>
          </p:txBody>
        </p:sp>
        <p:sp>
          <p:nvSpPr>
            <p:cNvPr id="127" name="Oval 20"/>
            <p:cNvSpPr>
              <a:spLocks noChangeArrowheads="1"/>
            </p:cNvSpPr>
            <p:nvPr/>
          </p:nvSpPr>
          <p:spPr bwMode="auto">
            <a:xfrm>
              <a:off x="3388" y="1291"/>
              <a:ext cx="127" cy="127"/>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bg-BG" dirty="0">
                <a:latin typeface="Lato Light"/>
              </a:endParaRPr>
            </a:p>
          </p:txBody>
        </p:sp>
      </p:grpSp>
      <p:grpSp>
        <p:nvGrpSpPr>
          <p:cNvPr id="128" name="Group 18"/>
          <p:cNvGrpSpPr>
            <a:grpSpLocks noChangeAspect="1"/>
          </p:cNvGrpSpPr>
          <p:nvPr/>
        </p:nvGrpSpPr>
        <p:grpSpPr bwMode="auto">
          <a:xfrm flipH="1">
            <a:off x="2719207" y="7651712"/>
            <a:ext cx="510131" cy="958713"/>
            <a:chOff x="3241" y="1291"/>
            <a:chExt cx="421" cy="791"/>
          </a:xfrm>
          <a:solidFill>
            <a:schemeClr val="accent3"/>
          </a:solidFill>
        </p:grpSpPr>
        <p:sp>
          <p:nvSpPr>
            <p:cNvPr id="129" name="Freeform 19"/>
            <p:cNvSpPr>
              <a:spLocks/>
            </p:cNvSpPr>
            <p:nvPr/>
          </p:nvSpPr>
          <p:spPr bwMode="auto">
            <a:xfrm>
              <a:off x="3241" y="1432"/>
              <a:ext cx="421" cy="650"/>
            </a:xfrm>
            <a:custGeom>
              <a:avLst/>
              <a:gdLst>
                <a:gd name="T0" fmla="*/ 113 w 175"/>
                <a:gd name="T1" fmla="*/ 0 h 273"/>
                <a:gd name="T2" fmla="*/ 148 w 175"/>
                <a:gd name="T3" fmla="*/ 24 h 273"/>
                <a:gd name="T4" fmla="*/ 171 w 175"/>
                <a:gd name="T5" fmla="*/ 99 h 273"/>
                <a:gd name="T6" fmla="*/ 150 w 175"/>
                <a:gd name="T7" fmla="*/ 106 h 273"/>
                <a:gd name="T8" fmla="*/ 129 w 175"/>
                <a:gd name="T9" fmla="*/ 37 h 273"/>
                <a:gd name="T10" fmla="*/ 117 w 175"/>
                <a:gd name="T11" fmla="*/ 37 h 273"/>
                <a:gd name="T12" fmla="*/ 152 w 175"/>
                <a:gd name="T13" fmla="*/ 160 h 273"/>
                <a:gd name="T14" fmla="*/ 119 w 175"/>
                <a:gd name="T15" fmla="*/ 160 h 273"/>
                <a:gd name="T16" fmla="*/ 119 w 175"/>
                <a:gd name="T17" fmla="*/ 256 h 273"/>
                <a:gd name="T18" fmla="*/ 94 w 175"/>
                <a:gd name="T19" fmla="*/ 256 h 273"/>
                <a:gd name="T20" fmla="*/ 94 w 175"/>
                <a:gd name="T21" fmla="*/ 160 h 273"/>
                <a:gd name="T22" fmla="*/ 81 w 175"/>
                <a:gd name="T23" fmla="*/ 160 h 273"/>
                <a:gd name="T24" fmla="*/ 81 w 175"/>
                <a:gd name="T25" fmla="*/ 256 h 273"/>
                <a:gd name="T26" fmla="*/ 57 w 175"/>
                <a:gd name="T27" fmla="*/ 256 h 273"/>
                <a:gd name="T28" fmla="*/ 57 w 175"/>
                <a:gd name="T29" fmla="*/ 160 h 273"/>
                <a:gd name="T30" fmla="*/ 23 w 175"/>
                <a:gd name="T31" fmla="*/ 160 h 273"/>
                <a:gd name="T32" fmla="*/ 58 w 175"/>
                <a:gd name="T33" fmla="*/ 37 h 273"/>
                <a:gd name="T34" fmla="*/ 46 w 175"/>
                <a:gd name="T35" fmla="*/ 37 h 273"/>
                <a:gd name="T36" fmla="*/ 26 w 175"/>
                <a:gd name="T37" fmla="*/ 107 h 273"/>
                <a:gd name="T38" fmla="*/ 5 w 175"/>
                <a:gd name="T39" fmla="*/ 99 h 273"/>
                <a:gd name="T40" fmla="*/ 28 w 175"/>
                <a:gd name="T41" fmla="*/ 24 h 273"/>
                <a:gd name="T42" fmla="*/ 60 w 175"/>
                <a:gd name="T43" fmla="*/ 0 h 273"/>
                <a:gd name="T44" fmla="*/ 113 w 175"/>
                <a:gd name="T45" fmla="*/ 0 h 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5" h="273">
                  <a:moveTo>
                    <a:pt x="113" y="0"/>
                  </a:moveTo>
                  <a:cubicBezTo>
                    <a:pt x="131" y="0"/>
                    <a:pt x="145" y="15"/>
                    <a:pt x="148" y="24"/>
                  </a:cubicBezTo>
                  <a:cubicBezTo>
                    <a:pt x="171" y="99"/>
                    <a:pt x="171" y="99"/>
                    <a:pt x="171" y="99"/>
                  </a:cubicBezTo>
                  <a:cubicBezTo>
                    <a:pt x="175" y="115"/>
                    <a:pt x="154" y="122"/>
                    <a:pt x="150" y="106"/>
                  </a:cubicBezTo>
                  <a:cubicBezTo>
                    <a:pt x="129" y="37"/>
                    <a:pt x="129" y="37"/>
                    <a:pt x="129" y="37"/>
                  </a:cubicBezTo>
                  <a:cubicBezTo>
                    <a:pt x="117" y="37"/>
                    <a:pt x="117" y="37"/>
                    <a:pt x="117" y="37"/>
                  </a:cubicBezTo>
                  <a:cubicBezTo>
                    <a:pt x="152" y="160"/>
                    <a:pt x="152" y="160"/>
                    <a:pt x="152" y="160"/>
                  </a:cubicBezTo>
                  <a:cubicBezTo>
                    <a:pt x="119" y="160"/>
                    <a:pt x="119" y="160"/>
                    <a:pt x="119" y="160"/>
                  </a:cubicBezTo>
                  <a:cubicBezTo>
                    <a:pt x="119" y="256"/>
                    <a:pt x="119" y="256"/>
                    <a:pt x="119" y="256"/>
                  </a:cubicBezTo>
                  <a:cubicBezTo>
                    <a:pt x="119" y="273"/>
                    <a:pt x="94" y="273"/>
                    <a:pt x="94" y="256"/>
                  </a:cubicBezTo>
                  <a:cubicBezTo>
                    <a:pt x="94" y="160"/>
                    <a:pt x="94" y="160"/>
                    <a:pt x="94" y="160"/>
                  </a:cubicBezTo>
                  <a:cubicBezTo>
                    <a:pt x="81" y="160"/>
                    <a:pt x="81" y="160"/>
                    <a:pt x="81" y="160"/>
                  </a:cubicBezTo>
                  <a:cubicBezTo>
                    <a:pt x="81" y="256"/>
                    <a:pt x="81" y="256"/>
                    <a:pt x="81" y="256"/>
                  </a:cubicBezTo>
                  <a:cubicBezTo>
                    <a:pt x="81" y="273"/>
                    <a:pt x="57" y="273"/>
                    <a:pt x="57" y="256"/>
                  </a:cubicBezTo>
                  <a:cubicBezTo>
                    <a:pt x="57" y="160"/>
                    <a:pt x="57" y="160"/>
                    <a:pt x="57" y="160"/>
                  </a:cubicBezTo>
                  <a:cubicBezTo>
                    <a:pt x="23" y="160"/>
                    <a:pt x="23" y="160"/>
                    <a:pt x="23" y="160"/>
                  </a:cubicBezTo>
                  <a:cubicBezTo>
                    <a:pt x="58" y="37"/>
                    <a:pt x="58" y="37"/>
                    <a:pt x="58" y="37"/>
                  </a:cubicBezTo>
                  <a:cubicBezTo>
                    <a:pt x="46" y="37"/>
                    <a:pt x="46" y="37"/>
                    <a:pt x="46" y="37"/>
                  </a:cubicBezTo>
                  <a:cubicBezTo>
                    <a:pt x="26" y="107"/>
                    <a:pt x="26" y="107"/>
                    <a:pt x="26" y="107"/>
                  </a:cubicBezTo>
                  <a:cubicBezTo>
                    <a:pt x="21" y="122"/>
                    <a:pt x="0" y="116"/>
                    <a:pt x="5" y="99"/>
                  </a:cubicBezTo>
                  <a:cubicBezTo>
                    <a:pt x="28" y="24"/>
                    <a:pt x="28" y="24"/>
                    <a:pt x="28" y="24"/>
                  </a:cubicBezTo>
                  <a:cubicBezTo>
                    <a:pt x="30" y="15"/>
                    <a:pt x="41" y="0"/>
                    <a:pt x="60" y="0"/>
                  </a:cubicBezTo>
                  <a:cubicBezTo>
                    <a:pt x="113" y="0"/>
                    <a:pt x="113" y="0"/>
                    <a:pt x="113"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bg-BG" dirty="0">
                <a:latin typeface="Lato Light"/>
              </a:endParaRPr>
            </a:p>
          </p:txBody>
        </p:sp>
        <p:sp>
          <p:nvSpPr>
            <p:cNvPr id="130" name="Oval 20"/>
            <p:cNvSpPr>
              <a:spLocks noChangeArrowheads="1"/>
            </p:cNvSpPr>
            <p:nvPr/>
          </p:nvSpPr>
          <p:spPr bwMode="auto">
            <a:xfrm>
              <a:off x="3388" y="1291"/>
              <a:ext cx="127" cy="127"/>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bg-BG" dirty="0">
                <a:latin typeface="Lato Light"/>
              </a:endParaRPr>
            </a:p>
          </p:txBody>
        </p:sp>
      </p:grpSp>
      <p:grpSp>
        <p:nvGrpSpPr>
          <p:cNvPr id="131" name="Group 18"/>
          <p:cNvGrpSpPr>
            <a:grpSpLocks noChangeAspect="1"/>
          </p:cNvGrpSpPr>
          <p:nvPr/>
        </p:nvGrpSpPr>
        <p:grpSpPr bwMode="auto">
          <a:xfrm flipH="1">
            <a:off x="6170766" y="7651712"/>
            <a:ext cx="510131" cy="958713"/>
            <a:chOff x="3241" y="1291"/>
            <a:chExt cx="421" cy="791"/>
          </a:xfrm>
          <a:solidFill>
            <a:schemeClr val="accent3"/>
          </a:solidFill>
        </p:grpSpPr>
        <p:sp>
          <p:nvSpPr>
            <p:cNvPr id="132" name="Freeform 19"/>
            <p:cNvSpPr>
              <a:spLocks/>
            </p:cNvSpPr>
            <p:nvPr/>
          </p:nvSpPr>
          <p:spPr bwMode="auto">
            <a:xfrm>
              <a:off x="3241" y="1432"/>
              <a:ext cx="421" cy="650"/>
            </a:xfrm>
            <a:custGeom>
              <a:avLst/>
              <a:gdLst>
                <a:gd name="T0" fmla="*/ 113 w 175"/>
                <a:gd name="T1" fmla="*/ 0 h 273"/>
                <a:gd name="T2" fmla="*/ 148 w 175"/>
                <a:gd name="T3" fmla="*/ 24 h 273"/>
                <a:gd name="T4" fmla="*/ 171 w 175"/>
                <a:gd name="T5" fmla="*/ 99 h 273"/>
                <a:gd name="T6" fmla="*/ 150 w 175"/>
                <a:gd name="T7" fmla="*/ 106 h 273"/>
                <a:gd name="T8" fmla="*/ 129 w 175"/>
                <a:gd name="T9" fmla="*/ 37 h 273"/>
                <a:gd name="T10" fmla="*/ 117 w 175"/>
                <a:gd name="T11" fmla="*/ 37 h 273"/>
                <a:gd name="T12" fmla="*/ 152 w 175"/>
                <a:gd name="T13" fmla="*/ 160 h 273"/>
                <a:gd name="T14" fmla="*/ 119 w 175"/>
                <a:gd name="T15" fmla="*/ 160 h 273"/>
                <a:gd name="T16" fmla="*/ 119 w 175"/>
                <a:gd name="T17" fmla="*/ 256 h 273"/>
                <a:gd name="T18" fmla="*/ 94 w 175"/>
                <a:gd name="T19" fmla="*/ 256 h 273"/>
                <a:gd name="T20" fmla="*/ 94 w 175"/>
                <a:gd name="T21" fmla="*/ 160 h 273"/>
                <a:gd name="T22" fmla="*/ 81 w 175"/>
                <a:gd name="T23" fmla="*/ 160 h 273"/>
                <a:gd name="T24" fmla="*/ 81 w 175"/>
                <a:gd name="T25" fmla="*/ 256 h 273"/>
                <a:gd name="T26" fmla="*/ 57 w 175"/>
                <a:gd name="T27" fmla="*/ 256 h 273"/>
                <a:gd name="T28" fmla="*/ 57 w 175"/>
                <a:gd name="T29" fmla="*/ 160 h 273"/>
                <a:gd name="T30" fmla="*/ 23 w 175"/>
                <a:gd name="T31" fmla="*/ 160 h 273"/>
                <a:gd name="T32" fmla="*/ 58 w 175"/>
                <a:gd name="T33" fmla="*/ 37 h 273"/>
                <a:gd name="T34" fmla="*/ 46 w 175"/>
                <a:gd name="T35" fmla="*/ 37 h 273"/>
                <a:gd name="T36" fmla="*/ 26 w 175"/>
                <a:gd name="T37" fmla="*/ 107 h 273"/>
                <a:gd name="T38" fmla="*/ 5 w 175"/>
                <a:gd name="T39" fmla="*/ 99 h 273"/>
                <a:gd name="T40" fmla="*/ 28 w 175"/>
                <a:gd name="T41" fmla="*/ 24 h 273"/>
                <a:gd name="T42" fmla="*/ 60 w 175"/>
                <a:gd name="T43" fmla="*/ 0 h 273"/>
                <a:gd name="T44" fmla="*/ 113 w 175"/>
                <a:gd name="T45" fmla="*/ 0 h 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5" h="273">
                  <a:moveTo>
                    <a:pt x="113" y="0"/>
                  </a:moveTo>
                  <a:cubicBezTo>
                    <a:pt x="131" y="0"/>
                    <a:pt x="145" y="15"/>
                    <a:pt x="148" y="24"/>
                  </a:cubicBezTo>
                  <a:cubicBezTo>
                    <a:pt x="171" y="99"/>
                    <a:pt x="171" y="99"/>
                    <a:pt x="171" y="99"/>
                  </a:cubicBezTo>
                  <a:cubicBezTo>
                    <a:pt x="175" y="115"/>
                    <a:pt x="154" y="122"/>
                    <a:pt x="150" y="106"/>
                  </a:cubicBezTo>
                  <a:cubicBezTo>
                    <a:pt x="129" y="37"/>
                    <a:pt x="129" y="37"/>
                    <a:pt x="129" y="37"/>
                  </a:cubicBezTo>
                  <a:cubicBezTo>
                    <a:pt x="117" y="37"/>
                    <a:pt x="117" y="37"/>
                    <a:pt x="117" y="37"/>
                  </a:cubicBezTo>
                  <a:cubicBezTo>
                    <a:pt x="152" y="160"/>
                    <a:pt x="152" y="160"/>
                    <a:pt x="152" y="160"/>
                  </a:cubicBezTo>
                  <a:cubicBezTo>
                    <a:pt x="119" y="160"/>
                    <a:pt x="119" y="160"/>
                    <a:pt x="119" y="160"/>
                  </a:cubicBezTo>
                  <a:cubicBezTo>
                    <a:pt x="119" y="256"/>
                    <a:pt x="119" y="256"/>
                    <a:pt x="119" y="256"/>
                  </a:cubicBezTo>
                  <a:cubicBezTo>
                    <a:pt x="119" y="273"/>
                    <a:pt x="94" y="273"/>
                    <a:pt x="94" y="256"/>
                  </a:cubicBezTo>
                  <a:cubicBezTo>
                    <a:pt x="94" y="160"/>
                    <a:pt x="94" y="160"/>
                    <a:pt x="94" y="160"/>
                  </a:cubicBezTo>
                  <a:cubicBezTo>
                    <a:pt x="81" y="160"/>
                    <a:pt x="81" y="160"/>
                    <a:pt x="81" y="160"/>
                  </a:cubicBezTo>
                  <a:cubicBezTo>
                    <a:pt x="81" y="256"/>
                    <a:pt x="81" y="256"/>
                    <a:pt x="81" y="256"/>
                  </a:cubicBezTo>
                  <a:cubicBezTo>
                    <a:pt x="81" y="273"/>
                    <a:pt x="57" y="273"/>
                    <a:pt x="57" y="256"/>
                  </a:cubicBezTo>
                  <a:cubicBezTo>
                    <a:pt x="57" y="160"/>
                    <a:pt x="57" y="160"/>
                    <a:pt x="57" y="160"/>
                  </a:cubicBezTo>
                  <a:cubicBezTo>
                    <a:pt x="23" y="160"/>
                    <a:pt x="23" y="160"/>
                    <a:pt x="23" y="160"/>
                  </a:cubicBezTo>
                  <a:cubicBezTo>
                    <a:pt x="58" y="37"/>
                    <a:pt x="58" y="37"/>
                    <a:pt x="58" y="37"/>
                  </a:cubicBezTo>
                  <a:cubicBezTo>
                    <a:pt x="46" y="37"/>
                    <a:pt x="46" y="37"/>
                    <a:pt x="46" y="37"/>
                  </a:cubicBezTo>
                  <a:cubicBezTo>
                    <a:pt x="26" y="107"/>
                    <a:pt x="26" y="107"/>
                    <a:pt x="26" y="107"/>
                  </a:cubicBezTo>
                  <a:cubicBezTo>
                    <a:pt x="21" y="122"/>
                    <a:pt x="0" y="116"/>
                    <a:pt x="5" y="99"/>
                  </a:cubicBezTo>
                  <a:cubicBezTo>
                    <a:pt x="28" y="24"/>
                    <a:pt x="28" y="24"/>
                    <a:pt x="28" y="24"/>
                  </a:cubicBezTo>
                  <a:cubicBezTo>
                    <a:pt x="30" y="15"/>
                    <a:pt x="41" y="0"/>
                    <a:pt x="60" y="0"/>
                  </a:cubicBezTo>
                  <a:cubicBezTo>
                    <a:pt x="113" y="0"/>
                    <a:pt x="113" y="0"/>
                    <a:pt x="113"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bg-BG" dirty="0">
                <a:latin typeface="Lato Light"/>
              </a:endParaRPr>
            </a:p>
          </p:txBody>
        </p:sp>
        <p:sp>
          <p:nvSpPr>
            <p:cNvPr id="133" name="Oval 20"/>
            <p:cNvSpPr>
              <a:spLocks noChangeArrowheads="1"/>
            </p:cNvSpPr>
            <p:nvPr/>
          </p:nvSpPr>
          <p:spPr bwMode="auto">
            <a:xfrm>
              <a:off x="3388" y="1291"/>
              <a:ext cx="127" cy="127"/>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bg-BG" dirty="0">
                <a:latin typeface="Lato Light"/>
              </a:endParaRPr>
            </a:p>
          </p:txBody>
        </p:sp>
      </p:grpSp>
      <p:grpSp>
        <p:nvGrpSpPr>
          <p:cNvPr id="134" name="Group 18"/>
          <p:cNvGrpSpPr>
            <a:grpSpLocks noChangeAspect="1"/>
          </p:cNvGrpSpPr>
          <p:nvPr/>
        </p:nvGrpSpPr>
        <p:grpSpPr bwMode="auto">
          <a:xfrm flipH="1">
            <a:off x="5486102" y="7651712"/>
            <a:ext cx="510131" cy="958713"/>
            <a:chOff x="3241" y="1291"/>
            <a:chExt cx="421" cy="791"/>
          </a:xfrm>
          <a:solidFill>
            <a:schemeClr val="accent3"/>
          </a:solidFill>
        </p:grpSpPr>
        <p:sp>
          <p:nvSpPr>
            <p:cNvPr id="135" name="Freeform 19"/>
            <p:cNvSpPr>
              <a:spLocks/>
            </p:cNvSpPr>
            <p:nvPr/>
          </p:nvSpPr>
          <p:spPr bwMode="auto">
            <a:xfrm>
              <a:off x="3241" y="1432"/>
              <a:ext cx="421" cy="650"/>
            </a:xfrm>
            <a:custGeom>
              <a:avLst/>
              <a:gdLst>
                <a:gd name="T0" fmla="*/ 113 w 175"/>
                <a:gd name="T1" fmla="*/ 0 h 273"/>
                <a:gd name="T2" fmla="*/ 148 w 175"/>
                <a:gd name="T3" fmla="*/ 24 h 273"/>
                <a:gd name="T4" fmla="*/ 171 w 175"/>
                <a:gd name="T5" fmla="*/ 99 h 273"/>
                <a:gd name="T6" fmla="*/ 150 w 175"/>
                <a:gd name="T7" fmla="*/ 106 h 273"/>
                <a:gd name="T8" fmla="*/ 129 w 175"/>
                <a:gd name="T9" fmla="*/ 37 h 273"/>
                <a:gd name="T10" fmla="*/ 117 w 175"/>
                <a:gd name="T11" fmla="*/ 37 h 273"/>
                <a:gd name="T12" fmla="*/ 152 w 175"/>
                <a:gd name="T13" fmla="*/ 160 h 273"/>
                <a:gd name="T14" fmla="*/ 119 w 175"/>
                <a:gd name="T15" fmla="*/ 160 h 273"/>
                <a:gd name="T16" fmla="*/ 119 w 175"/>
                <a:gd name="T17" fmla="*/ 256 h 273"/>
                <a:gd name="T18" fmla="*/ 94 w 175"/>
                <a:gd name="T19" fmla="*/ 256 h 273"/>
                <a:gd name="T20" fmla="*/ 94 w 175"/>
                <a:gd name="T21" fmla="*/ 160 h 273"/>
                <a:gd name="T22" fmla="*/ 81 w 175"/>
                <a:gd name="T23" fmla="*/ 160 h 273"/>
                <a:gd name="T24" fmla="*/ 81 w 175"/>
                <a:gd name="T25" fmla="*/ 256 h 273"/>
                <a:gd name="T26" fmla="*/ 57 w 175"/>
                <a:gd name="T27" fmla="*/ 256 h 273"/>
                <a:gd name="T28" fmla="*/ 57 w 175"/>
                <a:gd name="T29" fmla="*/ 160 h 273"/>
                <a:gd name="T30" fmla="*/ 23 w 175"/>
                <a:gd name="T31" fmla="*/ 160 h 273"/>
                <a:gd name="T32" fmla="*/ 58 w 175"/>
                <a:gd name="T33" fmla="*/ 37 h 273"/>
                <a:gd name="T34" fmla="*/ 46 w 175"/>
                <a:gd name="T35" fmla="*/ 37 h 273"/>
                <a:gd name="T36" fmla="*/ 26 w 175"/>
                <a:gd name="T37" fmla="*/ 107 h 273"/>
                <a:gd name="T38" fmla="*/ 5 w 175"/>
                <a:gd name="T39" fmla="*/ 99 h 273"/>
                <a:gd name="T40" fmla="*/ 28 w 175"/>
                <a:gd name="T41" fmla="*/ 24 h 273"/>
                <a:gd name="T42" fmla="*/ 60 w 175"/>
                <a:gd name="T43" fmla="*/ 0 h 273"/>
                <a:gd name="T44" fmla="*/ 113 w 175"/>
                <a:gd name="T45" fmla="*/ 0 h 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5" h="273">
                  <a:moveTo>
                    <a:pt x="113" y="0"/>
                  </a:moveTo>
                  <a:cubicBezTo>
                    <a:pt x="131" y="0"/>
                    <a:pt x="145" y="15"/>
                    <a:pt x="148" y="24"/>
                  </a:cubicBezTo>
                  <a:cubicBezTo>
                    <a:pt x="171" y="99"/>
                    <a:pt x="171" y="99"/>
                    <a:pt x="171" y="99"/>
                  </a:cubicBezTo>
                  <a:cubicBezTo>
                    <a:pt x="175" y="115"/>
                    <a:pt x="154" y="122"/>
                    <a:pt x="150" y="106"/>
                  </a:cubicBezTo>
                  <a:cubicBezTo>
                    <a:pt x="129" y="37"/>
                    <a:pt x="129" y="37"/>
                    <a:pt x="129" y="37"/>
                  </a:cubicBezTo>
                  <a:cubicBezTo>
                    <a:pt x="117" y="37"/>
                    <a:pt x="117" y="37"/>
                    <a:pt x="117" y="37"/>
                  </a:cubicBezTo>
                  <a:cubicBezTo>
                    <a:pt x="152" y="160"/>
                    <a:pt x="152" y="160"/>
                    <a:pt x="152" y="160"/>
                  </a:cubicBezTo>
                  <a:cubicBezTo>
                    <a:pt x="119" y="160"/>
                    <a:pt x="119" y="160"/>
                    <a:pt x="119" y="160"/>
                  </a:cubicBezTo>
                  <a:cubicBezTo>
                    <a:pt x="119" y="256"/>
                    <a:pt x="119" y="256"/>
                    <a:pt x="119" y="256"/>
                  </a:cubicBezTo>
                  <a:cubicBezTo>
                    <a:pt x="119" y="273"/>
                    <a:pt x="94" y="273"/>
                    <a:pt x="94" y="256"/>
                  </a:cubicBezTo>
                  <a:cubicBezTo>
                    <a:pt x="94" y="160"/>
                    <a:pt x="94" y="160"/>
                    <a:pt x="94" y="160"/>
                  </a:cubicBezTo>
                  <a:cubicBezTo>
                    <a:pt x="81" y="160"/>
                    <a:pt x="81" y="160"/>
                    <a:pt x="81" y="160"/>
                  </a:cubicBezTo>
                  <a:cubicBezTo>
                    <a:pt x="81" y="256"/>
                    <a:pt x="81" y="256"/>
                    <a:pt x="81" y="256"/>
                  </a:cubicBezTo>
                  <a:cubicBezTo>
                    <a:pt x="81" y="273"/>
                    <a:pt x="57" y="273"/>
                    <a:pt x="57" y="256"/>
                  </a:cubicBezTo>
                  <a:cubicBezTo>
                    <a:pt x="57" y="160"/>
                    <a:pt x="57" y="160"/>
                    <a:pt x="57" y="160"/>
                  </a:cubicBezTo>
                  <a:cubicBezTo>
                    <a:pt x="23" y="160"/>
                    <a:pt x="23" y="160"/>
                    <a:pt x="23" y="160"/>
                  </a:cubicBezTo>
                  <a:cubicBezTo>
                    <a:pt x="58" y="37"/>
                    <a:pt x="58" y="37"/>
                    <a:pt x="58" y="37"/>
                  </a:cubicBezTo>
                  <a:cubicBezTo>
                    <a:pt x="46" y="37"/>
                    <a:pt x="46" y="37"/>
                    <a:pt x="46" y="37"/>
                  </a:cubicBezTo>
                  <a:cubicBezTo>
                    <a:pt x="26" y="107"/>
                    <a:pt x="26" y="107"/>
                    <a:pt x="26" y="107"/>
                  </a:cubicBezTo>
                  <a:cubicBezTo>
                    <a:pt x="21" y="122"/>
                    <a:pt x="0" y="116"/>
                    <a:pt x="5" y="99"/>
                  </a:cubicBezTo>
                  <a:cubicBezTo>
                    <a:pt x="28" y="24"/>
                    <a:pt x="28" y="24"/>
                    <a:pt x="28" y="24"/>
                  </a:cubicBezTo>
                  <a:cubicBezTo>
                    <a:pt x="30" y="15"/>
                    <a:pt x="41" y="0"/>
                    <a:pt x="60" y="0"/>
                  </a:cubicBezTo>
                  <a:cubicBezTo>
                    <a:pt x="113" y="0"/>
                    <a:pt x="113" y="0"/>
                    <a:pt x="113"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bg-BG" dirty="0">
                <a:latin typeface="Lato Light"/>
              </a:endParaRPr>
            </a:p>
          </p:txBody>
        </p:sp>
        <p:sp>
          <p:nvSpPr>
            <p:cNvPr id="136" name="Oval 20"/>
            <p:cNvSpPr>
              <a:spLocks noChangeArrowheads="1"/>
            </p:cNvSpPr>
            <p:nvPr/>
          </p:nvSpPr>
          <p:spPr bwMode="auto">
            <a:xfrm>
              <a:off x="3388" y="1291"/>
              <a:ext cx="127" cy="127"/>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bg-BG" dirty="0">
                <a:latin typeface="Lato Light"/>
              </a:endParaRPr>
            </a:p>
          </p:txBody>
        </p:sp>
      </p:grpSp>
      <p:grpSp>
        <p:nvGrpSpPr>
          <p:cNvPr id="137" name="Group 18"/>
          <p:cNvGrpSpPr>
            <a:grpSpLocks noChangeAspect="1"/>
          </p:cNvGrpSpPr>
          <p:nvPr/>
        </p:nvGrpSpPr>
        <p:grpSpPr bwMode="auto">
          <a:xfrm flipH="1">
            <a:off x="7549033" y="7651712"/>
            <a:ext cx="510131" cy="958713"/>
            <a:chOff x="3241" y="1291"/>
            <a:chExt cx="421" cy="791"/>
          </a:xfrm>
          <a:solidFill>
            <a:schemeClr val="accent3"/>
          </a:solidFill>
        </p:grpSpPr>
        <p:sp>
          <p:nvSpPr>
            <p:cNvPr id="138" name="Freeform 19"/>
            <p:cNvSpPr>
              <a:spLocks/>
            </p:cNvSpPr>
            <p:nvPr/>
          </p:nvSpPr>
          <p:spPr bwMode="auto">
            <a:xfrm>
              <a:off x="3241" y="1432"/>
              <a:ext cx="421" cy="650"/>
            </a:xfrm>
            <a:custGeom>
              <a:avLst/>
              <a:gdLst>
                <a:gd name="T0" fmla="*/ 113 w 175"/>
                <a:gd name="T1" fmla="*/ 0 h 273"/>
                <a:gd name="T2" fmla="*/ 148 w 175"/>
                <a:gd name="T3" fmla="*/ 24 h 273"/>
                <a:gd name="T4" fmla="*/ 171 w 175"/>
                <a:gd name="T5" fmla="*/ 99 h 273"/>
                <a:gd name="T6" fmla="*/ 150 w 175"/>
                <a:gd name="T7" fmla="*/ 106 h 273"/>
                <a:gd name="T8" fmla="*/ 129 w 175"/>
                <a:gd name="T9" fmla="*/ 37 h 273"/>
                <a:gd name="T10" fmla="*/ 117 w 175"/>
                <a:gd name="T11" fmla="*/ 37 h 273"/>
                <a:gd name="T12" fmla="*/ 152 w 175"/>
                <a:gd name="T13" fmla="*/ 160 h 273"/>
                <a:gd name="T14" fmla="*/ 119 w 175"/>
                <a:gd name="T15" fmla="*/ 160 h 273"/>
                <a:gd name="T16" fmla="*/ 119 w 175"/>
                <a:gd name="T17" fmla="*/ 256 h 273"/>
                <a:gd name="T18" fmla="*/ 94 w 175"/>
                <a:gd name="T19" fmla="*/ 256 h 273"/>
                <a:gd name="T20" fmla="*/ 94 w 175"/>
                <a:gd name="T21" fmla="*/ 160 h 273"/>
                <a:gd name="T22" fmla="*/ 81 w 175"/>
                <a:gd name="T23" fmla="*/ 160 h 273"/>
                <a:gd name="T24" fmla="*/ 81 w 175"/>
                <a:gd name="T25" fmla="*/ 256 h 273"/>
                <a:gd name="T26" fmla="*/ 57 w 175"/>
                <a:gd name="T27" fmla="*/ 256 h 273"/>
                <a:gd name="T28" fmla="*/ 57 w 175"/>
                <a:gd name="T29" fmla="*/ 160 h 273"/>
                <a:gd name="T30" fmla="*/ 23 w 175"/>
                <a:gd name="T31" fmla="*/ 160 h 273"/>
                <a:gd name="T32" fmla="*/ 58 w 175"/>
                <a:gd name="T33" fmla="*/ 37 h 273"/>
                <a:gd name="T34" fmla="*/ 46 w 175"/>
                <a:gd name="T35" fmla="*/ 37 h 273"/>
                <a:gd name="T36" fmla="*/ 26 w 175"/>
                <a:gd name="T37" fmla="*/ 107 h 273"/>
                <a:gd name="T38" fmla="*/ 5 w 175"/>
                <a:gd name="T39" fmla="*/ 99 h 273"/>
                <a:gd name="T40" fmla="*/ 28 w 175"/>
                <a:gd name="T41" fmla="*/ 24 h 273"/>
                <a:gd name="T42" fmla="*/ 60 w 175"/>
                <a:gd name="T43" fmla="*/ 0 h 273"/>
                <a:gd name="T44" fmla="*/ 113 w 175"/>
                <a:gd name="T45" fmla="*/ 0 h 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5" h="273">
                  <a:moveTo>
                    <a:pt x="113" y="0"/>
                  </a:moveTo>
                  <a:cubicBezTo>
                    <a:pt x="131" y="0"/>
                    <a:pt x="145" y="15"/>
                    <a:pt x="148" y="24"/>
                  </a:cubicBezTo>
                  <a:cubicBezTo>
                    <a:pt x="171" y="99"/>
                    <a:pt x="171" y="99"/>
                    <a:pt x="171" y="99"/>
                  </a:cubicBezTo>
                  <a:cubicBezTo>
                    <a:pt x="175" y="115"/>
                    <a:pt x="154" y="122"/>
                    <a:pt x="150" y="106"/>
                  </a:cubicBezTo>
                  <a:cubicBezTo>
                    <a:pt x="129" y="37"/>
                    <a:pt x="129" y="37"/>
                    <a:pt x="129" y="37"/>
                  </a:cubicBezTo>
                  <a:cubicBezTo>
                    <a:pt x="117" y="37"/>
                    <a:pt x="117" y="37"/>
                    <a:pt x="117" y="37"/>
                  </a:cubicBezTo>
                  <a:cubicBezTo>
                    <a:pt x="152" y="160"/>
                    <a:pt x="152" y="160"/>
                    <a:pt x="152" y="160"/>
                  </a:cubicBezTo>
                  <a:cubicBezTo>
                    <a:pt x="119" y="160"/>
                    <a:pt x="119" y="160"/>
                    <a:pt x="119" y="160"/>
                  </a:cubicBezTo>
                  <a:cubicBezTo>
                    <a:pt x="119" y="256"/>
                    <a:pt x="119" y="256"/>
                    <a:pt x="119" y="256"/>
                  </a:cubicBezTo>
                  <a:cubicBezTo>
                    <a:pt x="119" y="273"/>
                    <a:pt x="94" y="273"/>
                    <a:pt x="94" y="256"/>
                  </a:cubicBezTo>
                  <a:cubicBezTo>
                    <a:pt x="94" y="160"/>
                    <a:pt x="94" y="160"/>
                    <a:pt x="94" y="160"/>
                  </a:cubicBezTo>
                  <a:cubicBezTo>
                    <a:pt x="81" y="160"/>
                    <a:pt x="81" y="160"/>
                    <a:pt x="81" y="160"/>
                  </a:cubicBezTo>
                  <a:cubicBezTo>
                    <a:pt x="81" y="256"/>
                    <a:pt x="81" y="256"/>
                    <a:pt x="81" y="256"/>
                  </a:cubicBezTo>
                  <a:cubicBezTo>
                    <a:pt x="81" y="273"/>
                    <a:pt x="57" y="273"/>
                    <a:pt x="57" y="256"/>
                  </a:cubicBezTo>
                  <a:cubicBezTo>
                    <a:pt x="57" y="160"/>
                    <a:pt x="57" y="160"/>
                    <a:pt x="57" y="160"/>
                  </a:cubicBezTo>
                  <a:cubicBezTo>
                    <a:pt x="23" y="160"/>
                    <a:pt x="23" y="160"/>
                    <a:pt x="23" y="160"/>
                  </a:cubicBezTo>
                  <a:cubicBezTo>
                    <a:pt x="58" y="37"/>
                    <a:pt x="58" y="37"/>
                    <a:pt x="58" y="37"/>
                  </a:cubicBezTo>
                  <a:cubicBezTo>
                    <a:pt x="46" y="37"/>
                    <a:pt x="46" y="37"/>
                    <a:pt x="46" y="37"/>
                  </a:cubicBezTo>
                  <a:cubicBezTo>
                    <a:pt x="26" y="107"/>
                    <a:pt x="26" y="107"/>
                    <a:pt x="26" y="107"/>
                  </a:cubicBezTo>
                  <a:cubicBezTo>
                    <a:pt x="21" y="122"/>
                    <a:pt x="0" y="116"/>
                    <a:pt x="5" y="99"/>
                  </a:cubicBezTo>
                  <a:cubicBezTo>
                    <a:pt x="28" y="24"/>
                    <a:pt x="28" y="24"/>
                    <a:pt x="28" y="24"/>
                  </a:cubicBezTo>
                  <a:cubicBezTo>
                    <a:pt x="30" y="15"/>
                    <a:pt x="41" y="0"/>
                    <a:pt x="60" y="0"/>
                  </a:cubicBezTo>
                  <a:cubicBezTo>
                    <a:pt x="113" y="0"/>
                    <a:pt x="113" y="0"/>
                    <a:pt x="113"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bg-BG" dirty="0">
                <a:latin typeface="Lato Light"/>
              </a:endParaRPr>
            </a:p>
          </p:txBody>
        </p:sp>
        <p:sp>
          <p:nvSpPr>
            <p:cNvPr id="139" name="Oval 20"/>
            <p:cNvSpPr>
              <a:spLocks noChangeArrowheads="1"/>
            </p:cNvSpPr>
            <p:nvPr/>
          </p:nvSpPr>
          <p:spPr bwMode="auto">
            <a:xfrm>
              <a:off x="3388" y="1291"/>
              <a:ext cx="127" cy="127"/>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bg-BG" dirty="0">
                <a:latin typeface="Lato Light"/>
              </a:endParaRPr>
            </a:p>
          </p:txBody>
        </p:sp>
      </p:grpSp>
      <p:grpSp>
        <p:nvGrpSpPr>
          <p:cNvPr id="140" name="Group 18"/>
          <p:cNvGrpSpPr>
            <a:grpSpLocks noChangeAspect="1"/>
          </p:cNvGrpSpPr>
          <p:nvPr/>
        </p:nvGrpSpPr>
        <p:grpSpPr bwMode="auto">
          <a:xfrm flipH="1">
            <a:off x="6864369" y="7651712"/>
            <a:ext cx="510131" cy="958713"/>
            <a:chOff x="3241" y="1291"/>
            <a:chExt cx="421" cy="791"/>
          </a:xfrm>
          <a:solidFill>
            <a:schemeClr val="accent3"/>
          </a:solidFill>
        </p:grpSpPr>
        <p:sp>
          <p:nvSpPr>
            <p:cNvPr id="141" name="Freeform 19"/>
            <p:cNvSpPr>
              <a:spLocks/>
            </p:cNvSpPr>
            <p:nvPr/>
          </p:nvSpPr>
          <p:spPr bwMode="auto">
            <a:xfrm>
              <a:off x="3241" y="1432"/>
              <a:ext cx="421" cy="650"/>
            </a:xfrm>
            <a:custGeom>
              <a:avLst/>
              <a:gdLst>
                <a:gd name="T0" fmla="*/ 113 w 175"/>
                <a:gd name="T1" fmla="*/ 0 h 273"/>
                <a:gd name="T2" fmla="*/ 148 w 175"/>
                <a:gd name="T3" fmla="*/ 24 h 273"/>
                <a:gd name="T4" fmla="*/ 171 w 175"/>
                <a:gd name="T5" fmla="*/ 99 h 273"/>
                <a:gd name="T6" fmla="*/ 150 w 175"/>
                <a:gd name="T7" fmla="*/ 106 h 273"/>
                <a:gd name="T8" fmla="*/ 129 w 175"/>
                <a:gd name="T9" fmla="*/ 37 h 273"/>
                <a:gd name="T10" fmla="*/ 117 w 175"/>
                <a:gd name="T11" fmla="*/ 37 h 273"/>
                <a:gd name="T12" fmla="*/ 152 w 175"/>
                <a:gd name="T13" fmla="*/ 160 h 273"/>
                <a:gd name="T14" fmla="*/ 119 w 175"/>
                <a:gd name="T15" fmla="*/ 160 h 273"/>
                <a:gd name="T16" fmla="*/ 119 w 175"/>
                <a:gd name="T17" fmla="*/ 256 h 273"/>
                <a:gd name="T18" fmla="*/ 94 w 175"/>
                <a:gd name="T19" fmla="*/ 256 h 273"/>
                <a:gd name="T20" fmla="*/ 94 w 175"/>
                <a:gd name="T21" fmla="*/ 160 h 273"/>
                <a:gd name="T22" fmla="*/ 81 w 175"/>
                <a:gd name="T23" fmla="*/ 160 h 273"/>
                <a:gd name="T24" fmla="*/ 81 w 175"/>
                <a:gd name="T25" fmla="*/ 256 h 273"/>
                <a:gd name="T26" fmla="*/ 57 w 175"/>
                <a:gd name="T27" fmla="*/ 256 h 273"/>
                <a:gd name="T28" fmla="*/ 57 w 175"/>
                <a:gd name="T29" fmla="*/ 160 h 273"/>
                <a:gd name="T30" fmla="*/ 23 w 175"/>
                <a:gd name="T31" fmla="*/ 160 h 273"/>
                <a:gd name="T32" fmla="*/ 58 w 175"/>
                <a:gd name="T33" fmla="*/ 37 h 273"/>
                <a:gd name="T34" fmla="*/ 46 w 175"/>
                <a:gd name="T35" fmla="*/ 37 h 273"/>
                <a:gd name="T36" fmla="*/ 26 w 175"/>
                <a:gd name="T37" fmla="*/ 107 h 273"/>
                <a:gd name="T38" fmla="*/ 5 w 175"/>
                <a:gd name="T39" fmla="*/ 99 h 273"/>
                <a:gd name="T40" fmla="*/ 28 w 175"/>
                <a:gd name="T41" fmla="*/ 24 h 273"/>
                <a:gd name="T42" fmla="*/ 60 w 175"/>
                <a:gd name="T43" fmla="*/ 0 h 273"/>
                <a:gd name="T44" fmla="*/ 113 w 175"/>
                <a:gd name="T45" fmla="*/ 0 h 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5" h="273">
                  <a:moveTo>
                    <a:pt x="113" y="0"/>
                  </a:moveTo>
                  <a:cubicBezTo>
                    <a:pt x="131" y="0"/>
                    <a:pt x="145" y="15"/>
                    <a:pt x="148" y="24"/>
                  </a:cubicBezTo>
                  <a:cubicBezTo>
                    <a:pt x="171" y="99"/>
                    <a:pt x="171" y="99"/>
                    <a:pt x="171" y="99"/>
                  </a:cubicBezTo>
                  <a:cubicBezTo>
                    <a:pt x="175" y="115"/>
                    <a:pt x="154" y="122"/>
                    <a:pt x="150" y="106"/>
                  </a:cubicBezTo>
                  <a:cubicBezTo>
                    <a:pt x="129" y="37"/>
                    <a:pt x="129" y="37"/>
                    <a:pt x="129" y="37"/>
                  </a:cubicBezTo>
                  <a:cubicBezTo>
                    <a:pt x="117" y="37"/>
                    <a:pt x="117" y="37"/>
                    <a:pt x="117" y="37"/>
                  </a:cubicBezTo>
                  <a:cubicBezTo>
                    <a:pt x="152" y="160"/>
                    <a:pt x="152" y="160"/>
                    <a:pt x="152" y="160"/>
                  </a:cubicBezTo>
                  <a:cubicBezTo>
                    <a:pt x="119" y="160"/>
                    <a:pt x="119" y="160"/>
                    <a:pt x="119" y="160"/>
                  </a:cubicBezTo>
                  <a:cubicBezTo>
                    <a:pt x="119" y="256"/>
                    <a:pt x="119" y="256"/>
                    <a:pt x="119" y="256"/>
                  </a:cubicBezTo>
                  <a:cubicBezTo>
                    <a:pt x="119" y="273"/>
                    <a:pt x="94" y="273"/>
                    <a:pt x="94" y="256"/>
                  </a:cubicBezTo>
                  <a:cubicBezTo>
                    <a:pt x="94" y="160"/>
                    <a:pt x="94" y="160"/>
                    <a:pt x="94" y="160"/>
                  </a:cubicBezTo>
                  <a:cubicBezTo>
                    <a:pt x="81" y="160"/>
                    <a:pt x="81" y="160"/>
                    <a:pt x="81" y="160"/>
                  </a:cubicBezTo>
                  <a:cubicBezTo>
                    <a:pt x="81" y="256"/>
                    <a:pt x="81" y="256"/>
                    <a:pt x="81" y="256"/>
                  </a:cubicBezTo>
                  <a:cubicBezTo>
                    <a:pt x="81" y="273"/>
                    <a:pt x="57" y="273"/>
                    <a:pt x="57" y="256"/>
                  </a:cubicBezTo>
                  <a:cubicBezTo>
                    <a:pt x="57" y="160"/>
                    <a:pt x="57" y="160"/>
                    <a:pt x="57" y="160"/>
                  </a:cubicBezTo>
                  <a:cubicBezTo>
                    <a:pt x="23" y="160"/>
                    <a:pt x="23" y="160"/>
                    <a:pt x="23" y="160"/>
                  </a:cubicBezTo>
                  <a:cubicBezTo>
                    <a:pt x="58" y="37"/>
                    <a:pt x="58" y="37"/>
                    <a:pt x="58" y="37"/>
                  </a:cubicBezTo>
                  <a:cubicBezTo>
                    <a:pt x="46" y="37"/>
                    <a:pt x="46" y="37"/>
                    <a:pt x="46" y="37"/>
                  </a:cubicBezTo>
                  <a:cubicBezTo>
                    <a:pt x="26" y="107"/>
                    <a:pt x="26" y="107"/>
                    <a:pt x="26" y="107"/>
                  </a:cubicBezTo>
                  <a:cubicBezTo>
                    <a:pt x="21" y="122"/>
                    <a:pt x="0" y="116"/>
                    <a:pt x="5" y="99"/>
                  </a:cubicBezTo>
                  <a:cubicBezTo>
                    <a:pt x="28" y="24"/>
                    <a:pt x="28" y="24"/>
                    <a:pt x="28" y="24"/>
                  </a:cubicBezTo>
                  <a:cubicBezTo>
                    <a:pt x="30" y="15"/>
                    <a:pt x="41" y="0"/>
                    <a:pt x="60" y="0"/>
                  </a:cubicBezTo>
                  <a:cubicBezTo>
                    <a:pt x="113" y="0"/>
                    <a:pt x="113" y="0"/>
                    <a:pt x="113"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bg-BG" dirty="0">
                <a:latin typeface="Lato Light"/>
              </a:endParaRPr>
            </a:p>
          </p:txBody>
        </p:sp>
        <p:sp>
          <p:nvSpPr>
            <p:cNvPr id="142" name="Oval 20"/>
            <p:cNvSpPr>
              <a:spLocks noChangeArrowheads="1"/>
            </p:cNvSpPr>
            <p:nvPr/>
          </p:nvSpPr>
          <p:spPr bwMode="auto">
            <a:xfrm>
              <a:off x="3388" y="1291"/>
              <a:ext cx="127" cy="127"/>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bg-BG" dirty="0">
                <a:latin typeface="Lato Light"/>
              </a:endParaRPr>
            </a:p>
          </p:txBody>
        </p:sp>
      </p:grpSp>
      <p:grpSp>
        <p:nvGrpSpPr>
          <p:cNvPr id="143" name="Group 18"/>
          <p:cNvGrpSpPr>
            <a:grpSpLocks noChangeAspect="1"/>
          </p:cNvGrpSpPr>
          <p:nvPr/>
        </p:nvGrpSpPr>
        <p:grpSpPr bwMode="auto">
          <a:xfrm flipH="1">
            <a:off x="8957529" y="7651712"/>
            <a:ext cx="510131" cy="958713"/>
            <a:chOff x="3241" y="1291"/>
            <a:chExt cx="421" cy="791"/>
          </a:xfrm>
          <a:solidFill>
            <a:schemeClr val="bg1">
              <a:lumMod val="85000"/>
            </a:schemeClr>
          </a:solidFill>
        </p:grpSpPr>
        <p:sp>
          <p:nvSpPr>
            <p:cNvPr id="144" name="Freeform 19"/>
            <p:cNvSpPr>
              <a:spLocks/>
            </p:cNvSpPr>
            <p:nvPr/>
          </p:nvSpPr>
          <p:spPr bwMode="auto">
            <a:xfrm>
              <a:off x="3241" y="1432"/>
              <a:ext cx="421" cy="650"/>
            </a:xfrm>
            <a:custGeom>
              <a:avLst/>
              <a:gdLst>
                <a:gd name="T0" fmla="*/ 113 w 175"/>
                <a:gd name="T1" fmla="*/ 0 h 273"/>
                <a:gd name="T2" fmla="*/ 148 w 175"/>
                <a:gd name="T3" fmla="*/ 24 h 273"/>
                <a:gd name="T4" fmla="*/ 171 w 175"/>
                <a:gd name="T5" fmla="*/ 99 h 273"/>
                <a:gd name="T6" fmla="*/ 150 w 175"/>
                <a:gd name="T7" fmla="*/ 106 h 273"/>
                <a:gd name="T8" fmla="*/ 129 w 175"/>
                <a:gd name="T9" fmla="*/ 37 h 273"/>
                <a:gd name="T10" fmla="*/ 117 w 175"/>
                <a:gd name="T11" fmla="*/ 37 h 273"/>
                <a:gd name="T12" fmla="*/ 152 w 175"/>
                <a:gd name="T13" fmla="*/ 160 h 273"/>
                <a:gd name="T14" fmla="*/ 119 w 175"/>
                <a:gd name="T15" fmla="*/ 160 h 273"/>
                <a:gd name="T16" fmla="*/ 119 w 175"/>
                <a:gd name="T17" fmla="*/ 256 h 273"/>
                <a:gd name="T18" fmla="*/ 94 w 175"/>
                <a:gd name="T19" fmla="*/ 256 h 273"/>
                <a:gd name="T20" fmla="*/ 94 w 175"/>
                <a:gd name="T21" fmla="*/ 160 h 273"/>
                <a:gd name="T22" fmla="*/ 81 w 175"/>
                <a:gd name="T23" fmla="*/ 160 h 273"/>
                <a:gd name="T24" fmla="*/ 81 w 175"/>
                <a:gd name="T25" fmla="*/ 256 h 273"/>
                <a:gd name="T26" fmla="*/ 57 w 175"/>
                <a:gd name="T27" fmla="*/ 256 h 273"/>
                <a:gd name="T28" fmla="*/ 57 w 175"/>
                <a:gd name="T29" fmla="*/ 160 h 273"/>
                <a:gd name="T30" fmla="*/ 23 w 175"/>
                <a:gd name="T31" fmla="*/ 160 h 273"/>
                <a:gd name="T32" fmla="*/ 58 w 175"/>
                <a:gd name="T33" fmla="*/ 37 h 273"/>
                <a:gd name="T34" fmla="*/ 46 w 175"/>
                <a:gd name="T35" fmla="*/ 37 h 273"/>
                <a:gd name="T36" fmla="*/ 26 w 175"/>
                <a:gd name="T37" fmla="*/ 107 h 273"/>
                <a:gd name="T38" fmla="*/ 5 w 175"/>
                <a:gd name="T39" fmla="*/ 99 h 273"/>
                <a:gd name="T40" fmla="*/ 28 w 175"/>
                <a:gd name="T41" fmla="*/ 24 h 273"/>
                <a:gd name="T42" fmla="*/ 60 w 175"/>
                <a:gd name="T43" fmla="*/ 0 h 273"/>
                <a:gd name="T44" fmla="*/ 113 w 175"/>
                <a:gd name="T45" fmla="*/ 0 h 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5" h="273">
                  <a:moveTo>
                    <a:pt x="113" y="0"/>
                  </a:moveTo>
                  <a:cubicBezTo>
                    <a:pt x="131" y="0"/>
                    <a:pt x="145" y="15"/>
                    <a:pt x="148" y="24"/>
                  </a:cubicBezTo>
                  <a:cubicBezTo>
                    <a:pt x="171" y="99"/>
                    <a:pt x="171" y="99"/>
                    <a:pt x="171" y="99"/>
                  </a:cubicBezTo>
                  <a:cubicBezTo>
                    <a:pt x="175" y="115"/>
                    <a:pt x="154" y="122"/>
                    <a:pt x="150" y="106"/>
                  </a:cubicBezTo>
                  <a:cubicBezTo>
                    <a:pt x="129" y="37"/>
                    <a:pt x="129" y="37"/>
                    <a:pt x="129" y="37"/>
                  </a:cubicBezTo>
                  <a:cubicBezTo>
                    <a:pt x="117" y="37"/>
                    <a:pt x="117" y="37"/>
                    <a:pt x="117" y="37"/>
                  </a:cubicBezTo>
                  <a:cubicBezTo>
                    <a:pt x="152" y="160"/>
                    <a:pt x="152" y="160"/>
                    <a:pt x="152" y="160"/>
                  </a:cubicBezTo>
                  <a:cubicBezTo>
                    <a:pt x="119" y="160"/>
                    <a:pt x="119" y="160"/>
                    <a:pt x="119" y="160"/>
                  </a:cubicBezTo>
                  <a:cubicBezTo>
                    <a:pt x="119" y="256"/>
                    <a:pt x="119" y="256"/>
                    <a:pt x="119" y="256"/>
                  </a:cubicBezTo>
                  <a:cubicBezTo>
                    <a:pt x="119" y="273"/>
                    <a:pt x="94" y="273"/>
                    <a:pt x="94" y="256"/>
                  </a:cubicBezTo>
                  <a:cubicBezTo>
                    <a:pt x="94" y="160"/>
                    <a:pt x="94" y="160"/>
                    <a:pt x="94" y="160"/>
                  </a:cubicBezTo>
                  <a:cubicBezTo>
                    <a:pt x="81" y="160"/>
                    <a:pt x="81" y="160"/>
                    <a:pt x="81" y="160"/>
                  </a:cubicBezTo>
                  <a:cubicBezTo>
                    <a:pt x="81" y="256"/>
                    <a:pt x="81" y="256"/>
                    <a:pt x="81" y="256"/>
                  </a:cubicBezTo>
                  <a:cubicBezTo>
                    <a:pt x="81" y="273"/>
                    <a:pt x="57" y="273"/>
                    <a:pt x="57" y="256"/>
                  </a:cubicBezTo>
                  <a:cubicBezTo>
                    <a:pt x="57" y="160"/>
                    <a:pt x="57" y="160"/>
                    <a:pt x="57" y="160"/>
                  </a:cubicBezTo>
                  <a:cubicBezTo>
                    <a:pt x="23" y="160"/>
                    <a:pt x="23" y="160"/>
                    <a:pt x="23" y="160"/>
                  </a:cubicBezTo>
                  <a:cubicBezTo>
                    <a:pt x="58" y="37"/>
                    <a:pt x="58" y="37"/>
                    <a:pt x="58" y="37"/>
                  </a:cubicBezTo>
                  <a:cubicBezTo>
                    <a:pt x="46" y="37"/>
                    <a:pt x="46" y="37"/>
                    <a:pt x="46" y="37"/>
                  </a:cubicBezTo>
                  <a:cubicBezTo>
                    <a:pt x="26" y="107"/>
                    <a:pt x="26" y="107"/>
                    <a:pt x="26" y="107"/>
                  </a:cubicBezTo>
                  <a:cubicBezTo>
                    <a:pt x="21" y="122"/>
                    <a:pt x="0" y="116"/>
                    <a:pt x="5" y="99"/>
                  </a:cubicBezTo>
                  <a:cubicBezTo>
                    <a:pt x="28" y="24"/>
                    <a:pt x="28" y="24"/>
                    <a:pt x="28" y="24"/>
                  </a:cubicBezTo>
                  <a:cubicBezTo>
                    <a:pt x="30" y="15"/>
                    <a:pt x="41" y="0"/>
                    <a:pt x="60" y="0"/>
                  </a:cubicBezTo>
                  <a:cubicBezTo>
                    <a:pt x="113" y="0"/>
                    <a:pt x="113" y="0"/>
                    <a:pt x="113"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bg-BG" dirty="0">
                <a:latin typeface="Lato Light"/>
              </a:endParaRPr>
            </a:p>
          </p:txBody>
        </p:sp>
        <p:sp>
          <p:nvSpPr>
            <p:cNvPr id="145" name="Oval 20"/>
            <p:cNvSpPr>
              <a:spLocks noChangeArrowheads="1"/>
            </p:cNvSpPr>
            <p:nvPr/>
          </p:nvSpPr>
          <p:spPr bwMode="auto">
            <a:xfrm>
              <a:off x="3388" y="1291"/>
              <a:ext cx="127" cy="127"/>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bg-BG" dirty="0">
                <a:latin typeface="Lato Light"/>
              </a:endParaRPr>
            </a:p>
          </p:txBody>
        </p:sp>
      </p:grpSp>
      <p:grpSp>
        <p:nvGrpSpPr>
          <p:cNvPr id="146" name="Group 18"/>
          <p:cNvGrpSpPr>
            <a:grpSpLocks noChangeAspect="1"/>
          </p:cNvGrpSpPr>
          <p:nvPr/>
        </p:nvGrpSpPr>
        <p:grpSpPr bwMode="auto">
          <a:xfrm flipH="1">
            <a:off x="8272865" y="7651712"/>
            <a:ext cx="510131" cy="958713"/>
            <a:chOff x="3241" y="1291"/>
            <a:chExt cx="421" cy="791"/>
          </a:xfrm>
          <a:solidFill>
            <a:schemeClr val="bg1">
              <a:lumMod val="85000"/>
            </a:schemeClr>
          </a:solidFill>
        </p:grpSpPr>
        <p:sp>
          <p:nvSpPr>
            <p:cNvPr id="147" name="Freeform 19"/>
            <p:cNvSpPr>
              <a:spLocks/>
            </p:cNvSpPr>
            <p:nvPr/>
          </p:nvSpPr>
          <p:spPr bwMode="auto">
            <a:xfrm>
              <a:off x="3241" y="1432"/>
              <a:ext cx="421" cy="650"/>
            </a:xfrm>
            <a:custGeom>
              <a:avLst/>
              <a:gdLst>
                <a:gd name="T0" fmla="*/ 113 w 175"/>
                <a:gd name="T1" fmla="*/ 0 h 273"/>
                <a:gd name="T2" fmla="*/ 148 w 175"/>
                <a:gd name="T3" fmla="*/ 24 h 273"/>
                <a:gd name="T4" fmla="*/ 171 w 175"/>
                <a:gd name="T5" fmla="*/ 99 h 273"/>
                <a:gd name="T6" fmla="*/ 150 w 175"/>
                <a:gd name="T7" fmla="*/ 106 h 273"/>
                <a:gd name="T8" fmla="*/ 129 w 175"/>
                <a:gd name="T9" fmla="*/ 37 h 273"/>
                <a:gd name="T10" fmla="*/ 117 w 175"/>
                <a:gd name="T11" fmla="*/ 37 h 273"/>
                <a:gd name="T12" fmla="*/ 152 w 175"/>
                <a:gd name="T13" fmla="*/ 160 h 273"/>
                <a:gd name="T14" fmla="*/ 119 w 175"/>
                <a:gd name="T15" fmla="*/ 160 h 273"/>
                <a:gd name="T16" fmla="*/ 119 w 175"/>
                <a:gd name="T17" fmla="*/ 256 h 273"/>
                <a:gd name="T18" fmla="*/ 94 w 175"/>
                <a:gd name="T19" fmla="*/ 256 h 273"/>
                <a:gd name="T20" fmla="*/ 94 w 175"/>
                <a:gd name="T21" fmla="*/ 160 h 273"/>
                <a:gd name="T22" fmla="*/ 81 w 175"/>
                <a:gd name="T23" fmla="*/ 160 h 273"/>
                <a:gd name="T24" fmla="*/ 81 w 175"/>
                <a:gd name="T25" fmla="*/ 256 h 273"/>
                <a:gd name="T26" fmla="*/ 57 w 175"/>
                <a:gd name="T27" fmla="*/ 256 h 273"/>
                <a:gd name="T28" fmla="*/ 57 w 175"/>
                <a:gd name="T29" fmla="*/ 160 h 273"/>
                <a:gd name="T30" fmla="*/ 23 w 175"/>
                <a:gd name="T31" fmla="*/ 160 h 273"/>
                <a:gd name="T32" fmla="*/ 58 w 175"/>
                <a:gd name="T33" fmla="*/ 37 h 273"/>
                <a:gd name="T34" fmla="*/ 46 w 175"/>
                <a:gd name="T35" fmla="*/ 37 h 273"/>
                <a:gd name="T36" fmla="*/ 26 w 175"/>
                <a:gd name="T37" fmla="*/ 107 h 273"/>
                <a:gd name="T38" fmla="*/ 5 w 175"/>
                <a:gd name="T39" fmla="*/ 99 h 273"/>
                <a:gd name="T40" fmla="*/ 28 w 175"/>
                <a:gd name="T41" fmla="*/ 24 h 273"/>
                <a:gd name="T42" fmla="*/ 60 w 175"/>
                <a:gd name="T43" fmla="*/ 0 h 273"/>
                <a:gd name="T44" fmla="*/ 113 w 175"/>
                <a:gd name="T45" fmla="*/ 0 h 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5" h="273">
                  <a:moveTo>
                    <a:pt x="113" y="0"/>
                  </a:moveTo>
                  <a:cubicBezTo>
                    <a:pt x="131" y="0"/>
                    <a:pt x="145" y="15"/>
                    <a:pt x="148" y="24"/>
                  </a:cubicBezTo>
                  <a:cubicBezTo>
                    <a:pt x="171" y="99"/>
                    <a:pt x="171" y="99"/>
                    <a:pt x="171" y="99"/>
                  </a:cubicBezTo>
                  <a:cubicBezTo>
                    <a:pt x="175" y="115"/>
                    <a:pt x="154" y="122"/>
                    <a:pt x="150" y="106"/>
                  </a:cubicBezTo>
                  <a:cubicBezTo>
                    <a:pt x="129" y="37"/>
                    <a:pt x="129" y="37"/>
                    <a:pt x="129" y="37"/>
                  </a:cubicBezTo>
                  <a:cubicBezTo>
                    <a:pt x="117" y="37"/>
                    <a:pt x="117" y="37"/>
                    <a:pt x="117" y="37"/>
                  </a:cubicBezTo>
                  <a:cubicBezTo>
                    <a:pt x="152" y="160"/>
                    <a:pt x="152" y="160"/>
                    <a:pt x="152" y="160"/>
                  </a:cubicBezTo>
                  <a:cubicBezTo>
                    <a:pt x="119" y="160"/>
                    <a:pt x="119" y="160"/>
                    <a:pt x="119" y="160"/>
                  </a:cubicBezTo>
                  <a:cubicBezTo>
                    <a:pt x="119" y="256"/>
                    <a:pt x="119" y="256"/>
                    <a:pt x="119" y="256"/>
                  </a:cubicBezTo>
                  <a:cubicBezTo>
                    <a:pt x="119" y="273"/>
                    <a:pt x="94" y="273"/>
                    <a:pt x="94" y="256"/>
                  </a:cubicBezTo>
                  <a:cubicBezTo>
                    <a:pt x="94" y="160"/>
                    <a:pt x="94" y="160"/>
                    <a:pt x="94" y="160"/>
                  </a:cubicBezTo>
                  <a:cubicBezTo>
                    <a:pt x="81" y="160"/>
                    <a:pt x="81" y="160"/>
                    <a:pt x="81" y="160"/>
                  </a:cubicBezTo>
                  <a:cubicBezTo>
                    <a:pt x="81" y="256"/>
                    <a:pt x="81" y="256"/>
                    <a:pt x="81" y="256"/>
                  </a:cubicBezTo>
                  <a:cubicBezTo>
                    <a:pt x="81" y="273"/>
                    <a:pt x="57" y="273"/>
                    <a:pt x="57" y="256"/>
                  </a:cubicBezTo>
                  <a:cubicBezTo>
                    <a:pt x="57" y="160"/>
                    <a:pt x="57" y="160"/>
                    <a:pt x="57" y="160"/>
                  </a:cubicBezTo>
                  <a:cubicBezTo>
                    <a:pt x="23" y="160"/>
                    <a:pt x="23" y="160"/>
                    <a:pt x="23" y="160"/>
                  </a:cubicBezTo>
                  <a:cubicBezTo>
                    <a:pt x="58" y="37"/>
                    <a:pt x="58" y="37"/>
                    <a:pt x="58" y="37"/>
                  </a:cubicBezTo>
                  <a:cubicBezTo>
                    <a:pt x="46" y="37"/>
                    <a:pt x="46" y="37"/>
                    <a:pt x="46" y="37"/>
                  </a:cubicBezTo>
                  <a:cubicBezTo>
                    <a:pt x="26" y="107"/>
                    <a:pt x="26" y="107"/>
                    <a:pt x="26" y="107"/>
                  </a:cubicBezTo>
                  <a:cubicBezTo>
                    <a:pt x="21" y="122"/>
                    <a:pt x="0" y="116"/>
                    <a:pt x="5" y="99"/>
                  </a:cubicBezTo>
                  <a:cubicBezTo>
                    <a:pt x="28" y="24"/>
                    <a:pt x="28" y="24"/>
                    <a:pt x="28" y="24"/>
                  </a:cubicBezTo>
                  <a:cubicBezTo>
                    <a:pt x="30" y="15"/>
                    <a:pt x="41" y="0"/>
                    <a:pt x="60" y="0"/>
                  </a:cubicBezTo>
                  <a:cubicBezTo>
                    <a:pt x="113" y="0"/>
                    <a:pt x="113" y="0"/>
                    <a:pt x="113"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bg-BG" dirty="0">
                <a:latin typeface="Lato Light"/>
              </a:endParaRPr>
            </a:p>
          </p:txBody>
        </p:sp>
        <p:sp>
          <p:nvSpPr>
            <p:cNvPr id="148" name="Oval 20"/>
            <p:cNvSpPr>
              <a:spLocks noChangeArrowheads="1"/>
            </p:cNvSpPr>
            <p:nvPr/>
          </p:nvSpPr>
          <p:spPr bwMode="auto">
            <a:xfrm>
              <a:off x="3388" y="1291"/>
              <a:ext cx="127" cy="127"/>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bg-BG" dirty="0">
                <a:latin typeface="Lato Light"/>
              </a:endParaRPr>
            </a:p>
          </p:txBody>
        </p:sp>
      </p:grpSp>
      <p:sp>
        <p:nvSpPr>
          <p:cNvPr id="152" name="Rectangle 151"/>
          <p:cNvSpPr>
            <a:spLocks/>
          </p:cNvSpPr>
          <p:nvPr/>
        </p:nvSpPr>
        <p:spPr bwMode="auto">
          <a:xfrm>
            <a:off x="10037253" y="513148"/>
            <a:ext cx="4361771" cy="98488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none" lIns="0" tIns="0" rIns="0" bIns="0" anchor="ctr">
            <a:spAutoFit/>
          </a:bodyPr>
          <a:lstStyle/>
          <a:p>
            <a:pPr algn="ctr"/>
            <a:r>
              <a:rPr lang="en-US" sz="6400" b="1" spc="300" dirty="0" smtClean="0">
                <a:solidFill>
                  <a:schemeClr val="tx2"/>
                </a:solidFill>
                <a:latin typeface="Lato Black" charset="0"/>
                <a:ea typeface="Lato Black" charset="0"/>
                <a:cs typeface="Lato Black" charset="0"/>
                <a:sym typeface="Bebas Neue" charset="0"/>
              </a:rPr>
              <a:t>Brazil Map</a:t>
            </a:r>
            <a:endParaRPr lang="en-US" sz="6400" b="1" spc="300" dirty="0">
              <a:solidFill>
                <a:schemeClr val="tx2"/>
              </a:solidFill>
              <a:latin typeface="Lato Black" charset="0"/>
              <a:ea typeface="Lato Black" charset="0"/>
              <a:cs typeface="Lato Black" charset="0"/>
              <a:sym typeface="Bebas Neue" charset="0"/>
            </a:endParaRPr>
          </a:p>
        </p:txBody>
      </p:sp>
      <p:grpSp>
        <p:nvGrpSpPr>
          <p:cNvPr id="153" name="Group 152"/>
          <p:cNvGrpSpPr/>
          <p:nvPr/>
        </p:nvGrpSpPr>
        <p:grpSpPr>
          <a:xfrm>
            <a:off x="11530633" y="1784193"/>
            <a:ext cx="1360987" cy="223024"/>
            <a:chOff x="11262732" y="1672683"/>
            <a:chExt cx="1360987" cy="223024"/>
          </a:xfrm>
        </p:grpSpPr>
        <p:sp>
          <p:nvSpPr>
            <p:cNvPr id="154" name="Oval 153"/>
            <p:cNvSpPr/>
            <p:nvPr/>
          </p:nvSpPr>
          <p:spPr>
            <a:xfrm>
              <a:off x="12400695"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5" name="Oval 154"/>
            <p:cNvSpPr/>
            <p:nvPr/>
          </p:nvSpPr>
          <p:spPr>
            <a:xfrm>
              <a:off x="12021554"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6" name="Oval 155"/>
            <p:cNvSpPr/>
            <p:nvPr/>
          </p:nvSpPr>
          <p:spPr>
            <a:xfrm>
              <a:off x="11641873"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7" name="Oval 156"/>
            <p:cNvSpPr/>
            <p:nvPr/>
          </p:nvSpPr>
          <p:spPr>
            <a:xfrm>
              <a:off x="11262732"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49" name="Group 148"/>
          <p:cNvGrpSpPr/>
          <p:nvPr/>
        </p:nvGrpSpPr>
        <p:grpSpPr>
          <a:xfrm>
            <a:off x="13078907" y="2617375"/>
            <a:ext cx="8769252" cy="8917798"/>
            <a:chOff x="3342265" y="3367081"/>
            <a:chExt cx="7055977" cy="7175501"/>
          </a:xfrm>
          <a:solidFill>
            <a:schemeClr val="bg1">
              <a:lumMod val="75000"/>
            </a:schemeClr>
          </a:solidFill>
        </p:grpSpPr>
        <p:sp>
          <p:nvSpPr>
            <p:cNvPr id="150" name="Freeform 18"/>
            <p:cNvSpPr>
              <a:spLocks noChangeArrowheads="1"/>
            </p:cNvSpPr>
            <p:nvPr/>
          </p:nvSpPr>
          <p:spPr bwMode="auto">
            <a:xfrm>
              <a:off x="8299704" y="6091233"/>
              <a:ext cx="1588984" cy="1825625"/>
            </a:xfrm>
            <a:custGeom>
              <a:avLst/>
              <a:gdLst>
                <a:gd name="T0" fmla="*/ 4327 w 4414"/>
                <a:gd name="T1" fmla="*/ 1702 h 5072"/>
                <a:gd name="T2" fmla="*/ 4070 w 4414"/>
                <a:gd name="T3" fmla="*/ 2078 h 5072"/>
                <a:gd name="T4" fmla="*/ 3760 w 4414"/>
                <a:gd name="T5" fmla="*/ 2328 h 5072"/>
                <a:gd name="T6" fmla="*/ 3766 w 4414"/>
                <a:gd name="T7" fmla="*/ 2177 h 5072"/>
                <a:gd name="T8" fmla="*/ 3628 w 4414"/>
                <a:gd name="T9" fmla="*/ 2164 h 5072"/>
                <a:gd name="T10" fmla="*/ 3542 w 4414"/>
                <a:gd name="T11" fmla="*/ 2420 h 5072"/>
                <a:gd name="T12" fmla="*/ 3417 w 4414"/>
                <a:gd name="T13" fmla="*/ 2743 h 5072"/>
                <a:gd name="T14" fmla="*/ 3502 w 4414"/>
                <a:gd name="T15" fmla="*/ 2862 h 5072"/>
                <a:gd name="T16" fmla="*/ 3450 w 4414"/>
                <a:gd name="T17" fmla="*/ 3218 h 5072"/>
                <a:gd name="T18" fmla="*/ 3403 w 4414"/>
                <a:gd name="T19" fmla="*/ 3811 h 5072"/>
                <a:gd name="T20" fmla="*/ 3291 w 4414"/>
                <a:gd name="T21" fmla="*/ 4201 h 5072"/>
                <a:gd name="T22" fmla="*/ 3192 w 4414"/>
                <a:gd name="T23" fmla="*/ 4544 h 5072"/>
                <a:gd name="T24" fmla="*/ 3159 w 4414"/>
                <a:gd name="T25" fmla="*/ 4834 h 5072"/>
                <a:gd name="T26" fmla="*/ 2902 w 4414"/>
                <a:gd name="T27" fmla="*/ 5071 h 5072"/>
                <a:gd name="T28" fmla="*/ 2678 w 4414"/>
                <a:gd name="T29" fmla="*/ 4966 h 5072"/>
                <a:gd name="T30" fmla="*/ 2638 w 4414"/>
                <a:gd name="T31" fmla="*/ 4840 h 5072"/>
                <a:gd name="T32" fmla="*/ 2757 w 4414"/>
                <a:gd name="T33" fmla="*/ 4484 h 5072"/>
                <a:gd name="T34" fmla="*/ 2784 w 4414"/>
                <a:gd name="T35" fmla="*/ 3798 h 5072"/>
                <a:gd name="T36" fmla="*/ 2454 w 4414"/>
                <a:gd name="T37" fmla="*/ 3666 h 5072"/>
                <a:gd name="T38" fmla="*/ 2282 w 4414"/>
                <a:gd name="T39" fmla="*/ 3580 h 5072"/>
                <a:gd name="T40" fmla="*/ 1913 w 4414"/>
                <a:gd name="T41" fmla="*/ 3343 h 5072"/>
                <a:gd name="T42" fmla="*/ 1741 w 4414"/>
                <a:gd name="T43" fmla="*/ 3191 h 5072"/>
                <a:gd name="T44" fmla="*/ 1280 w 4414"/>
                <a:gd name="T45" fmla="*/ 3033 h 5072"/>
                <a:gd name="T46" fmla="*/ 1134 w 4414"/>
                <a:gd name="T47" fmla="*/ 2835 h 5072"/>
                <a:gd name="T48" fmla="*/ 1049 w 4414"/>
                <a:gd name="T49" fmla="*/ 2717 h 5072"/>
                <a:gd name="T50" fmla="*/ 825 w 4414"/>
                <a:gd name="T51" fmla="*/ 2736 h 5072"/>
                <a:gd name="T52" fmla="*/ 482 w 4414"/>
                <a:gd name="T53" fmla="*/ 2947 h 5072"/>
                <a:gd name="T54" fmla="*/ 0 w 4414"/>
                <a:gd name="T55" fmla="*/ 2974 h 5072"/>
                <a:gd name="T56" fmla="*/ 7 w 4414"/>
                <a:gd name="T57" fmla="*/ 2453 h 5072"/>
                <a:gd name="T58" fmla="*/ 73 w 4414"/>
                <a:gd name="T59" fmla="*/ 2038 h 5072"/>
                <a:gd name="T60" fmla="*/ 99 w 4414"/>
                <a:gd name="T61" fmla="*/ 1840 h 5072"/>
                <a:gd name="T62" fmla="*/ 132 w 4414"/>
                <a:gd name="T63" fmla="*/ 1451 h 5072"/>
                <a:gd name="T64" fmla="*/ 86 w 4414"/>
                <a:gd name="T65" fmla="*/ 1194 h 5072"/>
                <a:gd name="T66" fmla="*/ 198 w 4414"/>
                <a:gd name="T67" fmla="*/ 877 h 5072"/>
                <a:gd name="T68" fmla="*/ 383 w 4414"/>
                <a:gd name="T69" fmla="*/ 594 h 5072"/>
                <a:gd name="T70" fmla="*/ 455 w 4414"/>
                <a:gd name="T71" fmla="*/ 620 h 5072"/>
                <a:gd name="T72" fmla="*/ 983 w 4414"/>
                <a:gd name="T73" fmla="*/ 818 h 5072"/>
                <a:gd name="T74" fmla="*/ 1372 w 4414"/>
                <a:gd name="T75" fmla="*/ 462 h 5072"/>
                <a:gd name="T76" fmla="*/ 1365 w 4414"/>
                <a:gd name="T77" fmla="*/ 198 h 5072"/>
                <a:gd name="T78" fmla="*/ 1695 w 4414"/>
                <a:gd name="T79" fmla="*/ 264 h 5072"/>
                <a:gd name="T80" fmla="*/ 2137 w 4414"/>
                <a:gd name="T81" fmla="*/ 264 h 5072"/>
                <a:gd name="T82" fmla="*/ 2467 w 4414"/>
                <a:gd name="T83" fmla="*/ 145 h 5072"/>
                <a:gd name="T84" fmla="*/ 2638 w 4414"/>
                <a:gd name="T85" fmla="*/ 0 h 5072"/>
                <a:gd name="T86" fmla="*/ 2790 w 4414"/>
                <a:gd name="T87" fmla="*/ 244 h 5072"/>
                <a:gd name="T88" fmla="*/ 2962 w 4414"/>
                <a:gd name="T89" fmla="*/ 429 h 5072"/>
                <a:gd name="T90" fmla="*/ 3153 w 4414"/>
                <a:gd name="T91" fmla="*/ 310 h 5072"/>
                <a:gd name="T92" fmla="*/ 3529 w 4414"/>
                <a:gd name="T93" fmla="*/ 46 h 5072"/>
                <a:gd name="T94" fmla="*/ 4096 w 4414"/>
                <a:gd name="T95" fmla="*/ 370 h 5072"/>
                <a:gd name="T96" fmla="*/ 4182 w 4414"/>
                <a:gd name="T97" fmla="*/ 581 h 5072"/>
                <a:gd name="T98" fmla="*/ 4261 w 4414"/>
                <a:gd name="T99" fmla="*/ 930 h 5072"/>
                <a:gd name="T100" fmla="*/ 4096 w 4414"/>
                <a:gd name="T101" fmla="*/ 1451 h 5072"/>
                <a:gd name="T102" fmla="*/ 4261 w 4414"/>
                <a:gd name="T103" fmla="*/ 1596 h 50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414" h="5072">
                  <a:moveTo>
                    <a:pt x="4413" y="1603"/>
                  </a:moveTo>
                  <a:lnTo>
                    <a:pt x="4413" y="1603"/>
                  </a:lnTo>
                  <a:cubicBezTo>
                    <a:pt x="4386" y="1629"/>
                    <a:pt x="4360" y="1662"/>
                    <a:pt x="4327" y="1702"/>
                  </a:cubicBezTo>
                  <a:cubicBezTo>
                    <a:pt x="4274" y="1774"/>
                    <a:pt x="4287" y="1840"/>
                    <a:pt x="4248" y="1926"/>
                  </a:cubicBezTo>
                  <a:cubicBezTo>
                    <a:pt x="4221" y="1972"/>
                    <a:pt x="4175" y="1972"/>
                    <a:pt x="4142" y="2012"/>
                  </a:cubicBezTo>
                  <a:cubicBezTo>
                    <a:pt x="4123" y="2045"/>
                    <a:pt x="4096" y="2051"/>
                    <a:pt x="4070" y="2078"/>
                  </a:cubicBezTo>
                  <a:cubicBezTo>
                    <a:pt x="4024" y="2124"/>
                    <a:pt x="3991" y="2144"/>
                    <a:pt x="3944" y="2190"/>
                  </a:cubicBezTo>
                  <a:cubicBezTo>
                    <a:pt x="3905" y="2229"/>
                    <a:pt x="3878" y="2243"/>
                    <a:pt x="3832" y="2282"/>
                  </a:cubicBezTo>
                  <a:cubicBezTo>
                    <a:pt x="3806" y="2302"/>
                    <a:pt x="3793" y="2328"/>
                    <a:pt x="3760" y="2328"/>
                  </a:cubicBezTo>
                  <a:cubicBezTo>
                    <a:pt x="3753" y="2328"/>
                    <a:pt x="3746" y="2328"/>
                    <a:pt x="3733" y="2328"/>
                  </a:cubicBezTo>
                  <a:cubicBezTo>
                    <a:pt x="3740" y="2295"/>
                    <a:pt x="3766" y="2282"/>
                    <a:pt x="3766" y="2243"/>
                  </a:cubicBezTo>
                  <a:cubicBezTo>
                    <a:pt x="3766" y="2216"/>
                    <a:pt x="3766" y="2203"/>
                    <a:pt x="3766" y="2177"/>
                  </a:cubicBezTo>
                  <a:cubicBezTo>
                    <a:pt x="3760" y="2170"/>
                    <a:pt x="3753" y="2157"/>
                    <a:pt x="3740" y="2157"/>
                  </a:cubicBezTo>
                  <a:cubicBezTo>
                    <a:pt x="3733" y="2157"/>
                    <a:pt x="3733" y="2164"/>
                    <a:pt x="3727" y="2164"/>
                  </a:cubicBezTo>
                  <a:cubicBezTo>
                    <a:pt x="3687" y="2164"/>
                    <a:pt x="3667" y="2164"/>
                    <a:pt x="3628" y="2164"/>
                  </a:cubicBezTo>
                  <a:cubicBezTo>
                    <a:pt x="3615" y="2164"/>
                    <a:pt x="3601" y="2170"/>
                    <a:pt x="3582" y="2177"/>
                  </a:cubicBezTo>
                  <a:cubicBezTo>
                    <a:pt x="3615" y="2223"/>
                    <a:pt x="3661" y="2243"/>
                    <a:pt x="3661" y="2302"/>
                  </a:cubicBezTo>
                  <a:cubicBezTo>
                    <a:pt x="3661" y="2368"/>
                    <a:pt x="3569" y="2361"/>
                    <a:pt x="3542" y="2420"/>
                  </a:cubicBezTo>
                  <a:cubicBezTo>
                    <a:pt x="3516" y="2472"/>
                    <a:pt x="3509" y="2506"/>
                    <a:pt x="3509" y="2565"/>
                  </a:cubicBezTo>
                  <a:cubicBezTo>
                    <a:pt x="3509" y="2585"/>
                    <a:pt x="3509" y="2598"/>
                    <a:pt x="3509" y="2618"/>
                  </a:cubicBezTo>
                  <a:cubicBezTo>
                    <a:pt x="3509" y="2677"/>
                    <a:pt x="3437" y="2690"/>
                    <a:pt x="3417" y="2743"/>
                  </a:cubicBezTo>
                  <a:cubicBezTo>
                    <a:pt x="3397" y="2802"/>
                    <a:pt x="3403" y="2835"/>
                    <a:pt x="3397" y="2895"/>
                  </a:cubicBezTo>
                  <a:cubicBezTo>
                    <a:pt x="3423" y="2901"/>
                    <a:pt x="3423" y="2901"/>
                    <a:pt x="3423" y="2901"/>
                  </a:cubicBezTo>
                  <a:cubicBezTo>
                    <a:pt x="3450" y="2888"/>
                    <a:pt x="3470" y="2875"/>
                    <a:pt x="3502" y="2862"/>
                  </a:cubicBezTo>
                  <a:cubicBezTo>
                    <a:pt x="3463" y="2934"/>
                    <a:pt x="3450" y="2987"/>
                    <a:pt x="3450" y="3066"/>
                  </a:cubicBezTo>
                  <a:cubicBezTo>
                    <a:pt x="3450" y="3125"/>
                    <a:pt x="3450" y="3158"/>
                    <a:pt x="3450" y="3218"/>
                  </a:cubicBezTo>
                  <a:lnTo>
                    <a:pt x="3450" y="3218"/>
                  </a:lnTo>
                  <a:cubicBezTo>
                    <a:pt x="3403" y="3587"/>
                    <a:pt x="3403" y="3587"/>
                    <a:pt x="3403" y="3587"/>
                  </a:cubicBezTo>
                  <a:lnTo>
                    <a:pt x="3403" y="3587"/>
                  </a:lnTo>
                  <a:cubicBezTo>
                    <a:pt x="3403" y="3673"/>
                    <a:pt x="3403" y="3719"/>
                    <a:pt x="3403" y="3811"/>
                  </a:cubicBezTo>
                  <a:cubicBezTo>
                    <a:pt x="3403" y="3831"/>
                    <a:pt x="3384" y="3844"/>
                    <a:pt x="3377" y="3864"/>
                  </a:cubicBezTo>
                  <a:cubicBezTo>
                    <a:pt x="3364" y="3897"/>
                    <a:pt x="3357" y="3923"/>
                    <a:pt x="3351" y="3957"/>
                  </a:cubicBezTo>
                  <a:cubicBezTo>
                    <a:pt x="3318" y="4049"/>
                    <a:pt x="3324" y="4108"/>
                    <a:pt x="3291" y="4201"/>
                  </a:cubicBezTo>
                  <a:cubicBezTo>
                    <a:pt x="3252" y="4286"/>
                    <a:pt x="3232" y="4339"/>
                    <a:pt x="3212" y="4438"/>
                  </a:cubicBezTo>
                  <a:cubicBezTo>
                    <a:pt x="3206" y="4464"/>
                    <a:pt x="3199" y="4477"/>
                    <a:pt x="3199" y="4504"/>
                  </a:cubicBezTo>
                  <a:cubicBezTo>
                    <a:pt x="3199" y="4517"/>
                    <a:pt x="3192" y="4530"/>
                    <a:pt x="3192" y="4544"/>
                  </a:cubicBezTo>
                  <a:cubicBezTo>
                    <a:pt x="3192" y="4570"/>
                    <a:pt x="3192" y="4583"/>
                    <a:pt x="3192" y="4609"/>
                  </a:cubicBezTo>
                  <a:cubicBezTo>
                    <a:pt x="3192" y="4662"/>
                    <a:pt x="3186" y="4689"/>
                    <a:pt x="3179" y="4741"/>
                  </a:cubicBezTo>
                  <a:cubicBezTo>
                    <a:pt x="3179" y="4781"/>
                    <a:pt x="3186" y="4807"/>
                    <a:pt x="3159" y="4834"/>
                  </a:cubicBezTo>
                  <a:cubicBezTo>
                    <a:pt x="3153" y="4847"/>
                    <a:pt x="3140" y="4847"/>
                    <a:pt x="3133" y="4847"/>
                  </a:cubicBezTo>
                  <a:cubicBezTo>
                    <a:pt x="3113" y="4860"/>
                    <a:pt x="3107" y="4873"/>
                    <a:pt x="3087" y="4886"/>
                  </a:cubicBezTo>
                  <a:cubicBezTo>
                    <a:pt x="2995" y="4933"/>
                    <a:pt x="2929" y="4985"/>
                    <a:pt x="2902" y="5071"/>
                  </a:cubicBezTo>
                  <a:lnTo>
                    <a:pt x="2902" y="5071"/>
                  </a:lnTo>
                  <a:cubicBezTo>
                    <a:pt x="2830" y="5045"/>
                    <a:pt x="2790" y="5005"/>
                    <a:pt x="2718" y="4979"/>
                  </a:cubicBezTo>
                  <a:cubicBezTo>
                    <a:pt x="2704" y="4972"/>
                    <a:pt x="2685" y="4972"/>
                    <a:pt x="2678" y="4966"/>
                  </a:cubicBezTo>
                  <a:cubicBezTo>
                    <a:pt x="2638" y="4939"/>
                    <a:pt x="2645" y="4900"/>
                    <a:pt x="2645" y="4860"/>
                  </a:cubicBezTo>
                  <a:lnTo>
                    <a:pt x="2645" y="4860"/>
                  </a:lnTo>
                  <a:cubicBezTo>
                    <a:pt x="2645" y="4847"/>
                    <a:pt x="2638" y="4854"/>
                    <a:pt x="2638" y="4840"/>
                  </a:cubicBezTo>
                  <a:cubicBezTo>
                    <a:pt x="2638" y="4768"/>
                    <a:pt x="2711" y="4735"/>
                    <a:pt x="2711" y="4656"/>
                  </a:cubicBezTo>
                  <a:cubicBezTo>
                    <a:pt x="2711" y="4629"/>
                    <a:pt x="2698" y="4616"/>
                    <a:pt x="2698" y="4596"/>
                  </a:cubicBezTo>
                  <a:cubicBezTo>
                    <a:pt x="2698" y="4544"/>
                    <a:pt x="2744" y="4530"/>
                    <a:pt x="2757" y="4484"/>
                  </a:cubicBezTo>
                  <a:cubicBezTo>
                    <a:pt x="2790" y="4385"/>
                    <a:pt x="2784" y="4326"/>
                    <a:pt x="2823" y="4233"/>
                  </a:cubicBezTo>
                  <a:cubicBezTo>
                    <a:pt x="2863" y="4141"/>
                    <a:pt x="2922" y="4095"/>
                    <a:pt x="2922" y="3996"/>
                  </a:cubicBezTo>
                  <a:cubicBezTo>
                    <a:pt x="2922" y="3904"/>
                    <a:pt x="2843" y="3871"/>
                    <a:pt x="2784" y="3798"/>
                  </a:cubicBezTo>
                  <a:cubicBezTo>
                    <a:pt x="2751" y="3765"/>
                    <a:pt x="2737" y="3726"/>
                    <a:pt x="2685" y="3719"/>
                  </a:cubicBezTo>
                  <a:cubicBezTo>
                    <a:pt x="2632" y="3706"/>
                    <a:pt x="2599" y="3726"/>
                    <a:pt x="2546" y="3699"/>
                  </a:cubicBezTo>
                  <a:cubicBezTo>
                    <a:pt x="2513" y="3686"/>
                    <a:pt x="2493" y="3666"/>
                    <a:pt x="2454" y="3666"/>
                  </a:cubicBezTo>
                  <a:cubicBezTo>
                    <a:pt x="2408" y="3666"/>
                    <a:pt x="2388" y="3693"/>
                    <a:pt x="2342" y="3693"/>
                  </a:cubicBezTo>
                  <a:cubicBezTo>
                    <a:pt x="2329" y="3693"/>
                    <a:pt x="2329" y="3673"/>
                    <a:pt x="2322" y="3653"/>
                  </a:cubicBezTo>
                  <a:cubicBezTo>
                    <a:pt x="2315" y="3620"/>
                    <a:pt x="2302" y="3607"/>
                    <a:pt x="2282" y="3580"/>
                  </a:cubicBezTo>
                  <a:cubicBezTo>
                    <a:pt x="2249" y="3528"/>
                    <a:pt x="2230" y="3488"/>
                    <a:pt x="2183" y="3442"/>
                  </a:cubicBezTo>
                  <a:cubicBezTo>
                    <a:pt x="2137" y="3389"/>
                    <a:pt x="2078" y="3409"/>
                    <a:pt x="2012" y="3383"/>
                  </a:cubicBezTo>
                  <a:cubicBezTo>
                    <a:pt x="1972" y="3369"/>
                    <a:pt x="1952" y="3356"/>
                    <a:pt x="1913" y="3343"/>
                  </a:cubicBezTo>
                  <a:cubicBezTo>
                    <a:pt x="1887" y="3330"/>
                    <a:pt x="1867" y="3310"/>
                    <a:pt x="1840" y="3304"/>
                  </a:cubicBezTo>
                  <a:cubicBezTo>
                    <a:pt x="1820" y="3290"/>
                    <a:pt x="1801" y="3290"/>
                    <a:pt x="1788" y="3271"/>
                  </a:cubicBezTo>
                  <a:cubicBezTo>
                    <a:pt x="1768" y="3244"/>
                    <a:pt x="1768" y="3218"/>
                    <a:pt x="1741" y="3191"/>
                  </a:cubicBezTo>
                  <a:cubicBezTo>
                    <a:pt x="1662" y="3112"/>
                    <a:pt x="1603" y="3086"/>
                    <a:pt x="1511" y="3046"/>
                  </a:cubicBezTo>
                  <a:cubicBezTo>
                    <a:pt x="1471" y="3026"/>
                    <a:pt x="1458" y="2987"/>
                    <a:pt x="1418" y="2987"/>
                  </a:cubicBezTo>
                  <a:cubicBezTo>
                    <a:pt x="1359" y="2987"/>
                    <a:pt x="1332" y="3033"/>
                    <a:pt x="1280" y="3033"/>
                  </a:cubicBezTo>
                  <a:cubicBezTo>
                    <a:pt x="1240" y="3033"/>
                    <a:pt x="1227" y="2993"/>
                    <a:pt x="1187" y="2974"/>
                  </a:cubicBezTo>
                  <a:cubicBezTo>
                    <a:pt x="1161" y="2954"/>
                    <a:pt x="1115" y="2954"/>
                    <a:pt x="1115" y="2921"/>
                  </a:cubicBezTo>
                  <a:cubicBezTo>
                    <a:pt x="1115" y="2888"/>
                    <a:pt x="1121" y="2862"/>
                    <a:pt x="1134" y="2835"/>
                  </a:cubicBezTo>
                  <a:cubicBezTo>
                    <a:pt x="1141" y="2809"/>
                    <a:pt x="1161" y="2802"/>
                    <a:pt x="1161" y="2776"/>
                  </a:cubicBezTo>
                  <a:cubicBezTo>
                    <a:pt x="1161" y="2750"/>
                    <a:pt x="1128" y="2750"/>
                    <a:pt x="1102" y="2743"/>
                  </a:cubicBezTo>
                  <a:cubicBezTo>
                    <a:pt x="1082" y="2736"/>
                    <a:pt x="1069" y="2717"/>
                    <a:pt x="1049" y="2717"/>
                  </a:cubicBezTo>
                  <a:cubicBezTo>
                    <a:pt x="1016" y="2717"/>
                    <a:pt x="996" y="2717"/>
                    <a:pt x="963" y="2717"/>
                  </a:cubicBezTo>
                  <a:cubicBezTo>
                    <a:pt x="937" y="2717"/>
                    <a:pt x="923" y="2736"/>
                    <a:pt x="890" y="2736"/>
                  </a:cubicBezTo>
                  <a:cubicBezTo>
                    <a:pt x="864" y="2736"/>
                    <a:pt x="851" y="2736"/>
                    <a:pt x="825" y="2736"/>
                  </a:cubicBezTo>
                  <a:cubicBezTo>
                    <a:pt x="798" y="2736"/>
                    <a:pt x="785" y="2756"/>
                    <a:pt x="759" y="2776"/>
                  </a:cubicBezTo>
                  <a:cubicBezTo>
                    <a:pt x="719" y="2802"/>
                    <a:pt x="699" y="2822"/>
                    <a:pt x="666" y="2849"/>
                  </a:cubicBezTo>
                  <a:cubicBezTo>
                    <a:pt x="600" y="2908"/>
                    <a:pt x="554" y="2914"/>
                    <a:pt x="482" y="2947"/>
                  </a:cubicBezTo>
                  <a:cubicBezTo>
                    <a:pt x="363" y="2993"/>
                    <a:pt x="310" y="3060"/>
                    <a:pt x="191" y="3086"/>
                  </a:cubicBezTo>
                  <a:cubicBezTo>
                    <a:pt x="158" y="3092"/>
                    <a:pt x="145" y="3119"/>
                    <a:pt x="112" y="3119"/>
                  </a:cubicBezTo>
                  <a:cubicBezTo>
                    <a:pt x="40" y="3119"/>
                    <a:pt x="26" y="3046"/>
                    <a:pt x="0" y="2974"/>
                  </a:cubicBezTo>
                  <a:lnTo>
                    <a:pt x="0" y="2974"/>
                  </a:lnTo>
                  <a:cubicBezTo>
                    <a:pt x="40" y="2868"/>
                    <a:pt x="73" y="2809"/>
                    <a:pt x="73" y="2697"/>
                  </a:cubicBezTo>
                  <a:cubicBezTo>
                    <a:pt x="73" y="2598"/>
                    <a:pt x="7" y="2552"/>
                    <a:pt x="7" y="2453"/>
                  </a:cubicBezTo>
                  <a:cubicBezTo>
                    <a:pt x="7" y="2394"/>
                    <a:pt x="7" y="2361"/>
                    <a:pt x="7" y="2302"/>
                  </a:cubicBezTo>
                  <a:cubicBezTo>
                    <a:pt x="7" y="2229"/>
                    <a:pt x="73" y="2196"/>
                    <a:pt x="73" y="2124"/>
                  </a:cubicBezTo>
                  <a:cubicBezTo>
                    <a:pt x="73" y="2091"/>
                    <a:pt x="73" y="2071"/>
                    <a:pt x="73" y="2038"/>
                  </a:cubicBezTo>
                  <a:cubicBezTo>
                    <a:pt x="73" y="1999"/>
                    <a:pt x="112" y="1979"/>
                    <a:pt x="112" y="1939"/>
                  </a:cubicBezTo>
                  <a:lnTo>
                    <a:pt x="112" y="1939"/>
                  </a:lnTo>
                  <a:cubicBezTo>
                    <a:pt x="99" y="1906"/>
                    <a:pt x="99" y="1880"/>
                    <a:pt x="99" y="1840"/>
                  </a:cubicBezTo>
                  <a:cubicBezTo>
                    <a:pt x="99" y="1774"/>
                    <a:pt x="112" y="1735"/>
                    <a:pt x="112" y="1669"/>
                  </a:cubicBezTo>
                  <a:cubicBezTo>
                    <a:pt x="112" y="1616"/>
                    <a:pt x="86" y="1596"/>
                    <a:pt x="86" y="1543"/>
                  </a:cubicBezTo>
                  <a:cubicBezTo>
                    <a:pt x="86" y="1504"/>
                    <a:pt x="132" y="1491"/>
                    <a:pt x="132" y="1451"/>
                  </a:cubicBezTo>
                  <a:cubicBezTo>
                    <a:pt x="132" y="1412"/>
                    <a:pt x="92" y="1398"/>
                    <a:pt x="92" y="1359"/>
                  </a:cubicBezTo>
                  <a:cubicBezTo>
                    <a:pt x="92" y="1313"/>
                    <a:pt x="145" y="1299"/>
                    <a:pt x="145" y="1253"/>
                  </a:cubicBezTo>
                  <a:cubicBezTo>
                    <a:pt x="145" y="1220"/>
                    <a:pt x="86" y="1227"/>
                    <a:pt x="86" y="1194"/>
                  </a:cubicBezTo>
                  <a:cubicBezTo>
                    <a:pt x="86" y="1148"/>
                    <a:pt x="112" y="1128"/>
                    <a:pt x="125" y="1088"/>
                  </a:cubicBezTo>
                  <a:cubicBezTo>
                    <a:pt x="145" y="1042"/>
                    <a:pt x="139" y="1016"/>
                    <a:pt x="152" y="970"/>
                  </a:cubicBezTo>
                  <a:cubicBezTo>
                    <a:pt x="165" y="937"/>
                    <a:pt x="185" y="917"/>
                    <a:pt x="198" y="877"/>
                  </a:cubicBezTo>
                  <a:cubicBezTo>
                    <a:pt x="218" y="818"/>
                    <a:pt x="218" y="785"/>
                    <a:pt x="244" y="726"/>
                  </a:cubicBezTo>
                  <a:cubicBezTo>
                    <a:pt x="257" y="686"/>
                    <a:pt x="277" y="660"/>
                    <a:pt x="317" y="640"/>
                  </a:cubicBezTo>
                  <a:cubicBezTo>
                    <a:pt x="343" y="620"/>
                    <a:pt x="383" y="627"/>
                    <a:pt x="383" y="594"/>
                  </a:cubicBezTo>
                  <a:cubicBezTo>
                    <a:pt x="383" y="567"/>
                    <a:pt x="356" y="561"/>
                    <a:pt x="356" y="534"/>
                  </a:cubicBezTo>
                  <a:lnTo>
                    <a:pt x="356" y="534"/>
                  </a:lnTo>
                  <a:cubicBezTo>
                    <a:pt x="396" y="561"/>
                    <a:pt x="416" y="594"/>
                    <a:pt x="455" y="620"/>
                  </a:cubicBezTo>
                  <a:cubicBezTo>
                    <a:pt x="521" y="660"/>
                    <a:pt x="567" y="660"/>
                    <a:pt x="633" y="679"/>
                  </a:cubicBezTo>
                  <a:cubicBezTo>
                    <a:pt x="745" y="719"/>
                    <a:pt x="765" y="851"/>
                    <a:pt x="884" y="851"/>
                  </a:cubicBezTo>
                  <a:cubicBezTo>
                    <a:pt x="923" y="851"/>
                    <a:pt x="943" y="831"/>
                    <a:pt x="983" y="818"/>
                  </a:cubicBezTo>
                  <a:cubicBezTo>
                    <a:pt x="1049" y="792"/>
                    <a:pt x="1082" y="785"/>
                    <a:pt x="1148" y="752"/>
                  </a:cubicBezTo>
                  <a:cubicBezTo>
                    <a:pt x="1181" y="739"/>
                    <a:pt x="1194" y="713"/>
                    <a:pt x="1227" y="693"/>
                  </a:cubicBezTo>
                  <a:cubicBezTo>
                    <a:pt x="1313" y="627"/>
                    <a:pt x="1372" y="567"/>
                    <a:pt x="1372" y="462"/>
                  </a:cubicBezTo>
                  <a:cubicBezTo>
                    <a:pt x="1372" y="383"/>
                    <a:pt x="1293" y="356"/>
                    <a:pt x="1293" y="277"/>
                  </a:cubicBezTo>
                  <a:cubicBezTo>
                    <a:pt x="1293" y="251"/>
                    <a:pt x="1286" y="224"/>
                    <a:pt x="1306" y="205"/>
                  </a:cubicBezTo>
                  <a:cubicBezTo>
                    <a:pt x="1326" y="191"/>
                    <a:pt x="1346" y="198"/>
                    <a:pt x="1365" y="198"/>
                  </a:cubicBezTo>
                  <a:cubicBezTo>
                    <a:pt x="1425" y="178"/>
                    <a:pt x="1458" y="158"/>
                    <a:pt x="1524" y="158"/>
                  </a:cubicBezTo>
                  <a:cubicBezTo>
                    <a:pt x="1557" y="158"/>
                    <a:pt x="1570" y="198"/>
                    <a:pt x="1596" y="218"/>
                  </a:cubicBezTo>
                  <a:cubicBezTo>
                    <a:pt x="1629" y="244"/>
                    <a:pt x="1656" y="244"/>
                    <a:pt x="1695" y="264"/>
                  </a:cubicBezTo>
                  <a:cubicBezTo>
                    <a:pt x="1761" y="290"/>
                    <a:pt x="1801" y="303"/>
                    <a:pt x="1867" y="303"/>
                  </a:cubicBezTo>
                  <a:cubicBezTo>
                    <a:pt x="1913" y="303"/>
                    <a:pt x="1926" y="264"/>
                    <a:pt x="1972" y="264"/>
                  </a:cubicBezTo>
                  <a:cubicBezTo>
                    <a:pt x="2038" y="264"/>
                    <a:pt x="2071" y="264"/>
                    <a:pt x="2137" y="264"/>
                  </a:cubicBezTo>
                  <a:cubicBezTo>
                    <a:pt x="2197" y="264"/>
                    <a:pt x="2216" y="211"/>
                    <a:pt x="2249" y="165"/>
                  </a:cubicBezTo>
                  <a:cubicBezTo>
                    <a:pt x="2295" y="165"/>
                    <a:pt x="2322" y="165"/>
                    <a:pt x="2368" y="165"/>
                  </a:cubicBezTo>
                  <a:cubicBezTo>
                    <a:pt x="2408" y="165"/>
                    <a:pt x="2434" y="172"/>
                    <a:pt x="2467" y="145"/>
                  </a:cubicBezTo>
                  <a:cubicBezTo>
                    <a:pt x="2500" y="125"/>
                    <a:pt x="2500" y="86"/>
                    <a:pt x="2526" y="60"/>
                  </a:cubicBezTo>
                  <a:cubicBezTo>
                    <a:pt x="2559" y="27"/>
                    <a:pt x="2592" y="20"/>
                    <a:pt x="2638" y="0"/>
                  </a:cubicBezTo>
                  <a:lnTo>
                    <a:pt x="2638" y="0"/>
                  </a:lnTo>
                  <a:cubicBezTo>
                    <a:pt x="2685" y="46"/>
                    <a:pt x="2724" y="53"/>
                    <a:pt x="2770" y="92"/>
                  </a:cubicBezTo>
                  <a:cubicBezTo>
                    <a:pt x="2803" y="119"/>
                    <a:pt x="2810" y="158"/>
                    <a:pt x="2810" y="205"/>
                  </a:cubicBezTo>
                  <a:cubicBezTo>
                    <a:pt x="2810" y="224"/>
                    <a:pt x="2797" y="231"/>
                    <a:pt x="2790" y="244"/>
                  </a:cubicBezTo>
                  <a:cubicBezTo>
                    <a:pt x="2830" y="271"/>
                    <a:pt x="2843" y="317"/>
                    <a:pt x="2856" y="356"/>
                  </a:cubicBezTo>
                  <a:cubicBezTo>
                    <a:pt x="2863" y="376"/>
                    <a:pt x="2883" y="396"/>
                    <a:pt x="2889" y="409"/>
                  </a:cubicBezTo>
                  <a:cubicBezTo>
                    <a:pt x="2915" y="422"/>
                    <a:pt x="2935" y="429"/>
                    <a:pt x="2962" y="429"/>
                  </a:cubicBezTo>
                  <a:cubicBezTo>
                    <a:pt x="3028" y="429"/>
                    <a:pt x="3041" y="350"/>
                    <a:pt x="3041" y="284"/>
                  </a:cubicBezTo>
                  <a:cubicBezTo>
                    <a:pt x="3047" y="284"/>
                    <a:pt x="3054" y="277"/>
                    <a:pt x="3061" y="271"/>
                  </a:cubicBezTo>
                  <a:cubicBezTo>
                    <a:pt x="3087" y="297"/>
                    <a:pt x="3113" y="310"/>
                    <a:pt x="3153" y="310"/>
                  </a:cubicBezTo>
                  <a:cubicBezTo>
                    <a:pt x="3199" y="310"/>
                    <a:pt x="3219" y="277"/>
                    <a:pt x="3252" y="244"/>
                  </a:cubicBezTo>
                  <a:cubicBezTo>
                    <a:pt x="3298" y="205"/>
                    <a:pt x="3331" y="185"/>
                    <a:pt x="3371" y="139"/>
                  </a:cubicBezTo>
                  <a:cubicBezTo>
                    <a:pt x="3423" y="92"/>
                    <a:pt x="3456" y="46"/>
                    <a:pt x="3529" y="46"/>
                  </a:cubicBezTo>
                  <a:cubicBezTo>
                    <a:pt x="3569" y="46"/>
                    <a:pt x="3588" y="60"/>
                    <a:pt x="3621" y="79"/>
                  </a:cubicBezTo>
                  <a:cubicBezTo>
                    <a:pt x="3687" y="119"/>
                    <a:pt x="3733" y="119"/>
                    <a:pt x="3813" y="139"/>
                  </a:cubicBezTo>
                  <a:cubicBezTo>
                    <a:pt x="4096" y="370"/>
                    <a:pt x="4096" y="370"/>
                    <a:pt x="4096" y="370"/>
                  </a:cubicBezTo>
                  <a:lnTo>
                    <a:pt x="4096" y="370"/>
                  </a:lnTo>
                  <a:cubicBezTo>
                    <a:pt x="4096" y="389"/>
                    <a:pt x="4089" y="409"/>
                    <a:pt x="4089" y="429"/>
                  </a:cubicBezTo>
                  <a:cubicBezTo>
                    <a:pt x="4089" y="501"/>
                    <a:pt x="4123" y="547"/>
                    <a:pt x="4182" y="581"/>
                  </a:cubicBezTo>
                  <a:lnTo>
                    <a:pt x="4182" y="581"/>
                  </a:lnTo>
                  <a:cubicBezTo>
                    <a:pt x="4182" y="660"/>
                    <a:pt x="4188" y="706"/>
                    <a:pt x="4208" y="785"/>
                  </a:cubicBezTo>
                  <a:cubicBezTo>
                    <a:pt x="4221" y="844"/>
                    <a:pt x="4255" y="871"/>
                    <a:pt x="4261" y="930"/>
                  </a:cubicBezTo>
                  <a:cubicBezTo>
                    <a:pt x="4228" y="1154"/>
                    <a:pt x="4228" y="1154"/>
                    <a:pt x="4228" y="1154"/>
                  </a:cubicBezTo>
                  <a:cubicBezTo>
                    <a:pt x="4142" y="1168"/>
                    <a:pt x="4037" y="1181"/>
                    <a:pt x="4037" y="1273"/>
                  </a:cubicBezTo>
                  <a:cubicBezTo>
                    <a:pt x="4037" y="1345"/>
                    <a:pt x="4096" y="1379"/>
                    <a:pt x="4096" y="1451"/>
                  </a:cubicBezTo>
                  <a:cubicBezTo>
                    <a:pt x="4103" y="1504"/>
                    <a:pt x="4109" y="1530"/>
                    <a:pt x="4129" y="1576"/>
                  </a:cubicBezTo>
                  <a:cubicBezTo>
                    <a:pt x="4142" y="1596"/>
                    <a:pt x="4149" y="1616"/>
                    <a:pt x="4175" y="1616"/>
                  </a:cubicBezTo>
                  <a:cubicBezTo>
                    <a:pt x="4208" y="1616"/>
                    <a:pt x="4228" y="1596"/>
                    <a:pt x="4261" y="1596"/>
                  </a:cubicBezTo>
                  <a:cubicBezTo>
                    <a:pt x="4327" y="1596"/>
                    <a:pt x="4353" y="1603"/>
                    <a:pt x="4413" y="1603"/>
                  </a:cubicBezTo>
                </a:path>
              </a:pathLst>
            </a:custGeom>
            <a:solidFill>
              <a:schemeClr val="accent4"/>
            </a:solid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151" name="Freeform 19"/>
            <p:cNvSpPr>
              <a:spLocks noChangeArrowheads="1"/>
            </p:cNvSpPr>
            <p:nvPr/>
          </p:nvSpPr>
          <p:spPr bwMode="auto">
            <a:xfrm>
              <a:off x="9752172" y="6299195"/>
              <a:ext cx="323829" cy="373063"/>
            </a:xfrm>
            <a:custGeom>
              <a:avLst/>
              <a:gdLst>
                <a:gd name="T0" fmla="*/ 376 w 898"/>
                <a:gd name="T1" fmla="*/ 1022 h 1036"/>
                <a:gd name="T2" fmla="*/ 376 w 898"/>
                <a:gd name="T3" fmla="*/ 1022 h 1036"/>
                <a:gd name="T4" fmla="*/ 224 w 898"/>
                <a:gd name="T5" fmla="*/ 1015 h 1036"/>
                <a:gd name="T6" fmla="*/ 138 w 898"/>
                <a:gd name="T7" fmla="*/ 1035 h 1036"/>
                <a:gd name="T8" fmla="*/ 92 w 898"/>
                <a:gd name="T9" fmla="*/ 995 h 1036"/>
                <a:gd name="T10" fmla="*/ 59 w 898"/>
                <a:gd name="T11" fmla="*/ 870 h 1036"/>
                <a:gd name="T12" fmla="*/ 0 w 898"/>
                <a:gd name="T13" fmla="*/ 692 h 1036"/>
                <a:gd name="T14" fmla="*/ 191 w 898"/>
                <a:gd name="T15" fmla="*/ 573 h 1036"/>
                <a:gd name="T16" fmla="*/ 224 w 898"/>
                <a:gd name="T17" fmla="*/ 349 h 1036"/>
                <a:gd name="T18" fmla="*/ 171 w 898"/>
                <a:gd name="T19" fmla="*/ 204 h 1036"/>
                <a:gd name="T20" fmla="*/ 145 w 898"/>
                <a:gd name="T21" fmla="*/ 0 h 1036"/>
                <a:gd name="T22" fmla="*/ 145 w 898"/>
                <a:gd name="T23" fmla="*/ 0 h 1036"/>
                <a:gd name="T24" fmla="*/ 184 w 898"/>
                <a:gd name="T25" fmla="*/ 19 h 1036"/>
                <a:gd name="T26" fmla="*/ 297 w 898"/>
                <a:gd name="T27" fmla="*/ 59 h 1036"/>
                <a:gd name="T28" fmla="*/ 422 w 898"/>
                <a:gd name="T29" fmla="*/ 164 h 1036"/>
                <a:gd name="T30" fmla="*/ 534 w 898"/>
                <a:gd name="T31" fmla="*/ 224 h 1036"/>
                <a:gd name="T32" fmla="*/ 666 w 898"/>
                <a:gd name="T33" fmla="*/ 408 h 1036"/>
                <a:gd name="T34" fmla="*/ 897 w 898"/>
                <a:gd name="T35" fmla="*/ 600 h 1036"/>
                <a:gd name="T36" fmla="*/ 897 w 898"/>
                <a:gd name="T37" fmla="*/ 600 h 1036"/>
                <a:gd name="T38" fmla="*/ 666 w 898"/>
                <a:gd name="T39" fmla="*/ 718 h 1036"/>
                <a:gd name="T40" fmla="*/ 534 w 898"/>
                <a:gd name="T41" fmla="*/ 844 h 1036"/>
                <a:gd name="T42" fmla="*/ 462 w 898"/>
                <a:gd name="T43" fmla="*/ 910 h 1036"/>
                <a:gd name="T44" fmla="*/ 376 w 898"/>
                <a:gd name="T45" fmla="*/ 1022 h 10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98" h="1036">
                  <a:moveTo>
                    <a:pt x="376" y="1022"/>
                  </a:moveTo>
                  <a:lnTo>
                    <a:pt x="376" y="1022"/>
                  </a:lnTo>
                  <a:cubicBezTo>
                    <a:pt x="316" y="1022"/>
                    <a:pt x="290" y="1015"/>
                    <a:pt x="224" y="1015"/>
                  </a:cubicBezTo>
                  <a:cubicBezTo>
                    <a:pt x="191" y="1015"/>
                    <a:pt x="171" y="1035"/>
                    <a:pt x="138" y="1035"/>
                  </a:cubicBezTo>
                  <a:cubicBezTo>
                    <a:pt x="112" y="1035"/>
                    <a:pt x="105" y="1015"/>
                    <a:pt x="92" y="995"/>
                  </a:cubicBezTo>
                  <a:cubicBezTo>
                    <a:pt x="72" y="949"/>
                    <a:pt x="66" y="923"/>
                    <a:pt x="59" y="870"/>
                  </a:cubicBezTo>
                  <a:cubicBezTo>
                    <a:pt x="59" y="798"/>
                    <a:pt x="0" y="764"/>
                    <a:pt x="0" y="692"/>
                  </a:cubicBezTo>
                  <a:cubicBezTo>
                    <a:pt x="0" y="600"/>
                    <a:pt x="105" y="587"/>
                    <a:pt x="191" y="573"/>
                  </a:cubicBezTo>
                  <a:cubicBezTo>
                    <a:pt x="224" y="349"/>
                    <a:pt x="224" y="349"/>
                    <a:pt x="224" y="349"/>
                  </a:cubicBezTo>
                  <a:cubicBezTo>
                    <a:pt x="218" y="290"/>
                    <a:pt x="184" y="263"/>
                    <a:pt x="171" y="204"/>
                  </a:cubicBezTo>
                  <a:cubicBezTo>
                    <a:pt x="151" y="125"/>
                    <a:pt x="145" y="79"/>
                    <a:pt x="145" y="0"/>
                  </a:cubicBezTo>
                  <a:lnTo>
                    <a:pt x="145" y="0"/>
                  </a:lnTo>
                  <a:cubicBezTo>
                    <a:pt x="151" y="6"/>
                    <a:pt x="165" y="13"/>
                    <a:pt x="184" y="19"/>
                  </a:cubicBezTo>
                  <a:cubicBezTo>
                    <a:pt x="224" y="39"/>
                    <a:pt x="257" y="33"/>
                    <a:pt x="297" y="59"/>
                  </a:cubicBezTo>
                  <a:cubicBezTo>
                    <a:pt x="343" y="105"/>
                    <a:pt x="363" y="138"/>
                    <a:pt x="422" y="164"/>
                  </a:cubicBezTo>
                  <a:cubicBezTo>
                    <a:pt x="468" y="191"/>
                    <a:pt x="501" y="184"/>
                    <a:pt x="534" y="224"/>
                  </a:cubicBezTo>
                  <a:cubicBezTo>
                    <a:pt x="600" y="283"/>
                    <a:pt x="607" y="349"/>
                    <a:pt x="666" y="408"/>
                  </a:cubicBezTo>
                  <a:cubicBezTo>
                    <a:pt x="752" y="494"/>
                    <a:pt x="818" y="514"/>
                    <a:pt x="897" y="600"/>
                  </a:cubicBezTo>
                  <a:lnTo>
                    <a:pt x="897" y="600"/>
                  </a:lnTo>
                  <a:cubicBezTo>
                    <a:pt x="831" y="652"/>
                    <a:pt x="758" y="679"/>
                    <a:pt x="666" y="718"/>
                  </a:cubicBezTo>
                  <a:cubicBezTo>
                    <a:pt x="607" y="745"/>
                    <a:pt x="587" y="791"/>
                    <a:pt x="534" y="844"/>
                  </a:cubicBezTo>
                  <a:cubicBezTo>
                    <a:pt x="508" y="870"/>
                    <a:pt x="488" y="877"/>
                    <a:pt x="462" y="910"/>
                  </a:cubicBezTo>
                  <a:cubicBezTo>
                    <a:pt x="435" y="956"/>
                    <a:pt x="402" y="989"/>
                    <a:pt x="376" y="1022"/>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158" name="Freeform 20"/>
            <p:cNvSpPr>
              <a:spLocks noChangeArrowheads="1"/>
            </p:cNvSpPr>
            <p:nvPr/>
          </p:nvSpPr>
          <p:spPr bwMode="auto">
            <a:xfrm>
              <a:off x="9771221" y="6202358"/>
              <a:ext cx="544477" cy="314325"/>
            </a:xfrm>
            <a:custGeom>
              <a:avLst/>
              <a:gdLst>
                <a:gd name="T0" fmla="*/ 7 w 1512"/>
                <a:gd name="T1" fmla="*/ 60 h 872"/>
                <a:gd name="T2" fmla="*/ 7 w 1512"/>
                <a:gd name="T3" fmla="*/ 60 h 872"/>
                <a:gd name="T4" fmla="*/ 0 w 1512"/>
                <a:gd name="T5" fmla="*/ 119 h 872"/>
                <a:gd name="T6" fmla="*/ 93 w 1512"/>
                <a:gd name="T7" fmla="*/ 271 h 872"/>
                <a:gd name="T8" fmla="*/ 93 w 1512"/>
                <a:gd name="T9" fmla="*/ 271 h 872"/>
                <a:gd name="T10" fmla="*/ 132 w 1512"/>
                <a:gd name="T11" fmla="*/ 290 h 872"/>
                <a:gd name="T12" fmla="*/ 245 w 1512"/>
                <a:gd name="T13" fmla="*/ 330 h 872"/>
                <a:gd name="T14" fmla="*/ 370 w 1512"/>
                <a:gd name="T15" fmla="*/ 435 h 872"/>
                <a:gd name="T16" fmla="*/ 482 w 1512"/>
                <a:gd name="T17" fmla="*/ 495 h 872"/>
                <a:gd name="T18" fmla="*/ 614 w 1512"/>
                <a:gd name="T19" fmla="*/ 679 h 872"/>
                <a:gd name="T20" fmla="*/ 845 w 1512"/>
                <a:gd name="T21" fmla="*/ 871 h 872"/>
                <a:gd name="T22" fmla="*/ 845 w 1512"/>
                <a:gd name="T23" fmla="*/ 871 h 872"/>
                <a:gd name="T24" fmla="*/ 911 w 1512"/>
                <a:gd name="T25" fmla="*/ 805 h 872"/>
                <a:gd name="T26" fmla="*/ 1023 w 1512"/>
                <a:gd name="T27" fmla="*/ 706 h 872"/>
                <a:gd name="T28" fmla="*/ 1128 w 1512"/>
                <a:gd name="T29" fmla="*/ 594 h 872"/>
                <a:gd name="T30" fmla="*/ 1234 w 1512"/>
                <a:gd name="T31" fmla="*/ 501 h 872"/>
                <a:gd name="T32" fmla="*/ 1406 w 1512"/>
                <a:gd name="T33" fmla="*/ 297 h 872"/>
                <a:gd name="T34" fmla="*/ 1511 w 1512"/>
                <a:gd name="T35" fmla="*/ 165 h 872"/>
                <a:gd name="T36" fmla="*/ 1511 w 1512"/>
                <a:gd name="T37" fmla="*/ 165 h 872"/>
                <a:gd name="T38" fmla="*/ 1379 w 1512"/>
                <a:gd name="T39" fmla="*/ 125 h 872"/>
                <a:gd name="T40" fmla="*/ 1293 w 1512"/>
                <a:gd name="T41" fmla="*/ 145 h 872"/>
                <a:gd name="T42" fmla="*/ 1181 w 1512"/>
                <a:gd name="T43" fmla="*/ 125 h 872"/>
                <a:gd name="T44" fmla="*/ 1168 w 1512"/>
                <a:gd name="T45" fmla="*/ 112 h 872"/>
                <a:gd name="T46" fmla="*/ 1102 w 1512"/>
                <a:gd name="T47" fmla="*/ 165 h 872"/>
                <a:gd name="T48" fmla="*/ 911 w 1512"/>
                <a:gd name="T49" fmla="*/ 224 h 872"/>
                <a:gd name="T50" fmla="*/ 838 w 1512"/>
                <a:gd name="T51" fmla="*/ 224 h 872"/>
                <a:gd name="T52" fmla="*/ 785 w 1512"/>
                <a:gd name="T53" fmla="*/ 251 h 872"/>
                <a:gd name="T54" fmla="*/ 706 w 1512"/>
                <a:gd name="T55" fmla="*/ 231 h 872"/>
                <a:gd name="T56" fmla="*/ 515 w 1512"/>
                <a:gd name="T57" fmla="*/ 165 h 872"/>
                <a:gd name="T58" fmla="*/ 271 w 1512"/>
                <a:gd name="T59" fmla="*/ 0 h 872"/>
                <a:gd name="T60" fmla="*/ 60 w 1512"/>
                <a:gd name="T61" fmla="*/ 112 h 872"/>
                <a:gd name="T62" fmla="*/ 7 w 1512"/>
                <a:gd name="T63" fmla="*/ 60 h 8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512" h="872">
                  <a:moveTo>
                    <a:pt x="7" y="60"/>
                  </a:moveTo>
                  <a:lnTo>
                    <a:pt x="7" y="60"/>
                  </a:lnTo>
                  <a:cubicBezTo>
                    <a:pt x="7" y="79"/>
                    <a:pt x="0" y="99"/>
                    <a:pt x="0" y="119"/>
                  </a:cubicBezTo>
                  <a:cubicBezTo>
                    <a:pt x="0" y="191"/>
                    <a:pt x="34" y="237"/>
                    <a:pt x="93" y="271"/>
                  </a:cubicBezTo>
                  <a:lnTo>
                    <a:pt x="93" y="271"/>
                  </a:lnTo>
                  <a:cubicBezTo>
                    <a:pt x="99" y="277"/>
                    <a:pt x="113" y="284"/>
                    <a:pt x="132" y="290"/>
                  </a:cubicBezTo>
                  <a:cubicBezTo>
                    <a:pt x="172" y="310"/>
                    <a:pt x="205" y="304"/>
                    <a:pt x="245" y="330"/>
                  </a:cubicBezTo>
                  <a:cubicBezTo>
                    <a:pt x="291" y="376"/>
                    <a:pt x="311" y="409"/>
                    <a:pt x="370" y="435"/>
                  </a:cubicBezTo>
                  <a:cubicBezTo>
                    <a:pt x="416" y="462"/>
                    <a:pt x="449" y="455"/>
                    <a:pt x="482" y="495"/>
                  </a:cubicBezTo>
                  <a:cubicBezTo>
                    <a:pt x="548" y="554"/>
                    <a:pt x="555" y="620"/>
                    <a:pt x="614" y="679"/>
                  </a:cubicBezTo>
                  <a:cubicBezTo>
                    <a:pt x="700" y="765"/>
                    <a:pt x="766" y="785"/>
                    <a:pt x="845" y="871"/>
                  </a:cubicBezTo>
                  <a:lnTo>
                    <a:pt x="845" y="871"/>
                  </a:lnTo>
                  <a:cubicBezTo>
                    <a:pt x="871" y="851"/>
                    <a:pt x="891" y="831"/>
                    <a:pt x="911" y="805"/>
                  </a:cubicBezTo>
                  <a:cubicBezTo>
                    <a:pt x="950" y="759"/>
                    <a:pt x="977" y="739"/>
                    <a:pt x="1023" y="706"/>
                  </a:cubicBezTo>
                  <a:cubicBezTo>
                    <a:pt x="1069" y="660"/>
                    <a:pt x="1082" y="633"/>
                    <a:pt x="1128" y="594"/>
                  </a:cubicBezTo>
                  <a:cubicBezTo>
                    <a:pt x="1168" y="554"/>
                    <a:pt x="1194" y="541"/>
                    <a:pt x="1234" y="501"/>
                  </a:cubicBezTo>
                  <a:cubicBezTo>
                    <a:pt x="1300" y="422"/>
                    <a:pt x="1320" y="363"/>
                    <a:pt x="1406" y="297"/>
                  </a:cubicBezTo>
                  <a:cubicBezTo>
                    <a:pt x="1458" y="257"/>
                    <a:pt x="1478" y="218"/>
                    <a:pt x="1511" y="165"/>
                  </a:cubicBezTo>
                  <a:lnTo>
                    <a:pt x="1511" y="165"/>
                  </a:lnTo>
                  <a:cubicBezTo>
                    <a:pt x="1465" y="145"/>
                    <a:pt x="1432" y="125"/>
                    <a:pt x="1379" y="125"/>
                  </a:cubicBezTo>
                  <a:cubicBezTo>
                    <a:pt x="1346" y="125"/>
                    <a:pt x="1326" y="145"/>
                    <a:pt x="1293" y="145"/>
                  </a:cubicBezTo>
                  <a:cubicBezTo>
                    <a:pt x="1247" y="145"/>
                    <a:pt x="1221" y="139"/>
                    <a:pt x="1181" y="125"/>
                  </a:cubicBezTo>
                  <a:cubicBezTo>
                    <a:pt x="1175" y="125"/>
                    <a:pt x="1175" y="112"/>
                    <a:pt x="1168" y="112"/>
                  </a:cubicBezTo>
                  <a:cubicBezTo>
                    <a:pt x="1135" y="112"/>
                    <a:pt x="1128" y="152"/>
                    <a:pt x="1102" y="165"/>
                  </a:cubicBezTo>
                  <a:cubicBezTo>
                    <a:pt x="1036" y="211"/>
                    <a:pt x="990" y="224"/>
                    <a:pt x="911" y="224"/>
                  </a:cubicBezTo>
                  <a:cubicBezTo>
                    <a:pt x="878" y="224"/>
                    <a:pt x="865" y="224"/>
                    <a:pt x="838" y="224"/>
                  </a:cubicBezTo>
                  <a:cubicBezTo>
                    <a:pt x="818" y="224"/>
                    <a:pt x="805" y="251"/>
                    <a:pt x="785" y="251"/>
                  </a:cubicBezTo>
                  <a:cubicBezTo>
                    <a:pt x="753" y="251"/>
                    <a:pt x="733" y="237"/>
                    <a:pt x="706" y="231"/>
                  </a:cubicBezTo>
                  <a:cubicBezTo>
                    <a:pt x="627" y="218"/>
                    <a:pt x="581" y="211"/>
                    <a:pt x="515" y="165"/>
                  </a:cubicBezTo>
                  <a:cubicBezTo>
                    <a:pt x="429" y="92"/>
                    <a:pt x="390" y="0"/>
                    <a:pt x="271" y="0"/>
                  </a:cubicBezTo>
                  <a:cubicBezTo>
                    <a:pt x="179" y="0"/>
                    <a:pt x="152" y="112"/>
                    <a:pt x="60" y="112"/>
                  </a:cubicBezTo>
                  <a:cubicBezTo>
                    <a:pt x="27" y="112"/>
                    <a:pt x="14" y="86"/>
                    <a:pt x="7" y="60"/>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159" name="Freeform 21"/>
            <p:cNvSpPr>
              <a:spLocks noChangeArrowheads="1"/>
            </p:cNvSpPr>
            <p:nvPr/>
          </p:nvSpPr>
          <p:spPr bwMode="auto">
            <a:xfrm>
              <a:off x="9248967" y="5851520"/>
              <a:ext cx="1142926" cy="441325"/>
            </a:xfrm>
            <a:custGeom>
              <a:avLst/>
              <a:gdLst>
                <a:gd name="T0" fmla="*/ 1458 w 3174"/>
                <a:gd name="T1" fmla="*/ 1036 h 1228"/>
                <a:gd name="T2" fmla="*/ 983 w 3174"/>
                <a:gd name="T3" fmla="*/ 745 h 1228"/>
                <a:gd name="T4" fmla="*/ 733 w 3174"/>
                <a:gd name="T5" fmla="*/ 805 h 1228"/>
                <a:gd name="T6" fmla="*/ 515 w 3174"/>
                <a:gd name="T7" fmla="*/ 976 h 1228"/>
                <a:gd name="T8" fmla="*/ 403 w 3174"/>
                <a:gd name="T9" fmla="*/ 950 h 1228"/>
                <a:gd name="T10" fmla="*/ 251 w 3174"/>
                <a:gd name="T11" fmla="*/ 1075 h 1228"/>
                <a:gd name="T12" fmla="*/ 152 w 3174"/>
                <a:gd name="T13" fmla="*/ 910 h 1228"/>
                <a:gd name="T14" fmla="*/ 132 w 3174"/>
                <a:gd name="T15" fmla="*/ 758 h 1228"/>
                <a:gd name="T16" fmla="*/ 0 w 3174"/>
                <a:gd name="T17" fmla="*/ 666 h 1228"/>
                <a:gd name="T18" fmla="*/ 264 w 3174"/>
                <a:gd name="T19" fmla="*/ 455 h 1228"/>
                <a:gd name="T20" fmla="*/ 350 w 3174"/>
                <a:gd name="T21" fmla="*/ 336 h 1228"/>
                <a:gd name="T22" fmla="*/ 330 w 3174"/>
                <a:gd name="T23" fmla="*/ 244 h 1228"/>
                <a:gd name="T24" fmla="*/ 304 w 3174"/>
                <a:gd name="T25" fmla="*/ 46 h 1228"/>
                <a:gd name="T26" fmla="*/ 442 w 3174"/>
                <a:gd name="T27" fmla="*/ 33 h 1228"/>
                <a:gd name="T28" fmla="*/ 752 w 3174"/>
                <a:gd name="T29" fmla="*/ 7 h 1228"/>
                <a:gd name="T30" fmla="*/ 924 w 3174"/>
                <a:gd name="T31" fmla="*/ 59 h 1228"/>
                <a:gd name="T32" fmla="*/ 1069 w 3174"/>
                <a:gd name="T33" fmla="*/ 251 h 1228"/>
                <a:gd name="T34" fmla="*/ 1188 w 3174"/>
                <a:gd name="T35" fmla="*/ 284 h 1228"/>
                <a:gd name="T36" fmla="*/ 1359 w 3174"/>
                <a:gd name="T37" fmla="*/ 198 h 1228"/>
                <a:gd name="T38" fmla="*/ 1583 w 3174"/>
                <a:gd name="T39" fmla="*/ 336 h 1228"/>
                <a:gd name="T40" fmla="*/ 1775 w 3174"/>
                <a:gd name="T41" fmla="*/ 237 h 1228"/>
                <a:gd name="T42" fmla="*/ 2006 w 3174"/>
                <a:gd name="T43" fmla="*/ 191 h 1228"/>
                <a:gd name="T44" fmla="*/ 2052 w 3174"/>
                <a:gd name="T45" fmla="*/ 455 h 1228"/>
                <a:gd name="T46" fmla="*/ 2164 w 3174"/>
                <a:gd name="T47" fmla="*/ 706 h 1228"/>
                <a:gd name="T48" fmla="*/ 2316 w 3174"/>
                <a:gd name="T49" fmla="*/ 554 h 1228"/>
                <a:gd name="T50" fmla="*/ 2612 w 3174"/>
                <a:gd name="T51" fmla="*/ 448 h 1228"/>
                <a:gd name="T52" fmla="*/ 2837 w 3174"/>
                <a:gd name="T53" fmla="*/ 402 h 1228"/>
                <a:gd name="T54" fmla="*/ 3166 w 3174"/>
                <a:gd name="T55" fmla="*/ 389 h 1228"/>
                <a:gd name="T56" fmla="*/ 3166 w 3174"/>
                <a:gd name="T57" fmla="*/ 462 h 1228"/>
                <a:gd name="T58" fmla="*/ 3160 w 3174"/>
                <a:gd name="T59" fmla="*/ 712 h 1228"/>
                <a:gd name="T60" fmla="*/ 3054 w 3174"/>
                <a:gd name="T61" fmla="*/ 1016 h 1228"/>
                <a:gd name="T62" fmla="*/ 2962 w 3174"/>
                <a:gd name="T63" fmla="*/ 1141 h 1228"/>
                <a:gd name="T64" fmla="*/ 2830 w 3174"/>
                <a:gd name="T65" fmla="*/ 1101 h 1228"/>
                <a:gd name="T66" fmla="*/ 2632 w 3174"/>
                <a:gd name="T67" fmla="*/ 1101 h 1228"/>
                <a:gd name="T68" fmla="*/ 2553 w 3174"/>
                <a:gd name="T69" fmla="*/ 1141 h 1228"/>
                <a:gd name="T70" fmla="*/ 2289 w 3174"/>
                <a:gd name="T71" fmla="*/ 1200 h 1228"/>
                <a:gd name="T72" fmla="*/ 2157 w 3174"/>
                <a:gd name="T73" fmla="*/ 1207 h 1228"/>
                <a:gd name="T74" fmla="*/ 1722 w 3174"/>
                <a:gd name="T75" fmla="*/ 976 h 1228"/>
                <a:gd name="T76" fmla="*/ 1458 w 3174"/>
                <a:gd name="T77" fmla="*/ 1036 h 1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174" h="1228">
                  <a:moveTo>
                    <a:pt x="1458" y="1036"/>
                  </a:moveTo>
                  <a:lnTo>
                    <a:pt x="1458" y="1036"/>
                  </a:lnTo>
                  <a:cubicBezTo>
                    <a:pt x="1175" y="805"/>
                    <a:pt x="1175" y="805"/>
                    <a:pt x="1175" y="805"/>
                  </a:cubicBezTo>
                  <a:cubicBezTo>
                    <a:pt x="1095" y="785"/>
                    <a:pt x="1049" y="785"/>
                    <a:pt x="983" y="745"/>
                  </a:cubicBezTo>
                  <a:cubicBezTo>
                    <a:pt x="950" y="726"/>
                    <a:pt x="931" y="712"/>
                    <a:pt x="891" y="712"/>
                  </a:cubicBezTo>
                  <a:cubicBezTo>
                    <a:pt x="818" y="712"/>
                    <a:pt x="785" y="758"/>
                    <a:pt x="733" y="805"/>
                  </a:cubicBezTo>
                  <a:cubicBezTo>
                    <a:pt x="693" y="851"/>
                    <a:pt x="660" y="871"/>
                    <a:pt x="614" y="910"/>
                  </a:cubicBezTo>
                  <a:cubicBezTo>
                    <a:pt x="581" y="943"/>
                    <a:pt x="561" y="976"/>
                    <a:pt x="515" y="976"/>
                  </a:cubicBezTo>
                  <a:cubicBezTo>
                    <a:pt x="475" y="976"/>
                    <a:pt x="449" y="963"/>
                    <a:pt x="423" y="937"/>
                  </a:cubicBezTo>
                  <a:cubicBezTo>
                    <a:pt x="416" y="943"/>
                    <a:pt x="409" y="950"/>
                    <a:pt x="403" y="950"/>
                  </a:cubicBezTo>
                  <a:cubicBezTo>
                    <a:pt x="403" y="1016"/>
                    <a:pt x="390" y="1095"/>
                    <a:pt x="324" y="1095"/>
                  </a:cubicBezTo>
                  <a:cubicBezTo>
                    <a:pt x="297" y="1095"/>
                    <a:pt x="277" y="1088"/>
                    <a:pt x="251" y="1075"/>
                  </a:cubicBezTo>
                  <a:cubicBezTo>
                    <a:pt x="245" y="1062"/>
                    <a:pt x="225" y="1042"/>
                    <a:pt x="218" y="1022"/>
                  </a:cubicBezTo>
                  <a:cubicBezTo>
                    <a:pt x="205" y="983"/>
                    <a:pt x="192" y="937"/>
                    <a:pt x="152" y="910"/>
                  </a:cubicBezTo>
                  <a:cubicBezTo>
                    <a:pt x="159" y="897"/>
                    <a:pt x="172" y="890"/>
                    <a:pt x="172" y="871"/>
                  </a:cubicBezTo>
                  <a:cubicBezTo>
                    <a:pt x="172" y="824"/>
                    <a:pt x="165" y="785"/>
                    <a:pt x="132" y="758"/>
                  </a:cubicBezTo>
                  <a:cubicBezTo>
                    <a:pt x="86" y="719"/>
                    <a:pt x="47" y="712"/>
                    <a:pt x="0" y="666"/>
                  </a:cubicBezTo>
                  <a:lnTo>
                    <a:pt x="0" y="666"/>
                  </a:lnTo>
                  <a:cubicBezTo>
                    <a:pt x="33" y="613"/>
                    <a:pt x="80" y="613"/>
                    <a:pt x="139" y="580"/>
                  </a:cubicBezTo>
                  <a:cubicBezTo>
                    <a:pt x="198" y="554"/>
                    <a:pt x="218" y="501"/>
                    <a:pt x="264" y="455"/>
                  </a:cubicBezTo>
                  <a:cubicBezTo>
                    <a:pt x="284" y="429"/>
                    <a:pt x="297" y="415"/>
                    <a:pt x="317" y="389"/>
                  </a:cubicBezTo>
                  <a:cubicBezTo>
                    <a:pt x="330" y="369"/>
                    <a:pt x="350" y="363"/>
                    <a:pt x="350" y="336"/>
                  </a:cubicBezTo>
                  <a:cubicBezTo>
                    <a:pt x="350" y="310"/>
                    <a:pt x="350" y="297"/>
                    <a:pt x="350" y="270"/>
                  </a:cubicBezTo>
                  <a:cubicBezTo>
                    <a:pt x="350" y="257"/>
                    <a:pt x="337" y="251"/>
                    <a:pt x="330" y="244"/>
                  </a:cubicBezTo>
                  <a:cubicBezTo>
                    <a:pt x="317" y="198"/>
                    <a:pt x="304" y="171"/>
                    <a:pt x="304" y="125"/>
                  </a:cubicBezTo>
                  <a:cubicBezTo>
                    <a:pt x="304" y="92"/>
                    <a:pt x="304" y="72"/>
                    <a:pt x="304" y="46"/>
                  </a:cubicBezTo>
                  <a:cubicBezTo>
                    <a:pt x="357" y="46"/>
                    <a:pt x="390" y="46"/>
                    <a:pt x="442" y="33"/>
                  </a:cubicBezTo>
                  <a:lnTo>
                    <a:pt x="442" y="33"/>
                  </a:lnTo>
                  <a:cubicBezTo>
                    <a:pt x="686" y="7"/>
                    <a:pt x="686" y="7"/>
                    <a:pt x="686" y="7"/>
                  </a:cubicBezTo>
                  <a:cubicBezTo>
                    <a:pt x="713" y="7"/>
                    <a:pt x="726" y="7"/>
                    <a:pt x="752" y="7"/>
                  </a:cubicBezTo>
                  <a:cubicBezTo>
                    <a:pt x="765" y="7"/>
                    <a:pt x="772" y="0"/>
                    <a:pt x="785" y="0"/>
                  </a:cubicBezTo>
                  <a:cubicBezTo>
                    <a:pt x="845" y="0"/>
                    <a:pt x="871" y="26"/>
                    <a:pt x="924" y="59"/>
                  </a:cubicBezTo>
                  <a:cubicBezTo>
                    <a:pt x="963" y="79"/>
                    <a:pt x="990" y="99"/>
                    <a:pt x="1010" y="139"/>
                  </a:cubicBezTo>
                  <a:cubicBezTo>
                    <a:pt x="1036" y="178"/>
                    <a:pt x="1049" y="204"/>
                    <a:pt x="1069" y="251"/>
                  </a:cubicBezTo>
                  <a:cubicBezTo>
                    <a:pt x="1082" y="284"/>
                    <a:pt x="1095" y="330"/>
                    <a:pt x="1135" y="330"/>
                  </a:cubicBezTo>
                  <a:cubicBezTo>
                    <a:pt x="1161" y="330"/>
                    <a:pt x="1168" y="303"/>
                    <a:pt x="1188" y="284"/>
                  </a:cubicBezTo>
                  <a:cubicBezTo>
                    <a:pt x="1240" y="231"/>
                    <a:pt x="1287" y="211"/>
                    <a:pt x="1359" y="198"/>
                  </a:cubicBezTo>
                  <a:lnTo>
                    <a:pt x="1359" y="198"/>
                  </a:lnTo>
                  <a:cubicBezTo>
                    <a:pt x="1412" y="237"/>
                    <a:pt x="1465" y="244"/>
                    <a:pt x="1524" y="284"/>
                  </a:cubicBezTo>
                  <a:cubicBezTo>
                    <a:pt x="1544" y="303"/>
                    <a:pt x="1550" y="336"/>
                    <a:pt x="1583" y="336"/>
                  </a:cubicBezTo>
                  <a:cubicBezTo>
                    <a:pt x="1617" y="336"/>
                    <a:pt x="1630" y="303"/>
                    <a:pt x="1663" y="284"/>
                  </a:cubicBezTo>
                  <a:cubicBezTo>
                    <a:pt x="1702" y="257"/>
                    <a:pt x="1729" y="251"/>
                    <a:pt x="1775" y="237"/>
                  </a:cubicBezTo>
                  <a:cubicBezTo>
                    <a:pt x="1834" y="224"/>
                    <a:pt x="1861" y="191"/>
                    <a:pt x="1920" y="191"/>
                  </a:cubicBezTo>
                  <a:cubicBezTo>
                    <a:pt x="1953" y="191"/>
                    <a:pt x="1973" y="191"/>
                    <a:pt x="2006" y="191"/>
                  </a:cubicBezTo>
                  <a:cubicBezTo>
                    <a:pt x="2058" y="191"/>
                    <a:pt x="2124" y="211"/>
                    <a:pt x="2124" y="264"/>
                  </a:cubicBezTo>
                  <a:cubicBezTo>
                    <a:pt x="2124" y="343"/>
                    <a:pt x="2091" y="383"/>
                    <a:pt x="2052" y="455"/>
                  </a:cubicBezTo>
                  <a:cubicBezTo>
                    <a:pt x="2032" y="495"/>
                    <a:pt x="2006" y="508"/>
                    <a:pt x="2006" y="554"/>
                  </a:cubicBezTo>
                  <a:cubicBezTo>
                    <a:pt x="2006" y="633"/>
                    <a:pt x="2078" y="706"/>
                    <a:pt x="2164" y="706"/>
                  </a:cubicBezTo>
                  <a:cubicBezTo>
                    <a:pt x="2210" y="706"/>
                    <a:pt x="2223" y="666"/>
                    <a:pt x="2256" y="633"/>
                  </a:cubicBezTo>
                  <a:cubicBezTo>
                    <a:pt x="2276" y="600"/>
                    <a:pt x="2296" y="587"/>
                    <a:pt x="2316" y="554"/>
                  </a:cubicBezTo>
                  <a:cubicBezTo>
                    <a:pt x="2329" y="528"/>
                    <a:pt x="2335" y="501"/>
                    <a:pt x="2362" y="495"/>
                  </a:cubicBezTo>
                  <a:cubicBezTo>
                    <a:pt x="2461" y="468"/>
                    <a:pt x="2514" y="448"/>
                    <a:pt x="2612" y="448"/>
                  </a:cubicBezTo>
                  <a:cubicBezTo>
                    <a:pt x="2652" y="448"/>
                    <a:pt x="2678" y="482"/>
                    <a:pt x="2718" y="482"/>
                  </a:cubicBezTo>
                  <a:cubicBezTo>
                    <a:pt x="2771" y="482"/>
                    <a:pt x="2790" y="429"/>
                    <a:pt x="2837" y="402"/>
                  </a:cubicBezTo>
                  <a:cubicBezTo>
                    <a:pt x="2896" y="369"/>
                    <a:pt x="2942" y="350"/>
                    <a:pt x="3015" y="343"/>
                  </a:cubicBezTo>
                  <a:cubicBezTo>
                    <a:pt x="3166" y="389"/>
                    <a:pt x="3166" y="389"/>
                    <a:pt x="3166" y="389"/>
                  </a:cubicBezTo>
                  <a:lnTo>
                    <a:pt x="3166" y="389"/>
                  </a:lnTo>
                  <a:cubicBezTo>
                    <a:pt x="3166" y="415"/>
                    <a:pt x="3173" y="435"/>
                    <a:pt x="3166" y="462"/>
                  </a:cubicBezTo>
                  <a:cubicBezTo>
                    <a:pt x="3147" y="488"/>
                    <a:pt x="3114" y="501"/>
                    <a:pt x="3114" y="541"/>
                  </a:cubicBezTo>
                  <a:cubicBezTo>
                    <a:pt x="3114" y="607"/>
                    <a:pt x="3160" y="646"/>
                    <a:pt x="3160" y="712"/>
                  </a:cubicBezTo>
                  <a:cubicBezTo>
                    <a:pt x="3160" y="791"/>
                    <a:pt x="3127" y="831"/>
                    <a:pt x="3101" y="897"/>
                  </a:cubicBezTo>
                  <a:cubicBezTo>
                    <a:pt x="3081" y="943"/>
                    <a:pt x="3081" y="976"/>
                    <a:pt x="3054" y="1016"/>
                  </a:cubicBezTo>
                  <a:cubicBezTo>
                    <a:pt x="3034" y="1042"/>
                    <a:pt x="3008" y="1055"/>
                    <a:pt x="2988" y="1088"/>
                  </a:cubicBezTo>
                  <a:cubicBezTo>
                    <a:pt x="2975" y="1108"/>
                    <a:pt x="2969" y="1128"/>
                    <a:pt x="2962" y="1141"/>
                  </a:cubicBezTo>
                  <a:lnTo>
                    <a:pt x="2962" y="1141"/>
                  </a:lnTo>
                  <a:cubicBezTo>
                    <a:pt x="2916" y="1121"/>
                    <a:pt x="2883" y="1101"/>
                    <a:pt x="2830" y="1101"/>
                  </a:cubicBezTo>
                  <a:cubicBezTo>
                    <a:pt x="2797" y="1101"/>
                    <a:pt x="2777" y="1121"/>
                    <a:pt x="2744" y="1121"/>
                  </a:cubicBezTo>
                  <a:cubicBezTo>
                    <a:pt x="2698" y="1121"/>
                    <a:pt x="2672" y="1115"/>
                    <a:pt x="2632" y="1101"/>
                  </a:cubicBezTo>
                  <a:cubicBezTo>
                    <a:pt x="2626" y="1101"/>
                    <a:pt x="2626" y="1088"/>
                    <a:pt x="2619" y="1088"/>
                  </a:cubicBezTo>
                  <a:cubicBezTo>
                    <a:pt x="2586" y="1088"/>
                    <a:pt x="2579" y="1128"/>
                    <a:pt x="2553" y="1141"/>
                  </a:cubicBezTo>
                  <a:cubicBezTo>
                    <a:pt x="2487" y="1187"/>
                    <a:pt x="2441" y="1200"/>
                    <a:pt x="2362" y="1200"/>
                  </a:cubicBezTo>
                  <a:cubicBezTo>
                    <a:pt x="2329" y="1200"/>
                    <a:pt x="2316" y="1200"/>
                    <a:pt x="2289" y="1200"/>
                  </a:cubicBezTo>
                  <a:cubicBezTo>
                    <a:pt x="2269" y="1200"/>
                    <a:pt x="2256" y="1227"/>
                    <a:pt x="2236" y="1227"/>
                  </a:cubicBezTo>
                  <a:cubicBezTo>
                    <a:pt x="2204" y="1227"/>
                    <a:pt x="2184" y="1213"/>
                    <a:pt x="2157" y="1207"/>
                  </a:cubicBezTo>
                  <a:cubicBezTo>
                    <a:pt x="2078" y="1194"/>
                    <a:pt x="2032" y="1187"/>
                    <a:pt x="1966" y="1141"/>
                  </a:cubicBezTo>
                  <a:cubicBezTo>
                    <a:pt x="1880" y="1068"/>
                    <a:pt x="1841" y="976"/>
                    <a:pt x="1722" y="976"/>
                  </a:cubicBezTo>
                  <a:cubicBezTo>
                    <a:pt x="1630" y="976"/>
                    <a:pt x="1603" y="1088"/>
                    <a:pt x="1511" y="1088"/>
                  </a:cubicBezTo>
                  <a:cubicBezTo>
                    <a:pt x="1478" y="1088"/>
                    <a:pt x="1465" y="1062"/>
                    <a:pt x="1458" y="1036"/>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160" name="Freeform 22"/>
            <p:cNvSpPr>
              <a:spLocks noChangeArrowheads="1"/>
            </p:cNvSpPr>
            <p:nvPr/>
          </p:nvSpPr>
          <p:spPr bwMode="auto">
            <a:xfrm>
              <a:off x="9737885" y="5694357"/>
              <a:ext cx="660357" cy="411162"/>
            </a:xfrm>
            <a:custGeom>
              <a:avLst/>
              <a:gdLst>
                <a:gd name="T0" fmla="*/ 1807 w 1835"/>
                <a:gd name="T1" fmla="*/ 824 h 1142"/>
                <a:gd name="T2" fmla="*/ 1807 w 1835"/>
                <a:gd name="T3" fmla="*/ 824 h 1142"/>
                <a:gd name="T4" fmla="*/ 1656 w 1835"/>
                <a:gd name="T5" fmla="*/ 778 h 1142"/>
                <a:gd name="T6" fmla="*/ 1478 w 1835"/>
                <a:gd name="T7" fmla="*/ 837 h 1142"/>
                <a:gd name="T8" fmla="*/ 1359 w 1835"/>
                <a:gd name="T9" fmla="*/ 917 h 1142"/>
                <a:gd name="T10" fmla="*/ 1253 w 1835"/>
                <a:gd name="T11" fmla="*/ 883 h 1142"/>
                <a:gd name="T12" fmla="*/ 1003 w 1835"/>
                <a:gd name="T13" fmla="*/ 930 h 1142"/>
                <a:gd name="T14" fmla="*/ 957 w 1835"/>
                <a:gd name="T15" fmla="*/ 989 h 1142"/>
                <a:gd name="T16" fmla="*/ 897 w 1835"/>
                <a:gd name="T17" fmla="*/ 1068 h 1142"/>
                <a:gd name="T18" fmla="*/ 805 w 1835"/>
                <a:gd name="T19" fmla="*/ 1141 h 1142"/>
                <a:gd name="T20" fmla="*/ 647 w 1835"/>
                <a:gd name="T21" fmla="*/ 989 h 1142"/>
                <a:gd name="T22" fmla="*/ 693 w 1835"/>
                <a:gd name="T23" fmla="*/ 890 h 1142"/>
                <a:gd name="T24" fmla="*/ 765 w 1835"/>
                <a:gd name="T25" fmla="*/ 699 h 1142"/>
                <a:gd name="T26" fmla="*/ 647 w 1835"/>
                <a:gd name="T27" fmla="*/ 626 h 1142"/>
                <a:gd name="T28" fmla="*/ 561 w 1835"/>
                <a:gd name="T29" fmla="*/ 626 h 1142"/>
                <a:gd name="T30" fmla="*/ 416 w 1835"/>
                <a:gd name="T31" fmla="*/ 672 h 1142"/>
                <a:gd name="T32" fmla="*/ 304 w 1835"/>
                <a:gd name="T33" fmla="*/ 719 h 1142"/>
                <a:gd name="T34" fmla="*/ 224 w 1835"/>
                <a:gd name="T35" fmla="*/ 771 h 1142"/>
                <a:gd name="T36" fmla="*/ 165 w 1835"/>
                <a:gd name="T37" fmla="*/ 719 h 1142"/>
                <a:gd name="T38" fmla="*/ 0 w 1835"/>
                <a:gd name="T39" fmla="*/ 633 h 1142"/>
                <a:gd name="T40" fmla="*/ 0 w 1835"/>
                <a:gd name="T41" fmla="*/ 633 h 1142"/>
                <a:gd name="T42" fmla="*/ 27 w 1835"/>
                <a:gd name="T43" fmla="*/ 587 h 1142"/>
                <a:gd name="T44" fmla="*/ 73 w 1835"/>
                <a:gd name="T45" fmla="*/ 507 h 1142"/>
                <a:gd name="T46" fmla="*/ 0 w 1835"/>
                <a:gd name="T47" fmla="*/ 310 h 1142"/>
                <a:gd name="T48" fmla="*/ 53 w 1835"/>
                <a:gd name="T49" fmla="*/ 184 h 1142"/>
                <a:gd name="T50" fmla="*/ 53 w 1835"/>
                <a:gd name="T51" fmla="*/ 118 h 1142"/>
                <a:gd name="T52" fmla="*/ 66 w 1835"/>
                <a:gd name="T53" fmla="*/ 59 h 1142"/>
                <a:gd name="T54" fmla="*/ 66 w 1835"/>
                <a:gd name="T55" fmla="*/ 59 h 1142"/>
                <a:gd name="T56" fmla="*/ 178 w 1835"/>
                <a:gd name="T57" fmla="*/ 99 h 1142"/>
                <a:gd name="T58" fmla="*/ 290 w 1835"/>
                <a:gd name="T59" fmla="*/ 79 h 1142"/>
                <a:gd name="T60" fmla="*/ 403 w 1835"/>
                <a:gd name="T61" fmla="*/ 85 h 1142"/>
                <a:gd name="T62" fmla="*/ 594 w 1835"/>
                <a:gd name="T63" fmla="*/ 33 h 1142"/>
                <a:gd name="T64" fmla="*/ 732 w 1835"/>
                <a:gd name="T65" fmla="*/ 0 h 1142"/>
                <a:gd name="T66" fmla="*/ 673 w 1835"/>
                <a:gd name="T67" fmla="*/ 145 h 1142"/>
                <a:gd name="T68" fmla="*/ 640 w 1835"/>
                <a:gd name="T69" fmla="*/ 250 h 1142"/>
                <a:gd name="T70" fmla="*/ 713 w 1835"/>
                <a:gd name="T71" fmla="*/ 310 h 1142"/>
                <a:gd name="T72" fmla="*/ 805 w 1835"/>
                <a:gd name="T73" fmla="*/ 356 h 1142"/>
                <a:gd name="T74" fmla="*/ 884 w 1835"/>
                <a:gd name="T75" fmla="*/ 316 h 1142"/>
                <a:gd name="T76" fmla="*/ 910 w 1835"/>
                <a:gd name="T77" fmla="*/ 343 h 1142"/>
                <a:gd name="T78" fmla="*/ 963 w 1835"/>
                <a:gd name="T79" fmla="*/ 376 h 1142"/>
                <a:gd name="T80" fmla="*/ 1016 w 1835"/>
                <a:gd name="T81" fmla="*/ 422 h 1142"/>
                <a:gd name="T82" fmla="*/ 1069 w 1835"/>
                <a:gd name="T83" fmla="*/ 369 h 1142"/>
                <a:gd name="T84" fmla="*/ 1049 w 1835"/>
                <a:gd name="T85" fmla="*/ 290 h 1142"/>
                <a:gd name="T86" fmla="*/ 1095 w 1835"/>
                <a:gd name="T87" fmla="*/ 270 h 1142"/>
                <a:gd name="T88" fmla="*/ 1128 w 1835"/>
                <a:gd name="T89" fmla="*/ 197 h 1142"/>
                <a:gd name="T90" fmla="*/ 1161 w 1835"/>
                <a:gd name="T91" fmla="*/ 125 h 1142"/>
                <a:gd name="T92" fmla="*/ 1234 w 1835"/>
                <a:gd name="T93" fmla="*/ 184 h 1142"/>
                <a:gd name="T94" fmla="*/ 1412 w 1835"/>
                <a:gd name="T95" fmla="*/ 257 h 1142"/>
                <a:gd name="T96" fmla="*/ 1484 w 1835"/>
                <a:gd name="T97" fmla="*/ 257 h 1142"/>
                <a:gd name="T98" fmla="*/ 1570 w 1835"/>
                <a:gd name="T99" fmla="*/ 250 h 1142"/>
                <a:gd name="T100" fmla="*/ 1643 w 1835"/>
                <a:gd name="T101" fmla="*/ 270 h 1142"/>
                <a:gd name="T102" fmla="*/ 1794 w 1835"/>
                <a:gd name="T103" fmla="*/ 290 h 1142"/>
                <a:gd name="T104" fmla="*/ 1794 w 1835"/>
                <a:gd name="T105" fmla="*/ 290 h 1142"/>
                <a:gd name="T106" fmla="*/ 1801 w 1835"/>
                <a:gd name="T107" fmla="*/ 323 h 1142"/>
                <a:gd name="T108" fmla="*/ 1801 w 1835"/>
                <a:gd name="T109" fmla="*/ 382 h 1142"/>
                <a:gd name="T110" fmla="*/ 1821 w 1835"/>
                <a:gd name="T111" fmla="*/ 567 h 1142"/>
                <a:gd name="T112" fmla="*/ 1821 w 1835"/>
                <a:gd name="T113" fmla="*/ 620 h 1142"/>
                <a:gd name="T114" fmla="*/ 1834 w 1835"/>
                <a:gd name="T115" fmla="*/ 666 h 1142"/>
                <a:gd name="T116" fmla="*/ 1807 w 1835"/>
                <a:gd name="T117" fmla="*/ 804 h 1142"/>
                <a:gd name="T118" fmla="*/ 1807 w 1835"/>
                <a:gd name="T119" fmla="*/ 824 h 1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835" h="1142">
                  <a:moveTo>
                    <a:pt x="1807" y="824"/>
                  </a:moveTo>
                  <a:lnTo>
                    <a:pt x="1807" y="824"/>
                  </a:lnTo>
                  <a:cubicBezTo>
                    <a:pt x="1656" y="778"/>
                    <a:pt x="1656" y="778"/>
                    <a:pt x="1656" y="778"/>
                  </a:cubicBezTo>
                  <a:cubicBezTo>
                    <a:pt x="1583" y="785"/>
                    <a:pt x="1537" y="804"/>
                    <a:pt x="1478" y="837"/>
                  </a:cubicBezTo>
                  <a:cubicBezTo>
                    <a:pt x="1431" y="864"/>
                    <a:pt x="1412" y="917"/>
                    <a:pt x="1359" y="917"/>
                  </a:cubicBezTo>
                  <a:cubicBezTo>
                    <a:pt x="1319" y="917"/>
                    <a:pt x="1293" y="883"/>
                    <a:pt x="1253" y="883"/>
                  </a:cubicBezTo>
                  <a:cubicBezTo>
                    <a:pt x="1155" y="883"/>
                    <a:pt x="1102" y="903"/>
                    <a:pt x="1003" y="930"/>
                  </a:cubicBezTo>
                  <a:cubicBezTo>
                    <a:pt x="976" y="936"/>
                    <a:pt x="970" y="963"/>
                    <a:pt x="957" y="989"/>
                  </a:cubicBezTo>
                  <a:cubicBezTo>
                    <a:pt x="937" y="1022"/>
                    <a:pt x="917" y="1035"/>
                    <a:pt x="897" y="1068"/>
                  </a:cubicBezTo>
                  <a:cubicBezTo>
                    <a:pt x="864" y="1101"/>
                    <a:pt x="851" y="1141"/>
                    <a:pt x="805" y="1141"/>
                  </a:cubicBezTo>
                  <a:cubicBezTo>
                    <a:pt x="719" y="1141"/>
                    <a:pt x="647" y="1068"/>
                    <a:pt x="647" y="989"/>
                  </a:cubicBezTo>
                  <a:cubicBezTo>
                    <a:pt x="647" y="943"/>
                    <a:pt x="673" y="930"/>
                    <a:pt x="693" y="890"/>
                  </a:cubicBezTo>
                  <a:cubicBezTo>
                    <a:pt x="732" y="818"/>
                    <a:pt x="765" y="778"/>
                    <a:pt x="765" y="699"/>
                  </a:cubicBezTo>
                  <a:cubicBezTo>
                    <a:pt x="765" y="646"/>
                    <a:pt x="699" y="626"/>
                    <a:pt x="647" y="626"/>
                  </a:cubicBezTo>
                  <a:cubicBezTo>
                    <a:pt x="614" y="626"/>
                    <a:pt x="594" y="626"/>
                    <a:pt x="561" y="626"/>
                  </a:cubicBezTo>
                  <a:cubicBezTo>
                    <a:pt x="502" y="626"/>
                    <a:pt x="475" y="659"/>
                    <a:pt x="416" y="672"/>
                  </a:cubicBezTo>
                  <a:cubicBezTo>
                    <a:pt x="370" y="686"/>
                    <a:pt x="343" y="692"/>
                    <a:pt x="304" y="719"/>
                  </a:cubicBezTo>
                  <a:cubicBezTo>
                    <a:pt x="271" y="738"/>
                    <a:pt x="258" y="771"/>
                    <a:pt x="224" y="771"/>
                  </a:cubicBezTo>
                  <a:cubicBezTo>
                    <a:pt x="191" y="771"/>
                    <a:pt x="185" y="738"/>
                    <a:pt x="165" y="719"/>
                  </a:cubicBezTo>
                  <a:cubicBezTo>
                    <a:pt x="106" y="679"/>
                    <a:pt x="53" y="672"/>
                    <a:pt x="0" y="633"/>
                  </a:cubicBezTo>
                  <a:lnTo>
                    <a:pt x="0" y="633"/>
                  </a:lnTo>
                  <a:cubicBezTo>
                    <a:pt x="20" y="620"/>
                    <a:pt x="20" y="606"/>
                    <a:pt x="27" y="587"/>
                  </a:cubicBezTo>
                  <a:cubicBezTo>
                    <a:pt x="40" y="554"/>
                    <a:pt x="73" y="540"/>
                    <a:pt x="73" y="507"/>
                  </a:cubicBezTo>
                  <a:cubicBezTo>
                    <a:pt x="73" y="422"/>
                    <a:pt x="0" y="389"/>
                    <a:pt x="0" y="310"/>
                  </a:cubicBezTo>
                  <a:cubicBezTo>
                    <a:pt x="0" y="257"/>
                    <a:pt x="53" y="237"/>
                    <a:pt x="53" y="184"/>
                  </a:cubicBezTo>
                  <a:cubicBezTo>
                    <a:pt x="53" y="158"/>
                    <a:pt x="53" y="138"/>
                    <a:pt x="53" y="118"/>
                  </a:cubicBezTo>
                  <a:cubicBezTo>
                    <a:pt x="53" y="92"/>
                    <a:pt x="60" y="85"/>
                    <a:pt x="66" y="59"/>
                  </a:cubicBezTo>
                  <a:lnTo>
                    <a:pt x="66" y="59"/>
                  </a:lnTo>
                  <a:cubicBezTo>
                    <a:pt x="106" y="72"/>
                    <a:pt x="132" y="99"/>
                    <a:pt x="178" y="99"/>
                  </a:cubicBezTo>
                  <a:cubicBezTo>
                    <a:pt x="218" y="99"/>
                    <a:pt x="244" y="79"/>
                    <a:pt x="290" y="79"/>
                  </a:cubicBezTo>
                  <a:cubicBezTo>
                    <a:pt x="337" y="79"/>
                    <a:pt x="363" y="85"/>
                    <a:pt x="403" y="85"/>
                  </a:cubicBezTo>
                  <a:cubicBezTo>
                    <a:pt x="482" y="85"/>
                    <a:pt x="521" y="52"/>
                    <a:pt x="594" y="33"/>
                  </a:cubicBezTo>
                  <a:cubicBezTo>
                    <a:pt x="647" y="20"/>
                    <a:pt x="686" y="26"/>
                    <a:pt x="732" y="0"/>
                  </a:cubicBezTo>
                  <a:cubicBezTo>
                    <a:pt x="699" y="52"/>
                    <a:pt x="693" y="85"/>
                    <a:pt x="673" y="145"/>
                  </a:cubicBezTo>
                  <a:cubicBezTo>
                    <a:pt x="660" y="184"/>
                    <a:pt x="640" y="204"/>
                    <a:pt x="640" y="250"/>
                  </a:cubicBezTo>
                  <a:cubicBezTo>
                    <a:pt x="640" y="290"/>
                    <a:pt x="679" y="296"/>
                    <a:pt x="713" y="310"/>
                  </a:cubicBezTo>
                  <a:cubicBezTo>
                    <a:pt x="752" y="323"/>
                    <a:pt x="765" y="356"/>
                    <a:pt x="805" y="356"/>
                  </a:cubicBezTo>
                  <a:cubicBezTo>
                    <a:pt x="838" y="356"/>
                    <a:pt x="851" y="316"/>
                    <a:pt x="884" y="316"/>
                  </a:cubicBezTo>
                  <a:cubicBezTo>
                    <a:pt x="897" y="316"/>
                    <a:pt x="897" y="329"/>
                    <a:pt x="910" y="343"/>
                  </a:cubicBezTo>
                  <a:cubicBezTo>
                    <a:pt x="930" y="356"/>
                    <a:pt x="943" y="362"/>
                    <a:pt x="963" y="376"/>
                  </a:cubicBezTo>
                  <a:cubicBezTo>
                    <a:pt x="983" y="395"/>
                    <a:pt x="990" y="422"/>
                    <a:pt x="1016" y="422"/>
                  </a:cubicBezTo>
                  <a:cubicBezTo>
                    <a:pt x="1049" y="422"/>
                    <a:pt x="1069" y="395"/>
                    <a:pt x="1069" y="369"/>
                  </a:cubicBezTo>
                  <a:cubicBezTo>
                    <a:pt x="1069" y="336"/>
                    <a:pt x="1049" y="323"/>
                    <a:pt x="1049" y="290"/>
                  </a:cubicBezTo>
                  <a:cubicBezTo>
                    <a:pt x="1049" y="270"/>
                    <a:pt x="1082" y="283"/>
                    <a:pt x="1095" y="270"/>
                  </a:cubicBezTo>
                  <a:cubicBezTo>
                    <a:pt x="1121" y="250"/>
                    <a:pt x="1128" y="230"/>
                    <a:pt x="1128" y="197"/>
                  </a:cubicBezTo>
                  <a:cubicBezTo>
                    <a:pt x="1135" y="171"/>
                    <a:pt x="1128" y="125"/>
                    <a:pt x="1161" y="125"/>
                  </a:cubicBezTo>
                  <a:cubicBezTo>
                    <a:pt x="1201" y="125"/>
                    <a:pt x="1201" y="171"/>
                    <a:pt x="1234" y="184"/>
                  </a:cubicBezTo>
                  <a:cubicBezTo>
                    <a:pt x="1300" y="224"/>
                    <a:pt x="1339" y="257"/>
                    <a:pt x="1412" y="257"/>
                  </a:cubicBezTo>
                  <a:cubicBezTo>
                    <a:pt x="1445" y="257"/>
                    <a:pt x="1458" y="257"/>
                    <a:pt x="1484" y="257"/>
                  </a:cubicBezTo>
                  <a:cubicBezTo>
                    <a:pt x="1517" y="257"/>
                    <a:pt x="1537" y="250"/>
                    <a:pt x="1570" y="250"/>
                  </a:cubicBezTo>
                  <a:cubicBezTo>
                    <a:pt x="1596" y="250"/>
                    <a:pt x="1616" y="264"/>
                    <a:pt x="1643" y="270"/>
                  </a:cubicBezTo>
                  <a:cubicBezTo>
                    <a:pt x="1702" y="283"/>
                    <a:pt x="1735" y="277"/>
                    <a:pt x="1794" y="290"/>
                  </a:cubicBezTo>
                  <a:lnTo>
                    <a:pt x="1794" y="290"/>
                  </a:lnTo>
                  <a:cubicBezTo>
                    <a:pt x="1794" y="303"/>
                    <a:pt x="1801" y="310"/>
                    <a:pt x="1801" y="323"/>
                  </a:cubicBezTo>
                  <a:cubicBezTo>
                    <a:pt x="1801" y="349"/>
                    <a:pt x="1801" y="356"/>
                    <a:pt x="1801" y="382"/>
                  </a:cubicBezTo>
                  <a:cubicBezTo>
                    <a:pt x="1801" y="455"/>
                    <a:pt x="1821" y="494"/>
                    <a:pt x="1821" y="567"/>
                  </a:cubicBezTo>
                  <a:cubicBezTo>
                    <a:pt x="1821" y="587"/>
                    <a:pt x="1821" y="600"/>
                    <a:pt x="1821" y="620"/>
                  </a:cubicBezTo>
                  <a:cubicBezTo>
                    <a:pt x="1821" y="639"/>
                    <a:pt x="1827" y="646"/>
                    <a:pt x="1834" y="666"/>
                  </a:cubicBezTo>
                  <a:cubicBezTo>
                    <a:pt x="1834" y="719"/>
                    <a:pt x="1814" y="751"/>
                    <a:pt x="1807" y="804"/>
                  </a:cubicBezTo>
                  <a:cubicBezTo>
                    <a:pt x="1807" y="811"/>
                    <a:pt x="1807" y="818"/>
                    <a:pt x="1807" y="824"/>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161" name="Freeform 23"/>
            <p:cNvSpPr>
              <a:spLocks noChangeArrowheads="1"/>
            </p:cNvSpPr>
            <p:nvPr/>
          </p:nvSpPr>
          <p:spPr bwMode="auto">
            <a:xfrm>
              <a:off x="9761697" y="5449883"/>
              <a:ext cx="622259" cy="396875"/>
            </a:xfrm>
            <a:custGeom>
              <a:avLst/>
              <a:gdLst>
                <a:gd name="T0" fmla="*/ 0 w 1729"/>
                <a:gd name="T1" fmla="*/ 739 h 1103"/>
                <a:gd name="T2" fmla="*/ 0 w 1729"/>
                <a:gd name="T3" fmla="*/ 739 h 1103"/>
                <a:gd name="T4" fmla="*/ 112 w 1729"/>
                <a:gd name="T5" fmla="*/ 779 h 1103"/>
                <a:gd name="T6" fmla="*/ 224 w 1729"/>
                <a:gd name="T7" fmla="*/ 759 h 1103"/>
                <a:gd name="T8" fmla="*/ 337 w 1729"/>
                <a:gd name="T9" fmla="*/ 765 h 1103"/>
                <a:gd name="T10" fmla="*/ 528 w 1729"/>
                <a:gd name="T11" fmla="*/ 713 h 1103"/>
                <a:gd name="T12" fmla="*/ 666 w 1729"/>
                <a:gd name="T13" fmla="*/ 680 h 1103"/>
                <a:gd name="T14" fmla="*/ 607 w 1729"/>
                <a:gd name="T15" fmla="*/ 825 h 1103"/>
                <a:gd name="T16" fmla="*/ 574 w 1729"/>
                <a:gd name="T17" fmla="*/ 930 h 1103"/>
                <a:gd name="T18" fmla="*/ 647 w 1729"/>
                <a:gd name="T19" fmla="*/ 990 h 1103"/>
                <a:gd name="T20" fmla="*/ 739 w 1729"/>
                <a:gd name="T21" fmla="*/ 1036 h 1103"/>
                <a:gd name="T22" fmla="*/ 818 w 1729"/>
                <a:gd name="T23" fmla="*/ 996 h 1103"/>
                <a:gd name="T24" fmla="*/ 844 w 1729"/>
                <a:gd name="T25" fmla="*/ 1023 h 1103"/>
                <a:gd name="T26" fmla="*/ 897 w 1729"/>
                <a:gd name="T27" fmla="*/ 1056 h 1103"/>
                <a:gd name="T28" fmla="*/ 950 w 1729"/>
                <a:gd name="T29" fmla="*/ 1102 h 1103"/>
                <a:gd name="T30" fmla="*/ 1003 w 1729"/>
                <a:gd name="T31" fmla="*/ 1049 h 1103"/>
                <a:gd name="T32" fmla="*/ 983 w 1729"/>
                <a:gd name="T33" fmla="*/ 970 h 1103"/>
                <a:gd name="T34" fmla="*/ 1029 w 1729"/>
                <a:gd name="T35" fmla="*/ 950 h 1103"/>
                <a:gd name="T36" fmla="*/ 1062 w 1729"/>
                <a:gd name="T37" fmla="*/ 877 h 1103"/>
                <a:gd name="T38" fmla="*/ 1095 w 1729"/>
                <a:gd name="T39" fmla="*/ 805 h 1103"/>
                <a:gd name="T40" fmla="*/ 1168 w 1729"/>
                <a:gd name="T41" fmla="*/ 864 h 1103"/>
                <a:gd name="T42" fmla="*/ 1346 w 1729"/>
                <a:gd name="T43" fmla="*/ 937 h 1103"/>
                <a:gd name="T44" fmla="*/ 1418 w 1729"/>
                <a:gd name="T45" fmla="*/ 937 h 1103"/>
                <a:gd name="T46" fmla="*/ 1504 w 1729"/>
                <a:gd name="T47" fmla="*/ 930 h 1103"/>
                <a:gd name="T48" fmla="*/ 1577 w 1729"/>
                <a:gd name="T49" fmla="*/ 950 h 1103"/>
                <a:gd name="T50" fmla="*/ 1728 w 1729"/>
                <a:gd name="T51" fmla="*/ 970 h 1103"/>
                <a:gd name="T52" fmla="*/ 1728 w 1729"/>
                <a:gd name="T53" fmla="*/ 970 h 1103"/>
                <a:gd name="T54" fmla="*/ 1689 w 1729"/>
                <a:gd name="T55" fmla="*/ 792 h 1103"/>
                <a:gd name="T56" fmla="*/ 1689 w 1729"/>
                <a:gd name="T57" fmla="*/ 633 h 1103"/>
                <a:gd name="T58" fmla="*/ 1656 w 1729"/>
                <a:gd name="T59" fmla="*/ 502 h 1103"/>
                <a:gd name="T60" fmla="*/ 1616 w 1729"/>
                <a:gd name="T61" fmla="*/ 389 h 1103"/>
                <a:gd name="T62" fmla="*/ 1583 w 1729"/>
                <a:gd name="T63" fmla="*/ 337 h 1103"/>
                <a:gd name="T64" fmla="*/ 1412 w 1729"/>
                <a:gd name="T65" fmla="*/ 264 h 1103"/>
                <a:gd name="T66" fmla="*/ 1313 w 1729"/>
                <a:gd name="T67" fmla="*/ 225 h 1103"/>
                <a:gd name="T68" fmla="*/ 1174 w 1729"/>
                <a:gd name="T69" fmla="*/ 225 h 1103"/>
                <a:gd name="T70" fmla="*/ 1009 w 1729"/>
                <a:gd name="T71" fmla="*/ 165 h 1103"/>
                <a:gd name="T72" fmla="*/ 957 w 1729"/>
                <a:gd name="T73" fmla="*/ 172 h 1103"/>
                <a:gd name="T74" fmla="*/ 825 w 1729"/>
                <a:gd name="T75" fmla="*/ 79 h 1103"/>
                <a:gd name="T76" fmla="*/ 647 w 1729"/>
                <a:gd name="T77" fmla="*/ 7 h 1103"/>
                <a:gd name="T78" fmla="*/ 633 w 1729"/>
                <a:gd name="T79" fmla="*/ 0 h 1103"/>
                <a:gd name="T80" fmla="*/ 633 w 1729"/>
                <a:gd name="T81" fmla="*/ 0 h 1103"/>
                <a:gd name="T82" fmla="*/ 442 w 1729"/>
                <a:gd name="T83" fmla="*/ 93 h 1103"/>
                <a:gd name="T84" fmla="*/ 396 w 1729"/>
                <a:gd name="T85" fmla="*/ 93 h 1103"/>
                <a:gd name="T86" fmla="*/ 350 w 1729"/>
                <a:gd name="T87" fmla="*/ 165 h 1103"/>
                <a:gd name="T88" fmla="*/ 317 w 1729"/>
                <a:gd name="T89" fmla="*/ 258 h 1103"/>
                <a:gd name="T90" fmla="*/ 257 w 1729"/>
                <a:gd name="T91" fmla="*/ 436 h 1103"/>
                <a:gd name="T92" fmla="*/ 139 w 1729"/>
                <a:gd name="T93" fmla="*/ 574 h 1103"/>
                <a:gd name="T94" fmla="*/ 33 w 1729"/>
                <a:gd name="T95" fmla="*/ 633 h 1103"/>
                <a:gd name="T96" fmla="*/ 0 w 1729"/>
                <a:gd name="T97" fmla="*/ 739 h 1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29" h="1103">
                  <a:moveTo>
                    <a:pt x="0" y="739"/>
                  </a:moveTo>
                  <a:lnTo>
                    <a:pt x="0" y="739"/>
                  </a:lnTo>
                  <a:cubicBezTo>
                    <a:pt x="40" y="752"/>
                    <a:pt x="66" y="779"/>
                    <a:pt x="112" y="779"/>
                  </a:cubicBezTo>
                  <a:cubicBezTo>
                    <a:pt x="152" y="779"/>
                    <a:pt x="178" y="759"/>
                    <a:pt x="224" y="759"/>
                  </a:cubicBezTo>
                  <a:cubicBezTo>
                    <a:pt x="271" y="759"/>
                    <a:pt x="297" y="765"/>
                    <a:pt x="337" y="765"/>
                  </a:cubicBezTo>
                  <a:cubicBezTo>
                    <a:pt x="416" y="765"/>
                    <a:pt x="455" y="732"/>
                    <a:pt x="528" y="713"/>
                  </a:cubicBezTo>
                  <a:cubicBezTo>
                    <a:pt x="581" y="700"/>
                    <a:pt x="620" y="706"/>
                    <a:pt x="666" y="680"/>
                  </a:cubicBezTo>
                  <a:cubicBezTo>
                    <a:pt x="633" y="732"/>
                    <a:pt x="627" y="765"/>
                    <a:pt x="607" y="825"/>
                  </a:cubicBezTo>
                  <a:cubicBezTo>
                    <a:pt x="594" y="864"/>
                    <a:pt x="574" y="884"/>
                    <a:pt x="574" y="930"/>
                  </a:cubicBezTo>
                  <a:cubicBezTo>
                    <a:pt x="574" y="970"/>
                    <a:pt x="613" y="976"/>
                    <a:pt x="647" y="990"/>
                  </a:cubicBezTo>
                  <a:cubicBezTo>
                    <a:pt x="686" y="1003"/>
                    <a:pt x="699" y="1036"/>
                    <a:pt x="739" y="1036"/>
                  </a:cubicBezTo>
                  <a:cubicBezTo>
                    <a:pt x="772" y="1036"/>
                    <a:pt x="785" y="996"/>
                    <a:pt x="818" y="996"/>
                  </a:cubicBezTo>
                  <a:cubicBezTo>
                    <a:pt x="831" y="996"/>
                    <a:pt x="831" y="1009"/>
                    <a:pt x="844" y="1023"/>
                  </a:cubicBezTo>
                  <a:cubicBezTo>
                    <a:pt x="864" y="1036"/>
                    <a:pt x="877" y="1042"/>
                    <a:pt x="897" y="1056"/>
                  </a:cubicBezTo>
                  <a:cubicBezTo>
                    <a:pt x="917" y="1075"/>
                    <a:pt x="924" y="1102"/>
                    <a:pt x="950" y="1102"/>
                  </a:cubicBezTo>
                  <a:cubicBezTo>
                    <a:pt x="983" y="1102"/>
                    <a:pt x="1003" y="1075"/>
                    <a:pt x="1003" y="1049"/>
                  </a:cubicBezTo>
                  <a:cubicBezTo>
                    <a:pt x="1003" y="1016"/>
                    <a:pt x="983" y="1003"/>
                    <a:pt x="983" y="970"/>
                  </a:cubicBezTo>
                  <a:cubicBezTo>
                    <a:pt x="983" y="950"/>
                    <a:pt x="1016" y="963"/>
                    <a:pt x="1029" y="950"/>
                  </a:cubicBezTo>
                  <a:cubicBezTo>
                    <a:pt x="1055" y="930"/>
                    <a:pt x="1062" y="910"/>
                    <a:pt x="1062" y="877"/>
                  </a:cubicBezTo>
                  <a:cubicBezTo>
                    <a:pt x="1069" y="851"/>
                    <a:pt x="1062" y="805"/>
                    <a:pt x="1095" y="805"/>
                  </a:cubicBezTo>
                  <a:cubicBezTo>
                    <a:pt x="1135" y="805"/>
                    <a:pt x="1135" y="851"/>
                    <a:pt x="1168" y="864"/>
                  </a:cubicBezTo>
                  <a:cubicBezTo>
                    <a:pt x="1234" y="904"/>
                    <a:pt x="1273" y="937"/>
                    <a:pt x="1346" y="937"/>
                  </a:cubicBezTo>
                  <a:cubicBezTo>
                    <a:pt x="1379" y="937"/>
                    <a:pt x="1392" y="937"/>
                    <a:pt x="1418" y="937"/>
                  </a:cubicBezTo>
                  <a:cubicBezTo>
                    <a:pt x="1451" y="937"/>
                    <a:pt x="1471" y="930"/>
                    <a:pt x="1504" y="930"/>
                  </a:cubicBezTo>
                  <a:cubicBezTo>
                    <a:pt x="1530" y="930"/>
                    <a:pt x="1550" y="944"/>
                    <a:pt x="1577" y="950"/>
                  </a:cubicBezTo>
                  <a:cubicBezTo>
                    <a:pt x="1636" y="963"/>
                    <a:pt x="1669" y="957"/>
                    <a:pt x="1728" y="970"/>
                  </a:cubicBezTo>
                  <a:lnTo>
                    <a:pt x="1728" y="970"/>
                  </a:lnTo>
                  <a:cubicBezTo>
                    <a:pt x="1722" y="904"/>
                    <a:pt x="1689" y="864"/>
                    <a:pt x="1689" y="792"/>
                  </a:cubicBezTo>
                  <a:cubicBezTo>
                    <a:pt x="1689" y="726"/>
                    <a:pt x="1689" y="693"/>
                    <a:pt x="1689" y="633"/>
                  </a:cubicBezTo>
                  <a:cubicBezTo>
                    <a:pt x="1689" y="581"/>
                    <a:pt x="1662" y="554"/>
                    <a:pt x="1656" y="502"/>
                  </a:cubicBezTo>
                  <a:cubicBezTo>
                    <a:pt x="1649" y="455"/>
                    <a:pt x="1636" y="429"/>
                    <a:pt x="1616" y="389"/>
                  </a:cubicBezTo>
                  <a:cubicBezTo>
                    <a:pt x="1603" y="370"/>
                    <a:pt x="1603" y="350"/>
                    <a:pt x="1583" y="337"/>
                  </a:cubicBezTo>
                  <a:cubicBezTo>
                    <a:pt x="1524" y="297"/>
                    <a:pt x="1478" y="284"/>
                    <a:pt x="1412" y="264"/>
                  </a:cubicBezTo>
                  <a:cubicBezTo>
                    <a:pt x="1372" y="251"/>
                    <a:pt x="1352" y="225"/>
                    <a:pt x="1313" y="225"/>
                  </a:cubicBezTo>
                  <a:cubicBezTo>
                    <a:pt x="1260" y="225"/>
                    <a:pt x="1227" y="225"/>
                    <a:pt x="1174" y="225"/>
                  </a:cubicBezTo>
                  <a:cubicBezTo>
                    <a:pt x="1102" y="225"/>
                    <a:pt x="1075" y="165"/>
                    <a:pt x="1009" y="165"/>
                  </a:cubicBezTo>
                  <a:cubicBezTo>
                    <a:pt x="990" y="165"/>
                    <a:pt x="976" y="172"/>
                    <a:pt x="957" y="172"/>
                  </a:cubicBezTo>
                  <a:cubicBezTo>
                    <a:pt x="897" y="172"/>
                    <a:pt x="851" y="139"/>
                    <a:pt x="825" y="79"/>
                  </a:cubicBezTo>
                  <a:cubicBezTo>
                    <a:pt x="792" y="14"/>
                    <a:pt x="712" y="47"/>
                    <a:pt x="647" y="7"/>
                  </a:cubicBezTo>
                  <a:cubicBezTo>
                    <a:pt x="640" y="0"/>
                    <a:pt x="633" y="0"/>
                    <a:pt x="633" y="0"/>
                  </a:cubicBezTo>
                  <a:lnTo>
                    <a:pt x="633" y="0"/>
                  </a:lnTo>
                  <a:cubicBezTo>
                    <a:pt x="574" y="47"/>
                    <a:pt x="521" y="93"/>
                    <a:pt x="442" y="93"/>
                  </a:cubicBezTo>
                  <a:cubicBezTo>
                    <a:pt x="422" y="93"/>
                    <a:pt x="416" y="93"/>
                    <a:pt x="396" y="93"/>
                  </a:cubicBezTo>
                  <a:cubicBezTo>
                    <a:pt x="356" y="93"/>
                    <a:pt x="356" y="132"/>
                    <a:pt x="350" y="165"/>
                  </a:cubicBezTo>
                  <a:cubicBezTo>
                    <a:pt x="343" y="205"/>
                    <a:pt x="323" y="225"/>
                    <a:pt x="317" y="258"/>
                  </a:cubicBezTo>
                  <a:cubicBezTo>
                    <a:pt x="297" y="330"/>
                    <a:pt x="277" y="370"/>
                    <a:pt x="257" y="436"/>
                  </a:cubicBezTo>
                  <a:cubicBezTo>
                    <a:pt x="238" y="502"/>
                    <a:pt x="198" y="534"/>
                    <a:pt x="139" y="574"/>
                  </a:cubicBezTo>
                  <a:cubicBezTo>
                    <a:pt x="106" y="601"/>
                    <a:pt x="66" y="594"/>
                    <a:pt x="33" y="633"/>
                  </a:cubicBezTo>
                  <a:cubicBezTo>
                    <a:pt x="0" y="666"/>
                    <a:pt x="13" y="700"/>
                    <a:pt x="0" y="739"/>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162" name="Freeform 24"/>
            <p:cNvSpPr>
              <a:spLocks noChangeArrowheads="1"/>
            </p:cNvSpPr>
            <p:nvPr/>
          </p:nvSpPr>
          <p:spPr bwMode="auto">
            <a:xfrm>
              <a:off x="9282303" y="5014907"/>
              <a:ext cx="707979" cy="955675"/>
            </a:xfrm>
            <a:custGeom>
              <a:avLst/>
              <a:gdLst>
                <a:gd name="T0" fmla="*/ 1266 w 1966"/>
                <a:gd name="T1" fmla="*/ 2520 h 2653"/>
                <a:gd name="T2" fmla="*/ 1339 w 1966"/>
                <a:gd name="T3" fmla="*/ 2394 h 2653"/>
                <a:gd name="T4" fmla="*/ 1319 w 1966"/>
                <a:gd name="T5" fmla="*/ 2071 h 2653"/>
                <a:gd name="T6" fmla="*/ 1332 w 1966"/>
                <a:gd name="T7" fmla="*/ 1946 h 2653"/>
                <a:gd name="T8" fmla="*/ 1365 w 1966"/>
                <a:gd name="T9" fmla="*/ 1840 h 2653"/>
                <a:gd name="T10" fmla="*/ 1589 w 1966"/>
                <a:gd name="T11" fmla="*/ 1643 h 2653"/>
                <a:gd name="T12" fmla="*/ 1682 w 1966"/>
                <a:gd name="T13" fmla="*/ 1372 h 2653"/>
                <a:gd name="T14" fmla="*/ 1774 w 1966"/>
                <a:gd name="T15" fmla="*/ 1300 h 2653"/>
                <a:gd name="T16" fmla="*/ 1965 w 1966"/>
                <a:gd name="T17" fmla="*/ 1207 h 2653"/>
                <a:gd name="T18" fmla="*/ 1932 w 1966"/>
                <a:gd name="T19" fmla="*/ 1128 h 2653"/>
                <a:gd name="T20" fmla="*/ 1721 w 1966"/>
                <a:gd name="T21" fmla="*/ 937 h 2653"/>
                <a:gd name="T22" fmla="*/ 1392 w 1966"/>
                <a:gd name="T23" fmla="*/ 515 h 2653"/>
                <a:gd name="T24" fmla="*/ 1154 w 1966"/>
                <a:gd name="T25" fmla="*/ 363 h 2653"/>
                <a:gd name="T26" fmla="*/ 983 w 1966"/>
                <a:gd name="T27" fmla="*/ 244 h 2653"/>
                <a:gd name="T28" fmla="*/ 844 w 1966"/>
                <a:gd name="T29" fmla="*/ 198 h 2653"/>
                <a:gd name="T30" fmla="*/ 692 w 1966"/>
                <a:gd name="T31" fmla="*/ 99 h 2653"/>
                <a:gd name="T32" fmla="*/ 475 w 1966"/>
                <a:gd name="T33" fmla="*/ 0 h 2653"/>
                <a:gd name="T34" fmla="*/ 72 w 1966"/>
                <a:gd name="T35" fmla="*/ 20 h 2653"/>
                <a:gd name="T36" fmla="*/ 72 w 1966"/>
                <a:gd name="T37" fmla="*/ 99 h 2653"/>
                <a:gd name="T38" fmla="*/ 86 w 1966"/>
                <a:gd name="T39" fmla="*/ 304 h 2653"/>
                <a:gd name="T40" fmla="*/ 231 w 1966"/>
                <a:gd name="T41" fmla="*/ 475 h 2653"/>
                <a:gd name="T42" fmla="*/ 198 w 1966"/>
                <a:gd name="T43" fmla="*/ 653 h 2653"/>
                <a:gd name="T44" fmla="*/ 86 w 1966"/>
                <a:gd name="T45" fmla="*/ 924 h 2653"/>
                <a:gd name="T46" fmla="*/ 86 w 1966"/>
                <a:gd name="T47" fmla="*/ 1122 h 2653"/>
                <a:gd name="T48" fmla="*/ 0 w 1966"/>
                <a:gd name="T49" fmla="*/ 1530 h 2653"/>
                <a:gd name="T50" fmla="*/ 79 w 1966"/>
                <a:gd name="T51" fmla="*/ 1794 h 2653"/>
                <a:gd name="T52" fmla="*/ 112 w 1966"/>
                <a:gd name="T53" fmla="*/ 1986 h 2653"/>
                <a:gd name="T54" fmla="*/ 323 w 1966"/>
                <a:gd name="T55" fmla="*/ 2091 h 2653"/>
                <a:gd name="T56" fmla="*/ 349 w 1966"/>
                <a:gd name="T57" fmla="*/ 2355 h 2653"/>
                <a:gd name="T58" fmla="*/ 593 w 1966"/>
                <a:gd name="T59" fmla="*/ 2329 h 2653"/>
                <a:gd name="T60" fmla="*/ 692 w 1966"/>
                <a:gd name="T61" fmla="*/ 2322 h 2653"/>
                <a:gd name="T62" fmla="*/ 917 w 1966"/>
                <a:gd name="T63" fmla="*/ 2461 h 2653"/>
                <a:gd name="T64" fmla="*/ 1042 w 1966"/>
                <a:gd name="T65" fmla="*/ 2652 h 2653"/>
                <a:gd name="T66" fmla="*/ 1266 w 1966"/>
                <a:gd name="T67" fmla="*/ 2520 h 2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966" h="2653">
                  <a:moveTo>
                    <a:pt x="1266" y="2520"/>
                  </a:moveTo>
                  <a:lnTo>
                    <a:pt x="1266" y="2520"/>
                  </a:lnTo>
                  <a:cubicBezTo>
                    <a:pt x="1286" y="2507"/>
                    <a:pt x="1286" y="2493"/>
                    <a:pt x="1293" y="2474"/>
                  </a:cubicBezTo>
                  <a:cubicBezTo>
                    <a:pt x="1306" y="2441"/>
                    <a:pt x="1339" y="2427"/>
                    <a:pt x="1339" y="2394"/>
                  </a:cubicBezTo>
                  <a:cubicBezTo>
                    <a:pt x="1339" y="2309"/>
                    <a:pt x="1266" y="2276"/>
                    <a:pt x="1266" y="2197"/>
                  </a:cubicBezTo>
                  <a:cubicBezTo>
                    <a:pt x="1266" y="2144"/>
                    <a:pt x="1319" y="2124"/>
                    <a:pt x="1319" y="2071"/>
                  </a:cubicBezTo>
                  <a:cubicBezTo>
                    <a:pt x="1319" y="2045"/>
                    <a:pt x="1319" y="2025"/>
                    <a:pt x="1319" y="2005"/>
                  </a:cubicBezTo>
                  <a:cubicBezTo>
                    <a:pt x="1319" y="1979"/>
                    <a:pt x="1326" y="1972"/>
                    <a:pt x="1332" y="1946"/>
                  </a:cubicBezTo>
                  <a:lnTo>
                    <a:pt x="1332" y="1946"/>
                  </a:lnTo>
                  <a:cubicBezTo>
                    <a:pt x="1345" y="1907"/>
                    <a:pt x="1332" y="1873"/>
                    <a:pt x="1365" y="1840"/>
                  </a:cubicBezTo>
                  <a:cubicBezTo>
                    <a:pt x="1398" y="1801"/>
                    <a:pt x="1438" y="1808"/>
                    <a:pt x="1471" y="1781"/>
                  </a:cubicBezTo>
                  <a:cubicBezTo>
                    <a:pt x="1530" y="1741"/>
                    <a:pt x="1570" y="1709"/>
                    <a:pt x="1589" y="1643"/>
                  </a:cubicBezTo>
                  <a:cubicBezTo>
                    <a:pt x="1609" y="1577"/>
                    <a:pt x="1629" y="1537"/>
                    <a:pt x="1649" y="1465"/>
                  </a:cubicBezTo>
                  <a:cubicBezTo>
                    <a:pt x="1655" y="1432"/>
                    <a:pt x="1675" y="1412"/>
                    <a:pt x="1682" y="1372"/>
                  </a:cubicBezTo>
                  <a:cubicBezTo>
                    <a:pt x="1688" y="1339"/>
                    <a:pt x="1688" y="1300"/>
                    <a:pt x="1728" y="1300"/>
                  </a:cubicBezTo>
                  <a:cubicBezTo>
                    <a:pt x="1748" y="1300"/>
                    <a:pt x="1754" y="1300"/>
                    <a:pt x="1774" y="1300"/>
                  </a:cubicBezTo>
                  <a:cubicBezTo>
                    <a:pt x="1853" y="1300"/>
                    <a:pt x="1906" y="1254"/>
                    <a:pt x="1965" y="1207"/>
                  </a:cubicBezTo>
                  <a:lnTo>
                    <a:pt x="1965" y="1207"/>
                  </a:lnTo>
                  <a:cubicBezTo>
                    <a:pt x="1952" y="1201"/>
                    <a:pt x="1945" y="1194"/>
                    <a:pt x="1939" y="1181"/>
                  </a:cubicBezTo>
                  <a:cubicBezTo>
                    <a:pt x="1926" y="1168"/>
                    <a:pt x="1939" y="1148"/>
                    <a:pt x="1932" y="1128"/>
                  </a:cubicBezTo>
                  <a:cubicBezTo>
                    <a:pt x="1926" y="1095"/>
                    <a:pt x="1919" y="1082"/>
                    <a:pt x="1899" y="1056"/>
                  </a:cubicBezTo>
                  <a:cubicBezTo>
                    <a:pt x="1840" y="996"/>
                    <a:pt x="1787" y="990"/>
                    <a:pt x="1721" y="937"/>
                  </a:cubicBezTo>
                  <a:cubicBezTo>
                    <a:pt x="1589" y="844"/>
                    <a:pt x="1576" y="726"/>
                    <a:pt x="1464" y="607"/>
                  </a:cubicBezTo>
                  <a:cubicBezTo>
                    <a:pt x="1438" y="574"/>
                    <a:pt x="1425" y="541"/>
                    <a:pt x="1392" y="515"/>
                  </a:cubicBezTo>
                  <a:cubicBezTo>
                    <a:pt x="1358" y="495"/>
                    <a:pt x="1339" y="502"/>
                    <a:pt x="1306" y="482"/>
                  </a:cubicBezTo>
                  <a:cubicBezTo>
                    <a:pt x="1240" y="442"/>
                    <a:pt x="1200" y="422"/>
                    <a:pt x="1154" y="363"/>
                  </a:cubicBezTo>
                  <a:cubicBezTo>
                    <a:pt x="1134" y="317"/>
                    <a:pt x="1075" y="330"/>
                    <a:pt x="1042" y="297"/>
                  </a:cubicBezTo>
                  <a:cubicBezTo>
                    <a:pt x="1022" y="271"/>
                    <a:pt x="1009" y="264"/>
                    <a:pt x="983" y="244"/>
                  </a:cubicBezTo>
                  <a:cubicBezTo>
                    <a:pt x="956" y="225"/>
                    <a:pt x="950" y="198"/>
                    <a:pt x="917" y="198"/>
                  </a:cubicBezTo>
                  <a:cubicBezTo>
                    <a:pt x="884" y="198"/>
                    <a:pt x="870" y="198"/>
                    <a:pt x="844" y="198"/>
                  </a:cubicBezTo>
                  <a:cubicBezTo>
                    <a:pt x="791" y="198"/>
                    <a:pt x="752" y="198"/>
                    <a:pt x="719" y="159"/>
                  </a:cubicBezTo>
                  <a:cubicBezTo>
                    <a:pt x="706" y="139"/>
                    <a:pt x="706" y="119"/>
                    <a:pt x="692" y="99"/>
                  </a:cubicBezTo>
                  <a:cubicBezTo>
                    <a:pt x="659" y="73"/>
                    <a:pt x="626" y="73"/>
                    <a:pt x="587" y="53"/>
                  </a:cubicBezTo>
                  <a:cubicBezTo>
                    <a:pt x="541" y="33"/>
                    <a:pt x="521" y="0"/>
                    <a:pt x="475" y="0"/>
                  </a:cubicBezTo>
                  <a:cubicBezTo>
                    <a:pt x="382" y="0"/>
                    <a:pt x="330" y="27"/>
                    <a:pt x="237" y="27"/>
                  </a:cubicBezTo>
                  <a:cubicBezTo>
                    <a:pt x="171" y="27"/>
                    <a:pt x="138" y="20"/>
                    <a:pt x="72" y="20"/>
                  </a:cubicBezTo>
                  <a:lnTo>
                    <a:pt x="72" y="20"/>
                  </a:lnTo>
                  <a:cubicBezTo>
                    <a:pt x="79" y="46"/>
                    <a:pt x="72" y="73"/>
                    <a:pt x="72" y="99"/>
                  </a:cubicBezTo>
                  <a:cubicBezTo>
                    <a:pt x="72" y="165"/>
                    <a:pt x="59" y="205"/>
                    <a:pt x="59" y="271"/>
                  </a:cubicBezTo>
                  <a:cubicBezTo>
                    <a:pt x="59" y="284"/>
                    <a:pt x="79" y="290"/>
                    <a:pt x="86" y="304"/>
                  </a:cubicBezTo>
                  <a:cubicBezTo>
                    <a:pt x="112" y="357"/>
                    <a:pt x="145" y="383"/>
                    <a:pt x="191" y="416"/>
                  </a:cubicBezTo>
                  <a:cubicBezTo>
                    <a:pt x="211" y="436"/>
                    <a:pt x="231" y="449"/>
                    <a:pt x="231" y="475"/>
                  </a:cubicBezTo>
                  <a:cubicBezTo>
                    <a:pt x="231" y="508"/>
                    <a:pt x="217" y="528"/>
                    <a:pt x="211" y="561"/>
                  </a:cubicBezTo>
                  <a:cubicBezTo>
                    <a:pt x="211" y="600"/>
                    <a:pt x="224" y="627"/>
                    <a:pt x="198" y="653"/>
                  </a:cubicBezTo>
                  <a:cubicBezTo>
                    <a:pt x="171" y="680"/>
                    <a:pt x="138" y="686"/>
                    <a:pt x="125" y="719"/>
                  </a:cubicBezTo>
                  <a:cubicBezTo>
                    <a:pt x="99" y="798"/>
                    <a:pt x="99" y="844"/>
                    <a:pt x="86" y="924"/>
                  </a:cubicBezTo>
                  <a:cubicBezTo>
                    <a:pt x="79" y="976"/>
                    <a:pt x="59" y="1003"/>
                    <a:pt x="59" y="1049"/>
                  </a:cubicBezTo>
                  <a:cubicBezTo>
                    <a:pt x="59" y="1075"/>
                    <a:pt x="86" y="1089"/>
                    <a:pt x="86" y="1122"/>
                  </a:cubicBezTo>
                  <a:cubicBezTo>
                    <a:pt x="86" y="1155"/>
                    <a:pt x="86" y="1174"/>
                    <a:pt x="86" y="1207"/>
                  </a:cubicBezTo>
                  <a:cubicBezTo>
                    <a:pt x="86" y="1333"/>
                    <a:pt x="0" y="1399"/>
                    <a:pt x="0" y="1530"/>
                  </a:cubicBezTo>
                  <a:cubicBezTo>
                    <a:pt x="0" y="1610"/>
                    <a:pt x="86" y="1636"/>
                    <a:pt x="86" y="1715"/>
                  </a:cubicBezTo>
                  <a:cubicBezTo>
                    <a:pt x="86" y="1748"/>
                    <a:pt x="79" y="1768"/>
                    <a:pt x="79" y="1794"/>
                  </a:cubicBezTo>
                  <a:cubicBezTo>
                    <a:pt x="79" y="1834"/>
                    <a:pt x="79" y="1854"/>
                    <a:pt x="79" y="1893"/>
                  </a:cubicBezTo>
                  <a:cubicBezTo>
                    <a:pt x="79" y="1926"/>
                    <a:pt x="72" y="1972"/>
                    <a:pt x="112" y="1986"/>
                  </a:cubicBezTo>
                  <a:cubicBezTo>
                    <a:pt x="158" y="2005"/>
                    <a:pt x="191" y="2005"/>
                    <a:pt x="244" y="2019"/>
                  </a:cubicBezTo>
                  <a:cubicBezTo>
                    <a:pt x="283" y="2032"/>
                    <a:pt x="323" y="2045"/>
                    <a:pt x="323" y="2091"/>
                  </a:cubicBezTo>
                  <a:cubicBezTo>
                    <a:pt x="323" y="2144"/>
                    <a:pt x="323" y="2177"/>
                    <a:pt x="323" y="2230"/>
                  </a:cubicBezTo>
                  <a:cubicBezTo>
                    <a:pt x="323" y="2276"/>
                    <a:pt x="336" y="2302"/>
                    <a:pt x="349" y="2355"/>
                  </a:cubicBezTo>
                  <a:lnTo>
                    <a:pt x="349" y="2355"/>
                  </a:lnTo>
                  <a:cubicBezTo>
                    <a:pt x="593" y="2329"/>
                    <a:pt x="593" y="2329"/>
                    <a:pt x="593" y="2329"/>
                  </a:cubicBezTo>
                  <a:cubicBezTo>
                    <a:pt x="620" y="2329"/>
                    <a:pt x="633" y="2329"/>
                    <a:pt x="659" y="2329"/>
                  </a:cubicBezTo>
                  <a:cubicBezTo>
                    <a:pt x="672" y="2329"/>
                    <a:pt x="679" y="2322"/>
                    <a:pt x="692" y="2322"/>
                  </a:cubicBezTo>
                  <a:cubicBezTo>
                    <a:pt x="752" y="2322"/>
                    <a:pt x="778" y="2348"/>
                    <a:pt x="831" y="2381"/>
                  </a:cubicBezTo>
                  <a:cubicBezTo>
                    <a:pt x="870" y="2401"/>
                    <a:pt x="897" y="2421"/>
                    <a:pt x="917" y="2461"/>
                  </a:cubicBezTo>
                  <a:cubicBezTo>
                    <a:pt x="943" y="2500"/>
                    <a:pt x="956" y="2526"/>
                    <a:pt x="976" y="2573"/>
                  </a:cubicBezTo>
                  <a:cubicBezTo>
                    <a:pt x="989" y="2606"/>
                    <a:pt x="1002" y="2652"/>
                    <a:pt x="1042" y="2652"/>
                  </a:cubicBezTo>
                  <a:cubicBezTo>
                    <a:pt x="1068" y="2652"/>
                    <a:pt x="1075" y="2625"/>
                    <a:pt x="1095" y="2606"/>
                  </a:cubicBezTo>
                  <a:cubicBezTo>
                    <a:pt x="1147" y="2553"/>
                    <a:pt x="1194" y="2533"/>
                    <a:pt x="1266" y="2520"/>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163" name="Freeform 25"/>
            <p:cNvSpPr>
              <a:spLocks noChangeArrowheads="1"/>
            </p:cNvSpPr>
            <p:nvPr/>
          </p:nvSpPr>
          <p:spPr bwMode="auto">
            <a:xfrm>
              <a:off x="7975875" y="4602157"/>
              <a:ext cx="1238169" cy="1681162"/>
            </a:xfrm>
            <a:custGeom>
              <a:avLst/>
              <a:gdLst>
                <a:gd name="T0" fmla="*/ 1392 w 3438"/>
                <a:gd name="T1" fmla="*/ 39 h 4670"/>
                <a:gd name="T2" fmla="*/ 1623 w 3438"/>
                <a:gd name="T3" fmla="*/ 138 h 4670"/>
                <a:gd name="T4" fmla="*/ 1695 w 3438"/>
                <a:gd name="T5" fmla="*/ 264 h 4670"/>
                <a:gd name="T6" fmla="*/ 1933 w 3438"/>
                <a:gd name="T7" fmla="*/ 310 h 4670"/>
                <a:gd name="T8" fmla="*/ 2078 w 3438"/>
                <a:gd name="T9" fmla="*/ 514 h 4670"/>
                <a:gd name="T10" fmla="*/ 2051 w 3438"/>
                <a:gd name="T11" fmla="*/ 613 h 4670"/>
                <a:gd name="T12" fmla="*/ 1992 w 3438"/>
                <a:gd name="T13" fmla="*/ 963 h 4670"/>
                <a:gd name="T14" fmla="*/ 2098 w 3438"/>
                <a:gd name="T15" fmla="*/ 969 h 4670"/>
                <a:gd name="T16" fmla="*/ 2256 w 3438"/>
                <a:gd name="T17" fmla="*/ 758 h 4670"/>
                <a:gd name="T18" fmla="*/ 2322 w 3438"/>
                <a:gd name="T19" fmla="*/ 824 h 4670"/>
                <a:gd name="T20" fmla="*/ 2658 w 3438"/>
                <a:gd name="T21" fmla="*/ 824 h 4670"/>
                <a:gd name="T22" fmla="*/ 2955 w 3438"/>
                <a:gd name="T23" fmla="*/ 943 h 4670"/>
                <a:gd name="T24" fmla="*/ 3239 w 3438"/>
                <a:gd name="T25" fmla="*/ 1029 h 4670"/>
                <a:gd name="T26" fmla="*/ 3403 w 3438"/>
                <a:gd name="T27" fmla="*/ 1042 h 4670"/>
                <a:gd name="T28" fmla="*/ 3371 w 3438"/>
                <a:gd name="T29" fmla="*/ 1233 h 4670"/>
                <a:gd name="T30" fmla="*/ 3080 w 3438"/>
                <a:gd name="T31" fmla="*/ 1391 h 4670"/>
                <a:gd name="T32" fmla="*/ 2935 w 3438"/>
                <a:gd name="T33" fmla="*/ 1563 h 4670"/>
                <a:gd name="T34" fmla="*/ 2810 w 3438"/>
                <a:gd name="T35" fmla="*/ 1767 h 4670"/>
                <a:gd name="T36" fmla="*/ 2836 w 3438"/>
                <a:gd name="T37" fmla="*/ 1991 h 4670"/>
                <a:gd name="T38" fmla="*/ 2797 w 3438"/>
                <a:gd name="T39" fmla="*/ 2381 h 4670"/>
                <a:gd name="T40" fmla="*/ 2685 w 3438"/>
                <a:gd name="T41" fmla="*/ 2592 h 4670"/>
                <a:gd name="T42" fmla="*/ 2784 w 3438"/>
                <a:gd name="T43" fmla="*/ 2816 h 4670"/>
                <a:gd name="T44" fmla="*/ 2658 w 3438"/>
                <a:gd name="T45" fmla="*/ 3113 h 4670"/>
                <a:gd name="T46" fmla="*/ 2295 w 3438"/>
                <a:gd name="T47" fmla="*/ 2994 h 4670"/>
                <a:gd name="T48" fmla="*/ 2078 w 3438"/>
                <a:gd name="T49" fmla="*/ 3166 h 4670"/>
                <a:gd name="T50" fmla="*/ 1834 w 3438"/>
                <a:gd name="T51" fmla="*/ 3311 h 4670"/>
                <a:gd name="T52" fmla="*/ 1557 w 3438"/>
                <a:gd name="T53" fmla="*/ 3344 h 4670"/>
                <a:gd name="T54" fmla="*/ 1385 w 3438"/>
                <a:gd name="T55" fmla="*/ 3581 h 4670"/>
                <a:gd name="T56" fmla="*/ 1253 w 3438"/>
                <a:gd name="T57" fmla="*/ 3951 h 4670"/>
                <a:gd name="T58" fmla="*/ 1194 w 3438"/>
                <a:gd name="T59" fmla="*/ 4115 h 4670"/>
                <a:gd name="T60" fmla="*/ 1187 w 3438"/>
                <a:gd name="T61" fmla="*/ 4465 h 4670"/>
                <a:gd name="T62" fmla="*/ 1168 w 3438"/>
                <a:gd name="T63" fmla="*/ 4663 h 4670"/>
                <a:gd name="T64" fmla="*/ 844 w 3438"/>
                <a:gd name="T65" fmla="*/ 4162 h 4670"/>
                <a:gd name="T66" fmla="*/ 772 w 3438"/>
                <a:gd name="T67" fmla="*/ 3904 h 4670"/>
                <a:gd name="T68" fmla="*/ 910 w 3438"/>
                <a:gd name="T69" fmla="*/ 3726 h 4670"/>
                <a:gd name="T70" fmla="*/ 699 w 3438"/>
                <a:gd name="T71" fmla="*/ 3568 h 4670"/>
                <a:gd name="T72" fmla="*/ 435 w 3438"/>
                <a:gd name="T73" fmla="*/ 3185 h 4670"/>
                <a:gd name="T74" fmla="*/ 350 w 3438"/>
                <a:gd name="T75" fmla="*/ 3054 h 4670"/>
                <a:gd name="T76" fmla="*/ 521 w 3438"/>
                <a:gd name="T77" fmla="*/ 2743 h 4670"/>
                <a:gd name="T78" fmla="*/ 561 w 3438"/>
                <a:gd name="T79" fmla="*/ 2216 h 4670"/>
                <a:gd name="T80" fmla="*/ 416 w 3438"/>
                <a:gd name="T81" fmla="*/ 2018 h 4670"/>
                <a:gd name="T82" fmla="*/ 152 w 3438"/>
                <a:gd name="T83" fmla="*/ 2025 h 4670"/>
                <a:gd name="T84" fmla="*/ 0 w 3438"/>
                <a:gd name="T85" fmla="*/ 2104 h 4670"/>
                <a:gd name="T86" fmla="*/ 409 w 3438"/>
                <a:gd name="T87" fmla="*/ 1734 h 4670"/>
                <a:gd name="T88" fmla="*/ 567 w 3438"/>
                <a:gd name="T89" fmla="*/ 1609 h 4670"/>
                <a:gd name="T90" fmla="*/ 778 w 3438"/>
                <a:gd name="T91" fmla="*/ 1365 h 4670"/>
                <a:gd name="T92" fmla="*/ 884 w 3438"/>
                <a:gd name="T93" fmla="*/ 1161 h 4670"/>
                <a:gd name="T94" fmla="*/ 983 w 3438"/>
                <a:gd name="T95" fmla="*/ 917 h 4670"/>
                <a:gd name="T96" fmla="*/ 1187 w 3438"/>
                <a:gd name="T97" fmla="*/ 580 h 4670"/>
                <a:gd name="T98" fmla="*/ 1201 w 3438"/>
                <a:gd name="T99" fmla="*/ 343 h 4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438" h="4670">
                  <a:moveTo>
                    <a:pt x="1332" y="0"/>
                  </a:moveTo>
                  <a:lnTo>
                    <a:pt x="1332" y="0"/>
                  </a:lnTo>
                  <a:cubicBezTo>
                    <a:pt x="1352" y="20"/>
                    <a:pt x="1372" y="26"/>
                    <a:pt x="1392" y="39"/>
                  </a:cubicBezTo>
                  <a:cubicBezTo>
                    <a:pt x="1431" y="72"/>
                    <a:pt x="1451" y="112"/>
                    <a:pt x="1504" y="112"/>
                  </a:cubicBezTo>
                  <a:cubicBezTo>
                    <a:pt x="1524" y="112"/>
                    <a:pt x="1537" y="99"/>
                    <a:pt x="1557" y="99"/>
                  </a:cubicBezTo>
                  <a:cubicBezTo>
                    <a:pt x="1583" y="99"/>
                    <a:pt x="1596" y="125"/>
                    <a:pt x="1623" y="138"/>
                  </a:cubicBezTo>
                  <a:cubicBezTo>
                    <a:pt x="1656" y="158"/>
                    <a:pt x="1708" y="158"/>
                    <a:pt x="1708" y="197"/>
                  </a:cubicBezTo>
                  <a:cubicBezTo>
                    <a:pt x="1708" y="224"/>
                    <a:pt x="1682" y="231"/>
                    <a:pt x="1682" y="257"/>
                  </a:cubicBezTo>
                  <a:cubicBezTo>
                    <a:pt x="1695" y="264"/>
                    <a:pt x="1695" y="264"/>
                    <a:pt x="1695" y="264"/>
                  </a:cubicBezTo>
                  <a:cubicBezTo>
                    <a:pt x="1722" y="264"/>
                    <a:pt x="1741" y="264"/>
                    <a:pt x="1768" y="264"/>
                  </a:cubicBezTo>
                  <a:cubicBezTo>
                    <a:pt x="1801" y="264"/>
                    <a:pt x="1814" y="244"/>
                    <a:pt x="1854" y="244"/>
                  </a:cubicBezTo>
                  <a:cubicBezTo>
                    <a:pt x="1893" y="244"/>
                    <a:pt x="1900" y="283"/>
                    <a:pt x="1933" y="310"/>
                  </a:cubicBezTo>
                  <a:cubicBezTo>
                    <a:pt x="1952" y="329"/>
                    <a:pt x="1972" y="343"/>
                    <a:pt x="1992" y="363"/>
                  </a:cubicBezTo>
                  <a:cubicBezTo>
                    <a:pt x="2031" y="389"/>
                    <a:pt x="2045" y="415"/>
                    <a:pt x="2058" y="455"/>
                  </a:cubicBezTo>
                  <a:cubicBezTo>
                    <a:pt x="2065" y="481"/>
                    <a:pt x="2078" y="494"/>
                    <a:pt x="2078" y="514"/>
                  </a:cubicBezTo>
                  <a:cubicBezTo>
                    <a:pt x="2078" y="527"/>
                    <a:pt x="2078" y="534"/>
                    <a:pt x="2078" y="540"/>
                  </a:cubicBezTo>
                  <a:cubicBezTo>
                    <a:pt x="2012" y="554"/>
                    <a:pt x="1959" y="534"/>
                    <a:pt x="1919" y="587"/>
                  </a:cubicBezTo>
                  <a:cubicBezTo>
                    <a:pt x="1972" y="593"/>
                    <a:pt x="1999" y="600"/>
                    <a:pt x="2051" y="613"/>
                  </a:cubicBezTo>
                  <a:cubicBezTo>
                    <a:pt x="2078" y="620"/>
                    <a:pt x="2124" y="607"/>
                    <a:pt x="2124" y="639"/>
                  </a:cubicBezTo>
                  <a:cubicBezTo>
                    <a:pt x="2124" y="672"/>
                    <a:pt x="2084" y="686"/>
                    <a:pt x="2065" y="719"/>
                  </a:cubicBezTo>
                  <a:cubicBezTo>
                    <a:pt x="2018" y="804"/>
                    <a:pt x="1992" y="864"/>
                    <a:pt x="1992" y="963"/>
                  </a:cubicBezTo>
                  <a:cubicBezTo>
                    <a:pt x="1992" y="1002"/>
                    <a:pt x="2012" y="1022"/>
                    <a:pt x="2038" y="1055"/>
                  </a:cubicBezTo>
                  <a:cubicBezTo>
                    <a:pt x="2045" y="1068"/>
                    <a:pt x="2051" y="1088"/>
                    <a:pt x="2071" y="1088"/>
                  </a:cubicBezTo>
                  <a:cubicBezTo>
                    <a:pt x="2117" y="1088"/>
                    <a:pt x="2104" y="1022"/>
                    <a:pt x="2098" y="969"/>
                  </a:cubicBezTo>
                  <a:cubicBezTo>
                    <a:pt x="2098" y="930"/>
                    <a:pt x="2130" y="917"/>
                    <a:pt x="2137" y="870"/>
                  </a:cubicBezTo>
                  <a:cubicBezTo>
                    <a:pt x="2150" y="818"/>
                    <a:pt x="2137" y="745"/>
                    <a:pt x="2190" y="745"/>
                  </a:cubicBezTo>
                  <a:cubicBezTo>
                    <a:pt x="2216" y="745"/>
                    <a:pt x="2229" y="758"/>
                    <a:pt x="2256" y="758"/>
                  </a:cubicBezTo>
                  <a:cubicBezTo>
                    <a:pt x="2256" y="765"/>
                    <a:pt x="2256" y="765"/>
                    <a:pt x="2256" y="771"/>
                  </a:cubicBezTo>
                  <a:cubicBezTo>
                    <a:pt x="2256" y="837"/>
                    <a:pt x="2249" y="870"/>
                    <a:pt x="2223" y="930"/>
                  </a:cubicBezTo>
                  <a:cubicBezTo>
                    <a:pt x="2276" y="910"/>
                    <a:pt x="2289" y="870"/>
                    <a:pt x="2322" y="824"/>
                  </a:cubicBezTo>
                  <a:cubicBezTo>
                    <a:pt x="2348" y="778"/>
                    <a:pt x="2368" y="752"/>
                    <a:pt x="2401" y="705"/>
                  </a:cubicBezTo>
                  <a:cubicBezTo>
                    <a:pt x="2434" y="725"/>
                    <a:pt x="2447" y="752"/>
                    <a:pt x="2480" y="765"/>
                  </a:cubicBezTo>
                  <a:cubicBezTo>
                    <a:pt x="2546" y="804"/>
                    <a:pt x="2592" y="804"/>
                    <a:pt x="2658" y="824"/>
                  </a:cubicBezTo>
                  <a:cubicBezTo>
                    <a:pt x="2678" y="831"/>
                    <a:pt x="2685" y="844"/>
                    <a:pt x="2698" y="857"/>
                  </a:cubicBezTo>
                  <a:cubicBezTo>
                    <a:pt x="2744" y="883"/>
                    <a:pt x="2770" y="897"/>
                    <a:pt x="2810" y="917"/>
                  </a:cubicBezTo>
                  <a:cubicBezTo>
                    <a:pt x="2863" y="943"/>
                    <a:pt x="2896" y="930"/>
                    <a:pt x="2955" y="943"/>
                  </a:cubicBezTo>
                  <a:cubicBezTo>
                    <a:pt x="3034" y="963"/>
                    <a:pt x="3074" y="996"/>
                    <a:pt x="3153" y="1022"/>
                  </a:cubicBezTo>
                  <a:cubicBezTo>
                    <a:pt x="3179" y="1035"/>
                    <a:pt x="3192" y="1048"/>
                    <a:pt x="3226" y="1048"/>
                  </a:cubicBezTo>
                  <a:cubicBezTo>
                    <a:pt x="3232" y="1048"/>
                    <a:pt x="3232" y="1035"/>
                    <a:pt x="3239" y="1029"/>
                  </a:cubicBezTo>
                  <a:cubicBezTo>
                    <a:pt x="3252" y="1022"/>
                    <a:pt x="3265" y="1022"/>
                    <a:pt x="3285" y="1015"/>
                  </a:cubicBezTo>
                  <a:cubicBezTo>
                    <a:pt x="3305" y="1002"/>
                    <a:pt x="3318" y="982"/>
                    <a:pt x="3344" y="982"/>
                  </a:cubicBezTo>
                  <a:cubicBezTo>
                    <a:pt x="3377" y="982"/>
                    <a:pt x="3384" y="1015"/>
                    <a:pt x="3403" y="1042"/>
                  </a:cubicBezTo>
                  <a:cubicBezTo>
                    <a:pt x="3417" y="1055"/>
                    <a:pt x="3430" y="1062"/>
                    <a:pt x="3437" y="1075"/>
                  </a:cubicBezTo>
                  <a:lnTo>
                    <a:pt x="3437" y="1075"/>
                  </a:lnTo>
                  <a:cubicBezTo>
                    <a:pt x="3410" y="1134"/>
                    <a:pt x="3417" y="1193"/>
                    <a:pt x="3371" y="1233"/>
                  </a:cubicBezTo>
                  <a:cubicBezTo>
                    <a:pt x="3344" y="1253"/>
                    <a:pt x="3318" y="1253"/>
                    <a:pt x="3285" y="1253"/>
                  </a:cubicBezTo>
                  <a:cubicBezTo>
                    <a:pt x="3239" y="1260"/>
                    <a:pt x="3199" y="1266"/>
                    <a:pt x="3173" y="1306"/>
                  </a:cubicBezTo>
                  <a:cubicBezTo>
                    <a:pt x="3146" y="1339"/>
                    <a:pt x="3133" y="1391"/>
                    <a:pt x="3080" y="1391"/>
                  </a:cubicBezTo>
                  <a:cubicBezTo>
                    <a:pt x="3060" y="1391"/>
                    <a:pt x="3054" y="1372"/>
                    <a:pt x="3028" y="1372"/>
                  </a:cubicBezTo>
                  <a:cubicBezTo>
                    <a:pt x="2995" y="1372"/>
                    <a:pt x="2981" y="1411"/>
                    <a:pt x="2968" y="1444"/>
                  </a:cubicBezTo>
                  <a:cubicBezTo>
                    <a:pt x="2955" y="1490"/>
                    <a:pt x="2948" y="1517"/>
                    <a:pt x="2935" y="1563"/>
                  </a:cubicBezTo>
                  <a:cubicBezTo>
                    <a:pt x="2922" y="1609"/>
                    <a:pt x="2902" y="1629"/>
                    <a:pt x="2869" y="1662"/>
                  </a:cubicBezTo>
                  <a:cubicBezTo>
                    <a:pt x="2836" y="1688"/>
                    <a:pt x="2790" y="1701"/>
                    <a:pt x="2790" y="1747"/>
                  </a:cubicBezTo>
                  <a:cubicBezTo>
                    <a:pt x="2790" y="1754"/>
                    <a:pt x="2810" y="1754"/>
                    <a:pt x="2810" y="1767"/>
                  </a:cubicBezTo>
                  <a:cubicBezTo>
                    <a:pt x="2836" y="1794"/>
                    <a:pt x="2843" y="1814"/>
                    <a:pt x="2843" y="1846"/>
                  </a:cubicBezTo>
                  <a:cubicBezTo>
                    <a:pt x="2843" y="1893"/>
                    <a:pt x="2810" y="1919"/>
                    <a:pt x="2810" y="1959"/>
                  </a:cubicBezTo>
                  <a:cubicBezTo>
                    <a:pt x="2810" y="1978"/>
                    <a:pt x="2830" y="1978"/>
                    <a:pt x="2836" y="1991"/>
                  </a:cubicBezTo>
                  <a:cubicBezTo>
                    <a:pt x="2863" y="2031"/>
                    <a:pt x="2876" y="2064"/>
                    <a:pt x="2876" y="2117"/>
                  </a:cubicBezTo>
                  <a:cubicBezTo>
                    <a:pt x="2876" y="2209"/>
                    <a:pt x="2849" y="2255"/>
                    <a:pt x="2823" y="2334"/>
                  </a:cubicBezTo>
                  <a:cubicBezTo>
                    <a:pt x="2816" y="2354"/>
                    <a:pt x="2803" y="2361"/>
                    <a:pt x="2797" y="2381"/>
                  </a:cubicBezTo>
                  <a:cubicBezTo>
                    <a:pt x="2790" y="2401"/>
                    <a:pt x="2784" y="2420"/>
                    <a:pt x="2764" y="2440"/>
                  </a:cubicBezTo>
                  <a:cubicBezTo>
                    <a:pt x="2731" y="2460"/>
                    <a:pt x="2691" y="2480"/>
                    <a:pt x="2691" y="2526"/>
                  </a:cubicBezTo>
                  <a:cubicBezTo>
                    <a:pt x="2691" y="2552"/>
                    <a:pt x="2685" y="2565"/>
                    <a:pt x="2685" y="2592"/>
                  </a:cubicBezTo>
                  <a:cubicBezTo>
                    <a:pt x="2685" y="2612"/>
                    <a:pt x="2685" y="2618"/>
                    <a:pt x="2685" y="2638"/>
                  </a:cubicBezTo>
                  <a:cubicBezTo>
                    <a:pt x="2685" y="2658"/>
                    <a:pt x="2678" y="2677"/>
                    <a:pt x="2691" y="2691"/>
                  </a:cubicBezTo>
                  <a:cubicBezTo>
                    <a:pt x="2717" y="2743"/>
                    <a:pt x="2784" y="2757"/>
                    <a:pt x="2784" y="2816"/>
                  </a:cubicBezTo>
                  <a:cubicBezTo>
                    <a:pt x="2784" y="2842"/>
                    <a:pt x="2784" y="2862"/>
                    <a:pt x="2784" y="2888"/>
                  </a:cubicBezTo>
                  <a:cubicBezTo>
                    <a:pt x="2784" y="2915"/>
                    <a:pt x="2770" y="2928"/>
                    <a:pt x="2770" y="2961"/>
                  </a:cubicBezTo>
                  <a:cubicBezTo>
                    <a:pt x="2757" y="3034"/>
                    <a:pt x="2731" y="3113"/>
                    <a:pt x="2658" y="3113"/>
                  </a:cubicBezTo>
                  <a:cubicBezTo>
                    <a:pt x="2619" y="3113"/>
                    <a:pt x="2605" y="3086"/>
                    <a:pt x="2572" y="3073"/>
                  </a:cubicBezTo>
                  <a:cubicBezTo>
                    <a:pt x="2526" y="3047"/>
                    <a:pt x="2493" y="3047"/>
                    <a:pt x="2447" y="3034"/>
                  </a:cubicBezTo>
                  <a:cubicBezTo>
                    <a:pt x="2388" y="3014"/>
                    <a:pt x="2355" y="2994"/>
                    <a:pt x="2295" y="2994"/>
                  </a:cubicBezTo>
                  <a:cubicBezTo>
                    <a:pt x="2269" y="2994"/>
                    <a:pt x="2256" y="3027"/>
                    <a:pt x="2223" y="3034"/>
                  </a:cubicBezTo>
                  <a:cubicBezTo>
                    <a:pt x="2170" y="3047"/>
                    <a:pt x="2137" y="3054"/>
                    <a:pt x="2104" y="3093"/>
                  </a:cubicBezTo>
                  <a:cubicBezTo>
                    <a:pt x="2084" y="3119"/>
                    <a:pt x="2098" y="3139"/>
                    <a:pt x="2078" y="3166"/>
                  </a:cubicBezTo>
                  <a:cubicBezTo>
                    <a:pt x="2058" y="3192"/>
                    <a:pt x="2025" y="3179"/>
                    <a:pt x="1992" y="3192"/>
                  </a:cubicBezTo>
                  <a:cubicBezTo>
                    <a:pt x="1966" y="3199"/>
                    <a:pt x="1959" y="3212"/>
                    <a:pt x="1939" y="3225"/>
                  </a:cubicBezTo>
                  <a:cubicBezTo>
                    <a:pt x="1893" y="3258"/>
                    <a:pt x="1880" y="3278"/>
                    <a:pt x="1834" y="3311"/>
                  </a:cubicBezTo>
                  <a:cubicBezTo>
                    <a:pt x="1820" y="3311"/>
                    <a:pt x="1814" y="3311"/>
                    <a:pt x="1807" y="3311"/>
                  </a:cubicBezTo>
                  <a:cubicBezTo>
                    <a:pt x="1741" y="3311"/>
                    <a:pt x="1708" y="3357"/>
                    <a:pt x="1642" y="3357"/>
                  </a:cubicBezTo>
                  <a:cubicBezTo>
                    <a:pt x="1609" y="3357"/>
                    <a:pt x="1590" y="3344"/>
                    <a:pt x="1557" y="3344"/>
                  </a:cubicBezTo>
                  <a:cubicBezTo>
                    <a:pt x="1511" y="3344"/>
                    <a:pt x="1471" y="3350"/>
                    <a:pt x="1438" y="3383"/>
                  </a:cubicBezTo>
                  <a:cubicBezTo>
                    <a:pt x="1418" y="3403"/>
                    <a:pt x="1385" y="3416"/>
                    <a:pt x="1385" y="3449"/>
                  </a:cubicBezTo>
                  <a:cubicBezTo>
                    <a:pt x="1385" y="3495"/>
                    <a:pt x="1379" y="3528"/>
                    <a:pt x="1385" y="3581"/>
                  </a:cubicBezTo>
                  <a:cubicBezTo>
                    <a:pt x="1385" y="3594"/>
                    <a:pt x="1372" y="3601"/>
                    <a:pt x="1365" y="3621"/>
                  </a:cubicBezTo>
                  <a:cubicBezTo>
                    <a:pt x="1286" y="3951"/>
                    <a:pt x="1286" y="3951"/>
                    <a:pt x="1286" y="3951"/>
                  </a:cubicBezTo>
                  <a:cubicBezTo>
                    <a:pt x="1273" y="3951"/>
                    <a:pt x="1266" y="3951"/>
                    <a:pt x="1253" y="3951"/>
                  </a:cubicBezTo>
                  <a:cubicBezTo>
                    <a:pt x="1227" y="3951"/>
                    <a:pt x="1220" y="3964"/>
                    <a:pt x="1201" y="3970"/>
                  </a:cubicBezTo>
                  <a:cubicBezTo>
                    <a:pt x="1194" y="3977"/>
                    <a:pt x="1181" y="3977"/>
                    <a:pt x="1181" y="3990"/>
                  </a:cubicBezTo>
                  <a:cubicBezTo>
                    <a:pt x="1181" y="4036"/>
                    <a:pt x="1194" y="4069"/>
                    <a:pt x="1194" y="4115"/>
                  </a:cubicBezTo>
                  <a:cubicBezTo>
                    <a:pt x="1194" y="4128"/>
                    <a:pt x="1187" y="4135"/>
                    <a:pt x="1187" y="4148"/>
                  </a:cubicBezTo>
                  <a:cubicBezTo>
                    <a:pt x="1187" y="4201"/>
                    <a:pt x="1233" y="4227"/>
                    <a:pt x="1233" y="4280"/>
                  </a:cubicBezTo>
                  <a:cubicBezTo>
                    <a:pt x="1233" y="4353"/>
                    <a:pt x="1207" y="4392"/>
                    <a:pt x="1187" y="4465"/>
                  </a:cubicBezTo>
                  <a:cubicBezTo>
                    <a:pt x="1253" y="4669"/>
                    <a:pt x="1253" y="4669"/>
                    <a:pt x="1253" y="4669"/>
                  </a:cubicBezTo>
                  <a:lnTo>
                    <a:pt x="1253" y="4669"/>
                  </a:lnTo>
                  <a:cubicBezTo>
                    <a:pt x="1220" y="4669"/>
                    <a:pt x="1207" y="4663"/>
                    <a:pt x="1168" y="4663"/>
                  </a:cubicBezTo>
                  <a:cubicBezTo>
                    <a:pt x="1082" y="4663"/>
                    <a:pt x="1029" y="4584"/>
                    <a:pt x="1009" y="4491"/>
                  </a:cubicBezTo>
                  <a:cubicBezTo>
                    <a:pt x="996" y="4432"/>
                    <a:pt x="996" y="4392"/>
                    <a:pt x="963" y="4333"/>
                  </a:cubicBezTo>
                  <a:cubicBezTo>
                    <a:pt x="923" y="4260"/>
                    <a:pt x="897" y="4227"/>
                    <a:pt x="844" y="4162"/>
                  </a:cubicBezTo>
                  <a:cubicBezTo>
                    <a:pt x="818" y="4135"/>
                    <a:pt x="805" y="4109"/>
                    <a:pt x="772" y="4082"/>
                  </a:cubicBezTo>
                  <a:cubicBezTo>
                    <a:pt x="739" y="4056"/>
                    <a:pt x="699" y="4049"/>
                    <a:pt x="699" y="4010"/>
                  </a:cubicBezTo>
                  <a:cubicBezTo>
                    <a:pt x="699" y="3957"/>
                    <a:pt x="739" y="3944"/>
                    <a:pt x="772" y="3904"/>
                  </a:cubicBezTo>
                  <a:cubicBezTo>
                    <a:pt x="798" y="3878"/>
                    <a:pt x="798" y="3852"/>
                    <a:pt x="805" y="3819"/>
                  </a:cubicBezTo>
                  <a:cubicBezTo>
                    <a:pt x="805" y="3792"/>
                    <a:pt x="805" y="3779"/>
                    <a:pt x="818" y="3759"/>
                  </a:cubicBezTo>
                  <a:cubicBezTo>
                    <a:pt x="844" y="3733"/>
                    <a:pt x="884" y="3753"/>
                    <a:pt x="910" y="3726"/>
                  </a:cubicBezTo>
                  <a:cubicBezTo>
                    <a:pt x="923" y="3706"/>
                    <a:pt x="930" y="3687"/>
                    <a:pt x="930" y="3660"/>
                  </a:cubicBezTo>
                  <a:cubicBezTo>
                    <a:pt x="930" y="3608"/>
                    <a:pt x="910" y="3548"/>
                    <a:pt x="864" y="3548"/>
                  </a:cubicBezTo>
                  <a:cubicBezTo>
                    <a:pt x="798" y="3548"/>
                    <a:pt x="765" y="3568"/>
                    <a:pt x="699" y="3568"/>
                  </a:cubicBezTo>
                  <a:cubicBezTo>
                    <a:pt x="653" y="3568"/>
                    <a:pt x="640" y="3522"/>
                    <a:pt x="627" y="3482"/>
                  </a:cubicBezTo>
                  <a:cubicBezTo>
                    <a:pt x="607" y="3410"/>
                    <a:pt x="594" y="3363"/>
                    <a:pt x="547" y="3311"/>
                  </a:cubicBezTo>
                  <a:cubicBezTo>
                    <a:pt x="508" y="3264"/>
                    <a:pt x="488" y="3218"/>
                    <a:pt x="435" y="3185"/>
                  </a:cubicBezTo>
                  <a:cubicBezTo>
                    <a:pt x="416" y="3172"/>
                    <a:pt x="429" y="3146"/>
                    <a:pt x="416" y="3126"/>
                  </a:cubicBezTo>
                  <a:cubicBezTo>
                    <a:pt x="409" y="3100"/>
                    <a:pt x="383" y="3080"/>
                    <a:pt x="356" y="3080"/>
                  </a:cubicBezTo>
                  <a:cubicBezTo>
                    <a:pt x="350" y="3067"/>
                    <a:pt x="350" y="3067"/>
                    <a:pt x="350" y="3054"/>
                  </a:cubicBezTo>
                  <a:cubicBezTo>
                    <a:pt x="350" y="3007"/>
                    <a:pt x="389" y="2994"/>
                    <a:pt x="416" y="2955"/>
                  </a:cubicBezTo>
                  <a:cubicBezTo>
                    <a:pt x="435" y="2922"/>
                    <a:pt x="435" y="2895"/>
                    <a:pt x="455" y="2869"/>
                  </a:cubicBezTo>
                  <a:cubicBezTo>
                    <a:pt x="488" y="2823"/>
                    <a:pt x="521" y="2796"/>
                    <a:pt x="521" y="2743"/>
                  </a:cubicBezTo>
                  <a:cubicBezTo>
                    <a:pt x="521" y="2691"/>
                    <a:pt x="521" y="2658"/>
                    <a:pt x="521" y="2605"/>
                  </a:cubicBezTo>
                  <a:cubicBezTo>
                    <a:pt x="521" y="2532"/>
                    <a:pt x="561" y="2493"/>
                    <a:pt x="561" y="2420"/>
                  </a:cubicBezTo>
                  <a:cubicBezTo>
                    <a:pt x="561" y="2341"/>
                    <a:pt x="561" y="2295"/>
                    <a:pt x="561" y="2216"/>
                  </a:cubicBezTo>
                  <a:cubicBezTo>
                    <a:pt x="561" y="2150"/>
                    <a:pt x="482" y="2157"/>
                    <a:pt x="422" y="2117"/>
                  </a:cubicBezTo>
                  <a:cubicBezTo>
                    <a:pt x="422" y="2044"/>
                    <a:pt x="422" y="2044"/>
                    <a:pt x="422" y="2044"/>
                  </a:cubicBezTo>
                  <a:cubicBezTo>
                    <a:pt x="416" y="2018"/>
                    <a:pt x="416" y="2018"/>
                    <a:pt x="416" y="2018"/>
                  </a:cubicBezTo>
                  <a:cubicBezTo>
                    <a:pt x="363" y="2031"/>
                    <a:pt x="336" y="2058"/>
                    <a:pt x="284" y="2058"/>
                  </a:cubicBezTo>
                  <a:cubicBezTo>
                    <a:pt x="251" y="2058"/>
                    <a:pt x="231" y="2058"/>
                    <a:pt x="198" y="2044"/>
                  </a:cubicBezTo>
                  <a:cubicBezTo>
                    <a:pt x="185" y="2038"/>
                    <a:pt x="172" y="2025"/>
                    <a:pt x="152" y="2025"/>
                  </a:cubicBezTo>
                  <a:cubicBezTo>
                    <a:pt x="119" y="2025"/>
                    <a:pt x="105" y="2044"/>
                    <a:pt x="79" y="2058"/>
                  </a:cubicBezTo>
                  <a:cubicBezTo>
                    <a:pt x="53" y="2077"/>
                    <a:pt x="26" y="2090"/>
                    <a:pt x="0" y="2104"/>
                  </a:cubicBezTo>
                  <a:lnTo>
                    <a:pt x="0" y="2104"/>
                  </a:lnTo>
                  <a:cubicBezTo>
                    <a:pt x="26" y="2025"/>
                    <a:pt x="59" y="1985"/>
                    <a:pt x="99" y="1919"/>
                  </a:cubicBezTo>
                  <a:cubicBezTo>
                    <a:pt x="172" y="1807"/>
                    <a:pt x="244" y="1728"/>
                    <a:pt x="369" y="1728"/>
                  </a:cubicBezTo>
                  <a:cubicBezTo>
                    <a:pt x="389" y="1728"/>
                    <a:pt x="396" y="1734"/>
                    <a:pt x="409" y="1734"/>
                  </a:cubicBezTo>
                  <a:cubicBezTo>
                    <a:pt x="435" y="1734"/>
                    <a:pt x="442" y="1715"/>
                    <a:pt x="462" y="1708"/>
                  </a:cubicBezTo>
                  <a:cubicBezTo>
                    <a:pt x="501" y="1695"/>
                    <a:pt x="515" y="1682"/>
                    <a:pt x="541" y="1655"/>
                  </a:cubicBezTo>
                  <a:cubicBezTo>
                    <a:pt x="554" y="1642"/>
                    <a:pt x="547" y="1622"/>
                    <a:pt x="567" y="1609"/>
                  </a:cubicBezTo>
                  <a:cubicBezTo>
                    <a:pt x="594" y="1583"/>
                    <a:pt x="600" y="1550"/>
                    <a:pt x="640" y="1530"/>
                  </a:cubicBezTo>
                  <a:cubicBezTo>
                    <a:pt x="660" y="1523"/>
                    <a:pt x="673" y="1523"/>
                    <a:pt x="693" y="1517"/>
                  </a:cubicBezTo>
                  <a:cubicBezTo>
                    <a:pt x="752" y="1477"/>
                    <a:pt x="745" y="1424"/>
                    <a:pt x="778" y="1365"/>
                  </a:cubicBezTo>
                  <a:cubicBezTo>
                    <a:pt x="791" y="1332"/>
                    <a:pt x="798" y="1312"/>
                    <a:pt x="818" y="1286"/>
                  </a:cubicBezTo>
                  <a:cubicBezTo>
                    <a:pt x="844" y="1253"/>
                    <a:pt x="890" y="1240"/>
                    <a:pt x="890" y="1200"/>
                  </a:cubicBezTo>
                  <a:cubicBezTo>
                    <a:pt x="890" y="1180"/>
                    <a:pt x="884" y="1174"/>
                    <a:pt x="884" y="1161"/>
                  </a:cubicBezTo>
                  <a:cubicBezTo>
                    <a:pt x="884" y="1134"/>
                    <a:pt x="904" y="1128"/>
                    <a:pt x="917" y="1101"/>
                  </a:cubicBezTo>
                  <a:cubicBezTo>
                    <a:pt x="930" y="1068"/>
                    <a:pt x="930" y="1048"/>
                    <a:pt x="943" y="1015"/>
                  </a:cubicBezTo>
                  <a:cubicBezTo>
                    <a:pt x="957" y="976"/>
                    <a:pt x="963" y="949"/>
                    <a:pt x="983" y="917"/>
                  </a:cubicBezTo>
                  <a:cubicBezTo>
                    <a:pt x="996" y="883"/>
                    <a:pt x="989" y="857"/>
                    <a:pt x="1016" y="837"/>
                  </a:cubicBezTo>
                  <a:cubicBezTo>
                    <a:pt x="1049" y="811"/>
                    <a:pt x="1082" y="811"/>
                    <a:pt x="1108" y="778"/>
                  </a:cubicBezTo>
                  <a:cubicBezTo>
                    <a:pt x="1154" y="712"/>
                    <a:pt x="1148" y="653"/>
                    <a:pt x="1187" y="580"/>
                  </a:cubicBezTo>
                  <a:cubicBezTo>
                    <a:pt x="1207" y="527"/>
                    <a:pt x="1247" y="508"/>
                    <a:pt x="1247" y="448"/>
                  </a:cubicBezTo>
                  <a:cubicBezTo>
                    <a:pt x="1247" y="428"/>
                    <a:pt x="1253" y="415"/>
                    <a:pt x="1240" y="395"/>
                  </a:cubicBezTo>
                  <a:cubicBezTo>
                    <a:pt x="1233" y="369"/>
                    <a:pt x="1201" y="369"/>
                    <a:pt x="1201" y="343"/>
                  </a:cubicBezTo>
                  <a:cubicBezTo>
                    <a:pt x="1201" y="296"/>
                    <a:pt x="1240" y="283"/>
                    <a:pt x="1260" y="244"/>
                  </a:cubicBezTo>
                  <a:cubicBezTo>
                    <a:pt x="1293" y="151"/>
                    <a:pt x="1300" y="99"/>
                    <a:pt x="1332" y="0"/>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164" name="Freeform 26"/>
            <p:cNvSpPr>
              <a:spLocks noChangeArrowheads="1"/>
            </p:cNvSpPr>
            <p:nvPr/>
          </p:nvSpPr>
          <p:spPr bwMode="auto">
            <a:xfrm>
              <a:off x="8401298" y="4989507"/>
              <a:ext cx="1006409" cy="1408112"/>
            </a:xfrm>
            <a:custGeom>
              <a:avLst/>
              <a:gdLst>
                <a:gd name="T0" fmla="*/ 2256 w 2797"/>
                <a:gd name="T1" fmla="*/ 0 h 3912"/>
                <a:gd name="T2" fmla="*/ 2480 w 2797"/>
                <a:gd name="T3" fmla="*/ 105 h 3912"/>
                <a:gd name="T4" fmla="*/ 2519 w 2797"/>
                <a:gd name="T5" fmla="*/ 92 h 3912"/>
                <a:gd name="T6" fmla="*/ 2506 w 2797"/>
                <a:gd name="T7" fmla="*/ 343 h 3912"/>
                <a:gd name="T8" fmla="*/ 2638 w 2797"/>
                <a:gd name="T9" fmla="*/ 488 h 3912"/>
                <a:gd name="T10" fmla="*/ 2658 w 2797"/>
                <a:gd name="T11" fmla="*/ 633 h 3912"/>
                <a:gd name="T12" fmla="*/ 2572 w 2797"/>
                <a:gd name="T13" fmla="*/ 791 h 3912"/>
                <a:gd name="T14" fmla="*/ 2506 w 2797"/>
                <a:gd name="T15" fmla="*/ 1121 h 3912"/>
                <a:gd name="T16" fmla="*/ 2533 w 2797"/>
                <a:gd name="T17" fmla="*/ 1279 h 3912"/>
                <a:gd name="T18" fmla="*/ 2533 w 2797"/>
                <a:gd name="T19" fmla="*/ 1787 h 3912"/>
                <a:gd name="T20" fmla="*/ 2526 w 2797"/>
                <a:gd name="T21" fmla="*/ 1965 h 3912"/>
                <a:gd name="T22" fmla="*/ 2691 w 2797"/>
                <a:gd name="T23" fmla="*/ 2091 h 3912"/>
                <a:gd name="T24" fmla="*/ 2770 w 2797"/>
                <a:gd name="T25" fmla="*/ 2302 h 3912"/>
                <a:gd name="T26" fmla="*/ 2796 w 2797"/>
                <a:gd name="T27" fmla="*/ 2427 h 3912"/>
                <a:gd name="T28" fmla="*/ 2658 w 2797"/>
                <a:gd name="T29" fmla="*/ 2519 h 3912"/>
                <a:gd name="T30" fmla="*/ 2704 w 2797"/>
                <a:gd name="T31" fmla="*/ 2664 h 3912"/>
                <a:gd name="T32" fmla="*/ 2671 w 2797"/>
                <a:gd name="T33" fmla="*/ 2783 h 3912"/>
                <a:gd name="T34" fmla="*/ 2493 w 2797"/>
                <a:gd name="T35" fmla="*/ 2974 h 3912"/>
                <a:gd name="T36" fmla="*/ 2354 w 2797"/>
                <a:gd name="T37" fmla="*/ 3060 h 3912"/>
                <a:gd name="T38" fmla="*/ 2183 w 2797"/>
                <a:gd name="T39" fmla="*/ 3205 h 3912"/>
                <a:gd name="T40" fmla="*/ 1965 w 2797"/>
                <a:gd name="T41" fmla="*/ 3225 h 3912"/>
                <a:gd name="T42" fmla="*/ 1688 w 2797"/>
                <a:gd name="T43" fmla="*/ 3324 h 3912"/>
                <a:gd name="T44" fmla="*/ 1411 w 2797"/>
                <a:gd name="T45" fmla="*/ 3324 h 3912"/>
                <a:gd name="T46" fmla="*/ 1240 w 2797"/>
                <a:gd name="T47" fmla="*/ 3218 h 3912"/>
                <a:gd name="T48" fmla="*/ 1022 w 2797"/>
                <a:gd name="T49" fmla="*/ 3265 h 3912"/>
                <a:gd name="T50" fmla="*/ 1088 w 2797"/>
                <a:gd name="T51" fmla="*/ 3522 h 3912"/>
                <a:gd name="T52" fmla="*/ 864 w 2797"/>
                <a:gd name="T53" fmla="*/ 3812 h 3912"/>
                <a:gd name="T54" fmla="*/ 600 w 2797"/>
                <a:gd name="T55" fmla="*/ 3911 h 3912"/>
                <a:gd name="T56" fmla="*/ 171 w 2797"/>
                <a:gd name="T57" fmla="*/ 3680 h 3912"/>
                <a:gd name="T58" fmla="*/ 72 w 2797"/>
                <a:gd name="T59" fmla="*/ 3594 h 3912"/>
                <a:gd name="T60" fmla="*/ 52 w 2797"/>
                <a:gd name="T61" fmla="*/ 3205 h 3912"/>
                <a:gd name="T62" fmla="*/ 13 w 2797"/>
                <a:gd name="T63" fmla="*/ 3040 h 3912"/>
                <a:gd name="T64" fmla="*/ 20 w 2797"/>
                <a:gd name="T65" fmla="*/ 2895 h 3912"/>
                <a:gd name="T66" fmla="*/ 105 w 2797"/>
                <a:gd name="T67" fmla="*/ 2876 h 3912"/>
                <a:gd name="T68" fmla="*/ 204 w 2797"/>
                <a:gd name="T69" fmla="*/ 2506 h 3912"/>
                <a:gd name="T70" fmla="*/ 257 w 2797"/>
                <a:gd name="T71" fmla="*/ 2308 h 3912"/>
                <a:gd name="T72" fmla="*/ 461 w 2797"/>
                <a:gd name="T73" fmla="*/ 2282 h 3912"/>
                <a:gd name="T74" fmla="*/ 653 w 2797"/>
                <a:gd name="T75" fmla="*/ 2236 h 3912"/>
                <a:gd name="T76" fmla="*/ 811 w 2797"/>
                <a:gd name="T77" fmla="*/ 2117 h 3912"/>
                <a:gd name="T78" fmla="*/ 923 w 2797"/>
                <a:gd name="T79" fmla="*/ 2018 h 3912"/>
                <a:gd name="T80" fmla="*/ 1114 w 2797"/>
                <a:gd name="T81" fmla="*/ 1919 h 3912"/>
                <a:gd name="T82" fmla="*/ 1391 w 2797"/>
                <a:gd name="T83" fmla="*/ 1998 h 3912"/>
                <a:gd name="T84" fmla="*/ 1589 w 2797"/>
                <a:gd name="T85" fmla="*/ 1886 h 3912"/>
                <a:gd name="T86" fmla="*/ 1603 w 2797"/>
                <a:gd name="T87" fmla="*/ 1741 h 3912"/>
                <a:gd name="T88" fmla="*/ 1504 w 2797"/>
                <a:gd name="T89" fmla="*/ 1563 h 3912"/>
                <a:gd name="T90" fmla="*/ 1510 w 2797"/>
                <a:gd name="T91" fmla="*/ 1451 h 3912"/>
                <a:gd name="T92" fmla="*/ 1616 w 2797"/>
                <a:gd name="T93" fmla="*/ 1306 h 3912"/>
                <a:gd name="T94" fmla="*/ 1695 w 2797"/>
                <a:gd name="T95" fmla="*/ 1042 h 3912"/>
                <a:gd name="T96" fmla="*/ 1629 w 2797"/>
                <a:gd name="T97" fmla="*/ 884 h 3912"/>
                <a:gd name="T98" fmla="*/ 1629 w 2797"/>
                <a:gd name="T99" fmla="*/ 692 h 3912"/>
                <a:gd name="T100" fmla="*/ 1688 w 2797"/>
                <a:gd name="T101" fmla="*/ 587 h 3912"/>
                <a:gd name="T102" fmla="*/ 1787 w 2797"/>
                <a:gd name="T103" fmla="*/ 369 h 3912"/>
                <a:gd name="T104" fmla="*/ 1899 w 2797"/>
                <a:gd name="T105" fmla="*/ 316 h 3912"/>
                <a:gd name="T106" fmla="*/ 2104 w 2797"/>
                <a:gd name="T107" fmla="*/ 178 h 3912"/>
                <a:gd name="T108" fmla="*/ 2256 w 2797"/>
                <a:gd name="T109" fmla="*/ 0 h 3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97" h="3912">
                  <a:moveTo>
                    <a:pt x="2256" y="0"/>
                  </a:moveTo>
                  <a:lnTo>
                    <a:pt x="2256" y="0"/>
                  </a:lnTo>
                  <a:cubicBezTo>
                    <a:pt x="2275" y="13"/>
                    <a:pt x="2295" y="26"/>
                    <a:pt x="2321" y="39"/>
                  </a:cubicBezTo>
                  <a:cubicBezTo>
                    <a:pt x="2381" y="72"/>
                    <a:pt x="2414" y="105"/>
                    <a:pt x="2480" y="105"/>
                  </a:cubicBezTo>
                  <a:cubicBezTo>
                    <a:pt x="2493" y="105"/>
                    <a:pt x="2500" y="92"/>
                    <a:pt x="2519" y="92"/>
                  </a:cubicBezTo>
                  <a:lnTo>
                    <a:pt x="2519" y="92"/>
                  </a:lnTo>
                  <a:cubicBezTo>
                    <a:pt x="2526" y="118"/>
                    <a:pt x="2519" y="145"/>
                    <a:pt x="2519" y="171"/>
                  </a:cubicBezTo>
                  <a:cubicBezTo>
                    <a:pt x="2519" y="237"/>
                    <a:pt x="2506" y="277"/>
                    <a:pt x="2506" y="343"/>
                  </a:cubicBezTo>
                  <a:cubicBezTo>
                    <a:pt x="2506" y="356"/>
                    <a:pt x="2526" y="362"/>
                    <a:pt x="2533" y="376"/>
                  </a:cubicBezTo>
                  <a:cubicBezTo>
                    <a:pt x="2559" y="429"/>
                    <a:pt x="2592" y="455"/>
                    <a:pt x="2638" y="488"/>
                  </a:cubicBezTo>
                  <a:cubicBezTo>
                    <a:pt x="2658" y="508"/>
                    <a:pt x="2678" y="521"/>
                    <a:pt x="2678" y="547"/>
                  </a:cubicBezTo>
                  <a:cubicBezTo>
                    <a:pt x="2678" y="580"/>
                    <a:pt x="2664" y="600"/>
                    <a:pt x="2658" y="633"/>
                  </a:cubicBezTo>
                  <a:cubicBezTo>
                    <a:pt x="2658" y="672"/>
                    <a:pt x="2671" y="699"/>
                    <a:pt x="2645" y="725"/>
                  </a:cubicBezTo>
                  <a:cubicBezTo>
                    <a:pt x="2618" y="752"/>
                    <a:pt x="2585" y="758"/>
                    <a:pt x="2572" y="791"/>
                  </a:cubicBezTo>
                  <a:cubicBezTo>
                    <a:pt x="2546" y="870"/>
                    <a:pt x="2546" y="916"/>
                    <a:pt x="2533" y="996"/>
                  </a:cubicBezTo>
                  <a:cubicBezTo>
                    <a:pt x="2526" y="1048"/>
                    <a:pt x="2506" y="1075"/>
                    <a:pt x="2506" y="1121"/>
                  </a:cubicBezTo>
                  <a:cubicBezTo>
                    <a:pt x="2506" y="1147"/>
                    <a:pt x="2533" y="1161"/>
                    <a:pt x="2533" y="1194"/>
                  </a:cubicBezTo>
                  <a:cubicBezTo>
                    <a:pt x="2533" y="1227"/>
                    <a:pt x="2533" y="1246"/>
                    <a:pt x="2533" y="1279"/>
                  </a:cubicBezTo>
                  <a:cubicBezTo>
                    <a:pt x="2533" y="1405"/>
                    <a:pt x="2447" y="1471"/>
                    <a:pt x="2447" y="1602"/>
                  </a:cubicBezTo>
                  <a:cubicBezTo>
                    <a:pt x="2447" y="1682"/>
                    <a:pt x="2533" y="1708"/>
                    <a:pt x="2533" y="1787"/>
                  </a:cubicBezTo>
                  <a:cubicBezTo>
                    <a:pt x="2533" y="1820"/>
                    <a:pt x="2526" y="1840"/>
                    <a:pt x="2526" y="1866"/>
                  </a:cubicBezTo>
                  <a:cubicBezTo>
                    <a:pt x="2526" y="1906"/>
                    <a:pt x="2526" y="1926"/>
                    <a:pt x="2526" y="1965"/>
                  </a:cubicBezTo>
                  <a:cubicBezTo>
                    <a:pt x="2526" y="1998"/>
                    <a:pt x="2519" y="2044"/>
                    <a:pt x="2559" y="2058"/>
                  </a:cubicBezTo>
                  <a:cubicBezTo>
                    <a:pt x="2605" y="2077"/>
                    <a:pt x="2638" y="2077"/>
                    <a:pt x="2691" y="2091"/>
                  </a:cubicBezTo>
                  <a:cubicBezTo>
                    <a:pt x="2730" y="2104"/>
                    <a:pt x="2770" y="2117"/>
                    <a:pt x="2770" y="2163"/>
                  </a:cubicBezTo>
                  <a:cubicBezTo>
                    <a:pt x="2770" y="2216"/>
                    <a:pt x="2770" y="2249"/>
                    <a:pt x="2770" y="2302"/>
                  </a:cubicBezTo>
                  <a:cubicBezTo>
                    <a:pt x="2770" y="2348"/>
                    <a:pt x="2783" y="2374"/>
                    <a:pt x="2796" y="2427"/>
                  </a:cubicBezTo>
                  <a:lnTo>
                    <a:pt x="2796" y="2427"/>
                  </a:lnTo>
                  <a:cubicBezTo>
                    <a:pt x="2744" y="2440"/>
                    <a:pt x="2711" y="2440"/>
                    <a:pt x="2658" y="2440"/>
                  </a:cubicBezTo>
                  <a:cubicBezTo>
                    <a:pt x="2658" y="2466"/>
                    <a:pt x="2658" y="2486"/>
                    <a:pt x="2658" y="2519"/>
                  </a:cubicBezTo>
                  <a:cubicBezTo>
                    <a:pt x="2658" y="2565"/>
                    <a:pt x="2671" y="2592"/>
                    <a:pt x="2684" y="2638"/>
                  </a:cubicBezTo>
                  <a:cubicBezTo>
                    <a:pt x="2691" y="2645"/>
                    <a:pt x="2704" y="2651"/>
                    <a:pt x="2704" y="2664"/>
                  </a:cubicBezTo>
                  <a:cubicBezTo>
                    <a:pt x="2704" y="2691"/>
                    <a:pt x="2704" y="2704"/>
                    <a:pt x="2704" y="2730"/>
                  </a:cubicBezTo>
                  <a:cubicBezTo>
                    <a:pt x="2704" y="2757"/>
                    <a:pt x="2684" y="2763"/>
                    <a:pt x="2671" y="2783"/>
                  </a:cubicBezTo>
                  <a:cubicBezTo>
                    <a:pt x="2651" y="2809"/>
                    <a:pt x="2638" y="2823"/>
                    <a:pt x="2618" y="2849"/>
                  </a:cubicBezTo>
                  <a:cubicBezTo>
                    <a:pt x="2572" y="2895"/>
                    <a:pt x="2552" y="2948"/>
                    <a:pt x="2493" y="2974"/>
                  </a:cubicBezTo>
                  <a:cubicBezTo>
                    <a:pt x="2434" y="3007"/>
                    <a:pt x="2387" y="3007"/>
                    <a:pt x="2354" y="3060"/>
                  </a:cubicBezTo>
                  <a:lnTo>
                    <a:pt x="2354" y="3060"/>
                  </a:lnTo>
                  <a:cubicBezTo>
                    <a:pt x="2308" y="3080"/>
                    <a:pt x="2275" y="3087"/>
                    <a:pt x="2242" y="3120"/>
                  </a:cubicBezTo>
                  <a:cubicBezTo>
                    <a:pt x="2216" y="3146"/>
                    <a:pt x="2216" y="3185"/>
                    <a:pt x="2183" y="3205"/>
                  </a:cubicBezTo>
                  <a:cubicBezTo>
                    <a:pt x="2150" y="3232"/>
                    <a:pt x="2124" y="3225"/>
                    <a:pt x="2084" y="3225"/>
                  </a:cubicBezTo>
                  <a:cubicBezTo>
                    <a:pt x="2038" y="3225"/>
                    <a:pt x="2011" y="3225"/>
                    <a:pt x="1965" y="3225"/>
                  </a:cubicBezTo>
                  <a:cubicBezTo>
                    <a:pt x="1932" y="3271"/>
                    <a:pt x="1913" y="3324"/>
                    <a:pt x="1853" y="3324"/>
                  </a:cubicBezTo>
                  <a:cubicBezTo>
                    <a:pt x="1787" y="3324"/>
                    <a:pt x="1754" y="3324"/>
                    <a:pt x="1688" y="3324"/>
                  </a:cubicBezTo>
                  <a:cubicBezTo>
                    <a:pt x="1642" y="3324"/>
                    <a:pt x="1629" y="3363"/>
                    <a:pt x="1583" y="3363"/>
                  </a:cubicBezTo>
                  <a:cubicBezTo>
                    <a:pt x="1517" y="3363"/>
                    <a:pt x="1477" y="3350"/>
                    <a:pt x="1411" y="3324"/>
                  </a:cubicBezTo>
                  <a:cubicBezTo>
                    <a:pt x="1372" y="3304"/>
                    <a:pt x="1345" y="3304"/>
                    <a:pt x="1312" y="3278"/>
                  </a:cubicBezTo>
                  <a:cubicBezTo>
                    <a:pt x="1286" y="3258"/>
                    <a:pt x="1273" y="3218"/>
                    <a:pt x="1240" y="3218"/>
                  </a:cubicBezTo>
                  <a:cubicBezTo>
                    <a:pt x="1174" y="3218"/>
                    <a:pt x="1141" y="3238"/>
                    <a:pt x="1081" y="3258"/>
                  </a:cubicBezTo>
                  <a:cubicBezTo>
                    <a:pt x="1062" y="3258"/>
                    <a:pt x="1042" y="3251"/>
                    <a:pt x="1022" y="3265"/>
                  </a:cubicBezTo>
                  <a:cubicBezTo>
                    <a:pt x="1002" y="3284"/>
                    <a:pt x="1009" y="3311"/>
                    <a:pt x="1009" y="3337"/>
                  </a:cubicBezTo>
                  <a:cubicBezTo>
                    <a:pt x="1009" y="3416"/>
                    <a:pt x="1088" y="3443"/>
                    <a:pt x="1088" y="3522"/>
                  </a:cubicBezTo>
                  <a:cubicBezTo>
                    <a:pt x="1088" y="3627"/>
                    <a:pt x="1029" y="3687"/>
                    <a:pt x="943" y="3753"/>
                  </a:cubicBezTo>
                  <a:cubicBezTo>
                    <a:pt x="910" y="3773"/>
                    <a:pt x="897" y="3799"/>
                    <a:pt x="864" y="3812"/>
                  </a:cubicBezTo>
                  <a:cubicBezTo>
                    <a:pt x="798" y="3845"/>
                    <a:pt x="765" y="3852"/>
                    <a:pt x="699" y="3878"/>
                  </a:cubicBezTo>
                  <a:cubicBezTo>
                    <a:pt x="659" y="3891"/>
                    <a:pt x="639" y="3911"/>
                    <a:pt x="600" y="3911"/>
                  </a:cubicBezTo>
                  <a:cubicBezTo>
                    <a:pt x="481" y="3911"/>
                    <a:pt x="461" y="3779"/>
                    <a:pt x="349" y="3739"/>
                  </a:cubicBezTo>
                  <a:cubicBezTo>
                    <a:pt x="283" y="3720"/>
                    <a:pt x="237" y="3720"/>
                    <a:pt x="171" y="3680"/>
                  </a:cubicBezTo>
                  <a:cubicBezTo>
                    <a:pt x="132" y="3654"/>
                    <a:pt x="112" y="3621"/>
                    <a:pt x="72" y="3594"/>
                  </a:cubicBezTo>
                  <a:lnTo>
                    <a:pt x="72" y="3594"/>
                  </a:lnTo>
                  <a:cubicBezTo>
                    <a:pt x="6" y="3390"/>
                    <a:pt x="6" y="3390"/>
                    <a:pt x="6" y="3390"/>
                  </a:cubicBezTo>
                  <a:cubicBezTo>
                    <a:pt x="26" y="3317"/>
                    <a:pt x="52" y="3278"/>
                    <a:pt x="52" y="3205"/>
                  </a:cubicBezTo>
                  <a:cubicBezTo>
                    <a:pt x="52" y="3152"/>
                    <a:pt x="6" y="3126"/>
                    <a:pt x="6" y="3073"/>
                  </a:cubicBezTo>
                  <a:cubicBezTo>
                    <a:pt x="6" y="3060"/>
                    <a:pt x="13" y="3053"/>
                    <a:pt x="13" y="3040"/>
                  </a:cubicBezTo>
                  <a:cubicBezTo>
                    <a:pt x="13" y="2994"/>
                    <a:pt x="0" y="2961"/>
                    <a:pt x="0" y="2915"/>
                  </a:cubicBezTo>
                  <a:cubicBezTo>
                    <a:pt x="0" y="2902"/>
                    <a:pt x="13" y="2902"/>
                    <a:pt x="20" y="2895"/>
                  </a:cubicBezTo>
                  <a:cubicBezTo>
                    <a:pt x="39" y="2889"/>
                    <a:pt x="46" y="2876"/>
                    <a:pt x="72" y="2876"/>
                  </a:cubicBezTo>
                  <a:cubicBezTo>
                    <a:pt x="85" y="2876"/>
                    <a:pt x="92" y="2876"/>
                    <a:pt x="105" y="2876"/>
                  </a:cubicBezTo>
                  <a:cubicBezTo>
                    <a:pt x="184" y="2546"/>
                    <a:pt x="184" y="2546"/>
                    <a:pt x="184" y="2546"/>
                  </a:cubicBezTo>
                  <a:cubicBezTo>
                    <a:pt x="191" y="2526"/>
                    <a:pt x="204" y="2519"/>
                    <a:pt x="204" y="2506"/>
                  </a:cubicBezTo>
                  <a:cubicBezTo>
                    <a:pt x="198" y="2453"/>
                    <a:pt x="204" y="2420"/>
                    <a:pt x="204" y="2374"/>
                  </a:cubicBezTo>
                  <a:cubicBezTo>
                    <a:pt x="204" y="2341"/>
                    <a:pt x="237" y="2328"/>
                    <a:pt x="257" y="2308"/>
                  </a:cubicBezTo>
                  <a:cubicBezTo>
                    <a:pt x="290" y="2275"/>
                    <a:pt x="330" y="2269"/>
                    <a:pt x="376" y="2269"/>
                  </a:cubicBezTo>
                  <a:cubicBezTo>
                    <a:pt x="409" y="2269"/>
                    <a:pt x="428" y="2282"/>
                    <a:pt x="461" y="2282"/>
                  </a:cubicBezTo>
                  <a:cubicBezTo>
                    <a:pt x="527" y="2282"/>
                    <a:pt x="560" y="2236"/>
                    <a:pt x="626" y="2236"/>
                  </a:cubicBezTo>
                  <a:cubicBezTo>
                    <a:pt x="633" y="2236"/>
                    <a:pt x="639" y="2236"/>
                    <a:pt x="653" y="2236"/>
                  </a:cubicBezTo>
                  <a:cubicBezTo>
                    <a:pt x="699" y="2203"/>
                    <a:pt x="712" y="2183"/>
                    <a:pt x="758" y="2150"/>
                  </a:cubicBezTo>
                  <a:cubicBezTo>
                    <a:pt x="778" y="2137"/>
                    <a:pt x="785" y="2124"/>
                    <a:pt x="811" y="2117"/>
                  </a:cubicBezTo>
                  <a:cubicBezTo>
                    <a:pt x="844" y="2104"/>
                    <a:pt x="877" y="2117"/>
                    <a:pt x="897" y="2091"/>
                  </a:cubicBezTo>
                  <a:cubicBezTo>
                    <a:pt x="917" y="2064"/>
                    <a:pt x="903" y="2044"/>
                    <a:pt x="923" y="2018"/>
                  </a:cubicBezTo>
                  <a:cubicBezTo>
                    <a:pt x="956" y="1979"/>
                    <a:pt x="989" y="1972"/>
                    <a:pt x="1042" y="1959"/>
                  </a:cubicBezTo>
                  <a:cubicBezTo>
                    <a:pt x="1075" y="1952"/>
                    <a:pt x="1088" y="1919"/>
                    <a:pt x="1114" y="1919"/>
                  </a:cubicBezTo>
                  <a:cubicBezTo>
                    <a:pt x="1174" y="1919"/>
                    <a:pt x="1207" y="1939"/>
                    <a:pt x="1266" y="1959"/>
                  </a:cubicBezTo>
                  <a:cubicBezTo>
                    <a:pt x="1312" y="1972"/>
                    <a:pt x="1345" y="1972"/>
                    <a:pt x="1391" y="1998"/>
                  </a:cubicBezTo>
                  <a:cubicBezTo>
                    <a:pt x="1424" y="2011"/>
                    <a:pt x="1438" y="2038"/>
                    <a:pt x="1477" y="2038"/>
                  </a:cubicBezTo>
                  <a:cubicBezTo>
                    <a:pt x="1550" y="2038"/>
                    <a:pt x="1576" y="1959"/>
                    <a:pt x="1589" y="1886"/>
                  </a:cubicBezTo>
                  <a:cubicBezTo>
                    <a:pt x="1589" y="1853"/>
                    <a:pt x="1603" y="1840"/>
                    <a:pt x="1603" y="1813"/>
                  </a:cubicBezTo>
                  <a:cubicBezTo>
                    <a:pt x="1603" y="1787"/>
                    <a:pt x="1603" y="1767"/>
                    <a:pt x="1603" y="1741"/>
                  </a:cubicBezTo>
                  <a:cubicBezTo>
                    <a:pt x="1603" y="1682"/>
                    <a:pt x="1536" y="1668"/>
                    <a:pt x="1510" y="1616"/>
                  </a:cubicBezTo>
                  <a:cubicBezTo>
                    <a:pt x="1497" y="1602"/>
                    <a:pt x="1504" y="1583"/>
                    <a:pt x="1504" y="1563"/>
                  </a:cubicBezTo>
                  <a:cubicBezTo>
                    <a:pt x="1504" y="1543"/>
                    <a:pt x="1504" y="1537"/>
                    <a:pt x="1504" y="1517"/>
                  </a:cubicBezTo>
                  <a:cubicBezTo>
                    <a:pt x="1504" y="1490"/>
                    <a:pt x="1510" y="1477"/>
                    <a:pt x="1510" y="1451"/>
                  </a:cubicBezTo>
                  <a:cubicBezTo>
                    <a:pt x="1510" y="1405"/>
                    <a:pt x="1550" y="1385"/>
                    <a:pt x="1583" y="1365"/>
                  </a:cubicBezTo>
                  <a:cubicBezTo>
                    <a:pt x="1603" y="1345"/>
                    <a:pt x="1609" y="1326"/>
                    <a:pt x="1616" y="1306"/>
                  </a:cubicBezTo>
                  <a:cubicBezTo>
                    <a:pt x="1622" y="1286"/>
                    <a:pt x="1635" y="1279"/>
                    <a:pt x="1642" y="1259"/>
                  </a:cubicBezTo>
                  <a:cubicBezTo>
                    <a:pt x="1668" y="1180"/>
                    <a:pt x="1695" y="1134"/>
                    <a:pt x="1695" y="1042"/>
                  </a:cubicBezTo>
                  <a:cubicBezTo>
                    <a:pt x="1695" y="989"/>
                    <a:pt x="1682" y="956"/>
                    <a:pt x="1655" y="916"/>
                  </a:cubicBezTo>
                  <a:cubicBezTo>
                    <a:pt x="1649" y="903"/>
                    <a:pt x="1629" y="903"/>
                    <a:pt x="1629" y="884"/>
                  </a:cubicBezTo>
                  <a:cubicBezTo>
                    <a:pt x="1629" y="844"/>
                    <a:pt x="1662" y="818"/>
                    <a:pt x="1662" y="771"/>
                  </a:cubicBezTo>
                  <a:cubicBezTo>
                    <a:pt x="1662" y="739"/>
                    <a:pt x="1655" y="719"/>
                    <a:pt x="1629" y="692"/>
                  </a:cubicBezTo>
                  <a:cubicBezTo>
                    <a:pt x="1629" y="679"/>
                    <a:pt x="1609" y="679"/>
                    <a:pt x="1609" y="672"/>
                  </a:cubicBezTo>
                  <a:cubicBezTo>
                    <a:pt x="1609" y="626"/>
                    <a:pt x="1655" y="613"/>
                    <a:pt x="1688" y="587"/>
                  </a:cubicBezTo>
                  <a:cubicBezTo>
                    <a:pt x="1721" y="554"/>
                    <a:pt x="1741" y="534"/>
                    <a:pt x="1754" y="488"/>
                  </a:cubicBezTo>
                  <a:cubicBezTo>
                    <a:pt x="1767" y="442"/>
                    <a:pt x="1774" y="415"/>
                    <a:pt x="1787" y="369"/>
                  </a:cubicBezTo>
                  <a:cubicBezTo>
                    <a:pt x="1800" y="336"/>
                    <a:pt x="1814" y="297"/>
                    <a:pt x="1847" y="297"/>
                  </a:cubicBezTo>
                  <a:cubicBezTo>
                    <a:pt x="1873" y="297"/>
                    <a:pt x="1879" y="316"/>
                    <a:pt x="1899" y="316"/>
                  </a:cubicBezTo>
                  <a:cubicBezTo>
                    <a:pt x="1952" y="316"/>
                    <a:pt x="1965" y="264"/>
                    <a:pt x="1992" y="231"/>
                  </a:cubicBezTo>
                  <a:cubicBezTo>
                    <a:pt x="2018" y="191"/>
                    <a:pt x="2058" y="185"/>
                    <a:pt x="2104" y="178"/>
                  </a:cubicBezTo>
                  <a:cubicBezTo>
                    <a:pt x="2137" y="178"/>
                    <a:pt x="2163" y="178"/>
                    <a:pt x="2190" y="158"/>
                  </a:cubicBezTo>
                  <a:cubicBezTo>
                    <a:pt x="2236" y="118"/>
                    <a:pt x="2229" y="59"/>
                    <a:pt x="2256" y="0"/>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165" name="Freeform 27"/>
            <p:cNvSpPr>
              <a:spLocks noChangeArrowheads="1"/>
            </p:cNvSpPr>
            <p:nvPr/>
          </p:nvSpPr>
          <p:spPr bwMode="auto">
            <a:xfrm>
              <a:off x="5553507" y="5675307"/>
              <a:ext cx="2108063" cy="1935162"/>
            </a:xfrm>
            <a:custGeom>
              <a:avLst/>
              <a:gdLst>
                <a:gd name="T0" fmla="*/ 5777 w 5857"/>
                <a:gd name="T1" fmla="*/ 1385 h 5375"/>
                <a:gd name="T2" fmla="*/ 5829 w 5857"/>
                <a:gd name="T3" fmla="*/ 1675 h 5375"/>
                <a:gd name="T4" fmla="*/ 5777 w 5857"/>
                <a:gd name="T5" fmla="*/ 1972 h 5375"/>
                <a:gd name="T6" fmla="*/ 5803 w 5857"/>
                <a:gd name="T7" fmla="*/ 2216 h 5375"/>
                <a:gd name="T8" fmla="*/ 5750 w 5857"/>
                <a:gd name="T9" fmla="*/ 2440 h 5375"/>
                <a:gd name="T10" fmla="*/ 5678 w 5857"/>
                <a:gd name="T11" fmla="*/ 2665 h 5375"/>
                <a:gd name="T12" fmla="*/ 5473 w 5857"/>
                <a:gd name="T13" fmla="*/ 3073 h 5375"/>
                <a:gd name="T14" fmla="*/ 5387 w 5857"/>
                <a:gd name="T15" fmla="*/ 3324 h 5375"/>
                <a:gd name="T16" fmla="*/ 5328 w 5857"/>
                <a:gd name="T17" fmla="*/ 3555 h 5375"/>
                <a:gd name="T18" fmla="*/ 5262 w 5857"/>
                <a:gd name="T19" fmla="*/ 3824 h 5375"/>
                <a:gd name="T20" fmla="*/ 5091 w 5857"/>
                <a:gd name="T21" fmla="*/ 4055 h 5375"/>
                <a:gd name="T22" fmla="*/ 4946 w 5857"/>
                <a:gd name="T23" fmla="*/ 4101 h 5375"/>
                <a:gd name="T24" fmla="*/ 4873 w 5857"/>
                <a:gd name="T25" fmla="*/ 4293 h 5375"/>
                <a:gd name="T26" fmla="*/ 4662 w 5857"/>
                <a:gd name="T27" fmla="*/ 4458 h 5375"/>
                <a:gd name="T28" fmla="*/ 4530 w 5857"/>
                <a:gd name="T29" fmla="*/ 4517 h 5375"/>
                <a:gd name="T30" fmla="*/ 4405 w 5857"/>
                <a:gd name="T31" fmla="*/ 4596 h 5375"/>
                <a:gd name="T32" fmla="*/ 4365 w 5857"/>
                <a:gd name="T33" fmla="*/ 4781 h 5375"/>
                <a:gd name="T34" fmla="*/ 4121 w 5857"/>
                <a:gd name="T35" fmla="*/ 5012 h 5375"/>
                <a:gd name="T36" fmla="*/ 4088 w 5857"/>
                <a:gd name="T37" fmla="*/ 5183 h 5375"/>
                <a:gd name="T38" fmla="*/ 4128 w 5857"/>
                <a:gd name="T39" fmla="*/ 5328 h 5375"/>
                <a:gd name="T40" fmla="*/ 3982 w 5857"/>
                <a:gd name="T41" fmla="*/ 5262 h 5375"/>
                <a:gd name="T42" fmla="*/ 3877 w 5857"/>
                <a:gd name="T43" fmla="*/ 5150 h 5375"/>
                <a:gd name="T44" fmla="*/ 3515 w 5857"/>
                <a:gd name="T45" fmla="*/ 5111 h 5375"/>
                <a:gd name="T46" fmla="*/ 3284 w 5857"/>
                <a:gd name="T47" fmla="*/ 5117 h 5375"/>
                <a:gd name="T48" fmla="*/ 3040 w 5857"/>
                <a:gd name="T49" fmla="*/ 5256 h 5375"/>
                <a:gd name="T50" fmla="*/ 2790 w 5857"/>
                <a:gd name="T51" fmla="*/ 5183 h 5375"/>
                <a:gd name="T52" fmla="*/ 2750 w 5857"/>
                <a:gd name="T53" fmla="*/ 5124 h 5375"/>
                <a:gd name="T54" fmla="*/ 2486 w 5857"/>
                <a:gd name="T55" fmla="*/ 5209 h 5375"/>
                <a:gd name="T56" fmla="*/ 2308 w 5857"/>
                <a:gd name="T57" fmla="*/ 5308 h 5375"/>
                <a:gd name="T58" fmla="*/ 2051 w 5857"/>
                <a:gd name="T59" fmla="*/ 5328 h 5375"/>
                <a:gd name="T60" fmla="*/ 1932 w 5857"/>
                <a:gd name="T61" fmla="*/ 5176 h 5375"/>
                <a:gd name="T62" fmla="*/ 1879 w 5857"/>
                <a:gd name="T63" fmla="*/ 5190 h 5375"/>
                <a:gd name="T64" fmla="*/ 1827 w 5857"/>
                <a:gd name="T65" fmla="*/ 5091 h 5375"/>
                <a:gd name="T66" fmla="*/ 1616 w 5857"/>
                <a:gd name="T67" fmla="*/ 4919 h 5375"/>
                <a:gd name="T68" fmla="*/ 1589 w 5857"/>
                <a:gd name="T69" fmla="*/ 4787 h 5375"/>
                <a:gd name="T70" fmla="*/ 1655 w 5857"/>
                <a:gd name="T71" fmla="*/ 4458 h 5375"/>
                <a:gd name="T72" fmla="*/ 1404 w 5857"/>
                <a:gd name="T73" fmla="*/ 4477 h 5375"/>
                <a:gd name="T74" fmla="*/ 521 w 5857"/>
                <a:gd name="T75" fmla="*/ 3884 h 5375"/>
                <a:gd name="T76" fmla="*/ 699 w 5857"/>
                <a:gd name="T77" fmla="*/ 3877 h 5375"/>
                <a:gd name="T78" fmla="*/ 732 w 5857"/>
                <a:gd name="T79" fmla="*/ 3528 h 5375"/>
                <a:gd name="T80" fmla="*/ 633 w 5857"/>
                <a:gd name="T81" fmla="*/ 3245 h 5375"/>
                <a:gd name="T82" fmla="*/ 455 w 5857"/>
                <a:gd name="T83" fmla="*/ 3080 h 5375"/>
                <a:gd name="T84" fmla="*/ 541 w 5857"/>
                <a:gd name="T85" fmla="*/ 2968 h 5375"/>
                <a:gd name="T86" fmla="*/ 837 w 5857"/>
                <a:gd name="T87" fmla="*/ 2533 h 5375"/>
                <a:gd name="T88" fmla="*/ 930 w 5857"/>
                <a:gd name="T89" fmla="*/ 2328 h 5375"/>
                <a:gd name="T90" fmla="*/ 857 w 5857"/>
                <a:gd name="T91" fmla="*/ 2137 h 5375"/>
                <a:gd name="T92" fmla="*/ 778 w 5857"/>
                <a:gd name="T93" fmla="*/ 1833 h 5375"/>
                <a:gd name="T94" fmla="*/ 560 w 5857"/>
                <a:gd name="T95" fmla="*/ 1781 h 5375"/>
                <a:gd name="T96" fmla="*/ 277 w 5857"/>
                <a:gd name="T97" fmla="*/ 1524 h 5375"/>
                <a:gd name="T98" fmla="*/ 171 w 5857"/>
                <a:gd name="T99" fmla="*/ 844 h 5375"/>
                <a:gd name="T100" fmla="*/ 1919 w 5857"/>
                <a:gd name="T101" fmla="*/ 659 h 5375"/>
                <a:gd name="T102" fmla="*/ 1985 w 5857"/>
                <a:gd name="T103" fmla="*/ 429 h 5375"/>
                <a:gd name="T104" fmla="*/ 2018 w 5857"/>
                <a:gd name="T105" fmla="*/ 283 h 5375"/>
                <a:gd name="T106" fmla="*/ 2236 w 5857"/>
                <a:gd name="T107" fmla="*/ 125 h 5375"/>
                <a:gd name="T108" fmla="*/ 2255 w 5857"/>
                <a:gd name="T109" fmla="*/ 409 h 5375"/>
                <a:gd name="T110" fmla="*/ 2335 w 5857"/>
                <a:gd name="T111" fmla="*/ 607 h 5375"/>
                <a:gd name="T112" fmla="*/ 2605 w 5857"/>
                <a:gd name="T113" fmla="*/ 897 h 5375"/>
                <a:gd name="T114" fmla="*/ 2724 w 5857"/>
                <a:gd name="T115" fmla="*/ 1029 h 5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857" h="5375">
                  <a:moveTo>
                    <a:pt x="5777" y="1385"/>
                  </a:moveTo>
                  <a:lnTo>
                    <a:pt x="5777" y="1385"/>
                  </a:lnTo>
                  <a:cubicBezTo>
                    <a:pt x="5816" y="1444"/>
                    <a:pt x="5856" y="1490"/>
                    <a:pt x="5856" y="1556"/>
                  </a:cubicBezTo>
                  <a:cubicBezTo>
                    <a:pt x="5856" y="1603"/>
                    <a:pt x="5836" y="1629"/>
                    <a:pt x="5829" y="1675"/>
                  </a:cubicBezTo>
                  <a:cubicBezTo>
                    <a:pt x="5816" y="1748"/>
                    <a:pt x="5829" y="1794"/>
                    <a:pt x="5803" y="1860"/>
                  </a:cubicBezTo>
                  <a:cubicBezTo>
                    <a:pt x="5790" y="1906"/>
                    <a:pt x="5777" y="1932"/>
                    <a:pt x="5777" y="1972"/>
                  </a:cubicBezTo>
                  <a:cubicBezTo>
                    <a:pt x="5777" y="2038"/>
                    <a:pt x="5803" y="2071"/>
                    <a:pt x="5803" y="2130"/>
                  </a:cubicBezTo>
                  <a:cubicBezTo>
                    <a:pt x="5803" y="2163"/>
                    <a:pt x="5803" y="2183"/>
                    <a:pt x="5803" y="2216"/>
                  </a:cubicBezTo>
                  <a:cubicBezTo>
                    <a:pt x="5803" y="2262"/>
                    <a:pt x="5790" y="2289"/>
                    <a:pt x="5777" y="2328"/>
                  </a:cubicBezTo>
                  <a:cubicBezTo>
                    <a:pt x="5757" y="2374"/>
                    <a:pt x="5764" y="2401"/>
                    <a:pt x="5750" y="2440"/>
                  </a:cubicBezTo>
                  <a:cubicBezTo>
                    <a:pt x="5717" y="2533"/>
                    <a:pt x="5697" y="2572"/>
                    <a:pt x="5678" y="2665"/>
                  </a:cubicBezTo>
                  <a:lnTo>
                    <a:pt x="5678" y="2665"/>
                  </a:lnTo>
                  <a:cubicBezTo>
                    <a:pt x="5598" y="2737"/>
                    <a:pt x="5592" y="2803"/>
                    <a:pt x="5559" y="2909"/>
                  </a:cubicBezTo>
                  <a:cubicBezTo>
                    <a:pt x="5539" y="2975"/>
                    <a:pt x="5500" y="3008"/>
                    <a:pt x="5473" y="3073"/>
                  </a:cubicBezTo>
                  <a:cubicBezTo>
                    <a:pt x="5460" y="3120"/>
                    <a:pt x="5460" y="3153"/>
                    <a:pt x="5434" y="3199"/>
                  </a:cubicBezTo>
                  <a:cubicBezTo>
                    <a:pt x="5407" y="3245"/>
                    <a:pt x="5407" y="3278"/>
                    <a:pt x="5387" y="3324"/>
                  </a:cubicBezTo>
                  <a:cubicBezTo>
                    <a:pt x="5374" y="3364"/>
                    <a:pt x="5341" y="3383"/>
                    <a:pt x="5335" y="3430"/>
                  </a:cubicBezTo>
                  <a:cubicBezTo>
                    <a:pt x="5328" y="3476"/>
                    <a:pt x="5335" y="3509"/>
                    <a:pt x="5328" y="3555"/>
                  </a:cubicBezTo>
                  <a:cubicBezTo>
                    <a:pt x="5308" y="3626"/>
                    <a:pt x="5262" y="3660"/>
                    <a:pt x="5262" y="3732"/>
                  </a:cubicBezTo>
                  <a:cubicBezTo>
                    <a:pt x="5262" y="3772"/>
                    <a:pt x="5262" y="3791"/>
                    <a:pt x="5262" y="3824"/>
                  </a:cubicBezTo>
                  <a:cubicBezTo>
                    <a:pt x="5262" y="3890"/>
                    <a:pt x="5196" y="3897"/>
                    <a:pt x="5176" y="3956"/>
                  </a:cubicBezTo>
                  <a:cubicBezTo>
                    <a:pt x="5157" y="4003"/>
                    <a:pt x="5143" y="4055"/>
                    <a:pt x="5091" y="4055"/>
                  </a:cubicBezTo>
                  <a:cubicBezTo>
                    <a:pt x="5058" y="4055"/>
                    <a:pt x="5044" y="4042"/>
                    <a:pt x="5018" y="4042"/>
                  </a:cubicBezTo>
                  <a:cubicBezTo>
                    <a:pt x="4979" y="4042"/>
                    <a:pt x="4965" y="4075"/>
                    <a:pt x="4946" y="4101"/>
                  </a:cubicBezTo>
                  <a:cubicBezTo>
                    <a:pt x="4899" y="4147"/>
                    <a:pt x="4860" y="4180"/>
                    <a:pt x="4860" y="4246"/>
                  </a:cubicBezTo>
                  <a:cubicBezTo>
                    <a:pt x="4860" y="4266"/>
                    <a:pt x="4873" y="4273"/>
                    <a:pt x="4873" y="4293"/>
                  </a:cubicBezTo>
                  <a:cubicBezTo>
                    <a:pt x="4873" y="4359"/>
                    <a:pt x="4853" y="4411"/>
                    <a:pt x="4800" y="4451"/>
                  </a:cubicBezTo>
                  <a:cubicBezTo>
                    <a:pt x="4761" y="4477"/>
                    <a:pt x="4715" y="4458"/>
                    <a:pt x="4662" y="4458"/>
                  </a:cubicBezTo>
                  <a:cubicBezTo>
                    <a:pt x="4629" y="4458"/>
                    <a:pt x="4609" y="4458"/>
                    <a:pt x="4576" y="4464"/>
                  </a:cubicBezTo>
                  <a:cubicBezTo>
                    <a:pt x="4550" y="4471"/>
                    <a:pt x="4550" y="4504"/>
                    <a:pt x="4530" y="4517"/>
                  </a:cubicBezTo>
                  <a:cubicBezTo>
                    <a:pt x="4510" y="4530"/>
                    <a:pt x="4497" y="4543"/>
                    <a:pt x="4477" y="4550"/>
                  </a:cubicBezTo>
                  <a:cubicBezTo>
                    <a:pt x="4444" y="4557"/>
                    <a:pt x="4405" y="4563"/>
                    <a:pt x="4405" y="4596"/>
                  </a:cubicBezTo>
                  <a:cubicBezTo>
                    <a:pt x="4405" y="4622"/>
                    <a:pt x="4405" y="4642"/>
                    <a:pt x="4405" y="4669"/>
                  </a:cubicBezTo>
                  <a:cubicBezTo>
                    <a:pt x="4405" y="4715"/>
                    <a:pt x="4385" y="4734"/>
                    <a:pt x="4365" y="4781"/>
                  </a:cubicBezTo>
                  <a:cubicBezTo>
                    <a:pt x="4352" y="4820"/>
                    <a:pt x="4345" y="4847"/>
                    <a:pt x="4312" y="4873"/>
                  </a:cubicBezTo>
                  <a:cubicBezTo>
                    <a:pt x="4240" y="4919"/>
                    <a:pt x="4174" y="4939"/>
                    <a:pt x="4121" y="5012"/>
                  </a:cubicBezTo>
                  <a:cubicBezTo>
                    <a:pt x="4095" y="5051"/>
                    <a:pt x="4062" y="5071"/>
                    <a:pt x="4062" y="5124"/>
                  </a:cubicBezTo>
                  <a:cubicBezTo>
                    <a:pt x="4062" y="5143"/>
                    <a:pt x="4075" y="5163"/>
                    <a:pt x="4088" y="5183"/>
                  </a:cubicBezTo>
                  <a:cubicBezTo>
                    <a:pt x="4108" y="5229"/>
                    <a:pt x="4121" y="5269"/>
                    <a:pt x="4128" y="5328"/>
                  </a:cubicBezTo>
                  <a:lnTo>
                    <a:pt x="4128" y="5328"/>
                  </a:lnTo>
                  <a:cubicBezTo>
                    <a:pt x="4088" y="5328"/>
                    <a:pt x="4075" y="5302"/>
                    <a:pt x="4035" y="5288"/>
                  </a:cubicBezTo>
                  <a:cubicBezTo>
                    <a:pt x="4015" y="5275"/>
                    <a:pt x="3996" y="5282"/>
                    <a:pt x="3982" y="5262"/>
                  </a:cubicBezTo>
                  <a:cubicBezTo>
                    <a:pt x="3956" y="5236"/>
                    <a:pt x="3969" y="5203"/>
                    <a:pt x="3956" y="5176"/>
                  </a:cubicBezTo>
                  <a:cubicBezTo>
                    <a:pt x="3943" y="5143"/>
                    <a:pt x="3910" y="5150"/>
                    <a:pt x="3877" y="5150"/>
                  </a:cubicBezTo>
                  <a:cubicBezTo>
                    <a:pt x="3778" y="5150"/>
                    <a:pt x="3725" y="5183"/>
                    <a:pt x="3621" y="5183"/>
                  </a:cubicBezTo>
                  <a:cubicBezTo>
                    <a:pt x="3575" y="5183"/>
                    <a:pt x="3528" y="5157"/>
                    <a:pt x="3515" y="5111"/>
                  </a:cubicBezTo>
                  <a:cubicBezTo>
                    <a:pt x="3449" y="5111"/>
                    <a:pt x="3416" y="5111"/>
                    <a:pt x="3350" y="5111"/>
                  </a:cubicBezTo>
                  <a:cubicBezTo>
                    <a:pt x="3324" y="5111"/>
                    <a:pt x="3311" y="5117"/>
                    <a:pt x="3284" y="5117"/>
                  </a:cubicBezTo>
                  <a:cubicBezTo>
                    <a:pt x="3245" y="5117"/>
                    <a:pt x="3218" y="5104"/>
                    <a:pt x="3179" y="5117"/>
                  </a:cubicBezTo>
                  <a:cubicBezTo>
                    <a:pt x="3106" y="5143"/>
                    <a:pt x="3113" y="5256"/>
                    <a:pt x="3040" y="5256"/>
                  </a:cubicBezTo>
                  <a:cubicBezTo>
                    <a:pt x="3014" y="5256"/>
                    <a:pt x="2994" y="5256"/>
                    <a:pt x="2968" y="5256"/>
                  </a:cubicBezTo>
                  <a:cubicBezTo>
                    <a:pt x="2895" y="5256"/>
                    <a:pt x="2849" y="5223"/>
                    <a:pt x="2790" y="5183"/>
                  </a:cubicBezTo>
                  <a:cubicBezTo>
                    <a:pt x="2783" y="5170"/>
                    <a:pt x="2770" y="5163"/>
                    <a:pt x="2763" y="5150"/>
                  </a:cubicBezTo>
                  <a:cubicBezTo>
                    <a:pt x="2757" y="5143"/>
                    <a:pt x="2763" y="5124"/>
                    <a:pt x="2750" y="5124"/>
                  </a:cubicBezTo>
                  <a:cubicBezTo>
                    <a:pt x="2684" y="5124"/>
                    <a:pt x="2651" y="5143"/>
                    <a:pt x="2592" y="5170"/>
                  </a:cubicBezTo>
                  <a:cubicBezTo>
                    <a:pt x="2552" y="5190"/>
                    <a:pt x="2513" y="5176"/>
                    <a:pt x="2486" y="5209"/>
                  </a:cubicBezTo>
                  <a:cubicBezTo>
                    <a:pt x="2466" y="5229"/>
                    <a:pt x="2480" y="5256"/>
                    <a:pt x="2453" y="5269"/>
                  </a:cubicBezTo>
                  <a:cubicBezTo>
                    <a:pt x="2407" y="5308"/>
                    <a:pt x="2361" y="5295"/>
                    <a:pt x="2308" y="5308"/>
                  </a:cubicBezTo>
                  <a:cubicBezTo>
                    <a:pt x="2262" y="5322"/>
                    <a:pt x="2249" y="5374"/>
                    <a:pt x="2196" y="5374"/>
                  </a:cubicBezTo>
                  <a:cubicBezTo>
                    <a:pt x="2137" y="5374"/>
                    <a:pt x="2097" y="5368"/>
                    <a:pt x="2051" y="5328"/>
                  </a:cubicBezTo>
                  <a:cubicBezTo>
                    <a:pt x="2011" y="5295"/>
                    <a:pt x="1998" y="5269"/>
                    <a:pt x="1972" y="5223"/>
                  </a:cubicBezTo>
                  <a:cubicBezTo>
                    <a:pt x="1965" y="5203"/>
                    <a:pt x="1952" y="5176"/>
                    <a:pt x="1932" y="5176"/>
                  </a:cubicBezTo>
                  <a:cubicBezTo>
                    <a:pt x="1912" y="5176"/>
                    <a:pt x="1899" y="5190"/>
                    <a:pt x="1879" y="5190"/>
                  </a:cubicBezTo>
                  <a:lnTo>
                    <a:pt x="1879" y="5190"/>
                  </a:lnTo>
                  <a:cubicBezTo>
                    <a:pt x="1873" y="5163"/>
                    <a:pt x="1873" y="5143"/>
                    <a:pt x="1860" y="5117"/>
                  </a:cubicBezTo>
                  <a:cubicBezTo>
                    <a:pt x="1853" y="5104"/>
                    <a:pt x="1840" y="5097"/>
                    <a:pt x="1827" y="5091"/>
                  </a:cubicBezTo>
                  <a:cubicBezTo>
                    <a:pt x="1774" y="5064"/>
                    <a:pt x="1741" y="5044"/>
                    <a:pt x="1688" y="5018"/>
                  </a:cubicBezTo>
                  <a:cubicBezTo>
                    <a:pt x="1642" y="4998"/>
                    <a:pt x="1635" y="4965"/>
                    <a:pt x="1616" y="4919"/>
                  </a:cubicBezTo>
                  <a:cubicBezTo>
                    <a:pt x="1609" y="4893"/>
                    <a:pt x="1589" y="4880"/>
                    <a:pt x="1589" y="4853"/>
                  </a:cubicBezTo>
                  <a:cubicBezTo>
                    <a:pt x="1589" y="4827"/>
                    <a:pt x="1589" y="4807"/>
                    <a:pt x="1589" y="4787"/>
                  </a:cubicBezTo>
                  <a:cubicBezTo>
                    <a:pt x="1589" y="4669"/>
                    <a:pt x="1688" y="4622"/>
                    <a:pt x="1688" y="4504"/>
                  </a:cubicBezTo>
                  <a:cubicBezTo>
                    <a:pt x="1688" y="4484"/>
                    <a:pt x="1682" y="4458"/>
                    <a:pt x="1655" y="4458"/>
                  </a:cubicBezTo>
                  <a:cubicBezTo>
                    <a:pt x="1589" y="4458"/>
                    <a:pt x="1556" y="4504"/>
                    <a:pt x="1484" y="4504"/>
                  </a:cubicBezTo>
                  <a:cubicBezTo>
                    <a:pt x="1451" y="4504"/>
                    <a:pt x="1438" y="4490"/>
                    <a:pt x="1404" y="4477"/>
                  </a:cubicBezTo>
                  <a:cubicBezTo>
                    <a:pt x="778" y="4464"/>
                    <a:pt x="778" y="4464"/>
                    <a:pt x="778" y="4464"/>
                  </a:cubicBezTo>
                  <a:cubicBezTo>
                    <a:pt x="521" y="3884"/>
                    <a:pt x="521" y="3884"/>
                    <a:pt x="521" y="3884"/>
                  </a:cubicBezTo>
                  <a:cubicBezTo>
                    <a:pt x="547" y="3884"/>
                    <a:pt x="560" y="3877"/>
                    <a:pt x="580" y="3877"/>
                  </a:cubicBezTo>
                  <a:cubicBezTo>
                    <a:pt x="626" y="3877"/>
                    <a:pt x="653" y="3877"/>
                    <a:pt x="699" y="3877"/>
                  </a:cubicBezTo>
                  <a:cubicBezTo>
                    <a:pt x="699" y="3831"/>
                    <a:pt x="699" y="3811"/>
                    <a:pt x="699" y="3765"/>
                  </a:cubicBezTo>
                  <a:cubicBezTo>
                    <a:pt x="699" y="3673"/>
                    <a:pt x="732" y="3620"/>
                    <a:pt x="732" y="3528"/>
                  </a:cubicBezTo>
                  <a:cubicBezTo>
                    <a:pt x="732" y="3469"/>
                    <a:pt x="679" y="3449"/>
                    <a:pt x="666" y="3397"/>
                  </a:cubicBezTo>
                  <a:cubicBezTo>
                    <a:pt x="646" y="3337"/>
                    <a:pt x="646" y="3304"/>
                    <a:pt x="633" y="3245"/>
                  </a:cubicBezTo>
                  <a:cubicBezTo>
                    <a:pt x="613" y="3186"/>
                    <a:pt x="573" y="3159"/>
                    <a:pt x="514" y="3126"/>
                  </a:cubicBezTo>
                  <a:cubicBezTo>
                    <a:pt x="494" y="3113"/>
                    <a:pt x="474" y="3093"/>
                    <a:pt x="455" y="3080"/>
                  </a:cubicBezTo>
                  <a:lnTo>
                    <a:pt x="455" y="3080"/>
                  </a:lnTo>
                  <a:cubicBezTo>
                    <a:pt x="474" y="3027"/>
                    <a:pt x="501" y="3014"/>
                    <a:pt x="541" y="2968"/>
                  </a:cubicBezTo>
                  <a:cubicBezTo>
                    <a:pt x="613" y="2869"/>
                    <a:pt x="659" y="2823"/>
                    <a:pt x="752" y="2730"/>
                  </a:cubicBezTo>
                  <a:cubicBezTo>
                    <a:pt x="811" y="2671"/>
                    <a:pt x="817" y="2618"/>
                    <a:pt x="837" y="2533"/>
                  </a:cubicBezTo>
                  <a:cubicBezTo>
                    <a:pt x="850" y="2480"/>
                    <a:pt x="864" y="2447"/>
                    <a:pt x="890" y="2394"/>
                  </a:cubicBezTo>
                  <a:cubicBezTo>
                    <a:pt x="903" y="2368"/>
                    <a:pt x="930" y="2354"/>
                    <a:pt x="930" y="2328"/>
                  </a:cubicBezTo>
                  <a:cubicBezTo>
                    <a:pt x="930" y="2295"/>
                    <a:pt x="916" y="2282"/>
                    <a:pt x="916" y="2249"/>
                  </a:cubicBezTo>
                  <a:cubicBezTo>
                    <a:pt x="897" y="2209"/>
                    <a:pt x="857" y="2190"/>
                    <a:pt x="857" y="2137"/>
                  </a:cubicBezTo>
                  <a:cubicBezTo>
                    <a:pt x="857" y="2078"/>
                    <a:pt x="923" y="2058"/>
                    <a:pt x="923" y="1992"/>
                  </a:cubicBezTo>
                  <a:cubicBezTo>
                    <a:pt x="923" y="1906"/>
                    <a:pt x="857" y="1867"/>
                    <a:pt x="778" y="1833"/>
                  </a:cubicBezTo>
                  <a:cubicBezTo>
                    <a:pt x="725" y="1807"/>
                    <a:pt x="692" y="1781"/>
                    <a:pt x="633" y="1781"/>
                  </a:cubicBezTo>
                  <a:cubicBezTo>
                    <a:pt x="606" y="1781"/>
                    <a:pt x="587" y="1781"/>
                    <a:pt x="560" y="1781"/>
                  </a:cubicBezTo>
                  <a:cubicBezTo>
                    <a:pt x="481" y="1781"/>
                    <a:pt x="428" y="1761"/>
                    <a:pt x="369" y="1701"/>
                  </a:cubicBezTo>
                  <a:cubicBezTo>
                    <a:pt x="316" y="1649"/>
                    <a:pt x="310" y="1596"/>
                    <a:pt x="277" y="1524"/>
                  </a:cubicBezTo>
                  <a:cubicBezTo>
                    <a:pt x="211" y="1378"/>
                    <a:pt x="171" y="1286"/>
                    <a:pt x="171" y="1128"/>
                  </a:cubicBezTo>
                  <a:cubicBezTo>
                    <a:pt x="171" y="1016"/>
                    <a:pt x="171" y="956"/>
                    <a:pt x="171" y="844"/>
                  </a:cubicBezTo>
                  <a:cubicBezTo>
                    <a:pt x="118" y="752"/>
                    <a:pt x="66" y="712"/>
                    <a:pt x="0" y="640"/>
                  </a:cubicBezTo>
                  <a:cubicBezTo>
                    <a:pt x="1919" y="659"/>
                    <a:pt x="1919" y="659"/>
                    <a:pt x="1919" y="659"/>
                  </a:cubicBezTo>
                  <a:cubicBezTo>
                    <a:pt x="1919" y="653"/>
                    <a:pt x="1919" y="646"/>
                    <a:pt x="1919" y="633"/>
                  </a:cubicBezTo>
                  <a:cubicBezTo>
                    <a:pt x="1919" y="547"/>
                    <a:pt x="1952" y="508"/>
                    <a:pt x="1985" y="429"/>
                  </a:cubicBezTo>
                  <a:cubicBezTo>
                    <a:pt x="1998" y="396"/>
                    <a:pt x="2031" y="382"/>
                    <a:pt x="2031" y="349"/>
                  </a:cubicBezTo>
                  <a:cubicBezTo>
                    <a:pt x="2031" y="323"/>
                    <a:pt x="2018" y="310"/>
                    <a:pt x="2018" y="283"/>
                  </a:cubicBezTo>
                  <a:cubicBezTo>
                    <a:pt x="2018" y="165"/>
                    <a:pt x="2064" y="99"/>
                    <a:pt x="2130" y="0"/>
                  </a:cubicBezTo>
                  <a:cubicBezTo>
                    <a:pt x="2170" y="46"/>
                    <a:pt x="2203" y="73"/>
                    <a:pt x="2236" y="125"/>
                  </a:cubicBezTo>
                  <a:cubicBezTo>
                    <a:pt x="2269" y="185"/>
                    <a:pt x="2308" y="218"/>
                    <a:pt x="2308" y="283"/>
                  </a:cubicBezTo>
                  <a:cubicBezTo>
                    <a:pt x="2308" y="336"/>
                    <a:pt x="2255" y="356"/>
                    <a:pt x="2255" y="409"/>
                  </a:cubicBezTo>
                  <a:cubicBezTo>
                    <a:pt x="2255" y="435"/>
                    <a:pt x="2275" y="448"/>
                    <a:pt x="2282" y="475"/>
                  </a:cubicBezTo>
                  <a:cubicBezTo>
                    <a:pt x="2301" y="528"/>
                    <a:pt x="2308" y="554"/>
                    <a:pt x="2335" y="607"/>
                  </a:cubicBezTo>
                  <a:cubicBezTo>
                    <a:pt x="2368" y="673"/>
                    <a:pt x="2381" y="745"/>
                    <a:pt x="2460" y="758"/>
                  </a:cubicBezTo>
                  <a:cubicBezTo>
                    <a:pt x="2532" y="772"/>
                    <a:pt x="2559" y="831"/>
                    <a:pt x="2605" y="897"/>
                  </a:cubicBezTo>
                  <a:cubicBezTo>
                    <a:pt x="2631" y="930"/>
                    <a:pt x="2664" y="936"/>
                    <a:pt x="2684" y="970"/>
                  </a:cubicBezTo>
                  <a:cubicBezTo>
                    <a:pt x="2704" y="989"/>
                    <a:pt x="2697" y="1022"/>
                    <a:pt x="2724" y="1029"/>
                  </a:cubicBezTo>
                  <a:cubicBezTo>
                    <a:pt x="5777" y="1385"/>
                    <a:pt x="5777" y="1385"/>
                    <a:pt x="5777" y="1385"/>
                  </a:cubicBezTo>
                </a:path>
              </a:pathLst>
            </a:custGeom>
            <a:solidFill>
              <a:schemeClr val="accent2"/>
            </a:solid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166" name="Freeform 28"/>
            <p:cNvSpPr>
              <a:spLocks noChangeArrowheads="1"/>
            </p:cNvSpPr>
            <p:nvPr/>
          </p:nvSpPr>
          <p:spPr bwMode="auto">
            <a:xfrm>
              <a:off x="7596488" y="5327645"/>
              <a:ext cx="841320" cy="1546225"/>
            </a:xfrm>
            <a:custGeom>
              <a:avLst/>
              <a:gdLst>
                <a:gd name="T0" fmla="*/ 1055 w 2336"/>
                <a:gd name="T1" fmla="*/ 86 h 4295"/>
                <a:gd name="T2" fmla="*/ 1088 w 2336"/>
                <a:gd name="T3" fmla="*/ 171 h 4295"/>
                <a:gd name="T4" fmla="*/ 1134 w 2336"/>
                <a:gd name="T5" fmla="*/ 396 h 4295"/>
                <a:gd name="T6" fmla="*/ 1095 w 2336"/>
                <a:gd name="T7" fmla="*/ 574 h 4295"/>
                <a:gd name="T8" fmla="*/ 996 w 2336"/>
                <a:gd name="T9" fmla="*/ 778 h 4295"/>
                <a:gd name="T10" fmla="*/ 916 w 2336"/>
                <a:gd name="T11" fmla="*/ 838 h 4295"/>
                <a:gd name="T12" fmla="*/ 837 w 2336"/>
                <a:gd name="T13" fmla="*/ 963 h 4295"/>
                <a:gd name="T14" fmla="*/ 633 w 2336"/>
                <a:gd name="T15" fmla="*/ 1174 h 4295"/>
                <a:gd name="T16" fmla="*/ 646 w 2336"/>
                <a:gd name="T17" fmla="*/ 1484 h 4295"/>
                <a:gd name="T18" fmla="*/ 573 w 2336"/>
                <a:gd name="T19" fmla="*/ 1649 h 4295"/>
                <a:gd name="T20" fmla="*/ 521 w 2336"/>
                <a:gd name="T21" fmla="*/ 1787 h 4295"/>
                <a:gd name="T22" fmla="*/ 198 w 2336"/>
                <a:gd name="T23" fmla="*/ 2177 h 4295"/>
                <a:gd name="T24" fmla="*/ 99 w 2336"/>
                <a:gd name="T25" fmla="*/ 2348 h 4295"/>
                <a:gd name="T26" fmla="*/ 178 w 2336"/>
                <a:gd name="T27" fmla="*/ 2519 h 4295"/>
                <a:gd name="T28" fmla="*/ 125 w 2336"/>
                <a:gd name="T29" fmla="*/ 2823 h 4295"/>
                <a:gd name="T30" fmla="*/ 125 w 2336"/>
                <a:gd name="T31" fmla="*/ 3093 h 4295"/>
                <a:gd name="T32" fmla="*/ 99 w 2336"/>
                <a:gd name="T33" fmla="*/ 3291 h 4295"/>
                <a:gd name="T34" fmla="*/ 0 w 2336"/>
                <a:gd name="T35" fmla="*/ 3628 h 4295"/>
                <a:gd name="T36" fmla="*/ 125 w 2336"/>
                <a:gd name="T37" fmla="*/ 3687 h 4295"/>
                <a:gd name="T38" fmla="*/ 125 w 2336"/>
                <a:gd name="T39" fmla="*/ 3990 h 4295"/>
                <a:gd name="T40" fmla="*/ 514 w 2336"/>
                <a:gd name="T41" fmla="*/ 3839 h 4295"/>
                <a:gd name="T42" fmla="*/ 600 w 2336"/>
                <a:gd name="T43" fmla="*/ 4122 h 4295"/>
                <a:gd name="T44" fmla="*/ 672 w 2336"/>
                <a:gd name="T45" fmla="*/ 4142 h 4295"/>
                <a:gd name="T46" fmla="*/ 817 w 2336"/>
                <a:gd name="T47" fmla="*/ 4135 h 4295"/>
                <a:gd name="T48" fmla="*/ 956 w 2336"/>
                <a:gd name="T49" fmla="*/ 4149 h 4295"/>
                <a:gd name="T50" fmla="*/ 1180 w 2336"/>
                <a:gd name="T51" fmla="*/ 4294 h 4295"/>
                <a:gd name="T52" fmla="*/ 1279 w 2336"/>
                <a:gd name="T53" fmla="*/ 4201 h 4295"/>
                <a:gd name="T54" fmla="*/ 1457 w 2336"/>
                <a:gd name="T55" fmla="*/ 4267 h 4295"/>
                <a:gd name="T56" fmla="*/ 1748 w 2336"/>
                <a:gd name="T57" fmla="*/ 4175 h 4295"/>
                <a:gd name="T58" fmla="*/ 1906 w 2336"/>
                <a:gd name="T59" fmla="*/ 4063 h 4295"/>
                <a:gd name="T60" fmla="*/ 2064 w 2336"/>
                <a:gd name="T61" fmla="*/ 4056 h 4295"/>
                <a:gd name="T62" fmla="*/ 2064 w 2336"/>
                <a:gd name="T63" fmla="*/ 3786 h 4295"/>
                <a:gd name="T64" fmla="*/ 2084 w 2336"/>
                <a:gd name="T65" fmla="*/ 3568 h 4295"/>
                <a:gd name="T66" fmla="*/ 2097 w 2336"/>
                <a:gd name="T67" fmla="*/ 3370 h 4295"/>
                <a:gd name="T68" fmla="*/ 2077 w 2336"/>
                <a:gd name="T69" fmla="*/ 3205 h 4295"/>
                <a:gd name="T70" fmla="*/ 2150 w 2336"/>
                <a:gd name="T71" fmla="*/ 2994 h 4295"/>
                <a:gd name="T72" fmla="*/ 2269 w 2336"/>
                <a:gd name="T73" fmla="*/ 2757 h 4295"/>
                <a:gd name="T74" fmla="*/ 2308 w 2336"/>
                <a:gd name="T75" fmla="*/ 2651 h 4295"/>
                <a:gd name="T76" fmla="*/ 2223 w 2336"/>
                <a:gd name="T77" fmla="*/ 2645 h 4295"/>
                <a:gd name="T78" fmla="*/ 2018 w 2336"/>
                <a:gd name="T79" fmla="*/ 2315 h 4295"/>
                <a:gd name="T80" fmla="*/ 1827 w 2336"/>
                <a:gd name="T81" fmla="*/ 2064 h 4295"/>
                <a:gd name="T82" fmla="*/ 1827 w 2336"/>
                <a:gd name="T83" fmla="*/ 1886 h 4295"/>
                <a:gd name="T84" fmla="*/ 1873 w 2336"/>
                <a:gd name="T85" fmla="*/ 1741 h 4295"/>
                <a:gd name="T86" fmla="*/ 1985 w 2336"/>
                <a:gd name="T87" fmla="*/ 1642 h 4295"/>
                <a:gd name="T88" fmla="*/ 1754 w 2336"/>
                <a:gd name="T89" fmla="*/ 1550 h 4295"/>
                <a:gd name="T90" fmla="*/ 1602 w 2336"/>
                <a:gd name="T91" fmla="*/ 1293 h 4295"/>
                <a:gd name="T92" fmla="*/ 1471 w 2336"/>
                <a:gd name="T93" fmla="*/ 1108 h 4295"/>
                <a:gd name="T94" fmla="*/ 1405 w 2336"/>
                <a:gd name="T95" fmla="*/ 1036 h 4295"/>
                <a:gd name="T96" fmla="*/ 1510 w 2336"/>
                <a:gd name="T97" fmla="*/ 851 h 4295"/>
                <a:gd name="T98" fmla="*/ 1576 w 2336"/>
                <a:gd name="T99" fmla="*/ 587 h 4295"/>
                <a:gd name="T100" fmla="*/ 1616 w 2336"/>
                <a:gd name="T101" fmla="*/ 198 h 4295"/>
                <a:gd name="T102" fmla="*/ 1477 w 2336"/>
                <a:gd name="T103" fmla="*/ 26 h 4295"/>
                <a:gd name="T104" fmla="*/ 1339 w 2336"/>
                <a:gd name="T105" fmla="*/ 40 h 4295"/>
                <a:gd name="T106" fmla="*/ 1207 w 2336"/>
                <a:gd name="T107" fmla="*/ 7 h 4295"/>
                <a:gd name="T108" fmla="*/ 1055 w 2336"/>
                <a:gd name="T109" fmla="*/ 86 h 4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336" h="4295">
                  <a:moveTo>
                    <a:pt x="1055" y="86"/>
                  </a:moveTo>
                  <a:lnTo>
                    <a:pt x="1055" y="86"/>
                  </a:lnTo>
                  <a:cubicBezTo>
                    <a:pt x="1055" y="99"/>
                    <a:pt x="1042" y="112"/>
                    <a:pt x="1042" y="125"/>
                  </a:cubicBezTo>
                  <a:cubicBezTo>
                    <a:pt x="1042" y="145"/>
                    <a:pt x="1075" y="152"/>
                    <a:pt x="1088" y="171"/>
                  </a:cubicBezTo>
                  <a:cubicBezTo>
                    <a:pt x="1134" y="224"/>
                    <a:pt x="1180" y="264"/>
                    <a:pt x="1180" y="336"/>
                  </a:cubicBezTo>
                  <a:cubicBezTo>
                    <a:pt x="1180" y="363"/>
                    <a:pt x="1147" y="369"/>
                    <a:pt x="1134" y="396"/>
                  </a:cubicBezTo>
                  <a:cubicBezTo>
                    <a:pt x="1121" y="429"/>
                    <a:pt x="1134" y="455"/>
                    <a:pt x="1128" y="488"/>
                  </a:cubicBezTo>
                  <a:cubicBezTo>
                    <a:pt x="1121" y="528"/>
                    <a:pt x="1101" y="541"/>
                    <a:pt x="1095" y="574"/>
                  </a:cubicBezTo>
                  <a:cubicBezTo>
                    <a:pt x="1088" y="626"/>
                    <a:pt x="1081" y="666"/>
                    <a:pt x="1055" y="712"/>
                  </a:cubicBezTo>
                  <a:cubicBezTo>
                    <a:pt x="1042" y="745"/>
                    <a:pt x="1029" y="778"/>
                    <a:pt x="996" y="778"/>
                  </a:cubicBezTo>
                  <a:cubicBezTo>
                    <a:pt x="983" y="778"/>
                    <a:pt x="976" y="758"/>
                    <a:pt x="963" y="758"/>
                  </a:cubicBezTo>
                  <a:cubicBezTo>
                    <a:pt x="923" y="758"/>
                    <a:pt x="923" y="805"/>
                    <a:pt x="916" y="838"/>
                  </a:cubicBezTo>
                  <a:cubicBezTo>
                    <a:pt x="910" y="870"/>
                    <a:pt x="897" y="884"/>
                    <a:pt x="877" y="910"/>
                  </a:cubicBezTo>
                  <a:cubicBezTo>
                    <a:pt x="864" y="930"/>
                    <a:pt x="864" y="950"/>
                    <a:pt x="837" y="963"/>
                  </a:cubicBezTo>
                  <a:cubicBezTo>
                    <a:pt x="791" y="983"/>
                    <a:pt x="758" y="989"/>
                    <a:pt x="712" y="1016"/>
                  </a:cubicBezTo>
                  <a:cubicBezTo>
                    <a:pt x="659" y="1062"/>
                    <a:pt x="659" y="1108"/>
                    <a:pt x="633" y="1174"/>
                  </a:cubicBezTo>
                  <a:cubicBezTo>
                    <a:pt x="606" y="1240"/>
                    <a:pt x="541" y="1266"/>
                    <a:pt x="541" y="1339"/>
                  </a:cubicBezTo>
                  <a:cubicBezTo>
                    <a:pt x="541" y="1411"/>
                    <a:pt x="646" y="1411"/>
                    <a:pt x="646" y="1484"/>
                  </a:cubicBezTo>
                  <a:cubicBezTo>
                    <a:pt x="646" y="1530"/>
                    <a:pt x="646" y="1570"/>
                    <a:pt x="606" y="1603"/>
                  </a:cubicBezTo>
                  <a:cubicBezTo>
                    <a:pt x="593" y="1616"/>
                    <a:pt x="573" y="1629"/>
                    <a:pt x="573" y="1649"/>
                  </a:cubicBezTo>
                  <a:cubicBezTo>
                    <a:pt x="573" y="1675"/>
                    <a:pt x="573" y="1688"/>
                    <a:pt x="573" y="1715"/>
                  </a:cubicBezTo>
                  <a:cubicBezTo>
                    <a:pt x="573" y="1754"/>
                    <a:pt x="541" y="1761"/>
                    <a:pt x="521" y="1787"/>
                  </a:cubicBezTo>
                  <a:cubicBezTo>
                    <a:pt x="448" y="1886"/>
                    <a:pt x="356" y="1893"/>
                    <a:pt x="290" y="1998"/>
                  </a:cubicBezTo>
                  <a:cubicBezTo>
                    <a:pt x="250" y="2064"/>
                    <a:pt x="231" y="2104"/>
                    <a:pt x="198" y="2177"/>
                  </a:cubicBezTo>
                  <a:cubicBezTo>
                    <a:pt x="178" y="2209"/>
                    <a:pt x="158" y="2223"/>
                    <a:pt x="145" y="2262"/>
                  </a:cubicBezTo>
                  <a:cubicBezTo>
                    <a:pt x="132" y="2295"/>
                    <a:pt x="125" y="2322"/>
                    <a:pt x="99" y="2348"/>
                  </a:cubicBezTo>
                  <a:lnTo>
                    <a:pt x="99" y="2348"/>
                  </a:lnTo>
                  <a:cubicBezTo>
                    <a:pt x="138" y="2407"/>
                    <a:pt x="178" y="2453"/>
                    <a:pt x="178" y="2519"/>
                  </a:cubicBezTo>
                  <a:cubicBezTo>
                    <a:pt x="178" y="2566"/>
                    <a:pt x="158" y="2592"/>
                    <a:pt x="151" y="2638"/>
                  </a:cubicBezTo>
                  <a:cubicBezTo>
                    <a:pt x="138" y="2711"/>
                    <a:pt x="151" y="2757"/>
                    <a:pt x="125" y="2823"/>
                  </a:cubicBezTo>
                  <a:cubicBezTo>
                    <a:pt x="112" y="2869"/>
                    <a:pt x="99" y="2895"/>
                    <a:pt x="99" y="2935"/>
                  </a:cubicBezTo>
                  <a:cubicBezTo>
                    <a:pt x="99" y="3001"/>
                    <a:pt x="125" y="3034"/>
                    <a:pt x="125" y="3093"/>
                  </a:cubicBezTo>
                  <a:cubicBezTo>
                    <a:pt x="125" y="3126"/>
                    <a:pt x="125" y="3146"/>
                    <a:pt x="125" y="3179"/>
                  </a:cubicBezTo>
                  <a:cubicBezTo>
                    <a:pt x="125" y="3225"/>
                    <a:pt x="112" y="3252"/>
                    <a:pt x="99" y="3291"/>
                  </a:cubicBezTo>
                  <a:cubicBezTo>
                    <a:pt x="79" y="3337"/>
                    <a:pt x="86" y="3364"/>
                    <a:pt x="72" y="3403"/>
                  </a:cubicBezTo>
                  <a:cubicBezTo>
                    <a:pt x="39" y="3496"/>
                    <a:pt x="19" y="3535"/>
                    <a:pt x="0" y="3628"/>
                  </a:cubicBezTo>
                  <a:lnTo>
                    <a:pt x="0" y="3628"/>
                  </a:lnTo>
                  <a:cubicBezTo>
                    <a:pt x="125" y="3687"/>
                    <a:pt x="125" y="3687"/>
                    <a:pt x="125" y="3687"/>
                  </a:cubicBezTo>
                  <a:cubicBezTo>
                    <a:pt x="112" y="3773"/>
                    <a:pt x="26" y="3799"/>
                    <a:pt x="26" y="3891"/>
                  </a:cubicBezTo>
                  <a:cubicBezTo>
                    <a:pt x="26" y="3944"/>
                    <a:pt x="79" y="3971"/>
                    <a:pt x="125" y="3990"/>
                  </a:cubicBezTo>
                  <a:cubicBezTo>
                    <a:pt x="198" y="4017"/>
                    <a:pt x="237" y="4036"/>
                    <a:pt x="310" y="4036"/>
                  </a:cubicBezTo>
                  <a:cubicBezTo>
                    <a:pt x="422" y="4036"/>
                    <a:pt x="402" y="3839"/>
                    <a:pt x="514" y="3839"/>
                  </a:cubicBezTo>
                  <a:cubicBezTo>
                    <a:pt x="587" y="3839"/>
                    <a:pt x="626" y="3911"/>
                    <a:pt x="626" y="3977"/>
                  </a:cubicBezTo>
                  <a:cubicBezTo>
                    <a:pt x="626" y="4036"/>
                    <a:pt x="600" y="4063"/>
                    <a:pt x="600" y="4122"/>
                  </a:cubicBezTo>
                  <a:cubicBezTo>
                    <a:pt x="600" y="4149"/>
                    <a:pt x="606" y="4188"/>
                    <a:pt x="640" y="4188"/>
                  </a:cubicBezTo>
                  <a:cubicBezTo>
                    <a:pt x="659" y="4188"/>
                    <a:pt x="666" y="4162"/>
                    <a:pt x="672" y="4142"/>
                  </a:cubicBezTo>
                  <a:cubicBezTo>
                    <a:pt x="686" y="4116"/>
                    <a:pt x="699" y="4102"/>
                    <a:pt x="705" y="4076"/>
                  </a:cubicBezTo>
                  <a:cubicBezTo>
                    <a:pt x="752" y="4089"/>
                    <a:pt x="771" y="4135"/>
                    <a:pt x="817" y="4135"/>
                  </a:cubicBezTo>
                  <a:cubicBezTo>
                    <a:pt x="851" y="4135"/>
                    <a:pt x="851" y="4096"/>
                    <a:pt x="884" y="4096"/>
                  </a:cubicBezTo>
                  <a:cubicBezTo>
                    <a:pt x="916" y="4096"/>
                    <a:pt x="930" y="4122"/>
                    <a:pt x="956" y="4149"/>
                  </a:cubicBezTo>
                  <a:cubicBezTo>
                    <a:pt x="1002" y="4195"/>
                    <a:pt x="1042" y="4208"/>
                    <a:pt x="1095" y="4247"/>
                  </a:cubicBezTo>
                  <a:cubicBezTo>
                    <a:pt x="1121" y="4274"/>
                    <a:pt x="1141" y="4294"/>
                    <a:pt x="1180" y="4294"/>
                  </a:cubicBezTo>
                  <a:cubicBezTo>
                    <a:pt x="1200" y="4294"/>
                    <a:pt x="1200" y="4274"/>
                    <a:pt x="1207" y="4254"/>
                  </a:cubicBezTo>
                  <a:cubicBezTo>
                    <a:pt x="1227" y="4228"/>
                    <a:pt x="1246" y="4201"/>
                    <a:pt x="1279" y="4201"/>
                  </a:cubicBezTo>
                  <a:cubicBezTo>
                    <a:pt x="1332" y="4201"/>
                    <a:pt x="1345" y="4267"/>
                    <a:pt x="1398" y="4267"/>
                  </a:cubicBezTo>
                  <a:cubicBezTo>
                    <a:pt x="1418" y="4267"/>
                    <a:pt x="1431" y="4267"/>
                    <a:pt x="1457" y="4267"/>
                  </a:cubicBezTo>
                  <a:cubicBezTo>
                    <a:pt x="1517" y="4267"/>
                    <a:pt x="1543" y="4247"/>
                    <a:pt x="1596" y="4228"/>
                  </a:cubicBezTo>
                  <a:cubicBezTo>
                    <a:pt x="1655" y="4208"/>
                    <a:pt x="1701" y="4214"/>
                    <a:pt x="1748" y="4175"/>
                  </a:cubicBezTo>
                  <a:cubicBezTo>
                    <a:pt x="1781" y="4149"/>
                    <a:pt x="1767" y="4109"/>
                    <a:pt x="1794" y="4089"/>
                  </a:cubicBezTo>
                  <a:cubicBezTo>
                    <a:pt x="1827" y="4056"/>
                    <a:pt x="1860" y="4069"/>
                    <a:pt x="1906" y="4063"/>
                  </a:cubicBezTo>
                  <a:cubicBezTo>
                    <a:pt x="2064" y="4056"/>
                    <a:pt x="2064" y="4056"/>
                    <a:pt x="2064" y="4056"/>
                  </a:cubicBezTo>
                  <a:lnTo>
                    <a:pt x="2064" y="4056"/>
                  </a:lnTo>
                  <a:cubicBezTo>
                    <a:pt x="2051" y="4023"/>
                    <a:pt x="2051" y="3997"/>
                    <a:pt x="2051" y="3957"/>
                  </a:cubicBezTo>
                  <a:cubicBezTo>
                    <a:pt x="2051" y="3891"/>
                    <a:pt x="2064" y="3852"/>
                    <a:pt x="2064" y="3786"/>
                  </a:cubicBezTo>
                  <a:cubicBezTo>
                    <a:pt x="2064" y="3733"/>
                    <a:pt x="2038" y="3713"/>
                    <a:pt x="2038" y="3660"/>
                  </a:cubicBezTo>
                  <a:cubicBezTo>
                    <a:pt x="2038" y="3621"/>
                    <a:pt x="2084" y="3608"/>
                    <a:pt x="2084" y="3568"/>
                  </a:cubicBezTo>
                  <a:cubicBezTo>
                    <a:pt x="2084" y="3529"/>
                    <a:pt x="2044" y="3515"/>
                    <a:pt x="2044" y="3476"/>
                  </a:cubicBezTo>
                  <a:cubicBezTo>
                    <a:pt x="2044" y="3430"/>
                    <a:pt x="2097" y="3416"/>
                    <a:pt x="2097" y="3370"/>
                  </a:cubicBezTo>
                  <a:cubicBezTo>
                    <a:pt x="2097" y="3337"/>
                    <a:pt x="2038" y="3344"/>
                    <a:pt x="2038" y="3311"/>
                  </a:cubicBezTo>
                  <a:cubicBezTo>
                    <a:pt x="2038" y="3265"/>
                    <a:pt x="2064" y="3245"/>
                    <a:pt x="2077" y="3205"/>
                  </a:cubicBezTo>
                  <a:cubicBezTo>
                    <a:pt x="2097" y="3159"/>
                    <a:pt x="2091" y="3133"/>
                    <a:pt x="2104" y="3087"/>
                  </a:cubicBezTo>
                  <a:cubicBezTo>
                    <a:pt x="2117" y="3054"/>
                    <a:pt x="2137" y="3034"/>
                    <a:pt x="2150" y="2994"/>
                  </a:cubicBezTo>
                  <a:cubicBezTo>
                    <a:pt x="2170" y="2935"/>
                    <a:pt x="2170" y="2902"/>
                    <a:pt x="2196" y="2843"/>
                  </a:cubicBezTo>
                  <a:cubicBezTo>
                    <a:pt x="2209" y="2803"/>
                    <a:pt x="2229" y="2777"/>
                    <a:pt x="2269" y="2757"/>
                  </a:cubicBezTo>
                  <a:cubicBezTo>
                    <a:pt x="2295" y="2737"/>
                    <a:pt x="2335" y="2744"/>
                    <a:pt x="2335" y="2711"/>
                  </a:cubicBezTo>
                  <a:cubicBezTo>
                    <a:pt x="2335" y="2684"/>
                    <a:pt x="2308" y="2678"/>
                    <a:pt x="2308" y="2651"/>
                  </a:cubicBezTo>
                  <a:lnTo>
                    <a:pt x="2308" y="2651"/>
                  </a:lnTo>
                  <a:cubicBezTo>
                    <a:pt x="2275" y="2651"/>
                    <a:pt x="2262" y="2645"/>
                    <a:pt x="2223" y="2645"/>
                  </a:cubicBezTo>
                  <a:cubicBezTo>
                    <a:pt x="2137" y="2645"/>
                    <a:pt x="2084" y="2566"/>
                    <a:pt x="2064" y="2473"/>
                  </a:cubicBezTo>
                  <a:cubicBezTo>
                    <a:pt x="2051" y="2414"/>
                    <a:pt x="2051" y="2374"/>
                    <a:pt x="2018" y="2315"/>
                  </a:cubicBezTo>
                  <a:cubicBezTo>
                    <a:pt x="1978" y="2242"/>
                    <a:pt x="1952" y="2209"/>
                    <a:pt x="1899" y="2144"/>
                  </a:cubicBezTo>
                  <a:cubicBezTo>
                    <a:pt x="1873" y="2117"/>
                    <a:pt x="1860" y="2091"/>
                    <a:pt x="1827" y="2064"/>
                  </a:cubicBezTo>
                  <a:cubicBezTo>
                    <a:pt x="1794" y="2038"/>
                    <a:pt x="1754" y="2031"/>
                    <a:pt x="1754" y="1992"/>
                  </a:cubicBezTo>
                  <a:cubicBezTo>
                    <a:pt x="1754" y="1939"/>
                    <a:pt x="1794" y="1926"/>
                    <a:pt x="1827" y="1886"/>
                  </a:cubicBezTo>
                  <a:cubicBezTo>
                    <a:pt x="1853" y="1860"/>
                    <a:pt x="1853" y="1834"/>
                    <a:pt x="1860" y="1801"/>
                  </a:cubicBezTo>
                  <a:cubicBezTo>
                    <a:pt x="1860" y="1774"/>
                    <a:pt x="1860" y="1761"/>
                    <a:pt x="1873" y="1741"/>
                  </a:cubicBezTo>
                  <a:cubicBezTo>
                    <a:pt x="1899" y="1715"/>
                    <a:pt x="1939" y="1735"/>
                    <a:pt x="1965" y="1708"/>
                  </a:cubicBezTo>
                  <a:cubicBezTo>
                    <a:pt x="1978" y="1688"/>
                    <a:pt x="1985" y="1669"/>
                    <a:pt x="1985" y="1642"/>
                  </a:cubicBezTo>
                  <a:cubicBezTo>
                    <a:pt x="1985" y="1590"/>
                    <a:pt x="1965" y="1530"/>
                    <a:pt x="1919" y="1530"/>
                  </a:cubicBezTo>
                  <a:cubicBezTo>
                    <a:pt x="1853" y="1530"/>
                    <a:pt x="1820" y="1550"/>
                    <a:pt x="1754" y="1550"/>
                  </a:cubicBezTo>
                  <a:cubicBezTo>
                    <a:pt x="1708" y="1550"/>
                    <a:pt x="1695" y="1504"/>
                    <a:pt x="1682" y="1464"/>
                  </a:cubicBezTo>
                  <a:cubicBezTo>
                    <a:pt x="1662" y="1392"/>
                    <a:pt x="1649" y="1345"/>
                    <a:pt x="1602" y="1293"/>
                  </a:cubicBezTo>
                  <a:cubicBezTo>
                    <a:pt x="1563" y="1246"/>
                    <a:pt x="1543" y="1200"/>
                    <a:pt x="1490" y="1167"/>
                  </a:cubicBezTo>
                  <a:cubicBezTo>
                    <a:pt x="1471" y="1154"/>
                    <a:pt x="1484" y="1128"/>
                    <a:pt x="1471" y="1108"/>
                  </a:cubicBezTo>
                  <a:cubicBezTo>
                    <a:pt x="1464" y="1082"/>
                    <a:pt x="1438" y="1062"/>
                    <a:pt x="1411" y="1062"/>
                  </a:cubicBezTo>
                  <a:cubicBezTo>
                    <a:pt x="1405" y="1049"/>
                    <a:pt x="1405" y="1049"/>
                    <a:pt x="1405" y="1036"/>
                  </a:cubicBezTo>
                  <a:cubicBezTo>
                    <a:pt x="1405" y="989"/>
                    <a:pt x="1444" y="976"/>
                    <a:pt x="1471" y="937"/>
                  </a:cubicBezTo>
                  <a:cubicBezTo>
                    <a:pt x="1490" y="904"/>
                    <a:pt x="1490" y="877"/>
                    <a:pt x="1510" y="851"/>
                  </a:cubicBezTo>
                  <a:cubicBezTo>
                    <a:pt x="1543" y="805"/>
                    <a:pt x="1576" y="778"/>
                    <a:pt x="1576" y="725"/>
                  </a:cubicBezTo>
                  <a:cubicBezTo>
                    <a:pt x="1576" y="673"/>
                    <a:pt x="1576" y="640"/>
                    <a:pt x="1576" y="587"/>
                  </a:cubicBezTo>
                  <a:cubicBezTo>
                    <a:pt x="1576" y="514"/>
                    <a:pt x="1616" y="475"/>
                    <a:pt x="1616" y="402"/>
                  </a:cubicBezTo>
                  <a:cubicBezTo>
                    <a:pt x="1616" y="323"/>
                    <a:pt x="1616" y="277"/>
                    <a:pt x="1616" y="198"/>
                  </a:cubicBezTo>
                  <a:cubicBezTo>
                    <a:pt x="1616" y="132"/>
                    <a:pt x="1537" y="139"/>
                    <a:pt x="1477" y="99"/>
                  </a:cubicBezTo>
                  <a:cubicBezTo>
                    <a:pt x="1477" y="26"/>
                    <a:pt x="1477" y="26"/>
                    <a:pt x="1477" y="26"/>
                  </a:cubicBezTo>
                  <a:cubicBezTo>
                    <a:pt x="1471" y="0"/>
                    <a:pt x="1471" y="0"/>
                    <a:pt x="1471" y="0"/>
                  </a:cubicBezTo>
                  <a:cubicBezTo>
                    <a:pt x="1418" y="13"/>
                    <a:pt x="1391" y="40"/>
                    <a:pt x="1339" y="40"/>
                  </a:cubicBezTo>
                  <a:cubicBezTo>
                    <a:pt x="1306" y="40"/>
                    <a:pt x="1286" y="40"/>
                    <a:pt x="1253" y="26"/>
                  </a:cubicBezTo>
                  <a:cubicBezTo>
                    <a:pt x="1240" y="20"/>
                    <a:pt x="1227" y="7"/>
                    <a:pt x="1207" y="7"/>
                  </a:cubicBezTo>
                  <a:cubicBezTo>
                    <a:pt x="1174" y="7"/>
                    <a:pt x="1160" y="26"/>
                    <a:pt x="1134" y="40"/>
                  </a:cubicBezTo>
                  <a:cubicBezTo>
                    <a:pt x="1108" y="59"/>
                    <a:pt x="1081" y="72"/>
                    <a:pt x="1055" y="86"/>
                  </a:cubicBezTo>
                </a:path>
              </a:pathLst>
            </a:custGeom>
            <a:solidFill>
              <a:schemeClr val="accent3"/>
            </a:solid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167" name="Freeform 29"/>
            <p:cNvSpPr>
              <a:spLocks noChangeArrowheads="1"/>
            </p:cNvSpPr>
            <p:nvPr/>
          </p:nvSpPr>
          <p:spPr bwMode="auto">
            <a:xfrm>
              <a:off x="5013793" y="3367081"/>
              <a:ext cx="1027046" cy="1189038"/>
            </a:xfrm>
            <a:custGeom>
              <a:avLst/>
              <a:gdLst>
                <a:gd name="T0" fmla="*/ 574 w 2851"/>
                <a:gd name="T1" fmla="*/ 1510 h 3305"/>
                <a:gd name="T2" fmla="*/ 772 w 2851"/>
                <a:gd name="T3" fmla="*/ 1603 h 3305"/>
                <a:gd name="T4" fmla="*/ 944 w 2851"/>
                <a:gd name="T5" fmla="*/ 1932 h 3305"/>
                <a:gd name="T6" fmla="*/ 1135 w 2851"/>
                <a:gd name="T7" fmla="*/ 2163 h 3305"/>
                <a:gd name="T8" fmla="*/ 1148 w 2851"/>
                <a:gd name="T9" fmla="*/ 2315 h 3305"/>
                <a:gd name="T10" fmla="*/ 1181 w 2851"/>
                <a:gd name="T11" fmla="*/ 2553 h 3305"/>
                <a:gd name="T12" fmla="*/ 1280 w 2851"/>
                <a:gd name="T13" fmla="*/ 2797 h 3305"/>
                <a:gd name="T14" fmla="*/ 1359 w 2851"/>
                <a:gd name="T15" fmla="*/ 3140 h 3305"/>
                <a:gd name="T16" fmla="*/ 1570 w 2851"/>
                <a:gd name="T17" fmla="*/ 3285 h 3305"/>
                <a:gd name="T18" fmla="*/ 1669 w 2851"/>
                <a:gd name="T19" fmla="*/ 3140 h 3305"/>
                <a:gd name="T20" fmla="*/ 1775 w 2851"/>
                <a:gd name="T21" fmla="*/ 2935 h 3305"/>
                <a:gd name="T22" fmla="*/ 2098 w 2851"/>
                <a:gd name="T23" fmla="*/ 3001 h 3305"/>
                <a:gd name="T24" fmla="*/ 2210 w 2851"/>
                <a:gd name="T25" fmla="*/ 2849 h 3305"/>
                <a:gd name="T26" fmla="*/ 2388 w 2851"/>
                <a:gd name="T27" fmla="*/ 2730 h 3305"/>
                <a:gd name="T28" fmla="*/ 2645 w 2851"/>
                <a:gd name="T29" fmla="*/ 2546 h 3305"/>
                <a:gd name="T30" fmla="*/ 2850 w 2851"/>
                <a:gd name="T31" fmla="*/ 2559 h 3305"/>
                <a:gd name="T32" fmla="*/ 2790 w 2851"/>
                <a:gd name="T33" fmla="*/ 1893 h 3305"/>
                <a:gd name="T34" fmla="*/ 2639 w 2851"/>
                <a:gd name="T35" fmla="*/ 1695 h 3305"/>
                <a:gd name="T36" fmla="*/ 2586 w 2851"/>
                <a:gd name="T37" fmla="*/ 1477 h 3305"/>
                <a:gd name="T38" fmla="*/ 2461 w 2851"/>
                <a:gd name="T39" fmla="*/ 1286 h 3305"/>
                <a:gd name="T40" fmla="*/ 2474 w 2851"/>
                <a:gd name="T41" fmla="*/ 1022 h 3305"/>
                <a:gd name="T42" fmla="*/ 2494 w 2851"/>
                <a:gd name="T43" fmla="*/ 897 h 3305"/>
                <a:gd name="T44" fmla="*/ 2639 w 2851"/>
                <a:gd name="T45" fmla="*/ 640 h 3305"/>
                <a:gd name="T46" fmla="*/ 2513 w 2851"/>
                <a:gd name="T47" fmla="*/ 396 h 3305"/>
                <a:gd name="T48" fmla="*/ 2395 w 2851"/>
                <a:gd name="T49" fmla="*/ 165 h 3305"/>
                <a:gd name="T50" fmla="*/ 2368 w 2851"/>
                <a:gd name="T51" fmla="*/ 0 h 3305"/>
                <a:gd name="T52" fmla="*/ 2104 w 2851"/>
                <a:gd name="T53" fmla="*/ 13 h 3305"/>
                <a:gd name="T54" fmla="*/ 2078 w 2851"/>
                <a:gd name="T55" fmla="*/ 178 h 3305"/>
                <a:gd name="T56" fmla="*/ 1946 w 2851"/>
                <a:gd name="T57" fmla="*/ 297 h 3305"/>
                <a:gd name="T58" fmla="*/ 1735 w 2851"/>
                <a:gd name="T59" fmla="*/ 396 h 3305"/>
                <a:gd name="T60" fmla="*/ 1544 w 2851"/>
                <a:gd name="T61" fmla="*/ 488 h 3305"/>
                <a:gd name="T62" fmla="*/ 1227 w 2851"/>
                <a:gd name="T63" fmla="*/ 488 h 3305"/>
                <a:gd name="T64" fmla="*/ 858 w 2851"/>
                <a:gd name="T65" fmla="*/ 607 h 3305"/>
                <a:gd name="T66" fmla="*/ 495 w 2851"/>
                <a:gd name="T67" fmla="*/ 554 h 3305"/>
                <a:gd name="T68" fmla="*/ 198 w 2851"/>
                <a:gd name="T69" fmla="*/ 462 h 3305"/>
                <a:gd name="T70" fmla="*/ 0 w 2851"/>
                <a:gd name="T71" fmla="*/ 521 h 3305"/>
                <a:gd name="T72" fmla="*/ 139 w 2851"/>
                <a:gd name="T73" fmla="*/ 640 h 3305"/>
                <a:gd name="T74" fmla="*/ 310 w 2851"/>
                <a:gd name="T75" fmla="*/ 699 h 3305"/>
                <a:gd name="T76" fmla="*/ 244 w 2851"/>
                <a:gd name="T77" fmla="*/ 1022 h 3305"/>
                <a:gd name="T78" fmla="*/ 350 w 2851"/>
                <a:gd name="T79" fmla="*/ 1346 h 3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851" h="3305">
                  <a:moveTo>
                    <a:pt x="574" y="1510"/>
                  </a:moveTo>
                  <a:lnTo>
                    <a:pt x="574" y="1510"/>
                  </a:lnTo>
                  <a:cubicBezTo>
                    <a:pt x="627" y="1510"/>
                    <a:pt x="667" y="1517"/>
                    <a:pt x="706" y="1543"/>
                  </a:cubicBezTo>
                  <a:cubicBezTo>
                    <a:pt x="732" y="1563"/>
                    <a:pt x="765" y="1570"/>
                    <a:pt x="772" y="1603"/>
                  </a:cubicBezTo>
                  <a:cubicBezTo>
                    <a:pt x="798" y="1688"/>
                    <a:pt x="818" y="1728"/>
                    <a:pt x="845" y="1814"/>
                  </a:cubicBezTo>
                  <a:cubicBezTo>
                    <a:pt x="864" y="1867"/>
                    <a:pt x="897" y="1900"/>
                    <a:pt x="944" y="1932"/>
                  </a:cubicBezTo>
                  <a:cubicBezTo>
                    <a:pt x="983" y="1952"/>
                    <a:pt x="996" y="1979"/>
                    <a:pt x="1036" y="2005"/>
                  </a:cubicBezTo>
                  <a:cubicBezTo>
                    <a:pt x="1089" y="2051"/>
                    <a:pt x="1135" y="2091"/>
                    <a:pt x="1135" y="2163"/>
                  </a:cubicBezTo>
                  <a:cubicBezTo>
                    <a:pt x="1135" y="2190"/>
                    <a:pt x="1135" y="2210"/>
                    <a:pt x="1135" y="2236"/>
                  </a:cubicBezTo>
                  <a:cubicBezTo>
                    <a:pt x="1148" y="2315"/>
                    <a:pt x="1148" y="2315"/>
                    <a:pt x="1148" y="2315"/>
                  </a:cubicBezTo>
                  <a:cubicBezTo>
                    <a:pt x="1148" y="2355"/>
                    <a:pt x="1148" y="2374"/>
                    <a:pt x="1148" y="2414"/>
                  </a:cubicBezTo>
                  <a:cubicBezTo>
                    <a:pt x="1148" y="2473"/>
                    <a:pt x="1155" y="2506"/>
                    <a:pt x="1181" y="2553"/>
                  </a:cubicBezTo>
                  <a:cubicBezTo>
                    <a:pt x="1227" y="2612"/>
                    <a:pt x="1280" y="2645"/>
                    <a:pt x="1280" y="2724"/>
                  </a:cubicBezTo>
                  <a:cubicBezTo>
                    <a:pt x="1280" y="2750"/>
                    <a:pt x="1280" y="2764"/>
                    <a:pt x="1280" y="2797"/>
                  </a:cubicBezTo>
                  <a:cubicBezTo>
                    <a:pt x="1280" y="2896"/>
                    <a:pt x="1333" y="2942"/>
                    <a:pt x="1353" y="3041"/>
                  </a:cubicBezTo>
                  <a:cubicBezTo>
                    <a:pt x="1366" y="3080"/>
                    <a:pt x="1359" y="3100"/>
                    <a:pt x="1359" y="3140"/>
                  </a:cubicBezTo>
                  <a:cubicBezTo>
                    <a:pt x="1372" y="3205"/>
                    <a:pt x="1405" y="3258"/>
                    <a:pt x="1471" y="3265"/>
                  </a:cubicBezTo>
                  <a:cubicBezTo>
                    <a:pt x="1511" y="3271"/>
                    <a:pt x="1530" y="3278"/>
                    <a:pt x="1570" y="3285"/>
                  </a:cubicBezTo>
                  <a:cubicBezTo>
                    <a:pt x="1590" y="3291"/>
                    <a:pt x="1623" y="3304"/>
                    <a:pt x="1629" y="3285"/>
                  </a:cubicBezTo>
                  <a:cubicBezTo>
                    <a:pt x="1649" y="3232"/>
                    <a:pt x="1649" y="3192"/>
                    <a:pt x="1669" y="3140"/>
                  </a:cubicBezTo>
                  <a:cubicBezTo>
                    <a:pt x="1682" y="3093"/>
                    <a:pt x="1709" y="3067"/>
                    <a:pt x="1728" y="3021"/>
                  </a:cubicBezTo>
                  <a:cubicBezTo>
                    <a:pt x="1742" y="2988"/>
                    <a:pt x="1748" y="2961"/>
                    <a:pt x="1775" y="2935"/>
                  </a:cubicBezTo>
                  <a:cubicBezTo>
                    <a:pt x="1827" y="2882"/>
                    <a:pt x="1900" y="2882"/>
                    <a:pt x="1966" y="2915"/>
                  </a:cubicBezTo>
                  <a:cubicBezTo>
                    <a:pt x="2019" y="2935"/>
                    <a:pt x="2039" y="3001"/>
                    <a:pt x="2098" y="3001"/>
                  </a:cubicBezTo>
                  <a:cubicBezTo>
                    <a:pt x="2151" y="3001"/>
                    <a:pt x="2210" y="2981"/>
                    <a:pt x="2210" y="2928"/>
                  </a:cubicBezTo>
                  <a:cubicBezTo>
                    <a:pt x="2210" y="2896"/>
                    <a:pt x="2210" y="2882"/>
                    <a:pt x="2210" y="2849"/>
                  </a:cubicBezTo>
                  <a:cubicBezTo>
                    <a:pt x="2210" y="2816"/>
                    <a:pt x="2243" y="2803"/>
                    <a:pt x="2269" y="2790"/>
                  </a:cubicBezTo>
                  <a:cubicBezTo>
                    <a:pt x="2315" y="2777"/>
                    <a:pt x="2342" y="2750"/>
                    <a:pt x="2388" y="2730"/>
                  </a:cubicBezTo>
                  <a:cubicBezTo>
                    <a:pt x="2467" y="2691"/>
                    <a:pt x="2487" y="2651"/>
                    <a:pt x="2566" y="2599"/>
                  </a:cubicBezTo>
                  <a:cubicBezTo>
                    <a:pt x="2586" y="2572"/>
                    <a:pt x="2606" y="2546"/>
                    <a:pt x="2645" y="2546"/>
                  </a:cubicBezTo>
                  <a:cubicBezTo>
                    <a:pt x="2678" y="2546"/>
                    <a:pt x="2698" y="2546"/>
                    <a:pt x="2731" y="2546"/>
                  </a:cubicBezTo>
                  <a:cubicBezTo>
                    <a:pt x="2777" y="2546"/>
                    <a:pt x="2804" y="2546"/>
                    <a:pt x="2850" y="2559"/>
                  </a:cubicBezTo>
                  <a:cubicBezTo>
                    <a:pt x="2823" y="1952"/>
                    <a:pt x="2823" y="1952"/>
                    <a:pt x="2823" y="1952"/>
                  </a:cubicBezTo>
                  <a:cubicBezTo>
                    <a:pt x="2810" y="1939"/>
                    <a:pt x="2810" y="1913"/>
                    <a:pt x="2790" y="1893"/>
                  </a:cubicBezTo>
                  <a:cubicBezTo>
                    <a:pt x="2757" y="1873"/>
                    <a:pt x="2725" y="1873"/>
                    <a:pt x="2705" y="1847"/>
                  </a:cubicBezTo>
                  <a:cubicBezTo>
                    <a:pt x="2672" y="1794"/>
                    <a:pt x="2672" y="1754"/>
                    <a:pt x="2639" y="1695"/>
                  </a:cubicBezTo>
                  <a:cubicBezTo>
                    <a:pt x="2619" y="1649"/>
                    <a:pt x="2586" y="1622"/>
                    <a:pt x="2586" y="1570"/>
                  </a:cubicBezTo>
                  <a:cubicBezTo>
                    <a:pt x="2586" y="1537"/>
                    <a:pt x="2586" y="1517"/>
                    <a:pt x="2586" y="1477"/>
                  </a:cubicBezTo>
                  <a:cubicBezTo>
                    <a:pt x="2586" y="1431"/>
                    <a:pt x="2573" y="1398"/>
                    <a:pt x="2533" y="1372"/>
                  </a:cubicBezTo>
                  <a:cubicBezTo>
                    <a:pt x="2494" y="1352"/>
                    <a:pt x="2461" y="1332"/>
                    <a:pt x="2461" y="1286"/>
                  </a:cubicBezTo>
                  <a:cubicBezTo>
                    <a:pt x="2461" y="1260"/>
                    <a:pt x="2461" y="1240"/>
                    <a:pt x="2461" y="1214"/>
                  </a:cubicBezTo>
                  <a:cubicBezTo>
                    <a:pt x="2461" y="1141"/>
                    <a:pt x="2461" y="1095"/>
                    <a:pt x="2474" y="1022"/>
                  </a:cubicBezTo>
                  <a:cubicBezTo>
                    <a:pt x="2480" y="1003"/>
                    <a:pt x="2494" y="996"/>
                    <a:pt x="2494" y="983"/>
                  </a:cubicBezTo>
                  <a:cubicBezTo>
                    <a:pt x="2494" y="950"/>
                    <a:pt x="2494" y="930"/>
                    <a:pt x="2494" y="897"/>
                  </a:cubicBezTo>
                  <a:cubicBezTo>
                    <a:pt x="2494" y="831"/>
                    <a:pt x="2533" y="791"/>
                    <a:pt x="2533" y="725"/>
                  </a:cubicBezTo>
                  <a:cubicBezTo>
                    <a:pt x="2559" y="679"/>
                    <a:pt x="2593" y="646"/>
                    <a:pt x="2639" y="640"/>
                  </a:cubicBezTo>
                  <a:cubicBezTo>
                    <a:pt x="2639" y="593"/>
                    <a:pt x="2639" y="567"/>
                    <a:pt x="2639" y="514"/>
                  </a:cubicBezTo>
                  <a:cubicBezTo>
                    <a:pt x="2639" y="449"/>
                    <a:pt x="2559" y="449"/>
                    <a:pt x="2513" y="396"/>
                  </a:cubicBezTo>
                  <a:cubicBezTo>
                    <a:pt x="2467" y="343"/>
                    <a:pt x="2421" y="317"/>
                    <a:pt x="2355" y="310"/>
                  </a:cubicBezTo>
                  <a:cubicBezTo>
                    <a:pt x="2355" y="251"/>
                    <a:pt x="2368" y="218"/>
                    <a:pt x="2395" y="165"/>
                  </a:cubicBezTo>
                  <a:cubicBezTo>
                    <a:pt x="2408" y="125"/>
                    <a:pt x="2441" y="106"/>
                    <a:pt x="2441" y="59"/>
                  </a:cubicBezTo>
                  <a:cubicBezTo>
                    <a:pt x="2441" y="26"/>
                    <a:pt x="2401" y="0"/>
                    <a:pt x="2368" y="0"/>
                  </a:cubicBezTo>
                  <a:cubicBezTo>
                    <a:pt x="2269" y="0"/>
                    <a:pt x="2203" y="13"/>
                    <a:pt x="2104" y="13"/>
                  </a:cubicBezTo>
                  <a:lnTo>
                    <a:pt x="2104" y="13"/>
                  </a:lnTo>
                  <a:cubicBezTo>
                    <a:pt x="2118" y="53"/>
                    <a:pt x="2137" y="59"/>
                    <a:pt x="2137" y="92"/>
                  </a:cubicBezTo>
                  <a:cubicBezTo>
                    <a:pt x="2137" y="132"/>
                    <a:pt x="2111" y="152"/>
                    <a:pt x="2078" y="178"/>
                  </a:cubicBezTo>
                  <a:cubicBezTo>
                    <a:pt x="2045" y="218"/>
                    <a:pt x="2032" y="237"/>
                    <a:pt x="1992" y="270"/>
                  </a:cubicBezTo>
                  <a:cubicBezTo>
                    <a:pt x="1972" y="277"/>
                    <a:pt x="1966" y="297"/>
                    <a:pt x="1946" y="297"/>
                  </a:cubicBezTo>
                  <a:cubicBezTo>
                    <a:pt x="1893" y="297"/>
                    <a:pt x="1860" y="297"/>
                    <a:pt x="1801" y="297"/>
                  </a:cubicBezTo>
                  <a:cubicBezTo>
                    <a:pt x="1781" y="336"/>
                    <a:pt x="1761" y="356"/>
                    <a:pt x="1735" y="396"/>
                  </a:cubicBezTo>
                  <a:cubicBezTo>
                    <a:pt x="1709" y="435"/>
                    <a:pt x="1702" y="468"/>
                    <a:pt x="1656" y="488"/>
                  </a:cubicBezTo>
                  <a:cubicBezTo>
                    <a:pt x="1616" y="501"/>
                    <a:pt x="1590" y="488"/>
                    <a:pt x="1544" y="488"/>
                  </a:cubicBezTo>
                  <a:cubicBezTo>
                    <a:pt x="1491" y="488"/>
                    <a:pt x="1465" y="481"/>
                    <a:pt x="1405" y="481"/>
                  </a:cubicBezTo>
                  <a:cubicBezTo>
                    <a:pt x="1339" y="481"/>
                    <a:pt x="1293" y="488"/>
                    <a:pt x="1227" y="488"/>
                  </a:cubicBezTo>
                  <a:cubicBezTo>
                    <a:pt x="1122" y="488"/>
                    <a:pt x="1056" y="495"/>
                    <a:pt x="957" y="534"/>
                  </a:cubicBezTo>
                  <a:cubicBezTo>
                    <a:pt x="924" y="567"/>
                    <a:pt x="911" y="607"/>
                    <a:pt x="858" y="607"/>
                  </a:cubicBezTo>
                  <a:cubicBezTo>
                    <a:pt x="798" y="607"/>
                    <a:pt x="772" y="554"/>
                    <a:pt x="719" y="554"/>
                  </a:cubicBezTo>
                  <a:cubicBezTo>
                    <a:pt x="633" y="554"/>
                    <a:pt x="581" y="554"/>
                    <a:pt x="495" y="554"/>
                  </a:cubicBezTo>
                  <a:cubicBezTo>
                    <a:pt x="409" y="554"/>
                    <a:pt x="363" y="528"/>
                    <a:pt x="284" y="495"/>
                  </a:cubicBezTo>
                  <a:cubicBezTo>
                    <a:pt x="251" y="481"/>
                    <a:pt x="231" y="462"/>
                    <a:pt x="198" y="462"/>
                  </a:cubicBezTo>
                  <a:cubicBezTo>
                    <a:pt x="119" y="462"/>
                    <a:pt x="79" y="462"/>
                    <a:pt x="0" y="462"/>
                  </a:cubicBezTo>
                  <a:cubicBezTo>
                    <a:pt x="0" y="488"/>
                    <a:pt x="0" y="501"/>
                    <a:pt x="0" y="521"/>
                  </a:cubicBezTo>
                  <a:cubicBezTo>
                    <a:pt x="0" y="554"/>
                    <a:pt x="7" y="574"/>
                    <a:pt x="20" y="600"/>
                  </a:cubicBezTo>
                  <a:cubicBezTo>
                    <a:pt x="53" y="633"/>
                    <a:pt x="93" y="620"/>
                    <a:pt x="139" y="640"/>
                  </a:cubicBezTo>
                  <a:cubicBezTo>
                    <a:pt x="178" y="653"/>
                    <a:pt x="198" y="666"/>
                    <a:pt x="238" y="686"/>
                  </a:cubicBezTo>
                  <a:cubicBezTo>
                    <a:pt x="264" y="692"/>
                    <a:pt x="290" y="679"/>
                    <a:pt x="310" y="699"/>
                  </a:cubicBezTo>
                  <a:cubicBezTo>
                    <a:pt x="317" y="706"/>
                    <a:pt x="310" y="719"/>
                    <a:pt x="310" y="739"/>
                  </a:cubicBezTo>
                  <a:cubicBezTo>
                    <a:pt x="310" y="851"/>
                    <a:pt x="244" y="910"/>
                    <a:pt x="244" y="1022"/>
                  </a:cubicBezTo>
                  <a:cubicBezTo>
                    <a:pt x="244" y="1134"/>
                    <a:pt x="238" y="1214"/>
                    <a:pt x="304" y="1306"/>
                  </a:cubicBezTo>
                  <a:cubicBezTo>
                    <a:pt x="317" y="1326"/>
                    <a:pt x="337" y="1332"/>
                    <a:pt x="350" y="1346"/>
                  </a:cubicBezTo>
                  <a:cubicBezTo>
                    <a:pt x="429" y="1425"/>
                    <a:pt x="475" y="1464"/>
                    <a:pt x="574" y="1510"/>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168" name="Freeform 30"/>
            <p:cNvSpPr>
              <a:spLocks noChangeArrowheads="1"/>
            </p:cNvSpPr>
            <p:nvPr/>
          </p:nvSpPr>
          <p:spPr bwMode="auto">
            <a:xfrm>
              <a:off x="6029727" y="3832220"/>
              <a:ext cx="2427130" cy="2341563"/>
            </a:xfrm>
            <a:custGeom>
              <a:avLst/>
              <a:gdLst>
                <a:gd name="T0" fmla="*/ 4340 w 6741"/>
                <a:gd name="T1" fmla="*/ 1609 h 6504"/>
                <a:gd name="T2" fmla="*/ 4260 w 6741"/>
                <a:gd name="T3" fmla="*/ 1629 h 6504"/>
                <a:gd name="T4" fmla="*/ 4379 w 6741"/>
                <a:gd name="T5" fmla="*/ 1457 h 6504"/>
                <a:gd name="T6" fmla="*/ 4333 w 6741"/>
                <a:gd name="T7" fmla="*/ 1536 h 6504"/>
                <a:gd name="T8" fmla="*/ 4260 w 6741"/>
                <a:gd name="T9" fmla="*/ 1504 h 6504"/>
                <a:gd name="T10" fmla="*/ 4874 w 6741"/>
                <a:gd name="T11" fmla="*/ 1504 h 6504"/>
                <a:gd name="T12" fmla="*/ 4999 w 6741"/>
                <a:gd name="T13" fmla="*/ 1523 h 6504"/>
                <a:gd name="T14" fmla="*/ 4801 w 6741"/>
                <a:gd name="T15" fmla="*/ 1444 h 6504"/>
                <a:gd name="T16" fmla="*/ 4610 w 6741"/>
                <a:gd name="T17" fmla="*/ 1273 h 6504"/>
                <a:gd name="T18" fmla="*/ 4524 w 6741"/>
                <a:gd name="T19" fmla="*/ 1398 h 6504"/>
                <a:gd name="T20" fmla="*/ 4801 w 6741"/>
                <a:gd name="T21" fmla="*/ 1523 h 6504"/>
                <a:gd name="T22" fmla="*/ 4775 w 6741"/>
                <a:gd name="T23" fmla="*/ 1523 h 6504"/>
                <a:gd name="T24" fmla="*/ 6609 w 6741"/>
                <a:gd name="T25" fmla="*/ 2480 h 6504"/>
                <a:gd name="T26" fmla="*/ 6516 w 6741"/>
                <a:gd name="T27" fmla="*/ 2915 h 6504"/>
                <a:gd name="T28" fmla="*/ 6325 w 6741"/>
                <a:gd name="T29" fmla="*/ 3238 h 6504"/>
                <a:gd name="T30" fmla="*/ 6186 w 6741"/>
                <a:gd name="T31" fmla="*/ 3502 h 6504"/>
                <a:gd name="T32" fmla="*/ 5949 w 6741"/>
                <a:gd name="T33" fmla="*/ 3792 h 6504"/>
                <a:gd name="T34" fmla="*/ 5507 w 6741"/>
                <a:gd name="T35" fmla="*/ 4056 h 6504"/>
                <a:gd name="T36" fmla="*/ 5441 w 6741"/>
                <a:gd name="T37" fmla="*/ 4326 h 6504"/>
                <a:gd name="T38" fmla="*/ 5448 w 6741"/>
                <a:gd name="T39" fmla="*/ 4729 h 6504"/>
                <a:gd name="T40" fmla="*/ 5269 w 6741"/>
                <a:gd name="T41" fmla="*/ 4993 h 6504"/>
                <a:gd name="T42" fmla="*/ 4986 w 6741"/>
                <a:gd name="T43" fmla="*/ 5329 h 6504"/>
                <a:gd name="T44" fmla="*/ 4926 w 6741"/>
                <a:gd name="T45" fmla="*/ 5804 h 6504"/>
                <a:gd name="T46" fmla="*/ 4551 w 6741"/>
                <a:gd name="T47" fmla="*/ 6332 h 6504"/>
                <a:gd name="T48" fmla="*/ 1399 w 6741"/>
                <a:gd name="T49" fmla="*/ 6147 h 6504"/>
                <a:gd name="T50" fmla="*/ 1010 w 6741"/>
                <a:gd name="T51" fmla="*/ 5725 h 6504"/>
                <a:gd name="T52" fmla="*/ 911 w 6741"/>
                <a:gd name="T53" fmla="*/ 5243 h 6504"/>
                <a:gd name="T54" fmla="*/ 812 w 6741"/>
                <a:gd name="T55" fmla="*/ 4999 h 6504"/>
                <a:gd name="T56" fmla="*/ 884 w 6741"/>
                <a:gd name="T57" fmla="*/ 4722 h 6504"/>
                <a:gd name="T58" fmla="*/ 1379 w 6741"/>
                <a:gd name="T59" fmla="*/ 2381 h 6504"/>
                <a:gd name="T60" fmla="*/ 990 w 6741"/>
                <a:gd name="T61" fmla="*/ 2176 h 6504"/>
                <a:gd name="T62" fmla="*/ 607 w 6741"/>
                <a:gd name="T63" fmla="*/ 2117 h 6504"/>
                <a:gd name="T64" fmla="*/ 370 w 6741"/>
                <a:gd name="T65" fmla="*/ 1833 h 6504"/>
                <a:gd name="T66" fmla="*/ 79 w 6741"/>
                <a:gd name="T67" fmla="*/ 1563 h 6504"/>
                <a:gd name="T68" fmla="*/ 0 w 6741"/>
                <a:gd name="T69" fmla="*/ 659 h 6504"/>
                <a:gd name="T70" fmla="*/ 271 w 6741"/>
                <a:gd name="T71" fmla="*/ 712 h 6504"/>
                <a:gd name="T72" fmla="*/ 660 w 6741"/>
                <a:gd name="T73" fmla="*/ 593 h 6504"/>
                <a:gd name="T74" fmla="*/ 1102 w 6741"/>
                <a:gd name="T75" fmla="*/ 369 h 6504"/>
                <a:gd name="T76" fmla="*/ 1353 w 6741"/>
                <a:gd name="T77" fmla="*/ 389 h 6504"/>
                <a:gd name="T78" fmla="*/ 1669 w 6741"/>
                <a:gd name="T79" fmla="*/ 409 h 6504"/>
                <a:gd name="T80" fmla="*/ 1662 w 6741"/>
                <a:gd name="T81" fmla="*/ 112 h 6504"/>
                <a:gd name="T82" fmla="*/ 2243 w 6741"/>
                <a:gd name="T83" fmla="*/ 46 h 6504"/>
                <a:gd name="T84" fmla="*/ 2342 w 6741"/>
                <a:gd name="T85" fmla="*/ 283 h 6504"/>
                <a:gd name="T86" fmla="*/ 2545 w 6741"/>
                <a:gd name="T87" fmla="*/ 738 h 6504"/>
                <a:gd name="T88" fmla="*/ 2789 w 6741"/>
                <a:gd name="T89" fmla="*/ 930 h 6504"/>
                <a:gd name="T90" fmla="*/ 3119 w 6741"/>
                <a:gd name="T91" fmla="*/ 1312 h 6504"/>
                <a:gd name="T92" fmla="*/ 3390 w 6741"/>
                <a:gd name="T93" fmla="*/ 1748 h 6504"/>
                <a:gd name="T94" fmla="*/ 3753 w 6741"/>
                <a:gd name="T95" fmla="*/ 2051 h 6504"/>
                <a:gd name="T96" fmla="*/ 3627 w 6741"/>
                <a:gd name="T97" fmla="*/ 2183 h 6504"/>
                <a:gd name="T98" fmla="*/ 3983 w 6741"/>
                <a:gd name="T99" fmla="*/ 2110 h 6504"/>
                <a:gd name="T100" fmla="*/ 4287 w 6741"/>
                <a:gd name="T101" fmla="*/ 2025 h 6504"/>
                <a:gd name="T102" fmla="*/ 4445 w 6741"/>
                <a:gd name="T103" fmla="*/ 1748 h 6504"/>
                <a:gd name="T104" fmla="*/ 5144 w 6741"/>
                <a:gd name="T105" fmla="*/ 1569 h 6504"/>
                <a:gd name="T106" fmla="*/ 5507 w 6741"/>
                <a:gd name="T107" fmla="*/ 1715 h 6504"/>
                <a:gd name="T108" fmla="*/ 5401 w 6741"/>
                <a:gd name="T109" fmla="*/ 2051 h 6504"/>
                <a:gd name="T110" fmla="*/ 4445 w 6741"/>
                <a:gd name="T111" fmla="*/ 2354 h 6504"/>
                <a:gd name="T112" fmla="*/ 4597 w 6741"/>
                <a:gd name="T113" fmla="*/ 2440 h 6504"/>
                <a:gd name="T114" fmla="*/ 5045 w 6741"/>
                <a:gd name="T115" fmla="*/ 2420 h 6504"/>
                <a:gd name="T116" fmla="*/ 4993 w 6741"/>
                <a:gd name="T117" fmla="*/ 2697 h 6504"/>
                <a:gd name="T118" fmla="*/ 5382 w 6741"/>
                <a:gd name="T119" fmla="*/ 2328 h 6504"/>
                <a:gd name="T120" fmla="*/ 5573 w 6741"/>
                <a:gd name="T121" fmla="*/ 2123 h 6504"/>
                <a:gd name="T122" fmla="*/ 5725 w 6741"/>
                <a:gd name="T123" fmla="*/ 1899 h 6504"/>
                <a:gd name="T124" fmla="*/ 6285 w 6741"/>
                <a:gd name="T125" fmla="*/ 1965 h 6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741" h="6504">
                  <a:moveTo>
                    <a:pt x="4353" y="1655"/>
                  </a:moveTo>
                  <a:lnTo>
                    <a:pt x="4353" y="1655"/>
                  </a:lnTo>
                  <a:cubicBezTo>
                    <a:pt x="4353" y="1616"/>
                    <a:pt x="4353" y="1616"/>
                    <a:pt x="4353" y="1616"/>
                  </a:cubicBezTo>
                  <a:cubicBezTo>
                    <a:pt x="4340" y="1609"/>
                    <a:pt x="4340" y="1609"/>
                    <a:pt x="4340" y="1609"/>
                  </a:cubicBezTo>
                  <a:cubicBezTo>
                    <a:pt x="4333" y="1596"/>
                    <a:pt x="4333" y="1596"/>
                    <a:pt x="4333" y="1596"/>
                  </a:cubicBezTo>
                  <a:lnTo>
                    <a:pt x="4333" y="1596"/>
                  </a:lnTo>
                  <a:cubicBezTo>
                    <a:pt x="4326" y="1596"/>
                    <a:pt x="4320" y="1589"/>
                    <a:pt x="4313" y="1589"/>
                  </a:cubicBezTo>
                  <a:cubicBezTo>
                    <a:pt x="4287" y="1589"/>
                    <a:pt x="4280" y="1616"/>
                    <a:pt x="4260" y="1629"/>
                  </a:cubicBezTo>
                  <a:cubicBezTo>
                    <a:pt x="4227" y="1655"/>
                    <a:pt x="4208" y="1668"/>
                    <a:pt x="4188" y="1708"/>
                  </a:cubicBezTo>
                  <a:cubicBezTo>
                    <a:pt x="4194" y="1708"/>
                    <a:pt x="4201" y="1708"/>
                    <a:pt x="4208" y="1708"/>
                  </a:cubicBezTo>
                  <a:cubicBezTo>
                    <a:pt x="4267" y="1708"/>
                    <a:pt x="4300" y="1688"/>
                    <a:pt x="4353" y="1655"/>
                  </a:cubicBezTo>
                  <a:close/>
                  <a:moveTo>
                    <a:pt x="4379" y="1457"/>
                  </a:moveTo>
                  <a:lnTo>
                    <a:pt x="4379" y="1457"/>
                  </a:lnTo>
                  <a:lnTo>
                    <a:pt x="4379" y="1457"/>
                  </a:lnTo>
                  <a:cubicBezTo>
                    <a:pt x="4399" y="1457"/>
                    <a:pt x="4432" y="1464"/>
                    <a:pt x="4432" y="1484"/>
                  </a:cubicBezTo>
                  <a:cubicBezTo>
                    <a:pt x="4432" y="1530"/>
                    <a:pt x="4372" y="1523"/>
                    <a:pt x="4333" y="1536"/>
                  </a:cubicBezTo>
                  <a:cubicBezTo>
                    <a:pt x="4293" y="1550"/>
                    <a:pt x="4273" y="1563"/>
                    <a:pt x="4241" y="1596"/>
                  </a:cubicBezTo>
                  <a:cubicBezTo>
                    <a:pt x="4227" y="1609"/>
                    <a:pt x="4227" y="1629"/>
                    <a:pt x="4208" y="1629"/>
                  </a:cubicBezTo>
                  <a:cubicBezTo>
                    <a:pt x="4188" y="1629"/>
                    <a:pt x="4175" y="1622"/>
                    <a:pt x="4175" y="1609"/>
                  </a:cubicBezTo>
                  <a:cubicBezTo>
                    <a:pt x="4175" y="1556"/>
                    <a:pt x="4221" y="1536"/>
                    <a:pt x="4260" y="1504"/>
                  </a:cubicBezTo>
                  <a:cubicBezTo>
                    <a:pt x="4307" y="1471"/>
                    <a:pt x="4333" y="1457"/>
                    <a:pt x="4379" y="1457"/>
                  </a:cubicBezTo>
                  <a:close/>
                  <a:moveTo>
                    <a:pt x="4920" y="1471"/>
                  </a:moveTo>
                  <a:lnTo>
                    <a:pt x="4920" y="1471"/>
                  </a:lnTo>
                  <a:cubicBezTo>
                    <a:pt x="4894" y="1471"/>
                    <a:pt x="4887" y="1490"/>
                    <a:pt x="4874" y="1504"/>
                  </a:cubicBezTo>
                  <a:cubicBezTo>
                    <a:pt x="4867" y="1510"/>
                    <a:pt x="4854" y="1517"/>
                    <a:pt x="4854" y="1523"/>
                  </a:cubicBezTo>
                  <a:cubicBezTo>
                    <a:pt x="4854" y="1556"/>
                    <a:pt x="4887" y="1583"/>
                    <a:pt x="4920" y="1583"/>
                  </a:cubicBezTo>
                  <a:cubicBezTo>
                    <a:pt x="4940" y="1583"/>
                    <a:pt x="4953" y="1563"/>
                    <a:pt x="4973" y="1550"/>
                  </a:cubicBezTo>
                  <a:cubicBezTo>
                    <a:pt x="4986" y="1550"/>
                    <a:pt x="4999" y="1543"/>
                    <a:pt x="4999" y="1523"/>
                  </a:cubicBezTo>
                  <a:cubicBezTo>
                    <a:pt x="4999" y="1484"/>
                    <a:pt x="4959" y="1471"/>
                    <a:pt x="4920" y="1471"/>
                  </a:cubicBezTo>
                  <a:close/>
                  <a:moveTo>
                    <a:pt x="4801" y="1523"/>
                  </a:moveTo>
                  <a:lnTo>
                    <a:pt x="4801" y="1523"/>
                  </a:lnTo>
                  <a:cubicBezTo>
                    <a:pt x="4801" y="1490"/>
                    <a:pt x="4801" y="1471"/>
                    <a:pt x="4801" y="1444"/>
                  </a:cubicBezTo>
                  <a:cubicBezTo>
                    <a:pt x="4801" y="1418"/>
                    <a:pt x="4808" y="1398"/>
                    <a:pt x="4788" y="1378"/>
                  </a:cubicBezTo>
                  <a:cubicBezTo>
                    <a:pt x="4768" y="1352"/>
                    <a:pt x="4742" y="1358"/>
                    <a:pt x="4709" y="1345"/>
                  </a:cubicBezTo>
                  <a:cubicBezTo>
                    <a:pt x="4669" y="1325"/>
                    <a:pt x="4650" y="1292"/>
                    <a:pt x="4610" y="1273"/>
                  </a:cubicBezTo>
                  <a:lnTo>
                    <a:pt x="4610" y="1273"/>
                  </a:lnTo>
                  <a:cubicBezTo>
                    <a:pt x="4590" y="1260"/>
                    <a:pt x="4577" y="1240"/>
                    <a:pt x="4551" y="1240"/>
                  </a:cubicBezTo>
                  <a:cubicBezTo>
                    <a:pt x="4531" y="1240"/>
                    <a:pt x="4531" y="1260"/>
                    <a:pt x="4524" y="1279"/>
                  </a:cubicBezTo>
                  <a:cubicBezTo>
                    <a:pt x="4511" y="1299"/>
                    <a:pt x="4485" y="1306"/>
                    <a:pt x="4485" y="1325"/>
                  </a:cubicBezTo>
                  <a:cubicBezTo>
                    <a:pt x="4485" y="1358"/>
                    <a:pt x="4518" y="1372"/>
                    <a:pt x="4524" y="1398"/>
                  </a:cubicBezTo>
                  <a:cubicBezTo>
                    <a:pt x="4537" y="1424"/>
                    <a:pt x="4537" y="1451"/>
                    <a:pt x="4557" y="1477"/>
                  </a:cubicBezTo>
                  <a:cubicBezTo>
                    <a:pt x="4590" y="1504"/>
                    <a:pt x="4623" y="1490"/>
                    <a:pt x="4669" y="1504"/>
                  </a:cubicBezTo>
                  <a:cubicBezTo>
                    <a:pt x="4709" y="1510"/>
                    <a:pt x="4735" y="1517"/>
                    <a:pt x="4775" y="1523"/>
                  </a:cubicBezTo>
                  <a:cubicBezTo>
                    <a:pt x="4801" y="1523"/>
                    <a:pt x="4801" y="1523"/>
                    <a:pt x="4801" y="1523"/>
                  </a:cubicBezTo>
                  <a:close/>
                  <a:moveTo>
                    <a:pt x="4775" y="1523"/>
                  </a:moveTo>
                  <a:lnTo>
                    <a:pt x="4775" y="1523"/>
                  </a:lnTo>
                  <a:cubicBezTo>
                    <a:pt x="4801" y="1523"/>
                    <a:pt x="4801" y="1523"/>
                    <a:pt x="4801" y="1523"/>
                  </a:cubicBezTo>
                  <a:cubicBezTo>
                    <a:pt x="4775" y="1523"/>
                    <a:pt x="4775" y="1523"/>
                    <a:pt x="4775" y="1523"/>
                  </a:cubicBezTo>
                  <a:close/>
                  <a:moveTo>
                    <a:pt x="6740" y="2137"/>
                  </a:moveTo>
                  <a:lnTo>
                    <a:pt x="6740" y="2137"/>
                  </a:lnTo>
                  <a:cubicBezTo>
                    <a:pt x="6708" y="2236"/>
                    <a:pt x="6701" y="2288"/>
                    <a:pt x="6668" y="2381"/>
                  </a:cubicBezTo>
                  <a:cubicBezTo>
                    <a:pt x="6648" y="2420"/>
                    <a:pt x="6609" y="2433"/>
                    <a:pt x="6609" y="2480"/>
                  </a:cubicBezTo>
                  <a:cubicBezTo>
                    <a:pt x="6609" y="2506"/>
                    <a:pt x="6641" y="2506"/>
                    <a:pt x="6648" y="2532"/>
                  </a:cubicBezTo>
                  <a:cubicBezTo>
                    <a:pt x="6661" y="2552"/>
                    <a:pt x="6655" y="2565"/>
                    <a:pt x="6655" y="2585"/>
                  </a:cubicBezTo>
                  <a:cubicBezTo>
                    <a:pt x="6655" y="2645"/>
                    <a:pt x="6615" y="2664"/>
                    <a:pt x="6595" y="2717"/>
                  </a:cubicBezTo>
                  <a:cubicBezTo>
                    <a:pt x="6556" y="2790"/>
                    <a:pt x="6562" y="2849"/>
                    <a:pt x="6516" y="2915"/>
                  </a:cubicBezTo>
                  <a:cubicBezTo>
                    <a:pt x="6490" y="2948"/>
                    <a:pt x="6457" y="2948"/>
                    <a:pt x="6424" y="2974"/>
                  </a:cubicBezTo>
                  <a:cubicBezTo>
                    <a:pt x="6397" y="2994"/>
                    <a:pt x="6404" y="3020"/>
                    <a:pt x="6391" y="3054"/>
                  </a:cubicBezTo>
                  <a:cubicBezTo>
                    <a:pt x="6371" y="3086"/>
                    <a:pt x="6365" y="3113"/>
                    <a:pt x="6351" y="3152"/>
                  </a:cubicBezTo>
                  <a:cubicBezTo>
                    <a:pt x="6338" y="3185"/>
                    <a:pt x="6338" y="3205"/>
                    <a:pt x="6325" y="3238"/>
                  </a:cubicBezTo>
                  <a:cubicBezTo>
                    <a:pt x="6312" y="3265"/>
                    <a:pt x="6292" y="3271"/>
                    <a:pt x="6292" y="3298"/>
                  </a:cubicBezTo>
                  <a:cubicBezTo>
                    <a:pt x="6292" y="3311"/>
                    <a:pt x="6298" y="3317"/>
                    <a:pt x="6298" y="3337"/>
                  </a:cubicBezTo>
                  <a:cubicBezTo>
                    <a:pt x="6298" y="3377"/>
                    <a:pt x="6252" y="3390"/>
                    <a:pt x="6226" y="3423"/>
                  </a:cubicBezTo>
                  <a:cubicBezTo>
                    <a:pt x="6206" y="3449"/>
                    <a:pt x="6199" y="3469"/>
                    <a:pt x="6186" y="3502"/>
                  </a:cubicBezTo>
                  <a:cubicBezTo>
                    <a:pt x="6153" y="3561"/>
                    <a:pt x="6160" y="3614"/>
                    <a:pt x="6101" y="3654"/>
                  </a:cubicBezTo>
                  <a:cubicBezTo>
                    <a:pt x="6081" y="3660"/>
                    <a:pt x="6068" y="3660"/>
                    <a:pt x="6048" y="3667"/>
                  </a:cubicBezTo>
                  <a:cubicBezTo>
                    <a:pt x="6008" y="3687"/>
                    <a:pt x="6002" y="3720"/>
                    <a:pt x="5975" y="3746"/>
                  </a:cubicBezTo>
                  <a:cubicBezTo>
                    <a:pt x="5955" y="3759"/>
                    <a:pt x="5962" y="3779"/>
                    <a:pt x="5949" y="3792"/>
                  </a:cubicBezTo>
                  <a:cubicBezTo>
                    <a:pt x="5923" y="3819"/>
                    <a:pt x="5909" y="3832"/>
                    <a:pt x="5870" y="3845"/>
                  </a:cubicBezTo>
                  <a:cubicBezTo>
                    <a:pt x="5850" y="3852"/>
                    <a:pt x="5843" y="3871"/>
                    <a:pt x="5817" y="3871"/>
                  </a:cubicBezTo>
                  <a:cubicBezTo>
                    <a:pt x="5804" y="3871"/>
                    <a:pt x="5797" y="3865"/>
                    <a:pt x="5777" y="3865"/>
                  </a:cubicBezTo>
                  <a:cubicBezTo>
                    <a:pt x="5652" y="3865"/>
                    <a:pt x="5580" y="3944"/>
                    <a:pt x="5507" y="4056"/>
                  </a:cubicBezTo>
                  <a:cubicBezTo>
                    <a:pt x="5467" y="4122"/>
                    <a:pt x="5434" y="4162"/>
                    <a:pt x="5408" y="4241"/>
                  </a:cubicBezTo>
                  <a:lnTo>
                    <a:pt x="5408" y="4241"/>
                  </a:lnTo>
                  <a:cubicBezTo>
                    <a:pt x="5408" y="4254"/>
                    <a:pt x="5395" y="4267"/>
                    <a:pt x="5395" y="4280"/>
                  </a:cubicBezTo>
                  <a:cubicBezTo>
                    <a:pt x="5395" y="4300"/>
                    <a:pt x="5428" y="4307"/>
                    <a:pt x="5441" y="4326"/>
                  </a:cubicBezTo>
                  <a:cubicBezTo>
                    <a:pt x="5487" y="4379"/>
                    <a:pt x="5533" y="4419"/>
                    <a:pt x="5533" y="4491"/>
                  </a:cubicBezTo>
                  <a:cubicBezTo>
                    <a:pt x="5533" y="4518"/>
                    <a:pt x="5500" y="4524"/>
                    <a:pt x="5487" y="4551"/>
                  </a:cubicBezTo>
                  <a:cubicBezTo>
                    <a:pt x="5474" y="4584"/>
                    <a:pt x="5487" y="4610"/>
                    <a:pt x="5481" y="4643"/>
                  </a:cubicBezTo>
                  <a:cubicBezTo>
                    <a:pt x="5474" y="4683"/>
                    <a:pt x="5454" y="4696"/>
                    <a:pt x="5448" y="4729"/>
                  </a:cubicBezTo>
                  <a:cubicBezTo>
                    <a:pt x="5441" y="4781"/>
                    <a:pt x="5434" y="4821"/>
                    <a:pt x="5408" y="4867"/>
                  </a:cubicBezTo>
                  <a:cubicBezTo>
                    <a:pt x="5395" y="4900"/>
                    <a:pt x="5382" y="4933"/>
                    <a:pt x="5349" y="4933"/>
                  </a:cubicBezTo>
                  <a:cubicBezTo>
                    <a:pt x="5336" y="4933"/>
                    <a:pt x="5329" y="4913"/>
                    <a:pt x="5316" y="4913"/>
                  </a:cubicBezTo>
                  <a:cubicBezTo>
                    <a:pt x="5276" y="4913"/>
                    <a:pt x="5276" y="4960"/>
                    <a:pt x="5269" y="4993"/>
                  </a:cubicBezTo>
                  <a:cubicBezTo>
                    <a:pt x="5263" y="5025"/>
                    <a:pt x="5250" y="5039"/>
                    <a:pt x="5230" y="5065"/>
                  </a:cubicBezTo>
                  <a:cubicBezTo>
                    <a:pt x="5217" y="5085"/>
                    <a:pt x="5217" y="5105"/>
                    <a:pt x="5190" y="5118"/>
                  </a:cubicBezTo>
                  <a:cubicBezTo>
                    <a:pt x="5144" y="5138"/>
                    <a:pt x="5111" y="5144"/>
                    <a:pt x="5065" y="5171"/>
                  </a:cubicBezTo>
                  <a:cubicBezTo>
                    <a:pt x="5012" y="5217"/>
                    <a:pt x="5012" y="5263"/>
                    <a:pt x="4986" y="5329"/>
                  </a:cubicBezTo>
                  <a:cubicBezTo>
                    <a:pt x="4959" y="5395"/>
                    <a:pt x="4894" y="5421"/>
                    <a:pt x="4894" y="5494"/>
                  </a:cubicBezTo>
                  <a:cubicBezTo>
                    <a:pt x="4894" y="5566"/>
                    <a:pt x="4999" y="5566"/>
                    <a:pt x="4999" y="5639"/>
                  </a:cubicBezTo>
                  <a:cubicBezTo>
                    <a:pt x="4999" y="5685"/>
                    <a:pt x="4999" y="5725"/>
                    <a:pt x="4959" y="5758"/>
                  </a:cubicBezTo>
                  <a:cubicBezTo>
                    <a:pt x="4946" y="5771"/>
                    <a:pt x="4926" y="5784"/>
                    <a:pt x="4926" y="5804"/>
                  </a:cubicBezTo>
                  <a:cubicBezTo>
                    <a:pt x="4926" y="5830"/>
                    <a:pt x="4926" y="5843"/>
                    <a:pt x="4926" y="5870"/>
                  </a:cubicBezTo>
                  <a:cubicBezTo>
                    <a:pt x="4926" y="5909"/>
                    <a:pt x="4894" y="5916"/>
                    <a:pt x="4874" y="5942"/>
                  </a:cubicBezTo>
                  <a:cubicBezTo>
                    <a:pt x="4801" y="6041"/>
                    <a:pt x="4709" y="6048"/>
                    <a:pt x="4643" y="6153"/>
                  </a:cubicBezTo>
                  <a:cubicBezTo>
                    <a:pt x="4603" y="6219"/>
                    <a:pt x="4584" y="6259"/>
                    <a:pt x="4551" y="6332"/>
                  </a:cubicBezTo>
                  <a:cubicBezTo>
                    <a:pt x="4531" y="6364"/>
                    <a:pt x="4511" y="6378"/>
                    <a:pt x="4498" y="6417"/>
                  </a:cubicBezTo>
                  <a:cubicBezTo>
                    <a:pt x="4485" y="6450"/>
                    <a:pt x="4478" y="6477"/>
                    <a:pt x="4452" y="6503"/>
                  </a:cubicBezTo>
                  <a:lnTo>
                    <a:pt x="4452" y="6503"/>
                  </a:lnTo>
                  <a:cubicBezTo>
                    <a:pt x="1399" y="6147"/>
                    <a:pt x="1399" y="6147"/>
                    <a:pt x="1399" y="6147"/>
                  </a:cubicBezTo>
                  <a:cubicBezTo>
                    <a:pt x="1372" y="6140"/>
                    <a:pt x="1379" y="6107"/>
                    <a:pt x="1359" y="6088"/>
                  </a:cubicBezTo>
                  <a:cubicBezTo>
                    <a:pt x="1339" y="6054"/>
                    <a:pt x="1306" y="6048"/>
                    <a:pt x="1280" y="6015"/>
                  </a:cubicBezTo>
                  <a:cubicBezTo>
                    <a:pt x="1234" y="5949"/>
                    <a:pt x="1207" y="5890"/>
                    <a:pt x="1135" y="5876"/>
                  </a:cubicBezTo>
                  <a:cubicBezTo>
                    <a:pt x="1056" y="5863"/>
                    <a:pt x="1043" y="5791"/>
                    <a:pt x="1010" y="5725"/>
                  </a:cubicBezTo>
                  <a:cubicBezTo>
                    <a:pt x="983" y="5672"/>
                    <a:pt x="976" y="5646"/>
                    <a:pt x="957" y="5593"/>
                  </a:cubicBezTo>
                  <a:cubicBezTo>
                    <a:pt x="950" y="5566"/>
                    <a:pt x="930" y="5553"/>
                    <a:pt x="930" y="5527"/>
                  </a:cubicBezTo>
                  <a:cubicBezTo>
                    <a:pt x="930" y="5474"/>
                    <a:pt x="983" y="5454"/>
                    <a:pt x="983" y="5401"/>
                  </a:cubicBezTo>
                  <a:cubicBezTo>
                    <a:pt x="983" y="5336"/>
                    <a:pt x="944" y="5303"/>
                    <a:pt x="911" y="5243"/>
                  </a:cubicBezTo>
                  <a:cubicBezTo>
                    <a:pt x="878" y="5191"/>
                    <a:pt x="845" y="5164"/>
                    <a:pt x="805" y="5118"/>
                  </a:cubicBezTo>
                  <a:lnTo>
                    <a:pt x="805" y="5118"/>
                  </a:lnTo>
                  <a:cubicBezTo>
                    <a:pt x="805" y="5092"/>
                    <a:pt x="799" y="5078"/>
                    <a:pt x="799" y="5052"/>
                  </a:cubicBezTo>
                  <a:cubicBezTo>
                    <a:pt x="799" y="5032"/>
                    <a:pt x="812" y="5019"/>
                    <a:pt x="812" y="4999"/>
                  </a:cubicBezTo>
                  <a:cubicBezTo>
                    <a:pt x="812" y="4973"/>
                    <a:pt x="785" y="4966"/>
                    <a:pt x="785" y="4933"/>
                  </a:cubicBezTo>
                  <a:cubicBezTo>
                    <a:pt x="785" y="4894"/>
                    <a:pt x="785" y="4867"/>
                    <a:pt x="785" y="4828"/>
                  </a:cubicBezTo>
                  <a:cubicBezTo>
                    <a:pt x="785" y="4781"/>
                    <a:pt x="825" y="4768"/>
                    <a:pt x="851" y="4742"/>
                  </a:cubicBezTo>
                  <a:cubicBezTo>
                    <a:pt x="864" y="4735"/>
                    <a:pt x="878" y="4735"/>
                    <a:pt x="884" y="4722"/>
                  </a:cubicBezTo>
                  <a:cubicBezTo>
                    <a:pt x="904" y="4696"/>
                    <a:pt x="897" y="4656"/>
                    <a:pt x="930" y="4656"/>
                  </a:cubicBezTo>
                  <a:cubicBezTo>
                    <a:pt x="944" y="4656"/>
                    <a:pt x="950" y="4663"/>
                    <a:pt x="957" y="4663"/>
                  </a:cubicBezTo>
                  <a:cubicBezTo>
                    <a:pt x="1517" y="2427"/>
                    <a:pt x="1517" y="2427"/>
                    <a:pt x="1517" y="2427"/>
                  </a:cubicBezTo>
                  <a:cubicBezTo>
                    <a:pt x="1465" y="2407"/>
                    <a:pt x="1432" y="2394"/>
                    <a:pt x="1379" y="2381"/>
                  </a:cubicBezTo>
                  <a:cubicBezTo>
                    <a:pt x="1339" y="2381"/>
                    <a:pt x="1319" y="2394"/>
                    <a:pt x="1287" y="2374"/>
                  </a:cubicBezTo>
                  <a:cubicBezTo>
                    <a:pt x="1247" y="2354"/>
                    <a:pt x="1247" y="2321"/>
                    <a:pt x="1207" y="2308"/>
                  </a:cubicBezTo>
                  <a:cubicBezTo>
                    <a:pt x="1161" y="2288"/>
                    <a:pt x="1128" y="2288"/>
                    <a:pt x="1095" y="2255"/>
                  </a:cubicBezTo>
                  <a:cubicBezTo>
                    <a:pt x="1049" y="2229"/>
                    <a:pt x="1036" y="2196"/>
                    <a:pt x="990" y="2176"/>
                  </a:cubicBezTo>
                  <a:cubicBezTo>
                    <a:pt x="944" y="2163"/>
                    <a:pt x="917" y="2183"/>
                    <a:pt x="871" y="2176"/>
                  </a:cubicBezTo>
                  <a:cubicBezTo>
                    <a:pt x="825" y="2176"/>
                    <a:pt x="805" y="2170"/>
                    <a:pt x="759" y="2170"/>
                  </a:cubicBezTo>
                  <a:cubicBezTo>
                    <a:pt x="732" y="2170"/>
                    <a:pt x="719" y="2176"/>
                    <a:pt x="693" y="2176"/>
                  </a:cubicBezTo>
                  <a:cubicBezTo>
                    <a:pt x="647" y="2176"/>
                    <a:pt x="640" y="2137"/>
                    <a:pt x="607" y="2117"/>
                  </a:cubicBezTo>
                  <a:cubicBezTo>
                    <a:pt x="561" y="2077"/>
                    <a:pt x="521" y="2071"/>
                    <a:pt x="475" y="2031"/>
                  </a:cubicBezTo>
                  <a:cubicBezTo>
                    <a:pt x="449" y="2011"/>
                    <a:pt x="422" y="2005"/>
                    <a:pt x="396" y="1978"/>
                  </a:cubicBezTo>
                  <a:cubicBezTo>
                    <a:pt x="383" y="1952"/>
                    <a:pt x="390" y="1932"/>
                    <a:pt x="383" y="1906"/>
                  </a:cubicBezTo>
                  <a:cubicBezTo>
                    <a:pt x="376" y="1879"/>
                    <a:pt x="370" y="1866"/>
                    <a:pt x="370" y="1833"/>
                  </a:cubicBezTo>
                  <a:cubicBezTo>
                    <a:pt x="363" y="1800"/>
                    <a:pt x="324" y="1794"/>
                    <a:pt x="284" y="1787"/>
                  </a:cubicBezTo>
                  <a:cubicBezTo>
                    <a:pt x="238" y="1774"/>
                    <a:pt x="231" y="1734"/>
                    <a:pt x="198" y="1695"/>
                  </a:cubicBezTo>
                  <a:cubicBezTo>
                    <a:pt x="185" y="1675"/>
                    <a:pt x="172" y="1675"/>
                    <a:pt x="159" y="1655"/>
                  </a:cubicBezTo>
                  <a:cubicBezTo>
                    <a:pt x="119" y="1629"/>
                    <a:pt x="113" y="1596"/>
                    <a:pt x="79" y="1563"/>
                  </a:cubicBezTo>
                  <a:cubicBezTo>
                    <a:pt x="53" y="1536"/>
                    <a:pt x="40" y="1523"/>
                    <a:pt x="40" y="1490"/>
                  </a:cubicBezTo>
                  <a:cubicBezTo>
                    <a:pt x="40" y="1444"/>
                    <a:pt x="40" y="1418"/>
                    <a:pt x="40" y="1372"/>
                  </a:cubicBezTo>
                  <a:cubicBezTo>
                    <a:pt x="40" y="1332"/>
                    <a:pt x="27" y="1306"/>
                    <a:pt x="27" y="1266"/>
                  </a:cubicBezTo>
                  <a:cubicBezTo>
                    <a:pt x="0" y="659"/>
                    <a:pt x="0" y="659"/>
                    <a:pt x="0" y="659"/>
                  </a:cubicBezTo>
                  <a:lnTo>
                    <a:pt x="0" y="659"/>
                  </a:lnTo>
                  <a:cubicBezTo>
                    <a:pt x="0" y="666"/>
                    <a:pt x="7" y="666"/>
                    <a:pt x="7" y="666"/>
                  </a:cubicBezTo>
                  <a:cubicBezTo>
                    <a:pt x="40" y="686"/>
                    <a:pt x="60" y="672"/>
                    <a:pt x="93" y="679"/>
                  </a:cubicBezTo>
                  <a:cubicBezTo>
                    <a:pt x="159" y="699"/>
                    <a:pt x="198" y="712"/>
                    <a:pt x="271" y="712"/>
                  </a:cubicBezTo>
                  <a:cubicBezTo>
                    <a:pt x="310" y="712"/>
                    <a:pt x="324" y="679"/>
                    <a:pt x="357" y="653"/>
                  </a:cubicBezTo>
                  <a:cubicBezTo>
                    <a:pt x="409" y="607"/>
                    <a:pt x="456" y="600"/>
                    <a:pt x="528" y="587"/>
                  </a:cubicBezTo>
                  <a:cubicBezTo>
                    <a:pt x="607" y="593"/>
                    <a:pt x="607" y="593"/>
                    <a:pt x="607" y="593"/>
                  </a:cubicBezTo>
                  <a:cubicBezTo>
                    <a:pt x="660" y="593"/>
                    <a:pt x="660" y="593"/>
                    <a:pt x="660" y="593"/>
                  </a:cubicBezTo>
                  <a:cubicBezTo>
                    <a:pt x="660" y="560"/>
                    <a:pt x="667" y="534"/>
                    <a:pt x="700" y="514"/>
                  </a:cubicBezTo>
                  <a:cubicBezTo>
                    <a:pt x="746" y="481"/>
                    <a:pt x="785" y="501"/>
                    <a:pt x="845" y="488"/>
                  </a:cubicBezTo>
                  <a:cubicBezTo>
                    <a:pt x="930" y="468"/>
                    <a:pt x="944" y="356"/>
                    <a:pt x="1036" y="356"/>
                  </a:cubicBezTo>
                  <a:cubicBezTo>
                    <a:pt x="1062" y="356"/>
                    <a:pt x="1082" y="356"/>
                    <a:pt x="1102" y="369"/>
                  </a:cubicBezTo>
                  <a:cubicBezTo>
                    <a:pt x="1115" y="376"/>
                    <a:pt x="1115" y="389"/>
                    <a:pt x="1128" y="395"/>
                  </a:cubicBezTo>
                  <a:cubicBezTo>
                    <a:pt x="1174" y="409"/>
                    <a:pt x="1201" y="415"/>
                    <a:pt x="1247" y="415"/>
                  </a:cubicBezTo>
                  <a:cubicBezTo>
                    <a:pt x="1280" y="415"/>
                    <a:pt x="1293" y="415"/>
                    <a:pt x="1326" y="415"/>
                  </a:cubicBezTo>
                  <a:cubicBezTo>
                    <a:pt x="1339" y="415"/>
                    <a:pt x="1339" y="395"/>
                    <a:pt x="1353" y="389"/>
                  </a:cubicBezTo>
                  <a:cubicBezTo>
                    <a:pt x="1379" y="369"/>
                    <a:pt x="1405" y="363"/>
                    <a:pt x="1432" y="343"/>
                  </a:cubicBezTo>
                  <a:lnTo>
                    <a:pt x="1432" y="343"/>
                  </a:lnTo>
                  <a:cubicBezTo>
                    <a:pt x="1471" y="363"/>
                    <a:pt x="1504" y="369"/>
                    <a:pt x="1550" y="382"/>
                  </a:cubicBezTo>
                  <a:cubicBezTo>
                    <a:pt x="1597" y="395"/>
                    <a:pt x="1623" y="409"/>
                    <a:pt x="1669" y="409"/>
                  </a:cubicBezTo>
                  <a:cubicBezTo>
                    <a:pt x="1702" y="409"/>
                    <a:pt x="1729" y="382"/>
                    <a:pt x="1729" y="349"/>
                  </a:cubicBezTo>
                  <a:cubicBezTo>
                    <a:pt x="1729" y="336"/>
                    <a:pt x="1709" y="336"/>
                    <a:pt x="1702" y="323"/>
                  </a:cubicBezTo>
                  <a:cubicBezTo>
                    <a:pt x="1662" y="270"/>
                    <a:pt x="1603" y="257"/>
                    <a:pt x="1603" y="191"/>
                  </a:cubicBezTo>
                  <a:cubicBezTo>
                    <a:pt x="1603" y="151"/>
                    <a:pt x="1643" y="145"/>
                    <a:pt x="1662" y="112"/>
                  </a:cubicBezTo>
                  <a:cubicBezTo>
                    <a:pt x="1689" y="72"/>
                    <a:pt x="1676" y="39"/>
                    <a:pt x="1709" y="13"/>
                  </a:cubicBezTo>
                  <a:cubicBezTo>
                    <a:pt x="1794" y="46"/>
                    <a:pt x="1847" y="66"/>
                    <a:pt x="1940" y="66"/>
                  </a:cubicBezTo>
                  <a:cubicBezTo>
                    <a:pt x="2025" y="66"/>
                    <a:pt x="2065" y="0"/>
                    <a:pt x="2151" y="0"/>
                  </a:cubicBezTo>
                  <a:cubicBezTo>
                    <a:pt x="2190" y="0"/>
                    <a:pt x="2217" y="20"/>
                    <a:pt x="2243" y="46"/>
                  </a:cubicBezTo>
                  <a:cubicBezTo>
                    <a:pt x="2269" y="66"/>
                    <a:pt x="2296" y="66"/>
                    <a:pt x="2316" y="85"/>
                  </a:cubicBezTo>
                  <a:cubicBezTo>
                    <a:pt x="2335" y="105"/>
                    <a:pt x="2347" y="118"/>
                    <a:pt x="2367" y="138"/>
                  </a:cubicBezTo>
                  <a:lnTo>
                    <a:pt x="2367" y="138"/>
                  </a:lnTo>
                  <a:cubicBezTo>
                    <a:pt x="2361" y="197"/>
                    <a:pt x="2361" y="231"/>
                    <a:pt x="2342" y="283"/>
                  </a:cubicBezTo>
                  <a:cubicBezTo>
                    <a:pt x="2329" y="323"/>
                    <a:pt x="2309" y="343"/>
                    <a:pt x="2309" y="376"/>
                  </a:cubicBezTo>
                  <a:cubicBezTo>
                    <a:pt x="2309" y="395"/>
                    <a:pt x="2329" y="402"/>
                    <a:pt x="2347" y="409"/>
                  </a:cubicBezTo>
                  <a:cubicBezTo>
                    <a:pt x="2400" y="448"/>
                    <a:pt x="2433" y="468"/>
                    <a:pt x="2479" y="521"/>
                  </a:cubicBezTo>
                  <a:cubicBezTo>
                    <a:pt x="2532" y="587"/>
                    <a:pt x="2532" y="653"/>
                    <a:pt x="2545" y="738"/>
                  </a:cubicBezTo>
                  <a:cubicBezTo>
                    <a:pt x="2552" y="778"/>
                    <a:pt x="2572" y="798"/>
                    <a:pt x="2611" y="818"/>
                  </a:cubicBezTo>
                  <a:cubicBezTo>
                    <a:pt x="2651" y="837"/>
                    <a:pt x="2664" y="864"/>
                    <a:pt x="2710" y="870"/>
                  </a:cubicBezTo>
                  <a:cubicBezTo>
                    <a:pt x="2730" y="877"/>
                    <a:pt x="2743" y="864"/>
                    <a:pt x="2763" y="877"/>
                  </a:cubicBezTo>
                  <a:cubicBezTo>
                    <a:pt x="2783" y="883"/>
                    <a:pt x="2776" y="910"/>
                    <a:pt x="2789" y="930"/>
                  </a:cubicBezTo>
                  <a:cubicBezTo>
                    <a:pt x="2803" y="963"/>
                    <a:pt x="2822" y="976"/>
                    <a:pt x="2855" y="989"/>
                  </a:cubicBezTo>
                  <a:cubicBezTo>
                    <a:pt x="2921" y="1035"/>
                    <a:pt x="2974" y="1042"/>
                    <a:pt x="3027" y="1101"/>
                  </a:cubicBezTo>
                  <a:cubicBezTo>
                    <a:pt x="3053" y="1128"/>
                    <a:pt x="3053" y="1154"/>
                    <a:pt x="3060" y="1187"/>
                  </a:cubicBezTo>
                  <a:cubicBezTo>
                    <a:pt x="3067" y="1240"/>
                    <a:pt x="3099" y="1266"/>
                    <a:pt x="3119" y="1312"/>
                  </a:cubicBezTo>
                  <a:cubicBezTo>
                    <a:pt x="3159" y="1391"/>
                    <a:pt x="3165" y="1451"/>
                    <a:pt x="3231" y="1510"/>
                  </a:cubicBezTo>
                  <a:cubicBezTo>
                    <a:pt x="3264" y="1536"/>
                    <a:pt x="3278" y="1556"/>
                    <a:pt x="3311" y="1583"/>
                  </a:cubicBezTo>
                  <a:cubicBezTo>
                    <a:pt x="3343" y="1603"/>
                    <a:pt x="3390" y="1616"/>
                    <a:pt x="3390" y="1662"/>
                  </a:cubicBezTo>
                  <a:cubicBezTo>
                    <a:pt x="3390" y="1695"/>
                    <a:pt x="3390" y="1715"/>
                    <a:pt x="3390" y="1748"/>
                  </a:cubicBezTo>
                  <a:cubicBezTo>
                    <a:pt x="3390" y="1800"/>
                    <a:pt x="3456" y="1787"/>
                    <a:pt x="3508" y="1800"/>
                  </a:cubicBezTo>
                  <a:cubicBezTo>
                    <a:pt x="3555" y="1807"/>
                    <a:pt x="3548" y="1860"/>
                    <a:pt x="3555" y="1906"/>
                  </a:cubicBezTo>
                  <a:cubicBezTo>
                    <a:pt x="3574" y="1965"/>
                    <a:pt x="3614" y="1985"/>
                    <a:pt x="3667" y="2011"/>
                  </a:cubicBezTo>
                  <a:cubicBezTo>
                    <a:pt x="3700" y="2031"/>
                    <a:pt x="3719" y="2038"/>
                    <a:pt x="3753" y="2051"/>
                  </a:cubicBezTo>
                  <a:cubicBezTo>
                    <a:pt x="3719" y="2084"/>
                    <a:pt x="3733" y="2110"/>
                    <a:pt x="3713" y="2150"/>
                  </a:cubicBezTo>
                  <a:lnTo>
                    <a:pt x="3713" y="2150"/>
                  </a:lnTo>
                  <a:cubicBezTo>
                    <a:pt x="3713" y="2150"/>
                    <a:pt x="3713" y="2150"/>
                    <a:pt x="3706" y="2150"/>
                  </a:cubicBezTo>
                  <a:cubicBezTo>
                    <a:pt x="3673" y="2150"/>
                    <a:pt x="3660" y="2176"/>
                    <a:pt x="3627" y="2183"/>
                  </a:cubicBezTo>
                  <a:cubicBezTo>
                    <a:pt x="3607" y="2189"/>
                    <a:pt x="3581" y="2196"/>
                    <a:pt x="3581" y="2216"/>
                  </a:cubicBezTo>
                  <a:cubicBezTo>
                    <a:pt x="3581" y="2255"/>
                    <a:pt x="3601" y="2275"/>
                    <a:pt x="3601" y="2321"/>
                  </a:cubicBezTo>
                  <a:cubicBezTo>
                    <a:pt x="3673" y="2275"/>
                    <a:pt x="3726" y="2262"/>
                    <a:pt x="3799" y="2222"/>
                  </a:cubicBezTo>
                  <a:cubicBezTo>
                    <a:pt x="3871" y="2189"/>
                    <a:pt x="3898" y="2117"/>
                    <a:pt x="3983" y="2110"/>
                  </a:cubicBezTo>
                  <a:cubicBezTo>
                    <a:pt x="4062" y="2110"/>
                    <a:pt x="4115" y="2064"/>
                    <a:pt x="4161" y="1998"/>
                  </a:cubicBezTo>
                  <a:cubicBezTo>
                    <a:pt x="4201" y="1932"/>
                    <a:pt x="4194" y="1827"/>
                    <a:pt x="4267" y="1827"/>
                  </a:cubicBezTo>
                  <a:cubicBezTo>
                    <a:pt x="4293" y="1827"/>
                    <a:pt x="4287" y="1860"/>
                    <a:pt x="4287" y="1879"/>
                  </a:cubicBezTo>
                  <a:cubicBezTo>
                    <a:pt x="4287" y="1939"/>
                    <a:pt x="4287" y="1972"/>
                    <a:pt x="4287" y="2025"/>
                  </a:cubicBezTo>
                  <a:cubicBezTo>
                    <a:pt x="4320" y="2031"/>
                    <a:pt x="4340" y="2038"/>
                    <a:pt x="4372" y="2038"/>
                  </a:cubicBezTo>
                  <a:cubicBezTo>
                    <a:pt x="4392" y="2038"/>
                    <a:pt x="4392" y="2011"/>
                    <a:pt x="4399" y="1998"/>
                  </a:cubicBezTo>
                  <a:cubicBezTo>
                    <a:pt x="4405" y="1959"/>
                    <a:pt x="4412" y="1939"/>
                    <a:pt x="4419" y="1899"/>
                  </a:cubicBezTo>
                  <a:cubicBezTo>
                    <a:pt x="4425" y="1840"/>
                    <a:pt x="4425" y="1800"/>
                    <a:pt x="4445" y="1748"/>
                  </a:cubicBezTo>
                  <a:cubicBezTo>
                    <a:pt x="4458" y="1715"/>
                    <a:pt x="4458" y="1688"/>
                    <a:pt x="4485" y="1668"/>
                  </a:cubicBezTo>
                  <a:cubicBezTo>
                    <a:pt x="4551" y="1616"/>
                    <a:pt x="4603" y="1616"/>
                    <a:pt x="4683" y="1616"/>
                  </a:cubicBezTo>
                  <a:cubicBezTo>
                    <a:pt x="4755" y="1616"/>
                    <a:pt x="4795" y="1649"/>
                    <a:pt x="4867" y="1649"/>
                  </a:cubicBezTo>
                  <a:cubicBezTo>
                    <a:pt x="4979" y="1649"/>
                    <a:pt x="5025" y="1569"/>
                    <a:pt x="5144" y="1569"/>
                  </a:cubicBezTo>
                  <a:cubicBezTo>
                    <a:pt x="5190" y="1569"/>
                    <a:pt x="5217" y="1596"/>
                    <a:pt x="5263" y="1616"/>
                  </a:cubicBezTo>
                  <a:cubicBezTo>
                    <a:pt x="5296" y="1629"/>
                    <a:pt x="5316" y="1629"/>
                    <a:pt x="5355" y="1635"/>
                  </a:cubicBezTo>
                  <a:cubicBezTo>
                    <a:pt x="5382" y="1642"/>
                    <a:pt x="5395" y="1649"/>
                    <a:pt x="5421" y="1655"/>
                  </a:cubicBezTo>
                  <a:cubicBezTo>
                    <a:pt x="5461" y="1662"/>
                    <a:pt x="5507" y="1675"/>
                    <a:pt x="5507" y="1715"/>
                  </a:cubicBezTo>
                  <a:cubicBezTo>
                    <a:pt x="5507" y="1741"/>
                    <a:pt x="5481" y="1748"/>
                    <a:pt x="5474" y="1774"/>
                  </a:cubicBezTo>
                  <a:cubicBezTo>
                    <a:pt x="5454" y="1807"/>
                    <a:pt x="5448" y="1827"/>
                    <a:pt x="5448" y="1866"/>
                  </a:cubicBezTo>
                  <a:cubicBezTo>
                    <a:pt x="5448" y="1906"/>
                    <a:pt x="5448" y="1932"/>
                    <a:pt x="5448" y="1972"/>
                  </a:cubicBezTo>
                  <a:cubicBezTo>
                    <a:pt x="5421" y="1998"/>
                    <a:pt x="5415" y="2025"/>
                    <a:pt x="5401" y="2051"/>
                  </a:cubicBezTo>
                  <a:cubicBezTo>
                    <a:pt x="5342" y="2163"/>
                    <a:pt x="5289" y="2262"/>
                    <a:pt x="5164" y="2269"/>
                  </a:cubicBezTo>
                  <a:cubicBezTo>
                    <a:pt x="4999" y="2282"/>
                    <a:pt x="4913" y="2354"/>
                    <a:pt x="4748" y="2354"/>
                  </a:cubicBezTo>
                  <a:cubicBezTo>
                    <a:pt x="4683" y="2354"/>
                    <a:pt x="4650" y="2334"/>
                    <a:pt x="4584" y="2334"/>
                  </a:cubicBezTo>
                  <a:cubicBezTo>
                    <a:pt x="4531" y="2334"/>
                    <a:pt x="4498" y="2348"/>
                    <a:pt x="4445" y="2354"/>
                  </a:cubicBezTo>
                  <a:cubicBezTo>
                    <a:pt x="4399" y="2361"/>
                    <a:pt x="4372" y="2348"/>
                    <a:pt x="4333" y="2361"/>
                  </a:cubicBezTo>
                  <a:cubicBezTo>
                    <a:pt x="4346" y="2387"/>
                    <a:pt x="4372" y="2394"/>
                    <a:pt x="4405" y="2401"/>
                  </a:cubicBezTo>
                  <a:cubicBezTo>
                    <a:pt x="4452" y="2420"/>
                    <a:pt x="4478" y="2440"/>
                    <a:pt x="4531" y="2440"/>
                  </a:cubicBezTo>
                  <a:cubicBezTo>
                    <a:pt x="4557" y="2440"/>
                    <a:pt x="4570" y="2440"/>
                    <a:pt x="4597" y="2440"/>
                  </a:cubicBezTo>
                  <a:lnTo>
                    <a:pt x="4597" y="2440"/>
                  </a:lnTo>
                  <a:cubicBezTo>
                    <a:pt x="5045" y="2374"/>
                    <a:pt x="5045" y="2374"/>
                    <a:pt x="5045" y="2374"/>
                  </a:cubicBezTo>
                  <a:lnTo>
                    <a:pt x="5045" y="2374"/>
                  </a:lnTo>
                  <a:cubicBezTo>
                    <a:pt x="5045" y="2394"/>
                    <a:pt x="5045" y="2401"/>
                    <a:pt x="5045" y="2420"/>
                  </a:cubicBezTo>
                  <a:cubicBezTo>
                    <a:pt x="5045" y="2493"/>
                    <a:pt x="5006" y="2526"/>
                    <a:pt x="4973" y="2592"/>
                  </a:cubicBezTo>
                  <a:cubicBezTo>
                    <a:pt x="4946" y="2645"/>
                    <a:pt x="4946" y="2684"/>
                    <a:pt x="4946" y="2744"/>
                  </a:cubicBezTo>
                  <a:cubicBezTo>
                    <a:pt x="4946" y="2757"/>
                    <a:pt x="4953" y="2763"/>
                    <a:pt x="4959" y="2776"/>
                  </a:cubicBezTo>
                  <a:cubicBezTo>
                    <a:pt x="4979" y="2750"/>
                    <a:pt x="4979" y="2724"/>
                    <a:pt x="4993" y="2697"/>
                  </a:cubicBezTo>
                  <a:cubicBezTo>
                    <a:pt x="5012" y="2658"/>
                    <a:pt x="5025" y="2631"/>
                    <a:pt x="5052" y="2598"/>
                  </a:cubicBezTo>
                  <a:cubicBezTo>
                    <a:pt x="5078" y="2552"/>
                    <a:pt x="5091" y="2526"/>
                    <a:pt x="5118" y="2473"/>
                  </a:cubicBezTo>
                  <a:cubicBezTo>
                    <a:pt x="5184" y="2381"/>
                    <a:pt x="5243" y="2348"/>
                    <a:pt x="5336" y="2275"/>
                  </a:cubicBezTo>
                  <a:cubicBezTo>
                    <a:pt x="5355" y="2295"/>
                    <a:pt x="5355" y="2321"/>
                    <a:pt x="5382" y="2328"/>
                  </a:cubicBezTo>
                  <a:cubicBezTo>
                    <a:pt x="5434" y="2341"/>
                    <a:pt x="5467" y="2348"/>
                    <a:pt x="5520" y="2348"/>
                  </a:cubicBezTo>
                  <a:cubicBezTo>
                    <a:pt x="5540" y="2348"/>
                    <a:pt x="5540" y="2321"/>
                    <a:pt x="5540" y="2302"/>
                  </a:cubicBezTo>
                  <a:cubicBezTo>
                    <a:pt x="5540" y="2269"/>
                    <a:pt x="5540" y="2249"/>
                    <a:pt x="5540" y="2216"/>
                  </a:cubicBezTo>
                  <a:cubicBezTo>
                    <a:pt x="5540" y="2176"/>
                    <a:pt x="5573" y="2163"/>
                    <a:pt x="5573" y="2123"/>
                  </a:cubicBezTo>
                  <a:cubicBezTo>
                    <a:pt x="5573" y="2084"/>
                    <a:pt x="5573" y="2058"/>
                    <a:pt x="5573" y="2018"/>
                  </a:cubicBezTo>
                  <a:cubicBezTo>
                    <a:pt x="5573" y="1992"/>
                    <a:pt x="5599" y="1985"/>
                    <a:pt x="5619" y="1978"/>
                  </a:cubicBezTo>
                  <a:cubicBezTo>
                    <a:pt x="5659" y="1952"/>
                    <a:pt x="5679" y="1932"/>
                    <a:pt x="5711" y="1893"/>
                  </a:cubicBezTo>
                  <a:cubicBezTo>
                    <a:pt x="5718" y="1893"/>
                    <a:pt x="5718" y="1899"/>
                    <a:pt x="5725" y="1899"/>
                  </a:cubicBezTo>
                  <a:cubicBezTo>
                    <a:pt x="5791" y="1899"/>
                    <a:pt x="5830" y="1879"/>
                    <a:pt x="5896" y="1879"/>
                  </a:cubicBezTo>
                  <a:cubicBezTo>
                    <a:pt x="5942" y="1879"/>
                    <a:pt x="5962" y="1879"/>
                    <a:pt x="6008" y="1886"/>
                  </a:cubicBezTo>
                  <a:cubicBezTo>
                    <a:pt x="6041" y="1893"/>
                    <a:pt x="6048" y="1919"/>
                    <a:pt x="6081" y="1932"/>
                  </a:cubicBezTo>
                  <a:cubicBezTo>
                    <a:pt x="6153" y="1959"/>
                    <a:pt x="6206" y="1959"/>
                    <a:pt x="6285" y="1965"/>
                  </a:cubicBezTo>
                  <a:cubicBezTo>
                    <a:pt x="6378" y="1978"/>
                    <a:pt x="6424" y="2018"/>
                    <a:pt x="6516" y="2025"/>
                  </a:cubicBezTo>
                  <a:cubicBezTo>
                    <a:pt x="6595" y="2064"/>
                    <a:pt x="6648" y="2077"/>
                    <a:pt x="6721" y="2130"/>
                  </a:cubicBezTo>
                  <a:cubicBezTo>
                    <a:pt x="6727" y="2130"/>
                    <a:pt x="6734" y="2137"/>
                    <a:pt x="6740" y="2137"/>
                  </a:cubicBezTo>
                  <a:close/>
                </a:path>
              </a:pathLst>
            </a:custGeom>
            <a:grpFill/>
            <a:ln w="28575" cap="flat" cmpd="sng">
              <a:solidFill>
                <a:srgbClr val="000000"/>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169" name="Freeform 31"/>
            <p:cNvSpPr>
              <a:spLocks noChangeArrowheads="1"/>
            </p:cNvSpPr>
            <p:nvPr/>
          </p:nvSpPr>
          <p:spPr bwMode="auto">
            <a:xfrm>
              <a:off x="6029727" y="3832220"/>
              <a:ext cx="2427130" cy="2341563"/>
            </a:xfrm>
            <a:custGeom>
              <a:avLst/>
              <a:gdLst>
                <a:gd name="T0" fmla="*/ 4340 w 6741"/>
                <a:gd name="T1" fmla="*/ 1609 h 6504"/>
                <a:gd name="T2" fmla="*/ 4260 w 6741"/>
                <a:gd name="T3" fmla="*/ 1629 h 6504"/>
                <a:gd name="T4" fmla="*/ 4379 w 6741"/>
                <a:gd name="T5" fmla="*/ 1457 h 6504"/>
                <a:gd name="T6" fmla="*/ 4208 w 6741"/>
                <a:gd name="T7" fmla="*/ 1629 h 6504"/>
                <a:gd name="T8" fmla="*/ 4379 w 6741"/>
                <a:gd name="T9" fmla="*/ 1457 h 6504"/>
                <a:gd name="T10" fmla="*/ 4854 w 6741"/>
                <a:gd name="T11" fmla="*/ 1523 h 6504"/>
                <a:gd name="T12" fmla="*/ 4920 w 6741"/>
                <a:gd name="T13" fmla="*/ 1471 h 6504"/>
                <a:gd name="T14" fmla="*/ 4788 w 6741"/>
                <a:gd name="T15" fmla="*/ 1378 h 6504"/>
                <a:gd name="T16" fmla="*/ 4551 w 6741"/>
                <a:gd name="T17" fmla="*/ 1240 h 6504"/>
                <a:gd name="T18" fmla="*/ 4557 w 6741"/>
                <a:gd name="T19" fmla="*/ 1477 h 6504"/>
                <a:gd name="T20" fmla="*/ 4775 w 6741"/>
                <a:gd name="T21" fmla="*/ 1523 h 6504"/>
                <a:gd name="T22" fmla="*/ 6740 w 6741"/>
                <a:gd name="T23" fmla="*/ 2137 h 6504"/>
                <a:gd name="T24" fmla="*/ 6655 w 6741"/>
                <a:gd name="T25" fmla="*/ 2585 h 6504"/>
                <a:gd name="T26" fmla="*/ 6391 w 6741"/>
                <a:gd name="T27" fmla="*/ 3054 h 6504"/>
                <a:gd name="T28" fmla="*/ 6298 w 6741"/>
                <a:gd name="T29" fmla="*/ 3337 h 6504"/>
                <a:gd name="T30" fmla="*/ 6048 w 6741"/>
                <a:gd name="T31" fmla="*/ 3667 h 6504"/>
                <a:gd name="T32" fmla="*/ 5817 w 6741"/>
                <a:gd name="T33" fmla="*/ 3871 h 6504"/>
                <a:gd name="T34" fmla="*/ 5408 w 6741"/>
                <a:gd name="T35" fmla="*/ 4241 h 6504"/>
                <a:gd name="T36" fmla="*/ 5487 w 6741"/>
                <a:gd name="T37" fmla="*/ 4551 h 6504"/>
                <a:gd name="T38" fmla="*/ 5349 w 6741"/>
                <a:gd name="T39" fmla="*/ 4933 h 6504"/>
                <a:gd name="T40" fmla="*/ 5190 w 6741"/>
                <a:gd name="T41" fmla="*/ 5118 h 6504"/>
                <a:gd name="T42" fmla="*/ 4999 w 6741"/>
                <a:gd name="T43" fmla="*/ 5639 h 6504"/>
                <a:gd name="T44" fmla="*/ 4874 w 6741"/>
                <a:gd name="T45" fmla="*/ 5942 h 6504"/>
                <a:gd name="T46" fmla="*/ 4452 w 6741"/>
                <a:gd name="T47" fmla="*/ 6503 h 6504"/>
                <a:gd name="T48" fmla="*/ 1280 w 6741"/>
                <a:gd name="T49" fmla="*/ 6015 h 6504"/>
                <a:gd name="T50" fmla="*/ 930 w 6741"/>
                <a:gd name="T51" fmla="*/ 5527 h 6504"/>
                <a:gd name="T52" fmla="*/ 805 w 6741"/>
                <a:gd name="T53" fmla="*/ 5118 h 6504"/>
                <a:gd name="T54" fmla="*/ 785 w 6741"/>
                <a:gd name="T55" fmla="*/ 4828 h 6504"/>
                <a:gd name="T56" fmla="*/ 957 w 6741"/>
                <a:gd name="T57" fmla="*/ 4663 h 6504"/>
                <a:gd name="T58" fmla="*/ 1207 w 6741"/>
                <a:gd name="T59" fmla="*/ 2308 h 6504"/>
                <a:gd name="T60" fmla="*/ 759 w 6741"/>
                <a:gd name="T61" fmla="*/ 2170 h 6504"/>
                <a:gd name="T62" fmla="*/ 396 w 6741"/>
                <a:gd name="T63" fmla="*/ 1978 h 6504"/>
                <a:gd name="T64" fmla="*/ 198 w 6741"/>
                <a:gd name="T65" fmla="*/ 1695 h 6504"/>
                <a:gd name="T66" fmla="*/ 40 w 6741"/>
                <a:gd name="T67" fmla="*/ 1372 h 6504"/>
                <a:gd name="T68" fmla="*/ 7 w 6741"/>
                <a:gd name="T69" fmla="*/ 666 h 6504"/>
                <a:gd name="T70" fmla="*/ 528 w 6741"/>
                <a:gd name="T71" fmla="*/ 587 h 6504"/>
                <a:gd name="T72" fmla="*/ 845 w 6741"/>
                <a:gd name="T73" fmla="*/ 488 h 6504"/>
                <a:gd name="T74" fmla="*/ 1247 w 6741"/>
                <a:gd name="T75" fmla="*/ 415 h 6504"/>
                <a:gd name="T76" fmla="*/ 1432 w 6741"/>
                <a:gd name="T77" fmla="*/ 343 h 6504"/>
                <a:gd name="T78" fmla="*/ 1702 w 6741"/>
                <a:gd name="T79" fmla="*/ 323 h 6504"/>
                <a:gd name="T80" fmla="*/ 1940 w 6741"/>
                <a:gd name="T81" fmla="*/ 66 h 6504"/>
                <a:gd name="T82" fmla="*/ 2367 w 6741"/>
                <a:gd name="T83" fmla="*/ 138 h 6504"/>
                <a:gd name="T84" fmla="*/ 2347 w 6741"/>
                <a:gd name="T85" fmla="*/ 409 h 6504"/>
                <a:gd name="T86" fmla="*/ 2710 w 6741"/>
                <a:gd name="T87" fmla="*/ 870 h 6504"/>
                <a:gd name="T88" fmla="*/ 3027 w 6741"/>
                <a:gd name="T89" fmla="*/ 1101 h 6504"/>
                <a:gd name="T90" fmla="*/ 3311 w 6741"/>
                <a:gd name="T91" fmla="*/ 1583 h 6504"/>
                <a:gd name="T92" fmla="*/ 3555 w 6741"/>
                <a:gd name="T93" fmla="*/ 1906 h 6504"/>
                <a:gd name="T94" fmla="*/ 3713 w 6741"/>
                <a:gd name="T95" fmla="*/ 2150 h 6504"/>
                <a:gd name="T96" fmla="*/ 3601 w 6741"/>
                <a:gd name="T97" fmla="*/ 2321 h 6504"/>
                <a:gd name="T98" fmla="*/ 4267 w 6741"/>
                <a:gd name="T99" fmla="*/ 1827 h 6504"/>
                <a:gd name="T100" fmla="*/ 4399 w 6741"/>
                <a:gd name="T101" fmla="*/ 1998 h 6504"/>
                <a:gd name="T102" fmla="*/ 4683 w 6741"/>
                <a:gd name="T103" fmla="*/ 1616 h 6504"/>
                <a:gd name="T104" fmla="*/ 5355 w 6741"/>
                <a:gd name="T105" fmla="*/ 1635 h 6504"/>
                <a:gd name="T106" fmla="*/ 5448 w 6741"/>
                <a:gd name="T107" fmla="*/ 1866 h 6504"/>
                <a:gd name="T108" fmla="*/ 4748 w 6741"/>
                <a:gd name="T109" fmla="*/ 2354 h 6504"/>
                <a:gd name="T110" fmla="*/ 4405 w 6741"/>
                <a:gd name="T111" fmla="*/ 2401 h 6504"/>
                <a:gd name="T112" fmla="*/ 5045 w 6741"/>
                <a:gd name="T113" fmla="*/ 2374 h 6504"/>
                <a:gd name="T114" fmla="*/ 4946 w 6741"/>
                <a:gd name="T115" fmla="*/ 2744 h 6504"/>
                <a:gd name="T116" fmla="*/ 5118 w 6741"/>
                <a:gd name="T117" fmla="*/ 2473 h 6504"/>
                <a:gd name="T118" fmla="*/ 5540 w 6741"/>
                <a:gd name="T119" fmla="*/ 2302 h 6504"/>
                <a:gd name="T120" fmla="*/ 5619 w 6741"/>
                <a:gd name="T121" fmla="*/ 1978 h 6504"/>
                <a:gd name="T122" fmla="*/ 6008 w 6741"/>
                <a:gd name="T123" fmla="*/ 1886 h 6504"/>
                <a:gd name="T124" fmla="*/ 6721 w 6741"/>
                <a:gd name="T125" fmla="*/ 2130 h 6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741" h="6504">
                  <a:moveTo>
                    <a:pt x="4353" y="1655"/>
                  </a:moveTo>
                  <a:lnTo>
                    <a:pt x="4353" y="1655"/>
                  </a:lnTo>
                  <a:cubicBezTo>
                    <a:pt x="4353" y="1616"/>
                    <a:pt x="4353" y="1616"/>
                    <a:pt x="4353" y="1616"/>
                  </a:cubicBezTo>
                  <a:cubicBezTo>
                    <a:pt x="4340" y="1609"/>
                    <a:pt x="4340" y="1609"/>
                    <a:pt x="4340" y="1609"/>
                  </a:cubicBezTo>
                  <a:cubicBezTo>
                    <a:pt x="4333" y="1596"/>
                    <a:pt x="4333" y="1596"/>
                    <a:pt x="4333" y="1596"/>
                  </a:cubicBezTo>
                  <a:lnTo>
                    <a:pt x="4333" y="1596"/>
                  </a:lnTo>
                  <a:cubicBezTo>
                    <a:pt x="4326" y="1596"/>
                    <a:pt x="4320" y="1589"/>
                    <a:pt x="4313" y="1589"/>
                  </a:cubicBezTo>
                  <a:cubicBezTo>
                    <a:pt x="4287" y="1589"/>
                    <a:pt x="4280" y="1616"/>
                    <a:pt x="4260" y="1629"/>
                  </a:cubicBezTo>
                  <a:cubicBezTo>
                    <a:pt x="4227" y="1655"/>
                    <a:pt x="4208" y="1668"/>
                    <a:pt x="4188" y="1708"/>
                  </a:cubicBezTo>
                  <a:cubicBezTo>
                    <a:pt x="4194" y="1708"/>
                    <a:pt x="4201" y="1708"/>
                    <a:pt x="4208" y="1708"/>
                  </a:cubicBezTo>
                  <a:cubicBezTo>
                    <a:pt x="4267" y="1708"/>
                    <a:pt x="4300" y="1688"/>
                    <a:pt x="4353" y="1655"/>
                  </a:cubicBezTo>
                  <a:close/>
                  <a:moveTo>
                    <a:pt x="4379" y="1457"/>
                  </a:moveTo>
                  <a:lnTo>
                    <a:pt x="4379" y="1457"/>
                  </a:lnTo>
                  <a:cubicBezTo>
                    <a:pt x="4333" y="1457"/>
                    <a:pt x="4307" y="1471"/>
                    <a:pt x="4260" y="1504"/>
                  </a:cubicBezTo>
                  <a:cubicBezTo>
                    <a:pt x="4221" y="1536"/>
                    <a:pt x="4175" y="1556"/>
                    <a:pt x="4175" y="1609"/>
                  </a:cubicBezTo>
                  <a:cubicBezTo>
                    <a:pt x="4175" y="1622"/>
                    <a:pt x="4188" y="1629"/>
                    <a:pt x="4208" y="1629"/>
                  </a:cubicBezTo>
                  <a:cubicBezTo>
                    <a:pt x="4227" y="1629"/>
                    <a:pt x="4227" y="1609"/>
                    <a:pt x="4241" y="1596"/>
                  </a:cubicBezTo>
                  <a:cubicBezTo>
                    <a:pt x="4273" y="1563"/>
                    <a:pt x="4293" y="1550"/>
                    <a:pt x="4333" y="1536"/>
                  </a:cubicBezTo>
                  <a:cubicBezTo>
                    <a:pt x="4372" y="1523"/>
                    <a:pt x="4432" y="1530"/>
                    <a:pt x="4432" y="1484"/>
                  </a:cubicBezTo>
                  <a:cubicBezTo>
                    <a:pt x="4432" y="1464"/>
                    <a:pt x="4399" y="1457"/>
                    <a:pt x="4379" y="1457"/>
                  </a:cubicBezTo>
                  <a:close/>
                  <a:moveTo>
                    <a:pt x="4920" y="1471"/>
                  </a:moveTo>
                  <a:lnTo>
                    <a:pt x="4920" y="1471"/>
                  </a:lnTo>
                  <a:cubicBezTo>
                    <a:pt x="4894" y="1471"/>
                    <a:pt x="4887" y="1490"/>
                    <a:pt x="4874" y="1504"/>
                  </a:cubicBezTo>
                  <a:cubicBezTo>
                    <a:pt x="4867" y="1510"/>
                    <a:pt x="4854" y="1517"/>
                    <a:pt x="4854" y="1523"/>
                  </a:cubicBezTo>
                  <a:cubicBezTo>
                    <a:pt x="4854" y="1556"/>
                    <a:pt x="4887" y="1583"/>
                    <a:pt x="4920" y="1583"/>
                  </a:cubicBezTo>
                  <a:cubicBezTo>
                    <a:pt x="4940" y="1583"/>
                    <a:pt x="4953" y="1563"/>
                    <a:pt x="4973" y="1550"/>
                  </a:cubicBezTo>
                  <a:cubicBezTo>
                    <a:pt x="4986" y="1550"/>
                    <a:pt x="4999" y="1543"/>
                    <a:pt x="4999" y="1523"/>
                  </a:cubicBezTo>
                  <a:cubicBezTo>
                    <a:pt x="4999" y="1484"/>
                    <a:pt x="4959" y="1471"/>
                    <a:pt x="4920" y="1471"/>
                  </a:cubicBezTo>
                  <a:close/>
                  <a:moveTo>
                    <a:pt x="4801" y="1523"/>
                  </a:moveTo>
                  <a:lnTo>
                    <a:pt x="4801" y="1523"/>
                  </a:lnTo>
                  <a:cubicBezTo>
                    <a:pt x="4801" y="1490"/>
                    <a:pt x="4801" y="1471"/>
                    <a:pt x="4801" y="1444"/>
                  </a:cubicBezTo>
                  <a:cubicBezTo>
                    <a:pt x="4801" y="1418"/>
                    <a:pt x="4808" y="1398"/>
                    <a:pt x="4788" y="1378"/>
                  </a:cubicBezTo>
                  <a:cubicBezTo>
                    <a:pt x="4768" y="1352"/>
                    <a:pt x="4742" y="1358"/>
                    <a:pt x="4709" y="1345"/>
                  </a:cubicBezTo>
                  <a:cubicBezTo>
                    <a:pt x="4669" y="1325"/>
                    <a:pt x="4650" y="1292"/>
                    <a:pt x="4610" y="1273"/>
                  </a:cubicBezTo>
                  <a:lnTo>
                    <a:pt x="4610" y="1273"/>
                  </a:lnTo>
                  <a:cubicBezTo>
                    <a:pt x="4590" y="1260"/>
                    <a:pt x="4577" y="1240"/>
                    <a:pt x="4551" y="1240"/>
                  </a:cubicBezTo>
                  <a:cubicBezTo>
                    <a:pt x="4531" y="1240"/>
                    <a:pt x="4531" y="1260"/>
                    <a:pt x="4524" y="1279"/>
                  </a:cubicBezTo>
                  <a:cubicBezTo>
                    <a:pt x="4511" y="1299"/>
                    <a:pt x="4485" y="1306"/>
                    <a:pt x="4485" y="1325"/>
                  </a:cubicBezTo>
                  <a:cubicBezTo>
                    <a:pt x="4485" y="1358"/>
                    <a:pt x="4518" y="1372"/>
                    <a:pt x="4524" y="1398"/>
                  </a:cubicBezTo>
                  <a:cubicBezTo>
                    <a:pt x="4537" y="1424"/>
                    <a:pt x="4537" y="1451"/>
                    <a:pt x="4557" y="1477"/>
                  </a:cubicBezTo>
                  <a:cubicBezTo>
                    <a:pt x="4590" y="1504"/>
                    <a:pt x="4623" y="1490"/>
                    <a:pt x="4669" y="1504"/>
                  </a:cubicBezTo>
                  <a:cubicBezTo>
                    <a:pt x="4709" y="1510"/>
                    <a:pt x="4735" y="1517"/>
                    <a:pt x="4775" y="1523"/>
                  </a:cubicBezTo>
                  <a:cubicBezTo>
                    <a:pt x="4801" y="1523"/>
                    <a:pt x="4801" y="1523"/>
                    <a:pt x="4801" y="1523"/>
                  </a:cubicBezTo>
                  <a:close/>
                  <a:moveTo>
                    <a:pt x="4775" y="1523"/>
                  </a:moveTo>
                  <a:lnTo>
                    <a:pt x="4775" y="1523"/>
                  </a:lnTo>
                  <a:cubicBezTo>
                    <a:pt x="4801" y="1523"/>
                    <a:pt x="4801" y="1523"/>
                    <a:pt x="4801" y="1523"/>
                  </a:cubicBezTo>
                  <a:lnTo>
                    <a:pt x="6740" y="2137"/>
                  </a:lnTo>
                  <a:lnTo>
                    <a:pt x="6740" y="2137"/>
                  </a:lnTo>
                  <a:cubicBezTo>
                    <a:pt x="6708" y="2236"/>
                    <a:pt x="6701" y="2288"/>
                    <a:pt x="6668" y="2381"/>
                  </a:cubicBezTo>
                  <a:cubicBezTo>
                    <a:pt x="6648" y="2420"/>
                    <a:pt x="6609" y="2433"/>
                    <a:pt x="6609" y="2480"/>
                  </a:cubicBezTo>
                  <a:cubicBezTo>
                    <a:pt x="6609" y="2506"/>
                    <a:pt x="6641" y="2506"/>
                    <a:pt x="6648" y="2532"/>
                  </a:cubicBezTo>
                  <a:cubicBezTo>
                    <a:pt x="6661" y="2552"/>
                    <a:pt x="6655" y="2565"/>
                    <a:pt x="6655" y="2585"/>
                  </a:cubicBezTo>
                  <a:cubicBezTo>
                    <a:pt x="6655" y="2645"/>
                    <a:pt x="6615" y="2664"/>
                    <a:pt x="6595" y="2717"/>
                  </a:cubicBezTo>
                  <a:cubicBezTo>
                    <a:pt x="6556" y="2790"/>
                    <a:pt x="6562" y="2849"/>
                    <a:pt x="6516" y="2915"/>
                  </a:cubicBezTo>
                  <a:cubicBezTo>
                    <a:pt x="6490" y="2948"/>
                    <a:pt x="6457" y="2948"/>
                    <a:pt x="6424" y="2974"/>
                  </a:cubicBezTo>
                  <a:cubicBezTo>
                    <a:pt x="6397" y="2994"/>
                    <a:pt x="6404" y="3020"/>
                    <a:pt x="6391" y="3054"/>
                  </a:cubicBezTo>
                  <a:cubicBezTo>
                    <a:pt x="6371" y="3086"/>
                    <a:pt x="6365" y="3113"/>
                    <a:pt x="6351" y="3152"/>
                  </a:cubicBezTo>
                  <a:cubicBezTo>
                    <a:pt x="6338" y="3185"/>
                    <a:pt x="6338" y="3205"/>
                    <a:pt x="6325" y="3238"/>
                  </a:cubicBezTo>
                  <a:cubicBezTo>
                    <a:pt x="6312" y="3265"/>
                    <a:pt x="6292" y="3271"/>
                    <a:pt x="6292" y="3298"/>
                  </a:cubicBezTo>
                  <a:cubicBezTo>
                    <a:pt x="6292" y="3311"/>
                    <a:pt x="6298" y="3317"/>
                    <a:pt x="6298" y="3337"/>
                  </a:cubicBezTo>
                  <a:cubicBezTo>
                    <a:pt x="6298" y="3377"/>
                    <a:pt x="6252" y="3390"/>
                    <a:pt x="6226" y="3423"/>
                  </a:cubicBezTo>
                  <a:cubicBezTo>
                    <a:pt x="6206" y="3449"/>
                    <a:pt x="6199" y="3469"/>
                    <a:pt x="6186" y="3502"/>
                  </a:cubicBezTo>
                  <a:cubicBezTo>
                    <a:pt x="6153" y="3561"/>
                    <a:pt x="6160" y="3614"/>
                    <a:pt x="6101" y="3654"/>
                  </a:cubicBezTo>
                  <a:cubicBezTo>
                    <a:pt x="6081" y="3660"/>
                    <a:pt x="6068" y="3660"/>
                    <a:pt x="6048" y="3667"/>
                  </a:cubicBezTo>
                  <a:cubicBezTo>
                    <a:pt x="6008" y="3687"/>
                    <a:pt x="6002" y="3720"/>
                    <a:pt x="5975" y="3746"/>
                  </a:cubicBezTo>
                  <a:cubicBezTo>
                    <a:pt x="5955" y="3759"/>
                    <a:pt x="5962" y="3779"/>
                    <a:pt x="5949" y="3792"/>
                  </a:cubicBezTo>
                  <a:cubicBezTo>
                    <a:pt x="5923" y="3819"/>
                    <a:pt x="5909" y="3832"/>
                    <a:pt x="5870" y="3845"/>
                  </a:cubicBezTo>
                  <a:cubicBezTo>
                    <a:pt x="5850" y="3852"/>
                    <a:pt x="5843" y="3871"/>
                    <a:pt x="5817" y="3871"/>
                  </a:cubicBezTo>
                  <a:cubicBezTo>
                    <a:pt x="5804" y="3871"/>
                    <a:pt x="5797" y="3865"/>
                    <a:pt x="5777" y="3865"/>
                  </a:cubicBezTo>
                  <a:cubicBezTo>
                    <a:pt x="5652" y="3865"/>
                    <a:pt x="5580" y="3944"/>
                    <a:pt x="5507" y="4056"/>
                  </a:cubicBezTo>
                  <a:cubicBezTo>
                    <a:pt x="5467" y="4122"/>
                    <a:pt x="5434" y="4162"/>
                    <a:pt x="5408" y="4241"/>
                  </a:cubicBezTo>
                  <a:lnTo>
                    <a:pt x="5408" y="4241"/>
                  </a:lnTo>
                  <a:cubicBezTo>
                    <a:pt x="5408" y="4254"/>
                    <a:pt x="5395" y="4267"/>
                    <a:pt x="5395" y="4280"/>
                  </a:cubicBezTo>
                  <a:cubicBezTo>
                    <a:pt x="5395" y="4300"/>
                    <a:pt x="5428" y="4307"/>
                    <a:pt x="5441" y="4326"/>
                  </a:cubicBezTo>
                  <a:cubicBezTo>
                    <a:pt x="5487" y="4379"/>
                    <a:pt x="5533" y="4419"/>
                    <a:pt x="5533" y="4491"/>
                  </a:cubicBezTo>
                  <a:cubicBezTo>
                    <a:pt x="5533" y="4518"/>
                    <a:pt x="5500" y="4524"/>
                    <a:pt x="5487" y="4551"/>
                  </a:cubicBezTo>
                  <a:cubicBezTo>
                    <a:pt x="5474" y="4584"/>
                    <a:pt x="5487" y="4610"/>
                    <a:pt x="5481" y="4643"/>
                  </a:cubicBezTo>
                  <a:cubicBezTo>
                    <a:pt x="5474" y="4683"/>
                    <a:pt x="5454" y="4696"/>
                    <a:pt x="5448" y="4729"/>
                  </a:cubicBezTo>
                  <a:cubicBezTo>
                    <a:pt x="5441" y="4781"/>
                    <a:pt x="5434" y="4821"/>
                    <a:pt x="5408" y="4867"/>
                  </a:cubicBezTo>
                  <a:cubicBezTo>
                    <a:pt x="5395" y="4900"/>
                    <a:pt x="5382" y="4933"/>
                    <a:pt x="5349" y="4933"/>
                  </a:cubicBezTo>
                  <a:cubicBezTo>
                    <a:pt x="5336" y="4933"/>
                    <a:pt x="5329" y="4913"/>
                    <a:pt x="5316" y="4913"/>
                  </a:cubicBezTo>
                  <a:cubicBezTo>
                    <a:pt x="5276" y="4913"/>
                    <a:pt x="5276" y="4960"/>
                    <a:pt x="5269" y="4993"/>
                  </a:cubicBezTo>
                  <a:cubicBezTo>
                    <a:pt x="5263" y="5025"/>
                    <a:pt x="5250" y="5039"/>
                    <a:pt x="5230" y="5065"/>
                  </a:cubicBezTo>
                  <a:cubicBezTo>
                    <a:pt x="5217" y="5085"/>
                    <a:pt x="5217" y="5105"/>
                    <a:pt x="5190" y="5118"/>
                  </a:cubicBezTo>
                  <a:cubicBezTo>
                    <a:pt x="5144" y="5138"/>
                    <a:pt x="5111" y="5144"/>
                    <a:pt x="5065" y="5171"/>
                  </a:cubicBezTo>
                  <a:cubicBezTo>
                    <a:pt x="5012" y="5217"/>
                    <a:pt x="5012" y="5263"/>
                    <a:pt x="4986" y="5329"/>
                  </a:cubicBezTo>
                  <a:cubicBezTo>
                    <a:pt x="4959" y="5395"/>
                    <a:pt x="4894" y="5421"/>
                    <a:pt x="4894" y="5494"/>
                  </a:cubicBezTo>
                  <a:cubicBezTo>
                    <a:pt x="4894" y="5566"/>
                    <a:pt x="4999" y="5566"/>
                    <a:pt x="4999" y="5639"/>
                  </a:cubicBezTo>
                  <a:cubicBezTo>
                    <a:pt x="4999" y="5685"/>
                    <a:pt x="4999" y="5725"/>
                    <a:pt x="4959" y="5758"/>
                  </a:cubicBezTo>
                  <a:cubicBezTo>
                    <a:pt x="4946" y="5771"/>
                    <a:pt x="4926" y="5784"/>
                    <a:pt x="4926" y="5804"/>
                  </a:cubicBezTo>
                  <a:cubicBezTo>
                    <a:pt x="4926" y="5830"/>
                    <a:pt x="4926" y="5843"/>
                    <a:pt x="4926" y="5870"/>
                  </a:cubicBezTo>
                  <a:cubicBezTo>
                    <a:pt x="4926" y="5909"/>
                    <a:pt x="4894" y="5916"/>
                    <a:pt x="4874" y="5942"/>
                  </a:cubicBezTo>
                  <a:cubicBezTo>
                    <a:pt x="4801" y="6041"/>
                    <a:pt x="4709" y="6048"/>
                    <a:pt x="4643" y="6153"/>
                  </a:cubicBezTo>
                  <a:cubicBezTo>
                    <a:pt x="4603" y="6219"/>
                    <a:pt x="4584" y="6259"/>
                    <a:pt x="4551" y="6332"/>
                  </a:cubicBezTo>
                  <a:cubicBezTo>
                    <a:pt x="4531" y="6364"/>
                    <a:pt x="4511" y="6378"/>
                    <a:pt x="4498" y="6417"/>
                  </a:cubicBezTo>
                  <a:cubicBezTo>
                    <a:pt x="4485" y="6450"/>
                    <a:pt x="4478" y="6477"/>
                    <a:pt x="4452" y="6503"/>
                  </a:cubicBezTo>
                  <a:lnTo>
                    <a:pt x="4452" y="6503"/>
                  </a:lnTo>
                  <a:cubicBezTo>
                    <a:pt x="1399" y="6147"/>
                    <a:pt x="1399" y="6147"/>
                    <a:pt x="1399" y="6147"/>
                  </a:cubicBezTo>
                  <a:cubicBezTo>
                    <a:pt x="1372" y="6140"/>
                    <a:pt x="1379" y="6107"/>
                    <a:pt x="1359" y="6088"/>
                  </a:cubicBezTo>
                  <a:cubicBezTo>
                    <a:pt x="1339" y="6054"/>
                    <a:pt x="1306" y="6048"/>
                    <a:pt x="1280" y="6015"/>
                  </a:cubicBezTo>
                  <a:cubicBezTo>
                    <a:pt x="1234" y="5949"/>
                    <a:pt x="1207" y="5890"/>
                    <a:pt x="1135" y="5876"/>
                  </a:cubicBezTo>
                  <a:cubicBezTo>
                    <a:pt x="1056" y="5863"/>
                    <a:pt x="1043" y="5791"/>
                    <a:pt x="1010" y="5725"/>
                  </a:cubicBezTo>
                  <a:cubicBezTo>
                    <a:pt x="983" y="5672"/>
                    <a:pt x="976" y="5646"/>
                    <a:pt x="957" y="5593"/>
                  </a:cubicBezTo>
                  <a:cubicBezTo>
                    <a:pt x="950" y="5566"/>
                    <a:pt x="930" y="5553"/>
                    <a:pt x="930" y="5527"/>
                  </a:cubicBezTo>
                  <a:cubicBezTo>
                    <a:pt x="930" y="5474"/>
                    <a:pt x="983" y="5454"/>
                    <a:pt x="983" y="5401"/>
                  </a:cubicBezTo>
                  <a:cubicBezTo>
                    <a:pt x="983" y="5336"/>
                    <a:pt x="944" y="5303"/>
                    <a:pt x="911" y="5243"/>
                  </a:cubicBezTo>
                  <a:cubicBezTo>
                    <a:pt x="878" y="5191"/>
                    <a:pt x="845" y="5164"/>
                    <a:pt x="805" y="5118"/>
                  </a:cubicBezTo>
                  <a:lnTo>
                    <a:pt x="805" y="5118"/>
                  </a:lnTo>
                  <a:cubicBezTo>
                    <a:pt x="805" y="5092"/>
                    <a:pt x="799" y="5078"/>
                    <a:pt x="799" y="5052"/>
                  </a:cubicBezTo>
                  <a:cubicBezTo>
                    <a:pt x="799" y="5032"/>
                    <a:pt x="812" y="5019"/>
                    <a:pt x="812" y="4999"/>
                  </a:cubicBezTo>
                  <a:cubicBezTo>
                    <a:pt x="812" y="4973"/>
                    <a:pt x="785" y="4966"/>
                    <a:pt x="785" y="4933"/>
                  </a:cubicBezTo>
                  <a:cubicBezTo>
                    <a:pt x="785" y="4894"/>
                    <a:pt x="785" y="4867"/>
                    <a:pt x="785" y="4828"/>
                  </a:cubicBezTo>
                  <a:cubicBezTo>
                    <a:pt x="785" y="4781"/>
                    <a:pt x="825" y="4768"/>
                    <a:pt x="851" y="4742"/>
                  </a:cubicBezTo>
                  <a:cubicBezTo>
                    <a:pt x="864" y="4735"/>
                    <a:pt x="878" y="4735"/>
                    <a:pt x="884" y="4722"/>
                  </a:cubicBezTo>
                  <a:cubicBezTo>
                    <a:pt x="904" y="4696"/>
                    <a:pt x="897" y="4656"/>
                    <a:pt x="930" y="4656"/>
                  </a:cubicBezTo>
                  <a:cubicBezTo>
                    <a:pt x="944" y="4656"/>
                    <a:pt x="950" y="4663"/>
                    <a:pt x="957" y="4663"/>
                  </a:cubicBezTo>
                  <a:cubicBezTo>
                    <a:pt x="1517" y="2427"/>
                    <a:pt x="1517" y="2427"/>
                    <a:pt x="1517" y="2427"/>
                  </a:cubicBezTo>
                  <a:cubicBezTo>
                    <a:pt x="1465" y="2407"/>
                    <a:pt x="1432" y="2394"/>
                    <a:pt x="1379" y="2381"/>
                  </a:cubicBezTo>
                  <a:cubicBezTo>
                    <a:pt x="1339" y="2381"/>
                    <a:pt x="1319" y="2394"/>
                    <a:pt x="1287" y="2374"/>
                  </a:cubicBezTo>
                  <a:cubicBezTo>
                    <a:pt x="1247" y="2354"/>
                    <a:pt x="1247" y="2321"/>
                    <a:pt x="1207" y="2308"/>
                  </a:cubicBezTo>
                  <a:cubicBezTo>
                    <a:pt x="1161" y="2288"/>
                    <a:pt x="1128" y="2288"/>
                    <a:pt x="1095" y="2255"/>
                  </a:cubicBezTo>
                  <a:cubicBezTo>
                    <a:pt x="1049" y="2229"/>
                    <a:pt x="1036" y="2196"/>
                    <a:pt x="990" y="2176"/>
                  </a:cubicBezTo>
                  <a:cubicBezTo>
                    <a:pt x="944" y="2163"/>
                    <a:pt x="917" y="2183"/>
                    <a:pt x="871" y="2176"/>
                  </a:cubicBezTo>
                  <a:cubicBezTo>
                    <a:pt x="825" y="2176"/>
                    <a:pt x="805" y="2170"/>
                    <a:pt x="759" y="2170"/>
                  </a:cubicBezTo>
                  <a:cubicBezTo>
                    <a:pt x="732" y="2170"/>
                    <a:pt x="719" y="2176"/>
                    <a:pt x="693" y="2176"/>
                  </a:cubicBezTo>
                  <a:cubicBezTo>
                    <a:pt x="647" y="2176"/>
                    <a:pt x="640" y="2137"/>
                    <a:pt x="607" y="2117"/>
                  </a:cubicBezTo>
                  <a:cubicBezTo>
                    <a:pt x="561" y="2077"/>
                    <a:pt x="521" y="2071"/>
                    <a:pt x="475" y="2031"/>
                  </a:cubicBezTo>
                  <a:cubicBezTo>
                    <a:pt x="449" y="2011"/>
                    <a:pt x="422" y="2005"/>
                    <a:pt x="396" y="1978"/>
                  </a:cubicBezTo>
                  <a:cubicBezTo>
                    <a:pt x="383" y="1952"/>
                    <a:pt x="390" y="1932"/>
                    <a:pt x="383" y="1906"/>
                  </a:cubicBezTo>
                  <a:cubicBezTo>
                    <a:pt x="376" y="1879"/>
                    <a:pt x="370" y="1866"/>
                    <a:pt x="370" y="1833"/>
                  </a:cubicBezTo>
                  <a:cubicBezTo>
                    <a:pt x="363" y="1800"/>
                    <a:pt x="324" y="1794"/>
                    <a:pt x="284" y="1787"/>
                  </a:cubicBezTo>
                  <a:cubicBezTo>
                    <a:pt x="238" y="1774"/>
                    <a:pt x="231" y="1734"/>
                    <a:pt x="198" y="1695"/>
                  </a:cubicBezTo>
                  <a:cubicBezTo>
                    <a:pt x="185" y="1675"/>
                    <a:pt x="172" y="1675"/>
                    <a:pt x="159" y="1655"/>
                  </a:cubicBezTo>
                  <a:cubicBezTo>
                    <a:pt x="119" y="1629"/>
                    <a:pt x="113" y="1596"/>
                    <a:pt x="79" y="1563"/>
                  </a:cubicBezTo>
                  <a:cubicBezTo>
                    <a:pt x="53" y="1536"/>
                    <a:pt x="40" y="1523"/>
                    <a:pt x="40" y="1490"/>
                  </a:cubicBezTo>
                  <a:cubicBezTo>
                    <a:pt x="40" y="1444"/>
                    <a:pt x="40" y="1418"/>
                    <a:pt x="40" y="1372"/>
                  </a:cubicBezTo>
                  <a:cubicBezTo>
                    <a:pt x="40" y="1332"/>
                    <a:pt x="27" y="1306"/>
                    <a:pt x="27" y="1266"/>
                  </a:cubicBezTo>
                  <a:cubicBezTo>
                    <a:pt x="0" y="659"/>
                    <a:pt x="0" y="659"/>
                    <a:pt x="0" y="659"/>
                  </a:cubicBezTo>
                  <a:lnTo>
                    <a:pt x="0" y="659"/>
                  </a:lnTo>
                  <a:cubicBezTo>
                    <a:pt x="0" y="666"/>
                    <a:pt x="7" y="666"/>
                    <a:pt x="7" y="666"/>
                  </a:cubicBezTo>
                  <a:cubicBezTo>
                    <a:pt x="40" y="686"/>
                    <a:pt x="60" y="672"/>
                    <a:pt x="93" y="679"/>
                  </a:cubicBezTo>
                  <a:cubicBezTo>
                    <a:pt x="159" y="699"/>
                    <a:pt x="198" y="712"/>
                    <a:pt x="271" y="712"/>
                  </a:cubicBezTo>
                  <a:cubicBezTo>
                    <a:pt x="310" y="712"/>
                    <a:pt x="324" y="679"/>
                    <a:pt x="357" y="653"/>
                  </a:cubicBezTo>
                  <a:cubicBezTo>
                    <a:pt x="409" y="607"/>
                    <a:pt x="456" y="600"/>
                    <a:pt x="528" y="587"/>
                  </a:cubicBezTo>
                  <a:cubicBezTo>
                    <a:pt x="607" y="593"/>
                    <a:pt x="607" y="593"/>
                    <a:pt x="607" y="593"/>
                  </a:cubicBezTo>
                  <a:cubicBezTo>
                    <a:pt x="660" y="593"/>
                    <a:pt x="660" y="593"/>
                    <a:pt x="660" y="593"/>
                  </a:cubicBezTo>
                  <a:cubicBezTo>
                    <a:pt x="660" y="560"/>
                    <a:pt x="667" y="534"/>
                    <a:pt x="700" y="514"/>
                  </a:cubicBezTo>
                  <a:cubicBezTo>
                    <a:pt x="746" y="481"/>
                    <a:pt x="785" y="501"/>
                    <a:pt x="845" y="488"/>
                  </a:cubicBezTo>
                  <a:cubicBezTo>
                    <a:pt x="930" y="468"/>
                    <a:pt x="944" y="356"/>
                    <a:pt x="1036" y="356"/>
                  </a:cubicBezTo>
                  <a:cubicBezTo>
                    <a:pt x="1062" y="356"/>
                    <a:pt x="1082" y="356"/>
                    <a:pt x="1102" y="369"/>
                  </a:cubicBezTo>
                  <a:cubicBezTo>
                    <a:pt x="1115" y="376"/>
                    <a:pt x="1115" y="389"/>
                    <a:pt x="1128" y="395"/>
                  </a:cubicBezTo>
                  <a:cubicBezTo>
                    <a:pt x="1174" y="409"/>
                    <a:pt x="1201" y="415"/>
                    <a:pt x="1247" y="415"/>
                  </a:cubicBezTo>
                  <a:cubicBezTo>
                    <a:pt x="1280" y="415"/>
                    <a:pt x="1293" y="415"/>
                    <a:pt x="1326" y="415"/>
                  </a:cubicBezTo>
                  <a:cubicBezTo>
                    <a:pt x="1339" y="415"/>
                    <a:pt x="1339" y="395"/>
                    <a:pt x="1353" y="389"/>
                  </a:cubicBezTo>
                  <a:cubicBezTo>
                    <a:pt x="1379" y="369"/>
                    <a:pt x="1405" y="363"/>
                    <a:pt x="1432" y="343"/>
                  </a:cubicBezTo>
                  <a:lnTo>
                    <a:pt x="1432" y="343"/>
                  </a:lnTo>
                  <a:cubicBezTo>
                    <a:pt x="1471" y="363"/>
                    <a:pt x="1504" y="369"/>
                    <a:pt x="1550" y="382"/>
                  </a:cubicBezTo>
                  <a:cubicBezTo>
                    <a:pt x="1597" y="395"/>
                    <a:pt x="1623" y="409"/>
                    <a:pt x="1669" y="409"/>
                  </a:cubicBezTo>
                  <a:cubicBezTo>
                    <a:pt x="1702" y="409"/>
                    <a:pt x="1729" y="382"/>
                    <a:pt x="1729" y="349"/>
                  </a:cubicBezTo>
                  <a:cubicBezTo>
                    <a:pt x="1729" y="336"/>
                    <a:pt x="1709" y="336"/>
                    <a:pt x="1702" y="323"/>
                  </a:cubicBezTo>
                  <a:cubicBezTo>
                    <a:pt x="1662" y="270"/>
                    <a:pt x="1603" y="257"/>
                    <a:pt x="1603" y="191"/>
                  </a:cubicBezTo>
                  <a:cubicBezTo>
                    <a:pt x="1603" y="151"/>
                    <a:pt x="1643" y="145"/>
                    <a:pt x="1662" y="112"/>
                  </a:cubicBezTo>
                  <a:cubicBezTo>
                    <a:pt x="1689" y="72"/>
                    <a:pt x="1676" y="39"/>
                    <a:pt x="1709" y="13"/>
                  </a:cubicBezTo>
                  <a:cubicBezTo>
                    <a:pt x="1794" y="46"/>
                    <a:pt x="1847" y="66"/>
                    <a:pt x="1940" y="66"/>
                  </a:cubicBezTo>
                  <a:cubicBezTo>
                    <a:pt x="2025" y="66"/>
                    <a:pt x="2065" y="0"/>
                    <a:pt x="2151" y="0"/>
                  </a:cubicBezTo>
                  <a:cubicBezTo>
                    <a:pt x="2190" y="0"/>
                    <a:pt x="2217" y="20"/>
                    <a:pt x="2243" y="46"/>
                  </a:cubicBezTo>
                  <a:cubicBezTo>
                    <a:pt x="2269" y="66"/>
                    <a:pt x="2296" y="66"/>
                    <a:pt x="2316" y="85"/>
                  </a:cubicBezTo>
                  <a:cubicBezTo>
                    <a:pt x="2335" y="105"/>
                    <a:pt x="2347" y="118"/>
                    <a:pt x="2367" y="138"/>
                  </a:cubicBezTo>
                  <a:lnTo>
                    <a:pt x="2367" y="138"/>
                  </a:lnTo>
                  <a:cubicBezTo>
                    <a:pt x="2361" y="197"/>
                    <a:pt x="2361" y="231"/>
                    <a:pt x="2342" y="283"/>
                  </a:cubicBezTo>
                  <a:cubicBezTo>
                    <a:pt x="2329" y="323"/>
                    <a:pt x="2309" y="343"/>
                    <a:pt x="2309" y="376"/>
                  </a:cubicBezTo>
                  <a:cubicBezTo>
                    <a:pt x="2309" y="395"/>
                    <a:pt x="2329" y="402"/>
                    <a:pt x="2347" y="409"/>
                  </a:cubicBezTo>
                  <a:cubicBezTo>
                    <a:pt x="2400" y="448"/>
                    <a:pt x="2433" y="468"/>
                    <a:pt x="2479" y="521"/>
                  </a:cubicBezTo>
                  <a:cubicBezTo>
                    <a:pt x="2532" y="587"/>
                    <a:pt x="2532" y="653"/>
                    <a:pt x="2545" y="738"/>
                  </a:cubicBezTo>
                  <a:cubicBezTo>
                    <a:pt x="2552" y="778"/>
                    <a:pt x="2572" y="798"/>
                    <a:pt x="2611" y="818"/>
                  </a:cubicBezTo>
                  <a:cubicBezTo>
                    <a:pt x="2651" y="837"/>
                    <a:pt x="2664" y="864"/>
                    <a:pt x="2710" y="870"/>
                  </a:cubicBezTo>
                  <a:cubicBezTo>
                    <a:pt x="2730" y="877"/>
                    <a:pt x="2743" y="864"/>
                    <a:pt x="2763" y="877"/>
                  </a:cubicBezTo>
                  <a:cubicBezTo>
                    <a:pt x="2783" y="883"/>
                    <a:pt x="2776" y="910"/>
                    <a:pt x="2789" y="930"/>
                  </a:cubicBezTo>
                  <a:cubicBezTo>
                    <a:pt x="2803" y="963"/>
                    <a:pt x="2822" y="976"/>
                    <a:pt x="2855" y="989"/>
                  </a:cubicBezTo>
                  <a:cubicBezTo>
                    <a:pt x="2921" y="1035"/>
                    <a:pt x="2974" y="1042"/>
                    <a:pt x="3027" y="1101"/>
                  </a:cubicBezTo>
                  <a:cubicBezTo>
                    <a:pt x="3053" y="1128"/>
                    <a:pt x="3053" y="1154"/>
                    <a:pt x="3060" y="1187"/>
                  </a:cubicBezTo>
                  <a:cubicBezTo>
                    <a:pt x="3067" y="1240"/>
                    <a:pt x="3099" y="1266"/>
                    <a:pt x="3119" y="1312"/>
                  </a:cubicBezTo>
                  <a:cubicBezTo>
                    <a:pt x="3159" y="1391"/>
                    <a:pt x="3165" y="1451"/>
                    <a:pt x="3231" y="1510"/>
                  </a:cubicBezTo>
                  <a:cubicBezTo>
                    <a:pt x="3264" y="1536"/>
                    <a:pt x="3278" y="1556"/>
                    <a:pt x="3311" y="1583"/>
                  </a:cubicBezTo>
                  <a:cubicBezTo>
                    <a:pt x="3343" y="1603"/>
                    <a:pt x="3390" y="1616"/>
                    <a:pt x="3390" y="1662"/>
                  </a:cubicBezTo>
                  <a:cubicBezTo>
                    <a:pt x="3390" y="1695"/>
                    <a:pt x="3390" y="1715"/>
                    <a:pt x="3390" y="1748"/>
                  </a:cubicBezTo>
                  <a:cubicBezTo>
                    <a:pt x="3390" y="1800"/>
                    <a:pt x="3456" y="1787"/>
                    <a:pt x="3508" y="1800"/>
                  </a:cubicBezTo>
                  <a:cubicBezTo>
                    <a:pt x="3555" y="1807"/>
                    <a:pt x="3548" y="1860"/>
                    <a:pt x="3555" y="1906"/>
                  </a:cubicBezTo>
                  <a:cubicBezTo>
                    <a:pt x="3574" y="1965"/>
                    <a:pt x="3614" y="1985"/>
                    <a:pt x="3667" y="2011"/>
                  </a:cubicBezTo>
                  <a:cubicBezTo>
                    <a:pt x="3700" y="2031"/>
                    <a:pt x="3719" y="2038"/>
                    <a:pt x="3753" y="2051"/>
                  </a:cubicBezTo>
                  <a:cubicBezTo>
                    <a:pt x="3719" y="2084"/>
                    <a:pt x="3733" y="2110"/>
                    <a:pt x="3713" y="2150"/>
                  </a:cubicBezTo>
                  <a:lnTo>
                    <a:pt x="3713" y="2150"/>
                  </a:lnTo>
                  <a:cubicBezTo>
                    <a:pt x="3713" y="2150"/>
                    <a:pt x="3713" y="2150"/>
                    <a:pt x="3706" y="2150"/>
                  </a:cubicBezTo>
                  <a:cubicBezTo>
                    <a:pt x="3673" y="2150"/>
                    <a:pt x="3660" y="2176"/>
                    <a:pt x="3627" y="2183"/>
                  </a:cubicBezTo>
                  <a:cubicBezTo>
                    <a:pt x="3607" y="2189"/>
                    <a:pt x="3581" y="2196"/>
                    <a:pt x="3581" y="2216"/>
                  </a:cubicBezTo>
                  <a:cubicBezTo>
                    <a:pt x="3581" y="2255"/>
                    <a:pt x="3601" y="2275"/>
                    <a:pt x="3601" y="2321"/>
                  </a:cubicBezTo>
                  <a:cubicBezTo>
                    <a:pt x="3673" y="2275"/>
                    <a:pt x="3726" y="2262"/>
                    <a:pt x="3799" y="2222"/>
                  </a:cubicBezTo>
                  <a:cubicBezTo>
                    <a:pt x="3871" y="2189"/>
                    <a:pt x="3898" y="2117"/>
                    <a:pt x="3983" y="2110"/>
                  </a:cubicBezTo>
                  <a:cubicBezTo>
                    <a:pt x="4062" y="2110"/>
                    <a:pt x="4115" y="2064"/>
                    <a:pt x="4161" y="1998"/>
                  </a:cubicBezTo>
                  <a:cubicBezTo>
                    <a:pt x="4201" y="1932"/>
                    <a:pt x="4194" y="1827"/>
                    <a:pt x="4267" y="1827"/>
                  </a:cubicBezTo>
                  <a:cubicBezTo>
                    <a:pt x="4293" y="1827"/>
                    <a:pt x="4287" y="1860"/>
                    <a:pt x="4287" y="1879"/>
                  </a:cubicBezTo>
                  <a:cubicBezTo>
                    <a:pt x="4287" y="1939"/>
                    <a:pt x="4287" y="1972"/>
                    <a:pt x="4287" y="2025"/>
                  </a:cubicBezTo>
                  <a:cubicBezTo>
                    <a:pt x="4320" y="2031"/>
                    <a:pt x="4340" y="2038"/>
                    <a:pt x="4372" y="2038"/>
                  </a:cubicBezTo>
                  <a:cubicBezTo>
                    <a:pt x="4392" y="2038"/>
                    <a:pt x="4392" y="2011"/>
                    <a:pt x="4399" y="1998"/>
                  </a:cubicBezTo>
                  <a:cubicBezTo>
                    <a:pt x="4405" y="1959"/>
                    <a:pt x="4412" y="1939"/>
                    <a:pt x="4419" y="1899"/>
                  </a:cubicBezTo>
                  <a:cubicBezTo>
                    <a:pt x="4425" y="1840"/>
                    <a:pt x="4425" y="1800"/>
                    <a:pt x="4445" y="1748"/>
                  </a:cubicBezTo>
                  <a:cubicBezTo>
                    <a:pt x="4458" y="1715"/>
                    <a:pt x="4458" y="1688"/>
                    <a:pt x="4485" y="1668"/>
                  </a:cubicBezTo>
                  <a:cubicBezTo>
                    <a:pt x="4551" y="1616"/>
                    <a:pt x="4603" y="1616"/>
                    <a:pt x="4683" y="1616"/>
                  </a:cubicBezTo>
                  <a:cubicBezTo>
                    <a:pt x="4755" y="1616"/>
                    <a:pt x="4795" y="1649"/>
                    <a:pt x="4867" y="1649"/>
                  </a:cubicBezTo>
                  <a:cubicBezTo>
                    <a:pt x="4979" y="1649"/>
                    <a:pt x="5025" y="1569"/>
                    <a:pt x="5144" y="1569"/>
                  </a:cubicBezTo>
                  <a:cubicBezTo>
                    <a:pt x="5190" y="1569"/>
                    <a:pt x="5217" y="1596"/>
                    <a:pt x="5263" y="1616"/>
                  </a:cubicBezTo>
                  <a:cubicBezTo>
                    <a:pt x="5296" y="1629"/>
                    <a:pt x="5316" y="1629"/>
                    <a:pt x="5355" y="1635"/>
                  </a:cubicBezTo>
                  <a:cubicBezTo>
                    <a:pt x="5382" y="1642"/>
                    <a:pt x="5395" y="1649"/>
                    <a:pt x="5421" y="1655"/>
                  </a:cubicBezTo>
                  <a:cubicBezTo>
                    <a:pt x="5461" y="1662"/>
                    <a:pt x="5507" y="1675"/>
                    <a:pt x="5507" y="1715"/>
                  </a:cubicBezTo>
                  <a:cubicBezTo>
                    <a:pt x="5507" y="1741"/>
                    <a:pt x="5481" y="1748"/>
                    <a:pt x="5474" y="1774"/>
                  </a:cubicBezTo>
                  <a:cubicBezTo>
                    <a:pt x="5454" y="1807"/>
                    <a:pt x="5448" y="1827"/>
                    <a:pt x="5448" y="1866"/>
                  </a:cubicBezTo>
                  <a:cubicBezTo>
                    <a:pt x="5448" y="1906"/>
                    <a:pt x="5448" y="1932"/>
                    <a:pt x="5448" y="1972"/>
                  </a:cubicBezTo>
                  <a:cubicBezTo>
                    <a:pt x="5421" y="1998"/>
                    <a:pt x="5415" y="2025"/>
                    <a:pt x="5401" y="2051"/>
                  </a:cubicBezTo>
                  <a:cubicBezTo>
                    <a:pt x="5342" y="2163"/>
                    <a:pt x="5289" y="2262"/>
                    <a:pt x="5164" y="2269"/>
                  </a:cubicBezTo>
                  <a:cubicBezTo>
                    <a:pt x="4999" y="2282"/>
                    <a:pt x="4913" y="2354"/>
                    <a:pt x="4748" y="2354"/>
                  </a:cubicBezTo>
                  <a:cubicBezTo>
                    <a:pt x="4683" y="2354"/>
                    <a:pt x="4650" y="2334"/>
                    <a:pt x="4584" y="2334"/>
                  </a:cubicBezTo>
                  <a:cubicBezTo>
                    <a:pt x="4531" y="2334"/>
                    <a:pt x="4498" y="2348"/>
                    <a:pt x="4445" y="2354"/>
                  </a:cubicBezTo>
                  <a:cubicBezTo>
                    <a:pt x="4399" y="2361"/>
                    <a:pt x="4372" y="2348"/>
                    <a:pt x="4333" y="2361"/>
                  </a:cubicBezTo>
                  <a:cubicBezTo>
                    <a:pt x="4346" y="2387"/>
                    <a:pt x="4372" y="2394"/>
                    <a:pt x="4405" y="2401"/>
                  </a:cubicBezTo>
                  <a:cubicBezTo>
                    <a:pt x="4452" y="2420"/>
                    <a:pt x="4478" y="2440"/>
                    <a:pt x="4531" y="2440"/>
                  </a:cubicBezTo>
                  <a:cubicBezTo>
                    <a:pt x="4557" y="2440"/>
                    <a:pt x="4570" y="2440"/>
                    <a:pt x="4597" y="2440"/>
                  </a:cubicBezTo>
                  <a:lnTo>
                    <a:pt x="4597" y="2440"/>
                  </a:lnTo>
                  <a:cubicBezTo>
                    <a:pt x="5045" y="2374"/>
                    <a:pt x="5045" y="2374"/>
                    <a:pt x="5045" y="2374"/>
                  </a:cubicBezTo>
                  <a:lnTo>
                    <a:pt x="5045" y="2374"/>
                  </a:lnTo>
                  <a:cubicBezTo>
                    <a:pt x="5045" y="2394"/>
                    <a:pt x="5045" y="2401"/>
                    <a:pt x="5045" y="2420"/>
                  </a:cubicBezTo>
                  <a:cubicBezTo>
                    <a:pt x="5045" y="2493"/>
                    <a:pt x="5006" y="2526"/>
                    <a:pt x="4973" y="2592"/>
                  </a:cubicBezTo>
                  <a:cubicBezTo>
                    <a:pt x="4946" y="2645"/>
                    <a:pt x="4946" y="2684"/>
                    <a:pt x="4946" y="2744"/>
                  </a:cubicBezTo>
                  <a:cubicBezTo>
                    <a:pt x="4946" y="2757"/>
                    <a:pt x="4953" y="2763"/>
                    <a:pt x="4959" y="2776"/>
                  </a:cubicBezTo>
                  <a:cubicBezTo>
                    <a:pt x="4979" y="2750"/>
                    <a:pt x="4979" y="2724"/>
                    <a:pt x="4993" y="2697"/>
                  </a:cubicBezTo>
                  <a:cubicBezTo>
                    <a:pt x="5012" y="2658"/>
                    <a:pt x="5025" y="2631"/>
                    <a:pt x="5052" y="2598"/>
                  </a:cubicBezTo>
                  <a:cubicBezTo>
                    <a:pt x="5078" y="2552"/>
                    <a:pt x="5091" y="2526"/>
                    <a:pt x="5118" y="2473"/>
                  </a:cubicBezTo>
                  <a:cubicBezTo>
                    <a:pt x="5184" y="2381"/>
                    <a:pt x="5243" y="2348"/>
                    <a:pt x="5336" y="2275"/>
                  </a:cubicBezTo>
                  <a:cubicBezTo>
                    <a:pt x="5355" y="2295"/>
                    <a:pt x="5355" y="2321"/>
                    <a:pt x="5382" y="2328"/>
                  </a:cubicBezTo>
                  <a:cubicBezTo>
                    <a:pt x="5434" y="2341"/>
                    <a:pt x="5467" y="2348"/>
                    <a:pt x="5520" y="2348"/>
                  </a:cubicBezTo>
                  <a:cubicBezTo>
                    <a:pt x="5540" y="2348"/>
                    <a:pt x="5540" y="2321"/>
                    <a:pt x="5540" y="2302"/>
                  </a:cubicBezTo>
                  <a:cubicBezTo>
                    <a:pt x="5540" y="2269"/>
                    <a:pt x="5540" y="2249"/>
                    <a:pt x="5540" y="2216"/>
                  </a:cubicBezTo>
                  <a:cubicBezTo>
                    <a:pt x="5540" y="2176"/>
                    <a:pt x="5573" y="2163"/>
                    <a:pt x="5573" y="2123"/>
                  </a:cubicBezTo>
                  <a:cubicBezTo>
                    <a:pt x="5573" y="2084"/>
                    <a:pt x="5573" y="2058"/>
                    <a:pt x="5573" y="2018"/>
                  </a:cubicBezTo>
                  <a:cubicBezTo>
                    <a:pt x="5573" y="1992"/>
                    <a:pt x="5599" y="1985"/>
                    <a:pt x="5619" y="1978"/>
                  </a:cubicBezTo>
                  <a:cubicBezTo>
                    <a:pt x="5659" y="1952"/>
                    <a:pt x="5679" y="1932"/>
                    <a:pt x="5711" y="1893"/>
                  </a:cubicBezTo>
                  <a:cubicBezTo>
                    <a:pt x="5718" y="1893"/>
                    <a:pt x="5718" y="1899"/>
                    <a:pt x="5725" y="1899"/>
                  </a:cubicBezTo>
                  <a:cubicBezTo>
                    <a:pt x="5791" y="1899"/>
                    <a:pt x="5830" y="1879"/>
                    <a:pt x="5896" y="1879"/>
                  </a:cubicBezTo>
                  <a:cubicBezTo>
                    <a:pt x="5942" y="1879"/>
                    <a:pt x="5962" y="1879"/>
                    <a:pt x="6008" y="1886"/>
                  </a:cubicBezTo>
                  <a:cubicBezTo>
                    <a:pt x="6041" y="1893"/>
                    <a:pt x="6048" y="1919"/>
                    <a:pt x="6081" y="1932"/>
                  </a:cubicBezTo>
                  <a:cubicBezTo>
                    <a:pt x="6153" y="1959"/>
                    <a:pt x="6206" y="1959"/>
                    <a:pt x="6285" y="1965"/>
                  </a:cubicBezTo>
                  <a:cubicBezTo>
                    <a:pt x="6378" y="1978"/>
                    <a:pt x="6424" y="2018"/>
                    <a:pt x="6516" y="2025"/>
                  </a:cubicBezTo>
                  <a:cubicBezTo>
                    <a:pt x="6595" y="2064"/>
                    <a:pt x="6648" y="2077"/>
                    <a:pt x="6721" y="2130"/>
                  </a:cubicBezTo>
                  <a:cubicBezTo>
                    <a:pt x="6727" y="2130"/>
                    <a:pt x="6734" y="2137"/>
                    <a:pt x="6740" y="2137"/>
                  </a:cubicBezTo>
                  <a:lnTo>
                    <a:pt x="4775" y="1523"/>
                  </a:lnTo>
                  <a:close/>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170" name="Freeform 32"/>
            <p:cNvSpPr>
              <a:spLocks noChangeArrowheads="1"/>
            </p:cNvSpPr>
            <p:nvPr/>
          </p:nvSpPr>
          <p:spPr bwMode="auto">
            <a:xfrm>
              <a:off x="6861522" y="3563932"/>
              <a:ext cx="876243" cy="1047750"/>
            </a:xfrm>
            <a:custGeom>
              <a:avLst/>
              <a:gdLst>
                <a:gd name="T0" fmla="*/ 2222 w 2434"/>
                <a:gd name="T1" fmla="*/ 1016 h 2910"/>
                <a:gd name="T2" fmla="*/ 2149 w 2434"/>
                <a:gd name="T3" fmla="*/ 1029 h 2910"/>
                <a:gd name="T4" fmla="*/ 2195 w 2434"/>
                <a:gd name="T5" fmla="*/ 1247 h 2910"/>
                <a:gd name="T6" fmla="*/ 2301 w 2434"/>
                <a:gd name="T7" fmla="*/ 1135 h 2910"/>
                <a:gd name="T8" fmla="*/ 58 w 2434"/>
                <a:gd name="T9" fmla="*/ 884 h 2910"/>
                <a:gd name="T10" fmla="*/ 118 w 2434"/>
                <a:gd name="T11" fmla="*/ 917 h 2910"/>
                <a:gd name="T12" fmla="*/ 203 w 2434"/>
                <a:gd name="T13" fmla="*/ 1049 h 2910"/>
                <a:gd name="T14" fmla="*/ 368 w 2434"/>
                <a:gd name="T15" fmla="*/ 1109 h 2910"/>
                <a:gd name="T16" fmla="*/ 533 w 2434"/>
                <a:gd name="T17" fmla="*/ 1148 h 2910"/>
                <a:gd name="T18" fmla="*/ 691 w 2434"/>
                <a:gd name="T19" fmla="*/ 1207 h 2910"/>
                <a:gd name="T20" fmla="*/ 711 w 2434"/>
                <a:gd name="T21" fmla="*/ 1069 h 2910"/>
                <a:gd name="T22" fmla="*/ 975 w 2434"/>
                <a:gd name="T23" fmla="*/ 983 h 2910"/>
                <a:gd name="T24" fmla="*/ 1114 w 2434"/>
                <a:gd name="T25" fmla="*/ 911 h 2910"/>
                <a:gd name="T26" fmla="*/ 1206 w 2434"/>
                <a:gd name="T27" fmla="*/ 726 h 2910"/>
                <a:gd name="T28" fmla="*/ 1265 w 2434"/>
                <a:gd name="T29" fmla="*/ 521 h 2910"/>
                <a:gd name="T30" fmla="*/ 1490 w 2434"/>
                <a:gd name="T31" fmla="*/ 218 h 2910"/>
                <a:gd name="T32" fmla="*/ 1602 w 2434"/>
                <a:gd name="T33" fmla="*/ 27 h 2910"/>
                <a:gd name="T34" fmla="*/ 1734 w 2434"/>
                <a:gd name="T35" fmla="*/ 46 h 2910"/>
                <a:gd name="T36" fmla="*/ 1819 w 2434"/>
                <a:gd name="T37" fmla="*/ 238 h 2910"/>
                <a:gd name="T38" fmla="*/ 1899 w 2434"/>
                <a:gd name="T39" fmla="*/ 357 h 2910"/>
                <a:gd name="T40" fmla="*/ 1925 w 2434"/>
                <a:gd name="T41" fmla="*/ 634 h 2910"/>
                <a:gd name="T42" fmla="*/ 2031 w 2434"/>
                <a:gd name="T43" fmla="*/ 1023 h 2910"/>
                <a:gd name="T44" fmla="*/ 2070 w 2434"/>
                <a:gd name="T45" fmla="*/ 1148 h 2910"/>
                <a:gd name="T46" fmla="*/ 2136 w 2434"/>
                <a:gd name="T47" fmla="*/ 1273 h 2910"/>
                <a:gd name="T48" fmla="*/ 2380 w 2434"/>
                <a:gd name="T49" fmla="*/ 1326 h 2910"/>
                <a:gd name="T50" fmla="*/ 2433 w 2434"/>
                <a:gd name="T51" fmla="*/ 1452 h 2910"/>
                <a:gd name="T52" fmla="*/ 2301 w 2434"/>
                <a:gd name="T53" fmla="*/ 1544 h 2910"/>
                <a:gd name="T54" fmla="*/ 2380 w 2434"/>
                <a:gd name="T55" fmla="*/ 1702 h 2910"/>
                <a:gd name="T56" fmla="*/ 1964 w 2434"/>
                <a:gd name="T57" fmla="*/ 2052 h 2910"/>
                <a:gd name="T58" fmla="*/ 1707 w 2434"/>
                <a:gd name="T59" fmla="*/ 2329 h 2910"/>
                <a:gd name="T60" fmla="*/ 1655 w 2434"/>
                <a:gd name="T61" fmla="*/ 2467 h 2910"/>
                <a:gd name="T62" fmla="*/ 1720 w 2434"/>
                <a:gd name="T63" fmla="*/ 2467 h 2910"/>
                <a:gd name="T64" fmla="*/ 1688 w 2434"/>
                <a:gd name="T65" fmla="*/ 2599 h 2910"/>
                <a:gd name="T66" fmla="*/ 1648 w 2434"/>
                <a:gd name="T67" fmla="*/ 2738 h 2910"/>
                <a:gd name="T68" fmla="*/ 1536 w 2434"/>
                <a:gd name="T69" fmla="*/ 2856 h 2910"/>
                <a:gd name="T70" fmla="*/ 1404 w 2434"/>
                <a:gd name="T71" fmla="*/ 2896 h 2910"/>
                <a:gd name="T72" fmla="*/ 1444 w 2434"/>
                <a:gd name="T73" fmla="*/ 2797 h 2910"/>
                <a:gd name="T74" fmla="*/ 1246 w 2434"/>
                <a:gd name="T75" fmla="*/ 2652 h 2910"/>
                <a:gd name="T76" fmla="*/ 1081 w 2434"/>
                <a:gd name="T77" fmla="*/ 2494 h 2910"/>
                <a:gd name="T78" fmla="*/ 1002 w 2434"/>
                <a:gd name="T79" fmla="*/ 2329 h 2910"/>
                <a:gd name="T80" fmla="*/ 810 w 2434"/>
                <a:gd name="T81" fmla="*/ 2058 h 2910"/>
                <a:gd name="T82" fmla="*/ 718 w 2434"/>
                <a:gd name="T83" fmla="*/ 1847 h 2910"/>
                <a:gd name="T84" fmla="*/ 480 w 2434"/>
                <a:gd name="T85" fmla="*/ 1676 h 2910"/>
                <a:gd name="T86" fmla="*/ 401 w 2434"/>
                <a:gd name="T87" fmla="*/ 1616 h 2910"/>
                <a:gd name="T88" fmla="*/ 236 w 2434"/>
                <a:gd name="T89" fmla="*/ 1484 h 2910"/>
                <a:gd name="T90" fmla="*/ 38 w 2434"/>
                <a:gd name="T91" fmla="*/ 1155 h 2910"/>
                <a:gd name="T92" fmla="*/ 33 w 2434"/>
                <a:gd name="T93" fmla="*/ 1029 h 29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434" h="2910">
                  <a:moveTo>
                    <a:pt x="2222" y="1016"/>
                  </a:moveTo>
                  <a:lnTo>
                    <a:pt x="2222" y="1016"/>
                  </a:lnTo>
                  <a:cubicBezTo>
                    <a:pt x="2189" y="1016"/>
                    <a:pt x="2169" y="1010"/>
                    <a:pt x="2136" y="990"/>
                  </a:cubicBezTo>
                  <a:cubicBezTo>
                    <a:pt x="2136" y="1010"/>
                    <a:pt x="2149" y="1016"/>
                    <a:pt x="2149" y="1029"/>
                  </a:cubicBezTo>
                  <a:cubicBezTo>
                    <a:pt x="2149" y="1056"/>
                    <a:pt x="2149" y="1075"/>
                    <a:pt x="2149" y="1102"/>
                  </a:cubicBezTo>
                  <a:cubicBezTo>
                    <a:pt x="2149" y="1161"/>
                    <a:pt x="2195" y="1187"/>
                    <a:pt x="2195" y="1247"/>
                  </a:cubicBezTo>
                  <a:cubicBezTo>
                    <a:pt x="2202" y="1247"/>
                    <a:pt x="2209" y="1247"/>
                    <a:pt x="2222" y="1247"/>
                  </a:cubicBezTo>
                  <a:cubicBezTo>
                    <a:pt x="2275" y="1247"/>
                    <a:pt x="2301" y="1187"/>
                    <a:pt x="2301" y="1135"/>
                  </a:cubicBezTo>
                  <a:cubicBezTo>
                    <a:pt x="2301" y="1082"/>
                    <a:pt x="2275" y="1029"/>
                    <a:pt x="2222" y="1016"/>
                  </a:cubicBezTo>
                  <a:close/>
                  <a:moveTo>
                    <a:pt x="58" y="884"/>
                  </a:moveTo>
                  <a:lnTo>
                    <a:pt x="58" y="884"/>
                  </a:lnTo>
                  <a:cubicBezTo>
                    <a:pt x="71" y="897"/>
                    <a:pt x="91" y="904"/>
                    <a:pt x="118" y="917"/>
                  </a:cubicBezTo>
                  <a:lnTo>
                    <a:pt x="118" y="917"/>
                  </a:lnTo>
                  <a:cubicBezTo>
                    <a:pt x="144" y="977"/>
                    <a:pt x="164" y="1003"/>
                    <a:pt x="203" y="1049"/>
                  </a:cubicBezTo>
                  <a:cubicBezTo>
                    <a:pt x="236" y="1082"/>
                    <a:pt x="256" y="1109"/>
                    <a:pt x="302" y="1109"/>
                  </a:cubicBezTo>
                  <a:cubicBezTo>
                    <a:pt x="322" y="1109"/>
                    <a:pt x="342" y="1109"/>
                    <a:pt x="368" y="1109"/>
                  </a:cubicBezTo>
                  <a:cubicBezTo>
                    <a:pt x="388" y="1109"/>
                    <a:pt x="401" y="1102"/>
                    <a:pt x="428" y="1102"/>
                  </a:cubicBezTo>
                  <a:cubicBezTo>
                    <a:pt x="467" y="1102"/>
                    <a:pt x="487" y="1135"/>
                    <a:pt x="533" y="1148"/>
                  </a:cubicBezTo>
                  <a:cubicBezTo>
                    <a:pt x="592" y="1174"/>
                    <a:pt x="626" y="1194"/>
                    <a:pt x="685" y="1221"/>
                  </a:cubicBezTo>
                  <a:cubicBezTo>
                    <a:pt x="685" y="1221"/>
                    <a:pt x="691" y="1214"/>
                    <a:pt x="691" y="1207"/>
                  </a:cubicBezTo>
                  <a:cubicBezTo>
                    <a:pt x="691" y="1194"/>
                    <a:pt x="685" y="1187"/>
                    <a:pt x="685" y="1174"/>
                  </a:cubicBezTo>
                  <a:cubicBezTo>
                    <a:pt x="685" y="1135"/>
                    <a:pt x="685" y="1102"/>
                    <a:pt x="711" y="1069"/>
                  </a:cubicBezTo>
                  <a:cubicBezTo>
                    <a:pt x="731" y="1049"/>
                    <a:pt x="758" y="1049"/>
                    <a:pt x="790" y="1042"/>
                  </a:cubicBezTo>
                  <a:cubicBezTo>
                    <a:pt x="856" y="1016"/>
                    <a:pt x="903" y="1010"/>
                    <a:pt x="975" y="983"/>
                  </a:cubicBezTo>
                  <a:cubicBezTo>
                    <a:pt x="1008" y="970"/>
                    <a:pt x="1034" y="963"/>
                    <a:pt x="1067" y="937"/>
                  </a:cubicBezTo>
                  <a:cubicBezTo>
                    <a:pt x="1087" y="930"/>
                    <a:pt x="1101" y="930"/>
                    <a:pt x="1114" y="911"/>
                  </a:cubicBezTo>
                  <a:cubicBezTo>
                    <a:pt x="1133" y="878"/>
                    <a:pt x="1127" y="851"/>
                    <a:pt x="1140" y="812"/>
                  </a:cubicBezTo>
                  <a:cubicBezTo>
                    <a:pt x="1160" y="779"/>
                    <a:pt x="1180" y="759"/>
                    <a:pt x="1206" y="726"/>
                  </a:cubicBezTo>
                  <a:cubicBezTo>
                    <a:pt x="1239" y="673"/>
                    <a:pt x="1226" y="627"/>
                    <a:pt x="1239" y="568"/>
                  </a:cubicBezTo>
                  <a:cubicBezTo>
                    <a:pt x="1239" y="548"/>
                    <a:pt x="1252" y="541"/>
                    <a:pt x="1265" y="521"/>
                  </a:cubicBezTo>
                  <a:cubicBezTo>
                    <a:pt x="1292" y="462"/>
                    <a:pt x="1305" y="423"/>
                    <a:pt x="1345" y="370"/>
                  </a:cubicBezTo>
                  <a:cubicBezTo>
                    <a:pt x="1397" y="304"/>
                    <a:pt x="1437" y="284"/>
                    <a:pt x="1490" y="218"/>
                  </a:cubicBezTo>
                  <a:cubicBezTo>
                    <a:pt x="1536" y="152"/>
                    <a:pt x="1562" y="99"/>
                    <a:pt x="1602" y="27"/>
                  </a:cubicBezTo>
                  <a:lnTo>
                    <a:pt x="1602" y="27"/>
                  </a:lnTo>
                  <a:cubicBezTo>
                    <a:pt x="1635" y="27"/>
                    <a:pt x="1655" y="0"/>
                    <a:pt x="1688" y="0"/>
                  </a:cubicBezTo>
                  <a:cubicBezTo>
                    <a:pt x="1714" y="0"/>
                    <a:pt x="1720" y="27"/>
                    <a:pt x="1734" y="46"/>
                  </a:cubicBezTo>
                  <a:cubicBezTo>
                    <a:pt x="1767" y="93"/>
                    <a:pt x="1793" y="119"/>
                    <a:pt x="1806" y="178"/>
                  </a:cubicBezTo>
                  <a:cubicBezTo>
                    <a:pt x="1813" y="198"/>
                    <a:pt x="1806" y="218"/>
                    <a:pt x="1819" y="238"/>
                  </a:cubicBezTo>
                  <a:cubicBezTo>
                    <a:pt x="1826" y="251"/>
                    <a:pt x="1846" y="244"/>
                    <a:pt x="1859" y="251"/>
                  </a:cubicBezTo>
                  <a:cubicBezTo>
                    <a:pt x="1892" y="277"/>
                    <a:pt x="1899" y="317"/>
                    <a:pt x="1899" y="357"/>
                  </a:cubicBezTo>
                  <a:cubicBezTo>
                    <a:pt x="1899" y="389"/>
                    <a:pt x="1885" y="409"/>
                    <a:pt x="1885" y="449"/>
                  </a:cubicBezTo>
                  <a:cubicBezTo>
                    <a:pt x="1885" y="521"/>
                    <a:pt x="1899" y="561"/>
                    <a:pt x="1925" y="634"/>
                  </a:cubicBezTo>
                  <a:cubicBezTo>
                    <a:pt x="1945" y="686"/>
                    <a:pt x="1951" y="719"/>
                    <a:pt x="1964" y="772"/>
                  </a:cubicBezTo>
                  <a:cubicBezTo>
                    <a:pt x="2004" y="864"/>
                    <a:pt x="2031" y="924"/>
                    <a:pt x="2031" y="1023"/>
                  </a:cubicBezTo>
                  <a:cubicBezTo>
                    <a:pt x="2031" y="1049"/>
                    <a:pt x="2011" y="1062"/>
                    <a:pt x="1998" y="1082"/>
                  </a:cubicBezTo>
                  <a:cubicBezTo>
                    <a:pt x="2031" y="1102"/>
                    <a:pt x="2044" y="1122"/>
                    <a:pt x="2070" y="1148"/>
                  </a:cubicBezTo>
                  <a:cubicBezTo>
                    <a:pt x="2090" y="1168"/>
                    <a:pt x="2110" y="1174"/>
                    <a:pt x="2116" y="1201"/>
                  </a:cubicBezTo>
                  <a:cubicBezTo>
                    <a:pt x="2123" y="1227"/>
                    <a:pt x="2116" y="1247"/>
                    <a:pt x="2136" y="1273"/>
                  </a:cubicBezTo>
                  <a:cubicBezTo>
                    <a:pt x="2162" y="1300"/>
                    <a:pt x="2195" y="1293"/>
                    <a:pt x="2235" y="1300"/>
                  </a:cubicBezTo>
                  <a:cubicBezTo>
                    <a:pt x="2288" y="1313"/>
                    <a:pt x="2334" y="1293"/>
                    <a:pt x="2380" y="1326"/>
                  </a:cubicBezTo>
                  <a:cubicBezTo>
                    <a:pt x="2406" y="1346"/>
                    <a:pt x="2406" y="1366"/>
                    <a:pt x="2413" y="1392"/>
                  </a:cubicBezTo>
                  <a:cubicBezTo>
                    <a:pt x="2420" y="1418"/>
                    <a:pt x="2433" y="1432"/>
                    <a:pt x="2433" y="1452"/>
                  </a:cubicBezTo>
                  <a:cubicBezTo>
                    <a:pt x="2433" y="1511"/>
                    <a:pt x="2360" y="1531"/>
                    <a:pt x="2301" y="1531"/>
                  </a:cubicBezTo>
                  <a:cubicBezTo>
                    <a:pt x="2301" y="1537"/>
                    <a:pt x="2301" y="1537"/>
                    <a:pt x="2301" y="1544"/>
                  </a:cubicBezTo>
                  <a:cubicBezTo>
                    <a:pt x="2301" y="1603"/>
                    <a:pt x="2420" y="1577"/>
                    <a:pt x="2420" y="1636"/>
                  </a:cubicBezTo>
                  <a:cubicBezTo>
                    <a:pt x="2420" y="1663"/>
                    <a:pt x="2406" y="1682"/>
                    <a:pt x="2380" y="1702"/>
                  </a:cubicBezTo>
                  <a:cubicBezTo>
                    <a:pt x="2281" y="1742"/>
                    <a:pt x="2281" y="1834"/>
                    <a:pt x="2189" y="1887"/>
                  </a:cubicBezTo>
                  <a:cubicBezTo>
                    <a:pt x="2096" y="1939"/>
                    <a:pt x="2057" y="1992"/>
                    <a:pt x="1964" y="2052"/>
                  </a:cubicBezTo>
                  <a:cubicBezTo>
                    <a:pt x="1925" y="2071"/>
                    <a:pt x="1892" y="2071"/>
                    <a:pt x="1852" y="2104"/>
                  </a:cubicBezTo>
                  <a:cubicBezTo>
                    <a:pt x="1767" y="2164"/>
                    <a:pt x="1740" y="2230"/>
                    <a:pt x="1707" y="2329"/>
                  </a:cubicBezTo>
                  <a:cubicBezTo>
                    <a:pt x="1688" y="2381"/>
                    <a:pt x="1674" y="2414"/>
                    <a:pt x="1655" y="2467"/>
                  </a:cubicBezTo>
                  <a:lnTo>
                    <a:pt x="1655" y="2467"/>
                  </a:lnTo>
                  <a:cubicBezTo>
                    <a:pt x="1720" y="2467"/>
                    <a:pt x="1720" y="2467"/>
                    <a:pt x="1720" y="2467"/>
                  </a:cubicBezTo>
                  <a:lnTo>
                    <a:pt x="1720" y="2467"/>
                  </a:lnTo>
                  <a:cubicBezTo>
                    <a:pt x="1720" y="2474"/>
                    <a:pt x="1720" y="2480"/>
                    <a:pt x="1720" y="2494"/>
                  </a:cubicBezTo>
                  <a:cubicBezTo>
                    <a:pt x="1720" y="2540"/>
                    <a:pt x="1688" y="2560"/>
                    <a:pt x="1688" y="2599"/>
                  </a:cubicBezTo>
                  <a:cubicBezTo>
                    <a:pt x="1688" y="2632"/>
                    <a:pt x="1688" y="2645"/>
                    <a:pt x="1688" y="2672"/>
                  </a:cubicBezTo>
                  <a:cubicBezTo>
                    <a:pt x="1688" y="2705"/>
                    <a:pt x="1674" y="2718"/>
                    <a:pt x="1648" y="2738"/>
                  </a:cubicBezTo>
                  <a:cubicBezTo>
                    <a:pt x="1615" y="2777"/>
                    <a:pt x="1615" y="2777"/>
                    <a:pt x="1615" y="2777"/>
                  </a:cubicBezTo>
                  <a:cubicBezTo>
                    <a:pt x="1595" y="2817"/>
                    <a:pt x="1569" y="2830"/>
                    <a:pt x="1536" y="2856"/>
                  </a:cubicBezTo>
                  <a:cubicBezTo>
                    <a:pt x="1503" y="2883"/>
                    <a:pt x="1483" y="2909"/>
                    <a:pt x="1437" y="2909"/>
                  </a:cubicBezTo>
                  <a:cubicBezTo>
                    <a:pt x="1424" y="2909"/>
                    <a:pt x="1417" y="2903"/>
                    <a:pt x="1404" y="2896"/>
                  </a:cubicBezTo>
                  <a:lnTo>
                    <a:pt x="1404" y="2896"/>
                  </a:lnTo>
                  <a:cubicBezTo>
                    <a:pt x="1424" y="2856"/>
                    <a:pt x="1410" y="2830"/>
                    <a:pt x="1444" y="2797"/>
                  </a:cubicBezTo>
                  <a:cubicBezTo>
                    <a:pt x="1410" y="2784"/>
                    <a:pt x="1391" y="2777"/>
                    <a:pt x="1358" y="2757"/>
                  </a:cubicBezTo>
                  <a:cubicBezTo>
                    <a:pt x="1305" y="2731"/>
                    <a:pt x="1265" y="2711"/>
                    <a:pt x="1246" y="2652"/>
                  </a:cubicBezTo>
                  <a:cubicBezTo>
                    <a:pt x="1239" y="2606"/>
                    <a:pt x="1246" y="2553"/>
                    <a:pt x="1199" y="2546"/>
                  </a:cubicBezTo>
                  <a:cubicBezTo>
                    <a:pt x="1147" y="2533"/>
                    <a:pt x="1081" y="2546"/>
                    <a:pt x="1081" y="2494"/>
                  </a:cubicBezTo>
                  <a:cubicBezTo>
                    <a:pt x="1081" y="2461"/>
                    <a:pt x="1081" y="2441"/>
                    <a:pt x="1081" y="2408"/>
                  </a:cubicBezTo>
                  <a:cubicBezTo>
                    <a:pt x="1081" y="2362"/>
                    <a:pt x="1034" y="2349"/>
                    <a:pt x="1002" y="2329"/>
                  </a:cubicBezTo>
                  <a:cubicBezTo>
                    <a:pt x="969" y="2302"/>
                    <a:pt x="955" y="2282"/>
                    <a:pt x="922" y="2256"/>
                  </a:cubicBezTo>
                  <a:cubicBezTo>
                    <a:pt x="856" y="2197"/>
                    <a:pt x="850" y="2137"/>
                    <a:pt x="810" y="2058"/>
                  </a:cubicBezTo>
                  <a:cubicBezTo>
                    <a:pt x="790" y="2012"/>
                    <a:pt x="758" y="1986"/>
                    <a:pt x="751" y="1933"/>
                  </a:cubicBezTo>
                  <a:cubicBezTo>
                    <a:pt x="744" y="1900"/>
                    <a:pt x="744" y="1874"/>
                    <a:pt x="718" y="1847"/>
                  </a:cubicBezTo>
                  <a:cubicBezTo>
                    <a:pt x="665" y="1788"/>
                    <a:pt x="612" y="1781"/>
                    <a:pt x="546" y="1735"/>
                  </a:cubicBezTo>
                  <a:cubicBezTo>
                    <a:pt x="513" y="1722"/>
                    <a:pt x="494" y="1709"/>
                    <a:pt x="480" y="1676"/>
                  </a:cubicBezTo>
                  <a:cubicBezTo>
                    <a:pt x="467" y="1656"/>
                    <a:pt x="474" y="1629"/>
                    <a:pt x="454" y="1623"/>
                  </a:cubicBezTo>
                  <a:cubicBezTo>
                    <a:pt x="434" y="1610"/>
                    <a:pt x="421" y="1623"/>
                    <a:pt x="401" y="1616"/>
                  </a:cubicBezTo>
                  <a:cubicBezTo>
                    <a:pt x="355" y="1610"/>
                    <a:pt x="342" y="1583"/>
                    <a:pt x="302" y="1564"/>
                  </a:cubicBezTo>
                  <a:cubicBezTo>
                    <a:pt x="263" y="1544"/>
                    <a:pt x="243" y="1524"/>
                    <a:pt x="236" y="1484"/>
                  </a:cubicBezTo>
                  <a:cubicBezTo>
                    <a:pt x="223" y="1399"/>
                    <a:pt x="223" y="1333"/>
                    <a:pt x="170" y="1267"/>
                  </a:cubicBezTo>
                  <a:cubicBezTo>
                    <a:pt x="124" y="1214"/>
                    <a:pt x="91" y="1194"/>
                    <a:pt x="38" y="1155"/>
                  </a:cubicBezTo>
                  <a:cubicBezTo>
                    <a:pt x="20" y="1148"/>
                    <a:pt x="0" y="1141"/>
                    <a:pt x="0" y="1122"/>
                  </a:cubicBezTo>
                  <a:cubicBezTo>
                    <a:pt x="0" y="1089"/>
                    <a:pt x="20" y="1069"/>
                    <a:pt x="33" y="1029"/>
                  </a:cubicBezTo>
                  <a:cubicBezTo>
                    <a:pt x="52" y="977"/>
                    <a:pt x="52" y="943"/>
                    <a:pt x="58" y="884"/>
                  </a:cubicBezTo>
                  <a:close/>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171" name="Freeform 33"/>
            <p:cNvSpPr>
              <a:spLocks noChangeArrowheads="1"/>
            </p:cNvSpPr>
            <p:nvPr/>
          </p:nvSpPr>
          <p:spPr bwMode="auto">
            <a:xfrm>
              <a:off x="3342265" y="5618158"/>
              <a:ext cx="1331825" cy="738187"/>
            </a:xfrm>
            <a:custGeom>
              <a:avLst/>
              <a:gdLst>
                <a:gd name="T0" fmla="*/ 3548 w 3701"/>
                <a:gd name="T1" fmla="*/ 1273 h 2052"/>
                <a:gd name="T2" fmla="*/ 3548 w 3701"/>
                <a:gd name="T3" fmla="*/ 1273 h 2052"/>
                <a:gd name="T4" fmla="*/ 3700 w 3701"/>
                <a:gd name="T5" fmla="*/ 1365 h 2052"/>
                <a:gd name="T6" fmla="*/ 3700 w 3701"/>
                <a:gd name="T7" fmla="*/ 1365 h 2052"/>
                <a:gd name="T8" fmla="*/ 3674 w 3701"/>
                <a:gd name="T9" fmla="*/ 1378 h 2052"/>
                <a:gd name="T10" fmla="*/ 3608 w 3701"/>
                <a:gd name="T11" fmla="*/ 1431 h 2052"/>
                <a:gd name="T12" fmla="*/ 3529 w 3701"/>
                <a:gd name="T13" fmla="*/ 1530 h 2052"/>
                <a:gd name="T14" fmla="*/ 3397 w 3701"/>
                <a:gd name="T15" fmla="*/ 1569 h 2052"/>
                <a:gd name="T16" fmla="*/ 3258 w 3701"/>
                <a:gd name="T17" fmla="*/ 1728 h 2052"/>
                <a:gd name="T18" fmla="*/ 3205 w 3701"/>
                <a:gd name="T19" fmla="*/ 1780 h 2052"/>
                <a:gd name="T20" fmla="*/ 3087 w 3701"/>
                <a:gd name="T21" fmla="*/ 1754 h 2052"/>
                <a:gd name="T22" fmla="*/ 3014 w 3701"/>
                <a:gd name="T23" fmla="*/ 1820 h 2052"/>
                <a:gd name="T24" fmla="*/ 2902 w 3701"/>
                <a:gd name="T25" fmla="*/ 1932 h 2052"/>
                <a:gd name="T26" fmla="*/ 2777 w 3701"/>
                <a:gd name="T27" fmla="*/ 2018 h 2052"/>
                <a:gd name="T28" fmla="*/ 2678 w 3701"/>
                <a:gd name="T29" fmla="*/ 1972 h 2052"/>
                <a:gd name="T30" fmla="*/ 2625 w 3701"/>
                <a:gd name="T31" fmla="*/ 1972 h 2052"/>
                <a:gd name="T32" fmla="*/ 2539 w 3701"/>
                <a:gd name="T33" fmla="*/ 1958 h 2052"/>
                <a:gd name="T34" fmla="*/ 2328 w 3701"/>
                <a:gd name="T35" fmla="*/ 2011 h 2052"/>
                <a:gd name="T36" fmla="*/ 2328 w 3701"/>
                <a:gd name="T37" fmla="*/ 2011 h 2052"/>
                <a:gd name="T38" fmla="*/ 2236 w 3701"/>
                <a:gd name="T39" fmla="*/ 1978 h 2052"/>
                <a:gd name="T40" fmla="*/ 2170 w 3701"/>
                <a:gd name="T41" fmla="*/ 1958 h 2052"/>
                <a:gd name="T42" fmla="*/ 2104 w 3701"/>
                <a:gd name="T43" fmla="*/ 1972 h 2052"/>
                <a:gd name="T44" fmla="*/ 1932 w 3701"/>
                <a:gd name="T45" fmla="*/ 2018 h 2052"/>
                <a:gd name="T46" fmla="*/ 1847 w 3701"/>
                <a:gd name="T47" fmla="*/ 2051 h 2052"/>
                <a:gd name="T48" fmla="*/ 1741 w 3701"/>
                <a:gd name="T49" fmla="*/ 1932 h 2052"/>
                <a:gd name="T50" fmla="*/ 1688 w 3701"/>
                <a:gd name="T51" fmla="*/ 1747 h 2052"/>
                <a:gd name="T52" fmla="*/ 1688 w 3701"/>
                <a:gd name="T53" fmla="*/ 1682 h 2052"/>
                <a:gd name="T54" fmla="*/ 1695 w 3701"/>
                <a:gd name="T55" fmla="*/ 1549 h 2052"/>
                <a:gd name="T56" fmla="*/ 1688 w 3701"/>
                <a:gd name="T57" fmla="*/ 1444 h 2052"/>
                <a:gd name="T58" fmla="*/ 1715 w 3701"/>
                <a:gd name="T59" fmla="*/ 1352 h 2052"/>
                <a:gd name="T60" fmla="*/ 1748 w 3701"/>
                <a:gd name="T61" fmla="*/ 1147 h 2052"/>
                <a:gd name="T62" fmla="*/ 1748 w 3701"/>
                <a:gd name="T63" fmla="*/ 1128 h 2052"/>
                <a:gd name="T64" fmla="*/ 1523 w 3701"/>
                <a:gd name="T65" fmla="*/ 1286 h 2052"/>
                <a:gd name="T66" fmla="*/ 1391 w 3701"/>
                <a:gd name="T67" fmla="*/ 1418 h 2052"/>
                <a:gd name="T68" fmla="*/ 1326 w 3701"/>
                <a:gd name="T69" fmla="*/ 1451 h 2052"/>
                <a:gd name="T70" fmla="*/ 1200 w 3701"/>
                <a:gd name="T71" fmla="*/ 1451 h 2052"/>
                <a:gd name="T72" fmla="*/ 956 w 3701"/>
                <a:gd name="T73" fmla="*/ 1464 h 2052"/>
                <a:gd name="T74" fmla="*/ 864 w 3701"/>
                <a:gd name="T75" fmla="*/ 1358 h 2052"/>
                <a:gd name="T76" fmla="*/ 811 w 3701"/>
                <a:gd name="T77" fmla="*/ 1246 h 2052"/>
                <a:gd name="T78" fmla="*/ 732 w 3701"/>
                <a:gd name="T79" fmla="*/ 1200 h 2052"/>
                <a:gd name="T80" fmla="*/ 521 w 3701"/>
                <a:gd name="T81" fmla="*/ 1141 h 2052"/>
                <a:gd name="T82" fmla="*/ 422 w 3701"/>
                <a:gd name="T83" fmla="*/ 1141 h 2052"/>
                <a:gd name="T84" fmla="*/ 455 w 3701"/>
                <a:gd name="T85" fmla="*/ 989 h 2052"/>
                <a:gd name="T86" fmla="*/ 369 w 3701"/>
                <a:gd name="T87" fmla="*/ 804 h 2052"/>
                <a:gd name="T88" fmla="*/ 283 w 3701"/>
                <a:gd name="T89" fmla="*/ 732 h 2052"/>
                <a:gd name="T90" fmla="*/ 257 w 3701"/>
                <a:gd name="T91" fmla="*/ 633 h 2052"/>
                <a:gd name="T92" fmla="*/ 171 w 3701"/>
                <a:gd name="T93" fmla="*/ 475 h 2052"/>
                <a:gd name="T94" fmla="*/ 151 w 3701"/>
                <a:gd name="T95" fmla="*/ 408 h 2052"/>
                <a:gd name="T96" fmla="*/ 151 w 3701"/>
                <a:gd name="T97" fmla="*/ 343 h 2052"/>
                <a:gd name="T98" fmla="*/ 138 w 3701"/>
                <a:gd name="T99" fmla="*/ 290 h 2052"/>
                <a:gd name="T100" fmla="*/ 66 w 3701"/>
                <a:gd name="T101" fmla="*/ 263 h 2052"/>
                <a:gd name="T102" fmla="*/ 52 w 3701"/>
                <a:gd name="T103" fmla="*/ 211 h 2052"/>
                <a:gd name="T104" fmla="*/ 20 w 3701"/>
                <a:gd name="T105" fmla="*/ 138 h 2052"/>
                <a:gd name="T106" fmla="*/ 132 w 3701"/>
                <a:gd name="T107" fmla="*/ 99 h 2052"/>
                <a:gd name="T108" fmla="*/ 132 w 3701"/>
                <a:gd name="T109" fmla="*/ 19 h 2052"/>
                <a:gd name="T110" fmla="*/ 132 w 3701"/>
                <a:gd name="T111" fmla="*/ 0 h 2052"/>
                <a:gd name="T112" fmla="*/ 132 w 3701"/>
                <a:gd name="T113" fmla="*/ 0 h 2052"/>
                <a:gd name="T114" fmla="*/ 2955 w 3701"/>
                <a:gd name="T115" fmla="*/ 1015 h 2052"/>
                <a:gd name="T116" fmla="*/ 3548 w 3701"/>
                <a:gd name="T117" fmla="*/ 1273 h 20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701" h="2052">
                  <a:moveTo>
                    <a:pt x="3548" y="1273"/>
                  </a:moveTo>
                  <a:lnTo>
                    <a:pt x="3548" y="1273"/>
                  </a:lnTo>
                  <a:cubicBezTo>
                    <a:pt x="3601" y="1319"/>
                    <a:pt x="3647" y="1325"/>
                    <a:pt x="3700" y="1365"/>
                  </a:cubicBezTo>
                  <a:lnTo>
                    <a:pt x="3700" y="1365"/>
                  </a:lnTo>
                  <a:cubicBezTo>
                    <a:pt x="3693" y="1365"/>
                    <a:pt x="3680" y="1372"/>
                    <a:pt x="3674" y="1378"/>
                  </a:cubicBezTo>
                  <a:cubicBezTo>
                    <a:pt x="3641" y="1398"/>
                    <a:pt x="3634" y="1411"/>
                    <a:pt x="3608" y="1431"/>
                  </a:cubicBezTo>
                  <a:cubicBezTo>
                    <a:pt x="3568" y="1464"/>
                    <a:pt x="3568" y="1503"/>
                    <a:pt x="3529" y="1530"/>
                  </a:cubicBezTo>
                  <a:cubicBezTo>
                    <a:pt x="3482" y="1556"/>
                    <a:pt x="3436" y="1536"/>
                    <a:pt x="3397" y="1569"/>
                  </a:cubicBezTo>
                  <a:cubicBezTo>
                    <a:pt x="3337" y="1629"/>
                    <a:pt x="3318" y="1675"/>
                    <a:pt x="3258" y="1728"/>
                  </a:cubicBezTo>
                  <a:cubicBezTo>
                    <a:pt x="3232" y="1741"/>
                    <a:pt x="3238" y="1780"/>
                    <a:pt x="3205" y="1780"/>
                  </a:cubicBezTo>
                  <a:cubicBezTo>
                    <a:pt x="3159" y="1780"/>
                    <a:pt x="3133" y="1754"/>
                    <a:pt x="3087" y="1754"/>
                  </a:cubicBezTo>
                  <a:cubicBezTo>
                    <a:pt x="3047" y="1754"/>
                    <a:pt x="3041" y="1794"/>
                    <a:pt x="3014" y="1820"/>
                  </a:cubicBezTo>
                  <a:cubicBezTo>
                    <a:pt x="2968" y="1859"/>
                    <a:pt x="2942" y="1886"/>
                    <a:pt x="2902" y="1932"/>
                  </a:cubicBezTo>
                  <a:cubicBezTo>
                    <a:pt x="2856" y="1972"/>
                    <a:pt x="2836" y="2018"/>
                    <a:pt x="2777" y="2018"/>
                  </a:cubicBezTo>
                  <a:cubicBezTo>
                    <a:pt x="2731" y="2018"/>
                    <a:pt x="2717" y="1991"/>
                    <a:pt x="2678" y="1972"/>
                  </a:cubicBezTo>
                  <a:cubicBezTo>
                    <a:pt x="2658" y="1965"/>
                    <a:pt x="2645" y="1978"/>
                    <a:pt x="2625" y="1972"/>
                  </a:cubicBezTo>
                  <a:cubicBezTo>
                    <a:pt x="2592" y="1972"/>
                    <a:pt x="2572" y="1958"/>
                    <a:pt x="2539" y="1958"/>
                  </a:cubicBezTo>
                  <a:cubicBezTo>
                    <a:pt x="2453" y="1958"/>
                    <a:pt x="2407" y="1978"/>
                    <a:pt x="2328" y="2011"/>
                  </a:cubicBezTo>
                  <a:lnTo>
                    <a:pt x="2328" y="2011"/>
                  </a:lnTo>
                  <a:cubicBezTo>
                    <a:pt x="2289" y="1998"/>
                    <a:pt x="2269" y="1991"/>
                    <a:pt x="2236" y="1978"/>
                  </a:cubicBezTo>
                  <a:cubicBezTo>
                    <a:pt x="2209" y="1972"/>
                    <a:pt x="2196" y="1958"/>
                    <a:pt x="2170" y="1958"/>
                  </a:cubicBezTo>
                  <a:cubicBezTo>
                    <a:pt x="2144" y="1958"/>
                    <a:pt x="2130" y="1965"/>
                    <a:pt x="2104" y="1972"/>
                  </a:cubicBezTo>
                  <a:cubicBezTo>
                    <a:pt x="2038" y="1991"/>
                    <a:pt x="1992" y="1985"/>
                    <a:pt x="1932" y="2018"/>
                  </a:cubicBezTo>
                  <a:cubicBezTo>
                    <a:pt x="1899" y="2031"/>
                    <a:pt x="1880" y="2051"/>
                    <a:pt x="1847" y="2051"/>
                  </a:cubicBezTo>
                  <a:cubicBezTo>
                    <a:pt x="1781" y="2051"/>
                    <a:pt x="1754" y="1991"/>
                    <a:pt x="1741" y="1932"/>
                  </a:cubicBezTo>
                  <a:cubicBezTo>
                    <a:pt x="1715" y="1859"/>
                    <a:pt x="1688" y="1827"/>
                    <a:pt x="1688" y="1747"/>
                  </a:cubicBezTo>
                  <a:cubicBezTo>
                    <a:pt x="1688" y="1721"/>
                    <a:pt x="1688" y="1708"/>
                    <a:pt x="1688" y="1682"/>
                  </a:cubicBezTo>
                  <a:cubicBezTo>
                    <a:pt x="1688" y="1629"/>
                    <a:pt x="1695" y="1602"/>
                    <a:pt x="1695" y="1549"/>
                  </a:cubicBezTo>
                  <a:cubicBezTo>
                    <a:pt x="1695" y="1510"/>
                    <a:pt x="1688" y="1490"/>
                    <a:pt x="1688" y="1444"/>
                  </a:cubicBezTo>
                  <a:cubicBezTo>
                    <a:pt x="1688" y="1411"/>
                    <a:pt x="1708" y="1391"/>
                    <a:pt x="1715" y="1352"/>
                  </a:cubicBezTo>
                  <a:cubicBezTo>
                    <a:pt x="1728" y="1273"/>
                    <a:pt x="1748" y="1226"/>
                    <a:pt x="1748" y="1147"/>
                  </a:cubicBezTo>
                  <a:cubicBezTo>
                    <a:pt x="1748" y="1141"/>
                    <a:pt x="1748" y="1134"/>
                    <a:pt x="1748" y="1128"/>
                  </a:cubicBezTo>
                  <a:cubicBezTo>
                    <a:pt x="1669" y="1200"/>
                    <a:pt x="1609" y="1220"/>
                    <a:pt x="1523" y="1286"/>
                  </a:cubicBezTo>
                  <a:cubicBezTo>
                    <a:pt x="1471" y="1325"/>
                    <a:pt x="1451" y="1372"/>
                    <a:pt x="1391" y="1418"/>
                  </a:cubicBezTo>
                  <a:cubicBezTo>
                    <a:pt x="1372" y="1431"/>
                    <a:pt x="1359" y="1451"/>
                    <a:pt x="1326" y="1451"/>
                  </a:cubicBezTo>
                  <a:cubicBezTo>
                    <a:pt x="1279" y="1451"/>
                    <a:pt x="1253" y="1451"/>
                    <a:pt x="1200" y="1451"/>
                  </a:cubicBezTo>
                  <a:cubicBezTo>
                    <a:pt x="1108" y="1457"/>
                    <a:pt x="1055" y="1464"/>
                    <a:pt x="956" y="1464"/>
                  </a:cubicBezTo>
                  <a:cubicBezTo>
                    <a:pt x="904" y="1464"/>
                    <a:pt x="884" y="1411"/>
                    <a:pt x="864" y="1358"/>
                  </a:cubicBezTo>
                  <a:cubicBezTo>
                    <a:pt x="851" y="1312"/>
                    <a:pt x="837" y="1286"/>
                    <a:pt x="811" y="1246"/>
                  </a:cubicBezTo>
                  <a:cubicBezTo>
                    <a:pt x="791" y="1220"/>
                    <a:pt x="765" y="1213"/>
                    <a:pt x="732" y="1200"/>
                  </a:cubicBezTo>
                  <a:cubicBezTo>
                    <a:pt x="666" y="1147"/>
                    <a:pt x="607" y="1141"/>
                    <a:pt x="521" y="1141"/>
                  </a:cubicBezTo>
                  <a:cubicBezTo>
                    <a:pt x="481" y="1141"/>
                    <a:pt x="462" y="1141"/>
                    <a:pt x="422" y="1141"/>
                  </a:cubicBezTo>
                  <a:cubicBezTo>
                    <a:pt x="455" y="989"/>
                    <a:pt x="455" y="989"/>
                    <a:pt x="455" y="989"/>
                  </a:cubicBezTo>
                  <a:cubicBezTo>
                    <a:pt x="448" y="910"/>
                    <a:pt x="415" y="870"/>
                    <a:pt x="369" y="804"/>
                  </a:cubicBezTo>
                  <a:cubicBezTo>
                    <a:pt x="343" y="771"/>
                    <a:pt x="303" y="771"/>
                    <a:pt x="283" y="732"/>
                  </a:cubicBezTo>
                  <a:cubicBezTo>
                    <a:pt x="270" y="699"/>
                    <a:pt x="283" y="666"/>
                    <a:pt x="257" y="633"/>
                  </a:cubicBezTo>
                  <a:cubicBezTo>
                    <a:pt x="211" y="580"/>
                    <a:pt x="171" y="540"/>
                    <a:pt x="171" y="475"/>
                  </a:cubicBezTo>
                  <a:cubicBezTo>
                    <a:pt x="151" y="408"/>
                    <a:pt x="151" y="408"/>
                    <a:pt x="151" y="408"/>
                  </a:cubicBezTo>
                  <a:cubicBezTo>
                    <a:pt x="151" y="382"/>
                    <a:pt x="151" y="369"/>
                    <a:pt x="151" y="343"/>
                  </a:cubicBezTo>
                  <a:cubicBezTo>
                    <a:pt x="151" y="323"/>
                    <a:pt x="151" y="303"/>
                    <a:pt x="138" y="290"/>
                  </a:cubicBezTo>
                  <a:cubicBezTo>
                    <a:pt x="112" y="277"/>
                    <a:pt x="92" y="283"/>
                    <a:pt x="66" y="263"/>
                  </a:cubicBezTo>
                  <a:cubicBezTo>
                    <a:pt x="52" y="250"/>
                    <a:pt x="59" y="231"/>
                    <a:pt x="52" y="211"/>
                  </a:cubicBezTo>
                  <a:cubicBezTo>
                    <a:pt x="46" y="178"/>
                    <a:pt x="0" y="158"/>
                    <a:pt x="20" y="138"/>
                  </a:cubicBezTo>
                  <a:cubicBezTo>
                    <a:pt x="52" y="105"/>
                    <a:pt x="132" y="145"/>
                    <a:pt x="132" y="99"/>
                  </a:cubicBezTo>
                  <a:cubicBezTo>
                    <a:pt x="132" y="65"/>
                    <a:pt x="132" y="46"/>
                    <a:pt x="132" y="19"/>
                  </a:cubicBezTo>
                  <a:cubicBezTo>
                    <a:pt x="132" y="13"/>
                    <a:pt x="132" y="6"/>
                    <a:pt x="132" y="0"/>
                  </a:cubicBezTo>
                  <a:lnTo>
                    <a:pt x="132" y="0"/>
                  </a:lnTo>
                  <a:cubicBezTo>
                    <a:pt x="2955" y="1015"/>
                    <a:pt x="2955" y="1015"/>
                    <a:pt x="2955" y="1015"/>
                  </a:cubicBezTo>
                  <a:cubicBezTo>
                    <a:pt x="3548" y="1273"/>
                    <a:pt x="3548" y="1273"/>
                    <a:pt x="3548" y="1273"/>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172" name="Freeform 34"/>
            <p:cNvSpPr>
              <a:spLocks noChangeArrowheads="1"/>
            </p:cNvSpPr>
            <p:nvPr/>
          </p:nvSpPr>
          <p:spPr bwMode="auto">
            <a:xfrm>
              <a:off x="4620119" y="5762620"/>
              <a:ext cx="1268330" cy="1020763"/>
            </a:xfrm>
            <a:custGeom>
              <a:avLst/>
              <a:gdLst>
                <a:gd name="T0" fmla="*/ 0 w 3524"/>
                <a:gd name="T1" fmla="*/ 871 h 2837"/>
                <a:gd name="T2" fmla="*/ 152 w 3524"/>
                <a:gd name="T3" fmla="*/ 963 h 2837"/>
                <a:gd name="T4" fmla="*/ 436 w 3524"/>
                <a:gd name="T5" fmla="*/ 903 h 2837"/>
                <a:gd name="T6" fmla="*/ 561 w 3524"/>
                <a:gd name="T7" fmla="*/ 910 h 2837"/>
                <a:gd name="T8" fmla="*/ 772 w 3524"/>
                <a:gd name="T9" fmla="*/ 877 h 2837"/>
                <a:gd name="T10" fmla="*/ 798 w 3524"/>
                <a:gd name="T11" fmla="*/ 1022 h 2837"/>
                <a:gd name="T12" fmla="*/ 772 w 3524"/>
                <a:gd name="T13" fmla="*/ 1167 h 2837"/>
                <a:gd name="T14" fmla="*/ 851 w 3524"/>
                <a:gd name="T15" fmla="*/ 1471 h 2837"/>
                <a:gd name="T16" fmla="*/ 878 w 3524"/>
                <a:gd name="T17" fmla="*/ 1840 h 2837"/>
                <a:gd name="T18" fmla="*/ 911 w 3524"/>
                <a:gd name="T19" fmla="*/ 2005 h 2837"/>
                <a:gd name="T20" fmla="*/ 957 w 3524"/>
                <a:gd name="T21" fmla="*/ 2012 h 2837"/>
                <a:gd name="T22" fmla="*/ 1174 w 3524"/>
                <a:gd name="T23" fmla="*/ 2150 h 2837"/>
                <a:gd name="T24" fmla="*/ 1359 w 3524"/>
                <a:gd name="T25" fmla="*/ 2315 h 2837"/>
                <a:gd name="T26" fmla="*/ 1517 w 3524"/>
                <a:gd name="T27" fmla="*/ 2328 h 2837"/>
                <a:gd name="T28" fmla="*/ 1649 w 3524"/>
                <a:gd name="T29" fmla="*/ 2295 h 2837"/>
                <a:gd name="T30" fmla="*/ 1874 w 3524"/>
                <a:gd name="T31" fmla="*/ 2348 h 2837"/>
                <a:gd name="T32" fmla="*/ 2111 w 3524"/>
                <a:gd name="T33" fmla="*/ 2533 h 2837"/>
                <a:gd name="T34" fmla="*/ 2335 w 3524"/>
                <a:gd name="T35" fmla="*/ 2579 h 2837"/>
                <a:gd name="T36" fmla="*/ 2520 w 3524"/>
                <a:gd name="T37" fmla="*/ 2704 h 2837"/>
                <a:gd name="T38" fmla="*/ 2645 w 3524"/>
                <a:gd name="T39" fmla="*/ 2783 h 2837"/>
                <a:gd name="T40" fmla="*/ 2883 w 3524"/>
                <a:gd name="T41" fmla="*/ 2829 h 2837"/>
                <a:gd name="T42" fmla="*/ 3048 w 3524"/>
                <a:gd name="T43" fmla="*/ 2836 h 2837"/>
                <a:gd name="T44" fmla="*/ 3134 w 3524"/>
                <a:gd name="T45" fmla="*/ 2724 h 2837"/>
                <a:gd name="T46" fmla="*/ 3430 w 3524"/>
                <a:gd name="T47" fmla="*/ 2289 h 2837"/>
                <a:gd name="T48" fmla="*/ 3523 w 3524"/>
                <a:gd name="T49" fmla="*/ 2084 h 2837"/>
                <a:gd name="T50" fmla="*/ 3450 w 3524"/>
                <a:gd name="T51" fmla="*/ 1893 h 2837"/>
                <a:gd name="T52" fmla="*/ 3371 w 3524"/>
                <a:gd name="T53" fmla="*/ 1589 h 2837"/>
                <a:gd name="T54" fmla="*/ 3153 w 3524"/>
                <a:gd name="T55" fmla="*/ 1537 h 2837"/>
                <a:gd name="T56" fmla="*/ 2870 w 3524"/>
                <a:gd name="T57" fmla="*/ 1280 h 2837"/>
                <a:gd name="T58" fmla="*/ 2764 w 3524"/>
                <a:gd name="T59" fmla="*/ 600 h 2837"/>
                <a:gd name="T60" fmla="*/ 2593 w 3524"/>
                <a:gd name="T61" fmla="*/ 396 h 2837"/>
                <a:gd name="T62" fmla="*/ 2381 w 3524"/>
                <a:gd name="T63" fmla="*/ 396 h 2837"/>
                <a:gd name="T64" fmla="*/ 1669 w 3524"/>
                <a:gd name="T65" fmla="*/ 0 h 2837"/>
                <a:gd name="T66" fmla="*/ 1531 w 3524"/>
                <a:gd name="T67" fmla="*/ 138 h 2837"/>
                <a:gd name="T68" fmla="*/ 1379 w 3524"/>
                <a:gd name="T69" fmla="*/ 323 h 2837"/>
                <a:gd name="T70" fmla="*/ 1102 w 3524"/>
                <a:gd name="T71" fmla="*/ 534 h 2837"/>
                <a:gd name="T72" fmla="*/ 944 w 3524"/>
                <a:gd name="T73" fmla="*/ 627 h 2837"/>
                <a:gd name="T74" fmla="*/ 792 w 3524"/>
                <a:gd name="T75" fmla="*/ 692 h 2837"/>
                <a:gd name="T76" fmla="*/ 667 w 3524"/>
                <a:gd name="T77" fmla="*/ 673 h 2837"/>
                <a:gd name="T78" fmla="*/ 423 w 3524"/>
                <a:gd name="T79" fmla="*/ 699 h 2837"/>
                <a:gd name="T80" fmla="*/ 126 w 3524"/>
                <a:gd name="T81" fmla="*/ 844 h 28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524" h="2837">
                  <a:moveTo>
                    <a:pt x="0" y="871"/>
                  </a:moveTo>
                  <a:lnTo>
                    <a:pt x="0" y="871"/>
                  </a:lnTo>
                  <a:cubicBezTo>
                    <a:pt x="53" y="917"/>
                    <a:pt x="99" y="923"/>
                    <a:pt x="152" y="963"/>
                  </a:cubicBezTo>
                  <a:lnTo>
                    <a:pt x="152" y="963"/>
                  </a:lnTo>
                  <a:cubicBezTo>
                    <a:pt x="198" y="950"/>
                    <a:pt x="238" y="956"/>
                    <a:pt x="284" y="937"/>
                  </a:cubicBezTo>
                  <a:cubicBezTo>
                    <a:pt x="337" y="910"/>
                    <a:pt x="376" y="910"/>
                    <a:pt x="436" y="903"/>
                  </a:cubicBezTo>
                  <a:cubicBezTo>
                    <a:pt x="469" y="897"/>
                    <a:pt x="488" y="884"/>
                    <a:pt x="515" y="884"/>
                  </a:cubicBezTo>
                  <a:cubicBezTo>
                    <a:pt x="535" y="884"/>
                    <a:pt x="541" y="910"/>
                    <a:pt x="561" y="910"/>
                  </a:cubicBezTo>
                  <a:cubicBezTo>
                    <a:pt x="594" y="910"/>
                    <a:pt x="614" y="910"/>
                    <a:pt x="647" y="910"/>
                  </a:cubicBezTo>
                  <a:cubicBezTo>
                    <a:pt x="693" y="910"/>
                    <a:pt x="733" y="903"/>
                    <a:pt x="772" y="877"/>
                  </a:cubicBezTo>
                  <a:cubicBezTo>
                    <a:pt x="772" y="890"/>
                    <a:pt x="772" y="903"/>
                    <a:pt x="772" y="923"/>
                  </a:cubicBezTo>
                  <a:cubicBezTo>
                    <a:pt x="772" y="963"/>
                    <a:pt x="798" y="983"/>
                    <a:pt x="798" y="1022"/>
                  </a:cubicBezTo>
                  <a:cubicBezTo>
                    <a:pt x="798" y="1049"/>
                    <a:pt x="798" y="1062"/>
                    <a:pt x="798" y="1088"/>
                  </a:cubicBezTo>
                  <a:cubicBezTo>
                    <a:pt x="798" y="1121"/>
                    <a:pt x="772" y="1134"/>
                    <a:pt x="772" y="1167"/>
                  </a:cubicBezTo>
                  <a:cubicBezTo>
                    <a:pt x="766" y="1200"/>
                    <a:pt x="779" y="1233"/>
                    <a:pt x="752" y="1260"/>
                  </a:cubicBezTo>
                  <a:cubicBezTo>
                    <a:pt x="752" y="1345"/>
                    <a:pt x="845" y="1385"/>
                    <a:pt x="851" y="1471"/>
                  </a:cubicBezTo>
                  <a:cubicBezTo>
                    <a:pt x="845" y="1543"/>
                    <a:pt x="831" y="1616"/>
                    <a:pt x="825" y="1688"/>
                  </a:cubicBezTo>
                  <a:cubicBezTo>
                    <a:pt x="825" y="1754"/>
                    <a:pt x="831" y="1800"/>
                    <a:pt x="878" y="1840"/>
                  </a:cubicBezTo>
                  <a:cubicBezTo>
                    <a:pt x="897" y="1860"/>
                    <a:pt x="930" y="1867"/>
                    <a:pt x="930" y="1893"/>
                  </a:cubicBezTo>
                  <a:cubicBezTo>
                    <a:pt x="930" y="1939"/>
                    <a:pt x="911" y="1959"/>
                    <a:pt x="911" y="2005"/>
                  </a:cubicBezTo>
                  <a:cubicBezTo>
                    <a:pt x="911" y="2012"/>
                    <a:pt x="911" y="2018"/>
                    <a:pt x="911" y="2025"/>
                  </a:cubicBezTo>
                  <a:cubicBezTo>
                    <a:pt x="924" y="2018"/>
                    <a:pt x="944" y="2012"/>
                    <a:pt x="957" y="2012"/>
                  </a:cubicBezTo>
                  <a:cubicBezTo>
                    <a:pt x="1003" y="2012"/>
                    <a:pt x="1016" y="2051"/>
                    <a:pt x="1062" y="2078"/>
                  </a:cubicBezTo>
                  <a:cubicBezTo>
                    <a:pt x="1102" y="2104"/>
                    <a:pt x="1128" y="2124"/>
                    <a:pt x="1174" y="2150"/>
                  </a:cubicBezTo>
                  <a:cubicBezTo>
                    <a:pt x="1221" y="2170"/>
                    <a:pt x="1214" y="2223"/>
                    <a:pt x="1240" y="2269"/>
                  </a:cubicBezTo>
                  <a:cubicBezTo>
                    <a:pt x="1273" y="2308"/>
                    <a:pt x="1313" y="2308"/>
                    <a:pt x="1359" y="2315"/>
                  </a:cubicBezTo>
                  <a:cubicBezTo>
                    <a:pt x="1392" y="2328"/>
                    <a:pt x="1405" y="2354"/>
                    <a:pt x="1445" y="2354"/>
                  </a:cubicBezTo>
                  <a:cubicBezTo>
                    <a:pt x="1471" y="2354"/>
                    <a:pt x="1491" y="2341"/>
                    <a:pt x="1517" y="2328"/>
                  </a:cubicBezTo>
                  <a:cubicBezTo>
                    <a:pt x="1537" y="2315"/>
                    <a:pt x="1551" y="2322"/>
                    <a:pt x="1577" y="2315"/>
                  </a:cubicBezTo>
                  <a:cubicBezTo>
                    <a:pt x="1603" y="2315"/>
                    <a:pt x="1623" y="2295"/>
                    <a:pt x="1649" y="2295"/>
                  </a:cubicBezTo>
                  <a:cubicBezTo>
                    <a:pt x="1722" y="2295"/>
                    <a:pt x="1748" y="2341"/>
                    <a:pt x="1821" y="2348"/>
                  </a:cubicBezTo>
                  <a:cubicBezTo>
                    <a:pt x="1841" y="2348"/>
                    <a:pt x="1854" y="2348"/>
                    <a:pt x="1874" y="2348"/>
                  </a:cubicBezTo>
                  <a:cubicBezTo>
                    <a:pt x="1907" y="2348"/>
                    <a:pt x="1913" y="2381"/>
                    <a:pt x="1933" y="2407"/>
                  </a:cubicBezTo>
                  <a:cubicBezTo>
                    <a:pt x="1999" y="2467"/>
                    <a:pt x="2039" y="2493"/>
                    <a:pt x="2111" y="2533"/>
                  </a:cubicBezTo>
                  <a:cubicBezTo>
                    <a:pt x="2203" y="2513"/>
                    <a:pt x="2203" y="2513"/>
                    <a:pt x="2203" y="2513"/>
                  </a:cubicBezTo>
                  <a:cubicBezTo>
                    <a:pt x="2256" y="2533"/>
                    <a:pt x="2276" y="2566"/>
                    <a:pt x="2335" y="2579"/>
                  </a:cubicBezTo>
                  <a:cubicBezTo>
                    <a:pt x="2375" y="2592"/>
                    <a:pt x="2408" y="2592"/>
                    <a:pt x="2434" y="2618"/>
                  </a:cubicBezTo>
                  <a:cubicBezTo>
                    <a:pt x="2467" y="2651"/>
                    <a:pt x="2500" y="2665"/>
                    <a:pt x="2520" y="2704"/>
                  </a:cubicBezTo>
                  <a:cubicBezTo>
                    <a:pt x="2533" y="2750"/>
                    <a:pt x="2527" y="2816"/>
                    <a:pt x="2573" y="2816"/>
                  </a:cubicBezTo>
                  <a:cubicBezTo>
                    <a:pt x="2606" y="2816"/>
                    <a:pt x="2612" y="2783"/>
                    <a:pt x="2645" y="2783"/>
                  </a:cubicBezTo>
                  <a:cubicBezTo>
                    <a:pt x="2665" y="2783"/>
                    <a:pt x="2678" y="2790"/>
                    <a:pt x="2698" y="2796"/>
                  </a:cubicBezTo>
                  <a:cubicBezTo>
                    <a:pt x="2771" y="2796"/>
                    <a:pt x="2810" y="2829"/>
                    <a:pt x="2883" y="2829"/>
                  </a:cubicBezTo>
                  <a:cubicBezTo>
                    <a:pt x="2922" y="2829"/>
                    <a:pt x="2949" y="2816"/>
                    <a:pt x="2988" y="2816"/>
                  </a:cubicBezTo>
                  <a:cubicBezTo>
                    <a:pt x="3015" y="2816"/>
                    <a:pt x="3028" y="2829"/>
                    <a:pt x="3048" y="2836"/>
                  </a:cubicBezTo>
                  <a:lnTo>
                    <a:pt x="3048" y="2836"/>
                  </a:lnTo>
                  <a:cubicBezTo>
                    <a:pt x="3067" y="2783"/>
                    <a:pt x="3094" y="2770"/>
                    <a:pt x="3134" y="2724"/>
                  </a:cubicBezTo>
                  <a:cubicBezTo>
                    <a:pt x="3206" y="2625"/>
                    <a:pt x="3252" y="2579"/>
                    <a:pt x="3345" y="2486"/>
                  </a:cubicBezTo>
                  <a:cubicBezTo>
                    <a:pt x="3404" y="2427"/>
                    <a:pt x="3410" y="2374"/>
                    <a:pt x="3430" y="2289"/>
                  </a:cubicBezTo>
                  <a:cubicBezTo>
                    <a:pt x="3443" y="2236"/>
                    <a:pt x="3457" y="2203"/>
                    <a:pt x="3483" y="2150"/>
                  </a:cubicBezTo>
                  <a:cubicBezTo>
                    <a:pt x="3496" y="2124"/>
                    <a:pt x="3523" y="2110"/>
                    <a:pt x="3523" y="2084"/>
                  </a:cubicBezTo>
                  <a:cubicBezTo>
                    <a:pt x="3523" y="2051"/>
                    <a:pt x="3509" y="2038"/>
                    <a:pt x="3509" y="2005"/>
                  </a:cubicBezTo>
                  <a:cubicBezTo>
                    <a:pt x="3490" y="1965"/>
                    <a:pt x="3450" y="1946"/>
                    <a:pt x="3450" y="1893"/>
                  </a:cubicBezTo>
                  <a:cubicBezTo>
                    <a:pt x="3450" y="1834"/>
                    <a:pt x="3516" y="1814"/>
                    <a:pt x="3516" y="1748"/>
                  </a:cubicBezTo>
                  <a:cubicBezTo>
                    <a:pt x="3516" y="1662"/>
                    <a:pt x="3450" y="1623"/>
                    <a:pt x="3371" y="1589"/>
                  </a:cubicBezTo>
                  <a:cubicBezTo>
                    <a:pt x="3318" y="1563"/>
                    <a:pt x="3285" y="1537"/>
                    <a:pt x="3226" y="1537"/>
                  </a:cubicBezTo>
                  <a:cubicBezTo>
                    <a:pt x="3199" y="1537"/>
                    <a:pt x="3180" y="1537"/>
                    <a:pt x="3153" y="1537"/>
                  </a:cubicBezTo>
                  <a:cubicBezTo>
                    <a:pt x="3074" y="1537"/>
                    <a:pt x="3021" y="1517"/>
                    <a:pt x="2962" y="1457"/>
                  </a:cubicBezTo>
                  <a:cubicBezTo>
                    <a:pt x="2909" y="1405"/>
                    <a:pt x="2903" y="1352"/>
                    <a:pt x="2870" y="1280"/>
                  </a:cubicBezTo>
                  <a:cubicBezTo>
                    <a:pt x="2804" y="1134"/>
                    <a:pt x="2764" y="1042"/>
                    <a:pt x="2764" y="884"/>
                  </a:cubicBezTo>
                  <a:cubicBezTo>
                    <a:pt x="2764" y="772"/>
                    <a:pt x="2764" y="712"/>
                    <a:pt x="2764" y="600"/>
                  </a:cubicBezTo>
                  <a:cubicBezTo>
                    <a:pt x="2711" y="508"/>
                    <a:pt x="2659" y="468"/>
                    <a:pt x="2593" y="396"/>
                  </a:cubicBezTo>
                  <a:lnTo>
                    <a:pt x="2593" y="396"/>
                  </a:lnTo>
                  <a:cubicBezTo>
                    <a:pt x="2566" y="396"/>
                    <a:pt x="2553" y="396"/>
                    <a:pt x="2527" y="396"/>
                  </a:cubicBezTo>
                  <a:cubicBezTo>
                    <a:pt x="2474" y="396"/>
                    <a:pt x="2441" y="396"/>
                    <a:pt x="2381" y="396"/>
                  </a:cubicBezTo>
                  <a:cubicBezTo>
                    <a:pt x="2157" y="6"/>
                    <a:pt x="2157" y="6"/>
                    <a:pt x="2157" y="6"/>
                  </a:cubicBezTo>
                  <a:cubicBezTo>
                    <a:pt x="1669" y="0"/>
                    <a:pt x="1669" y="0"/>
                    <a:pt x="1669" y="0"/>
                  </a:cubicBezTo>
                  <a:cubicBezTo>
                    <a:pt x="1630" y="33"/>
                    <a:pt x="1616" y="59"/>
                    <a:pt x="1583" y="99"/>
                  </a:cubicBezTo>
                  <a:cubicBezTo>
                    <a:pt x="1570" y="119"/>
                    <a:pt x="1557" y="145"/>
                    <a:pt x="1531" y="138"/>
                  </a:cubicBezTo>
                  <a:cubicBezTo>
                    <a:pt x="1452" y="138"/>
                    <a:pt x="1372" y="185"/>
                    <a:pt x="1372" y="264"/>
                  </a:cubicBezTo>
                  <a:cubicBezTo>
                    <a:pt x="1372" y="290"/>
                    <a:pt x="1379" y="297"/>
                    <a:pt x="1379" y="323"/>
                  </a:cubicBezTo>
                  <a:cubicBezTo>
                    <a:pt x="1379" y="396"/>
                    <a:pt x="1326" y="429"/>
                    <a:pt x="1267" y="462"/>
                  </a:cubicBezTo>
                  <a:cubicBezTo>
                    <a:pt x="1201" y="495"/>
                    <a:pt x="1168" y="508"/>
                    <a:pt x="1102" y="534"/>
                  </a:cubicBezTo>
                  <a:cubicBezTo>
                    <a:pt x="1042" y="560"/>
                    <a:pt x="983" y="547"/>
                    <a:pt x="950" y="600"/>
                  </a:cubicBezTo>
                  <a:cubicBezTo>
                    <a:pt x="944" y="607"/>
                    <a:pt x="950" y="620"/>
                    <a:pt x="944" y="627"/>
                  </a:cubicBezTo>
                  <a:cubicBezTo>
                    <a:pt x="917" y="653"/>
                    <a:pt x="891" y="659"/>
                    <a:pt x="858" y="666"/>
                  </a:cubicBezTo>
                  <a:cubicBezTo>
                    <a:pt x="831" y="673"/>
                    <a:pt x="818" y="692"/>
                    <a:pt x="792" y="692"/>
                  </a:cubicBezTo>
                  <a:cubicBezTo>
                    <a:pt x="759" y="692"/>
                    <a:pt x="739" y="692"/>
                    <a:pt x="713" y="692"/>
                  </a:cubicBezTo>
                  <a:cubicBezTo>
                    <a:pt x="693" y="692"/>
                    <a:pt x="686" y="679"/>
                    <a:pt x="667" y="673"/>
                  </a:cubicBezTo>
                  <a:cubicBezTo>
                    <a:pt x="607" y="653"/>
                    <a:pt x="568" y="640"/>
                    <a:pt x="495" y="640"/>
                  </a:cubicBezTo>
                  <a:cubicBezTo>
                    <a:pt x="462" y="640"/>
                    <a:pt x="449" y="679"/>
                    <a:pt x="423" y="699"/>
                  </a:cubicBezTo>
                  <a:cubicBezTo>
                    <a:pt x="356" y="739"/>
                    <a:pt x="310" y="752"/>
                    <a:pt x="251" y="798"/>
                  </a:cubicBezTo>
                  <a:cubicBezTo>
                    <a:pt x="211" y="831"/>
                    <a:pt x="179" y="831"/>
                    <a:pt x="126" y="844"/>
                  </a:cubicBezTo>
                  <a:cubicBezTo>
                    <a:pt x="80" y="857"/>
                    <a:pt x="53" y="864"/>
                    <a:pt x="0" y="871"/>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173" name="Freeform 35"/>
            <p:cNvSpPr>
              <a:spLocks noChangeArrowheads="1"/>
            </p:cNvSpPr>
            <p:nvPr/>
          </p:nvSpPr>
          <p:spPr bwMode="auto">
            <a:xfrm>
              <a:off x="3389887" y="3910007"/>
              <a:ext cx="3185904" cy="2165350"/>
            </a:xfrm>
            <a:custGeom>
              <a:avLst/>
              <a:gdLst>
                <a:gd name="T0" fmla="*/ 8027 w 8852"/>
                <a:gd name="T1" fmla="*/ 5184 h 6017"/>
                <a:gd name="T2" fmla="*/ 7928 w 8852"/>
                <a:gd name="T3" fmla="*/ 5534 h 6017"/>
                <a:gd name="T4" fmla="*/ 6009 w 8852"/>
                <a:gd name="T5" fmla="*/ 5541 h 6017"/>
                <a:gd name="T6" fmla="*/ 5573 w 8852"/>
                <a:gd name="T7" fmla="*/ 5151 h 6017"/>
                <a:gd name="T8" fmla="*/ 4947 w 8852"/>
                <a:gd name="T9" fmla="*/ 5283 h 6017"/>
                <a:gd name="T10" fmla="*/ 4683 w 8852"/>
                <a:gd name="T11" fmla="*/ 5607 h 6017"/>
                <a:gd name="T12" fmla="*/ 4360 w 8852"/>
                <a:gd name="T13" fmla="*/ 5772 h 6017"/>
                <a:gd name="T14" fmla="*/ 4129 w 8852"/>
                <a:gd name="T15" fmla="*/ 5837 h 6017"/>
                <a:gd name="T16" fmla="*/ 3839 w 8852"/>
                <a:gd name="T17" fmla="*/ 5844 h 6017"/>
                <a:gd name="T18" fmla="*/ 3416 w 8852"/>
                <a:gd name="T19" fmla="*/ 6016 h 6017"/>
                <a:gd name="T20" fmla="*/ 0 w 8852"/>
                <a:gd name="T21" fmla="*/ 4743 h 6017"/>
                <a:gd name="T22" fmla="*/ 59 w 8852"/>
                <a:gd name="T23" fmla="*/ 4591 h 6017"/>
                <a:gd name="T24" fmla="*/ 290 w 8852"/>
                <a:gd name="T25" fmla="*/ 4380 h 6017"/>
                <a:gd name="T26" fmla="*/ 336 w 8852"/>
                <a:gd name="T27" fmla="*/ 4017 h 6017"/>
                <a:gd name="T28" fmla="*/ 389 w 8852"/>
                <a:gd name="T29" fmla="*/ 3753 h 6017"/>
                <a:gd name="T30" fmla="*/ 712 w 8852"/>
                <a:gd name="T31" fmla="*/ 3516 h 6017"/>
                <a:gd name="T32" fmla="*/ 903 w 8852"/>
                <a:gd name="T33" fmla="*/ 3463 h 6017"/>
                <a:gd name="T34" fmla="*/ 1299 w 8852"/>
                <a:gd name="T35" fmla="*/ 3311 h 6017"/>
                <a:gd name="T36" fmla="*/ 1596 w 8852"/>
                <a:gd name="T37" fmla="*/ 3153 h 6017"/>
                <a:gd name="T38" fmla="*/ 1814 w 8852"/>
                <a:gd name="T39" fmla="*/ 3212 h 6017"/>
                <a:gd name="T40" fmla="*/ 2051 w 8852"/>
                <a:gd name="T41" fmla="*/ 2368 h 6017"/>
                <a:gd name="T42" fmla="*/ 2150 w 8852"/>
                <a:gd name="T43" fmla="*/ 1847 h 6017"/>
                <a:gd name="T44" fmla="*/ 2084 w 8852"/>
                <a:gd name="T45" fmla="*/ 1570 h 6017"/>
                <a:gd name="T46" fmla="*/ 1899 w 8852"/>
                <a:gd name="T47" fmla="*/ 1254 h 6017"/>
                <a:gd name="T48" fmla="*/ 1767 w 8852"/>
                <a:gd name="T49" fmla="*/ 1003 h 6017"/>
                <a:gd name="T50" fmla="*/ 2051 w 8852"/>
                <a:gd name="T51" fmla="*/ 772 h 6017"/>
                <a:gd name="T52" fmla="*/ 2256 w 8852"/>
                <a:gd name="T53" fmla="*/ 666 h 6017"/>
                <a:gd name="T54" fmla="*/ 1952 w 8852"/>
                <a:gd name="T55" fmla="*/ 489 h 6017"/>
                <a:gd name="T56" fmla="*/ 1919 w 8852"/>
                <a:gd name="T57" fmla="*/ 146 h 6017"/>
                <a:gd name="T58" fmla="*/ 2460 w 8852"/>
                <a:gd name="T59" fmla="*/ 146 h 6017"/>
                <a:gd name="T60" fmla="*/ 2783 w 8852"/>
                <a:gd name="T61" fmla="*/ 20 h 6017"/>
                <a:gd name="T62" fmla="*/ 3027 w 8852"/>
                <a:gd name="T63" fmla="*/ 20 h 6017"/>
                <a:gd name="T64" fmla="*/ 3212 w 8852"/>
                <a:gd name="T65" fmla="*/ 93 h 6017"/>
                <a:gd name="T66" fmla="*/ 3370 w 8852"/>
                <a:gd name="T67" fmla="*/ 376 h 6017"/>
                <a:gd name="T68" fmla="*/ 3555 w 8852"/>
                <a:gd name="T69" fmla="*/ 508 h 6017"/>
                <a:gd name="T70" fmla="*/ 4149 w 8852"/>
                <a:gd name="T71" fmla="*/ 528 h 6017"/>
                <a:gd name="T72" fmla="*/ 4755 w 8852"/>
                <a:gd name="T73" fmla="*/ 172 h 6017"/>
                <a:gd name="T74" fmla="*/ 5217 w 8852"/>
                <a:gd name="T75" fmla="*/ 33 h 6017"/>
                <a:gd name="T76" fmla="*/ 5455 w 8852"/>
                <a:gd name="T77" fmla="*/ 422 h 6017"/>
                <a:gd name="T78" fmla="*/ 5646 w 8852"/>
                <a:gd name="T79" fmla="*/ 726 h 6017"/>
                <a:gd name="T80" fmla="*/ 5692 w 8852"/>
                <a:gd name="T81" fmla="*/ 1043 h 6017"/>
                <a:gd name="T82" fmla="*/ 5864 w 8852"/>
                <a:gd name="T83" fmla="*/ 1531 h 6017"/>
                <a:gd name="T84" fmla="*/ 6081 w 8852"/>
                <a:gd name="T85" fmla="*/ 1775 h 6017"/>
                <a:gd name="T86" fmla="*/ 6239 w 8852"/>
                <a:gd name="T87" fmla="*/ 1511 h 6017"/>
                <a:gd name="T88" fmla="*/ 6609 w 8852"/>
                <a:gd name="T89" fmla="*/ 1491 h 6017"/>
                <a:gd name="T90" fmla="*/ 6780 w 8852"/>
                <a:gd name="T91" fmla="*/ 1280 h 6017"/>
                <a:gd name="T92" fmla="*/ 7156 w 8852"/>
                <a:gd name="T93" fmla="*/ 1036 h 6017"/>
                <a:gd name="T94" fmla="*/ 7334 w 8852"/>
                <a:gd name="T95" fmla="*/ 442 h 6017"/>
                <a:gd name="T96" fmla="*/ 7374 w 8852"/>
                <a:gd name="T97" fmla="*/ 1273 h 6017"/>
                <a:gd name="T98" fmla="*/ 7532 w 8852"/>
                <a:gd name="T99" fmla="*/ 1478 h 6017"/>
                <a:gd name="T100" fmla="*/ 7717 w 8852"/>
                <a:gd name="T101" fmla="*/ 1689 h 6017"/>
                <a:gd name="T102" fmla="*/ 7941 w 8852"/>
                <a:gd name="T103" fmla="*/ 1900 h 6017"/>
                <a:gd name="T104" fmla="*/ 8205 w 8852"/>
                <a:gd name="T105" fmla="*/ 1959 h 6017"/>
                <a:gd name="T106" fmla="*/ 8541 w 8852"/>
                <a:gd name="T107" fmla="*/ 2091 h 6017"/>
                <a:gd name="T108" fmla="*/ 8851 w 8852"/>
                <a:gd name="T109" fmla="*/ 2210 h 6017"/>
                <a:gd name="T110" fmla="*/ 8218 w 8852"/>
                <a:gd name="T111" fmla="*/ 4505 h 6017"/>
                <a:gd name="T112" fmla="*/ 8119 w 8852"/>
                <a:gd name="T113" fmla="*/ 4716 h 6017"/>
                <a:gd name="T114" fmla="*/ 8139 w 8852"/>
                <a:gd name="T115" fmla="*/ 4901 h 6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852" h="6017">
                  <a:moveTo>
                    <a:pt x="8139" y="4901"/>
                  </a:moveTo>
                  <a:lnTo>
                    <a:pt x="8139" y="4901"/>
                  </a:lnTo>
                  <a:cubicBezTo>
                    <a:pt x="8073" y="5000"/>
                    <a:pt x="8027" y="5066"/>
                    <a:pt x="8027" y="5184"/>
                  </a:cubicBezTo>
                  <a:cubicBezTo>
                    <a:pt x="8027" y="5211"/>
                    <a:pt x="8040" y="5224"/>
                    <a:pt x="8040" y="5250"/>
                  </a:cubicBezTo>
                  <a:cubicBezTo>
                    <a:pt x="8040" y="5283"/>
                    <a:pt x="8007" y="5297"/>
                    <a:pt x="7994" y="5330"/>
                  </a:cubicBezTo>
                  <a:cubicBezTo>
                    <a:pt x="7961" y="5409"/>
                    <a:pt x="7928" y="5448"/>
                    <a:pt x="7928" y="5534"/>
                  </a:cubicBezTo>
                  <a:cubicBezTo>
                    <a:pt x="7928" y="5547"/>
                    <a:pt x="7928" y="5554"/>
                    <a:pt x="7928" y="5560"/>
                  </a:cubicBezTo>
                  <a:cubicBezTo>
                    <a:pt x="6009" y="5541"/>
                    <a:pt x="6009" y="5541"/>
                    <a:pt x="6009" y="5541"/>
                  </a:cubicBezTo>
                  <a:lnTo>
                    <a:pt x="6009" y="5541"/>
                  </a:lnTo>
                  <a:cubicBezTo>
                    <a:pt x="5982" y="5541"/>
                    <a:pt x="5969" y="5541"/>
                    <a:pt x="5943" y="5541"/>
                  </a:cubicBezTo>
                  <a:cubicBezTo>
                    <a:pt x="5890" y="5541"/>
                    <a:pt x="5857" y="5541"/>
                    <a:pt x="5797" y="5541"/>
                  </a:cubicBezTo>
                  <a:cubicBezTo>
                    <a:pt x="5573" y="5151"/>
                    <a:pt x="5573" y="5151"/>
                    <a:pt x="5573" y="5151"/>
                  </a:cubicBezTo>
                  <a:cubicBezTo>
                    <a:pt x="5085" y="5145"/>
                    <a:pt x="5085" y="5145"/>
                    <a:pt x="5085" y="5145"/>
                  </a:cubicBezTo>
                  <a:cubicBezTo>
                    <a:pt x="5046" y="5178"/>
                    <a:pt x="5032" y="5204"/>
                    <a:pt x="4999" y="5244"/>
                  </a:cubicBezTo>
                  <a:cubicBezTo>
                    <a:pt x="4986" y="5264"/>
                    <a:pt x="4973" y="5290"/>
                    <a:pt x="4947" y="5283"/>
                  </a:cubicBezTo>
                  <a:cubicBezTo>
                    <a:pt x="4868" y="5283"/>
                    <a:pt x="4788" y="5330"/>
                    <a:pt x="4788" y="5409"/>
                  </a:cubicBezTo>
                  <a:cubicBezTo>
                    <a:pt x="4788" y="5435"/>
                    <a:pt x="4795" y="5442"/>
                    <a:pt x="4795" y="5468"/>
                  </a:cubicBezTo>
                  <a:cubicBezTo>
                    <a:pt x="4795" y="5541"/>
                    <a:pt x="4742" y="5574"/>
                    <a:pt x="4683" y="5607"/>
                  </a:cubicBezTo>
                  <a:cubicBezTo>
                    <a:pt x="4617" y="5640"/>
                    <a:pt x="4584" y="5653"/>
                    <a:pt x="4518" y="5679"/>
                  </a:cubicBezTo>
                  <a:cubicBezTo>
                    <a:pt x="4458" y="5705"/>
                    <a:pt x="4399" y="5692"/>
                    <a:pt x="4366" y="5745"/>
                  </a:cubicBezTo>
                  <a:cubicBezTo>
                    <a:pt x="4360" y="5752"/>
                    <a:pt x="4366" y="5765"/>
                    <a:pt x="4360" y="5772"/>
                  </a:cubicBezTo>
                  <a:cubicBezTo>
                    <a:pt x="4333" y="5798"/>
                    <a:pt x="4307" y="5804"/>
                    <a:pt x="4274" y="5811"/>
                  </a:cubicBezTo>
                  <a:cubicBezTo>
                    <a:pt x="4247" y="5818"/>
                    <a:pt x="4234" y="5837"/>
                    <a:pt x="4208" y="5837"/>
                  </a:cubicBezTo>
                  <a:cubicBezTo>
                    <a:pt x="4175" y="5837"/>
                    <a:pt x="4155" y="5837"/>
                    <a:pt x="4129" y="5837"/>
                  </a:cubicBezTo>
                  <a:cubicBezTo>
                    <a:pt x="4109" y="5837"/>
                    <a:pt x="4102" y="5824"/>
                    <a:pt x="4083" y="5818"/>
                  </a:cubicBezTo>
                  <a:cubicBezTo>
                    <a:pt x="4023" y="5798"/>
                    <a:pt x="3984" y="5785"/>
                    <a:pt x="3911" y="5785"/>
                  </a:cubicBezTo>
                  <a:cubicBezTo>
                    <a:pt x="3878" y="5785"/>
                    <a:pt x="3865" y="5824"/>
                    <a:pt x="3839" y="5844"/>
                  </a:cubicBezTo>
                  <a:cubicBezTo>
                    <a:pt x="3772" y="5884"/>
                    <a:pt x="3726" y="5897"/>
                    <a:pt x="3667" y="5943"/>
                  </a:cubicBezTo>
                  <a:cubicBezTo>
                    <a:pt x="3627" y="5976"/>
                    <a:pt x="3595" y="5976"/>
                    <a:pt x="3542" y="5989"/>
                  </a:cubicBezTo>
                  <a:cubicBezTo>
                    <a:pt x="3496" y="6002"/>
                    <a:pt x="3469" y="6009"/>
                    <a:pt x="3416" y="6016"/>
                  </a:cubicBezTo>
                  <a:lnTo>
                    <a:pt x="3416" y="6016"/>
                  </a:lnTo>
                  <a:cubicBezTo>
                    <a:pt x="2823" y="5758"/>
                    <a:pt x="2823" y="5758"/>
                    <a:pt x="2823" y="5758"/>
                  </a:cubicBezTo>
                  <a:cubicBezTo>
                    <a:pt x="0" y="4743"/>
                    <a:pt x="0" y="4743"/>
                    <a:pt x="0" y="4743"/>
                  </a:cubicBezTo>
                  <a:lnTo>
                    <a:pt x="0" y="4743"/>
                  </a:lnTo>
                  <a:cubicBezTo>
                    <a:pt x="6" y="4710"/>
                    <a:pt x="26" y="4690"/>
                    <a:pt x="39" y="4657"/>
                  </a:cubicBezTo>
                  <a:cubicBezTo>
                    <a:pt x="46" y="4637"/>
                    <a:pt x="46" y="4617"/>
                    <a:pt x="59" y="4591"/>
                  </a:cubicBezTo>
                  <a:cubicBezTo>
                    <a:pt x="79" y="4564"/>
                    <a:pt x="99" y="4551"/>
                    <a:pt x="125" y="4532"/>
                  </a:cubicBezTo>
                  <a:cubicBezTo>
                    <a:pt x="184" y="4499"/>
                    <a:pt x="231" y="4499"/>
                    <a:pt x="290" y="4466"/>
                  </a:cubicBezTo>
                  <a:cubicBezTo>
                    <a:pt x="323" y="4452"/>
                    <a:pt x="290" y="4413"/>
                    <a:pt x="290" y="4380"/>
                  </a:cubicBezTo>
                  <a:cubicBezTo>
                    <a:pt x="290" y="4301"/>
                    <a:pt x="231" y="4268"/>
                    <a:pt x="231" y="4189"/>
                  </a:cubicBezTo>
                  <a:cubicBezTo>
                    <a:pt x="231" y="4142"/>
                    <a:pt x="231" y="4109"/>
                    <a:pt x="263" y="4083"/>
                  </a:cubicBezTo>
                  <a:cubicBezTo>
                    <a:pt x="297" y="4063"/>
                    <a:pt x="323" y="4057"/>
                    <a:pt x="336" y="4017"/>
                  </a:cubicBezTo>
                  <a:cubicBezTo>
                    <a:pt x="349" y="3991"/>
                    <a:pt x="343" y="3971"/>
                    <a:pt x="356" y="3938"/>
                  </a:cubicBezTo>
                  <a:cubicBezTo>
                    <a:pt x="369" y="3885"/>
                    <a:pt x="389" y="3852"/>
                    <a:pt x="389" y="3799"/>
                  </a:cubicBezTo>
                  <a:cubicBezTo>
                    <a:pt x="389" y="3780"/>
                    <a:pt x="369" y="3760"/>
                    <a:pt x="389" y="3753"/>
                  </a:cubicBezTo>
                  <a:cubicBezTo>
                    <a:pt x="455" y="3694"/>
                    <a:pt x="527" y="3700"/>
                    <a:pt x="587" y="3641"/>
                  </a:cubicBezTo>
                  <a:cubicBezTo>
                    <a:pt x="600" y="3621"/>
                    <a:pt x="600" y="3608"/>
                    <a:pt x="620" y="3595"/>
                  </a:cubicBezTo>
                  <a:cubicBezTo>
                    <a:pt x="659" y="3575"/>
                    <a:pt x="673" y="3549"/>
                    <a:pt x="712" y="3516"/>
                  </a:cubicBezTo>
                  <a:cubicBezTo>
                    <a:pt x="732" y="3503"/>
                    <a:pt x="752" y="3536"/>
                    <a:pt x="778" y="3536"/>
                  </a:cubicBezTo>
                  <a:cubicBezTo>
                    <a:pt x="798" y="3536"/>
                    <a:pt x="804" y="3522"/>
                    <a:pt x="818" y="3509"/>
                  </a:cubicBezTo>
                  <a:cubicBezTo>
                    <a:pt x="844" y="3483"/>
                    <a:pt x="870" y="3483"/>
                    <a:pt x="903" y="3463"/>
                  </a:cubicBezTo>
                  <a:cubicBezTo>
                    <a:pt x="936" y="3437"/>
                    <a:pt x="956" y="3410"/>
                    <a:pt x="996" y="3404"/>
                  </a:cubicBezTo>
                  <a:cubicBezTo>
                    <a:pt x="1081" y="3391"/>
                    <a:pt x="1128" y="3371"/>
                    <a:pt x="1207" y="3351"/>
                  </a:cubicBezTo>
                  <a:cubicBezTo>
                    <a:pt x="1246" y="3338"/>
                    <a:pt x="1273" y="3331"/>
                    <a:pt x="1299" y="3311"/>
                  </a:cubicBezTo>
                  <a:cubicBezTo>
                    <a:pt x="1319" y="3298"/>
                    <a:pt x="1332" y="3305"/>
                    <a:pt x="1345" y="3285"/>
                  </a:cubicBezTo>
                  <a:cubicBezTo>
                    <a:pt x="1378" y="3245"/>
                    <a:pt x="1385" y="3212"/>
                    <a:pt x="1431" y="3186"/>
                  </a:cubicBezTo>
                  <a:cubicBezTo>
                    <a:pt x="1484" y="3146"/>
                    <a:pt x="1530" y="3153"/>
                    <a:pt x="1596" y="3153"/>
                  </a:cubicBezTo>
                  <a:cubicBezTo>
                    <a:pt x="1662" y="3153"/>
                    <a:pt x="1688" y="3219"/>
                    <a:pt x="1754" y="3219"/>
                  </a:cubicBezTo>
                  <a:cubicBezTo>
                    <a:pt x="1774" y="3219"/>
                    <a:pt x="1794" y="3212"/>
                    <a:pt x="1814" y="3212"/>
                  </a:cubicBezTo>
                  <a:lnTo>
                    <a:pt x="1814" y="3212"/>
                  </a:lnTo>
                  <a:cubicBezTo>
                    <a:pt x="1827" y="3127"/>
                    <a:pt x="1860" y="3107"/>
                    <a:pt x="1886" y="3028"/>
                  </a:cubicBezTo>
                  <a:cubicBezTo>
                    <a:pt x="1945" y="2856"/>
                    <a:pt x="1965" y="2751"/>
                    <a:pt x="2005" y="2566"/>
                  </a:cubicBezTo>
                  <a:cubicBezTo>
                    <a:pt x="2025" y="2494"/>
                    <a:pt x="2051" y="2447"/>
                    <a:pt x="2051" y="2368"/>
                  </a:cubicBezTo>
                  <a:cubicBezTo>
                    <a:pt x="2051" y="2335"/>
                    <a:pt x="2051" y="2315"/>
                    <a:pt x="2051" y="2283"/>
                  </a:cubicBezTo>
                  <a:cubicBezTo>
                    <a:pt x="2130" y="1933"/>
                    <a:pt x="2130" y="1933"/>
                    <a:pt x="2130" y="1933"/>
                  </a:cubicBezTo>
                  <a:cubicBezTo>
                    <a:pt x="2137" y="1900"/>
                    <a:pt x="2150" y="1880"/>
                    <a:pt x="2150" y="1847"/>
                  </a:cubicBezTo>
                  <a:cubicBezTo>
                    <a:pt x="2150" y="1814"/>
                    <a:pt x="2150" y="1801"/>
                    <a:pt x="2150" y="1775"/>
                  </a:cubicBezTo>
                  <a:cubicBezTo>
                    <a:pt x="2150" y="1735"/>
                    <a:pt x="2124" y="1722"/>
                    <a:pt x="2110" y="1689"/>
                  </a:cubicBezTo>
                  <a:cubicBezTo>
                    <a:pt x="2097" y="1643"/>
                    <a:pt x="2110" y="1610"/>
                    <a:pt x="2084" y="1570"/>
                  </a:cubicBezTo>
                  <a:cubicBezTo>
                    <a:pt x="2044" y="1524"/>
                    <a:pt x="1985" y="1517"/>
                    <a:pt x="1985" y="1458"/>
                  </a:cubicBezTo>
                  <a:cubicBezTo>
                    <a:pt x="1985" y="1425"/>
                    <a:pt x="1998" y="1405"/>
                    <a:pt x="1998" y="1366"/>
                  </a:cubicBezTo>
                  <a:cubicBezTo>
                    <a:pt x="1998" y="1306"/>
                    <a:pt x="1945" y="1287"/>
                    <a:pt x="1899" y="1254"/>
                  </a:cubicBezTo>
                  <a:cubicBezTo>
                    <a:pt x="1860" y="1234"/>
                    <a:pt x="1846" y="1214"/>
                    <a:pt x="1814" y="1188"/>
                  </a:cubicBezTo>
                  <a:cubicBezTo>
                    <a:pt x="1781" y="1168"/>
                    <a:pt x="1734" y="1161"/>
                    <a:pt x="1734" y="1115"/>
                  </a:cubicBezTo>
                  <a:cubicBezTo>
                    <a:pt x="1734" y="1075"/>
                    <a:pt x="1761" y="1049"/>
                    <a:pt x="1767" y="1003"/>
                  </a:cubicBezTo>
                  <a:cubicBezTo>
                    <a:pt x="1774" y="963"/>
                    <a:pt x="1774" y="924"/>
                    <a:pt x="1807" y="897"/>
                  </a:cubicBezTo>
                  <a:cubicBezTo>
                    <a:pt x="1860" y="864"/>
                    <a:pt x="1893" y="858"/>
                    <a:pt x="1952" y="838"/>
                  </a:cubicBezTo>
                  <a:cubicBezTo>
                    <a:pt x="1992" y="818"/>
                    <a:pt x="2005" y="772"/>
                    <a:pt x="2051" y="772"/>
                  </a:cubicBezTo>
                  <a:cubicBezTo>
                    <a:pt x="2110" y="772"/>
                    <a:pt x="2143" y="792"/>
                    <a:pt x="2203" y="792"/>
                  </a:cubicBezTo>
                  <a:cubicBezTo>
                    <a:pt x="2223" y="798"/>
                    <a:pt x="2262" y="792"/>
                    <a:pt x="2269" y="779"/>
                  </a:cubicBezTo>
                  <a:cubicBezTo>
                    <a:pt x="2269" y="739"/>
                    <a:pt x="2269" y="713"/>
                    <a:pt x="2256" y="666"/>
                  </a:cubicBezTo>
                  <a:cubicBezTo>
                    <a:pt x="2236" y="607"/>
                    <a:pt x="2209" y="561"/>
                    <a:pt x="2143" y="541"/>
                  </a:cubicBezTo>
                  <a:cubicBezTo>
                    <a:pt x="2117" y="535"/>
                    <a:pt x="2090" y="541"/>
                    <a:pt x="2058" y="535"/>
                  </a:cubicBezTo>
                  <a:cubicBezTo>
                    <a:pt x="2018" y="521"/>
                    <a:pt x="1985" y="495"/>
                    <a:pt x="1952" y="489"/>
                  </a:cubicBezTo>
                  <a:cubicBezTo>
                    <a:pt x="1945" y="436"/>
                    <a:pt x="1945" y="409"/>
                    <a:pt x="1945" y="357"/>
                  </a:cubicBezTo>
                  <a:cubicBezTo>
                    <a:pt x="1945" y="291"/>
                    <a:pt x="1919" y="251"/>
                    <a:pt x="1919" y="185"/>
                  </a:cubicBezTo>
                  <a:cubicBezTo>
                    <a:pt x="1919" y="165"/>
                    <a:pt x="1919" y="159"/>
                    <a:pt x="1919" y="146"/>
                  </a:cubicBezTo>
                  <a:cubicBezTo>
                    <a:pt x="2025" y="132"/>
                    <a:pt x="2084" y="106"/>
                    <a:pt x="2189" y="106"/>
                  </a:cubicBezTo>
                  <a:cubicBezTo>
                    <a:pt x="2249" y="106"/>
                    <a:pt x="2282" y="106"/>
                    <a:pt x="2341" y="106"/>
                  </a:cubicBezTo>
                  <a:cubicBezTo>
                    <a:pt x="2387" y="106"/>
                    <a:pt x="2414" y="132"/>
                    <a:pt x="2460" y="146"/>
                  </a:cubicBezTo>
                  <a:cubicBezTo>
                    <a:pt x="2546" y="165"/>
                    <a:pt x="2599" y="172"/>
                    <a:pt x="2691" y="172"/>
                  </a:cubicBezTo>
                  <a:cubicBezTo>
                    <a:pt x="2711" y="172"/>
                    <a:pt x="2717" y="139"/>
                    <a:pt x="2724" y="119"/>
                  </a:cubicBezTo>
                  <a:cubicBezTo>
                    <a:pt x="2730" y="73"/>
                    <a:pt x="2737" y="20"/>
                    <a:pt x="2783" y="20"/>
                  </a:cubicBezTo>
                  <a:cubicBezTo>
                    <a:pt x="2836" y="20"/>
                    <a:pt x="2843" y="106"/>
                    <a:pt x="2902" y="106"/>
                  </a:cubicBezTo>
                  <a:cubicBezTo>
                    <a:pt x="2928" y="106"/>
                    <a:pt x="2942" y="79"/>
                    <a:pt x="2968" y="60"/>
                  </a:cubicBezTo>
                  <a:cubicBezTo>
                    <a:pt x="2988" y="47"/>
                    <a:pt x="3007" y="40"/>
                    <a:pt x="3027" y="20"/>
                  </a:cubicBezTo>
                  <a:cubicBezTo>
                    <a:pt x="3034" y="7"/>
                    <a:pt x="3041" y="0"/>
                    <a:pt x="3060" y="0"/>
                  </a:cubicBezTo>
                  <a:cubicBezTo>
                    <a:pt x="3080" y="0"/>
                    <a:pt x="3087" y="20"/>
                    <a:pt x="3100" y="27"/>
                  </a:cubicBezTo>
                  <a:cubicBezTo>
                    <a:pt x="3146" y="53"/>
                    <a:pt x="3179" y="60"/>
                    <a:pt x="3212" y="93"/>
                  </a:cubicBezTo>
                  <a:cubicBezTo>
                    <a:pt x="3252" y="132"/>
                    <a:pt x="3245" y="172"/>
                    <a:pt x="3258" y="231"/>
                  </a:cubicBezTo>
                  <a:cubicBezTo>
                    <a:pt x="3271" y="291"/>
                    <a:pt x="3298" y="317"/>
                    <a:pt x="3298" y="383"/>
                  </a:cubicBezTo>
                  <a:cubicBezTo>
                    <a:pt x="3331" y="383"/>
                    <a:pt x="3344" y="376"/>
                    <a:pt x="3370" y="376"/>
                  </a:cubicBezTo>
                  <a:cubicBezTo>
                    <a:pt x="3397" y="376"/>
                    <a:pt x="3403" y="376"/>
                    <a:pt x="3423" y="363"/>
                  </a:cubicBezTo>
                  <a:lnTo>
                    <a:pt x="3423" y="363"/>
                  </a:lnTo>
                  <a:cubicBezTo>
                    <a:pt x="3463" y="429"/>
                    <a:pt x="3496" y="462"/>
                    <a:pt x="3555" y="508"/>
                  </a:cubicBezTo>
                  <a:cubicBezTo>
                    <a:pt x="3568" y="521"/>
                    <a:pt x="3575" y="535"/>
                    <a:pt x="3588" y="548"/>
                  </a:cubicBezTo>
                  <a:cubicBezTo>
                    <a:pt x="3660" y="601"/>
                    <a:pt x="3713" y="620"/>
                    <a:pt x="3799" y="620"/>
                  </a:cubicBezTo>
                  <a:cubicBezTo>
                    <a:pt x="3944" y="620"/>
                    <a:pt x="4017" y="581"/>
                    <a:pt x="4149" y="528"/>
                  </a:cubicBezTo>
                  <a:cubicBezTo>
                    <a:pt x="4214" y="495"/>
                    <a:pt x="4234" y="442"/>
                    <a:pt x="4294" y="409"/>
                  </a:cubicBezTo>
                  <a:cubicBezTo>
                    <a:pt x="4346" y="383"/>
                    <a:pt x="4386" y="390"/>
                    <a:pt x="4445" y="370"/>
                  </a:cubicBezTo>
                  <a:cubicBezTo>
                    <a:pt x="4590" y="337"/>
                    <a:pt x="4637" y="251"/>
                    <a:pt x="4755" y="172"/>
                  </a:cubicBezTo>
                  <a:cubicBezTo>
                    <a:pt x="4881" y="99"/>
                    <a:pt x="4973" y="86"/>
                    <a:pt x="5085" y="0"/>
                  </a:cubicBezTo>
                  <a:lnTo>
                    <a:pt x="5085" y="0"/>
                  </a:lnTo>
                  <a:cubicBezTo>
                    <a:pt x="5138" y="0"/>
                    <a:pt x="5178" y="7"/>
                    <a:pt x="5217" y="33"/>
                  </a:cubicBezTo>
                  <a:cubicBezTo>
                    <a:pt x="5243" y="53"/>
                    <a:pt x="5276" y="60"/>
                    <a:pt x="5283" y="93"/>
                  </a:cubicBezTo>
                  <a:cubicBezTo>
                    <a:pt x="5309" y="178"/>
                    <a:pt x="5329" y="218"/>
                    <a:pt x="5356" y="304"/>
                  </a:cubicBezTo>
                  <a:cubicBezTo>
                    <a:pt x="5375" y="357"/>
                    <a:pt x="5408" y="390"/>
                    <a:pt x="5455" y="422"/>
                  </a:cubicBezTo>
                  <a:cubicBezTo>
                    <a:pt x="5494" y="442"/>
                    <a:pt x="5507" y="469"/>
                    <a:pt x="5547" y="495"/>
                  </a:cubicBezTo>
                  <a:cubicBezTo>
                    <a:pt x="5600" y="541"/>
                    <a:pt x="5646" y="581"/>
                    <a:pt x="5646" y="653"/>
                  </a:cubicBezTo>
                  <a:cubicBezTo>
                    <a:pt x="5646" y="680"/>
                    <a:pt x="5646" y="700"/>
                    <a:pt x="5646" y="726"/>
                  </a:cubicBezTo>
                  <a:cubicBezTo>
                    <a:pt x="5659" y="805"/>
                    <a:pt x="5659" y="805"/>
                    <a:pt x="5659" y="805"/>
                  </a:cubicBezTo>
                  <a:cubicBezTo>
                    <a:pt x="5659" y="845"/>
                    <a:pt x="5659" y="864"/>
                    <a:pt x="5659" y="904"/>
                  </a:cubicBezTo>
                  <a:cubicBezTo>
                    <a:pt x="5659" y="963"/>
                    <a:pt x="5666" y="996"/>
                    <a:pt x="5692" y="1043"/>
                  </a:cubicBezTo>
                  <a:cubicBezTo>
                    <a:pt x="5738" y="1102"/>
                    <a:pt x="5791" y="1135"/>
                    <a:pt x="5791" y="1214"/>
                  </a:cubicBezTo>
                  <a:cubicBezTo>
                    <a:pt x="5791" y="1240"/>
                    <a:pt x="5791" y="1254"/>
                    <a:pt x="5791" y="1287"/>
                  </a:cubicBezTo>
                  <a:cubicBezTo>
                    <a:pt x="5791" y="1386"/>
                    <a:pt x="5844" y="1432"/>
                    <a:pt x="5864" y="1531"/>
                  </a:cubicBezTo>
                  <a:cubicBezTo>
                    <a:pt x="5877" y="1570"/>
                    <a:pt x="5870" y="1590"/>
                    <a:pt x="5870" y="1630"/>
                  </a:cubicBezTo>
                  <a:cubicBezTo>
                    <a:pt x="5883" y="1695"/>
                    <a:pt x="5916" y="1748"/>
                    <a:pt x="5982" y="1755"/>
                  </a:cubicBezTo>
                  <a:cubicBezTo>
                    <a:pt x="6022" y="1761"/>
                    <a:pt x="6041" y="1768"/>
                    <a:pt x="6081" y="1775"/>
                  </a:cubicBezTo>
                  <a:cubicBezTo>
                    <a:pt x="6101" y="1781"/>
                    <a:pt x="6134" y="1794"/>
                    <a:pt x="6140" y="1775"/>
                  </a:cubicBezTo>
                  <a:cubicBezTo>
                    <a:pt x="6160" y="1722"/>
                    <a:pt x="6160" y="1682"/>
                    <a:pt x="6180" y="1630"/>
                  </a:cubicBezTo>
                  <a:cubicBezTo>
                    <a:pt x="6193" y="1583"/>
                    <a:pt x="6220" y="1557"/>
                    <a:pt x="6239" y="1511"/>
                  </a:cubicBezTo>
                  <a:cubicBezTo>
                    <a:pt x="6253" y="1478"/>
                    <a:pt x="6259" y="1451"/>
                    <a:pt x="6286" y="1425"/>
                  </a:cubicBezTo>
                  <a:cubicBezTo>
                    <a:pt x="6338" y="1372"/>
                    <a:pt x="6411" y="1372"/>
                    <a:pt x="6477" y="1405"/>
                  </a:cubicBezTo>
                  <a:cubicBezTo>
                    <a:pt x="6530" y="1425"/>
                    <a:pt x="6550" y="1491"/>
                    <a:pt x="6609" y="1491"/>
                  </a:cubicBezTo>
                  <a:cubicBezTo>
                    <a:pt x="6662" y="1491"/>
                    <a:pt x="6721" y="1471"/>
                    <a:pt x="6721" y="1418"/>
                  </a:cubicBezTo>
                  <a:cubicBezTo>
                    <a:pt x="6721" y="1386"/>
                    <a:pt x="6721" y="1372"/>
                    <a:pt x="6721" y="1339"/>
                  </a:cubicBezTo>
                  <a:cubicBezTo>
                    <a:pt x="6721" y="1306"/>
                    <a:pt x="6754" y="1293"/>
                    <a:pt x="6780" y="1280"/>
                  </a:cubicBezTo>
                  <a:cubicBezTo>
                    <a:pt x="6826" y="1267"/>
                    <a:pt x="6853" y="1240"/>
                    <a:pt x="6899" y="1220"/>
                  </a:cubicBezTo>
                  <a:cubicBezTo>
                    <a:pt x="6978" y="1181"/>
                    <a:pt x="6998" y="1141"/>
                    <a:pt x="7077" y="1089"/>
                  </a:cubicBezTo>
                  <a:cubicBezTo>
                    <a:pt x="7097" y="1062"/>
                    <a:pt x="7117" y="1036"/>
                    <a:pt x="7156" y="1036"/>
                  </a:cubicBezTo>
                  <a:cubicBezTo>
                    <a:pt x="7189" y="1036"/>
                    <a:pt x="7209" y="1036"/>
                    <a:pt x="7242" y="1036"/>
                  </a:cubicBezTo>
                  <a:cubicBezTo>
                    <a:pt x="7288" y="1036"/>
                    <a:pt x="7315" y="1036"/>
                    <a:pt x="7361" y="1049"/>
                  </a:cubicBezTo>
                  <a:cubicBezTo>
                    <a:pt x="7334" y="442"/>
                    <a:pt x="7334" y="442"/>
                    <a:pt x="7334" y="442"/>
                  </a:cubicBezTo>
                  <a:cubicBezTo>
                    <a:pt x="7361" y="1049"/>
                    <a:pt x="7361" y="1049"/>
                    <a:pt x="7361" y="1049"/>
                  </a:cubicBezTo>
                  <a:cubicBezTo>
                    <a:pt x="7361" y="1089"/>
                    <a:pt x="7374" y="1115"/>
                    <a:pt x="7374" y="1155"/>
                  </a:cubicBezTo>
                  <a:cubicBezTo>
                    <a:pt x="7374" y="1201"/>
                    <a:pt x="7374" y="1227"/>
                    <a:pt x="7374" y="1273"/>
                  </a:cubicBezTo>
                  <a:cubicBezTo>
                    <a:pt x="7374" y="1306"/>
                    <a:pt x="7387" y="1319"/>
                    <a:pt x="7413" y="1346"/>
                  </a:cubicBezTo>
                  <a:cubicBezTo>
                    <a:pt x="7447" y="1379"/>
                    <a:pt x="7453" y="1412"/>
                    <a:pt x="7493" y="1438"/>
                  </a:cubicBezTo>
                  <a:cubicBezTo>
                    <a:pt x="7506" y="1458"/>
                    <a:pt x="7519" y="1458"/>
                    <a:pt x="7532" y="1478"/>
                  </a:cubicBezTo>
                  <a:cubicBezTo>
                    <a:pt x="7565" y="1517"/>
                    <a:pt x="7572" y="1557"/>
                    <a:pt x="7618" y="1570"/>
                  </a:cubicBezTo>
                  <a:cubicBezTo>
                    <a:pt x="7658" y="1577"/>
                    <a:pt x="7697" y="1583"/>
                    <a:pt x="7704" y="1616"/>
                  </a:cubicBezTo>
                  <a:cubicBezTo>
                    <a:pt x="7704" y="1649"/>
                    <a:pt x="7710" y="1662"/>
                    <a:pt x="7717" y="1689"/>
                  </a:cubicBezTo>
                  <a:cubicBezTo>
                    <a:pt x="7724" y="1715"/>
                    <a:pt x="7717" y="1735"/>
                    <a:pt x="7730" y="1761"/>
                  </a:cubicBezTo>
                  <a:cubicBezTo>
                    <a:pt x="7756" y="1788"/>
                    <a:pt x="7783" y="1794"/>
                    <a:pt x="7809" y="1814"/>
                  </a:cubicBezTo>
                  <a:cubicBezTo>
                    <a:pt x="7855" y="1854"/>
                    <a:pt x="7895" y="1860"/>
                    <a:pt x="7941" y="1900"/>
                  </a:cubicBezTo>
                  <a:cubicBezTo>
                    <a:pt x="7974" y="1920"/>
                    <a:pt x="7981" y="1959"/>
                    <a:pt x="8027" y="1959"/>
                  </a:cubicBezTo>
                  <a:cubicBezTo>
                    <a:pt x="8053" y="1959"/>
                    <a:pt x="8066" y="1953"/>
                    <a:pt x="8093" y="1953"/>
                  </a:cubicBezTo>
                  <a:cubicBezTo>
                    <a:pt x="8139" y="1953"/>
                    <a:pt x="8159" y="1959"/>
                    <a:pt x="8205" y="1959"/>
                  </a:cubicBezTo>
                  <a:cubicBezTo>
                    <a:pt x="8251" y="1966"/>
                    <a:pt x="8278" y="1946"/>
                    <a:pt x="8324" y="1959"/>
                  </a:cubicBezTo>
                  <a:cubicBezTo>
                    <a:pt x="8370" y="1979"/>
                    <a:pt x="8383" y="2012"/>
                    <a:pt x="8429" y="2038"/>
                  </a:cubicBezTo>
                  <a:cubicBezTo>
                    <a:pt x="8462" y="2071"/>
                    <a:pt x="8495" y="2071"/>
                    <a:pt x="8541" y="2091"/>
                  </a:cubicBezTo>
                  <a:cubicBezTo>
                    <a:pt x="8581" y="2104"/>
                    <a:pt x="8581" y="2137"/>
                    <a:pt x="8621" y="2157"/>
                  </a:cubicBezTo>
                  <a:cubicBezTo>
                    <a:pt x="8653" y="2177"/>
                    <a:pt x="8673" y="2164"/>
                    <a:pt x="8713" y="2164"/>
                  </a:cubicBezTo>
                  <a:cubicBezTo>
                    <a:pt x="8766" y="2177"/>
                    <a:pt x="8799" y="2190"/>
                    <a:pt x="8851" y="2210"/>
                  </a:cubicBezTo>
                  <a:cubicBezTo>
                    <a:pt x="8291" y="4446"/>
                    <a:pt x="8291" y="4446"/>
                    <a:pt x="8291" y="4446"/>
                  </a:cubicBezTo>
                  <a:cubicBezTo>
                    <a:pt x="8284" y="4446"/>
                    <a:pt x="8278" y="4439"/>
                    <a:pt x="8264" y="4439"/>
                  </a:cubicBezTo>
                  <a:cubicBezTo>
                    <a:pt x="8231" y="4439"/>
                    <a:pt x="8238" y="4479"/>
                    <a:pt x="8218" y="4505"/>
                  </a:cubicBezTo>
                  <a:cubicBezTo>
                    <a:pt x="8212" y="4518"/>
                    <a:pt x="8198" y="4518"/>
                    <a:pt x="8185" y="4525"/>
                  </a:cubicBezTo>
                  <a:cubicBezTo>
                    <a:pt x="8159" y="4551"/>
                    <a:pt x="8119" y="4564"/>
                    <a:pt x="8119" y="4611"/>
                  </a:cubicBezTo>
                  <a:cubicBezTo>
                    <a:pt x="8119" y="4650"/>
                    <a:pt x="8119" y="4677"/>
                    <a:pt x="8119" y="4716"/>
                  </a:cubicBezTo>
                  <a:cubicBezTo>
                    <a:pt x="8119" y="4749"/>
                    <a:pt x="8146" y="4756"/>
                    <a:pt x="8146" y="4782"/>
                  </a:cubicBezTo>
                  <a:cubicBezTo>
                    <a:pt x="8146" y="4802"/>
                    <a:pt x="8133" y="4815"/>
                    <a:pt x="8133" y="4835"/>
                  </a:cubicBezTo>
                  <a:cubicBezTo>
                    <a:pt x="8133" y="4861"/>
                    <a:pt x="8139" y="4875"/>
                    <a:pt x="8139" y="4901"/>
                  </a:cubicBezTo>
                </a:path>
              </a:pathLst>
            </a:custGeom>
            <a:solidFill>
              <a:schemeClr val="accent1"/>
            </a:solid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174" name="Freeform 36"/>
            <p:cNvSpPr>
              <a:spLocks noChangeArrowheads="1"/>
            </p:cNvSpPr>
            <p:nvPr/>
          </p:nvSpPr>
          <p:spPr bwMode="auto">
            <a:xfrm>
              <a:off x="7015500" y="6634157"/>
              <a:ext cx="1325476" cy="1314450"/>
            </a:xfrm>
            <a:custGeom>
              <a:avLst/>
              <a:gdLst>
                <a:gd name="T0" fmla="*/ 2915 w 3681"/>
                <a:gd name="T1" fmla="*/ 2215 h 3653"/>
                <a:gd name="T2" fmla="*/ 2915 w 3681"/>
                <a:gd name="T3" fmla="*/ 2492 h 3653"/>
                <a:gd name="T4" fmla="*/ 2875 w 3681"/>
                <a:gd name="T5" fmla="*/ 2762 h 3653"/>
                <a:gd name="T6" fmla="*/ 2823 w 3681"/>
                <a:gd name="T7" fmla="*/ 3138 h 3653"/>
                <a:gd name="T8" fmla="*/ 2480 w 3681"/>
                <a:gd name="T9" fmla="*/ 3217 h 3653"/>
                <a:gd name="T10" fmla="*/ 2163 w 3681"/>
                <a:gd name="T11" fmla="*/ 3217 h 3653"/>
                <a:gd name="T12" fmla="*/ 1952 w 3681"/>
                <a:gd name="T13" fmla="*/ 3197 h 3653"/>
                <a:gd name="T14" fmla="*/ 1767 w 3681"/>
                <a:gd name="T15" fmla="*/ 3224 h 3653"/>
                <a:gd name="T16" fmla="*/ 1398 w 3681"/>
                <a:gd name="T17" fmla="*/ 3329 h 3653"/>
                <a:gd name="T18" fmla="*/ 1279 w 3681"/>
                <a:gd name="T19" fmla="*/ 3441 h 3653"/>
                <a:gd name="T20" fmla="*/ 1147 w 3681"/>
                <a:gd name="T21" fmla="*/ 3547 h 3653"/>
                <a:gd name="T22" fmla="*/ 1022 w 3681"/>
                <a:gd name="T23" fmla="*/ 3613 h 3653"/>
                <a:gd name="T24" fmla="*/ 554 w 3681"/>
                <a:gd name="T25" fmla="*/ 3303 h 3653"/>
                <a:gd name="T26" fmla="*/ 125 w 3681"/>
                <a:gd name="T27" fmla="*/ 2960 h 3653"/>
                <a:gd name="T28" fmla="*/ 52 w 3681"/>
                <a:gd name="T29" fmla="*/ 2802 h 3653"/>
                <a:gd name="T30" fmla="*/ 26 w 3681"/>
                <a:gd name="T31" fmla="*/ 2518 h 3653"/>
                <a:gd name="T32" fmla="*/ 250 w 3681"/>
                <a:gd name="T33" fmla="*/ 2208 h 3653"/>
                <a:gd name="T34" fmla="*/ 343 w 3681"/>
                <a:gd name="T35" fmla="*/ 1931 h 3653"/>
                <a:gd name="T36" fmla="*/ 514 w 3681"/>
                <a:gd name="T37" fmla="*/ 1799 h 3653"/>
                <a:gd name="T38" fmla="*/ 811 w 3681"/>
                <a:gd name="T39" fmla="*/ 1628 h 3653"/>
                <a:gd name="T40" fmla="*/ 956 w 3681"/>
                <a:gd name="T41" fmla="*/ 1377 h 3653"/>
                <a:gd name="T42" fmla="*/ 1200 w 3681"/>
                <a:gd name="T43" fmla="*/ 1159 h 3653"/>
                <a:gd name="T44" fmla="*/ 1273 w 3681"/>
                <a:gd name="T45" fmla="*/ 765 h 3653"/>
                <a:gd name="T46" fmla="*/ 1411 w 3681"/>
                <a:gd name="T47" fmla="*/ 408 h 3653"/>
                <a:gd name="T48" fmla="*/ 1616 w 3681"/>
                <a:gd name="T49" fmla="*/ 0 h 3653"/>
                <a:gd name="T50" fmla="*/ 1741 w 3681"/>
                <a:gd name="T51" fmla="*/ 362 h 3653"/>
                <a:gd name="T52" fmla="*/ 2242 w 3681"/>
                <a:gd name="T53" fmla="*/ 349 h 3653"/>
                <a:gd name="T54" fmla="*/ 2288 w 3681"/>
                <a:gd name="T55" fmla="*/ 514 h 3653"/>
                <a:gd name="T56" fmla="*/ 2500 w 3681"/>
                <a:gd name="T57" fmla="*/ 468 h 3653"/>
                <a:gd name="T58" fmla="*/ 2796 w 3681"/>
                <a:gd name="T59" fmla="*/ 666 h 3653"/>
                <a:gd name="T60" fmla="*/ 3014 w 3681"/>
                <a:gd name="T61" fmla="*/ 639 h 3653"/>
                <a:gd name="T62" fmla="*/ 3364 w 3681"/>
                <a:gd name="T63" fmla="*/ 547 h 3653"/>
                <a:gd name="T64" fmla="*/ 3680 w 3681"/>
                <a:gd name="T65" fmla="*/ 428 h 3653"/>
                <a:gd name="T66" fmla="*/ 3641 w 3681"/>
                <a:gd name="T67" fmla="*/ 613 h 3653"/>
                <a:gd name="T68" fmla="*/ 3641 w 3681"/>
                <a:gd name="T69" fmla="*/ 1186 h 3653"/>
                <a:gd name="T70" fmla="*/ 3383 w 3681"/>
                <a:gd name="T71" fmla="*/ 1436 h 3653"/>
                <a:gd name="T72" fmla="*/ 3133 w 3681"/>
                <a:gd name="T73" fmla="*/ 1726 h 3653"/>
                <a:gd name="T74" fmla="*/ 3007 w 3681"/>
                <a:gd name="T75" fmla="*/ 2023 h 3653"/>
                <a:gd name="T76" fmla="*/ 2994 w 3681"/>
                <a:gd name="T77" fmla="*/ 1832 h 3653"/>
                <a:gd name="T78" fmla="*/ 2928 w 3681"/>
                <a:gd name="T79" fmla="*/ 1601 h 3653"/>
                <a:gd name="T80" fmla="*/ 2308 w 3681"/>
                <a:gd name="T81" fmla="*/ 1542 h 3653"/>
                <a:gd name="T82" fmla="*/ 2183 w 3681"/>
                <a:gd name="T83" fmla="*/ 1740 h 3653"/>
                <a:gd name="T84" fmla="*/ 2170 w 3681"/>
                <a:gd name="T85" fmla="*/ 1997 h 3653"/>
                <a:gd name="T86" fmla="*/ 2704 w 3681"/>
                <a:gd name="T87" fmla="*/ 2136 h 3653"/>
                <a:gd name="T88" fmla="*/ 3007 w 3681"/>
                <a:gd name="T89" fmla="*/ 2023 h 3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681" h="3653">
                  <a:moveTo>
                    <a:pt x="3007" y="2023"/>
                  </a:moveTo>
                  <a:lnTo>
                    <a:pt x="3007" y="2023"/>
                  </a:lnTo>
                  <a:cubicBezTo>
                    <a:pt x="3001" y="2103"/>
                    <a:pt x="2915" y="2136"/>
                    <a:pt x="2915" y="2215"/>
                  </a:cubicBezTo>
                  <a:cubicBezTo>
                    <a:pt x="2915" y="2267"/>
                    <a:pt x="2961" y="2294"/>
                    <a:pt x="2961" y="2347"/>
                  </a:cubicBezTo>
                  <a:cubicBezTo>
                    <a:pt x="2961" y="2373"/>
                    <a:pt x="2961" y="2393"/>
                    <a:pt x="2961" y="2419"/>
                  </a:cubicBezTo>
                  <a:cubicBezTo>
                    <a:pt x="2961" y="2452"/>
                    <a:pt x="2928" y="2465"/>
                    <a:pt x="2915" y="2492"/>
                  </a:cubicBezTo>
                  <a:cubicBezTo>
                    <a:pt x="2895" y="2544"/>
                    <a:pt x="2882" y="2571"/>
                    <a:pt x="2862" y="2623"/>
                  </a:cubicBezTo>
                  <a:cubicBezTo>
                    <a:pt x="2849" y="2650"/>
                    <a:pt x="2836" y="2657"/>
                    <a:pt x="2836" y="2690"/>
                  </a:cubicBezTo>
                  <a:cubicBezTo>
                    <a:pt x="2836" y="2722"/>
                    <a:pt x="2856" y="2729"/>
                    <a:pt x="2875" y="2762"/>
                  </a:cubicBezTo>
                  <a:cubicBezTo>
                    <a:pt x="2882" y="2782"/>
                    <a:pt x="2908" y="2795"/>
                    <a:pt x="2908" y="2821"/>
                  </a:cubicBezTo>
                  <a:cubicBezTo>
                    <a:pt x="2908" y="2901"/>
                    <a:pt x="2823" y="2927"/>
                    <a:pt x="2823" y="3006"/>
                  </a:cubicBezTo>
                  <a:cubicBezTo>
                    <a:pt x="2823" y="3059"/>
                    <a:pt x="2823" y="3085"/>
                    <a:pt x="2823" y="3138"/>
                  </a:cubicBezTo>
                  <a:cubicBezTo>
                    <a:pt x="2737" y="3138"/>
                    <a:pt x="2697" y="3171"/>
                    <a:pt x="2625" y="3211"/>
                  </a:cubicBezTo>
                  <a:cubicBezTo>
                    <a:pt x="2592" y="3224"/>
                    <a:pt x="2579" y="3250"/>
                    <a:pt x="2546" y="3250"/>
                  </a:cubicBezTo>
                  <a:cubicBezTo>
                    <a:pt x="2519" y="3250"/>
                    <a:pt x="2506" y="3224"/>
                    <a:pt x="2480" y="3217"/>
                  </a:cubicBezTo>
                  <a:cubicBezTo>
                    <a:pt x="2433" y="3211"/>
                    <a:pt x="2401" y="3211"/>
                    <a:pt x="2348" y="3211"/>
                  </a:cubicBezTo>
                  <a:cubicBezTo>
                    <a:pt x="2308" y="3211"/>
                    <a:pt x="2282" y="3217"/>
                    <a:pt x="2242" y="3217"/>
                  </a:cubicBezTo>
                  <a:cubicBezTo>
                    <a:pt x="2209" y="3217"/>
                    <a:pt x="2189" y="3217"/>
                    <a:pt x="2163" y="3217"/>
                  </a:cubicBezTo>
                  <a:cubicBezTo>
                    <a:pt x="2130" y="3217"/>
                    <a:pt x="2110" y="3217"/>
                    <a:pt x="2084" y="3204"/>
                  </a:cubicBezTo>
                  <a:cubicBezTo>
                    <a:pt x="2058" y="3191"/>
                    <a:pt x="2051" y="3158"/>
                    <a:pt x="2018" y="3158"/>
                  </a:cubicBezTo>
                  <a:cubicBezTo>
                    <a:pt x="1992" y="3158"/>
                    <a:pt x="1978" y="3184"/>
                    <a:pt x="1952" y="3197"/>
                  </a:cubicBezTo>
                  <a:cubicBezTo>
                    <a:pt x="1926" y="3211"/>
                    <a:pt x="1906" y="3217"/>
                    <a:pt x="1873" y="3230"/>
                  </a:cubicBezTo>
                  <a:cubicBezTo>
                    <a:pt x="1847" y="3250"/>
                    <a:pt x="1840" y="3277"/>
                    <a:pt x="1814" y="3296"/>
                  </a:cubicBezTo>
                  <a:cubicBezTo>
                    <a:pt x="1807" y="3263"/>
                    <a:pt x="1800" y="3224"/>
                    <a:pt x="1767" y="3224"/>
                  </a:cubicBezTo>
                  <a:cubicBezTo>
                    <a:pt x="1748" y="3224"/>
                    <a:pt x="1741" y="3250"/>
                    <a:pt x="1721" y="3257"/>
                  </a:cubicBezTo>
                  <a:cubicBezTo>
                    <a:pt x="1655" y="3277"/>
                    <a:pt x="1609" y="3290"/>
                    <a:pt x="1543" y="3316"/>
                  </a:cubicBezTo>
                  <a:cubicBezTo>
                    <a:pt x="1490" y="3316"/>
                    <a:pt x="1457" y="3323"/>
                    <a:pt x="1398" y="3329"/>
                  </a:cubicBezTo>
                  <a:cubicBezTo>
                    <a:pt x="1378" y="3336"/>
                    <a:pt x="1359" y="3336"/>
                    <a:pt x="1339" y="3349"/>
                  </a:cubicBezTo>
                  <a:cubicBezTo>
                    <a:pt x="1325" y="3356"/>
                    <a:pt x="1325" y="3369"/>
                    <a:pt x="1312" y="3389"/>
                  </a:cubicBezTo>
                  <a:cubicBezTo>
                    <a:pt x="1306" y="3408"/>
                    <a:pt x="1292" y="3422"/>
                    <a:pt x="1279" y="3441"/>
                  </a:cubicBezTo>
                  <a:cubicBezTo>
                    <a:pt x="1266" y="3474"/>
                    <a:pt x="1253" y="3488"/>
                    <a:pt x="1227" y="3507"/>
                  </a:cubicBezTo>
                  <a:cubicBezTo>
                    <a:pt x="1207" y="3514"/>
                    <a:pt x="1207" y="3534"/>
                    <a:pt x="1187" y="3540"/>
                  </a:cubicBezTo>
                  <a:cubicBezTo>
                    <a:pt x="1167" y="3547"/>
                    <a:pt x="1154" y="3540"/>
                    <a:pt x="1147" y="3547"/>
                  </a:cubicBezTo>
                  <a:cubicBezTo>
                    <a:pt x="1108" y="3573"/>
                    <a:pt x="1101" y="3606"/>
                    <a:pt x="1095" y="3652"/>
                  </a:cubicBezTo>
                  <a:lnTo>
                    <a:pt x="1095" y="3652"/>
                  </a:lnTo>
                  <a:cubicBezTo>
                    <a:pt x="1068" y="3633"/>
                    <a:pt x="1048" y="3626"/>
                    <a:pt x="1022" y="3613"/>
                  </a:cubicBezTo>
                  <a:cubicBezTo>
                    <a:pt x="943" y="3580"/>
                    <a:pt x="884" y="3567"/>
                    <a:pt x="844" y="3494"/>
                  </a:cubicBezTo>
                  <a:cubicBezTo>
                    <a:pt x="811" y="3441"/>
                    <a:pt x="765" y="3435"/>
                    <a:pt x="712" y="3402"/>
                  </a:cubicBezTo>
                  <a:cubicBezTo>
                    <a:pt x="646" y="3369"/>
                    <a:pt x="620" y="3343"/>
                    <a:pt x="554" y="3303"/>
                  </a:cubicBezTo>
                  <a:cubicBezTo>
                    <a:pt x="461" y="3244"/>
                    <a:pt x="422" y="3197"/>
                    <a:pt x="336" y="3132"/>
                  </a:cubicBezTo>
                  <a:cubicBezTo>
                    <a:pt x="296" y="3105"/>
                    <a:pt x="270" y="3092"/>
                    <a:pt x="244" y="3059"/>
                  </a:cubicBezTo>
                  <a:cubicBezTo>
                    <a:pt x="204" y="3013"/>
                    <a:pt x="184" y="2980"/>
                    <a:pt x="125" y="2960"/>
                  </a:cubicBezTo>
                  <a:cubicBezTo>
                    <a:pt x="92" y="2947"/>
                    <a:pt x="66" y="2953"/>
                    <a:pt x="33" y="2947"/>
                  </a:cubicBezTo>
                  <a:cubicBezTo>
                    <a:pt x="33" y="2934"/>
                    <a:pt x="33" y="2927"/>
                    <a:pt x="33" y="2914"/>
                  </a:cubicBezTo>
                  <a:cubicBezTo>
                    <a:pt x="33" y="2874"/>
                    <a:pt x="52" y="2848"/>
                    <a:pt x="52" y="2802"/>
                  </a:cubicBezTo>
                  <a:cubicBezTo>
                    <a:pt x="59" y="2755"/>
                    <a:pt x="59" y="2709"/>
                    <a:pt x="66" y="2663"/>
                  </a:cubicBezTo>
                  <a:lnTo>
                    <a:pt x="66" y="2663"/>
                  </a:lnTo>
                  <a:cubicBezTo>
                    <a:pt x="59" y="2604"/>
                    <a:pt x="46" y="2564"/>
                    <a:pt x="26" y="2518"/>
                  </a:cubicBezTo>
                  <a:cubicBezTo>
                    <a:pt x="13" y="2498"/>
                    <a:pt x="0" y="2478"/>
                    <a:pt x="0" y="2459"/>
                  </a:cubicBezTo>
                  <a:cubicBezTo>
                    <a:pt x="0" y="2406"/>
                    <a:pt x="33" y="2386"/>
                    <a:pt x="59" y="2347"/>
                  </a:cubicBezTo>
                  <a:cubicBezTo>
                    <a:pt x="112" y="2274"/>
                    <a:pt x="178" y="2254"/>
                    <a:pt x="250" y="2208"/>
                  </a:cubicBezTo>
                  <a:cubicBezTo>
                    <a:pt x="283" y="2182"/>
                    <a:pt x="290" y="2155"/>
                    <a:pt x="303" y="2116"/>
                  </a:cubicBezTo>
                  <a:cubicBezTo>
                    <a:pt x="323" y="2069"/>
                    <a:pt x="343" y="2050"/>
                    <a:pt x="343" y="2004"/>
                  </a:cubicBezTo>
                  <a:cubicBezTo>
                    <a:pt x="343" y="1977"/>
                    <a:pt x="343" y="1957"/>
                    <a:pt x="343" y="1931"/>
                  </a:cubicBezTo>
                  <a:cubicBezTo>
                    <a:pt x="343" y="1898"/>
                    <a:pt x="382" y="1892"/>
                    <a:pt x="415" y="1885"/>
                  </a:cubicBezTo>
                  <a:cubicBezTo>
                    <a:pt x="435" y="1878"/>
                    <a:pt x="448" y="1865"/>
                    <a:pt x="468" y="1852"/>
                  </a:cubicBezTo>
                  <a:cubicBezTo>
                    <a:pt x="488" y="1839"/>
                    <a:pt x="488" y="1806"/>
                    <a:pt x="514" y="1799"/>
                  </a:cubicBezTo>
                  <a:cubicBezTo>
                    <a:pt x="547" y="1793"/>
                    <a:pt x="567" y="1793"/>
                    <a:pt x="600" y="1793"/>
                  </a:cubicBezTo>
                  <a:cubicBezTo>
                    <a:pt x="653" y="1793"/>
                    <a:pt x="699" y="1812"/>
                    <a:pt x="738" y="1786"/>
                  </a:cubicBezTo>
                  <a:cubicBezTo>
                    <a:pt x="791" y="1746"/>
                    <a:pt x="811" y="1694"/>
                    <a:pt x="811" y="1628"/>
                  </a:cubicBezTo>
                  <a:cubicBezTo>
                    <a:pt x="811" y="1608"/>
                    <a:pt x="798" y="1601"/>
                    <a:pt x="798" y="1581"/>
                  </a:cubicBezTo>
                  <a:cubicBezTo>
                    <a:pt x="798" y="1515"/>
                    <a:pt x="837" y="1482"/>
                    <a:pt x="884" y="1436"/>
                  </a:cubicBezTo>
                  <a:cubicBezTo>
                    <a:pt x="903" y="1410"/>
                    <a:pt x="917" y="1377"/>
                    <a:pt x="956" y="1377"/>
                  </a:cubicBezTo>
                  <a:cubicBezTo>
                    <a:pt x="982" y="1377"/>
                    <a:pt x="996" y="1390"/>
                    <a:pt x="1029" y="1390"/>
                  </a:cubicBezTo>
                  <a:cubicBezTo>
                    <a:pt x="1081" y="1390"/>
                    <a:pt x="1095" y="1338"/>
                    <a:pt x="1114" y="1291"/>
                  </a:cubicBezTo>
                  <a:cubicBezTo>
                    <a:pt x="1134" y="1232"/>
                    <a:pt x="1200" y="1225"/>
                    <a:pt x="1200" y="1159"/>
                  </a:cubicBezTo>
                  <a:cubicBezTo>
                    <a:pt x="1200" y="1126"/>
                    <a:pt x="1200" y="1107"/>
                    <a:pt x="1200" y="1067"/>
                  </a:cubicBezTo>
                  <a:cubicBezTo>
                    <a:pt x="1200" y="995"/>
                    <a:pt x="1246" y="961"/>
                    <a:pt x="1266" y="890"/>
                  </a:cubicBezTo>
                  <a:cubicBezTo>
                    <a:pt x="1273" y="844"/>
                    <a:pt x="1266" y="811"/>
                    <a:pt x="1273" y="765"/>
                  </a:cubicBezTo>
                  <a:cubicBezTo>
                    <a:pt x="1279" y="718"/>
                    <a:pt x="1312" y="699"/>
                    <a:pt x="1325" y="659"/>
                  </a:cubicBezTo>
                  <a:cubicBezTo>
                    <a:pt x="1345" y="613"/>
                    <a:pt x="1345" y="580"/>
                    <a:pt x="1372" y="534"/>
                  </a:cubicBezTo>
                  <a:cubicBezTo>
                    <a:pt x="1398" y="488"/>
                    <a:pt x="1398" y="455"/>
                    <a:pt x="1411" y="408"/>
                  </a:cubicBezTo>
                  <a:cubicBezTo>
                    <a:pt x="1438" y="343"/>
                    <a:pt x="1477" y="310"/>
                    <a:pt x="1497" y="244"/>
                  </a:cubicBezTo>
                  <a:cubicBezTo>
                    <a:pt x="1530" y="138"/>
                    <a:pt x="1536" y="72"/>
                    <a:pt x="1616" y="0"/>
                  </a:cubicBezTo>
                  <a:lnTo>
                    <a:pt x="1616" y="0"/>
                  </a:lnTo>
                  <a:cubicBezTo>
                    <a:pt x="1741" y="59"/>
                    <a:pt x="1741" y="59"/>
                    <a:pt x="1741" y="59"/>
                  </a:cubicBezTo>
                  <a:cubicBezTo>
                    <a:pt x="1728" y="145"/>
                    <a:pt x="1642" y="171"/>
                    <a:pt x="1642" y="263"/>
                  </a:cubicBezTo>
                  <a:cubicBezTo>
                    <a:pt x="1642" y="316"/>
                    <a:pt x="1695" y="343"/>
                    <a:pt x="1741" y="362"/>
                  </a:cubicBezTo>
                  <a:cubicBezTo>
                    <a:pt x="1814" y="389"/>
                    <a:pt x="1853" y="408"/>
                    <a:pt x="1926" y="408"/>
                  </a:cubicBezTo>
                  <a:cubicBezTo>
                    <a:pt x="2038" y="408"/>
                    <a:pt x="2018" y="211"/>
                    <a:pt x="2130" y="211"/>
                  </a:cubicBezTo>
                  <a:cubicBezTo>
                    <a:pt x="2203" y="211"/>
                    <a:pt x="2242" y="283"/>
                    <a:pt x="2242" y="349"/>
                  </a:cubicBezTo>
                  <a:cubicBezTo>
                    <a:pt x="2242" y="408"/>
                    <a:pt x="2216" y="435"/>
                    <a:pt x="2216" y="494"/>
                  </a:cubicBezTo>
                  <a:cubicBezTo>
                    <a:pt x="2216" y="521"/>
                    <a:pt x="2222" y="560"/>
                    <a:pt x="2256" y="560"/>
                  </a:cubicBezTo>
                  <a:cubicBezTo>
                    <a:pt x="2275" y="560"/>
                    <a:pt x="2282" y="534"/>
                    <a:pt x="2288" y="514"/>
                  </a:cubicBezTo>
                  <a:cubicBezTo>
                    <a:pt x="2302" y="488"/>
                    <a:pt x="2315" y="474"/>
                    <a:pt x="2321" y="448"/>
                  </a:cubicBezTo>
                  <a:cubicBezTo>
                    <a:pt x="2368" y="461"/>
                    <a:pt x="2387" y="507"/>
                    <a:pt x="2433" y="507"/>
                  </a:cubicBezTo>
                  <a:cubicBezTo>
                    <a:pt x="2467" y="507"/>
                    <a:pt x="2467" y="468"/>
                    <a:pt x="2500" y="468"/>
                  </a:cubicBezTo>
                  <a:cubicBezTo>
                    <a:pt x="2532" y="468"/>
                    <a:pt x="2546" y="494"/>
                    <a:pt x="2572" y="521"/>
                  </a:cubicBezTo>
                  <a:cubicBezTo>
                    <a:pt x="2618" y="567"/>
                    <a:pt x="2658" y="580"/>
                    <a:pt x="2711" y="619"/>
                  </a:cubicBezTo>
                  <a:cubicBezTo>
                    <a:pt x="2737" y="646"/>
                    <a:pt x="2757" y="666"/>
                    <a:pt x="2796" y="666"/>
                  </a:cubicBezTo>
                  <a:cubicBezTo>
                    <a:pt x="2816" y="666"/>
                    <a:pt x="2816" y="646"/>
                    <a:pt x="2823" y="626"/>
                  </a:cubicBezTo>
                  <a:cubicBezTo>
                    <a:pt x="2843" y="600"/>
                    <a:pt x="2862" y="573"/>
                    <a:pt x="2895" y="573"/>
                  </a:cubicBezTo>
                  <a:cubicBezTo>
                    <a:pt x="2948" y="573"/>
                    <a:pt x="2961" y="639"/>
                    <a:pt x="3014" y="639"/>
                  </a:cubicBezTo>
                  <a:cubicBezTo>
                    <a:pt x="3034" y="639"/>
                    <a:pt x="3047" y="639"/>
                    <a:pt x="3073" y="639"/>
                  </a:cubicBezTo>
                  <a:cubicBezTo>
                    <a:pt x="3133" y="639"/>
                    <a:pt x="3159" y="619"/>
                    <a:pt x="3212" y="600"/>
                  </a:cubicBezTo>
                  <a:cubicBezTo>
                    <a:pt x="3271" y="580"/>
                    <a:pt x="3317" y="586"/>
                    <a:pt x="3364" y="547"/>
                  </a:cubicBezTo>
                  <a:cubicBezTo>
                    <a:pt x="3397" y="521"/>
                    <a:pt x="3383" y="481"/>
                    <a:pt x="3410" y="461"/>
                  </a:cubicBezTo>
                  <a:cubicBezTo>
                    <a:pt x="3443" y="428"/>
                    <a:pt x="3476" y="441"/>
                    <a:pt x="3522" y="435"/>
                  </a:cubicBezTo>
                  <a:cubicBezTo>
                    <a:pt x="3680" y="428"/>
                    <a:pt x="3680" y="428"/>
                    <a:pt x="3680" y="428"/>
                  </a:cubicBezTo>
                  <a:lnTo>
                    <a:pt x="3680" y="428"/>
                  </a:lnTo>
                  <a:cubicBezTo>
                    <a:pt x="3680" y="468"/>
                    <a:pt x="3641" y="488"/>
                    <a:pt x="3641" y="527"/>
                  </a:cubicBezTo>
                  <a:cubicBezTo>
                    <a:pt x="3641" y="560"/>
                    <a:pt x="3641" y="580"/>
                    <a:pt x="3641" y="613"/>
                  </a:cubicBezTo>
                  <a:cubicBezTo>
                    <a:pt x="3641" y="685"/>
                    <a:pt x="3575" y="718"/>
                    <a:pt x="3575" y="791"/>
                  </a:cubicBezTo>
                  <a:cubicBezTo>
                    <a:pt x="3575" y="850"/>
                    <a:pt x="3575" y="883"/>
                    <a:pt x="3575" y="942"/>
                  </a:cubicBezTo>
                  <a:cubicBezTo>
                    <a:pt x="3575" y="1041"/>
                    <a:pt x="3641" y="1087"/>
                    <a:pt x="3641" y="1186"/>
                  </a:cubicBezTo>
                  <a:cubicBezTo>
                    <a:pt x="3641" y="1298"/>
                    <a:pt x="3608" y="1357"/>
                    <a:pt x="3568" y="1463"/>
                  </a:cubicBezTo>
                  <a:lnTo>
                    <a:pt x="3568" y="1463"/>
                  </a:lnTo>
                  <a:cubicBezTo>
                    <a:pt x="3496" y="1463"/>
                    <a:pt x="3456" y="1436"/>
                    <a:pt x="3383" y="1436"/>
                  </a:cubicBezTo>
                  <a:cubicBezTo>
                    <a:pt x="3311" y="1436"/>
                    <a:pt x="3271" y="1482"/>
                    <a:pt x="3238" y="1542"/>
                  </a:cubicBezTo>
                  <a:cubicBezTo>
                    <a:pt x="3205" y="1601"/>
                    <a:pt x="3172" y="1634"/>
                    <a:pt x="3153" y="1700"/>
                  </a:cubicBezTo>
                  <a:cubicBezTo>
                    <a:pt x="3153" y="1713"/>
                    <a:pt x="3139" y="1713"/>
                    <a:pt x="3133" y="1726"/>
                  </a:cubicBezTo>
                  <a:cubicBezTo>
                    <a:pt x="3106" y="1799"/>
                    <a:pt x="3113" y="1852"/>
                    <a:pt x="3080" y="1924"/>
                  </a:cubicBezTo>
                  <a:cubicBezTo>
                    <a:pt x="3067" y="1944"/>
                    <a:pt x="3054" y="1957"/>
                    <a:pt x="3040" y="1977"/>
                  </a:cubicBezTo>
                  <a:cubicBezTo>
                    <a:pt x="3027" y="1997"/>
                    <a:pt x="3027" y="2017"/>
                    <a:pt x="3007" y="2023"/>
                  </a:cubicBezTo>
                  <a:lnTo>
                    <a:pt x="3007" y="2023"/>
                  </a:lnTo>
                  <a:cubicBezTo>
                    <a:pt x="2968" y="1990"/>
                    <a:pt x="2974" y="1951"/>
                    <a:pt x="2974" y="1905"/>
                  </a:cubicBezTo>
                  <a:cubicBezTo>
                    <a:pt x="2974" y="1872"/>
                    <a:pt x="2994" y="1858"/>
                    <a:pt x="2994" y="1832"/>
                  </a:cubicBezTo>
                  <a:cubicBezTo>
                    <a:pt x="3007" y="1779"/>
                    <a:pt x="3014" y="1746"/>
                    <a:pt x="3014" y="1687"/>
                  </a:cubicBezTo>
                  <a:cubicBezTo>
                    <a:pt x="3014" y="1661"/>
                    <a:pt x="3014" y="1641"/>
                    <a:pt x="2994" y="1628"/>
                  </a:cubicBezTo>
                  <a:cubicBezTo>
                    <a:pt x="2974" y="1608"/>
                    <a:pt x="2955" y="1614"/>
                    <a:pt x="2928" y="1601"/>
                  </a:cubicBezTo>
                  <a:cubicBezTo>
                    <a:pt x="2862" y="1575"/>
                    <a:pt x="2816" y="1562"/>
                    <a:pt x="2750" y="1562"/>
                  </a:cubicBezTo>
                  <a:cubicBezTo>
                    <a:pt x="2671" y="1562"/>
                    <a:pt x="2631" y="1562"/>
                    <a:pt x="2552" y="1562"/>
                  </a:cubicBezTo>
                  <a:cubicBezTo>
                    <a:pt x="2453" y="1562"/>
                    <a:pt x="2401" y="1542"/>
                    <a:pt x="2308" y="1542"/>
                  </a:cubicBezTo>
                  <a:cubicBezTo>
                    <a:pt x="2275" y="1542"/>
                    <a:pt x="2256" y="1529"/>
                    <a:pt x="2229" y="1542"/>
                  </a:cubicBezTo>
                  <a:cubicBezTo>
                    <a:pt x="2203" y="1555"/>
                    <a:pt x="2209" y="1581"/>
                    <a:pt x="2203" y="1608"/>
                  </a:cubicBezTo>
                  <a:cubicBezTo>
                    <a:pt x="2189" y="1661"/>
                    <a:pt x="2183" y="1687"/>
                    <a:pt x="2183" y="1740"/>
                  </a:cubicBezTo>
                  <a:cubicBezTo>
                    <a:pt x="2183" y="1773"/>
                    <a:pt x="2183" y="1786"/>
                    <a:pt x="2183" y="1812"/>
                  </a:cubicBezTo>
                  <a:cubicBezTo>
                    <a:pt x="2183" y="1825"/>
                    <a:pt x="2170" y="1832"/>
                    <a:pt x="2170" y="1845"/>
                  </a:cubicBezTo>
                  <a:cubicBezTo>
                    <a:pt x="2170" y="1905"/>
                    <a:pt x="2170" y="1938"/>
                    <a:pt x="2170" y="1997"/>
                  </a:cubicBezTo>
                  <a:cubicBezTo>
                    <a:pt x="2170" y="2043"/>
                    <a:pt x="2222" y="2056"/>
                    <a:pt x="2269" y="2063"/>
                  </a:cubicBezTo>
                  <a:cubicBezTo>
                    <a:pt x="2328" y="2069"/>
                    <a:pt x="2361" y="2083"/>
                    <a:pt x="2420" y="2089"/>
                  </a:cubicBezTo>
                  <a:cubicBezTo>
                    <a:pt x="2526" y="2103"/>
                    <a:pt x="2592" y="2136"/>
                    <a:pt x="2704" y="2136"/>
                  </a:cubicBezTo>
                  <a:cubicBezTo>
                    <a:pt x="2750" y="2136"/>
                    <a:pt x="2776" y="2129"/>
                    <a:pt x="2829" y="2122"/>
                  </a:cubicBezTo>
                  <a:cubicBezTo>
                    <a:pt x="2869" y="2122"/>
                    <a:pt x="2908" y="2116"/>
                    <a:pt x="2935" y="2083"/>
                  </a:cubicBezTo>
                  <a:cubicBezTo>
                    <a:pt x="2961" y="2063"/>
                    <a:pt x="2988" y="2050"/>
                    <a:pt x="3007" y="2023"/>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175" name="Freeform 37"/>
            <p:cNvSpPr>
              <a:spLocks noChangeArrowheads="1"/>
            </p:cNvSpPr>
            <p:nvPr/>
          </p:nvSpPr>
          <p:spPr bwMode="auto">
            <a:xfrm>
              <a:off x="7796500" y="7185020"/>
              <a:ext cx="304780" cy="219075"/>
            </a:xfrm>
            <a:custGeom>
              <a:avLst/>
              <a:gdLst>
                <a:gd name="T0" fmla="*/ 837 w 845"/>
                <a:gd name="T1" fmla="*/ 494 h 608"/>
                <a:gd name="T2" fmla="*/ 837 w 845"/>
                <a:gd name="T3" fmla="*/ 494 h 608"/>
                <a:gd name="T4" fmla="*/ 804 w 845"/>
                <a:gd name="T5" fmla="*/ 376 h 608"/>
                <a:gd name="T6" fmla="*/ 824 w 845"/>
                <a:gd name="T7" fmla="*/ 303 h 608"/>
                <a:gd name="T8" fmla="*/ 844 w 845"/>
                <a:gd name="T9" fmla="*/ 158 h 608"/>
                <a:gd name="T10" fmla="*/ 824 w 845"/>
                <a:gd name="T11" fmla="*/ 99 h 608"/>
                <a:gd name="T12" fmla="*/ 758 w 845"/>
                <a:gd name="T13" fmla="*/ 72 h 608"/>
                <a:gd name="T14" fmla="*/ 580 w 845"/>
                <a:gd name="T15" fmla="*/ 33 h 608"/>
                <a:gd name="T16" fmla="*/ 382 w 845"/>
                <a:gd name="T17" fmla="*/ 33 h 608"/>
                <a:gd name="T18" fmla="*/ 138 w 845"/>
                <a:gd name="T19" fmla="*/ 13 h 608"/>
                <a:gd name="T20" fmla="*/ 59 w 845"/>
                <a:gd name="T21" fmla="*/ 13 h 608"/>
                <a:gd name="T22" fmla="*/ 33 w 845"/>
                <a:gd name="T23" fmla="*/ 79 h 608"/>
                <a:gd name="T24" fmla="*/ 13 w 845"/>
                <a:gd name="T25" fmla="*/ 211 h 608"/>
                <a:gd name="T26" fmla="*/ 13 w 845"/>
                <a:gd name="T27" fmla="*/ 283 h 608"/>
                <a:gd name="T28" fmla="*/ 0 w 845"/>
                <a:gd name="T29" fmla="*/ 316 h 608"/>
                <a:gd name="T30" fmla="*/ 0 w 845"/>
                <a:gd name="T31" fmla="*/ 468 h 608"/>
                <a:gd name="T32" fmla="*/ 99 w 845"/>
                <a:gd name="T33" fmla="*/ 534 h 608"/>
                <a:gd name="T34" fmla="*/ 250 w 845"/>
                <a:gd name="T35" fmla="*/ 560 h 608"/>
                <a:gd name="T36" fmla="*/ 534 w 845"/>
                <a:gd name="T37" fmla="*/ 607 h 608"/>
                <a:gd name="T38" fmla="*/ 659 w 845"/>
                <a:gd name="T39" fmla="*/ 593 h 608"/>
                <a:gd name="T40" fmla="*/ 765 w 845"/>
                <a:gd name="T41" fmla="*/ 554 h 608"/>
                <a:gd name="T42" fmla="*/ 837 w 845"/>
                <a:gd name="T43" fmla="*/ 494 h 6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45" h="608">
                  <a:moveTo>
                    <a:pt x="837" y="494"/>
                  </a:moveTo>
                  <a:lnTo>
                    <a:pt x="837" y="494"/>
                  </a:lnTo>
                  <a:cubicBezTo>
                    <a:pt x="798" y="461"/>
                    <a:pt x="804" y="422"/>
                    <a:pt x="804" y="376"/>
                  </a:cubicBezTo>
                  <a:cubicBezTo>
                    <a:pt x="804" y="343"/>
                    <a:pt x="824" y="329"/>
                    <a:pt x="824" y="303"/>
                  </a:cubicBezTo>
                  <a:cubicBezTo>
                    <a:pt x="837" y="250"/>
                    <a:pt x="844" y="217"/>
                    <a:pt x="844" y="158"/>
                  </a:cubicBezTo>
                  <a:cubicBezTo>
                    <a:pt x="844" y="132"/>
                    <a:pt x="844" y="112"/>
                    <a:pt x="824" y="99"/>
                  </a:cubicBezTo>
                  <a:cubicBezTo>
                    <a:pt x="804" y="79"/>
                    <a:pt x="785" y="85"/>
                    <a:pt x="758" y="72"/>
                  </a:cubicBezTo>
                  <a:cubicBezTo>
                    <a:pt x="692" y="46"/>
                    <a:pt x="646" y="33"/>
                    <a:pt x="580" y="33"/>
                  </a:cubicBezTo>
                  <a:cubicBezTo>
                    <a:pt x="501" y="33"/>
                    <a:pt x="461" y="33"/>
                    <a:pt x="382" y="33"/>
                  </a:cubicBezTo>
                  <a:cubicBezTo>
                    <a:pt x="283" y="33"/>
                    <a:pt x="231" y="13"/>
                    <a:pt x="138" y="13"/>
                  </a:cubicBezTo>
                  <a:cubicBezTo>
                    <a:pt x="105" y="13"/>
                    <a:pt x="86" y="0"/>
                    <a:pt x="59" y="13"/>
                  </a:cubicBezTo>
                  <a:cubicBezTo>
                    <a:pt x="33" y="26"/>
                    <a:pt x="39" y="52"/>
                    <a:pt x="33" y="79"/>
                  </a:cubicBezTo>
                  <a:cubicBezTo>
                    <a:pt x="19" y="132"/>
                    <a:pt x="13" y="158"/>
                    <a:pt x="13" y="211"/>
                  </a:cubicBezTo>
                  <a:cubicBezTo>
                    <a:pt x="13" y="244"/>
                    <a:pt x="13" y="257"/>
                    <a:pt x="13" y="283"/>
                  </a:cubicBezTo>
                  <a:cubicBezTo>
                    <a:pt x="13" y="296"/>
                    <a:pt x="0" y="303"/>
                    <a:pt x="0" y="316"/>
                  </a:cubicBezTo>
                  <a:cubicBezTo>
                    <a:pt x="0" y="376"/>
                    <a:pt x="0" y="409"/>
                    <a:pt x="0" y="468"/>
                  </a:cubicBezTo>
                  <a:cubicBezTo>
                    <a:pt x="0" y="514"/>
                    <a:pt x="52" y="527"/>
                    <a:pt x="99" y="534"/>
                  </a:cubicBezTo>
                  <a:cubicBezTo>
                    <a:pt x="158" y="540"/>
                    <a:pt x="191" y="554"/>
                    <a:pt x="250" y="560"/>
                  </a:cubicBezTo>
                  <a:cubicBezTo>
                    <a:pt x="356" y="574"/>
                    <a:pt x="422" y="607"/>
                    <a:pt x="534" y="607"/>
                  </a:cubicBezTo>
                  <a:cubicBezTo>
                    <a:pt x="580" y="607"/>
                    <a:pt x="606" y="600"/>
                    <a:pt x="659" y="593"/>
                  </a:cubicBezTo>
                  <a:cubicBezTo>
                    <a:pt x="699" y="593"/>
                    <a:pt x="738" y="587"/>
                    <a:pt x="765" y="554"/>
                  </a:cubicBezTo>
                  <a:cubicBezTo>
                    <a:pt x="791" y="534"/>
                    <a:pt x="818" y="521"/>
                    <a:pt x="837" y="494"/>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176" name="Freeform 38"/>
            <p:cNvSpPr>
              <a:spLocks noChangeArrowheads="1"/>
            </p:cNvSpPr>
            <p:nvPr/>
          </p:nvSpPr>
          <p:spPr bwMode="auto">
            <a:xfrm>
              <a:off x="8348914" y="8348658"/>
              <a:ext cx="690517" cy="433387"/>
            </a:xfrm>
            <a:custGeom>
              <a:avLst/>
              <a:gdLst>
                <a:gd name="T0" fmla="*/ 1556 w 1920"/>
                <a:gd name="T1" fmla="*/ 0 h 1202"/>
                <a:gd name="T2" fmla="*/ 1556 w 1920"/>
                <a:gd name="T3" fmla="*/ 0 h 1202"/>
                <a:gd name="T4" fmla="*/ 1609 w 1920"/>
                <a:gd name="T5" fmla="*/ 152 h 1202"/>
                <a:gd name="T6" fmla="*/ 1820 w 1920"/>
                <a:gd name="T7" fmla="*/ 185 h 1202"/>
                <a:gd name="T8" fmla="*/ 1919 w 1920"/>
                <a:gd name="T9" fmla="*/ 297 h 1202"/>
                <a:gd name="T10" fmla="*/ 1919 w 1920"/>
                <a:gd name="T11" fmla="*/ 297 h 1202"/>
                <a:gd name="T12" fmla="*/ 1906 w 1920"/>
                <a:gd name="T13" fmla="*/ 330 h 1202"/>
                <a:gd name="T14" fmla="*/ 1866 w 1920"/>
                <a:gd name="T15" fmla="*/ 396 h 1202"/>
                <a:gd name="T16" fmla="*/ 1860 w 1920"/>
                <a:gd name="T17" fmla="*/ 561 h 1202"/>
                <a:gd name="T18" fmla="*/ 1860 w 1920"/>
                <a:gd name="T19" fmla="*/ 667 h 1202"/>
                <a:gd name="T20" fmla="*/ 1748 w 1920"/>
                <a:gd name="T21" fmla="*/ 713 h 1202"/>
                <a:gd name="T22" fmla="*/ 1622 w 1920"/>
                <a:gd name="T23" fmla="*/ 746 h 1202"/>
                <a:gd name="T24" fmla="*/ 1385 w 1920"/>
                <a:gd name="T25" fmla="*/ 891 h 1202"/>
                <a:gd name="T26" fmla="*/ 1345 w 1920"/>
                <a:gd name="T27" fmla="*/ 1023 h 1202"/>
                <a:gd name="T28" fmla="*/ 1299 w 1920"/>
                <a:gd name="T29" fmla="*/ 1036 h 1202"/>
                <a:gd name="T30" fmla="*/ 1220 w 1920"/>
                <a:gd name="T31" fmla="*/ 1043 h 1202"/>
                <a:gd name="T32" fmla="*/ 1022 w 1920"/>
                <a:gd name="T33" fmla="*/ 1016 h 1202"/>
                <a:gd name="T34" fmla="*/ 864 w 1920"/>
                <a:gd name="T35" fmla="*/ 1036 h 1202"/>
                <a:gd name="T36" fmla="*/ 791 w 1920"/>
                <a:gd name="T37" fmla="*/ 964 h 1202"/>
                <a:gd name="T38" fmla="*/ 666 w 1920"/>
                <a:gd name="T39" fmla="*/ 1043 h 1202"/>
                <a:gd name="T40" fmla="*/ 600 w 1920"/>
                <a:gd name="T41" fmla="*/ 1043 h 1202"/>
                <a:gd name="T42" fmla="*/ 415 w 1920"/>
                <a:gd name="T43" fmla="*/ 970 h 1202"/>
                <a:gd name="T44" fmla="*/ 369 w 1920"/>
                <a:gd name="T45" fmla="*/ 1003 h 1202"/>
                <a:gd name="T46" fmla="*/ 290 w 1920"/>
                <a:gd name="T47" fmla="*/ 1036 h 1202"/>
                <a:gd name="T48" fmla="*/ 204 w 1920"/>
                <a:gd name="T49" fmla="*/ 990 h 1202"/>
                <a:gd name="T50" fmla="*/ 145 w 1920"/>
                <a:gd name="T51" fmla="*/ 1023 h 1202"/>
                <a:gd name="T52" fmla="*/ 105 w 1920"/>
                <a:gd name="T53" fmla="*/ 1049 h 1202"/>
                <a:gd name="T54" fmla="*/ 105 w 1920"/>
                <a:gd name="T55" fmla="*/ 1049 h 1202"/>
                <a:gd name="T56" fmla="*/ 118 w 1920"/>
                <a:gd name="T57" fmla="*/ 1155 h 1202"/>
                <a:gd name="T58" fmla="*/ 118 w 1920"/>
                <a:gd name="T59" fmla="*/ 1201 h 1202"/>
                <a:gd name="T60" fmla="*/ 85 w 1920"/>
                <a:gd name="T61" fmla="*/ 1201 h 1202"/>
                <a:gd name="T62" fmla="*/ 85 w 1920"/>
                <a:gd name="T63" fmla="*/ 1201 h 1202"/>
                <a:gd name="T64" fmla="*/ 6 w 1920"/>
                <a:gd name="T65" fmla="*/ 1161 h 1202"/>
                <a:gd name="T66" fmla="*/ 6 w 1920"/>
                <a:gd name="T67" fmla="*/ 1161 h 1202"/>
                <a:gd name="T68" fmla="*/ 0 w 1920"/>
                <a:gd name="T69" fmla="*/ 1148 h 1202"/>
                <a:gd name="T70" fmla="*/ 19 w 1920"/>
                <a:gd name="T71" fmla="*/ 1056 h 1202"/>
                <a:gd name="T72" fmla="*/ 52 w 1920"/>
                <a:gd name="T73" fmla="*/ 977 h 1202"/>
                <a:gd name="T74" fmla="*/ 296 w 1920"/>
                <a:gd name="T75" fmla="*/ 897 h 1202"/>
                <a:gd name="T76" fmla="*/ 296 w 1920"/>
                <a:gd name="T77" fmla="*/ 865 h 1202"/>
                <a:gd name="T78" fmla="*/ 270 w 1920"/>
                <a:gd name="T79" fmla="*/ 825 h 1202"/>
                <a:gd name="T80" fmla="*/ 230 w 1920"/>
                <a:gd name="T81" fmla="*/ 799 h 1202"/>
                <a:gd name="T82" fmla="*/ 165 w 1920"/>
                <a:gd name="T83" fmla="*/ 799 h 1202"/>
                <a:gd name="T84" fmla="*/ 66 w 1920"/>
                <a:gd name="T85" fmla="*/ 766 h 1202"/>
                <a:gd name="T86" fmla="*/ 98 w 1920"/>
                <a:gd name="T87" fmla="*/ 647 h 1202"/>
                <a:gd name="T88" fmla="*/ 98 w 1920"/>
                <a:gd name="T89" fmla="*/ 647 h 1202"/>
                <a:gd name="T90" fmla="*/ 296 w 1920"/>
                <a:gd name="T91" fmla="*/ 574 h 1202"/>
                <a:gd name="T92" fmla="*/ 646 w 1920"/>
                <a:gd name="T93" fmla="*/ 515 h 1202"/>
                <a:gd name="T94" fmla="*/ 963 w 1920"/>
                <a:gd name="T95" fmla="*/ 515 h 1202"/>
                <a:gd name="T96" fmla="*/ 1088 w 1920"/>
                <a:gd name="T97" fmla="*/ 489 h 1202"/>
                <a:gd name="T98" fmla="*/ 1226 w 1920"/>
                <a:gd name="T99" fmla="*/ 442 h 1202"/>
                <a:gd name="T100" fmla="*/ 1286 w 1920"/>
                <a:gd name="T101" fmla="*/ 291 h 1202"/>
                <a:gd name="T102" fmla="*/ 1338 w 1920"/>
                <a:gd name="T103" fmla="*/ 166 h 1202"/>
                <a:gd name="T104" fmla="*/ 1405 w 1920"/>
                <a:gd name="T105" fmla="*/ 47 h 1202"/>
                <a:gd name="T106" fmla="*/ 1556 w 1920"/>
                <a:gd name="T107" fmla="*/ 0 h 1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20" h="1202">
                  <a:moveTo>
                    <a:pt x="1556" y="0"/>
                  </a:moveTo>
                  <a:lnTo>
                    <a:pt x="1556" y="0"/>
                  </a:lnTo>
                  <a:cubicBezTo>
                    <a:pt x="1576" y="60"/>
                    <a:pt x="1556" y="126"/>
                    <a:pt x="1609" y="152"/>
                  </a:cubicBezTo>
                  <a:cubicBezTo>
                    <a:pt x="1681" y="185"/>
                    <a:pt x="1734" y="166"/>
                    <a:pt x="1820" y="185"/>
                  </a:cubicBezTo>
                  <a:cubicBezTo>
                    <a:pt x="1873" y="198"/>
                    <a:pt x="1879" y="258"/>
                    <a:pt x="1919" y="297"/>
                  </a:cubicBezTo>
                  <a:lnTo>
                    <a:pt x="1919" y="297"/>
                  </a:lnTo>
                  <a:cubicBezTo>
                    <a:pt x="1912" y="311"/>
                    <a:pt x="1906" y="317"/>
                    <a:pt x="1906" y="330"/>
                  </a:cubicBezTo>
                  <a:cubicBezTo>
                    <a:pt x="1893" y="363"/>
                    <a:pt x="1879" y="377"/>
                    <a:pt x="1866" y="396"/>
                  </a:cubicBezTo>
                  <a:cubicBezTo>
                    <a:pt x="1833" y="449"/>
                    <a:pt x="1860" y="495"/>
                    <a:pt x="1860" y="561"/>
                  </a:cubicBezTo>
                  <a:cubicBezTo>
                    <a:pt x="1860" y="601"/>
                    <a:pt x="1879" y="627"/>
                    <a:pt x="1860" y="667"/>
                  </a:cubicBezTo>
                  <a:cubicBezTo>
                    <a:pt x="1833" y="700"/>
                    <a:pt x="1794" y="700"/>
                    <a:pt x="1748" y="713"/>
                  </a:cubicBezTo>
                  <a:cubicBezTo>
                    <a:pt x="1701" y="726"/>
                    <a:pt x="1675" y="739"/>
                    <a:pt x="1622" y="746"/>
                  </a:cubicBezTo>
                  <a:cubicBezTo>
                    <a:pt x="1523" y="772"/>
                    <a:pt x="1457" y="812"/>
                    <a:pt x="1385" y="891"/>
                  </a:cubicBezTo>
                  <a:cubicBezTo>
                    <a:pt x="1332" y="911"/>
                    <a:pt x="1378" y="977"/>
                    <a:pt x="1345" y="1023"/>
                  </a:cubicBezTo>
                  <a:cubicBezTo>
                    <a:pt x="1332" y="1036"/>
                    <a:pt x="1319" y="1029"/>
                    <a:pt x="1299" y="1036"/>
                  </a:cubicBezTo>
                  <a:cubicBezTo>
                    <a:pt x="1266" y="1043"/>
                    <a:pt x="1253" y="1043"/>
                    <a:pt x="1220" y="1043"/>
                  </a:cubicBezTo>
                  <a:cubicBezTo>
                    <a:pt x="1141" y="1043"/>
                    <a:pt x="1094" y="1016"/>
                    <a:pt x="1022" y="1016"/>
                  </a:cubicBezTo>
                  <a:cubicBezTo>
                    <a:pt x="956" y="1016"/>
                    <a:pt x="923" y="1036"/>
                    <a:pt x="864" y="1036"/>
                  </a:cubicBezTo>
                  <a:cubicBezTo>
                    <a:pt x="824" y="1036"/>
                    <a:pt x="831" y="964"/>
                    <a:pt x="791" y="964"/>
                  </a:cubicBezTo>
                  <a:cubicBezTo>
                    <a:pt x="738" y="964"/>
                    <a:pt x="725" y="1043"/>
                    <a:pt x="666" y="1043"/>
                  </a:cubicBezTo>
                  <a:cubicBezTo>
                    <a:pt x="639" y="1043"/>
                    <a:pt x="626" y="1043"/>
                    <a:pt x="600" y="1043"/>
                  </a:cubicBezTo>
                  <a:cubicBezTo>
                    <a:pt x="521" y="1043"/>
                    <a:pt x="488" y="970"/>
                    <a:pt x="415" y="970"/>
                  </a:cubicBezTo>
                  <a:cubicBezTo>
                    <a:pt x="395" y="970"/>
                    <a:pt x="389" y="990"/>
                    <a:pt x="369" y="1003"/>
                  </a:cubicBezTo>
                  <a:cubicBezTo>
                    <a:pt x="343" y="1023"/>
                    <a:pt x="323" y="1036"/>
                    <a:pt x="290" y="1036"/>
                  </a:cubicBezTo>
                  <a:cubicBezTo>
                    <a:pt x="250" y="1036"/>
                    <a:pt x="244" y="990"/>
                    <a:pt x="204" y="990"/>
                  </a:cubicBezTo>
                  <a:cubicBezTo>
                    <a:pt x="178" y="990"/>
                    <a:pt x="171" y="1010"/>
                    <a:pt x="145" y="1023"/>
                  </a:cubicBezTo>
                  <a:cubicBezTo>
                    <a:pt x="125" y="1029"/>
                    <a:pt x="112" y="1029"/>
                    <a:pt x="105" y="1049"/>
                  </a:cubicBezTo>
                  <a:lnTo>
                    <a:pt x="105" y="1049"/>
                  </a:lnTo>
                  <a:cubicBezTo>
                    <a:pt x="118" y="1155"/>
                    <a:pt x="118" y="1155"/>
                    <a:pt x="118" y="1155"/>
                  </a:cubicBezTo>
                  <a:cubicBezTo>
                    <a:pt x="118" y="1201"/>
                    <a:pt x="118" y="1201"/>
                    <a:pt x="118" y="1201"/>
                  </a:cubicBezTo>
                  <a:cubicBezTo>
                    <a:pt x="85" y="1201"/>
                    <a:pt x="85" y="1201"/>
                    <a:pt x="85" y="1201"/>
                  </a:cubicBezTo>
                  <a:lnTo>
                    <a:pt x="85" y="1201"/>
                  </a:lnTo>
                  <a:cubicBezTo>
                    <a:pt x="59" y="1175"/>
                    <a:pt x="39" y="1161"/>
                    <a:pt x="6" y="1161"/>
                  </a:cubicBezTo>
                  <a:lnTo>
                    <a:pt x="6" y="1161"/>
                  </a:lnTo>
                  <a:cubicBezTo>
                    <a:pt x="6" y="1155"/>
                    <a:pt x="0" y="1155"/>
                    <a:pt x="0" y="1148"/>
                  </a:cubicBezTo>
                  <a:cubicBezTo>
                    <a:pt x="0" y="1115"/>
                    <a:pt x="13" y="1089"/>
                    <a:pt x="19" y="1056"/>
                  </a:cubicBezTo>
                  <a:cubicBezTo>
                    <a:pt x="26" y="1023"/>
                    <a:pt x="26" y="996"/>
                    <a:pt x="52" y="977"/>
                  </a:cubicBezTo>
                  <a:cubicBezTo>
                    <a:pt x="132" y="917"/>
                    <a:pt x="197" y="897"/>
                    <a:pt x="296" y="897"/>
                  </a:cubicBezTo>
                  <a:cubicBezTo>
                    <a:pt x="296" y="884"/>
                    <a:pt x="296" y="878"/>
                    <a:pt x="296" y="865"/>
                  </a:cubicBezTo>
                  <a:cubicBezTo>
                    <a:pt x="296" y="845"/>
                    <a:pt x="283" y="838"/>
                    <a:pt x="270" y="825"/>
                  </a:cubicBezTo>
                  <a:cubicBezTo>
                    <a:pt x="257" y="812"/>
                    <a:pt x="250" y="799"/>
                    <a:pt x="230" y="799"/>
                  </a:cubicBezTo>
                  <a:cubicBezTo>
                    <a:pt x="204" y="799"/>
                    <a:pt x="191" y="799"/>
                    <a:pt x="165" y="799"/>
                  </a:cubicBezTo>
                  <a:cubicBezTo>
                    <a:pt x="125" y="799"/>
                    <a:pt x="66" y="805"/>
                    <a:pt x="66" y="766"/>
                  </a:cubicBezTo>
                  <a:cubicBezTo>
                    <a:pt x="66" y="720"/>
                    <a:pt x="79" y="686"/>
                    <a:pt x="98" y="647"/>
                  </a:cubicBezTo>
                  <a:lnTo>
                    <a:pt x="98" y="647"/>
                  </a:lnTo>
                  <a:cubicBezTo>
                    <a:pt x="171" y="607"/>
                    <a:pt x="217" y="588"/>
                    <a:pt x="296" y="574"/>
                  </a:cubicBezTo>
                  <a:cubicBezTo>
                    <a:pt x="428" y="541"/>
                    <a:pt x="507" y="515"/>
                    <a:pt x="646" y="515"/>
                  </a:cubicBezTo>
                  <a:cubicBezTo>
                    <a:pt x="765" y="515"/>
                    <a:pt x="837" y="515"/>
                    <a:pt x="963" y="515"/>
                  </a:cubicBezTo>
                  <a:cubicBezTo>
                    <a:pt x="1009" y="515"/>
                    <a:pt x="1042" y="502"/>
                    <a:pt x="1088" y="489"/>
                  </a:cubicBezTo>
                  <a:cubicBezTo>
                    <a:pt x="1141" y="475"/>
                    <a:pt x="1187" y="482"/>
                    <a:pt x="1226" y="442"/>
                  </a:cubicBezTo>
                  <a:cubicBezTo>
                    <a:pt x="1266" y="396"/>
                    <a:pt x="1253" y="343"/>
                    <a:pt x="1286" y="291"/>
                  </a:cubicBezTo>
                  <a:cubicBezTo>
                    <a:pt x="1306" y="245"/>
                    <a:pt x="1319" y="212"/>
                    <a:pt x="1338" y="166"/>
                  </a:cubicBezTo>
                  <a:cubicBezTo>
                    <a:pt x="1358" y="113"/>
                    <a:pt x="1358" y="73"/>
                    <a:pt x="1405" y="47"/>
                  </a:cubicBezTo>
                  <a:cubicBezTo>
                    <a:pt x="1457" y="14"/>
                    <a:pt x="1497" y="20"/>
                    <a:pt x="1556" y="0"/>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177" name="Freeform 39"/>
            <p:cNvSpPr>
              <a:spLocks noChangeArrowheads="1"/>
            </p:cNvSpPr>
            <p:nvPr/>
          </p:nvSpPr>
          <p:spPr bwMode="auto">
            <a:xfrm>
              <a:off x="8909264" y="7840657"/>
              <a:ext cx="434947" cy="615950"/>
            </a:xfrm>
            <a:custGeom>
              <a:avLst/>
              <a:gdLst>
                <a:gd name="T0" fmla="*/ 950 w 1208"/>
                <a:gd name="T1" fmla="*/ 0 h 1709"/>
                <a:gd name="T2" fmla="*/ 950 w 1208"/>
                <a:gd name="T3" fmla="*/ 0 h 1709"/>
                <a:gd name="T4" fmla="*/ 983 w 1208"/>
                <a:gd name="T5" fmla="*/ 106 h 1709"/>
                <a:gd name="T6" fmla="*/ 1023 w 1208"/>
                <a:gd name="T7" fmla="*/ 119 h 1709"/>
                <a:gd name="T8" fmla="*/ 1207 w 1208"/>
                <a:gd name="T9" fmla="*/ 211 h 1709"/>
                <a:gd name="T10" fmla="*/ 1207 w 1208"/>
                <a:gd name="T11" fmla="*/ 211 h 1709"/>
                <a:gd name="T12" fmla="*/ 1194 w 1208"/>
                <a:gd name="T13" fmla="*/ 284 h 1709"/>
                <a:gd name="T14" fmla="*/ 1194 w 1208"/>
                <a:gd name="T15" fmla="*/ 402 h 1709"/>
                <a:gd name="T16" fmla="*/ 1108 w 1208"/>
                <a:gd name="T17" fmla="*/ 772 h 1709"/>
                <a:gd name="T18" fmla="*/ 1082 w 1208"/>
                <a:gd name="T19" fmla="*/ 831 h 1709"/>
                <a:gd name="T20" fmla="*/ 1023 w 1208"/>
                <a:gd name="T21" fmla="*/ 857 h 1709"/>
                <a:gd name="T22" fmla="*/ 831 w 1208"/>
                <a:gd name="T23" fmla="*/ 1062 h 1709"/>
                <a:gd name="T24" fmla="*/ 726 w 1208"/>
                <a:gd name="T25" fmla="*/ 1220 h 1709"/>
                <a:gd name="T26" fmla="*/ 660 w 1208"/>
                <a:gd name="T27" fmla="*/ 1365 h 1709"/>
                <a:gd name="T28" fmla="*/ 535 w 1208"/>
                <a:gd name="T29" fmla="*/ 1484 h 1709"/>
                <a:gd name="T30" fmla="*/ 363 w 1208"/>
                <a:gd name="T31" fmla="*/ 1708 h 1709"/>
                <a:gd name="T32" fmla="*/ 363 w 1208"/>
                <a:gd name="T33" fmla="*/ 1708 h 1709"/>
                <a:gd name="T34" fmla="*/ 264 w 1208"/>
                <a:gd name="T35" fmla="*/ 1596 h 1709"/>
                <a:gd name="T36" fmla="*/ 53 w 1208"/>
                <a:gd name="T37" fmla="*/ 1563 h 1709"/>
                <a:gd name="T38" fmla="*/ 0 w 1208"/>
                <a:gd name="T39" fmla="*/ 1411 h 1709"/>
                <a:gd name="T40" fmla="*/ 0 w 1208"/>
                <a:gd name="T41" fmla="*/ 1411 h 1709"/>
                <a:gd name="T42" fmla="*/ 40 w 1208"/>
                <a:gd name="T43" fmla="*/ 1273 h 1709"/>
                <a:gd name="T44" fmla="*/ 40 w 1208"/>
                <a:gd name="T45" fmla="*/ 1200 h 1709"/>
                <a:gd name="T46" fmla="*/ 145 w 1208"/>
                <a:gd name="T47" fmla="*/ 1075 h 1709"/>
                <a:gd name="T48" fmla="*/ 238 w 1208"/>
                <a:gd name="T49" fmla="*/ 1003 h 1709"/>
                <a:gd name="T50" fmla="*/ 376 w 1208"/>
                <a:gd name="T51" fmla="*/ 950 h 1709"/>
                <a:gd name="T52" fmla="*/ 455 w 1208"/>
                <a:gd name="T53" fmla="*/ 831 h 1709"/>
                <a:gd name="T54" fmla="*/ 521 w 1208"/>
                <a:gd name="T55" fmla="*/ 673 h 1709"/>
                <a:gd name="T56" fmla="*/ 554 w 1208"/>
                <a:gd name="T57" fmla="*/ 541 h 1709"/>
                <a:gd name="T58" fmla="*/ 541 w 1208"/>
                <a:gd name="T59" fmla="*/ 488 h 1709"/>
                <a:gd name="T60" fmla="*/ 574 w 1208"/>
                <a:gd name="T61" fmla="*/ 462 h 1709"/>
                <a:gd name="T62" fmla="*/ 634 w 1208"/>
                <a:gd name="T63" fmla="*/ 416 h 1709"/>
                <a:gd name="T64" fmla="*/ 594 w 1208"/>
                <a:gd name="T65" fmla="*/ 310 h 1709"/>
                <a:gd name="T66" fmla="*/ 640 w 1208"/>
                <a:gd name="T67" fmla="*/ 264 h 1709"/>
                <a:gd name="T68" fmla="*/ 680 w 1208"/>
                <a:gd name="T69" fmla="*/ 191 h 1709"/>
                <a:gd name="T70" fmla="*/ 739 w 1208"/>
                <a:gd name="T71" fmla="*/ 66 h 1709"/>
                <a:gd name="T72" fmla="*/ 831 w 1208"/>
                <a:gd name="T73" fmla="*/ 26 h 1709"/>
                <a:gd name="T74" fmla="*/ 950 w 1208"/>
                <a:gd name="T75" fmla="*/ 0 h 1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08" h="1709">
                  <a:moveTo>
                    <a:pt x="950" y="0"/>
                  </a:moveTo>
                  <a:lnTo>
                    <a:pt x="950" y="0"/>
                  </a:lnTo>
                  <a:cubicBezTo>
                    <a:pt x="950" y="40"/>
                    <a:pt x="943" y="79"/>
                    <a:pt x="983" y="106"/>
                  </a:cubicBezTo>
                  <a:cubicBezTo>
                    <a:pt x="990" y="112"/>
                    <a:pt x="1009" y="112"/>
                    <a:pt x="1023" y="119"/>
                  </a:cubicBezTo>
                  <a:cubicBezTo>
                    <a:pt x="1095" y="145"/>
                    <a:pt x="1135" y="185"/>
                    <a:pt x="1207" y="211"/>
                  </a:cubicBezTo>
                  <a:lnTo>
                    <a:pt x="1207" y="211"/>
                  </a:lnTo>
                  <a:cubicBezTo>
                    <a:pt x="1201" y="231"/>
                    <a:pt x="1194" y="257"/>
                    <a:pt x="1194" y="284"/>
                  </a:cubicBezTo>
                  <a:cubicBezTo>
                    <a:pt x="1194" y="330"/>
                    <a:pt x="1194" y="356"/>
                    <a:pt x="1194" y="402"/>
                  </a:cubicBezTo>
                  <a:cubicBezTo>
                    <a:pt x="1194" y="554"/>
                    <a:pt x="1188" y="646"/>
                    <a:pt x="1108" y="772"/>
                  </a:cubicBezTo>
                  <a:cubicBezTo>
                    <a:pt x="1095" y="792"/>
                    <a:pt x="1089" y="811"/>
                    <a:pt x="1082" y="831"/>
                  </a:cubicBezTo>
                  <a:cubicBezTo>
                    <a:pt x="1069" y="851"/>
                    <a:pt x="1042" y="844"/>
                    <a:pt x="1023" y="857"/>
                  </a:cubicBezTo>
                  <a:cubicBezTo>
                    <a:pt x="930" y="917"/>
                    <a:pt x="864" y="963"/>
                    <a:pt x="831" y="1062"/>
                  </a:cubicBezTo>
                  <a:cubicBezTo>
                    <a:pt x="805" y="1135"/>
                    <a:pt x="765" y="1161"/>
                    <a:pt x="726" y="1220"/>
                  </a:cubicBezTo>
                  <a:cubicBezTo>
                    <a:pt x="693" y="1273"/>
                    <a:pt x="693" y="1313"/>
                    <a:pt x="660" y="1365"/>
                  </a:cubicBezTo>
                  <a:cubicBezTo>
                    <a:pt x="620" y="1418"/>
                    <a:pt x="587" y="1438"/>
                    <a:pt x="535" y="1484"/>
                  </a:cubicBezTo>
                  <a:cubicBezTo>
                    <a:pt x="449" y="1557"/>
                    <a:pt x="409" y="1616"/>
                    <a:pt x="363" y="1708"/>
                  </a:cubicBezTo>
                  <a:lnTo>
                    <a:pt x="363" y="1708"/>
                  </a:lnTo>
                  <a:cubicBezTo>
                    <a:pt x="323" y="1669"/>
                    <a:pt x="317" y="1609"/>
                    <a:pt x="264" y="1596"/>
                  </a:cubicBezTo>
                  <a:cubicBezTo>
                    <a:pt x="178" y="1577"/>
                    <a:pt x="125" y="1596"/>
                    <a:pt x="53" y="1563"/>
                  </a:cubicBezTo>
                  <a:cubicBezTo>
                    <a:pt x="0" y="1537"/>
                    <a:pt x="20" y="1471"/>
                    <a:pt x="0" y="1411"/>
                  </a:cubicBezTo>
                  <a:lnTo>
                    <a:pt x="0" y="1411"/>
                  </a:lnTo>
                  <a:cubicBezTo>
                    <a:pt x="7" y="1365"/>
                    <a:pt x="40" y="1319"/>
                    <a:pt x="40" y="1273"/>
                  </a:cubicBezTo>
                  <a:cubicBezTo>
                    <a:pt x="40" y="1247"/>
                    <a:pt x="40" y="1234"/>
                    <a:pt x="40" y="1200"/>
                  </a:cubicBezTo>
                  <a:cubicBezTo>
                    <a:pt x="40" y="1141"/>
                    <a:pt x="99" y="1115"/>
                    <a:pt x="145" y="1075"/>
                  </a:cubicBezTo>
                  <a:cubicBezTo>
                    <a:pt x="185" y="1049"/>
                    <a:pt x="198" y="1022"/>
                    <a:pt x="238" y="1003"/>
                  </a:cubicBezTo>
                  <a:cubicBezTo>
                    <a:pt x="297" y="983"/>
                    <a:pt x="330" y="983"/>
                    <a:pt x="376" y="950"/>
                  </a:cubicBezTo>
                  <a:cubicBezTo>
                    <a:pt x="422" y="917"/>
                    <a:pt x="422" y="877"/>
                    <a:pt x="455" y="831"/>
                  </a:cubicBezTo>
                  <a:cubicBezTo>
                    <a:pt x="502" y="785"/>
                    <a:pt x="508" y="739"/>
                    <a:pt x="521" y="673"/>
                  </a:cubicBezTo>
                  <a:cubicBezTo>
                    <a:pt x="535" y="620"/>
                    <a:pt x="554" y="594"/>
                    <a:pt x="554" y="541"/>
                  </a:cubicBezTo>
                  <a:cubicBezTo>
                    <a:pt x="554" y="521"/>
                    <a:pt x="548" y="508"/>
                    <a:pt x="541" y="488"/>
                  </a:cubicBezTo>
                  <a:cubicBezTo>
                    <a:pt x="561" y="475"/>
                    <a:pt x="561" y="468"/>
                    <a:pt x="574" y="462"/>
                  </a:cubicBezTo>
                  <a:cubicBezTo>
                    <a:pt x="600" y="449"/>
                    <a:pt x="634" y="442"/>
                    <a:pt x="634" y="416"/>
                  </a:cubicBezTo>
                  <a:cubicBezTo>
                    <a:pt x="634" y="369"/>
                    <a:pt x="594" y="356"/>
                    <a:pt x="594" y="310"/>
                  </a:cubicBezTo>
                  <a:cubicBezTo>
                    <a:pt x="594" y="284"/>
                    <a:pt x="627" y="284"/>
                    <a:pt x="640" y="264"/>
                  </a:cubicBezTo>
                  <a:cubicBezTo>
                    <a:pt x="653" y="238"/>
                    <a:pt x="666" y="224"/>
                    <a:pt x="680" y="191"/>
                  </a:cubicBezTo>
                  <a:cubicBezTo>
                    <a:pt x="693" y="139"/>
                    <a:pt x="706" y="112"/>
                    <a:pt x="739" y="66"/>
                  </a:cubicBezTo>
                  <a:cubicBezTo>
                    <a:pt x="759" y="33"/>
                    <a:pt x="792" y="33"/>
                    <a:pt x="831" y="26"/>
                  </a:cubicBezTo>
                  <a:cubicBezTo>
                    <a:pt x="891" y="13"/>
                    <a:pt x="891" y="7"/>
                    <a:pt x="950" y="0"/>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178" name="Freeform 40"/>
            <p:cNvSpPr>
              <a:spLocks noChangeArrowheads="1"/>
            </p:cNvSpPr>
            <p:nvPr/>
          </p:nvSpPr>
          <p:spPr bwMode="auto">
            <a:xfrm>
              <a:off x="7383776" y="7069132"/>
              <a:ext cx="1968372" cy="1562100"/>
            </a:xfrm>
            <a:custGeom>
              <a:avLst/>
              <a:gdLst>
                <a:gd name="T0" fmla="*/ 1893 w 5469"/>
                <a:gd name="T1" fmla="*/ 1009 h 4340"/>
                <a:gd name="T2" fmla="*/ 1893 w 5469"/>
                <a:gd name="T3" fmla="*/ 1286 h 4340"/>
                <a:gd name="T4" fmla="*/ 1853 w 5469"/>
                <a:gd name="T5" fmla="*/ 1556 h 4340"/>
                <a:gd name="T6" fmla="*/ 1801 w 5469"/>
                <a:gd name="T7" fmla="*/ 1932 h 4340"/>
                <a:gd name="T8" fmla="*/ 1458 w 5469"/>
                <a:gd name="T9" fmla="*/ 2011 h 4340"/>
                <a:gd name="T10" fmla="*/ 1141 w 5469"/>
                <a:gd name="T11" fmla="*/ 2011 h 4340"/>
                <a:gd name="T12" fmla="*/ 930 w 5469"/>
                <a:gd name="T13" fmla="*/ 1991 h 4340"/>
                <a:gd name="T14" fmla="*/ 745 w 5469"/>
                <a:gd name="T15" fmla="*/ 2018 h 4340"/>
                <a:gd name="T16" fmla="*/ 376 w 5469"/>
                <a:gd name="T17" fmla="*/ 2123 h 4340"/>
                <a:gd name="T18" fmla="*/ 257 w 5469"/>
                <a:gd name="T19" fmla="*/ 2235 h 4340"/>
                <a:gd name="T20" fmla="*/ 125 w 5469"/>
                <a:gd name="T21" fmla="*/ 2341 h 4340"/>
                <a:gd name="T22" fmla="*/ 0 w 5469"/>
                <a:gd name="T23" fmla="*/ 2605 h 4340"/>
                <a:gd name="T24" fmla="*/ 132 w 5469"/>
                <a:gd name="T25" fmla="*/ 2638 h 4340"/>
                <a:gd name="T26" fmla="*/ 541 w 5469"/>
                <a:gd name="T27" fmla="*/ 2691 h 4340"/>
                <a:gd name="T28" fmla="*/ 759 w 5469"/>
                <a:gd name="T29" fmla="*/ 2783 h 4340"/>
                <a:gd name="T30" fmla="*/ 792 w 5469"/>
                <a:gd name="T31" fmla="*/ 2948 h 4340"/>
                <a:gd name="T32" fmla="*/ 1247 w 5469"/>
                <a:gd name="T33" fmla="*/ 2882 h 4340"/>
                <a:gd name="T34" fmla="*/ 1524 w 5469"/>
                <a:gd name="T35" fmla="*/ 2862 h 4340"/>
                <a:gd name="T36" fmla="*/ 1741 w 5469"/>
                <a:gd name="T37" fmla="*/ 3073 h 4340"/>
                <a:gd name="T38" fmla="*/ 1761 w 5469"/>
                <a:gd name="T39" fmla="*/ 3449 h 4340"/>
                <a:gd name="T40" fmla="*/ 2025 w 5469"/>
                <a:gd name="T41" fmla="*/ 3693 h 4340"/>
                <a:gd name="T42" fmla="*/ 1999 w 5469"/>
                <a:gd name="T43" fmla="*/ 4161 h 4340"/>
                <a:gd name="T44" fmla="*/ 2309 w 5469"/>
                <a:gd name="T45" fmla="*/ 4201 h 4340"/>
                <a:gd name="T46" fmla="*/ 2553 w 5469"/>
                <a:gd name="T47" fmla="*/ 4188 h 4340"/>
                <a:gd name="T48" fmla="*/ 2783 w 5469"/>
                <a:gd name="T49" fmla="*/ 4201 h 4340"/>
                <a:gd name="T50" fmla="*/ 3648 w 5469"/>
                <a:gd name="T51" fmla="*/ 4069 h 4340"/>
                <a:gd name="T52" fmla="*/ 3971 w 5469"/>
                <a:gd name="T53" fmla="*/ 3845 h 4340"/>
                <a:gd name="T54" fmla="*/ 4241 w 5469"/>
                <a:gd name="T55" fmla="*/ 3554 h 4340"/>
                <a:gd name="T56" fmla="*/ 4281 w 5469"/>
                <a:gd name="T57" fmla="*/ 3343 h 4340"/>
                <a:gd name="T58" fmla="*/ 4617 w 5469"/>
                <a:gd name="T59" fmla="*/ 3093 h 4340"/>
                <a:gd name="T60" fmla="*/ 4795 w 5469"/>
                <a:gd name="T61" fmla="*/ 2684 h 4340"/>
                <a:gd name="T62" fmla="*/ 4875 w 5469"/>
                <a:gd name="T63" fmla="*/ 2559 h 4340"/>
                <a:gd name="T64" fmla="*/ 4921 w 5469"/>
                <a:gd name="T65" fmla="*/ 2334 h 4340"/>
                <a:gd name="T66" fmla="*/ 5191 w 5469"/>
                <a:gd name="T67" fmla="*/ 2143 h 4340"/>
                <a:gd name="T68" fmla="*/ 5257 w 5469"/>
                <a:gd name="T69" fmla="*/ 1939 h 4340"/>
                <a:gd name="T70" fmla="*/ 5369 w 5469"/>
                <a:gd name="T71" fmla="*/ 1516 h 4340"/>
                <a:gd name="T72" fmla="*/ 5231 w 5469"/>
                <a:gd name="T73" fmla="*/ 1002 h 4340"/>
                <a:gd name="T74" fmla="*/ 4888 w 5469"/>
                <a:gd name="T75" fmla="*/ 976 h 4340"/>
                <a:gd name="T76" fmla="*/ 4729 w 5469"/>
                <a:gd name="T77" fmla="*/ 725 h 4340"/>
                <a:gd name="T78" fmla="*/ 4386 w 5469"/>
                <a:gd name="T79" fmla="*/ 587 h 4340"/>
                <a:gd name="T80" fmla="*/ 4057 w 5469"/>
                <a:gd name="T81" fmla="*/ 329 h 4340"/>
                <a:gd name="T82" fmla="*/ 3733 w 5469"/>
                <a:gd name="T83" fmla="*/ 257 h 4340"/>
                <a:gd name="T84" fmla="*/ 3707 w 5469"/>
                <a:gd name="T85" fmla="*/ 59 h 4340"/>
                <a:gd name="T86" fmla="*/ 3509 w 5469"/>
                <a:gd name="T87" fmla="*/ 0 h 4340"/>
                <a:gd name="T88" fmla="*/ 3305 w 5469"/>
                <a:gd name="T89" fmla="*/ 59 h 4340"/>
                <a:gd name="T90" fmla="*/ 2737 w 5469"/>
                <a:gd name="T91" fmla="*/ 369 h 4340"/>
                <a:gd name="T92" fmla="*/ 2546 w 5469"/>
                <a:gd name="T93" fmla="*/ 257 h 4340"/>
                <a:gd name="T94" fmla="*/ 2131 w 5469"/>
                <a:gd name="T95" fmla="*/ 494 h 4340"/>
                <a:gd name="T96" fmla="*/ 2018 w 5469"/>
                <a:gd name="T97" fmla="*/ 771 h 4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469" h="4340">
                  <a:moveTo>
                    <a:pt x="1985" y="817"/>
                  </a:moveTo>
                  <a:lnTo>
                    <a:pt x="1985" y="817"/>
                  </a:lnTo>
                  <a:cubicBezTo>
                    <a:pt x="1979" y="897"/>
                    <a:pt x="1893" y="930"/>
                    <a:pt x="1893" y="1009"/>
                  </a:cubicBezTo>
                  <a:cubicBezTo>
                    <a:pt x="1893" y="1061"/>
                    <a:pt x="1939" y="1088"/>
                    <a:pt x="1939" y="1141"/>
                  </a:cubicBezTo>
                  <a:cubicBezTo>
                    <a:pt x="1939" y="1167"/>
                    <a:pt x="1939" y="1187"/>
                    <a:pt x="1939" y="1213"/>
                  </a:cubicBezTo>
                  <a:cubicBezTo>
                    <a:pt x="1939" y="1246"/>
                    <a:pt x="1906" y="1259"/>
                    <a:pt x="1893" y="1286"/>
                  </a:cubicBezTo>
                  <a:cubicBezTo>
                    <a:pt x="1873" y="1338"/>
                    <a:pt x="1860" y="1365"/>
                    <a:pt x="1840" y="1417"/>
                  </a:cubicBezTo>
                  <a:cubicBezTo>
                    <a:pt x="1827" y="1444"/>
                    <a:pt x="1814" y="1451"/>
                    <a:pt x="1814" y="1484"/>
                  </a:cubicBezTo>
                  <a:cubicBezTo>
                    <a:pt x="1814" y="1516"/>
                    <a:pt x="1834" y="1523"/>
                    <a:pt x="1853" y="1556"/>
                  </a:cubicBezTo>
                  <a:cubicBezTo>
                    <a:pt x="1860" y="1576"/>
                    <a:pt x="1886" y="1589"/>
                    <a:pt x="1886" y="1615"/>
                  </a:cubicBezTo>
                  <a:cubicBezTo>
                    <a:pt x="1886" y="1695"/>
                    <a:pt x="1801" y="1721"/>
                    <a:pt x="1801" y="1800"/>
                  </a:cubicBezTo>
                  <a:cubicBezTo>
                    <a:pt x="1801" y="1853"/>
                    <a:pt x="1801" y="1879"/>
                    <a:pt x="1801" y="1932"/>
                  </a:cubicBezTo>
                  <a:cubicBezTo>
                    <a:pt x="1715" y="1932"/>
                    <a:pt x="1675" y="1965"/>
                    <a:pt x="1603" y="2005"/>
                  </a:cubicBezTo>
                  <a:cubicBezTo>
                    <a:pt x="1570" y="2018"/>
                    <a:pt x="1557" y="2044"/>
                    <a:pt x="1524" y="2044"/>
                  </a:cubicBezTo>
                  <a:cubicBezTo>
                    <a:pt x="1497" y="2044"/>
                    <a:pt x="1484" y="2018"/>
                    <a:pt x="1458" y="2011"/>
                  </a:cubicBezTo>
                  <a:cubicBezTo>
                    <a:pt x="1411" y="2005"/>
                    <a:pt x="1379" y="2005"/>
                    <a:pt x="1326" y="2005"/>
                  </a:cubicBezTo>
                  <a:cubicBezTo>
                    <a:pt x="1286" y="2005"/>
                    <a:pt x="1260" y="2011"/>
                    <a:pt x="1220" y="2011"/>
                  </a:cubicBezTo>
                  <a:cubicBezTo>
                    <a:pt x="1187" y="2011"/>
                    <a:pt x="1167" y="2011"/>
                    <a:pt x="1141" y="2011"/>
                  </a:cubicBezTo>
                  <a:cubicBezTo>
                    <a:pt x="1108" y="2011"/>
                    <a:pt x="1088" y="2011"/>
                    <a:pt x="1062" y="1998"/>
                  </a:cubicBezTo>
                  <a:cubicBezTo>
                    <a:pt x="1036" y="1985"/>
                    <a:pt x="1029" y="1952"/>
                    <a:pt x="996" y="1952"/>
                  </a:cubicBezTo>
                  <a:cubicBezTo>
                    <a:pt x="970" y="1952"/>
                    <a:pt x="956" y="1978"/>
                    <a:pt x="930" y="1991"/>
                  </a:cubicBezTo>
                  <a:cubicBezTo>
                    <a:pt x="904" y="2005"/>
                    <a:pt x="884" y="2011"/>
                    <a:pt x="851" y="2024"/>
                  </a:cubicBezTo>
                  <a:cubicBezTo>
                    <a:pt x="825" y="2044"/>
                    <a:pt x="818" y="2071"/>
                    <a:pt x="792" y="2090"/>
                  </a:cubicBezTo>
                  <a:cubicBezTo>
                    <a:pt x="785" y="2057"/>
                    <a:pt x="778" y="2018"/>
                    <a:pt x="745" y="2018"/>
                  </a:cubicBezTo>
                  <a:cubicBezTo>
                    <a:pt x="726" y="2018"/>
                    <a:pt x="719" y="2044"/>
                    <a:pt x="699" y="2051"/>
                  </a:cubicBezTo>
                  <a:cubicBezTo>
                    <a:pt x="633" y="2071"/>
                    <a:pt x="587" y="2084"/>
                    <a:pt x="521" y="2110"/>
                  </a:cubicBezTo>
                  <a:cubicBezTo>
                    <a:pt x="468" y="2110"/>
                    <a:pt x="435" y="2117"/>
                    <a:pt x="376" y="2123"/>
                  </a:cubicBezTo>
                  <a:cubicBezTo>
                    <a:pt x="356" y="2130"/>
                    <a:pt x="337" y="2130"/>
                    <a:pt x="317" y="2143"/>
                  </a:cubicBezTo>
                  <a:cubicBezTo>
                    <a:pt x="303" y="2150"/>
                    <a:pt x="303" y="2163"/>
                    <a:pt x="290" y="2183"/>
                  </a:cubicBezTo>
                  <a:cubicBezTo>
                    <a:pt x="284" y="2202"/>
                    <a:pt x="270" y="2216"/>
                    <a:pt x="257" y="2235"/>
                  </a:cubicBezTo>
                  <a:cubicBezTo>
                    <a:pt x="244" y="2268"/>
                    <a:pt x="231" y="2282"/>
                    <a:pt x="205" y="2301"/>
                  </a:cubicBezTo>
                  <a:cubicBezTo>
                    <a:pt x="185" y="2308"/>
                    <a:pt x="185" y="2328"/>
                    <a:pt x="165" y="2334"/>
                  </a:cubicBezTo>
                  <a:cubicBezTo>
                    <a:pt x="145" y="2341"/>
                    <a:pt x="132" y="2334"/>
                    <a:pt x="125" y="2341"/>
                  </a:cubicBezTo>
                  <a:cubicBezTo>
                    <a:pt x="86" y="2367"/>
                    <a:pt x="79" y="2400"/>
                    <a:pt x="73" y="2446"/>
                  </a:cubicBezTo>
                  <a:lnTo>
                    <a:pt x="73" y="2446"/>
                  </a:lnTo>
                  <a:cubicBezTo>
                    <a:pt x="20" y="2493"/>
                    <a:pt x="0" y="2539"/>
                    <a:pt x="0" y="2605"/>
                  </a:cubicBezTo>
                  <a:cubicBezTo>
                    <a:pt x="0" y="2644"/>
                    <a:pt x="20" y="2664"/>
                    <a:pt x="13" y="2704"/>
                  </a:cubicBezTo>
                  <a:lnTo>
                    <a:pt x="13" y="2704"/>
                  </a:lnTo>
                  <a:cubicBezTo>
                    <a:pt x="46" y="2664"/>
                    <a:pt x="79" y="2638"/>
                    <a:pt x="132" y="2638"/>
                  </a:cubicBezTo>
                  <a:cubicBezTo>
                    <a:pt x="158" y="2638"/>
                    <a:pt x="178" y="2651"/>
                    <a:pt x="198" y="2664"/>
                  </a:cubicBezTo>
                  <a:cubicBezTo>
                    <a:pt x="257" y="2691"/>
                    <a:pt x="297" y="2691"/>
                    <a:pt x="356" y="2697"/>
                  </a:cubicBezTo>
                  <a:cubicBezTo>
                    <a:pt x="429" y="2697"/>
                    <a:pt x="468" y="2691"/>
                    <a:pt x="541" y="2691"/>
                  </a:cubicBezTo>
                  <a:cubicBezTo>
                    <a:pt x="587" y="2691"/>
                    <a:pt x="613" y="2691"/>
                    <a:pt x="660" y="2697"/>
                  </a:cubicBezTo>
                  <a:cubicBezTo>
                    <a:pt x="680" y="2704"/>
                    <a:pt x="693" y="2710"/>
                    <a:pt x="712" y="2710"/>
                  </a:cubicBezTo>
                  <a:cubicBezTo>
                    <a:pt x="739" y="2724"/>
                    <a:pt x="759" y="2750"/>
                    <a:pt x="759" y="2783"/>
                  </a:cubicBezTo>
                  <a:cubicBezTo>
                    <a:pt x="759" y="2823"/>
                    <a:pt x="739" y="2842"/>
                    <a:pt x="739" y="2882"/>
                  </a:cubicBezTo>
                  <a:cubicBezTo>
                    <a:pt x="739" y="2895"/>
                    <a:pt x="752" y="2902"/>
                    <a:pt x="759" y="2915"/>
                  </a:cubicBezTo>
                  <a:cubicBezTo>
                    <a:pt x="765" y="2928"/>
                    <a:pt x="772" y="2948"/>
                    <a:pt x="792" y="2948"/>
                  </a:cubicBezTo>
                  <a:cubicBezTo>
                    <a:pt x="825" y="2948"/>
                    <a:pt x="838" y="2902"/>
                    <a:pt x="871" y="2902"/>
                  </a:cubicBezTo>
                  <a:cubicBezTo>
                    <a:pt x="910" y="2902"/>
                    <a:pt x="917" y="2941"/>
                    <a:pt x="930" y="2974"/>
                  </a:cubicBezTo>
                  <a:cubicBezTo>
                    <a:pt x="1042" y="2908"/>
                    <a:pt x="1121" y="2882"/>
                    <a:pt x="1247" y="2882"/>
                  </a:cubicBezTo>
                  <a:cubicBezTo>
                    <a:pt x="1286" y="2882"/>
                    <a:pt x="1313" y="2895"/>
                    <a:pt x="1352" y="2895"/>
                  </a:cubicBezTo>
                  <a:cubicBezTo>
                    <a:pt x="1398" y="2895"/>
                    <a:pt x="1411" y="2849"/>
                    <a:pt x="1458" y="2849"/>
                  </a:cubicBezTo>
                  <a:cubicBezTo>
                    <a:pt x="1484" y="2849"/>
                    <a:pt x="1497" y="2862"/>
                    <a:pt x="1524" y="2862"/>
                  </a:cubicBezTo>
                  <a:cubicBezTo>
                    <a:pt x="1563" y="2862"/>
                    <a:pt x="1590" y="2849"/>
                    <a:pt x="1629" y="2849"/>
                  </a:cubicBezTo>
                  <a:cubicBezTo>
                    <a:pt x="1695" y="2849"/>
                    <a:pt x="1741" y="2915"/>
                    <a:pt x="1741" y="2981"/>
                  </a:cubicBezTo>
                  <a:cubicBezTo>
                    <a:pt x="1741" y="3020"/>
                    <a:pt x="1741" y="3034"/>
                    <a:pt x="1741" y="3073"/>
                  </a:cubicBezTo>
                  <a:cubicBezTo>
                    <a:pt x="1741" y="3093"/>
                    <a:pt x="1761" y="3106"/>
                    <a:pt x="1761" y="3126"/>
                  </a:cubicBezTo>
                  <a:cubicBezTo>
                    <a:pt x="1761" y="3198"/>
                    <a:pt x="1735" y="3238"/>
                    <a:pt x="1735" y="3304"/>
                  </a:cubicBezTo>
                  <a:cubicBezTo>
                    <a:pt x="1735" y="3363"/>
                    <a:pt x="1748" y="3396"/>
                    <a:pt x="1761" y="3449"/>
                  </a:cubicBezTo>
                  <a:cubicBezTo>
                    <a:pt x="1788" y="3502"/>
                    <a:pt x="1807" y="3541"/>
                    <a:pt x="1860" y="3548"/>
                  </a:cubicBezTo>
                  <a:cubicBezTo>
                    <a:pt x="1913" y="3554"/>
                    <a:pt x="1959" y="3535"/>
                    <a:pt x="1992" y="3574"/>
                  </a:cubicBezTo>
                  <a:cubicBezTo>
                    <a:pt x="2025" y="3607"/>
                    <a:pt x="2018" y="3647"/>
                    <a:pt x="2025" y="3693"/>
                  </a:cubicBezTo>
                  <a:cubicBezTo>
                    <a:pt x="1893" y="4029"/>
                    <a:pt x="1893" y="4029"/>
                    <a:pt x="1893" y="4029"/>
                  </a:cubicBezTo>
                  <a:cubicBezTo>
                    <a:pt x="1906" y="4056"/>
                    <a:pt x="1933" y="4062"/>
                    <a:pt x="1959" y="4076"/>
                  </a:cubicBezTo>
                  <a:cubicBezTo>
                    <a:pt x="1992" y="4095"/>
                    <a:pt x="1999" y="4128"/>
                    <a:pt x="1999" y="4161"/>
                  </a:cubicBezTo>
                  <a:cubicBezTo>
                    <a:pt x="1999" y="4194"/>
                    <a:pt x="1999" y="4214"/>
                    <a:pt x="1999" y="4247"/>
                  </a:cubicBezTo>
                  <a:cubicBezTo>
                    <a:pt x="1999" y="4320"/>
                    <a:pt x="2097" y="4339"/>
                    <a:pt x="2170" y="4339"/>
                  </a:cubicBezTo>
                  <a:cubicBezTo>
                    <a:pt x="2243" y="4339"/>
                    <a:pt x="2229" y="4201"/>
                    <a:pt x="2309" y="4201"/>
                  </a:cubicBezTo>
                  <a:cubicBezTo>
                    <a:pt x="2315" y="4201"/>
                    <a:pt x="2322" y="4221"/>
                    <a:pt x="2328" y="4227"/>
                  </a:cubicBezTo>
                  <a:cubicBezTo>
                    <a:pt x="2348" y="4234"/>
                    <a:pt x="2361" y="4234"/>
                    <a:pt x="2388" y="4234"/>
                  </a:cubicBezTo>
                  <a:cubicBezTo>
                    <a:pt x="2454" y="4234"/>
                    <a:pt x="2487" y="4188"/>
                    <a:pt x="2553" y="4188"/>
                  </a:cubicBezTo>
                  <a:cubicBezTo>
                    <a:pt x="2592" y="4188"/>
                    <a:pt x="2612" y="4188"/>
                    <a:pt x="2652" y="4188"/>
                  </a:cubicBezTo>
                  <a:cubicBezTo>
                    <a:pt x="2698" y="4188"/>
                    <a:pt x="2737" y="4201"/>
                    <a:pt x="2783" y="4201"/>
                  </a:cubicBezTo>
                  <a:lnTo>
                    <a:pt x="2783" y="4201"/>
                  </a:lnTo>
                  <a:cubicBezTo>
                    <a:pt x="2856" y="4161"/>
                    <a:pt x="2902" y="4142"/>
                    <a:pt x="2981" y="4128"/>
                  </a:cubicBezTo>
                  <a:cubicBezTo>
                    <a:pt x="3113" y="4095"/>
                    <a:pt x="3192" y="4069"/>
                    <a:pt x="3331" y="4069"/>
                  </a:cubicBezTo>
                  <a:cubicBezTo>
                    <a:pt x="3450" y="4069"/>
                    <a:pt x="3522" y="4069"/>
                    <a:pt x="3648" y="4069"/>
                  </a:cubicBezTo>
                  <a:cubicBezTo>
                    <a:pt x="3694" y="4069"/>
                    <a:pt x="3727" y="4056"/>
                    <a:pt x="3773" y="4043"/>
                  </a:cubicBezTo>
                  <a:cubicBezTo>
                    <a:pt x="3826" y="4029"/>
                    <a:pt x="3872" y="4036"/>
                    <a:pt x="3911" y="3996"/>
                  </a:cubicBezTo>
                  <a:cubicBezTo>
                    <a:pt x="3951" y="3950"/>
                    <a:pt x="3938" y="3897"/>
                    <a:pt x="3971" y="3845"/>
                  </a:cubicBezTo>
                  <a:cubicBezTo>
                    <a:pt x="3991" y="3799"/>
                    <a:pt x="4004" y="3766"/>
                    <a:pt x="4023" y="3720"/>
                  </a:cubicBezTo>
                  <a:cubicBezTo>
                    <a:pt x="4043" y="3667"/>
                    <a:pt x="4043" y="3627"/>
                    <a:pt x="4090" y="3601"/>
                  </a:cubicBezTo>
                  <a:cubicBezTo>
                    <a:pt x="4142" y="3568"/>
                    <a:pt x="4182" y="3574"/>
                    <a:pt x="4241" y="3554"/>
                  </a:cubicBezTo>
                  <a:lnTo>
                    <a:pt x="4241" y="3554"/>
                  </a:lnTo>
                  <a:cubicBezTo>
                    <a:pt x="4248" y="3508"/>
                    <a:pt x="4281" y="3462"/>
                    <a:pt x="4281" y="3416"/>
                  </a:cubicBezTo>
                  <a:cubicBezTo>
                    <a:pt x="4281" y="3390"/>
                    <a:pt x="4281" y="3377"/>
                    <a:pt x="4281" y="3343"/>
                  </a:cubicBezTo>
                  <a:cubicBezTo>
                    <a:pt x="4281" y="3284"/>
                    <a:pt x="4340" y="3258"/>
                    <a:pt x="4386" y="3218"/>
                  </a:cubicBezTo>
                  <a:cubicBezTo>
                    <a:pt x="4426" y="3192"/>
                    <a:pt x="4439" y="3165"/>
                    <a:pt x="4479" y="3146"/>
                  </a:cubicBezTo>
                  <a:cubicBezTo>
                    <a:pt x="4538" y="3126"/>
                    <a:pt x="4571" y="3126"/>
                    <a:pt x="4617" y="3093"/>
                  </a:cubicBezTo>
                  <a:cubicBezTo>
                    <a:pt x="4663" y="3060"/>
                    <a:pt x="4663" y="3020"/>
                    <a:pt x="4696" y="2974"/>
                  </a:cubicBezTo>
                  <a:cubicBezTo>
                    <a:pt x="4743" y="2928"/>
                    <a:pt x="4749" y="2882"/>
                    <a:pt x="4762" y="2816"/>
                  </a:cubicBezTo>
                  <a:cubicBezTo>
                    <a:pt x="4776" y="2763"/>
                    <a:pt x="4795" y="2737"/>
                    <a:pt x="4795" y="2684"/>
                  </a:cubicBezTo>
                  <a:cubicBezTo>
                    <a:pt x="4795" y="2664"/>
                    <a:pt x="4789" y="2651"/>
                    <a:pt x="4782" y="2631"/>
                  </a:cubicBezTo>
                  <a:cubicBezTo>
                    <a:pt x="4802" y="2618"/>
                    <a:pt x="4802" y="2611"/>
                    <a:pt x="4815" y="2605"/>
                  </a:cubicBezTo>
                  <a:cubicBezTo>
                    <a:pt x="4841" y="2592"/>
                    <a:pt x="4875" y="2585"/>
                    <a:pt x="4875" y="2559"/>
                  </a:cubicBezTo>
                  <a:cubicBezTo>
                    <a:pt x="4875" y="2512"/>
                    <a:pt x="4835" y="2499"/>
                    <a:pt x="4835" y="2453"/>
                  </a:cubicBezTo>
                  <a:cubicBezTo>
                    <a:pt x="4835" y="2427"/>
                    <a:pt x="4868" y="2427"/>
                    <a:pt x="4881" y="2407"/>
                  </a:cubicBezTo>
                  <a:cubicBezTo>
                    <a:pt x="4894" y="2381"/>
                    <a:pt x="4907" y="2367"/>
                    <a:pt x="4921" y="2334"/>
                  </a:cubicBezTo>
                  <a:cubicBezTo>
                    <a:pt x="4934" y="2282"/>
                    <a:pt x="4947" y="2255"/>
                    <a:pt x="4980" y="2209"/>
                  </a:cubicBezTo>
                  <a:cubicBezTo>
                    <a:pt x="5000" y="2176"/>
                    <a:pt x="5033" y="2176"/>
                    <a:pt x="5072" y="2169"/>
                  </a:cubicBezTo>
                  <a:cubicBezTo>
                    <a:pt x="5132" y="2156"/>
                    <a:pt x="5132" y="2150"/>
                    <a:pt x="5191" y="2143"/>
                  </a:cubicBezTo>
                  <a:lnTo>
                    <a:pt x="5191" y="2143"/>
                  </a:lnTo>
                  <a:cubicBezTo>
                    <a:pt x="5191" y="2130"/>
                    <a:pt x="5184" y="2137"/>
                    <a:pt x="5184" y="2123"/>
                  </a:cubicBezTo>
                  <a:cubicBezTo>
                    <a:pt x="5184" y="2051"/>
                    <a:pt x="5257" y="2018"/>
                    <a:pt x="5257" y="1939"/>
                  </a:cubicBezTo>
                  <a:cubicBezTo>
                    <a:pt x="5257" y="1912"/>
                    <a:pt x="5244" y="1899"/>
                    <a:pt x="5244" y="1879"/>
                  </a:cubicBezTo>
                  <a:cubicBezTo>
                    <a:pt x="5244" y="1827"/>
                    <a:pt x="5290" y="1813"/>
                    <a:pt x="5303" y="1767"/>
                  </a:cubicBezTo>
                  <a:cubicBezTo>
                    <a:pt x="5336" y="1668"/>
                    <a:pt x="5330" y="1609"/>
                    <a:pt x="5369" y="1516"/>
                  </a:cubicBezTo>
                  <a:cubicBezTo>
                    <a:pt x="5409" y="1424"/>
                    <a:pt x="5468" y="1378"/>
                    <a:pt x="5468" y="1279"/>
                  </a:cubicBezTo>
                  <a:cubicBezTo>
                    <a:pt x="5468" y="1187"/>
                    <a:pt x="5389" y="1154"/>
                    <a:pt x="5330" y="1081"/>
                  </a:cubicBezTo>
                  <a:cubicBezTo>
                    <a:pt x="5297" y="1048"/>
                    <a:pt x="5283" y="1009"/>
                    <a:pt x="5231" y="1002"/>
                  </a:cubicBezTo>
                  <a:cubicBezTo>
                    <a:pt x="5178" y="989"/>
                    <a:pt x="5145" y="1009"/>
                    <a:pt x="5092" y="982"/>
                  </a:cubicBezTo>
                  <a:cubicBezTo>
                    <a:pt x="5059" y="969"/>
                    <a:pt x="5039" y="949"/>
                    <a:pt x="5000" y="949"/>
                  </a:cubicBezTo>
                  <a:cubicBezTo>
                    <a:pt x="4954" y="949"/>
                    <a:pt x="4934" y="976"/>
                    <a:pt x="4888" y="976"/>
                  </a:cubicBezTo>
                  <a:cubicBezTo>
                    <a:pt x="4875" y="976"/>
                    <a:pt x="4875" y="956"/>
                    <a:pt x="4868" y="936"/>
                  </a:cubicBezTo>
                  <a:cubicBezTo>
                    <a:pt x="4861" y="903"/>
                    <a:pt x="4848" y="890"/>
                    <a:pt x="4828" y="863"/>
                  </a:cubicBezTo>
                  <a:cubicBezTo>
                    <a:pt x="4795" y="811"/>
                    <a:pt x="4776" y="771"/>
                    <a:pt x="4729" y="725"/>
                  </a:cubicBezTo>
                  <a:cubicBezTo>
                    <a:pt x="4683" y="672"/>
                    <a:pt x="4624" y="692"/>
                    <a:pt x="4558" y="666"/>
                  </a:cubicBezTo>
                  <a:cubicBezTo>
                    <a:pt x="4518" y="652"/>
                    <a:pt x="4498" y="639"/>
                    <a:pt x="4459" y="626"/>
                  </a:cubicBezTo>
                  <a:cubicBezTo>
                    <a:pt x="4433" y="613"/>
                    <a:pt x="4413" y="593"/>
                    <a:pt x="4386" y="587"/>
                  </a:cubicBezTo>
                  <a:cubicBezTo>
                    <a:pt x="4366" y="573"/>
                    <a:pt x="4347" y="573"/>
                    <a:pt x="4334" y="554"/>
                  </a:cubicBezTo>
                  <a:cubicBezTo>
                    <a:pt x="4314" y="527"/>
                    <a:pt x="4314" y="501"/>
                    <a:pt x="4287" y="474"/>
                  </a:cubicBezTo>
                  <a:cubicBezTo>
                    <a:pt x="4208" y="395"/>
                    <a:pt x="4149" y="369"/>
                    <a:pt x="4057" y="329"/>
                  </a:cubicBezTo>
                  <a:cubicBezTo>
                    <a:pt x="4017" y="309"/>
                    <a:pt x="4004" y="270"/>
                    <a:pt x="3964" y="270"/>
                  </a:cubicBezTo>
                  <a:cubicBezTo>
                    <a:pt x="3905" y="270"/>
                    <a:pt x="3878" y="316"/>
                    <a:pt x="3826" y="316"/>
                  </a:cubicBezTo>
                  <a:cubicBezTo>
                    <a:pt x="3786" y="316"/>
                    <a:pt x="3773" y="276"/>
                    <a:pt x="3733" y="257"/>
                  </a:cubicBezTo>
                  <a:cubicBezTo>
                    <a:pt x="3707" y="237"/>
                    <a:pt x="3661" y="237"/>
                    <a:pt x="3661" y="204"/>
                  </a:cubicBezTo>
                  <a:cubicBezTo>
                    <a:pt x="3661" y="171"/>
                    <a:pt x="3667" y="145"/>
                    <a:pt x="3680" y="118"/>
                  </a:cubicBezTo>
                  <a:cubicBezTo>
                    <a:pt x="3687" y="92"/>
                    <a:pt x="3707" y="85"/>
                    <a:pt x="3707" y="59"/>
                  </a:cubicBezTo>
                  <a:cubicBezTo>
                    <a:pt x="3707" y="33"/>
                    <a:pt x="3674" y="33"/>
                    <a:pt x="3648" y="26"/>
                  </a:cubicBezTo>
                  <a:cubicBezTo>
                    <a:pt x="3628" y="19"/>
                    <a:pt x="3615" y="0"/>
                    <a:pt x="3595" y="0"/>
                  </a:cubicBezTo>
                  <a:cubicBezTo>
                    <a:pt x="3562" y="0"/>
                    <a:pt x="3542" y="0"/>
                    <a:pt x="3509" y="0"/>
                  </a:cubicBezTo>
                  <a:cubicBezTo>
                    <a:pt x="3483" y="0"/>
                    <a:pt x="3469" y="19"/>
                    <a:pt x="3436" y="19"/>
                  </a:cubicBezTo>
                  <a:cubicBezTo>
                    <a:pt x="3410" y="19"/>
                    <a:pt x="3397" y="19"/>
                    <a:pt x="3371" y="19"/>
                  </a:cubicBezTo>
                  <a:cubicBezTo>
                    <a:pt x="3344" y="19"/>
                    <a:pt x="3331" y="39"/>
                    <a:pt x="3305" y="59"/>
                  </a:cubicBezTo>
                  <a:cubicBezTo>
                    <a:pt x="3265" y="85"/>
                    <a:pt x="3245" y="105"/>
                    <a:pt x="3212" y="132"/>
                  </a:cubicBezTo>
                  <a:cubicBezTo>
                    <a:pt x="3146" y="191"/>
                    <a:pt x="3100" y="197"/>
                    <a:pt x="3028" y="230"/>
                  </a:cubicBezTo>
                  <a:cubicBezTo>
                    <a:pt x="2909" y="276"/>
                    <a:pt x="2856" y="343"/>
                    <a:pt x="2737" y="369"/>
                  </a:cubicBezTo>
                  <a:cubicBezTo>
                    <a:pt x="2704" y="375"/>
                    <a:pt x="2691" y="402"/>
                    <a:pt x="2658" y="402"/>
                  </a:cubicBezTo>
                  <a:cubicBezTo>
                    <a:pt x="2586" y="402"/>
                    <a:pt x="2572" y="329"/>
                    <a:pt x="2546" y="257"/>
                  </a:cubicBezTo>
                  <a:lnTo>
                    <a:pt x="2546" y="257"/>
                  </a:lnTo>
                  <a:cubicBezTo>
                    <a:pt x="2474" y="257"/>
                    <a:pt x="2434" y="230"/>
                    <a:pt x="2361" y="230"/>
                  </a:cubicBezTo>
                  <a:cubicBezTo>
                    <a:pt x="2289" y="230"/>
                    <a:pt x="2249" y="276"/>
                    <a:pt x="2216" y="336"/>
                  </a:cubicBezTo>
                  <a:cubicBezTo>
                    <a:pt x="2183" y="395"/>
                    <a:pt x="2150" y="428"/>
                    <a:pt x="2131" y="494"/>
                  </a:cubicBezTo>
                  <a:cubicBezTo>
                    <a:pt x="2131" y="507"/>
                    <a:pt x="2117" y="507"/>
                    <a:pt x="2111" y="520"/>
                  </a:cubicBezTo>
                  <a:cubicBezTo>
                    <a:pt x="2084" y="593"/>
                    <a:pt x="2091" y="646"/>
                    <a:pt x="2058" y="718"/>
                  </a:cubicBezTo>
                  <a:cubicBezTo>
                    <a:pt x="2045" y="738"/>
                    <a:pt x="2032" y="751"/>
                    <a:pt x="2018" y="771"/>
                  </a:cubicBezTo>
                  <a:cubicBezTo>
                    <a:pt x="2005" y="791"/>
                    <a:pt x="2005" y="811"/>
                    <a:pt x="1985" y="817"/>
                  </a:cubicBezTo>
                </a:path>
              </a:pathLst>
            </a:custGeom>
            <a:solidFill>
              <a:schemeClr val="accent5"/>
            </a:solid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179" name="Freeform 41"/>
            <p:cNvSpPr>
              <a:spLocks noChangeArrowheads="1"/>
            </p:cNvSpPr>
            <p:nvPr/>
          </p:nvSpPr>
          <p:spPr bwMode="auto">
            <a:xfrm>
              <a:off x="6705958" y="8501057"/>
              <a:ext cx="1068318" cy="774700"/>
            </a:xfrm>
            <a:custGeom>
              <a:avLst/>
              <a:gdLst>
                <a:gd name="T0" fmla="*/ 738 w 2968"/>
                <a:gd name="T1" fmla="*/ 6 h 2151"/>
                <a:gd name="T2" fmla="*/ 481 w 2968"/>
                <a:gd name="T3" fmla="*/ 277 h 2151"/>
                <a:gd name="T4" fmla="*/ 310 w 2968"/>
                <a:gd name="T5" fmla="*/ 501 h 2151"/>
                <a:gd name="T6" fmla="*/ 159 w 2968"/>
                <a:gd name="T7" fmla="*/ 712 h 2151"/>
                <a:gd name="T8" fmla="*/ 139 w 2968"/>
                <a:gd name="T9" fmla="*/ 804 h 2151"/>
                <a:gd name="T10" fmla="*/ 33 w 2968"/>
                <a:gd name="T11" fmla="*/ 1391 h 2151"/>
                <a:gd name="T12" fmla="*/ 13 w 2968"/>
                <a:gd name="T13" fmla="*/ 1444 h 2151"/>
                <a:gd name="T14" fmla="*/ 7 w 2968"/>
                <a:gd name="T15" fmla="*/ 1503 h 2151"/>
                <a:gd name="T16" fmla="*/ 86 w 2968"/>
                <a:gd name="T17" fmla="*/ 1510 h 2151"/>
                <a:gd name="T18" fmla="*/ 224 w 2968"/>
                <a:gd name="T19" fmla="*/ 1484 h 2151"/>
                <a:gd name="T20" fmla="*/ 284 w 2968"/>
                <a:gd name="T21" fmla="*/ 1537 h 2151"/>
                <a:gd name="T22" fmla="*/ 363 w 2968"/>
                <a:gd name="T23" fmla="*/ 1741 h 2151"/>
                <a:gd name="T24" fmla="*/ 330 w 2968"/>
                <a:gd name="T25" fmla="*/ 1866 h 2151"/>
                <a:gd name="T26" fmla="*/ 455 w 2968"/>
                <a:gd name="T27" fmla="*/ 1873 h 2151"/>
                <a:gd name="T28" fmla="*/ 632 w 2968"/>
                <a:gd name="T29" fmla="*/ 1893 h 2151"/>
                <a:gd name="T30" fmla="*/ 857 w 2968"/>
                <a:gd name="T31" fmla="*/ 1932 h 2151"/>
                <a:gd name="T32" fmla="*/ 1226 w 2968"/>
                <a:gd name="T33" fmla="*/ 2071 h 2151"/>
                <a:gd name="T34" fmla="*/ 1358 w 2968"/>
                <a:gd name="T35" fmla="*/ 2150 h 2151"/>
                <a:gd name="T36" fmla="*/ 1463 w 2968"/>
                <a:gd name="T37" fmla="*/ 1978 h 2151"/>
                <a:gd name="T38" fmla="*/ 1734 w 2968"/>
                <a:gd name="T39" fmla="*/ 1813 h 2151"/>
                <a:gd name="T40" fmla="*/ 2321 w 2968"/>
                <a:gd name="T41" fmla="*/ 1932 h 2151"/>
                <a:gd name="T42" fmla="*/ 2631 w 2968"/>
                <a:gd name="T43" fmla="*/ 1945 h 2151"/>
                <a:gd name="T44" fmla="*/ 2664 w 2968"/>
                <a:gd name="T45" fmla="*/ 1906 h 2151"/>
                <a:gd name="T46" fmla="*/ 2750 w 2968"/>
                <a:gd name="T47" fmla="*/ 1721 h 2151"/>
                <a:gd name="T48" fmla="*/ 2763 w 2968"/>
                <a:gd name="T49" fmla="*/ 1602 h 2151"/>
                <a:gd name="T50" fmla="*/ 2895 w 2968"/>
                <a:gd name="T51" fmla="*/ 1583 h 2151"/>
                <a:gd name="T52" fmla="*/ 2967 w 2968"/>
                <a:gd name="T53" fmla="*/ 1569 h 2151"/>
                <a:gd name="T54" fmla="*/ 2842 w 2968"/>
                <a:gd name="T55" fmla="*/ 1405 h 2151"/>
                <a:gd name="T56" fmla="*/ 2756 w 2968"/>
                <a:gd name="T57" fmla="*/ 1411 h 2151"/>
                <a:gd name="T58" fmla="*/ 2684 w 2968"/>
                <a:gd name="T59" fmla="*/ 1180 h 2151"/>
                <a:gd name="T60" fmla="*/ 2446 w 2968"/>
                <a:gd name="T61" fmla="*/ 1154 h 2151"/>
                <a:gd name="T62" fmla="*/ 2440 w 2968"/>
                <a:gd name="T63" fmla="*/ 1028 h 2151"/>
                <a:gd name="T64" fmla="*/ 2374 w 2968"/>
                <a:gd name="T65" fmla="*/ 745 h 2151"/>
                <a:gd name="T66" fmla="*/ 2400 w 2968"/>
                <a:gd name="T67" fmla="*/ 633 h 2151"/>
                <a:gd name="T68" fmla="*/ 2387 w 2968"/>
                <a:gd name="T69" fmla="*/ 521 h 2151"/>
                <a:gd name="T70" fmla="*/ 2361 w 2968"/>
                <a:gd name="T71" fmla="*/ 409 h 2151"/>
                <a:gd name="T72" fmla="*/ 2235 w 2968"/>
                <a:gd name="T73" fmla="*/ 303 h 2151"/>
                <a:gd name="T74" fmla="*/ 2018 w 2968"/>
                <a:gd name="T75" fmla="*/ 244 h 2151"/>
                <a:gd name="T76" fmla="*/ 1833 w 2968"/>
                <a:gd name="T77" fmla="*/ 244 h 2151"/>
                <a:gd name="T78" fmla="*/ 1741 w 2968"/>
                <a:gd name="T79" fmla="*/ 125 h 2151"/>
                <a:gd name="T80" fmla="*/ 1411 w 2968"/>
                <a:gd name="T81" fmla="*/ 19 h 2151"/>
                <a:gd name="T82" fmla="*/ 1239 w 2968"/>
                <a:gd name="T83" fmla="*/ 0 h 2151"/>
                <a:gd name="T84" fmla="*/ 1088 w 2968"/>
                <a:gd name="T85" fmla="*/ 46 h 2151"/>
                <a:gd name="T86" fmla="*/ 929 w 2968"/>
                <a:gd name="T87" fmla="*/ 26 h 2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968" h="2151">
                  <a:moveTo>
                    <a:pt x="738" y="6"/>
                  </a:moveTo>
                  <a:lnTo>
                    <a:pt x="738" y="6"/>
                  </a:lnTo>
                  <a:cubicBezTo>
                    <a:pt x="672" y="79"/>
                    <a:pt x="613" y="99"/>
                    <a:pt x="534" y="151"/>
                  </a:cubicBezTo>
                  <a:cubicBezTo>
                    <a:pt x="487" y="178"/>
                    <a:pt x="487" y="224"/>
                    <a:pt x="481" y="277"/>
                  </a:cubicBezTo>
                  <a:cubicBezTo>
                    <a:pt x="474" y="316"/>
                    <a:pt x="462" y="336"/>
                    <a:pt x="449" y="376"/>
                  </a:cubicBezTo>
                  <a:cubicBezTo>
                    <a:pt x="416" y="442"/>
                    <a:pt x="363" y="448"/>
                    <a:pt x="310" y="501"/>
                  </a:cubicBezTo>
                  <a:cubicBezTo>
                    <a:pt x="284" y="534"/>
                    <a:pt x="290" y="560"/>
                    <a:pt x="264" y="593"/>
                  </a:cubicBezTo>
                  <a:cubicBezTo>
                    <a:pt x="218" y="640"/>
                    <a:pt x="178" y="653"/>
                    <a:pt x="159" y="712"/>
                  </a:cubicBezTo>
                  <a:cubicBezTo>
                    <a:pt x="152" y="752"/>
                    <a:pt x="145" y="765"/>
                    <a:pt x="139" y="804"/>
                  </a:cubicBezTo>
                  <a:lnTo>
                    <a:pt x="139" y="804"/>
                  </a:lnTo>
                  <a:cubicBezTo>
                    <a:pt x="33" y="1391"/>
                    <a:pt x="33" y="1391"/>
                    <a:pt x="33" y="1391"/>
                  </a:cubicBezTo>
                  <a:lnTo>
                    <a:pt x="33" y="1391"/>
                  </a:lnTo>
                  <a:cubicBezTo>
                    <a:pt x="33" y="1398"/>
                    <a:pt x="27" y="1405"/>
                    <a:pt x="27" y="1411"/>
                  </a:cubicBezTo>
                  <a:cubicBezTo>
                    <a:pt x="20" y="1424"/>
                    <a:pt x="13" y="1431"/>
                    <a:pt x="13" y="1444"/>
                  </a:cubicBezTo>
                  <a:cubicBezTo>
                    <a:pt x="7" y="1457"/>
                    <a:pt x="0" y="1464"/>
                    <a:pt x="0" y="1470"/>
                  </a:cubicBezTo>
                  <a:cubicBezTo>
                    <a:pt x="0" y="1484"/>
                    <a:pt x="7" y="1497"/>
                    <a:pt x="7" y="1503"/>
                  </a:cubicBezTo>
                  <a:lnTo>
                    <a:pt x="7" y="1503"/>
                  </a:lnTo>
                  <a:cubicBezTo>
                    <a:pt x="33" y="1503"/>
                    <a:pt x="60" y="1510"/>
                    <a:pt x="86" y="1510"/>
                  </a:cubicBezTo>
                  <a:cubicBezTo>
                    <a:pt x="132" y="1497"/>
                    <a:pt x="159" y="1477"/>
                    <a:pt x="205" y="1477"/>
                  </a:cubicBezTo>
                  <a:cubicBezTo>
                    <a:pt x="211" y="1477"/>
                    <a:pt x="218" y="1477"/>
                    <a:pt x="224" y="1484"/>
                  </a:cubicBezTo>
                  <a:cubicBezTo>
                    <a:pt x="231" y="1490"/>
                    <a:pt x="238" y="1497"/>
                    <a:pt x="244" y="1503"/>
                  </a:cubicBezTo>
                  <a:cubicBezTo>
                    <a:pt x="251" y="1523"/>
                    <a:pt x="277" y="1517"/>
                    <a:pt x="284" y="1537"/>
                  </a:cubicBezTo>
                  <a:cubicBezTo>
                    <a:pt x="290" y="1556"/>
                    <a:pt x="290" y="1576"/>
                    <a:pt x="297" y="1602"/>
                  </a:cubicBezTo>
                  <a:cubicBezTo>
                    <a:pt x="317" y="1662"/>
                    <a:pt x="363" y="1682"/>
                    <a:pt x="363" y="1741"/>
                  </a:cubicBezTo>
                  <a:cubicBezTo>
                    <a:pt x="363" y="1794"/>
                    <a:pt x="343" y="1827"/>
                    <a:pt x="330" y="1866"/>
                  </a:cubicBezTo>
                  <a:lnTo>
                    <a:pt x="330" y="1866"/>
                  </a:lnTo>
                  <a:cubicBezTo>
                    <a:pt x="350" y="1866"/>
                    <a:pt x="363" y="1873"/>
                    <a:pt x="376" y="1873"/>
                  </a:cubicBezTo>
                  <a:cubicBezTo>
                    <a:pt x="409" y="1873"/>
                    <a:pt x="422" y="1873"/>
                    <a:pt x="455" y="1873"/>
                  </a:cubicBezTo>
                  <a:cubicBezTo>
                    <a:pt x="494" y="1873"/>
                    <a:pt x="507" y="1840"/>
                    <a:pt x="547" y="1840"/>
                  </a:cubicBezTo>
                  <a:cubicBezTo>
                    <a:pt x="586" y="1840"/>
                    <a:pt x="599" y="1879"/>
                    <a:pt x="632" y="1893"/>
                  </a:cubicBezTo>
                  <a:cubicBezTo>
                    <a:pt x="685" y="1919"/>
                    <a:pt x="718" y="1932"/>
                    <a:pt x="777" y="1932"/>
                  </a:cubicBezTo>
                  <a:cubicBezTo>
                    <a:pt x="810" y="1932"/>
                    <a:pt x="824" y="1932"/>
                    <a:pt x="857" y="1932"/>
                  </a:cubicBezTo>
                  <a:cubicBezTo>
                    <a:pt x="909" y="1932"/>
                    <a:pt x="929" y="1959"/>
                    <a:pt x="982" y="1972"/>
                  </a:cubicBezTo>
                  <a:cubicBezTo>
                    <a:pt x="1081" y="1998"/>
                    <a:pt x="1134" y="2031"/>
                    <a:pt x="1226" y="2071"/>
                  </a:cubicBezTo>
                  <a:cubicBezTo>
                    <a:pt x="1252" y="2084"/>
                    <a:pt x="1272" y="2091"/>
                    <a:pt x="1299" y="2104"/>
                  </a:cubicBezTo>
                  <a:cubicBezTo>
                    <a:pt x="1318" y="2123"/>
                    <a:pt x="1332" y="2150"/>
                    <a:pt x="1358" y="2150"/>
                  </a:cubicBezTo>
                  <a:cubicBezTo>
                    <a:pt x="1404" y="2150"/>
                    <a:pt x="1431" y="2110"/>
                    <a:pt x="1444" y="2064"/>
                  </a:cubicBezTo>
                  <a:cubicBezTo>
                    <a:pt x="1457" y="2038"/>
                    <a:pt x="1444" y="2005"/>
                    <a:pt x="1463" y="1978"/>
                  </a:cubicBezTo>
                  <a:cubicBezTo>
                    <a:pt x="1477" y="1965"/>
                    <a:pt x="1496" y="1965"/>
                    <a:pt x="1516" y="1959"/>
                  </a:cubicBezTo>
                  <a:cubicBezTo>
                    <a:pt x="1615" y="1925"/>
                    <a:pt x="1635" y="1813"/>
                    <a:pt x="1734" y="1813"/>
                  </a:cubicBezTo>
                  <a:cubicBezTo>
                    <a:pt x="1899" y="1813"/>
                    <a:pt x="1985" y="1846"/>
                    <a:pt x="2143" y="1886"/>
                  </a:cubicBezTo>
                  <a:cubicBezTo>
                    <a:pt x="2216" y="1906"/>
                    <a:pt x="2248" y="1932"/>
                    <a:pt x="2321" y="1932"/>
                  </a:cubicBezTo>
                  <a:cubicBezTo>
                    <a:pt x="2354" y="1932"/>
                    <a:pt x="2367" y="1912"/>
                    <a:pt x="2393" y="1912"/>
                  </a:cubicBezTo>
                  <a:cubicBezTo>
                    <a:pt x="2492" y="1912"/>
                    <a:pt x="2532" y="1932"/>
                    <a:pt x="2631" y="1945"/>
                  </a:cubicBezTo>
                  <a:lnTo>
                    <a:pt x="2631" y="1945"/>
                  </a:lnTo>
                  <a:cubicBezTo>
                    <a:pt x="2644" y="1932"/>
                    <a:pt x="2657" y="1925"/>
                    <a:pt x="2664" y="1906"/>
                  </a:cubicBezTo>
                  <a:cubicBezTo>
                    <a:pt x="2684" y="1860"/>
                    <a:pt x="2671" y="1827"/>
                    <a:pt x="2697" y="1780"/>
                  </a:cubicBezTo>
                  <a:cubicBezTo>
                    <a:pt x="2710" y="1754"/>
                    <a:pt x="2750" y="1748"/>
                    <a:pt x="2750" y="1721"/>
                  </a:cubicBezTo>
                  <a:cubicBezTo>
                    <a:pt x="2750" y="1662"/>
                    <a:pt x="2690" y="1655"/>
                    <a:pt x="2651" y="1616"/>
                  </a:cubicBezTo>
                  <a:cubicBezTo>
                    <a:pt x="2690" y="1616"/>
                    <a:pt x="2717" y="1609"/>
                    <a:pt x="2763" y="1602"/>
                  </a:cubicBezTo>
                  <a:cubicBezTo>
                    <a:pt x="2783" y="1596"/>
                    <a:pt x="2789" y="1563"/>
                    <a:pt x="2816" y="1563"/>
                  </a:cubicBezTo>
                  <a:cubicBezTo>
                    <a:pt x="2849" y="1563"/>
                    <a:pt x="2862" y="1583"/>
                    <a:pt x="2895" y="1583"/>
                  </a:cubicBezTo>
                  <a:cubicBezTo>
                    <a:pt x="2921" y="1583"/>
                    <a:pt x="2948" y="1583"/>
                    <a:pt x="2967" y="1569"/>
                  </a:cubicBezTo>
                  <a:lnTo>
                    <a:pt x="2967" y="1569"/>
                  </a:lnTo>
                  <a:cubicBezTo>
                    <a:pt x="2948" y="1510"/>
                    <a:pt x="2928" y="1477"/>
                    <a:pt x="2915" y="1411"/>
                  </a:cubicBezTo>
                  <a:cubicBezTo>
                    <a:pt x="2888" y="1411"/>
                    <a:pt x="2875" y="1405"/>
                    <a:pt x="2842" y="1405"/>
                  </a:cubicBezTo>
                  <a:cubicBezTo>
                    <a:pt x="2829" y="1405"/>
                    <a:pt x="2822" y="1411"/>
                    <a:pt x="2809" y="1411"/>
                  </a:cubicBezTo>
                  <a:cubicBezTo>
                    <a:pt x="2789" y="1411"/>
                    <a:pt x="2776" y="1411"/>
                    <a:pt x="2756" y="1411"/>
                  </a:cubicBezTo>
                  <a:cubicBezTo>
                    <a:pt x="2763" y="1345"/>
                    <a:pt x="2789" y="1312"/>
                    <a:pt x="2789" y="1246"/>
                  </a:cubicBezTo>
                  <a:cubicBezTo>
                    <a:pt x="2789" y="1200"/>
                    <a:pt x="2730" y="1200"/>
                    <a:pt x="2684" y="1180"/>
                  </a:cubicBezTo>
                  <a:cubicBezTo>
                    <a:pt x="2644" y="1154"/>
                    <a:pt x="2618" y="1134"/>
                    <a:pt x="2572" y="1134"/>
                  </a:cubicBezTo>
                  <a:cubicBezTo>
                    <a:pt x="2519" y="1134"/>
                    <a:pt x="2499" y="1154"/>
                    <a:pt x="2446" y="1154"/>
                  </a:cubicBezTo>
                  <a:cubicBezTo>
                    <a:pt x="2440" y="1154"/>
                    <a:pt x="2433" y="1147"/>
                    <a:pt x="2433" y="1147"/>
                  </a:cubicBezTo>
                  <a:cubicBezTo>
                    <a:pt x="2433" y="1101"/>
                    <a:pt x="2440" y="1075"/>
                    <a:pt x="2440" y="1028"/>
                  </a:cubicBezTo>
                  <a:cubicBezTo>
                    <a:pt x="2440" y="969"/>
                    <a:pt x="2446" y="930"/>
                    <a:pt x="2427" y="870"/>
                  </a:cubicBezTo>
                  <a:cubicBezTo>
                    <a:pt x="2407" y="817"/>
                    <a:pt x="2374" y="798"/>
                    <a:pt x="2374" y="745"/>
                  </a:cubicBezTo>
                  <a:cubicBezTo>
                    <a:pt x="2374" y="712"/>
                    <a:pt x="2400" y="699"/>
                    <a:pt x="2413" y="666"/>
                  </a:cubicBezTo>
                  <a:cubicBezTo>
                    <a:pt x="2413" y="653"/>
                    <a:pt x="2407" y="646"/>
                    <a:pt x="2400" y="633"/>
                  </a:cubicBezTo>
                  <a:cubicBezTo>
                    <a:pt x="2400" y="613"/>
                    <a:pt x="2400" y="600"/>
                    <a:pt x="2400" y="580"/>
                  </a:cubicBezTo>
                  <a:cubicBezTo>
                    <a:pt x="2393" y="560"/>
                    <a:pt x="2387" y="541"/>
                    <a:pt x="2387" y="521"/>
                  </a:cubicBezTo>
                  <a:cubicBezTo>
                    <a:pt x="2380" y="488"/>
                    <a:pt x="2374" y="474"/>
                    <a:pt x="2374" y="448"/>
                  </a:cubicBezTo>
                  <a:cubicBezTo>
                    <a:pt x="2367" y="435"/>
                    <a:pt x="2367" y="422"/>
                    <a:pt x="2361" y="409"/>
                  </a:cubicBezTo>
                  <a:cubicBezTo>
                    <a:pt x="2354" y="389"/>
                    <a:pt x="2347" y="382"/>
                    <a:pt x="2341" y="362"/>
                  </a:cubicBezTo>
                  <a:cubicBezTo>
                    <a:pt x="2308" y="329"/>
                    <a:pt x="2268" y="329"/>
                    <a:pt x="2235" y="303"/>
                  </a:cubicBezTo>
                  <a:cubicBezTo>
                    <a:pt x="2202" y="277"/>
                    <a:pt x="2202" y="224"/>
                    <a:pt x="2156" y="224"/>
                  </a:cubicBezTo>
                  <a:cubicBezTo>
                    <a:pt x="2103" y="224"/>
                    <a:pt x="2070" y="244"/>
                    <a:pt x="2018" y="244"/>
                  </a:cubicBezTo>
                  <a:cubicBezTo>
                    <a:pt x="1978" y="244"/>
                    <a:pt x="1958" y="211"/>
                    <a:pt x="1919" y="211"/>
                  </a:cubicBezTo>
                  <a:cubicBezTo>
                    <a:pt x="1886" y="211"/>
                    <a:pt x="1873" y="244"/>
                    <a:pt x="1833" y="244"/>
                  </a:cubicBezTo>
                  <a:cubicBezTo>
                    <a:pt x="1800" y="244"/>
                    <a:pt x="1787" y="204"/>
                    <a:pt x="1767" y="171"/>
                  </a:cubicBezTo>
                  <a:cubicBezTo>
                    <a:pt x="1760" y="151"/>
                    <a:pt x="1760" y="125"/>
                    <a:pt x="1741" y="125"/>
                  </a:cubicBezTo>
                  <a:cubicBezTo>
                    <a:pt x="1701" y="125"/>
                    <a:pt x="1681" y="151"/>
                    <a:pt x="1642" y="151"/>
                  </a:cubicBezTo>
                  <a:cubicBezTo>
                    <a:pt x="1543" y="151"/>
                    <a:pt x="1510" y="19"/>
                    <a:pt x="1411" y="19"/>
                  </a:cubicBezTo>
                  <a:cubicBezTo>
                    <a:pt x="1378" y="19"/>
                    <a:pt x="1364" y="19"/>
                    <a:pt x="1338" y="19"/>
                  </a:cubicBezTo>
                  <a:cubicBezTo>
                    <a:pt x="1299" y="19"/>
                    <a:pt x="1279" y="0"/>
                    <a:pt x="1239" y="0"/>
                  </a:cubicBezTo>
                  <a:cubicBezTo>
                    <a:pt x="1206" y="0"/>
                    <a:pt x="1193" y="0"/>
                    <a:pt x="1160" y="0"/>
                  </a:cubicBezTo>
                  <a:cubicBezTo>
                    <a:pt x="1127" y="0"/>
                    <a:pt x="1120" y="46"/>
                    <a:pt x="1088" y="46"/>
                  </a:cubicBezTo>
                  <a:cubicBezTo>
                    <a:pt x="1061" y="46"/>
                    <a:pt x="1055" y="26"/>
                    <a:pt x="1028" y="26"/>
                  </a:cubicBezTo>
                  <a:cubicBezTo>
                    <a:pt x="989" y="26"/>
                    <a:pt x="969" y="26"/>
                    <a:pt x="929" y="26"/>
                  </a:cubicBezTo>
                  <a:cubicBezTo>
                    <a:pt x="738" y="6"/>
                    <a:pt x="738" y="6"/>
                    <a:pt x="738" y="6"/>
                  </a:cubicBezTo>
                </a:path>
              </a:pathLst>
            </a:custGeom>
            <a:solidFill>
              <a:schemeClr val="accent6"/>
            </a:solid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180" name="Freeform 42"/>
            <p:cNvSpPr>
              <a:spLocks noChangeArrowheads="1"/>
            </p:cNvSpPr>
            <p:nvPr/>
          </p:nvSpPr>
          <p:spPr bwMode="auto">
            <a:xfrm>
              <a:off x="6972641" y="8018457"/>
              <a:ext cx="1484216" cy="1047750"/>
            </a:xfrm>
            <a:custGeom>
              <a:avLst/>
              <a:gdLst>
                <a:gd name="T0" fmla="*/ 1154 w 4123"/>
                <a:gd name="T1" fmla="*/ 66 h 2909"/>
                <a:gd name="T2" fmla="*/ 1062 w 4123"/>
                <a:gd name="T3" fmla="*/ 198 h 2909"/>
                <a:gd name="T4" fmla="*/ 963 w 4123"/>
                <a:gd name="T5" fmla="*/ 257 h 2909"/>
                <a:gd name="T6" fmla="*/ 851 w 4123"/>
                <a:gd name="T7" fmla="*/ 356 h 2909"/>
                <a:gd name="T8" fmla="*/ 785 w 4123"/>
                <a:gd name="T9" fmla="*/ 501 h 2909"/>
                <a:gd name="T10" fmla="*/ 673 w 4123"/>
                <a:gd name="T11" fmla="*/ 620 h 2909"/>
                <a:gd name="T12" fmla="*/ 455 w 4123"/>
                <a:gd name="T13" fmla="*/ 1029 h 2909"/>
                <a:gd name="T14" fmla="*/ 152 w 4123"/>
                <a:gd name="T15" fmla="*/ 1213 h 2909"/>
                <a:gd name="T16" fmla="*/ 0 w 4123"/>
                <a:gd name="T17" fmla="*/ 1345 h 2909"/>
                <a:gd name="T18" fmla="*/ 290 w 4123"/>
                <a:gd name="T19" fmla="*/ 1365 h 2909"/>
                <a:gd name="T20" fmla="*/ 422 w 4123"/>
                <a:gd name="T21" fmla="*/ 1339 h 2909"/>
                <a:gd name="T22" fmla="*/ 600 w 4123"/>
                <a:gd name="T23" fmla="*/ 1358 h 2909"/>
                <a:gd name="T24" fmla="*/ 904 w 4123"/>
                <a:gd name="T25" fmla="*/ 1490 h 2909"/>
                <a:gd name="T26" fmla="*/ 1029 w 4123"/>
                <a:gd name="T27" fmla="*/ 1510 h 2909"/>
                <a:gd name="T28" fmla="*/ 1181 w 4123"/>
                <a:gd name="T29" fmla="*/ 1550 h 2909"/>
                <a:gd name="T30" fmla="*/ 1418 w 4123"/>
                <a:gd name="T31" fmla="*/ 1563 h 2909"/>
                <a:gd name="T32" fmla="*/ 1603 w 4123"/>
                <a:gd name="T33" fmla="*/ 1701 h 2909"/>
                <a:gd name="T34" fmla="*/ 1636 w 4123"/>
                <a:gd name="T35" fmla="*/ 1787 h 2909"/>
                <a:gd name="T36" fmla="*/ 1662 w 4123"/>
                <a:gd name="T37" fmla="*/ 1919 h 2909"/>
                <a:gd name="T38" fmla="*/ 1675 w 4123"/>
                <a:gd name="T39" fmla="*/ 2005 h 2909"/>
                <a:gd name="T40" fmla="*/ 1689 w 4123"/>
                <a:gd name="T41" fmla="*/ 2209 h 2909"/>
                <a:gd name="T42" fmla="*/ 1695 w 4123"/>
                <a:gd name="T43" fmla="*/ 2486 h 2909"/>
                <a:gd name="T44" fmla="*/ 1834 w 4123"/>
                <a:gd name="T45" fmla="*/ 2473 h 2909"/>
                <a:gd name="T46" fmla="*/ 2051 w 4123"/>
                <a:gd name="T47" fmla="*/ 2585 h 2909"/>
                <a:gd name="T48" fmla="*/ 2071 w 4123"/>
                <a:gd name="T49" fmla="*/ 2750 h 2909"/>
                <a:gd name="T50" fmla="*/ 2177 w 4123"/>
                <a:gd name="T51" fmla="*/ 2750 h 2909"/>
                <a:gd name="T52" fmla="*/ 2229 w 4123"/>
                <a:gd name="T53" fmla="*/ 2908 h 2909"/>
                <a:gd name="T54" fmla="*/ 2249 w 4123"/>
                <a:gd name="T55" fmla="*/ 2796 h 2909"/>
                <a:gd name="T56" fmla="*/ 2645 w 4123"/>
                <a:gd name="T57" fmla="*/ 2546 h 2909"/>
                <a:gd name="T58" fmla="*/ 3054 w 4123"/>
                <a:gd name="T59" fmla="*/ 2288 h 2909"/>
                <a:gd name="T60" fmla="*/ 3219 w 4123"/>
                <a:gd name="T61" fmla="*/ 2229 h 2909"/>
                <a:gd name="T62" fmla="*/ 3469 w 4123"/>
                <a:gd name="T63" fmla="*/ 2229 h 2909"/>
                <a:gd name="T64" fmla="*/ 3595 w 4123"/>
                <a:gd name="T65" fmla="*/ 2143 h 2909"/>
                <a:gd name="T66" fmla="*/ 3753 w 4123"/>
                <a:gd name="T67" fmla="*/ 2077 h 2909"/>
                <a:gd name="T68" fmla="*/ 3832 w 4123"/>
                <a:gd name="T69" fmla="*/ 2077 h 2909"/>
                <a:gd name="T70" fmla="*/ 3826 w 4123"/>
                <a:gd name="T71" fmla="*/ 2064 h 2909"/>
                <a:gd name="T72" fmla="*/ 3878 w 4123"/>
                <a:gd name="T73" fmla="*/ 1893 h 2909"/>
                <a:gd name="T74" fmla="*/ 4122 w 4123"/>
                <a:gd name="T75" fmla="*/ 1781 h 2909"/>
                <a:gd name="T76" fmla="*/ 4056 w 4123"/>
                <a:gd name="T77" fmla="*/ 1715 h 2909"/>
                <a:gd name="T78" fmla="*/ 3892 w 4123"/>
                <a:gd name="T79" fmla="*/ 1682 h 2909"/>
                <a:gd name="T80" fmla="*/ 3924 w 4123"/>
                <a:gd name="T81" fmla="*/ 1563 h 2909"/>
                <a:gd name="T82" fmla="*/ 3694 w 4123"/>
                <a:gd name="T83" fmla="*/ 1550 h 2909"/>
                <a:gd name="T84" fmla="*/ 3469 w 4123"/>
                <a:gd name="T85" fmla="*/ 1589 h 2909"/>
                <a:gd name="T86" fmla="*/ 3311 w 4123"/>
                <a:gd name="T87" fmla="*/ 1701 h 2909"/>
                <a:gd name="T88" fmla="*/ 3140 w 4123"/>
                <a:gd name="T89" fmla="*/ 1523 h 2909"/>
                <a:gd name="T90" fmla="*/ 3034 w 4123"/>
                <a:gd name="T91" fmla="*/ 1391 h 2909"/>
                <a:gd name="T92" fmla="*/ 3133 w 4123"/>
                <a:gd name="T93" fmla="*/ 936 h 2909"/>
                <a:gd name="T94" fmla="*/ 2902 w 4123"/>
                <a:gd name="T95" fmla="*/ 811 h 2909"/>
                <a:gd name="T96" fmla="*/ 2902 w 4123"/>
                <a:gd name="T97" fmla="*/ 488 h 2909"/>
                <a:gd name="T98" fmla="*/ 2882 w 4123"/>
                <a:gd name="T99" fmla="*/ 343 h 2909"/>
                <a:gd name="T100" fmla="*/ 2665 w 4123"/>
                <a:gd name="T101" fmla="*/ 224 h 2909"/>
                <a:gd name="T102" fmla="*/ 2493 w 4123"/>
                <a:gd name="T103" fmla="*/ 257 h 2909"/>
                <a:gd name="T104" fmla="*/ 2071 w 4123"/>
                <a:gd name="T105" fmla="*/ 336 h 2909"/>
                <a:gd name="T106" fmla="*/ 1933 w 4123"/>
                <a:gd name="T107" fmla="*/ 310 h 2909"/>
                <a:gd name="T108" fmla="*/ 1880 w 4123"/>
                <a:gd name="T109" fmla="*/ 244 h 2909"/>
                <a:gd name="T110" fmla="*/ 1853 w 4123"/>
                <a:gd name="T111" fmla="*/ 72 h 2909"/>
                <a:gd name="T112" fmla="*/ 1682 w 4123"/>
                <a:gd name="T113" fmla="*/ 53 h 2909"/>
                <a:gd name="T114" fmla="*/ 1339 w 4123"/>
                <a:gd name="T115" fmla="*/ 26 h 2909"/>
                <a:gd name="T116" fmla="*/ 1154 w 4123"/>
                <a:gd name="T117" fmla="*/ 66 h 29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123" h="2909">
                  <a:moveTo>
                    <a:pt x="1154" y="66"/>
                  </a:moveTo>
                  <a:lnTo>
                    <a:pt x="1154" y="66"/>
                  </a:lnTo>
                  <a:cubicBezTo>
                    <a:pt x="1148" y="92"/>
                    <a:pt x="1128" y="105"/>
                    <a:pt x="1108" y="132"/>
                  </a:cubicBezTo>
                  <a:cubicBezTo>
                    <a:pt x="1088" y="158"/>
                    <a:pt x="1088" y="178"/>
                    <a:pt x="1062" y="198"/>
                  </a:cubicBezTo>
                  <a:cubicBezTo>
                    <a:pt x="1042" y="204"/>
                    <a:pt x="1036" y="211"/>
                    <a:pt x="1016" y="217"/>
                  </a:cubicBezTo>
                  <a:cubicBezTo>
                    <a:pt x="996" y="231"/>
                    <a:pt x="989" y="244"/>
                    <a:pt x="963" y="257"/>
                  </a:cubicBezTo>
                  <a:cubicBezTo>
                    <a:pt x="943" y="264"/>
                    <a:pt x="930" y="257"/>
                    <a:pt x="910" y="270"/>
                  </a:cubicBezTo>
                  <a:cubicBezTo>
                    <a:pt x="871" y="283"/>
                    <a:pt x="864" y="316"/>
                    <a:pt x="851" y="356"/>
                  </a:cubicBezTo>
                  <a:cubicBezTo>
                    <a:pt x="831" y="402"/>
                    <a:pt x="824" y="428"/>
                    <a:pt x="805" y="475"/>
                  </a:cubicBezTo>
                  <a:cubicBezTo>
                    <a:pt x="798" y="488"/>
                    <a:pt x="792" y="494"/>
                    <a:pt x="785" y="501"/>
                  </a:cubicBezTo>
                  <a:cubicBezTo>
                    <a:pt x="772" y="521"/>
                    <a:pt x="772" y="527"/>
                    <a:pt x="758" y="547"/>
                  </a:cubicBezTo>
                  <a:cubicBezTo>
                    <a:pt x="725" y="573"/>
                    <a:pt x="693" y="587"/>
                    <a:pt x="673" y="620"/>
                  </a:cubicBezTo>
                  <a:cubicBezTo>
                    <a:pt x="633" y="686"/>
                    <a:pt x="646" y="732"/>
                    <a:pt x="640" y="804"/>
                  </a:cubicBezTo>
                  <a:cubicBezTo>
                    <a:pt x="620" y="916"/>
                    <a:pt x="501" y="930"/>
                    <a:pt x="455" y="1029"/>
                  </a:cubicBezTo>
                  <a:cubicBezTo>
                    <a:pt x="415" y="1101"/>
                    <a:pt x="389" y="1147"/>
                    <a:pt x="317" y="1180"/>
                  </a:cubicBezTo>
                  <a:cubicBezTo>
                    <a:pt x="257" y="1207"/>
                    <a:pt x="211" y="1194"/>
                    <a:pt x="152" y="1213"/>
                  </a:cubicBezTo>
                  <a:cubicBezTo>
                    <a:pt x="79" y="1246"/>
                    <a:pt x="46" y="1286"/>
                    <a:pt x="0" y="1345"/>
                  </a:cubicBezTo>
                  <a:lnTo>
                    <a:pt x="0" y="1345"/>
                  </a:lnTo>
                  <a:cubicBezTo>
                    <a:pt x="191" y="1365"/>
                    <a:pt x="191" y="1365"/>
                    <a:pt x="191" y="1365"/>
                  </a:cubicBezTo>
                  <a:cubicBezTo>
                    <a:pt x="231" y="1365"/>
                    <a:pt x="251" y="1365"/>
                    <a:pt x="290" y="1365"/>
                  </a:cubicBezTo>
                  <a:cubicBezTo>
                    <a:pt x="317" y="1365"/>
                    <a:pt x="323" y="1385"/>
                    <a:pt x="350" y="1385"/>
                  </a:cubicBezTo>
                  <a:cubicBezTo>
                    <a:pt x="382" y="1385"/>
                    <a:pt x="389" y="1339"/>
                    <a:pt x="422" y="1339"/>
                  </a:cubicBezTo>
                  <a:cubicBezTo>
                    <a:pt x="455" y="1339"/>
                    <a:pt x="468" y="1339"/>
                    <a:pt x="501" y="1339"/>
                  </a:cubicBezTo>
                  <a:cubicBezTo>
                    <a:pt x="541" y="1339"/>
                    <a:pt x="561" y="1358"/>
                    <a:pt x="600" y="1358"/>
                  </a:cubicBezTo>
                  <a:cubicBezTo>
                    <a:pt x="626" y="1358"/>
                    <a:pt x="640" y="1358"/>
                    <a:pt x="673" y="1358"/>
                  </a:cubicBezTo>
                  <a:cubicBezTo>
                    <a:pt x="772" y="1358"/>
                    <a:pt x="805" y="1490"/>
                    <a:pt x="904" y="1490"/>
                  </a:cubicBezTo>
                  <a:cubicBezTo>
                    <a:pt x="943" y="1490"/>
                    <a:pt x="963" y="1464"/>
                    <a:pt x="1003" y="1464"/>
                  </a:cubicBezTo>
                  <a:cubicBezTo>
                    <a:pt x="1022" y="1464"/>
                    <a:pt x="1022" y="1490"/>
                    <a:pt x="1029" y="1510"/>
                  </a:cubicBezTo>
                  <a:cubicBezTo>
                    <a:pt x="1049" y="1543"/>
                    <a:pt x="1062" y="1583"/>
                    <a:pt x="1095" y="1583"/>
                  </a:cubicBezTo>
                  <a:cubicBezTo>
                    <a:pt x="1135" y="1583"/>
                    <a:pt x="1148" y="1550"/>
                    <a:pt x="1181" y="1550"/>
                  </a:cubicBezTo>
                  <a:cubicBezTo>
                    <a:pt x="1220" y="1550"/>
                    <a:pt x="1240" y="1583"/>
                    <a:pt x="1280" y="1583"/>
                  </a:cubicBezTo>
                  <a:cubicBezTo>
                    <a:pt x="1332" y="1583"/>
                    <a:pt x="1365" y="1563"/>
                    <a:pt x="1418" y="1563"/>
                  </a:cubicBezTo>
                  <a:cubicBezTo>
                    <a:pt x="1464" y="1563"/>
                    <a:pt x="1464" y="1616"/>
                    <a:pt x="1497" y="1642"/>
                  </a:cubicBezTo>
                  <a:cubicBezTo>
                    <a:pt x="1530" y="1668"/>
                    <a:pt x="1570" y="1668"/>
                    <a:pt x="1603" y="1701"/>
                  </a:cubicBezTo>
                  <a:cubicBezTo>
                    <a:pt x="1609" y="1721"/>
                    <a:pt x="1616" y="1728"/>
                    <a:pt x="1623" y="1748"/>
                  </a:cubicBezTo>
                  <a:cubicBezTo>
                    <a:pt x="1629" y="1761"/>
                    <a:pt x="1629" y="1774"/>
                    <a:pt x="1636" y="1787"/>
                  </a:cubicBezTo>
                  <a:cubicBezTo>
                    <a:pt x="1636" y="1813"/>
                    <a:pt x="1642" y="1827"/>
                    <a:pt x="1649" y="1860"/>
                  </a:cubicBezTo>
                  <a:cubicBezTo>
                    <a:pt x="1649" y="1880"/>
                    <a:pt x="1655" y="1899"/>
                    <a:pt x="1662" y="1919"/>
                  </a:cubicBezTo>
                  <a:cubicBezTo>
                    <a:pt x="1662" y="1939"/>
                    <a:pt x="1662" y="1952"/>
                    <a:pt x="1662" y="1972"/>
                  </a:cubicBezTo>
                  <a:cubicBezTo>
                    <a:pt x="1669" y="1985"/>
                    <a:pt x="1675" y="1992"/>
                    <a:pt x="1675" y="2005"/>
                  </a:cubicBezTo>
                  <a:cubicBezTo>
                    <a:pt x="1662" y="2038"/>
                    <a:pt x="1636" y="2051"/>
                    <a:pt x="1636" y="2084"/>
                  </a:cubicBezTo>
                  <a:cubicBezTo>
                    <a:pt x="1636" y="2137"/>
                    <a:pt x="1669" y="2156"/>
                    <a:pt x="1689" y="2209"/>
                  </a:cubicBezTo>
                  <a:cubicBezTo>
                    <a:pt x="1708" y="2269"/>
                    <a:pt x="1702" y="2308"/>
                    <a:pt x="1702" y="2367"/>
                  </a:cubicBezTo>
                  <a:cubicBezTo>
                    <a:pt x="1702" y="2414"/>
                    <a:pt x="1695" y="2440"/>
                    <a:pt x="1695" y="2486"/>
                  </a:cubicBezTo>
                  <a:cubicBezTo>
                    <a:pt x="1695" y="2486"/>
                    <a:pt x="1702" y="2493"/>
                    <a:pt x="1708" y="2493"/>
                  </a:cubicBezTo>
                  <a:cubicBezTo>
                    <a:pt x="1761" y="2493"/>
                    <a:pt x="1781" y="2473"/>
                    <a:pt x="1834" y="2473"/>
                  </a:cubicBezTo>
                  <a:cubicBezTo>
                    <a:pt x="1880" y="2473"/>
                    <a:pt x="1906" y="2493"/>
                    <a:pt x="1946" y="2519"/>
                  </a:cubicBezTo>
                  <a:cubicBezTo>
                    <a:pt x="1992" y="2539"/>
                    <a:pt x="2051" y="2539"/>
                    <a:pt x="2051" y="2585"/>
                  </a:cubicBezTo>
                  <a:cubicBezTo>
                    <a:pt x="2051" y="2651"/>
                    <a:pt x="2025" y="2684"/>
                    <a:pt x="2018" y="2750"/>
                  </a:cubicBezTo>
                  <a:cubicBezTo>
                    <a:pt x="2038" y="2750"/>
                    <a:pt x="2051" y="2750"/>
                    <a:pt x="2071" y="2750"/>
                  </a:cubicBezTo>
                  <a:cubicBezTo>
                    <a:pt x="2084" y="2750"/>
                    <a:pt x="2091" y="2744"/>
                    <a:pt x="2104" y="2744"/>
                  </a:cubicBezTo>
                  <a:cubicBezTo>
                    <a:pt x="2137" y="2744"/>
                    <a:pt x="2150" y="2750"/>
                    <a:pt x="2177" y="2750"/>
                  </a:cubicBezTo>
                  <a:cubicBezTo>
                    <a:pt x="2190" y="2816"/>
                    <a:pt x="2210" y="2849"/>
                    <a:pt x="2229" y="2908"/>
                  </a:cubicBezTo>
                  <a:lnTo>
                    <a:pt x="2229" y="2908"/>
                  </a:lnTo>
                  <a:cubicBezTo>
                    <a:pt x="2256" y="2902"/>
                    <a:pt x="2269" y="2882"/>
                    <a:pt x="2269" y="2856"/>
                  </a:cubicBezTo>
                  <a:cubicBezTo>
                    <a:pt x="2269" y="2829"/>
                    <a:pt x="2262" y="2816"/>
                    <a:pt x="2249" y="2796"/>
                  </a:cubicBezTo>
                  <a:cubicBezTo>
                    <a:pt x="2308" y="2790"/>
                    <a:pt x="2322" y="2744"/>
                    <a:pt x="2368" y="2710"/>
                  </a:cubicBezTo>
                  <a:cubicBezTo>
                    <a:pt x="2473" y="2645"/>
                    <a:pt x="2533" y="2605"/>
                    <a:pt x="2645" y="2546"/>
                  </a:cubicBezTo>
                  <a:cubicBezTo>
                    <a:pt x="2770" y="2473"/>
                    <a:pt x="2823" y="2394"/>
                    <a:pt x="2955" y="2341"/>
                  </a:cubicBezTo>
                  <a:cubicBezTo>
                    <a:pt x="2994" y="2321"/>
                    <a:pt x="3008" y="2288"/>
                    <a:pt x="3054" y="2288"/>
                  </a:cubicBezTo>
                  <a:cubicBezTo>
                    <a:pt x="3067" y="2288"/>
                    <a:pt x="3074" y="2295"/>
                    <a:pt x="3093" y="2295"/>
                  </a:cubicBezTo>
                  <a:cubicBezTo>
                    <a:pt x="3146" y="2295"/>
                    <a:pt x="3173" y="2255"/>
                    <a:pt x="3219" y="2229"/>
                  </a:cubicBezTo>
                  <a:cubicBezTo>
                    <a:pt x="3265" y="2196"/>
                    <a:pt x="3298" y="2190"/>
                    <a:pt x="3351" y="2190"/>
                  </a:cubicBezTo>
                  <a:cubicBezTo>
                    <a:pt x="3397" y="2190"/>
                    <a:pt x="3417" y="2229"/>
                    <a:pt x="3469" y="2229"/>
                  </a:cubicBezTo>
                  <a:cubicBezTo>
                    <a:pt x="3502" y="2229"/>
                    <a:pt x="3522" y="2236"/>
                    <a:pt x="3549" y="2216"/>
                  </a:cubicBezTo>
                  <a:cubicBezTo>
                    <a:pt x="3575" y="2190"/>
                    <a:pt x="3575" y="2163"/>
                    <a:pt x="3595" y="2143"/>
                  </a:cubicBezTo>
                  <a:cubicBezTo>
                    <a:pt x="3634" y="2110"/>
                    <a:pt x="3667" y="2104"/>
                    <a:pt x="3720" y="2091"/>
                  </a:cubicBezTo>
                  <a:cubicBezTo>
                    <a:pt x="3733" y="2091"/>
                    <a:pt x="3740" y="2077"/>
                    <a:pt x="3753" y="2077"/>
                  </a:cubicBezTo>
                  <a:cubicBezTo>
                    <a:pt x="3779" y="2077"/>
                    <a:pt x="3793" y="2077"/>
                    <a:pt x="3819" y="2077"/>
                  </a:cubicBezTo>
                  <a:cubicBezTo>
                    <a:pt x="3826" y="2077"/>
                    <a:pt x="3826" y="2077"/>
                    <a:pt x="3832" y="2077"/>
                  </a:cubicBezTo>
                  <a:lnTo>
                    <a:pt x="3832" y="2077"/>
                  </a:lnTo>
                  <a:cubicBezTo>
                    <a:pt x="3832" y="2071"/>
                    <a:pt x="3826" y="2071"/>
                    <a:pt x="3826" y="2064"/>
                  </a:cubicBezTo>
                  <a:cubicBezTo>
                    <a:pt x="3826" y="2031"/>
                    <a:pt x="3839" y="2005"/>
                    <a:pt x="3845" y="1972"/>
                  </a:cubicBezTo>
                  <a:cubicBezTo>
                    <a:pt x="3852" y="1939"/>
                    <a:pt x="3852" y="1912"/>
                    <a:pt x="3878" y="1893"/>
                  </a:cubicBezTo>
                  <a:cubicBezTo>
                    <a:pt x="3958" y="1833"/>
                    <a:pt x="4023" y="1813"/>
                    <a:pt x="4122" y="1813"/>
                  </a:cubicBezTo>
                  <a:cubicBezTo>
                    <a:pt x="4122" y="1800"/>
                    <a:pt x="4122" y="1794"/>
                    <a:pt x="4122" y="1781"/>
                  </a:cubicBezTo>
                  <a:cubicBezTo>
                    <a:pt x="4122" y="1761"/>
                    <a:pt x="4109" y="1754"/>
                    <a:pt x="4096" y="1741"/>
                  </a:cubicBezTo>
                  <a:cubicBezTo>
                    <a:pt x="4083" y="1728"/>
                    <a:pt x="4076" y="1715"/>
                    <a:pt x="4056" y="1715"/>
                  </a:cubicBezTo>
                  <a:cubicBezTo>
                    <a:pt x="4030" y="1715"/>
                    <a:pt x="4017" y="1715"/>
                    <a:pt x="3991" y="1715"/>
                  </a:cubicBezTo>
                  <a:cubicBezTo>
                    <a:pt x="3951" y="1715"/>
                    <a:pt x="3892" y="1721"/>
                    <a:pt x="3892" y="1682"/>
                  </a:cubicBezTo>
                  <a:cubicBezTo>
                    <a:pt x="3892" y="1636"/>
                    <a:pt x="3905" y="1602"/>
                    <a:pt x="3924" y="1563"/>
                  </a:cubicBezTo>
                  <a:lnTo>
                    <a:pt x="3924" y="1563"/>
                  </a:lnTo>
                  <a:cubicBezTo>
                    <a:pt x="3878" y="1563"/>
                    <a:pt x="3839" y="1550"/>
                    <a:pt x="3793" y="1550"/>
                  </a:cubicBezTo>
                  <a:cubicBezTo>
                    <a:pt x="3753" y="1550"/>
                    <a:pt x="3733" y="1550"/>
                    <a:pt x="3694" y="1550"/>
                  </a:cubicBezTo>
                  <a:cubicBezTo>
                    <a:pt x="3628" y="1550"/>
                    <a:pt x="3595" y="1596"/>
                    <a:pt x="3529" y="1596"/>
                  </a:cubicBezTo>
                  <a:cubicBezTo>
                    <a:pt x="3502" y="1596"/>
                    <a:pt x="3489" y="1596"/>
                    <a:pt x="3469" y="1589"/>
                  </a:cubicBezTo>
                  <a:cubicBezTo>
                    <a:pt x="3463" y="1583"/>
                    <a:pt x="3456" y="1563"/>
                    <a:pt x="3450" y="1563"/>
                  </a:cubicBezTo>
                  <a:cubicBezTo>
                    <a:pt x="3370" y="1563"/>
                    <a:pt x="3384" y="1701"/>
                    <a:pt x="3311" y="1701"/>
                  </a:cubicBezTo>
                  <a:cubicBezTo>
                    <a:pt x="3238" y="1701"/>
                    <a:pt x="3140" y="1682"/>
                    <a:pt x="3140" y="1609"/>
                  </a:cubicBezTo>
                  <a:cubicBezTo>
                    <a:pt x="3140" y="1576"/>
                    <a:pt x="3140" y="1556"/>
                    <a:pt x="3140" y="1523"/>
                  </a:cubicBezTo>
                  <a:cubicBezTo>
                    <a:pt x="3140" y="1490"/>
                    <a:pt x="3133" y="1457"/>
                    <a:pt x="3100" y="1438"/>
                  </a:cubicBezTo>
                  <a:cubicBezTo>
                    <a:pt x="3074" y="1424"/>
                    <a:pt x="3047" y="1418"/>
                    <a:pt x="3034" y="1391"/>
                  </a:cubicBezTo>
                  <a:cubicBezTo>
                    <a:pt x="3166" y="1055"/>
                    <a:pt x="3166" y="1055"/>
                    <a:pt x="3166" y="1055"/>
                  </a:cubicBezTo>
                  <a:cubicBezTo>
                    <a:pt x="3159" y="1009"/>
                    <a:pt x="3166" y="969"/>
                    <a:pt x="3133" y="936"/>
                  </a:cubicBezTo>
                  <a:cubicBezTo>
                    <a:pt x="3100" y="897"/>
                    <a:pt x="3054" y="916"/>
                    <a:pt x="3001" y="910"/>
                  </a:cubicBezTo>
                  <a:cubicBezTo>
                    <a:pt x="2948" y="903"/>
                    <a:pt x="2929" y="864"/>
                    <a:pt x="2902" y="811"/>
                  </a:cubicBezTo>
                  <a:cubicBezTo>
                    <a:pt x="2889" y="758"/>
                    <a:pt x="2876" y="725"/>
                    <a:pt x="2876" y="666"/>
                  </a:cubicBezTo>
                  <a:cubicBezTo>
                    <a:pt x="2876" y="600"/>
                    <a:pt x="2902" y="560"/>
                    <a:pt x="2902" y="488"/>
                  </a:cubicBezTo>
                  <a:cubicBezTo>
                    <a:pt x="2902" y="468"/>
                    <a:pt x="2882" y="455"/>
                    <a:pt x="2882" y="435"/>
                  </a:cubicBezTo>
                  <a:cubicBezTo>
                    <a:pt x="2882" y="396"/>
                    <a:pt x="2882" y="382"/>
                    <a:pt x="2882" y="343"/>
                  </a:cubicBezTo>
                  <a:cubicBezTo>
                    <a:pt x="2882" y="277"/>
                    <a:pt x="2836" y="211"/>
                    <a:pt x="2770" y="211"/>
                  </a:cubicBezTo>
                  <a:cubicBezTo>
                    <a:pt x="2731" y="211"/>
                    <a:pt x="2704" y="224"/>
                    <a:pt x="2665" y="224"/>
                  </a:cubicBezTo>
                  <a:cubicBezTo>
                    <a:pt x="2638" y="224"/>
                    <a:pt x="2625" y="211"/>
                    <a:pt x="2599" y="211"/>
                  </a:cubicBezTo>
                  <a:cubicBezTo>
                    <a:pt x="2552" y="211"/>
                    <a:pt x="2539" y="257"/>
                    <a:pt x="2493" y="257"/>
                  </a:cubicBezTo>
                  <a:cubicBezTo>
                    <a:pt x="2454" y="257"/>
                    <a:pt x="2427" y="244"/>
                    <a:pt x="2388" y="244"/>
                  </a:cubicBezTo>
                  <a:cubicBezTo>
                    <a:pt x="2262" y="244"/>
                    <a:pt x="2183" y="270"/>
                    <a:pt x="2071" y="336"/>
                  </a:cubicBezTo>
                  <a:cubicBezTo>
                    <a:pt x="2058" y="303"/>
                    <a:pt x="2051" y="264"/>
                    <a:pt x="2012" y="264"/>
                  </a:cubicBezTo>
                  <a:cubicBezTo>
                    <a:pt x="1979" y="264"/>
                    <a:pt x="1966" y="310"/>
                    <a:pt x="1933" y="310"/>
                  </a:cubicBezTo>
                  <a:cubicBezTo>
                    <a:pt x="1913" y="310"/>
                    <a:pt x="1906" y="290"/>
                    <a:pt x="1900" y="277"/>
                  </a:cubicBezTo>
                  <a:cubicBezTo>
                    <a:pt x="1893" y="264"/>
                    <a:pt x="1880" y="257"/>
                    <a:pt x="1880" y="244"/>
                  </a:cubicBezTo>
                  <a:cubicBezTo>
                    <a:pt x="1880" y="204"/>
                    <a:pt x="1900" y="185"/>
                    <a:pt x="1900" y="145"/>
                  </a:cubicBezTo>
                  <a:cubicBezTo>
                    <a:pt x="1900" y="112"/>
                    <a:pt x="1880" y="86"/>
                    <a:pt x="1853" y="72"/>
                  </a:cubicBezTo>
                  <a:cubicBezTo>
                    <a:pt x="1834" y="72"/>
                    <a:pt x="1821" y="66"/>
                    <a:pt x="1801" y="59"/>
                  </a:cubicBezTo>
                  <a:cubicBezTo>
                    <a:pt x="1754" y="53"/>
                    <a:pt x="1728" y="53"/>
                    <a:pt x="1682" y="53"/>
                  </a:cubicBezTo>
                  <a:cubicBezTo>
                    <a:pt x="1609" y="53"/>
                    <a:pt x="1570" y="59"/>
                    <a:pt x="1497" y="59"/>
                  </a:cubicBezTo>
                  <a:cubicBezTo>
                    <a:pt x="1438" y="53"/>
                    <a:pt x="1398" y="53"/>
                    <a:pt x="1339" y="26"/>
                  </a:cubicBezTo>
                  <a:cubicBezTo>
                    <a:pt x="1319" y="13"/>
                    <a:pt x="1299" y="0"/>
                    <a:pt x="1273" y="0"/>
                  </a:cubicBezTo>
                  <a:cubicBezTo>
                    <a:pt x="1220" y="0"/>
                    <a:pt x="1187" y="26"/>
                    <a:pt x="1154" y="66"/>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181" name="Freeform 43"/>
            <p:cNvSpPr>
              <a:spLocks noChangeArrowheads="1"/>
            </p:cNvSpPr>
            <p:nvPr/>
          </p:nvSpPr>
          <p:spPr bwMode="auto">
            <a:xfrm>
              <a:off x="6150369" y="7512044"/>
              <a:ext cx="1258806" cy="1277938"/>
            </a:xfrm>
            <a:custGeom>
              <a:avLst/>
              <a:gdLst>
                <a:gd name="T0" fmla="*/ 3495 w 3496"/>
                <a:gd name="T1" fmla="*/ 1213 h 3549"/>
                <a:gd name="T2" fmla="*/ 3435 w 3496"/>
                <a:gd name="T3" fmla="*/ 1471 h 3549"/>
                <a:gd name="T4" fmla="*/ 3389 w 3496"/>
                <a:gd name="T5" fmla="*/ 1537 h 3549"/>
                <a:gd name="T6" fmla="*/ 3297 w 3496"/>
                <a:gd name="T7" fmla="*/ 1622 h 3549"/>
                <a:gd name="T8" fmla="*/ 3191 w 3496"/>
                <a:gd name="T9" fmla="*/ 1675 h 3549"/>
                <a:gd name="T10" fmla="*/ 3086 w 3496"/>
                <a:gd name="T11" fmla="*/ 1880 h 3549"/>
                <a:gd name="T12" fmla="*/ 3039 w 3496"/>
                <a:gd name="T13" fmla="*/ 1952 h 3549"/>
                <a:gd name="T14" fmla="*/ 2921 w 3496"/>
                <a:gd name="T15" fmla="*/ 2209 h 3549"/>
                <a:gd name="T16" fmla="*/ 2598 w 3496"/>
                <a:gd name="T17" fmla="*/ 2585 h 3549"/>
                <a:gd name="T18" fmla="*/ 2281 w 3496"/>
                <a:gd name="T19" fmla="*/ 2750 h 3549"/>
                <a:gd name="T20" fmla="*/ 2024 w 3496"/>
                <a:gd name="T21" fmla="*/ 3021 h 3549"/>
                <a:gd name="T22" fmla="*/ 1853 w 3496"/>
                <a:gd name="T23" fmla="*/ 3245 h 3549"/>
                <a:gd name="T24" fmla="*/ 1702 w 3496"/>
                <a:gd name="T25" fmla="*/ 3456 h 3549"/>
                <a:gd name="T26" fmla="*/ 1682 w 3496"/>
                <a:gd name="T27" fmla="*/ 3548 h 3549"/>
                <a:gd name="T28" fmla="*/ 1510 w 3496"/>
                <a:gd name="T29" fmla="*/ 3377 h 3549"/>
                <a:gd name="T30" fmla="*/ 1392 w 3496"/>
                <a:gd name="T31" fmla="*/ 3410 h 3549"/>
                <a:gd name="T32" fmla="*/ 1075 w 3496"/>
                <a:gd name="T33" fmla="*/ 3153 h 3549"/>
                <a:gd name="T34" fmla="*/ 1081 w 3496"/>
                <a:gd name="T35" fmla="*/ 3034 h 3549"/>
                <a:gd name="T36" fmla="*/ 1029 w 3496"/>
                <a:gd name="T37" fmla="*/ 2862 h 3549"/>
                <a:gd name="T38" fmla="*/ 1055 w 3496"/>
                <a:gd name="T39" fmla="*/ 2566 h 3549"/>
                <a:gd name="T40" fmla="*/ 824 w 3496"/>
                <a:gd name="T41" fmla="*/ 2473 h 3549"/>
                <a:gd name="T42" fmla="*/ 593 w 3496"/>
                <a:gd name="T43" fmla="*/ 2519 h 3549"/>
                <a:gd name="T44" fmla="*/ 316 w 3496"/>
                <a:gd name="T45" fmla="*/ 2420 h 3549"/>
                <a:gd name="T46" fmla="*/ 46 w 3496"/>
                <a:gd name="T47" fmla="*/ 2394 h 3549"/>
                <a:gd name="T48" fmla="*/ 0 w 3496"/>
                <a:gd name="T49" fmla="*/ 2289 h 3549"/>
                <a:gd name="T50" fmla="*/ 79 w 3496"/>
                <a:gd name="T51" fmla="*/ 2064 h 3549"/>
                <a:gd name="T52" fmla="*/ 105 w 3496"/>
                <a:gd name="T53" fmla="*/ 1860 h 3549"/>
                <a:gd name="T54" fmla="*/ 99 w 3496"/>
                <a:gd name="T55" fmla="*/ 1767 h 3549"/>
                <a:gd name="T56" fmla="*/ 85 w 3496"/>
                <a:gd name="T57" fmla="*/ 1636 h 3549"/>
                <a:gd name="T58" fmla="*/ 33 w 3496"/>
                <a:gd name="T59" fmla="*/ 1550 h 3549"/>
                <a:gd name="T60" fmla="*/ 6 w 3496"/>
                <a:gd name="T61" fmla="*/ 1424 h 3549"/>
                <a:gd name="T62" fmla="*/ 6 w 3496"/>
                <a:gd name="T63" fmla="*/ 1411 h 3549"/>
                <a:gd name="T64" fmla="*/ 138 w 3496"/>
                <a:gd name="T65" fmla="*/ 1260 h 3549"/>
                <a:gd name="T66" fmla="*/ 39 w 3496"/>
                <a:gd name="T67" fmla="*/ 1134 h 3549"/>
                <a:gd name="T68" fmla="*/ 165 w 3496"/>
                <a:gd name="T69" fmla="*/ 864 h 3549"/>
                <a:gd name="T70" fmla="*/ 277 w 3496"/>
                <a:gd name="T71" fmla="*/ 455 h 3549"/>
                <a:gd name="T72" fmla="*/ 330 w 3496"/>
                <a:gd name="T73" fmla="*/ 350 h 3549"/>
                <a:gd name="T74" fmla="*/ 217 w 3496"/>
                <a:gd name="T75" fmla="*/ 86 h 3549"/>
                <a:gd name="T76" fmla="*/ 270 w 3496"/>
                <a:gd name="T77" fmla="*/ 72 h 3549"/>
                <a:gd name="T78" fmla="*/ 389 w 3496"/>
                <a:gd name="T79" fmla="*/ 224 h 3549"/>
                <a:gd name="T80" fmla="*/ 646 w 3496"/>
                <a:gd name="T81" fmla="*/ 204 h 3549"/>
                <a:gd name="T82" fmla="*/ 824 w 3496"/>
                <a:gd name="T83" fmla="*/ 105 h 3549"/>
                <a:gd name="T84" fmla="*/ 1088 w 3496"/>
                <a:gd name="T85" fmla="*/ 20 h 3549"/>
                <a:gd name="T86" fmla="*/ 1128 w 3496"/>
                <a:gd name="T87" fmla="*/ 79 h 3549"/>
                <a:gd name="T88" fmla="*/ 1378 w 3496"/>
                <a:gd name="T89" fmla="*/ 152 h 3549"/>
                <a:gd name="T90" fmla="*/ 1622 w 3496"/>
                <a:gd name="T91" fmla="*/ 13 h 3549"/>
                <a:gd name="T92" fmla="*/ 1853 w 3496"/>
                <a:gd name="T93" fmla="*/ 7 h 3549"/>
                <a:gd name="T94" fmla="*/ 2215 w 3496"/>
                <a:gd name="T95" fmla="*/ 46 h 3549"/>
                <a:gd name="T96" fmla="*/ 2320 w 3496"/>
                <a:gd name="T97" fmla="*/ 158 h 3549"/>
                <a:gd name="T98" fmla="*/ 2466 w 3496"/>
                <a:gd name="T99" fmla="*/ 224 h 3549"/>
                <a:gd name="T100" fmla="*/ 2452 w 3496"/>
                <a:gd name="T101" fmla="*/ 363 h 3549"/>
                <a:gd name="T102" fmla="*/ 2433 w 3496"/>
                <a:gd name="T103" fmla="*/ 508 h 3549"/>
                <a:gd name="T104" fmla="*/ 2644 w 3496"/>
                <a:gd name="T105" fmla="*/ 620 h 3549"/>
                <a:gd name="T106" fmla="*/ 2954 w 3496"/>
                <a:gd name="T107" fmla="*/ 864 h 3549"/>
                <a:gd name="T108" fmla="*/ 3244 w 3496"/>
                <a:gd name="T109" fmla="*/ 1055 h 3549"/>
                <a:gd name="T110" fmla="*/ 3495 w 3496"/>
                <a:gd name="T111" fmla="*/ 1213 h 35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496" h="3549">
                  <a:moveTo>
                    <a:pt x="3495" y="1213"/>
                  </a:moveTo>
                  <a:lnTo>
                    <a:pt x="3495" y="1213"/>
                  </a:lnTo>
                  <a:cubicBezTo>
                    <a:pt x="3442" y="1260"/>
                    <a:pt x="3422" y="1306"/>
                    <a:pt x="3422" y="1372"/>
                  </a:cubicBezTo>
                  <a:cubicBezTo>
                    <a:pt x="3422" y="1411"/>
                    <a:pt x="3442" y="1431"/>
                    <a:pt x="3435" y="1471"/>
                  </a:cubicBezTo>
                  <a:lnTo>
                    <a:pt x="3435" y="1471"/>
                  </a:lnTo>
                  <a:cubicBezTo>
                    <a:pt x="3429" y="1497"/>
                    <a:pt x="3409" y="1510"/>
                    <a:pt x="3389" y="1537"/>
                  </a:cubicBezTo>
                  <a:cubicBezTo>
                    <a:pt x="3369" y="1563"/>
                    <a:pt x="3369" y="1583"/>
                    <a:pt x="3343" y="1603"/>
                  </a:cubicBezTo>
                  <a:cubicBezTo>
                    <a:pt x="3323" y="1609"/>
                    <a:pt x="3317" y="1616"/>
                    <a:pt x="3297" y="1622"/>
                  </a:cubicBezTo>
                  <a:cubicBezTo>
                    <a:pt x="3277" y="1636"/>
                    <a:pt x="3270" y="1649"/>
                    <a:pt x="3244" y="1662"/>
                  </a:cubicBezTo>
                  <a:cubicBezTo>
                    <a:pt x="3224" y="1669"/>
                    <a:pt x="3211" y="1662"/>
                    <a:pt x="3191" y="1675"/>
                  </a:cubicBezTo>
                  <a:cubicBezTo>
                    <a:pt x="3152" y="1688"/>
                    <a:pt x="3145" y="1721"/>
                    <a:pt x="3132" y="1761"/>
                  </a:cubicBezTo>
                  <a:cubicBezTo>
                    <a:pt x="3112" y="1807"/>
                    <a:pt x="3105" y="1833"/>
                    <a:pt x="3086" y="1880"/>
                  </a:cubicBezTo>
                  <a:cubicBezTo>
                    <a:pt x="3079" y="1893"/>
                    <a:pt x="3073" y="1899"/>
                    <a:pt x="3066" y="1906"/>
                  </a:cubicBezTo>
                  <a:cubicBezTo>
                    <a:pt x="3053" y="1926"/>
                    <a:pt x="3053" y="1932"/>
                    <a:pt x="3039" y="1952"/>
                  </a:cubicBezTo>
                  <a:cubicBezTo>
                    <a:pt x="3006" y="1978"/>
                    <a:pt x="2974" y="1992"/>
                    <a:pt x="2954" y="2025"/>
                  </a:cubicBezTo>
                  <a:cubicBezTo>
                    <a:pt x="2914" y="2091"/>
                    <a:pt x="2927" y="2137"/>
                    <a:pt x="2921" y="2209"/>
                  </a:cubicBezTo>
                  <a:cubicBezTo>
                    <a:pt x="2901" y="2321"/>
                    <a:pt x="2782" y="2335"/>
                    <a:pt x="2736" y="2434"/>
                  </a:cubicBezTo>
                  <a:cubicBezTo>
                    <a:pt x="2696" y="2506"/>
                    <a:pt x="2670" y="2552"/>
                    <a:pt x="2598" y="2585"/>
                  </a:cubicBezTo>
                  <a:cubicBezTo>
                    <a:pt x="2538" y="2612"/>
                    <a:pt x="2492" y="2599"/>
                    <a:pt x="2433" y="2618"/>
                  </a:cubicBezTo>
                  <a:cubicBezTo>
                    <a:pt x="2360" y="2651"/>
                    <a:pt x="2327" y="2691"/>
                    <a:pt x="2281" y="2750"/>
                  </a:cubicBezTo>
                  <a:cubicBezTo>
                    <a:pt x="2215" y="2823"/>
                    <a:pt x="2156" y="2843"/>
                    <a:pt x="2077" y="2895"/>
                  </a:cubicBezTo>
                  <a:cubicBezTo>
                    <a:pt x="2030" y="2922"/>
                    <a:pt x="2030" y="2968"/>
                    <a:pt x="2024" y="3021"/>
                  </a:cubicBezTo>
                  <a:cubicBezTo>
                    <a:pt x="2017" y="3060"/>
                    <a:pt x="2005" y="3080"/>
                    <a:pt x="1992" y="3120"/>
                  </a:cubicBezTo>
                  <a:cubicBezTo>
                    <a:pt x="1959" y="3186"/>
                    <a:pt x="1906" y="3192"/>
                    <a:pt x="1853" y="3245"/>
                  </a:cubicBezTo>
                  <a:cubicBezTo>
                    <a:pt x="1827" y="3278"/>
                    <a:pt x="1833" y="3304"/>
                    <a:pt x="1807" y="3337"/>
                  </a:cubicBezTo>
                  <a:cubicBezTo>
                    <a:pt x="1761" y="3384"/>
                    <a:pt x="1721" y="3397"/>
                    <a:pt x="1702" y="3456"/>
                  </a:cubicBezTo>
                  <a:cubicBezTo>
                    <a:pt x="1695" y="3496"/>
                    <a:pt x="1688" y="3509"/>
                    <a:pt x="1682" y="3548"/>
                  </a:cubicBezTo>
                  <a:lnTo>
                    <a:pt x="1682" y="3548"/>
                  </a:lnTo>
                  <a:cubicBezTo>
                    <a:pt x="1655" y="3509"/>
                    <a:pt x="1629" y="3496"/>
                    <a:pt x="1616" y="3463"/>
                  </a:cubicBezTo>
                  <a:cubicBezTo>
                    <a:pt x="1596" y="3416"/>
                    <a:pt x="1563" y="3377"/>
                    <a:pt x="1510" y="3377"/>
                  </a:cubicBezTo>
                  <a:cubicBezTo>
                    <a:pt x="1484" y="3377"/>
                    <a:pt x="1477" y="3397"/>
                    <a:pt x="1451" y="3403"/>
                  </a:cubicBezTo>
                  <a:cubicBezTo>
                    <a:pt x="1431" y="3410"/>
                    <a:pt x="1418" y="3410"/>
                    <a:pt x="1392" y="3410"/>
                  </a:cubicBezTo>
                  <a:cubicBezTo>
                    <a:pt x="1312" y="3410"/>
                    <a:pt x="1266" y="3416"/>
                    <a:pt x="1200" y="3377"/>
                  </a:cubicBezTo>
                  <a:cubicBezTo>
                    <a:pt x="1114" y="3324"/>
                    <a:pt x="1101" y="3252"/>
                    <a:pt x="1075" y="3153"/>
                  </a:cubicBezTo>
                  <a:cubicBezTo>
                    <a:pt x="1068" y="3139"/>
                    <a:pt x="1068" y="3126"/>
                    <a:pt x="1068" y="3113"/>
                  </a:cubicBezTo>
                  <a:cubicBezTo>
                    <a:pt x="1068" y="3080"/>
                    <a:pt x="1081" y="3067"/>
                    <a:pt x="1081" y="3034"/>
                  </a:cubicBezTo>
                  <a:cubicBezTo>
                    <a:pt x="1081" y="3001"/>
                    <a:pt x="1081" y="2974"/>
                    <a:pt x="1075" y="2942"/>
                  </a:cubicBezTo>
                  <a:cubicBezTo>
                    <a:pt x="1062" y="2909"/>
                    <a:pt x="1029" y="2902"/>
                    <a:pt x="1029" y="2862"/>
                  </a:cubicBezTo>
                  <a:cubicBezTo>
                    <a:pt x="1029" y="2803"/>
                    <a:pt x="1081" y="2777"/>
                    <a:pt x="1081" y="2717"/>
                  </a:cubicBezTo>
                  <a:cubicBezTo>
                    <a:pt x="1081" y="2658"/>
                    <a:pt x="1081" y="2618"/>
                    <a:pt x="1055" y="2566"/>
                  </a:cubicBezTo>
                  <a:cubicBezTo>
                    <a:pt x="1029" y="2526"/>
                    <a:pt x="996" y="2519"/>
                    <a:pt x="956" y="2506"/>
                  </a:cubicBezTo>
                  <a:cubicBezTo>
                    <a:pt x="910" y="2487"/>
                    <a:pt x="877" y="2473"/>
                    <a:pt x="824" y="2473"/>
                  </a:cubicBezTo>
                  <a:cubicBezTo>
                    <a:pt x="758" y="2473"/>
                    <a:pt x="719" y="2493"/>
                    <a:pt x="653" y="2500"/>
                  </a:cubicBezTo>
                  <a:cubicBezTo>
                    <a:pt x="626" y="2506"/>
                    <a:pt x="620" y="2519"/>
                    <a:pt x="593" y="2519"/>
                  </a:cubicBezTo>
                  <a:cubicBezTo>
                    <a:pt x="547" y="2519"/>
                    <a:pt x="534" y="2480"/>
                    <a:pt x="488" y="2473"/>
                  </a:cubicBezTo>
                  <a:cubicBezTo>
                    <a:pt x="422" y="2453"/>
                    <a:pt x="382" y="2447"/>
                    <a:pt x="316" y="2420"/>
                  </a:cubicBezTo>
                  <a:cubicBezTo>
                    <a:pt x="270" y="2407"/>
                    <a:pt x="250" y="2388"/>
                    <a:pt x="198" y="2388"/>
                  </a:cubicBezTo>
                  <a:cubicBezTo>
                    <a:pt x="151" y="2388"/>
                    <a:pt x="99" y="2394"/>
                    <a:pt x="46" y="2394"/>
                  </a:cubicBezTo>
                  <a:cubicBezTo>
                    <a:pt x="39" y="2361"/>
                    <a:pt x="26" y="2348"/>
                    <a:pt x="20" y="2315"/>
                  </a:cubicBezTo>
                  <a:cubicBezTo>
                    <a:pt x="13" y="2302"/>
                    <a:pt x="0" y="2302"/>
                    <a:pt x="0" y="2289"/>
                  </a:cubicBezTo>
                  <a:cubicBezTo>
                    <a:pt x="0" y="2269"/>
                    <a:pt x="13" y="2262"/>
                    <a:pt x="20" y="2242"/>
                  </a:cubicBezTo>
                  <a:cubicBezTo>
                    <a:pt x="39" y="2170"/>
                    <a:pt x="59" y="2137"/>
                    <a:pt x="79" y="2064"/>
                  </a:cubicBezTo>
                  <a:cubicBezTo>
                    <a:pt x="92" y="2031"/>
                    <a:pt x="85" y="2012"/>
                    <a:pt x="92" y="1972"/>
                  </a:cubicBezTo>
                  <a:cubicBezTo>
                    <a:pt x="92" y="1926"/>
                    <a:pt x="105" y="1899"/>
                    <a:pt x="105" y="1860"/>
                  </a:cubicBezTo>
                  <a:cubicBezTo>
                    <a:pt x="105" y="1840"/>
                    <a:pt x="105" y="1833"/>
                    <a:pt x="105" y="1814"/>
                  </a:cubicBezTo>
                  <a:cubicBezTo>
                    <a:pt x="105" y="1801"/>
                    <a:pt x="99" y="1787"/>
                    <a:pt x="99" y="1767"/>
                  </a:cubicBezTo>
                  <a:cubicBezTo>
                    <a:pt x="99" y="1748"/>
                    <a:pt x="99" y="1735"/>
                    <a:pt x="99" y="1715"/>
                  </a:cubicBezTo>
                  <a:cubicBezTo>
                    <a:pt x="99" y="1682"/>
                    <a:pt x="99" y="1662"/>
                    <a:pt x="85" y="1636"/>
                  </a:cubicBezTo>
                  <a:cubicBezTo>
                    <a:pt x="79" y="1616"/>
                    <a:pt x="66" y="1616"/>
                    <a:pt x="53" y="1603"/>
                  </a:cubicBezTo>
                  <a:cubicBezTo>
                    <a:pt x="39" y="1590"/>
                    <a:pt x="33" y="1570"/>
                    <a:pt x="33" y="1550"/>
                  </a:cubicBezTo>
                  <a:cubicBezTo>
                    <a:pt x="33" y="1517"/>
                    <a:pt x="33" y="1504"/>
                    <a:pt x="33" y="1471"/>
                  </a:cubicBezTo>
                  <a:cubicBezTo>
                    <a:pt x="33" y="1451"/>
                    <a:pt x="13" y="1444"/>
                    <a:pt x="6" y="1424"/>
                  </a:cubicBezTo>
                  <a:cubicBezTo>
                    <a:pt x="6" y="1418"/>
                    <a:pt x="6" y="1418"/>
                    <a:pt x="6" y="1411"/>
                  </a:cubicBezTo>
                  <a:lnTo>
                    <a:pt x="6" y="1411"/>
                  </a:lnTo>
                  <a:cubicBezTo>
                    <a:pt x="46" y="1398"/>
                    <a:pt x="72" y="1398"/>
                    <a:pt x="105" y="1372"/>
                  </a:cubicBezTo>
                  <a:cubicBezTo>
                    <a:pt x="138" y="1339"/>
                    <a:pt x="138" y="1306"/>
                    <a:pt x="138" y="1260"/>
                  </a:cubicBezTo>
                  <a:cubicBezTo>
                    <a:pt x="138" y="1240"/>
                    <a:pt x="112" y="1240"/>
                    <a:pt x="92" y="1227"/>
                  </a:cubicBezTo>
                  <a:cubicBezTo>
                    <a:pt x="59" y="1200"/>
                    <a:pt x="39" y="1174"/>
                    <a:pt x="39" y="1134"/>
                  </a:cubicBezTo>
                  <a:cubicBezTo>
                    <a:pt x="39" y="1062"/>
                    <a:pt x="79" y="1029"/>
                    <a:pt x="119" y="976"/>
                  </a:cubicBezTo>
                  <a:cubicBezTo>
                    <a:pt x="151" y="943"/>
                    <a:pt x="151" y="910"/>
                    <a:pt x="165" y="864"/>
                  </a:cubicBezTo>
                  <a:cubicBezTo>
                    <a:pt x="184" y="791"/>
                    <a:pt x="211" y="752"/>
                    <a:pt x="231" y="673"/>
                  </a:cubicBezTo>
                  <a:cubicBezTo>
                    <a:pt x="244" y="587"/>
                    <a:pt x="257" y="541"/>
                    <a:pt x="277" y="455"/>
                  </a:cubicBezTo>
                  <a:cubicBezTo>
                    <a:pt x="283" y="429"/>
                    <a:pt x="290" y="415"/>
                    <a:pt x="303" y="389"/>
                  </a:cubicBezTo>
                  <a:cubicBezTo>
                    <a:pt x="310" y="369"/>
                    <a:pt x="330" y="369"/>
                    <a:pt x="330" y="350"/>
                  </a:cubicBezTo>
                  <a:cubicBezTo>
                    <a:pt x="330" y="257"/>
                    <a:pt x="270" y="211"/>
                    <a:pt x="237" y="125"/>
                  </a:cubicBezTo>
                  <a:cubicBezTo>
                    <a:pt x="231" y="112"/>
                    <a:pt x="224" y="99"/>
                    <a:pt x="217" y="86"/>
                  </a:cubicBezTo>
                  <a:lnTo>
                    <a:pt x="217" y="86"/>
                  </a:lnTo>
                  <a:cubicBezTo>
                    <a:pt x="237" y="86"/>
                    <a:pt x="250" y="72"/>
                    <a:pt x="270" y="72"/>
                  </a:cubicBezTo>
                  <a:cubicBezTo>
                    <a:pt x="290" y="72"/>
                    <a:pt x="303" y="99"/>
                    <a:pt x="310" y="119"/>
                  </a:cubicBezTo>
                  <a:cubicBezTo>
                    <a:pt x="336" y="165"/>
                    <a:pt x="349" y="191"/>
                    <a:pt x="389" y="224"/>
                  </a:cubicBezTo>
                  <a:cubicBezTo>
                    <a:pt x="435" y="264"/>
                    <a:pt x="475" y="270"/>
                    <a:pt x="534" y="270"/>
                  </a:cubicBezTo>
                  <a:cubicBezTo>
                    <a:pt x="587" y="270"/>
                    <a:pt x="600" y="218"/>
                    <a:pt x="646" y="204"/>
                  </a:cubicBezTo>
                  <a:cubicBezTo>
                    <a:pt x="699" y="191"/>
                    <a:pt x="745" y="204"/>
                    <a:pt x="791" y="165"/>
                  </a:cubicBezTo>
                  <a:cubicBezTo>
                    <a:pt x="818" y="152"/>
                    <a:pt x="804" y="125"/>
                    <a:pt x="824" y="105"/>
                  </a:cubicBezTo>
                  <a:cubicBezTo>
                    <a:pt x="851" y="72"/>
                    <a:pt x="890" y="86"/>
                    <a:pt x="930" y="66"/>
                  </a:cubicBezTo>
                  <a:cubicBezTo>
                    <a:pt x="989" y="39"/>
                    <a:pt x="1022" y="20"/>
                    <a:pt x="1088" y="20"/>
                  </a:cubicBezTo>
                  <a:cubicBezTo>
                    <a:pt x="1101" y="20"/>
                    <a:pt x="1095" y="39"/>
                    <a:pt x="1101" y="46"/>
                  </a:cubicBezTo>
                  <a:cubicBezTo>
                    <a:pt x="1108" y="59"/>
                    <a:pt x="1121" y="66"/>
                    <a:pt x="1128" y="79"/>
                  </a:cubicBezTo>
                  <a:cubicBezTo>
                    <a:pt x="1187" y="119"/>
                    <a:pt x="1233" y="152"/>
                    <a:pt x="1306" y="152"/>
                  </a:cubicBezTo>
                  <a:cubicBezTo>
                    <a:pt x="1332" y="152"/>
                    <a:pt x="1352" y="152"/>
                    <a:pt x="1378" y="152"/>
                  </a:cubicBezTo>
                  <a:cubicBezTo>
                    <a:pt x="1451" y="152"/>
                    <a:pt x="1444" y="39"/>
                    <a:pt x="1517" y="13"/>
                  </a:cubicBezTo>
                  <a:cubicBezTo>
                    <a:pt x="1556" y="0"/>
                    <a:pt x="1583" y="13"/>
                    <a:pt x="1622" y="13"/>
                  </a:cubicBezTo>
                  <a:cubicBezTo>
                    <a:pt x="1649" y="13"/>
                    <a:pt x="1662" y="7"/>
                    <a:pt x="1688" y="7"/>
                  </a:cubicBezTo>
                  <a:cubicBezTo>
                    <a:pt x="1754" y="7"/>
                    <a:pt x="1787" y="7"/>
                    <a:pt x="1853" y="7"/>
                  </a:cubicBezTo>
                  <a:cubicBezTo>
                    <a:pt x="1866" y="53"/>
                    <a:pt x="1913" y="79"/>
                    <a:pt x="1959" y="79"/>
                  </a:cubicBezTo>
                  <a:cubicBezTo>
                    <a:pt x="2063" y="79"/>
                    <a:pt x="2116" y="46"/>
                    <a:pt x="2215" y="46"/>
                  </a:cubicBezTo>
                  <a:cubicBezTo>
                    <a:pt x="2248" y="46"/>
                    <a:pt x="2281" y="39"/>
                    <a:pt x="2294" y="72"/>
                  </a:cubicBezTo>
                  <a:cubicBezTo>
                    <a:pt x="2307" y="99"/>
                    <a:pt x="2294" y="132"/>
                    <a:pt x="2320" y="158"/>
                  </a:cubicBezTo>
                  <a:cubicBezTo>
                    <a:pt x="2334" y="178"/>
                    <a:pt x="2353" y="171"/>
                    <a:pt x="2373" y="184"/>
                  </a:cubicBezTo>
                  <a:cubicBezTo>
                    <a:pt x="2413" y="198"/>
                    <a:pt x="2426" y="224"/>
                    <a:pt x="2466" y="224"/>
                  </a:cubicBezTo>
                  <a:lnTo>
                    <a:pt x="2466" y="224"/>
                  </a:lnTo>
                  <a:cubicBezTo>
                    <a:pt x="2459" y="270"/>
                    <a:pt x="2459" y="316"/>
                    <a:pt x="2452" y="363"/>
                  </a:cubicBezTo>
                  <a:cubicBezTo>
                    <a:pt x="2452" y="409"/>
                    <a:pt x="2433" y="435"/>
                    <a:pt x="2433" y="475"/>
                  </a:cubicBezTo>
                  <a:cubicBezTo>
                    <a:pt x="2433" y="488"/>
                    <a:pt x="2433" y="495"/>
                    <a:pt x="2433" y="508"/>
                  </a:cubicBezTo>
                  <a:cubicBezTo>
                    <a:pt x="2466" y="514"/>
                    <a:pt x="2492" y="508"/>
                    <a:pt x="2525" y="521"/>
                  </a:cubicBezTo>
                  <a:cubicBezTo>
                    <a:pt x="2584" y="541"/>
                    <a:pt x="2604" y="574"/>
                    <a:pt x="2644" y="620"/>
                  </a:cubicBezTo>
                  <a:cubicBezTo>
                    <a:pt x="2670" y="653"/>
                    <a:pt x="2696" y="666"/>
                    <a:pt x="2736" y="693"/>
                  </a:cubicBezTo>
                  <a:cubicBezTo>
                    <a:pt x="2822" y="758"/>
                    <a:pt x="2861" y="805"/>
                    <a:pt x="2954" y="864"/>
                  </a:cubicBezTo>
                  <a:cubicBezTo>
                    <a:pt x="3020" y="904"/>
                    <a:pt x="3046" y="930"/>
                    <a:pt x="3112" y="963"/>
                  </a:cubicBezTo>
                  <a:cubicBezTo>
                    <a:pt x="3165" y="996"/>
                    <a:pt x="3211" y="1002"/>
                    <a:pt x="3244" y="1055"/>
                  </a:cubicBezTo>
                  <a:cubicBezTo>
                    <a:pt x="3284" y="1128"/>
                    <a:pt x="3343" y="1141"/>
                    <a:pt x="3422" y="1174"/>
                  </a:cubicBezTo>
                  <a:cubicBezTo>
                    <a:pt x="3448" y="1187"/>
                    <a:pt x="3468" y="1194"/>
                    <a:pt x="3495" y="1213"/>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182" name="Freeform 44"/>
            <p:cNvSpPr>
              <a:spLocks noChangeArrowheads="1"/>
            </p:cNvSpPr>
            <p:nvPr/>
          </p:nvSpPr>
          <p:spPr bwMode="auto">
            <a:xfrm>
              <a:off x="6150369" y="9329732"/>
              <a:ext cx="1268330" cy="1212850"/>
            </a:xfrm>
            <a:custGeom>
              <a:avLst/>
              <a:gdLst>
                <a:gd name="T0" fmla="*/ 1827 w 3522"/>
                <a:gd name="T1" fmla="*/ 39 h 3371"/>
                <a:gd name="T2" fmla="*/ 2142 w 3522"/>
                <a:gd name="T3" fmla="*/ 0 h 3371"/>
                <a:gd name="T4" fmla="*/ 2525 w 3522"/>
                <a:gd name="T5" fmla="*/ 79 h 3371"/>
                <a:gd name="T6" fmla="*/ 2743 w 3522"/>
                <a:gd name="T7" fmla="*/ 197 h 3371"/>
                <a:gd name="T8" fmla="*/ 3152 w 3522"/>
                <a:gd name="T9" fmla="*/ 652 h 3371"/>
                <a:gd name="T10" fmla="*/ 3382 w 3522"/>
                <a:gd name="T11" fmla="*/ 850 h 3371"/>
                <a:gd name="T12" fmla="*/ 3330 w 3522"/>
                <a:gd name="T13" fmla="*/ 1127 h 3371"/>
                <a:gd name="T14" fmla="*/ 3521 w 3522"/>
                <a:gd name="T15" fmla="*/ 1233 h 3371"/>
                <a:gd name="T16" fmla="*/ 3323 w 3522"/>
                <a:gd name="T17" fmla="*/ 1457 h 3371"/>
                <a:gd name="T18" fmla="*/ 2921 w 3522"/>
                <a:gd name="T19" fmla="*/ 2156 h 3371"/>
                <a:gd name="T20" fmla="*/ 2307 w 3522"/>
                <a:gd name="T21" fmla="*/ 2585 h 3371"/>
                <a:gd name="T22" fmla="*/ 2307 w 3522"/>
                <a:gd name="T23" fmla="*/ 2413 h 3371"/>
                <a:gd name="T24" fmla="*/ 2558 w 3522"/>
                <a:gd name="T25" fmla="*/ 2347 h 3371"/>
                <a:gd name="T26" fmla="*/ 2690 w 3522"/>
                <a:gd name="T27" fmla="*/ 2209 h 3371"/>
                <a:gd name="T28" fmla="*/ 2835 w 3522"/>
                <a:gd name="T29" fmla="*/ 2044 h 3371"/>
                <a:gd name="T30" fmla="*/ 2980 w 3522"/>
                <a:gd name="T31" fmla="*/ 1827 h 3371"/>
                <a:gd name="T32" fmla="*/ 3059 w 3522"/>
                <a:gd name="T33" fmla="*/ 1714 h 3371"/>
                <a:gd name="T34" fmla="*/ 3020 w 3522"/>
                <a:gd name="T35" fmla="*/ 1688 h 3371"/>
                <a:gd name="T36" fmla="*/ 2756 w 3522"/>
                <a:gd name="T37" fmla="*/ 1596 h 3371"/>
                <a:gd name="T38" fmla="*/ 2703 w 3522"/>
                <a:gd name="T39" fmla="*/ 1787 h 3371"/>
                <a:gd name="T40" fmla="*/ 2558 w 3522"/>
                <a:gd name="T41" fmla="*/ 2117 h 3371"/>
                <a:gd name="T42" fmla="*/ 2202 w 3522"/>
                <a:gd name="T43" fmla="*/ 2413 h 3371"/>
                <a:gd name="T44" fmla="*/ 2195 w 3522"/>
                <a:gd name="T45" fmla="*/ 2724 h 3371"/>
                <a:gd name="T46" fmla="*/ 2024 w 3522"/>
                <a:gd name="T47" fmla="*/ 3126 h 3371"/>
                <a:gd name="T48" fmla="*/ 1695 w 3522"/>
                <a:gd name="T49" fmla="*/ 3370 h 3371"/>
                <a:gd name="T50" fmla="*/ 1642 w 3522"/>
                <a:gd name="T51" fmla="*/ 3146 h 3371"/>
                <a:gd name="T52" fmla="*/ 1682 w 3522"/>
                <a:gd name="T53" fmla="*/ 3034 h 3371"/>
                <a:gd name="T54" fmla="*/ 1721 w 3522"/>
                <a:gd name="T55" fmla="*/ 2987 h 3371"/>
                <a:gd name="T56" fmla="*/ 1767 w 3522"/>
                <a:gd name="T57" fmla="*/ 2935 h 3371"/>
                <a:gd name="T58" fmla="*/ 1774 w 3522"/>
                <a:gd name="T59" fmla="*/ 2915 h 3371"/>
                <a:gd name="T60" fmla="*/ 1668 w 3522"/>
                <a:gd name="T61" fmla="*/ 2710 h 3371"/>
                <a:gd name="T62" fmla="*/ 1286 w 3522"/>
                <a:gd name="T63" fmla="*/ 2334 h 3371"/>
                <a:gd name="T64" fmla="*/ 1042 w 3522"/>
                <a:gd name="T65" fmla="*/ 2156 h 3371"/>
                <a:gd name="T66" fmla="*/ 910 w 3522"/>
                <a:gd name="T67" fmla="*/ 2011 h 3371"/>
                <a:gd name="T68" fmla="*/ 626 w 3522"/>
                <a:gd name="T69" fmla="*/ 1932 h 3371"/>
                <a:gd name="T70" fmla="*/ 415 w 3522"/>
                <a:gd name="T71" fmla="*/ 1602 h 3371"/>
                <a:gd name="T72" fmla="*/ 151 w 3522"/>
                <a:gd name="T73" fmla="*/ 1523 h 3371"/>
                <a:gd name="T74" fmla="*/ 0 w 3522"/>
                <a:gd name="T75" fmla="*/ 1444 h 3371"/>
                <a:gd name="T76" fmla="*/ 204 w 3522"/>
                <a:gd name="T77" fmla="*/ 1206 h 3371"/>
                <a:gd name="T78" fmla="*/ 462 w 3522"/>
                <a:gd name="T79" fmla="*/ 1015 h 3371"/>
                <a:gd name="T80" fmla="*/ 679 w 3522"/>
                <a:gd name="T81" fmla="*/ 811 h 3371"/>
                <a:gd name="T82" fmla="*/ 778 w 3522"/>
                <a:gd name="T83" fmla="*/ 633 h 3371"/>
                <a:gd name="T84" fmla="*/ 917 w 3522"/>
                <a:gd name="T85" fmla="*/ 633 h 3371"/>
                <a:gd name="T86" fmla="*/ 969 w 3522"/>
                <a:gd name="T87" fmla="*/ 468 h 3371"/>
                <a:gd name="T88" fmla="*/ 1207 w 3522"/>
                <a:gd name="T89" fmla="*/ 283 h 3371"/>
                <a:gd name="T90" fmla="*/ 1418 w 3522"/>
                <a:gd name="T91" fmla="*/ 98 h 3371"/>
                <a:gd name="T92" fmla="*/ 1622 w 3522"/>
                <a:gd name="T93" fmla="*/ 26 h 3371"/>
                <a:gd name="T94" fmla="*/ 1728 w 3522"/>
                <a:gd name="T95" fmla="*/ 19 h 3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522" h="3371">
                  <a:moveTo>
                    <a:pt x="1735" y="13"/>
                  </a:moveTo>
                  <a:lnTo>
                    <a:pt x="1735" y="13"/>
                  </a:lnTo>
                  <a:cubicBezTo>
                    <a:pt x="1767" y="13"/>
                    <a:pt x="1794" y="39"/>
                    <a:pt x="1827" y="39"/>
                  </a:cubicBezTo>
                  <a:cubicBezTo>
                    <a:pt x="1873" y="39"/>
                    <a:pt x="1893" y="13"/>
                    <a:pt x="1939" y="13"/>
                  </a:cubicBezTo>
                  <a:cubicBezTo>
                    <a:pt x="1979" y="13"/>
                    <a:pt x="1992" y="52"/>
                    <a:pt x="2030" y="52"/>
                  </a:cubicBezTo>
                  <a:cubicBezTo>
                    <a:pt x="2077" y="52"/>
                    <a:pt x="2096" y="0"/>
                    <a:pt x="2142" y="0"/>
                  </a:cubicBezTo>
                  <a:cubicBezTo>
                    <a:pt x="2182" y="0"/>
                    <a:pt x="2195" y="52"/>
                    <a:pt x="2235" y="52"/>
                  </a:cubicBezTo>
                  <a:cubicBezTo>
                    <a:pt x="2281" y="52"/>
                    <a:pt x="2307" y="52"/>
                    <a:pt x="2353" y="52"/>
                  </a:cubicBezTo>
                  <a:cubicBezTo>
                    <a:pt x="2419" y="52"/>
                    <a:pt x="2459" y="65"/>
                    <a:pt x="2525" y="79"/>
                  </a:cubicBezTo>
                  <a:cubicBezTo>
                    <a:pt x="2551" y="85"/>
                    <a:pt x="2584" y="85"/>
                    <a:pt x="2591" y="112"/>
                  </a:cubicBezTo>
                  <a:cubicBezTo>
                    <a:pt x="2598" y="138"/>
                    <a:pt x="2591" y="178"/>
                    <a:pt x="2617" y="184"/>
                  </a:cubicBezTo>
                  <a:cubicBezTo>
                    <a:pt x="2663" y="197"/>
                    <a:pt x="2696" y="178"/>
                    <a:pt x="2743" y="197"/>
                  </a:cubicBezTo>
                  <a:cubicBezTo>
                    <a:pt x="2769" y="204"/>
                    <a:pt x="2776" y="217"/>
                    <a:pt x="2795" y="237"/>
                  </a:cubicBezTo>
                  <a:cubicBezTo>
                    <a:pt x="2848" y="290"/>
                    <a:pt x="2881" y="316"/>
                    <a:pt x="2907" y="382"/>
                  </a:cubicBezTo>
                  <a:cubicBezTo>
                    <a:pt x="2960" y="514"/>
                    <a:pt x="3092" y="520"/>
                    <a:pt x="3152" y="652"/>
                  </a:cubicBezTo>
                  <a:cubicBezTo>
                    <a:pt x="3165" y="679"/>
                    <a:pt x="3178" y="712"/>
                    <a:pt x="3211" y="718"/>
                  </a:cubicBezTo>
                  <a:cubicBezTo>
                    <a:pt x="3250" y="738"/>
                    <a:pt x="3277" y="725"/>
                    <a:pt x="3317" y="738"/>
                  </a:cubicBezTo>
                  <a:cubicBezTo>
                    <a:pt x="3363" y="758"/>
                    <a:pt x="3382" y="804"/>
                    <a:pt x="3382" y="850"/>
                  </a:cubicBezTo>
                  <a:cubicBezTo>
                    <a:pt x="3382" y="903"/>
                    <a:pt x="3382" y="930"/>
                    <a:pt x="3382" y="976"/>
                  </a:cubicBezTo>
                  <a:cubicBezTo>
                    <a:pt x="3382" y="989"/>
                    <a:pt x="3389" y="995"/>
                    <a:pt x="3389" y="1009"/>
                  </a:cubicBezTo>
                  <a:cubicBezTo>
                    <a:pt x="3389" y="1061"/>
                    <a:pt x="3349" y="1081"/>
                    <a:pt x="3330" y="1127"/>
                  </a:cubicBezTo>
                  <a:cubicBezTo>
                    <a:pt x="3317" y="1154"/>
                    <a:pt x="3317" y="1174"/>
                    <a:pt x="3303" y="1193"/>
                  </a:cubicBezTo>
                  <a:cubicBezTo>
                    <a:pt x="3343" y="1200"/>
                    <a:pt x="3363" y="1193"/>
                    <a:pt x="3396" y="1193"/>
                  </a:cubicBezTo>
                  <a:cubicBezTo>
                    <a:pt x="3442" y="1193"/>
                    <a:pt x="3475" y="1206"/>
                    <a:pt x="3521" y="1233"/>
                  </a:cubicBezTo>
                  <a:lnTo>
                    <a:pt x="3521" y="1233"/>
                  </a:lnTo>
                  <a:cubicBezTo>
                    <a:pt x="3501" y="1259"/>
                    <a:pt x="3481" y="1292"/>
                    <a:pt x="3448" y="1325"/>
                  </a:cubicBezTo>
                  <a:cubicBezTo>
                    <a:pt x="3402" y="1378"/>
                    <a:pt x="3376" y="1411"/>
                    <a:pt x="3323" y="1457"/>
                  </a:cubicBezTo>
                  <a:cubicBezTo>
                    <a:pt x="3303" y="1484"/>
                    <a:pt x="3277" y="1497"/>
                    <a:pt x="3264" y="1523"/>
                  </a:cubicBezTo>
                  <a:cubicBezTo>
                    <a:pt x="3204" y="1629"/>
                    <a:pt x="3178" y="1695"/>
                    <a:pt x="3145" y="1813"/>
                  </a:cubicBezTo>
                  <a:cubicBezTo>
                    <a:pt x="3099" y="1965"/>
                    <a:pt x="3033" y="2044"/>
                    <a:pt x="2921" y="2156"/>
                  </a:cubicBezTo>
                  <a:cubicBezTo>
                    <a:pt x="2875" y="2202"/>
                    <a:pt x="2842" y="2229"/>
                    <a:pt x="2782" y="2268"/>
                  </a:cubicBezTo>
                  <a:cubicBezTo>
                    <a:pt x="2663" y="2354"/>
                    <a:pt x="2598" y="2407"/>
                    <a:pt x="2479" y="2486"/>
                  </a:cubicBezTo>
                  <a:cubicBezTo>
                    <a:pt x="2413" y="2526"/>
                    <a:pt x="2360" y="2526"/>
                    <a:pt x="2307" y="2585"/>
                  </a:cubicBezTo>
                  <a:lnTo>
                    <a:pt x="2307" y="2585"/>
                  </a:lnTo>
                  <a:cubicBezTo>
                    <a:pt x="2307" y="2413"/>
                    <a:pt x="2307" y="2413"/>
                    <a:pt x="2307" y="2413"/>
                  </a:cubicBezTo>
                  <a:lnTo>
                    <a:pt x="2307" y="2413"/>
                  </a:lnTo>
                  <a:cubicBezTo>
                    <a:pt x="2340" y="2433"/>
                    <a:pt x="2360" y="2446"/>
                    <a:pt x="2400" y="2446"/>
                  </a:cubicBezTo>
                  <a:cubicBezTo>
                    <a:pt x="2439" y="2440"/>
                    <a:pt x="2452" y="2400"/>
                    <a:pt x="2492" y="2381"/>
                  </a:cubicBezTo>
                  <a:cubicBezTo>
                    <a:pt x="2518" y="2367"/>
                    <a:pt x="2538" y="2361"/>
                    <a:pt x="2558" y="2347"/>
                  </a:cubicBezTo>
                  <a:cubicBezTo>
                    <a:pt x="2578" y="2341"/>
                    <a:pt x="2584" y="2314"/>
                    <a:pt x="2611" y="2308"/>
                  </a:cubicBezTo>
                  <a:cubicBezTo>
                    <a:pt x="2644" y="2295"/>
                    <a:pt x="2690" y="2288"/>
                    <a:pt x="2690" y="2255"/>
                  </a:cubicBezTo>
                  <a:cubicBezTo>
                    <a:pt x="2690" y="2235"/>
                    <a:pt x="2690" y="2222"/>
                    <a:pt x="2690" y="2209"/>
                  </a:cubicBezTo>
                  <a:cubicBezTo>
                    <a:pt x="2690" y="2169"/>
                    <a:pt x="2696" y="2143"/>
                    <a:pt x="2723" y="2117"/>
                  </a:cubicBezTo>
                  <a:cubicBezTo>
                    <a:pt x="2743" y="2090"/>
                    <a:pt x="2776" y="2117"/>
                    <a:pt x="2802" y="2103"/>
                  </a:cubicBezTo>
                  <a:cubicBezTo>
                    <a:pt x="2822" y="2084"/>
                    <a:pt x="2822" y="2064"/>
                    <a:pt x="2835" y="2044"/>
                  </a:cubicBezTo>
                  <a:cubicBezTo>
                    <a:pt x="2842" y="2024"/>
                    <a:pt x="2861" y="2011"/>
                    <a:pt x="2875" y="1998"/>
                  </a:cubicBezTo>
                  <a:cubicBezTo>
                    <a:pt x="2901" y="1958"/>
                    <a:pt x="2941" y="1952"/>
                    <a:pt x="2954" y="1906"/>
                  </a:cubicBezTo>
                  <a:cubicBezTo>
                    <a:pt x="2960" y="1873"/>
                    <a:pt x="2967" y="1853"/>
                    <a:pt x="2980" y="1827"/>
                  </a:cubicBezTo>
                  <a:cubicBezTo>
                    <a:pt x="2987" y="1800"/>
                    <a:pt x="2993" y="1767"/>
                    <a:pt x="3020" y="1767"/>
                  </a:cubicBezTo>
                  <a:cubicBezTo>
                    <a:pt x="3033" y="1767"/>
                    <a:pt x="3039" y="1774"/>
                    <a:pt x="3046" y="1774"/>
                  </a:cubicBezTo>
                  <a:cubicBezTo>
                    <a:pt x="3059" y="1754"/>
                    <a:pt x="3059" y="1741"/>
                    <a:pt x="3059" y="1714"/>
                  </a:cubicBezTo>
                  <a:cubicBezTo>
                    <a:pt x="3059" y="1701"/>
                    <a:pt x="3059" y="1688"/>
                    <a:pt x="3059" y="1675"/>
                  </a:cubicBezTo>
                  <a:cubicBezTo>
                    <a:pt x="3059" y="1675"/>
                    <a:pt x="3053" y="1668"/>
                    <a:pt x="3046" y="1668"/>
                  </a:cubicBezTo>
                  <a:cubicBezTo>
                    <a:pt x="3033" y="1668"/>
                    <a:pt x="3033" y="1681"/>
                    <a:pt x="3020" y="1688"/>
                  </a:cubicBezTo>
                  <a:cubicBezTo>
                    <a:pt x="2993" y="1695"/>
                    <a:pt x="2974" y="1701"/>
                    <a:pt x="2941" y="1701"/>
                  </a:cubicBezTo>
                  <a:cubicBezTo>
                    <a:pt x="2901" y="1701"/>
                    <a:pt x="2881" y="1681"/>
                    <a:pt x="2855" y="1655"/>
                  </a:cubicBezTo>
                  <a:cubicBezTo>
                    <a:pt x="2822" y="1622"/>
                    <a:pt x="2795" y="1622"/>
                    <a:pt x="2756" y="1596"/>
                  </a:cubicBezTo>
                  <a:cubicBezTo>
                    <a:pt x="2756" y="1615"/>
                    <a:pt x="2756" y="1629"/>
                    <a:pt x="2756" y="1648"/>
                  </a:cubicBezTo>
                  <a:cubicBezTo>
                    <a:pt x="2756" y="1675"/>
                    <a:pt x="2762" y="1695"/>
                    <a:pt x="2762" y="1721"/>
                  </a:cubicBezTo>
                  <a:cubicBezTo>
                    <a:pt x="2762" y="1760"/>
                    <a:pt x="2730" y="1760"/>
                    <a:pt x="2703" y="1787"/>
                  </a:cubicBezTo>
                  <a:cubicBezTo>
                    <a:pt x="2683" y="1813"/>
                    <a:pt x="2690" y="1833"/>
                    <a:pt x="2677" y="1859"/>
                  </a:cubicBezTo>
                  <a:cubicBezTo>
                    <a:pt x="2663" y="1886"/>
                    <a:pt x="2644" y="1892"/>
                    <a:pt x="2631" y="1912"/>
                  </a:cubicBezTo>
                  <a:cubicBezTo>
                    <a:pt x="2591" y="1985"/>
                    <a:pt x="2598" y="2044"/>
                    <a:pt x="2558" y="2117"/>
                  </a:cubicBezTo>
                  <a:cubicBezTo>
                    <a:pt x="2532" y="2169"/>
                    <a:pt x="2485" y="2169"/>
                    <a:pt x="2426" y="2196"/>
                  </a:cubicBezTo>
                  <a:cubicBezTo>
                    <a:pt x="2353" y="2229"/>
                    <a:pt x="2327" y="2275"/>
                    <a:pt x="2274" y="2328"/>
                  </a:cubicBezTo>
                  <a:cubicBezTo>
                    <a:pt x="2241" y="2354"/>
                    <a:pt x="2202" y="2367"/>
                    <a:pt x="2202" y="2413"/>
                  </a:cubicBezTo>
                  <a:cubicBezTo>
                    <a:pt x="2202" y="2440"/>
                    <a:pt x="2228" y="2453"/>
                    <a:pt x="2235" y="2480"/>
                  </a:cubicBezTo>
                  <a:cubicBezTo>
                    <a:pt x="2241" y="2539"/>
                    <a:pt x="2228" y="2592"/>
                    <a:pt x="2274" y="2631"/>
                  </a:cubicBezTo>
                  <a:cubicBezTo>
                    <a:pt x="2255" y="2677"/>
                    <a:pt x="2215" y="2684"/>
                    <a:pt x="2195" y="2724"/>
                  </a:cubicBezTo>
                  <a:cubicBezTo>
                    <a:pt x="2129" y="2842"/>
                    <a:pt x="2136" y="2935"/>
                    <a:pt x="2063" y="3047"/>
                  </a:cubicBezTo>
                  <a:cubicBezTo>
                    <a:pt x="2050" y="3066"/>
                    <a:pt x="2037" y="3080"/>
                    <a:pt x="2030" y="3099"/>
                  </a:cubicBezTo>
                  <a:cubicBezTo>
                    <a:pt x="2024" y="3106"/>
                    <a:pt x="2030" y="3119"/>
                    <a:pt x="2024" y="3126"/>
                  </a:cubicBezTo>
                  <a:cubicBezTo>
                    <a:pt x="1939" y="3198"/>
                    <a:pt x="1899" y="3251"/>
                    <a:pt x="1807" y="3297"/>
                  </a:cubicBezTo>
                  <a:cubicBezTo>
                    <a:pt x="1761" y="3317"/>
                    <a:pt x="1728" y="3337"/>
                    <a:pt x="1695" y="3370"/>
                  </a:cubicBezTo>
                  <a:lnTo>
                    <a:pt x="1695" y="3370"/>
                  </a:lnTo>
                  <a:cubicBezTo>
                    <a:pt x="1649" y="3245"/>
                    <a:pt x="1649" y="3245"/>
                    <a:pt x="1649" y="3245"/>
                  </a:cubicBezTo>
                  <a:cubicBezTo>
                    <a:pt x="1649" y="3225"/>
                    <a:pt x="1642" y="3205"/>
                    <a:pt x="1642" y="3185"/>
                  </a:cubicBezTo>
                  <a:cubicBezTo>
                    <a:pt x="1642" y="3172"/>
                    <a:pt x="1642" y="3159"/>
                    <a:pt x="1642" y="3146"/>
                  </a:cubicBezTo>
                  <a:cubicBezTo>
                    <a:pt x="1642" y="3132"/>
                    <a:pt x="1649" y="3126"/>
                    <a:pt x="1649" y="3113"/>
                  </a:cubicBezTo>
                  <a:cubicBezTo>
                    <a:pt x="1655" y="3086"/>
                    <a:pt x="1662" y="3073"/>
                    <a:pt x="1668" y="3053"/>
                  </a:cubicBezTo>
                  <a:cubicBezTo>
                    <a:pt x="1675" y="3047"/>
                    <a:pt x="1675" y="3040"/>
                    <a:pt x="1682" y="3034"/>
                  </a:cubicBezTo>
                  <a:cubicBezTo>
                    <a:pt x="1688" y="3020"/>
                    <a:pt x="1695" y="3014"/>
                    <a:pt x="1708" y="3000"/>
                  </a:cubicBezTo>
                  <a:cubicBezTo>
                    <a:pt x="1708" y="3000"/>
                    <a:pt x="1708" y="2994"/>
                    <a:pt x="1715" y="2994"/>
                  </a:cubicBezTo>
                  <a:cubicBezTo>
                    <a:pt x="1715" y="2987"/>
                    <a:pt x="1721" y="2987"/>
                    <a:pt x="1721" y="2987"/>
                  </a:cubicBezTo>
                  <a:cubicBezTo>
                    <a:pt x="1728" y="2981"/>
                    <a:pt x="1735" y="2981"/>
                    <a:pt x="1735" y="2974"/>
                  </a:cubicBezTo>
                  <a:cubicBezTo>
                    <a:pt x="1748" y="2961"/>
                    <a:pt x="1748" y="2954"/>
                    <a:pt x="1761" y="2941"/>
                  </a:cubicBezTo>
                  <a:cubicBezTo>
                    <a:pt x="1761" y="2935"/>
                    <a:pt x="1767" y="2935"/>
                    <a:pt x="1767" y="2935"/>
                  </a:cubicBezTo>
                  <a:cubicBezTo>
                    <a:pt x="1767" y="2928"/>
                    <a:pt x="1767" y="2928"/>
                    <a:pt x="1767" y="2928"/>
                  </a:cubicBezTo>
                  <a:lnTo>
                    <a:pt x="1767" y="2928"/>
                  </a:lnTo>
                  <a:cubicBezTo>
                    <a:pt x="1774" y="2921"/>
                    <a:pt x="1774" y="2921"/>
                    <a:pt x="1774" y="2915"/>
                  </a:cubicBezTo>
                  <a:cubicBezTo>
                    <a:pt x="1774" y="2908"/>
                    <a:pt x="1781" y="2902"/>
                    <a:pt x="1781" y="2888"/>
                  </a:cubicBezTo>
                  <a:cubicBezTo>
                    <a:pt x="1781" y="2869"/>
                    <a:pt x="1767" y="2855"/>
                    <a:pt x="1767" y="2836"/>
                  </a:cubicBezTo>
                  <a:cubicBezTo>
                    <a:pt x="1767" y="2776"/>
                    <a:pt x="1708" y="2756"/>
                    <a:pt x="1668" y="2710"/>
                  </a:cubicBezTo>
                  <a:cubicBezTo>
                    <a:pt x="1629" y="2664"/>
                    <a:pt x="1642" y="2598"/>
                    <a:pt x="1589" y="2565"/>
                  </a:cubicBezTo>
                  <a:cubicBezTo>
                    <a:pt x="1530" y="2532"/>
                    <a:pt x="1477" y="2532"/>
                    <a:pt x="1431" y="2480"/>
                  </a:cubicBezTo>
                  <a:cubicBezTo>
                    <a:pt x="1378" y="2420"/>
                    <a:pt x="1345" y="2387"/>
                    <a:pt x="1286" y="2334"/>
                  </a:cubicBezTo>
                  <a:cubicBezTo>
                    <a:pt x="1246" y="2301"/>
                    <a:pt x="1273" y="2249"/>
                    <a:pt x="1227" y="2222"/>
                  </a:cubicBezTo>
                  <a:cubicBezTo>
                    <a:pt x="1187" y="2189"/>
                    <a:pt x="1154" y="2183"/>
                    <a:pt x="1108" y="2163"/>
                  </a:cubicBezTo>
                  <a:cubicBezTo>
                    <a:pt x="1088" y="2150"/>
                    <a:pt x="1068" y="2163"/>
                    <a:pt x="1042" y="2156"/>
                  </a:cubicBezTo>
                  <a:cubicBezTo>
                    <a:pt x="1022" y="2150"/>
                    <a:pt x="1002" y="2156"/>
                    <a:pt x="989" y="2143"/>
                  </a:cubicBezTo>
                  <a:cubicBezTo>
                    <a:pt x="969" y="2130"/>
                    <a:pt x="976" y="2110"/>
                    <a:pt x="969" y="2084"/>
                  </a:cubicBezTo>
                  <a:cubicBezTo>
                    <a:pt x="956" y="2051"/>
                    <a:pt x="936" y="2038"/>
                    <a:pt x="910" y="2011"/>
                  </a:cubicBezTo>
                  <a:cubicBezTo>
                    <a:pt x="884" y="1965"/>
                    <a:pt x="857" y="1926"/>
                    <a:pt x="811" y="1926"/>
                  </a:cubicBezTo>
                  <a:cubicBezTo>
                    <a:pt x="745" y="1926"/>
                    <a:pt x="725" y="1978"/>
                    <a:pt x="659" y="1978"/>
                  </a:cubicBezTo>
                  <a:cubicBezTo>
                    <a:pt x="639" y="1978"/>
                    <a:pt x="633" y="1952"/>
                    <a:pt x="626" y="1932"/>
                  </a:cubicBezTo>
                  <a:cubicBezTo>
                    <a:pt x="620" y="1906"/>
                    <a:pt x="607" y="1892"/>
                    <a:pt x="607" y="1873"/>
                  </a:cubicBezTo>
                  <a:cubicBezTo>
                    <a:pt x="593" y="1807"/>
                    <a:pt x="580" y="1767"/>
                    <a:pt x="541" y="1721"/>
                  </a:cubicBezTo>
                  <a:cubicBezTo>
                    <a:pt x="494" y="1675"/>
                    <a:pt x="468" y="1648"/>
                    <a:pt x="415" y="1602"/>
                  </a:cubicBezTo>
                  <a:cubicBezTo>
                    <a:pt x="402" y="1589"/>
                    <a:pt x="382" y="1576"/>
                    <a:pt x="376" y="1549"/>
                  </a:cubicBezTo>
                  <a:cubicBezTo>
                    <a:pt x="363" y="1516"/>
                    <a:pt x="349" y="1490"/>
                    <a:pt x="310" y="1490"/>
                  </a:cubicBezTo>
                  <a:cubicBezTo>
                    <a:pt x="250" y="1490"/>
                    <a:pt x="211" y="1523"/>
                    <a:pt x="151" y="1523"/>
                  </a:cubicBezTo>
                  <a:cubicBezTo>
                    <a:pt x="92" y="1523"/>
                    <a:pt x="59" y="1503"/>
                    <a:pt x="6" y="1470"/>
                  </a:cubicBezTo>
                  <a:lnTo>
                    <a:pt x="6" y="1470"/>
                  </a:lnTo>
                  <a:cubicBezTo>
                    <a:pt x="6" y="1457"/>
                    <a:pt x="0" y="1450"/>
                    <a:pt x="0" y="1444"/>
                  </a:cubicBezTo>
                  <a:cubicBezTo>
                    <a:pt x="0" y="1398"/>
                    <a:pt x="53" y="1398"/>
                    <a:pt x="85" y="1378"/>
                  </a:cubicBezTo>
                  <a:cubicBezTo>
                    <a:pt x="125" y="1352"/>
                    <a:pt x="132" y="1325"/>
                    <a:pt x="158" y="1286"/>
                  </a:cubicBezTo>
                  <a:cubicBezTo>
                    <a:pt x="171" y="1253"/>
                    <a:pt x="171" y="1226"/>
                    <a:pt x="204" y="1206"/>
                  </a:cubicBezTo>
                  <a:cubicBezTo>
                    <a:pt x="244" y="1187"/>
                    <a:pt x="283" y="1180"/>
                    <a:pt x="303" y="1141"/>
                  </a:cubicBezTo>
                  <a:cubicBezTo>
                    <a:pt x="349" y="1121"/>
                    <a:pt x="363" y="1094"/>
                    <a:pt x="402" y="1068"/>
                  </a:cubicBezTo>
                  <a:cubicBezTo>
                    <a:pt x="428" y="1048"/>
                    <a:pt x="455" y="1048"/>
                    <a:pt x="462" y="1015"/>
                  </a:cubicBezTo>
                  <a:cubicBezTo>
                    <a:pt x="475" y="989"/>
                    <a:pt x="462" y="969"/>
                    <a:pt x="475" y="943"/>
                  </a:cubicBezTo>
                  <a:cubicBezTo>
                    <a:pt x="501" y="903"/>
                    <a:pt x="554" y="923"/>
                    <a:pt x="587" y="897"/>
                  </a:cubicBezTo>
                  <a:cubicBezTo>
                    <a:pt x="620" y="863"/>
                    <a:pt x="646" y="850"/>
                    <a:pt x="679" y="811"/>
                  </a:cubicBezTo>
                  <a:cubicBezTo>
                    <a:pt x="699" y="784"/>
                    <a:pt x="706" y="758"/>
                    <a:pt x="732" y="725"/>
                  </a:cubicBezTo>
                  <a:cubicBezTo>
                    <a:pt x="745" y="712"/>
                    <a:pt x="765" y="712"/>
                    <a:pt x="771" y="692"/>
                  </a:cubicBezTo>
                  <a:cubicBezTo>
                    <a:pt x="771" y="672"/>
                    <a:pt x="765" y="652"/>
                    <a:pt x="778" y="633"/>
                  </a:cubicBezTo>
                  <a:cubicBezTo>
                    <a:pt x="785" y="626"/>
                    <a:pt x="798" y="633"/>
                    <a:pt x="804" y="619"/>
                  </a:cubicBezTo>
                  <a:cubicBezTo>
                    <a:pt x="824" y="606"/>
                    <a:pt x="837" y="587"/>
                    <a:pt x="864" y="587"/>
                  </a:cubicBezTo>
                  <a:cubicBezTo>
                    <a:pt x="890" y="587"/>
                    <a:pt x="890" y="626"/>
                    <a:pt x="917" y="633"/>
                  </a:cubicBezTo>
                  <a:cubicBezTo>
                    <a:pt x="950" y="652"/>
                    <a:pt x="982" y="606"/>
                    <a:pt x="982" y="567"/>
                  </a:cubicBezTo>
                  <a:cubicBezTo>
                    <a:pt x="982" y="547"/>
                    <a:pt x="969" y="534"/>
                    <a:pt x="969" y="514"/>
                  </a:cubicBezTo>
                  <a:cubicBezTo>
                    <a:pt x="969" y="494"/>
                    <a:pt x="956" y="481"/>
                    <a:pt x="969" y="468"/>
                  </a:cubicBezTo>
                  <a:cubicBezTo>
                    <a:pt x="989" y="455"/>
                    <a:pt x="1009" y="481"/>
                    <a:pt x="1029" y="468"/>
                  </a:cubicBezTo>
                  <a:cubicBezTo>
                    <a:pt x="1114" y="422"/>
                    <a:pt x="1114" y="316"/>
                    <a:pt x="1207" y="296"/>
                  </a:cubicBezTo>
                  <a:cubicBezTo>
                    <a:pt x="1207" y="290"/>
                    <a:pt x="1207" y="290"/>
                    <a:pt x="1207" y="283"/>
                  </a:cubicBezTo>
                  <a:cubicBezTo>
                    <a:pt x="1207" y="257"/>
                    <a:pt x="1200" y="244"/>
                    <a:pt x="1213" y="230"/>
                  </a:cubicBezTo>
                  <a:cubicBezTo>
                    <a:pt x="1233" y="204"/>
                    <a:pt x="1266" y="224"/>
                    <a:pt x="1299" y="204"/>
                  </a:cubicBezTo>
                  <a:cubicBezTo>
                    <a:pt x="1352" y="178"/>
                    <a:pt x="1352" y="98"/>
                    <a:pt x="1418" y="98"/>
                  </a:cubicBezTo>
                  <a:cubicBezTo>
                    <a:pt x="1444" y="98"/>
                    <a:pt x="1464" y="105"/>
                    <a:pt x="1491" y="105"/>
                  </a:cubicBezTo>
                  <a:cubicBezTo>
                    <a:pt x="1510" y="105"/>
                    <a:pt x="1517" y="85"/>
                    <a:pt x="1530" y="79"/>
                  </a:cubicBezTo>
                  <a:cubicBezTo>
                    <a:pt x="1563" y="52"/>
                    <a:pt x="1583" y="46"/>
                    <a:pt x="1622" y="26"/>
                  </a:cubicBezTo>
                  <a:cubicBezTo>
                    <a:pt x="1642" y="19"/>
                    <a:pt x="1655" y="13"/>
                    <a:pt x="1675" y="13"/>
                  </a:cubicBezTo>
                  <a:lnTo>
                    <a:pt x="1682" y="6"/>
                  </a:lnTo>
                  <a:cubicBezTo>
                    <a:pt x="1702" y="6"/>
                    <a:pt x="1708" y="19"/>
                    <a:pt x="1728" y="19"/>
                  </a:cubicBezTo>
                  <a:lnTo>
                    <a:pt x="1735" y="13"/>
                  </a:ln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183" name="Freeform 45"/>
            <p:cNvSpPr>
              <a:spLocks noChangeArrowheads="1"/>
            </p:cNvSpPr>
            <p:nvPr/>
          </p:nvSpPr>
          <p:spPr bwMode="auto">
            <a:xfrm>
              <a:off x="6775804" y="9153520"/>
              <a:ext cx="887355" cy="620713"/>
            </a:xfrm>
            <a:custGeom>
              <a:avLst/>
              <a:gdLst>
                <a:gd name="T0" fmla="*/ 0 w 2466"/>
                <a:gd name="T1" fmla="*/ 502 h 1723"/>
                <a:gd name="T2" fmla="*/ 92 w 2466"/>
                <a:gd name="T3" fmla="*/ 357 h 1723"/>
                <a:gd name="T4" fmla="*/ 125 w 2466"/>
                <a:gd name="T5" fmla="*/ 112 h 1723"/>
                <a:gd name="T6" fmla="*/ 138 w 2466"/>
                <a:gd name="T7" fmla="*/ 53 h 1723"/>
                <a:gd name="T8" fmla="*/ 263 w 2466"/>
                <a:gd name="T9" fmla="*/ 60 h 1723"/>
                <a:gd name="T10" fmla="*/ 440 w 2466"/>
                <a:gd name="T11" fmla="*/ 80 h 1723"/>
                <a:gd name="T12" fmla="*/ 665 w 2466"/>
                <a:gd name="T13" fmla="*/ 119 h 1723"/>
                <a:gd name="T14" fmla="*/ 1034 w 2466"/>
                <a:gd name="T15" fmla="*/ 258 h 1723"/>
                <a:gd name="T16" fmla="*/ 1166 w 2466"/>
                <a:gd name="T17" fmla="*/ 337 h 1723"/>
                <a:gd name="T18" fmla="*/ 1271 w 2466"/>
                <a:gd name="T19" fmla="*/ 165 h 1723"/>
                <a:gd name="T20" fmla="*/ 1542 w 2466"/>
                <a:gd name="T21" fmla="*/ 0 h 1723"/>
                <a:gd name="T22" fmla="*/ 2129 w 2466"/>
                <a:gd name="T23" fmla="*/ 119 h 1723"/>
                <a:gd name="T24" fmla="*/ 2439 w 2466"/>
                <a:gd name="T25" fmla="*/ 132 h 1723"/>
                <a:gd name="T26" fmla="*/ 2393 w 2466"/>
                <a:gd name="T27" fmla="*/ 179 h 1723"/>
                <a:gd name="T28" fmla="*/ 2446 w 2466"/>
                <a:gd name="T29" fmla="*/ 317 h 1723"/>
                <a:gd name="T30" fmla="*/ 2465 w 2466"/>
                <a:gd name="T31" fmla="*/ 680 h 1723"/>
                <a:gd name="T32" fmla="*/ 2419 w 2466"/>
                <a:gd name="T33" fmla="*/ 766 h 1723"/>
                <a:gd name="T34" fmla="*/ 2360 w 2466"/>
                <a:gd name="T35" fmla="*/ 1003 h 1723"/>
                <a:gd name="T36" fmla="*/ 2294 w 2466"/>
                <a:gd name="T37" fmla="*/ 1207 h 1723"/>
                <a:gd name="T38" fmla="*/ 2188 w 2466"/>
                <a:gd name="T39" fmla="*/ 1300 h 1723"/>
                <a:gd name="T40" fmla="*/ 2208 w 2466"/>
                <a:gd name="T41" fmla="*/ 1386 h 1723"/>
                <a:gd name="T42" fmla="*/ 2142 w 2466"/>
                <a:gd name="T43" fmla="*/ 1392 h 1723"/>
                <a:gd name="T44" fmla="*/ 1911 w 2466"/>
                <a:gd name="T45" fmla="*/ 1577 h 1723"/>
                <a:gd name="T46" fmla="*/ 1786 w 2466"/>
                <a:gd name="T47" fmla="*/ 1722 h 1723"/>
                <a:gd name="T48" fmla="*/ 1568 w 2466"/>
                <a:gd name="T49" fmla="*/ 1682 h 1723"/>
                <a:gd name="T50" fmla="*/ 1654 w 2466"/>
                <a:gd name="T51" fmla="*/ 1498 h 1723"/>
                <a:gd name="T52" fmla="*/ 1647 w 2466"/>
                <a:gd name="T53" fmla="*/ 1339 h 1723"/>
                <a:gd name="T54" fmla="*/ 1476 w 2466"/>
                <a:gd name="T55" fmla="*/ 1207 h 1723"/>
                <a:gd name="T56" fmla="*/ 1172 w 2466"/>
                <a:gd name="T57" fmla="*/ 871 h 1723"/>
                <a:gd name="T58" fmla="*/ 1008 w 2466"/>
                <a:gd name="T59" fmla="*/ 686 h 1723"/>
                <a:gd name="T60" fmla="*/ 856 w 2466"/>
                <a:gd name="T61" fmla="*/ 601 h 1723"/>
                <a:gd name="T62" fmla="*/ 618 w 2466"/>
                <a:gd name="T63" fmla="*/ 541 h 1723"/>
                <a:gd name="T64" fmla="*/ 407 w 2466"/>
                <a:gd name="T65" fmla="*/ 489 h 1723"/>
                <a:gd name="T66" fmla="*/ 204 w 2466"/>
                <a:gd name="T67" fmla="*/ 502 h 1723"/>
                <a:gd name="T68" fmla="*/ 0 w 2466"/>
                <a:gd name="T69" fmla="*/ 502 h 17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466" h="1723">
                  <a:moveTo>
                    <a:pt x="0" y="502"/>
                  </a:moveTo>
                  <a:lnTo>
                    <a:pt x="0" y="502"/>
                  </a:lnTo>
                  <a:cubicBezTo>
                    <a:pt x="19" y="489"/>
                    <a:pt x="32" y="462"/>
                    <a:pt x="39" y="442"/>
                  </a:cubicBezTo>
                  <a:cubicBezTo>
                    <a:pt x="59" y="409"/>
                    <a:pt x="72" y="390"/>
                    <a:pt x="92" y="357"/>
                  </a:cubicBezTo>
                  <a:cubicBezTo>
                    <a:pt x="118" y="304"/>
                    <a:pt x="158" y="278"/>
                    <a:pt x="158" y="225"/>
                  </a:cubicBezTo>
                  <a:cubicBezTo>
                    <a:pt x="158" y="179"/>
                    <a:pt x="125" y="159"/>
                    <a:pt x="125" y="112"/>
                  </a:cubicBezTo>
                  <a:cubicBezTo>
                    <a:pt x="125" y="86"/>
                    <a:pt x="131" y="66"/>
                    <a:pt x="138" y="53"/>
                  </a:cubicBezTo>
                  <a:lnTo>
                    <a:pt x="138" y="53"/>
                  </a:lnTo>
                  <a:cubicBezTo>
                    <a:pt x="158" y="53"/>
                    <a:pt x="171" y="60"/>
                    <a:pt x="184" y="60"/>
                  </a:cubicBezTo>
                  <a:cubicBezTo>
                    <a:pt x="217" y="60"/>
                    <a:pt x="230" y="60"/>
                    <a:pt x="263" y="60"/>
                  </a:cubicBezTo>
                  <a:cubicBezTo>
                    <a:pt x="302" y="60"/>
                    <a:pt x="315" y="27"/>
                    <a:pt x="355" y="27"/>
                  </a:cubicBezTo>
                  <a:cubicBezTo>
                    <a:pt x="394" y="27"/>
                    <a:pt x="407" y="66"/>
                    <a:pt x="440" y="80"/>
                  </a:cubicBezTo>
                  <a:cubicBezTo>
                    <a:pt x="493" y="106"/>
                    <a:pt x="526" y="119"/>
                    <a:pt x="585" y="119"/>
                  </a:cubicBezTo>
                  <a:cubicBezTo>
                    <a:pt x="618" y="119"/>
                    <a:pt x="632" y="119"/>
                    <a:pt x="665" y="119"/>
                  </a:cubicBezTo>
                  <a:cubicBezTo>
                    <a:pt x="717" y="119"/>
                    <a:pt x="737" y="146"/>
                    <a:pt x="790" y="159"/>
                  </a:cubicBezTo>
                  <a:cubicBezTo>
                    <a:pt x="889" y="185"/>
                    <a:pt x="942" y="218"/>
                    <a:pt x="1034" y="258"/>
                  </a:cubicBezTo>
                  <a:cubicBezTo>
                    <a:pt x="1060" y="271"/>
                    <a:pt x="1080" y="278"/>
                    <a:pt x="1107" y="291"/>
                  </a:cubicBezTo>
                  <a:cubicBezTo>
                    <a:pt x="1126" y="310"/>
                    <a:pt x="1140" y="337"/>
                    <a:pt x="1166" y="337"/>
                  </a:cubicBezTo>
                  <a:cubicBezTo>
                    <a:pt x="1212" y="337"/>
                    <a:pt x="1239" y="297"/>
                    <a:pt x="1252" y="251"/>
                  </a:cubicBezTo>
                  <a:cubicBezTo>
                    <a:pt x="1265" y="225"/>
                    <a:pt x="1252" y="192"/>
                    <a:pt x="1271" y="165"/>
                  </a:cubicBezTo>
                  <a:cubicBezTo>
                    <a:pt x="1285" y="152"/>
                    <a:pt x="1304" y="152"/>
                    <a:pt x="1324" y="146"/>
                  </a:cubicBezTo>
                  <a:cubicBezTo>
                    <a:pt x="1423" y="112"/>
                    <a:pt x="1443" y="0"/>
                    <a:pt x="1542" y="0"/>
                  </a:cubicBezTo>
                  <a:cubicBezTo>
                    <a:pt x="1707" y="0"/>
                    <a:pt x="1793" y="33"/>
                    <a:pt x="1951" y="73"/>
                  </a:cubicBezTo>
                  <a:cubicBezTo>
                    <a:pt x="2024" y="93"/>
                    <a:pt x="2056" y="119"/>
                    <a:pt x="2129" y="119"/>
                  </a:cubicBezTo>
                  <a:cubicBezTo>
                    <a:pt x="2162" y="119"/>
                    <a:pt x="2175" y="99"/>
                    <a:pt x="2201" y="99"/>
                  </a:cubicBezTo>
                  <a:cubicBezTo>
                    <a:pt x="2300" y="99"/>
                    <a:pt x="2340" y="119"/>
                    <a:pt x="2439" y="132"/>
                  </a:cubicBezTo>
                  <a:lnTo>
                    <a:pt x="2439" y="132"/>
                  </a:lnTo>
                  <a:cubicBezTo>
                    <a:pt x="2419" y="146"/>
                    <a:pt x="2393" y="152"/>
                    <a:pt x="2393" y="179"/>
                  </a:cubicBezTo>
                  <a:cubicBezTo>
                    <a:pt x="2393" y="198"/>
                    <a:pt x="2413" y="205"/>
                    <a:pt x="2419" y="225"/>
                  </a:cubicBezTo>
                  <a:cubicBezTo>
                    <a:pt x="2432" y="258"/>
                    <a:pt x="2446" y="284"/>
                    <a:pt x="2446" y="317"/>
                  </a:cubicBezTo>
                  <a:cubicBezTo>
                    <a:pt x="2446" y="403"/>
                    <a:pt x="2446" y="449"/>
                    <a:pt x="2446" y="528"/>
                  </a:cubicBezTo>
                  <a:cubicBezTo>
                    <a:pt x="2446" y="587"/>
                    <a:pt x="2465" y="620"/>
                    <a:pt x="2465" y="680"/>
                  </a:cubicBezTo>
                  <a:cubicBezTo>
                    <a:pt x="2465" y="706"/>
                    <a:pt x="2419" y="706"/>
                    <a:pt x="2419" y="733"/>
                  </a:cubicBezTo>
                  <a:cubicBezTo>
                    <a:pt x="2419" y="746"/>
                    <a:pt x="2419" y="759"/>
                    <a:pt x="2419" y="766"/>
                  </a:cubicBezTo>
                  <a:cubicBezTo>
                    <a:pt x="2419" y="805"/>
                    <a:pt x="2406" y="825"/>
                    <a:pt x="2393" y="858"/>
                  </a:cubicBezTo>
                  <a:cubicBezTo>
                    <a:pt x="2373" y="911"/>
                    <a:pt x="2373" y="944"/>
                    <a:pt x="2360" y="1003"/>
                  </a:cubicBezTo>
                  <a:cubicBezTo>
                    <a:pt x="2353" y="1023"/>
                    <a:pt x="2333" y="1036"/>
                    <a:pt x="2333" y="1062"/>
                  </a:cubicBezTo>
                  <a:cubicBezTo>
                    <a:pt x="2314" y="1115"/>
                    <a:pt x="2300" y="1148"/>
                    <a:pt x="2294" y="1207"/>
                  </a:cubicBezTo>
                  <a:cubicBezTo>
                    <a:pt x="2287" y="1254"/>
                    <a:pt x="2281" y="1313"/>
                    <a:pt x="2235" y="1313"/>
                  </a:cubicBezTo>
                  <a:cubicBezTo>
                    <a:pt x="2215" y="1313"/>
                    <a:pt x="2208" y="1300"/>
                    <a:pt x="2188" y="1300"/>
                  </a:cubicBezTo>
                  <a:cubicBezTo>
                    <a:pt x="2188" y="1306"/>
                    <a:pt x="2188" y="1313"/>
                    <a:pt x="2188" y="1320"/>
                  </a:cubicBezTo>
                  <a:cubicBezTo>
                    <a:pt x="2188" y="1346"/>
                    <a:pt x="2208" y="1359"/>
                    <a:pt x="2208" y="1386"/>
                  </a:cubicBezTo>
                  <a:cubicBezTo>
                    <a:pt x="2208" y="1392"/>
                    <a:pt x="2208" y="1399"/>
                    <a:pt x="2208" y="1412"/>
                  </a:cubicBezTo>
                  <a:cubicBezTo>
                    <a:pt x="2182" y="1399"/>
                    <a:pt x="2169" y="1392"/>
                    <a:pt x="2142" y="1392"/>
                  </a:cubicBezTo>
                  <a:cubicBezTo>
                    <a:pt x="2096" y="1392"/>
                    <a:pt x="2089" y="1438"/>
                    <a:pt x="2056" y="1465"/>
                  </a:cubicBezTo>
                  <a:cubicBezTo>
                    <a:pt x="1997" y="1504"/>
                    <a:pt x="1964" y="1524"/>
                    <a:pt x="1911" y="1577"/>
                  </a:cubicBezTo>
                  <a:cubicBezTo>
                    <a:pt x="1852" y="1623"/>
                    <a:pt x="1819" y="1669"/>
                    <a:pt x="1786" y="1722"/>
                  </a:cubicBezTo>
                  <a:lnTo>
                    <a:pt x="1786" y="1722"/>
                  </a:lnTo>
                  <a:cubicBezTo>
                    <a:pt x="1740" y="1695"/>
                    <a:pt x="1707" y="1682"/>
                    <a:pt x="1661" y="1682"/>
                  </a:cubicBezTo>
                  <a:cubicBezTo>
                    <a:pt x="1628" y="1682"/>
                    <a:pt x="1608" y="1689"/>
                    <a:pt x="1568" y="1682"/>
                  </a:cubicBezTo>
                  <a:cubicBezTo>
                    <a:pt x="1582" y="1663"/>
                    <a:pt x="1582" y="1643"/>
                    <a:pt x="1595" y="1616"/>
                  </a:cubicBezTo>
                  <a:cubicBezTo>
                    <a:pt x="1614" y="1570"/>
                    <a:pt x="1654" y="1550"/>
                    <a:pt x="1654" y="1498"/>
                  </a:cubicBezTo>
                  <a:cubicBezTo>
                    <a:pt x="1654" y="1484"/>
                    <a:pt x="1647" y="1478"/>
                    <a:pt x="1647" y="1465"/>
                  </a:cubicBezTo>
                  <a:cubicBezTo>
                    <a:pt x="1647" y="1419"/>
                    <a:pt x="1647" y="1392"/>
                    <a:pt x="1647" y="1339"/>
                  </a:cubicBezTo>
                  <a:cubicBezTo>
                    <a:pt x="1647" y="1293"/>
                    <a:pt x="1628" y="1247"/>
                    <a:pt x="1582" y="1227"/>
                  </a:cubicBezTo>
                  <a:cubicBezTo>
                    <a:pt x="1542" y="1214"/>
                    <a:pt x="1515" y="1227"/>
                    <a:pt x="1476" y="1207"/>
                  </a:cubicBezTo>
                  <a:cubicBezTo>
                    <a:pt x="1443" y="1201"/>
                    <a:pt x="1430" y="1168"/>
                    <a:pt x="1417" y="1141"/>
                  </a:cubicBezTo>
                  <a:cubicBezTo>
                    <a:pt x="1357" y="1009"/>
                    <a:pt x="1225" y="1003"/>
                    <a:pt x="1172" y="871"/>
                  </a:cubicBezTo>
                  <a:cubicBezTo>
                    <a:pt x="1146" y="805"/>
                    <a:pt x="1113" y="779"/>
                    <a:pt x="1060" y="726"/>
                  </a:cubicBezTo>
                  <a:cubicBezTo>
                    <a:pt x="1041" y="706"/>
                    <a:pt x="1034" y="693"/>
                    <a:pt x="1008" y="686"/>
                  </a:cubicBezTo>
                  <a:cubicBezTo>
                    <a:pt x="961" y="667"/>
                    <a:pt x="928" y="686"/>
                    <a:pt x="882" y="673"/>
                  </a:cubicBezTo>
                  <a:cubicBezTo>
                    <a:pt x="856" y="667"/>
                    <a:pt x="863" y="627"/>
                    <a:pt x="856" y="601"/>
                  </a:cubicBezTo>
                  <a:cubicBezTo>
                    <a:pt x="849" y="574"/>
                    <a:pt x="816" y="574"/>
                    <a:pt x="790" y="568"/>
                  </a:cubicBezTo>
                  <a:cubicBezTo>
                    <a:pt x="724" y="554"/>
                    <a:pt x="684" y="541"/>
                    <a:pt x="618" y="541"/>
                  </a:cubicBezTo>
                  <a:cubicBezTo>
                    <a:pt x="572" y="541"/>
                    <a:pt x="546" y="541"/>
                    <a:pt x="500" y="541"/>
                  </a:cubicBezTo>
                  <a:cubicBezTo>
                    <a:pt x="460" y="541"/>
                    <a:pt x="447" y="489"/>
                    <a:pt x="407" y="489"/>
                  </a:cubicBezTo>
                  <a:cubicBezTo>
                    <a:pt x="361" y="489"/>
                    <a:pt x="342" y="541"/>
                    <a:pt x="295" y="541"/>
                  </a:cubicBezTo>
                  <a:cubicBezTo>
                    <a:pt x="257" y="541"/>
                    <a:pt x="244" y="502"/>
                    <a:pt x="204" y="502"/>
                  </a:cubicBezTo>
                  <a:cubicBezTo>
                    <a:pt x="158" y="502"/>
                    <a:pt x="138" y="528"/>
                    <a:pt x="92" y="528"/>
                  </a:cubicBezTo>
                  <a:cubicBezTo>
                    <a:pt x="59" y="528"/>
                    <a:pt x="32" y="502"/>
                    <a:pt x="0" y="502"/>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grpSp>
    </p:spTree>
    <p:extLst>
      <p:ext uri="{BB962C8B-B14F-4D97-AF65-F5344CB8AC3E}">
        <p14:creationId xmlns:p14="http://schemas.microsoft.com/office/powerpoint/2010/main" val="610491550"/>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8" name="Group 347"/>
          <p:cNvGrpSpPr/>
          <p:nvPr/>
        </p:nvGrpSpPr>
        <p:grpSpPr>
          <a:xfrm>
            <a:off x="2040935" y="144167"/>
            <a:ext cx="7564698" cy="12562400"/>
            <a:chOff x="3338296" y="1084264"/>
            <a:chExt cx="5625733" cy="9342436"/>
          </a:xfrm>
          <a:solidFill>
            <a:schemeClr val="bg1">
              <a:lumMod val="75000"/>
            </a:schemeClr>
          </a:solidFill>
        </p:grpSpPr>
        <p:sp>
          <p:nvSpPr>
            <p:cNvPr id="349" name="Freeform 1"/>
            <p:cNvSpPr>
              <a:spLocks noChangeArrowheads="1"/>
            </p:cNvSpPr>
            <p:nvPr/>
          </p:nvSpPr>
          <p:spPr bwMode="auto">
            <a:xfrm>
              <a:off x="6651192" y="3397250"/>
              <a:ext cx="160328" cy="173038"/>
            </a:xfrm>
            <a:custGeom>
              <a:avLst/>
              <a:gdLst>
                <a:gd name="T0" fmla="*/ 404 w 444"/>
                <a:gd name="T1" fmla="*/ 420 h 482"/>
                <a:gd name="T2" fmla="*/ 404 w 444"/>
                <a:gd name="T3" fmla="*/ 420 h 482"/>
                <a:gd name="T4" fmla="*/ 404 w 444"/>
                <a:gd name="T5" fmla="*/ 413 h 482"/>
                <a:gd name="T6" fmla="*/ 389 w 444"/>
                <a:gd name="T7" fmla="*/ 260 h 482"/>
                <a:gd name="T8" fmla="*/ 427 w 444"/>
                <a:gd name="T9" fmla="*/ 46 h 482"/>
                <a:gd name="T10" fmla="*/ 427 w 444"/>
                <a:gd name="T11" fmla="*/ 46 h 482"/>
                <a:gd name="T12" fmla="*/ 366 w 444"/>
                <a:gd name="T13" fmla="*/ 39 h 482"/>
                <a:gd name="T14" fmla="*/ 298 w 444"/>
                <a:gd name="T15" fmla="*/ 84 h 482"/>
                <a:gd name="T16" fmla="*/ 237 w 444"/>
                <a:gd name="T17" fmla="*/ 23 h 482"/>
                <a:gd name="T18" fmla="*/ 152 w 444"/>
                <a:gd name="T19" fmla="*/ 16 h 482"/>
                <a:gd name="T20" fmla="*/ 114 w 444"/>
                <a:gd name="T21" fmla="*/ 107 h 482"/>
                <a:gd name="T22" fmla="*/ 183 w 444"/>
                <a:gd name="T23" fmla="*/ 229 h 482"/>
                <a:gd name="T24" fmla="*/ 152 w 444"/>
                <a:gd name="T25" fmla="*/ 306 h 482"/>
                <a:gd name="T26" fmla="*/ 38 w 444"/>
                <a:gd name="T27" fmla="*/ 298 h 482"/>
                <a:gd name="T28" fmla="*/ 23 w 444"/>
                <a:gd name="T29" fmla="*/ 420 h 482"/>
                <a:gd name="T30" fmla="*/ 137 w 444"/>
                <a:gd name="T31" fmla="*/ 413 h 482"/>
                <a:gd name="T32" fmla="*/ 122 w 444"/>
                <a:gd name="T33" fmla="*/ 466 h 482"/>
                <a:gd name="T34" fmla="*/ 168 w 444"/>
                <a:gd name="T35" fmla="*/ 466 h 482"/>
                <a:gd name="T36" fmla="*/ 229 w 444"/>
                <a:gd name="T37" fmla="*/ 420 h 482"/>
                <a:gd name="T38" fmla="*/ 366 w 444"/>
                <a:gd name="T39" fmla="*/ 359 h 482"/>
                <a:gd name="T40" fmla="*/ 404 w 444"/>
                <a:gd name="T41" fmla="*/ 420 h 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44" h="482">
                  <a:moveTo>
                    <a:pt x="404" y="420"/>
                  </a:moveTo>
                  <a:lnTo>
                    <a:pt x="404" y="420"/>
                  </a:lnTo>
                  <a:lnTo>
                    <a:pt x="404" y="413"/>
                  </a:lnTo>
                  <a:cubicBezTo>
                    <a:pt x="443" y="306"/>
                    <a:pt x="389" y="336"/>
                    <a:pt x="389" y="260"/>
                  </a:cubicBezTo>
                  <a:cubicBezTo>
                    <a:pt x="389" y="191"/>
                    <a:pt x="404" y="115"/>
                    <a:pt x="427" y="46"/>
                  </a:cubicBezTo>
                  <a:lnTo>
                    <a:pt x="427" y="46"/>
                  </a:lnTo>
                  <a:cubicBezTo>
                    <a:pt x="404" y="39"/>
                    <a:pt x="389" y="31"/>
                    <a:pt x="366" y="39"/>
                  </a:cubicBezTo>
                  <a:cubicBezTo>
                    <a:pt x="343" y="39"/>
                    <a:pt x="328" y="84"/>
                    <a:pt x="298" y="84"/>
                  </a:cubicBezTo>
                  <a:cubicBezTo>
                    <a:pt x="267" y="77"/>
                    <a:pt x="259" y="39"/>
                    <a:pt x="237" y="23"/>
                  </a:cubicBezTo>
                  <a:cubicBezTo>
                    <a:pt x="206" y="16"/>
                    <a:pt x="175" y="0"/>
                    <a:pt x="152" y="16"/>
                  </a:cubicBezTo>
                  <a:cubicBezTo>
                    <a:pt x="130" y="31"/>
                    <a:pt x="107" y="69"/>
                    <a:pt x="114" y="107"/>
                  </a:cubicBezTo>
                  <a:cubicBezTo>
                    <a:pt x="122" y="153"/>
                    <a:pt x="175" y="184"/>
                    <a:pt x="183" y="229"/>
                  </a:cubicBezTo>
                  <a:cubicBezTo>
                    <a:pt x="183" y="260"/>
                    <a:pt x="175" y="291"/>
                    <a:pt x="152" y="306"/>
                  </a:cubicBezTo>
                  <a:cubicBezTo>
                    <a:pt x="114" y="321"/>
                    <a:pt x="68" y="275"/>
                    <a:pt x="38" y="298"/>
                  </a:cubicBezTo>
                  <a:cubicBezTo>
                    <a:pt x="7" y="329"/>
                    <a:pt x="0" y="390"/>
                    <a:pt x="23" y="420"/>
                  </a:cubicBezTo>
                  <a:cubicBezTo>
                    <a:pt x="45" y="451"/>
                    <a:pt x="99" y="390"/>
                    <a:pt x="137" y="413"/>
                  </a:cubicBezTo>
                  <a:cubicBezTo>
                    <a:pt x="152" y="420"/>
                    <a:pt x="107" y="451"/>
                    <a:pt x="122" y="466"/>
                  </a:cubicBezTo>
                  <a:cubicBezTo>
                    <a:pt x="130" y="481"/>
                    <a:pt x="152" y="474"/>
                    <a:pt x="168" y="466"/>
                  </a:cubicBezTo>
                  <a:cubicBezTo>
                    <a:pt x="191" y="458"/>
                    <a:pt x="206" y="436"/>
                    <a:pt x="229" y="420"/>
                  </a:cubicBezTo>
                  <a:cubicBezTo>
                    <a:pt x="275" y="397"/>
                    <a:pt x="313" y="352"/>
                    <a:pt x="366" y="359"/>
                  </a:cubicBezTo>
                  <a:cubicBezTo>
                    <a:pt x="397" y="359"/>
                    <a:pt x="389" y="397"/>
                    <a:pt x="404" y="420"/>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350" name="Freeform 2"/>
            <p:cNvSpPr>
              <a:spLocks noChangeArrowheads="1"/>
            </p:cNvSpPr>
            <p:nvPr/>
          </p:nvSpPr>
          <p:spPr bwMode="auto">
            <a:xfrm>
              <a:off x="6257518" y="7145339"/>
              <a:ext cx="119055" cy="153987"/>
            </a:xfrm>
            <a:custGeom>
              <a:avLst/>
              <a:gdLst>
                <a:gd name="T0" fmla="*/ 306 w 330"/>
                <a:gd name="T1" fmla="*/ 428 h 429"/>
                <a:gd name="T2" fmla="*/ 306 w 330"/>
                <a:gd name="T3" fmla="*/ 428 h 429"/>
                <a:gd name="T4" fmla="*/ 314 w 330"/>
                <a:gd name="T5" fmla="*/ 367 h 429"/>
                <a:gd name="T6" fmla="*/ 314 w 330"/>
                <a:gd name="T7" fmla="*/ 367 h 429"/>
                <a:gd name="T8" fmla="*/ 260 w 330"/>
                <a:gd name="T9" fmla="*/ 275 h 429"/>
                <a:gd name="T10" fmla="*/ 321 w 330"/>
                <a:gd name="T11" fmla="*/ 245 h 429"/>
                <a:gd name="T12" fmla="*/ 230 w 330"/>
                <a:gd name="T13" fmla="*/ 176 h 429"/>
                <a:gd name="T14" fmla="*/ 260 w 330"/>
                <a:gd name="T15" fmla="*/ 138 h 429"/>
                <a:gd name="T16" fmla="*/ 230 w 330"/>
                <a:gd name="T17" fmla="*/ 54 h 429"/>
                <a:gd name="T18" fmla="*/ 169 w 330"/>
                <a:gd name="T19" fmla="*/ 16 h 429"/>
                <a:gd name="T20" fmla="*/ 169 w 330"/>
                <a:gd name="T21" fmla="*/ 16 h 429"/>
                <a:gd name="T22" fmla="*/ 100 w 330"/>
                <a:gd name="T23" fmla="*/ 16 h 429"/>
                <a:gd name="T24" fmla="*/ 92 w 330"/>
                <a:gd name="T25" fmla="*/ 107 h 429"/>
                <a:gd name="T26" fmla="*/ 0 w 330"/>
                <a:gd name="T27" fmla="*/ 130 h 429"/>
                <a:gd name="T28" fmla="*/ 0 w 330"/>
                <a:gd name="T29" fmla="*/ 130 h 429"/>
                <a:gd name="T30" fmla="*/ 69 w 330"/>
                <a:gd name="T31" fmla="*/ 291 h 429"/>
                <a:gd name="T32" fmla="*/ 306 w 330"/>
                <a:gd name="T33" fmla="*/ 428 h 4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30" h="429">
                  <a:moveTo>
                    <a:pt x="306" y="428"/>
                  </a:moveTo>
                  <a:lnTo>
                    <a:pt x="306" y="428"/>
                  </a:lnTo>
                  <a:cubicBezTo>
                    <a:pt x="314" y="367"/>
                    <a:pt x="314" y="367"/>
                    <a:pt x="314" y="367"/>
                  </a:cubicBezTo>
                  <a:lnTo>
                    <a:pt x="314" y="367"/>
                  </a:lnTo>
                  <a:cubicBezTo>
                    <a:pt x="298" y="336"/>
                    <a:pt x="260" y="313"/>
                    <a:pt x="260" y="275"/>
                  </a:cubicBezTo>
                  <a:cubicBezTo>
                    <a:pt x="268" y="252"/>
                    <a:pt x="329" y="268"/>
                    <a:pt x="321" y="245"/>
                  </a:cubicBezTo>
                  <a:cubicBezTo>
                    <a:pt x="314" y="207"/>
                    <a:pt x="252" y="207"/>
                    <a:pt x="230" y="176"/>
                  </a:cubicBezTo>
                  <a:cubicBezTo>
                    <a:pt x="222" y="161"/>
                    <a:pt x="260" y="153"/>
                    <a:pt x="260" y="138"/>
                  </a:cubicBezTo>
                  <a:cubicBezTo>
                    <a:pt x="260" y="107"/>
                    <a:pt x="245" y="77"/>
                    <a:pt x="230" y="54"/>
                  </a:cubicBezTo>
                  <a:cubicBezTo>
                    <a:pt x="214" y="38"/>
                    <a:pt x="191" y="31"/>
                    <a:pt x="169" y="16"/>
                  </a:cubicBezTo>
                  <a:lnTo>
                    <a:pt x="169" y="16"/>
                  </a:lnTo>
                  <a:cubicBezTo>
                    <a:pt x="146" y="16"/>
                    <a:pt x="115" y="0"/>
                    <a:pt x="100" y="16"/>
                  </a:cubicBezTo>
                  <a:cubicBezTo>
                    <a:pt x="77" y="38"/>
                    <a:pt x="107" y="84"/>
                    <a:pt x="92" y="107"/>
                  </a:cubicBezTo>
                  <a:cubicBezTo>
                    <a:pt x="77" y="130"/>
                    <a:pt x="23" y="123"/>
                    <a:pt x="0" y="130"/>
                  </a:cubicBezTo>
                  <a:lnTo>
                    <a:pt x="0" y="130"/>
                  </a:lnTo>
                  <a:cubicBezTo>
                    <a:pt x="16" y="184"/>
                    <a:pt x="39" y="245"/>
                    <a:pt x="69" y="291"/>
                  </a:cubicBezTo>
                  <a:cubicBezTo>
                    <a:pt x="130" y="375"/>
                    <a:pt x="214" y="428"/>
                    <a:pt x="306" y="428"/>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351" name="Freeform 3"/>
            <p:cNvSpPr>
              <a:spLocks noChangeArrowheads="1"/>
            </p:cNvSpPr>
            <p:nvPr/>
          </p:nvSpPr>
          <p:spPr bwMode="auto">
            <a:xfrm>
              <a:off x="6367048" y="7219950"/>
              <a:ext cx="131753" cy="90488"/>
            </a:xfrm>
            <a:custGeom>
              <a:avLst/>
              <a:gdLst>
                <a:gd name="T0" fmla="*/ 0 w 368"/>
                <a:gd name="T1" fmla="*/ 221 h 253"/>
                <a:gd name="T2" fmla="*/ 0 w 368"/>
                <a:gd name="T3" fmla="*/ 221 h 253"/>
                <a:gd name="T4" fmla="*/ 8 w 368"/>
                <a:gd name="T5" fmla="*/ 160 h 253"/>
                <a:gd name="T6" fmla="*/ 8 w 368"/>
                <a:gd name="T7" fmla="*/ 160 h 253"/>
                <a:gd name="T8" fmla="*/ 76 w 368"/>
                <a:gd name="T9" fmla="*/ 114 h 253"/>
                <a:gd name="T10" fmla="*/ 84 w 368"/>
                <a:gd name="T11" fmla="*/ 68 h 253"/>
                <a:gd name="T12" fmla="*/ 122 w 368"/>
                <a:gd name="T13" fmla="*/ 68 h 253"/>
                <a:gd name="T14" fmla="*/ 130 w 368"/>
                <a:gd name="T15" fmla="*/ 15 h 253"/>
                <a:gd name="T16" fmla="*/ 130 w 368"/>
                <a:gd name="T17" fmla="*/ 15 h 253"/>
                <a:gd name="T18" fmla="*/ 183 w 368"/>
                <a:gd name="T19" fmla="*/ 7 h 253"/>
                <a:gd name="T20" fmla="*/ 214 w 368"/>
                <a:gd name="T21" fmla="*/ 53 h 253"/>
                <a:gd name="T22" fmla="*/ 214 w 368"/>
                <a:gd name="T23" fmla="*/ 53 h 253"/>
                <a:gd name="T24" fmla="*/ 221 w 368"/>
                <a:gd name="T25" fmla="*/ 129 h 253"/>
                <a:gd name="T26" fmla="*/ 313 w 368"/>
                <a:gd name="T27" fmla="*/ 106 h 253"/>
                <a:gd name="T28" fmla="*/ 298 w 368"/>
                <a:gd name="T29" fmla="*/ 145 h 253"/>
                <a:gd name="T30" fmla="*/ 336 w 368"/>
                <a:gd name="T31" fmla="*/ 160 h 253"/>
                <a:gd name="T32" fmla="*/ 336 w 368"/>
                <a:gd name="T33" fmla="*/ 183 h 253"/>
                <a:gd name="T34" fmla="*/ 367 w 368"/>
                <a:gd name="T35" fmla="*/ 221 h 253"/>
                <a:gd name="T36" fmla="*/ 367 w 368"/>
                <a:gd name="T37" fmla="*/ 221 h 253"/>
                <a:gd name="T38" fmla="*/ 298 w 368"/>
                <a:gd name="T39" fmla="*/ 244 h 253"/>
                <a:gd name="T40" fmla="*/ 229 w 368"/>
                <a:gd name="T41" fmla="*/ 252 h 253"/>
                <a:gd name="T42" fmla="*/ 160 w 368"/>
                <a:gd name="T43" fmla="*/ 244 h 253"/>
                <a:gd name="T44" fmla="*/ 122 w 368"/>
                <a:gd name="T45" fmla="*/ 229 h 253"/>
                <a:gd name="T46" fmla="*/ 122 w 368"/>
                <a:gd name="T47" fmla="*/ 229 h 253"/>
                <a:gd name="T48" fmla="*/ 130 w 368"/>
                <a:gd name="T49" fmla="*/ 168 h 253"/>
                <a:gd name="T50" fmla="*/ 0 w 368"/>
                <a:gd name="T51" fmla="*/ 221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68" h="253">
                  <a:moveTo>
                    <a:pt x="0" y="221"/>
                  </a:moveTo>
                  <a:lnTo>
                    <a:pt x="0" y="221"/>
                  </a:lnTo>
                  <a:cubicBezTo>
                    <a:pt x="8" y="160"/>
                    <a:pt x="8" y="160"/>
                    <a:pt x="8" y="160"/>
                  </a:cubicBezTo>
                  <a:lnTo>
                    <a:pt x="8" y="160"/>
                  </a:lnTo>
                  <a:cubicBezTo>
                    <a:pt x="30" y="145"/>
                    <a:pt x="53" y="137"/>
                    <a:pt x="76" y="114"/>
                  </a:cubicBezTo>
                  <a:cubicBezTo>
                    <a:pt x="84" y="106"/>
                    <a:pt x="76" y="84"/>
                    <a:pt x="84" y="68"/>
                  </a:cubicBezTo>
                  <a:cubicBezTo>
                    <a:pt x="92" y="61"/>
                    <a:pt x="115" y="76"/>
                    <a:pt x="122" y="68"/>
                  </a:cubicBezTo>
                  <a:cubicBezTo>
                    <a:pt x="138" y="53"/>
                    <a:pt x="130" y="30"/>
                    <a:pt x="130" y="15"/>
                  </a:cubicBezTo>
                  <a:lnTo>
                    <a:pt x="130" y="15"/>
                  </a:lnTo>
                  <a:cubicBezTo>
                    <a:pt x="153" y="15"/>
                    <a:pt x="168" y="0"/>
                    <a:pt x="183" y="7"/>
                  </a:cubicBezTo>
                  <a:cubicBezTo>
                    <a:pt x="199" y="15"/>
                    <a:pt x="206" y="38"/>
                    <a:pt x="214" y="53"/>
                  </a:cubicBezTo>
                  <a:lnTo>
                    <a:pt x="214" y="53"/>
                  </a:lnTo>
                  <a:cubicBezTo>
                    <a:pt x="221" y="76"/>
                    <a:pt x="199" y="114"/>
                    <a:pt x="221" y="129"/>
                  </a:cubicBezTo>
                  <a:cubicBezTo>
                    <a:pt x="252" y="145"/>
                    <a:pt x="282" y="99"/>
                    <a:pt x="313" y="106"/>
                  </a:cubicBezTo>
                  <a:cubicBezTo>
                    <a:pt x="328" y="114"/>
                    <a:pt x="298" y="137"/>
                    <a:pt x="298" y="145"/>
                  </a:cubicBezTo>
                  <a:cubicBezTo>
                    <a:pt x="305" y="160"/>
                    <a:pt x="328" y="145"/>
                    <a:pt x="336" y="160"/>
                  </a:cubicBezTo>
                  <a:cubicBezTo>
                    <a:pt x="344" y="160"/>
                    <a:pt x="328" y="175"/>
                    <a:pt x="336" y="183"/>
                  </a:cubicBezTo>
                  <a:cubicBezTo>
                    <a:pt x="344" y="198"/>
                    <a:pt x="351" y="206"/>
                    <a:pt x="367" y="221"/>
                  </a:cubicBezTo>
                  <a:lnTo>
                    <a:pt x="367" y="221"/>
                  </a:lnTo>
                  <a:cubicBezTo>
                    <a:pt x="344" y="229"/>
                    <a:pt x="321" y="244"/>
                    <a:pt x="298" y="244"/>
                  </a:cubicBezTo>
                  <a:cubicBezTo>
                    <a:pt x="275" y="252"/>
                    <a:pt x="252" y="252"/>
                    <a:pt x="229" y="252"/>
                  </a:cubicBezTo>
                  <a:cubicBezTo>
                    <a:pt x="206" y="252"/>
                    <a:pt x="183" y="252"/>
                    <a:pt x="160" y="244"/>
                  </a:cubicBezTo>
                  <a:cubicBezTo>
                    <a:pt x="138" y="244"/>
                    <a:pt x="138" y="236"/>
                    <a:pt x="122" y="229"/>
                  </a:cubicBezTo>
                  <a:lnTo>
                    <a:pt x="122" y="229"/>
                  </a:lnTo>
                  <a:cubicBezTo>
                    <a:pt x="138" y="206"/>
                    <a:pt x="138" y="183"/>
                    <a:pt x="130" y="168"/>
                  </a:cubicBezTo>
                  <a:cubicBezTo>
                    <a:pt x="84" y="206"/>
                    <a:pt x="38" y="221"/>
                    <a:pt x="0" y="221"/>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352" name="Freeform 4"/>
            <p:cNvSpPr>
              <a:spLocks noChangeArrowheads="1"/>
            </p:cNvSpPr>
            <p:nvPr/>
          </p:nvSpPr>
          <p:spPr bwMode="auto">
            <a:xfrm>
              <a:off x="6317839" y="7123114"/>
              <a:ext cx="100006" cy="153987"/>
            </a:xfrm>
            <a:custGeom>
              <a:avLst/>
              <a:gdLst>
                <a:gd name="T0" fmla="*/ 0 w 276"/>
                <a:gd name="T1" fmla="*/ 77 h 429"/>
                <a:gd name="T2" fmla="*/ 0 w 276"/>
                <a:gd name="T3" fmla="*/ 77 h 429"/>
                <a:gd name="T4" fmla="*/ 61 w 276"/>
                <a:gd name="T5" fmla="*/ 115 h 429"/>
                <a:gd name="T6" fmla="*/ 91 w 276"/>
                <a:gd name="T7" fmla="*/ 199 h 429"/>
                <a:gd name="T8" fmla="*/ 61 w 276"/>
                <a:gd name="T9" fmla="*/ 237 h 429"/>
                <a:gd name="T10" fmla="*/ 152 w 276"/>
                <a:gd name="T11" fmla="*/ 306 h 429"/>
                <a:gd name="T12" fmla="*/ 91 w 276"/>
                <a:gd name="T13" fmla="*/ 336 h 429"/>
                <a:gd name="T14" fmla="*/ 145 w 276"/>
                <a:gd name="T15" fmla="*/ 428 h 429"/>
                <a:gd name="T16" fmla="*/ 145 w 276"/>
                <a:gd name="T17" fmla="*/ 428 h 429"/>
                <a:gd name="T18" fmla="*/ 213 w 276"/>
                <a:gd name="T19" fmla="*/ 382 h 429"/>
                <a:gd name="T20" fmla="*/ 221 w 276"/>
                <a:gd name="T21" fmla="*/ 336 h 429"/>
                <a:gd name="T22" fmla="*/ 259 w 276"/>
                <a:gd name="T23" fmla="*/ 336 h 429"/>
                <a:gd name="T24" fmla="*/ 267 w 276"/>
                <a:gd name="T25" fmla="*/ 283 h 429"/>
                <a:gd name="T26" fmla="*/ 267 w 276"/>
                <a:gd name="T27" fmla="*/ 283 h 429"/>
                <a:gd name="T28" fmla="*/ 236 w 276"/>
                <a:gd name="T29" fmla="*/ 260 h 429"/>
                <a:gd name="T30" fmla="*/ 213 w 276"/>
                <a:gd name="T31" fmla="*/ 222 h 429"/>
                <a:gd name="T32" fmla="*/ 190 w 276"/>
                <a:gd name="T33" fmla="*/ 168 h 429"/>
                <a:gd name="T34" fmla="*/ 167 w 276"/>
                <a:gd name="T35" fmla="*/ 46 h 429"/>
                <a:gd name="T36" fmla="*/ 167 w 276"/>
                <a:gd name="T37" fmla="*/ 46 h 429"/>
                <a:gd name="T38" fmla="*/ 53 w 276"/>
                <a:gd name="T39" fmla="*/ 0 h 429"/>
                <a:gd name="T40" fmla="*/ 53 w 276"/>
                <a:gd name="T41" fmla="*/ 0 h 429"/>
                <a:gd name="T42" fmla="*/ 0 w 276"/>
                <a:gd name="T43" fmla="*/ 77 h 4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6" h="429">
                  <a:moveTo>
                    <a:pt x="0" y="77"/>
                  </a:moveTo>
                  <a:lnTo>
                    <a:pt x="0" y="77"/>
                  </a:lnTo>
                  <a:cubicBezTo>
                    <a:pt x="22" y="92"/>
                    <a:pt x="45" y="99"/>
                    <a:pt x="61" y="115"/>
                  </a:cubicBezTo>
                  <a:cubicBezTo>
                    <a:pt x="76" y="138"/>
                    <a:pt x="91" y="168"/>
                    <a:pt x="91" y="199"/>
                  </a:cubicBezTo>
                  <a:cubicBezTo>
                    <a:pt x="91" y="214"/>
                    <a:pt x="53" y="222"/>
                    <a:pt x="61" y="237"/>
                  </a:cubicBezTo>
                  <a:cubicBezTo>
                    <a:pt x="83" y="268"/>
                    <a:pt x="145" y="268"/>
                    <a:pt x="152" y="306"/>
                  </a:cubicBezTo>
                  <a:cubicBezTo>
                    <a:pt x="160" y="329"/>
                    <a:pt x="99" y="313"/>
                    <a:pt x="91" y="336"/>
                  </a:cubicBezTo>
                  <a:cubicBezTo>
                    <a:pt x="91" y="374"/>
                    <a:pt x="129" y="397"/>
                    <a:pt x="145" y="428"/>
                  </a:cubicBezTo>
                  <a:lnTo>
                    <a:pt x="145" y="428"/>
                  </a:lnTo>
                  <a:cubicBezTo>
                    <a:pt x="167" y="413"/>
                    <a:pt x="190" y="405"/>
                    <a:pt x="213" y="382"/>
                  </a:cubicBezTo>
                  <a:cubicBezTo>
                    <a:pt x="221" y="374"/>
                    <a:pt x="213" y="352"/>
                    <a:pt x="221" y="336"/>
                  </a:cubicBezTo>
                  <a:cubicBezTo>
                    <a:pt x="229" y="329"/>
                    <a:pt x="252" y="344"/>
                    <a:pt x="259" y="336"/>
                  </a:cubicBezTo>
                  <a:cubicBezTo>
                    <a:pt x="275" y="321"/>
                    <a:pt x="267" y="298"/>
                    <a:pt x="267" y="283"/>
                  </a:cubicBezTo>
                  <a:lnTo>
                    <a:pt x="267" y="283"/>
                  </a:lnTo>
                  <a:cubicBezTo>
                    <a:pt x="259" y="275"/>
                    <a:pt x="244" y="268"/>
                    <a:pt x="236" y="260"/>
                  </a:cubicBezTo>
                  <a:cubicBezTo>
                    <a:pt x="221" y="252"/>
                    <a:pt x="221" y="237"/>
                    <a:pt x="213" y="222"/>
                  </a:cubicBezTo>
                  <a:cubicBezTo>
                    <a:pt x="206" y="206"/>
                    <a:pt x="190" y="184"/>
                    <a:pt x="190" y="168"/>
                  </a:cubicBezTo>
                  <a:cubicBezTo>
                    <a:pt x="175" y="130"/>
                    <a:pt x="175" y="84"/>
                    <a:pt x="167" y="46"/>
                  </a:cubicBezTo>
                  <a:lnTo>
                    <a:pt x="167" y="46"/>
                  </a:lnTo>
                  <a:cubicBezTo>
                    <a:pt x="53" y="0"/>
                    <a:pt x="53" y="0"/>
                    <a:pt x="53" y="0"/>
                  </a:cubicBezTo>
                  <a:lnTo>
                    <a:pt x="53" y="0"/>
                  </a:lnTo>
                  <a:cubicBezTo>
                    <a:pt x="0" y="77"/>
                    <a:pt x="0" y="77"/>
                    <a:pt x="0" y="77"/>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353" name="Freeform 5"/>
            <p:cNvSpPr>
              <a:spLocks noChangeArrowheads="1"/>
            </p:cNvSpPr>
            <p:nvPr/>
          </p:nvSpPr>
          <p:spPr bwMode="auto">
            <a:xfrm>
              <a:off x="6181322" y="6946901"/>
              <a:ext cx="165089" cy="244475"/>
            </a:xfrm>
            <a:custGeom>
              <a:avLst/>
              <a:gdLst>
                <a:gd name="T0" fmla="*/ 359 w 459"/>
                <a:gd name="T1" fmla="*/ 0 h 681"/>
                <a:gd name="T2" fmla="*/ 359 w 459"/>
                <a:gd name="T3" fmla="*/ 0 h 681"/>
                <a:gd name="T4" fmla="*/ 374 w 459"/>
                <a:gd name="T5" fmla="*/ 61 h 681"/>
                <a:gd name="T6" fmla="*/ 320 w 459"/>
                <a:gd name="T7" fmla="*/ 176 h 681"/>
                <a:gd name="T8" fmla="*/ 275 w 459"/>
                <a:gd name="T9" fmla="*/ 176 h 681"/>
                <a:gd name="T10" fmla="*/ 213 w 459"/>
                <a:gd name="T11" fmla="*/ 260 h 681"/>
                <a:gd name="T12" fmla="*/ 244 w 459"/>
                <a:gd name="T13" fmla="*/ 298 h 681"/>
                <a:gd name="T14" fmla="*/ 213 w 459"/>
                <a:gd name="T15" fmla="*/ 336 h 681"/>
                <a:gd name="T16" fmla="*/ 206 w 459"/>
                <a:gd name="T17" fmla="*/ 390 h 681"/>
                <a:gd name="T18" fmla="*/ 290 w 459"/>
                <a:gd name="T19" fmla="*/ 451 h 681"/>
                <a:gd name="T20" fmla="*/ 336 w 459"/>
                <a:gd name="T21" fmla="*/ 451 h 681"/>
                <a:gd name="T22" fmla="*/ 305 w 459"/>
                <a:gd name="T23" fmla="*/ 352 h 681"/>
                <a:gd name="T24" fmla="*/ 382 w 459"/>
                <a:gd name="T25" fmla="*/ 421 h 681"/>
                <a:gd name="T26" fmla="*/ 443 w 459"/>
                <a:gd name="T27" fmla="*/ 436 h 681"/>
                <a:gd name="T28" fmla="*/ 435 w 459"/>
                <a:gd name="T29" fmla="*/ 489 h 681"/>
                <a:gd name="T30" fmla="*/ 435 w 459"/>
                <a:gd name="T31" fmla="*/ 489 h 681"/>
                <a:gd name="T32" fmla="*/ 382 w 459"/>
                <a:gd name="T33" fmla="*/ 566 h 681"/>
                <a:gd name="T34" fmla="*/ 382 w 459"/>
                <a:gd name="T35" fmla="*/ 566 h 681"/>
                <a:gd name="T36" fmla="*/ 313 w 459"/>
                <a:gd name="T37" fmla="*/ 566 h 681"/>
                <a:gd name="T38" fmla="*/ 305 w 459"/>
                <a:gd name="T39" fmla="*/ 657 h 681"/>
                <a:gd name="T40" fmla="*/ 213 w 459"/>
                <a:gd name="T41" fmla="*/ 680 h 681"/>
                <a:gd name="T42" fmla="*/ 213 w 459"/>
                <a:gd name="T43" fmla="*/ 680 h 681"/>
                <a:gd name="T44" fmla="*/ 137 w 459"/>
                <a:gd name="T45" fmla="*/ 466 h 681"/>
                <a:gd name="T46" fmla="*/ 221 w 459"/>
                <a:gd name="T47" fmla="*/ 115 h 681"/>
                <a:gd name="T48" fmla="*/ 351 w 459"/>
                <a:gd name="T49" fmla="*/ 16 h 681"/>
                <a:gd name="T50" fmla="*/ 359 w 459"/>
                <a:gd name="T51" fmla="*/ 0 h 6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59" h="681">
                  <a:moveTo>
                    <a:pt x="359" y="0"/>
                  </a:moveTo>
                  <a:lnTo>
                    <a:pt x="359" y="0"/>
                  </a:lnTo>
                  <a:cubicBezTo>
                    <a:pt x="366" y="16"/>
                    <a:pt x="374" y="38"/>
                    <a:pt x="374" y="61"/>
                  </a:cubicBezTo>
                  <a:cubicBezTo>
                    <a:pt x="366" y="100"/>
                    <a:pt x="351" y="146"/>
                    <a:pt x="320" y="176"/>
                  </a:cubicBezTo>
                  <a:cubicBezTo>
                    <a:pt x="313" y="184"/>
                    <a:pt x="290" y="168"/>
                    <a:pt x="275" y="176"/>
                  </a:cubicBezTo>
                  <a:cubicBezTo>
                    <a:pt x="252" y="199"/>
                    <a:pt x="221" y="222"/>
                    <a:pt x="213" y="260"/>
                  </a:cubicBezTo>
                  <a:cubicBezTo>
                    <a:pt x="213" y="275"/>
                    <a:pt x="252" y="283"/>
                    <a:pt x="244" y="298"/>
                  </a:cubicBezTo>
                  <a:cubicBezTo>
                    <a:pt x="244" y="313"/>
                    <a:pt x="221" y="321"/>
                    <a:pt x="213" y="336"/>
                  </a:cubicBezTo>
                  <a:cubicBezTo>
                    <a:pt x="206" y="352"/>
                    <a:pt x="198" y="375"/>
                    <a:pt x="206" y="390"/>
                  </a:cubicBezTo>
                  <a:cubicBezTo>
                    <a:pt x="229" y="421"/>
                    <a:pt x="259" y="436"/>
                    <a:pt x="290" y="451"/>
                  </a:cubicBezTo>
                  <a:cubicBezTo>
                    <a:pt x="305" y="459"/>
                    <a:pt x="336" y="466"/>
                    <a:pt x="336" y="451"/>
                  </a:cubicBezTo>
                  <a:cubicBezTo>
                    <a:pt x="336" y="421"/>
                    <a:pt x="275" y="375"/>
                    <a:pt x="305" y="352"/>
                  </a:cubicBezTo>
                  <a:cubicBezTo>
                    <a:pt x="336" y="336"/>
                    <a:pt x="351" y="405"/>
                    <a:pt x="382" y="421"/>
                  </a:cubicBezTo>
                  <a:cubicBezTo>
                    <a:pt x="397" y="428"/>
                    <a:pt x="427" y="421"/>
                    <a:pt x="443" y="436"/>
                  </a:cubicBezTo>
                  <a:cubicBezTo>
                    <a:pt x="458" y="451"/>
                    <a:pt x="443" y="474"/>
                    <a:pt x="435" y="489"/>
                  </a:cubicBezTo>
                  <a:lnTo>
                    <a:pt x="435" y="489"/>
                  </a:lnTo>
                  <a:cubicBezTo>
                    <a:pt x="382" y="566"/>
                    <a:pt x="382" y="566"/>
                    <a:pt x="382" y="566"/>
                  </a:cubicBezTo>
                  <a:lnTo>
                    <a:pt x="382" y="566"/>
                  </a:lnTo>
                  <a:cubicBezTo>
                    <a:pt x="359" y="566"/>
                    <a:pt x="328" y="550"/>
                    <a:pt x="313" y="566"/>
                  </a:cubicBezTo>
                  <a:cubicBezTo>
                    <a:pt x="290" y="588"/>
                    <a:pt x="320" y="634"/>
                    <a:pt x="305" y="657"/>
                  </a:cubicBezTo>
                  <a:cubicBezTo>
                    <a:pt x="290" y="680"/>
                    <a:pt x="236" y="673"/>
                    <a:pt x="213" y="680"/>
                  </a:cubicBezTo>
                  <a:lnTo>
                    <a:pt x="213" y="680"/>
                  </a:lnTo>
                  <a:cubicBezTo>
                    <a:pt x="190" y="604"/>
                    <a:pt x="183" y="527"/>
                    <a:pt x="137" y="466"/>
                  </a:cubicBezTo>
                  <a:cubicBezTo>
                    <a:pt x="0" y="329"/>
                    <a:pt x="168" y="237"/>
                    <a:pt x="221" y="115"/>
                  </a:cubicBezTo>
                  <a:cubicBezTo>
                    <a:pt x="244" y="54"/>
                    <a:pt x="313" y="54"/>
                    <a:pt x="351" y="16"/>
                  </a:cubicBezTo>
                  <a:cubicBezTo>
                    <a:pt x="351" y="8"/>
                    <a:pt x="359" y="8"/>
                    <a:pt x="359" y="0"/>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354" name="Freeform 6"/>
            <p:cNvSpPr>
              <a:spLocks noChangeArrowheads="1"/>
            </p:cNvSpPr>
            <p:nvPr/>
          </p:nvSpPr>
          <p:spPr bwMode="auto">
            <a:xfrm>
              <a:off x="6376573" y="7100888"/>
              <a:ext cx="138103" cy="138112"/>
            </a:xfrm>
            <a:custGeom>
              <a:avLst/>
              <a:gdLst>
                <a:gd name="T0" fmla="*/ 7 w 383"/>
                <a:gd name="T1" fmla="*/ 107 h 383"/>
                <a:gd name="T2" fmla="*/ 7 w 383"/>
                <a:gd name="T3" fmla="*/ 107 h 383"/>
                <a:gd name="T4" fmla="*/ 30 w 383"/>
                <a:gd name="T5" fmla="*/ 229 h 383"/>
                <a:gd name="T6" fmla="*/ 53 w 383"/>
                <a:gd name="T7" fmla="*/ 283 h 383"/>
                <a:gd name="T8" fmla="*/ 76 w 383"/>
                <a:gd name="T9" fmla="*/ 321 h 383"/>
                <a:gd name="T10" fmla="*/ 107 w 383"/>
                <a:gd name="T11" fmla="*/ 344 h 383"/>
                <a:gd name="T12" fmla="*/ 107 w 383"/>
                <a:gd name="T13" fmla="*/ 344 h 383"/>
                <a:gd name="T14" fmla="*/ 160 w 383"/>
                <a:gd name="T15" fmla="*/ 336 h 383"/>
                <a:gd name="T16" fmla="*/ 191 w 383"/>
                <a:gd name="T17" fmla="*/ 382 h 383"/>
                <a:gd name="T18" fmla="*/ 191 w 383"/>
                <a:gd name="T19" fmla="*/ 382 h 383"/>
                <a:gd name="T20" fmla="*/ 229 w 383"/>
                <a:gd name="T21" fmla="*/ 359 h 383"/>
                <a:gd name="T22" fmla="*/ 237 w 383"/>
                <a:gd name="T23" fmla="*/ 290 h 383"/>
                <a:gd name="T24" fmla="*/ 229 w 383"/>
                <a:gd name="T25" fmla="*/ 214 h 383"/>
                <a:gd name="T26" fmla="*/ 305 w 383"/>
                <a:gd name="T27" fmla="*/ 245 h 383"/>
                <a:gd name="T28" fmla="*/ 382 w 383"/>
                <a:gd name="T29" fmla="*/ 222 h 383"/>
                <a:gd name="T30" fmla="*/ 382 w 383"/>
                <a:gd name="T31" fmla="*/ 222 h 383"/>
                <a:gd name="T32" fmla="*/ 321 w 383"/>
                <a:gd name="T33" fmla="*/ 168 h 383"/>
                <a:gd name="T34" fmla="*/ 313 w 383"/>
                <a:gd name="T35" fmla="*/ 130 h 383"/>
                <a:gd name="T36" fmla="*/ 237 w 383"/>
                <a:gd name="T37" fmla="*/ 84 h 383"/>
                <a:gd name="T38" fmla="*/ 153 w 383"/>
                <a:gd name="T39" fmla="*/ 23 h 383"/>
                <a:gd name="T40" fmla="*/ 153 w 383"/>
                <a:gd name="T41" fmla="*/ 23 h 383"/>
                <a:gd name="T42" fmla="*/ 92 w 383"/>
                <a:gd name="T43" fmla="*/ 46 h 383"/>
                <a:gd name="T44" fmla="*/ 61 w 383"/>
                <a:gd name="T45" fmla="*/ 0 h 383"/>
                <a:gd name="T46" fmla="*/ 7 w 383"/>
                <a:gd name="T47" fmla="*/ 46 h 383"/>
                <a:gd name="T48" fmla="*/ 7 w 383"/>
                <a:gd name="T49" fmla="*/ 107 h 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83" h="383">
                  <a:moveTo>
                    <a:pt x="7" y="107"/>
                  </a:moveTo>
                  <a:lnTo>
                    <a:pt x="7" y="107"/>
                  </a:lnTo>
                  <a:cubicBezTo>
                    <a:pt x="15" y="145"/>
                    <a:pt x="15" y="191"/>
                    <a:pt x="30" y="229"/>
                  </a:cubicBezTo>
                  <a:cubicBezTo>
                    <a:pt x="30" y="245"/>
                    <a:pt x="46" y="267"/>
                    <a:pt x="53" y="283"/>
                  </a:cubicBezTo>
                  <a:cubicBezTo>
                    <a:pt x="61" y="298"/>
                    <a:pt x="61" y="313"/>
                    <a:pt x="76" y="321"/>
                  </a:cubicBezTo>
                  <a:cubicBezTo>
                    <a:pt x="84" y="329"/>
                    <a:pt x="99" y="336"/>
                    <a:pt x="107" y="344"/>
                  </a:cubicBezTo>
                  <a:lnTo>
                    <a:pt x="107" y="344"/>
                  </a:lnTo>
                  <a:cubicBezTo>
                    <a:pt x="130" y="344"/>
                    <a:pt x="145" y="329"/>
                    <a:pt x="160" y="336"/>
                  </a:cubicBezTo>
                  <a:cubicBezTo>
                    <a:pt x="176" y="344"/>
                    <a:pt x="183" y="367"/>
                    <a:pt x="191" y="382"/>
                  </a:cubicBezTo>
                  <a:lnTo>
                    <a:pt x="191" y="382"/>
                  </a:lnTo>
                  <a:cubicBezTo>
                    <a:pt x="206" y="374"/>
                    <a:pt x="221" y="367"/>
                    <a:pt x="229" y="359"/>
                  </a:cubicBezTo>
                  <a:cubicBezTo>
                    <a:pt x="237" y="336"/>
                    <a:pt x="237" y="313"/>
                    <a:pt x="237" y="290"/>
                  </a:cubicBezTo>
                  <a:cubicBezTo>
                    <a:pt x="237" y="267"/>
                    <a:pt x="214" y="229"/>
                    <a:pt x="229" y="214"/>
                  </a:cubicBezTo>
                  <a:cubicBezTo>
                    <a:pt x="252" y="199"/>
                    <a:pt x="275" y="245"/>
                    <a:pt x="305" y="245"/>
                  </a:cubicBezTo>
                  <a:cubicBezTo>
                    <a:pt x="328" y="252"/>
                    <a:pt x="359" y="229"/>
                    <a:pt x="382" y="222"/>
                  </a:cubicBezTo>
                  <a:lnTo>
                    <a:pt x="382" y="222"/>
                  </a:lnTo>
                  <a:lnTo>
                    <a:pt x="321" y="168"/>
                  </a:lnTo>
                  <a:cubicBezTo>
                    <a:pt x="321" y="160"/>
                    <a:pt x="313" y="130"/>
                    <a:pt x="313" y="130"/>
                  </a:cubicBezTo>
                  <a:cubicBezTo>
                    <a:pt x="290" y="115"/>
                    <a:pt x="259" y="99"/>
                    <a:pt x="237" y="84"/>
                  </a:cubicBezTo>
                  <a:cubicBezTo>
                    <a:pt x="206" y="69"/>
                    <a:pt x="176" y="46"/>
                    <a:pt x="153" y="23"/>
                  </a:cubicBezTo>
                  <a:lnTo>
                    <a:pt x="153" y="23"/>
                  </a:lnTo>
                  <a:cubicBezTo>
                    <a:pt x="130" y="31"/>
                    <a:pt x="115" y="46"/>
                    <a:pt x="92" y="46"/>
                  </a:cubicBezTo>
                  <a:cubicBezTo>
                    <a:pt x="76" y="38"/>
                    <a:pt x="76" y="0"/>
                    <a:pt x="61" y="0"/>
                  </a:cubicBezTo>
                  <a:cubicBezTo>
                    <a:pt x="38" y="8"/>
                    <a:pt x="23" y="31"/>
                    <a:pt x="7" y="46"/>
                  </a:cubicBezTo>
                  <a:cubicBezTo>
                    <a:pt x="0" y="69"/>
                    <a:pt x="7" y="92"/>
                    <a:pt x="7" y="107"/>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355" name="Freeform 7"/>
            <p:cNvSpPr>
              <a:spLocks noChangeArrowheads="1"/>
            </p:cNvSpPr>
            <p:nvPr/>
          </p:nvSpPr>
          <p:spPr bwMode="auto">
            <a:xfrm>
              <a:off x="6430544" y="7026275"/>
              <a:ext cx="176201" cy="153988"/>
            </a:xfrm>
            <a:custGeom>
              <a:avLst/>
              <a:gdLst>
                <a:gd name="T0" fmla="*/ 229 w 490"/>
                <a:gd name="T1" fmla="*/ 428 h 429"/>
                <a:gd name="T2" fmla="*/ 229 w 490"/>
                <a:gd name="T3" fmla="*/ 428 h 429"/>
                <a:gd name="T4" fmla="*/ 290 w 490"/>
                <a:gd name="T5" fmla="*/ 359 h 429"/>
                <a:gd name="T6" fmla="*/ 336 w 490"/>
                <a:gd name="T7" fmla="*/ 344 h 429"/>
                <a:gd name="T8" fmla="*/ 359 w 490"/>
                <a:gd name="T9" fmla="*/ 389 h 429"/>
                <a:gd name="T10" fmla="*/ 359 w 490"/>
                <a:gd name="T11" fmla="*/ 389 h 429"/>
                <a:gd name="T12" fmla="*/ 443 w 490"/>
                <a:gd name="T13" fmla="*/ 382 h 429"/>
                <a:gd name="T14" fmla="*/ 481 w 490"/>
                <a:gd name="T15" fmla="*/ 252 h 429"/>
                <a:gd name="T16" fmla="*/ 420 w 490"/>
                <a:gd name="T17" fmla="*/ 214 h 429"/>
                <a:gd name="T18" fmla="*/ 420 w 490"/>
                <a:gd name="T19" fmla="*/ 214 h 429"/>
                <a:gd name="T20" fmla="*/ 359 w 490"/>
                <a:gd name="T21" fmla="*/ 199 h 429"/>
                <a:gd name="T22" fmla="*/ 290 w 490"/>
                <a:gd name="T23" fmla="*/ 229 h 429"/>
                <a:gd name="T24" fmla="*/ 252 w 490"/>
                <a:gd name="T25" fmla="*/ 176 h 429"/>
                <a:gd name="T26" fmla="*/ 237 w 490"/>
                <a:gd name="T27" fmla="*/ 91 h 429"/>
                <a:gd name="T28" fmla="*/ 160 w 490"/>
                <a:gd name="T29" fmla="*/ 53 h 429"/>
                <a:gd name="T30" fmla="*/ 160 w 490"/>
                <a:gd name="T31" fmla="*/ 53 h 429"/>
                <a:gd name="T32" fmla="*/ 129 w 490"/>
                <a:gd name="T33" fmla="*/ 0 h 429"/>
                <a:gd name="T34" fmla="*/ 45 w 490"/>
                <a:gd name="T35" fmla="*/ 30 h 429"/>
                <a:gd name="T36" fmla="*/ 23 w 490"/>
                <a:gd name="T37" fmla="*/ 76 h 429"/>
                <a:gd name="T38" fmla="*/ 30 w 490"/>
                <a:gd name="T39" fmla="*/ 130 h 429"/>
                <a:gd name="T40" fmla="*/ 0 w 490"/>
                <a:gd name="T41" fmla="*/ 229 h 429"/>
                <a:gd name="T42" fmla="*/ 0 w 490"/>
                <a:gd name="T43" fmla="*/ 229 h 429"/>
                <a:gd name="T44" fmla="*/ 84 w 490"/>
                <a:gd name="T45" fmla="*/ 290 h 429"/>
                <a:gd name="T46" fmla="*/ 160 w 490"/>
                <a:gd name="T47" fmla="*/ 336 h 429"/>
                <a:gd name="T48" fmla="*/ 168 w 490"/>
                <a:gd name="T49" fmla="*/ 374 h 429"/>
                <a:gd name="T50" fmla="*/ 229 w 490"/>
                <a:gd name="T51" fmla="*/ 428 h 4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90" h="429">
                  <a:moveTo>
                    <a:pt x="229" y="428"/>
                  </a:moveTo>
                  <a:lnTo>
                    <a:pt x="229" y="428"/>
                  </a:lnTo>
                  <a:cubicBezTo>
                    <a:pt x="252" y="405"/>
                    <a:pt x="267" y="382"/>
                    <a:pt x="290" y="359"/>
                  </a:cubicBezTo>
                  <a:cubicBezTo>
                    <a:pt x="298" y="351"/>
                    <a:pt x="320" y="336"/>
                    <a:pt x="336" y="344"/>
                  </a:cubicBezTo>
                  <a:cubicBezTo>
                    <a:pt x="351" y="351"/>
                    <a:pt x="351" y="374"/>
                    <a:pt x="359" y="389"/>
                  </a:cubicBezTo>
                  <a:lnTo>
                    <a:pt x="359" y="389"/>
                  </a:lnTo>
                  <a:cubicBezTo>
                    <a:pt x="389" y="389"/>
                    <a:pt x="420" y="405"/>
                    <a:pt x="443" y="382"/>
                  </a:cubicBezTo>
                  <a:cubicBezTo>
                    <a:pt x="473" y="351"/>
                    <a:pt x="489" y="298"/>
                    <a:pt x="481" y="252"/>
                  </a:cubicBezTo>
                  <a:cubicBezTo>
                    <a:pt x="481" y="229"/>
                    <a:pt x="443" y="229"/>
                    <a:pt x="420" y="214"/>
                  </a:cubicBezTo>
                  <a:lnTo>
                    <a:pt x="420" y="214"/>
                  </a:lnTo>
                  <a:cubicBezTo>
                    <a:pt x="404" y="214"/>
                    <a:pt x="381" y="191"/>
                    <a:pt x="359" y="199"/>
                  </a:cubicBezTo>
                  <a:cubicBezTo>
                    <a:pt x="336" y="199"/>
                    <a:pt x="313" y="237"/>
                    <a:pt x="290" y="229"/>
                  </a:cubicBezTo>
                  <a:cubicBezTo>
                    <a:pt x="267" y="229"/>
                    <a:pt x="259" y="199"/>
                    <a:pt x="252" y="176"/>
                  </a:cubicBezTo>
                  <a:cubicBezTo>
                    <a:pt x="237" y="145"/>
                    <a:pt x="252" y="114"/>
                    <a:pt x="237" y="91"/>
                  </a:cubicBezTo>
                  <a:cubicBezTo>
                    <a:pt x="221" y="69"/>
                    <a:pt x="183" y="61"/>
                    <a:pt x="160" y="53"/>
                  </a:cubicBezTo>
                  <a:lnTo>
                    <a:pt x="160" y="53"/>
                  </a:lnTo>
                  <a:cubicBezTo>
                    <a:pt x="145" y="30"/>
                    <a:pt x="137" y="15"/>
                    <a:pt x="129" y="0"/>
                  </a:cubicBezTo>
                  <a:lnTo>
                    <a:pt x="45" y="30"/>
                  </a:lnTo>
                  <a:lnTo>
                    <a:pt x="23" y="76"/>
                  </a:lnTo>
                  <a:cubicBezTo>
                    <a:pt x="23" y="91"/>
                    <a:pt x="38" y="114"/>
                    <a:pt x="30" y="130"/>
                  </a:cubicBezTo>
                  <a:cubicBezTo>
                    <a:pt x="30" y="168"/>
                    <a:pt x="7" y="199"/>
                    <a:pt x="0" y="229"/>
                  </a:cubicBezTo>
                  <a:lnTo>
                    <a:pt x="0" y="229"/>
                  </a:lnTo>
                  <a:cubicBezTo>
                    <a:pt x="23" y="252"/>
                    <a:pt x="53" y="275"/>
                    <a:pt x="84" y="290"/>
                  </a:cubicBezTo>
                  <a:cubicBezTo>
                    <a:pt x="106" y="305"/>
                    <a:pt x="137" y="321"/>
                    <a:pt x="160" y="336"/>
                  </a:cubicBezTo>
                  <a:cubicBezTo>
                    <a:pt x="160" y="336"/>
                    <a:pt x="168" y="366"/>
                    <a:pt x="168" y="374"/>
                  </a:cubicBezTo>
                  <a:lnTo>
                    <a:pt x="229" y="428"/>
                  </a:ln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356" name="Freeform 8"/>
            <p:cNvSpPr>
              <a:spLocks noChangeArrowheads="1"/>
            </p:cNvSpPr>
            <p:nvPr/>
          </p:nvSpPr>
          <p:spPr bwMode="auto">
            <a:xfrm>
              <a:off x="6438480" y="7148513"/>
              <a:ext cx="160328" cy="150812"/>
            </a:xfrm>
            <a:custGeom>
              <a:avLst/>
              <a:gdLst>
                <a:gd name="T0" fmla="*/ 129 w 444"/>
                <a:gd name="T1" fmla="*/ 115 h 421"/>
                <a:gd name="T2" fmla="*/ 129 w 444"/>
                <a:gd name="T3" fmla="*/ 115 h 421"/>
                <a:gd name="T4" fmla="*/ 53 w 444"/>
                <a:gd name="T5" fmla="*/ 84 h 421"/>
                <a:gd name="T6" fmla="*/ 61 w 444"/>
                <a:gd name="T7" fmla="*/ 160 h 421"/>
                <a:gd name="T8" fmla="*/ 53 w 444"/>
                <a:gd name="T9" fmla="*/ 229 h 421"/>
                <a:gd name="T10" fmla="*/ 15 w 444"/>
                <a:gd name="T11" fmla="*/ 252 h 421"/>
                <a:gd name="T12" fmla="*/ 15 w 444"/>
                <a:gd name="T13" fmla="*/ 252 h 421"/>
                <a:gd name="T14" fmla="*/ 22 w 444"/>
                <a:gd name="T15" fmla="*/ 328 h 421"/>
                <a:gd name="T16" fmla="*/ 114 w 444"/>
                <a:gd name="T17" fmla="*/ 305 h 421"/>
                <a:gd name="T18" fmla="*/ 99 w 444"/>
                <a:gd name="T19" fmla="*/ 344 h 421"/>
                <a:gd name="T20" fmla="*/ 137 w 444"/>
                <a:gd name="T21" fmla="*/ 359 h 421"/>
                <a:gd name="T22" fmla="*/ 137 w 444"/>
                <a:gd name="T23" fmla="*/ 382 h 421"/>
                <a:gd name="T24" fmla="*/ 168 w 444"/>
                <a:gd name="T25" fmla="*/ 420 h 421"/>
                <a:gd name="T26" fmla="*/ 168 w 444"/>
                <a:gd name="T27" fmla="*/ 420 h 421"/>
                <a:gd name="T28" fmla="*/ 191 w 444"/>
                <a:gd name="T29" fmla="*/ 405 h 421"/>
                <a:gd name="T30" fmla="*/ 229 w 444"/>
                <a:gd name="T31" fmla="*/ 412 h 421"/>
                <a:gd name="T32" fmla="*/ 290 w 444"/>
                <a:gd name="T33" fmla="*/ 367 h 421"/>
                <a:gd name="T34" fmla="*/ 336 w 444"/>
                <a:gd name="T35" fmla="*/ 305 h 421"/>
                <a:gd name="T36" fmla="*/ 404 w 444"/>
                <a:gd name="T37" fmla="*/ 298 h 421"/>
                <a:gd name="T38" fmla="*/ 443 w 444"/>
                <a:gd name="T39" fmla="*/ 252 h 421"/>
                <a:gd name="T40" fmla="*/ 443 w 444"/>
                <a:gd name="T41" fmla="*/ 252 h 421"/>
                <a:gd name="T42" fmla="*/ 381 w 444"/>
                <a:gd name="T43" fmla="*/ 222 h 421"/>
                <a:gd name="T44" fmla="*/ 397 w 444"/>
                <a:gd name="T45" fmla="*/ 168 h 421"/>
                <a:gd name="T46" fmla="*/ 397 w 444"/>
                <a:gd name="T47" fmla="*/ 168 h 421"/>
                <a:gd name="T48" fmla="*/ 336 w 444"/>
                <a:gd name="T49" fmla="*/ 53 h 421"/>
                <a:gd name="T50" fmla="*/ 336 w 444"/>
                <a:gd name="T51" fmla="*/ 53 h 421"/>
                <a:gd name="T52" fmla="*/ 313 w 444"/>
                <a:gd name="T53" fmla="*/ 8 h 421"/>
                <a:gd name="T54" fmla="*/ 267 w 444"/>
                <a:gd name="T55" fmla="*/ 23 h 421"/>
                <a:gd name="T56" fmla="*/ 206 w 444"/>
                <a:gd name="T57" fmla="*/ 92 h 421"/>
                <a:gd name="T58" fmla="*/ 191 w 444"/>
                <a:gd name="T59" fmla="*/ 99 h 421"/>
                <a:gd name="T60" fmla="*/ 152 w 444"/>
                <a:gd name="T61" fmla="*/ 115 h 421"/>
                <a:gd name="T62" fmla="*/ 129 w 444"/>
                <a:gd name="T63" fmla="*/ 115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44" h="421">
                  <a:moveTo>
                    <a:pt x="129" y="115"/>
                  </a:moveTo>
                  <a:lnTo>
                    <a:pt x="129" y="115"/>
                  </a:lnTo>
                  <a:cubicBezTo>
                    <a:pt x="99" y="115"/>
                    <a:pt x="76" y="69"/>
                    <a:pt x="53" y="84"/>
                  </a:cubicBezTo>
                  <a:cubicBezTo>
                    <a:pt x="38" y="99"/>
                    <a:pt x="61" y="137"/>
                    <a:pt x="61" y="160"/>
                  </a:cubicBezTo>
                  <a:cubicBezTo>
                    <a:pt x="61" y="183"/>
                    <a:pt x="61" y="206"/>
                    <a:pt x="53" y="229"/>
                  </a:cubicBezTo>
                  <a:cubicBezTo>
                    <a:pt x="45" y="237"/>
                    <a:pt x="30" y="244"/>
                    <a:pt x="15" y="252"/>
                  </a:cubicBezTo>
                  <a:lnTo>
                    <a:pt x="15" y="252"/>
                  </a:lnTo>
                  <a:cubicBezTo>
                    <a:pt x="22" y="275"/>
                    <a:pt x="0" y="313"/>
                    <a:pt x="22" y="328"/>
                  </a:cubicBezTo>
                  <a:cubicBezTo>
                    <a:pt x="53" y="344"/>
                    <a:pt x="83" y="298"/>
                    <a:pt x="114" y="305"/>
                  </a:cubicBezTo>
                  <a:cubicBezTo>
                    <a:pt x="129" y="313"/>
                    <a:pt x="99" y="336"/>
                    <a:pt x="99" y="344"/>
                  </a:cubicBezTo>
                  <a:cubicBezTo>
                    <a:pt x="106" y="359"/>
                    <a:pt x="129" y="344"/>
                    <a:pt x="137" y="359"/>
                  </a:cubicBezTo>
                  <a:cubicBezTo>
                    <a:pt x="145" y="359"/>
                    <a:pt x="129" y="374"/>
                    <a:pt x="137" y="382"/>
                  </a:cubicBezTo>
                  <a:cubicBezTo>
                    <a:pt x="145" y="397"/>
                    <a:pt x="152" y="405"/>
                    <a:pt x="168" y="420"/>
                  </a:cubicBezTo>
                  <a:lnTo>
                    <a:pt x="168" y="420"/>
                  </a:lnTo>
                  <a:cubicBezTo>
                    <a:pt x="175" y="412"/>
                    <a:pt x="183" y="405"/>
                    <a:pt x="191" y="405"/>
                  </a:cubicBezTo>
                  <a:cubicBezTo>
                    <a:pt x="206" y="405"/>
                    <a:pt x="221" y="412"/>
                    <a:pt x="229" y="412"/>
                  </a:cubicBezTo>
                  <a:cubicBezTo>
                    <a:pt x="252" y="397"/>
                    <a:pt x="267" y="382"/>
                    <a:pt x="290" y="367"/>
                  </a:cubicBezTo>
                  <a:cubicBezTo>
                    <a:pt x="305" y="344"/>
                    <a:pt x="313" y="313"/>
                    <a:pt x="336" y="305"/>
                  </a:cubicBezTo>
                  <a:cubicBezTo>
                    <a:pt x="358" y="290"/>
                    <a:pt x="381" y="313"/>
                    <a:pt x="404" y="298"/>
                  </a:cubicBezTo>
                  <a:cubicBezTo>
                    <a:pt x="420" y="290"/>
                    <a:pt x="427" y="267"/>
                    <a:pt x="443" y="252"/>
                  </a:cubicBezTo>
                  <a:lnTo>
                    <a:pt x="443" y="252"/>
                  </a:lnTo>
                  <a:cubicBezTo>
                    <a:pt x="420" y="244"/>
                    <a:pt x="397" y="244"/>
                    <a:pt x="381" y="222"/>
                  </a:cubicBezTo>
                  <a:cubicBezTo>
                    <a:pt x="374" y="206"/>
                    <a:pt x="397" y="183"/>
                    <a:pt x="397" y="168"/>
                  </a:cubicBezTo>
                  <a:lnTo>
                    <a:pt x="397" y="168"/>
                  </a:lnTo>
                  <a:cubicBezTo>
                    <a:pt x="336" y="53"/>
                    <a:pt x="336" y="53"/>
                    <a:pt x="336" y="53"/>
                  </a:cubicBezTo>
                  <a:lnTo>
                    <a:pt x="336" y="53"/>
                  </a:lnTo>
                  <a:cubicBezTo>
                    <a:pt x="328" y="38"/>
                    <a:pt x="328" y="15"/>
                    <a:pt x="313" y="8"/>
                  </a:cubicBezTo>
                  <a:cubicBezTo>
                    <a:pt x="297" y="0"/>
                    <a:pt x="275" y="15"/>
                    <a:pt x="267" y="23"/>
                  </a:cubicBezTo>
                  <a:cubicBezTo>
                    <a:pt x="244" y="46"/>
                    <a:pt x="229" y="69"/>
                    <a:pt x="206" y="92"/>
                  </a:cubicBezTo>
                  <a:cubicBezTo>
                    <a:pt x="206" y="92"/>
                    <a:pt x="198" y="99"/>
                    <a:pt x="191" y="99"/>
                  </a:cubicBezTo>
                  <a:cubicBezTo>
                    <a:pt x="183" y="107"/>
                    <a:pt x="168" y="115"/>
                    <a:pt x="152" y="115"/>
                  </a:cubicBezTo>
                  <a:cubicBezTo>
                    <a:pt x="137" y="115"/>
                    <a:pt x="129" y="115"/>
                    <a:pt x="129" y="115"/>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357" name="Freeform 9"/>
            <p:cNvSpPr>
              <a:spLocks noChangeArrowheads="1"/>
            </p:cNvSpPr>
            <p:nvPr/>
          </p:nvSpPr>
          <p:spPr bwMode="auto">
            <a:xfrm>
              <a:off x="6560711" y="7092950"/>
              <a:ext cx="149215" cy="115888"/>
            </a:xfrm>
            <a:custGeom>
              <a:avLst/>
              <a:gdLst>
                <a:gd name="T0" fmla="*/ 61 w 413"/>
                <a:gd name="T1" fmla="*/ 321 h 322"/>
                <a:gd name="T2" fmla="*/ 61 w 413"/>
                <a:gd name="T3" fmla="*/ 321 h 322"/>
                <a:gd name="T4" fmla="*/ 0 w 413"/>
                <a:gd name="T5" fmla="*/ 206 h 322"/>
                <a:gd name="T6" fmla="*/ 0 w 413"/>
                <a:gd name="T7" fmla="*/ 206 h 322"/>
                <a:gd name="T8" fmla="*/ 84 w 413"/>
                <a:gd name="T9" fmla="*/ 199 h 322"/>
                <a:gd name="T10" fmla="*/ 122 w 413"/>
                <a:gd name="T11" fmla="*/ 69 h 322"/>
                <a:gd name="T12" fmla="*/ 61 w 413"/>
                <a:gd name="T13" fmla="*/ 31 h 322"/>
                <a:gd name="T14" fmla="*/ 61 w 413"/>
                <a:gd name="T15" fmla="*/ 31 h 322"/>
                <a:gd name="T16" fmla="*/ 91 w 413"/>
                <a:gd name="T17" fmla="*/ 0 h 322"/>
                <a:gd name="T18" fmla="*/ 152 w 413"/>
                <a:gd name="T19" fmla="*/ 16 h 322"/>
                <a:gd name="T20" fmla="*/ 206 w 413"/>
                <a:gd name="T21" fmla="*/ 46 h 322"/>
                <a:gd name="T22" fmla="*/ 236 w 413"/>
                <a:gd name="T23" fmla="*/ 23 h 322"/>
                <a:gd name="T24" fmla="*/ 236 w 413"/>
                <a:gd name="T25" fmla="*/ 23 h 322"/>
                <a:gd name="T26" fmla="*/ 290 w 413"/>
                <a:gd name="T27" fmla="*/ 54 h 322"/>
                <a:gd name="T28" fmla="*/ 305 w 413"/>
                <a:gd name="T29" fmla="*/ 69 h 322"/>
                <a:gd name="T30" fmla="*/ 374 w 413"/>
                <a:gd name="T31" fmla="*/ 69 h 322"/>
                <a:gd name="T32" fmla="*/ 374 w 413"/>
                <a:gd name="T33" fmla="*/ 69 h 322"/>
                <a:gd name="T34" fmla="*/ 404 w 413"/>
                <a:gd name="T35" fmla="*/ 145 h 322"/>
                <a:gd name="T36" fmla="*/ 343 w 413"/>
                <a:gd name="T37" fmla="*/ 183 h 322"/>
                <a:gd name="T38" fmla="*/ 343 w 413"/>
                <a:gd name="T39" fmla="*/ 183 h 322"/>
                <a:gd name="T40" fmla="*/ 297 w 413"/>
                <a:gd name="T41" fmla="*/ 168 h 322"/>
                <a:gd name="T42" fmla="*/ 259 w 413"/>
                <a:gd name="T43" fmla="*/ 168 h 322"/>
                <a:gd name="T44" fmla="*/ 168 w 413"/>
                <a:gd name="T45" fmla="*/ 206 h 322"/>
                <a:gd name="T46" fmla="*/ 130 w 413"/>
                <a:gd name="T47" fmla="*/ 268 h 322"/>
                <a:gd name="T48" fmla="*/ 61 w 413"/>
                <a:gd name="T49" fmla="*/ 321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13" h="322">
                  <a:moveTo>
                    <a:pt x="61" y="321"/>
                  </a:moveTo>
                  <a:lnTo>
                    <a:pt x="61" y="321"/>
                  </a:lnTo>
                  <a:cubicBezTo>
                    <a:pt x="0" y="206"/>
                    <a:pt x="0" y="206"/>
                    <a:pt x="0" y="206"/>
                  </a:cubicBezTo>
                  <a:lnTo>
                    <a:pt x="0" y="206"/>
                  </a:lnTo>
                  <a:cubicBezTo>
                    <a:pt x="30" y="206"/>
                    <a:pt x="61" y="222"/>
                    <a:pt x="84" y="199"/>
                  </a:cubicBezTo>
                  <a:cubicBezTo>
                    <a:pt x="114" y="168"/>
                    <a:pt x="130" y="115"/>
                    <a:pt x="122" y="69"/>
                  </a:cubicBezTo>
                  <a:cubicBezTo>
                    <a:pt x="122" y="46"/>
                    <a:pt x="84" y="46"/>
                    <a:pt x="61" y="31"/>
                  </a:cubicBezTo>
                  <a:lnTo>
                    <a:pt x="61" y="31"/>
                  </a:lnTo>
                  <a:cubicBezTo>
                    <a:pt x="76" y="23"/>
                    <a:pt x="76" y="8"/>
                    <a:pt x="91" y="0"/>
                  </a:cubicBezTo>
                  <a:cubicBezTo>
                    <a:pt x="114" y="0"/>
                    <a:pt x="137" y="8"/>
                    <a:pt x="152" y="16"/>
                  </a:cubicBezTo>
                  <a:cubicBezTo>
                    <a:pt x="175" y="23"/>
                    <a:pt x="183" y="46"/>
                    <a:pt x="206" y="46"/>
                  </a:cubicBezTo>
                  <a:cubicBezTo>
                    <a:pt x="214" y="46"/>
                    <a:pt x="221" y="31"/>
                    <a:pt x="236" y="23"/>
                  </a:cubicBezTo>
                  <a:lnTo>
                    <a:pt x="236" y="23"/>
                  </a:lnTo>
                  <a:cubicBezTo>
                    <a:pt x="252" y="31"/>
                    <a:pt x="267" y="46"/>
                    <a:pt x="290" y="54"/>
                  </a:cubicBezTo>
                  <a:cubicBezTo>
                    <a:pt x="290" y="61"/>
                    <a:pt x="297" y="69"/>
                    <a:pt x="305" y="69"/>
                  </a:cubicBezTo>
                  <a:cubicBezTo>
                    <a:pt x="328" y="77"/>
                    <a:pt x="351" y="69"/>
                    <a:pt x="374" y="69"/>
                  </a:cubicBezTo>
                  <a:lnTo>
                    <a:pt x="374" y="69"/>
                  </a:lnTo>
                  <a:cubicBezTo>
                    <a:pt x="382" y="92"/>
                    <a:pt x="412" y="115"/>
                    <a:pt x="404" y="145"/>
                  </a:cubicBezTo>
                  <a:cubicBezTo>
                    <a:pt x="397" y="168"/>
                    <a:pt x="366" y="168"/>
                    <a:pt x="343" y="183"/>
                  </a:cubicBezTo>
                  <a:lnTo>
                    <a:pt x="343" y="183"/>
                  </a:lnTo>
                  <a:cubicBezTo>
                    <a:pt x="328" y="176"/>
                    <a:pt x="313" y="168"/>
                    <a:pt x="297" y="168"/>
                  </a:cubicBezTo>
                  <a:cubicBezTo>
                    <a:pt x="282" y="161"/>
                    <a:pt x="275" y="161"/>
                    <a:pt x="259" y="168"/>
                  </a:cubicBezTo>
                  <a:cubicBezTo>
                    <a:pt x="229" y="176"/>
                    <a:pt x="191" y="183"/>
                    <a:pt x="168" y="206"/>
                  </a:cubicBezTo>
                  <a:cubicBezTo>
                    <a:pt x="145" y="214"/>
                    <a:pt x="145" y="245"/>
                    <a:pt x="130" y="268"/>
                  </a:cubicBezTo>
                  <a:cubicBezTo>
                    <a:pt x="107" y="290"/>
                    <a:pt x="84" y="306"/>
                    <a:pt x="61" y="321"/>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358" name="Freeform 10"/>
            <p:cNvSpPr>
              <a:spLocks noChangeArrowheads="1"/>
            </p:cNvSpPr>
            <p:nvPr/>
          </p:nvSpPr>
          <p:spPr bwMode="auto">
            <a:xfrm>
              <a:off x="6573410" y="7150101"/>
              <a:ext cx="123817" cy="119063"/>
            </a:xfrm>
            <a:custGeom>
              <a:avLst/>
              <a:gdLst>
                <a:gd name="T0" fmla="*/ 23 w 345"/>
                <a:gd name="T1" fmla="*/ 160 h 329"/>
                <a:gd name="T2" fmla="*/ 23 w 345"/>
                <a:gd name="T3" fmla="*/ 160 h 329"/>
                <a:gd name="T4" fmla="*/ 92 w 345"/>
                <a:gd name="T5" fmla="*/ 107 h 329"/>
                <a:gd name="T6" fmla="*/ 130 w 345"/>
                <a:gd name="T7" fmla="*/ 45 h 329"/>
                <a:gd name="T8" fmla="*/ 221 w 345"/>
                <a:gd name="T9" fmla="*/ 7 h 329"/>
                <a:gd name="T10" fmla="*/ 259 w 345"/>
                <a:gd name="T11" fmla="*/ 7 h 329"/>
                <a:gd name="T12" fmla="*/ 305 w 345"/>
                <a:gd name="T13" fmla="*/ 22 h 329"/>
                <a:gd name="T14" fmla="*/ 305 w 345"/>
                <a:gd name="T15" fmla="*/ 22 h 329"/>
                <a:gd name="T16" fmla="*/ 344 w 345"/>
                <a:gd name="T17" fmla="*/ 61 h 329"/>
                <a:gd name="T18" fmla="*/ 305 w 345"/>
                <a:gd name="T19" fmla="*/ 76 h 329"/>
                <a:gd name="T20" fmla="*/ 267 w 345"/>
                <a:gd name="T21" fmla="*/ 114 h 329"/>
                <a:gd name="T22" fmla="*/ 290 w 345"/>
                <a:gd name="T23" fmla="*/ 168 h 329"/>
                <a:gd name="T24" fmla="*/ 221 w 345"/>
                <a:gd name="T25" fmla="*/ 198 h 329"/>
                <a:gd name="T26" fmla="*/ 275 w 345"/>
                <a:gd name="T27" fmla="*/ 267 h 329"/>
                <a:gd name="T28" fmla="*/ 244 w 345"/>
                <a:gd name="T29" fmla="*/ 320 h 329"/>
                <a:gd name="T30" fmla="*/ 244 w 345"/>
                <a:gd name="T31" fmla="*/ 320 h 329"/>
                <a:gd name="T32" fmla="*/ 183 w 345"/>
                <a:gd name="T33" fmla="*/ 297 h 329"/>
                <a:gd name="T34" fmla="*/ 145 w 345"/>
                <a:gd name="T35" fmla="*/ 305 h 329"/>
                <a:gd name="T36" fmla="*/ 69 w 345"/>
                <a:gd name="T37" fmla="*/ 244 h 329"/>
                <a:gd name="T38" fmla="*/ 69 w 345"/>
                <a:gd name="T39" fmla="*/ 244 h 329"/>
                <a:gd name="T40" fmla="*/ 7 w 345"/>
                <a:gd name="T41" fmla="*/ 214 h 329"/>
                <a:gd name="T42" fmla="*/ 23 w 345"/>
                <a:gd name="T43" fmla="*/ 160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45" h="329">
                  <a:moveTo>
                    <a:pt x="23" y="160"/>
                  </a:moveTo>
                  <a:lnTo>
                    <a:pt x="23" y="160"/>
                  </a:lnTo>
                  <a:cubicBezTo>
                    <a:pt x="46" y="145"/>
                    <a:pt x="69" y="129"/>
                    <a:pt x="92" y="107"/>
                  </a:cubicBezTo>
                  <a:cubicBezTo>
                    <a:pt x="107" y="84"/>
                    <a:pt x="107" y="53"/>
                    <a:pt x="130" y="45"/>
                  </a:cubicBezTo>
                  <a:cubicBezTo>
                    <a:pt x="153" y="22"/>
                    <a:pt x="191" y="15"/>
                    <a:pt x="221" y="7"/>
                  </a:cubicBezTo>
                  <a:cubicBezTo>
                    <a:pt x="237" y="0"/>
                    <a:pt x="244" y="0"/>
                    <a:pt x="259" y="7"/>
                  </a:cubicBezTo>
                  <a:cubicBezTo>
                    <a:pt x="275" y="7"/>
                    <a:pt x="290" y="15"/>
                    <a:pt x="305" y="22"/>
                  </a:cubicBezTo>
                  <a:lnTo>
                    <a:pt x="305" y="22"/>
                  </a:lnTo>
                  <a:cubicBezTo>
                    <a:pt x="313" y="38"/>
                    <a:pt x="344" y="45"/>
                    <a:pt x="344" y="61"/>
                  </a:cubicBezTo>
                  <a:cubicBezTo>
                    <a:pt x="344" y="76"/>
                    <a:pt x="313" y="68"/>
                    <a:pt x="305" y="76"/>
                  </a:cubicBezTo>
                  <a:cubicBezTo>
                    <a:pt x="290" y="91"/>
                    <a:pt x="267" y="99"/>
                    <a:pt x="267" y="114"/>
                  </a:cubicBezTo>
                  <a:cubicBezTo>
                    <a:pt x="259" y="137"/>
                    <a:pt x="298" y="152"/>
                    <a:pt x="290" y="168"/>
                  </a:cubicBezTo>
                  <a:cubicBezTo>
                    <a:pt x="282" y="191"/>
                    <a:pt x="229" y="175"/>
                    <a:pt x="221" y="198"/>
                  </a:cubicBezTo>
                  <a:cubicBezTo>
                    <a:pt x="214" y="229"/>
                    <a:pt x="267" y="236"/>
                    <a:pt x="275" y="267"/>
                  </a:cubicBezTo>
                  <a:cubicBezTo>
                    <a:pt x="275" y="290"/>
                    <a:pt x="267" y="320"/>
                    <a:pt x="244" y="320"/>
                  </a:cubicBezTo>
                  <a:lnTo>
                    <a:pt x="244" y="320"/>
                  </a:lnTo>
                  <a:cubicBezTo>
                    <a:pt x="221" y="328"/>
                    <a:pt x="206" y="305"/>
                    <a:pt x="183" y="297"/>
                  </a:cubicBezTo>
                  <a:cubicBezTo>
                    <a:pt x="176" y="297"/>
                    <a:pt x="160" y="313"/>
                    <a:pt x="145" y="305"/>
                  </a:cubicBezTo>
                  <a:cubicBezTo>
                    <a:pt x="114" y="290"/>
                    <a:pt x="92" y="267"/>
                    <a:pt x="69" y="244"/>
                  </a:cubicBezTo>
                  <a:lnTo>
                    <a:pt x="69" y="244"/>
                  </a:lnTo>
                  <a:cubicBezTo>
                    <a:pt x="46" y="236"/>
                    <a:pt x="23" y="236"/>
                    <a:pt x="7" y="214"/>
                  </a:cubicBezTo>
                  <a:cubicBezTo>
                    <a:pt x="0" y="198"/>
                    <a:pt x="23" y="175"/>
                    <a:pt x="23" y="160"/>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359" name="Freeform 11"/>
            <p:cNvSpPr>
              <a:spLocks noChangeArrowheads="1"/>
            </p:cNvSpPr>
            <p:nvPr/>
          </p:nvSpPr>
          <p:spPr bwMode="auto">
            <a:xfrm>
              <a:off x="6651192" y="7096125"/>
              <a:ext cx="101593" cy="173038"/>
            </a:xfrm>
            <a:custGeom>
              <a:avLst/>
              <a:gdLst>
                <a:gd name="T0" fmla="*/ 91 w 283"/>
                <a:gd name="T1" fmla="*/ 175 h 482"/>
                <a:gd name="T2" fmla="*/ 91 w 283"/>
                <a:gd name="T3" fmla="*/ 175 h 482"/>
                <a:gd name="T4" fmla="*/ 152 w 283"/>
                <a:gd name="T5" fmla="*/ 137 h 482"/>
                <a:gd name="T6" fmla="*/ 122 w 283"/>
                <a:gd name="T7" fmla="*/ 61 h 482"/>
                <a:gd name="T8" fmla="*/ 122 w 283"/>
                <a:gd name="T9" fmla="*/ 61 h 482"/>
                <a:gd name="T10" fmla="*/ 99 w 283"/>
                <a:gd name="T11" fmla="*/ 15 h 482"/>
                <a:gd name="T12" fmla="*/ 145 w 283"/>
                <a:gd name="T13" fmla="*/ 0 h 482"/>
                <a:gd name="T14" fmla="*/ 145 w 283"/>
                <a:gd name="T15" fmla="*/ 0 h 482"/>
                <a:gd name="T16" fmla="*/ 229 w 283"/>
                <a:gd name="T17" fmla="*/ 30 h 482"/>
                <a:gd name="T18" fmla="*/ 229 w 283"/>
                <a:gd name="T19" fmla="*/ 30 h 482"/>
                <a:gd name="T20" fmla="*/ 259 w 283"/>
                <a:gd name="T21" fmla="*/ 69 h 482"/>
                <a:gd name="T22" fmla="*/ 244 w 283"/>
                <a:gd name="T23" fmla="*/ 99 h 482"/>
                <a:gd name="T24" fmla="*/ 237 w 283"/>
                <a:gd name="T25" fmla="*/ 114 h 482"/>
                <a:gd name="T26" fmla="*/ 237 w 283"/>
                <a:gd name="T27" fmla="*/ 114 h 482"/>
                <a:gd name="T28" fmla="*/ 244 w 283"/>
                <a:gd name="T29" fmla="*/ 160 h 482"/>
                <a:gd name="T30" fmla="*/ 275 w 283"/>
                <a:gd name="T31" fmla="*/ 175 h 482"/>
                <a:gd name="T32" fmla="*/ 267 w 283"/>
                <a:gd name="T33" fmla="*/ 229 h 482"/>
                <a:gd name="T34" fmla="*/ 267 w 283"/>
                <a:gd name="T35" fmla="*/ 229 h 482"/>
                <a:gd name="T36" fmla="*/ 229 w 283"/>
                <a:gd name="T37" fmla="*/ 275 h 482"/>
                <a:gd name="T38" fmla="*/ 206 w 283"/>
                <a:gd name="T39" fmla="*/ 282 h 482"/>
                <a:gd name="T40" fmla="*/ 168 w 283"/>
                <a:gd name="T41" fmla="*/ 359 h 482"/>
                <a:gd name="T42" fmla="*/ 130 w 283"/>
                <a:gd name="T43" fmla="*/ 367 h 482"/>
                <a:gd name="T44" fmla="*/ 137 w 283"/>
                <a:gd name="T45" fmla="*/ 466 h 482"/>
                <a:gd name="T46" fmla="*/ 137 w 283"/>
                <a:gd name="T47" fmla="*/ 466 h 482"/>
                <a:gd name="T48" fmla="*/ 99 w 283"/>
                <a:gd name="T49" fmla="*/ 481 h 482"/>
                <a:gd name="T50" fmla="*/ 99 w 283"/>
                <a:gd name="T51" fmla="*/ 481 h 482"/>
                <a:gd name="T52" fmla="*/ 30 w 283"/>
                <a:gd name="T53" fmla="*/ 473 h 482"/>
                <a:gd name="T54" fmla="*/ 30 w 283"/>
                <a:gd name="T55" fmla="*/ 473 h 482"/>
                <a:gd name="T56" fmla="*/ 61 w 283"/>
                <a:gd name="T57" fmla="*/ 420 h 482"/>
                <a:gd name="T58" fmla="*/ 7 w 283"/>
                <a:gd name="T59" fmla="*/ 351 h 482"/>
                <a:gd name="T60" fmla="*/ 76 w 283"/>
                <a:gd name="T61" fmla="*/ 321 h 482"/>
                <a:gd name="T62" fmla="*/ 53 w 283"/>
                <a:gd name="T63" fmla="*/ 267 h 482"/>
                <a:gd name="T64" fmla="*/ 91 w 283"/>
                <a:gd name="T65" fmla="*/ 229 h 482"/>
                <a:gd name="T66" fmla="*/ 130 w 283"/>
                <a:gd name="T67" fmla="*/ 214 h 482"/>
                <a:gd name="T68" fmla="*/ 91 w 283"/>
                <a:gd name="T69" fmla="*/ 175 h 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83" h="482">
                  <a:moveTo>
                    <a:pt x="91" y="175"/>
                  </a:moveTo>
                  <a:lnTo>
                    <a:pt x="91" y="175"/>
                  </a:lnTo>
                  <a:cubicBezTo>
                    <a:pt x="114" y="160"/>
                    <a:pt x="145" y="160"/>
                    <a:pt x="152" y="137"/>
                  </a:cubicBezTo>
                  <a:cubicBezTo>
                    <a:pt x="160" y="107"/>
                    <a:pt x="130" y="84"/>
                    <a:pt x="122" y="61"/>
                  </a:cubicBezTo>
                  <a:lnTo>
                    <a:pt x="122" y="61"/>
                  </a:lnTo>
                  <a:cubicBezTo>
                    <a:pt x="114" y="46"/>
                    <a:pt x="91" y="30"/>
                    <a:pt x="99" y="15"/>
                  </a:cubicBezTo>
                  <a:cubicBezTo>
                    <a:pt x="99" y="0"/>
                    <a:pt x="130" y="0"/>
                    <a:pt x="145" y="0"/>
                  </a:cubicBezTo>
                  <a:lnTo>
                    <a:pt x="145" y="0"/>
                  </a:lnTo>
                  <a:cubicBezTo>
                    <a:pt x="229" y="30"/>
                    <a:pt x="229" y="30"/>
                    <a:pt x="229" y="30"/>
                  </a:cubicBezTo>
                  <a:lnTo>
                    <a:pt x="229" y="30"/>
                  </a:lnTo>
                  <a:cubicBezTo>
                    <a:pt x="244" y="46"/>
                    <a:pt x="259" y="53"/>
                    <a:pt x="259" y="69"/>
                  </a:cubicBezTo>
                  <a:cubicBezTo>
                    <a:pt x="259" y="84"/>
                    <a:pt x="244" y="84"/>
                    <a:pt x="244" y="99"/>
                  </a:cubicBezTo>
                  <a:cubicBezTo>
                    <a:pt x="244" y="107"/>
                    <a:pt x="237" y="107"/>
                    <a:pt x="237" y="114"/>
                  </a:cubicBezTo>
                  <a:lnTo>
                    <a:pt x="237" y="114"/>
                  </a:lnTo>
                  <a:cubicBezTo>
                    <a:pt x="237" y="130"/>
                    <a:pt x="244" y="145"/>
                    <a:pt x="244" y="160"/>
                  </a:cubicBezTo>
                  <a:cubicBezTo>
                    <a:pt x="252" y="168"/>
                    <a:pt x="275" y="168"/>
                    <a:pt x="275" y="175"/>
                  </a:cubicBezTo>
                  <a:cubicBezTo>
                    <a:pt x="282" y="191"/>
                    <a:pt x="267" y="214"/>
                    <a:pt x="267" y="229"/>
                  </a:cubicBezTo>
                  <a:lnTo>
                    <a:pt x="267" y="229"/>
                  </a:lnTo>
                  <a:cubicBezTo>
                    <a:pt x="252" y="244"/>
                    <a:pt x="244" y="260"/>
                    <a:pt x="229" y="275"/>
                  </a:cubicBezTo>
                  <a:cubicBezTo>
                    <a:pt x="221" y="282"/>
                    <a:pt x="206" y="275"/>
                    <a:pt x="206" y="282"/>
                  </a:cubicBezTo>
                  <a:cubicBezTo>
                    <a:pt x="191" y="305"/>
                    <a:pt x="191" y="336"/>
                    <a:pt x="168" y="359"/>
                  </a:cubicBezTo>
                  <a:cubicBezTo>
                    <a:pt x="160" y="367"/>
                    <a:pt x="130" y="351"/>
                    <a:pt x="130" y="367"/>
                  </a:cubicBezTo>
                  <a:cubicBezTo>
                    <a:pt x="122" y="397"/>
                    <a:pt x="137" y="435"/>
                    <a:pt x="137" y="466"/>
                  </a:cubicBezTo>
                  <a:lnTo>
                    <a:pt x="137" y="466"/>
                  </a:lnTo>
                  <a:cubicBezTo>
                    <a:pt x="99" y="481"/>
                    <a:pt x="99" y="481"/>
                    <a:pt x="99" y="481"/>
                  </a:cubicBezTo>
                  <a:lnTo>
                    <a:pt x="99" y="481"/>
                  </a:lnTo>
                  <a:cubicBezTo>
                    <a:pt x="30" y="473"/>
                    <a:pt x="30" y="473"/>
                    <a:pt x="30" y="473"/>
                  </a:cubicBezTo>
                  <a:lnTo>
                    <a:pt x="30" y="473"/>
                  </a:lnTo>
                  <a:cubicBezTo>
                    <a:pt x="53" y="473"/>
                    <a:pt x="61" y="443"/>
                    <a:pt x="61" y="420"/>
                  </a:cubicBezTo>
                  <a:cubicBezTo>
                    <a:pt x="53" y="389"/>
                    <a:pt x="0" y="382"/>
                    <a:pt x="7" y="351"/>
                  </a:cubicBezTo>
                  <a:cubicBezTo>
                    <a:pt x="15" y="328"/>
                    <a:pt x="68" y="344"/>
                    <a:pt x="76" y="321"/>
                  </a:cubicBezTo>
                  <a:cubicBezTo>
                    <a:pt x="84" y="305"/>
                    <a:pt x="45" y="290"/>
                    <a:pt x="53" y="267"/>
                  </a:cubicBezTo>
                  <a:cubicBezTo>
                    <a:pt x="53" y="252"/>
                    <a:pt x="76" y="244"/>
                    <a:pt x="91" y="229"/>
                  </a:cubicBezTo>
                  <a:cubicBezTo>
                    <a:pt x="99" y="221"/>
                    <a:pt x="130" y="229"/>
                    <a:pt x="130" y="214"/>
                  </a:cubicBezTo>
                  <a:cubicBezTo>
                    <a:pt x="130" y="198"/>
                    <a:pt x="99" y="191"/>
                    <a:pt x="91" y="175"/>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360" name="Freeform 12"/>
            <p:cNvSpPr>
              <a:spLocks noChangeArrowheads="1"/>
            </p:cNvSpPr>
            <p:nvPr/>
          </p:nvSpPr>
          <p:spPr bwMode="auto">
            <a:xfrm>
              <a:off x="6736912" y="7104063"/>
              <a:ext cx="119055" cy="100012"/>
            </a:xfrm>
            <a:custGeom>
              <a:avLst/>
              <a:gdLst>
                <a:gd name="T0" fmla="*/ 0 w 329"/>
                <a:gd name="T1" fmla="*/ 91 h 276"/>
                <a:gd name="T2" fmla="*/ 0 w 329"/>
                <a:gd name="T3" fmla="*/ 91 h 276"/>
                <a:gd name="T4" fmla="*/ 7 w 329"/>
                <a:gd name="T5" fmla="*/ 137 h 276"/>
                <a:gd name="T6" fmla="*/ 38 w 329"/>
                <a:gd name="T7" fmla="*/ 152 h 276"/>
                <a:gd name="T8" fmla="*/ 30 w 329"/>
                <a:gd name="T9" fmla="*/ 206 h 276"/>
                <a:gd name="T10" fmla="*/ 30 w 329"/>
                <a:gd name="T11" fmla="*/ 206 h 276"/>
                <a:gd name="T12" fmla="*/ 91 w 329"/>
                <a:gd name="T13" fmla="*/ 252 h 276"/>
                <a:gd name="T14" fmla="*/ 122 w 329"/>
                <a:gd name="T15" fmla="*/ 252 h 276"/>
                <a:gd name="T16" fmla="*/ 160 w 329"/>
                <a:gd name="T17" fmla="*/ 275 h 276"/>
                <a:gd name="T18" fmla="*/ 236 w 329"/>
                <a:gd name="T19" fmla="*/ 275 h 276"/>
                <a:gd name="T20" fmla="*/ 236 w 329"/>
                <a:gd name="T21" fmla="*/ 275 h 276"/>
                <a:gd name="T22" fmla="*/ 290 w 329"/>
                <a:gd name="T23" fmla="*/ 206 h 276"/>
                <a:gd name="T24" fmla="*/ 305 w 329"/>
                <a:gd name="T25" fmla="*/ 114 h 276"/>
                <a:gd name="T26" fmla="*/ 328 w 329"/>
                <a:gd name="T27" fmla="*/ 61 h 276"/>
                <a:gd name="T28" fmla="*/ 328 w 329"/>
                <a:gd name="T29" fmla="*/ 61 h 276"/>
                <a:gd name="T30" fmla="*/ 290 w 329"/>
                <a:gd name="T31" fmla="*/ 23 h 276"/>
                <a:gd name="T32" fmla="*/ 190 w 329"/>
                <a:gd name="T33" fmla="*/ 0 h 276"/>
                <a:gd name="T34" fmla="*/ 167 w 329"/>
                <a:gd name="T35" fmla="*/ 30 h 276"/>
                <a:gd name="T36" fmla="*/ 114 w 329"/>
                <a:gd name="T37" fmla="*/ 38 h 276"/>
                <a:gd name="T38" fmla="*/ 83 w 329"/>
                <a:gd name="T39" fmla="*/ 91 h 276"/>
                <a:gd name="T40" fmla="*/ 0 w 329"/>
                <a:gd name="T41" fmla="*/ 91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29" h="276">
                  <a:moveTo>
                    <a:pt x="0" y="91"/>
                  </a:moveTo>
                  <a:lnTo>
                    <a:pt x="0" y="91"/>
                  </a:lnTo>
                  <a:cubicBezTo>
                    <a:pt x="0" y="107"/>
                    <a:pt x="7" y="122"/>
                    <a:pt x="7" y="137"/>
                  </a:cubicBezTo>
                  <a:cubicBezTo>
                    <a:pt x="15" y="145"/>
                    <a:pt x="38" y="145"/>
                    <a:pt x="38" y="152"/>
                  </a:cubicBezTo>
                  <a:cubicBezTo>
                    <a:pt x="45" y="168"/>
                    <a:pt x="30" y="191"/>
                    <a:pt x="30" y="206"/>
                  </a:cubicBezTo>
                  <a:lnTo>
                    <a:pt x="30" y="206"/>
                  </a:lnTo>
                  <a:cubicBezTo>
                    <a:pt x="53" y="221"/>
                    <a:pt x="68" y="244"/>
                    <a:pt x="91" y="252"/>
                  </a:cubicBezTo>
                  <a:cubicBezTo>
                    <a:pt x="106" y="259"/>
                    <a:pt x="114" y="252"/>
                    <a:pt x="122" y="252"/>
                  </a:cubicBezTo>
                  <a:cubicBezTo>
                    <a:pt x="137" y="259"/>
                    <a:pt x="152" y="267"/>
                    <a:pt x="160" y="275"/>
                  </a:cubicBezTo>
                  <a:cubicBezTo>
                    <a:pt x="183" y="275"/>
                    <a:pt x="213" y="275"/>
                    <a:pt x="236" y="275"/>
                  </a:cubicBezTo>
                  <a:lnTo>
                    <a:pt x="236" y="275"/>
                  </a:lnTo>
                  <a:cubicBezTo>
                    <a:pt x="252" y="252"/>
                    <a:pt x="282" y="229"/>
                    <a:pt x="290" y="206"/>
                  </a:cubicBezTo>
                  <a:cubicBezTo>
                    <a:pt x="305" y="175"/>
                    <a:pt x="297" y="145"/>
                    <a:pt x="305" y="114"/>
                  </a:cubicBezTo>
                  <a:cubicBezTo>
                    <a:pt x="305" y="99"/>
                    <a:pt x="320" y="84"/>
                    <a:pt x="328" y="61"/>
                  </a:cubicBezTo>
                  <a:lnTo>
                    <a:pt x="328" y="61"/>
                  </a:lnTo>
                  <a:cubicBezTo>
                    <a:pt x="313" y="53"/>
                    <a:pt x="305" y="30"/>
                    <a:pt x="290" y="23"/>
                  </a:cubicBezTo>
                  <a:cubicBezTo>
                    <a:pt x="259" y="7"/>
                    <a:pt x="221" y="0"/>
                    <a:pt x="190" y="0"/>
                  </a:cubicBezTo>
                  <a:cubicBezTo>
                    <a:pt x="175" y="7"/>
                    <a:pt x="183" y="30"/>
                    <a:pt x="167" y="30"/>
                  </a:cubicBezTo>
                  <a:cubicBezTo>
                    <a:pt x="152" y="38"/>
                    <a:pt x="129" y="30"/>
                    <a:pt x="114" y="38"/>
                  </a:cubicBezTo>
                  <a:cubicBezTo>
                    <a:pt x="99" y="53"/>
                    <a:pt x="99" y="84"/>
                    <a:pt x="83" y="91"/>
                  </a:cubicBezTo>
                  <a:cubicBezTo>
                    <a:pt x="61" y="99"/>
                    <a:pt x="30" y="91"/>
                    <a:pt x="0" y="91"/>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361" name="Freeform 13"/>
            <p:cNvSpPr>
              <a:spLocks noChangeArrowheads="1"/>
            </p:cNvSpPr>
            <p:nvPr/>
          </p:nvSpPr>
          <p:spPr bwMode="auto">
            <a:xfrm>
              <a:off x="6694052" y="7178676"/>
              <a:ext cx="146040" cy="119063"/>
            </a:xfrm>
            <a:custGeom>
              <a:avLst/>
              <a:gdLst>
                <a:gd name="T0" fmla="*/ 145 w 406"/>
                <a:gd name="T1" fmla="*/ 0 h 329"/>
                <a:gd name="T2" fmla="*/ 145 w 406"/>
                <a:gd name="T3" fmla="*/ 0 h 329"/>
                <a:gd name="T4" fmla="*/ 206 w 406"/>
                <a:gd name="T5" fmla="*/ 46 h 329"/>
                <a:gd name="T6" fmla="*/ 237 w 406"/>
                <a:gd name="T7" fmla="*/ 46 h 329"/>
                <a:gd name="T8" fmla="*/ 275 w 406"/>
                <a:gd name="T9" fmla="*/ 69 h 329"/>
                <a:gd name="T10" fmla="*/ 351 w 406"/>
                <a:gd name="T11" fmla="*/ 69 h 329"/>
                <a:gd name="T12" fmla="*/ 351 w 406"/>
                <a:gd name="T13" fmla="*/ 69 h 329"/>
                <a:gd name="T14" fmla="*/ 405 w 406"/>
                <a:gd name="T15" fmla="*/ 115 h 329"/>
                <a:gd name="T16" fmla="*/ 367 w 406"/>
                <a:gd name="T17" fmla="*/ 191 h 329"/>
                <a:gd name="T18" fmla="*/ 344 w 406"/>
                <a:gd name="T19" fmla="*/ 214 h 329"/>
                <a:gd name="T20" fmla="*/ 344 w 406"/>
                <a:gd name="T21" fmla="*/ 214 h 329"/>
                <a:gd name="T22" fmla="*/ 290 w 406"/>
                <a:gd name="T23" fmla="*/ 252 h 329"/>
                <a:gd name="T24" fmla="*/ 244 w 406"/>
                <a:gd name="T25" fmla="*/ 237 h 329"/>
                <a:gd name="T26" fmla="*/ 176 w 406"/>
                <a:gd name="T27" fmla="*/ 237 h 329"/>
                <a:gd name="T28" fmla="*/ 153 w 406"/>
                <a:gd name="T29" fmla="*/ 328 h 329"/>
                <a:gd name="T30" fmla="*/ 99 w 406"/>
                <a:gd name="T31" fmla="*/ 305 h 329"/>
                <a:gd name="T32" fmla="*/ 99 w 406"/>
                <a:gd name="T33" fmla="*/ 267 h 329"/>
                <a:gd name="T34" fmla="*/ 15 w 406"/>
                <a:gd name="T35" fmla="*/ 237 h 329"/>
                <a:gd name="T36" fmla="*/ 15 w 406"/>
                <a:gd name="T37" fmla="*/ 237 h 329"/>
                <a:gd name="T38" fmla="*/ 8 w 406"/>
                <a:gd name="T39" fmla="*/ 138 h 329"/>
                <a:gd name="T40" fmla="*/ 46 w 406"/>
                <a:gd name="T41" fmla="*/ 130 h 329"/>
                <a:gd name="T42" fmla="*/ 84 w 406"/>
                <a:gd name="T43" fmla="*/ 53 h 329"/>
                <a:gd name="T44" fmla="*/ 107 w 406"/>
                <a:gd name="T45" fmla="*/ 46 h 329"/>
                <a:gd name="T46" fmla="*/ 145 w 406"/>
                <a:gd name="T47" fmla="*/ 0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06" h="329">
                  <a:moveTo>
                    <a:pt x="145" y="0"/>
                  </a:moveTo>
                  <a:lnTo>
                    <a:pt x="145" y="0"/>
                  </a:lnTo>
                  <a:cubicBezTo>
                    <a:pt x="168" y="15"/>
                    <a:pt x="183" y="38"/>
                    <a:pt x="206" y="46"/>
                  </a:cubicBezTo>
                  <a:cubicBezTo>
                    <a:pt x="221" y="53"/>
                    <a:pt x="229" y="46"/>
                    <a:pt x="237" y="46"/>
                  </a:cubicBezTo>
                  <a:cubicBezTo>
                    <a:pt x="252" y="53"/>
                    <a:pt x="267" y="61"/>
                    <a:pt x="275" y="69"/>
                  </a:cubicBezTo>
                  <a:cubicBezTo>
                    <a:pt x="298" y="69"/>
                    <a:pt x="328" y="69"/>
                    <a:pt x="351" y="69"/>
                  </a:cubicBezTo>
                  <a:lnTo>
                    <a:pt x="351" y="69"/>
                  </a:lnTo>
                  <a:cubicBezTo>
                    <a:pt x="367" y="84"/>
                    <a:pt x="397" y="92"/>
                    <a:pt x="405" y="115"/>
                  </a:cubicBezTo>
                  <a:cubicBezTo>
                    <a:pt x="405" y="145"/>
                    <a:pt x="382" y="168"/>
                    <a:pt x="367" y="191"/>
                  </a:cubicBezTo>
                  <a:cubicBezTo>
                    <a:pt x="367" y="199"/>
                    <a:pt x="351" y="206"/>
                    <a:pt x="344" y="214"/>
                  </a:cubicBezTo>
                  <a:lnTo>
                    <a:pt x="344" y="214"/>
                  </a:lnTo>
                  <a:cubicBezTo>
                    <a:pt x="321" y="229"/>
                    <a:pt x="313" y="252"/>
                    <a:pt x="290" y="252"/>
                  </a:cubicBezTo>
                  <a:cubicBezTo>
                    <a:pt x="275" y="260"/>
                    <a:pt x="260" y="237"/>
                    <a:pt x="244" y="237"/>
                  </a:cubicBezTo>
                  <a:cubicBezTo>
                    <a:pt x="221" y="229"/>
                    <a:pt x="198" y="237"/>
                    <a:pt x="176" y="237"/>
                  </a:cubicBezTo>
                  <a:cubicBezTo>
                    <a:pt x="176" y="237"/>
                    <a:pt x="153" y="321"/>
                    <a:pt x="153" y="328"/>
                  </a:cubicBezTo>
                  <a:cubicBezTo>
                    <a:pt x="145" y="328"/>
                    <a:pt x="99" y="305"/>
                    <a:pt x="99" y="305"/>
                  </a:cubicBezTo>
                  <a:cubicBezTo>
                    <a:pt x="92" y="305"/>
                    <a:pt x="99" y="267"/>
                    <a:pt x="99" y="267"/>
                  </a:cubicBezTo>
                  <a:cubicBezTo>
                    <a:pt x="69" y="260"/>
                    <a:pt x="46" y="252"/>
                    <a:pt x="15" y="237"/>
                  </a:cubicBezTo>
                  <a:lnTo>
                    <a:pt x="15" y="237"/>
                  </a:lnTo>
                  <a:cubicBezTo>
                    <a:pt x="15" y="206"/>
                    <a:pt x="0" y="168"/>
                    <a:pt x="8" y="138"/>
                  </a:cubicBezTo>
                  <a:cubicBezTo>
                    <a:pt x="8" y="122"/>
                    <a:pt x="38" y="138"/>
                    <a:pt x="46" y="130"/>
                  </a:cubicBezTo>
                  <a:cubicBezTo>
                    <a:pt x="69" y="107"/>
                    <a:pt x="69" y="76"/>
                    <a:pt x="84" y="53"/>
                  </a:cubicBezTo>
                  <a:cubicBezTo>
                    <a:pt x="84" y="46"/>
                    <a:pt x="99" y="53"/>
                    <a:pt x="107" y="46"/>
                  </a:cubicBezTo>
                  <a:cubicBezTo>
                    <a:pt x="122" y="31"/>
                    <a:pt x="130" y="15"/>
                    <a:pt x="145" y="0"/>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362" name="Freeform 14"/>
            <p:cNvSpPr>
              <a:spLocks noChangeArrowheads="1"/>
            </p:cNvSpPr>
            <p:nvPr/>
          </p:nvSpPr>
          <p:spPr bwMode="auto">
            <a:xfrm>
              <a:off x="6203547" y="7239000"/>
              <a:ext cx="638133" cy="409575"/>
            </a:xfrm>
            <a:custGeom>
              <a:avLst/>
              <a:gdLst>
                <a:gd name="T0" fmla="*/ 580 w 1773"/>
                <a:gd name="T1" fmla="*/ 176 h 1139"/>
                <a:gd name="T2" fmla="*/ 687 w 1773"/>
                <a:gd name="T3" fmla="*/ 199 h 1139"/>
                <a:gd name="T4" fmla="*/ 825 w 1773"/>
                <a:gd name="T5" fmla="*/ 168 h 1139"/>
                <a:gd name="T6" fmla="*/ 848 w 1773"/>
                <a:gd name="T7" fmla="*/ 153 h 1139"/>
                <a:gd name="T8" fmla="*/ 947 w 1773"/>
                <a:gd name="T9" fmla="*/ 115 h 1139"/>
                <a:gd name="T10" fmla="*/ 1061 w 1773"/>
                <a:gd name="T11" fmla="*/ 46 h 1139"/>
                <a:gd name="T12" fmla="*/ 1100 w 1773"/>
                <a:gd name="T13" fmla="*/ 0 h 1139"/>
                <a:gd name="T14" fmla="*/ 1214 w 1773"/>
                <a:gd name="T15" fmla="*/ 53 h 1139"/>
                <a:gd name="T16" fmla="*/ 1275 w 1773"/>
                <a:gd name="T17" fmla="*/ 76 h 1139"/>
                <a:gd name="T18" fmla="*/ 1344 w 1773"/>
                <a:gd name="T19" fmla="*/ 84 h 1139"/>
                <a:gd name="T20" fmla="*/ 1382 w 1773"/>
                <a:gd name="T21" fmla="*/ 69 h 1139"/>
                <a:gd name="T22" fmla="*/ 1466 w 1773"/>
                <a:gd name="T23" fmla="*/ 137 h 1139"/>
                <a:gd name="T24" fmla="*/ 1543 w 1773"/>
                <a:gd name="T25" fmla="*/ 69 h 1139"/>
                <a:gd name="T26" fmla="*/ 1657 w 1773"/>
                <a:gd name="T27" fmla="*/ 84 h 1139"/>
                <a:gd name="T28" fmla="*/ 1711 w 1773"/>
                <a:gd name="T29" fmla="*/ 46 h 1139"/>
                <a:gd name="T30" fmla="*/ 1734 w 1773"/>
                <a:gd name="T31" fmla="*/ 176 h 1139"/>
                <a:gd name="T32" fmla="*/ 1772 w 1773"/>
                <a:gd name="T33" fmla="*/ 389 h 1139"/>
                <a:gd name="T34" fmla="*/ 1764 w 1773"/>
                <a:gd name="T35" fmla="*/ 466 h 1139"/>
                <a:gd name="T36" fmla="*/ 1718 w 1773"/>
                <a:gd name="T37" fmla="*/ 520 h 1139"/>
                <a:gd name="T38" fmla="*/ 1634 w 1773"/>
                <a:gd name="T39" fmla="*/ 588 h 1139"/>
                <a:gd name="T40" fmla="*/ 1482 w 1773"/>
                <a:gd name="T41" fmla="*/ 626 h 1139"/>
                <a:gd name="T42" fmla="*/ 1214 w 1773"/>
                <a:gd name="T43" fmla="*/ 779 h 1139"/>
                <a:gd name="T44" fmla="*/ 1107 w 1773"/>
                <a:gd name="T45" fmla="*/ 909 h 1139"/>
                <a:gd name="T46" fmla="*/ 1100 w 1773"/>
                <a:gd name="T47" fmla="*/ 1001 h 1139"/>
                <a:gd name="T48" fmla="*/ 993 w 1773"/>
                <a:gd name="T49" fmla="*/ 1085 h 1139"/>
                <a:gd name="T50" fmla="*/ 848 w 1773"/>
                <a:gd name="T51" fmla="*/ 1131 h 1139"/>
                <a:gd name="T52" fmla="*/ 756 w 1773"/>
                <a:gd name="T53" fmla="*/ 1031 h 1139"/>
                <a:gd name="T54" fmla="*/ 596 w 1773"/>
                <a:gd name="T55" fmla="*/ 1069 h 1139"/>
                <a:gd name="T56" fmla="*/ 573 w 1773"/>
                <a:gd name="T57" fmla="*/ 1054 h 1139"/>
                <a:gd name="T58" fmla="*/ 504 w 1773"/>
                <a:gd name="T59" fmla="*/ 1031 h 1139"/>
                <a:gd name="T60" fmla="*/ 404 w 1773"/>
                <a:gd name="T61" fmla="*/ 886 h 1139"/>
                <a:gd name="T62" fmla="*/ 290 w 1773"/>
                <a:gd name="T63" fmla="*/ 703 h 1139"/>
                <a:gd name="T64" fmla="*/ 236 w 1773"/>
                <a:gd name="T65" fmla="*/ 634 h 1139"/>
                <a:gd name="T66" fmla="*/ 206 w 1773"/>
                <a:gd name="T67" fmla="*/ 603 h 1139"/>
                <a:gd name="T68" fmla="*/ 114 w 1773"/>
                <a:gd name="T69" fmla="*/ 351 h 1139"/>
                <a:gd name="T70" fmla="*/ 46 w 1773"/>
                <a:gd name="T71" fmla="*/ 321 h 1139"/>
                <a:gd name="T72" fmla="*/ 0 w 1773"/>
                <a:gd name="T73" fmla="*/ 237 h 1139"/>
                <a:gd name="T74" fmla="*/ 137 w 1773"/>
                <a:gd name="T75" fmla="*/ 206 h 1139"/>
                <a:gd name="T76" fmla="*/ 275 w 1773"/>
                <a:gd name="T77" fmla="*/ 206 h 1139"/>
                <a:gd name="T78" fmla="*/ 580 w 1773"/>
                <a:gd name="T79" fmla="*/ 176 h 1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773" h="1139">
                  <a:moveTo>
                    <a:pt x="580" y="176"/>
                  </a:moveTo>
                  <a:lnTo>
                    <a:pt x="580" y="176"/>
                  </a:lnTo>
                  <a:cubicBezTo>
                    <a:pt x="596" y="183"/>
                    <a:pt x="596" y="191"/>
                    <a:pt x="618" y="191"/>
                  </a:cubicBezTo>
                  <a:cubicBezTo>
                    <a:pt x="641" y="199"/>
                    <a:pt x="664" y="199"/>
                    <a:pt x="687" y="199"/>
                  </a:cubicBezTo>
                  <a:cubicBezTo>
                    <a:pt x="710" y="199"/>
                    <a:pt x="733" y="199"/>
                    <a:pt x="756" y="191"/>
                  </a:cubicBezTo>
                  <a:cubicBezTo>
                    <a:pt x="779" y="191"/>
                    <a:pt x="802" y="176"/>
                    <a:pt x="825" y="168"/>
                  </a:cubicBezTo>
                  <a:lnTo>
                    <a:pt x="825" y="168"/>
                  </a:lnTo>
                  <a:cubicBezTo>
                    <a:pt x="832" y="160"/>
                    <a:pt x="840" y="153"/>
                    <a:pt x="848" y="153"/>
                  </a:cubicBezTo>
                  <a:cubicBezTo>
                    <a:pt x="863" y="153"/>
                    <a:pt x="878" y="160"/>
                    <a:pt x="886" y="160"/>
                  </a:cubicBezTo>
                  <a:cubicBezTo>
                    <a:pt x="909" y="145"/>
                    <a:pt x="924" y="130"/>
                    <a:pt x="947" y="115"/>
                  </a:cubicBezTo>
                  <a:cubicBezTo>
                    <a:pt x="962" y="92"/>
                    <a:pt x="970" y="61"/>
                    <a:pt x="993" y="53"/>
                  </a:cubicBezTo>
                  <a:cubicBezTo>
                    <a:pt x="1015" y="38"/>
                    <a:pt x="1038" y="61"/>
                    <a:pt x="1061" y="46"/>
                  </a:cubicBezTo>
                  <a:cubicBezTo>
                    <a:pt x="1077" y="38"/>
                    <a:pt x="1084" y="15"/>
                    <a:pt x="1100" y="0"/>
                  </a:cubicBezTo>
                  <a:lnTo>
                    <a:pt x="1100" y="0"/>
                  </a:lnTo>
                  <a:cubicBezTo>
                    <a:pt x="1123" y="23"/>
                    <a:pt x="1145" y="46"/>
                    <a:pt x="1176" y="61"/>
                  </a:cubicBezTo>
                  <a:cubicBezTo>
                    <a:pt x="1191" y="69"/>
                    <a:pt x="1207" y="53"/>
                    <a:pt x="1214" y="53"/>
                  </a:cubicBezTo>
                  <a:cubicBezTo>
                    <a:pt x="1237" y="61"/>
                    <a:pt x="1252" y="84"/>
                    <a:pt x="1275" y="76"/>
                  </a:cubicBezTo>
                  <a:lnTo>
                    <a:pt x="1275" y="76"/>
                  </a:lnTo>
                  <a:cubicBezTo>
                    <a:pt x="1344" y="84"/>
                    <a:pt x="1344" y="84"/>
                    <a:pt x="1344" y="84"/>
                  </a:cubicBezTo>
                  <a:lnTo>
                    <a:pt x="1344" y="84"/>
                  </a:lnTo>
                  <a:cubicBezTo>
                    <a:pt x="1382" y="69"/>
                    <a:pt x="1382" y="69"/>
                    <a:pt x="1382" y="69"/>
                  </a:cubicBezTo>
                  <a:lnTo>
                    <a:pt x="1382" y="69"/>
                  </a:lnTo>
                  <a:cubicBezTo>
                    <a:pt x="1413" y="84"/>
                    <a:pt x="1436" y="92"/>
                    <a:pt x="1466" y="99"/>
                  </a:cubicBezTo>
                  <a:cubicBezTo>
                    <a:pt x="1466" y="99"/>
                    <a:pt x="1459" y="137"/>
                    <a:pt x="1466" y="137"/>
                  </a:cubicBezTo>
                  <a:cubicBezTo>
                    <a:pt x="1466" y="137"/>
                    <a:pt x="1512" y="160"/>
                    <a:pt x="1520" y="160"/>
                  </a:cubicBezTo>
                  <a:cubicBezTo>
                    <a:pt x="1520" y="153"/>
                    <a:pt x="1543" y="69"/>
                    <a:pt x="1543" y="69"/>
                  </a:cubicBezTo>
                  <a:cubicBezTo>
                    <a:pt x="1565" y="69"/>
                    <a:pt x="1588" y="61"/>
                    <a:pt x="1611" y="69"/>
                  </a:cubicBezTo>
                  <a:cubicBezTo>
                    <a:pt x="1627" y="69"/>
                    <a:pt x="1642" y="92"/>
                    <a:pt x="1657" y="84"/>
                  </a:cubicBezTo>
                  <a:cubicBezTo>
                    <a:pt x="1680" y="84"/>
                    <a:pt x="1688" y="61"/>
                    <a:pt x="1711" y="46"/>
                  </a:cubicBezTo>
                  <a:lnTo>
                    <a:pt x="1711" y="46"/>
                  </a:lnTo>
                  <a:cubicBezTo>
                    <a:pt x="1718" y="61"/>
                    <a:pt x="1734" y="76"/>
                    <a:pt x="1734" y="99"/>
                  </a:cubicBezTo>
                  <a:cubicBezTo>
                    <a:pt x="1741" y="122"/>
                    <a:pt x="1734" y="153"/>
                    <a:pt x="1734" y="176"/>
                  </a:cubicBezTo>
                  <a:cubicBezTo>
                    <a:pt x="1734" y="222"/>
                    <a:pt x="1726" y="260"/>
                    <a:pt x="1734" y="298"/>
                  </a:cubicBezTo>
                  <a:cubicBezTo>
                    <a:pt x="1741" y="336"/>
                    <a:pt x="1764" y="359"/>
                    <a:pt x="1772" y="389"/>
                  </a:cubicBezTo>
                  <a:cubicBezTo>
                    <a:pt x="1772" y="405"/>
                    <a:pt x="1764" y="412"/>
                    <a:pt x="1764" y="420"/>
                  </a:cubicBezTo>
                  <a:cubicBezTo>
                    <a:pt x="1764" y="435"/>
                    <a:pt x="1764" y="451"/>
                    <a:pt x="1764" y="466"/>
                  </a:cubicBezTo>
                  <a:lnTo>
                    <a:pt x="1764" y="466"/>
                  </a:lnTo>
                  <a:cubicBezTo>
                    <a:pt x="1749" y="481"/>
                    <a:pt x="1741" y="504"/>
                    <a:pt x="1718" y="520"/>
                  </a:cubicBezTo>
                  <a:cubicBezTo>
                    <a:pt x="1711" y="520"/>
                    <a:pt x="1695" y="512"/>
                    <a:pt x="1688" y="520"/>
                  </a:cubicBezTo>
                  <a:cubicBezTo>
                    <a:pt x="1657" y="535"/>
                    <a:pt x="1657" y="581"/>
                    <a:pt x="1634" y="588"/>
                  </a:cubicBezTo>
                  <a:cubicBezTo>
                    <a:pt x="1588" y="596"/>
                    <a:pt x="1558" y="535"/>
                    <a:pt x="1520" y="542"/>
                  </a:cubicBezTo>
                  <a:cubicBezTo>
                    <a:pt x="1489" y="550"/>
                    <a:pt x="1504" y="603"/>
                    <a:pt x="1482" y="626"/>
                  </a:cubicBezTo>
                  <a:cubicBezTo>
                    <a:pt x="1443" y="680"/>
                    <a:pt x="1405" y="741"/>
                    <a:pt x="1352" y="772"/>
                  </a:cubicBezTo>
                  <a:cubicBezTo>
                    <a:pt x="1313" y="795"/>
                    <a:pt x="1252" y="756"/>
                    <a:pt x="1214" y="779"/>
                  </a:cubicBezTo>
                  <a:cubicBezTo>
                    <a:pt x="1184" y="795"/>
                    <a:pt x="1176" y="833"/>
                    <a:pt x="1161" y="863"/>
                  </a:cubicBezTo>
                  <a:cubicBezTo>
                    <a:pt x="1145" y="878"/>
                    <a:pt x="1123" y="894"/>
                    <a:pt x="1107" y="909"/>
                  </a:cubicBezTo>
                  <a:cubicBezTo>
                    <a:pt x="1100" y="939"/>
                    <a:pt x="1100" y="970"/>
                    <a:pt x="1100" y="1001"/>
                  </a:cubicBezTo>
                  <a:lnTo>
                    <a:pt x="1100" y="1001"/>
                  </a:lnTo>
                  <a:cubicBezTo>
                    <a:pt x="1100" y="1001"/>
                    <a:pt x="1015" y="1039"/>
                    <a:pt x="1008" y="1039"/>
                  </a:cubicBezTo>
                  <a:cubicBezTo>
                    <a:pt x="993" y="1047"/>
                    <a:pt x="993" y="1085"/>
                    <a:pt x="993" y="1085"/>
                  </a:cubicBezTo>
                  <a:cubicBezTo>
                    <a:pt x="954" y="1077"/>
                    <a:pt x="916" y="1054"/>
                    <a:pt x="878" y="1069"/>
                  </a:cubicBezTo>
                  <a:cubicBezTo>
                    <a:pt x="855" y="1077"/>
                    <a:pt x="871" y="1131"/>
                    <a:pt x="848" y="1131"/>
                  </a:cubicBezTo>
                  <a:cubicBezTo>
                    <a:pt x="817" y="1138"/>
                    <a:pt x="786" y="1115"/>
                    <a:pt x="763" y="1092"/>
                  </a:cubicBezTo>
                  <a:cubicBezTo>
                    <a:pt x="756" y="1077"/>
                    <a:pt x="771" y="1047"/>
                    <a:pt x="756" y="1031"/>
                  </a:cubicBezTo>
                  <a:cubicBezTo>
                    <a:pt x="733" y="1008"/>
                    <a:pt x="702" y="1008"/>
                    <a:pt x="679" y="1016"/>
                  </a:cubicBezTo>
                  <a:cubicBezTo>
                    <a:pt x="649" y="1024"/>
                    <a:pt x="626" y="1054"/>
                    <a:pt x="596" y="1069"/>
                  </a:cubicBezTo>
                  <a:lnTo>
                    <a:pt x="596" y="1069"/>
                  </a:lnTo>
                  <a:cubicBezTo>
                    <a:pt x="596" y="1062"/>
                    <a:pt x="580" y="1054"/>
                    <a:pt x="573" y="1054"/>
                  </a:cubicBezTo>
                  <a:cubicBezTo>
                    <a:pt x="565" y="1047"/>
                    <a:pt x="557" y="1039"/>
                    <a:pt x="550" y="1031"/>
                  </a:cubicBezTo>
                  <a:cubicBezTo>
                    <a:pt x="527" y="1008"/>
                    <a:pt x="534" y="1016"/>
                    <a:pt x="504" y="1031"/>
                  </a:cubicBezTo>
                  <a:cubicBezTo>
                    <a:pt x="427" y="1077"/>
                    <a:pt x="466" y="985"/>
                    <a:pt x="435" y="962"/>
                  </a:cubicBezTo>
                  <a:cubicBezTo>
                    <a:pt x="404" y="932"/>
                    <a:pt x="404" y="932"/>
                    <a:pt x="404" y="886"/>
                  </a:cubicBezTo>
                  <a:cubicBezTo>
                    <a:pt x="412" y="825"/>
                    <a:pt x="359" y="795"/>
                    <a:pt x="343" y="749"/>
                  </a:cubicBezTo>
                  <a:cubicBezTo>
                    <a:pt x="336" y="741"/>
                    <a:pt x="305" y="710"/>
                    <a:pt x="290" y="703"/>
                  </a:cubicBezTo>
                  <a:cubicBezTo>
                    <a:pt x="267" y="687"/>
                    <a:pt x="252" y="657"/>
                    <a:pt x="236" y="634"/>
                  </a:cubicBezTo>
                  <a:lnTo>
                    <a:pt x="236" y="634"/>
                  </a:lnTo>
                  <a:cubicBezTo>
                    <a:pt x="229" y="626"/>
                    <a:pt x="198" y="611"/>
                    <a:pt x="206" y="603"/>
                  </a:cubicBezTo>
                  <a:lnTo>
                    <a:pt x="206" y="603"/>
                  </a:lnTo>
                  <a:cubicBezTo>
                    <a:pt x="282" y="581"/>
                    <a:pt x="336" y="573"/>
                    <a:pt x="282" y="481"/>
                  </a:cubicBezTo>
                  <a:cubicBezTo>
                    <a:pt x="244" y="428"/>
                    <a:pt x="175" y="382"/>
                    <a:pt x="114" y="351"/>
                  </a:cubicBezTo>
                  <a:cubicBezTo>
                    <a:pt x="46" y="321"/>
                    <a:pt x="46" y="321"/>
                    <a:pt x="46" y="321"/>
                  </a:cubicBezTo>
                  <a:lnTo>
                    <a:pt x="46" y="321"/>
                  </a:lnTo>
                  <a:cubicBezTo>
                    <a:pt x="30" y="290"/>
                    <a:pt x="15" y="267"/>
                    <a:pt x="0" y="237"/>
                  </a:cubicBezTo>
                  <a:lnTo>
                    <a:pt x="0" y="237"/>
                  </a:lnTo>
                  <a:cubicBezTo>
                    <a:pt x="15" y="229"/>
                    <a:pt x="61" y="183"/>
                    <a:pt x="84" y="183"/>
                  </a:cubicBezTo>
                  <a:cubicBezTo>
                    <a:pt x="107" y="176"/>
                    <a:pt x="114" y="199"/>
                    <a:pt x="137" y="206"/>
                  </a:cubicBezTo>
                  <a:cubicBezTo>
                    <a:pt x="175" y="214"/>
                    <a:pt x="236" y="214"/>
                    <a:pt x="275" y="206"/>
                  </a:cubicBezTo>
                  <a:lnTo>
                    <a:pt x="275" y="206"/>
                  </a:lnTo>
                  <a:cubicBezTo>
                    <a:pt x="343" y="290"/>
                    <a:pt x="427" y="336"/>
                    <a:pt x="511" y="275"/>
                  </a:cubicBezTo>
                  <a:cubicBezTo>
                    <a:pt x="527" y="260"/>
                    <a:pt x="565" y="214"/>
                    <a:pt x="580" y="176"/>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363" name="Freeform 15"/>
            <p:cNvSpPr>
              <a:spLocks noChangeArrowheads="1"/>
            </p:cNvSpPr>
            <p:nvPr/>
          </p:nvSpPr>
          <p:spPr bwMode="auto">
            <a:xfrm>
              <a:off x="6043220" y="7272338"/>
              <a:ext cx="280969" cy="258762"/>
            </a:xfrm>
            <a:custGeom>
              <a:avLst/>
              <a:gdLst>
                <a:gd name="T0" fmla="*/ 488 w 779"/>
                <a:gd name="T1" fmla="*/ 229 h 719"/>
                <a:gd name="T2" fmla="*/ 488 w 779"/>
                <a:gd name="T3" fmla="*/ 229 h 719"/>
                <a:gd name="T4" fmla="*/ 518 w 779"/>
                <a:gd name="T5" fmla="*/ 343 h 719"/>
                <a:gd name="T6" fmla="*/ 114 w 779"/>
                <a:gd name="T7" fmla="*/ 0 h 719"/>
                <a:gd name="T8" fmla="*/ 30 w 779"/>
                <a:gd name="T9" fmla="*/ 7 h 719"/>
                <a:gd name="T10" fmla="*/ 30 w 779"/>
                <a:gd name="T11" fmla="*/ 7 h 719"/>
                <a:gd name="T12" fmla="*/ 0 w 779"/>
                <a:gd name="T13" fmla="*/ 99 h 719"/>
                <a:gd name="T14" fmla="*/ 30 w 779"/>
                <a:gd name="T15" fmla="*/ 160 h 719"/>
                <a:gd name="T16" fmla="*/ 61 w 779"/>
                <a:gd name="T17" fmla="*/ 145 h 719"/>
                <a:gd name="T18" fmla="*/ 91 w 779"/>
                <a:gd name="T19" fmla="*/ 198 h 719"/>
                <a:gd name="T20" fmla="*/ 61 w 779"/>
                <a:gd name="T21" fmla="*/ 236 h 719"/>
                <a:gd name="T22" fmla="*/ 84 w 779"/>
                <a:gd name="T23" fmla="*/ 282 h 719"/>
                <a:gd name="T24" fmla="*/ 122 w 779"/>
                <a:gd name="T25" fmla="*/ 297 h 719"/>
                <a:gd name="T26" fmla="*/ 130 w 779"/>
                <a:gd name="T27" fmla="*/ 374 h 719"/>
                <a:gd name="T28" fmla="*/ 168 w 779"/>
                <a:gd name="T29" fmla="*/ 435 h 719"/>
                <a:gd name="T30" fmla="*/ 221 w 779"/>
                <a:gd name="T31" fmla="*/ 519 h 719"/>
                <a:gd name="T32" fmla="*/ 296 w 779"/>
                <a:gd name="T33" fmla="*/ 504 h 719"/>
                <a:gd name="T34" fmla="*/ 327 w 779"/>
                <a:gd name="T35" fmla="*/ 511 h 719"/>
                <a:gd name="T36" fmla="*/ 335 w 779"/>
                <a:gd name="T37" fmla="*/ 618 h 719"/>
                <a:gd name="T38" fmla="*/ 381 w 779"/>
                <a:gd name="T39" fmla="*/ 626 h 719"/>
                <a:gd name="T40" fmla="*/ 404 w 779"/>
                <a:gd name="T41" fmla="*/ 718 h 719"/>
                <a:gd name="T42" fmla="*/ 404 w 779"/>
                <a:gd name="T43" fmla="*/ 718 h 719"/>
                <a:gd name="T44" fmla="*/ 472 w 779"/>
                <a:gd name="T45" fmla="*/ 687 h 719"/>
                <a:gd name="T46" fmla="*/ 549 w 779"/>
                <a:gd name="T47" fmla="*/ 664 h 719"/>
                <a:gd name="T48" fmla="*/ 602 w 779"/>
                <a:gd name="T49" fmla="*/ 588 h 719"/>
                <a:gd name="T50" fmla="*/ 678 w 779"/>
                <a:gd name="T51" fmla="*/ 542 h 719"/>
                <a:gd name="T52" fmla="*/ 678 w 779"/>
                <a:gd name="T53" fmla="*/ 542 h 719"/>
                <a:gd name="T54" fmla="*/ 648 w 779"/>
                <a:gd name="T55" fmla="*/ 511 h 719"/>
                <a:gd name="T56" fmla="*/ 648 w 779"/>
                <a:gd name="T57" fmla="*/ 511 h 719"/>
                <a:gd name="T58" fmla="*/ 724 w 779"/>
                <a:gd name="T59" fmla="*/ 389 h 719"/>
                <a:gd name="T60" fmla="*/ 556 w 779"/>
                <a:gd name="T61" fmla="*/ 259 h 719"/>
                <a:gd name="T62" fmla="*/ 488 w 779"/>
                <a:gd name="T63" fmla="*/ 229 h 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79" h="719">
                  <a:moveTo>
                    <a:pt x="488" y="229"/>
                  </a:moveTo>
                  <a:lnTo>
                    <a:pt x="488" y="229"/>
                  </a:lnTo>
                  <a:cubicBezTo>
                    <a:pt x="503" y="259"/>
                    <a:pt x="518" y="297"/>
                    <a:pt x="518" y="343"/>
                  </a:cubicBezTo>
                  <a:cubicBezTo>
                    <a:pt x="426" y="366"/>
                    <a:pt x="206" y="0"/>
                    <a:pt x="114" y="0"/>
                  </a:cubicBezTo>
                  <a:cubicBezTo>
                    <a:pt x="84" y="0"/>
                    <a:pt x="61" y="0"/>
                    <a:pt x="30" y="7"/>
                  </a:cubicBezTo>
                  <a:lnTo>
                    <a:pt x="30" y="7"/>
                  </a:lnTo>
                  <a:cubicBezTo>
                    <a:pt x="22" y="45"/>
                    <a:pt x="7" y="53"/>
                    <a:pt x="0" y="99"/>
                  </a:cubicBezTo>
                  <a:cubicBezTo>
                    <a:pt x="0" y="114"/>
                    <a:pt x="15" y="145"/>
                    <a:pt x="30" y="160"/>
                  </a:cubicBezTo>
                  <a:cubicBezTo>
                    <a:pt x="38" y="160"/>
                    <a:pt x="53" y="145"/>
                    <a:pt x="61" y="145"/>
                  </a:cubicBezTo>
                  <a:cubicBezTo>
                    <a:pt x="76" y="160"/>
                    <a:pt x="91" y="175"/>
                    <a:pt x="91" y="198"/>
                  </a:cubicBezTo>
                  <a:cubicBezTo>
                    <a:pt x="91" y="214"/>
                    <a:pt x="61" y="221"/>
                    <a:pt x="61" y="236"/>
                  </a:cubicBezTo>
                  <a:cubicBezTo>
                    <a:pt x="61" y="252"/>
                    <a:pt x="76" y="267"/>
                    <a:pt x="84" y="282"/>
                  </a:cubicBezTo>
                  <a:cubicBezTo>
                    <a:pt x="99" y="290"/>
                    <a:pt x="122" y="282"/>
                    <a:pt x="122" y="297"/>
                  </a:cubicBezTo>
                  <a:cubicBezTo>
                    <a:pt x="137" y="320"/>
                    <a:pt x="122" y="351"/>
                    <a:pt x="130" y="374"/>
                  </a:cubicBezTo>
                  <a:cubicBezTo>
                    <a:pt x="137" y="397"/>
                    <a:pt x="160" y="412"/>
                    <a:pt x="168" y="435"/>
                  </a:cubicBezTo>
                  <a:cubicBezTo>
                    <a:pt x="191" y="458"/>
                    <a:pt x="191" y="504"/>
                    <a:pt x="221" y="519"/>
                  </a:cubicBezTo>
                  <a:cubicBezTo>
                    <a:pt x="244" y="527"/>
                    <a:pt x="275" y="504"/>
                    <a:pt x="296" y="504"/>
                  </a:cubicBezTo>
                  <a:cubicBezTo>
                    <a:pt x="304" y="504"/>
                    <a:pt x="327" y="504"/>
                    <a:pt x="327" y="511"/>
                  </a:cubicBezTo>
                  <a:cubicBezTo>
                    <a:pt x="342" y="550"/>
                    <a:pt x="319" y="588"/>
                    <a:pt x="335" y="618"/>
                  </a:cubicBezTo>
                  <a:cubicBezTo>
                    <a:pt x="342" y="634"/>
                    <a:pt x="373" y="618"/>
                    <a:pt x="381" y="626"/>
                  </a:cubicBezTo>
                  <a:cubicBezTo>
                    <a:pt x="396" y="657"/>
                    <a:pt x="396" y="687"/>
                    <a:pt x="404" y="718"/>
                  </a:cubicBezTo>
                  <a:lnTo>
                    <a:pt x="404" y="718"/>
                  </a:lnTo>
                  <a:cubicBezTo>
                    <a:pt x="426" y="710"/>
                    <a:pt x="449" y="695"/>
                    <a:pt x="472" y="687"/>
                  </a:cubicBezTo>
                  <a:cubicBezTo>
                    <a:pt x="495" y="680"/>
                    <a:pt x="533" y="680"/>
                    <a:pt x="549" y="664"/>
                  </a:cubicBezTo>
                  <a:cubicBezTo>
                    <a:pt x="571" y="641"/>
                    <a:pt x="579" y="611"/>
                    <a:pt x="602" y="588"/>
                  </a:cubicBezTo>
                  <a:cubicBezTo>
                    <a:pt x="625" y="572"/>
                    <a:pt x="648" y="557"/>
                    <a:pt x="678" y="542"/>
                  </a:cubicBezTo>
                  <a:lnTo>
                    <a:pt x="678" y="542"/>
                  </a:lnTo>
                  <a:cubicBezTo>
                    <a:pt x="671" y="534"/>
                    <a:pt x="640" y="519"/>
                    <a:pt x="648" y="511"/>
                  </a:cubicBezTo>
                  <a:lnTo>
                    <a:pt x="648" y="511"/>
                  </a:lnTo>
                  <a:cubicBezTo>
                    <a:pt x="724" y="489"/>
                    <a:pt x="778" y="481"/>
                    <a:pt x="724" y="389"/>
                  </a:cubicBezTo>
                  <a:cubicBezTo>
                    <a:pt x="686" y="336"/>
                    <a:pt x="617" y="290"/>
                    <a:pt x="556" y="259"/>
                  </a:cubicBezTo>
                  <a:cubicBezTo>
                    <a:pt x="488" y="229"/>
                    <a:pt x="488" y="229"/>
                    <a:pt x="488" y="229"/>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364" name="Freeform 16"/>
            <p:cNvSpPr>
              <a:spLocks noChangeArrowheads="1"/>
            </p:cNvSpPr>
            <p:nvPr/>
          </p:nvSpPr>
          <p:spPr bwMode="auto">
            <a:xfrm>
              <a:off x="6054330" y="7466013"/>
              <a:ext cx="374626" cy="258762"/>
            </a:xfrm>
            <a:custGeom>
              <a:avLst/>
              <a:gdLst>
                <a:gd name="T0" fmla="*/ 1008 w 1039"/>
                <a:gd name="T1" fmla="*/ 435 h 719"/>
                <a:gd name="T2" fmla="*/ 1008 w 1039"/>
                <a:gd name="T3" fmla="*/ 435 h 719"/>
                <a:gd name="T4" fmla="*/ 985 w 1039"/>
                <a:gd name="T5" fmla="*/ 420 h 719"/>
                <a:gd name="T6" fmla="*/ 962 w 1039"/>
                <a:gd name="T7" fmla="*/ 397 h 719"/>
                <a:gd name="T8" fmla="*/ 916 w 1039"/>
                <a:gd name="T9" fmla="*/ 397 h 719"/>
                <a:gd name="T10" fmla="*/ 847 w 1039"/>
                <a:gd name="T11" fmla="*/ 328 h 719"/>
                <a:gd name="T12" fmla="*/ 816 w 1039"/>
                <a:gd name="T13" fmla="*/ 252 h 719"/>
                <a:gd name="T14" fmla="*/ 755 w 1039"/>
                <a:gd name="T15" fmla="*/ 115 h 719"/>
                <a:gd name="T16" fmla="*/ 702 w 1039"/>
                <a:gd name="T17" fmla="*/ 69 h 719"/>
                <a:gd name="T18" fmla="*/ 648 w 1039"/>
                <a:gd name="T19" fmla="*/ 0 h 719"/>
                <a:gd name="T20" fmla="*/ 648 w 1039"/>
                <a:gd name="T21" fmla="*/ 0 h 719"/>
                <a:gd name="T22" fmla="*/ 572 w 1039"/>
                <a:gd name="T23" fmla="*/ 46 h 719"/>
                <a:gd name="T24" fmla="*/ 519 w 1039"/>
                <a:gd name="T25" fmla="*/ 122 h 719"/>
                <a:gd name="T26" fmla="*/ 442 w 1039"/>
                <a:gd name="T27" fmla="*/ 145 h 719"/>
                <a:gd name="T28" fmla="*/ 374 w 1039"/>
                <a:gd name="T29" fmla="*/ 176 h 719"/>
                <a:gd name="T30" fmla="*/ 374 w 1039"/>
                <a:gd name="T31" fmla="*/ 176 h 719"/>
                <a:gd name="T32" fmla="*/ 358 w 1039"/>
                <a:gd name="T33" fmla="*/ 260 h 719"/>
                <a:gd name="T34" fmla="*/ 381 w 1039"/>
                <a:gd name="T35" fmla="*/ 290 h 719"/>
                <a:gd name="T36" fmla="*/ 358 w 1039"/>
                <a:gd name="T37" fmla="*/ 382 h 719"/>
                <a:gd name="T38" fmla="*/ 458 w 1039"/>
                <a:gd name="T39" fmla="*/ 420 h 719"/>
                <a:gd name="T40" fmla="*/ 442 w 1039"/>
                <a:gd name="T41" fmla="*/ 481 h 719"/>
                <a:gd name="T42" fmla="*/ 274 w 1039"/>
                <a:gd name="T43" fmla="*/ 497 h 719"/>
                <a:gd name="T44" fmla="*/ 100 w 1039"/>
                <a:gd name="T45" fmla="*/ 512 h 719"/>
                <a:gd name="T46" fmla="*/ 0 w 1039"/>
                <a:gd name="T47" fmla="*/ 665 h 719"/>
                <a:gd name="T48" fmla="*/ 0 w 1039"/>
                <a:gd name="T49" fmla="*/ 665 h 719"/>
                <a:gd name="T50" fmla="*/ 92 w 1039"/>
                <a:gd name="T51" fmla="*/ 687 h 719"/>
                <a:gd name="T52" fmla="*/ 206 w 1039"/>
                <a:gd name="T53" fmla="*/ 710 h 719"/>
                <a:gd name="T54" fmla="*/ 305 w 1039"/>
                <a:gd name="T55" fmla="*/ 634 h 719"/>
                <a:gd name="T56" fmla="*/ 366 w 1039"/>
                <a:gd name="T57" fmla="*/ 680 h 719"/>
                <a:gd name="T58" fmla="*/ 366 w 1039"/>
                <a:gd name="T59" fmla="*/ 680 h 719"/>
                <a:gd name="T60" fmla="*/ 419 w 1039"/>
                <a:gd name="T61" fmla="*/ 649 h 719"/>
                <a:gd name="T62" fmla="*/ 519 w 1039"/>
                <a:gd name="T63" fmla="*/ 573 h 719"/>
                <a:gd name="T64" fmla="*/ 587 w 1039"/>
                <a:gd name="T65" fmla="*/ 504 h 719"/>
                <a:gd name="T66" fmla="*/ 633 w 1039"/>
                <a:gd name="T67" fmla="*/ 474 h 719"/>
                <a:gd name="T68" fmla="*/ 763 w 1039"/>
                <a:gd name="T69" fmla="*/ 519 h 719"/>
                <a:gd name="T70" fmla="*/ 885 w 1039"/>
                <a:gd name="T71" fmla="*/ 588 h 719"/>
                <a:gd name="T72" fmla="*/ 939 w 1039"/>
                <a:gd name="T73" fmla="*/ 619 h 719"/>
                <a:gd name="T74" fmla="*/ 1023 w 1039"/>
                <a:gd name="T75" fmla="*/ 512 h 719"/>
                <a:gd name="T76" fmla="*/ 1008 w 1039"/>
                <a:gd name="T77" fmla="*/ 435 h 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39" h="719">
                  <a:moveTo>
                    <a:pt x="1008" y="435"/>
                  </a:moveTo>
                  <a:lnTo>
                    <a:pt x="1008" y="435"/>
                  </a:lnTo>
                  <a:cubicBezTo>
                    <a:pt x="1008" y="428"/>
                    <a:pt x="992" y="420"/>
                    <a:pt x="985" y="420"/>
                  </a:cubicBezTo>
                  <a:cubicBezTo>
                    <a:pt x="977" y="413"/>
                    <a:pt x="969" y="405"/>
                    <a:pt x="962" y="397"/>
                  </a:cubicBezTo>
                  <a:cubicBezTo>
                    <a:pt x="939" y="374"/>
                    <a:pt x="946" y="382"/>
                    <a:pt x="916" y="397"/>
                  </a:cubicBezTo>
                  <a:cubicBezTo>
                    <a:pt x="839" y="443"/>
                    <a:pt x="878" y="351"/>
                    <a:pt x="847" y="328"/>
                  </a:cubicBezTo>
                  <a:cubicBezTo>
                    <a:pt x="816" y="298"/>
                    <a:pt x="816" y="298"/>
                    <a:pt x="816" y="252"/>
                  </a:cubicBezTo>
                  <a:cubicBezTo>
                    <a:pt x="824" y="191"/>
                    <a:pt x="771" y="161"/>
                    <a:pt x="755" y="115"/>
                  </a:cubicBezTo>
                  <a:cubicBezTo>
                    <a:pt x="748" y="107"/>
                    <a:pt x="717" y="76"/>
                    <a:pt x="702" y="69"/>
                  </a:cubicBezTo>
                  <a:cubicBezTo>
                    <a:pt x="679" y="53"/>
                    <a:pt x="664" y="23"/>
                    <a:pt x="648" y="0"/>
                  </a:cubicBezTo>
                  <a:lnTo>
                    <a:pt x="648" y="0"/>
                  </a:lnTo>
                  <a:cubicBezTo>
                    <a:pt x="618" y="15"/>
                    <a:pt x="595" y="30"/>
                    <a:pt x="572" y="46"/>
                  </a:cubicBezTo>
                  <a:cubicBezTo>
                    <a:pt x="549" y="69"/>
                    <a:pt x="541" y="99"/>
                    <a:pt x="519" y="122"/>
                  </a:cubicBezTo>
                  <a:cubicBezTo>
                    <a:pt x="503" y="138"/>
                    <a:pt x="465" y="138"/>
                    <a:pt x="442" y="145"/>
                  </a:cubicBezTo>
                  <a:cubicBezTo>
                    <a:pt x="419" y="153"/>
                    <a:pt x="396" y="168"/>
                    <a:pt x="374" y="176"/>
                  </a:cubicBezTo>
                  <a:lnTo>
                    <a:pt x="374" y="176"/>
                  </a:lnTo>
                  <a:cubicBezTo>
                    <a:pt x="374" y="206"/>
                    <a:pt x="358" y="229"/>
                    <a:pt x="358" y="260"/>
                  </a:cubicBezTo>
                  <a:cubicBezTo>
                    <a:pt x="358" y="275"/>
                    <a:pt x="381" y="283"/>
                    <a:pt x="381" y="290"/>
                  </a:cubicBezTo>
                  <a:cubicBezTo>
                    <a:pt x="381" y="321"/>
                    <a:pt x="343" y="351"/>
                    <a:pt x="358" y="382"/>
                  </a:cubicBezTo>
                  <a:cubicBezTo>
                    <a:pt x="374" y="413"/>
                    <a:pt x="435" y="390"/>
                    <a:pt x="458" y="420"/>
                  </a:cubicBezTo>
                  <a:cubicBezTo>
                    <a:pt x="473" y="435"/>
                    <a:pt x="465" y="474"/>
                    <a:pt x="442" y="481"/>
                  </a:cubicBezTo>
                  <a:cubicBezTo>
                    <a:pt x="389" y="504"/>
                    <a:pt x="328" y="497"/>
                    <a:pt x="274" y="497"/>
                  </a:cubicBezTo>
                  <a:cubicBezTo>
                    <a:pt x="214" y="504"/>
                    <a:pt x="145" y="481"/>
                    <a:pt x="100" y="512"/>
                  </a:cubicBezTo>
                  <a:cubicBezTo>
                    <a:pt x="46" y="542"/>
                    <a:pt x="31" y="611"/>
                    <a:pt x="0" y="665"/>
                  </a:cubicBezTo>
                  <a:lnTo>
                    <a:pt x="0" y="665"/>
                  </a:lnTo>
                  <a:cubicBezTo>
                    <a:pt x="31" y="672"/>
                    <a:pt x="61" y="680"/>
                    <a:pt x="92" y="687"/>
                  </a:cubicBezTo>
                  <a:cubicBezTo>
                    <a:pt x="130" y="695"/>
                    <a:pt x="168" y="718"/>
                    <a:pt x="206" y="710"/>
                  </a:cubicBezTo>
                  <a:cubicBezTo>
                    <a:pt x="245" y="695"/>
                    <a:pt x="260" y="642"/>
                    <a:pt x="305" y="634"/>
                  </a:cubicBezTo>
                  <a:cubicBezTo>
                    <a:pt x="328" y="626"/>
                    <a:pt x="351" y="665"/>
                    <a:pt x="366" y="680"/>
                  </a:cubicBezTo>
                  <a:lnTo>
                    <a:pt x="366" y="680"/>
                  </a:lnTo>
                  <a:cubicBezTo>
                    <a:pt x="381" y="672"/>
                    <a:pt x="412" y="657"/>
                    <a:pt x="419" y="649"/>
                  </a:cubicBezTo>
                  <a:cubicBezTo>
                    <a:pt x="473" y="611"/>
                    <a:pt x="442" y="558"/>
                    <a:pt x="519" y="573"/>
                  </a:cubicBezTo>
                  <a:cubicBezTo>
                    <a:pt x="580" y="580"/>
                    <a:pt x="557" y="519"/>
                    <a:pt x="587" y="504"/>
                  </a:cubicBezTo>
                  <a:cubicBezTo>
                    <a:pt x="603" y="497"/>
                    <a:pt x="626" y="489"/>
                    <a:pt x="633" y="474"/>
                  </a:cubicBezTo>
                  <a:cubicBezTo>
                    <a:pt x="679" y="466"/>
                    <a:pt x="710" y="558"/>
                    <a:pt x="763" y="519"/>
                  </a:cubicBezTo>
                  <a:cubicBezTo>
                    <a:pt x="816" y="481"/>
                    <a:pt x="855" y="542"/>
                    <a:pt x="885" y="588"/>
                  </a:cubicBezTo>
                  <a:cubicBezTo>
                    <a:pt x="900" y="626"/>
                    <a:pt x="908" y="657"/>
                    <a:pt x="939" y="619"/>
                  </a:cubicBezTo>
                  <a:cubicBezTo>
                    <a:pt x="977" y="573"/>
                    <a:pt x="1038" y="580"/>
                    <a:pt x="1023" y="512"/>
                  </a:cubicBezTo>
                  <a:cubicBezTo>
                    <a:pt x="1023" y="497"/>
                    <a:pt x="1015" y="435"/>
                    <a:pt x="1008" y="435"/>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365" name="Freeform 17"/>
            <p:cNvSpPr>
              <a:spLocks noChangeArrowheads="1"/>
            </p:cNvSpPr>
            <p:nvPr/>
          </p:nvSpPr>
          <p:spPr bwMode="auto">
            <a:xfrm>
              <a:off x="6132114" y="7189789"/>
              <a:ext cx="169851" cy="134937"/>
            </a:xfrm>
            <a:custGeom>
              <a:avLst/>
              <a:gdLst>
                <a:gd name="T0" fmla="*/ 198 w 474"/>
                <a:gd name="T1" fmla="*/ 374 h 375"/>
                <a:gd name="T2" fmla="*/ 198 w 474"/>
                <a:gd name="T3" fmla="*/ 374 h 375"/>
                <a:gd name="T4" fmla="*/ 282 w 474"/>
                <a:gd name="T5" fmla="*/ 320 h 375"/>
                <a:gd name="T6" fmla="*/ 335 w 474"/>
                <a:gd name="T7" fmla="*/ 343 h 375"/>
                <a:gd name="T8" fmla="*/ 473 w 474"/>
                <a:gd name="T9" fmla="*/ 343 h 375"/>
                <a:gd name="T10" fmla="*/ 473 w 474"/>
                <a:gd name="T11" fmla="*/ 343 h 375"/>
                <a:gd name="T12" fmla="*/ 297 w 474"/>
                <a:gd name="T13" fmla="*/ 0 h 375"/>
                <a:gd name="T14" fmla="*/ 114 w 474"/>
                <a:gd name="T15" fmla="*/ 99 h 375"/>
                <a:gd name="T16" fmla="*/ 175 w 474"/>
                <a:gd name="T17" fmla="*/ 328 h 375"/>
                <a:gd name="T18" fmla="*/ 198 w 474"/>
                <a:gd name="T19" fmla="*/ 374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4" h="375">
                  <a:moveTo>
                    <a:pt x="198" y="374"/>
                  </a:moveTo>
                  <a:lnTo>
                    <a:pt x="198" y="374"/>
                  </a:lnTo>
                  <a:cubicBezTo>
                    <a:pt x="213" y="366"/>
                    <a:pt x="259" y="320"/>
                    <a:pt x="282" y="320"/>
                  </a:cubicBezTo>
                  <a:cubicBezTo>
                    <a:pt x="305" y="313"/>
                    <a:pt x="312" y="336"/>
                    <a:pt x="335" y="343"/>
                  </a:cubicBezTo>
                  <a:cubicBezTo>
                    <a:pt x="373" y="351"/>
                    <a:pt x="434" y="351"/>
                    <a:pt x="473" y="343"/>
                  </a:cubicBezTo>
                  <a:lnTo>
                    <a:pt x="473" y="343"/>
                  </a:lnTo>
                  <a:cubicBezTo>
                    <a:pt x="381" y="236"/>
                    <a:pt x="312" y="68"/>
                    <a:pt x="297" y="0"/>
                  </a:cubicBezTo>
                  <a:cubicBezTo>
                    <a:pt x="266" y="0"/>
                    <a:pt x="167" y="84"/>
                    <a:pt x="114" y="99"/>
                  </a:cubicBezTo>
                  <a:cubicBezTo>
                    <a:pt x="0" y="137"/>
                    <a:pt x="137" y="259"/>
                    <a:pt x="175" y="328"/>
                  </a:cubicBezTo>
                  <a:cubicBezTo>
                    <a:pt x="182" y="343"/>
                    <a:pt x="190" y="359"/>
                    <a:pt x="198" y="374"/>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366" name="Freeform 18"/>
            <p:cNvSpPr>
              <a:spLocks noChangeArrowheads="1"/>
            </p:cNvSpPr>
            <p:nvPr/>
          </p:nvSpPr>
          <p:spPr bwMode="auto">
            <a:xfrm>
              <a:off x="5922578" y="7273926"/>
              <a:ext cx="301605" cy="454025"/>
            </a:xfrm>
            <a:custGeom>
              <a:avLst/>
              <a:gdLst>
                <a:gd name="T0" fmla="*/ 366 w 840"/>
                <a:gd name="T1" fmla="*/ 1200 h 1262"/>
                <a:gd name="T2" fmla="*/ 366 w 840"/>
                <a:gd name="T3" fmla="*/ 1200 h 1262"/>
                <a:gd name="T4" fmla="*/ 358 w 840"/>
                <a:gd name="T5" fmla="*/ 1192 h 1262"/>
                <a:gd name="T6" fmla="*/ 358 w 840"/>
                <a:gd name="T7" fmla="*/ 1192 h 1262"/>
                <a:gd name="T8" fmla="*/ 275 w 840"/>
                <a:gd name="T9" fmla="*/ 1245 h 1262"/>
                <a:gd name="T10" fmla="*/ 183 w 840"/>
                <a:gd name="T11" fmla="*/ 1261 h 1262"/>
                <a:gd name="T12" fmla="*/ 183 w 840"/>
                <a:gd name="T13" fmla="*/ 1261 h 1262"/>
                <a:gd name="T14" fmla="*/ 198 w 840"/>
                <a:gd name="T15" fmla="*/ 1177 h 1262"/>
                <a:gd name="T16" fmla="*/ 229 w 840"/>
                <a:gd name="T17" fmla="*/ 1123 h 1262"/>
                <a:gd name="T18" fmla="*/ 191 w 840"/>
                <a:gd name="T19" fmla="*/ 1077 h 1262"/>
                <a:gd name="T20" fmla="*/ 259 w 840"/>
                <a:gd name="T21" fmla="*/ 1009 h 1262"/>
                <a:gd name="T22" fmla="*/ 236 w 840"/>
                <a:gd name="T23" fmla="*/ 948 h 1262"/>
                <a:gd name="T24" fmla="*/ 236 w 840"/>
                <a:gd name="T25" fmla="*/ 948 h 1262"/>
                <a:gd name="T26" fmla="*/ 236 w 840"/>
                <a:gd name="T27" fmla="*/ 886 h 1262"/>
                <a:gd name="T28" fmla="*/ 198 w 840"/>
                <a:gd name="T29" fmla="*/ 802 h 1262"/>
                <a:gd name="T30" fmla="*/ 236 w 840"/>
                <a:gd name="T31" fmla="*/ 779 h 1262"/>
                <a:gd name="T32" fmla="*/ 206 w 840"/>
                <a:gd name="T33" fmla="*/ 734 h 1262"/>
                <a:gd name="T34" fmla="*/ 206 w 840"/>
                <a:gd name="T35" fmla="*/ 688 h 1262"/>
                <a:gd name="T36" fmla="*/ 129 w 840"/>
                <a:gd name="T37" fmla="*/ 680 h 1262"/>
                <a:gd name="T38" fmla="*/ 15 w 840"/>
                <a:gd name="T39" fmla="*/ 680 h 1262"/>
                <a:gd name="T40" fmla="*/ 84 w 840"/>
                <a:gd name="T41" fmla="*/ 611 h 1262"/>
                <a:gd name="T42" fmla="*/ 214 w 840"/>
                <a:gd name="T43" fmla="*/ 466 h 1262"/>
                <a:gd name="T44" fmla="*/ 221 w 840"/>
                <a:gd name="T45" fmla="*/ 336 h 1262"/>
                <a:gd name="T46" fmla="*/ 129 w 840"/>
                <a:gd name="T47" fmla="*/ 275 h 1262"/>
                <a:gd name="T48" fmla="*/ 145 w 840"/>
                <a:gd name="T49" fmla="*/ 107 h 1262"/>
                <a:gd name="T50" fmla="*/ 145 w 840"/>
                <a:gd name="T51" fmla="*/ 107 h 1262"/>
                <a:gd name="T52" fmla="*/ 366 w 840"/>
                <a:gd name="T53" fmla="*/ 0 h 1262"/>
                <a:gd name="T54" fmla="*/ 366 w 840"/>
                <a:gd name="T55" fmla="*/ 0 h 1262"/>
                <a:gd name="T56" fmla="*/ 336 w 840"/>
                <a:gd name="T57" fmla="*/ 92 h 1262"/>
                <a:gd name="T58" fmla="*/ 366 w 840"/>
                <a:gd name="T59" fmla="*/ 153 h 1262"/>
                <a:gd name="T60" fmla="*/ 397 w 840"/>
                <a:gd name="T61" fmla="*/ 138 h 1262"/>
                <a:gd name="T62" fmla="*/ 427 w 840"/>
                <a:gd name="T63" fmla="*/ 191 h 1262"/>
                <a:gd name="T64" fmla="*/ 397 w 840"/>
                <a:gd name="T65" fmla="*/ 229 h 1262"/>
                <a:gd name="T66" fmla="*/ 420 w 840"/>
                <a:gd name="T67" fmla="*/ 275 h 1262"/>
                <a:gd name="T68" fmla="*/ 458 w 840"/>
                <a:gd name="T69" fmla="*/ 290 h 1262"/>
                <a:gd name="T70" fmla="*/ 466 w 840"/>
                <a:gd name="T71" fmla="*/ 367 h 1262"/>
                <a:gd name="T72" fmla="*/ 504 w 840"/>
                <a:gd name="T73" fmla="*/ 428 h 1262"/>
                <a:gd name="T74" fmla="*/ 557 w 840"/>
                <a:gd name="T75" fmla="*/ 512 h 1262"/>
                <a:gd name="T76" fmla="*/ 632 w 840"/>
                <a:gd name="T77" fmla="*/ 497 h 1262"/>
                <a:gd name="T78" fmla="*/ 663 w 840"/>
                <a:gd name="T79" fmla="*/ 504 h 1262"/>
                <a:gd name="T80" fmla="*/ 671 w 840"/>
                <a:gd name="T81" fmla="*/ 611 h 1262"/>
                <a:gd name="T82" fmla="*/ 717 w 840"/>
                <a:gd name="T83" fmla="*/ 619 h 1262"/>
                <a:gd name="T84" fmla="*/ 740 w 840"/>
                <a:gd name="T85" fmla="*/ 711 h 1262"/>
                <a:gd name="T86" fmla="*/ 740 w 840"/>
                <a:gd name="T87" fmla="*/ 711 h 1262"/>
                <a:gd name="T88" fmla="*/ 724 w 840"/>
                <a:gd name="T89" fmla="*/ 795 h 1262"/>
                <a:gd name="T90" fmla="*/ 747 w 840"/>
                <a:gd name="T91" fmla="*/ 825 h 1262"/>
                <a:gd name="T92" fmla="*/ 724 w 840"/>
                <a:gd name="T93" fmla="*/ 917 h 1262"/>
                <a:gd name="T94" fmla="*/ 824 w 840"/>
                <a:gd name="T95" fmla="*/ 955 h 1262"/>
                <a:gd name="T96" fmla="*/ 808 w 840"/>
                <a:gd name="T97" fmla="*/ 1016 h 1262"/>
                <a:gd name="T98" fmla="*/ 640 w 840"/>
                <a:gd name="T99" fmla="*/ 1032 h 1262"/>
                <a:gd name="T100" fmla="*/ 466 w 840"/>
                <a:gd name="T101" fmla="*/ 1047 h 1262"/>
                <a:gd name="T102" fmla="*/ 366 w 840"/>
                <a:gd name="T103" fmla="*/ 1200 h 1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840" h="1262">
                  <a:moveTo>
                    <a:pt x="366" y="1200"/>
                  </a:moveTo>
                  <a:lnTo>
                    <a:pt x="366" y="1200"/>
                  </a:lnTo>
                  <a:cubicBezTo>
                    <a:pt x="366" y="1200"/>
                    <a:pt x="366" y="1192"/>
                    <a:pt x="358" y="1192"/>
                  </a:cubicBezTo>
                  <a:lnTo>
                    <a:pt x="358" y="1192"/>
                  </a:lnTo>
                  <a:cubicBezTo>
                    <a:pt x="336" y="1215"/>
                    <a:pt x="305" y="1238"/>
                    <a:pt x="275" y="1245"/>
                  </a:cubicBezTo>
                  <a:cubicBezTo>
                    <a:pt x="244" y="1261"/>
                    <a:pt x="214" y="1261"/>
                    <a:pt x="183" y="1261"/>
                  </a:cubicBezTo>
                  <a:lnTo>
                    <a:pt x="183" y="1261"/>
                  </a:lnTo>
                  <a:cubicBezTo>
                    <a:pt x="191" y="1238"/>
                    <a:pt x="191" y="1207"/>
                    <a:pt x="198" y="1177"/>
                  </a:cubicBezTo>
                  <a:cubicBezTo>
                    <a:pt x="206" y="1161"/>
                    <a:pt x="229" y="1146"/>
                    <a:pt x="229" y="1123"/>
                  </a:cubicBezTo>
                  <a:cubicBezTo>
                    <a:pt x="229" y="1100"/>
                    <a:pt x="183" y="1093"/>
                    <a:pt x="191" y="1077"/>
                  </a:cubicBezTo>
                  <a:cubicBezTo>
                    <a:pt x="198" y="1047"/>
                    <a:pt x="244" y="1039"/>
                    <a:pt x="259" y="1009"/>
                  </a:cubicBezTo>
                  <a:cubicBezTo>
                    <a:pt x="267" y="993"/>
                    <a:pt x="244" y="970"/>
                    <a:pt x="236" y="948"/>
                  </a:cubicBezTo>
                  <a:lnTo>
                    <a:pt x="236" y="948"/>
                  </a:lnTo>
                  <a:cubicBezTo>
                    <a:pt x="236" y="925"/>
                    <a:pt x="244" y="909"/>
                    <a:pt x="236" y="886"/>
                  </a:cubicBezTo>
                  <a:cubicBezTo>
                    <a:pt x="229" y="856"/>
                    <a:pt x="198" y="833"/>
                    <a:pt x="198" y="802"/>
                  </a:cubicBezTo>
                  <a:cubicBezTo>
                    <a:pt x="198" y="787"/>
                    <a:pt x="229" y="795"/>
                    <a:pt x="236" y="779"/>
                  </a:cubicBezTo>
                  <a:cubicBezTo>
                    <a:pt x="236" y="764"/>
                    <a:pt x="214" y="749"/>
                    <a:pt x="206" y="734"/>
                  </a:cubicBezTo>
                  <a:cubicBezTo>
                    <a:pt x="206" y="718"/>
                    <a:pt x="214" y="696"/>
                    <a:pt x="206" y="688"/>
                  </a:cubicBezTo>
                  <a:cubicBezTo>
                    <a:pt x="183" y="680"/>
                    <a:pt x="152" y="680"/>
                    <a:pt x="129" y="680"/>
                  </a:cubicBezTo>
                  <a:cubicBezTo>
                    <a:pt x="91" y="680"/>
                    <a:pt x="38" y="711"/>
                    <a:pt x="15" y="680"/>
                  </a:cubicBezTo>
                  <a:cubicBezTo>
                    <a:pt x="0" y="657"/>
                    <a:pt x="61" y="634"/>
                    <a:pt x="84" y="611"/>
                  </a:cubicBezTo>
                  <a:cubicBezTo>
                    <a:pt x="129" y="558"/>
                    <a:pt x="191" y="527"/>
                    <a:pt x="214" y="466"/>
                  </a:cubicBezTo>
                  <a:cubicBezTo>
                    <a:pt x="236" y="428"/>
                    <a:pt x="236" y="375"/>
                    <a:pt x="221" y="336"/>
                  </a:cubicBezTo>
                  <a:cubicBezTo>
                    <a:pt x="206" y="298"/>
                    <a:pt x="137" y="313"/>
                    <a:pt x="129" y="275"/>
                  </a:cubicBezTo>
                  <a:cubicBezTo>
                    <a:pt x="106" y="207"/>
                    <a:pt x="137" y="176"/>
                    <a:pt x="145" y="107"/>
                  </a:cubicBezTo>
                  <a:lnTo>
                    <a:pt x="145" y="107"/>
                  </a:lnTo>
                  <a:cubicBezTo>
                    <a:pt x="221" y="69"/>
                    <a:pt x="297" y="23"/>
                    <a:pt x="366" y="0"/>
                  </a:cubicBezTo>
                  <a:lnTo>
                    <a:pt x="366" y="0"/>
                  </a:lnTo>
                  <a:cubicBezTo>
                    <a:pt x="358" y="38"/>
                    <a:pt x="343" y="46"/>
                    <a:pt x="336" y="92"/>
                  </a:cubicBezTo>
                  <a:cubicBezTo>
                    <a:pt x="336" y="107"/>
                    <a:pt x="351" y="138"/>
                    <a:pt x="366" y="153"/>
                  </a:cubicBezTo>
                  <a:cubicBezTo>
                    <a:pt x="374" y="153"/>
                    <a:pt x="389" y="138"/>
                    <a:pt x="397" y="138"/>
                  </a:cubicBezTo>
                  <a:cubicBezTo>
                    <a:pt x="412" y="153"/>
                    <a:pt x="427" y="168"/>
                    <a:pt x="427" y="191"/>
                  </a:cubicBezTo>
                  <a:cubicBezTo>
                    <a:pt x="427" y="207"/>
                    <a:pt x="397" y="214"/>
                    <a:pt x="397" y="229"/>
                  </a:cubicBezTo>
                  <a:cubicBezTo>
                    <a:pt x="397" y="245"/>
                    <a:pt x="412" y="260"/>
                    <a:pt x="420" y="275"/>
                  </a:cubicBezTo>
                  <a:cubicBezTo>
                    <a:pt x="435" y="283"/>
                    <a:pt x="458" y="275"/>
                    <a:pt x="458" y="290"/>
                  </a:cubicBezTo>
                  <a:cubicBezTo>
                    <a:pt x="473" y="313"/>
                    <a:pt x="458" y="344"/>
                    <a:pt x="466" y="367"/>
                  </a:cubicBezTo>
                  <a:cubicBezTo>
                    <a:pt x="473" y="390"/>
                    <a:pt x="496" y="405"/>
                    <a:pt x="504" y="428"/>
                  </a:cubicBezTo>
                  <a:cubicBezTo>
                    <a:pt x="527" y="451"/>
                    <a:pt x="527" y="497"/>
                    <a:pt x="557" y="512"/>
                  </a:cubicBezTo>
                  <a:cubicBezTo>
                    <a:pt x="580" y="520"/>
                    <a:pt x="611" y="497"/>
                    <a:pt x="632" y="497"/>
                  </a:cubicBezTo>
                  <a:cubicBezTo>
                    <a:pt x="640" y="497"/>
                    <a:pt x="663" y="497"/>
                    <a:pt x="663" y="504"/>
                  </a:cubicBezTo>
                  <a:cubicBezTo>
                    <a:pt x="678" y="543"/>
                    <a:pt x="655" y="581"/>
                    <a:pt x="671" y="611"/>
                  </a:cubicBezTo>
                  <a:cubicBezTo>
                    <a:pt x="678" y="627"/>
                    <a:pt x="709" y="611"/>
                    <a:pt x="717" y="619"/>
                  </a:cubicBezTo>
                  <a:cubicBezTo>
                    <a:pt x="732" y="650"/>
                    <a:pt x="732" y="680"/>
                    <a:pt x="740" y="711"/>
                  </a:cubicBezTo>
                  <a:lnTo>
                    <a:pt x="740" y="711"/>
                  </a:lnTo>
                  <a:cubicBezTo>
                    <a:pt x="740" y="741"/>
                    <a:pt x="724" y="764"/>
                    <a:pt x="724" y="795"/>
                  </a:cubicBezTo>
                  <a:cubicBezTo>
                    <a:pt x="724" y="810"/>
                    <a:pt x="747" y="818"/>
                    <a:pt x="747" y="825"/>
                  </a:cubicBezTo>
                  <a:cubicBezTo>
                    <a:pt x="747" y="856"/>
                    <a:pt x="709" y="886"/>
                    <a:pt x="724" y="917"/>
                  </a:cubicBezTo>
                  <a:cubicBezTo>
                    <a:pt x="740" y="948"/>
                    <a:pt x="801" y="925"/>
                    <a:pt x="824" y="955"/>
                  </a:cubicBezTo>
                  <a:cubicBezTo>
                    <a:pt x="839" y="970"/>
                    <a:pt x="831" y="1009"/>
                    <a:pt x="808" y="1016"/>
                  </a:cubicBezTo>
                  <a:cubicBezTo>
                    <a:pt x="755" y="1039"/>
                    <a:pt x="694" y="1032"/>
                    <a:pt x="640" y="1032"/>
                  </a:cubicBezTo>
                  <a:cubicBezTo>
                    <a:pt x="580" y="1039"/>
                    <a:pt x="511" y="1016"/>
                    <a:pt x="466" y="1047"/>
                  </a:cubicBezTo>
                  <a:cubicBezTo>
                    <a:pt x="412" y="1077"/>
                    <a:pt x="397" y="1146"/>
                    <a:pt x="366" y="1200"/>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367" name="Freeform 19"/>
            <p:cNvSpPr>
              <a:spLocks noChangeArrowheads="1"/>
            </p:cNvSpPr>
            <p:nvPr/>
          </p:nvSpPr>
          <p:spPr bwMode="auto">
            <a:xfrm>
              <a:off x="5686055" y="7291388"/>
              <a:ext cx="325417" cy="360362"/>
            </a:xfrm>
            <a:custGeom>
              <a:avLst/>
              <a:gdLst>
                <a:gd name="T0" fmla="*/ 802 w 902"/>
                <a:gd name="T1" fmla="*/ 61 h 1002"/>
                <a:gd name="T2" fmla="*/ 802 w 902"/>
                <a:gd name="T3" fmla="*/ 61 h 1002"/>
                <a:gd name="T4" fmla="*/ 786 w 902"/>
                <a:gd name="T5" fmla="*/ 229 h 1002"/>
                <a:gd name="T6" fmla="*/ 878 w 902"/>
                <a:gd name="T7" fmla="*/ 290 h 1002"/>
                <a:gd name="T8" fmla="*/ 871 w 902"/>
                <a:gd name="T9" fmla="*/ 420 h 1002"/>
                <a:gd name="T10" fmla="*/ 741 w 902"/>
                <a:gd name="T11" fmla="*/ 565 h 1002"/>
                <a:gd name="T12" fmla="*/ 672 w 902"/>
                <a:gd name="T13" fmla="*/ 634 h 1002"/>
                <a:gd name="T14" fmla="*/ 786 w 902"/>
                <a:gd name="T15" fmla="*/ 634 h 1002"/>
                <a:gd name="T16" fmla="*/ 863 w 902"/>
                <a:gd name="T17" fmla="*/ 642 h 1002"/>
                <a:gd name="T18" fmla="*/ 863 w 902"/>
                <a:gd name="T19" fmla="*/ 688 h 1002"/>
                <a:gd name="T20" fmla="*/ 893 w 902"/>
                <a:gd name="T21" fmla="*/ 733 h 1002"/>
                <a:gd name="T22" fmla="*/ 855 w 902"/>
                <a:gd name="T23" fmla="*/ 756 h 1002"/>
                <a:gd name="T24" fmla="*/ 893 w 902"/>
                <a:gd name="T25" fmla="*/ 840 h 1002"/>
                <a:gd name="T26" fmla="*/ 893 w 902"/>
                <a:gd name="T27" fmla="*/ 902 h 1002"/>
                <a:gd name="T28" fmla="*/ 893 w 902"/>
                <a:gd name="T29" fmla="*/ 902 h 1002"/>
                <a:gd name="T30" fmla="*/ 878 w 902"/>
                <a:gd name="T31" fmla="*/ 917 h 1002"/>
                <a:gd name="T32" fmla="*/ 832 w 902"/>
                <a:gd name="T33" fmla="*/ 932 h 1002"/>
                <a:gd name="T34" fmla="*/ 763 w 902"/>
                <a:gd name="T35" fmla="*/ 924 h 1002"/>
                <a:gd name="T36" fmla="*/ 741 w 902"/>
                <a:gd name="T37" fmla="*/ 947 h 1002"/>
                <a:gd name="T38" fmla="*/ 687 w 902"/>
                <a:gd name="T39" fmla="*/ 932 h 1002"/>
                <a:gd name="T40" fmla="*/ 664 w 902"/>
                <a:gd name="T41" fmla="*/ 863 h 1002"/>
                <a:gd name="T42" fmla="*/ 679 w 902"/>
                <a:gd name="T43" fmla="*/ 833 h 1002"/>
                <a:gd name="T44" fmla="*/ 634 w 902"/>
                <a:gd name="T45" fmla="*/ 840 h 1002"/>
                <a:gd name="T46" fmla="*/ 588 w 902"/>
                <a:gd name="T47" fmla="*/ 863 h 1002"/>
                <a:gd name="T48" fmla="*/ 542 w 902"/>
                <a:gd name="T49" fmla="*/ 894 h 1002"/>
                <a:gd name="T50" fmla="*/ 466 w 902"/>
                <a:gd name="T51" fmla="*/ 909 h 1002"/>
                <a:gd name="T52" fmla="*/ 389 w 902"/>
                <a:gd name="T53" fmla="*/ 978 h 1002"/>
                <a:gd name="T54" fmla="*/ 328 w 902"/>
                <a:gd name="T55" fmla="*/ 993 h 1002"/>
                <a:gd name="T56" fmla="*/ 275 w 902"/>
                <a:gd name="T57" fmla="*/ 932 h 1002"/>
                <a:gd name="T58" fmla="*/ 214 w 902"/>
                <a:gd name="T59" fmla="*/ 863 h 1002"/>
                <a:gd name="T60" fmla="*/ 198 w 902"/>
                <a:gd name="T61" fmla="*/ 810 h 1002"/>
                <a:gd name="T62" fmla="*/ 152 w 902"/>
                <a:gd name="T63" fmla="*/ 817 h 1002"/>
                <a:gd name="T64" fmla="*/ 68 w 902"/>
                <a:gd name="T65" fmla="*/ 833 h 1002"/>
                <a:gd name="T66" fmla="*/ 53 w 902"/>
                <a:gd name="T67" fmla="*/ 726 h 1002"/>
                <a:gd name="T68" fmla="*/ 84 w 902"/>
                <a:gd name="T69" fmla="*/ 680 h 1002"/>
                <a:gd name="T70" fmla="*/ 61 w 902"/>
                <a:gd name="T71" fmla="*/ 642 h 1002"/>
                <a:gd name="T72" fmla="*/ 38 w 902"/>
                <a:gd name="T73" fmla="*/ 619 h 1002"/>
                <a:gd name="T74" fmla="*/ 30 w 902"/>
                <a:gd name="T75" fmla="*/ 596 h 1002"/>
                <a:gd name="T76" fmla="*/ 0 w 902"/>
                <a:gd name="T77" fmla="*/ 581 h 1002"/>
                <a:gd name="T78" fmla="*/ 38 w 902"/>
                <a:gd name="T79" fmla="*/ 489 h 1002"/>
                <a:gd name="T80" fmla="*/ 99 w 902"/>
                <a:gd name="T81" fmla="*/ 443 h 1002"/>
                <a:gd name="T82" fmla="*/ 114 w 902"/>
                <a:gd name="T83" fmla="*/ 375 h 1002"/>
                <a:gd name="T84" fmla="*/ 137 w 902"/>
                <a:gd name="T85" fmla="*/ 336 h 1002"/>
                <a:gd name="T86" fmla="*/ 152 w 902"/>
                <a:gd name="T87" fmla="*/ 298 h 1002"/>
                <a:gd name="T88" fmla="*/ 114 w 902"/>
                <a:gd name="T89" fmla="*/ 283 h 1002"/>
                <a:gd name="T90" fmla="*/ 53 w 902"/>
                <a:gd name="T91" fmla="*/ 222 h 1002"/>
                <a:gd name="T92" fmla="*/ 30 w 902"/>
                <a:gd name="T93" fmla="*/ 191 h 1002"/>
                <a:gd name="T94" fmla="*/ 30 w 902"/>
                <a:gd name="T95" fmla="*/ 191 h 1002"/>
                <a:gd name="T96" fmla="*/ 76 w 902"/>
                <a:gd name="T97" fmla="*/ 168 h 1002"/>
                <a:gd name="T98" fmla="*/ 237 w 902"/>
                <a:gd name="T99" fmla="*/ 100 h 1002"/>
                <a:gd name="T100" fmla="*/ 221 w 902"/>
                <a:gd name="T101" fmla="*/ 0 h 1002"/>
                <a:gd name="T102" fmla="*/ 404 w 902"/>
                <a:gd name="T103" fmla="*/ 54 h 1002"/>
                <a:gd name="T104" fmla="*/ 580 w 902"/>
                <a:gd name="T105" fmla="*/ 122 h 1002"/>
                <a:gd name="T106" fmla="*/ 802 w 902"/>
                <a:gd name="T107" fmla="*/ 61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02" h="1002">
                  <a:moveTo>
                    <a:pt x="802" y="61"/>
                  </a:moveTo>
                  <a:lnTo>
                    <a:pt x="802" y="61"/>
                  </a:lnTo>
                  <a:cubicBezTo>
                    <a:pt x="794" y="130"/>
                    <a:pt x="763" y="161"/>
                    <a:pt x="786" y="229"/>
                  </a:cubicBezTo>
                  <a:cubicBezTo>
                    <a:pt x="794" y="267"/>
                    <a:pt x="863" y="252"/>
                    <a:pt x="878" y="290"/>
                  </a:cubicBezTo>
                  <a:cubicBezTo>
                    <a:pt x="893" y="329"/>
                    <a:pt x="893" y="382"/>
                    <a:pt x="871" y="420"/>
                  </a:cubicBezTo>
                  <a:cubicBezTo>
                    <a:pt x="848" y="481"/>
                    <a:pt x="786" y="512"/>
                    <a:pt x="741" y="565"/>
                  </a:cubicBezTo>
                  <a:cubicBezTo>
                    <a:pt x="718" y="588"/>
                    <a:pt x="657" y="611"/>
                    <a:pt x="672" y="634"/>
                  </a:cubicBezTo>
                  <a:cubicBezTo>
                    <a:pt x="695" y="665"/>
                    <a:pt x="748" y="634"/>
                    <a:pt x="786" y="634"/>
                  </a:cubicBezTo>
                  <a:cubicBezTo>
                    <a:pt x="809" y="634"/>
                    <a:pt x="840" y="634"/>
                    <a:pt x="863" y="642"/>
                  </a:cubicBezTo>
                  <a:cubicBezTo>
                    <a:pt x="871" y="650"/>
                    <a:pt x="863" y="672"/>
                    <a:pt x="863" y="688"/>
                  </a:cubicBezTo>
                  <a:cubicBezTo>
                    <a:pt x="871" y="703"/>
                    <a:pt x="893" y="718"/>
                    <a:pt x="893" y="733"/>
                  </a:cubicBezTo>
                  <a:cubicBezTo>
                    <a:pt x="886" y="749"/>
                    <a:pt x="855" y="741"/>
                    <a:pt x="855" y="756"/>
                  </a:cubicBezTo>
                  <a:cubicBezTo>
                    <a:pt x="855" y="787"/>
                    <a:pt x="886" y="810"/>
                    <a:pt x="893" y="840"/>
                  </a:cubicBezTo>
                  <a:cubicBezTo>
                    <a:pt x="901" y="863"/>
                    <a:pt x="893" y="879"/>
                    <a:pt x="893" y="902"/>
                  </a:cubicBezTo>
                  <a:lnTo>
                    <a:pt x="893" y="902"/>
                  </a:lnTo>
                  <a:cubicBezTo>
                    <a:pt x="893" y="909"/>
                    <a:pt x="886" y="909"/>
                    <a:pt x="878" y="917"/>
                  </a:cubicBezTo>
                  <a:cubicBezTo>
                    <a:pt x="863" y="924"/>
                    <a:pt x="848" y="932"/>
                    <a:pt x="832" y="932"/>
                  </a:cubicBezTo>
                  <a:cubicBezTo>
                    <a:pt x="809" y="932"/>
                    <a:pt x="786" y="924"/>
                    <a:pt x="763" y="924"/>
                  </a:cubicBezTo>
                  <a:cubicBezTo>
                    <a:pt x="756" y="924"/>
                    <a:pt x="756" y="947"/>
                    <a:pt x="741" y="947"/>
                  </a:cubicBezTo>
                  <a:cubicBezTo>
                    <a:pt x="725" y="947"/>
                    <a:pt x="695" y="947"/>
                    <a:pt x="687" y="932"/>
                  </a:cubicBezTo>
                  <a:cubicBezTo>
                    <a:pt x="664" y="917"/>
                    <a:pt x="664" y="886"/>
                    <a:pt x="664" y="863"/>
                  </a:cubicBezTo>
                  <a:cubicBezTo>
                    <a:pt x="664" y="856"/>
                    <a:pt x="687" y="840"/>
                    <a:pt x="679" y="833"/>
                  </a:cubicBezTo>
                  <a:cubicBezTo>
                    <a:pt x="664" y="817"/>
                    <a:pt x="649" y="833"/>
                    <a:pt x="634" y="840"/>
                  </a:cubicBezTo>
                  <a:cubicBezTo>
                    <a:pt x="618" y="840"/>
                    <a:pt x="603" y="856"/>
                    <a:pt x="588" y="863"/>
                  </a:cubicBezTo>
                  <a:cubicBezTo>
                    <a:pt x="573" y="871"/>
                    <a:pt x="565" y="886"/>
                    <a:pt x="542" y="894"/>
                  </a:cubicBezTo>
                  <a:cubicBezTo>
                    <a:pt x="519" y="902"/>
                    <a:pt x="489" y="894"/>
                    <a:pt x="466" y="909"/>
                  </a:cubicBezTo>
                  <a:cubicBezTo>
                    <a:pt x="435" y="924"/>
                    <a:pt x="420" y="955"/>
                    <a:pt x="389" y="978"/>
                  </a:cubicBezTo>
                  <a:cubicBezTo>
                    <a:pt x="374" y="986"/>
                    <a:pt x="351" y="1001"/>
                    <a:pt x="328" y="993"/>
                  </a:cubicBezTo>
                  <a:cubicBezTo>
                    <a:pt x="305" y="986"/>
                    <a:pt x="290" y="947"/>
                    <a:pt x="275" y="932"/>
                  </a:cubicBezTo>
                  <a:cubicBezTo>
                    <a:pt x="252" y="909"/>
                    <a:pt x="229" y="886"/>
                    <a:pt x="214" y="863"/>
                  </a:cubicBezTo>
                  <a:cubicBezTo>
                    <a:pt x="198" y="848"/>
                    <a:pt x="214" y="825"/>
                    <a:pt x="198" y="810"/>
                  </a:cubicBezTo>
                  <a:cubicBezTo>
                    <a:pt x="183" y="802"/>
                    <a:pt x="168" y="817"/>
                    <a:pt x="152" y="817"/>
                  </a:cubicBezTo>
                  <a:cubicBezTo>
                    <a:pt x="122" y="825"/>
                    <a:pt x="91" y="848"/>
                    <a:pt x="68" y="833"/>
                  </a:cubicBezTo>
                  <a:cubicBezTo>
                    <a:pt x="46" y="810"/>
                    <a:pt x="53" y="756"/>
                    <a:pt x="53" y="726"/>
                  </a:cubicBezTo>
                  <a:cubicBezTo>
                    <a:pt x="53" y="703"/>
                    <a:pt x="84" y="695"/>
                    <a:pt x="84" y="680"/>
                  </a:cubicBezTo>
                  <a:cubicBezTo>
                    <a:pt x="84" y="665"/>
                    <a:pt x="76" y="657"/>
                    <a:pt x="61" y="642"/>
                  </a:cubicBezTo>
                  <a:cubicBezTo>
                    <a:pt x="53" y="634"/>
                    <a:pt x="38" y="634"/>
                    <a:pt x="38" y="619"/>
                  </a:cubicBezTo>
                  <a:cubicBezTo>
                    <a:pt x="30" y="611"/>
                    <a:pt x="38" y="604"/>
                    <a:pt x="30" y="596"/>
                  </a:cubicBezTo>
                  <a:cubicBezTo>
                    <a:pt x="23" y="588"/>
                    <a:pt x="0" y="596"/>
                    <a:pt x="0" y="581"/>
                  </a:cubicBezTo>
                  <a:cubicBezTo>
                    <a:pt x="0" y="550"/>
                    <a:pt x="15" y="519"/>
                    <a:pt x="38" y="489"/>
                  </a:cubicBezTo>
                  <a:cubicBezTo>
                    <a:pt x="53" y="466"/>
                    <a:pt x="84" y="458"/>
                    <a:pt x="99" y="443"/>
                  </a:cubicBezTo>
                  <a:cubicBezTo>
                    <a:pt x="114" y="420"/>
                    <a:pt x="107" y="397"/>
                    <a:pt x="114" y="375"/>
                  </a:cubicBezTo>
                  <a:cubicBezTo>
                    <a:pt x="114" y="359"/>
                    <a:pt x="129" y="352"/>
                    <a:pt x="137" y="336"/>
                  </a:cubicBezTo>
                  <a:cubicBezTo>
                    <a:pt x="145" y="321"/>
                    <a:pt x="160" y="306"/>
                    <a:pt x="152" y="298"/>
                  </a:cubicBezTo>
                  <a:cubicBezTo>
                    <a:pt x="152" y="283"/>
                    <a:pt x="129" y="290"/>
                    <a:pt x="114" y="283"/>
                  </a:cubicBezTo>
                  <a:cubicBezTo>
                    <a:pt x="91" y="267"/>
                    <a:pt x="68" y="244"/>
                    <a:pt x="53" y="222"/>
                  </a:cubicBezTo>
                  <a:cubicBezTo>
                    <a:pt x="30" y="199"/>
                    <a:pt x="46" y="214"/>
                    <a:pt x="30" y="191"/>
                  </a:cubicBezTo>
                  <a:lnTo>
                    <a:pt x="30" y="191"/>
                  </a:lnTo>
                  <a:cubicBezTo>
                    <a:pt x="46" y="183"/>
                    <a:pt x="61" y="176"/>
                    <a:pt x="76" y="168"/>
                  </a:cubicBezTo>
                  <a:cubicBezTo>
                    <a:pt x="129" y="161"/>
                    <a:pt x="221" y="168"/>
                    <a:pt x="237" y="100"/>
                  </a:cubicBezTo>
                  <a:cubicBezTo>
                    <a:pt x="252" y="46"/>
                    <a:pt x="221" y="38"/>
                    <a:pt x="221" y="0"/>
                  </a:cubicBezTo>
                  <a:cubicBezTo>
                    <a:pt x="305" y="0"/>
                    <a:pt x="321" y="61"/>
                    <a:pt x="404" y="54"/>
                  </a:cubicBezTo>
                  <a:cubicBezTo>
                    <a:pt x="473" y="38"/>
                    <a:pt x="481" y="130"/>
                    <a:pt x="580" y="122"/>
                  </a:cubicBezTo>
                  <a:cubicBezTo>
                    <a:pt x="664" y="122"/>
                    <a:pt x="733" y="92"/>
                    <a:pt x="802" y="61"/>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368" name="Freeform 20"/>
            <p:cNvSpPr>
              <a:spLocks noChangeArrowheads="1"/>
            </p:cNvSpPr>
            <p:nvPr/>
          </p:nvSpPr>
          <p:spPr bwMode="auto">
            <a:xfrm>
              <a:off x="5235234" y="7359651"/>
              <a:ext cx="784174" cy="676275"/>
            </a:xfrm>
            <a:custGeom>
              <a:avLst/>
              <a:gdLst>
                <a:gd name="T0" fmla="*/ 1283 w 2178"/>
                <a:gd name="T1" fmla="*/ 0 h 1880"/>
                <a:gd name="T2" fmla="*/ 1169 w 2178"/>
                <a:gd name="T3" fmla="*/ 31 h 1880"/>
                <a:gd name="T4" fmla="*/ 955 w 2178"/>
                <a:gd name="T5" fmla="*/ 153 h 1880"/>
                <a:gd name="T6" fmla="*/ 840 w 2178"/>
                <a:gd name="T7" fmla="*/ 260 h 1880"/>
                <a:gd name="T8" fmla="*/ 764 w 2178"/>
                <a:gd name="T9" fmla="*/ 374 h 1880"/>
                <a:gd name="T10" fmla="*/ 741 w 2178"/>
                <a:gd name="T11" fmla="*/ 581 h 1880"/>
                <a:gd name="T12" fmla="*/ 588 w 2178"/>
                <a:gd name="T13" fmla="*/ 718 h 1880"/>
                <a:gd name="T14" fmla="*/ 138 w 2178"/>
                <a:gd name="T15" fmla="*/ 1276 h 1880"/>
                <a:gd name="T16" fmla="*/ 443 w 2178"/>
                <a:gd name="T17" fmla="*/ 1283 h 1880"/>
                <a:gd name="T18" fmla="*/ 489 w 2178"/>
                <a:gd name="T19" fmla="*/ 1253 h 1880"/>
                <a:gd name="T20" fmla="*/ 519 w 2178"/>
                <a:gd name="T21" fmla="*/ 1176 h 1880"/>
                <a:gd name="T22" fmla="*/ 1085 w 2178"/>
                <a:gd name="T23" fmla="*/ 1138 h 1880"/>
                <a:gd name="T24" fmla="*/ 1199 w 2178"/>
                <a:gd name="T25" fmla="*/ 1451 h 1880"/>
                <a:gd name="T26" fmla="*/ 1153 w 2178"/>
                <a:gd name="T27" fmla="*/ 1535 h 1880"/>
                <a:gd name="T28" fmla="*/ 1169 w 2178"/>
                <a:gd name="T29" fmla="*/ 1879 h 1880"/>
                <a:gd name="T30" fmla="*/ 1421 w 2178"/>
                <a:gd name="T31" fmla="*/ 1803 h 1880"/>
                <a:gd name="T32" fmla="*/ 1482 w 2178"/>
                <a:gd name="T33" fmla="*/ 1749 h 1880"/>
                <a:gd name="T34" fmla="*/ 1596 w 2178"/>
                <a:gd name="T35" fmla="*/ 1512 h 1880"/>
                <a:gd name="T36" fmla="*/ 1803 w 2178"/>
                <a:gd name="T37" fmla="*/ 1474 h 1880"/>
                <a:gd name="T38" fmla="*/ 1948 w 2178"/>
                <a:gd name="T39" fmla="*/ 1345 h 1880"/>
                <a:gd name="T40" fmla="*/ 1932 w 2178"/>
                <a:gd name="T41" fmla="*/ 1123 h 1880"/>
                <a:gd name="T42" fmla="*/ 2093 w 2178"/>
                <a:gd name="T43" fmla="*/ 1024 h 1880"/>
                <a:gd name="T44" fmla="*/ 2108 w 2178"/>
                <a:gd name="T45" fmla="*/ 940 h 1880"/>
                <a:gd name="T46" fmla="*/ 2101 w 2178"/>
                <a:gd name="T47" fmla="*/ 840 h 1880"/>
                <a:gd name="T48" fmla="*/ 2146 w 2178"/>
                <a:gd name="T49" fmla="*/ 711 h 1880"/>
                <a:gd name="T50" fmla="*/ 2131 w 2178"/>
                <a:gd name="T51" fmla="*/ 726 h 1880"/>
                <a:gd name="T52" fmla="*/ 2016 w 2178"/>
                <a:gd name="T53" fmla="*/ 733 h 1880"/>
                <a:gd name="T54" fmla="*/ 1940 w 2178"/>
                <a:gd name="T55" fmla="*/ 741 h 1880"/>
                <a:gd name="T56" fmla="*/ 1932 w 2178"/>
                <a:gd name="T57" fmla="*/ 642 h 1880"/>
                <a:gd name="T58" fmla="*/ 1841 w 2178"/>
                <a:gd name="T59" fmla="*/ 672 h 1880"/>
                <a:gd name="T60" fmla="*/ 1719 w 2178"/>
                <a:gd name="T61" fmla="*/ 718 h 1880"/>
                <a:gd name="T62" fmla="*/ 1581 w 2178"/>
                <a:gd name="T63" fmla="*/ 802 h 1880"/>
                <a:gd name="T64" fmla="*/ 1467 w 2178"/>
                <a:gd name="T65" fmla="*/ 672 h 1880"/>
                <a:gd name="T66" fmla="*/ 1405 w 2178"/>
                <a:gd name="T67" fmla="*/ 626 h 1880"/>
                <a:gd name="T68" fmla="*/ 1306 w 2178"/>
                <a:gd name="T69" fmla="*/ 535 h 1880"/>
                <a:gd name="T70" fmla="*/ 1314 w 2178"/>
                <a:gd name="T71" fmla="*/ 451 h 1880"/>
                <a:gd name="T72" fmla="*/ 1283 w 2178"/>
                <a:gd name="T73" fmla="*/ 405 h 1880"/>
                <a:gd name="T74" fmla="*/ 1291 w 2178"/>
                <a:gd name="T75" fmla="*/ 298 h 1880"/>
                <a:gd name="T76" fmla="*/ 1367 w 2178"/>
                <a:gd name="T77" fmla="*/ 184 h 1880"/>
                <a:gd name="T78" fmla="*/ 1405 w 2178"/>
                <a:gd name="T79" fmla="*/ 107 h 1880"/>
                <a:gd name="T80" fmla="*/ 1306 w 2178"/>
                <a:gd name="T81" fmla="*/ 31 h 18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178" h="1880">
                  <a:moveTo>
                    <a:pt x="1283" y="0"/>
                  </a:moveTo>
                  <a:lnTo>
                    <a:pt x="1283" y="0"/>
                  </a:lnTo>
                  <a:cubicBezTo>
                    <a:pt x="1238" y="8"/>
                    <a:pt x="1199" y="31"/>
                    <a:pt x="1169" y="31"/>
                  </a:cubicBezTo>
                  <a:lnTo>
                    <a:pt x="1169" y="31"/>
                  </a:lnTo>
                  <a:cubicBezTo>
                    <a:pt x="1138" y="46"/>
                    <a:pt x="1062" y="53"/>
                    <a:pt x="1031" y="76"/>
                  </a:cubicBezTo>
                  <a:cubicBezTo>
                    <a:pt x="1001" y="92"/>
                    <a:pt x="978" y="122"/>
                    <a:pt x="955" y="153"/>
                  </a:cubicBezTo>
                  <a:cubicBezTo>
                    <a:pt x="940" y="168"/>
                    <a:pt x="955" y="199"/>
                    <a:pt x="932" y="214"/>
                  </a:cubicBezTo>
                  <a:cubicBezTo>
                    <a:pt x="909" y="245"/>
                    <a:pt x="871" y="245"/>
                    <a:pt x="840" y="260"/>
                  </a:cubicBezTo>
                  <a:cubicBezTo>
                    <a:pt x="810" y="283"/>
                    <a:pt x="794" y="344"/>
                    <a:pt x="764" y="374"/>
                  </a:cubicBezTo>
                  <a:lnTo>
                    <a:pt x="764" y="374"/>
                  </a:lnTo>
                  <a:lnTo>
                    <a:pt x="764" y="374"/>
                  </a:lnTo>
                  <a:cubicBezTo>
                    <a:pt x="672" y="405"/>
                    <a:pt x="794" y="520"/>
                    <a:pt x="741" y="581"/>
                  </a:cubicBezTo>
                  <a:cubicBezTo>
                    <a:pt x="718" y="611"/>
                    <a:pt x="688" y="680"/>
                    <a:pt x="657" y="695"/>
                  </a:cubicBezTo>
                  <a:cubicBezTo>
                    <a:pt x="642" y="703"/>
                    <a:pt x="588" y="695"/>
                    <a:pt x="588" y="718"/>
                  </a:cubicBezTo>
                  <a:cubicBezTo>
                    <a:pt x="588" y="772"/>
                    <a:pt x="435" y="901"/>
                    <a:pt x="420" y="840"/>
                  </a:cubicBezTo>
                  <a:cubicBezTo>
                    <a:pt x="321" y="871"/>
                    <a:pt x="0" y="1276"/>
                    <a:pt x="138" y="1276"/>
                  </a:cubicBezTo>
                  <a:cubicBezTo>
                    <a:pt x="145" y="1245"/>
                    <a:pt x="183" y="1230"/>
                    <a:pt x="206" y="1237"/>
                  </a:cubicBezTo>
                  <a:cubicBezTo>
                    <a:pt x="283" y="1245"/>
                    <a:pt x="443" y="1085"/>
                    <a:pt x="443" y="1283"/>
                  </a:cubicBezTo>
                  <a:cubicBezTo>
                    <a:pt x="451" y="1283"/>
                    <a:pt x="451" y="1283"/>
                    <a:pt x="451" y="1283"/>
                  </a:cubicBezTo>
                  <a:cubicBezTo>
                    <a:pt x="458" y="1268"/>
                    <a:pt x="474" y="1260"/>
                    <a:pt x="489" y="1253"/>
                  </a:cubicBezTo>
                  <a:cubicBezTo>
                    <a:pt x="496" y="1253"/>
                    <a:pt x="527" y="1245"/>
                    <a:pt x="527" y="1237"/>
                  </a:cubicBezTo>
                  <a:cubicBezTo>
                    <a:pt x="535" y="1237"/>
                    <a:pt x="519" y="1192"/>
                    <a:pt x="519" y="1176"/>
                  </a:cubicBezTo>
                  <a:cubicBezTo>
                    <a:pt x="519" y="1016"/>
                    <a:pt x="802" y="932"/>
                    <a:pt x="940" y="932"/>
                  </a:cubicBezTo>
                  <a:cubicBezTo>
                    <a:pt x="1024" y="932"/>
                    <a:pt x="1138" y="1062"/>
                    <a:pt x="1085" y="1138"/>
                  </a:cubicBezTo>
                  <a:cubicBezTo>
                    <a:pt x="1024" y="1230"/>
                    <a:pt x="1092" y="1299"/>
                    <a:pt x="1161" y="1383"/>
                  </a:cubicBezTo>
                  <a:cubicBezTo>
                    <a:pt x="1161" y="1406"/>
                    <a:pt x="1161" y="1459"/>
                    <a:pt x="1199" y="1451"/>
                  </a:cubicBezTo>
                  <a:cubicBezTo>
                    <a:pt x="1222" y="1444"/>
                    <a:pt x="1245" y="1421"/>
                    <a:pt x="1260" y="1421"/>
                  </a:cubicBezTo>
                  <a:cubicBezTo>
                    <a:pt x="1260" y="1459"/>
                    <a:pt x="1184" y="1512"/>
                    <a:pt x="1153" y="1535"/>
                  </a:cubicBezTo>
                  <a:cubicBezTo>
                    <a:pt x="1092" y="1589"/>
                    <a:pt x="1085" y="1703"/>
                    <a:pt x="1123" y="1772"/>
                  </a:cubicBezTo>
                  <a:cubicBezTo>
                    <a:pt x="1146" y="1810"/>
                    <a:pt x="1153" y="1841"/>
                    <a:pt x="1169" y="1879"/>
                  </a:cubicBezTo>
                  <a:lnTo>
                    <a:pt x="1169" y="1879"/>
                  </a:lnTo>
                  <a:cubicBezTo>
                    <a:pt x="1421" y="1803"/>
                    <a:pt x="1421" y="1803"/>
                    <a:pt x="1421" y="1803"/>
                  </a:cubicBezTo>
                  <a:lnTo>
                    <a:pt x="1421" y="1803"/>
                  </a:lnTo>
                  <a:cubicBezTo>
                    <a:pt x="1436" y="1787"/>
                    <a:pt x="1459" y="1772"/>
                    <a:pt x="1482" y="1749"/>
                  </a:cubicBezTo>
                  <a:cubicBezTo>
                    <a:pt x="1505" y="1719"/>
                    <a:pt x="1528" y="1688"/>
                    <a:pt x="1543" y="1650"/>
                  </a:cubicBezTo>
                  <a:cubicBezTo>
                    <a:pt x="1558" y="1604"/>
                    <a:pt x="1551" y="1535"/>
                    <a:pt x="1596" y="1512"/>
                  </a:cubicBezTo>
                  <a:cubicBezTo>
                    <a:pt x="1642" y="1482"/>
                    <a:pt x="1703" y="1520"/>
                    <a:pt x="1757" y="1512"/>
                  </a:cubicBezTo>
                  <a:cubicBezTo>
                    <a:pt x="1780" y="1505"/>
                    <a:pt x="1787" y="1482"/>
                    <a:pt x="1803" y="1474"/>
                  </a:cubicBezTo>
                  <a:cubicBezTo>
                    <a:pt x="1833" y="1459"/>
                    <a:pt x="1879" y="1467"/>
                    <a:pt x="1910" y="1444"/>
                  </a:cubicBezTo>
                  <a:cubicBezTo>
                    <a:pt x="1932" y="1421"/>
                    <a:pt x="1948" y="1383"/>
                    <a:pt x="1948" y="1345"/>
                  </a:cubicBezTo>
                  <a:cubicBezTo>
                    <a:pt x="1948" y="1299"/>
                    <a:pt x="1917" y="1253"/>
                    <a:pt x="1917" y="1207"/>
                  </a:cubicBezTo>
                  <a:cubicBezTo>
                    <a:pt x="1917" y="1176"/>
                    <a:pt x="1910" y="1146"/>
                    <a:pt x="1932" y="1123"/>
                  </a:cubicBezTo>
                  <a:cubicBezTo>
                    <a:pt x="1955" y="1100"/>
                    <a:pt x="2001" y="1115"/>
                    <a:pt x="2032" y="1100"/>
                  </a:cubicBezTo>
                  <a:cubicBezTo>
                    <a:pt x="2062" y="1085"/>
                    <a:pt x="2078" y="1047"/>
                    <a:pt x="2093" y="1024"/>
                  </a:cubicBezTo>
                  <a:lnTo>
                    <a:pt x="2093" y="1024"/>
                  </a:lnTo>
                  <a:cubicBezTo>
                    <a:pt x="2101" y="1001"/>
                    <a:pt x="2101" y="970"/>
                    <a:pt x="2108" y="940"/>
                  </a:cubicBezTo>
                  <a:cubicBezTo>
                    <a:pt x="2116" y="924"/>
                    <a:pt x="2139" y="909"/>
                    <a:pt x="2139" y="886"/>
                  </a:cubicBezTo>
                  <a:cubicBezTo>
                    <a:pt x="2139" y="863"/>
                    <a:pt x="2093" y="856"/>
                    <a:pt x="2101" y="840"/>
                  </a:cubicBezTo>
                  <a:cubicBezTo>
                    <a:pt x="2108" y="810"/>
                    <a:pt x="2154" y="802"/>
                    <a:pt x="2169" y="772"/>
                  </a:cubicBezTo>
                  <a:cubicBezTo>
                    <a:pt x="2177" y="756"/>
                    <a:pt x="2154" y="733"/>
                    <a:pt x="2146" y="711"/>
                  </a:cubicBezTo>
                  <a:lnTo>
                    <a:pt x="2146" y="711"/>
                  </a:lnTo>
                  <a:cubicBezTo>
                    <a:pt x="2146" y="718"/>
                    <a:pt x="2139" y="718"/>
                    <a:pt x="2131" y="726"/>
                  </a:cubicBezTo>
                  <a:cubicBezTo>
                    <a:pt x="2116" y="733"/>
                    <a:pt x="2101" y="741"/>
                    <a:pt x="2085" y="741"/>
                  </a:cubicBezTo>
                  <a:cubicBezTo>
                    <a:pt x="2062" y="741"/>
                    <a:pt x="2039" y="733"/>
                    <a:pt x="2016" y="733"/>
                  </a:cubicBezTo>
                  <a:cubicBezTo>
                    <a:pt x="2009" y="733"/>
                    <a:pt x="2009" y="756"/>
                    <a:pt x="1994" y="756"/>
                  </a:cubicBezTo>
                  <a:cubicBezTo>
                    <a:pt x="1978" y="756"/>
                    <a:pt x="1948" y="756"/>
                    <a:pt x="1940" y="741"/>
                  </a:cubicBezTo>
                  <a:cubicBezTo>
                    <a:pt x="1917" y="726"/>
                    <a:pt x="1917" y="695"/>
                    <a:pt x="1917" y="672"/>
                  </a:cubicBezTo>
                  <a:cubicBezTo>
                    <a:pt x="1917" y="665"/>
                    <a:pt x="1940" y="649"/>
                    <a:pt x="1932" y="642"/>
                  </a:cubicBezTo>
                  <a:cubicBezTo>
                    <a:pt x="1917" y="626"/>
                    <a:pt x="1902" y="642"/>
                    <a:pt x="1887" y="649"/>
                  </a:cubicBezTo>
                  <a:cubicBezTo>
                    <a:pt x="1871" y="649"/>
                    <a:pt x="1856" y="665"/>
                    <a:pt x="1841" y="672"/>
                  </a:cubicBezTo>
                  <a:cubicBezTo>
                    <a:pt x="1826" y="680"/>
                    <a:pt x="1818" y="695"/>
                    <a:pt x="1795" y="703"/>
                  </a:cubicBezTo>
                  <a:cubicBezTo>
                    <a:pt x="1772" y="711"/>
                    <a:pt x="1742" y="703"/>
                    <a:pt x="1719" y="718"/>
                  </a:cubicBezTo>
                  <a:cubicBezTo>
                    <a:pt x="1688" y="733"/>
                    <a:pt x="1673" y="764"/>
                    <a:pt x="1642" y="787"/>
                  </a:cubicBezTo>
                  <a:cubicBezTo>
                    <a:pt x="1627" y="795"/>
                    <a:pt x="1604" y="810"/>
                    <a:pt x="1581" y="802"/>
                  </a:cubicBezTo>
                  <a:cubicBezTo>
                    <a:pt x="1558" y="795"/>
                    <a:pt x="1543" y="756"/>
                    <a:pt x="1528" y="741"/>
                  </a:cubicBezTo>
                  <a:cubicBezTo>
                    <a:pt x="1505" y="718"/>
                    <a:pt x="1482" y="695"/>
                    <a:pt x="1467" y="672"/>
                  </a:cubicBezTo>
                  <a:cubicBezTo>
                    <a:pt x="1451" y="657"/>
                    <a:pt x="1467" y="634"/>
                    <a:pt x="1451" y="619"/>
                  </a:cubicBezTo>
                  <a:cubicBezTo>
                    <a:pt x="1436" y="611"/>
                    <a:pt x="1421" y="626"/>
                    <a:pt x="1405" y="626"/>
                  </a:cubicBezTo>
                  <a:cubicBezTo>
                    <a:pt x="1375" y="634"/>
                    <a:pt x="1344" y="657"/>
                    <a:pt x="1321" y="642"/>
                  </a:cubicBezTo>
                  <a:cubicBezTo>
                    <a:pt x="1299" y="619"/>
                    <a:pt x="1306" y="565"/>
                    <a:pt x="1306" y="535"/>
                  </a:cubicBezTo>
                  <a:cubicBezTo>
                    <a:pt x="1306" y="512"/>
                    <a:pt x="1337" y="504"/>
                    <a:pt x="1337" y="489"/>
                  </a:cubicBezTo>
                  <a:cubicBezTo>
                    <a:pt x="1337" y="474"/>
                    <a:pt x="1329" y="466"/>
                    <a:pt x="1314" y="451"/>
                  </a:cubicBezTo>
                  <a:cubicBezTo>
                    <a:pt x="1306" y="443"/>
                    <a:pt x="1291" y="443"/>
                    <a:pt x="1291" y="428"/>
                  </a:cubicBezTo>
                  <a:cubicBezTo>
                    <a:pt x="1283" y="420"/>
                    <a:pt x="1291" y="413"/>
                    <a:pt x="1283" y="405"/>
                  </a:cubicBezTo>
                  <a:cubicBezTo>
                    <a:pt x="1276" y="397"/>
                    <a:pt x="1253" y="405"/>
                    <a:pt x="1253" y="390"/>
                  </a:cubicBezTo>
                  <a:cubicBezTo>
                    <a:pt x="1253" y="359"/>
                    <a:pt x="1268" y="328"/>
                    <a:pt x="1291" y="298"/>
                  </a:cubicBezTo>
                  <a:cubicBezTo>
                    <a:pt x="1306" y="275"/>
                    <a:pt x="1337" y="267"/>
                    <a:pt x="1352" y="252"/>
                  </a:cubicBezTo>
                  <a:cubicBezTo>
                    <a:pt x="1367" y="229"/>
                    <a:pt x="1360" y="206"/>
                    <a:pt x="1367" y="184"/>
                  </a:cubicBezTo>
                  <a:cubicBezTo>
                    <a:pt x="1367" y="168"/>
                    <a:pt x="1382" y="161"/>
                    <a:pt x="1390" y="145"/>
                  </a:cubicBezTo>
                  <a:cubicBezTo>
                    <a:pt x="1398" y="130"/>
                    <a:pt x="1413" y="115"/>
                    <a:pt x="1405" y="107"/>
                  </a:cubicBezTo>
                  <a:cubicBezTo>
                    <a:pt x="1405" y="92"/>
                    <a:pt x="1382" y="99"/>
                    <a:pt x="1367" y="92"/>
                  </a:cubicBezTo>
                  <a:cubicBezTo>
                    <a:pt x="1344" y="76"/>
                    <a:pt x="1321" y="53"/>
                    <a:pt x="1306" y="31"/>
                  </a:cubicBezTo>
                  <a:cubicBezTo>
                    <a:pt x="1283" y="8"/>
                    <a:pt x="1299" y="23"/>
                    <a:pt x="1283" y="0"/>
                  </a:cubicBezTo>
                </a:path>
              </a:pathLst>
            </a:custGeom>
            <a:solidFill>
              <a:schemeClr val="accent1"/>
            </a:solid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369" name="Freeform 21"/>
            <p:cNvSpPr>
              <a:spLocks noChangeArrowheads="1"/>
            </p:cNvSpPr>
            <p:nvPr/>
          </p:nvSpPr>
          <p:spPr bwMode="auto">
            <a:xfrm>
              <a:off x="5311429" y="7202488"/>
              <a:ext cx="371451" cy="292100"/>
            </a:xfrm>
            <a:custGeom>
              <a:avLst/>
              <a:gdLst>
                <a:gd name="T0" fmla="*/ 550 w 1032"/>
                <a:gd name="T1" fmla="*/ 809 h 810"/>
                <a:gd name="T2" fmla="*/ 550 w 1032"/>
                <a:gd name="T3" fmla="*/ 809 h 810"/>
                <a:gd name="T4" fmla="*/ 626 w 1032"/>
                <a:gd name="T5" fmla="*/ 695 h 810"/>
                <a:gd name="T6" fmla="*/ 718 w 1032"/>
                <a:gd name="T7" fmla="*/ 649 h 810"/>
                <a:gd name="T8" fmla="*/ 741 w 1032"/>
                <a:gd name="T9" fmla="*/ 588 h 810"/>
                <a:gd name="T10" fmla="*/ 817 w 1032"/>
                <a:gd name="T11" fmla="*/ 511 h 810"/>
                <a:gd name="T12" fmla="*/ 955 w 1032"/>
                <a:gd name="T13" fmla="*/ 466 h 810"/>
                <a:gd name="T14" fmla="*/ 955 w 1032"/>
                <a:gd name="T15" fmla="*/ 466 h 810"/>
                <a:gd name="T16" fmla="*/ 955 w 1032"/>
                <a:gd name="T17" fmla="*/ 466 h 810"/>
                <a:gd name="T18" fmla="*/ 1001 w 1032"/>
                <a:gd name="T19" fmla="*/ 305 h 810"/>
                <a:gd name="T20" fmla="*/ 886 w 1032"/>
                <a:gd name="T21" fmla="*/ 313 h 810"/>
                <a:gd name="T22" fmla="*/ 626 w 1032"/>
                <a:gd name="T23" fmla="*/ 61 h 810"/>
                <a:gd name="T24" fmla="*/ 519 w 1032"/>
                <a:gd name="T25" fmla="*/ 38 h 810"/>
                <a:gd name="T26" fmla="*/ 367 w 1032"/>
                <a:gd name="T27" fmla="*/ 30 h 810"/>
                <a:gd name="T28" fmla="*/ 260 w 1032"/>
                <a:gd name="T29" fmla="*/ 61 h 810"/>
                <a:gd name="T30" fmla="*/ 221 w 1032"/>
                <a:gd name="T31" fmla="*/ 69 h 810"/>
                <a:gd name="T32" fmla="*/ 183 w 1032"/>
                <a:gd name="T33" fmla="*/ 76 h 810"/>
                <a:gd name="T34" fmla="*/ 130 w 1032"/>
                <a:gd name="T35" fmla="*/ 336 h 810"/>
                <a:gd name="T36" fmla="*/ 38 w 1032"/>
                <a:gd name="T37" fmla="*/ 298 h 810"/>
                <a:gd name="T38" fmla="*/ 0 w 1032"/>
                <a:gd name="T39" fmla="*/ 389 h 810"/>
                <a:gd name="T40" fmla="*/ 92 w 1032"/>
                <a:gd name="T41" fmla="*/ 405 h 810"/>
                <a:gd name="T42" fmla="*/ 206 w 1032"/>
                <a:gd name="T43" fmla="*/ 504 h 810"/>
                <a:gd name="T44" fmla="*/ 267 w 1032"/>
                <a:gd name="T45" fmla="*/ 596 h 810"/>
                <a:gd name="T46" fmla="*/ 389 w 1032"/>
                <a:gd name="T47" fmla="*/ 725 h 810"/>
                <a:gd name="T48" fmla="*/ 550 w 1032"/>
                <a:gd name="T49" fmla="*/ 809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32" h="810">
                  <a:moveTo>
                    <a:pt x="550" y="809"/>
                  </a:moveTo>
                  <a:lnTo>
                    <a:pt x="550" y="809"/>
                  </a:lnTo>
                  <a:cubicBezTo>
                    <a:pt x="580" y="779"/>
                    <a:pt x="596" y="718"/>
                    <a:pt x="626" y="695"/>
                  </a:cubicBezTo>
                  <a:cubicBezTo>
                    <a:pt x="657" y="680"/>
                    <a:pt x="695" y="680"/>
                    <a:pt x="718" y="649"/>
                  </a:cubicBezTo>
                  <a:cubicBezTo>
                    <a:pt x="741" y="634"/>
                    <a:pt x="726" y="603"/>
                    <a:pt x="741" y="588"/>
                  </a:cubicBezTo>
                  <a:cubicBezTo>
                    <a:pt x="764" y="557"/>
                    <a:pt x="787" y="527"/>
                    <a:pt x="817" y="511"/>
                  </a:cubicBezTo>
                  <a:cubicBezTo>
                    <a:pt x="848" y="488"/>
                    <a:pt x="924" y="481"/>
                    <a:pt x="955" y="466"/>
                  </a:cubicBezTo>
                  <a:lnTo>
                    <a:pt x="955" y="466"/>
                  </a:lnTo>
                  <a:lnTo>
                    <a:pt x="955" y="466"/>
                  </a:lnTo>
                  <a:cubicBezTo>
                    <a:pt x="955" y="458"/>
                    <a:pt x="1031" y="290"/>
                    <a:pt x="1001" y="305"/>
                  </a:cubicBezTo>
                  <a:cubicBezTo>
                    <a:pt x="962" y="328"/>
                    <a:pt x="932" y="298"/>
                    <a:pt x="886" y="313"/>
                  </a:cubicBezTo>
                  <a:cubicBezTo>
                    <a:pt x="756" y="374"/>
                    <a:pt x="657" y="152"/>
                    <a:pt x="626" y="61"/>
                  </a:cubicBezTo>
                  <a:cubicBezTo>
                    <a:pt x="588" y="61"/>
                    <a:pt x="550" y="53"/>
                    <a:pt x="519" y="38"/>
                  </a:cubicBezTo>
                  <a:cubicBezTo>
                    <a:pt x="443" y="0"/>
                    <a:pt x="443" y="23"/>
                    <a:pt x="367" y="30"/>
                  </a:cubicBezTo>
                  <a:cubicBezTo>
                    <a:pt x="321" y="30"/>
                    <a:pt x="298" y="38"/>
                    <a:pt x="260" y="61"/>
                  </a:cubicBezTo>
                  <a:cubicBezTo>
                    <a:pt x="252" y="69"/>
                    <a:pt x="237" y="69"/>
                    <a:pt x="221" y="69"/>
                  </a:cubicBezTo>
                  <a:cubicBezTo>
                    <a:pt x="214" y="76"/>
                    <a:pt x="183" y="69"/>
                    <a:pt x="183" y="76"/>
                  </a:cubicBezTo>
                  <a:cubicBezTo>
                    <a:pt x="229" y="107"/>
                    <a:pt x="160" y="336"/>
                    <a:pt x="130" y="336"/>
                  </a:cubicBezTo>
                  <a:cubicBezTo>
                    <a:pt x="84" y="336"/>
                    <a:pt x="107" y="259"/>
                    <a:pt x="38" y="298"/>
                  </a:cubicBezTo>
                  <a:cubicBezTo>
                    <a:pt x="0" y="313"/>
                    <a:pt x="0" y="344"/>
                    <a:pt x="0" y="389"/>
                  </a:cubicBezTo>
                  <a:cubicBezTo>
                    <a:pt x="23" y="389"/>
                    <a:pt x="76" y="374"/>
                    <a:pt x="92" y="405"/>
                  </a:cubicBezTo>
                  <a:cubicBezTo>
                    <a:pt x="137" y="504"/>
                    <a:pt x="84" y="466"/>
                    <a:pt x="206" y="504"/>
                  </a:cubicBezTo>
                  <a:cubicBezTo>
                    <a:pt x="252" y="519"/>
                    <a:pt x="260" y="557"/>
                    <a:pt x="267" y="596"/>
                  </a:cubicBezTo>
                  <a:cubicBezTo>
                    <a:pt x="275" y="619"/>
                    <a:pt x="367" y="702"/>
                    <a:pt x="389" y="725"/>
                  </a:cubicBezTo>
                  <a:cubicBezTo>
                    <a:pt x="443" y="771"/>
                    <a:pt x="489" y="794"/>
                    <a:pt x="550" y="809"/>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370" name="Freeform 22"/>
            <p:cNvSpPr>
              <a:spLocks noChangeArrowheads="1"/>
            </p:cNvSpPr>
            <p:nvPr/>
          </p:nvSpPr>
          <p:spPr bwMode="auto">
            <a:xfrm>
              <a:off x="6132114" y="7599364"/>
              <a:ext cx="552414" cy="642937"/>
            </a:xfrm>
            <a:custGeom>
              <a:avLst/>
              <a:gdLst>
                <a:gd name="T0" fmla="*/ 1298 w 1535"/>
                <a:gd name="T1" fmla="*/ 0 h 1788"/>
                <a:gd name="T2" fmla="*/ 1206 w 1535"/>
                <a:gd name="T3" fmla="*/ 160 h 1788"/>
                <a:gd name="T4" fmla="*/ 1198 w 1535"/>
                <a:gd name="T5" fmla="*/ 305 h 1788"/>
                <a:gd name="T6" fmla="*/ 1290 w 1535"/>
                <a:gd name="T7" fmla="*/ 389 h 1788"/>
                <a:gd name="T8" fmla="*/ 1244 w 1535"/>
                <a:gd name="T9" fmla="*/ 435 h 1788"/>
                <a:gd name="T10" fmla="*/ 1183 w 1535"/>
                <a:gd name="T11" fmla="*/ 542 h 1788"/>
                <a:gd name="T12" fmla="*/ 1130 w 1535"/>
                <a:gd name="T13" fmla="*/ 496 h 1788"/>
                <a:gd name="T14" fmla="*/ 984 w 1535"/>
                <a:gd name="T15" fmla="*/ 504 h 1788"/>
                <a:gd name="T16" fmla="*/ 870 w 1535"/>
                <a:gd name="T17" fmla="*/ 618 h 1788"/>
                <a:gd name="T18" fmla="*/ 961 w 1535"/>
                <a:gd name="T19" fmla="*/ 725 h 1788"/>
                <a:gd name="T20" fmla="*/ 1046 w 1535"/>
                <a:gd name="T21" fmla="*/ 847 h 1788"/>
                <a:gd name="T22" fmla="*/ 1229 w 1535"/>
                <a:gd name="T23" fmla="*/ 993 h 1788"/>
                <a:gd name="T24" fmla="*/ 1267 w 1535"/>
                <a:gd name="T25" fmla="*/ 840 h 1788"/>
                <a:gd name="T26" fmla="*/ 1298 w 1535"/>
                <a:gd name="T27" fmla="*/ 664 h 1788"/>
                <a:gd name="T28" fmla="*/ 1412 w 1535"/>
                <a:gd name="T29" fmla="*/ 680 h 1788"/>
                <a:gd name="T30" fmla="*/ 1511 w 1535"/>
                <a:gd name="T31" fmla="*/ 794 h 1788"/>
                <a:gd name="T32" fmla="*/ 1519 w 1535"/>
                <a:gd name="T33" fmla="*/ 955 h 1788"/>
                <a:gd name="T34" fmla="*/ 1420 w 1535"/>
                <a:gd name="T35" fmla="*/ 985 h 1788"/>
                <a:gd name="T36" fmla="*/ 1488 w 1535"/>
                <a:gd name="T37" fmla="*/ 1084 h 1788"/>
                <a:gd name="T38" fmla="*/ 1435 w 1535"/>
                <a:gd name="T39" fmla="*/ 1291 h 1788"/>
                <a:gd name="T40" fmla="*/ 1466 w 1535"/>
                <a:gd name="T41" fmla="*/ 1405 h 1788"/>
                <a:gd name="T42" fmla="*/ 1389 w 1535"/>
                <a:gd name="T43" fmla="*/ 1566 h 1788"/>
                <a:gd name="T44" fmla="*/ 1275 w 1535"/>
                <a:gd name="T45" fmla="*/ 1619 h 1788"/>
                <a:gd name="T46" fmla="*/ 1152 w 1535"/>
                <a:gd name="T47" fmla="*/ 1711 h 1788"/>
                <a:gd name="T48" fmla="*/ 1046 w 1535"/>
                <a:gd name="T49" fmla="*/ 1764 h 1788"/>
                <a:gd name="T50" fmla="*/ 946 w 1535"/>
                <a:gd name="T51" fmla="*/ 1779 h 1788"/>
                <a:gd name="T52" fmla="*/ 824 w 1535"/>
                <a:gd name="T53" fmla="*/ 1787 h 1788"/>
                <a:gd name="T54" fmla="*/ 755 w 1535"/>
                <a:gd name="T55" fmla="*/ 1649 h 1788"/>
                <a:gd name="T56" fmla="*/ 679 w 1535"/>
                <a:gd name="T57" fmla="*/ 1588 h 1788"/>
                <a:gd name="T58" fmla="*/ 457 w 1535"/>
                <a:gd name="T59" fmla="*/ 1680 h 1788"/>
                <a:gd name="T60" fmla="*/ 343 w 1535"/>
                <a:gd name="T61" fmla="*/ 1711 h 1788"/>
                <a:gd name="T62" fmla="*/ 121 w 1535"/>
                <a:gd name="T63" fmla="*/ 1550 h 1788"/>
                <a:gd name="T64" fmla="*/ 31 w 1535"/>
                <a:gd name="T65" fmla="*/ 1428 h 1788"/>
                <a:gd name="T66" fmla="*/ 144 w 1535"/>
                <a:gd name="T67" fmla="*/ 1336 h 1788"/>
                <a:gd name="T68" fmla="*/ 282 w 1535"/>
                <a:gd name="T69" fmla="*/ 1313 h 1788"/>
                <a:gd name="T70" fmla="*/ 381 w 1535"/>
                <a:gd name="T71" fmla="*/ 1161 h 1788"/>
                <a:gd name="T72" fmla="*/ 251 w 1535"/>
                <a:gd name="T73" fmla="*/ 1199 h 1788"/>
                <a:gd name="T74" fmla="*/ 182 w 1535"/>
                <a:gd name="T75" fmla="*/ 1115 h 1788"/>
                <a:gd name="T76" fmla="*/ 282 w 1535"/>
                <a:gd name="T77" fmla="*/ 977 h 1788"/>
                <a:gd name="T78" fmla="*/ 305 w 1535"/>
                <a:gd name="T79" fmla="*/ 870 h 1788"/>
                <a:gd name="T80" fmla="*/ 343 w 1535"/>
                <a:gd name="T81" fmla="*/ 779 h 1788"/>
                <a:gd name="T82" fmla="*/ 389 w 1535"/>
                <a:gd name="T83" fmla="*/ 672 h 1788"/>
                <a:gd name="T84" fmla="*/ 266 w 1535"/>
                <a:gd name="T85" fmla="*/ 588 h 1788"/>
                <a:gd name="T86" fmla="*/ 167 w 1535"/>
                <a:gd name="T87" fmla="*/ 534 h 1788"/>
                <a:gd name="T88" fmla="*/ 175 w 1535"/>
                <a:gd name="T89" fmla="*/ 374 h 1788"/>
                <a:gd name="T90" fmla="*/ 152 w 1535"/>
                <a:gd name="T91" fmla="*/ 313 h 1788"/>
                <a:gd name="T92" fmla="*/ 205 w 1535"/>
                <a:gd name="T93" fmla="*/ 282 h 1788"/>
                <a:gd name="T94" fmla="*/ 373 w 1535"/>
                <a:gd name="T95" fmla="*/ 137 h 1788"/>
                <a:gd name="T96" fmla="*/ 549 w 1535"/>
                <a:gd name="T97" fmla="*/ 152 h 1788"/>
                <a:gd name="T98" fmla="*/ 725 w 1535"/>
                <a:gd name="T99" fmla="*/ 252 h 1788"/>
                <a:gd name="T100" fmla="*/ 794 w 1535"/>
                <a:gd name="T101" fmla="*/ 68 h 1788"/>
                <a:gd name="T102" fmla="*/ 877 w 1535"/>
                <a:gd name="T103" fmla="*/ 15 h 1788"/>
                <a:gd name="T104" fmla="*/ 961 w 1535"/>
                <a:gd name="T105" fmla="*/ 91 h 1788"/>
                <a:gd name="T106" fmla="*/ 1076 w 1535"/>
                <a:gd name="T107" fmla="*/ 68 h 1788"/>
                <a:gd name="T108" fmla="*/ 1206 w 1535"/>
                <a:gd name="T109" fmla="*/ 38 h 17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535" h="1788">
                  <a:moveTo>
                    <a:pt x="1298" y="0"/>
                  </a:moveTo>
                  <a:lnTo>
                    <a:pt x="1298" y="0"/>
                  </a:lnTo>
                  <a:cubicBezTo>
                    <a:pt x="1298" y="30"/>
                    <a:pt x="1313" y="61"/>
                    <a:pt x="1298" y="84"/>
                  </a:cubicBezTo>
                  <a:cubicBezTo>
                    <a:pt x="1275" y="122"/>
                    <a:pt x="1229" y="130"/>
                    <a:pt x="1206" y="160"/>
                  </a:cubicBezTo>
                  <a:cubicBezTo>
                    <a:pt x="1183" y="183"/>
                    <a:pt x="1168" y="213"/>
                    <a:pt x="1168" y="244"/>
                  </a:cubicBezTo>
                  <a:cubicBezTo>
                    <a:pt x="1168" y="267"/>
                    <a:pt x="1175" y="298"/>
                    <a:pt x="1198" y="305"/>
                  </a:cubicBezTo>
                  <a:cubicBezTo>
                    <a:pt x="1236" y="313"/>
                    <a:pt x="1282" y="244"/>
                    <a:pt x="1305" y="267"/>
                  </a:cubicBezTo>
                  <a:cubicBezTo>
                    <a:pt x="1336" y="298"/>
                    <a:pt x="1305" y="351"/>
                    <a:pt x="1290" y="389"/>
                  </a:cubicBezTo>
                  <a:cubicBezTo>
                    <a:pt x="1282" y="412"/>
                    <a:pt x="1259" y="420"/>
                    <a:pt x="1244" y="435"/>
                  </a:cubicBezTo>
                  <a:lnTo>
                    <a:pt x="1244" y="435"/>
                  </a:lnTo>
                  <a:cubicBezTo>
                    <a:pt x="1221" y="443"/>
                    <a:pt x="1175" y="427"/>
                    <a:pt x="1168" y="450"/>
                  </a:cubicBezTo>
                  <a:cubicBezTo>
                    <a:pt x="1145" y="473"/>
                    <a:pt x="1183" y="511"/>
                    <a:pt x="1183" y="542"/>
                  </a:cubicBezTo>
                  <a:cubicBezTo>
                    <a:pt x="1175" y="550"/>
                    <a:pt x="1160" y="557"/>
                    <a:pt x="1152" y="550"/>
                  </a:cubicBezTo>
                  <a:cubicBezTo>
                    <a:pt x="1137" y="534"/>
                    <a:pt x="1152" y="496"/>
                    <a:pt x="1130" y="496"/>
                  </a:cubicBezTo>
                  <a:cubicBezTo>
                    <a:pt x="1114" y="488"/>
                    <a:pt x="1099" y="534"/>
                    <a:pt x="1084" y="534"/>
                  </a:cubicBezTo>
                  <a:cubicBezTo>
                    <a:pt x="1046" y="534"/>
                    <a:pt x="1015" y="496"/>
                    <a:pt x="984" y="504"/>
                  </a:cubicBezTo>
                  <a:cubicBezTo>
                    <a:pt x="969" y="511"/>
                    <a:pt x="1000" y="550"/>
                    <a:pt x="984" y="565"/>
                  </a:cubicBezTo>
                  <a:cubicBezTo>
                    <a:pt x="954" y="595"/>
                    <a:pt x="900" y="588"/>
                    <a:pt x="870" y="618"/>
                  </a:cubicBezTo>
                  <a:cubicBezTo>
                    <a:pt x="855" y="634"/>
                    <a:pt x="862" y="657"/>
                    <a:pt x="870" y="672"/>
                  </a:cubicBezTo>
                  <a:cubicBezTo>
                    <a:pt x="893" y="702"/>
                    <a:pt x="938" y="702"/>
                    <a:pt x="961" y="725"/>
                  </a:cubicBezTo>
                  <a:cubicBezTo>
                    <a:pt x="969" y="741"/>
                    <a:pt x="938" y="756"/>
                    <a:pt x="946" y="771"/>
                  </a:cubicBezTo>
                  <a:cubicBezTo>
                    <a:pt x="969" y="802"/>
                    <a:pt x="1015" y="817"/>
                    <a:pt x="1046" y="847"/>
                  </a:cubicBezTo>
                  <a:cubicBezTo>
                    <a:pt x="1076" y="878"/>
                    <a:pt x="1099" y="916"/>
                    <a:pt x="1130" y="939"/>
                  </a:cubicBezTo>
                  <a:cubicBezTo>
                    <a:pt x="1160" y="962"/>
                    <a:pt x="1191" y="993"/>
                    <a:pt x="1229" y="993"/>
                  </a:cubicBezTo>
                  <a:cubicBezTo>
                    <a:pt x="1252" y="993"/>
                    <a:pt x="1252" y="955"/>
                    <a:pt x="1259" y="939"/>
                  </a:cubicBezTo>
                  <a:cubicBezTo>
                    <a:pt x="1267" y="909"/>
                    <a:pt x="1259" y="870"/>
                    <a:pt x="1267" y="840"/>
                  </a:cubicBezTo>
                  <a:cubicBezTo>
                    <a:pt x="1275" y="794"/>
                    <a:pt x="1298" y="756"/>
                    <a:pt x="1305" y="710"/>
                  </a:cubicBezTo>
                  <a:cubicBezTo>
                    <a:pt x="1305" y="695"/>
                    <a:pt x="1282" y="664"/>
                    <a:pt x="1298" y="664"/>
                  </a:cubicBezTo>
                  <a:cubicBezTo>
                    <a:pt x="1336" y="657"/>
                    <a:pt x="1374" y="672"/>
                    <a:pt x="1412" y="680"/>
                  </a:cubicBezTo>
                  <a:lnTo>
                    <a:pt x="1412" y="680"/>
                  </a:lnTo>
                  <a:cubicBezTo>
                    <a:pt x="1412" y="718"/>
                    <a:pt x="1382" y="756"/>
                    <a:pt x="1397" y="786"/>
                  </a:cubicBezTo>
                  <a:cubicBezTo>
                    <a:pt x="1427" y="809"/>
                    <a:pt x="1481" y="779"/>
                    <a:pt x="1511" y="794"/>
                  </a:cubicBezTo>
                  <a:cubicBezTo>
                    <a:pt x="1534" y="809"/>
                    <a:pt x="1534" y="840"/>
                    <a:pt x="1534" y="863"/>
                  </a:cubicBezTo>
                  <a:cubicBezTo>
                    <a:pt x="1534" y="893"/>
                    <a:pt x="1527" y="924"/>
                    <a:pt x="1519" y="955"/>
                  </a:cubicBezTo>
                  <a:lnTo>
                    <a:pt x="1519" y="955"/>
                  </a:lnTo>
                  <a:cubicBezTo>
                    <a:pt x="1488" y="962"/>
                    <a:pt x="1443" y="962"/>
                    <a:pt x="1420" y="985"/>
                  </a:cubicBezTo>
                  <a:cubicBezTo>
                    <a:pt x="1405" y="1000"/>
                    <a:pt x="1420" y="1023"/>
                    <a:pt x="1427" y="1038"/>
                  </a:cubicBezTo>
                  <a:cubicBezTo>
                    <a:pt x="1443" y="1061"/>
                    <a:pt x="1473" y="1061"/>
                    <a:pt x="1488" y="1084"/>
                  </a:cubicBezTo>
                  <a:cubicBezTo>
                    <a:pt x="1504" y="1107"/>
                    <a:pt x="1519" y="1138"/>
                    <a:pt x="1511" y="1168"/>
                  </a:cubicBezTo>
                  <a:cubicBezTo>
                    <a:pt x="1496" y="1214"/>
                    <a:pt x="1443" y="1245"/>
                    <a:pt x="1435" y="1291"/>
                  </a:cubicBezTo>
                  <a:cubicBezTo>
                    <a:pt x="1427" y="1329"/>
                    <a:pt x="1458" y="1367"/>
                    <a:pt x="1466" y="1405"/>
                  </a:cubicBezTo>
                  <a:lnTo>
                    <a:pt x="1466" y="1405"/>
                  </a:lnTo>
                  <a:cubicBezTo>
                    <a:pt x="1435" y="1420"/>
                    <a:pt x="1382" y="1405"/>
                    <a:pt x="1374" y="1436"/>
                  </a:cubicBezTo>
                  <a:cubicBezTo>
                    <a:pt x="1351" y="1474"/>
                    <a:pt x="1382" y="1520"/>
                    <a:pt x="1389" y="1566"/>
                  </a:cubicBezTo>
                  <a:cubicBezTo>
                    <a:pt x="1389" y="1566"/>
                    <a:pt x="1298" y="1588"/>
                    <a:pt x="1290" y="1588"/>
                  </a:cubicBezTo>
                  <a:cubicBezTo>
                    <a:pt x="1282" y="1588"/>
                    <a:pt x="1275" y="1619"/>
                    <a:pt x="1275" y="1619"/>
                  </a:cubicBezTo>
                  <a:cubicBezTo>
                    <a:pt x="1275" y="1619"/>
                    <a:pt x="1206" y="1627"/>
                    <a:pt x="1191" y="1627"/>
                  </a:cubicBezTo>
                  <a:cubicBezTo>
                    <a:pt x="1183" y="1627"/>
                    <a:pt x="1152" y="1711"/>
                    <a:pt x="1152" y="1711"/>
                  </a:cubicBezTo>
                  <a:cubicBezTo>
                    <a:pt x="1130" y="1711"/>
                    <a:pt x="1107" y="1688"/>
                    <a:pt x="1084" y="1695"/>
                  </a:cubicBezTo>
                  <a:cubicBezTo>
                    <a:pt x="1061" y="1703"/>
                    <a:pt x="1069" y="1749"/>
                    <a:pt x="1046" y="1764"/>
                  </a:cubicBezTo>
                  <a:cubicBezTo>
                    <a:pt x="1015" y="1779"/>
                    <a:pt x="977" y="1779"/>
                    <a:pt x="946" y="1779"/>
                  </a:cubicBezTo>
                  <a:lnTo>
                    <a:pt x="946" y="1779"/>
                  </a:lnTo>
                  <a:cubicBezTo>
                    <a:pt x="931" y="1756"/>
                    <a:pt x="931" y="1703"/>
                    <a:pt x="900" y="1711"/>
                  </a:cubicBezTo>
                  <a:cubicBezTo>
                    <a:pt x="862" y="1711"/>
                    <a:pt x="855" y="1764"/>
                    <a:pt x="824" y="1787"/>
                  </a:cubicBezTo>
                  <a:cubicBezTo>
                    <a:pt x="824" y="1787"/>
                    <a:pt x="732" y="1711"/>
                    <a:pt x="732" y="1703"/>
                  </a:cubicBezTo>
                  <a:cubicBezTo>
                    <a:pt x="725" y="1695"/>
                    <a:pt x="755" y="1649"/>
                    <a:pt x="755" y="1649"/>
                  </a:cubicBezTo>
                  <a:lnTo>
                    <a:pt x="679" y="1642"/>
                  </a:lnTo>
                  <a:cubicBezTo>
                    <a:pt x="671" y="1642"/>
                    <a:pt x="679" y="1588"/>
                    <a:pt x="679" y="1588"/>
                  </a:cubicBezTo>
                  <a:cubicBezTo>
                    <a:pt x="641" y="1581"/>
                    <a:pt x="602" y="1558"/>
                    <a:pt x="564" y="1573"/>
                  </a:cubicBezTo>
                  <a:cubicBezTo>
                    <a:pt x="519" y="1588"/>
                    <a:pt x="496" y="1642"/>
                    <a:pt x="457" y="1680"/>
                  </a:cubicBezTo>
                  <a:lnTo>
                    <a:pt x="457" y="1680"/>
                  </a:lnTo>
                  <a:cubicBezTo>
                    <a:pt x="412" y="1680"/>
                    <a:pt x="381" y="1703"/>
                    <a:pt x="343" y="1711"/>
                  </a:cubicBezTo>
                  <a:cubicBezTo>
                    <a:pt x="320" y="1711"/>
                    <a:pt x="305" y="1703"/>
                    <a:pt x="282" y="1703"/>
                  </a:cubicBezTo>
                  <a:cubicBezTo>
                    <a:pt x="251" y="1642"/>
                    <a:pt x="167" y="1604"/>
                    <a:pt x="121" y="1550"/>
                  </a:cubicBezTo>
                  <a:cubicBezTo>
                    <a:pt x="98" y="1535"/>
                    <a:pt x="75" y="1520"/>
                    <a:pt x="52" y="1504"/>
                  </a:cubicBezTo>
                  <a:cubicBezTo>
                    <a:pt x="31" y="1474"/>
                    <a:pt x="0" y="1459"/>
                    <a:pt x="31" y="1428"/>
                  </a:cubicBezTo>
                  <a:cubicBezTo>
                    <a:pt x="46" y="1405"/>
                    <a:pt x="60" y="1374"/>
                    <a:pt x="83" y="1374"/>
                  </a:cubicBezTo>
                  <a:cubicBezTo>
                    <a:pt x="129" y="1374"/>
                    <a:pt x="121" y="1359"/>
                    <a:pt x="144" y="1336"/>
                  </a:cubicBezTo>
                  <a:cubicBezTo>
                    <a:pt x="160" y="1329"/>
                    <a:pt x="182" y="1336"/>
                    <a:pt x="198" y="1329"/>
                  </a:cubicBezTo>
                  <a:cubicBezTo>
                    <a:pt x="228" y="1313"/>
                    <a:pt x="251" y="1321"/>
                    <a:pt x="282" y="1313"/>
                  </a:cubicBezTo>
                  <a:cubicBezTo>
                    <a:pt x="320" y="1313"/>
                    <a:pt x="343" y="1275"/>
                    <a:pt x="350" y="1245"/>
                  </a:cubicBezTo>
                  <a:cubicBezTo>
                    <a:pt x="389" y="1222"/>
                    <a:pt x="381" y="1199"/>
                    <a:pt x="381" y="1161"/>
                  </a:cubicBezTo>
                  <a:cubicBezTo>
                    <a:pt x="381" y="1122"/>
                    <a:pt x="358" y="1069"/>
                    <a:pt x="320" y="1115"/>
                  </a:cubicBezTo>
                  <a:cubicBezTo>
                    <a:pt x="305" y="1138"/>
                    <a:pt x="282" y="1176"/>
                    <a:pt x="251" y="1199"/>
                  </a:cubicBezTo>
                  <a:cubicBezTo>
                    <a:pt x="244" y="1207"/>
                    <a:pt x="175" y="1291"/>
                    <a:pt x="190" y="1214"/>
                  </a:cubicBezTo>
                  <a:cubicBezTo>
                    <a:pt x="198" y="1184"/>
                    <a:pt x="221" y="1138"/>
                    <a:pt x="182" y="1115"/>
                  </a:cubicBezTo>
                  <a:cubicBezTo>
                    <a:pt x="182" y="1077"/>
                    <a:pt x="228" y="1077"/>
                    <a:pt x="228" y="1046"/>
                  </a:cubicBezTo>
                  <a:cubicBezTo>
                    <a:pt x="236" y="1016"/>
                    <a:pt x="259" y="993"/>
                    <a:pt x="282" y="977"/>
                  </a:cubicBezTo>
                  <a:cubicBezTo>
                    <a:pt x="297" y="962"/>
                    <a:pt x="274" y="955"/>
                    <a:pt x="274" y="939"/>
                  </a:cubicBezTo>
                  <a:cubicBezTo>
                    <a:pt x="266" y="924"/>
                    <a:pt x="297" y="878"/>
                    <a:pt x="305" y="870"/>
                  </a:cubicBezTo>
                  <a:cubicBezTo>
                    <a:pt x="320" y="855"/>
                    <a:pt x="305" y="824"/>
                    <a:pt x="320" y="817"/>
                  </a:cubicBezTo>
                  <a:cubicBezTo>
                    <a:pt x="327" y="809"/>
                    <a:pt x="350" y="802"/>
                    <a:pt x="343" y="779"/>
                  </a:cubicBezTo>
                  <a:cubicBezTo>
                    <a:pt x="335" y="741"/>
                    <a:pt x="404" y="725"/>
                    <a:pt x="434" y="725"/>
                  </a:cubicBezTo>
                  <a:cubicBezTo>
                    <a:pt x="434" y="710"/>
                    <a:pt x="412" y="680"/>
                    <a:pt x="389" y="672"/>
                  </a:cubicBezTo>
                  <a:cubicBezTo>
                    <a:pt x="343" y="657"/>
                    <a:pt x="358" y="657"/>
                    <a:pt x="350" y="618"/>
                  </a:cubicBezTo>
                  <a:cubicBezTo>
                    <a:pt x="327" y="618"/>
                    <a:pt x="289" y="611"/>
                    <a:pt x="266" y="588"/>
                  </a:cubicBezTo>
                  <a:cubicBezTo>
                    <a:pt x="236" y="565"/>
                    <a:pt x="244" y="519"/>
                    <a:pt x="205" y="557"/>
                  </a:cubicBezTo>
                  <a:cubicBezTo>
                    <a:pt x="190" y="580"/>
                    <a:pt x="175" y="557"/>
                    <a:pt x="167" y="534"/>
                  </a:cubicBezTo>
                  <a:cubicBezTo>
                    <a:pt x="144" y="504"/>
                    <a:pt x="129" y="527"/>
                    <a:pt x="137" y="473"/>
                  </a:cubicBezTo>
                  <a:cubicBezTo>
                    <a:pt x="152" y="420"/>
                    <a:pt x="98" y="412"/>
                    <a:pt x="175" y="374"/>
                  </a:cubicBezTo>
                  <a:cubicBezTo>
                    <a:pt x="198" y="336"/>
                    <a:pt x="182" y="351"/>
                    <a:pt x="152" y="320"/>
                  </a:cubicBezTo>
                  <a:cubicBezTo>
                    <a:pt x="152" y="320"/>
                    <a:pt x="152" y="320"/>
                    <a:pt x="152" y="313"/>
                  </a:cubicBezTo>
                  <a:lnTo>
                    <a:pt x="152" y="313"/>
                  </a:lnTo>
                  <a:cubicBezTo>
                    <a:pt x="167" y="305"/>
                    <a:pt x="198" y="290"/>
                    <a:pt x="205" y="282"/>
                  </a:cubicBezTo>
                  <a:cubicBezTo>
                    <a:pt x="259" y="244"/>
                    <a:pt x="228" y="191"/>
                    <a:pt x="305" y="206"/>
                  </a:cubicBezTo>
                  <a:cubicBezTo>
                    <a:pt x="366" y="213"/>
                    <a:pt x="343" y="152"/>
                    <a:pt x="373" y="137"/>
                  </a:cubicBezTo>
                  <a:cubicBezTo>
                    <a:pt x="389" y="130"/>
                    <a:pt x="412" y="122"/>
                    <a:pt x="419" y="107"/>
                  </a:cubicBezTo>
                  <a:cubicBezTo>
                    <a:pt x="465" y="99"/>
                    <a:pt x="496" y="191"/>
                    <a:pt x="549" y="152"/>
                  </a:cubicBezTo>
                  <a:cubicBezTo>
                    <a:pt x="602" y="114"/>
                    <a:pt x="641" y="175"/>
                    <a:pt x="671" y="221"/>
                  </a:cubicBezTo>
                  <a:cubicBezTo>
                    <a:pt x="686" y="259"/>
                    <a:pt x="694" y="290"/>
                    <a:pt x="725" y="252"/>
                  </a:cubicBezTo>
                  <a:cubicBezTo>
                    <a:pt x="763" y="206"/>
                    <a:pt x="824" y="213"/>
                    <a:pt x="809" y="145"/>
                  </a:cubicBezTo>
                  <a:cubicBezTo>
                    <a:pt x="809" y="130"/>
                    <a:pt x="801" y="68"/>
                    <a:pt x="794" y="68"/>
                  </a:cubicBezTo>
                  <a:lnTo>
                    <a:pt x="794" y="68"/>
                  </a:lnTo>
                  <a:cubicBezTo>
                    <a:pt x="824" y="53"/>
                    <a:pt x="847" y="23"/>
                    <a:pt x="877" y="15"/>
                  </a:cubicBezTo>
                  <a:cubicBezTo>
                    <a:pt x="900" y="7"/>
                    <a:pt x="931" y="7"/>
                    <a:pt x="954" y="30"/>
                  </a:cubicBezTo>
                  <a:cubicBezTo>
                    <a:pt x="969" y="46"/>
                    <a:pt x="954" y="76"/>
                    <a:pt x="961" y="91"/>
                  </a:cubicBezTo>
                  <a:cubicBezTo>
                    <a:pt x="984" y="114"/>
                    <a:pt x="1015" y="137"/>
                    <a:pt x="1046" y="130"/>
                  </a:cubicBezTo>
                  <a:cubicBezTo>
                    <a:pt x="1069" y="130"/>
                    <a:pt x="1053" y="76"/>
                    <a:pt x="1076" y="68"/>
                  </a:cubicBezTo>
                  <a:cubicBezTo>
                    <a:pt x="1114" y="53"/>
                    <a:pt x="1152" y="76"/>
                    <a:pt x="1191" y="84"/>
                  </a:cubicBezTo>
                  <a:cubicBezTo>
                    <a:pt x="1191" y="84"/>
                    <a:pt x="1191" y="46"/>
                    <a:pt x="1206" y="38"/>
                  </a:cubicBezTo>
                  <a:cubicBezTo>
                    <a:pt x="1213" y="38"/>
                    <a:pt x="1298" y="0"/>
                    <a:pt x="1298" y="0"/>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371" name="Freeform 23"/>
            <p:cNvSpPr>
              <a:spLocks noChangeArrowheads="1"/>
            </p:cNvSpPr>
            <p:nvPr/>
          </p:nvSpPr>
          <p:spPr bwMode="auto">
            <a:xfrm>
              <a:off x="6438481" y="7753350"/>
              <a:ext cx="201600" cy="204788"/>
            </a:xfrm>
            <a:custGeom>
              <a:avLst/>
              <a:gdLst>
                <a:gd name="T0" fmla="*/ 389 w 558"/>
                <a:gd name="T1" fmla="*/ 8 h 567"/>
                <a:gd name="T2" fmla="*/ 389 w 558"/>
                <a:gd name="T3" fmla="*/ 8 h 567"/>
                <a:gd name="T4" fmla="*/ 450 w 558"/>
                <a:gd name="T5" fmla="*/ 61 h 567"/>
                <a:gd name="T6" fmla="*/ 458 w 558"/>
                <a:gd name="T7" fmla="*/ 115 h 567"/>
                <a:gd name="T8" fmla="*/ 527 w 558"/>
                <a:gd name="T9" fmla="*/ 191 h 567"/>
                <a:gd name="T10" fmla="*/ 557 w 558"/>
                <a:gd name="T11" fmla="*/ 253 h 567"/>
                <a:gd name="T12" fmla="*/ 557 w 558"/>
                <a:gd name="T13" fmla="*/ 253 h 567"/>
                <a:gd name="T14" fmla="*/ 443 w 558"/>
                <a:gd name="T15" fmla="*/ 237 h 567"/>
                <a:gd name="T16" fmla="*/ 450 w 558"/>
                <a:gd name="T17" fmla="*/ 283 h 567"/>
                <a:gd name="T18" fmla="*/ 412 w 558"/>
                <a:gd name="T19" fmla="*/ 413 h 567"/>
                <a:gd name="T20" fmla="*/ 404 w 558"/>
                <a:gd name="T21" fmla="*/ 512 h 567"/>
                <a:gd name="T22" fmla="*/ 374 w 558"/>
                <a:gd name="T23" fmla="*/ 566 h 567"/>
                <a:gd name="T24" fmla="*/ 275 w 558"/>
                <a:gd name="T25" fmla="*/ 512 h 567"/>
                <a:gd name="T26" fmla="*/ 191 w 558"/>
                <a:gd name="T27" fmla="*/ 420 h 567"/>
                <a:gd name="T28" fmla="*/ 91 w 558"/>
                <a:gd name="T29" fmla="*/ 344 h 567"/>
                <a:gd name="T30" fmla="*/ 106 w 558"/>
                <a:gd name="T31" fmla="*/ 298 h 567"/>
                <a:gd name="T32" fmla="*/ 15 w 558"/>
                <a:gd name="T33" fmla="*/ 245 h 567"/>
                <a:gd name="T34" fmla="*/ 15 w 558"/>
                <a:gd name="T35" fmla="*/ 191 h 567"/>
                <a:gd name="T36" fmla="*/ 129 w 558"/>
                <a:gd name="T37" fmla="*/ 138 h 567"/>
                <a:gd name="T38" fmla="*/ 129 w 558"/>
                <a:gd name="T39" fmla="*/ 77 h 567"/>
                <a:gd name="T40" fmla="*/ 229 w 558"/>
                <a:gd name="T41" fmla="*/ 107 h 567"/>
                <a:gd name="T42" fmla="*/ 275 w 558"/>
                <a:gd name="T43" fmla="*/ 69 h 567"/>
                <a:gd name="T44" fmla="*/ 297 w 558"/>
                <a:gd name="T45" fmla="*/ 123 h 567"/>
                <a:gd name="T46" fmla="*/ 328 w 558"/>
                <a:gd name="T47" fmla="*/ 115 h 567"/>
                <a:gd name="T48" fmla="*/ 313 w 558"/>
                <a:gd name="T49" fmla="*/ 23 h 567"/>
                <a:gd name="T50" fmla="*/ 389 w 558"/>
                <a:gd name="T51" fmla="*/ 8 h 5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58" h="567">
                  <a:moveTo>
                    <a:pt x="389" y="8"/>
                  </a:moveTo>
                  <a:lnTo>
                    <a:pt x="389" y="8"/>
                  </a:lnTo>
                  <a:cubicBezTo>
                    <a:pt x="412" y="23"/>
                    <a:pt x="435" y="39"/>
                    <a:pt x="450" y="61"/>
                  </a:cubicBezTo>
                  <a:cubicBezTo>
                    <a:pt x="466" y="77"/>
                    <a:pt x="450" y="100"/>
                    <a:pt x="458" y="115"/>
                  </a:cubicBezTo>
                  <a:cubicBezTo>
                    <a:pt x="473" y="145"/>
                    <a:pt x="511" y="161"/>
                    <a:pt x="527" y="191"/>
                  </a:cubicBezTo>
                  <a:cubicBezTo>
                    <a:pt x="542" y="207"/>
                    <a:pt x="550" y="230"/>
                    <a:pt x="557" y="253"/>
                  </a:cubicBezTo>
                  <a:lnTo>
                    <a:pt x="557" y="253"/>
                  </a:lnTo>
                  <a:cubicBezTo>
                    <a:pt x="519" y="245"/>
                    <a:pt x="481" y="230"/>
                    <a:pt x="443" y="237"/>
                  </a:cubicBezTo>
                  <a:cubicBezTo>
                    <a:pt x="427" y="237"/>
                    <a:pt x="450" y="268"/>
                    <a:pt x="450" y="283"/>
                  </a:cubicBezTo>
                  <a:cubicBezTo>
                    <a:pt x="443" y="329"/>
                    <a:pt x="420" y="367"/>
                    <a:pt x="412" y="413"/>
                  </a:cubicBezTo>
                  <a:cubicBezTo>
                    <a:pt x="404" y="443"/>
                    <a:pt x="412" y="482"/>
                    <a:pt x="404" y="512"/>
                  </a:cubicBezTo>
                  <a:cubicBezTo>
                    <a:pt x="397" y="528"/>
                    <a:pt x="397" y="566"/>
                    <a:pt x="374" y="566"/>
                  </a:cubicBezTo>
                  <a:cubicBezTo>
                    <a:pt x="336" y="566"/>
                    <a:pt x="305" y="535"/>
                    <a:pt x="275" y="512"/>
                  </a:cubicBezTo>
                  <a:cubicBezTo>
                    <a:pt x="244" y="489"/>
                    <a:pt x="221" y="451"/>
                    <a:pt x="191" y="420"/>
                  </a:cubicBezTo>
                  <a:cubicBezTo>
                    <a:pt x="160" y="390"/>
                    <a:pt x="114" y="375"/>
                    <a:pt x="91" y="344"/>
                  </a:cubicBezTo>
                  <a:cubicBezTo>
                    <a:pt x="83" y="329"/>
                    <a:pt x="114" y="314"/>
                    <a:pt x="106" y="298"/>
                  </a:cubicBezTo>
                  <a:cubicBezTo>
                    <a:pt x="83" y="275"/>
                    <a:pt x="38" y="275"/>
                    <a:pt x="15" y="245"/>
                  </a:cubicBezTo>
                  <a:cubicBezTo>
                    <a:pt x="7" y="230"/>
                    <a:pt x="0" y="207"/>
                    <a:pt x="15" y="191"/>
                  </a:cubicBezTo>
                  <a:cubicBezTo>
                    <a:pt x="45" y="161"/>
                    <a:pt x="99" y="168"/>
                    <a:pt x="129" y="138"/>
                  </a:cubicBezTo>
                  <a:cubicBezTo>
                    <a:pt x="145" y="123"/>
                    <a:pt x="114" y="84"/>
                    <a:pt x="129" y="77"/>
                  </a:cubicBezTo>
                  <a:cubicBezTo>
                    <a:pt x="160" y="69"/>
                    <a:pt x="191" y="107"/>
                    <a:pt x="229" y="107"/>
                  </a:cubicBezTo>
                  <a:cubicBezTo>
                    <a:pt x="244" y="107"/>
                    <a:pt x="259" y="61"/>
                    <a:pt x="275" y="69"/>
                  </a:cubicBezTo>
                  <a:cubicBezTo>
                    <a:pt x="297" y="69"/>
                    <a:pt x="282" y="107"/>
                    <a:pt x="297" y="123"/>
                  </a:cubicBezTo>
                  <a:cubicBezTo>
                    <a:pt x="305" y="130"/>
                    <a:pt x="320" y="123"/>
                    <a:pt x="328" y="115"/>
                  </a:cubicBezTo>
                  <a:cubicBezTo>
                    <a:pt x="328" y="84"/>
                    <a:pt x="290" y="46"/>
                    <a:pt x="313" y="23"/>
                  </a:cubicBezTo>
                  <a:cubicBezTo>
                    <a:pt x="320" y="0"/>
                    <a:pt x="366" y="16"/>
                    <a:pt x="389" y="8"/>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372" name="Freeform 24"/>
            <p:cNvSpPr>
              <a:spLocks noChangeArrowheads="1"/>
            </p:cNvSpPr>
            <p:nvPr/>
          </p:nvSpPr>
          <p:spPr bwMode="auto">
            <a:xfrm>
              <a:off x="6636906" y="7942263"/>
              <a:ext cx="107943" cy="187325"/>
            </a:xfrm>
            <a:custGeom>
              <a:avLst/>
              <a:gdLst>
                <a:gd name="T0" fmla="*/ 114 w 298"/>
                <a:gd name="T1" fmla="*/ 0 h 520"/>
                <a:gd name="T2" fmla="*/ 114 w 298"/>
                <a:gd name="T3" fmla="*/ 0 h 520"/>
                <a:gd name="T4" fmla="*/ 190 w 298"/>
                <a:gd name="T5" fmla="*/ 38 h 520"/>
                <a:gd name="T6" fmla="*/ 190 w 298"/>
                <a:gd name="T7" fmla="*/ 38 h 520"/>
                <a:gd name="T8" fmla="*/ 198 w 298"/>
                <a:gd name="T9" fmla="*/ 106 h 520"/>
                <a:gd name="T10" fmla="*/ 229 w 298"/>
                <a:gd name="T11" fmla="*/ 152 h 520"/>
                <a:gd name="T12" fmla="*/ 297 w 298"/>
                <a:gd name="T13" fmla="*/ 183 h 520"/>
                <a:gd name="T14" fmla="*/ 297 w 298"/>
                <a:gd name="T15" fmla="*/ 183 h 520"/>
                <a:gd name="T16" fmla="*/ 206 w 298"/>
                <a:gd name="T17" fmla="*/ 297 h 520"/>
                <a:gd name="T18" fmla="*/ 259 w 298"/>
                <a:gd name="T19" fmla="*/ 504 h 520"/>
                <a:gd name="T20" fmla="*/ 259 w 298"/>
                <a:gd name="T21" fmla="*/ 504 h 520"/>
                <a:gd name="T22" fmla="*/ 221 w 298"/>
                <a:gd name="T23" fmla="*/ 511 h 520"/>
                <a:gd name="T24" fmla="*/ 61 w 298"/>
                <a:gd name="T25" fmla="*/ 450 h 520"/>
                <a:gd name="T26" fmla="*/ 61 w 298"/>
                <a:gd name="T27" fmla="*/ 450 h 520"/>
                <a:gd name="T28" fmla="*/ 30 w 298"/>
                <a:gd name="T29" fmla="*/ 336 h 520"/>
                <a:gd name="T30" fmla="*/ 106 w 298"/>
                <a:gd name="T31" fmla="*/ 213 h 520"/>
                <a:gd name="T32" fmla="*/ 83 w 298"/>
                <a:gd name="T33" fmla="*/ 129 h 520"/>
                <a:gd name="T34" fmla="*/ 22 w 298"/>
                <a:gd name="T35" fmla="*/ 83 h 520"/>
                <a:gd name="T36" fmla="*/ 15 w 298"/>
                <a:gd name="T37" fmla="*/ 30 h 520"/>
                <a:gd name="T38" fmla="*/ 114 w 298"/>
                <a:gd name="T39" fmla="*/ 0 h 5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98" h="520">
                  <a:moveTo>
                    <a:pt x="114" y="0"/>
                  </a:moveTo>
                  <a:lnTo>
                    <a:pt x="114" y="0"/>
                  </a:lnTo>
                  <a:cubicBezTo>
                    <a:pt x="190" y="38"/>
                    <a:pt x="190" y="38"/>
                    <a:pt x="190" y="38"/>
                  </a:cubicBezTo>
                  <a:lnTo>
                    <a:pt x="190" y="38"/>
                  </a:lnTo>
                  <a:cubicBezTo>
                    <a:pt x="198" y="61"/>
                    <a:pt x="190" y="83"/>
                    <a:pt x="198" y="106"/>
                  </a:cubicBezTo>
                  <a:cubicBezTo>
                    <a:pt x="206" y="122"/>
                    <a:pt x="213" y="137"/>
                    <a:pt x="229" y="152"/>
                  </a:cubicBezTo>
                  <a:cubicBezTo>
                    <a:pt x="244" y="167"/>
                    <a:pt x="275" y="167"/>
                    <a:pt x="297" y="183"/>
                  </a:cubicBezTo>
                  <a:lnTo>
                    <a:pt x="297" y="183"/>
                  </a:lnTo>
                  <a:cubicBezTo>
                    <a:pt x="267" y="221"/>
                    <a:pt x="206" y="252"/>
                    <a:pt x="206" y="297"/>
                  </a:cubicBezTo>
                  <a:cubicBezTo>
                    <a:pt x="198" y="366"/>
                    <a:pt x="236" y="435"/>
                    <a:pt x="259" y="504"/>
                  </a:cubicBezTo>
                  <a:lnTo>
                    <a:pt x="259" y="504"/>
                  </a:lnTo>
                  <a:cubicBezTo>
                    <a:pt x="244" y="504"/>
                    <a:pt x="236" y="519"/>
                    <a:pt x="221" y="511"/>
                  </a:cubicBezTo>
                  <a:cubicBezTo>
                    <a:pt x="168" y="496"/>
                    <a:pt x="114" y="473"/>
                    <a:pt x="61" y="450"/>
                  </a:cubicBezTo>
                  <a:lnTo>
                    <a:pt x="61" y="450"/>
                  </a:lnTo>
                  <a:cubicBezTo>
                    <a:pt x="53" y="412"/>
                    <a:pt x="22" y="374"/>
                    <a:pt x="30" y="336"/>
                  </a:cubicBezTo>
                  <a:cubicBezTo>
                    <a:pt x="38" y="290"/>
                    <a:pt x="91" y="259"/>
                    <a:pt x="106" y="213"/>
                  </a:cubicBezTo>
                  <a:cubicBezTo>
                    <a:pt x="114" y="183"/>
                    <a:pt x="99" y="152"/>
                    <a:pt x="83" y="129"/>
                  </a:cubicBezTo>
                  <a:cubicBezTo>
                    <a:pt x="68" y="106"/>
                    <a:pt x="38" y="106"/>
                    <a:pt x="22" y="83"/>
                  </a:cubicBezTo>
                  <a:cubicBezTo>
                    <a:pt x="15" y="68"/>
                    <a:pt x="0" y="45"/>
                    <a:pt x="15" y="30"/>
                  </a:cubicBezTo>
                  <a:cubicBezTo>
                    <a:pt x="38" y="7"/>
                    <a:pt x="83" y="7"/>
                    <a:pt x="114" y="0"/>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373" name="Freeform 25"/>
            <p:cNvSpPr>
              <a:spLocks noChangeArrowheads="1"/>
            </p:cNvSpPr>
            <p:nvPr/>
          </p:nvSpPr>
          <p:spPr bwMode="auto">
            <a:xfrm>
              <a:off x="6705163" y="7923213"/>
              <a:ext cx="90482" cy="88900"/>
            </a:xfrm>
            <a:custGeom>
              <a:avLst/>
              <a:gdLst>
                <a:gd name="T0" fmla="*/ 0 w 253"/>
                <a:gd name="T1" fmla="*/ 92 h 245"/>
                <a:gd name="T2" fmla="*/ 0 w 253"/>
                <a:gd name="T3" fmla="*/ 92 h 245"/>
                <a:gd name="T4" fmla="*/ 8 w 253"/>
                <a:gd name="T5" fmla="*/ 160 h 245"/>
                <a:gd name="T6" fmla="*/ 39 w 253"/>
                <a:gd name="T7" fmla="*/ 206 h 245"/>
                <a:gd name="T8" fmla="*/ 107 w 253"/>
                <a:gd name="T9" fmla="*/ 237 h 245"/>
                <a:gd name="T10" fmla="*/ 107 w 253"/>
                <a:gd name="T11" fmla="*/ 237 h 245"/>
                <a:gd name="T12" fmla="*/ 191 w 253"/>
                <a:gd name="T13" fmla="*/ 244 h 245"/>
                <a:gd name="T14" fmla="*/ 191 w 253"/>
                <a:gd name="T15" fmla="*/ 244 h 245"/>
                <a:gd name="T16" fmla="*/ 237 w 253"/>
                <a:gd name="T17" fmla="*/ 221 h 245"/>
                <a:gd name="T18" fmla="*/ 237 w 253"/>
                <a:gd name="T19" fmla="*/ 221 h 245"/>
                <a:gd name="T20" fmla="*/ 191 w 253"/>
                <a:gd name="T21" fmla="*/ 137 h 245"/>
                <a:gd name="T22" fmla="*/ 252 w 253"/>
                <a:gd name="T23" fmla="*/ 76 h 245"/>
                <a:gd name="T24" fmla="*/ 252 w 253"/>
                <a:gd name="T25" fmla="*/ 76 h 245"/>
                <a:gd name="T26" fmla="*/ 107 w 253"/>
                <a:gd name="T27" fmla="*/ 0 h 245"/>
                <a:gd name="T28" fmla="*/ 0 w 253"/>
                <a:gd name="T29" fmla="*/ 92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53" h="245">
                  <a:moveTo>
                    <a:pt x="0" y="92"/>
                  </a:moveTo>
                  <a:lnTo>
                    <a:pt x="0" y="92"/>
                  </a:lnTo>
                  <a:cubicBezTo>
                    <a:pt x="8" y="115"/>
                    <a:pt x="0" y="137"/>
                    <a:pt x="8" y="160"/>
                  </a:cubicBezTo>
                  <a:cubicBezTo>
                    <a:pt x="16" y="176"/>
                    <a:pt x="23" y="191"/>
                    <a:pt x="39" y="206"/>
                  </a:cubicBezTo>
                  <a:cubicBezTo>
                    <a:pt x="54" y="221"/>
                    <a:pt x="85" y="221"/>
                    <a:pt x="107" y="237"/>
                  </a:cubicBezTo>
                  <a:lnTo>
                    <a:pt x="107" y="237"/>
                  </a:lnTo>
                  <a:cubicBezTo>
                    <a:pt x="191" y="244"/>
                    <a:pt x="191" y="244"/>
                    <a:pt x="191" y="244"/>
                  </a:cubicBezTo>
                  <a:lnTo>
                    <a:pt x="191" y="244"/>
                  </a:lnTo>
                  <a:cubicBezTo>
                    <a:pt x="237" y="221"/>
                    <a:pt x="237" y="221"/>
                    <a:pt x="237" y="221"/>
                  </a:cubicBezTo>
                  <a:lnTo>
                    <a:pt x="237" y="221"/>
                  </a:lnTo>
                  <a:cubicBezTo>
                    <a:pt x="222" y="191"/>
                    <a:pt x="191" y="168"/>
                    <a:pt x="191" y="137"/>
                  </a:cubicBezTo>
                  <a:cubicBezTo>
                    <a:pt x="199" y="107"/>
                    <a:pt x="230" y="92"/>
                    <a:pt x="252" y="76"/>
                  </a:cubicBezTo>
                  <a:lnTo>
                    <a:pt x="252" y="76"/>
                  </a:lnTo>
                  <a:cubicBezTo>
                    <a:pt x="199" y="54"/>
                    <a:pt x="161" y="0"/>
                    <a:pt x="107" y="0"/>
                  </a:cubicBezTo>
                  <a:cubicBezTo>
                    <a:pt x="62" y="8"/>
                    <a:pt x="39" y="61"/>
                    <a:pt x="0" y="92"/>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374" name="Freeform 26"/>
            <p:cNvSpPr>
              <a:spLocks noChangeArrowheads="1"/>
            </p:cNvSpPr>
            <p:nvPr/>
          </p:nvSpPr>
          <p:spPr bwMode="auto">
            <a:xfrm>
              <a:off x="6708338" y="8008939"/>
              <a:ext cx="107943" cy="115887"/>
            </a:xfrm>
            <a:custGeom>
              <a:avLst/>
              <a:gdLst>
                <a:gd name="T0" fmla="*/ 99 w 299"/>
                <a:gd name="T1" fmla="*/ 0 h 322"/>
                <a:gd name="T2" fmla="*/ 99 w 299"/>
                <a:gd name="T3" fmla="*/ 0 h 322"/>
                <a:gd name="T4" fmla="*/ 183 w 299"/>
                <a:gd name="T5" fmla="*/ 7 h 322"/>
                <a:gd name="T6" fmla="*/ 183 w 299"/>
                <a:gd name="T7" fmla="*/ 7 h 322"/>
                <a:gd name="T8" fmla="*/ 199 w 299"/>
                <a:gd name="T9" fmla="*/ 114 h 322"/>
                <a:gd name="T10" fmla="*/ 176 w 299"/>
                <a:gd name="T11" fmla="*/ 214 h 322"/>
                <a:gd name="T12" fmla="*/ 214 w 299"/>
                <a:gd name="T13" fmla="*/ 229 h 322"/>
                <a:gd name="T14" fmla="*/ 252 w 299"/>
                <a:gd name="T15" fmla="*/ 175 h 322"/>
                <a:gd name="T16" fmla="*/ 298 w 299"/>
                <a:gd name="T17" fmla="*/ 221 h 322"/>
                <a:gd name="T18" fmla="*/ 298 w 299"/>
                <a:gd name="T19" fmla="*/ 221 h 322"/>
                <a:gd name="T20" fmla="*/ 283 w 299"/>
                <a:gd name="T21" fmla="*/ 298 h 322"/>
                <a:gd name="T22" fmla="*/ 283 w 299"/>
                <a:gd name="T23" fmla="*/ 298 h 322"/>
                <a:gd name="T24" fmla="*/ 229 w 299"/>
                <a:gd name="T25" fmla="*/ 282 h 322"/>
                <a:gd name="T26" fmla="*/ 191 w 299"/>
                <a:gd name="T27" fmla="*/ 305 h 322"/>
                <a:gd name="T28" fmla="*/ 145 w 299"/>
                <a:gd name="T29" fmla="*/ 282 h 322"/>
                <a:gd name="T30" fmla="*/ 107 w 299"/>
                <a:gd name="T31" fmla="*/ 321 h 322"/>
                <a:gd name="T32" fmla="*/ 61 w 299"/>
                <a:gd name="T33" fmla="*/ 321 h 322"/>
                <a:gd name="T34" fmla="*/ 61 w 299"/>
                <a:gd name="T35" fmla="*/ 321 h 322"/>
                <a:gd name="T36" fmla="*/ 8 w 299"/>
                <a:gd name="T37" fmla="*/ 114 h 322"/>
                <a:gd name="T38" fmla="*/ 99 w 299"/>
                <a:gd name="T39" fmla="*/ 0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99" h="322">
                  <a:moveTo>
                    <a:pt x="99" y="0"/>
                  </a:moveTo>
                  <a:lnTo>
                    <a:pt x="99" y="0"/>
                  </a:lnTo>
                  <a:cubicBezTo>
                    <a:pt x="183" y="7"/>
                    <a:pt x="183" y="7"/>
                    <a:pt x="183" y="7"/>
                  </a:cubicBezTo>
                  <a:lnTo>
                    <a:pt x="183" y="7"/>
                  </a:lnTo>
                  <a:cubicBezTo>
                    <a:pt x="191" y="46"/>
                    <a:pt x="206" y="76"/>
                    <a:pt x="199" y="114"/>
                  </a:cubicBezTo>
                  <a:cubicBezTo>
                    <a:pt x="199" y="153"/>
                    <a:pt x="168" y="183"/>
                    <a:pt x="176" y="214"/>
                  </a:cubicBezTo>
                  <a:cubicBezTo>
                    <a:pt x="176" y="229"/>
                    <a:pt x="199" y="236"/>
                    <a:pt x="214" y="229"/>
                  </a:cubicBezTo>
                  <a:cubicBezTo>
                    <a:pt x="237" y="221"/>
                    <a:pt x="237" y="183"/>
                    <a:pt x="252" y="175"/>
                  </a:cubicBezTo>
                  <a:cubicBezTo>
                    <a:pt x="275" y="175"/>
                    <a:pt x="283" y="206"/>
                    <a:pt x="298" y="221"/>
                  </a:cubicBezTo>
                  <a:lnTo>
                    <a:pt x="298" y="221"/>
                  </a:lnTo>
                  <a:cubicBezTo>
                    <a:pt x="283" y="298"/>
                    <a:pt x="283" y="298"/>
                    <a:pt x="283" y="298"/>
                  </a:cubicBezTo>
                  <a:lnTo>
                    <a:pt x="283" y="298"/>
                  </a:lnTo>
                  <a:cubicBezTo>
                    <a:pt x="267" y="298"/>
                    <a:pt x="252" y="282"/>
                    <a:pt x="229" y="282"/>
                  </a:cubicBezTo>
                  <a:cubicBezTo>
                    <a:pt x="214" y="282"/>
                    <a:pt x="206" y="305"/>
                    <a:pt x="191" y="305"/>
                  </a:cubicBezTo>
                  <a:cubicBezTo>
                    <a:pt x="176" y="305"/>
                    <a:pt x="160" y="275"/>
                    <a:pt x="145" y="282"/>
                  </a:cubicBezTo>
                  <a:cubicBezTo>
                    <a:pt x="130" y="282"/>
                    <a:pt x="122" y="313"/>
                    <a:pt x="107" y="321"/>
                  </a:cubicBezTo>
                  <a:cubicBezTo>
                    <a:pt x="92" y="321"/>
                    <a:pt x="77" y="321"/>
                    <a:pt x="61" y="321"/>
                  </a:cubicBezTo>
                  <a:lnTo>
                    <a:pt x="61" y="321"/>
                  </a:lnTo>
                  <a:cubicBezTo>
                    <a:pt x="38" y="252"/>
                    <a:pt x="0" y="183"/>
                    <a:pt x="8" y="114"/>
                  </a:cubicBezTo>
                  <a:cubicBezTo>
                    <a:pt x="8" y="69"/>
                    <a:pt x="69" y="38"/>
                    <a:pt x="99" y="0"/>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375" name="Freeform 27"/>
            <p:cNvSpPr>
              <a:spLocks noChangeArrowheads="1"/>
            </p:cNvSpPr>
            <p:nvPr/>
          </p:nvSpPr>
          <p:spPr bwMode="auto">
            <a:xfrm>
              <a:off x="6768659" y="7991475"/>
              <a:ext cx="96832" cy="101600"/>
            </a:xfrm>
            <a:custGeom>
              <a:avLst/>
              <a:gdLst>
                <a:gd name="T0" fmla="*/ 61 w 268"/>
                <a:gd name="T1" fmla="*/ 30 h 283"/>
                <a:gd name="T2" fmla="*/ 61 w 268"/>
                <a:gd name="T3" fmla="*/ 30 h 283"/>
                <a:gd name="T4" fmla="*/ 15 w 268"/>
                <a:gd name="T5" fmla="*/ 53 h 283"/>
                <a:gd name="T6" fmla="*/ 15 w 268"/>
                <a:gd name="T7" fmla="*/ 53 h 283"/>
                <a:gd name="T8" fmla="*/ 31 w 268"/>
                <a:gd name="T9" fmla="*/ 160 h 283"/>
                <a:gd name="T10" fmla="*/ 8 w 268"/>
                <a:gd name="T11" fmla="*/ 260 h 283"/>
                <a:gd name="T12" fmla="*/ 46 w 268"/>
                <a:gd name="T13" fmla="*/ 275 h 283"/>
                <a:gd name="T14" fmla="*/ 84 w 268"/>
                <a:gd name="T15" fmla="*/ 221 h 283"/>
                <a:gd name="T16" fmla="*/ 130 w 268"/>
                <a:gd name="T17" fmla="*/ 267 h 283"/>
                <a:gd name="T18" fmla="*/ 130 w 268"/>
                <a:gd name="T19" fmla="*/ 267 h 283"/>
                <a:gd name="T20" fmla="*/ 206 w 268"/>
                <a:gd name="T21" fmla="*/ 221 h 283"/>
                <a:gd name="T22" fmla="*/ 222 w 268"/>
                <a:gd name="T23" fmla="*/ 183 h 283"/>
                <a:gd name="T24" fmla="*/ 191 w 268"/>
                <a:gd name="T25" fmla="*/ 145 h 283"/>
                <a:gd name="T26" fmla="*/ 267 w 268"/>
                <a:gd name="T27" fmla="*/ 38 h 283"/>
                <a:gd name="T28" fmla="*/ 267 w 268"/>
                <a:gd name="T29" fmla="*/ 38 h 283"/>
                <a:gd name="T30" fmla="*/ 138 w 268"/>
                <a:gd name="T31" fmla="*/ 0 h 283"/>
                <a:gd name="T32" fmla="*/ 61 w 268"/>
                <a:gd name="T33" fmla="*/ 30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68" h="283">
                  <a:moveTo>
                    <a:pt x="61" y="30"/>
                  </a:moveTo>
                  <a:lnTo>
                    <a:pt x="61" y="30"/>
                  </a:lnTo>
                  <a:cubicBezTo>
                    <a:pt x="15" y="53"/>
                    <a:pt x="15" y="53"/>
                    <a:pt x="15" y="53"/>
                  </a:cubicBezTo>
                  <a:lnTo>
                    <a:pt x="15" y="53"/>
                  </a:lnTo>
                  <a:cubicBezTo>
                    <a:pt x="23" y="92"/>
                    <a:pt x="38" y="122"/>
                    <a:pt x="31" y="160"/>
                  </a:cubicBezTo>
                  <a:cubicBezTo>
                    <a:pt x="31" y="199"/>
                    <a:pt x="0" y="229"/>
                    <a:pt x="8" y="260"/>
                  </a:cubicBezTo>
                  <a:cubicBezTo>
                    <a:pt x="8" y="275"/>
                    <a:pt x="31" y="282"/>
                    <a:pt x="46" y="275"/>
                  </a:cubicBezTo>
                  <a:cubicBezTo>
                    <a:pt x="69" y="267"/>
                    <a:pt x="69" y="229"/>
                    <a:pt x="84" y="221"/>
                  </a:cubicBezTo>
                  <a:cubicBezTo>
                    <a:pt x="107" y="221"/>
                    <a:pt x="115" y="252"/>
                    <a:pt x="130" y="267"/>
                  </a:cubicBezTo>
                  <a:lnTo>
                    <a:pt x="130" y="267"/>
                  </a:lnTo>
                  <a:cubicBezTo>
                    <a:pt x="153" y="252"/>
                    <a:pt x="184" y="237"/>
                    <a:pt x="206" y="221"/>
                  </a:cubicBezTo>
                  <a:cubicBezTo>
                    <a:pt x="214" y="214"/>
                    <a:pt x="229" y="199"/>
                    <a:pt x="222" y="183"/>
                  </a:cubicBezTo>
                  <a:cubicBezTo>
                    <a:pt x="222" y="168"/>
                    <a:pt x="191" y="160"/>
                    <a:pt x="191" y="145"/>
                  </a:cubicBezTo>
                  <a:cubicBezTo>
                    <a:pt x="206" y="107"/>
                    <a:pt x="237" y="76"/>
                    <a:pt x="267" y="38"/>
                  </a:cubicBezTo>
                  <a:lnTo>
                    <a:pt x="267" y="38"/>
                  </a:lnTo>
                  <a:cubicBezTo>
                    <a:pt x="222" y="30"/>
                    <a:pt x="176" y="7"/>
                    <a:pt x="138" y="0"/>
                  </a:cubicBezTo>
                  <a:cubicBezTo>
                    <a:pt x="107" y="0"/>
                    <a:pt x="84" y="23"/>
                    <a:pt x="61" y="30"/>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376" name="Freeform 28"/>
            <p:cNvSpPr>
              <a:spLocks noChangeArrowheads="1"/>
            </p:cNvSpPr>
            <p:nvPr/>
          </p:nvSpPr>
          <p:spPr bwMode="auto">
            <a:xfrm>
              <a:off x="6775009" y="7900989"/>
              <a:ext cx="111118" cy="104775"/>
            </a:xfrm>
            <a:custGeom>
              <a:avLst/>
              <a:gdLst>
                <a:gd name="T0" fmla="*/ 61 w 307"/>
                <a:gd name="T1" fmla="*/ 137 h 291"/>
                <a:gd name="T2" fmla="*/ 61 w 307"/>
                <a:gd name="T3" fmla="*/ 137 h 291"/>
                <a:gd name="T4" fmla="*/ 0 w 307"/>
                <a:gd name="T5" fmla="*/ 198 h 291"/>
                <a:gd name="T6" fmla="*/ 46 w 307"/>
                <a:gd name="T7" fmla="*/ 282 h 291"/>
                <a:gd name="T8" fmla="*/ 46 w 307"/>
                <a:gd name="T9" fmla="*/ 282 h 291"/>
                <a:gd name="T10" fmla="*/ 123 w 307"/>
                <a:gd name="T11" fmla="*/ 252 h 291"/>
                <a:gd name="T12" fmla="*/ 252 w 307"/>
                <a:gd name="T13" fmla="*/ 290 h 291"/>
                <a:gd name="T14" fmla="*/ 252 w 307"/>
                <a:gd name="T15" fmla="*/ 290 h 291"/>
                <a:gd name="T16" fmla="*/ 291 w 307"/>
                <a:gd name="T17" fmla="*/ 244 h 291"/>
                <a:gd name="T18" fmla="*/ 306 w 307"/>
                <a:gd name="T19" fmla="*/ 176 h 291"/>
                <a:gd name="T20" fmla="*/ 306 w 307"/>
                <a:gd name="T21" fmla="*/ 176 h 291"/>
                <a:gd name="T22" fmla="*/ 283 w 307"/>
                <a:gd name="T23" fmla="*/ 122 h 291"/>
                <a:gd name="T24" fmla="*/ 260 w 307"/>
                <a:gd name="T25" fmla="*/ 92 h 291"/>
                <a:gd name="T26" fmla="*/ 237 w 307"/>
                <a:gd name="T27" fmla="*/ 15 h 291"/>
                <a:gd name="T28" fmla="*/ 176 w 307"/>
                <a:gd name="T29" fmla="*/ 23 h 291"/>
                <a:gd name="T30" fmla="*/ 161 w 307"/>
                <a:gd name="T31" fmla="*/ 61 h 291"/>
                <a:gd name="T32" fmla="*/ 107 w 307"/>
                <a:gd name="T33" fmla="*/ 76 h 291"/>
                <a:gd name="T34" fmla="*/ 61 w 307"/>
                <a:gd name="T35" fmla="*/ 137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7" h="291">
                  <a:moveTo>
                    <a:pt x="61" y="137"/>
                  </a:moveTo>
                  <a:lnTo>
                    <a:pt x="61" y="137"/>
                  </a:lnTo>
                  <a:cubicBezTo>
                    <a:pt x="39" y="153"/>
                    <a:pt x="8" y="168"/>
                    <a:pt x="0" y="198"/>
                  </a:cubicBezTo>
                  <a:cubicBezTo>
                    <a:pt x="0" y="229"/>
                    <a:pt x="31" y="252"/>
                    <a:pt x="46" y="282"/>
                  </a:cubicBezTo>
                  <a:lnTo>
                    <a:pt x="46" y="282"/>
                  </a:lnTo>
                  <a:cubicBezTo>
                    <a:pt x="69" y="275"/>
                    <a:pt x="92" y="252"/>
                    <a:pt x="123" y="252"/>
                  </a:cubicBezTo>
                  <a:cubicBezTo>
                    <a:pt x="161" y="259"/>
                    <a:pt x="207" y="282"/>
                    <a:pt x="252" y="290"/>
                  </a:cubicBezTo>
                  <a:lnTo>
                    <a:pt x="252" y="290"/>
                  </a:lnTo>
                  <a:cubicBezTo>
                    <a:pt x="260" y="275"/>
                    <a:pt x="283" y="259"/>
                    <a:pt x="291" y="244"/>
                  </a:cubicBezTo>
                  <a:cubicBezTo>
                    <a:pt x="298" y="221"/>
                    <a:pt x="298" y="198"/>
                    <a:pt x="306" y="176"/>
                  </a:cubicBezTo>
                  <a:lnTo>
                    <a:pt x="306" y="176"/>
                  </a:lnTo>
                  <a:cubicBezTo>
                    <a:pt x="298" y="160"/>
                    <a:pt x="291" y="137"/>
                    <a:pt x="283" y="122"/>
                  </a:cubicBezTo>
                  <a:cubicBezTo>
                    <a:pt x="275" y="107"/>
                    <a:pt x="268" y="99"/>
                    <a:pt x="260" y="92"/>
                  </a:cubicBezTo>
                  <a:cubicBezTo>
                    <a:pt x="245" y="61"/>
                    <a:pt x="260" y="30"/>
                    <a:pt x="237" y="15"/>
                  </a:cubicBezTo>
                  <a:cubicBezTo>
                    <a:pt x="222" y="0"/>
                    <a:pt x="191" y="7"/>
                    <a:pt x="176" y="23"/>
                  </a:cubicBezTo>
                  <a:cubicBezTo>
                    <a:pt x="161" y="30"/>
                    <a:pt x="176" y="53"/>
                    <a:pt x="161" y="61"/>
                  </a:cubicBezTo>
                  <a:cubicBezTo>
                    <a:pt x="146" y="76"/>
                    <a:pt x="123" y="61"/>
                    <a:pt x="107" y="76"/>
                  </a:cubicBezTo>
                  <a:cubicBezTo>
                    <a:pt x="92" y="92"/>
                    <a:pt x="77" y="115"/>
                    <a:pt x="61" y="137"/>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377" name="Freeform 29"/>
            <p:cNvSpPr>
              <a:spLocks noChangeArrowheads="1"/>
            </p:cNvSpPr>
            <p:nvPr/>
          </p:nvSpPr>
          <p:spPr bwMode="auto">
            <a:xfrm>
              <a:off x="6455943" y="8104188"/>
              <a:ext cx="503204" cy="449262"/>
            </a:xfrm>
            <a:custGeom>
              <a:avLst/>
              <a:gdLst>
                <a:gd name="T0" fmla="*/ 764 w 1399"/>
                <a:gd name="T1" fmla="*/ 54 h 1246"/>
                <a:gd name="T2" fmla="*/ 848 w 1399"/>
                <a:gd name="T3" fmla="*/ 15 h 1246"/>
                <a:gd name="T4" fmla="*/ 932 w 1399"/>
                <a:gd name="T5" fmla="*/ 15 h 1246"/>
                <a:gd name="T6" fmla="*/ 986 w 1399"/>
                <a:gd name="T7" fmla="*/ 31 h 1246"/>
                <a:gd name="T8" fmla="*/ 978 w 1399"/>
                <a:gd name="T9" fmla="*/ 107 h 1246"/>
                <a:gd name="T10" fmla="*/ 1093 w 1399"/>
                <a:gd name="T11" fmla="*/ 145 h 1246"/>
                <a:gd name="T12" fmla="*/ 1222 w 1399"/>
                <a:gd name="T13" fmla="*/ 92 h 1246"/>
                <a:gd name="T14" fmla="*/ 1253 w 1399"/>
                <a:gd name="T15" fmla="*/ 115 h 1246"/>
                <a:gd name="T16" fmla="*/ 1222 w 1399"/>
                <a:gd name="T17" fmla="*/ 199 h 1246"/>
                <a:gd name="T18" fmla="*/ 1230 w 1399"/>
                <a:gd name="T19" fmla="*/ 321 h 1246"/>
                <a:gd name="T20" fmla="*/ 1116 w 1399"/>
                <a:gd name="T21" fmla="*/ 436 h 1246"/>
                <a:gd name="T22" fmla="*/ 1123 w 1399"/>
                <a:gd name="T23" fmla="*/ 642 h 1246"/>
                <a:gd name="T24" fmla="*/ 1154 w 1399"/>
                <a:gd name="T25" fmla="*/ 756 h 1246"/>
                <a:gd name="T26" fmla="*/ 1207 w 1399"/>
                <a:gd name="T27" fmla="*/ 749 h 1246"/>
                <a:gd name="T28" fmla="*/ 1291 w 1399"/>
                <a:gd name="T29" fmla="*/ 756 h 1246"/>
                <a:gd name="T30" fmla="*/ 1345 w 1399"/>
                <a:gd name="T31" fmla="*/ 817 h 1246"/>
                <a:gd name="T32" fmla="*/ 1398 w 1399"/>
                <a:gd name="T33" fmla="*/ 848 h 1246"/>
                <a:gd name="T34" fmla="*/ 1314 w 1399"/>
                <a:gd name="T35" fmla="*/ 1054 h 1246"/>
                <a:gd name="T36" fmla="*/ 1161 w 1399"/>
                <a:gd name="T37" fmla="*/ 1039 h 1246"/>
                <a:gd name="T38" fmla="*/ 955 w 1399"/>
                <a:gd name="T39" fmla="*/ 1123 h 1246"/>
                <a:gd name="T40" fmla="*/ 841 w 1399"/>
                <a:gd name="T41" fmla="*/ 1039 h 1246"/>
                <a:gd name="T42" fmla="*/ 726 w 1399"/>
                <a:gd name="T43" fmla="*/ 1092 h 1246"/>
                <a:gd name="T44" fmla="*/ 688 w 1399"/>
                <a:gd name="T45" fmla="*/ 1169 h 1246"/>
                <a:gd name="T46" fmla="*/ 543 w 1399"/>
                <a:gd name="T47" fmla="*/ 1230 h 1246"/>
                <a:gd name="T48" fmla="*/ 505 w 1399"/>
                <a:gd name="T49" fmla="*/ 1108 h 1246"/>
                <a:gd name="T50" fmla="*/ 367 w 1399"/>
                <a:gd name="T51" fmla="*/ 772 h 1246"/>
                <a:gd name="T52" fmla="*/ 306 w 1399"/>
                <a:gd name="T53" fmla="*/ 542 h 1246"/>
                <a:gd name="T54" fmla="*/ 260 w 1399"/>
                <a:gd name="T55" fmla="*/ 428 h 1246"/>
                <a:gd name="T56" fmla="*/ 46 w 1399"/>
                <a:gd name="T57" fmla="*/ 542 h 1246"/>
                <a:gd name="T58" fmla="*/ 8 w 1399"/>
                <a:gd name="T59" fmla="*/ 390 h 1246"/>
                <a:gd name="T60" fmla="*/ 46 w 1399"/>
                <a:gd name="T61" fmla="*/ 374 h 1246"/>
                <a:gd name="T62" fmla="*/ 184 w 1399"/>
                <a:gd name="T63" fmla="*/ 290 h 1246"/>
                <a:gd name="T64" fmla="*/ 291 w 1399"/>
                <a:gd name="T65" fmla="*/ 222 h 1246"/>
                <a:gd name="T66" fmla="*/ 390 w 1399"/>
                <a:gd name="T67" fmla="*/ 183 h 1246"/>
                <a:gd name="T68" fmla="*/ 474 w 1399"/>
                <a:gd name="T69" fmla="*/ 31 h 1246"/>
                <a:gd name="T70" fmla="*/ 566 w 1399"/>
                <a:gd name="T71" fmla="*/ 0 h 1246"/>
                <a:gd name="T72" fmla="*/ 764 w 1399"/>
                <a:gd name="T73" fmla="*/ 54 h 1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99" h="1246">
                  <a:moveTo>
                    <a:pt x="764" y="54"/>
                  </a:moveTo>
                  <a:lnTo>
                    <a:pt x="764" y="54"/>
                  </a:lnTo>
                  <a:cubicBezTo>
                    <a:pt x="780" y="54"/>
                    <a:pt x="795" y="54"/>
                    <a:pt x="810" y="54"/>
                  </a:cubicBezTo>
                  <a:cubicBezTo>
                    <a:pt x="825" y="46"/>
                    <a:pt x="833" y="15"/>
                    <a:pt x="848" y="15"/>
                  </a:cubicBezTo>
                  <a:cubicBezTo>
                    <a:pt x="863" y="8"/>
                    <a:pt x="879" y="38"/>
                    <a:pt x="894" y="38"/>
                  </a:cubicBezTo>
                  <a:cubicBezTo>
                    <a:pt x="909" y="38"/>
                    <a:pt x="917" y="15"/>
                    <a:pt x="932" y="15"/>
                  </a:cubicBezTo>
                  <a:cubicBezTo>
                    <a:pt x="955" y="15"/>
                    <a:pt x="970" y="31"/>
                    <a:pt x="986" y="31"/>
                  </a:cubicBezTo>
                  <a:lnTo>
                    <a:pt x="986" y="31"/>
                  </a:lnTo>
                  <a:cubicBezTo>
                    <a:pt x="1001" y="46"/>
                    <a:pt x="1016" y="61"/>
                    <a:pt x="1024" y="77"/>
                  </a:cubicBezTo>
                  <a:lnTo>
                    <a:pt x="978" y="107"/>
                  </a:lnTo>
                  <a:cubicBezTo>
                    <a:pt x="978" y="115"/>
                    <a:pt x="1024" y="161"/>
                    <a:pt x="1024" y="161"/>
                  </a:cubicBezTo>
                  <a:cubicBezTo>
                    <a:pt x="1047" y="153"/>
                    <a:pt x="1070" y="161"/>
                    <a:pt x="1093" y="145"/>
                  </a:cubicBezTo>
                  <a:cubicBezTo>
                    <a:pt x="1116" y="138"/>
                    <a:pt x="1131" y="107"/>
                    <a:pt x="1161" y="99"/>
                  </a:cubicBezTo>
                  <a:cubicBezTo>
                    <a:pt x="1177" y="92"/>
                    <a:pt x="1199" y="99"/>
                    <a:pt x="1222" y="92"/>
                  </a:cubicBezTo>
                  <a:lnTo>
                    <a:pt x="1222" y="92"/>
                  </a:lnTo>
                  <a:cubicBezTo>
                    <a:pt x="1230" y="99"/>
                    <a:pt x="1253" y="107"/>
                    <a:pt x="1253" y="115"/>
                  </a:cubicBezTo>
                  <a:cubicBezTo>
                    <a:pt x="1253" y="145"/>
                    <a:pt x="1230" y="168"/>
                    <a:pt x="1222" y="199"/>
                  </a:cubicBezTo>
                  <a:lnTo>
                    <a:pt x="1222" y="199"/>
                  </a:lnTo>
                  <a:cubicBezTo>
                    <a:pt x="1207" y="206"/>
                    <a:pt x="1192" y="214"/>
                    <a:pt x="1192" y="229"/>
                  </a:cubicBezTo>
                  <a:cubicBezTo>
                    <a:pt x="1199" y="260"/>
                    <a:pt x="1238" y="283"/>
                    <a:pt x="1230" y="321"/>
                  </a:cubicBezTo>
                  <a:cubicBezTo>
                    <a:pt x="1222" y="359"/>
                    <a:pt x="1192" y="397"/>
                    <a:pt x="1169" y="428"/>
                  </a:cubicBezTo>
                  <a:cubicBezTo>
                    <a:pt x="1154" y="443"/>
                    <a:pt x="1123" y="420"/>
                    <a:pt x="1116" y="436"/>
                  </a:cubicBezTo>
                  <a:cubicBezTo>
                    <a:pt x="1116" y="489"/>
                    <a:pt x="1146" y="527"/>
                    <a:pt x="1154" y="581"/>
                  </a:cubicBezTo>
                  <a:cubicBezTo>
                    <a:pt x="1154" y="603"/>
                    <a:pt x="1131" y="619"/>
                    <a:pt x="1123" y="642"/>
                  </a:cubicBezTo>
                  <a:cubicBezTo>
                    <a:pt x="1116" y="665"/>
                    <a:pt x="1108" y="688"/>
                    <a:pt x="1116" y="703"/>
                  </a:cubicBezTo>
                  <a:cubicBezTo>
                    <a:pt x="1123" y="726"/>
                    <a:pt x="1138" y="741"/>
                    <a:pt x="1154" y="756"/>
                  </a:cubicBezTo>
                  <a:cubicBezTo>
                    <a:pt x="1169" y="772"/>
                    <a:pt x="1177" y="794"/>
                    <a:pt x="1192" y="787"/>
                  </a:cubicBezTo>
                  <a:cubicBezTo>
                    <a:pt x="1207" y="787"/>
                    <a:pt x="1192" y="749"/>
                    <a:pt x="1207" y="749"/>
                  </a:cubicBezTo>
                  <a:cubicBezTo>
                    <a:pt x="1222" y="741"/>
                    <a:pt x="1230" y="772"/>
                    <a:pt x="1253" y="779"/>
                  </a:cubicBezTo>
                  <a:cubicBezTo>
                    <a:pt x="1261" y="779"/>
                    <a:pt x="1276" y="756"/>
                    <a:pt x="1291" y="756"/>
                  </a:cubicBezTo>
                  <a:cubicBezTo>
                    <a:pt x="1314" y="764"/>
                    <a:pt x="1330" y="787"/>
                    <a:pt x="1345" y="802"/>
                  </a:cubicBezTo>
                  <a:cubicBezTo>
                    <a:pt x="1352" y="810"/>
                    <a:pt x="1345" y="817"/>
                    <a:pt x="1345" y="817"/>
                  </a:cubicBezTo>
                  <a:cubicBezTo>
                    <a:pt x="1360" y="833"/>
                    <a:pt x="1383" y="833"/>
                    <a:pt x="1398" y="848"/>
                  </a:cubicBezTo>
                  <a:lnTo>
                    <a:pt x="1398" y="848"/>
                  </a:lnTo>
                  <a:cubicBezTo>
                    <a:pt x="1360" y="886"/>
                    <a:pt x="1299" y="909"/>
                    <a:pt x="1276" y="963"/>
                  </a:cubicBezTo>
                  <a:cubicBezTo>
                    <a:pt x="1261" y="993"/>
                    <a:pt x="1299" y="1024"/>
                    <a:pt x="1314" y="1054"/>
                  </a:cubicBezTo>
                  <a:cubicBezTo>
                    <a:pt x="1314" y="1054"/>
                    <a:pt x="1284" y="1115"/>
                    <a:pt x="1284" y="1123"/>
                  </a:cubicBezTo>
                  <a:cubicBezTo>
                    <a:pt x="1284" y="1130"/>
                    <a:pt x="1161" y="1039"/>
                    <a:pt x="1161" y="1039"/>
                  </a:cubicBezTo>
                  <a:cubicBezTo>
                    <a:pt x="1138" y="1047"/>
                    <a:pt x="1108" y="1047"/>
                    <a:pt x="1085" y="1054"/>
                  </a:cubicBezTo>
                  <a:cubicBezTo>
                    <a:pt x="1039" y="1077"/>
                    <a:pt x="1001" y="1108"/>
                    <a:pt x="955" y="1123"/>
                  </a:cubicBezTo>
                  <a:cubicBezTo>
                    <a:pt x="917" y="1138"/>
                    <a:pt x="863" y="1169"/>
                    <a:pt x="825" y="1138"/>
                  </a:cubicBezTo>
                  <a:cubicBezTo>
                    <a:pt x="802" y="1115"/>
                    <a:pt x="856" y="1069"/>
                    <a:pt x="841" y="1039"/>
                  </a:cubicBezTo>
                  <a:cubicBezTo>
                    <a:pt x="833" y="1016"/>
                    <a:pt x="787" y="1024"/>
                    <a:pt x="772" y="1031"/>
                  </a:cubicBezTo>
                  <a:cubicBezTo>
                    <a:pt x="749" y="1039"/>
                    <a:pt x="726" y="1069"/>
                    <a:pt x="726" y="1092"/>
                  </a:cubicBezTo>
                  <a:cubicBezTo>
                    <a:pt x="734" y="1115"/>
                    <a:pt x="787" y="1138"/>
                    <a:pt x="772" y="1161"/>
                  </a:cubicBezTo>
                  <a:cubicBezTo>
                    <a:pt x="764" y="1192"/>
                    <a:pt x="718" y="1161"/>
                    <a:pt x="688" y="1169"/>
                  </a:cubicBezTo>
                  <a:cubicBezTo>
                    <a:pt x="688" y="1169"/>
                    <a:pt x="634" y="1230"/>
                    <a:pt x="634" y="1238"/>
                  </a:cubicBezTo>
                  <a:cubicBezTo>
                    <a:pt x="627" y="1245"/>
                    <a:pt x="543" y="1230"/>
                    <a:pt x="543" y="1230"/>
                  </a:cubicBezTo>
                  <a:cubicBezTo>
                    <a:pt x="527" y="1184"/>
                    <a:pt x="512" y="1146"/>
                    <a:pt x="505" y="1108"/>
                  </a:cubicBezTo>
                  <a:lnTo>
                    <a:pt x="505" y="1108"/>
                  </a:lnTo>
                  <a:cubicBezTo>
                    <a:pt x="497" y="993"/>
                    <a:pt x="520" y="878"/>
                    <a:pt x="482" y="779"/>
                  </a:cubicBezTo>
                  <a:cubicBezTo>
                    <a:pt x="466" y="741"/>
                    <a:pt x="382" y="802"/>
                    <a:pt x="367" y="772"/>
                  </a:cubicBezTo>
                  <a:cubicBezTo>
                    <a:pt x="336" y="711"/>
                    <a:pt x="382" y="649"/>
                    <a:pt x="398" y="588"/>
                  </a:cubicBezTo>
                  <a:cubicBezTo>
                    <a:pt x="398" y="588"/>
                    <a:pt x="298" y="558"/>
                    <a:pt x="306" y="542"/>
                  </a:cubicBezTo>
                  <a:cubicBezTo>
                    <a:pt x="306" y="535"/>
                    <a:pt x="336" y="458"/>
                    <a:pt x="336" y="458"/>
                  </a:cubicBezTo>
                  <a:cubicBezTo>
                    <a:pt x="313" y="443"/>
                    <a:pt x="283" y="413"/>
                    <a:pt x="260" y="428"/>
                  </a:cubicBezTo>
                  <a:cubicBezTo>
                    <a:pt x="237" y="436"/>
                    <a:pt x="275" y="489"/>
                    <a:pt x="252" y="497"/>
                  </a:cubicBezTo>
                  <a:cubicBezTo>
                    <a:pt x="191" y="535"/>
                    <a:pt x="115" y="565"/>
                    <a:pt x="46" y="542"/>
                  </a:cubicBezTo>
                  <a:cubicBezTo>
                    <a:pt x="8" y="527"/>
                    <a:pt x="100" y="481"/>
                    <a:pt x="92" y="443"/>
                  </a:cubicBezTo>
                  <a:cubicBezTo>
                    <a:pt x="84" y="413"/>
                    <a:pt x="23" y="413"/>
                    <a:pt x="8" y="390"/>
                  </a:cubicBezTo>
                  <a:cubicBezTo>
                    <a:pt x="0" y="374"/>
                    <a:pt x="31" y="382"/>
                    <a:pt x="46" y="374"/>
                  </a:cubicBezTo>
                  <a:lnTo>
                    <a:pt x="46" y="374"/>
                  </a:lnTo>
                  <a:cubicBezTo>
                    <a:pt x="77" y="374"/>
                    <a:pt x="115" y="374"/>
                    <a:pt x="146" y="359"/>
                  </a:cubicBezTo>
                  <a:cubicBezTo>
                    <a:pt x="169" y="344"/>
                    <a:pt x="161" y="298"/>
                    <a:pt x="184" y="290"/>
                  </a:cubicBezTo>
                  <a:cubicBezTo>
                    <a:pt x="207" y="283"/>
                    <a:pt x="230" y="306"/>
                    <a:pt x="252" y="306"/>
                  </a:cubicBezTo>
                  <a:cubicBezTo>
                    <a:pt x="252" y="306"/>
                    <a:pt x="283" y="222"/>
                    <a:pt x="291" y="222"/>
                  </a:cubicBezTo>
                  <a:cubicBezTo>
                    <a:pt x="306" y="222"/>
                    <a:pt x="375" y="214"/>
                    <a:pt x="375" y="214"/>
                  </a:cubicBezTo>
                  <a:cubicBezTo>
                    <a:pt x="375" y="214"/>
                    <a:pt x="382" y="183"/>
                    <a:pt x="390" y="183"/>
                  </a:cubicBezTo>
                  <a:cubicBezTo>
                    <a:pt x="398" y="183"/>
                    <a:pt x="489" y="161"/>
                    <a:pt x="489" y="161"/>
                  </a:cubicBezTo>
                  <a:cubicBezTo>
                    <a:pt x="482" y="115"/>
                    <a:pt x="451" y="69"/>
                    <a:pt x="474" y="31"/>
                  </a:cubicBezTo>
                  <a:cubicBezTo>
                    <a:pt x="482" y="0"/>
                    <a:pt x="535" y="15"/>
                    <a:pt x="566" y="0"/>
                  </a:cubicBezTo>
                  <a:lnTo>
                    <a:pt x="566" y="0"/>
                  </a:lnTo>
                  <a:cubicBezTo>
                    <a:pt x="619" y="23"/>
                    <a:pt x="673" y="46"/>
                    <a:pt x="726" y="61"/>
                  </a:cubicBezTo>
                  <a:cubicBezTo>
                    <a:pt x="741" y="69"/>
                    <a:pt x="749" y="54"/>
                    <a:pt x="764" y="54"/>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378" name="Freeform 30"/>
            <p:cNvSpPr>
              <a:spLocks noChangeArrowheads="1"/>
            </p:cNvSpPr>
            <p:nvPr/>
          </p:nvSpPr>
          <p:spPr bwMode="auto">
            <a:xfrm>
              <a:off x="6806756" y="7950201"/>
              <a:ext cx="160328" cy="212725"/>
            </a:xfrm>
            <a:custGeom>
              <a:avLst/>
              <a:gdLst>
                <a:gd name="T0" fmla="*/ 214 w 444"/>
                <a:gd name="T1" fmla="*/ 39 h 590"/>
                <a:gd name="T2" fmla="*/ 214 w 444"/>
                <a:gd name="T3" fmla="*/ 39 h 590"/>
                <a:gd name="T4" fmla="*/ 298 w 444"/>
                <a:gd name="T5" fmla="*/ 0 h 590"/>
                <a:gd name="T6" fmla="*/ 359 w 444"/>
                <a:gd name="T7" fmla="*/ 54 h 590"/>
                <a:gd name="T8" fmla="*/ 359 w 444"/>
                <a:gd name="T9" fmla="*/ 54 h 590"/>
                <a:gd name="T10" fmla="*/ 413 w 444"/>
                <a:gd name="T11" fmla="*/ 138 h 590"/>
                <a:gd name="T12" fmla="*/ 435 w 444"/>
                <a:gd name="T13" fmla="*/ 207 h 590"/>
                <a:gd name="T14" fmla="*/ 405 w 444"/>
                <a:gd name="T15" fmla="*/ 237 h 590"/>
                <a:gd name="T16" fmla="*/ 405 w 444"/>
                <a:gd name="T17" fmla="*/ 237 h 590"/>
                <a:gd name="T18" fmla="*/ 352 w 444"/>
                <a:gd name="T19" fmla="*/ 275 h 590"/>
                <a:gd name="T20" fmla="*/ 405 w 444"/>
                <a:gd name="T21" fmla="*/ 298 h 590"/>
                <a:gd name="T22" fmla="*/ 397 w 444"/>
                <a:gd name="T23" fmla="*/ 397 h 590"/>
                <a:gd name="T24" fmla="*/ 329 w 444"/>
                <a:gd name="T25" fmla="*/ 397 h 590"/>
                <a:gd name="T26" fmla="*/ 298 w 444"/>
                <a:gd name="T27" fmla="*/ 482 h 590"/>
                <a:gd name="T28" fmla="*/ 244 w 444"/>
                <a:gd name="T29" fmla="*/ 520 h 590"/>
                <a:gd name="T30" fmla="*/ 244 w 444"/>
                <a:gd name="T31" fmla="*/ 520 h 590"/>
                <a:gd name="T32" fmla="*/ 183 w 444"/>
                <a:gd name="T33" fmla="*/ 527 h 590"/>
                <a:gd name="T34" fmla="*/ 115 w 444"/>
                <a:gd name="T35" fmla="*/ 573 h 590"/>
                <a:gd name="T36" fmla="*/ 46 w 444"/>
                <a:gd name="T37" fmla="*/ 589 h 590"/>
                <a:gd name="T38" fmla="*/ 0 w 444"/>
                <a:gd name="T39" fmla="*/ 535 h 590"/>
                <a:gd name="T40" fmla="*/ 46 w 444"/>
                <a:gd name="T41" fmla="*/ 505 h 590"/>
                <a:gd name="T42" fmla="*/ 8 w 444"/>
                <a:gd name="T43" fmla="*/ 459 h 590"/>
                <a:gd name="T44" fmla="*/ 8 w 444"/>
                <a:gd name="T45" fmla="*/ 459 h 590"/>
                <a:gd name="T46" fmla="*/ 23 w 444"/>
                <a:gd name="T47" fmla="*/ 382 h 590"/>
                <a:gd name="T48" fmla="*/ 23 w 444"/>
                <a:gd name="T49" fmla="*/ 382 h 590"/>
                <a:gd name="T50" fmla="*/ 99 w 444"/>
                <a:gd name="T51" fmla="*/ 336 h 590"/>
                <a:gd name="T52" fmla="*/ 115 w 444"/>
                <a:gd name="T53" fmla="*/ 298 h 590"/>
                <a:gd name="T54" fmla="*/ 84 w 444"/>
                <a:gd name="T55" fmla="*/ 260 h 590"/>
                <a:gd name="T56" fmla="*/ 160 w 444"/>
                <a:gd name="T57" fmla="*/ 153 h 590"/>
                <a:gd name="T58" fmla="*/ 160 w 444"/>
                <a:gd name="T59" fmla="*/ 153 h 590"/>
                <a:gd name="T60" fmla="*/ 199 w 444"/>
                <a:gd name="T61" fmla="*/ 107 h 590"/>
                <a:gd name="T62" fmla="*/ 214 w 444"/>
                <a:gd name="T63" fmla="*/ 39 h 5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44" h="590">
                  <a:moveTo>
                    <a:pt x="214" y="39"/>
                  </a:moveTo>
                  <a:lnTo>
                    <a:pt x="214" y="39"/>
                  </a:lnTo>
                  <a:cubicBezTo>
                    <a:pt x="237" y="23"/>
                    <a:pt x="267" y="0"/>
                    <a:pt x="298" y="0"/>
                  </a:cubicBezTo>
                  <a:cubicBezTo>
                    <a:pt x="321" y="0"/>
                    <a:pt x="336" y="39"/>
                    <a:pt x="359" y="54"/>
                  </a:cubicBezTo>
                  <a:lnTo>
                    <a:pt x="359" y="54"/>
                  </a:lnTo>
                  <a:cubicBezTo>
                    <a:pt x="374" y="84"/>
                    <a:pt x="397" y="107"/>
                    <a:pt x="413" y="138"/>
                  </a:cubicBezTo>
                  <a:cubicBezTo>
                    <a:pt x="420" y="161"/>
                    <a:pt x="443" y="184"/>
                    <a:pt x="435" y="207"/>
                  </a:cubicBezTo>
                  <a:cubicBezTo>
                    <a:pt x="435" y="222"/>
                    <a:pt x="413" y="222"/>
                    <a:pt x="405" y="237"/>
                  </a:cubicBezTo>
                  <a:lnTo>
                    <a:pt x="405" y="237"/>
                  </a:lnTo>
                  <a:cubicBezTo>
                    <a:pt x="382" y="245"/>
                    <a:pt x="352" y="253"/>
                    <a:pt x="352" y="275"/>
                  </a:cubicBezTo>
                  <a:cubicBezTo>
                    <a:pt x="352" y="298"/>
                    <a:pt x="397" y="283"/>
                    <a:pt x="405" y="298"/>
                  </a:cubicBezTo>
                  <a:cubicBezTo>
                    <a:pt x="413" y="329"/>
                    <a:pt x="420" y="367"/>
                    <a:pt x="397" y="397"/>
                  </a:cubicBezTo>
                  <a:cubicBezTo>
                    <a:pt x="382" y="413"/>
                    <a:pt x="352" y="382"/>
                    <a:pt x="329" y="397"/>
                  </a:cubicBezTo>
                  <a:cubicBezTo>
                    <a:pt x="306" y="413"/>
                    <a:pt x="321" y="451"/>
                    <a:pt x="298" y="482"/>
                  </a:cubicBezTo>
                  <a:cubicBezTo>
                    <a:pt x="290" y="497"/>
                    <a:pt x="260" y="505"/>
                    <a:pt x="244" y="520"/>
                  </a:cubicBezTo>
                  <a:lnTo>
                    <a:pt x="244" y="520"/>
                  </a:lnTo>
                  <a:cubicBezTo>
                    <a:pt x="221" y="527"/>
                    <a:pt x="199" y="520"/>
                    <a:pt x="183" y="527"/>
                  </a:cubicBezTo>
                  <a:cubicBezTo>
                    <a:pt x="153" y="535"/>
                    <a:pt x="138" y="566"/>
                    <a:pt x="115" y="573"/>
                  </a:cubicBezTo>
                  <a:cubicBezTo>
                    <a:pt x="92" y="589"/>
                    <a:pt x="69" y="581"/>
                    <a:pt x="46" y="589"/>
                  </a:cubicBezTo>
                  <a:cubicBezTo>
                    <a:pt x="46" y="589"/>
                    <a:pt x="0" y="543"/>
                    <a:pt x="0" y="535"/>
                  </a:cubicBezTo>
                  <a:lnTo>
                    <a:pt x="46" y="505"/>
                  </a:lnTo>
                  <a:cubicBezTo>
                    <a:pt x="38" y="489"/>
                    <a:pt x="23" y="474"/>
                    <a:pt x="8" y="459"/>
                  </a:cubicBezTo>
                  <a:lnTo>
                    <a:pt x="8" y="459"/>
                  </a:lnTo>
                  <a:cubicBezTo>
                    <a:pt x="23" y="382"/>
                    <a:pt x="23" y="382"/>
                    <a:pt x="23" y="382"/>
                  </a:cubicBezTo>
                  <a:lnTo>
                    <a:pt x="23" y="382"/>
                  </a:lnTo>
                  <a:cubicBezTo>
                    <a:pt x="46" y="367"/>
                    <a:pt x="77" y="352"/>
                    <a:pt x="99" y="336"/>
                  </a:cubicBezTo>
                  <a:cubicBezTo>
                    <a:pt x="107" y="329"/>
                    <a:pt x="122" y="314"/>
                    <a:pt x="115" y="298"/>
                  </a:cubicBezTo>
                  <a:cubicBezTo>
                    <a:pt x="115" y="283"/>
                    <a:pt x="84" y="275"/>
                    <a:pt x="84" y="260"/>
                  </a:cubicBezTo>
                  <a:cubicBezTo>
                    <a:pt x="99" y="222"/>
                    <a:pt x="130" y="191"/>
                    <a:pt x="160" y="153"/>
                  </a:cubicBezTo>
                  <a:lnTo>
                    <a:pt x="160" y="153"/>
                  </a:lnTo>
                  <a:cubicBezTo>
                    <a:pt x="168" y="138"/>
                    <a:pt x="191" y="122"/>
                    <a:pt x="199" y="107"/>
                  </a:cubicBezTo>
                  <a:cubicBezTo>
                    <a:pt x="206" y="84"/>
                    <a:pt x="206" y="61"/>
                    <a:pt x="214" y="39"/>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379" name="Freeform 31"/>
            <p:cNvSpPr>
              <a:spLocks noChangeArrowheads="1"/>
            </p:cNvSpPr>
            <p:nvPr/>
          </p:nvSpPr>
          <p:spPr bwMode="auto">
            <a:xfrm>
              <a:off x="6895651" y="8035925"/>
              <a:ext cx="149215" cy="153988"/>
            </a:xfrm>
            <a:custGeom>
              <a:avLst/>
              <a:gdLst>
                <a:gd name="T0" fmla="*/ 161 w 414"/>
                <a:gd name="T1" fmla="*/ 0 h 429"/>
                <a:gd name="T2" fmla="*/ 161 w 414"/>
                <a:gd name="T3" fmla="*/ 0 h 429"/>
                <a:gd name="T4" fmla="*/ 237 w 414"/>
                <a:gd name="T5" fmla="*/ 69 h 429"/>
                <a:gd name="T6" fmla="*/ 245 w 414"/>
                <a:gd name="T7" fmla="*/ 138 h 429"/>
                <a:gd name="T8" fmla="*/ 291 w 414"/>
                <a:gd name="T9" fmla="*/ 199 h 429"/>
                <a:gd name="T10" fmla="*/ 367 w 414"/>
                <a:gd name="T11" fmla="*/ 122 h 429"/>
                <a:gd name="T12" fmla="*/ 413 w 414"/>
                <a:gd name="T13" fmla="*/ 145 h 429"/>
                <a:gd name="T14" fmla="*/ 413 w 414"/>
                <a:gd name="T15" fmla="*/ 145 h 429"/>
                <a:gd name="T16" fmla="*/ 413 w 414"/>
                <a:gd name="T17" fmla="*/ 321 h 429"/>
                <a:gd name="T18" fmla="*/ 413 w 414"/>
                <a:gd name="T19" fmla="*/ 321 h 429"/>
                <a:gd name="T20" fmla="*/ 375 w 414"/>
                <a:gd name="T21" fmla="*/ 382 h 429"/>
                <a:gd name="T22" fmla="*/ 306 w 414"/>
                <a:gd name="T23" fmla="*/ 390 h 429"/>
                <a:gd name="T24" fmla="*/ 283 w 414"/>
                <a:gd name="T25" fmla="*/ 420 h 429"/>
                <a:gd name="T26" fmla="*/ 230 w 414"/>
                <a:gd name="T27" fmla="*/ 374 h 429"/>
                <a:gd name="T28" fmla="*/ 176 w 414"/>
                <a:gd name="T29" fmla="*/ 397 h 429"/>
                <a:gd name="T30" fmla="*/ 146 w 414"/>
                <a:gd name="T31" fmla="*/ 428 h 429"/>
                <a:gd name="T32" fmla="*/ 92 w 414"/>
                <a:gd name="T33" fmla="*/ 390 h 429"/>
                <a:gd name="T34" fmla="*/ 0 w 414"/>
                <a:gd name="T35" fmla="*/ 390 h 429"/>
                <a:gd name="T36" fmla="*/ 0 w 414"/>
                <a:gd name="T37" fmla="*/ 390 h 429"/>
                <a:gd name="T38" fmla="*/ 31 w 414"/>
                <a:gd name="T39" fmla="*/ 306 h 429"/>
                <a:gd name="T40" fmla="*/ 0 w 414"/>
                <a:gd name="T41" fmla="*/ 283 h 429"/>
                <a:gd name="T42" fmla="*/ 0 w 414"/>
                <a:gd name="T43" fmla="*/ 283 h 429"/>
                <a:gd name="T44" fmla="*/ 54 w 414"/>
                <a:gd name="T45" fmla="*/ 245 h 429"/>
                <a:gd name="T46" fmla="*/ 85 w 414"/>
                <a:gd name="T47" fmla="*/ 160 h 429"/>
                <a:gd name="T48" fmla="*/ 153 w 414"/>
                <a:gd name="T49" fmla="*/ 160 h 429"/>
                <a:gd name="T50" fmla="*/ 161 w 414"/>
                <a:gd name="T51" fmla="*/ 61 h 429"/>
                <a:gd name="T52" fmla="*/ 108 w 414"/>
                <a:gd name="T53" fmla="*/ 38 h 429"/>
                <a:gd name="T54" fmla="*/ 161 w 414"/>
                <a:gd name="T55" fmla="*/ 0 h 4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14" h="429">
                  <a:moveTo>
                    <a:pt x="161" y="0"/>
                  </a:moveTo>
                  <a:lnTo>
                    <a:pt x="161" y="0"/>
                  </a:lnTo>
                  <a:cubicBezTo>
                    <a:pt x="184" y="23"/>
                    <a:pt x="222" y="38"/>
                    <a:pt x="237" y="69"/>
                  </a:cubicBezTo>
                  <a:cubicBezTo>
                    <a:pt x="252" y="84"/>
                    <a:pt x="237" y="115"/>
                    <a:pt x="245" y="138"/>
                  </a:cubicBezTo>
                  <a:cubicBezTo>
                    <a:pt x="260" y="160"/>
                    <a:pt x="268" y="206"/>
                    <a:pt x="291" y="199"/>
                  </a:cubicBezTo>
                  <a:cubicBezTo>
                    <a:pt x="329" y="199"/>
                    <a:pt x="337" y="138"/>
                    <a:pt x="367" y="122"/>
                  </a:cubicBezTo>
                  <a:cubicBezTo>
                    <a:pt x="382" y="115"/>
                    <a:pt x="398" y="138"/>
                    <a:pt x="413" y="145"/>
                  </a:cubicBezTo>
                  <a:lnTo>
                    <a:pt x="413" y="145"/>
                  </a:lnTo>
                  <a:cubicBezTo>
                    <a:pt x="413" y="321"/>
                    <a:pt x="413" y="321"/>
                    <a:pt x="413" y="321"/>
                  </a:cubicBezTo>
                  <a:lnTo>
                    <a:pt x="413" y="321"/>
                  </a:lnTo>
                  <a:cubicBezTo>
                    <a:pt x="398" y="344"/>
                    <a:pt x="390" y="367"/>
                    <a:pt x="375" y="382"/>
                  </a:cubicBezTo>
                  <a:cubicBezTo>
                    <a:pt x="352" y="397"/>
                    <a:pt x="329" y="382"/>
                    <a:pt x="306" y="390"/>
                  </a:cubicBezTo>
                  <a:cubicBezTo>
                    <a:pt x="298" y="397"/>
                    <a:pt x="291" y="420"/>
                    <a:pt x="283" y="420"/>
                  </a:cubicBezTo>
                  <a:cubicBezTo>
                    <a:pt x="260" y="413"/>
                    <a:pt x="252" y="374"/>
                    <a:pt x="230" y="374"/>
                  </a:cubicBezTo>
                  <a:cubicBezTo>
                    <a:pt x="207" y="367"/>
                    <a:pt x="191" y="390"/>
                    <a:pt x="176" y="397"/>
                  </a:cubicBezTo>
                  <a:cubicBezTo>
                    <a:pt x="161" y="405"/>
                    <a:pt x="161" y="428"/>
                    <a:pt x="146" y="428"/>
                  </a:cubicBezTo>
                  <a:cubicBezTo>
                    <a:pt x="123" y="428"/>
                    <a:pt x="115" y="397"/>
                    <a:pt x="92" y="390"/>
                  </a:cubicBezTo>
                  <a:cubicBezTo>
                    <a:pt x="62" y="382"/>
                    <a:pt x="31" y="390"/>
                    <a:pt x="0" y="390"/>
                  </a:cubicBezTo>
                  <a:lnTo>
                    <a:pt x="0" y="390"/>
                  </a:lnTo>
                  <a:cubicBezTo>
                    <a:pt x="8" y="359"/>
                    <a:pt x="31" y="336"/>
                    <a:pt x="31" y="306"/>
                  </a:cubicBezTo>
                  <a:cubicBezTo>
                    <a:pt x="31" y="298"/>
                    <a:pt x="8" y="290"/>
                    <a:pt x="0" y="283"/>
                  </a:cubicBezTo>
                  <a:lnTo>
                    <a:pt x="0" y="283"/>
                  </a:lnTo>
                  <a:cubicBezTo>
                    <a:pt x="16" y="268"/>
                    <a:pt x="46" y="260"/>
                    <a:pt x="54" y="245"/>
                  </a:cubicBezTo>
                  <a:cubicBezTo>
                    <a:pt x="77" y="214"/>
                    <a:pt x="62" y="176"/>
                    <a:pt x="85" y="160"/>
                  </a:cubicBezTo>
                  <a:cubicBezTo>
                    <a:pt x="108" y="145"/>
                    <a:pt x="138" y="176"/>
                    <a:pt x="153" y="160"/>
                  </a:cubicBezTo>
                  <a:cubicBezTo>
                    <a:pt x="176" y="130"/>
                    <a:pt x="169" y="92"/>
                    <a:pt x="161" y="61"/>
                  </a:cubicBezTo>
                  <a:cubicBezTo>
                    <a:pt x="153" y="46"/>
                    <a:pt x="108" y="61"/>
                    <a:pt x="108" y="38"/>
                  </a:cubicBezTo>
                  <a:cubicBezTo>
                    <a:pt x="108" y="16"/>
                    <a:pt x="138" y="8"/>
                    <a:pt x="161" y="0"/>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380" name="Freeform 32"/>
            <p:cNvSpPr>
              <a:spLocks noChangeArrowheads="1"/>
            </p:cNvSpPr>
            <p:nvPr/>
          </p:nvSpPr>
          <p:spPr bwMode="auto">
            <a:xfrm>
              <a:off x="7043279" y="8081963"/>
              <a:ext cx="100005" cy="88900"/>
            </a:xfrm>
            <a:custGeom>
              <a:avLst/>
              <a:gdLst>
                <a:gd name="T0" fmla="*/ 0 w 276"/>
                <a:gd name="T1" fmla="*/ 191 h 245"/>
                <a:gd name="T2" fmla="*/ 0 w 276"/>
                <a:gd name="T3" fmla="*/ 191 h 245"/>
                <a:gd name="T4" fmla="*/ 0 w 276"/>
                <a:gd name="T5" fmla="*/ 15 h 245"/>
                <a:gd name="T6" fmla="*/ 0 w 276"/>
                <a:gd name="T7" fmla="*/ 15 h 245"/>
                <a:gd name="T8" fmla="*/ 69 w 276"/>
                <a:gd name="T9" fmla="*/ 0 h 245"/>
                <a:gd name="T10" fmla="*/ 130 w 276"/>
                <a:gd name="T11" fmla="*/ 23 h 245"/>
                <a:gd name="T12" fmla="*/ 206 w 276"/>
                <a:gd name="T13" fmla="*/ 8 h 245"/>
                <a:gd name="T14" fmla="*/ 267 w 276"/>
                <a:gd name="T15" fmla="*/ 53 h 245"/>
                <a:gd name="T16" fmla="*/ 252 w 276"/>
                <a:gd name="T17" fmla="*/ 183 h 245"/>
                <a:gd name="T18" fmla="*/ 137 w 276"/>
                <a:gd name="T19" fmla="*/ 229 h 245"/>
                <a:gd name="T20" fmla="*/ 107 w 276"/>
                <a:gd name="T21" fmla="*/ 222 h 245"/>
                <a:gd name="T22" fmla="*/ 84 w 276"/>
                <a:gd name="T23" fmla="*/ 244 h 245"/>
                <a:gd name="T24" fmla="*/ 0 w 276"/>
                <a:gd name="T25" fmla="*/ 191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6" h="245">
                  <a:moveTo>
                    <a:pt x="0" y="191"/>
                  </a:moveTo>
                  <a:lnTo>
                    <a:pt x="0" y="191"/>
                  </a:lnTo>
                  <a:cubicBezTo>
                    <a:pt x="0" y="15"/>
                    <a:pt x="0" y="15"/>
                    <a:pt x="0" y="15"/>
                  </a:cubicBezTo>
                  <a:lnTo>
                    <a:pt x="0" y="15"/>
                  </a:lnTo>
                  <a:cubicBezTo>
                    <a:pt x="23" y="15"/>
                    <a:pt x="46" y="8"/>
                    <a:pt x="69" y="0"/>
                  </a:cubicBezTo>
                  <a:cubicBezTo>
                    <a:pt x="69" y="0"/>
                    <a:pt x="122" y="15"/>
                    <a:pt x="130" y="23"/>
                  </a:cubicBezTo>
                  <a:cubicBezTo>
                    <a:pt x="137" y="23"/>
                    <a:pt x="206" y="8"/>
                    <a:pt x="206" y="8"/>
                  </a:cubicBezTo>
                  <a:cubicBezTo>
                    <a:pt x="229" y="23"/>
                    <a:pt x="260" y="30"/>
                    <a:pt x="267" y="53"/>
                  </a:cubicBezTo>
                  <a:cubicBezTo>
                    <a:pt x="275" y="99"/>
                    <a:pt x="275" y="145"/>
                    <a:pt x="252" y="183"/>
                  </a:cubicBezTo>
                  <a:cubicBezTo>
                    <a:pt x="221" y="214"/>
                    <a:pt x="176" y="222"/>
                    <a:pt x="137" y="229"/>
                  </a:cubicBezTo>
                  <a:cubicBezTo>
                    <a:pt x="122" y="237"/>
                    <a:pt x="114" y="214"/>
                    <a:pt x="107" y="222"/>
                  </a:cubicBezTo>
                  <a:cubicBezTo>
                    <a:pt x="92" y="222"/>
                    <a:pt x="92" y="244"/>
                    <a:pt x="84" y="244"/>
                  </a:cubicBezTo>
                  <a:cubicBezTo>
                    <a:pt x="53" y="229"/>
                    <a:pt x="31" y="206"/>
                    <a:pt x="0" y="191"/>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381" name="Freeform 33"/>
            <p:cNvSpPr>
              <a:spLocks noChangeArrowheads="1"/>
            </p:cNvSpPr>
            <p:nvPr/>
          </p:nvSpPr>
          <p:spPr bwMode="auto">
            <a:xfrm>
              <a:off x="6854379" y="7877176"/>
              <a:ext cx="428597" cy="671513"/>
            </a:xfrm>
            <a:custGeom>
              <a:avLst/>
              <a:gdLst>
                <a:gd name="T0" fmla="*/ 275 w 1192"/>
                <a:gd name="T1" fmla="*/ 443 h 1865"/>
                <a:gd name="T2" fmla="*/ 283 w 1192"/>
                <a:gd name="T3" fmla="*/ 344 h 1865"/>
                <a:gd name="T4" fmla="*/ 229 w 1192"/>
                <a:gd name="T5" fmla="*/ 260 h 1865"/>
                <a:gd name="T6" fmla="*/ 382 w 1192"/>
                <a:gd name="T7" fmla="*/ 252 h 1865"/>
                <a:gd name="T8" fmla="*/ 451 w 1192"/>
                <a:gd name="T9" fmla="*/ 115 h 1865"/>
                <a:gd name="T10" fmla="*/ 519 w 1192"/>
                <a:gd name="T11" fmla="*/ 0 h 1865"/>
                <a:gd name="T12" fmla="*/ 588 w 1192"/>
                <a:gd name="T13" fmla="*/ 69 h 1865"/>
                <a:gd name="T14" fmla="*/ 558 w 1192"/>
                <a:gd name="T15" fmla="*/ 122 h 1865"/>
                <a:gd name="T16" fmla="*/ 580 w 1192"/>
                <a:gd name="T17" fmla="*/ 222 h 1865"/>
                <a:gd name="T18" fmla="*/ 955 w 1192"/>
                <a:gd name="T19" fmla="*/ 474 h 1865"/>
                <a:gd name="T20" fmla="*/ 1138 w 1192"/>
                <a:gd name="T21" fmla="*/ 733 h 1865"/>
                <a:gd name="T22" fmla="*/ 1062 w 1192"/>
                <a:gd name="T23" fmla="*/ 886 h 1865"/>
                <a:gd name="T24" fmla="*/ 1108 w 1192"/>
                <a:gd name="T25" fmla="*/ 985 h 1865"/>
                <a:gd name="T26" fmla="*/ 1039 w 1192"/>
                <a:gd name="T27" fmla="*/ 1138 h 1865"/>
                <a:gd name="T28" fmla="*/ 1016 w 1192"/>
                <a:gd name="T29" fmla="*/ 1253 h 1865"/>
                <a:gd name="T30" fmla="*/ 962 w 1192"/>
                <a:gd name="T31" fmla="*/ 1322 h 1865"/>
                <a:gd name="T32" fmla="*/ 886 w 1192"/>
                <a:gd name="T33" fmla="*/ 1444 h 1865"/>
                <a:gd name="T34" fmla="*/ 733 w 1192"/>
                <a:gd name="T35" fmla="*/ 1490 h 1865"/>
                <a:gd name="T36" fmla="*/ 558 w 1192"/>
                <a:gd name="T37" fmla="*/ 1856 h 1865"/>
                <a:gd name="T38" fmla="*/ 458 w 1192"/>
                <a:gd name="T39" fmla="*/ 1803 h 1865"/>
                <a:gd name="T40" fmla="*/ 412 w 1192"/>
                <a:gd name="T41" fmla="*/ 1658 h 1865"/>
                <a:gd name="T42" fmla="*/ 290 w 1192"/>
                <a:gd name="T43" fmla="*/ 1482 h 1865"/>
                <a:gd name="T44" fmla="*/ 237 w 1192"/>
                <a:gd name="T45" fmla="*/ 1451 h 1865"/>
                <a:gd name="T46" fmla="*/ 183 w 1192"/>
                <a:gd name="T47" fmla="*/ 1390 h 1865"/>
                <a:gd name="T48" fmla="*/ 99 w 1192"/>
                <a:gd name="T49" fmla="*/ 1383 h 1865"/>
                <a:gd name="T50" fmla="*/ 46 w 1192"/>
                <a:gd name="T51" fmla="*/ 1390 h 1865"/>
                <a:gd name="T52" fmla="*/ 15 w 1192"/>
                <a:gd name="T53" fmla="*/ 1276 h 1865"/>
                <a:gd name="T54" fmla="*/ 8 w 1192"/>
                <a:gd name="T55" fmla="*/ 1070 h 1865"/>
                <a:gd name="T56" fmla="*/ 122 w 1192"/>
                <a:gd name="T57" fmla="*/ 955 h 1865"/>
                <a:gd name="T58" fmla="*/ 114 w 1192"/>
                <a:gd name="T59" fmla="*/ 833 h 1865"/>
                <a:gd name="T60" fmla="*/ 206 w 1192"/>
                <a:gd name="T61" fmla="*/ 833 h 1865"/>
                <a:gd name="T62" fmla="*/ 290 w 1192"/>
                <a:gd name="T63" fmla="*/ 840 h 1865"/>
                <a:gd name="T64" fmla="*/ 397 w 1192"/>
                <a:gd name="T65" fmla="*/ 863 h 1865"/>
                <a:gd name="T66" fmla="*/ 489 w 1192"/>
                <a:gd name="T67" fmla="*/ 825 h 1865"/>
                <a:gd name="T68" fmla="*/ 527 w 1192"/>
                <a:gd name="T69" fmla="*/ 764 h 1865"/>
                <a:gd name="T70" fmla="*/ 634 w 1192"/>
                <a:gd name="T71" fmla="*/ 795 h 1865"/>
                <a:gd name="T72" fmla="*/ 779 w 1192"/>
                <a:gd name="T73" fmla="*/ 756 h 1865"/>
                <a:gd name="T74" fmla="*/ 733 w 1192"/>
                <a:gd name="T75" fmla="*/ 581 h 1865"/>
                <a:gd name="T76" fmla="*/ 596 w 1192"/>
                <a:gd name="T77" fmla="*/ 573 h 1865"/>
                <a:gd name="T78" fmla="*/ 527 w 1192"/>
                <a:gd name="T79" fmla="*/ 588 h 1865"/>
                <a:gd name="T80" fmla="*/ 405 w 1192"/>
                <a:gd name="T81" fmla="*/ 642 h 1865"/>
                <a:gd name="T82" fmla="*/ 351 w 1192"/>
                <a:gd name="T83" fmla="*/ 512 h 1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92" h="1865">
                  <a:moveTo>
                    <a:pt x="275" y="443"/>
                  </a:moveTo>
                  <a:lnTo>
                    <a:pt x="275" y="443"/>
                  </a:lnTo>
                  <a:cubicBezTo>
                    <a:pt x="283" y="428"/>
                    <a:pt x="305" y="428"/>
                    <a:pt x="305" y="413"/>
                  </a:cubicBezTo>
                  <a:cubicBezTo>
                    <a:pt x="313" y="390"/>
                    <a:pt x="290" y="367"/>
                    <a:pt x="283" y="344"/>
                  </a:cubicBezTo>
                  <a:cubicBezTo>
                    <a:pt x="267" y="313"/>
                    <a:pt x="244" y="290"/>
                    <a:pt x="229" y="260"/>
                  </a:cubicBezTo>
                  <a:lnTo>
                    <a:pt x="229" y="260"/>
                  </a:lnTo>
                  <a:cubicBezTo>
                    <a:pt x="252" y="252"/>
                    <a:pt x="267" y="245"/>
                    <a:pt x="290" y="245"/>
                  </a:cubicBezTo>
                  <a:cubicBezTo>
                    <a:pt x="321" y="237"/>
                    <a:pt x="351" y="260"/>
                    <a:pt x="382" y="252"/>
                  </a:cubicBezTo>
                  <a:cubicBezTo>
                    <a:pt x="405" y="245"/>
                    <a:pt x="428" y="229"/>
                    <a:pt x="443" y="206"/>
                  </a:cubicBezTo>
                  <a:cubicBezTo>
                    <a:pt x="458" y="176"/>
                    <a:pt x="451" y="145"/>
                    <a:pt x="451" y="115"/>
                  </a:cubicBezTo>
                  <a:cubicBezTo>
                    <a:pt x="451" y="99"/>
                    <a:pt x="443" y="84"/>
                    <a:pt x="451" y="69"/>
                  </a:cubicBezTo>
                  <a:cubicBezTo>
                    <a:pt x="466" y="38"/>
                    <a:pt x="496" y="23"/>
                    <a:pt x="519" y="0"/>
                  </a:cubicBezTo>
                  <a:lnTo>
                    <a:pt x="519" y="0"/>
                  </a:lnTo>
                  <a:cubicBezTo>
                    <a:pt x="542" y="23"/>
                    <a:pt x="573" y="38"/>
                    <a:pt x="588" y="69"/>
                  </a:cubicBezTo>
                  <a:cubicBezTo>
                    <a:pt x="596" y="76"/>
                    <a:pt x="596" y="92"/>
                    <a:pt x="588" y="107"/>
                  </a:cubicBezTo>
                  <a:cubicBezTo>
                    <a:pt x="588" y="115"/>
                    <a:pt x="565" y="115"/>
                    <a:pt x="558" y="122"/>
                  </a:cubicBezTo>
                  <a:cubicBezTo>
                    <a:pt x="558" y="138"/>
                    <a:pt x="565" y="153"/>
                    <a:pt x="573" y="168"/>
                  </a:cubicBezTo>
                  <a:cubicBezTo>
                    <a:pt x="573" y="184"/>
                    <a:pt x="565" y="206"/>
                    <a:pt x="580" y="222"/>
                  </a:cubicBezTo>
                  <a:cubicBezTo>
                    <a:pt x="619" y="267"/>
                    <a:pt x="664" y="298"/>
                    <a:pt x="718" y="336"/>
                  </a:cubicBezTo>
                  <a:cubicBezTo>
                    <a:pt x="794" y="390"/>
                    <a:pt x="886" y="413"/>
                    <a:pt x="955" y="474"/>
                  </a:cubicBezTo>
                  <a:cubicBezTo>
                    <a:pt x="1031" y="550"/>
                    <a:pt x="1077" y="649"/>
                    <a:pt x="1138" y="733"/>
                  </a:cubicBezTo>
                  <a:lnTo>
                    <a:pt x="1138" y="733"/>
                  </a:lnTo>
                  <a:cubicBezTo>
                    <a:pt x="1153" y="764"/>
                    <a:pt x="1191" y="802"/>
                    <a:pt x="1176" y="833"/>
                  </a:cubicBezTo>
                  <a:cubicBezTo>
                    <a:pt x="1153" y="871"/>
                    <a:pt x="1077" y="848"/>
                    <a:pt x="1062" y="886"/>
                  </a:cubicBezTo>
                  <a:cubicBezTo>
                    <a:pt x="1046" y="917"/>
                    <a:pt x="1123" y="909"/>
                    <a:pt x="1130" y="932"/>
                  </a:cubicBezTo>
                  <a:cubicBezTo>
                    <a:pt x="1146" y="947"/>
                    <a:pt x="1108" y="963"/>
                    <a:pt x="1108" y="985"/>
                  </a:cubicBezTo>
                  <a:cubicBezTo>
                    <a:pt x="1108" y="1016"/>
                    <a:pt x="1146" y="1039"/>
                    <a:pt x="1130" y="1062"/>
                  </a:cubicBezTo>
                  <a:cubicBezTo>
                    <a:pt x="1115" y="1100"/>
                    <a:pt x="1054" y="1100"/>
                    <a:pt x="1039" y="1138"/>
                  </a:cubicBezTo>
                  <a:cubicBezTo>
                    <a:pt x="1031" y="1169"/>
                    <a:pt x="1092" y="1199"/>
                    <a:pt x="1085" y="1230"/>
                  </a:cubicBezTo>
                  <a:cubicBezTo>
                    <a:pt x="1077" y="1253"/>
                    <a:pt x="1031" y="1237"/>
                    <a:pt x="1016" y="1253"/>
                  </a:cubicBezTo>
                  <a:cubicBezTo>
                    <a:pt x="993" y="1276"/>
                    <a:pt x="985" y="1299"/>
                    <a:pt x="970" y="1322"/>
                  </a:cubicBezTo>
                  <a:cubicBezTo>
                    <a:pt x="962" y="1322"/>
                    <a:pt x="962" y="1322"/>
                    <a:pt x="962" y="1322"/>
                  </a:cubicBezTo>
                  <a:cubicBezTo>
                    <a:pt x="962" y="1322"/>
                    <a:pt x="924" y="1390"/>
                    <a:pt x="924" y="1398"/>
                  </a:cubicBezTo>
                  <a:cubicBezTo>
                    <a:pt x="924" y="1406"/>
                    <a:pt x="886" y="1444"/>
                    <a:pt x="886" y="1444"/>
                  </a:cubicBezTo>
                  <a:cubicBezTo>
                    <a:pt x="878" y="1467"/>
                    <a:pt x="886" y="1497"/>
                    <a:pt x="871" y="1505"/>
                  </a:cubicBezTo>
                  <a:cubicBezTo>
                    <a:pt x="825" y="1520"/>
                    <a:pt x="764" y="1451"/>
                    <a:pt x="733" y="1490"/>
                  </a:cubicBezTo>
                  <a:cubicBezTo>
                    <a:pt x="672" y="1574"/>
                    <a:pt x="703" y="1696"/>
                    <a:pt x="657" y="1787"/>
                  </a:cubicBezTo>
                  <a:cubicBezTo>
                    <a:pt x="641" y="1826"/>
                    <a:pt x="596" y="1856"/>
                    <a:pt x="558" y="1856"/>
                  </a:cubicBezTo>
                  <a:cubicBezTo>
                    <a:pt x="519" y="1864"/>
                    <a:pt x="489" y="1826"/>
                    <a:pt x="458" y="1810"/>
                  </a:cubicBezTo>
                  <a:cubicBezTo>
                    <a:pt x="458" y="1803"/>
                    <a:pt x="458" y="1803"/>
                    <a:pt x="458" y="1803"/>
                  </a:cubicBezTo>
                  <a:cubicBezTo>
                    <a:pt x="481" y="1757"/>
                    <a:pt x="542" y="1719"/>
                    <a:pt x="527" y="1673"/>
                  </a:cubicBezTo>
                  <a:cubicBezTo>
                    <a:pt x="519" y="1635"/>
                    <a:pt x="443" y="1681"/>
                    <a:pt x="412" y="1658"/>
                  </a:cubicBezTo>
                  <a:cubicBezTo>
                    <a:pt x="382" y="1635"/>
                    <a:pt x="382" y="1581"/>
                    <a:pt x="359" y="1551"/>
                  </a:cubicBezTo>
                  <a:cubicBezTo>
                    <a:pt x="336" y="1520"/>
                    <a:pt x="313" y="1505"/>
                    <a:pt x="290" y="1482"/>
                  </a:cubicBezTo>
                  <a:lnTo>
                    <a:pt x="290" y="1482"/>
                  </a:lnTo>
                  <a:cubicBezTo>
                    <a:pt x="275" y="1467"/>
                    <a:pt x="252" y="1467"/>
                    <a:pt x="237" y="1451"/>
                  </a:cubicBezTo>
                  <a:cubicBezTo>
                    <a:pt x="237" y="1451"/>
                    <a:pt x="244" y="1444"/>
                    <a:pt x="237" y="1436"/>
                  </a:cubicBezTo>
                  <a:cubicBezTo>
                    <a:pt x="222" y="1421"/>
                    <a:pt x="206" y="1398"/>
                    <a:pt x="183" y="1390"/>
                  </a:cubicBezTo>
                  <a:cubicBezTo>
                    <a:pt x="168" y="1390"/>
                    <a:pt x="153" y="1413"/>
                    <a:pt x="145" y="1413"/>
                  </a:cubicBezTo>
                  <a:cubicBezTo>
                    <a:pt x="122" y="1406"/>
                    <a:pt x="114" y="1375"/>
                    <a:pt x="99" y="1383"/>
                  </a:cubicBezTo>
                  <a:cubicBezTo>
                    <a:pt x="84" y="1383"/>
                    <a:pt x="99" y="1421"/>
                    <a:pt x="84" y="1421"/>
                  </a:cubicBezTo>
                  <a:cubicBezTo>
                    <a:pt x="69" y="1428"/>
                    <a:pt x="61" y="1406"/>
                    <a:pt x="46" y="1390"/>
                  </a:cubicBezTo>
                  <a:cubicBezTo>
                    <a:pt x="30" y="1375"/>
                    <a:pt x="15" y="1360"/>
                    <a:pt x="8" y="1337"/>
                  </a:cubicBezTo>
                  <a:cubicBezTo>
                    <a:pt x="0" y="1322"/>
                    <a:pt x="8" y="1299"/>
                    <a:pt x="15" y="1276"/>
                  </a:cubicBezTo>
                  <a:cubicBezTo>
                    <a:pt x="23" y="1253"/>
                    <a:pt x="46" y="1237"/>
                    <a:pt x="46" y="1215"/>
                  </a:cubicBezTo>
                  <a:cubicBezTo>
                    <a:pt x="38" y="1161"/>
                    <a:pt x="8" y="1123"/>
                    <a:pt x="8" y="1070"/>
                  </a:cubicBezTo>
                  <a:cubicBezTo>
                    <a:pt x="15" y="1054"/>
                    <a:pt x="46" y="1077"/>
                    <a:pt x="61" y="1062"/>
                  </a:cubicBezTo>
                  <a:cubicBezTo>
                    <a:pt x="84" y="1031"/>
                    <a:pt x="114" y="993"/>
                    <a:pt x="122" y="955"/>
                  </a:cubicBezTo>
                  <a:cubicBezTo>
                    <a:pt x="130" y="917"/>
                    <a:pt x="91" y="894"/>
                    <a:pt x="84" y="863"/>
                  </a:cubicBezTo>
                  <a:cubicBezTo>
                    <a:pt x="84" y="848"/>
                    <a:pt x="99" y="840"/>
                    <a:pt x="114" y="833"/>
                  </a:cubicBezTo>
                  <a:lnTo>
                    <a:pt x="114" y="833"/>
                  </a:lnTo>
                  <a:cubicBezTo>
                    <a:pt x="145" y="833"/>
                    <a:pt x="176" y="825"/>
                    <a:pt x="206" y="833"/>
                  </a:cubicBezTo>
                  <a:cubicBezTo>
                    <a:pt x="229" y="840"/>
                    <a:pt x="237" y="871"/>
                    <a:pt x="260" y="871"/>
                  </a:cubicBezTo>
                  <a:cubicBezTo>
                    <a:pt x="275" y="871"/>
                    <a:pt x="275" y="848"/>
                    <a:pt x="290" y="840"/>
                  </a:cubicBezTo>
                  <a:cubicBezTo>
                    <a:pt x="305" y="833"/>
                    <a:pt x="321" y="810"/>
                    <a:pt x="344" y="817"/>
                  </a:cubicBezTo>
                  <a:cubicBezTo>
                    <a:pt x="366" y="817"/>
                    <a:pt x="374" y="856"/>
                    <a:pt x="397" y="863"/>
                  </a:cubicBezTo>
                  <a:cubicBezTo>
                    <a:pt x="405" y="863"/>
                    <a:pt x="412" y="840"/>
                    <a:pt x="420" y="833"/>
                  </a:cubicBezTo>
                  <a:cubicBezTo>
                    <a:pt x="443" y="825"/>
                    <a:pt x="466" y="840"/>
                    <a:pt x="489" y="825"/>
                  </a:cubicBezTo>
                  <a:cubicBezTo>
                    <a:pt x="504" y="810"/>
                    <a:pt x="512" y="787"/>
                    <a:pt x="527" y="764"/>
                  </a:cubicBezTo>
                  <a:lnTo>
                    <a:pt x="527" y="764"/>
                  </a:lnTo>
                  <a:cubicBezTo>
                    <a:pt x="558" y="779"/>
                    <a:pt x="580" y="802"/>
                    <a:pt x="611" y="817"/>
                  </a:cubicBezTo>
                  <a:cubicBezTo>
                    <a:pt x="619" y="817"/>
                    <a:pt x="619" y="795"/>
                    <a:pt x="634" y="795"/>
                  </a:cubicBezTo>
                  <a:cubicBezTo>
                    <a:pt x="641" y="787"/>
                    <a:pt x="649" y="810"/>
                    <a:pt x="664" y="802"/>
                  </a:cubicBezTo>
                  <a:cubicBezTo>
                    <a:pt x="703" y="795"/>
                    <a:pt x="748" y="787"/>
                    <a:pt x="779" y="756"/>
                  </a:cubicBezTo>
                  <a:cubicBezTo>
                    <a:pt x="802" y="718"/>
                    <a:pt x="802" y="672"/>
                    <a:pt x="794" y="626"/>
                  </a:cubicBezTo>
                  <a:cubicBezTo>
                    <a:pt x="787" y="603"/>
                    <a:pt x="756" y="596"/>
                    <a:pt x="733" y="581"/>
                  </a:cubicBezTo>
                  <a:cubicBezTo>
                    <a:pt x="733" y="581"/>
                    <a:pt x="664" y="596"/>
                    <a:pt x="657" y="596"/>
                  </a:cubicBezTo>
                  <a:cubicBezTo>
                    <a:pt x="649" y="588"/>
                    <a:pt x="596" y="573"/>
                    <a:pt x="596" y="573"/>
                  </a:cubicBezTo>
                  <a:cubicBezTo>
                    <a:pt x="573" y="581"/>
                    <a:pt x="550" y="588"/>
                    <a:pt x="527" y="588"/>
                  </a:cubicBezTo>
                  <a:lnTo>
                    <a:pt x="527" y="588"/>
                  </a:lnTo>
                  <a:cubicBezTo>
                    <a:pt x="512" y="581"/>
                    <a:pt x="496" y="558"/>
                    <a:pt x="481" y="565"/>
                  </a:cubicBezTo>
                  <a:cubicBezTo>
                    <a:pt x="451" y="581"/>
                    <a:pt x="443" y="642"/>
                    <a:pt x="405" y="642"/>
                  </a:cubicBezTo>
                  <a:cubicBezTo>
                    <a:pt x="382" y="649"/>
                    <a:pt x="374" y="603"/>
                    <a:pt x="359" y="581"/>
                  </a:cubicBezTo>
                  <a:cubicBezTo>
                    <a:pt x="351" y="558"/>
                    <a:pt x="366" y="527"/>
                    <a:pt x="351" y="512"/>
                  </a:cubicBezTo>
                  <a:cubicBezTo>
                    <a:pt x="336" y="481"/>
                    <a:pt x="298" y="466"/>
                    <a:pt x="275" y="443"/>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382" name="Freeform 34"/>
            <p:cNvSpPr>
              <a:spLocks noChangeArrowheads="1"/>
            </p:cNvSpPr>
            <p:nvPr/>
          </p:nvSpPr>
          <p:spPr bwMode="auto">
            <a:xfrm>
              <a:off x="6186085" y="8159751"/>
              <a:ext cx="457170" cy="525463"/>
            </a:xfrm>
            <a:custGeom>
              <a:avLst/>
              <a:gdLst>
                <a:gd name="T0" fmla="*/ 305 w 1269"/>
                <a:gd name="T1" fmla="*/ 122 h 1460"/>
                <a:gd name="T2" fmla="*/ 305 w 1269"/>
                <a:gd name="T3" fmla="*/ 122 h 1460"/>
                <a:gd name="T4" fmla="*/ 412 w 1269"/>
                <a:gd name="T5" fmla="*/ 15 h 1460"/>
                <a:gd name="T6" fmla="*/ 527 w 1269"/>
                <a:gd name="T7" fmla="*/ 30 h 1460"/>
                <a:gd name="T8" fmla="*/ 527 w 1269"/>
                <a:gd name="T9" fmla="*/ 84 h 1460"/>
                <a:gd name="T10" fmla="*/ 603 w 1269"/>
                <a:gd name="T11" fmla="*/ 91 h 1460"/>
                <a:gd name="T12" fmla="*/ 580 w 1269"/>
                <a:gd name="T13" fmla="*/ 145 h 1460"/>
                <a:gd name="T14" fmla="*/ 672 w 1269"/>
                <a:gd name="T15" fmla="*/ 229 h 1460"/>
                <a:gd name="T16" fmla="*/ 748 w 1269"/>
                <a:gd name="T17" fmla="*/ 153 h 1460"/>
                <a:gd name="T18" fmla="*/ 794 w 1269"/>
                <a:gd name="T19" fmla="*/ 221 h 1460"/>
                <a:gd name="T20" fmla="*/ 794 w 1269"/>
                <a:gd name="T21" fmla="*/ 221 h 1460"/>
                <a:gd name="T22" fmla="*/ 756 w 1269"/>
                <a:gd name="T23" fmla="*/ 237 h 1460"/>
                <a:gd name="T24" fmla="*/ 840 w 1269"/>
                <a:gd name="T25" fmla="*/ 290 h 1460"/>
                <a:gd name="T26" fmla="*/ 794 w 1269"/>
                <a:gd name="T27" fmla="*/ 389 h 1460"/>
                <a:gd name="T28" fmla="*/ 1000 w 1269"/>
                <a:gd name="T29" fmla="*/ 344 h 1460"/>
                <a:gd name="T30" fmla="*/ 1008 w 1269"/>
                <a:gd name="T31" fmla="*/ 275 h 1460"/>
                <a:gd name="T32" fmla="*/ 1084 w 1269"/>
                <a:gd name="T33" fmla="*/ 305 h 1460"/>
                <a:gd name="T34" fmla="*/ 1054 w 1269"/>
                <a:gd name="T35" fmla="*/ 389 h 1460"/>
                <a:gd name="T36" fmla="*/ 1146 w 1269"/>
                <a:gd name="T37" fmla="*/ 435 h 1460"/>
                <a:gd name="T38" fmla="*/ 1115 w 1269"/>
                <a:gd name="T39" fmla="*/ 619 h 1460"/>
                <a:gd name="T40" fmla="*/ 1230 w 1269"/>
                <a:gd name="T41" fmla="*/ 626 h 1460"/>
                <a:gd name="T42" fmla="*/ 1253 w 1269"/>
                <a:gd name="T43" fmla="*/ 955 h 1460"/>
                <a:gd name="T44" fmla="*/ 1253 w 1269"/>
                <a:gd name="T45" fmla="*/ 955 h 1460"/>
                <a:gd name="T46" fmla="*/ 1130 w 1269"/>
                <a:gd name="T47" fmla="*/ 1016 h 1460"/>
                <a:gd name="T48" fmla="*/ 1031 w 1269"/>
                <a:gd name="T49" fmla="*/ 955 h 1460"/>
                <a:gd name="T50" fmla="*/ 1023 w 1269"/>
                <a:gd name="T51" fmla="*/ 1100 h 1460"/>
                <a:gd name="T52" fmla="*/ 1092 w 1269"/>
                <a:gd name="T53" fmla="*/ 1268 h 1460"/>
                <a:gd name="T54" fmla="*/ 932 w 1269"/>
                <a:gd name="T55" fmla="*/ 1367 h 1460"/>
                <a:gd name="T56" fmla="*/ 779 w 1269"/>
                <a:gd name="T57" fmla="*/ 1459 h 1460"/>
                <a:gd name="T58" fmla="*/ 779 w 1269"/>
                <a:gd name="T59" fmla="*/ 1459 h 1460"/>
                <a:gd name="T60" fmla="*/ 703 w 1269"/>
                <a:gd name="T61" fmla="*/ 1436 h 1460"/>
                <a:gd name="T62" fmla="*/ 649 w 1269"/>
                <a:gd name="T63" fmla="*/ 1436 h 1460"/>
                <a:gd name="T64" fmla="*/ 611 w 1269"/>
                <a:gd name="T65" fmla="*/ 1413 h 1460"/>
                <a:gd name="T66" fmla="*/ 580 w 1269"/>
                <a:gd name="T67" fmla="*/ 1337 h 1460"/>
                <a:gd name="T68" fmla="*/ 519 w 1269"/>
                <a:gd name="T69" fmla="*/ 1283 h 1460"/>
                <a:gd name="T70" fmla="*/ 466 w 1269"/>
                <a:gd name="T71" fmla="*/ 1245 h 1460"/>
                <a:gd name="T72" fmla="*/ 420 w 1269"/>
                <a:gd name="T73" fmla="*/ 1191 h 1460"/>
                <a:gd name="T74" fmla="*/ 351 w 1269"/>
                <a:gd name="T75" fmla="*/ 1245 h 1460"/>
                <a:gd name="T76" fmla="*/ 282 w 1269"/>
                <a:gd name="T77" fmla="*/ 1275 h 1460"/>
                <a:gd name="T78" fmla="*/ 275 w 1269"/>
                <a:gd name="T79" fmla="*/ 1222 h 1460"/>
                <a:gd name="T80" fmla="*/ 221 w 1269"/>
                <a:gd name="T81" fmla="*/ 1222 h 1460"/>
                <a:gd name="T82" fmla="*/ 198 w 1269"/>
                <a:gd name="T83" fmla="*/ 1138 h 1460"/>
                <a:gd name="T84" fmla="*/ 122 w 1269"/>
                <a:gd name="T85" fmla="*/ 1069 h 1460"/>
                <a:gd name="T86" fmla="*/ 122 w 1269"/>
                <a:gd name="T87" fmla="*/ 1069 h 1460"/>
                <a:gd name="T88" fmla="*/ 114 w 1269"/>
                <a:gd name="T89" fmla="*/ 1046 h 1460"/>
                <a:gd name="T90" fmla="*/ 84 w 1269"/>
                <a:gd name="T91" fmla="*/ 977 h 1460"/>
                <a:gd name="T92" fmla="*/ 92 w 1269"/>
                <a:gd name="T93" fmla="*/ 909 h 1460"/>
                <a:gd name="T94" fmla="*/ 23 w 1269"/>
                <a:gd name="T95" fmla="*/ 802 h 1460"/>
                <a:gd name="T96" fmla="*/ 61 w 1269"/>
                <a:gd name="T97" fmla="*/ 741 h 1460"/>
                <a:gd name="T98" fmla="*/ 0 w 1269"/>
                <a:gd name="T99" fmla="*/ 703 h 1460"/>
                <a:gd name="T100" fmla="*/ 122 w 1269"/>
                <a:gd name="T101" fmla="*/ 611 h 1460"/>
                <a:gd name="T102" fmla="*/ 53 w 1269"/>
                <a:gd name="T103" fmla="*/ 619 h 1460"/>
                <a:gd name="T104" fmla="*/ 76 w 1269"/>
                <a:gd name="T105" fmla="*/ 573 h 1460"/>
                <a:gd name="T106" fmla="*/ 84 w 1269"/>
                <a:gd name="T107" fmla="*/ 519 h 1460"/>
                <a:gd name="T108" fmla="*/ 107 w 1269"/>
                <a:gd name="T109" fmla="*/ 481 h 1460"/>
                <a:gd name="T110" fmla="*/ 122 w 1269"/>
                <a:gd name="T111" fmla="*/ 450 h 1460"/>
                <a:gd name="T112" fmla="*/ 229 w 1269"/>
                <a:gd name="T113" fmla="*/ 359 h 1460"/>
                <a:gd name="T114" fmla="*/ 305 w 1269"/>
                <a:gd name="T115" fmla="*/ 328 h 1460"/>
                <a:gd name="T116" fmla="*/ 221 w 1269"/>
                <a:gd name="T117" fmla="*/ 298 h 1460"/>
                <a:gd name="T118" fmla="*/ 229 w 1269"/>
                <a:gd name="T119" fmla="*/ 214 h 1460"/>
                <a:gd name="T120" fmla="*/ 267 w 1269"/>
                <a:gd name="T121" fmla="*/ 183 h 1460"/>
                <a:gd name="T122" fmla="*/ 305 w 1269"/>
                <a:gd name="T123" fmla="*/ 122 h 1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69" h="1460">
                  <a:moveTo>
                    <a:pt x="305" y="122"/>
                  </a:moveTo>
                  <a:lnTo>
                    <a:pt x="305" y="122"/>
                  </a:lnTo>
                  <a:cubicBezTo>
                    <a:pt x="344" y="84"/>
                    <a:pt x="367" y="30"/>
                    <a:pt x="412" y="15"/>
                  </a:cubicBezTo>
                  <a:cubicBezTo>
                    <a:pt x="450" y="0"/>
                    <a:pt x="489" y="23"/>
                    <a:pt x="527" y="30"/>
                  </a:cubicBezTo>
                  <a:cubicBezTo>
                    <a:pt x="527" y="30"/>
                    <a:pt x="519" y="84"/>
                    <a:pt x="527" y="84"/>
                  </a:cubicBezTo>
                  <a:lnTo>
                    <a:pt x="603" y="91"/>
                  </a:lnTo>
                  <a:cubicBezTo>
                    <a:pt x="603" y="91"/>
                    <a:pt x="573" y="137"/>
                    <a:pt x="580" y="145"/>
                  </a:cubicBezTo>
                  <a:cubicBezTo>
                    <a:pt x="580" y="153"/>
                    <a:pt x="672" y="229"/>
                    <a:pt x="672" y="229"/>
                  </a:cubicBezTo>
                  <a:cubicBezTo>
                    <a:pt x="703" y="206"/>
                    <a:pt x="710" y="153"/>
                    <a:pt x="748" y="153"/>
                  </a:cubicBezTo>
                  <a:cubicBezTo>
                    <a:pt x="779" y="145"/>
                    <a:pt x="779" y="198"/>
                    <a:pt x="794" y="221"/>
                  </a:cubicBezTo>
                  <a:lnTo>
                    <a:pt x="794" y="221"/>
                  </a:lnTo>
                  <a:cubicBezTo>
                    <a:pt x="779" y="229"/>
                    <a:pt x="748" y="221"/>
                    <a:pt x="756" y="237"/>
                  </a:cubicBezTo>
                  <a:cubicBezTo>
                    <a:pt x="771" y="260"/>
                    <a:pt x="832" y="260"/>
                    <a:pt x="840" y="290"/>
                  </a:cubicBezTo>
                  <a:cubicBezTo>
                    <a:pt x="848" y="328"/>
                    <a:pt x="756" y="374"/>
                    <a:pt x="794" y="389"/>
                  </a:cubicBezTo>
                  <a:cubicBezTo>
                    <a:pt x="863" y="412"/>
                    <a:pt x="939" y="382"/>
                    <a:pt x="1000" y="344"/>
                  </a:cubicBezTo>
                  <a:cubicBezTo>
                    <a:pt x="1023" y="336"/>
                    <a:pt x="985" y="283"/>
                    <a:pt x="1008" y="275"/>
                  </a:cubicBezTo>
                  <a:cubicBezTo>
                    <a:pt x="1031" y="260"/>
                    <a:pt x="1061" y="290"/>
                    <a:pt x="1084" y="305"/>
                  </a:cubicBezTo>
                  <a:cubicBezTo>
                    <a:pt x="1084" y="305"/>
                    <a:pt x="1054" y="382"/>
                    <a:pt x="1054" y="389"/>
                  </a:cubicBezTo>
                  <a:cubicBezTo>
                    <a:pt x="1046" y="405"/>
                    <a:pt x="1146" y="435"/>
                    <a:pt x="1146" y="435"/>
                  </a:cubicBezTo>
                  <a:cubicBezTo>
                    <a:pt x="1130" y="496"/>
                    <a:pt x="1084" y="558"/>
                    <a:pt x="1115" y="619"/>
                  </a:cubicBezTo>
                  <a:cubicBezTo>
                    <a:pt x="1130" y="649"/>
                    <a:pt x="1214" y="588"/>
                    <a:pt x="1230" y="626"/>
                  </a:cubicBezTo>
                  <a:cubicBezTo>
                    <a:pt x="1268" y="725"/>
                    <a:pt x="1245" y="840"/>
                    <a:pt x="1253" y="955"/>
                  </a:cubicBezTo>
                  <a:lnTo>
                    <a:pt x="1253" y="955"/>
                  </a:lnTo>
                  <a:cubicBezTo>
                    <a:pt x="1207" y="977"/>
                    <a:pt x="1176" y="1016"/>
                    <a:pt x="1130" y="1016"/>
                  </a:cubicBezTo>
                  <a:cubicBezTo>
                    <a:pt x="1092" y="1016"/>
                    <a:pt x="1061" y="932"/>
                    <a:pt x="1031" y="955"/>
                  </a:cubicBezTo>
                  <a:cubicBezTo>
                    <a:pt x="993" y="985"/>
                    <a:pt x="1016" y="1054"/>
                    <a:pt x="1023" y="1100"/>
                  </a:cubicBezTo>
                  <a:cubicBezTo>
                    <a:pt x="1031" y="1161"/>
                    <a:pt x="1107" y="1214"/>
                    <a:pt x="1092" y="1268"/>
                  </a:cubicBezTo>
                  <a:cubicBezTo>
                    <a:pt x="1069" y="1329"/>
                    <a:pt x="985" y="1337"/>
                    <a:pt x="932" y="1367"/>
                  </a:cubicBezTo>
                  <a:cubicBezTo>
                    <a:pt x="878" y="1398"/>
                    <a:pt x="832" y="1428"/>
                    <a:pt x="779" y="1459"/>
                  </a:cubicBezTo>
                  <a:lnTo>
                    <a:pt x="779" y="1459"/>
                  </a:lnTo>
                  <a:cubicBezTo>
                    <a:pt x="764" y="1444"/>
                    <a:pt x="725" y="1444"/>
                    <a:pt x="703" y="1436"/>
                  </a:cubicBezTo>
                  <a:cubicBezTo>
                    <a:pt x="672" y="1428"/>
                    <a:pt x="687" y="1413"/>
                    <a:pt x="649" y="1436"/>
                  </a:cubicBezTo>
                  <a:cubicBezTo>
                    <a:pt x="626" y="1444"/>
                    <a:pt x="626" y="1421"/>
                    <a:pt x="611" y="1413"/>
                  </a:cubicBezTo>
                  <a:cubicBezTo>
                    <a:pt x="611" y="1390"/>
                    <a:pt x="588" y="1360"/>
                    <a:pt x="580" y="1337"/>
                  </a:cubicBezTo>
                  <a:cubicBezTo>
                    <a:pt x="565" y="1314"/>
                    <a:pt x="542" y="1298"/>
                    <a:pt x="519" y="1283"/>
                  </a:cubicBezTo>
                  <a:cubicBezTo>
                    <a:pt x="504" y="1275"/>
                    <a:pt x="481" y="1260"/>
                    <a:pt x="466" y="1245"/>
                  </a:cubicBezTo>
                  <a:cubicBezTo>
                    <a:pt x="458" y="1230"/>
                    <a:pt x="420" y="1199"/>
                    <a:pt x="420" y="1191"/>
                  </a:cubicBezTo>
                  <a:cubicBezTo>
                    <a:pt x="405" y="1191"/>
                    <a:pt x="367" y="1237"/>
                    <a:pt x="351" y="1245"/>
                  </a:cubicBezTo>
                  <a:cubicBezTo>
                    <a:pt x="336" y="1252"/>
                    <a:pt x="290" y="1291"/>
                    <a:pt x="282" y="1275"/>
                  </a:cubicBezTo>
                  <a:cubicBezTo>
                    <a:pt x="275" y="1260"/>
                    <a:pt x="275" y="1245"/>
                    <a:pt x="275" y="1222"/>
                  </a:cubicBezTo>
                  <a:cubicBezTo>
                    <a:pt x="275" y="1214"/>
                    <a:pt x="229" y="1222"/>
                    <a:pt x="221" y="1222"/>
                  </a:cubicBezTo>
                  <a:cubicBezTo>
                    <a:pt x="214" y="1222"/>
                    <a:pt x="206" y="1146"/>
                    <a:pt x="198" y="1138"/>
                  </a:cubicBezTo>
                  <a:cubicBezTo>
                    <a:pt x="175" y="1108"/>
                    <a:pt x="145" y="1092"/>
                    <a:pt x="122" y="1069"/>
                  </a:cubicBezTo>
                  <a:lnTo>
                    <a:pt x="122" y="1069"/>
                  </a:lnTo>
                  <a:cubicBezTo>
                    <a:pt x="122" y="1062"/>
                    <a:pt x="114" y="1054"/>
                    <a:pt x="114" y="1046"/>
                  </a:cubicBezTo>
                  <a:cubicBezTo>
                    <a:pt x="114" y="1023"/>
                    <a:pt x="84" y="1000"/>
                    <a:pt x="84" y="977"/>
                  </a:cubicBezTo>
                  <a:cubicBezTo>
                    <a:pt x="76" y="955"/>
                    <a:pt x="92" y="932"/>
                    <a:pt x="92" y="909"/>
                  </a:cubicBezTo>
                  <a:cubicBezTo>
                    <a:pt x="92" y="894"/>
                    <a:pt x="38" y="810"/>
                    <a:pt x="23" y="802"/>
                  </a:cubicBezTo>
                  <a:cubicBezTo>
                    <a:pt x="23" y="787"/>
                    <a:pt x="76" y="764"/>
                    <a:pt x="61" y="741"/>
                  </a:cubicBezTo>
                  <a:cubicBezTo>
                    <a:pt x="53" y="718"/>
                    <a:pt x="8" y="718"/>
                    <a:pt x="0" y="703"/>
                  </a:cubicBezTo>
                  <a:cubicBezTo>
                    <a:pt x="0" y="687"/>
                    <a:pt x="137" y="664"/>
                    <a:pt x="122" y="611"/>
                  </a:cubicBezTo>
                  <a:cubicBezTo>
                    <a:pt x="114" y="611"/>
                    <a:pt x="53" y="634"/>
                    <a:pt x="53" y="619"/>
                  </a:cubicBezTo>
                  <a:cubicBezTo>
                    <a:pt x="38" y="611"/>
                    <a:pt x="69" y="580"/>
                    <a:pt x="76" y="573"/>
                  </a:cubicBezTo>
                  <a:cubicBezTo>
                    <a:pt x="92" y="558"/>
                    <a:pt x="92" y="535"/>
                    <a:pt x="84" y="519"/>
                  </a:cubicBezTo>
                  <a:cubicBezTo>
                    <a:pt x="76" y="504"/>
                    <a:pt x="99" y="496"/>
                    <a:pt x="107" y="481"/>
                  </a:cubicBezTo>
                  <a:cubicBezTo>
                    <a:pt x="114" y="473"/>
                    <a:pt x="114" y="458"/>
                    <a:pt x="122" y="450"/>
                  </a:cubicBezTo>
                  <a:cubicBezTo>
                    <a:pt x="145" y="420"/>
                    <a:pt x="191" y="359"/>
                    <a:pt x="229" y="359"/>
                  </a:cubicBezTo>
                  <a:cubicBezTo>
                    <a:pt x="260" y="359"/>
                    <a:pt x="305" y="374"/>
                    <a:pt x="305" y="328"/>
                  </a:cubicBezTo>
                  <a:cubicBezTo>
                    <a:pt x="290" y="328"/>
                    <a:pt x="198" y="351"/>
                    <a:pt x="221" y="298"/>
                  </a:cubicBezTo>
                  <a:cubicBezTo>
                    <a:pt x="237" y="283"/>
                    <a:pt x="237" y="237"/>
                    <a:pt x="229" y="214"/>
                  </a:cubicBezTo>
                  <a:cubicBezTo>
                    <a:pt x="221" y="198"/>
                    <a:pt x="260" y="191"/>
                    <a:pt x="267" y="183"/>
                  </a:cubicBezTo>
                  <a:cubicBezTo>
                    <a:pt x="290" y="176"/>
                    <a:pt x="313" y="145"/>
                    <a:pt x="305" y="122"/>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383" name="Freeform 35"/>
            <p:cNvSpPr>
              <a:spLocks noChangeArrowheads="1"/>
            </p:cNvSpPr>
            <p:nvPr/>
          </p:nvSpPr>
          <p:spPr bwMode="auto">
            <a:xfrm>
              <a:off x="5746376" y="7691438"/>
              <a:ext cx="552414" cy="1066800"/>
            </a:xfrm>
            <a:custGeom>
              <a:avLst/>
              <a:gdLst>
                <a:gd name="T0" fmla="*/ 1160 w 1535"/>
                <a:gd name="T1" fmla="*/ 8 h 2965"/>
                <a:gd name="T2" fmla="*/ 847 w 1535"/>
                <a:gd name="T3" fmla="*/ 31 h 2965"/>
                <a:gd name="T4" fmla="*/ 672 w 1535"/>
                <a:gd name="T5" fmla="*/ 100 h 2965"/>
                <a:gd name="T6" fmla="*/ 511 w 1535"/>
                <a:gd name="T7" fmla="*/ 199 h 2965"/>
                <a:gd name="T8" fmla="*/ 489 w 1535"/>
                <a:gd name="T9" fmla="*/ 520 h 2965"/>
                <a:gd name="T10" fmla="*/ 175 w 1535"/>
                <a:gd name="T11" fmla="*/ 588 h 2965"/>
                <a:gd name="T12" fmla="*/ 0 w 1535"/>
                <a:gd name="T13" fmla="*/ 879 h 2965"/>
                <a:gd name="T14" fmla="*/ 122 w 1535"/>
                <a:gd name="T15" fmla="*/ 993 h 2965"/>
                <a:gd name="T16" fmla="*/ 290 w 1535"/>
                <a:gd name="T17" fmla="*/ 1077 h 2965"/>
                <a:gd name="T18" fmla="*/ 305 w 1535"/>
                <a:gd name="T19" fmla="*/ 1245 h 2965"/>
                <a:gd name="T20" fmla="*/ 313 w 1535"/>
                <a:gd name="T21" fmla="*/ 1482 h 2965"/>
                <a:gd name="T22" fmla="*/ 275 w 1535"/>
                <a:gd name="T23" fmla="*/ 1650 h 2965"/>
                <a:gd name="T24" fmla="*/ 252 w 1535"/>
                <a:gd name="T25" fmla="*/ 2002 h 2965"/>
                <a:gd name="T26" fmla="*/ 305 w 1535"/>
                <a:gd name="T27" fmla="*/ 2101 h 2965"/>
                <a:gd name="T28" fmla="*/ 336 w 1535"/>
                <a:gd name="T29" fmla="*/ 2468 h 2965"/>
                <a:gd name="T30" fmla="*/ 175 w 1535"/>
                <a:gd name="T31" fmla="*/ 2865 h 2965"/>
                <a:gd name="T32" fmla="*/ 259 w 1535"/>
                <a:gd name="T33" fmla="*/ 2964 h 2965"/>
                <a:gd name="T34" fmla="*/ 511 w 1535"/>
                <a:gd name="T35" fmla="*/ 2911 h 2965"/>
                <a:gd name="T36" fmla="*/ 595 w 1535"/>
                <a:gd name="T37" fmla="*/ 2888 h 2965"/>
                <a:gd name="T38" fmla="*/ 748 w 1535"/>
                <a:gd name="T39" fmla="*/ 2804 h 2965"/>
                <a:gd name="T40" fmla="*/ 870 w 1535"/>
                <a:gd name="T41" fmla="*/ 2811 h 2965"/>
                <a:gd name="T42" fmla="*/ 924 w 1535"/>
                <a:gd name="T43" fmla="*/ 2872 h 2965"/>
                <a:gd name="T44" fmla="*/ 1000 w 1535"/>
                <a:gd name="T45" fmla="*/ 2781 h 2965"/>
                <a:gd name="T46" fmla="*/ 1206 w 1535"/>
                <a:gd name="T47" fmla="*/ 2796 h 2965"/>
                <a:gd name="T48" fmla="*/ 1389 w 1535"/>
                <a:gd name="T49" fmla="*/ 2605 h 2965"/>
                <a:gd name="T50" fmla="*/ 1343 w 1535"/>
                <a:gd name="T51" fmla="*/ 2368 h 2965"/>
                <a:gd name="T52" fmla="*/ 1305 w 1535"/>
                <a:gd name="T53" fmla="*/ 2276 h 2965"/>
                <a:gd name="T54" fmla="*/ 1282 w 1535"/>
                <a:gd name="T55" fmla="*/ 2040 h 2965"/>
                <a:gd name="T56" fmla="*/ 1274 w 1535"/>
                <a:gd name="T57" fmla="*/ 1918 h 2965"/>
                <a:gd name="T58" fmla="*/ 1328 w 1535"/>
                <a:gd name="T59" fmla="*/ 1780 h 2965"/>
                <a:gd name="T60" fmla="*/ 1526 w 1535"/>
                <a:gd name="T61" fmla="*/ 1627 h 2965"/>
                <a:gd name="T62" fmla="*/ 1488 w 1535"/>
                <a:gd name="T63" fmla="*/ 1482 h 2965"/>
                <a:gd name="T64" fmla="*/ 1412 w 1535"/>
                <a:gd name="T65" fmla="*/ 1452 h 2965"/>
                <a:gd name="T66" fmla="*/ 1121 w 1535"/>
                <a:gd name="T67" fmla="*/ 1245 h 2965"/>
                <a:gd name="T68" fmla="*/ 1213 w 1535"/>
                <a:gd name="T69" fmla="*/ 1077 h 2965"/>
                <a:gd name="T70" fmla="*/ 1419 w 1535"/>
                <a:gd name="T71" fmla="*/ 986 h 2965"/>
                <a:gd name="T72" fmla="*/ 1320 w 1535"/>
                <a:gd name="T73" fmla="*/ 940 h 2965"/>
                <a:gd name="T74" fmla="*/ 1297 w 1535"/>
                <a:gd name="T75" fmla="*/ 787 h 2965"/>
                <a:gd name="T76" fmla="*/ 1374 w 1535"/>
                <a:gd name="T77" fmla="*/ 611 h 2965"/>
                <a:gd name="T78" fmla="*/ 1503 w 1535"/>
                <a:gd name="T79" fmla="*/ 466 h 2965"/>
                <a:gd name="T80" fmla="*/ 1335 w 1535"/>
                <a:gd name="T81" fmla="*/ 329 h 2965"/>
                <a:gd name="T82" fmla="*/ 1206 w 1535"/>
                <a:gd name="T83" fmla="*/ 214 h 2965"/>
                <a:gd name="T84" fmla="*/ 1221 w 1535"/>
                <a:gd name="T85" fmla="*/ 54 h 29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535" h="2965">
                  <a:moveTo>
                    <a:pt x="1221" y="54"/>
                  </a:moveTo>
                  <a:lnTo>
                    <a:pt x="1221" y="54"/>
                  </a:lnTo>
                  <a:cubicBezTo>
                    <a:pt x="1206" y="39"/>
                    <a:pt x="1183" y="0"/>
                    <a:pt x="1160" y="8"/>
                  </a:cubicBezTo>
                  <a:cubicBezTo>
                    <a:pt x="1115" y="16"/>
                    <a:pt x="1100" y="69"/>
                    <a:pt x="1061" y="84"/>
                  </a:cubicBezTo>
                  <a:cubicBezTo>
                    <a:pt x="1023" y="92"/>
                    <a:pt x="985" y="69"/>
                    <a:pt x="947" y="61"/>
                  </a:cubicBezTo>
                  <a:cubicBezTo>
                    <a:pt x="916" y="54"/>
                    <a:pt x="878" y="46"/>
                    <a:pt x="847" y="31"/>
                  </a:cubicBezTo>
                  <a:lnTo>
                    <a:pt x="847" y="31"/>
                  </a:lnTo>
                  <a:cubicBezTo>
                    <a:pt x="825" y="54"/>
                    <a:pt x="794" y="77"/>
                    <a:pt x="764" y="84"/>
                  </a:cubicBezTo>
                  <a:cubicBezTo>
                    <a:pt x="733" y="100"/>
                    <a:pt x="703" y="100"/>
                    <a:pt x="672" y="100"/>
                  </a:cubicBezTo>
                  <a:lnTo>
                    <a:pt x="672" y="100"/>
                  </a:lnTo>
                  <a:cubicBezTo>
                    <a:pt x="657" y="123"/>
                    <a:pt x="641" y="161"/>
                    <a:pt x="611" y="176"/>
                  </a:cubicBezTo>
                  <a:cubicBezTo>
                    <a:pt x="580" y="191"/>
                    <a:pt x="534" y="176"/>
                    <a:pt x="511" y="199"/>
                  </a:cubicBezTo>
                  <a:cubicBezTo>
                    <a:pt x="489" y="222"/>
                    <a:pt x="496" y="252"/>
                    <a:pt x="496" y="283"/>
                  </a:cubicBezTo>
                  <a:cubicBezTo>
                    <a:pt x="496" y="329"/>
                    <a:pt x="527" y="375"/>
                    <a:pt x="527" y="421"/>
                  </a:cubicBezTo>
                  <a:cubicBezTo>
                    <a:pt x="527" y="459"/>
                    <a:pt x="511" y="497"/>
                    <a:pt x="489" y="520"/>
                  </a:cubicBezTo>
                  <a:cubicBezTo>
                    <a:pt x="458" y="543"/>
                    <a:pt x="412" y="535"/>
                    <a:pt x="382" y="550"/>
                  </a:cubicBezTo>
                  <a:cubicBezTo>
                    <a:pt x="366" y="558"/>
                    <a:pt x="359" y="581"/>
                    <a:pt x="336" y="588"/>
                  </a:cubicBezTo>
                  <a:cubicBezTo>
                    <a:pt x="282" y="596"/>
                    <a:pt x="221" y="558"/>
                    <a:pt x="175" y="588"/>
                  </a:cubicBezTo>
                  <a:cubicBezTo>
                    <a:pt x="130" y="611"/>
                    <a:pt x="137" y="680"/>
                    <a:pt x="122" y="726"/>
                  </a:cubicBezTo>
                  <a:cubicBezTo>
                    <a:pt x="107" y="764"/>
                    <a:pt x="84" y="795"/>
                    <a:pt x="61" y="825"/>
                  </a:cubicBezTo>
                  <a:cubicBezTo>
                    <a:pt x="38" y="848"/>
                    <a:pt x="15" y="863"/>
                    <a:pt x="0" y="879"/>
                  </a:cubicBezTo>
                  <a:lnTo>
                    <a:pt x="0" y="879"/>
                  </a:lnTo>
                  <a:cubicBezTo>
                    <a:pt x="46" y="886"/>
                    <a:pt x="99" y="871"/>
                    <a:pt x="130" y="902"/>
                  </a:cubicBezTo>
                  <a:cubicBezTo>
                    <a:pt x="153" y="925"/>
                    <a:pt x="122" y="963"/>
                    <a:pt x="122" y="993"/>
                  </a:cubicBezTo>
                  <a:cubicBezTo>
                    <a:pt x="130" y="1024"/>
                    <a:pt x="122" y="1085"/>
                    <a:pt x="160" y="1093"/>
                  </a:cubicBezTo>
                  <a:cubicBezTo>
                    <a:pt x="206" y="1100"/>
                    <a:pt x="244" y="1047"/>
                    <a:pt x="282" y="1016"/>
                  </a:cubicBezTo>
                  <a:lnTo>
                    <a:pt x="290" y="1077"/>
                  </a:lnTo>
                  <a:cubicBezTo>
                    <a:pt x="282" y="1085"/>
                    <a:pt x="259" y="1123"/>
                    <a:pt x="259" y="1123"/>
                  </a:cubicBezTo>
                  <a:cubicBezTo>
                    <a:pt x="259" y="1123"/>
                    <a:pt x="252" y="1177"/>
                    <a:pt x="252" y="1184"/>
                  </a:cubicBezTo>
                  <a:lnTo>
                    <a:pt x="305" y="1245"/>
                  </a:lnTo>
                  <a:cubicBezTo>
                    <a:pt x="328" y="1284"/>
                    <a:pt x="343" y="1329"/>
                    <a:pt x="359" y="1368"/>
                  </a:cubicBezTo>
                  <a:cubicBezTo>
                    <a:pt x="359" y="1368"/>
                    <a:pt x="412" y="1421"/>
                    <a:pt x="405" y="1421"/>
                  </a:cubicBezTo>
                  <a:cubicBezTo>
                    <a:pt x="397" y="1429"/>
                    <a:pt x="313" y="1482"/>
                    <a:pt x="313" y="1482"/>
                  </a:cubicBezTo>
                  <a:cubicBezTo>
                    <a:pt x="298" y="1497"/>
                    <a:pt x="267" y="1505"/>
                    <a:pt x="267" y="1520"/>
                  </a:cubicBezTo>
                  <a:cubicBezTo>
                    <a:pt x="275" y="1559"/>
                    <a:pt x="336" y="1574"/>
                    <a:pt x="336" y="1612"/>
                  </a:cubicBezTo>
                  <a:cubicBezTo>
                    <a:pt x="336" y="1635"/>
                    <a:pt x="282" y="1627"/>
                    <a:pt x="275" y="1650"/>
                  </a:cubicBezTo>
                  <a:cubicBezTo>
                    <a:pt x="259" y="1688"/>
                    <a:pt x="275" y="1727"/>
                    <a:pt x="275" y="1765"/>
                  </a:cubicBezTo>
                  <a:cubicBezTo>
                    <a:pt x="282" y="1818"/>
                    <a:pt x="298" y="1879"/>
                    <a:pt x="298" y="1933"/>
                  </a:cubicBezTo>
                  <a:cubicBezTo>
                    <a:pt x="290" y="1963"/>
                    <a:pt x="267" y="1979"/>
                    <a:pt x="252" y="2002"/>
                  </a:cubicBezTo>
                  <a:lnTo>
                    <a:pt x="252" y="2002"/>
                  </a:lnTo>
                  <a:cubicBezTo>
                    <a:pt x="275" y="2009"/>
                    <a:pt x="298" y="2009"/>
                    <a:pt x="313" y="2024"/>
                  </a:cubicBezTo>
                  <a:cubicBezTo>
                    <a:pt x="321" y="2047"/>
                    <a:pt x="298" y="2078"/>
                    <a:pt x="305" y="2101"/>
                  </a:cubicBezTo>
                  <a:cubicBezTo>
                    <a:pt x="321" y="2124"/>
                    <a:pt x="366" y="2109"/>
                    <a:pt x="382" y="2132"/>
                  </a:cubicBezTo>
                  <a:cubicBezTo>
                    <a:pt x="405" y="2162"/>
                    <a:pt x="420" y="2208"/>
                    <a:pt x="420" y="2246"/>
                  </a:cubicBezTo>
                  <a:cubicBezTo>
                    <a:pt x="405" y="2322"/>
                    <a:pt x="359" y="2391"/>
                    <a:pt x="336" y="2468"/>
                  </a:cubicBezTo>
                  <a:cubicBezTo>
                    <a:pt x="321" y="2521"/>
                    <a:pt x="336" y="2582"/>
                    <a:pt x="321" y="2628"/>
                  </a:cubicBezTo>
                  <a:cubicBezTo>
                    <a:pt x="305" y="2666"/>
                    <a:pt x="259" y="2674"/>
                    <a:pt x="244" y="2712"/>
                  </a:cubicBezTo>
                  <a:cubicBezTo>
                    <a:pt x="214" y="2758"/>
                    <a:pt x="198" y="2811"/>
                    <a:pt x="175" y="2865"/>
                  </a:cubicBezTo>
                  <a:lnTo>
                    <a:pt x="175" y="2865"/>
                  </a:lnTo>
                  <a:cubicBezTo>
                    <a:pt x="191" y="2880"/>
                    <a:pt x="198" y="2903"/>
                    <a:pt x="214" y="2918"/>
                  </a:cubicBezTo>
                  <a:cubicBezTo>
                    <a:pt x="229" y="2933"/>
                    <a:pt x="236" y="2964"/>
                    <a:pt x="259" y="2964"/>
                  </a:cubicBezTo>
                  <a:cubicBezTo>
                    <a:pt x="282" y="2964"/>
                    <a:pt x="275" y="2918"/>
                    <a:pt x="298" y="2911"/>
                  </a:cubicBezTo>
                  <a:cubicBezTo>
                    <a:pt x="328" y="2888"/>
                    <a:pt x="366" y="2880"/>
                    <a:pt x="405" y="2880"/>
                  </a:cubicBezTo>
                  <a:cubicBezTo>
                    <a:pt x="443" y="2880"/>
                    <a:pt x="481" y="2895"/>
                    <a:pt x="511" y="2911"/>
                  </a:cubicBezTo>
                  <a:cubicBezTo>
                    <a:pt x="519" y="2918"/>
                    <a:pt x="511" y="2933"/>
                    <a:pt x="511" y="2949"/>
                  </a:cubicBezTo>
                  <a:lnTo>
                    <a:pt x="511" y="2949"/>
                  </a:lnTo>
                  <a:cubicBezTo>
                    <a:pt x="542" y="2926"/>
                    <a:pt x="573" y="2911"/>
                    <a:pt x="595" y="2888"/>
                  </a:cubicBezTo>
                  <a:cubicBezTo>
                    <a:pt x="634" y="2849"/>
                    <a:pt x="672" y="2796"/>
                    <a:pt x="718" y="2773"/>
                  </a:cubicBezTo>
                  <a:cubicBezTo>
                    <a:pt x="733" y="2765"/>
                    <a:pt x="741" y="2788"/>
                    <a:pt x="748" y="2804"/>
                  </a:cubicBezTo>
                  <a:lnTo>
                    <a:pt x="748" y="2804"/>
                  </a:lnTo>
                  <a:cubicBezTo>
                    <a:pt x="764" y="2788"/>
                    <a:pt x="779" y="2758"/>
                    <a:pt x="802" y="2758"/>
                  </a:cubicBezTo>
                  <a:cubicBezTo>
                    <a:pt x="817" y="2758"/>
                    <a:pt x="809" y="2788"/>
                    <a:pt x="817" y="2804"/>
                  </a:cubicBezTo>
                  <a:cubicBezTo>
                    <a:pt x="832" y="2811"/>
                    <a:pt x="855" y="2804"/>
                    <a:pt x="870" y="2811"/>
                  </a:cubicBezTo>
                  <a:cubicBezTo>
                    <a:pt x="878" y="2826"/>
                    <a:pt x="870" y="2849"/>
                    <a:pt x="878" y="2865"/>
                  </a:cubicBezTo>
                  <a:cubicBezTo>
                    <a:pt x="893" y="2872"/>
                    <a:pt x="909" y="2872"/>
                    <a:pt x="924" y="2872"/>
                  </a:cubicBezTo>
                  <a:lnTo>
                    <a:pt x="924" y="2872"/>
                  </a:lnTo>
                  <a:cubicBezTo>
                    <a:pt x="970" y="2849"/>
                    <a:pt x="970" y="2849"/>
                    <a:pt x="970" y="2849"/>
                  </a:cubicBezTo>
                  <a:lnTo>
                    <a:pt x="970" y="2849"/>
                  </a:lnTo>
                  <a:cubicBezTo>
                    <a:pt x="978" y="2826"/>
                    <a:pt x="978" y="2788"/>
                    <a:pt x="1000" y="2781"/>
                  </a:cubicBezTo>
                  <a:cubicBezTo>
                    <a:pt x="1031" y="2773"/>
                    <a:pt x="1061" y="2811"/>
                    <a:pt x="1092" y="2811"/>
                  </a:cubicBezTo>
                  <a:cubicBezTo>
                    <a:pt x="1129" y="2819"/>
                    <a:pt x="1167" y="2804"/>
                    <a:pt x="1206" y="2796"/>
                  </a:cubicBezTo>
                  <a:lnTo>
                    <a:pt x="1206" y="2796"/>
                  </a:lnTo>
                  <a:cubicBezTo>
                    <a:pt x="1236" y="2773"/>
                    <a:pt x="1274" y="2758"/>
                    <a:pt x="1297" y="2727"/>
                  </a:cubicBezTo>
                  <a:cubicBezTo>
                    <a:pt x="1320" y="2704"/>
                    <a:pt x="1313" y="2666"/>
                    <a:pt x="1335" y="2643"/>
                  </a:cubicBezTo>
                  <a:cubicBezTo>
                    <a:pt x="1343" y="2628"/>
                    <a:pt x="1389" y="2628"/>
                    <a:pt x="1389" y="2605"/>
                  </a:cubicBezTo>
                  <a:cubicBezTo>
                    <a:pt x="1381" y="2567"/>
                    <a:pt x="1335" y="2544"/>
                    <a:pt x="1320" y="2513"/>
                  </a:cubicBezTo>
                  <a:cubicBezTo>
                    <a:pt x="1305" y="2483"/>
                    <a:pt x="1297" y="2452"/>
                    <a:pt x="1297" y="2422"/>
                  </a:cubicBezTo>
                  <a:cubicBezTo>
                    <a:pt x="1305" y="2399"/>
                    <a:pt x="1328" y="2384"/>
                    <a:pt x="1343" y="2368"/>
                  </a:cubicBezTo>
                  <a:lnTo>
                    <a:pt x="1343" y="2368"/>
                  </a:lnTo>
                  <a:cubicBezTo>
                    <a:pt x="1343" y="2361"/>
                    <a:pt x="1335" y="2353"/>
                    <a:pt x="1335" y="2345"/>
                  </a:cubicBezTo>
                  <a:cubicBezTo>
                    <a:pt x="1335" y="2322"/>
                    <a:pt x="1305" y="2299"/>
                    <a:pt x="1305" y="2276"/>
                  </a:cubicBezTo>
                  <a:cubicBezTo>
                    <a:pt x="1297" y="2254"/>
                    <a:pt x="1313" y="2231"/>
                    <a:pt x="1313" y="2208"/>
                  </a:cubicBezTo>
                  <a:cubicBezTo>
                    <a:pt x="1313" y="2193"/>
                    <a:pt x="1259" y="2109"/>
                    <a:pt x="1244" y="2101"/>
                  </a:cubicBezTo>
                  <a:cubicBezTo>
                    <a:pt x="1244" y="2086"/>
                    <a:pt x="1297" y="2063"/>
                    <a:pt x="1282" y="2040"/>
                  </a:cubicBezTo>
                  <a:cubicBezTo>
                    <a:pt x="1274" y="2017"/>
                    <a:pt x="1229" y="2017"/>
                    <a:pt x="1221" y="2002"/>
                  </a:cubicBezTo>
                  <a:cubicBezTo>
                    <a:pt x="1221" y="1986"/>
                    <a:pt x="1358" y="1963"/>
                    <a:pt x="1343" y="1910"/>
                  </a:cubicBezTo>
                  <a:cubicBezTo>
                    <a:pt x="1335" y="1910"/>
                    <a:pt x="1274" y="1933"/>
                    <a:pt x="1274" y="1918"/>
                  </a:cubicBezTo>
                  <a:cubicBezTo>
                    <a:pt x="1259" y="1910"/>
                    <a:pt x="1290" y="1879"/>
                    <a:pt x="1297" y="1872"/>
                  </a:cubicBezTo>
                  <a:cubicBezTo>
                    <a:pt x="1313" y="1857"/>
                    <a:pt x="1313" y="1834"/>
                    <a:pt x="1305" y="1818"/>
                  </a:cubicBezTo>
                  <a:cubicBezTo>
                    <a:pt x="1297" y="1803"/>
                    <a:pt x="1320" y="1795"/>
                    <a:pt x="1328" y="1780"/>
                  </a:cubicBezTo>
                  <a:cubicBezTo>
                    <a:pt x="1335" y="1772"/>
                    <a:pt x="1335" y="1757"/>
                    <a:pt x="1343" y="1749"/>
                  </a:cubicBezTo>
                  <a:cubicBezTo>
                    <a:pt x="1366" y="1719"/>
                    <a:pt x="1412" y="1658"/>
                    <a:pt x="1450" y="1658"/>
                  </a:cubicBezTo>
                  <a:cubicBezTo>
                    <a:pt x="1481" y="1658"/>
                    <a:pt x="1526" y="1673"/>
                    <a:pt x="1526" y="1627"/>
                  </a:cubicBezTo>
                  <a:cubicBezTo>
                    <a:pt x="1511" y="1627"/>
                    <a:pt x="1419" y="1650"/>
                    <a:pt x="1442" y="1597"/>
                  </a:cubicBezTo>
                  <a:cubicBezTo>
                    <a:pt x="1458" y="1582"/>
                    <a:pt x="1458" y="1536"/>
                    <a:pt x="1450" y="1513"/>
                  </a:cubicBezTo>
                  <a:cubicBezTo>
                    <a:pt x="1442" y="1497"/>
                    <a:pt x="1481" y="1490"/>
                    <a:pt x="1488" y="1482"/>
                  </a:cubicBezTo>
                  <a:cubicBezTo>
                    <a:pt x="1511" y="1475"/>
                    <a:pt x="1534" y="1444"/>
                    <a:pt x="1526" y="1421"/>
                  </a:cubicBezTo>
                  <a:lnTo>
                    <a:pt x="1526" y="1421"/>
                  </a:lnTo>
                  <a:cubicBezTo>
                    <a:pt x="1481" y="1421"/>
                    <a:pt x="1450" y="1444"/>
                    <a:pt x="1412" y="1452"/>
                  </a:cubicBezTo>
                  <a:cubicBezTo>
                    <a:pt x="1389" y="1452"/>
                    <a:pt x="1374" y="1444"/>
                    <a:pt x="1351" y="1444"/>
                  </a:cubicBezTo>
                  <a:cubicBezTo>
                    <a:pt x="1320" y="1383"/>
                    <a:pt x="1236" y="1345"/>
                    <a:pt x="1190" y="1291"/>
                  </a:cubicBezTo>
                  <a:cubicBezTo>
                    <a:pt x="1167" y="1276"/>
                    <a:pt x="1144" y="1261"/>
                    <a:pt x="1121" y="1245"/>
                  </a:cubicBezTo>
                  <a:cubicBezTo>
                    <a:pt x="1100" y="1215"/>
                    <a:pt x="1069" y="1200"/>
                    <a:pt x="1100" y="1169"/>
                  </a:cubicBezTo>
                  <a:cubicBezTo>
                    <a:pt x="1115" y="1146"/>
                    <a:pt x="1129" y="1115"/>
                    <a:pt x="1152" y="1115"/>
                  </a:cubicBezTo>
                  <a:cubicBezTo>
                    <a:pt x="1198" y="1115"/>
                    <a:pt x="1190" y="1100"/>
                    <a:pt x="1213" y="1077"/>
                  </a:cubicBezTo>
                  <a:cubicBezTo>
                    <a:pt x="1229" y="1070"/>
                    <a:pt x="1251" y="1077"/>
                    <a:pt x="1267" y="1070"/>
                  </a:cubicBezTo>
                  <a:cubicBezTo>
                    <a:pt x="1297" y="1054"/>
                    <a:pt x="1320" y="1062"/>
                    <a:pt x="1351" y="1054"/>
                  </a:cubicBezTo>
                  <a:cubicBezTo>
                    <a:pt x="1389" y="1054"/>
                    <a:pt x="1412" y="1016"/>
                    <a:pt x="1419" y="986"/>
                  </a:cubicBezTo>
                  <a:cubicBezTo>
                    <a:pt x="1458" y="963"/>
                    <a:pt x="1450" y="940"/>
                    <a:pt x="1450" y="902"/>
                  </a:cubicBezTo>
                  <a:cubicBezTo>
                    <a:pt x="1450" y="863"/>
                    <a:pt x="1427" y="810"/>
                    <a:pt x="1389" y="856"/>
                  </a:cubicBezTo>
                  <a:cubicBezTo>
                    <a:pt x="1374" y="879"/>
                    <a:pt x="1351" y="917"/>
                    <a:pt x="1320" y="940"/>
                  </a:cubicBezTo>
                  <a:cubicBezTo>
                    <a:pt x="1313" y="948"/>
                    <a:pt x="1244" y="1032"/>
                    <a:pt x="1259" y="955"/>
                  </a:cubicBezTo>
                  <a:cubicBezTo>
                    <a:pt x="1267" y="925"/>
                    <a:pt x="1290" y="879"/>
                    <a:pt x="1251" y="856"/>
                  </a:cubicBezTo>
                  <a:cubicBezTo>
                    <a:pt x="1251" y="818"/>
                    <a:pt x="1297" y="818"/>
                    <a:pt x="1297" y="787"/>
                  </a:cubicBezTo>
                  <a:cubicBezTo>
                    <a:pt x="1305" y="757"/>
                    <a:pt x="1328" y="734"/>
                    <a:pt x="1351" y="718"/>
                  </a:cubicBezTo>
                  <a:cubicBezTo>
                    <a:pt x="1366" y="703"/>
                    <a:pt x="1343" y="696"/>
                    <a:pt x="1343" y="680"/>
                  </a:cubicBezTo>
                  <a:cubicBezTo>
                    <a:pt x="1335" y="665"/>
                    <a:pt x="1366" y="619"/>
                    <a:pt x="1374" y="611"/>
                  </a:cubicBezTo>
                  <a:cubicBezTo>
                    <a:pt x="1389" y="596"/>
                    <a:pt x="1374" y="565"/>
                    <a:pt x="1389" y="558"/>
                  </a:cubicBezTo>
                  <a:cubicBezTo>
                    <a:pt x="1396" y="550"/>
                    <a:pt x="1419" y="543"/>
                    <a:pt x="1412" y="520"/>
                  </a:cubicBezTo>
                  <a:cubicBezTo>
                    <a:pt x="1404" y="482"/>
                    <a:pt x="1473" y="466"/>
                    <a:pt x="1503" y="466"/>
                  </a:cubicBezTo>
                  <a:cubicBezTo>
                    <a:pt x="1503" y="451"/>
                    <a:pt x="1481" y="421"/>
                    <a:pt x="1458" y="413"/>
                  </a:cubicBezTo>
                  <a:cubicBezTo>
                    <a:pt x="1412" y="398"/>
                    <a:pt x="1427" y="398"/>
                    <a:pt x="1419" y="359"/>
                  </a:cubicBezTo>
                  <a:cubicBezTo>
                    <a:pt x="1396" y="359"/>
                    <a:pt x="1358" y="352"/>
                    <a:pt x="1335" y="329"/>
                  </a:cubicBezTo>
                  <a:cubicBezTo>
                    <a:pt x="1305" y="306"/>
                    <a:pt x="1313" y="260"/>
                    <a:pt x="1274" y="298"/>
                  </a:cubicBezTo>
                  <a:cubicBezTo>
                    <a:pt x="1259" y="321"/>
                    <a:pt x="1244" y="298"/>
                    <a:pt x="1236" y="275"/>
                  </a:cubicBezTo>
                  <a:cubicBezTo>
                    <a:pt x="1213" y="245"/>
                    <a:pt x="1198" y="268"/>
                    <a:pt x="1206" y="214"/>
                  </a:cubicBezTo>
                  <a:cubicBezTo>
                    <a:pt x="1221" y="161"/>
                    <a:pt x="1167" y="153"/>
                    <a:pt x="1244" y="115"/>
                  </a:cubicBezTo>
                  <a:cubicBezTo>
                    <a:pt x="1267" y="77"/>
                    <a:pt x="1251" y="92"/>
                    <a:pt x="1221" y="61"/>
                  </a:cubicBezTo>
                  <a:cubicBezTo>
                    <a:pt x="1221" y="61"/>
                    <a:pt x="1221" y="61"/>
                    <a:pt x="1221" y="54"/>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384" name="Freeform 36"/>
            <p:cNvSpPr>
              <a:spLocks noChangeArrowheads="1"/>
            </p:cNvSpPr>
            <p:nvPr/>
          </p:nvSpPr>
          <p:spPr bwMode="auto">
            <a:xfrm>
              <a:off x="6692464" y="7521576"/>
              <a:ext cx="96832" cy="131763"/>
            </a:xfrm>
            <a:custGeom>
              <a:avLst/>
              <a:gdLst>
                <a:gd name="T0" fmla="*/ 184 w 269"/>
                <a:gd name="T1" fmla="*/ 69 h 367"/>
                <a:gd name="T2" fmla="*/ 184 w 269"/>
                <a:gd name="T3" fmla="*/ 69 h 367"/>
                <a:gd name="T4" fmla="*/ 115 w 269"/>
                <a:gd name="T5" fmla="*/ 0 h 367"/>
                <a:gd name="T6" fmla="*/ 16 w 269"/>
                <a:gd name="T7" fmla="*/ 53 h 367"/>
                <a:gd name="T8" fmla="*/ 54 w 269"/>
                <a:gd name="T9" fmla="*/ 152 h 367"/>
                <a:gd name="T10" fmla="*/ 54 w 269"/>
                <a:gd name="T11" fmla="*/ 252 h 367"/>
                <a:gd name="T12" fmla="*/ 92 w 269"/>
                <a:gd name="T13" fmla="*/ 359 h 367"/>
                <a:gd name="T14" fmla="*/ 145 w 269"/>
                <a:gd name="T15" fmla="*/ 298 h 367"/>
                <a:gd name="T16" fmla="*/ 184 w 269"/>
                <a:gd name="T17" fmla="*/ 344 h 367"/>
                <a:gd name="T18" fmla="*/ 268 w 269"/>
                <a:gd name="T19" fmla="*/ 321 h 367"/>
                <a:gd name="T20" fmla="*/ 191 w 269"/>
                <a:gd name="T21" fmla="*/ 152 h 367"/>
                <a:gd name="T22" fmla="*/ 184 w 269"/>
                <a:gd name="T23" fmla="*/ 69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9" h="367">
                  <a:moveTo>
                    <a:pt x="184" y="69"/>
                  </a:moveTo>
                  <a:lnTo>
                    <a:pt x="184" y="69"/>
                  </a:lnTo>
                  <a:cubicBezTo>
                    <a:pt x="168" y="38"/>
                    <a:pt x="145" y="8"/>
                    <a:pt x="115" y="0"/>
                  </a:cubicBezTo>
                  <a:cubicBezTo>
                    <a:pt x="77" y="0"/>
                    <a:pt x="31" y="15"/>
                    <a:pt x="16" y="53"/>
                  </a:cubicBezTo>
                  <a:cubicBezTo>
                    <a:pt x="0" y="84"/>
                    <a:pt x="54" y="122"/>
                    <a:pt x="54" y="152"/>
                  </a:cubicBezTo>
                  <a:cubicBezTo>
                    <a:pt x="61" y="191"/>
                    <a:pt x="46" y="221"/>
                    <a:pt x="54" y="252"/>
                  </a:cubicBezTo>
                  <a:cubicBezTo>
                    <a:pt x="61" y="290"/>
                    <a:pt x="61" y="344"/>
                    <a:pt x="92" y="359"/>
                  </a:cubicBezTo>
                  <a:cubicBezTo>
                    <a:pt x="115" y="366"/>
                    <a:pt x="123" y="305"/>
                    <a:pt x="145" y="298"/>
                  </a:cubicBezTo>
                  <a:cubicBezTo>
                    <a:pt x="168" y="298"/>
                    <a:pt x="168" y="344"/>
                    <a:pt x="184" y="344"/>
                  </a:cubicBezTo>
                  <a:cubicBezTo>
                    <a:pt x="214" y="351"/>
                    <a:pt x="268" y="351"/>
                    <a:pt x="268" y="321"/>
                  </a:cubicBezTo>
                  <a:cubicBezTo>
                    <a:pt x="268" y="260"/>
                    <a:pt x="214" y="214"/>
                    <a:pt x="191" y="152"/>
                  </a:cubicBezTo>
                  <a:cubicBezTo>
                    <a:pt x="184" y="122"/>
                    <a:pt x="199" y="91"/>
                    <a:pt x="184" y="69"/>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385" name="Freeform 37"/>
            <p:cNvSpPr>
              <a:spLocks noChangeArrowheads="1"/>
            </p:cNvSpPr>
            <p:nvPr/>
          </p:nvSpPr>
          <p:spPr bwMode="auto">
            <a:xfrm>
              <a:off x="6551186" y="7394576"/>
              <a:ext cx="488918" cy="574675"/>
            </a:xfrm>
            <a:custGeom>
              <a:avLst/>
              <a:gdLst>
                <a:gd name="T0" fmla="*/ 573 w 1360"/>
                <a:gd name="T1" fmla="*/ 421 h 1598"/>
                <a:gd name="T2" fmla="*/ 405 w 1360"/>
                <a:gd name="T3" fmla="*/ 405 h 1598"/>
                <a:gd name="T4" fmla="*/ 443 w 1360"/>
                <a:gd name="T5" fmla="*/ 604 h 1598"/>
                <a:gd name="T6" fmla="*/ 534 w 1360"/>
                <a:gd name="T7" fmla="*/ 650 h 1598"/>
                <a:gd name="T8" fmla="*/ 657 w 1360"/>
                <a:gd name="T9" fmla="*/ 673 h 1598"/>
                <a:gd name="T10" fmla="*/ 573 w 1360"/>
                <a:gd name="T11" fmla="*/ 421 h 1598"/>
                <a:gd name="T12" fmla="*/ 130 w 1360"/>
                <a:gd name="T13" fmla="*/ 566 h 1598"/>
                <a:gd name="T14" fmla="*/ 191 w 1360"/>
                <a:gd name="T15" fmla="*/ 428 h 1598"/>
                <a:gd name="T16" fmla="*/ 382 w 1360"/>
                <a:gd name="T17" fmla="*/ 337 h 1598"/>
                <a:gd name="T18" fmla="*/ 550 w 1360"/>
                <a:gd name="T19" fmla="*/ 107 h 1598"/>
                <a:gd name="T20" fmla="*/ 718 w 1360"/>
                <a:gd name="T21" fmla="*/ 85 h 1598"/>
                <a:gd name="T22" fmla="*/ 794 w 1360"/>
                <a:gd name="T23" fmla="*/ 31 h 1598"/>
                <a:gd name="T24" fmla="*/ 840 w 1360"/>
                <a:gd name="T25" fmla="*/ 8 h 1598"/>
                <a:gd name="T26" fmla="*/ 1062 w 1360"/>
                <a:gd name="T27" fmla="*/ 168 h 1598"/>
                <a:gd name="T28" fmla="*/ 1115 w 1360"/>
                <a:gd name="T29" fmla="*/ 329 h 1598"/>
                <a:gd name="T30" fmla="*/ 1145 w 1360"/>
                <a:gd name="T31" fmla="*/ 489 h 1598"/>
                <a:gd name="T32" fmla="*/ 1046 w 1360"/>
                <a:gd name="T33" fmla="*/ 657 h 1598"/>
                <a:gd name="T34" fmla="*/ 1039 w 1360"/>
                <a:gd name="T35" fmla="*/ 902 h 1598"/>
                <a:gd name="T36" fmla="*/ 1268 w 1360"/>
                <a:gd name="T37" fmla="*/ 986 h 1598"/>
                <a:gd name="T38" fmla="*/ 1206 w 1360"/>
                <a:gd name="T39" fmla="*/ 1123 h 1598"/>
                <a:gd name="T40" fmla="*/ 1245 w 1360"/>
                <a:gd name="T41" fmla="*/ 1253 h 1598"/>
                <a:gd name="T42" fmla="*/ 1352 w 1360"/>
                <a:gd name="T43" fmla="*/ 1291 h 1598"/>
                <a:gd name="T44" fmla="*/ 1359 w 1360"/>
                <a:gd name="T45" fmla="*/ 1337 h 1598"/>
                <a:gd name="T46" fmla="*/ 1291 w 1360"/>
                <a:gd name="T47" fmla="*/ 1452 h 1598"/>
                <a:gd name="T48" fmla="*/ 1222 w 1360"/>
                <a:gd name="T49" fmla="*/ 1589 h 1598"/>
                <a:gd name="T50" fmla="*/ 1069 w 1360"/>
                <a:gd name="T51" fmla="*/ 1597 h 1598"/>
                <a:gd name="T52" fmla="*/ 1008 w 1360"/>
                <a:gd name="T53" fmla="*/ 1543 h 1598"/>
                <a:gd name="T54" fmla="*/ 924 w 1360"/>
                <a:gd name="T55" fmla="*/ 1582 h 1598"/>
                <a:gd name="T56" fmla="*/ 878 w 1360"/>
                <a:gd name="T57" fmla="*/ 1498 h 1598"/>
                <a:gd name="T58" fmla="*/ 794 w 1360"/>
                <a:gd name="T59" fmla="*/ 1429 h 1598"/>
                <a:gd name="T60" fmla="*/ 725 w 1360"/>
                <a:gd name="T61" fmla="*/ 1482 h 1598"/>
                <a:gd name="T62" fmla="*/ 679 w 1360"/>
                <a:gd name="T63" fmla="*/ 1543 h 1598"/>
                <a:gd name="T64" fmla="*/ 427 w 1360"/>
                <a:gd name="T65" fmla="*/ 1559 h 1598"/>
                <a:gd name="T66" fmla="*/ 351 w 1360"/>
                <a:gd name="T67" fmla="*/ 1521 h 1598"/>
                <a:gd name="T68" fmla="*/ 366 w 1360"/>
                <a:gd name="T69" fmla="*/ 1429 h 1598"/>
                <a:gd name="T70" fmla="*/ 229 w 1360"/>
                <a:gd name="T71" fmla="*/ 1352 h 1598"/>
                <a:gd name="T72" fmla="*/ 244 w 1360"/>
                <a:gd name="T73" fmla="*/ 1246 h 1598"/>
                <a:gd name="T74" fmla="*/ 145 w 1360"/>
                <a:gd name="T75" fmla="*/ 1108 h 1598"/>
                <a:gd name="T76" fmla="*/ 76 w 1360"/>
                <a:gd name="T77" fmla="*/ 1001 h 1598"/>
                <a:gd name="T78" fmla="*/ 122 w 1360"/>
                <a:gd name="T79" fmla="*/ 955 h 1598"/>
                <a:gd name="T80" fmla="*/ 30 w 1360"/>
                <a:gd name="T81" fmla="*/ 871 h 1598"/>
                <a:gd name="T82" fmla="*/ 38 w 1360"/>
                <a:gd name="T83" fmla="*/ 726 h 1598"/>
                <a:gd name="T84" fmla="*/ 130 w 1360"/>
                <a:gd name="T85" fmla="*/ 566 h 15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60" h="1598">
                  <a:moveTo>
                    <a:pt x="573" y="421"/>
                  </a:moveTo>
                  <a:lnTo>
                    <a:pt x="573" y="421"/>
                  </a:lnTo>
                  <a:cubicBezTo>
                    <a:pt x="557" y="390"/>
                    <a:pt x="534" y="360"/>
                    <a:pt x="504" y="352"/>
                  </a:cubicBezTo>
                  <a:cubicBezTo>
                    <a:pt x="466" y="352"/>
                    <a:pt x="420" y="367"/>
                    <a:pt x="405" y="405"/>
                  </a:cubicBezTo>
                  <a:cubicBezTo>
                    <a:pt x="389" y="436"/>
                    <a:pt x="443" y="474"/>
                    <a:pt x="443" y="504"/>
                  </a:cubicBezTo>
                  <a:cubicBezTo>
                    <a:pt x="450" y="543"/>
                    <a:pt x="435" y="573"/>
                    <a:pt x="443" y="604"/>
                  </a:cubicBezTo>
                  <a:cubicBezTo>
                    <a:pt x="450" y="642"/>
                    <a:pt x="450" y="696"/>
                    <a:pt x="481" y="711"/>
                  </a:cubicBezTo>
                  <a:cubicBezTo>
                    <a:pt x="504" y="718"/>
                    <a:pt x="512" y="657"/>
                    <a:pt x="534" y="650"/>
                  </a:cubicBezTo>
                  <a:cubicBezTo>
                    <a:pt x="557" y="650"/>
                    <a:pt x="557" y="696"/>
                    <a:pt x="573" y="696"/>
                  </a:cubicBezTo>
                  <a:cubicBezTo>
                    <a:pt x="603" y="703"/>
                    <a:pt x="657" y="703"/>
                    <a:pt x="657" y="673"/>
                  </a:cubicBezTo>
                  <a:cubicBezTo>
                    <a:pt x="657" y="612"/>
                    <a:pt x="603" y="566"/>
                    <a:pt x="580" y="504"/>
                  </a:cubicBezTo>
                  <a:cubicBezTo>
                    <a:pt x="573" y="474"/>
                    <a:pt x="588" y="443"/>
                    <a:pt x="573" y="421"/>
                  </a:cubicBezTo>
                  <a:close/>
                  <a:moveTo>
                    <a:pt x="130" y="566"/>
                  </a:moveTo>
                  <a:lnTo>
                    <a:pt x="130" y="566"/>
                  </a:lnTo>
                  <a:cubicBezTo>
                    <a:pt x="130" y="535"/>
                    <a:pt x="130" y="504"/>
                    <a:pt x="137" y="474"/>
                  </a:cubicBezTo>
                  <a:cubicBezTo>
                    <a:pt x="153" y="459"/>
                    <a:pt x="175" y="443"/>
                    <a:pt x="191" y="428"/>
                  </a:cubicBezTo>
                  <a:cubicBezTo>
                    <a:pt x="206" y="398"/>
                    <a:pt x="214" y="360"/>
                    <a:pt x="244" y="344"/>
                  </a:cubicBezTo>
                  <a:cubicBezTo>
                    <a:pt x="282" y="321"/>
                    <a:pt x="343" y="360"/>
                    <a:pt x="382" y="337"/>
                  </a:cubicBezTo>
                  <a:cubicBezTo>
                    <a:pt x="435" y="306"/>
                    <a:pt x="473" y="245"/>
                    <a:pt x="512" y="191"/>
                  </a:cubicBezTo>
                  <a:cubicBezTo>
                    <a:pt x="534" y="168"/>
                    <a:pt x="519" y="115"/>
                    <a:pt x="550" y="107"/>
                  </a:cubicBezTo>
                  <a:cubicBezTo>
                    <a:pt x="588" y="100"/>
                    <a:pt x="618" y="161"/>
                    <a:pt x="664" y="153"/>
                  </a:cubicBezTo>
                  <a:cubicBezTo>
                    <a:pt x="687" y="146"/>
                    <a:pt x="687" y="100"/>
                    <a:pt x="718" y="85"/>
                  </a:cubicBezTo>
                  <a:cubicBezTo>
                    <a:pt x="725" y="77"/>
                    <a:pt x="741" y="85"/>
                    <a:pt x="748" y="85"/>
                  </a:cubicBezTo>
                  <a:cubicBezTo>
                    <a:pt x="771" y="69"/>
                    <a:pt x="779" y="46"/>
                    <a:pt x="794" y="31"/>
                  </a:cubicBezTo>
                  <a:lnTo>
                    <a:pt x="794" y="31"/>
                  </a:lnTo>
                  <a:cubicBezTo>
                    <a:pt x="809" y="23"/>
                    <a:pt x="825" y="0"/>
                    <a:pt x="840" y="8"/>
                  </a:cubicBezTo>
                  <a:cubicBezTo>
                    <a:pt x="870" y="16"/>
                    <a:pt x="886" y="46"/>
                    <a:pt x="909" y="62"/>
                  </a:cubicBezTo>
                  <a:cubicBezTo>
                    <a:pt x="962" y="100"/>
                    <a:pt x="1016" y="123"/>
                    <a:pt x="1062" y="168"/>
                  </a:cubicBezTo>
                  <a:cubicBezTo>
                    <a:pt x="1077" y="184"/>
                    <a:pt x="1062" y="207"/>
                    <a:pt x="1069" y="229"/>
                  </a:cubicBezTo>
                  <a:cubicBezTo>
                    <a:pt x="1084" y="260"/>
                    <a:pt x="1107" y="291"/>
                    <a:pt x="1115" y="329"/>
                  </a:cubicBezTo>
                  <a:cubicBezTo>
                    <a:pt x="1115" y="367"/>
                    <a:pt x="1100" y="405"/>
                    <a:pt x="1107" y="436"/>
                  </a:cubicBezTo>
                  <a:cubicBezTo>
                    <a:pt x="1115" y="459"/>
                    <a:pt x="1138" y="474"/>
                    <a:pt x="1145" y="489"/>
                  </a:cubicBezTo>
                  <a:cubicBezTo>
                    <a:pt x="1153" y="520"/>
                    <a:pt x="1168" y="550"/>
                    <a:pt x="1153" y="573"/>
                  </a:cubicBezTo>
                  <a:cubicBezTo>
                    <a:pt x="1130" y="612"/>
                    <a:pt x="1069" y="619"/>
                    <a:pt x="1046" y="657"/>
                  </a:cubicBezTo>
                  <a:cubicBezTo>
                    <a:pt x="1023" y="696"/>
                    <a:pt x="1008" y="741"/>
                    <a:pt x="1008" y="787"/>
                  </a:cubicBezTo>
                  <a:cubicBezTo>
                    <a:pt x="1008" y="825"/>
                    <a:pt x="1008" y="871"/>
                    <a:pt x="1039" y="902"/>
                  </a:cubicBezTo>
                  <a:cubicBezTo>
                    <a:pt x="1077" y="932"/>
                    <a:pt x="1138" y="925"/>
                    <a:pt x="1191" y="940"/>
                  </a:cubicBezTo>
                  <a:cubicBezTo>
                    <a:pt x="1222" y="955"/>
                    <a:pt x="1252" y="963"/>
                    <a:pt x="1268" y="986"/>
                  </a:cubicBezTo>
                  <a:cubicBezTo>
                    <a:pt x="1283" y="1009"/>
                    <a:pt x="1298" y="1039"/>
                    <a:pt x="1291" y="1062"/>
                  </a:cubicBezTo>
                  <a:cubicBezTo>
                    <a:pt x="1275" y="1093"/>
                    <a:pt x="1229" y="1093"/>
                    <a:pt x="1206" y="1123"/>
                  </a:cubicBezTo>
                  <a:cubicBezTo>
                    <a:pt x="1191" y="1146"/>
                    <a:pt x="1184" y="1177"/>
                    <a:pt x="1191" y="1207"/>
                  </a:cubicBezTo>
                  <a:cubicBezTo>
                    <a:pt x="1191" y="1230"/>
                    <a:pt x="1222" y="1238"/>
                    <a:pt x="1245" y="1253"/>
                  </a:cubicBezTo>
                  <a:cubicBezTo>
                    <a:pt x="1275" y="1268"/>
                    <a:pt x="1314" y="1276"/>
                    <a:pt x="1352" y="1291"/>
                  </a:cubicBezTo>
                  <a:lnTo>
                    <a:pt x="1352" y="1291"/>
                  </a:lnTo>
                  <a:cubicBezTo>
                    <a:pt x="1359" y="1337"/>
                    <a:pt x="1359" y="1337"/>
                    <a:pt x="1359" y="1337"/>
                  </a:cubicBezTo>
                  <a:lnTo>
                    <a:pt x="1359" y="1337"/>
                  </a:lnTo>
                  <a:cubicBezTo>
                    <a:pt x="1336" y="1360"/>
                    <a:pt x="1306" y="1375"/>
                    <a:pt x="1291" y="1406"/>
                  </a:cubicBezTo>
                  <a:cubicBezTo>
                    <a:pt x="1283" y="1421"/>
                    <a:pt x="1291" y="1436"/>
                    <a:pt x="1291" y="1452"/>
                  </a:cubicBezTo>
                  <a:cubicBezTo>
                    <a:pt x="1291" y="1482"/>
                    <a:pt x="1298" y="1513"/>
                    <a:pt x="1283" y="1543"/>
                  </a:cubicBezTo>
                  <a:cubicBezTo>
                    <a:pt x="1268" y="1566"/>
                    <a:pt x="1245" y="1582"/>
                    <a:pt x="1222" y="1589"/>
                  </a:cubicBezTo>
                  <a:cubicBezTo>
                    <a:pt x="1191" y="1597"/>
                    <a:pt x="1161" y="1574"/>
                    <a:pt x="1130" y="1582"/>
                  </a:cubicBezTo>
                  <a:cubicBezTo>
                    <a:pt x="1107" y="1582"/>
                    <a:pt x="1092" y="1589"/>
                    <a:pt x="1069" y="1597"/>
                  </a:cubicBezTo>
                  <a:lnTo>
                    <a:pt x="1069" y="1597"/>
                  </a:lnTo>
                  <a:cubicBezTo>
                    <a:pt x="1046" y="1582"/>
                    <a:pt x="1031" y="1543"/>
                    <a:pt x="1008" y="1543"/>
                  </a:cubicBezTo>
                  <a:cubicBezTo>
                    <a:pt x="977" y="1543"/>
                    <a:pt x="947" y="1566"/>
                    <a:pt x="924" y="1582"/>
                  </a:cubicBezTo>
                  <a:lnTo>
                    <a:pt x="924" y="1582"/>
                  </a:lnTo>
                  <a:cubicBezTo>
                    <a:pt x="916" y="1566"/>
                    <a:pt x="909" y="1543"/>
                    <a:pt x="901" y="1528"/>
                  </a:cubicBezTo>
                  <a:cubicBezTo>
                    <a:pt x="893" y="1513"/>
                    <a:pt x="886" y="1505"/>
                    <a:pt x="878" y="1498"/>
                  </a:cubicBezTo>
                  <a:cubicBezTo>
                    <a:pt x="863" y="1467"/>
                    <a:pt x="878" y="1436"/>
                    <a:pt x="855" y="1421"/>
                  </a:cubicBezTo>
                  <a:cubicBezTo>
                    <a:pt x="840" y="1406"/>
                    <a:pt x="809" y="1413"/>
                    <a:pt x="794" y="1429"/>
                  </a:cubicBezTo>
                  <a:cubicBezTo>
                    <a:pt x="779" y="1436"/>
                    <a:pt x="794" y="1459"/>
                    <a:pt x="779" y="1467"/>
                  </a:cubicBezTo>
                  <a:cubicBezTo>
                    <a:pt x="764" y="1482"/>
                    <a:pt x="741" y="1467"/>
                    <a:pt x="725" y="1482"/>
                  </a:cubicBezTo>
                  <a:cubicBezTo>
                    <a:pt x="710" y="1498"/>
                    <a:pt x="695" y="1521"/>
                    <a:pt x="679" y="1543"/>
                  </a:cubicBezTo>
                  <a:lnTo>
                    <a:pt x="679" y="1543"/>
                  </a:lnTo>
                  <a:cubicBezTo>
                    <a:pt x="626" y="1521"/>
                    <a:pt x="588" y="1467"/>
                    <a:pt x="534" y="1467"/>
                  </a:cubicBezTo>
                  <a:cubicBezTo>
                    <a:pt x="489" y="1475"/>
                    <a:pt x="466" y="1528"/>
                    <a:pt x="427" y="1559"/>
                  </a:cubicBezTo>
                  <a:lnTo>
                    <a:pt x="427" y="1559"/>
                  </a:lnTo>
                  <a:cubicBezTo>
                    <a:pt x="351" y="1521"/>
                    <a:pt x="351" y="1521"/>
                    <a:pt x="351" y="1521"/>
                  </a:cubicBezTo>
                  <a:lnTo>
                    <a:pt x="351" y="1521"/>
                  </a:lnTo>
                  <a:cubicBezTo>
                    <a:pt x="359" y="1490"/>
                    <a:pt x="366" y="1459"/>
                    <a:pt x="366" y="1429"/>
                  </a:cubicBezTo>
                  <a:cubicBezTo>
                    <a:pt x="366" y="1406"/>
                    <a:pt x="366" y="1375"/>
                    <a:pt x="343" y="1360"/>
                  </a:cubicBezTo>
                  <a:cubicBezTo>
                    <a:pt x="313" y="1345"/>
                    <a:pt x="259" y="1375"/>
                    <a:pt x="229" y="1352"/>
                  </a:cubicBezTo>
                  <a:cubicBezTo>
                    <a:pt x="214" y="1322"/>
                    <a:pt x="244" y="1284"/>
                    <a:pt x="244" y="1246"/>
                  </a:cubicBezTo>
                  <a:lnTo>
                    <a:pt x="244" y="1246"/>
                  </a:lnTo>
                  <a:cubicBezTo>
                    <a:pt x="237" y="1223"/>
                    <a:pt x="229" y="1200"/>
                    <a:pt x="214" y="1184"/>
                  </a:cubicBezTo>
                  <a:cubicBezTo>
                    <a:pt x="198" y="1154"/>
                    <a:pt x="160" y="1138"/>
                    <a:pt x="145" y="1108"/>
                  </a:cubicBezTo>
                  <a:cubicBezTo>
                    <a:pt x="137" y="1093"/>
                    <a:pt x="153" y="1070"/>
                    <a:pt x="137" y="1054"/>
                  </a:cubicBezTo>
                  <a:cubicBezTo>
                    <a:pt x="122" y="1032"/>
                    <a:pt x="99" y="1016"/>
                    <a:pt x="76" y="1001"/>
                  </a:cubicBezTo>
                  <a:lnTo>
                    <a:pt x="76" y="1001"/>
                  </a:lnTo>
                  <a:cubicBezTo>
                    <a:pt x="91" y="986"/>
                    <a:pt x="114" y="978"/>
                    <a:pt x="122" y="955"/>
                  </a:cubicBezTo>
                  <a:cubicBezTo>
                    <a:pt x="137" y="917"/>
                    <a:pt x="168" y="864"/>
                    <a:pt x="137" y="833"/>
                  </a:cubicBezTo>
                  <a:cubicBezTo>
                    <a:pt x="114" y="810"/>
                    <a:pt x="68" y="879"/>
                    <a:pt x="30" y="871"/>
                  </a:cubicBezTo>
                  <a:cubicBezTo>
                    <a:pt x="7" y="864"/>
                    <a:pt x="0" y="833"/>
                    <a:pt x="0" y="810"/>
                  </a:cubicBezTo>
                  <a:cubicBezTo>
                    <a:pt x="0" y="779"/>
                    <a:pt x="15" y="749"/>
                    <a:pt x="38" y="726"/>
                  </a:cubicBezTo>
                  <a:cubicBezTo>
                    <a:pt x="61" y="696"/>
                    <a:pt x="107" y="688"/>
                    <a:pt x="130" y="650"/>
                  </a:cubicBezTo>
                  <a:cubicBezTo>
                    <a:pt x="145" y="627"/>
                    <a:pt x="130" y="596"/>
                    <a:pt x="130" y="566"/>
                  </a:cubicBezTo>
                  <a:close/>
                </a:path>
              </a:pathLst>
            </a:custGeom>
            <a:solidFill>
              <a:schemeClr val="accent4"/>
            </a:solid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386" name="Freeform 38"/>
            <p:cNvSpPr>
              <a:spLocks noChangeArrowheads="1"/>
            </p:cNvSpPr>
            <p:nvPr/>
          </p:nvSpPr>
          <p:spPr bwMode="auto">
            <a:xfrm>
              <a:off x="6948035" y="7137400"/>
              <a:ext cx="266683" cy="184150"/>
            </a:xfrm>
            <a:custGeom>
              <a:avLst/>
              <a:gdLst>
                <a:gd name="T0" fmla="*/ 0 w 741"/>
                <a:gd name="T1" fmla="*/ 46 h 513"/>
                <a:gd name="T2" fmla="*/ 0 w 741"/>
                <a:gd name="T3" fmla="*/ 46 h 513"/>
                <a:gd name="T4" fmla="*/ 53 w 741"/>
                <a:gd name="T5" fmla="*/ 100 h 513"/>
                <a:gd name="T6" fmla="*/ 84 w 741"/>
                <a:gd name="T7" fmla="*/ 191 h 513"/>
                <a:gd name="T8" fmla="*/ 145 w 741"/>
                <a:gd name="T9" fmla="*/ 214 h 513"/>
                <a:gd name="T10" fmla="*/ 152 w 741"/>
                <a:gd name="T11" fmla="*/ 253 h 513"/>
                <a:gd name="T12" fmla="*/ 214 w 741"/>
                <a:gd name="T13" fmla="*/ 283 h 513"/>
                <a:gd name="T14" fmla="*/ 198 w 741"/>
                <a:gd name="T15" fmla="*/ 352 h 513"/>
                <a:gd name="T16" fmla="*/ 320 w 741"/>
                <a:gd name="T17" fmla="*/ 398 h 513"/>
                <a:gd name="T18" fmla="*/ 259 w 741"/>
                <a:gd name="T19" fmla="*/ 474 h 513"/>
                <a:gd name="T20" fmla="*/ 381 w 741"/>
                <a:gd name="T21" fmla="*/ 505 h 513"/>
                <a:gd name="T22" fmla="*/ 519 w 741"/>
                <a:gd name="T23" fmla="*/ 482 h 513"/>
                <a:gd name="T24" fmla="*/ 542 w 741"/>
                <a:gd name="T25" fmla="*/ 443 h 513"/>
                <a:gd name="T26" fmla="*/ 603 w 741"/>
                <a:gd name="T27" fmla="*/ 420 h 513"/>
                <a:gd name="T28" fmla="*/ 626 w 741"/>
                <a:gd name="T29" fmla="*/ 428 h 513"/>
                <a:gd name="T30" fmla="*/ 641 w 741"/>
                <a:gd name="T31" fmla="*/ 474 h 513"/>
                <a:gd name="T32" fmla="*/ 687 w 741"/>
                <a:gd name="T33" fmla="*/ 474 h 513"/>
                <a:gd name="T34" fmla="*/ 740 w 741"/>
                <a:gd name="T35" fmla="*/ 443 h 513"/>
                <a:gd name="T36" fmla="*/ 740 w 741"/>
                <a:gd name="T37" fmla="*/ 443 h 513"/>
                <a:gd name="T38" fmla="*/ 718 w 741"/>
                <a:gd name="T39" fmla="*/ 375 h 513"/>
                <a:gd name="T40" fmla="*/ 672 w 741"/>
                <a:gd name="T41" fmla="*/ 329 h 513"/>
                <a:gd name="T42" fmla="*/ 641 w 741"/>
                <a:gd name="T43" fmla="*/ 260 h 513"/>
                <a:gd name="T44" fmla="*/ 641 w 741"/>
                <a:gd name="T45" fmla="*/ 199 h 513"/>
                <a:gd name="T46" fmla="*/ 580 w 741"/>
                <a:gd name="T47" fmla="*/ 184 h 513"/>
                <a:gd name="T48" fmla="*/ 534 w 741"/>
                <a:gd name="T49" fmla="*/ 61 h 513"/>
                <a:gd name="T50" fmla="*/ 534 w 741"/>
                <a:gd name="T51" fmla="*/ 61 h 513"/>
                <a:gd name="T52" fmla="*/ 473 w 741"/>
                <a:gd name="T53" fmla="*/ 39 h 513"/>
                <a:gd name="T54" fmla="*/ 450 w 741"/>
                <a:gd name="T55" fmla="*/ 69 h 513"/>
                <a:gd name="T56" fmla="*/ 412 w 741"/>
                <a:gd name="T57" fmla="*/ 153 h 513"/>
                <a:gd name="T58" fmla="*/ 389 w 741"/>
                <a:gd name="T59" fmla="*/ 123 h 513"/>
                <a:gd name="T60" fmla="*/ 381 w 741"/>
                <a:gd name="T61" fmla="*/ 77 h 513"/>
                <a:gd name="T62" fmla="*/ 351 w 741"/>
                <a:gd name="T63" fmla="*/ 31 h 513"/>
                <a:gd name="T64" fmla="*/ 145 w 741"/>
                <a:gd name="T65" fmla="*/ 8 h 513"/>
                <a:gd name="T66" fmla="*/ 91 w 741"/>
                <a:gd name="T67" fmla="*/ 46 h 513"/>
                <a:gd name="T68" fmla="*/ 0 w 741"/>
                <a:gd name="T69" fmla="*/ 46 h 5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41" h="513">
                  <a:moveTo>
                    <a:pt x="0" y="46"/>
                  </a:moveTo>
                  <a:lnTo>
                    <a:pt x="0" y="46"/>
                  </a:lnTo>
                  <a:cubicBezTo>
                    <a:pt x="15" y="69"/>
                    <a:pt x="38" y="77"/>
                    <a:pt x="53" y="100"/>
                  </a:cubicBezTo>
                  <a:cubicBezTo>
                    <a:pt x="68" y="130"/>
                    <a:pt x="61" y="168"/>
                    <a:pt x="84" y="191"/>
                  </a:cubicBezTo>
                  <a:cubicBezTo>
                    <a:pt x="99" y="214"/>
                    <a:pt x="129" y="199"/>
                    <a:pt x="145" y="214"/>
                  </a:cubicBezTo>
                  <a:cubicBezTo>
                    <a:pt x="152" y="222"/>
                    <a:pt x="145" y="245"/>
                    <a:pt x="152" y="253"/>
                  </a:cubicBezTo>
                  <a:cubicBezTo>
                    <a:pt x="175" y="268"/>
                    <a:pt x="206" y="260"/>
                    <a:pt x="214" y="283"/>
                  </a:cubicBezTo>
                  <a:cubicBezTo>
                    <a:pt x="221" y="306"/>
                    <a:pt x="183" y="336"/>
                    <a:pt x="198" y="352"/>
                  </a:cubicBezTo>
                  <a:cubicBezTo>
                    <a:pt x="229" y="382"/>
                    <a:pt x="298" y="359"/>
                    <a:pt x="320" y="398"/>
                  </a:cubicBezTo>
                  <a:cubicBezTo>
                    <a:pt x="328" y="428"/>
                    <a:pt x="244" y="451"/>
                    <a:pt x="259" y="474"/>
                  </a:cubicBezTo>
                  <a:cubicBezTo>
                    <a:pt x="282" y="512"/>
                    <a:pt x="343" y="505"/>
                    <a:pt x="381" y="505"/>
                  </a:cubicBezTo>
                  <a:cubicBezTo>
                    <a:pt x="427" y="505"/>
                    <a:pt x="473" y="497"/>
                    <a:pt x="519" y="482"/>
                  </a:cubicBezTo>
                  <a:cubicBezTo>
                    <a:pt x="534" y="474"/>
                    <a:pt x="534" y="451"/>
                    <a:pt x="542" y="443"/>
                  </a:cubicBezTo>
                  <a:cubicBezTo>
                    <a:pt x="557" y="428"/>
                    <a:pt x="580" y="420"/>
                    <a:pt x="603" y="420"/>
                  </a:cubicBezTo>
                  <a:cubicBezTo>
                    <a:pt x="611" y="420"/>
                    <a:pt x="618" y="420"/>
                    <a:pt x="626" y="428"/>
                  </a:cubicBezTo>
                  <a:cubicBezTo>
                    <a:pt x="634" y="436"/>
                    <a:pt x="626" y="466"/>
                    <a:pt x="641" y="474"/>
                  </a:cubicBezTo>
                  <a:cubicBezTo>
                    <a:pt x="649" y="482"/>
                    <a:pt x="672" y="474"/>
                    <a:pt x="687" y="474"/>
                  </a:cubicBezTo>
                  <a:cubicBezTo>
                    <a:pt x="702" y="466"/>
                    <a:pt x="725" y="459"/>
                    <a:pt x="740" y="443"/>
                  </a:cubicBezTo>
                  <a:lnTo>
                    <a:pt x="740" y="443"/>
                  </a:lnTo>
                  <a:cubicBezTo>
                    <a:pt x="733" y="420"/>
                    <a:pt x="733" y="398"/>
                    <a:pt x="718" y="375"/>
                  </a:cubicBezTo>
                  <a:cubicBezTo>
                    <a:pt x="702" y="359"/>
                    <a:pt x="679" y="352"/>
                    <a:pt x="672" y="329"/>
                  </a:cubicBezTo>
                  <a:cubicBezTo>
                    <a:pt x="656" y="314"/>
                    <a:pt x="649" y="283"/>
                    <a:pt x="641" y="260"/>
                  </a:cubicBezTo>
                  <a:cubicBezTo>
                    <a:pt x="634" y="245"/>
                    <a:pt x="649" y="214"/>
                    <a:pt x="641" y="199"/>
                  </a:cubicBezTo>
                  <a:cubicBezTo>
                    <a:pt x="626" y="184"/>
                    <a:pt x="595" y="199"/>
                    <a:pt x="580" y="184"/>
                  </a:cubicBezTo>
                  <a:cubicBezTo>
                    <a:pt x="557" y="153"/>
                    <a:pt x="550" y="100"/>
                    <a:pt x="534" y="61"/>
                  </a:cubicBezTo>
                  <a:lnTo>
                    <a:pt x="534" y="61"/>
                  </a:lnTo>
                  <a:cubicBezTo>
                    <a:pt x="511" y="54"/>
                    <a:pt x="496" y="39"/>
                    <a:pt x="473" y="39"/>
                  </a:cubicBezTo>
                  <a:cubicBezTo>
                    <a:pt x="458" y="39"/>
                    <a:pt x="458" y="61"/>
                    <a:pt x="450" y="69"/>
                  </a:cubicBezTo>
                  <a:cubicBezTo>
                    <a:pt x="435" y="100"/>
                    <a:pt x="443" y="138"/>
                    <a:pt x="412" y="153"/>
                  </a:cubicBezTo>
                  <a:cubicBezTo>
                    <a:pt x="404" y="168"/>
                    <a:pt x="397" y="138"/>
                    <a:pt x="389" y="123"/>
                  </a:cubicBezTo>
                  <a:cubicBezTo>
                    <a:pt x="381" y="107"/>
                    <a:pt x="389" y="92"/>
                    <a:pt x="381" y="77"/>
                  </a:cubicBezTo>
                  <a:cubicBezTo>
                    <a:pt x="374" y="61"/>
                    <a:pt x="366" y="39"/>
                    <a:pt x="351" y="31"/>
                  </a:cubicBezTo>
                  <a:cubicBezTo>
                    <a:pt x="282" y="16"/>
                    <a:pt x="214" y="0"/>
                    <a:pt x="145" y="8"/>
                  </a:cubicBezTo>
                  <a:cubicBezTo>
                    <a:pt x="122" y="8"/>
                    <a:pt x="114" y="39"/>
                    <a:pt x="91" y="46"/>
                  </a:cubicBezTo>
                  <a:cubicBezTo>
                    <a:pt x="61" y="54"/>
                    <a:pt x="30" y="46"/>
                    <a:pt x="0" y="46"/>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387" name="Freeform 39"/>
            <p:cNvSpPr>
              <a:spLocks noChangeArrowheads="1"/>
            </p:cNvSpPr>
            <p:nvPr/>
          </p:nvSpPr>
          <p:spPr bwMode="auto">
            <a:xfrm>
              <a:off x="6819456" y="7097713"/>
              <a:ext cx="484156" cy="762000"/>
            </a:xfrm>
            <a:custGeom>
              <a:avLst/>
              <a:gdLst>
                <a:gd name="T0" fmla="*/ 924 w 1345"/>
                <a:gd name="T1" fmla="*/ 1428 h 2116"/>
                <a:gd name="T2" fmla="*/ 847 w 1345"/>
                <a:gd name="T3" fmla="*/ 1397 h 2116"/>
                <a:gd name="T4" fmla="*/ 763 w 1345"/>
                <a:gd name="T5" fmla="*/ 1497 h 2116"/>
                <a:gd name="T6" fmla="*/ 748 w 1345"/>
                <a:gd name="T7" fmla="*/ 1596 h 2116"/>
                <a:gd name="T8" fmla="*/ 886 w 1345"/>
                <a:gd name="T9" fmla="*/ 1665 h 2116"/>
                <a:gd name="T10" fmla="*/ 970 w 1345"/>
                <a:gd name="T11" fmla="*/ 1550 h 2116"/>
                <a:gd name="T12" fmla="*/ 924 w 1345"/>
                <a:gd name="T13" fmla="*/ 1428 h 2116"/>
                <a:gd name="T14" fmla="*/ 679 w 1345"/>
                <a:gd name="T15" fmla="*/ 2054 h 2116"/>
                <a:gd name="T16" fmla="*/ 611 w 1345"/>
                <a:gd name="T17" fmla="*/ 2115 h 2116"/>
                <a:gd name="T18" fmla="*/ 504 w 1345"/>
                <a:gd name="T19" fmla="*/ 2077 h 2116"/>
                <a:gd name="T20" fmla="*/ 465 w 1345"/>
                <a:gd name="T21" fmla="*/ 1947 h 2116"/>
                <a:gd name="T22" fmla="*/ 527 w 1345"/>
                <a:gd name="T23" fmla="*/ 1810 h 2116"/>
                <a:gd name="T24" fmla="*/ 298 w 1345"/>
                <a:gd name="T25" fmla="*/ 1726 h 2116"/>
                <a:gd name="T26" fmla="*/ 305 w 1345"/>
                <a:gd name="T27" fmla="*/ 1481 h 2116"/>
                <a:gd name="T28" fmla="*/ 404 w 1345"/>
                <a:gd name="T29" fmla="*/ 1313 h 2116"/>
                <a:gd name="T30" fmla="*/ 374 w 1345"/>
                <a:gd name="T31" fmla="*/ 1153 h 2116"/>
                <a:gd name="T32" fmla="*/ 321 w 1345"/>
                <a:gd name="T33" fmla="*/ 992 h 2116"/>
                <a:gd name="T34" fmla="*/ 99 w 1345"/>
                <a:gd name="T35" fmla="*/ 832 h 2116"/>
                <a:gd name="T36" fmla="*/ 53 w 1345"/>
                <a:gd name="T37" fmla="*/ 855 h 2116"/>
                <a:gd name="T38" fmla="*/ 61 w 1345"/>
                <a:gd name="T39" fmla="*/ 778 h 2116"/>
                <a:gd name="T40" fmla="*/ 23 w 1345"/>
                <a:gd name="T41" fmla="*/ 565 h 2116"/>
                <a:gd name="T42" fmla="*/ 0 w 1345"/>
                <a:gd name="T43" fmla="*/ 435 h 2116"/>
                <a:gd name="T44" fmla="*/ 23 w 1345"/>
                <a:gd name="T45" fmla="*/ 412 h 2116"/>
                <a:gd name="T46" fmla="*/ 7 w 1345"/>
                <a:gd name="T47" fmla="*/ 290 h 2116"/>
                <a:gd name="T48" fmla="*/ 61 w 1345"/>
                <a:gd name="T49" fmla="*/ 221 h 2116"/>
                <a:gd name="T50" fmla="*/ 99 w 1345"/>
                <a:gd name="T51" fmla="*/ 76 h 2116"/>
                <a:gd name="T52" fmla="*/ 160 w 1345"/>
                <a:gd name="T53" fmla="*/ 76 h 2116"/>
                <a:gd name="T54" fmla="*/ 183 w 1345"/>
                <a:gd name="T55" fmla="*/ 0 h 2116"/>
                <a:gd name="T56" fmla="*/ 221 w 1345"/>
                <a:gd name="T57" fmla="*/ 15 h 2116"/>
                <a:gd name="T58" fmla="*/ 290 w 1345"/>
                <a:gd name="T59" fmla="*/ 45 h 2116"/>
                <a:gd name="T60" fmla="*/ 328 w 1345"/>
                <a:gd name="T61" fmla="*/ 45 h 2116"/>
                <a:gd name="T62" fmla="*/ 359 w 1345"/>
                <a:gd name="T63" fmla="*/ 152 h 2116"/>
                <a:gd name="T64" fmla="*/ 412 w 1345"/>
                <a:gd name="T65" fmla="*/ 206 h 2116"/>
                <a:gd name="T66" fmla="*/ 504 w 1345"/>
                <a:gd name="T67" fmla="*/ 320 h 2116"/>
                <a:gd name="T68" fmla="*/ 573 w 1345"/>
                <a:gd name="T69" fmla="*/ 389 h 2116"/>
                <a:gd name="T70" fmla="*/ 679 w 1345"/>
                <a:gd name="T71" fmla="*/ 504 h 2116"/>
                <a:gd name="T72" fmla="*/ 740 w 1345"/>
                <a:gd name="T73" fmla="*/ 611 h 2116"/>
                <a:gd name="T74" fmla="*/ 901 w 1345"/>
                <a:gd name="T75" fmla="*/ 549 h 2116"/>
                <a:gd name="T76" fmla="*/ 985 w 1345"/>
                <a:gd name="T77" fmla="*/ 534 h 2116"/>
                <a:gd name="T78" fmla="*/ 1046 w 1345"/>
                <a:gd name="T79" fmla="*/ 580 h 2116"/>
                <a:gd name="T80" fmla="*/ 1099 w 1345"/>
                <a:gd name="T81" fmla="*/ 549 h 2116"/>
                <a:gd name="T82" fmla="*/ 1161 w 1345"/>
                <a:gd name="T83" fmla="*/ 603 h 2116"/>
                <a:gd name="T84" fmla="*/ 1298 w 1345"/>
                <a:gd name="T85" fmla="*/ 611 h 2116"/>
                <a:gd name="T86" fmla="*/ 1336 w 1345"/>
                <a:gd name="T87" fmla="*/ 641 h 2116"/>
                <a:gd name="T88" fmla="*/ 1283 w 1345"/>
                <a:gd name="T89" fmla="*/ 733 h 2116"/>
                <a:gd name="T90" fmla="*/ 1245 w 1345"/>
                <a:gd name="T91" fmla="*/ 954 h 2116"/>
                <a:gd name="T92" fmla="*/ 1122 w 1345"/>
                <a:gd name="T93" fmla="*/ 1168 h 2116"/>
                <a:gd name="T94" fmla="*/ 1084 w 1345"/>
                <a:gd name="T95" fmla="*/ 1344 h 2116"/>
                <a:gd name="T96" fmla="*/ 1084 w 1345"/>
                <a:gd name="T97" fmla="*/ 1688 h 2116"/>
                <a:gd name="T98" fmla="*/ 970 w 1345"/>
                <a:gd name="T99" fmla="*/ 1703 h 2116"/>
                <a:gd name="T100" fmla="*/ 878 w 1345"/>
                <a:gd name="T101" fmla="*/ 1833 h 2116"/>
                <a:gd name="T102" fmla="*/ 786 w 1345"/>
                <a:gd name="T103" fmla="*/ 1962 h 2116"/>
                <a:gd name="T104" fmla="*/ 664 w 1345"/>
                <a:gd name="T105" fmla="*/ 1970 h 2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45" h="2116">
                  <a:moveTo>
                    <a:pt x="924" y="1428"/>
                  </a:moveTo>
                  <a:lnTo>
                    <a:pt x="924" y="1428"/>
                  </a:lnTo>
                  <a:cubicBezTo>
                    <a:pt x="909" y="1420"/>
                    <a:pt x="886" y="1451"/>
                    <a:pt x="863" y="1443"/>
                  </a:cubicBezTo>
                  <a:cubicBezTo>
                    <a:pt x="855" y="1436"/>
                    <a:pt x="863" y="1397"/>
                    <a:pt x="847" y="1397"/>
                  </a:cubicBezTo>
                  <a:cubicBezTo>
                    <a:pt x="832" y="1390"/>
                    <a:pt x="817" y="1413"/>
                    <a:pt x="809" y="1420"/>
                  </a:cubicBezTo>
                  <a:cubicBezTo>
                    <a:pt x="786" y="1443"/>
                    <a:pt x="779" y="1474"/>
                    <a:pt x="763" y="1497"/>
                  </a:cubicBezTo>
                  <a:cubicBezTo>
                    <a:pt x="748" y="1512"/>
                    <a:pt x="725" y="1512"/>
                    <a:pt x="718" y="1535"/>
                  </a:cubicBezTo>
                  <a:cubicBezTo>
                    <a:pt x="718" y="1558"/>
                    <a:pt x="733" y="1573"/>
                    <a:pt x="748" y="1596"/>
                  </a:cubicBezTo>
                  <a:cubicBezTo>
                    <a:pt x="763" y="1611"/>
                    <a:pt x="786" y="1619"/>
                    <a:pt x="802" y="1626"/>
                  </a:cubicBezTo>
                  <a:cubicBezTo>
                    <a:pt x="825" y="1642"/>
                    <a:pt x="855" y="1665"/>
                    <a:pt x="886" y="1665"/>
                  </a:cubicBezTo>
                  <a:cubicBezTo>
                    <a:pt x="909" y="1672"/>
                    <a:pt x="939" y="1657"/>
                    <a:pt x="954" y="1634"/>
                  </a:cubicBezTo>
                  <a:cubicBezTo>
                    <a:pt x="970" y="1611"/>
                    <a:pt x="970" y="1581"/>
                    <a:pt x="970" y="1550"/>
                  </a:cubicBezTo>
                  <a:cubicBezTo>
                    <a:pt x="970" y="1527"/>
                    <a:pt x="962" y="1504"/>
                    <a:pt x="954" y="1481"/>
                  </a:cubicBezTo>
                  <a:cubicBezTo>
                    <a:pt x="954" y="1458"/>
                    <a:pt x="947" y="1436"/>
                    <a:pt x="924" y="1428"/>
                  </a:cubicBezTo>
                  <a:close/>
                  <a:moveTo>
                    <a:pt x="679" y="2054"/>
                  </a:moveTo>
                  <a:lnTo>
                    <a:pt x="679" y="2054"/>
                  </a:lnTo>
                  <a:lnTo>
                    <a:pt x="679" y="2054"/>
                  </a:lnTo>
                  <a:cubicBezTo>
                    <a:pt x="611" y="2115"/>
                    <a:pt x="611" y="2115"/>
                    <a:pt x="611" y="2115"/>
                  </a:cubicBezTo>
                  <a:lnTo>
                    <a:pt x="611" y="2115"/>
                  </a:lnTo>
                  <a:cubicBezTo>
                    <a:pt x="573" y="2100"/>
                    <a:pt x="534" y="2092"/>
                    <a:pt x="504" y="2077"/>
                  </a:cubicBezTo>
                  <a:cubicBezTo>
                    <a:pt x="481" y="2062"/>
                    <a:pt x="450" y="2054"/>
                    <a:pt x="450" y="2031"/>
                  </a:cubicBezTo>
                  <a:cubicBezTo>
                    <a:pt x="443" y="2001"/>
                    <a:pt x="450" y="1970"/>
                    <a:pt x="465" y="1947"/>
                  </a:cubicBezTo>
                  <a:cubicBezTo>
                    <a:pt x="488" y="1917"/>
                    <a:pt x="534" y="1917"/>
                    <a:pt x="550" y="1886"/>
                  </a:cubicBezTo>
                  <a:cubicBezTo>
                    <a:pt x="557" y="1863"/>
                    <a:pt x="542" y="1833"/>
                    <a:pt x="527" y="1810"/>
                  </a:cubicBezTo>
                  <a:cubicBezTo>
                    <a:pt x="511" y="1787"/>
                    <a:pt x="481" y="1779"/>
                    <a:pt x="450" y="1764"/>
                  </a:cubicBezTo>
                  <a:cubicBezTo>
                    <a:pt x="397" y="1749"/>
                    <a:pt x="336" y="1756"/>
                    <a:pt x="298" y="1726"/>
                  </a:cubicBezTo>
                  <a:cubicBezTo>
                    <a:pt x="267" y="1695"/>
                    <a:pt x="267" y="1649"/>
                    <a:pt x="267" y="1611"/>
                  </a:cubicBezTo>
                  <a:cubicBezTo>
                    <a:pt x="267" y="1565"/>
                    <a:pt x="282" y="1520"/>
                    <a:pt x="305" y="1481"/>
                  </a:cubicBezTo>
                  <a:cubicBezTo>
                    <a:pt x="328" y="1443"/>
                    <a:pt x="389" y="1436"/>
                    <a:pt x="412" y="1397"/>
                  </a:cubicBezTo>
                  <a:cubicBezTo>
                    <a:pt x="427" y="1374"/>
                    <a:pt x="412" y="1344"/>
                    <a:pt x="404" y="1313"/>
                  </a:cubicBezTo>
                  <a:cubicBezTo>
                    <a:pt x="397" y="1298"/>
                    <a:pt x="374" y="1283"/>
                    <a:pt x="366" y="1260"/>
                  </a:cubicBezTo>
                  <a:cubicBezTo>
                    <a:pt x="359" y="1229"/>
                    <a:pt x="374" y="1191"/>
                    <a:pt x="374" y="1153"/>
                  </a:cubicBezTo>
                  <a:cubicBezTo>
                    <a:pt x="366" y="1115"/>
                    <a:pt x="343" y="1084"/>
                    <a:pt x="328" y="1053"/>
                  </a:cubicBezTo>
                  <a:cubicBezTo>
                    <a:pt x="321" y="1031"/>
                    <a:pt x="336" y="1008"/>
                    <a:pt x="321" y="992"/>
                  </a:cubicBezTo>
                  <a:cubicBezTo>
                    <a:pt x="275" y="947"/>
                    <a:pt x="221" y="924"/>
                    <a:pt x="168" y="886"/>
                  </a:cubicBezTo>
                  <a:cubicBezTo>
                    <a:pt x="145" y="870"/>
                    <a:pt x="129" y="840"/>
                    <a:pt x="99" y="832"/>
                  </a:cubicBezTo>
                  <a:cubicBezTo>
                    <a:pt x="84" y="824"/>
                    <a:pt x="68" y="847"/>
                    <a:pt x="53" y="855"/>
                  </a:cubicBezTo>
                  <a:lnTo>
                    <a:pt x="53" y="855"/>
                  </a:lnTo>
                  <a:cubicBezTo>
                    <a:pt x="53" y="840"/>
                    <a:pt x="53" y="824"/>
                    <a:pt x="53" y="809"/>
                  </a:cubicBezTo>
                  <a:cubicBezTo>
                    <a:pt x="53" y="801"/>
                    <a:pt x="61" y="794"/>
                    <a:pt x="61" y="778"/>
                  </a:cubicBezTo>
                  <a:cubicBezTo>
                    <a:pt x="53" y="748"/>
                    <a:pt x="30" y="725"/>
                    <a:pt x="23" y="687"/>
                  </a:cubicBezTo>
                  <a:cubicBezTo>
                    <a:pt x="15" y="649"/>
                    <a:pt x="23" y="611"/>
                    <a:pt x="23" y="565"/>
                  </a:cubicBezTo>
                  <a:cubicBezTo>
                    <a:pt x="23" y="542"/>
                    <a:pt x="30" y="511"/>
                    <a:pt x="23" y="488"/>
                  </a:cubicBezTo>
                  <a:cubicBezTo>
                    <a:pt x="23" y="465"/>
                    <a:pt x="7" y="450"/>
                    <a:pt x="0" y="435"/>
                  </a:cubicBezTo>
                  <a:lnTo>
                    <a:pt x="0" y="435"/>
                  </a:lnTo>
                  <a:cubicBezTo>
                    <a:pt x="7" y="427"/>
                    <a:pt x="23" y="420"/>
                    <a:pt x="23" y="412"/>
                  </a:cubicBezTo>
                  <a:cubicBezTo>
                    <a:pt x="38" y="389"/>
                    <a:pt x="61" y="366"/>
                    <a:pt x="61" y="336"/>
                  </a:cubicBezTo>
                  <a:cubicBezTo>
                    <a:pt x="53" y="313"/>
                    <a:pt x="23" y="305"/>
                    <a:pt x="7" y="290"/>
                  </a:cubicBezTo>
                  <a:lnTo>
                    <a:pt x="7" y="290"/>
                  </a:lnTo>
                  <a:cubicBezTo>
                    <a:pt x="23" y="267"/>
                    <a:pt x="53" y="244"/>
                    <a:pt x="61" y="221"/>
                  </a:cubicBezTo>
                  <a:cubicBezTo>
                    <a:pt x="76" y="190"/>
                    <a:pt x="68" y="160"/>
                    <a:pt x="76" y="129"/>
                  </a:cubicBezTo>
                  <a:cubicBezTo>
                    <a:pt x="76" y="114"/>
                    <a:pt x="91" y="99"/>
                    <a:pt x="99" y="76"/>
                  </a:cubicBezTo>
                  <a:lnTo>
                    <a:pt x="99" y="76"/>
                  </a:lnTo>
                  <a:cubicBezTo>
                    <a:pt x="122" y="76"/>
                    <a:pt x="145" y="91"/>
                    <a:pt x="160" y="76"/>
                  </a:cubicBezTo>
                  <a:cubicBezTo>
                    <a:pt x="175" y="68"/>
                    <a:pt x="160" y="45"/>
                    <a:pt x="160" y="38"/>
                  </a:cubicBezTo>
                  <a:cubicBezTo>
                    <a:pt x="168" y="22"/>
                    <a:pt x="175" y="7"/>
                    <a:pt x="183" y="0"/>
                  </a:cubicBezTo>
                  <a:lnTo>
                    <a:pt x="183" y="0"/>
                  </a:lnTo>
                  <a:cubicBezTo>
                    <a:pt x="198" y="0"/>
                    <a:pt x="206" y="7"/>
                    <a:pt x="221" y="15"/>
                  </a:cubicBezTo>
                  <a:lnTo>
                    <a:pt x="244" y="0"/>
                  </a:lnTo>
                  <a:cubicBezTo>
                    <a:pt x="244" y="7"/>
                    <a:pt x="290" y="45"/>
                    <a:pt x="290" y="45"/>
                  </a:cubicBezTo>
                  <a:cubicBezTo>
                    <a:pt x="305" y="45"/>
                    <a:pt x="313" y="45"/>
                    <a:pt x="328" y="45"/>
                  </a:cubicBezTo>
                  <a:lnTo>
                    <a:pt x="328" y="45"/>
                  </a:lnTo>
                  <a:cubicBezTo>
                    <a:pt x="336" y="61"/>
                    <a:pt x="351" y="76"/>
                    <a:pt x="359" y="91"/>
                  </a:cubicBezTo>
                  <a:cubicBezTo>
                    <a:pt x="366" y="114"/>
                    <a:pt x="359" y="129"/>
                    <a:pt x="359" y="152"/>
                  </a:cubicBezTo>
                  <a:lnTo>
                    <a:pt x="359" y="152"/>
                  </a:lnTo>
                  <a:cubicBezTo>
                    <a:pt x="374" y="175"/>
                    <a:pt x="397" y="183"/>
                    <a:pt x="412" y="206"/>
                  </a:cubicBezTo>
                  <a:cubicBezTo>
                    <a:pt x="427" y="236"/>
                    <a:pt x="420" y="274"/>
                    <a:pt x="443" y="297"/>
                  </a:cubicBezTo>
                  <a:cubicBezTo>
                    <a:pt x="458" y="320"/>
                    <a:pt x="488" y="305"/>
                    <a:pt x="504" y="320"/>
                  </a:cubicBezTo>
                  <a:cubicBezTo>
                    <a:pt x="511" y="328"/>
                    <a:pt x="504" y="351"/>
                    <a:pt x="511" y="359"/>
                  </a:cubicBezTo>
                  <a:cubicBezTo>
                    <a:pt x="534" y="374"/>
                    <a:pt x="565" y="366"/>
                    <a:pt x="573" y="389"/>
                  </a:cubicBezTo>
                  <a:cubicBezTo>
                    <a:pt x="580" y="412"/>
                    <a:pt x="542" y="442"/>
                    <a:pt x="557" y="458"/>
                  </a:cubicBezTo>
                  <a:cubicBezTo>
                    <a:pt x="588" y="488"/>
                    <a:pt x="657" y="465"/>
                    <a:pt x="679" y="504"/>
                  </a:cubicBezTo>
                  <a:cubicBezTo>
                    <a:pt x="687" y="534"/>
                    <a:pt x="603" y="557"/>
                    <a:pt x="618" y="580"/>
                  </a:cubicBezTo>
                  <a:cubicBezTo>
                    <a:pt x="641" y="618"/>
                    <a:pt x="702" y="611"/>
                    <a:pt x="740" y="611"/>
                  </a:cubicBezTo>
                  <a:cubicBezTo>
                    <a:pt x="786" y="611"/>
                    <a:pt x="832" y="603"/>
                    <a:pt x="878" y="588"/>
                  </a:cubicBezTo>
                  <a:cubicBezTo>
                    <a:pt x="893" y="580"/>
                    <a:pt x="893" y="557"/>
                    <a:pt x="901" y="549"/>
                  </a:cubicBezTo>
                  <a:cubicBezTo>
                    <a:pt x="916" y="534"/>
                    <a:pt x="939" y="526"/>
                    <a:pt x="962" y="526"/>
                  </a:cubicBezTo>
                  <a:cubicBezTo>
                    <a:pt x="970" y="526"/>
                    <a:pt x="977" y="526"/>
                    <a:pt x="985" y="534"/>
                  </a:cubicBezTo>
                  <a:cubicBezTo>
                    <a:pt x="993" y="542"/>
                    <a:pt x="985" y="572"/>
                    <a:pt x="1000" y="580"/>
                  </a:cubicBezTo>
                  <a:cubicBezTo>
                    <a:pt x="1008" y="588"/>
                    <a:pt x="1031" y="580"/>
                    <a:pt x="1046" y="580"/>
                  </a:cubicBezTo>
                  <a:cubicBezTo>
                    <a:pt x="1061" y="572"/>
                    <a:pt x="1084" y="565"/>
                    <a:pt x="1099" y="549"/>
                  </a:cubicBezTo>
                  <a:lnTo>
                    <a:pt x="1099" y="549"/>
                  </a:lnTo>
                  <a:cubicBezTo>
                    <a:pt x="1122" y="549"/>
                    <a:pt x="1145" y="542"/>
                    <a:pt x="1161" y="549"/>
                  </a:cubicBezTo>
                  <a:cubicBezTo>
                    <a:pt x="1168" y="565"/>
                    <a:pt x="1153" y="588"/>
                    <a:pt x="1161" y="603"/>
                  </a:cubicBezTo>
                  <a:cubicBezTo>
                    <a:pt x="1176" y="618"/>
                    <a:pt x="1199" y="626"/>
                    <a:pt x="1222" y="626"/>
                  </a:cubicBezTo>
                  <a:cubicBezTo>
                    <a:pt x="1245" y="626"/>
                    <a:pt x="1268" y="618"/>
                    <a:pt x="1298" y="611"/>
                  </a:cubicBezTo>
                  <a:lnTo>
                    <a:pt x="1298" y="611"/>
                  </a:lnTo>
                  <a:cubicBezTo>
                    <a:pt x="1306" y="626"/>
                    <a:pt x="1329" y="626"/>
                    <a:pt x="1336" y="641"/>
                  </a:cubicBezTo>
                  <a:cubicBezTo>
                    <a:pt x="1344" y="672"/>
                    <a:pt x="1344" y="702"/>
                    <a:pt x="1329" y="725"/>
                  </a:cubicBezTo>
                  <a:cubicBezTo>
                    <a:pt x="1321" y="740"/>
                    <a:pt x="1290" y="717"/>
                    <a:pt x="1283" y="733"/>
                  </a:cubicBezTo>
                  <a:cubicBezTo>
                    <a:pt x="1268" y="786"/>
                    <a:pt x="1290" y="847"/>
                    <a:pt x="1283" y="901"/>
                  </a:cubicBezTo>
                  <a:cubicBezTo>
                    <a:pt x="1275" y="924"/>
                    <a:pt x="1260" y="939"/>
                    <a:pt x="1245" y="954"/>
                  </a:cubicBezTo>
                  <a:cubicBezTo>
                    <a:pt x="1207" y="977"/>
                    <a:pt x="1138" y="970"/>
                    <a:pt x="1115" y="1015"/>
                  </a:cubicBezTo>
                  <a:cubicBezTo>
                    <a:pt x="1092" y="1061"/>
                    <a:pt x="1138" y="1115"/>
                    <a:pt x="1122" y="1168"/>
                  </a:cubicBezTo>
                  <a:cubicBezTo>
                    <a:pt x="1122" y="1199"/>
                    <a:pt x="1084" y="1206"/>
                    <a:pt x="1077" y="1229"/>
                  </a:cubicBezTo>
                  <a:cubicBezTo>
                    <a:pt x="1069" y="1267"/>
                    <a:pt x="1077" y="1306"/>
                    <a:pt x="1084" y="1344"/>
                  </a:cubicBezTo>
                  <a:cubicBezTo>
                    <a:pt x="1099" y="1428"/>
                    <a:pt x="1153" y="1504"/>
                    <a:pt x="1153" y="1588"/>
                  </a:cubicBezTo>
                  <a:cubicBezTo>
                    <a:pt x="1153" y="1626"/>
                    <a:pt x="1107" y="1649"/>
                    <a:pt x="1084" y="1688"/>
                  </a:cubicBezTo>
                  <a:lnTo>
                    <a:pt x="1084" y="1688"/>
                  </a:lnTo>
                  <a:cubicBezTo>
                    <a:pt x="1046" y="1695"/>
                    <a:pt x="1008" y="1688"/>
                    <a:pt x="970" y="1703"/>
                  </a:cubicBezTo>
                  <a:cubicBezTo>
                    <a:pt x="947" y="1718"/>
                    <a:pt x="932" y="1741"/>
                    <a:pt x="916" y="1764"/>
                  </a:cubicBezTo>
                  <a:cubicBezTo>
                    <a:pt x="901" y="1787"/>
                    <a:pt x="893" y="1817"/>
                    <a:pt x="878" y="1833"/>
                  </a:cubicBezTo>
                  <a:cubicBezTo>
                    <a:pt x="863" y="1848"/>
                    <a:pt x="840" y="1856"/>
                    <a:pt x="832" y="1871"/>
                  </a:cubicBezTo>
                  <a:cubicBezTo>
                    <a:pt x="809" y="1894"/>
                    <a:pt x="817" y="1940"/>
                    <a:pt x="786" y="1962"/>
                  </a:cubicBezTo>
                  <a:cubicBezTo>
                    <a:pt x="771" y="1970"/>
                    <a:pt x="740" y="1947"/>
                    <a:pt x="710" y="1947"/>
                  </a:cubicBezTo>
                  <a:cubicBezTo>
                    <a:pt x="695" y="1955"/>
                    <a:pt x="672" y="1955"/>
                    <a:pt x="664" y="1970"/>
                  </a:cubicBezTo>
                  <a:cubicBezTo>
                    <a:pt x="657" y="1993"/>
                    <a:pt x="672" y="2024"/>
                    <a:pt x="679" y="2054"/>
                  </a:cubicBezTo>
                  <a:close/>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388" name="Freeform 40"/>
            <p:cNvSpPr>
              <a:spLocks noChangeArrowheads="1"/>
            </p:cNvSpPr>
            <p:nvPr/>
          </p:nvSpPr>
          <p:spPr bwMode="auto">
            <a:xfrm>
              <a:off x="7076614" y="7599363"/>
              <a:ext cx="90482" cy="101600"/>
            </a:xfrm>
            <a:custGeom>
              <a:avLst/>
              <a:gdLst>
                <a:gd name="T0" fmla="*/ 206 w 253"/>
                <a:gd name="T1" fmla="*/ 38 h 283"/>
                <a:gd name="T2" fmla="*/ 206 w 253"/>
                <a:gd name="T3" fmla="*/ 38 h 283"/>
                <a:gd name="T4" fmla="*/ 145 w 253"/>
                <a:gd name="T5" fmla="*/ 53 h 283"/>
                <a:gd name="T6" fmla="*/ 129 w 253"/>
                <a:gd name="T7" fmla="*/ 7 h 283"/>
                <a:gd name="T8" fmla="*/ 91 w 253"/>
                <a:gd name="T9" fmla="*/ 30 h 283"/>
                <a:gd name="T10" fmla="*/ 45 w 253"/>
                <a:gd name="T11" fmla="*/ 107 h 283"/>
                <a:gd name="T12" fmla="*/ 0 w 253"/>
                <a:gd name="T13" fmla="*/ 145 h 283"/>
                <a:gd name="T14" fmla="*/ 30 w 253"/>
                <a:gd name="T15" fmla="*/ 206 h 283"/>
                <a:gd name="T16" fmla="*/ 84 w 253"/>
                <a:gd name="T17" fmla="*/ 236 h 283"/>
                <a:gd name="T18" fmla="*/ 168 w 253"/>
                <a:gd name="T19" fmla="*/ 275 h 283"/>
                <a:gd name="T20" fmla="*/ 236 w 253"/>
                <a:gd name="T21" fmla="*/ 244 h 283"/>
                <a:gd name="T22" fmla="*/ 252 w 253"/>
                <a:gd name="T23" fmla="*/ 160 h 283"/>
                <a:gd name="T24" fmla="*/ 236 w 253"/>
                <a:gd name="T25" fmla="*/ 91 h 283"/>
                <a:gd name="T26" fmla="*/ 206 w 253"/>
                <a:gd name="T27" fmla="*/ 38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3" h="283">
                  <a:moveTo>
                    <a:pt x="206" y="38"/>
                  </a:moveTo>
                  <a:lnTo>
                    <a:pt x="206" y="38"/>
                  </a:lnTo>
                  <a:cubicBezTo>
                    <a:pt x="191" y="30"/>
                    <a:pt x="168" y="61"/>
                    <a:pt x="145" y="53"/>
                  </a:cubicBezTo>
                  <a:cubicBezTo>
                    <a:pt x="137" y="46"/>
                    <a:pt x="145" y="7"/>
                    <a:pt x="129" y="7"/>
                  </a:cubicBezTo>
                  <a:cubicBezTo>
                    <a:pt x="114" y="0"/>
                    <a:pt x="99" y="23"/>
                    <a:pt x="91" y="30"/>
                  </a:cubicBezTo>
                  <a:cubicBezTo>
                    <a:pt x="68" y="53"/>
                    <a:pt x="61" y="84"/>
                    <a:pt x="45" y="107"/>
                  </a:cubicBezTo>
                  <a:cubicBezTo>
                    <a:pt x="30" y="122"/>
                    <a:pt x="7" y="122"/>
                    <a:pt x="0" y="145"/>
                  </a:cubicBezTo>
                  <a:cubicBezTo>
                    <a:pt x="0" y="168"/>
                    <a:pt x="15" y="183"/>
                    <a:pt x="30" y="206"/>
                  </a:cubicBezTo>
                  <a:cubicBezTo>
                    <a:pt x="45" y="221"/>
                    <a:pt x="68" y="229"/>
                    <a:pt x="84" y="236"/>
                  </a:cubicBezTo>
                  <a:cubicBezTo>
                    <a:pt x="107" y="252"/>
                    <a:pt x="137" y="275"/>
                    <a:pt x="168" y="275"/>
                  </a:cubicBezTo>
                  <a:cubicBezTo>
                    <a:pt x="191" y="282"/>
                    <a:pt x="221" y="267"/>
                    <a:pt x="236" y="244"/>
                  </a:cubicBezTo>
                  <a:cubicBezTo>
                    <a:pt x="252" y="221"/>
                    <a:pt x="252" y="191"/>
                    <a:pt x="252" y="160"/>
                  </a:cubicBezTo>
                  <a:cubicBezTo>
                    <a:pt x="252" y="137"/>
                    <a:pt x="244" y="114"/>
                    <a:pt x="236" y="91"/>
                  </a:cubicBezTo>
                  <a:cubicBezTo>
                    <a:pt x="236" y="68"/>
                    <a:pt x="229" y="46"/>
                    <a:pt x="206" y="38"/>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389" name="Freeform 41"/>
            <p:cNvSpPr>
              <a:spLocks noChangeArrowheads="1"/>
            </p:cNvSpPr>
            <p:nvPr/>
          </p:nvSpPr>
          <p:spPr bwMode="auto">
            <a:xfrm>
              <a:off x="7038517" y="7589838"/>
              <a:ext cx="503205" cy="550862"/>
            </a:xfrm>
            <a:custGeom>
              <a:avLst/>
              <a:gdLst>
                <a:gd name="T0" fmla="*/ 809 w 1398"/>
                <a:gd name="T1" fmla="*/ 817 h 1528"/>
                <a:gd name="T2" fmla="*/ 679 w 1398"/>
                <a:gd name="T3" fmla="*/ 764 h 1528"/>
                <a:gd name="T4" fmla="*/ 596 w 1398"/>
                <a:gd name="T5" fmla="*/ 901 h 1528"/>
                <a:gd name="T6" fmla="*/ 672 w 1398"/>
                <a:gd name="T7" fmla="*/ 1023 h 1528"/>
                <a:gd name="T8" fmla="*/ 771 w 1398"/>
                <a:gd name="T9" fmla="*/ 970 h 1528"/>
                <a:gd name="T10" fmla="*/ 832 w 1398"/>
                <a:gd name="T11" fmla="*/ 855 h 1528"/>
                <a:gd name="T12" fmla="*/ 0 w 1398"/>
                <a:gd name="T13" fmla="*/ 748 h 1528"/>
                <a:gd name="T14" fmla="*/ 68 w 1398"/>
                <a:gd name="T15" fmla="*/ 687 h 1528"/>
                <a:gd name="T16" fmla="*/ 53 w 1398"/>
                <a:gd name="T17" fmla="*/ 603 h 1528"/>
                <a:gd name="T18" fmla="*/ 175 w 1398"/>
                <a:gd name="T19" fmla="*/ 595 h 1528"/>
                <a:gd name="T20" fmla="*/ 267 w 1398"/>
                <a:gd name="T21" fmla="*/ 466 h 1528"/>
                <a:gd name="T22" fmla="*/ 359 w 1398"/>
                <a:gd name="T23" fmla="*/ 336 h 1528"/>
                <a:gd name="T24" fmla="*/ 473 w 1398"/>
                <a:gd name="T25" fmla="*/ 321 h 1528"/>
                <a:gd name="T26" fmla="*/ 596 w 1398"/>
                <a:gd name="T27" fmla="*/ 504 h 1528"/>
                <a:gd name="T28" fmla="*/ 763 w 1398"/>
                <a:gd name="T29" fmla="*/ 420 h 1528"/>
                <a:gd name="T30" fmla="*/ 932 w 1398"/>
                <a:gd name="T31" fmla="*/ 420 h 1528"/>
                <a:gd name="T32" fmla="*/ 1023 w 1398"/>
                <a:gd name="T33" fmla="*/ 244 h 1528"/>
                <a:gd name="T34" fmla="*/ 1138 w 1398"/>
                <a:gd name="T35" fmla="*/ 76 h 1528"/>
                <a:gd name="T36" fmla="*/ 1207 w 1398"/>
                <a:gd name="T37" fmla="*/ 0 h 1528"/>
                <a:gd name="T38" fmla="*/ 1222 w 1398"/>
                <a:gd name="T39" fmla="*/ 191 h 1528"/>
                <a:gd name="T40" fmla="*/ 1367 w 1398"/>
                <a:gd name="T41" fmla="*/ 435 h 1528"/>
                <a:gd name="T42" fmla="*/ 1397 w 1398"/>
                <a:gd name="T43" fmla="*/ 565 h 1528"/>
                <a:gd name="T44" fmla="*/ 1214 w 1398"/>
                <a:gd name="T45" fmla="*/ 618 h 1528"/>
                <a:gd name="T46" fmla="*/ 1229 w 1398"/>
                <a:gd name="T47" fmla="*/ 756 h 1528"/>
                <a:gd name="T48" fmla="*/ 1191 w 1398"/>
                <a:gd name="T49" fmla="*/ 978 h 1528"/>
                <a:gd name="T50" fmla="*/ 1298 w 1398"/>
                <a:gd name="T51" fmla="*/ 1092 h 1528"/>
                <a:gd name="T52" fmla="*/ 1359 w 1398"/>
                <a:gd name="T53" fmla="*/ 1161 h 1528"/>
                <a:gd name="T54" fmla="*/ 1123 w 1398"/>
                <a:gd name="T55" fmla="*/ 1161 h 1528"/>
                <a:gd name="T56" fmla="*/ 962 w 1398"/>
                <a:gd name="T57" fmla="*/ 1306 h 1528"/>
                <a:gd name="T58" fmla="*/ 863 w 1398"/>
                <a:gd name="T59" fmla="*/ 1443 h 1528"/>
                <a:gd name="T60" fmla="*/ 733 w 1398"/>
                <a:gd name="T61" fmla="*/ 1505 h 1528"/>
                <a:gd name="T62" fmla="*/ 626 w 1398"/>
                <a:gd name="T63" fmla="*/ 1527 h 1528"/>
                <a:gd name="T64" fmla="*/ 206 w 1398"/>
                <a:gd name="T65" fmla="*/ 1130 h 1528"/>
                <a:gd name="T66" fmla="*/ 61 w 1398"/>
                <a:gd name="T67" fmla="*/ 962 h 1528"/>
                <a:gd name="T68" fmla="*/ 76 w 1398"/>
                <a:gd name="T69" fmla="*/ 901 h 1528"/>
                <a:gd name="T70" fmla="*/ 7 w 1398"/>
                <a:gd name="T71" fmla="*/ 794 h 1528"/>
                <a:gd name="T72" fmla="*/ 0 w 1398"/>
                <a:gd name="T73" fmla="*/ 748 h 1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98" h="1528">
                  <a:moveTo>
                    <a:pt x="809" y="817"/>
                  </a:moveTo>
                  <a:lnTo>
                    <a:pt x="809" y="817"/>
                  </a:lnTo>
                  <a:cubicBezTo>
                    <a:pt x="786" y="809"/>
                    <a:pt x="748" y="825"/>
                    <a:pt x="725" y="817"/>
                  </a:cubicBezTo>
                  <a:cubicBezTo>
                    <a:pt x="702" y="809"/>
                    <a:pt x="702" y="748"/>
                    <a:pt x="679" y="764"/>
                  </a:cubicBezTo>
                  <a:cubicBezTo>
                    <a:pt x="649" y="786"/>
                    <a:pt x="657" y="840"/>
                    <a:pt x="634" y="878"/>
                  </a:cubicBezTo>
                  <a:cubicBezTo>
                    <a:pt x="626" y="893"/>
                    <a:pt x="588" y="886"/>
                    <a:pt x="596" y="901"/>
                  </a:cubicBezTo>
                  <a:cubicBezTo>
                    <a:pt x="603" y="924"/>
                    <a:pt x="634" y="932"/>
                    <a:pt x="657" y="947"/>
                  </a:cubicBezTo>
                  <a:cubicBezTo>
                    <a:pt x="657" y="947"/>
                    <a:pt x="672" y="1016"/>
                    <a:pt x="672" y="1023"/>
                  </a:cubicBezTo>
                  <a:cubicBezTo>
                    <a:pt x="672" y="1031"/>
                    <a:pt x="740" y="1023"/>
                    <a:pt x="740" y="1023"/>
                  </a:cubicBezTo>
                  <a:cubicBezTo>
                    <a:pt x="740" y="1023"/>
                    <a:pt x="756" y="970"/>
                    <a:pt x="771" y="970"/>
                  </a:cubicBezTo>
                  <a:cubicBezTo>
                    <a:pt x="779" y="970"/>
                    <a:pt x="840" y="924"/>
                    <a:pt x="840" y="924"/>
                  </a:cubicBezTo>
                  <a:cubicBezTo>
                    <a:pt x="832" y="901"/>
                    <a:pt x="840" y="878"/>
                    <a:pt x="832" y="855"/>
                  </a:cubicBezTo>
                  <a:cubicBezTo>
                    <a:pt x="825" y="840"/>
                    <a:pt x="825" y="825"/>
                    <a:pt x="809" y="817"/>
                  </a:cubicBezTo>
                  <a:close/>
                  <a:moveTo>
                    <a:pt x="0" y="748"/>
                  </a:moveTo>
                  <a:lnTo>
                    <a:pt x="0" y="748"/>
                  </a:lnTo>
                  <a:cubicBezTo>
                    <a:pt x="68" y="687"/>
                    <a:pt x="68" y="687"/>
                    <a:pt x="68" y="687"/>
                  </a:cubicBezTo>
                  <a:lnTo>
                    <a:pt x="68" y="687"/>
                  </a:lnTo>
                  <a:cubicBezTo>
                    <a:pt x="61" y="657"/>
                    <a:pt x="46" y="626"/>
                    <a:pt x="53" y="603"/>
                  </a:cubicBezTo>
                  <a:cubicBezTo>
                    <a:pt x="61" y="588"/>
                    <a:pt x="84" y="588"/>
                    <a:pt x="99" y="580"/>
                  </a:cubicBezTo>
                  <a:cubicBezTo>
                    <a:pt x="129" y="580"/>
                    <a:pt x="160" y="603"/>
                    <a:pt x="175" y="595"/>
                  </a:cubicBezTo>
                  <a:cubicBezTo>
                    <a:pt x="206" y="573"/>
                    <a:pt x="198" y="527"/>
                    <a:pt x="221" y="504"/>
                  </a:cubicBezTo>
                  <a:cubicBezTo>
                    <a:pt x="229" y="489"/>
                    <a:pt x="252" y="481"/>
                    <a:pt x="267" y="466"/>
                  </a:cubicBezTo>
                  <a:cubicBezTo>
                    <a:pt x="282" y="450"/>
                    <a:pt x="290" y="420"/>
                    <a:pt x="305" y="397"/>
                  </a:cubicBezTo>
                  <a:cubicBezTo>
                    <a:pt x="321" y="374"/>
                    <a:pt x="336" y="351"/>
                    <a:pt x="359" y="336"/>
                  </a:cubicBezTo>
                  <a:cubicBezTo>
                    <a:pt x="397" y="321"/>
                    <a:pt x="435" y="328"/>
                    <a:pt x="473" y="321"/>
                  </a:cubicBezTo>
                  <a:lnTo>
                    <a:pt x="473" y="321"/>
                  </a:lnTo>
                  <a:cubicBezTo>
                    <a:pt x="481" y="374"/>
                    <a:pt x="466" y="435"/>
                    <a:pt x="496" y="481"/>
                  </a:cubicBezTo>
                  <a:cubicBezTo>
                    <a:pt x="519" y="511"/>
                    <a:pt x="565" y="511"/>
                    <a:pt x="596" y="504"/>
                  </a:cubicBezTo>
                  <a:cubicBezTo>
                    <a:pt x="626" y="496"/>
                    <a:pt x="649" y="466"/>
                    <a:pt x="679" y="458"/>
                  </a:cubicBezTo>
                  <a:cubicBezTo>
                    <a:pt x="710" y="443"/>
                    <a:pt x="733" y="428"/>
                    <a:pt x="763" y="420"/>
                  </a:cubicBezTo>
                  <a:cubicBezTo>
                    <a:pt x="794" y="420"/>
                    <a:pt x="817" y="428"/>
                    <a:pt x="840" y="428"/>
                  </a:cubicBezTo>
                  <a:cubicBezTo>
                    <a:pt x="871" y="428"/>
                    <a:pt x="909" y="435"/>
                    <a:pt x="932" y="420"/>
                  </a:cubicBezTo>
                  <a:cubicBezTo>
                    <a:pt x="962" y="389"/>
                    <a:pt x="970" y="343"/>
                    <a:pt x="985" y="313"/>
                  </a:cubicBezTo>
                  <a:cubicBezTo>
                    <a:pt x="1000" y="290"/>
                    <a:pt x="1008" y="267"/>
                    <a:pt x="1023" y="244"/>
                  </a:cubicBezTo>
                  <a:cubicBezTo>
                    <a:pt x="1038" y="229"/>
                    <a:pt x="1061" y="221"/>
                    <a:pt x="1077" y="206"/>
                  </a:cubicBezTo>
                  <a:cubicBezTo>
                    <a:pt x="1107" y="168"/>
                    <a:pt x="1107" y="114"/>
                    <a:pt x="1138" y="76"/>
                  </a:cubicBezTo>
                  <a:cubicBezTo>
                    <a:pt x="1153" y="46"/>
                    <a:pt x="1184" y="23"/>
                    <a:pt x="1207" y="0"/>
                  </a:cubicBezTo>
                  <a:lnTo>
                    <a:pt x="1207" y="0"/>
                  </a:lnTo>
                  <a:cubicBezTo>
                    <a:pt x="1222" y="23"/>
                    <a:pt x="1229" y="53"/>
                    <a:pt x="1237" y="76"/>
                  </a:cubicBezTo>
                  <a:cubicBezTo>
                    <a:pt x="1237" y="76"/>
                    <a:pt x="1222" y="183"/>
                    <a:pt x="1222" y="191"/>
                  </a:cubicBezTo>
                  <a:cubicBezTo>
                    <a:pt x="1229" y="198"/>
                    <a:pt x="1283" y="290"/>
                    <a:pt x="1283" y="290"/>
                  </a:cubicBezTo>
                  <a:cubicBezTo>
                    <a:pt x="1313" y="336"/>
                    <a:pt x="1352" y="382"/>
                    <a:pt x="1367" y="435"/>
                  </a:cubicBezTo>
                  <a:cubicBezTo>
                    <a:pt x="1390" y="473"/>
                    <a:pt x="1390" y="519"/>
                    <a:pt x="1397" y="565"/>
                  </a:cubicBezTo>
                  <a:lnTo>
                    <a:pt x="1397" y="565"/>
                  </a:lnTo>
                  <a:cubicBezTo>
                    <a:pt x="1359" y="588"/>
                    <a:pt x="1321" y="611"/>
                    <a:pt x="1275" y="634"/>
                  </a:cubicBezTo>
                  <a:cubicBezTo>
                    <a:pt x="1275" y="634"/>
                    <a:pt x="1222" y="611"/>
                    <a:pt x="1214" y="618"/>
                  </a:cubicBezTo>
                  <a:cubicBezTo>
                    <a:pt x="1214" y="626"/>
                    <a:pt x="1176" y="672"/>
                    <a:pt x="1176" y="672"/>
                  </a:cubicBezTo>
                  <a:cubicBezTo>
                    <a:pt x="1199" y="703"/>
                    <a:pt x="1229" y="725"/>
                    <a:pt x="1229" y="756"/>
                  </a:cubicBezTo>
                  <a:cubicBezTo>
                    <a:pt x="1237" y="794"/>
                    <a:pt x="1222" y="832"/>
                    <a:pt x="1214" y="870"/>
                  </a:cubicBezTo>
                  <a:cubicBezTo>
                    <a:pt x="1207" y="901"/>
                    <a:pt x="1184" y="939"/>
                    <a:pt x="1191" y="978"/>
                  </a:cubicBezTo>
                  <a:cubicBezTo>
                    <a:pt x="1191" y="993"/>
                    <a:pt x="1222" y="978"/>
                    <a:pt x="1237" y="993"/>
                  </a:cubicBezTo>
                  <a:cubicBezTo>
                    <a:pt x="1260" y="1023"/>
                    <a:pt x="1275" y="1061"/>
                    <a:pt x="1298" y="1092"/>
                  </a:cubicBezTo>
                  <a:cubicBezTo>
                    <a:pt x="1321" y="1115"/>
                    <a:pt x="1336" y="1138"/>
                    <a:pt x="1359" y="1161"/>
                  </a:cubicBezTo>
                  <a:lnTo>
                    <a:pt x="1359" y="1161"/>
                  </a:lnTo>
                  <a:cubicBezTo>
                    <a:pt x="1329" y="1176"/>
                    <a:pt x="1306" y="1207"/>
                    <a:pt x="1283" y="1199"/>
                  </a:cubicBezTo>
                  <a:cubicBezTo>
                    <a:pt x="1222" y="1199"/>
                    <a:pt x="1168" y="1130"/>
                    <a:pt x="1123" y="1161"/>
                  </a:cubicBezTo>
                  <a:cubicBezTo>
                    <a:pt x="1077" y="1184"/>
                    <a:pt x="1130" y="1283"/>
                    <a:pt x="1092" y="1321"/>
                  </a:cubicBezTo>
                  <a:cubicBezTo>
                    <a:pt x="1061" y="1352"/>
                    <a:pt x="1008" y="1298"/>
                    <a:pt x="962" y="1306"/>
                  </a:cubicBezTo>
                  <a:cubicBezTo>
                    <a:pt x="932" y="1314"/>
                    <a:pt x="893" y="1336"/>
                    <a:pt x="871" y="1367"/>
                  </a:cubicBezTo>
                  <a:cubicBezTo>
                    <a:pt x="863" y="1390"/>
                    <a:pt x="886" y="1428"/>
                    <a:pt x="863" y="1443"/>
                  </a:cubicBezTo>
                  <a:cubicBezTo>
                    <a:pt x="848" y="1459"/>
                    <a:pt x="817" y="1413"/>
                    <a:pt x="802" y="1420"/>
                  </a:cubicBezTo>
                  <a:cubicBezTo>
                    <a:pt x="763" y="1436"/>
                    <a:pt x="763" y="1489"/>
                    <a:pt x="733" y="1505"/>
                  </a:cubicBezTo>
                  <a:cubicBezTo>
                    <a:pt x="702" y="1527"/>
                    <a:pt x="664" y="1520"/>
                    <a:pt x="626" y="1527"/>
                  </a:cubicBezTo>
                  <a:lnTo>
                    <a:pt x="626" y="1527"/>
                  </a:lnTo>
                  <a:cubicBezTo>
                    <a:pt x="565" y="1443"/>
                    <a:pt x="519" y="1344"/>
                    <a:pt x="443" y="1268"/>
                  </a:cubicBezTo>
                  <a:cubicBezTo>
                    <a:pt x="374" y="1207"/>
                    <a:pt x="282" y="1184"/>
                    <a:pt x="206" y="1130"/>
                  </a:cubicBezTo>
                  <a:cubicBezTo>
                    <a:pt x="152" y="1092"/>
                    <a:pt x="107" y="1061"/>
                    <a:pt x="68" y="1016"/>
                  </a:cubicBezTo>
                  <a:cubicBezTo>
                    <a:pt x="53" y="1000"/>
                    <a:pt x="61" y="978"/>
                    <a:pt x="61" y="962"/>
                  </a:cubicBezTo>
                  <a:cubicBezTo>
                    <a:pt x="53" y="947"/>
                    <a:pt x="46" y="932"/>
                    <a:pt x="46" y="916"/>
                  </a:cubicBezTo>
                  <a:cubicBezTo>
                    <a:pt x="53" y="909"/>
                    <a:pt x="76" y="909"/>
                    <a:pt x="76" y="901"/>
                  </a:cubicBezTo>
                  <a:cubicBezTo>
                    <a:pt x="84" y="886"/>
                    <a:pt x="84" y="870"/>
                    <a:pt x="76" y="863"/>
                  </a:cubicBezTo>
                  <a:cubicBezTo>
                    <a:pt x="61" y="832"/>
                    <a:pt x="30" y="817"/>
                    <a:pt x="7" y="794"/>
                  </a:cubicBezTo>
                  <a:lnTo>
                    <a:pt x="7" y="794"/>
                  </a:lnTo>
                  <a:cubicBezTo>
                    <a:pt x="0" y="748"/>
                    <a:pt x="0" y="748"/>
                    <a:pt x="0" y="748"/>
                  </a:cubicBezTo>
                  <a:close/>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390" name="Freeform 42"/>
            <p:cNvSpPr>
              <a:spLocks noChangeArrowheads="1"/>
            </p:cNvSpPr>
            <p:nvPr/>
          </p:nvSpPr>
          <p:spPr bwMode="auto">
            <a:xfrm>
              <a:off x="7249641" y="7859713"/>
              <a:ext cx="90481" cy="101600"/>
            </a:xfrm>
            <a:custGeom>
              <a:avLst/>
              <a:gdLst>
                <a:gd name="T0" fmla="*/ 221 w 253"/>
                <a:gd name="T1" fmla="*/ 69 h 284"/>
                <a:gd name="T2" fmla="*/ 221 w 253"/>
                <a:gd name="T3" fmla="*/ 69 h 284"/>
                <a:gd name="T4" fmla="*/ 137 w 253"/>
                <a:gd name="T5" fmla="*/ 69 h 284"/>
                <a:gd name="T6" fmla="*/ 91 w 253"/>
                <a:gd name="T7" fmla="*/ 16 h 284"/>
                <a:gd name="T8" fmla="*/ 46 w 253"/>
                <a:gd name="T9" fmla="*/ 130 h 284"/>
                <a:gd name="T10" fmla="*/ 8 w 253"/>
                <a:gd name="T11" fmla="*/ 153 h 284"/>
                <a:gd name="T12" fmla="*/ 69 w 253"/>
                <a:gd name="T13" fmla="*/ 199 h 284"/>
                <a:gd name="T14" fmla="*/ 84 w 253"/>
                <a:gd name="T15" fmla="*/ 275 h 284"/>
                <a:gd name="T16" fmla="*/ 152 w 253"/>
                <a:gd name="T17" fmla="*/ 275 h 284"/>
                <a:gd name="T18" fmla="*/ 183 w 253"/>
                <a:gd name="T19" fmla="*/ 222 h 284"/>
                <a:gd name="T20" fmla="*/ 252 w 253"/>
                <a:gd name="T21" fmla="*/ 176 h 284"/>
                <a:gd name="T22" fmla="*/ 244 w 253"/>
                <a:gd name="T23" fmla="*/ 107 h 284"/>
                <a:gd name="T24" fmla="*/ 221 w 253"/>
                <a:gd name="T25" fmla="*/ 69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3" h="284">
                  <a:moveTo>
                    <a:pt x="221" y="69"/>
                  </a:moveTo>
                  <a:lnTo>
                    <a:pt x="221" y="69"/>
                  </a:lnTo>
                  <a:cubicBezTo>
                    <a:pt x="198" y="61"/>
                    <a:pt x="160" y="77"/>
                    <a:pt x="137" y="69"/>
                  </a:cubicBezTo>
                  <a:cubicBezTo>
                    <a:pt x="114" y="61"/>
                    <a:pt x="114" y="0"/>
                    <a:pt x="91" y="16"/>
                  </a:cubicBezTo>
                  <a:cubicBezTo>
                    <a:pt x="61" y="38"/>
                    <a:pt x="69" y="92"/>
                    <a:pt x="46" y="130"/>
                  </a:cubicBezTo>
                  <a:cubicBezTo>
                    <a:pt x="38" y="145"/>
                    <a:pt x="0" y="138"/>
                    <a:pt x="8" y="153"/>
                  </a:cubicBezTo>
                  <a:cubicBezTo>
                    <a:pt x="15" y="176"/>
                    <a:pt x="46" y="184"/>
                    <a:pt x="69" y="199"/>
                  </a:cubicBezTo>
                  <a:cubicBezTo>
                    <a:pt x="69" y="199"/>
                    <a:pt x="84" y="268"/>
                    <a:pt x="84" y="275"/>
                  </a:cubicBezTo>
                  <a:cubicBezTo>
                    <a:pt x="84" y="283"/>
                    <a:pt x="152" y="275"/>
                    <a:pt x="152" y="275"/>
                  </a:cubicBezTo>
                  <a:cubicBezTo>
                    <a:pt x="152" y="275"/>
                    <a:pt x="168" y="222"/>
                    <a:pt x="183" y="222"/>
                  </a:cubicBezTo>
                  <a:cubicBezTo>
                    <a:pt x="191" y="222"/>
                    <a:pt x="252" y="176"/>
                    <a:pt x="252" y="176"/>
                  </a:cubicBezTo>
                  <a:cubicBezTo>
                    <a:pt x="244" y="153"/>
                    <a:pt x="252" y="130"/>
                    <a:pt x="244" y="107"/>
                  </a:cubicBezTo>
                  <a:cubicBezTo>
                    <a:pt x="237" y="92"/>
                    <a:pt x="237" y="77"/>
                    <a:pt x="221" y="69"/>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391" name="Freeform 43"/>
            <p:cNvSpPr>
              <a:spLocks noChangeArrowheads="1"/>
            </p:cNvSpPr>
            <p:nvPr/>
          </p:nvSpPr>
          <p:spPr bwMode="auto">
            <a:xfrm>
              <a:off x="7203606" y="7134225"/>
              <a:ext cx="376213" cy="641350"/>
            </a:xfrm>
            <a:custGeom>
              <a:avLst/>
              <a:gdLst>
                <a:gd name="T0" fmla="*/ 267 w 1047"/>
                <a:gd name="T1" fmla="*/ 1229 h 1780"/>
                <a:gd name="T2" fmla="*/ 176 w 1047"/>
                <a:gd name="T3" fmla="*/ 1283 h 1780"/>
                <a:gd name="T4" fmla="*/ 130 w 1047"/>
                <a:gd name="T5" fmla="*/ 1359 h 1780"/>
                <a:gd name="T6" fmla="*/ 214 w 1047"/>
                <a:gd name="T7" fmla="*/ 1451 h 1780"/>
                <a:gd name="T8" fmla="*/ 244 w 1047"/>
                <a:gd name="T9" fmla="*/ 1520 h 1780"/>
                <a:gd name="T10" fmla="*/ 359 w 1047"/>
                <a:gd name="T11" fmla="*/ 1359 h 1780"/>
                <a:gd name="T12" fmla="*/ 267 w 1047"/>
                <a:gd name="T13" fmla="*/ 1229 h 1780"/>
                <a:gd name="T14" fmla="*/ 15 w 1047"/>
                <a:gd name="T15" fmla="*/ 1589 h 1780"/>
                <a:gd name="T16" fmla="*/ 15 w 1047"/>
                <a:gd name="T17" fmla="*/ 1245 h 1780"/>
                <a:gd name="T18" fmla="*/ 53 w 1047"/>
                <a:gd name="T19" fmla="*/ 1069 h 1780"/>
                <a:gd name="T20" fmla="*/ 176 w 1047"/>
                <a:gd name="T21" fmla="*/ 855 h 1780"/>
                <a:gd name="T22" fmla="*/ 214 w 1047"/>
                <a:gd name="T23" fmla="*/ 634 h 1780"/>
                <a:gd name="T24" fmla="*/ 267 w 1047"/>
                <a:gd name="T25" fmla="*/ 542 h 1780"/>
                <a:gd name="T26" fmla="*/ 229 w 1047"/>
                <a:gd name="T27" fmla="*/ 512 h 1780"/>
                <a:gd name="T28" fmla="*/ 290 w 1047"/>
                <a:gd name="T29" fmla="*/ 389 h 1780"/>
                <a:gd name="T30" fmla="*/ 351 w 1047"/>
                <a:gd name="T31" fmla="*/ 252 h 1780"/>
                <a:gd name="T32" fmla="*/ 435 w 1047"/>
                <a:gd name="T33" fmla="*/ 206 h 1780"/>
                <a:gd name="T34" fmla="*/ 557 w 1047"/>
                <a:gd name="T35" fmla="*/ 68 h 1780"/>
                <a:gd name="T36" fmla="*/ 642 w 1047"/>
                <a:gd name="T37" fmla="*/ 0 h 1780"/>
                <a:gd name="T38" fmla="*/ 665 w 1047"/>
                <a:gd name="T39" fmla="*/ 99 h 1780"/>
                <a:gd name="T40" fmla="*/ 840 w 1047"/>
                <a:gd name="T41" fmla="*/ 122 h 1780"/>
                <a:gd name="T42" fmla="*/ 810 w 1047"/>
                <a:gd name="T43" fmla="*/ 198 h 1780"/>
                <a:gd name="T44" fmla="*/ 848 w 1047"/>
                <a:gd name="T45" fmla="*/ 359 h 1780"/>
                <a:gd name="T46" fmla="*/ 932 w 1047"/>
                <a:gd name="T47" fmla="*/ 527 h 1780"/>
                <a:gd name="T48" fmla="*/ 878 w 1047"/>
                <a:gd name="T49" fmla="*/ 664 h 1780"/>
                <a:gd name="T50" fmla="*/ 1039 w 1047"/>
                <a:gd name="T51" fmla="*/ 664 h 1780"/>
                <a:gd name="T52" fmla="*/ 955 w 1047"/>
                <a:gd name="T53" fmla="*/ 764 h 1780"/>
                <a:gd name="T54" fmla="*/ 970 w 1047"/>
                <a:gd name="T55" fmla="*/ 871 h 1780"/>
                <a:gd name="T56" fmla="*/ 909 w 1047"/>
                <a:gd name="T57" fmla="*/ 1000 h 1780"/>
                <a:gd name="T58" fmla="*/ 894 w 1047"/>
                <a:gd name="T59" fmla="*/ 1130 h 1780"/>
                <a:gd name="T60" fmla="*/ 749 w 1047"/>
                <a:gd name="T61" fmla="*/ 1268 h 1780"/>
                <a:gd name="T62" fmla="*/ 680 w 1047"/>
                <a:gd name="T63" fmla="*/ 1344 h 1780"/>
                <a:gd name="T64" fmla="*/ 565 w 1047"/>
                <a:gd name="T65" fmla="*/ 1512 h 1780"/>
                <a:gd name="T66" fmla="*/ 474 w 1047"/>
                <a:gd name="T67" fmla="*/ 1688 h 1780"/>
                <a:gd name="T68" fmla="*/ 305 w 1047"/>
                <a:gd name="T69" fmla="*/ 1688 h 1780"/>
                <a:gd name="T70" fmla="*/ 138 w 1047"/>
                <a:gd name="T71" fmla="*/ 1772 h 1780"/>
                <a:gd name="T72" fmla="*/ 15 w 1047"/>
                <a:gd name="T73" fmla="*/ 1589 h 17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47" h="1780">
                  <a:moveTo>
                    <a:pt x="267" y="1229"/>
                  </a:moveTo>
                  <a:lnTo>
                    <a:pt x="267" y="1229"/>
                  </a:lnTo>
                  <a:cubicBezTo>
                    <a:pt x="244" y="1207"/>
                    <a:pt x="206" y="1191"/>
                    <a:pt x="183" y="1207"/>
                  </a:cubicBezTo>
                  <a:cubicBezTo>
                    <a:pt x="160" y="1214"/>
                    <a:pt x="183" y="1260"/>
                    <a:pt x="176" y="1283"/>
                  </a:cubicBezTo>
                  <a:cubicBezTo>
                    <a:pt x="168" y="1291"/>
                    <a:pt x="138" y="1283"/>
                    <a:pt x="130" y="1298"/>
                  </a:cubicBezTo>
                  <a:cubicBezTo>
                    <a:pt x="122" y="1321"/>
                    <a:pt x="122" y="1344"/>
                    <a:pt x="130" y="1359"/>
                  </a:cubicBezTo>
                  <a:cubicBezTo>
                    <a:pt x="145" y="1382"/>
                    <a:pt x="183" y="1390"/>
                    <a:pt x="199" y="1413"/>
                  </a:cubicBezTo>
                  <a:cubicBezTo>
                    <a:pt x="206" y="1421"/>
                    <a:pt x="221" y="1436"/>
                    <a:pt x="214" y="1451"/>
                  </a:cubicBezTo>
                  <a:cubicBezTo>
                    <a:pt x="214" y="1466"/>
                    <a:pt x="176" y="1466"/>
                    <a:pt x="183" y="1482"/>
                  </a:cubicBezTo>
                  <a:cubicBezTo>
                    <a:pt x="191" y="1504"/>
                    <a:pt x="221" y="1535"/>
                    <a:pt x="244" y="1520"/>
                  </a:cubicBezTo>
                  <a:cubicBezTo>
                    <a:pt x="275" y="1489"/>
                    <a:pt x="237" y="1436"/>
                    <a:pt x="267" y="1405"/>
                  </a:cubicBezTo>
                  <a:cubicBezTo>
                    <a:pt x="282" y="1375"/>
                    <a:pt x="351" y="1398"/>
                    <a:pt x="359" y="1359"/>
                  </a:cubicBezTo>
                  <a:cubicBezTo>
                    <a:pt x="367" y="1329"/>
                    <a:pt x="305" y="1314"/>
                    <a:pt x="290" y="1283"/>
                  </a:cubicBezTo>
                  <a:cubicBezTo>
                    <a:pt x="275" y="1268"/>
                    <a:pt x="282" y="1237"/>
                    <a:pt x="267" y="1229"/>
                  </a:cubicBezTo>
                  <a:close/>
                  <a:moveTo>
                    <a:pt x="15" y="1589"/>
                  </a:moveTo>
                  <a:lnTo>
                    <a:pt x="15" y="1589"/>
                  </a:lnTo>
                  <a:cubicBezTo>
                    <a:pt x="38" y="1550"/>
                    <a:pt x="84" y="1527"/>
                    <a:pt x="84" y="1489"/>
                  </a:cubicBezTo>
                  <a:cubicBezTo>
                    <a:pt x="84" y="1405"/>
                    <a:pt x="30" y="1329"/>
                    <a:pt x="15" y="1245"/>
                  </a:cubicBezTo>
                  <a:cubicBezTo>
                    <a:pt x="8" y="1207"/>
                    <a:pt x="0" y="1168"/>
                    <a:pt x="8" y="1130"/>
                  </a:cubicBezTo>
                  <a:cubicBezTo>
                    <a:pt x="15" y="1107"/>
                    <a:pt x="53" y="1100"/>
                    <a:pt x="53" y="1069"/>
                  </a:cubicBezTo>
                  <a:cubicBezTo>
                    <a:pt x="69" y="1016"/>
                    <a:pt x="23" y="962"/>
                    <a:pt x="46" y="916"/>
                  </a:cubicBezTo>
                  <a:cubicBezTo>
                    <a:pt x="69" y="871"/>
                    <a:pt x="138" y="878"/>
                    <a:pt x="176" y="855"/>
                  </a:cubicBezTo>
                  <a:cubicBezTo>
                    <a:pt x="191" y="840"/>
                    <a:pt x="206" y="825"/>
                    <a:pt x="214" y="802"/>
                  </a:cubicBezTo>
                  <a:cubicBezTo>
                    <a:pt x="221" y="748"/>
                    <a:pt x="199" y="687"/>
                    <a:pt x="214" y="634"/>
                  </a:cubicBezTo>
                  <a:cubicBezTo>
                    <a:pt x="221" y="618"/>
                    <a:pt x="252" y="641"/>
                    <a:pt x="260" y="626"/>
                  </a:cubicBezTo>
                  <a:cubicBezTo>
                    <a:pt x="275" y="603"/>
                    <a:pt x="275" y="573"/>
                    <a:pt x="267" y="542"/>
                  </a:cubicBezTo>
                  <a:cubicBezTo>
                    <a:pt x="260" y="527"/>
                    <a:pt x="237" y="527"/>
                    <a:pt x="229" y="512"/>
                  </a:cubicBezTo>
                  <a:lnTo>
                    <a:pt x="229" y="512"/>
                  </a:lnTo>
                  <a:cubicBezTo>
                    <a:pt x="252" y="489"/>
                    <a:pt x="298" y="466"/>
                    <a:pt x="313" y="435"/>
                  </a:cubicBezTo>
                  <a:cubicBezTo>
                    <a:pt x="321" y="420"/>
                    <a:pt x="282" y="405"/>
                    <a:pt x="290" y="389"/>
                  </a:cubicBezTo>
                  <a:cubicBezTo>
                    <a:pt x="290" y="366"/>
                    <a:pt x="321" y="359"/>
                    <a:pt x="336" y="336"/>
                  </a:cubicBezTo>
                  <a:cubicBezTo>
                    <a:pt x="344" y="313"/>
                    <a:pt x="344" y="282"/>
                    <a:pt x="351" y="252"/>
                  </a:cubicBezTo>
                  <a:lnTo>
                    <a:pt x="351" y="252"/>
                  </a:lnTo>
                  <a:cubicBezTo>
                    <a:pt x="382" y="237"/>
                    <a:pt x="405" y="221"/>
                    <a:pt x="435" y="206"/>
                  </a:cubicBezTo>
                  <a:cubicBezTo>
                    <a:pt x="466" y="198"/>
                    <a:pt x="504" y="214"/>
                    <a:pt x="527" y="191"/>
                  </a:cubicBezTo>
                  <a:cubicBezTo>
                    <a:pt x="557" y="160"/>
                    <a:pt x="535" y="107"/>
                    <a:pt x="557" y="68"/>
                  </a:cubicBezTo>
                  <a:cubicBezTo>
                    <a:pt x="573" y="38"/>
                    <a:pt x="611" y="23"/>
                    <a:pt x="642" y="0"/>
                  </a:cubicBezTo>
                  <a:lnTo>
                    <a:pt x="642" y="0"/>
                  </a:lnTo>
                  <a:cubicBezTo>
                    <a:pt x="649" y="23"/>
                    <a:pt x="672" y="46"/>
                    <a:pt x="680" y="68"/>
                  </a:cubicBezTo>
                  <a:cubicBezTo>
                    <a:pt x="680" y="76"/>
                    <a:pt x="657" y="91"/>
                    <a:pt x="665" y="99"/>
                  </a:cubicBezTo>
                  <a:cubicBezTo>
                    <a:pt x="695" y="107"/>
                    <a:pt x="726" y="91"/>
                    <a:pt x="756" y="99"/>
                  </a:cubicBezTo>
                  <a:cubicBezTo>
                    <a:pt x="787" y="99"/>
                    <a:pt x="817" y="114"/>
                    <a:pt x="840" y="122"/>
                  </a:cubicBezTo>
                  <a:lnTo>
                    <a:pt x="840" y="122"/>
                  </a:lnTo>
                  <a:cubicBezTo>
                    <a:pt x="832" y="145"/>
                    <a:pt x="802" y="168"/>
                    <a:pt x="810" y="198"/>
                  </a:cubicBezTo>
                  <a:cubicBezTo>
                    <a:pt x="825" y="221"/>
                    <a:pt x="878" y="221"/>
                    <a:pt x="886" y="252"/>
                  </a:cubicBezTo>
                  <a:cubicBezTo>
                    <a:pt x="894" y="290"/>
                    <a:pt x="840" y="321"/>
                    <a:pt x="848" y="359"/>
                  </a:cubicBezTo>
                  <a:cubicBezTo>
                    <a:pt x="855" y="382"/>
                    <a:pt x="901" y="374"/>
                    <a:pt x="909" y="397"/>
                  </a:cubicBezTo>
                  <a:cubicBezTo>
                    <a:pt x="932" y="435"/>
                    <a:pt x="932" y="489"/>
                    <a:pt x="932" y="527"/>
                  </a:cubicBezTo>
                  <a:cubicBezTo>
                    <a:pt x="932" y="542"/>
                    <a:pt x="909" y="550"/>
                    <a:pt x="909" y="557"/>
                  </a:cubicBezTo>
                  <a:cubicBezTo>
                    <a:pt x="894" y="596"/>
                    <a:pt x="848" y="649"/>
                    <a:pt x="878" y="664"/>
                  </a:cubicBezTo>
                  <a:cubicBezTo>
                    <a:pt x="917" y="695"/>
                    <a:pt x="978" y="634"/>
                    <a:pt x="1024" y="634"/>
                  </a:cubicBezTo>
                  <a:cubicBezTo>
                    <a:pt x="1031" y="634"/>
                    <a:pt x="1039" y="649"/>
                    <a:pt x="1039" y="664"/>
                  </a:cubicBezTo>
                  <a:cubicBezTo>
                    <a:pt x="1046" y="687"/>
                    <a:pt x="1046" y="718"/>
                    <a:pt x="1031" y="741"/>
                  </a:cubicBezTo>
                  <a:cubicBezTo>
                    <a:pt x="1016" y="764"/>
                    <a:pt x="970" y="741"/>
                    <a:pt x="955" y="764"/>
                  </a:cubicBezTo>
                  <a:cubicBezTo>
                    <a:pt x="932" y="787"/>
                    <a:pt x="924" y="817"/>
                    <a:pt x="924" y="848"/>
                  </a:cubicBezTo>
                  <a:cubicBezTo>
                    <a:pt x="932" y="863"/>
                    <a:pt x="970" y="855"/>
                    <a:pt x="970" y="871"/>
                  </a:cubicBezTo>
                  <a:cubicBezTo>
                    <a:pt x="978" y="893"/>
                    <a:pt x="962" y="916"/>
                    <a:pt x="955" y="939"/>
                  </a:cubicBezTo>
                  <a:cubicBezTo>
                    <a:pt x="947" y="962"/>
                    <a:pt x="924" y="977"/>
                    <a:pt x="909" y="1000"/>
                  </a:cubicBezTo>
                  <a:cubicBezTo>
                    <a:pt x="894" y="1016"/>
                    <a:pt x="871" y="1031"/>
                    <a:pt x="871" y="1054"/>
                  </a:cubicBezTo>
                  <a:cubicBezTo>
                    <a:pt x="871" y="1085"/>
                    <a:pt x="909" y="1107"/>
                    <a:pt x="894" y="1130"/>
                  </a:cubicBezTo>
                  <a:cubicBezTo>
                    <a:pt x="886" y="1153"/>
                    <a:pt x="840" y="1138"/>
                    <a:pt x="817" y="1153"/>
                  </a:cubicBezTo>
                  <a:cubicBezTo>
                    <a:pt x="787" y="1184"/>
                    <a:pt x="771" y="1229"/>
                    <a:pt x="749" y="1268"/>
                  </a:cubicBezTo>
                  <a:lnTo>
                    <a:pt x="749" y="1268"/>
                  </a:lnTo>
                  <a:cubicBezTo>
                    <a:pt x="726" y="1291"/>
                    <a:pt x="695" y="1314"/>
                    <a:pt x="680" y="1344"/>
                  </a:cubicBezTo>
                  <a:cubicBezTo>
                    <a:pt x="649" y="1382"/>
                    <a:pt x="649" y="1436"/>
                    <a:pt x="619" y="1474"/>
                  </a:cubicBezTo>
                  <a:cubicBezTo>
                    <a:pt x="603" y="1489"/>
                    <a:pt x="580" y="1497"/>
                    <a:pt x="565" y="1512"/>
                  </a:cubicBezTo>
                  <a:cubicBezTo>
                    <a:pt x="550" y="1535"/>
                    <a:pt x="542" y="1558"/>
                    <a:pt x="527" y="1581"/>
                  </a:cubicBezTo>
                  <a:cubicBezTo>
                    <a:pt x="512" y="1611"/>
                    <a:pt x="504" y="1657"/>
                    <a:pt x="474" y="1688"/>
                  </a:cubicBezTo>
                  <a:cubicBezTo>
                    <a:pt x="451" y="1703"/>
                    <a:pt x="413" y="1696"/>
                    <a:pt x="382" y="1696"/>
                  </a:cubicBezTo>
                  <a:cubicBezTo>
                    <a:pt x="359" y="1696"/>
                    <a:pt x="336" y="1688"/>
                    <a:pt x="305" y="1688"/>
                  </a:cubicBezTo>
                  <a:cubicBezTo>
                    <a:pt x="275" y="1696"/>
                    <a:pt x="252" y="1711"/>
                    <a:pt x="221" y="1726"/>
                  </a:cubicBezTo>
                  <a:cubicBezTo>
                    <a:pt x="191" y="1734"/>
                    <a:pt x="168" y="1764"/>
                    <a:pt x="138" y="1772"/>
                  </a:cubicBezTo>
                  <a:cubicBezTo>
                    <a:pt x="107" y="1779"/>
                    <a:pt x="61" y="1779"/>
                    <a:pt x="38" y="1749"/>
                  </a:cubicBezTo>
                  <a:cubicBezTo>
                    <a:pt x="8" y="1703"/>
                    <a:pt x="23" y="1642"/>
                    <a:pt x="15" y="1589"/>
                  </a:cubicBezTo>
                  <a:close/>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392" name="Freeform 44"/>
            <p:cNvSpPr>
              <a:spLocks noChangeArrowheads="1"/>
            </p:cNvSpPr>
            <p:nvPr/>
          </p:nvSpPr>
          <p:spPr bwMode="auto">
            <a:xfrm>
              <a:off x="7248053" y="7562851"/>
              <a:ext cx="88894" cy="123825"/>
            </a:xfrm>
            <a:custGeom>
              <a:avLst/>
              <a:gdLst>
                <a:gd name="T0" fmla="*/ 145 w 246"/>
                <a:gd name="T1" fmla="*/ 38 h 345"/>
                <a:gd name="T2" fmla="*/ 145 w 246"/>
                <a:gd name="T3" fmla="*/ 38 h 345"/>
                <a:gd name="T4" fmla="*/ 61 w 246"/>
                <a:gd name="T5" fmla="*/ 16 h 345"/>
                <a:gd name="T6" fmla="*/ 54 w 246"/>
                <a:gd name="T7" fmla="*/ 92 h 345"/>
                <a:gd name="T8" fmla="*/ 8 w 246"/>
                <a:gd name="T9" fmla="*/ 107 h 345"/>
                <a:gd name="T10" fmla="*/ 8 w 246"/>
                <a:gd name="T11" fmla="*/ 168 h 345"/>
                <a:gd name="T12" fmla="*/ 77 w 246"/>
                <a:gd name="T13" fmla="*/ 222 h 345"/>
                <a:gd name="T14" fmla="*/ 92 w 246"/>
                <a:gd name="T15" fmla="*/ 260 h 345"/>
                <a:gd name="T16" fmla="*/ 61 w 246"/>
                <a:gd name="T17" fmla="*/ 291 h 345"/>
                <a:gd name="T18" fmla="*/ 122 w 246"/>
                <a:gd name="T19" fmla="*/ 329 h 345"/>
                <a:gd name="T20" fmla="*/ 145 w 246"/>
                <a:gd name="T21" fmla="*/ 214 h 345"/>
                <a:gd name="T22" fmla="*/ 237 w 246"/>
                <a:gd name="T23" fmla="*/ 168 h 345"/>
                <a:gd name="T24" fmla="*/ 168 w 246"/>
                <a:gd name="T25" fmla="*/ 92 h 345"/>
                <a:gd name="T26" fmla="*/ 145 w 246"/>
                <a:gd name="T27" fmla="*/ 38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6" h="345">
                  <a:moveTo>
                    <a:pt x="145" y="38"/>
                  </a:moveTo>
                  <a:lnTo>
                    <a:pt x="145" y="38"/>
                  </a:lnTo>
                  <a:cubicBezTo>
                    <a:pt x="122" y="16"/>
                    <a:pt x="84" y="0"/>
                    <a:pt x="61" y="16"/>
                  </a:cubicBezTo>
                  <a:cubicBezTo>
                    <a:pt x="38" y="23"/>
                    <a:pt x="61" y="69"/>
                    <a:pt x="54" y="92"/>
                  </a:cubicBezTo>
                  <a:cubicBezTo>
                    <a:pt x="46" y="100"/>
                    <a:pt x="16" y="92"/>
                    <a:pt x="8" y="107"/>
                  </a:cubicBezTo>
                  <a:cubicBezTo>
                    <a:pt x="0" y="130"/>
                    <a:pt x="0" y="153"/>
                    <a:pt x="8" y="168"/>
                  </a:cubicBezTo>
                  <a:cubicBezTo>
                    <a:pt x="23" y="191"/>
                    <a:pt x="61" y="199"/>
                    <a:pt x="77" y="222"/>
                  </a:cubicBezTo>
                  <a:cubicBezTo>
                    <a:pt x="84" y="230"/>
                    <a:pt x="99" y="245"/>
                    <a:pt x="92" y="260"/>
                  </a:cubicBezTo>
                  <a:cubicBezTo>
                    <a:pt x="92" y="275"/>
                    <a:pt x="54" y="275"/>
                    <a:pt x="61" y="291"/>
                  </a:cubicBezTo>
                  <a:cubicBezTo>
                    <a:pt x="69" y="313"/>
                    <a:pt x="99" y="344"/>
                    <a:pt x="122" y="329"/>
                  </a:cubicBezTo>
                  <a:cubicBezTo>
                    <a:pt x="153" y="298"/>
                    <a:pt x="115" y="245"/>
                    <a:pt x="145" y="214"/>
                  </a:cubicBezTo>
                  <a:cubicBezTo>
                    <a:pt x="160" y="184"/>
                    <a:pt x="229" y="207"/>
                    <a:pt x="237" y="168"/>
                  </a:cubicBezTo>
                  <a:cubicBezTo>
                    <a:pt x="245" y="138"/>
                    <a:pt x="183" y="123"/>
                    <a:pt x="168" y="92"/>
                  </a:cubicBezTo>
                  <a:cubicBezTo>
                    <a:pt x="153" y="77"/>
                    <a:pt x="160" y="46"/>
                    <a:pt x="145" y="38"/>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393" name="Freeform 45"/>
            <p:cNvSpPr>
              <a:spLocks noChangeArrowheads="1"/>
            </p:cNvSpPr>
            <p:nvPr/>
          </p:nvSpPr>
          <p:spPr bwMode="auto">
            <a:xfrm>
              <a:off x="7473463" y="7024689"/>
              <a:ext cx="725441" cy="896937"/>
            </a:xfrm>
            <a:custGeom>
              <a:avLst/>
              <a:gdLst>
                <a:gd name="T0" fmla="*/ 0 w 2017"/>
                <a:gd name="T1" fmla="*/ 1574 h 2491"/>
                <a:gd name="T2" fmla="*/ 145 w 2017"/>
                <a:gd name="T3" fmla="*/ 1436 h 2491"/>
                <a:gd name="T4" fmla="*/ 160 w 2017"/>
                <a:gd name="T5" fmla="*/ 1306 h 2491"/>
                <a:gd name="T6" fmla="*/ 221 w 2017"/>
                <a:gd name="T7" fmla="*/ 1177 h 2491"/>
                <a:gd name="T8" fmla="*/ 206 w 2017"/>
                <a:gd name="T9" fmla="*/ 1070 h 2491"/>
                <a:gd name="T10" fmla="*/ 290 w 2017"/>
                <a:gd name="T11" fmla="*/ 970 h 2491"/>
                <a:gd name="T12" fmla="*/ 129 w 2017"/>
                <a:gd name="T13" fmla="*/ 970 h 2491"/>
                <a:gd name="T14" fmla="*/ 183 w 2017"/>
                <a:gd name="T15" fmla="*/ 833 h 2491"/>
                <a:gd name="T16" fmla="*/ 99 w 2017"/>
                <a:gd name="T17" fmla="*/ 665 h 2491"/>
                <a:gd name="T18" fmla="*/ 61 w 2017"/>
                <a:gd name="T19" fmla="*/ 504 h 2491"/>
                <a:gd name="T20" fmla="*/ 91 w 2017"/>
                <a:gd name="T21" fmla="*/ 428 h 2491"/>
                <a:gd name="T22" fmla="*/ 374 w 2017"/>
                <a:gd name="T23" fmla="*/ 283 h 2491"/>
                <a:gd name="T24" fmla="*/ 588 w 2017"/>
                <a:gd name="T25" fmla="*/ 367 h 2491"/>
                <a:gd name="T26" fmla="*/ 725 w 2017"/>
                <a:gd name="T27" fmla="*/ 252 h 2491"/>
                <a:gd name="T28" fmla="*/ 580 w 2017"/>
                <a:gd name="T29" fmla="*/ 191 h 2491"/>
                <a:gd name="T30" fmla="*/ 825 w 2017"/>
                <a:gd name="T31" fmla="*/ 145 h 2491"/>
                <a:gd name="T32" fmla="*/ 901 w 2017"/>
                <a:gd name="T33" fmla="*/ 8 h 2491"/>
                <a:gd name="T34" fmla="*/ 1031 w 2017"/>
                <a:gd name="T35" fmla="*/ 138 h 2491"/>
                <a:gd name="T36" fmla="*/ 1084 w 2017"/>
                <a:gd name="T37" fmla="*/ 374 h 2491"/>
                <a:gd name="T38" fmla="*/ 1206 w 2017"/>
                <a:gd name="T39" fmla="*/ 420 h 2491"/>
                <a:gd name="T40" fmla="*/ 1229 w 2017"/>
                <a:gd name="T41" fmla="*/ 313 h 2491"/>
                <a:gd name="T42" fmla="*/ 1374 w 2017"/>
                <a:gd name="T43" fmla="*/ 184 h 2491"/>
                <a:gd name="T44" fmla="*/ 1504 w 2017"/>
                <a:gd name="T45" fmla="*/ 283 h 2491"/>
                <a:gd name="T46" fmla="*/ 1840 w 2017"/>
                <a:gd name="T47" fmla="*/ 833 h 2491"/>
                <a:gd name="T48" fmla="*/ 1665 w 2017"/>
                <a:gd name="T49" fmla="*/ 1574 h 2491"/>
                <a:gd name="T50" fmla="*/ 1443 w 2017"/>
                <a:gd name="T51" fmla="*/ 1895 h 2491"/>
                <a:gd name="T52" fmla="*/ 1772 w 2017"/>
                <a:gd name="T53" fmla="*/ 2101 h 2491"/>
                <a:gd name="T54" fmla="*/ 1741 w 2017"/>
                <a:gd name="T55" fmla="*/ 2169 h 2491"/>
                <a:gd name="T56" fmla="*/ 1680 w 2017"/>
                <a:gd name="T57" fmla="*/ 2269 h 2491"/>
                <a:gd name="T58" fmla="*/ 1588 w 2017"/>
                <a:gd name="T59" fmla="*/ 2299 h 2491"/>
                <a:gd name="T60" fmla="*/ 1390 w 2017"/>
                <a:gd name="T61" fmla="*/ 2315 h 2491"/>
                <a:gd name="T62" fmla="*/ 1275 w 2017"/>
                <a:gd name="T63" fmla="*/ 2437 h 2491"/>
                <a:gd name="T64" fmla="*/ 1161 w 2017"/>
                <a:gd name="T65" fmla="*/ 2414 h 2491"/>
                <a:gd name="T66" fmla="*/ 969 w 2017"/>
                <a:gd name="T67" fmla="*/ 2444 h 2491"/>
                <a:gd name="T68" fmla="*/ 802 w 2017"/>
                <a:gd name="T69" fmla="*/ 2421 h 2491"/>
                <a:gd name="T70" fmla="*/ 603 w 2017"/>
                <a:gd name="T71" fmla="*/ 2437 h 2491"/>
                <a:gd name="T72" fmla="*/ 473 w 2017"/>
                <a:gd name="T73" fmla="*/ 2421 h 2491"/>
                <a:gd name="T74" fmla="*/ 565 w 2017"/>
                <a:gd name="T75" fmla="*/ 2299 h 2491"/>
                <a:gd name="T76" fmla="*/ 435 w 2017"/>
                <a:gd name="T77" fmla="*/ 2254 h 2491"/>
                <a:gd name="T78" fmla="*/ 190 w 2017"/>
                <a:gd name="T79" fmla="*/ 2139 h 2491"/>
                <a:gd name="T80" fmla="*/ 160 w 2017"/>
                <a:gd name="T81" fmla="*/ 2009 h 2491"/>
                <a:gd name="T82" fmla="*/ 15 w 2017"/>
                <a:gd name="T83" fmla="*/ 1765 h 2491"/>
                <a:gd name="T84" fmla="*/ 0 w 2017"/>
                <a:gd name="T85" fmla="*/ 1574 h 24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017" h="2491">
                  <a:moveTo>
                    <a:pt x="0" y="1574"/>
                  </a:moveTo>
                  <a:lnTo>
                    <a:pt x="0" y="1574"/>
                  </a:lnTo>
                  <a:cubicBezTo>
                    <a:pt x="22" y="1535"/>
                    <a:pt x="38" y="1490"/>
                    <a:pt x="68" y="1459"/>
                  </a:cubicBezTo>
                  <a:cubicBezTo>
                    <a:pt x="91" y="1444"/>
                    <a:pt x="137" y="1459"/>
                    <a:pt x="145" y="1436"/>
                  </a:cubicBezTo>
                  <a:cubicBezTo>
                    <a:pt x="160" y="1413"/>
                    <a:pt x="122" y="1391"/>
                    <a:pt x="122" y="1360"/>
                  </a:cubicBezTo>
                  <a:cubicBezTo>
                    <a:pt x="122" y="1337"/>
                    <a:pt x="145" y="1322"/>
                    <a:pt x="160" y="1306"/>
                  </a:cubicBezTo>
                  <a:cubicBezTo>
                    <a:pt x="175" y="1283"/>
                    <a:pt x="198" y="1268"/>
                    <a:pt x="206" y="1245"/>
                  </a:cubicBezTo>
                  <a:cubicBezTo>
                    <a:pt x="213" y="1222"/>
                    <a:pt x="229" y="1199"/>
                    <a:pt x="221" y="1177"/>
                  </a:cubicBezTo>
                  <a:cubicBezTo>
                    <a:pt x="221" y="1161"/>
                    <a:pt x="183" y="1169"/>
                    <a:pt x="175" y="1154"/>
                  </a:cubicBezTo>
                  <a:cubicBezTo>
                    <a:pt x="175" y="1123"/>
                    <a:pt x="183" y="1093"/>
                    <a:pt x="206" y="1070"/>
                  </a:cubicBezTo>
                  <a:cubicBezTo>
                    <a:pt x="221" y="1047"/>
                    <a:pt x="267" y="1070"/>
                    <a:pt x="282" y="1047"/>
                  </a:cubicBezTo>
                  <a:cubicBezTo>
                    <a:pt x="297" y="1024"/>
                    <a:pt x="297" y="993"/>
                    <a:pt x="290" y="970"/>
                  </a:cubicBezTo>
                  <a:cubicBezTo>
                    <a:pt x="290" y="955"/>
                    <a:pt x="282" y="940"/>
                    <a:pt x="275" y="940"/>
                  </a:cubicBezTo>
                  <a:cubicBezTo>
                    <a:pt x="229" y="940"/>
                    <a:pt x="168" y="1001"/>
                    <a:pt x="129" y="970"/>
                  </a:cubicBezTo>
                  <a:cubicBezTo>
                    <a:pt x="99" y="955"/>
                    <a:pt x="145" y="902"/>
                    <a:pt x="160" y="863"/>
                  </a:cubicBezTo>
                  <a:cubicBezTo>
                    <a:pt x="160" y="856"/>
                    <a:pt x="183" y="848"/>
                    <a:pt x="183" y="833"/>
                  </a:cubicBezTo>
                  <a:cubicBezTo>
                    <a:pt x="183" y="795"/>
                    <a:pt x="183" y="741"/>
                    <a:pt x="160" y="703"/>
                  </a:cubicBezTo>
                  <a:cubicBezTo>
                    <a:pt x="152" y="680"/>
                    <a:pt x="106" y="688"/>
                    <a:pt x="99" y="665"/>
                  </a:cubicBezTo>
                  <a:cubicBezTo>
                    <a:pt x="91" y="627"/>
                    <a:pt x="145" y="596"/>
                    <a:pt x="137" y="558"/>
                  </a:cubicBezTo>
                  <a:cubicBezTo>
                    <a:pt x="129" y="527"/>
                    <a:pt x="76" y="527"/>
                    <a:pt x="61" y="504"/>
                  </a:cubicBezTo>
                  <a:cubicBezTo>
                    <a:pt x="53" y="474"/>
                    <a:pt x="83" y="451"/>
                    <a:pt x="91" y="428"/>
                  </a:cubicBezTo>
                  <a:lnTo>
                    <a:pt x="91" y="428"/>
                  </a:lnTo>
                  <a:cubicBezTo>
                    <a:pt x="137" y="367"/>
                    <a:pt x="160" y="283"/>
                    <a:pt x="229" y="245"/>
                  </a:cubicBezTo>
                  <a:cubicBezTo>
                    <a:pt x="275" y="222"/>
                    <a:pt x="343" y="245"/>
                    <a:pt x="374" y="283"/>
                  </a:cubicBezTo>
                  <a:cubicBezTo>
                    <a:pt x="404" y="313"/>
                    <a:pt x="336" y="405"/>
                    <a:pt x="381" y="428"/>
                  </a:cubicBezTo>
                  <a:cubicBezTo>
                    <a:pt x="450" y="451"/>
                    <a:pt x="534" y="405"/>
                    <a:pt x="588" y="367"/>
                  </a:cubicBezTo>
                  <a:cubicBezTo>
                    <a:pt x="618" y="352"/>
                    <a:pt x="565" y="298"/>
                    <a:pt x="588" y="283"/>
                  </a:cubicBezTo>
                  <a:cubicBezTo>
                    <a:pt x="626" y="252"/>
                    <a:pt x="687" y="283"/>
                    <a:pt x="725" y="252"/>
                  </a:cubicBezTo>
                  <a:cubicBezTo>
                    <a:pt x="740" y="229"/>
                    <a:pt x="694" y="207"/>
                    <a:pt x="672" y="191"/>
                  </a:cubicBezTo>
                  <a:cubicBezTo>
                    <a:pt x="641" y="184"/>
                    <a:pt x="588" y="222"/>
                    <a:pt x="580" y="191"/>
                  </a:cubicBezTo>
                  <a:cubicBezTo>
                    <a:pt x="572" y="153"/>
                    <a:pt x="626" y="130"/>
                    <a:pt x="656" y="122"/>
                  </a:cubicBezTo>
                  <a:cubicBezTo>
                    <a:pt x="710" y="115"/>
                    <a:pt x="771" y="168"/>
                    <a:pt x="825" y="145"/>
                  </a:cubicBezTo>
                  <a:cubicBezTo>
                    <a:pt x="863" y="122"/>
                    <a:pt x="840" y="54"/>
                    <a:pt x="863" y="16"/>
                  </a:cubicBezTo>
                  <a:cubicBezTo>
                    <a:pt x="863" y="0"/>
                    <a:pt x="886" y="8"/>
                    <a:pt x="901" y="8"/>
                  </a:cubicBezTo>
                  <a:lnTo>
                    <a:pt x="901" y="8"/>
                  </a:lnTo>
                  <a:cubicBezTo>
                    <a:pt x="947" y="54"/>
                    <a:pt x="1008" y="84"/>
                    <a:pt x="1031" y="138"/>
                  </a:cubicBezTo>
                  <a:cubicBezTo>
                    <a:pt x="1046" y="168"/>
                    <a:pt x="992" y="207"/>
                    <a:pt x="1008" y="237"/>
                  </a:cubicBezTo>
                  <a:cubicBezTo>
                    <a:pt x="1015" y="291"/>
                    <a:pt x="1061" y="329"/>
                    <a:pt x="1084" y="374"/>
                  </a:cubicBezTo>
                  <a:cubicBezTo>
                    <a:pt x="1107" y="405"/>
                    <a:pt x="1115" y="451"/>
                    <a:pt x="1145" y="466"/>
                  </a:cubicBezTo>
                  <a:cubicBezTo>
                    <a:pt x="1168" y="474"/>
                    <a:pt x="1199" y="443"/>
                    <a:pt x="1206" y="420"/>
                  </a:cubicBezTo>
                  <a:cubicBezTo>
                    <a:pt x="1206" y="397"/>
                    <a:pt x="1168" y="390"/>
                    <a:pt x="1168" y="374"/>
                  </a:cubicBezTo>
                  <a:cubicBezTo>
                    <a:pt x="1176" y="352"/>
                    <a:pt x="1214" y="336"/>
                    <a:pt x="1229" y="313"/>
                  </a:cubicBezTo>
                  <a:cubicBezTo>
                    <a:pt x="1237" y="298"/>
                    <a:pt x="1229" y="268"/>
                    <a:pt x="1252" y="252"/>
                  </a:cubicBezTo>
                  <a:cubicBezTo>
                    <a:pt x="1290" y="214"/>
                    <a:pt x="1328" y="214"/>
                    <a:pt x="1374" y="184"/>
                  </a:cubicBezTo>
                  <a:lnTo>
                    <a:pt x="1374" y="184"/>
                  </a:lnTo>
                  <a:cubicBezTo>
                    <a:pt x="1413" y="222"/>
                    <a:pt x="1443" y="252"/>
                    <a:pt x="1504" y="283"/>
                  </a:cubicBezTo>
                  <a:cubicBezTo>
                    <a:pt x="1588" y="329"/>
                    <a:pt x="1680" y="436"/>
                    <a:pt x="1703" y="527"/>
                  </a:cubicBezTo>
                  <a:cubicBezTo>
                    <a:pt x="1733" y="627"/>
                    <a:pt x="1794" y="741"/>
                    <a:pt x="1840" y="833"/>
                  </a:cubicBezTo>
                  <a:cubicBezTo>
                    <a:pt x="1848" y="924"/>
                    <a:pt x="2016" y="1306"/>
                    <a:pt x="1901" y="1375"/>
                  </a:cubicBezTo>
                  <a:cubicBezTo>
                    <a:pt x="1817" y="1429"/>
                    <a:pt x="1741" y="1497"/>
                    <a:pt x="1665" y="1574"/>
                  </a:cubicBezTo>
                  <a:cubicBezTo>
                    <a:pt x="1596" y="1643"/>
                    <a:pt x="1550" y="1734"/>
                    <a:pt x="1481" y="1803"/>
                  </a:cubicBezTo>
                  <a:cubicBezTo>
                    <a:pt x="1458" y="1818"/>
                    <a:pt x="1443" y="1864"/>
                    <a:pt x="1443" y="1895"/>
                  </a:cubicBezTo>
                  <a:cubicBezTo>
                    <a:pt x="1596" y="1933"/>
                    <a:pt x="1603" y="1956"/>
                    <a:pt x="1711" y="2063"/>
                  </a:cubicBezTo>
                  <a:cubicBezTo>
                    <a:pt x="1718" y="2070"/>
                    <a:pt x="1741" y="2085"/>
                    <a:pt x="1772" y="2101"/>
                  </a:cubicBezTo>
                  <a:lnTo>
                    <a:pt x="1772" y="2101"/>
                  </a:lnTo>
                  <a:cubicBezTo>
                    <a:pt x="1764" y="2124"/>
                    <a:pt x="1741" y="2147"/>
                    <a:pt x="1741" y="2169"/>
                  </a:cubicBezTo>
                  <a:cubicBezTo>
                    <a:pt x="1741" y="2185"/>
                    <a:pt x="1772" y="2200"/>
                    <a:pt x="1764" y="2215"/>
                  </a:cubicBezTo>
                  <a:cubicBezTo>
                    <a:pt x="1749" y="2246"/>
                    <a:pt x="1711" y="2254"/>
                    <a:pt x="1680" y="2269"/>
                  </a:cubicBezTo>
                  <a:cubicBezTo>
                    <a:pt x="1649" y="2284"/>
                    <a:pt x="1619" y="2284"/>
                    <a:pt x="1588" y="2299"/>
                  </a:cubicBezTo>
                  <a:lnTo>
                    <a:pt x="1588" y="2299"/>
                  </a:lnTo>
                  <a:cubicBezTo>
                    <a:pt x="1550" y="2292"/>
                    <a:pt x="1512" y="2269"/>
                    <a:pt x="1466" y="2269"/>
                  </a:cubicBezTo>
                  <a:cubicBezTo>
                    <a:pt x="1436" y="2269"/>
                    <a:pt x="1405" y="2292"/>
                    <a:pt x="1390" y="2315"/>
                  </a:cubicBezTo>
                  <a:cubicBezTo>
                    <a:pt x="1374" y="2345"/>
                    <a:pt x="1397" y="2391"/>
                    <a:pt x="1374" y="2414"/>
                  </a:cubicBezTo>
                  <a:cubicBezTo>
                    <a:pt x="1351" y="2437"/>
                    <a:pt x="1306" y="2429"/>
                    <a:pt x="1275" y="2437"/>
                  </a:cubicBezTo>
                  <a:lnTo>
                    <a:pt x="1275" y="2437"/>
                  </a:lnTo>
                  <a:cubicBezTo>
                    <a:pt x="1237" y="2429"/>
                    <a:pt x="1199" y="2406"/>
                    <a:pt x="1161" y="2414"/>
                  </a:cubicBezTo>
                  <a:cubicBezTo>
                    <a:pt x="1122" y="2421"/>
                    <a:pt x="1099" y="2475"/>
                    <a:pt x="1061" y="2483"/>
                  </a:cubicBezTo>
                  <a:cubicBezTo>
                    <a:pt x="1031" y="2483"/>
                    <a:pt x="1008" y="2444"/>
                    <a:pt x="969" y="2444"/>
                  </a:cubicBezTo>
                  <a:cubicBezTo>
                    <a:pt x="947" y="2437"/>
                    <a:pt x="931" y="2475"/>
                    <a:pt x="908" y="2475"/>
                  </a:cubicBezTo>
                  <a:cubicBezTo>
                    <a:pt x="870" y="2467"/>
                    <a:pt x="840" y="2421"/>
                    <a:pt x="802" y="2421"/>
                  </a:cubicBezTo>
                  <a:cubicBezTo>
                    <a:pt x="763" y="2429"/>
                    <a:pt x="748" y="2490"/>
                    <a:pt x="702" y="2490"/>
                  </a:cubicBezTo>
                  <a:cubicBezTo>
                    <a:pt x="664" y="2490"/>
                    <a:pt x="641" y="2444"/>
                    <a:pt x="603" y="2437"/>
                  </a:cubicBezTo>
                  <a:cubicBezTo>
                    <a:pt x="565" y="2421"/>
                    <a:pt x="519" y="2429"/>
                    <a:pt x="473" y="2421"/>
                  </a:cubicBezTo>
                  <a:lnTo>
                    <a:pt x="473" y="2421"/>
                  </a:lnTo>
                  <a:cubicBezTo>
                    <a:pt x="458" y="2406"/>
                    <a:pt x="404" y="2391"/>
                    <a:pt x="419" y="2368"/>
                  </a:cubicBezTo>
                  <a:cubicBezTo>
                    <a:pt x="450" y="2330"/>
                    <a:pt x="527" y="2338"/>
                    <a:pt x="565" y="2299"/>
                  </a:cubicBezTo>
                  <a:cubicBezTo>
                    <a:pt x="572" y="2292"/>
                    <a:pt x="572" y="2261"/>
                    <a:pt x="557" y="2254"/>
                  </a:cubicBezTo>
                  <a:cubicBezTo>
                    <a:pt x="519" y="2238"/>
                    <a:pt x="473" y="2269"/>
                    <a:pt x="435" y="2254"/>
                  </a:cubicBezTo>
                  <a:cubicBezTo>
                    <a:pt x="404" y="2231"/>
                    <a:pt x="404" y="2177"/>
                    <a:pt x="366" y="2162"/>
                  </a:cubicBezTo>
                  <a:cubicBezTo>
                    <a:pt x="313" y="2131"/>
                    <a:pt x="252" y="2147"/>
                    <a:pt x="190" y="2139"/>
                  </a:cubicBezTo>
                  <a:lnTo>
                    <a:pt x="190" y="2139"/>
                  </a:lnTo>
                  <a:cubicBezTo>
                    <a:pt x="183" y="2093"/>
                    <a:pt x="183" y="2047"/>
                    <a:pt x="160" y="2009"/>
                  </a:cubicBezTo>
                  <a:cubicBezTo>
                    <a:pt x="145" y="1956"/>
                    <a:pt x="106" y="1910"/>
                    <a:pt x="76" y="1864"/>
                  </a:cubicBezTo>
                  <a:cubicBezTo>
                    <a:pt x="76" y="1864"/>
                    <a:pt x="22" y="1772"/>
                    <a:pt x="15" y="1765"/>
                  </a:cubicBezTo>
                  <a:cubicBezTo>
                    <a:pt x="15" y="1757"/>
                    <a:pt x="30" y="1650"/>
                    <a:pt x="30" y="1650"/>
                  </a:cubicBezTo>
                  <a:cubicBezTo>
                    <a:pt x="22" y="1627"/>
                    <a:pt x="15" y="1597"/>
                    <a:pt x="0" y="1574"/>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394" name="Freeform 46"/>
            <p:cNvSpPr>
              <a:spLocks noChangeArrowheads="1"/>
            </p:cNvSpPr>
            <p:nvPr/>
          </p:nvSpPr>
          <p:spPr bwMode="auto">
            <a:xfrm>
              <a:off x="7140110" y="7119938"/>
              <a:ext cx="190488" cy="203200"/>
            </a:xfrm>
            <a:custGeom>
              <a:avLst/>
              <a:gdLst>
                <a:gd name="T0" fmla="*/ 0 w 528"/>
                <a:gd name="T1" fmla="*/ 106 h 566"/>
                <a:gd name="T2" fmla="*/ 0 w 528"/>
                <a:gd name="T3" fmla="*/ 106 h 566"/>
                <a:gd name="T4" fmla="*/ 46 w 528"/>
                <a:gd name="T5" fmla="*/ 229 h 566"/>
                <a:gd name="T6" fmla="*/ 107 w 528"/>
                <a:gd name="T7" fmla="*/ 244 h 566"/>
                <a:gd name="T8" fmla="*/ 107 w 528"/>
                <a:gd name="T9" fmla="*/ 305 h 566"/>
                <a:gd name="T10" fmla="*/ 138 w 528"/>
                <a:gd name="T11" fmla="*/ 374 h 566"/>
                <a:gd name="T12" fmla="*/ 184 w 528"/>
                <a:gd name="T13" fmla="*/ 420 h 566"/>
                <a:gd name="T14" fmla="*/ 206 w 528"/>
                <a:gd name="T15" fmla="*/ 488 h 566"/>
                <a:gd name="T16" fmla="*/ 206 w 528"/>
                <a:gd name="T17" fmla="*/ 488 h 566"/>
                <a:gd name="T18" fmla="*/ 268 w 528"/>
                <a:gd name="T19" fmla="*/ 488 h 566"/>
                <a:gd name="T20" fmla="*/ 268 w 528"/>
                <a:gd name="T21" fmla="*/ 542 h 566"/>
                <a:gd name="T22" fmla="*/ 329 w 528"/>
                <a:gd name="T23" fmla="*/ 565 h 566"/>
                <a:gd name="T24" fmla="*/ 405 w 528"/>
                <a:gd name="T25" fmla="*/ 550 h 566"/>
                <a:gd name="T26" fmla="*/ 405 w 528"/>
                <a:gd name="T27" fmla="*/ 550 h 566"/>
                <a:gd name="T28" fmla="*/ 489 w 528"/>
                <a:gd name="T29" fmla="*/ 473 h 566"/>
                <a:gd name="T30" fmla="*/ 466 w 528"/>
                <a:gd name="T31" fmla="*/ 427 h 566"/>
                <a:gd name="T32" fmla="*/ 512 w 528"/>
                <a:gd name="T33" fmla="*/ 374 h 566"/>
                <a:gd name="T34" fmla="*/ 527 w 528"/>
                <a:gd name="T35" fmla="*/ 290 h 566"/>
                <a:gd name="T36" fmla="*/ 527 w 528"/>
                <a:gd name="T37" fmla="*/ 290 h 566"/>
                <a:gd name="T38" fmla="*/ 489 w 528"/>
                <a:gd name="T39" fmla="*/ 236 h 566"/>
                <a:gd name="T40" fmla="*/ 436 w 528"/>
                <a:gd name="T41" fmla="*/ 221 h 566"/>
                <a:gd name="T42" fmla="*/ 306 w 528"/>
                <a:gd name="T43" fmla="*/ 175 h 566"/>
                <a:gd name="T44" fmla="*/ 314 w 528"/>
                <a:gd name="T45" fmla="*/ 84 h 566"/>
                <a:gd name="T46" fmla="*/ 245 w 528"/>
                <a:gd name="T47" fmla="*/ 106 h 566"/>
                <a:gd name="T48" fmla="*/ 222 w 528"/>
                <a:gd name="T49" fmla="*/ 53 h 566"/>
                <a:gd name="T50" fmla="*/ 222 w 528"/>
                <a:gd name="T51" fmla="*/ 7 h 566"/>
                <a:gd name="T52" fmla="*/ 222 w 528"/>
                <a:gd name="T53" fmla="*/ 7 h 566"/>
                <a:gd name="T54" fmla="*/ 115 w 528"/>
                <a:gd name="T55" fmla="*/ 15 h 566"/>
                <a:gd name="T56" fmla="*/ 61 w 528"/>
                <a:gd name="T57" fmla="*/ 68 h 566"/>
                <a:gd name="T58" fmla="*/ 23 w 528"/>
                <a:gd name="T59" fmla="*/ 68 h 566"/>
                <a:gd name="T60" fmla="*/ 0 w 528"/>
                <a:gd name="T61" fmla="*/ 106 h 5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28" h="566">
                  <a:moveTo>
                    <a:pt x="0" y="106"/>
                  </a:moveTo>
                  <a:lnTo>
                    <a:pt x="0" y="106"/>
                  </a:lnTo>
                  <a:cubicBezTo>
                    <a:pt x="16" y="145"/>
                    <a:pt x="23" y="198"/>
                    <a:pt x="46" y="229"/>
                  </a:cubicBezTo>
                  <a:cubicBezTo>
                    <a:pt x="61" y="244"/>
                    <a:pt x="92" y="229"/>
                    <a:pt x="107" y="244"/>
                  </a:cubicBezTo>
                  <a:cubicBezTo>
                    <a:pt x="115" y="259"/>
                    <a:pt x="100" y="290"/>
                    <a:pt x="107" y="305"/>
                  </a:cubicBezTo>
                  <a:cubicBezTo>
                    <a:pt x="115" y="328"/>
                    <a:pt x="122" y="359"/>
                    <a:pt x="138" y="374"/>
                  </a:cubicBezTo>
                  <a:cubicBezTo>
                    <a:pt x="145" y="397"/>
                    <a:pt x="168" y="404"/>
                    <a:pt x="184" y="420"/>
                  </a:cubicBezTo>
                  <a:cubicBezTo>
                    <a:pt x="199" y="443"/>
                    <a:pt x="199" y="465"/>
                    <a:pt x="206" y="488"/>
                  </a:cubicBezTo>
                  <a:lnTo>
                    <a:pt x="206" y="488"/>
                  </a:lnTo>
                  <a:cubicBezTo>
                    <a:pt x="229" y="488"/>
                    <a:pt x="252" y="481"/>
                    <a:pt x="268" y="488"/>
                  </a:cubicBezTo>
                  <a:cubicBezTo>
                    <a:pt x="275" y="504"/>
                    <a:pt x="260" y="527"/>
                    <a:pt x="268" y="542"/>
                  </a:cubicBezTo>
                  <a:cubicBezTo>
                    <a:pt x="283" y="557"/>
                    <a:pt x="306" y="565"/>
                    <a:pt x="329" y="565"/>
                  </a:cubicBezTo>
                  <a:cubicBezTo>
                    <a:pt x="352" y="565"/>
                    <a:pt x="375" y="557"/>
                    <a:pt x="405" y="550"/>
                  </a:cubicBezTo>
                  <a:lnTo>
                    <a:pt x="405" y="550"/>
                  </a:lnTo>
                  <a:cubicBezTo>
                    <a:pt x="428" y="527"/>
                    <a:pt x="474" y="504"/>
                    <a:pt x="489" y="473"/>
                  </a:cubicBezTo>
                  <a:cubicBezTo>
                    <a:pt x="497" y="458"/>
                    <a:pt x="458" y="443"/>
                    <a:pt x="466" y="427"/>
                  </a:cubicBezTo>
                  <a:cubicBezTo>
                    <a:pt x="466" y="404"/>
                    <a:pt x="497" y="397"/>
                    <a:pt x="512" y="374"/>
                  </a:cubicBezTo>
                  <a:cubicBezTo>
                    <a:pt x="520" y="351"/>
                    <a:pt x="520" y="320"/>
                    <a:pt x="527" y="290"/>
                  </a:cubicBezTo>
                  <a:lnTo>
                    <a:pt x="527" y="290"/>
                  </a:lnTo>
                  <a:cubicBezTo>
                    <a:pt x="512" y="275"/>
                    <a:pt x="504" y="252"/>
                    <a:pt x="489" y="236"/>
                  </a:cubicBezTo>
                  <a:cubicBezTo>
                    <a:pt x="474" y="229"/>
                    <a:pt x="451" y="229"/>
                    <a:pt x="436" y="221"/>
                  </a:cubicBezTo>
                  <a:cubicBezTo>
                    <a:pt x="390" y="206"/>
                    <a:pt x="336" y="206"/>
                    <a:pt x="306" y="175"/>
                  </a:cubicBezTo>
                  <a:cubicBezTo>
                    <a:pt x="283" y="152"/>
                    <a:pt x="329" y="106"/>
                    <a:pt x="314" y="84"/>
                  </a:cubicBezTo>
                  <a:cubicBezTo>
                    <a:pt x="298" y="61"/>
                    <a:pt x="268" y="114"/>
                    <a:pt x="245" y="106"/>
                  </a:cubicBezTo>
                  <a:cubicBezTo>
                    <a:pt x="222" y="99"/>
                    <a:pt x="222" y="68"/>
                    <a:pt x="222" y="53"/>
                  </a:cubicBezTo>
                  <a:cubicBezTo>
                    <a:pt x="214" y="38"/>
                    <a:pt x="222" y="23"/>
                    <a:pt x="222" y="7"/>
                  </a:cubicBezTo>
                  <a:lnTo>
                    <a:pt x="222" y="7"/>
                  </a:lnTo>
                  <a:cubicBezTo>
                    <a:pt x="191" y="7"/>
                    <a:pt x="153" y="0"/>
                    <a:pt x="115" y="15"/>
                  </a:cubicBezTo>
                  <a:cubicBezTo>
                    <a:pt x="92" y="23"/>
                    <a:pt x="84" y="53"/>
                    <a:pt x="61" y="68"/>
                  </a:cubicBezTo>
                  <a:cubicBezTo>
                    <a:pt x="46" y="68"/>
                    <a:pt x="31" y="61"/>
                    <a:pt x="23" y="68"/>
                  </a:cubicBezTo>
                  <a:cubicBezTo>
                    <a:pt x="8" y="76"/>
                    <a:pt x="8" y="91"/>
                    <a:pt x="0" y="106"/>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395" name="Freeform 47"/>
            <p:cNvSpPr>
              <a:spLocks noChangeArrowheads="1"/>
            </p:cNvSpPr>
            <p:nvPr/>
          </p:nvSpPr>
          <p:spPr bwMode="auto">
            <a:xfrm>
              <a:off x="6936924" y="7029451"/>
              <a:ext cx="303193" cy="168275"/>
            </a:xfrm>
            <a:custGeom>
              <a:avLst/>
              <a:gdLst>
                <a:gd name="T0" fmla="*/ 0 w 841"/>
                <a:gd name="T1" fmla="*/ 236 h 466"/>
                <a:gd name="T2" fmla="*/ 0 w 841"/>
                <a:gd name="T3" fmla="*/ 236 h 466"/>
                <a:gd name="T4" fmla="*/ 31 w 841"/>
                <a:gd name="T5" fmla="*/ 282 h 466"/>
                <a:gd name="T6" fmla="*/ 31 w 841"/>
                <a:gd name="T7" fmla="*/ 343 h 466"/>
                <a:gd name="T8" fmla="*/ 31 w 841"/>
                <a:gd name="T9" fmla="*/ 343 h 466"/>
                <a:gd name="T10" fmla="*/ 122 w 841"/>
                <a:gd name="T11" fmla="*/ 343 h 466"/>
                <a:gd name="T12" fmla="*/ 176 w 841"/>
                <a:gd name="T13" fmla="*/ 305 h 466"/>
                <a:gd name="T14" fmla="*/ 382 w 841"/>
                <a:gd name="T15" fmla="*/ 328 h 466"/>
                <a:gd name="T16" fmla="*/ 412 w 841"/>
                <a:gd name="T17" fmla="*/ 374 h 466"/>
                <a:gd name="T18" fmla="*/ 420 w 841"/>
                <a:gd name="T19" fmla="*/ 420 h 466"/>
                <a:gd name="T20" fmla="*/ 443 w 841"/>
                <a:gd name="T21" fmla="*/ 450 h 466"/>
                <a:gd name="T22" fmla="*/ 481 w 841"/>
                <a:gd name="T23" fmla="*/ 366 h 466"/>
                <a:gd name="T24" fmla="*/ 504 w 841"/>
                <a:gd name="T25" fmla="*/ 336 h 466"/>
                <a:gd name="T26" fmla="*/ 565 w 841"/>
                <a:gd name="T27" fmla="*/ 358 h 466"/>
                <a:gd name="T28" fmla="*/ 565 w 841"/>
                <a:gd name="T29" fmla="*/ 358 h 466"/>
                <a:gd name="T30" fmla="*/ 588 w 841"/>
                <a:gd name="T31" fmla="*/ 320 h 466"/>
                <a:gd name="T32" fmla="*/ 626 w 841"/>
                <a:gd name="T33" fmla="*/ 320 h 466"/>
                <a:gd name="T34" fmla="*/ 680 w 841"/>
                <a:gd name="T35" fmla="*/ 267 h 466"/>
                <a:gd name="T36" fmla="*/ 787 w 841"/>
                <a:gd name="T37" fmla="*/ 259 h 466"/>
                <a:gd name="T38" fmla="*/ 787 w 841"/>
                <a:gd name="T39" fmla="*/ 259 h 466"/>
                <a:gd name="T40" fmla="*/ 833 w 841"/>
                <a:gd name="T41" fmla="*/ 213 h 466"/>
                <a:gd name="T42" fmla="*/ 810 w 841"/>
                <a:gd name="T43" fmla="*/ 160 h 466"/>
                <a:gd name="T44" fmla="*/ 756 w 841"/>
                <a:gd name="T45" fmla="*/ 129 h 466"/>
                <a:gd name="T46" fmla="*/ 726 w 841"/>
                <a:gd name="T47" fmla="*/ 76 h 466"/>
                <a:gd name="T48" fmla="*/ 726 w 841"/>
                <a:gd name="T49" fmla="*/ 76 h 466"/>
                <a:gd name="T50" fmla="*/ 703 w 841"/>
                <a:gd name="T51" fmla="*/ 22 h 466"/>
                <a:gd name="T52" fmla="*/ 657 w 841"/>
                <a:gd name="T53" fmla="*/ 30 h 466"/>
                <a:gd name="T54" fmla="*/ 573 w 841"/>
                <a:gd name="T55" fmla="*/ 7 h 466"/>
                <a:gd name="T56" fmla="*/ 512 w 841"/>
                <a:gd name="T57" fmla="*/ 45 h 466"/>
                <a:gd name="T58" fmla="*/ 451 w 841"/>
                <a:gd name="T59" fmla="*/ 45 h 466"/>
                <a:gd name="T60" fmla="*/ 405 w 841"/>
                <a:gd name="T61" fmla="*/ 22 h 466"/>
                <a:gd name="T62" fmla="*/ 367 w 841"/>
                <a:gd name="T63" fmla="*/ 22 h 466"/>
                <a:gd name="T64" fmla="*/ 367 w 841"/>
                <a:gd name="T65" fmla="*/ 22 h 466"/>
                <a:gd name="T66" fmla="*/ 321 w 841"/>
                <a:gd name="T67" fmla="*/ 114 h 466"/>
                <a:gd name="T68" fmla="*/ 237 w 841"/>
                <a:gd name="T69" fmla="*/ 152 h 466"/>
                <a:gd name="T70" fmla="*/ 176 w 841"/>
                <a:gd name="T71" fmla="*/ 137 h 466"/>
                <a:gd name="T72" fmla="*/ 160 w 841"/>
                <a:gd name="T73" fmla="*/ 137 h 466"/>
                <a:gd name="T74" fmla="*/ 107 w 841"/>
                <a:gd name="T75" fmla="*/ 191 h 466"/>
                <a:gd name="T76" fmla="*/ 15 w 841"/>
                <a:gd name="T77" fmla="*/ 206 h 466"/>
                <a:gd name="T78" fmla="*/ 0 w 841"/>
                <a:gd name="T79" fmla="*/ 236 h 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41" h="466">
                  <a:moveTo>
                    <a:pt x="0" y="236"/>
                  </a:moveTo>
                  <a:lnTo>
                    <a:pt x="0" y="236"/>
                  </a:lnTo>
                  <a:cubicBezTo>
                    <a:pt x="8" y="252"/>
                    <a:pt x="23" y="267"/>
                    <a:pt x="31" y="282"/>
                  </a:cubicBezTo>
                  <a:cubicBezTo>
                    <a:pt x="38" y="305"/>
                    <a:pt x="31" y="320"/>
                    <a:pt x="31" y="343"/>
                  </a:cubicBezTo>
                  <a:lnTo>
                    <a:pt x="31" y="343"/>
                  </a:lnTo>
                  <a:cubicBezTo>
                    <a:pt x="61" y="343"/>
                    <a:pt x="92" y="351"/>
                    <a:pt x="122" y="343"/>
                  </a:cubicBezTo>
                  <a:cubicBezTo>
                    <a:pt x="145" y="336"/>
                    <a:pt x="153" y="305"/>
                    <a:pt x="176" y="305"/>
                  </a:cubicBezTo>
                  <a:cubicBezTo>
                    <a:pt x="245" y="297"/>
                    <a:pt x="313" y="313"/>
                    <a:pt x="382" y="328"/>
                  </a:cubicBezTo>
                  <a:cubicBezTo>
                    <a:pt x="397" y="336"/>
                    <a:pt x="405" y="358"/>
                    <a:pt x="412" y="374"/>
                  </a:cubicBezTo>
                  <a:cubicBezTo>
                    <a:pt x="420" y="389"/>
                    <a:pt x="412" y="404"/>
                    <a:pt x="420" y="420"/>
                  </a:cubicBezTo>
                  <a:cubicBezTo>
                    <a:pt x="428" y="435"/>
                    <a:pt x="435" y="465"/>
                    <a:pt x="443" y="450"/>
                  </a:cubicBezTo>
                  <a:cubicBezTo>
                    <a:pt x="474" y="435"/>
                    <a:pt x="466" y="397"/>
                    <a:pt x="481" y="366"/>
                  </a:cubicBezTo>
                  <a:cubicBezTo>
                    <a:pt x="489" y="358"/>
                    <a:pt x="489" y="336"/>
                    <a:pt x="504" y="336"/>
                  </a:cubicBezTo>
                  <a:cubicBezTo>
                    <a:pt x="527" y="336"/>
                    <a:pt x="542" y="351"/>
                    <a:pt x="565" y="358"/>
                  </a:cubicBezTo>
                  <a:lnTo>
                    <a:pt x="565" y="358"/>
                  </a:lnTo>
                  <a:cubicBezTo>
                    <a:pt x="573" y="343"/>
                    <a:pt x="573" y="328"/>
                    <a:pt x="588" y="320"/>
                  </a:cubicBezTo>
                  <a:cubicBezTo>
                    <a:pt x="596" y="313"/>
                    <a:pt x="611" y="320"/>
                    <a:pt x="626" y="320"/>
                  </a:cubicBezTo>
                  <a:cubicBezTo>
                    <a:pt x="649" y="305"/>
                    <a:pt x="657" y="275"/>
                    <a:pt x="680" y="267"/>
                  </a:cubicBezTo>
                  <a:cubicBezTo>
                    <a:pt x="718" y="252"/>
                    <a:pt x="756" y="259"/>
                    <a:pt x="787" y="259"/>
                  </a:cubicBezTo>
                  <a:lnTo>
                    <a:pt x="787" y="259"/>
                  </a:lnTo>
                  <a:cubicBezTo>
                    <a:pt x="802" y="244"/>
                    <a:pt x="833" y="236"/>
                    <a:pt x="833" y="213"/>
                  </a:cubicBezTo>
                  <a:cubicBezTo>
                    <a:pt x="840" y="198"/>
                    <a:pt x="825" y="175"/>
                    <a:pt x="810" y="160"/>
                  </a:cubicBezTo>
                  <a:cubicBezTo>
                    <a:pt x="794" y="145"/>
                    <a:pt x="764" y="145"/>
                    <a:pt x="756" y="129"/>
                  </a:cubicBezTo>
                  <a:cubicBezTo>
                    <a:pt x="741" y="114"/>
                    <a:pt x="741" y="91"/>
                    <a:pt x="726" y="76"/>
                  </a:cubicBezTo>
                  <a:lnTo>
                    <a:pt x="726" y="76"/>
                  </a:lnTo>
                  <a:cubicBezTo>
                    <a:pt x="718" y="61"/>
                    <a:pt x="718" y="38"/>
                    <a:pt x="703" y="22"/>
                  </a:cubicBezTo>
                  <a:cubicBezTo>
                    <a:pt x="687" y="15"/>
                    <a:pt x="672" y="30"/>
                    <a:pt x="657" y="30"/>
                  </a:cubicBezTo>
                  <a:cubicBezTo>
                    <a:pt x="626" y="22"/>
                    <a:pt x="604" y="0"/>
                    <a:pt x="573" y="7"/>
                  </a:cubicBezTo>
                  <a:cubicBezTo>
                    <a:pt x="550" y="7"/>
                    <a:pt x="535" y="38"/>
                    <a:pt x="512" y="45"/>
                  </a:cubicBezTo>
                  <a:cubicBezTo>
                    <a:pt x="497" y="53"/>
                    <a:pt x="474" y="53"/>
                    <a:pt x="451" y="45"/>
                  </a:cubicBezTo>
                  <a:cubicBezTo>
                    <a:pt x="435" y="45"/>
                    <a:pt x="420" y="22"/>
                    <a:pt x="405" y="22"/>
                  </a:cubicBezTo>
                  <a:cubicBezTo>
                    <a:pt x="390" y="15"/>
                    <a:pt x="374" y="22"/>
                    <a:pt x="367" y="22"/>
                  </a:cubicBezTo>
                  <a:lnTo>
                    <a:pt x="367" y="22"/>
                  </a:lnTo>
                  <a:cubicBezTo>
                    <a:pt x="351" y="53"/>
                    <a:pt x="344" y="91"/>
                    <a:pt x="321" y="114"/>
                  </a:cubicBezTo>
                  <a:cubicBezTo>
                    <a:pt x="298" y="137"/>
                    <a:pt x="267" y="152"/>
                    <a:pt x="237" y="152"/>
                  </a:cubicBezTo>
                  <a:cubicBezTo>
                    <a:pt x="214" y="160"/>
                    <a:pt x="199" y="137"/>
                    <a:pt x="176" y="137"/>
                  </a:cubicBezTo>
                  <a:cubicBezTo>
                    <a:pt x="176" y="129"/>
                    <a:pt x="160" y="129"/>
                    <a:pt x="160" y="137"/>
                  </a:cubicBezTo>
                  <a:cubicBezTo>
                    <a:pt x="137" y="152"/>
                    <a:pt x="130" y="183"/>
                    <a:pt x="107" y="191"/>
                  </a:cubicBezTo>
                  <a:cubicBezTo>
                    <a:pt x="84" y="206"/>
                    <a:pt x="46" y="191"/>
                    <a:pt x="15" y="206"/>
                  </a:cubicBezTo>
                  <a:cubicBezTo>
                    <a:pt x="8" y="206"/>
                    <a:pt x="8" y="229"/>
                    <a:pt x="0" y="236"/>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396" name="Freeform 48"/>
            <p:cNvSpPr>
              <a:spLocks noChangeArrowheads="1"/>
            </p:cNvSpPr>
            <p:nvPr/>
          </p:nvSpPr>
          <p:spPr bwMode="auto">
            <a:xfrm>
              <a:off x="7198845" y="6983414"/>
              <a:ext cx="269857" cy="242887"/>
            </a:xfrm>
            <a:custGeom>
              <a:avLst/>
              <a:gdLst>
                <a:gd name="T0" fmla="*/ 61 w 749"/>
                <a:gd name="T1" fmla="*/ 389 h 673"/>
                <a:gd name="T2" fmla="*/ 61 w 749"/>
                <a:gd name="T3" fmla="*/ 389 h 673"/>
                <a:gd name="T4" fmla="*/ 107 w 749"/>
                <a:gd name="T5" fmla="*/ 343 h 673"/>
                <a:gd name="T6" fmla="*/ 84 w 749"/>
                <a:gd name="T7" fmla="*/ 290 h 673"/>
                <a:gd name="T8" fmla="*/ 30 w 749"/>
                <a:gd name="T9" fmla="*/ 259 h 673"/>
                <a:gd name="T10" fmla="*/ 0 w 749"/>
                <a:gd name="T11" fmla="*/ 206 h 673"/>
                <a:gd name="T12" fmla="*/ 0 w 749"/>
                <a:gd name="T13" fmla="*/ 206 h 673"/>
                <a:gd name="T14" fmla="*/ 84 w 749"/>
                <a:gd name="T15" fmla="*/ 229 h 673"/>
                <a:gd name="T16" fmla="*/ 137 w 749"/>
                <a:gd name="T17" fmla="*/ 175 h 673"/>
                <a:gd name="T18" fmla="*/ 145 w 749"/>
                <a:gd name="T19" fmla="*/ 137 h 673"/>
                <a:gd name="T20" fmla="*/ 191 w 749"/>
                <a:gd name="T21" fmla="*/ 107 h 673"/>
                <a:gd name="T22" fmla="*/ 191 w 749"/>
                <a:gd name="T23" fmla="*/ 107 h 673"/>
                <a:gd name="T24" fmla="*/ 229 w 749"/>
                <a:gd name="T25" fmla="*/ 53 h 673"/>
                <a:gd name="T26" fmla="*/ 267 w 749"/>
                <a:gd name="T27" fmla="*/ 68 h 673"/>
                <a:gd name="T28" fmla="*/ 313 w 749"/>
                <a:gd name="T29" fmla="*/ 53 h 673"/>
                <a:gd name="T30" fmla="*/ 351 w 749"/>
                <a:gd name="T31" fmla="*/ 68 h 673"/>
                <a:gd name="T32" fmla="*/ 397 w 749"/>
                <a:gd name="T33" fmla="*/ 46 h 673"/>
                <a:gd name="T34" fmla="*/ 473 w 749"/>
                <a:gd name="T35" fmla="*/ 15 h 673"/>
                <a:gd name="T36" fmla="*/ 473 w 749"/>
                <a:gd name="T37" fmla="*/ 15 h 673"/>
                <a:gd name="T38" fmla="*/ 634 w 749"/>
                <a:gd name="T39" fmla="*/ 7 h 673"/>
                <a:gd name="T40" fmla="*/ 748 w 749"/>
                <a:gd name="T41" fmla="*/ 61 h 673"/>
                <a:gd name="T42" fmla="*/ 748 w 749"/>
                <a:gd name="T43" fmla="*/ 61 h 673"/>
                <a:gd name="T44" fmla="*/ 710 w 749"/>
                <a:gd name="T45" fmla="*/ 168 h 673"/>
                <a:gd name="T46" fmla="*/ 695 w 749"/>
                <a:gd name="T47" fmla="*/ 328 h 673"/>
                <a:gd name="T48" fmla="*/ 634 w 749"/>
                <a:gd name="T49" fmla="*/ 351 h 673"/>
                <a:gd name="T50" fmla="*/ 657 w 749"/>
                <a:gd name="T51" fmla="*/ 420 h 673"/>
                <a:gd name="T52" fmla="*/ 657 w 749"/>
                <a:gd name="T53" fmla="*/ 420 h 673"/>
                <a:gd name="T54" fmla="*/ 572 w 749"/>
                <a:gd name="T55" fmla="*/ 488 h 673"/>
                <a:gd name="T56" fmla="*/ 542 w 749"/>
                <a:gd name="T57" fmla="*/ 611 h 673"/>
                <a:gd name="T58" fmla="*/ 450 w 749"/>
                <a:gd name="T59" fmla="*/ 626 h 673"/>
                <a:gd name="T60" fmla="*/ 366 w 749"/>
                <a:gd name="T61" fmla="*/ 672 h 673"/>
                <a:gd name="T62" fmla="*/ 366 w 749"/>
                <a:gd name="T63" fmla="*/ 672 h 673"/>
                <a:gd name="T64" fmla="*/ 328 w 749"/>
                <a:gd name="T65" fmla="*/ 618 h 673"/>
                <a:gd name="T66" fmla="*/ 275 w 749"/>
                <a:gd name="T67" fmla="*/ 603 h 673"/>
                <a:gd name="T68" fmla="*/ 145 w 749"/>
                <a:gd name="T69" fmla="*/ 557 h 673"/>
                <a:gd name="T70" fmla="*/ 153 w 749"/>
                <a:gd name="T71" fmla="*/ 466 h 673"/>
                <a:gd name="T72" fmla="*/ 84 w 749"/>
                <a:gd name="T73" fmla="*/ 488 h 673"/>
                <a:gd name="T74" fmla="*/ 61 w 749"/>
                <a:gd name="T75" fmla="*/ 435 h 673"/>
                <a:gd name="T76" fmla="*/ 61 w 749"/>
                <a:gd name="T77" fmla="*/ 389 h 6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749" h="673">
                  <a:moveTo>
                    <a:pt x="61" y="389"/>
                  </a:moveTo>
                  <a:lnTo>
                    <a:pt x="61" y="389"/>
                  </a:lnTo>
                  <a:cubicBezTo>
                    <a:pt x="76" y="374"/>
                    <a:pt x="107" y="366"/>
                    <a:pt x="107" y="343"/>
                  </a:cubicBezTo>
                  <a:cubicBezTo>
                    <a:pt x="114" y="328"/>
                    <a:pt x="99" y="305"/>
                    <a:pt x="84" y="290"/>
                  </a:cubicBezTo>
                  <a:cubicBezTo>
                    <a:pt x="68" y="275"/>
                    <a:pt x="38" y="275"/>
                    <a:pt x="30" y="259"/>
                  </a:cubicBezTo>
                  <a:cubicBezTo>
                    <a:pt x="15" y="244"/>
                    <a:pt x="15" y="221"/>
                    <a:pt x="0" y="206"/>
                  </a:cubicBezTo>
                  <a:lnTo>
                    <a:pt x="0" y="206"/>
                  </a:lnTo>
                  <a:cubicBezTo>
                    <a:pt x="30" y="213"/>
                    <a:pt x="53" y="229"/>
                    <a:pt x="84" y="229"/>
                  </a:cubicBezTo>
                  <a:cubicBezTo>
                    <a:pt x="107" y="221"/>
                    <a:pt x="122" y="198"/>
                    <a:pt x="137" y="175"/>
                  </a:cubicBezTo>
                  <a:cubicBezTo>
                    <a:pt x="145" y="168"/>
                    <a:pt x="137" y="152"/>
                    <a:pt x="145" y="137"/>
                  </a:cubicBezTo>
                  <a:cubicBezTo>
                    <a:pt x="160" y="122"/>
                    <a:pt x="175" y="114"/>
                    <a:pt x="191" y="107"/>
                  </a:cubicBezTo>
                  <a:lnTo>
                    <a:pt x="191" y="107"/>
                  </a:lnTo>
                  <a:cubicBezTo>
                    <a:pt x="198" y="91"/>
                    <a:pt x="214" y="68"/>
                    <a:pt x="229" y="53"/>
                  </a:cubicBezTo>
                  <a:cubicBezTo>
                    <a:pt x="244" y="53"/>
                    <a:pt x="252" y="68"/>
                    <a:pt x="267" y="68"/>
                  </a:cubicBezTo>
                  <a:cubicBezTo>
                    <a:pt x="282" y="68"/>
                    <a:pt x="297" y="53"/>
                    <a:pt x="313" y="53"/>
                  </a:cubicBezTo>
                  <a:cubicBezTo>
                    <a:pt x="328" y="53"/>
                    <a:pt x="336" y="68"/>
                    <a:pt x="351" y="68"/>
                  </a:cubicBezTo>
                  <a:cubicBezTo>
                    <a:pt x="366" y="68"/>
                    <a:pt x="382" y="53"/>
                    <a:pt x="397" y="46"/>
                  </a:cubicBezTo>
                  <a:cubicBezTo>
                    <a:pt x="420" y="30"/>
                    <a:pt x="443" y="23"/>
                    <a:pt x="473" y="15"/>
                  </a:cubicBezTo>
                  <a:lnTo>
                    <a:pt x="473" y="15"/>
                  </a:lnTo>
                  <a:cubicBezTo>
                    <a:pt x="527" y="15"/>
                    <a:pt x="580" y="0"/>
                    <a:pt x="634" y="7"/>
                  </a:cubicBezTo>
                  <a:cubicBezTo>
                    <a:pt x="680" y="15"/>
                    <a:pt x="710" y="46"/>
                    <a:pt x="748" y="61"/>
                  </a:cubicBezTo>
                  <a:lnTo>
                    <a:pt x="748" y="61"/>
                  </a:lnTo>
                  <a:cubicBezTo>
                    <a:pt x="741" y="99"/>
                    <a:pt x="718" y="152"/>
                    <a:pt x="710" y="168"/>
                  </a:cubicBezTo>
                  <a:cubicBezTo>
                    <a:pt x="702" y="191"/>
                    <a:pt x="695" y="321"/>
                    <a:pt x="695" y="328"/>
                  </a:cubicBezTo>
                  <a:cubicBezTo>
                    <a:pt x="695" y="336"/>
                    <a:pt x="634" y="343"/>
                    <a:pt x="634" y="351"/>
                  </a:cubicBezTo>
                  <a:cubicBezTo>
                    <a:pt x="641" y="366"/>
                    <a:pt x="649" y="397"/>
                    <a:pt x="657" y="420"/>
                  </a:cubicBezTo>
                  <a:lnTo>
                    <a:pt x="657" y="420"/>
                  </a:lnTo>
                  <a:cubicBezTo>
                    <a:pt x="626" y="443"/>
                    <a:pt x="588" y="458"/>
                    <a:pt x="572" y="488"/>
                  </a:cubicBezTo>
                  <a:cubicBezTo>
                    <a:pt x="550" y="527"/>
                    <a:pt x="572" y="580"/>
                    <a:pt x="542" y="611"/>
                  </a:cubicBezTo>
                  <a:cubicBezTo>
                    <a:pt x="519" y="634"/>
                    <a:pt x="481" y="618"/>
                    <a:pt x="450" y="626"/>
                  </a:cubicBezTo>
                  <a:cubicBezTo>
                    <a:pt x="420" y="641"/>
                    <a:pt x="397" y="657"/>
                    <a:pt x="366" y="672"/>
                  </a:cubicBezTo>
                  <a:lnTo>
                    <a:pt x="366" y="672"/>
                  </a:lnTo>
                  <a:cubicBezTo>
                    <a:pt x="351" y="657"/>
                    <a:pt x="343" y="634"/>
                    <a:pt x="328" y="618"/>
                  </a:cubicBezTo>
                  <a:cubicBezTo>
                    <a:pt x="313" y="611"/>
                    <a:pt x="290" y="611"/>
                    <a:pt x="275" y="603"/>
                  </a:cubicBezTo>
                  <a:cubicBezTo>
                    <a:pt x="229" y="588"/>
                    <a:pt x="175" y="588"/>
                    <a:pt x="145" y="557"/>
                  </a:cubicBezTo>
                  <a:cubicBezTo>
                    <a:pt x="122" y="534"/>
                    <a:pt x="168" y="488"/>
                    <a:pt x="153" y="466"/>
                  </a:cubicBezTo>
                  <a:cubicBezTo>
                    <a:pt x="137" y="443"/>
                    <a:pt x="107" y="496"/>
                    <a:pt x="84" y="488"/>
                  </a:cubicBezTo>
                  <a:cubicBezTo>
                    <a:pt x="61" y="481"/>
                    <a:pt x="61" y="450"/>
                    <a:pt x="61" y="435"/>
                  </a:cubicBezTo>
                  <a:cubicBezTo>
                    <a:pt x="53" y="420"/>
                    <a:pt x="61" y="405"/>
                    <a:pt x="61" y="389"/>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397" name="Freeform 49"/>
            <p:cNvSpPr>
              <a:spLocks noChangeArrowheads="1"/>
            </p:cNvSpPr>
            <p:nvPr/>
          </p:nvSpPr>
          <p:spPr bwMode="auto">
            <a:xfrm>
              <a:off x="6733737" y="7021513"/>
              <a:ext cx="150803" cy="119062"/>
            </a:xfrm>
            <a:custGeom>
              <a:avLst/>
              <a:gdLst>
                <a:gd name="T0" fmla="*/ 0 w 421"/>
                <a:gd name="T1" fmla="*/ 236 h 329"/>
                <a:gd name="T2" fmla="*/ 0 w 421"/>
                <a:gd name="T3" fmla="*/ 236 h 329"/>
                <a:gd name="T4" fmla="*/ 30 w 421"/>
                <a:gd name="T5" fmla="*/ 275 h 329"/>
                <a:gd name="T6" fmla="*/ 15 w 421"/>
                <a:gd name="T7" fmla="*/ 305 h 329"/>
                <a:gd name="T8" fmla="*/ 8 w 421"/>
                <a:gd name="T9" fmla="*/ 320 h 329"/>
                <a:gd name="T10" fmla="*/ 8 w 421"/>
                <a:gd name="T11" fmla="*/ 320 h 329"/>
                <a:gd name="T12" fmla="*/ 91 w 421"/>
                <a:gd name="T13" fmla="*/ 320 h 329"/>
                <a:gd name="T14" fmla="*/ 122 w 421"/>
                <a:gd name="T15" fmla="*/ 267 h 329"/>
                <a:gd name="T16" fmla="*/ 175 w 421"/>
                <a:gd name="T17" fmla="*/ 259 h 329"/>
                <a:gd name="T18" fmla="*/ 198 w 421"/>
                <a:gd name="T19" fmla="*/ 229 h 329"/>
                <a:gd name="T20" fmla="*/ 298 w 421"/>
                <a:gd name="T21" fmla="*/ 252 h 329"/>
                <a:gd name="T22" fmla="*/ 336 w 421"/>
                <a:gd name="T23" fmla="*/ 290 h 329"/>
                <a:gd name="T24" fmla="*/ 336 w 421"/>
                <a:gd name="T25" fmla="*/ 290 h 329"/>
                <a:gd name="T26" fmla="*/ 397 w 421"/>
                <a:gd name="T27" fmla="*/ 290 h 329"/>
                <a:gd name="T28" fmla="*/ 397 w 421"/>
                <a:gd name="T29" fmla="*/ 252 h 329"/>
                <a:gd name="T30" fmla="*/ 420 w 421"/>
                <a:gd name="T31" fmla="*/ 214 h 329"/>
                <a:gd name="T32" fmla="*/ 420 w 421"/>
                <a:gd name="T33" fmla="*/ 214 h 329"/>
                <a:gd name="T34" fmla="*/ 382 w 421"/>
                <a:gd name="T35" fmla="*/ 145 h 329"/>
                <a:gd name="T36" fmla="*/ 313 w 421"/>
                <a:gd name="T37" fmla="*/ 84 h 329"/>
                <a:gd name="T38" fmla="*/ 267 w 421"/>
                <a:gd name="T39" fmla="*/ 0 h 329"/>
                <a:gd name="T40" fmla="*/ 267 w 421"/>
                <a:gd name="T41" fmla="*/ 0 h 329"/>
                <a:gd name="T42" fmla="*/ 229 w 421"/>
                <a:gd name="T43" fmla="*/ 38 h 329"/>
                <a:gd name="T44" fmla="*/ 206 w 421"/>
                <a:gd name="T45" fmla="*/ 68 h 329"/>
                <a:gd name="T46" fmla="*/ 114 w 421"/>
                <a:gd name="T47" fmla="*/ 53 h 329"/>
                <a:gd name="T48" fmla="*/ 46 w 421"/>
                <a:gd name="T49" fmla="*/ 106 h 329"/>
                <a:gd name="T50" fmla="*/ 38 w 421"/>
                <a:gd name="T51" fmla="*/ 145 h 329"/>
                <a:gd name="T52" fmla="*/ 0 w 421"/>
                <a:gd name="T53" fmla="*/ 236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21" h="329">
                  <a:moveTo>
                    <a:pt x="0" y="236"/>
                  </a:moveTo>
                  <a:lnTo>
                    <a:pt x="0" y="236"/>
                  </a:lnTo>
                  <a:cubicBezTo>
                    <a:pt x="15" y="252"/>
                    <a:pt x="30" y="259"/>
                    <a:pt x="30" y="275"/>
                  </a:cubicBezTo>
                  <a:cubicBezTo>
                    <a:pt x="30" y="290"/>
                    <a:pt x="15" y="290"/>
                    <a:pt x="15" y="305"/>
                  </a:cubicBezTo>
                  <a:cubicBezTo>
                    <a:pt x="15" y="313"/>
                    <a:pt x="8" y="313"/>
                    <a:pt x="8" y="320"/>
                  </a:cubicBezTo>
                  <a:lnTo>
                    <a:pt x="8" y="320"/>
                  </a:lnTo>
                  <a:cubicBezTo>
                    <a:pt x="38" y="320"/>
                    <a:pt x="69" y="328"/>
                    <a:pt x="91" y="320"/>
                  </a:cubicBezTo>
                  <a:cubicBezTo>
                    <a:pt x="107" y="313"/>
                    <a:pt x="107" y="282"/>
                    <a:pt x="122" y="267"/>
                  </a:cubicBezTo>
                  <a:cubicBezTo>
                    <a:pt x="137" y="259"/>
                    <a:pt x="160" y="267"/>
                    <a:pt x="175" y="259"/>
                  </a:cubicBezTo>
                  <a:cubicBezTo>
                    <a:pt x="191" y="259"/>
                    <a:pt x="183" y="236"/>
                    <a:pt x="198" y="229"/>
                  </a:cubicBezTo>
                  <a:cubicBezTo>
                    <a:pt x="229" y="229"/>
                    <a:pt x="267" y="236"/>
                    <a:pt x="298" y="252"/>
                  </a:cubicBezTo>
                  <a:cubicBezTo>
                    <a:pt x="313" y="259"/>
                    <a:pt x="321" y="282"/>
                    <a:pt x="336" y="290"/>
                  </a:cubicBezTo>
                  <a:lnTo>
                    <a:pt x="336" y="290"/>
                  </a:lnTo>
                  <a:cubicBezTo>
                    <a:pt x="359" y="290"/>
                    <a:pt x="382" y="305"/>
                    <a:pt x="397" y="290"/>
                  </a:cubicBezTo>
                  <a:cubicBezTo>
                    <a:pt x="412" y="282"/>
                    <a:pt x="397" y="259"/>
                    <a:pt x="397" y="252"/>
                  </a:cubicBezTo>
                  <a:cubicBezTo>
                    <a:pt x="405" y="236"/>
                    <a:pt x="412" y="221"/>
                    <a:pt x="420" y="214"/>
                  </a:cubicBezTo>
                  <a:lnTo>
                    <a:pt x="420" y="214"/>
                  </a:lnTo>
                  <a:cubicBezTo>
                    <a:pt x="405" y="191"/>
                    <a:pt x="397" y="168"/>
                    <a:pt x="382" y="145"/>
                  </a:cubicBezTo>
                  <a:cubicBezTo>
                    <a:pt x="359" y="122"/>
                    <a:pt x="328" y="106"/>
                    <a:pt x="313" y="84"/>
                  </a:cubicBezTo>
                  <a:cubicBezTo>
                    <a:pt x="290" y="53"/>
                    <a:pt x="283" y="23"/>
                    <a:pt x="267" y="0"/>
                  </a:cubicBezTo>
                  <a:lnTo>
                    <a:pt x="267" y="0"/>
                  </a:lnTo>
                  <a:cubicBezTo>
                    <a:pt x="252" y="7"/>
                    <a:pt x="237" y="23"/>
                    <a:pt x="229" y="38"/>
                  </a:cubicBezTo>
                  <a:cubicBezTo>
                    <a:pt x="221" y="45"/>
                    <a:pt x="221" y="68"/>
                    <a:pt x="206" y="68"/>
                  </a:cubicBezTo>
                  <a:cubicBezTo>
                    <a:pt x="175" y="68"/>
                    <a:pt x="145" y="45"/>
                    <a:pt x="114" y="53"/>
                  </a:cubicBezTo>
                  <a:cubicBezTo>
                    <a:pt x="84" y="61"/>
                    <a:pt x="61" y="84"/>
                    <a:pt x="46" y="106"/>
                  </a:cubicBezTo>
                  <a:cubicBezTo>
                    <a:pt x="38" y="114"/>
                    <a:pt x="46" y="129"/>
                    <a:pt x="38" y="145"/>
                  </a:cubicBezTo>
                  <a:cubicBezTo>
                    <a:pt x="30" y="175"/>
                    <a:pt x="15" y="206"/>
                    <a:pt x="0" y="236"/>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398" name="Freeform 50"/>
            <p:cNvSpPr>
              <a:spLocks noChangeArrowheads="1"/>
            </p:cNvSpPr>
            <p:nvPr/>
          </p:nvSpPr>
          <p:spPr bwMode="auto">
            <a:xfrm>
              <a:off x="6622619" y="6973888"/>
              <a:ext cx="80958" cy="146050"/>
            </a:xfrm>
            <a:custGeom>
              <a:avLst/>
              <a:gdLst>
                <a:gd name="T0" fmla="*/ 199 w 223"/>
                <a:gd name="T1" fmla="*/ 397 h 406"/>
                <a:gd name="T2" fmla="*/ 199 w 223"/>
                <a:gd name="T3" fmla="*/ 397 h 406"/>
                <a:gd name="T4" fmla="*/ 176 w 223"/>
                <a:gd name="T5" fmla="*/ 351 h 406"/>
                <a:gd name="T6" fmla="*/ 222 w 223"/>
                <a:gd name="T7" fmla="*/ 336 h 406"/>
                <a:gd name="T8" fmla="*/ 222 w 223"/>
                <a:gd name="T9" fmla="*/ 336 h 406"/>
                <a:gd name="T10" fmla="*/ 199 w 223"/>
                <a:gd name="T11" fmla="*/ 229 h 406"/>
                <a:gd name="T12" fmla="*/ 207 w 223"/>
                <a:gd name="T13" fmla="*/ 183 h 406"/>
                <a:gd name="T14" fmla="*/ 176 w 223"/>
                <a:gd name="T15" fmla="*/ 137 h 406"/>
                <a:gd name="T16" fmla="*/ 176 w 223"/>
                <a:gd name="T17" fmla="*/ 137 h 406"/>
                <a:gd name="T18" fmla="*/ 145 w 223"/>
                <a:gd name="T19" fmla="*/ 114 h 406"/>
                <a:gd name="T20" fmla="*/ 122 w 223"/>
                <a:gd name="T21" fmla="*/ 15 h 406"/>
                <a:gd name="T22" fmla="*/ 92 w 223"/>
                <a:gd name="T23" fmla="*/ 30 h 406"/>
                <a:gd name="T24" fmla="*/ 23 w 223"/>
                <a:gd name="T25" fmla="*/ 0 h 406"/>
                <a:gd name="T26" fmla="*/ 23 w 223"/>
                <a:gd name="T27" fmla="*/ 0 h 406"/>
                <a:gd name="T28" fmla="*/ 0 w 223"/>
                <a:gd name="T29" fmla="*/ 91 h 406"/>
                <a:gd name="T30" fmla="*/ 0 w 223"/>
                <a:gd name="T31" fmla="*/ 91 h 406"/>
                <a:gd name="T32" fmla="*/ 16 w 223"/>
                <a:gd name="T33" fmla="*/ 153 h 406"/>
                <a:gd name="T34" fmla="*/ 0 w 223"/>
                <a:gd name="T35" fmla="*/ 206 h 406"/>
                <a:gd name="T36" fmla="*/ 23 w 223"/>
                <a:gd name="T37" fmla="*/ 252 h 406"/>
                <a:gd name="T38" fmla="*/ 23 w 223"/>
                <a:gd name="T39" fmla="*/ 298 h 406"/>
                <a:gd name="T40" fmla="*/ 61 w 223"/>
                <a:gd name="T41" fmla="*/ 351 h 406"/>
                <a:gd name="T42" fmla="*/ 61 w 223"/>
                <a:gd name="T43" fmla="*/ 351 h 406"/>
                <a:gd name="T44" fmla="*/ 115 w 223"/>
                <a:gd name="T45" fmla="*/ 382 h 406"/>
                <a:gd name="T46" fmla="*/ 130 w 223"/>
                <a:gd name="T47" fmla="*/ 397 h 406"/>
                <a:gd name="T48" fmla="*/ 199 w 223"/>
                <a:gd name="T49" fmla="*/ 397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3" h="406">
                  <a:moveTo>
                    <a:pt x="199" y="397"/>
                  </a:moveTo>
                  <a:lnTo>
                    <a:pt x="199" y="397"/>
                  </a:lnTo>
                  <a:cubicBezTo>
                    <a:pt x="191" y="382"/>
                    <a:pt x="168" y="366"/>
                    <a:pt x="176" y="351"/>
                  </a:cubicBezTo>
                  <a:cubicBezTo>
                    <a:pt x="176" y="336"/>
                    <a:pt x="207" y="336"/>
                    <a:pt x="222" y="336"/>
                  </a:cubicBezTo>
                  <a:lnTo>
                    <a:pt x="222" y="336"/>
                  </a:lnTo>
                  <a:cubicBezTo>
                    <a:pt x="214" y="298"/>
                    <a:pt x="199" y="259"/>
                    <a:pt x="199" y="229"/>
                  </a:cubicBezTo>
                  <a:cubicBezTo>
                    <a:pt x="191" y="214"/>
                    <a:pt x="207" y="198"/>
                    <a:pt x="207" y="183"/>
                  </a:cubicBezTo>
                  <a:cubicBezTo>
                    <a:pt x="199" y="168"/>
                    <a:pt x="191" y="153"/>
                    <a:pt x="176" y="137"/>
                  </a:cubicBezTo>
                  <a:lnTo>
                    <a:pt x="176" y="137"/>
                  </a:lnTo>
                  <a:cubicBezTo>
                    <a:pt x="168" y="130"/>
                    <a:pt x="153" y="130"/>
                    <a:pt x="145" y="114"/>
                  </a:cubicBezTo>
                  <a:cubicBezTo>
                    <a:pt x="130" y="84"/>
                    <a:pt x="138" y="38"/>
                    <a:pt x="122" y="15"/>
                  </a:cubicBezTo>
                  <a:cubicBezTo>
                    <a:pt x="115" y="0"/>
                    <a:pt x="107" y="38"/>
                    <a:pt x="92" y="30"/>
                  </a:cubicBezTo>
                  <a:cubicBezTo>
                    <a:pt x="69" y="30"/>
                    <a:pt x="46" y="15"/>
                    <a:pt x="23" y="0"/>
                  </a:cubicBezTo>
                  <a:lnTo>
                    <a:pt x="23" y="0"/>
                  </a:lnTo>
                  <a:cubicBezTo>
                    <a:pt x="0" y="91"/>
                    <a:pt x="0" y="91"/>
                    <a:pt x="0" y="91"/>
                  </a:cubicBezTo>
                  <a:lnTo>
                    <a:pt x="0" y="91"/>
                  </a:lnTo>
                  <a:cubicBezTo>
                    <a:pt x="8" y="114"/>
                    <a:pt x="16" y="130"/>
                    <a:pt x="16" y="153"/>
                  </a:cubicBezTo>
                  <a:cubicBezTo>
                    <a:pt x="16" y="168"/>
                    <a:pt x="0" y="183"/>
                    <a:pt x="0" y="206"/>
                  </a:cubicBezTo>
                  <a:cubicBezTo>
                    <a:pt x="0" y="221"/>
                    <a:pt x="16" y="236"/>
                    <a:pt x="23" y="252"/>
                  </a:cubicBezTo>
                  <a:cubicBezTo>
                    <a:pt x="23" y="267"/>
                    <a:pt x="16" y="282"/>
                    <a:pt x="23" y="298"/>
                  </a:cubicBezTo>
                  <a:cubicBezTo>
                    <a:pt x="31" y="321"/>
                    <a:pt x="46" y="328"/>
                    <a:pt x="61" y="351"/>
                  </a:cubicBezTo>
                  <a:lnTo>
                    <a:pt x="61" y="351"/>
                  </a:lnTo>
                  <a:cubicBezTo>
                    <a:pt x="77" y="359"/>
                    <a:pt x="92" y="374"/>
                    <a:pt x="115" y="382"/>
                  </a:cubicBezTo>
                  <a:cubicBezTo>
                    <a:pt x="115" y="389"/>
                    <a:pt x="122" y="397"/>
                    <a:pt x="130" y="397"/>
                  </a:cubicBezTo>
                  <a:cubicBezTo>
                    <a:pt x="153" y="405"/>
                    <a:pt x="176" y="397"/>
                    <a:pt x="199" y="397"/>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399" name="Freeform 51"/>
            <p:cNvSpPr>
              <a:spLocks noChangeArrowheads="1"/>
            </p:cNvSpPr>
            <p:nvPr/>
          </p:nvSpPr>
          <p:spPr bwMode="auto">
            <a:xfrm>
              <a:off x="6489278" y="6996114"/>
              <a:ext cx="157153" cy="115887"/>
            </a:xfrm>
            <a:custGeom>
              <a:avLst/>
              <a:gdLst>
                <a:gd name="T0" fmla="*/ 260 w 436"/>
                <a:gd name="T1" fmla="*/ 298 h 322"/>
                <a:gd name="T2" fmla="*/ 260 w 436"/>
                <a:gd name="T3" fmla="*/ 298 h 322"/>
                <a:gd name="T4" fmla="*/ 290 w 436"/>
                <a:gd name="T5" fmla="*/ 267 h 322"/>
                <a:gd name="T6" fmla="*/ 351 w 436"/>
                <a:gd name="T7" fmla="*/ 283 h 322"/>
                <a:gd name="T8" fmla="*/ 405 w 436"/>
                <a:gd name="T9" fmla="*/ 313 h 322"/>
                <a:gd name="T10" fmla="*/ 435 w 436"/>
                <a:gd name="T11" fmla="*/ 290 h 322"/>
                <a:gd name="T12" fmla="*/ 435 w 436"/>
                <a:gd name="T13" fmla="*/ 290 h 322"/>
                <a:gd name="T14" fmla="*/ 397 w 436"/>
                <a:gd name="T15" fmla="*/ 237 h 322"/>
                <a:gd name="T16" fmla="*/ 397 w 436"/>
                <a:gd name="T17" fmla="*/ 191 h 322"/>
                <a:gd name="T18" fmla="*/ 374 w 436"/>
                <a:gd name="T19" fmla="*/ 145 h 322"/>
                <a:gd name="T20" fmla="*/ 390 w 436"/>
                <a:gd name="T21" fmla="*/ 92 h 322"/>
                <a:gd name="T22" fmla="*/ 374 w 436"/>
                <a:gd name="T23" fmla="*/ 30 h 322"/>
                <a:gd name="T24" fmla="*/ 374 w 436"/>
                <a:gd name="T25" fmla="*/ 30 h 322"/>
                <a:gd name="T26" fmla="*/ 321 w 436"/>
                <a:gd name="T27" fmla="*/ 53 h 322"/>
                <a:gd name="T28" fmla="*/ 283 w 436"/>
                <a:gd name="T29" fmla="*/ 0 h 322"/>
                <a:gd name="T30" fmla="*/ 260 w 436"/>
                <a:gd name="T31" fmla="*/ 46 h 322"/>
                <a:gd name="T32" fmla="*/ 229 w 436"/>
                <a:gd name="T33" fmla="*/ 69 h 322"/>
                <a:gd name="T34" fmla="*/ 168 w 436"/>
                <a:gd name="T35" fmla="*/ 46 h 322"/>
                <a:gd name="T36" fmla="*/ 168 w 436"/>
                <a:gd name="T37" fmla="*/ 46 h 322"/>
                <a:gd name="T38" fmla="*/ 92 w 436"/>
                <a:gd name="T39" fmla="*/ 122 h 322"/>
                <a:gd name="T40" fmla="*/ 46 w 436"/>
                <a:gd name="T41" fmla="*/ 84 h 322"/>
                <a:gd name="T42" fmla="*/ 0 w 436"/>
                <a:gd name="T43" fmla="*/ 137 h 322"/>
                <a:gd name="T44" fmla="*/ 0 w 436"/>
                <a:gd name="T45" fmla="*/ 137 h 322"/>
                <a:gd name="T46" fmla="*/ 77 w 436"/>
                <a:gd name="T47" fmla="*/ 175 h 322"/>
                <a:gd name="T48" fmla="*/ 92 w 436"/>
                <a:gd name="T49" fmla="*/ 260 h 322"/>
                <a:gd name="T50" fmla="*/ 130 w 436"/>
                <a:gd name="T51" fmla="*/ 313 h 322"/>
                <a:gd name="T52" fmla="*/ 199 w 436"/>
                <a:gd name="T53" fmla="*/ 283 h 322"/>
                <a:gd name="T54" fmla="*/ 260 w 436"/>
                <a:gd name="T55" fmla="*/ 298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36" h="322">
                  <a:moveTo>
                    <a:pt x="260" y="298"/>
                  </a:moveTo>
                  <a:lnTo>
                    <a:pt x="260" y="298"/>
                  </a:lnTo>
                  <a:cubicBezTo>
                    <a:pt x="275" y="290"/>
                    <a:pt x="275" y="275"/>
                    <a:pt x="290" y="267"/>
                  </a:cubicBezTo>
                  <a:cubicBezTo>
                    <a:pt x="313" y="267"/>
                    <a:pt x="336" y="275"/>
                    <a:pt x="351" y="283"/>
                  </a:cubicBezTo>
                  <a:cubicBezTo>
                    <a:pt x="374" y="290"/>
                    <a:pt x="382" y="313"/>
                    <a:pt x="405" y="313"/>
                  </a:cubicBezTo>
                  <a:cubicBezTo>
                    <a:pt x="413" y="313"/>
                    <a:pt x="420" y="298"/>
                    <a:pt x="435" y="290"/>
                  </a:cubicBezTo>
                  <a:lnTo>
                    <a:pt x="435" y="290"/>
                  </a:lnTo>
                  <a:cubicBezTo>
                    <a:pt x="420" y="267"/>
                    <a:pt x="405" y="260"/>
                    <a:pt x="397" y="237"/>
                  </a:cubicBezTo>
                  <a:cubicBezTo>
                    <a:pt x="390" y="221"/>
                    <a:pt x="397" y="206"/>
                    <a:pt x="397" y="191"/>
                  </a:cubicBezTo>
                  <a:cubicBezTo>
                    <a:pt x="390" y="175"/>
                    <a:pt x="374" y="160"/>
                    <a:pt x="374" y="145"/>
                  </a:cubicBezTo>
                  <a:cubicBezTo>
                    <a:pt x="374" y="122"/>
                    <a:pt x="390" y="107"/>
                    <a:pt x="390" y="92"/>
                  </a:cubicBezTo>
                  <a:cubicBezTo>
                    <a:pt x="390" y="69"/>
                    <a:pt x="382" y="53"/>
                    <a:pt x="374" y="30"/>
                  </a:cubicBezTo>
                  <a:lnTo>
                    <a:pt x="374" y="30"/>
                  </a:lnTo>
                  <a:cubicBezTo>
                    <a:pt x="359" y="38"/>
                    <a:pt x="336" y="61"/>
                    <a:pt x="321" y="53"/>
                  </a:cubicBezTo>
                  <a:cubicBezTo>
                    <a:pt x="298" y="46"/>
                    <a:pt x="306" y="0"/>
                    <a:pt x="283" y="0"/>
                  </a:cubicBezTo>
                  <a:cubicBezTo>
                    <a:pt x="260" y="0"/>
                    <a:pt x="275" y="38"/>
                    <a:pt x="260" y="46"/>
                  </a:cubicBezTo>
                  <a:cubicBezTo>
                    <a:pt x="252" y="61"/>
                    <a:pt x="244" y="69"/>
                    <a:pt x="229" y="69"/>
                  </a:cubicBezTo>
                  <a:cubicBezTo>
                    <a:pt x="214" y="69"/>
                    <a:pt x="191" y="53"/>
                    <a:pt x="168" y="46"/>
                  </a:cubicBezTo>
                  <a:lnTo>
                    <a:pt x="168" y="46"/>
                  </a:lnTo>
                  <a:cubicBezTo>
                    <a:pt x="145" y="69"/>
                    <a:pt x="130" y="107"/>
                    <a:pt x="92" y="122"/>
                  </a:cubicBezTo>
                  <a:cubicBezTo>
                    <a:pt x="77" y="122"/>
                    <a:pt x="69" y="76"/>
                    <a:pt x="46" y="84"/>
                  </a:cubicBezTo>
                  <a:cubicBezTo>
                    <a:pt x="23" y="84"/>
                    <a:pt x="15" y="114"/>
                    <a:pt x="0" y="137"/>
                  </a:cubicBezTo>
                  <a:lnTo>
                    <a:pt x="0" y="137"/>
                  </a:lnTo>
                  <a:cubicBezTo>
                    <a:pt x="23" y="145"/>
                    <a:pt x="61" y="153"/>
                    <a:pt x="77" y="175"/>
                  </a:cubicBezTo>
                  <a:cubicBezTo>
                    <a:pt x="92" y="198"/>
                    <a:pt x="77" y="229"/>
                    <a:pt x="92" y="260"/>
                  </a:cubicBezTo>
                  <a:cubicBezTo>
                    <a:pt x="99" y="283"/>
                    <a:pt x="107" y="313"/>
                    <a:pt x="130" y="313"/>
                  </a:cubicBezTo>
                  <a:cubicBezTo>
                    <a:pt x="153" y="321"/>
                    <a:pt x="176" y="283"/>
                    <a:pt x="199" y="283"/>
                  </a:cubicBezTo>
                  <a:cubicBezTo>
                    <a:pt x="221" y="275"/>
                    <a:pt x="244" y="298"/>
                    <a:pt x="260" y="298"/>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400" name="Freeform 52"/>
            <p:cNvSpPr>
              <a:spLocks noChangeArrowheads="1"/>
            </p:cNvSpPr>
            <p:nvPr/>
          </p:nvSpPr>
          <p:spPr bwMode="auto">
            <a:xfrm>
              <a:off x="6524200" y="6869113"/>
              <a:ext cx="107943" cy="152400"/>
            </a:xfrm>
            <a:custGeom>
              <a:avLst/>
              <a:gdLst>
                <a:gd name="T0" fmla="*/ 69 w 299"/>
                <a:gd name="T1" fmla="*/ 398 h 422"/>
                <a:gd name="T2" fmla="*/ 69 w 299"/>
                <a:gd name="T3" fmla="*/ 398 h 422"/>
                <a:gd name="T4" fmla="*/ 130 w 299"/>
                <a:gd name="T5" fmla="*/ 421 h 422"/>
                <a:gd name="T6" fmla="*/ 161 w 299"/>
                <a:gd name="T7" fmla="*/ 398 h 422"/>
                <a:gd name="T8" fmla="*/ 184 w 299"/>
                <a:gd name="T9" fmla="*/ 352 h 422"/>
                <a:gd name="T10" fmla="*/ 222 w 299"/>
                <a:gd name="T11" fmla="*/ 405 h 422"/>
                <a:gd name="T12" fmla="*/ 275 w 299"/>
                <a:gd name="T13" fmla="*/ 382 h 422"/>
                <a:gd name="T14" fmla="*/ 275 w 299"/>
                <a:gd name="T15" fmla="*/ 382 h 422"/>
                <a:gd name="T16" fmla="*/ 298 w 299"/>
                <a:gd name="T17" fmla="*/ 291 h 422"/>
                <a:gd name="T18" fmla="*/ 298 w 299"/>
                <a:gd name="T19" fmla="*/ 291 h 422"/>
                <a:gd name="T20" fmla="*/ 283 w 299"/>
                <a:gd name="T21" fmla="*/ 245 h 422"/>
                <a:gd name="T22" fmla="*/ 245 w 299"/>
                <a:gd name="T23" fmla="*/ 230 h 422"/>
                <a:gd name="T24" fmla="*/ 191 w 299"/>
                <a:gd name="T25" fmla="*/ 123 h 422"/>
                <a:gd name="T26" fmla="*/ 176 w 299"/>
                <a:gd name="T27" fmla="*/ 31 h 422"/>
                <a:gd name="T28" fmla="*/ 130 w 299"/>
                <a:gd name="T29" fmla="*/ 0 h 422"/>
                <a:gd name="T30" fmla="*/ 84 w 299"/>
                <a:gd name="T31" fmla="*/ 31 h 422"/>
                <a:gd name="T32" fmla="*/ 23 w 299"/>
                <a:gd name="T33" fmla="*/ 39 h 422"/>
                <a:gd name="T34" fmla="*/ 8 w 299"/>
                <a:gd name="T35" fmla="*/ 77 h 422"/>
                <a:gd name="T36" fmla="*/ 8 w 299"/>
                <a:gd name="T37" fmla="*/ 146 h 422"/>
                <a:gd name="T38" fmla="*/ 77 w 299"/>
                <a:gd name="T39" fmla="*/ 214 h 422"/>
                <a:gd name="T40" fmla="*/ 46 w 299"/>
                <a:gd name="T41" fmla="*/ 291 h 422"/>
                <a:gd name="T42" fmla="*/ 69 w 299"/>
                <a:gd name="T43" fmla="*/ 398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99" h="422">
                  <a:moveTo>
                    <a:pt x="69" y="398"/>
                  </a:moveTo>
                  <a:lnTo>
                    <a:pt x="69" y="398"/>
                  </a:lnTo>
                  <a:cubicBezTo>
                    <a:pt x="92" y="405"/>
                    <a:pt x="115" y="421"/>
                    <a:pt x="130" y="421"/>
                  </a:cubicBezTo>
                  <a:cubicBezTo>
                    <a:pt x="145" y="421"/>
                    <a:pt x="153" y="413"/>
                    <a:pt x="161" y="398"/>
                  </a:cubicBezTo>
                  <a:cubicBezTo>
                    <a:pt x="176" y="390"/>
                    <a:pt x="161" y="352"/>
                    <a:pt x="184" y="352"/>
                  </a:cubicBezTo>
                  <a:cubicBezTo>
                    <a:pt x="207" y="352"/>
                    <a:pt x="199" y="398"/>
                    <a:pt x="222" y="405"/>
                  </a:cubicBezTo>
                  <a:cubicBezTo>
                    <a:pt x="237" y="413"/>
                    <a:pt x="260" y="390"/>
                    <a:pt x="275" y="382"/>
                  </a:cubicBezTo>
                  <a:lnTo>
                    <a:pt x="275" y="382"/>
                  </a:lnTo>
                  <a:cubicBezTo>
                    <a:pt x="298" y="291"/>
                    <a:pt x="298" y="291"/>
                    <a:pt x="298" y="291"/>
                  </a:cubicBezTo>
                  <a:lnTo>
                    <a:pt x="298" y="291"/>
                  </a:lnTo>
                  <a:cubicBezTo>
                    <a:pt x="291" y="275"/>
                    <a:pt x="291" y="252"/>
                    <a:pt x="283" y="245"/>
                  </a:cubicBezTo>
                  <a:cubicBezTo>
                    <a:pt x="275" y="230"/>
                    <a:pt x="260" y="230"/>
                    <a:pt x="245" y="230"/>
                  </a:cubicBezTo>
                  <a:cubicBezTo>
                    <a:pt x="245" y="230"/>
                    <a:pt x="191" y="130"/>
                    <a:pt x="191" y="123"/>
                  </a:cubicBezTo>
                  <a:lnTo>
                    <a:pt x="176" y="31"/>
                  </a:lnTo>
                  <a:cubicBezTo>
                    <a:pt x="161" y="16"/>
                    <a:pt x="145" y="0"/>
                    <a:pt x="130" y="0"/>
                  </a:cubicBezTo>
                  <a:cubicBezTo>
                    <a:pt x="107" y="0"/>
                    <a:pt x="100" y="23"/>
                    <a:pt x="84" y="31"/>
                  </a:cubicBezTo>
                  <a:cubicBezTo>
                    <a:pt x="69" y="39"/>
                    <a:pt x="39" y="23"/>
                    <a:pt x="23" y="39"/>
                  </a:cubicBezTo>
                  <a:cubicBezTo>
                    <a:pt x="8" y="46"/>
                    <a:pt x="16" y="69"/>
                    <a:pt x="8" y="77"/>
                  </a:cubicBezTo>
                  <a:cubicBezTo>
                    <a:pt x="8" y="100"/>
                    <a:pt x="0" y="130"/>
                    <a:pt x="8" y="146"/>
                  </a:cubicBezTo>
                  <a:cubicBezTo>
                    <a:pt x="23" y="176"/>
                    <a:pt x="69" y="184"/>
                    <a:pt x="77" y="214"/>
                  </a:cubicBezTo>
                  <a:cubicBezTo>
                    <a:pt x="77" y="237"/>
                    <a:pt x="46" y="260"/>
                    <a:pt x="46" y="291"/>
                  </a:cubicBezTo>
                  <a:cubicBezTo>
                    <a:pt x="46" y="329"/>
                    <a:pt x="61" y="360"/>
                    <a:pt x="69" y="398"/>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401" name="Freeform 53"/>
            <p:cNvSpPr>
              <a:spLocks noChangeArrowheads="1"/>
            </p:cNvSpPr>
            <p:nvPr/>
          </p:nvSpPr>
          <p:spPr bwMode="auto">
            <a:xfrm>
              <a:off x="6681353" y="6958014"/>
              <a:ext cx="149215" cy="149225"/>
            </a:xfrm>
            <a:custGeom>
              <a:avLst/>
              <a:gdLst>
                <a:gd name="T0" fmla="*/ 61 w 413"/>
                <a:gd name="T1" fmla="*/ 382 h 413"/>
                <a:gd name="T2" fmla="*/ 61 w 413"/>
                <a:gd name="T3" fmla="*/ 382 h 413"/>
                <a:gd name="T4" fmla="*/ 145 w 413"/>
                <a:gd name="T5" fmla="*/ 412 h 413"/>
                <a:gd name="T6" fmla="*/ 145 w 413"/>
                <a:gd name="T7" fmla="*/ 412 h 413"/>
                <a:gd name="T8" fmla="*/ 183 w 413"/>
                <a:gd name="T9" fmla="*/ 321 h 413"/>
                <a:gd name="T10" fmla="*/ 191 w 413"/>
                <a:gd name="T11" fmla="*/ 282 h 413"/>
                <a:gd name="T12" fmla="*/ 259 w 413"/>
                <a:gd name="T13" fmla="*/ 229 h 413"/>
                <a:gd name="T14" fmla="*/ 351 w 413"/>
                <a:gd name="T15" fmla="*/ 244 h 413"/>
                <a:gd name="T16" fmla="*/ 374 w 413"/>
                <a:gd name="T17" fmla="*/ 214 h 413"/>
                <a:gd name="T18" fmla="*/ 412 w 413"/>
                <a:gd name="T19" fmla="*/ 176 h 413"/>
                <a:gd name="T20" fmla="*/ 412 w 413"/>
                <a:gd name="T21" fmla="*/ 176 h 413"/>
                <a:gd name="T22" fmla="*/ 366 w 413"/>
                <a:gd name="T23" fmla="*/ 115 h 413"/>
                <a:gd name="T24" fmla="*/ 366 w 413"/>
                <a:gd name="T25" fmla="*/ 69 h 413"/>
                <a:gd name="T26" fmla="*/ 336 w 413"/>
                <a:gd name="T27" fmla="*/ 7 h 413"/>
                <a:gd name="T28" fmla="*/ 298 w 413"/>
                <a:gd name="T29" fmla="*/ 46 h 413"/>
                <a:gd name="T30" fmla="*/ 252 w 413"/>
                <a:gd name="T31" fmla="*/ 38 h 413"/>
                <a:gd name="T32" fmla="*/ 236 w 413"/>
                <a:gd name="T33" fmla="*/ 7 h 413"/>
                <a:gd name="T34" fmla="*/ 206 w 413"/>
                <a:gd name="T35" fmla="*/ 23 h 413"/>
                <a:gd name="T36" fmla="*/ 206 w 413"/>
                <a:gd name="T37" fmla="*/ 23 h 413"/>
                <a:gd name="T38" fmla="*/ 175 w 413"/>
                <a:gd name="T39" fmla="*/ 69 h 413"/>
                <a:gd name="T40" fmla="*/ 183 w 413"/>
                <a:gd name="T41" fmla="*/ 130 h 413"/>
                <a:gd name="T42" fmla="*/ 145 w 413"/>
                <a:gd name="T43" fmla="*/ 107 h 413"/>
                <a:gd name="T44" fmla="*/ 91 w 413"/>
                <a:gd name="T45" fmla="*/ 46 h 413"/>
                <a:gd name="T46" fmla="*/ 15 w 413"/>
                <a:gd name="T47" fmla="*/ 92 h 413"/>
                <a:gd name="T48" fmla="*/ 15 w 413"/>
                <a:gd name="T49" fmla="*/ 183 h 413"/>
                <a:gd name="T50" fmla="*/ 15 w 413"/>
                <a:gd name="T51" fmla="*/ 183 h 413"/>
                <a:gd name="T52" fmla="*/ 46 w 413"/>
                <a:gd name="T53" fmla="*/ 229 h 413"/>
                <a:gd name="T54" fmla="*/ 38 w 413"/>
                <a:gd name="T55" fmla="*/ 275 h 413"/>
                <a:gd name="T56" fmla="*/ 61 w 413"/>
                <a:gd name="T57" fmla="*/ 382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13" h="413">
                  <a:moveTo>
                    <a:pt x="61" y="382"/>
                  </a:moveTo>
                  <a:lnTo>
                    <a:pt x="61" y="382"/>
                  </a:lnTo>
                  <a:cubicBezTo>
                    <a:pt x="145" y="412"/>
                    <a:pt x="145" y="412"/>
                    <a:pt x="145" y="412"/>
                  </a:cubicBezTo>
                  <a:lnTo>
                    <a:pt x="145" y="412"/>
                  </a:lnTo>
                  <a:cubicBezTo>
                    <a:pt x="160" y="382"/>
                    <a:pt x="175" y="351"/>
                    <a:pt x="183" y="321"/>
                  </a:cubicBezTo>
                  <a:cubicBezTo>
                    <a:pt x="191" y="305"/>
                    <a:pt x="183" y="290"/>
                    <a:pt x="191" y="282"/>
                  </a:cubicBezTo>
                  <a:cubicBezTo>
                    <a:pt x="206" y="260"/>
                    <a:pt x="229" y="237"/>
                    <a:pt x="259" y="229"/>
                  </a:cubicBezTo>
                  <a:cubicBezTo>
                    <a:pt x="290" y="221"/>
                    <a:pt x="320" y="244"/>
                    <a:pt x="351" y="244"/>
                  </a:cubicBezTo>
                  <a:cubicBezTo>
                    <a:pt x="366" y="244"/>
                    <a:pt x="366" y="221"/>
                    <a:pt x="374" y="214"/>
                  </a:cubicBezTo>
                  <a:cubicBezTo>
                    <a:pt x="382" y="199"/>
                    <a:pt x="397" y="183"/>
                    <a:pt x="412" y="176"/>
                  </a:cubicBezTo>
                  <a:lnTo>
                    <a:pt x="412" y="176"/>
                  </a:lnTo>
                  <a:cubicBezTo>
                    <a:pt x="397" y="153"/>
                    <a:pt x="374" y="137"/>
                    <a:pt x="366" y="115"/>
                  </a:cubicBezTo>
                  <a:cubicBezTo>
                    <a:pt x="359" y="99"/>
                    <a:pt x="374" y="84"/>
                    <a:pt x="366" y="69"/>
                  </a:cubicBezTo>
                  <a:cubicBezTo>
                    <a:pt x="366" y="46"/>
                    <a:pt x="359" y="15"/>
                    <a:pt x="336" y="7"/>
                  </a:cubicBezTo>
                  <a:cubicBezTo>
                    <a:pt x="320" y="0"/>
                    <a:pt x="313" y="38"/>
                    <a:pt x="298" y="46"/>
                  </a:cubicBezTo>
                  <a:cubicBezTo>
                    <a:pt x="282" y="46"/>
                    <a:pt x="267" y="46"/>
                    <a:pt x="252" y="38"/>
                  </a:cubicBezTo>
                  <a:cubicBezTo>
                    <a:pt x="244" y="30"/>
                    <a:pt x="244" y="7"/>
                    <a:pt x="236" y="7"/>
                  </a:cubicBezTo>
                  <a:cubicBezTo>
                    <a:pt x="221" y="7"/>
                    <a:pt x="214" y="15"/>
                    <a:pt x="206" y="23"/>
                  </a:cubicBezTo>
                  <a:lnTo>
                    <a:pt x="206" y="23"/>
                  </a:lnTo>
                  <a:cubicBezTo>
                    <a:pt x="198" y="38"/>
                    <a:pt x="175" y="53"/>
                    <a:pt x="175" y="69"/>
                  </a:cubicBezTo>
                  <a:cubicBezTo>
                    <a:pt x="168" y="84"/>
                    <a:pt x="198" y="115"/>
                    <a:pt x="183" y="130"/>
                  </a:cubicBezTo>
                  <a:cubicBezTo>
                    <a:pt x="175" y="137"/>
                    <a:pt x="160" y="122"/>
                    <a:pt x="145" y="107"/>
                  </a:cubicBezTo>
                  <a:cubicBezTo>
                    <a:pt x="122" y="92"/>
                    <a:pt x="122" y="46"/>
                    <a:pt x="91" y="46"/>
                  </a:cubicBezTo>
                  <a:cubicBezTo>
                    <a:pt x="61" y="38"/>
                    <a:pt x="30" y="61"/>
                    <a:pt x="15" y="92"/>
                  </a:cubicBezTo>
                  <a:cubicBezTo>
                    <a:pt x="0" y="115"/>
                    <a:pt x="15" y="153"/>
                    <a:pt x="15" y="183"/>
                  </a:cubicBezTo>
                  <a:lnTo>
                    <a:pt x="15" y="183"/>
                  </a:lnTo>
                  <a:cubicBezTo>
                    <a:pt x="30" y="199"/>
                    <a:pt x="38" y="214"/>
                    <a:pt x="46" y="229"/>
                  </a:cubicBezTo>
                  <a:cubicBezTo>
                    <a:pt x="46" y="244"/>
                    <a:pt x="30" y="260"/>
                    <a:pt x="38" y="275"/>
                  </a:cubicBezTo>
                  <a:cubicBezTo>
                    <a:pt x="38" y="305"/>
                    <a:pt x="53" y="344"/>
                    <a:pt x="61" y="382"/>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402" name="Freeform 54"/>
            <p:cNvSpPr>
              <a:spLocks noChangeArrowheads="1"/>
            </p:cNvSpPr>
            <p:nvPr/>
          </p:nvSpPr>
          <p:spPr bwMode="auto">
            <a:xfrm>
              <a:off x="6828980" y="6889751"/>
              <a:ext cx="247634" cy="225425"/>
            </a:xfrm>
            <a:custGeom>
              <a:avLst/>
              <a:gdLst>
                <a:gd name="T0" fmla="*/ 0 w 689"/>
                <a:gd name="T1" fmla="*/ 367 h 627"/>
                <a:gd name="T2" fmla="*/ 0 w 689"/>
                <a:gd name="T3" fmla="*/ 367 h 627"/>
                <a:gd name="T4" fmla="*/ 46 w 689"/>
                <a:gd name="T5" fmla="*/ 451 h 627"/>
                <a:gd name="T6" fmla="*/ 115 w 689"/>
                <a:gd name="T7" fmla="*/ 512 h 627"/>
                <a:gd name="T8" fmla="*/ 153 w 689"/>
                <a:gd name="T9" fmla="*/ 581 h 627"/>
                <a:gd name="T10" fmla="*/ 153 w 689"/>
                <a:gd name="T11" fmla="*/ 581 h 627"/>
                <a:gd name="T12" fmla="*/ 191 w 689"/>
                <a:gd name="T13" fmla="*/ 596 h 627"/>
                <a:gd name="T14" fmla="*/ 214 w 689"/>
                <a:gd name="T15" fmla="*/ 581 h 627"/>
                <a:gd name="T16" fmla="*/ 260 w 689"/>
                <a:gd name="T17" fmla="*/ 626 h 627"/>
                <a:gd name="T18" fmla="*/ 298 w 689"/>
                <a:gd name="T19" fmla="*/ 626 h 627"/>
                <a:gd name="T20" fmla="*/ 298 w 689"/>
                <a:gd name="T21" fmla="*/ 626 h 627"/>
                <a:gd name="T22" fmla="*/ 313 w 689"/>
                <a:gd name="T23" fmla="*/ 596 h 627"/>
                <a:gd name="T24" fmla="*/ 405 w 689"/>
                <a:gd name="T25" fmla="*/ 581 h 627"/>
                <a:gd name="T26" fmla="*/ 458 w 689"/>
                <a:gd name="T27" fmla="*/ 527 h 627"/>
                <a:gd name="T28" fmla="*/ 474 w 689"/>
                <a:gd name="T29" fmla="*/ 527 h 627"/>
                <a:gd name="T30" fmla="*/ 535 w 689"/>
                <a:gd name="T31" fmla="*/ 542 h 627"/>
                <a:gd name="T32" fmla="*/ 619 w 689"/>
                <a:gd name="T33" fmla="*/ 504 h 627"/>
                <a:gd name="T34" fmla="*/ 665 w 689"/>
                <a:gd name="T35" fmla="*/ 412 h 627"/>
                <a:gd name="T36" fmla="*/ 665 w 689"/>
                <a:gd name="T37" fmla="*/ 412 h 627"/>
                <a:gd name="T38" fmla="*/ 611 w 689"/>
                <a:gd name="T39" fmla="*/ 336 h 627"/>
                <a:gd name="T40" fmla="*/ 604 w 689"/>
                <a:gd name="T41" fmla="*/ 306 h 627"/>
                <a:gd name="T42" fmla="*/ 649 w 689"/>
                <a:gd name="T43" fmla="*/ 252 h 627"/>
                <a:gd name="T44" fmla="*/ 627 w 689"/>
                <a:gd name="T45" fmla="*/ 221 h 627"/>
                <a:gd name="T46" fmla="*/ 642 w 689"/>
                <a:gd name="T47" fmla="*/ 198 h 627"/>
                <a:gd name="T48" fmla="*/ 627 w 689"/>
                <a:gd name="T49" fmla="*/ 168 h 627"/>
                <a:gd name="T50" fmla="*/ 688 w 689"/>
                <a:gd name="T51" fmla="*/ 145 h 627"/>
                <a:gd name="T52" fmla="*/ 688 w 689"/>
                <a:gd name="T53" fmla="*/ 145 h 627"/>
                <a:gd name="T54" fmla="*/ 588 w 689"/>
                <a:gd name="T55" fmla="*/ 99 h 627"/>
                <a:gd name="T56" fmla="*/ 581 w 689"/>
                <a:gd name="T57" fmla="*/ 38 h 627"/>
                <a:gd name="T58" fmla="*/ 543 w 689"/>
                <a:gd name="T59" fmla="*/ 38 h 627"/>
                <a:gd name="T60" fmla="*/ 512 w 689"/>
                <a:gd name="T61" fmla="*/ 15 h 627"/>
                <a:gd name="T62" fmla="*/ 512 w 689"/>
                <a:gd name="T63" fmla="*/ 15 h 627"/>
                <a:gd name="T64" fmla="*/ 451 w 689"/>
                <a:gd name="T65" fmla="*/ 8 h 627"/>
                <a:gd name="T66" fmla="*/ 435 w 689"/>
                <a:gd name="T67" fmla="*/ 54 h 627"/>
                <a:gd name="T68" fmla="*/ 382 w 689"/>
                <a:gd name="T69" fmla="*/ 84 h 627"/>
                <a:gd name="T70" fmla="*/ 382 w 689"/>
                <a:gd name="T71" fmla="*/ 84 h 627"/>
                <a:gd name="T72" fmla="*/ 428 w 689"/>
                <a:gd name="T73" fmla="*/ 130 h 627"/>
                <a:gd name="T74" fmla="*/ 435 w 689"/>
                <a:gd name="T75" fmla="*/ 206 h 627"/>
                <a:gd name="T76" fmla="*/ 390 w 689"/>
                <a:gd name="T77" fmla="*/ 183 h 627"/>
                <a:gd name="T78" fmla="*/ 275 w 689"/>
                <a:gd name="T79" fmla="*/ 244 h 627"/>
                <a:gd name="T80" fmla="*/ 168 w 689"/>
                <a:gd name="T81" fmla="*/ 306 h 627"/>
                <a:gd name="T82" fmla="*/ 115 w 689"/>
                <a:gd name="T83" fmla="*/ 306 h 627"/>
                <a:gd name="T84" fmla="*/ 92 w 689"/>
                <a:gd name="T85" fmla="*/ 336 h 627"/>
                <a:gd name="T86" fmla="*/ 0 w 689"/>
                <a:gd name="T87" fmla="*/ 367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89" h="627">
                  <a:moveTo>
                    <a:pt x="0" y="367"/>
                  </a:moveTo>
                  <a:lnTo>
                    <a:pt x="0" y="367"/>
                  </a:lnTo>
                  <a:cubicBezTo>
                    <a:pt x="16" y="390"/>
                    <a:pt x="23" y="420"/>
                    <a:pt x="46" y="451"/>
                  </a:cubicBezTo>
                  <a:cubicBezTo>
                    <a:pt x="61" y="473"/>
                    <a:pt x="92" y="489"/>
                    <a:pt x="115" y="512"/>
                  </a:cubicBezTo>
                  <a:cubicBezTo>
                    <a:pt x="130" y="535"/>
                    <a:pt x="138" y="558"/>
                    <a:pt x="153" y="581"/>
                  </a:cubicBezTo>
                  <a:lnTo>
                    <a:pt x="153" y="581"/>
                  </a:lnTo>
                  <a:cubicBezTo>
                    <a:pt x="168" y="581"/>
                    <a:pt x="176" y="588"/>
                    <a:pt x="191" y="596"/>
                  </a:cubicBezTo>
                  <a:lnTo>
                    <a:pt x="214" y="581"/>
                  </a:lnTo>
                  <a:cubicBezTo>
                    <a:pt x="214" y="588"/>
                    <a:pt x="260" y="626"/>
                    <a:pt x="260" y="626"/>
                  </a:cubicBezTo>
                  <a:cubicBezTo>
                    <a:pt x="275" y="626"/>
                    <a:pt x="283" y="626"/>
                    <a:pt x="298" y="626"/>
                  </a:cubicBezTo>
                  <a:lnTo>
                    <a:pt x="298" y="626"/>
                  </a:lnTo>
                  <a:cubicBezTo>
                    <a:pt x="306" y="619"/>
                    <a:pt x="306" y="596"/>
                    <a:pt x="313" y="596"/>
                  </a:cubicBezTo>
                  <a:cubicBezTo>
                    <a:pt x="344" y="581"/>
                    <a:pt x="382" y="596"/>
                    <a:pt x="405" y="581"/>
                  </a:cubicBezTo>
                  <a:cubicBezTo>
                    <a:pt x="428" y="573"/>
                    <a:pt x="435" y="542"/>
                    <a:pt x="458" y="527"/>
                  </a:cubicBezTo>
                  <a:cubicBezTo>
                    <a:pt x="458" y="519"/>
                    <a:pt x="474" y="519"/>
                    <a:pt x="474" y="527"/>
                  </a:cubicBezTo>
                  <a:cubicBezTo>
                    <a:pt x="497" y="527"/>
                    <a:pt x="512" y="550"/>
                    <a:pt x="535" y="542"/>
                  </a:cubicBezTo>
                  <a:cubicBezTo>
                    <a:pt x="565" y="542"/>
                    <a:pt x="596" y="527"/>
                    <a:pt x="619" y="504"/>
                  </a:cubicBezTo>
                  <a:cubicBezTo>
                    <a:pt x="642" y="481"/>
                    <a:pt x="649" y="443"/>
                    <a:pt x="665" y="412"/>
                  </a:cubicBezTo>
                  <a:lnTo>
                    <a:pt x="665" y="412"/>
                  </a:lnTo>
                  <a:cubicBezTo>
                    <a:pt x="642" y="390"/>
                    <a:pt x="627" y="367"/>
                    <a:pt x="611" y="336"/>
                  </a:cubicBezTo>
                  <a:cubicBezTo>
                    <a:pt x="604" y="328"/>
                    <a:pt x="604" y="313"/>
                    <a:pt x="604" y="306"/>
                  </a:cubicBezTo>
                  <a:cubicBezTo>
                    <a:pt x="611" y="283"/>
                    <a:pt x="642" y="275"/>
                    <a:pt x="649" y="252"/>
                  </a:cubicBezTo>
                  <a:cubicBezTo>
                    <a:pt x="649" y="237"/>
                    <a:pt x="627" y="237"/>
                    <a:pt x="627" y="221"/>
                  </a:cubicBezTo>
                  <a:cubicBezTo>
                    <a:pt x="619" y="214"/>
                    <a:pt x="642" y="214"/>
                    <a:pt x="642" y="198"/>
                  </a:cubicBezTo>
                  <a:cubicBezTo>
                    <a:pt x="642" y="191"/>
                    <a:pt x="619" y="176"/>
                    <a:pt x="627" y="168"/>
                  </a:cubicBezTo>
                  <a:cubicBezTo>
                    <a:pt x="642" y="153"/>
                    <a:pt x="665" y="153"/>
                    <a:pt x="688" y="145"/>
                  </a:cubicBezTo>
                  <a:lnTo>
                    <a:pt x="688" y="145"/>
                  </a:lnTo>
                  <a:cubicBezTo>
                    <a:pt x="657" y="130"/>
                    <a:pt x="619" y="130"/>
                    <a:pt x="588" y="99"/>
                  </a:cubicBezTo>
                  <a:cubicBezTo>
                    <a:pt x="573" y="84"/>
                    <a:pt x="588" y="54"/>
                    <a:pt x="581" y="38"/>
                  </a:cubicBezTo>
                  <a:cubicBezTo>
                    <a:pt x="573" y="31"/>
                    <a:pt x="558" y="38"/>
                    <a:pt x="543" y="38"/>
                  </a:cubicBezTo>
                  <a:cubicBezTo>
                    <a:pt x="535" y="31"/>
                    <a:pt x="520" y="23"/>
                    <a:pt x="512" y="15"/>
                  </a:cubicBezTo>
                  <a:lnTo>
                    <a:pt x="512" y="15"/>
                  </a:lnTo>
                  <a:cubicBezTo>
                    <a:pt x="489" y="8"/>
                    <a:pt x="466" y="0"/>
                    <a:pt x="451" y="8"/>
                  </a:cubicBezTo>
                  <a:cubicBezTo>
                    <a:pt x="435" y="15"/>
                    <a:pt x="443" y="38"/>
                    <a:pt x="435" y="54"/>
                  </a:cubicBezTo>
                  <a:cubicBezTo>
                    <a:pt x="420" y="69"/>
                    <a:pt x="397" y="76"/>
                    <a:pt x="382" y="84"/>
                  </a:cubicBezTo>
                  <a:lnTo>
                    <a:pt x="382" y="84"/>
                  </a:lnTo>
                  <a:cubicBezTo>
                    <a:pt x="397" y="99"/>
                    <a:pt x="420" y="107"/>
                    <a:pt x="428" y="130"/>
                  </a:cubicBezTo>
                  <a:cubicBezTo>
                    <a:pt x="435" y="153"/>
                    <a:pt x="443" y="183"/>
                    <a:pt x="435" y="206"/>
                  </a:cubicBezTo>
                  <a:cubicBezTo>
                    <a:pt x="428" y="221"/>
                    <a:pt x="405" y="183"/>
                    <a:pt x="390" y="183"/>
                  </a:cubicBezTo>
                  <a:cubicBezTo>
                    <a:pt x="352" y="191"/>
                    <a:pt x="313" y="221"/>
                    <a:pt x="275" y="244"/>
                  </a:cubicBezTo>
                  <a:cubicBezTo>
                    <a:pt x="275" y="244"/>
                    <a:pt x="176" y="298"/>
                    <a:pt x="168" y="306"/>
                  </a:cubicBezTo>
                  <a:cubicBezTo>
                    <a:pt x="160" y="306"/>
                    <a:pt x="115" y="306"/>
                    <a:pt x="115" y="306"/>
                  </a:cubicBezTo>
                  <a:cubicBezTo>
                    <a:pt x="107" y="313"/>
                    <a:pt x="99" y="336"/>
                    <a:pt x="92" y="336"/>
                  </a:cubicBezTo>
                  <a:cubicBezTo>
                    <a:pt x="61" y="351"/>
                    <a:pt x="31" y="359"/>
                    <a:pt x="0" y="367"/>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403" name="Freeform 55"/>
            <p:cNvSpPr>
              <a:spLocks noChangeArrowheads="1"/>
            </p:cNvSpPr>
            <p:nvPr/>
          </p:nvSpPr>
          <p:spPr bwMode="auto">
            <a:xfrm>
              <a:off x="6738499" y="6829426"/>
              <a:ext cx="250809" cy="193675"/>
            </a:xfrm>
            <a:custGeom>
              <a:avLst/>
              <a:gdLst>
                <a:gd name="T0" fmla="*/ 252 w 696"/>
                <a:gd name="T1" fmla="*/ 535 h 536"/>
                <a:gd name="T2" fmla="*/ 252 w 696"/>
                <a:gd name="T3" fmla="*/ 535 h 536"/>
                <a:gd name="T4" fmla="*/ 206 w 696"/>
                <a:gd name="T5" fmla="*/ 474 h 536"/>
                <a:gd name="T6" fmla="*/ 206 w 696"/>
                <a:gd name="T7" fmla="*/ 428 h 536"/>
                <a:gd name="T8" fmla="*/ 176 w 696"/>
                <a:gd name="T9" fmla="*/ 366 h 536"/>
                <a:gd name="T10" fmla="*/ 138 w 696"/>
                <a:gd name="T11" fmla="*/ 405 h 536"/>
                <a:gd name="T12" fmla="*/ 92 w 696"/>
                <a:gd name="T13" fmla="*/ 397 h 536"/>
                <a:gd name="T14" fmla="*/ 76 w 696"/>
                <a:gd name="T15" fmla="*/ 366 h 536"/>
                <a:gd name="T16" fmla="*/ 46 w 696"/>
                <a:gd name="T17" fmla="*/ 382 h 536"/>
                <a:gd name="T18" fmla="*/ 46 w 696"/>
                <a:gd name="T19" fmla="*/ 382 h 536"/>
                <a:gd name="T20" fmla="*/ 8 w 696"/>
                <a:gd name="T21" fmla="*/ 260 h 536"/>
                <a:gd name="T22" fmla="*/ 76 w 696"/>
                <a:gd name="T23" fmla="*/ 191 h 536"/>
                <a:gd name="T24" fmla="*/ 76 w 696"/>
                <a:gd name="T25" fmla="*/ 107 h 536"/>
                <a:gd name="T26" fmla="*/ 84 w 696"/>
                <a:gd name="T27" fmla="*/ 61 h 536"/>
                <a:gd name="T28" fmla="*/ 183 w 696"/>
                <a:gd name="T29" fmla="*/ 0 h 536"/>
                <a:gd name="T30" fmla="*/ 183 w 696"/>
                <a:gd name="T31" fmla="*/ 0 h 536"/>
                <a:gd name="T32" fmla="*/ 268 w 696"/>
                <a:gd name="T33" fmla="*/ 53 h 536"/>
                <a:gd name="T34" fmla="*/ 313 w 696"/>
                <a:gd name="T35" fmla="*/ 107 h 536"/>
                <a:gd name="T36" fmla="*/ 397 w 696"/>
                <a:gd name="T37" fmla="*/ 114 h 536"/>
                <a:gd name="T38" fmla="*/ 474 w 696"/>
                <a:gd name="T39" fmla="*/ 122 h 536"/>
                <a:gd name="T40" fmla="*/ 489 w 696"/>
                <a:gd name="T41" fmla="*/ 191 h 536"/>
                <a:gd name="T42" fmla="*/ 565 w 696"/>
                <a:gd name="T43" fmla="*/ 160 h 536"/>
                <a:gd name="T44" fmla="*/ 588 w 696"/>
                <a:gd name="T45" fmla="*/ 191 h 536"/>
                <a:gd name="T46" fmla="*/ 588 w 696"/>
                <a:gd name="T47" fmla="*/ 229 h 536"/>
                <a:gd name="T48" fmla="*/ 634 w 696"/>
                <a:gd name="T49" fmla="*/ 252 h 536"/>
                <a:gd name="T50" fmla="*/ 634 w 696"/>
                <a:gd name="T51" fmla="*/ 252 h 536"/>
                <a:gd name="T52" fmla="*/ 680 w 696"/>
                <a:gd name="T53" fmla="*/ 298 h 536"/>
                <a:gd name="T54" fmla="*/ 687 w 696"/>
                <a:gd name="T55" fmla="*/ 374 h 536"/>
                <a:gd name="T56" fmla="*/ 642 w 696"/>
                <a:gd name="T57" fmla="*/ 351 h 536"/>
                <a:gd name="T58" fmla="*/ 527 w 696"/>
                <a:gd name="T59" fmla="*/ 412 h 536"/>
                <a:gd name="T60" fmla="*/ 420 w 696"/>
                <a:gd name="T61" fmla="*/ 474 h 536"/>
                <a:gd name="T62" fmla="*/ 367 w 696"/>
                <a:gd name="T63" fmla="*/ 474 h 536"/>
                <a:gd name="T64" fmla="*/ 344 w 696"/>
                <a:gd name="T65" fmla="*/ 504 h 536"/>
                <a:gd name="T66" fmla="*/ 252 w 696"/>
                <a:gd name="T67" fmla="*/ 535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96" h="536">
                  <a:moveTo>
                    <a:pt x="252" y="535"/>
                  </a:moveTo>
                  <a:lnTo>
                    <a:pt x="252" y="535"/>
                  </a:lnTo>
                  <a:cubicBezTo>
                    <a:pt x="237" y="512"/>
                    <a:pt x="214" y="496"/>
                    <a:pt x="206" y="474"/>
                  </a:cubicBezTo>
                  <a:cubicBezTo>
                    <a:pt x="199" y="458"/>
                    <a:pt x="214" y="443"/>
                    <a:pt x="206" y="428"/>
                  </a:cubicBezTo>
                  <a:cubicBezTo>
                    <a:pt x="206" y="405"/>
                    <a:pt x="199" y="374"/>
                    <a:pt x="176" y="366"/>
                  </a:cubicBezTo>
                  <a:cubicBezTo>
                    <a:pt x="160" y="359"/>
                    <a:pt x="153" y="397"/>
                    <a:pt x="138" y="405"/>
                  </a:cubicBezTo>
                  <a:cubicBezTo>
                    <a:pt x="122" y="405"/>
                    <a:pt x="107" y="405"/>
                    <a:pt x="92" y="397"/>
                  </a:cubicBezTo>
                  <a:cubicBezTo>
                    <a:pt x="84" y="389"/>
                    <a:pt x="84" y="366"/>
                    <a:pt x="76" y="366"/>
                  </a:cubicBezTo>
                  <a:cubicBezTo>
                    <a:pt x="61" y="366"/>
                    <a:pt x="54" y="374"/>
                    <a:pt x="46" y="382"/>
                  </a:cubicBezTo>
                  <a:lnTo>
                    <a:pt x="46" y="382"/>
                  </a:lnTo>
                  <a:cubicBezTo>
                    <a:pt x="31" y="344"/>
                    <a:pt x="0" y="305"/>
                    <a:pt x="8" y="260"/>
                  </a:cubicBezTo>
                  <a:cubicBezTo>
                    <a:pt x="8" y="229"/>
                    <a:pt x="61" y="222"/>
                    <a:pt x="76" y="191"/>
                  </a:cubicBezTo>
                  <a:cubicBezTo>
                    <a:pt x="84" y="168"/>
                    <a:pt x="69" y="130"/>
                    <a:pt x="76" y="107"/>
                  </a:cubicBezTo>
                  <a:cubicBezTo>
                    <a:pt x="76" y="91"/>
                    <a:pt x="76" y="69"/>
                    <a:pt x="84" y="61"/>
                  </a:cubicBezTo>
                  <a:cubicBezTo>
                    <a:pt x="115" y="38"/>
                    <a:pt x="153" y="23"/>
                    <a:pt x="183" y="0"/>
                  </a:cubicBezTo>
                  <a:lnTo>
                    <a:pt x="183" y="0"/>
                  </a:lnTo>
                  <a:cubicBezTo>
                    <a:pt x="206" y="23"/>
                    <a:pt x="245" y="38"/>
                    <a:pt x="268" y="53"/>
                  </a:cubicBezTo>
                  <a:cubicBezTo>
                    <a:pt x="283" y="69"/>
                    <a:pt x="290" y="99"/>
                    <a:pt x="313" y="107"/>
                  </a:cubicBezTo>
                  <a:cubicBezTo>
                    <a:pt x="336" y="114"/>
                    <a:pt x="367" y="107"/>
                    <a:pt x="397" y="114"/>
                  </a:cubicBezTo>
                  <a:cubicBezTo>
                    <a:pt x="420" y="114"/>
                    <a:pt x="451" y="107"/>
                    <a:pt x="474" y="122"/>
                  </a:cubicBezTo>
                  <a:cubicBezTo>
                    <a:pt x="489" y="137"/>
                    <a:pt x="474" y="183"/>
                    <a:pt x="489" y="191"/>
                  </a:cubicBezTo>
                  <a:cubicBezTo>
                    <a:pt x="520" y="199"/>
                    <a:pt x="535" y="160"/>
                    <a:pt x="565" y="160"/>
                  </a:cubicBezTo>
                  <a:cubicBezTo>
                    <a:pt x="573" y="160"/>
                    <a:pt x="581" y="183"/>
                    <a:pt x="588" y="191"/>
                  </a:cubicBezTo>
                  <a:cubicBezTo>
                    <a:pt x="596" y="206"/>
                    <a:pt x="581" y="222"/>
                    <a:pt x="588" y="229"/>
                  </a:cubicBezTo>
                  <a:cubicBezTo>
                    <a:pt x="596" y="244"/>
                    <a:pt x="619" y="244"/>
                    <a:pt x="634" y="252"/>
                  </a:cubicBezTo>
                  <a:lnTo>
                    <a:pt x="634" y="252"/>
                  </a:lnTo>
                  <a:cubicBezTo>
                    <a:pt x="649" y="267"/>
                    <a:pt x="672" y="275"/>
                    <a:pt x="680" y="298"/>
                  </a:cubicBezTo>
                  <a:cubicBezTo>
                    <a:pt x="687" y="321"/>
                    <a:pt x="695" y="351"/>
                    <a:pt x="687" y="374"/>
                  </a:cubicBezTo>
                  <a:cubicBezTo>
                    <a:pt x="680" y="389"/>
                    <a:pt x="657" y="351"/>
                    <a:pt x="642" y="351"/>
                  </a:cubicBezTo>
                  <a:cubicBezTo>
                    <a:pt x="604" y="359"/>
                    <a:pt x="565" y="389"/>
                    <a:pt x="527" y="412"/>
                  </a:cubicBezTo>
                  <a:cubicBezTo>
                    <a:pt x="527" y="412"/>
                    <a:pt x="428" y="466"/>
                    <a:pt x="420" y="474"/>
                  </a:cubicBezTo>
                  <a:cubicBezTo>
                    <a:pt x="412" y="474"/>
                    <a:pt x="367" y="474"/>
                    <a:pt x="367" y="474"/>
                  </a:cubicBezTo>
                  <a:cubicBezTo>
                    <a:pt x="359" y="481"/>
                    <a:pt x="351" y="504"/>
                    <a:pt x="344" y="504"/>
                  </a:cubicBezTo>
                  <a:cubicBezTo>
                    <a:pt x="313" y="519"/>
                    <a:pt x="283" y="527"/>
                    <a:pt x="252" y="535"/>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404" name="Freeform 56"/>
            <p:cNvSpPr>
              <a:spLocks noChangeArrowheads="1"/>
            </p:cNvSpPr>
            <p:nvPr/>
          </p:nvSpPr>
          <p:spPr bwMode="auto">
            <a:xfrm>
              <a:off x="7046454" y="6908801"/>
              <a:ext cx="239696" cy="157163"/>
            </a:xfrm>
            <a:custGeom>
              <a:avLst/>
              <a:gdLst>
                <a:gd name="T0" fmla="*/ 61 w 665"/>
                <a:gd name="T1" fmla="*/ 358 h 436"/>
                <a:gd name="T2" fmla="*/ 61 w 665"/>
                <a:gd name="T3" fmla="*/ 358 h 436"/>
                <a:gd name="T4" fmla="*/ 7 w 665"/>
                <a:gd name="T5" fmla="*/ 282 h 436"/>
                <a:gd name="T6" fmla="*/ 0 w 665"/>
                <a:gd name="T7" fmla="*/ 252 h 436"/>
                <a:gd name="T8" fmla="*/ 45 w 665"/>
                <a:gd name="T9" fmla="*/ 198 h 436"/>
                <a:gd name="T10" fmla="*/ 23 w 665"/>
                <a:gd name="T11" fmla="*/ 167 h 436"/>
                <a:gd name="T12" fmla="*/ 38 w 665"/>
                <a:gd name="T13" fmla="*/ 144 h 436"/>
                <a:gd name="T14" fmla="*/ 23 w 665"/>
                <a:gd name="T15" fmla="*/ 114 h 436"/>
                <a:gd name="T16" fmla="*/ 84 w 665"/>
                <a:gd name="T17" fmla="*/ 91 h 436"/>
                <a:gd name="T18" fmla="*/ 84 w 665"/>
                <a:gd name="T19" fmla="*/ 91 h 436"/>
                <a:gd name="T20" fmla="*/ 99 w 665"/>
                <a:gd name="T21" fmla="*/ 114 h 436"/>
                <a:gd name="T22" fmla="*/ 137 w 665"/>
                <a:gd name="T23" fmla="*/ 68 h 436"/>
                <a:gd name="T24" fmla="*/ 168 w 665"/>
                <a:gd name="T25" fmla="*/ 30 h 436"/>
                <a:gd name="T26" fmla="*/ 206 w 665"/>
                <a:gd name="T27" fmla="*/ 53 h 436"/>
                <a:gd name="T28" fmla="*/ 282 w 665"/>
                <a:gd name="T29" fmla="*/ 38 h 436"/>
                <a:gd name="T30" fmla="*/ 351 w 665"/>
                <a:gd name="T31" fmla="*/ 53 h 436"/>
                <a:gd name="T32" fmla="*/ 435 w 665"/>
                <a:gd name="T33" fmla="*/ 22 h 436"/>
                <a:gd name="T34" fmla="*/ 481 w 665"/>
                <a:gd name="T35" fmla="*/ 0 h 436"/>
                <a:gd name="T36" fmla="*/ 481 w 665"/>
                <a:gd name="T37" fmla="*/ 0 h 436"/>
                <a:gd name="T38" fmla="*/ 565 w 665"/>
                <a:gd name="T39" fmla="*/ 76 h 436"/>
                <a:gd name="T40" fmla="*/ 626 w 665"/>
                <a:gd name="T41" fmla="*/ 76 h 436"/>
                <a:gd name="T42" fmla="*/ 656 w 665"/>
                <a:gd name="T43" fmla="*/ 114 h 436"/>
                <a:gd name="T44" fmla="*/ 580 w 665"/>
                <a:gd name="T45" fmla="*/ 129 h 436"/>
                <a:gd name="T46" fmla="*/ 573 w 665"/>
                <a:gd name="T47" fmla="*/ 229 h 436"/>
                <a:gd name="T48" fmla="*/ 611 w 665"/>
                <a:gd name="T49" fmla="*/ 313 h 436"/>
                <a:gd name="T50" fmla="*/ 611 w 665"/>
                <a:gd name="T51" fmla="*/ 313 h 436"/>
                <a:gd name="T52" fmla="*/ 565 w 665"/>
                <a:gd name="T53" fmla="*/ 343 h 436"/>
                <a:gd name="T54" fmla="*/ 557 w 665"/>
                <a:gd name="T55" fmla="*/ 381 h 436"/>
                <a:gd name="T56" fmla="*/ 504 w 665"/>
                <a:gd name="T57" fmla="*/ 435 h 436"/>
                <a:gd name="T58" fmla="*/ 420 w 665"/>
                <a:gd name="T59" fmla="*/ 412 h 436"/>
                <a:gd name="T60" fmla="*/ 420 w 665"/>
                <a:gd name="T61" fmla="*/ 412 h 436"/>
                <a:gd name="T62" fmla="*/ 397 w 665"/>
                <a:gd name="T63" fmla="*/ 358 h 436"/>
                <a:gd name="T64" fmla="*/ 351 w 665"/>
                <a:gd name="T65" fmla="*/ 366 h 436"/>
                <a:gd name="T66" fmla="*/ 267 w 665"/>
                <a:gd name="T67" fmla="*/ 343 h 436"/>
                <a:gd name="T68" fmla="*/ 206 w 665"/>
                <a:gd name="T69" fmla="*/ 381 h 436"/>
                <a:gd name="T70" fmla="*/ 145 w 665"/>
                <a:gd name="T71" fmla="*/ 381 h 436"/>
                <a:gd name="T72" fmla="*/ 99 w 665"/>
                <a:gd name="T73" fmla="*/ 358 h 436"/>
                <a:gd name="T74" fmla="*/ 61 w 665"/>
                <a:gd name="T75" fmla="*/ 358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65" h="436">
                  <a:moveTo>
                    <a:pt x="61" y="358"/>
                  </a:moveTo>
                  <a:lnTo>
                    <a:pt x="61" y="358"/>
                  </a:lnTo>
                  <a:cubicBezTo>
                    <a:pt x="38" y="336"/>
                    <a:pt x="23" y="313"/>
                    <a:pt x="7" y="282"/>
                  </a:cubicBezTo>
                  <a:cubicBezTo>
                    <a:pt x="0" y="274"/>
                    <a:pt x="0" y="259"/>
                    <a:pt x="0" y="252"/>
                  </a:cubicBezTo>
                  <a:cubicBezTo>
                    <a:pt x="7" y="229"/>
                    <a:pt x="38" y="221"/>
                    <a:pt x="45" y="198"/>
                  </a:cubicBezTo>
                  <a:cubicBezTo>
                    <a:pt x="45" y="183"/>
                    <a:pt x="23" y="183"/>
                    <a:pt x="23" y="167"/>
                  </a:cubicBezTo>
                  <a:cubicBezTo>
                    <a:pt x="15" y="160"/>
                    <a:pt x="38" y="160"/>
                    <a:pt x="38" y="144"/>
                  </a:cubicBezTo>
                  <a:cubicBezTo>
                    <a:pt x="38" y="137"/>
                    <a:pt x="15" y="122"/>
                    <a:pt x="23" y="114"/>
                  </a:cubicBezTo>
                  <a:cubicBezTo>
                    <a:pt x="38" y="99"/>
                    <a:pt x="61" y="99"/>
                    <a:pt x="84" y="91"/>
                  </a:cubicBezTo>
                  <a:lnTo>
                    <a:pt x="84" y="91"/>
                  </a:lnTo>
                  <a:cubicBezTo>
                    <a:pt x="91" y="99"/>
                    <a:pt x="91" y="114"/>
                    <a:pt x="99" y="114"/>
                  </a:cubicBezTo>
                  <a:cubicBezTo>
                    <a:pt x="122" y="99"/>
                    <a:pt x="122" y="83"/>
                    <a:pt x="137" y="68"/>
                  </a:cubicBezTo>
                  <a:cubicBezTo>
                    <a:pt x="145" y="53"/>
                    <a:pt x="152" y="38"/>
                    <a:pt x="168" y="30"/>
                  </a:cubicBezTo>
                  <a:cubicBezTo>
                    <a:pt x="183" y="30"/>
                    <a:pt x="191" y="53"/>
                    <a:pt x="206" y="53"/>
                  </a:cubicBezTo>
                  <a:cubicBezTo>
                    <a:pt x="229" y="53"/>
                    <a:pt x="259" y="38"/>
                    <a:pt x="282" y="38"/>
                  </a:cubicBezTo>
                  <a:cubicBezTo>
                    <a:pt x="305" y="38"/>
                    <a:pt x="328" y="53"/>
                    <a:pt x="351" y="53"/>
                  </a:cubicBezTo>
                  <a:cubicBezTo>
                    <a:pt x="381" y="45"/>
                    <a:pt x="404" y="30"/>
                    <a:pt x="435" y="22"/>
                  </a:cubicBezTo>
                  <a:cubicBezTo>
                    <a:pt x="450" y="15"/>
                    <a:pt x="465" y="7"/>
                    <a:pt x="481" y="0"/>
                  </a:cubicBezTo>
                  <a:lnTo>
                    <a:pt x="481" y="0"/>
                  </a:lnTo>
                  <a:cubicBezTo>
                    <a:pt x="511" y="22"/>
                    <a:pt x="534" y="61"/>
                    <a:pt x="565" y="76"/>
                  </a:cubicBezTo>
                  <a:cubicBezTo>
                    <a:pt x="580" y="83"/>
                    <a:pt x="603" y="68"/>
                    <a:pt x="626" y="76"/>
                  </a:cubicBezTo>
                  <a:cubicBezTo>
                    <a:pt x="641" y="83"/>
                    <a:pt x="664" y="99"/>
                    <a:pt x="656" y="114"/>
                  </a:cubicBezTo>
                  <a:cubicBezTo>
                    <a:pt x="641" y="137"/>
                    <a:pt x="595" y="106"/>
                    <a:pt x="580" y="129"/>
                  </a:cubicBezTo>
                  <a:cubicBezTo>
                    <a:pt x="557" y="152"/>
                    <a:pt x="573" y="198"/>
                    <a:pt x="573" y="229"/>
                  </a:cubicBezTo>
                  <a:cubicBezTo>
                    <a:pt x="580" y="259"/>
                    <a:pt x="595" y="282"/>
                    <a:pt x="611" y="313"/>
                  </a:cubicBezTo>
                  <a:lnTo>
                    <a:pt x="611" y="313"/>
                  </a:lnTo>
                  <a:cubicBezTo>
                    <a:pt x="595" y="320"/>
                    <a:pt x="580" y="328"/>
                    <a:pt x="565" y="343"/>
                  </a:cubicBezTo>
                  <a:cubicBezTo>
                    <a:pt x="557" y="358"/>
                    <a:pt x="565" y="374"/>
                    <a:pt x="557" y="381"/>
                  </a:cubicBezTo>
                  <a:cubicBezTo>
                    <a:pt x="542" y="404"/>
                    <a:pt x="527" y="427"/>
                    <a:pt x="504" y="435"/>
                  </a:cubicBezTo>
                  <a:cubicBezTo>
                    <a:pt x="473" y="435"/>
                    <a:pt x="450" y="419"/>
                    <a:pt x="420" y="412"/>
                  </a:cubicBezTo>
                  <a:lnTo>
                    <a:pt x="420" y="412"/>
                  </a:lnTo>
                  <a:cubicBezTo>
                    <a:pt x="412" y="397"/>
                    <a:pt x="412" y="374"/>
                    <a:pt x="397" y="358"/>
                  </a:cubicBezTo>
                  <a:cubicBezTo>
                    <a:pt x="381" y="351"/>
                    <a:pt x="366" y="366"/>
                    <a:pt x="351" y="366"/>
                  </a:cubicBezTo>
                  <a:cubicBezTo>
                    <a:pt x="320" y="358"/>
                    <a:pt x="298" y="336"/>
                    <a:pt x="267" y="343"/>
                  </a:cubicBezTo>
                  <a:cubicBezTo>
                    <a:pt x="244" y="343"/>
                    <a:pt x="229" y="374"/>
                    <a:pt x="206" y="381"/>
                  </a:cubicBezTo>
                  <a:cubicBezTo>
                    <a:pt x="191" y="389"/>
                    <a:pt x="168" y="389"/>
                    <a:pt x="145" y="381"/>
                  </a:cubicBezTo>
                  <a:cubicBezTo>
                    <a:pt x="129" y="381"/>
                    <a:pt x="114" y="358"/>
                    <a:pt x="99" y="358"/>
                  </a:cubicBezTo>
                  <a:cubicBezTo>
                    <a:pt x="84" y="351"/>
                    <a:pt x="68" y="358"/>
                    <a:pt x="61" y="358"/>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405" name="Freeform 57"/>
            <p:cNvSpPr>
              <a:spLocks noChangeArrowheads="1"/>
            </p:cNvSpPr>
            <p:nvPr/>
          </p:nvSpPr>
          <p:spPr bwMode="auto">
            <a:xfrm>
              <a:off x="6805170" y="6696075"/>
              <a:ext cx="231760" cy="223838"/>
            </a:xfrm>
            <a:custGeom>
              <a:avLst/>
              <a:gdLst>
                <a:gd name="T0" fmla="*/ 0 w 643"/>
                <a:gd name="T1" fmla="*/ 367 h 620"/>
                <a:gd name="T2" fmla="*/ 0 w 643"/>
                <a:gd name="T3" fmla="*/ 367 h 620"/>
                <a:gd name="T4" fmla="*/ 85 w 643"/>
                <a:gd name="T5" fmla="*/ 420 h 620"/>
                <a:gd name="T6" fmla="*/ 130 w 643"/>
                <a:gd name="T7" fmla="*/ 474 h 620"/>
                <a:gd name="T8" fmla="*/ 214 w 643"/>
                <a:gd name="T9" fmla="*/ 481 h 620"/>
                <a:gd name="T10" fmla="*/ 291 w 643"/>
                <a:gd name="T11" fmla="*/ 489 h 620"/>
                <a:gd name="T12" fmla="*/ 306 w 643"/>
                <a:gd name="T13" fmla="*/ 558 h 620"/>
                <a:gd name="T14" fmla="*/ 382 w 643"/>
                <a:gd name="T15" fmla="*/ 527 h 620"/>
                <a:gd name="T16" fmla="*/ 405 w 643"/>
                <a:gd name="T17" fmla="*/ 558 h 620"/>
                <a:gd name="T18" fmla="*/ 405 w 643"/>
                <a:gd name="T19" fmla="*/ 596 h 620"/>
                <a:gd name="T20" fmla="*/ 451 w 643"/>
                <a:gd name="T21" fmla="*/ 619 h 620"/>
                <a:gd name="T22" fmla="*/ 451 w 643"/>
                <a:gd name="T23" fmla="*/ 619 h 620"/>
                <a:gd name="T24" fmla="*/ 504 w 643"/>
                <a:gd name="T25" fmla="*/ 589 h 620"/>
                <a:gd name="T26" fmla="*/ 520 w 643"/>
                <a:gd name="T27" fmla="*/ 543 h 620"/>
                <a:gd name="T28" fmla="*/ 581 w 643"/>
                <a:gd name="T29" fmla="*/ 550 h 620"/>
                <a:gd name="T30" fmla="*/ 581 w 643"/>
                <a:gd name="T31" fmla="*/ 550 h 620"/>
                <a:gd name="T32" fmla="*/ 642 w 643"/>
                <a:gd name="T33" fmla="*/ 489 h 620"/>
                <a:gd name="T34" fmla="*/ 589 w 643"/>
                <a:gd name="T35" fmla="*/ 481 h 620"/>
                <a:gd name="T36" fmla="*/ 543 w 643"/>
                <a:gd name="T37" fmla="*/ 474 h 620"/>
                <a:gd name="T38" fmla="*/ 543 w 643"/>
                <a:gd name="T39" fmla="*/ 420 h 620"/>
                <a:gd name="T40" fmla="*/ 550 w 643"/>
                <a:gd name="T41" fmla="*/ 352 h 620"/>
                <a:gd name="T42" fmla="*/ 558 w 643"/>
                <a:gd name="T43" fmla="*/ 291 h 620"/>
                <a:gd name="T44" fmla="*/ 527 w 643"/>
                <a:gd name="T45" fmla="*/ 268 h 620"/>
                <a:gd name="T46" fmla="*/ 443 w 643"/>
                <a:gd name="T47" fmla="*/ 245 h 620"/>
                <a:gd name="T48" fmla="*/ 421 w 643"/>
                <a:gd name="T49" fmla="*/ 199 h 620"/>
                <a:gd name="T50" fmla="*/ 421 w 643"/>
                <a:gd name="T51" fmla="*/ 184 h 620"/>
                <a:gd name="T52" fmla="*/ 512 w 643"/>
                <a:gd name="T53" fmla="*/ 214 h 620"/>
                <a:gd name="T54" fmla="*/ 512 w 643"/>
                <a:gd name="T55" fmla="*/ 153 h 620"/>
                <a:gd name="T56" fmla="*/ 512 w 643"/>
                <a:gd name="T57" fmla="*/ 153 h 620"/>
                <a:gd name="T58" fmla="*/ 482 w 643"/>
                <a:gd name="T59" fmla="*/ 115 h 620"/>
                <a:gd name="T60" fmla="*/ 421 w 643"/>
                <a:gd name="T61" fmla="*/ 107 h 620"/>
                <a:gd name="T62" fmla="*/ 382 w 643"/>
                <a:gd name="T63" fmla="*/ 77 h 620"/>
                <a:gd name="T64" fmla="*/ 337 w 643"/>
                <a:gd name="T65" fmla="*/ 69 h 620"/>
                <a:gd name="T66" fmla="*/ 337 w 643"/>
                <a:gd name="T67" fmla="*/ 92 h 620"/>
                <a:gd name="T68" fmla="*/ 306 w 643"/>
                <a:gd name="T69" fmla="*/ 84 h 620"/>
                <a:gd name="T70" fmla="*/ 268 w 643"/>
                <a:gd name="T71" fmla="*/ 16 h 620"/>
                <a:gd name="T72" fmla="*/ 153 w 643"/>
                <a:gd name="T73" fmla="*/ 31 h 620"/>
                <a:gd name="T74" fmla="*/ 138 w 643"/>
                <a:gd name="T75" fmla="*/ 107 h 620"/>
                <a:gd name="T76" fmla="*/ 168 w 643"/>
                <a:gd name="T77" fmla="*/ 153 h 620"/>
                <a:gd name="T78" fmla="*/ 138 w 643"/>
                <a:gd name="T79" fmla="*/ 168 h 620"/>
                <a:gd name="T80" fmla="*/ 123 w 643"/>
                <a:gd name="T81" fmla="*/ 252 h 620"/>
                <a:gd name="T82" fmla="*/ 85 w 643"/>
                <a:gd name="T83" fmla="*/ 245 h 620"/>
                <a:gd name="T84" fmla="*/ 23 w 643"/>
                <a:gd name="T85" fmla="*/ 298 h 620"/>
                <a:gd name="T86" fmla="*/ 23 w 643"/>
                <a:gd name="T87" fmla="*/ 298 h 620"/>
                <a:gd name="T88" fmla="*/ 23 w 643"/>
                <a:gd name="T89" fmla="*/ 344 h 620"/>
                <a:gd name="T90" fmla="*/ 0 w 643"/>
                <a:gd name="T91" fmla="*/ 367 h 6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643" h="620">
                  <a:moveTo>
                    <a:pt x="0" y="367"/>
                  </a:moveTo>
                  <a:lnTo>
                    <a:pt x="0" y="367"/>
                  </a:lnTo>
                  <a:cubicBezTo>
                    <a:pt x="23" y="390"/>
                    <a:pt x="62" y="405"/>
                    <a:pt x="85" y="420"/>
                  </a:cubicBezTo>
                  <a:cubicBezTo>
                    <a:pt x="100" y="436"/>
                    <a:pt x="107" y="466"/>
                    <a:pt x="130" y="474"/>
                  </a:cubicBezTo>
                  <a:cubicBezTo>
                    <a:pt x="153" y="481"/>
                    <a:pt x="184" y="474"/>
                    <a:pt x="214" y="481"/>
                  </a:cubicBezTo>
                  <a:cubicBezTo>
                    <a:pt x="237" y="481"/>
                    <a:pt x="268" y="474"/>
                    <a:pt x="291" y="489"/>
                  </a:cubicBezTo>
                  <a:cubicBezTo>
                    <a:pt x="306" y="504"/>
                    <a:pt x="291" y="550"/>
                    <a:pt x="306" y="558"/>
                  </a:cubicBezTo>
                  <a:cubicBezTo>
                    <a:pt x="337" y="566"/>
                    <a:pt x="352" y="527"/>
                    <a:pt x="382" y="527"/>
                  </a:cubicBezTo>
                  <a:cubicBezTo>
                    <a:pt x="390" y="527"/>
                    <a:pt x="398" y="550"/>
                    <a:pt x="405" y="558"/>
                  </a:cubicBezTo>
                  <a:cubicBezTo>
                    <a:pt x="413" y="573"/>
                    <a:pt x="398" y="589"/>
                    <a:pt x="405" y="596"/>
                  </a:cubicBezTo>
                  <a:cubicBezTo>
                    <a:pt x="413" y="611"/>
                    <a:pt x="436" y="611"/>
                    <a:pt x="451" y="619"/>
                  </a:cubicBezTo>
                  <a:lnTo>
                    <a:pt x="451" y="619"/>
                  </a:lnTo>
                  <a:cubicBezTo>
                    <a:pt x="466" y="611"/>
                    <a:pt x="489" y="604"/>
                    <a:pt x="504" y="589"/>
                  </a:cubicBezTo>
                  <a:cubicBezTo>
                    <a:pt x="512" y="573"/>
                    <a:pt x="504" y="550"/>
                    <a:pt x="520" y="543"/>
                  </a:cubicBezTo>
                  <a:cubicBezTo>
                    <a:pt x="535" y="535"/>
                    <a:pt x="558" y="543"/>
                    <a:pt x="581" y="550"/>
                  </a:cubicBezTo>
                  <a:lnTo>
                    <a:pt x="581" y="550"/>
                  </a:lnTo>
                  <a:cubicBezTo>
                    <a:pt x="604" y="527"/>
                    <a:pt x="642" y="520"/>
                    <a:pt x="642" y="489"/>
                  </a:cubicBezTo>
                  <a:cubicBezTo>
                    <a:pt x="642" y="474"/>
                    <a:pt x="604" y="481"/>
                    <a:pt x="589" y="481"/>
                  </a:cubicBezTo>
                  <a:cubicBezTo>
                    <a:pt x="573" y="481"/>
                    <a:pt x="550" y="481"/>
                    <a:pt x="543" y="474"/>
                  </a:cubicBezTo>
                  <a:cubicBezTo>
                    <a:pt x="527" y="458"/>
                    <a:pt x="535" y="443"/>
                    <a:pt x="543" y="420"/>
                  </a:cubicBezTo>
                  <a:cubicBezTo>
                    <a:pt x="543" y="397"/>
                    <a:pt x="550" y="375"/>
                    <a:pt x="550" y="352"/>
                  </a:cubicBezTo>
                  <a:cubicBezTo>
                    <a:pt x="550" y="336"/>
                    <a:pt x="566" y="314"/>
                    <a:pt x="558" y="291"/>
                  </a:cubicBezTo>
                  <a:cubicBezTo>
                    <a:pt x="558" y="283"/>
                    <a:pt x="543" y="275"/>
                    <a:pt x="527" y="268"/>
                  </a:cubicBezTo>
                  <a:cubicBezTo>
                    <a:pt x="504" y="260"/>
                    <a:pt x="466" y="268"/>
                    <a:pt x="443" y="245"/>
                  </a:cubicBezTo>
                  <a:cubicBezTo>
                    <a:pt x="428" y="237"/>
                    <a:pt x="428" y="222"/>
                    <a:pt x="421" y="199"/>
                  </a:cubicBezTo>
                  <a:lnTo>
                    <a:pt x="421" y="184"/>
                  </a:lnTo>
                  <a:cubicBezTo>
                    <a:pt x="451" y="184"/>
                    <a:pt x="482" y="222"/>
                    <a:pt x="512" y="214"/>
                  </a:cubicBezTo>
                  <a:cubicBezTo>
                    <a:pt x="527" y="206"/>
                    <a:pt x="512" y="176"/>
                    <a:pt x="512" y="153"/>
                  </a:cubicBezTo>
                  <a:lnTo>
                    <a:pt x="512" y="153"/>
                  </a:lnTo>
                  <a:cubicBezTo>
                    <a:pt x="504" y="138"/>
                    <a:pt x="497" y="130"/>
                    <a:pt x="482" y="115"/>
                  </a:cubicBezTo>
                  <a:cubicBezTo>
                    <a:pt x="482" y="115"/>
                    <a:pt x="428" y="107"/>
                    <a:pt x="421" y="107"/>
                  </a:cubicBezTo>
                  <a:lnTo>
                    <a:pt x="382" y="77"/>
                  </a:lnTo>
                  <a:cubicBezTo>
                    <a:pt x="367" y="69"/>
                    <a:pt x="352" y="69"/>
                    <a:pt x="337" y="69"/>
                  </a:cubicBezTo>
                  <a:cubicBezTo>
                    <a:pt x="329" y="69"/>
                    <a:pt x="337" y="84"/>
                    <a:pt x="337" y="92"/>
                  </a:cubicBezTo>
                  <a:cubicBezTo>
                    <a:pt x="321" y="92"/>
                    <a:pt x="314" y="92"/>
                    <a:pt x="306" y="84"/>
                  </a:cubicBezTo>
                  <a:cubicBezTo>
                    <a:pt x="291" y="61"/>
                    <a:pt x="291" y="23"/>
                    <a:pt x="268" y="16"/>
                  </a:cubicBezTo>
                  <a:cubicBezTo>
                    <a:pt x="229" y="0"/>
                    <a:pt x="191" y="23"/>
                    <a:pt x="153" y="31"/>
                  </a:cubicBezTo>
                  <a:cubicBezTo>
                    <a:pt x="153" y="31"/>
                    <a:pt x="138" y="100"/>
                    <a:pt x="138" y="107"/>
                  </a:cubicBezTo>
                  <a:lnTo>
                    <a:pt x="168" y="153"/>
                  </a:lnTo>
                  <a:cubicBezTo>
                    <a:pt x="153" y="161"/>
                    <a:pt x="138" y="153"/>
                    <a:pt x="138" y="168"/>
                  </a:cubicBezTo>
                  <a:cubicBezTo>
                    <a:pt x="123" y="191"/>
                    <a:pt x="138" y="229"/>
                    <a:pt x="123" y="252"/>
                  </a:cubicBezTo>
                  <a:cubicBezTo>
                    <a:pt x="115" y="268"/>
                    <a:pt x="100" y="237"/>
                    <a:pt x="85" y="245"/>
                  </a:cubicBezTo>
                  <a:cubicBezTo>
                    <a:pt x="62" y="252"/>
                    <a:pt x="46" y="283"/>
                    <a:pt x="23" y="298"/>
                  </a:cubicBezTo>
                  <a:lnTo>
                    <a:pt x="23" y="298"/>
                  </a:lnTo>
                  <a:cubicBezTo>
                    <a:pt x="23" y="314"/>
                    <a:pt x="31" y="329"/>
                    <a:pt x="23" y="344"/>
                  </a:cubicBezTo>
                  <a:cubicBezTo>
                    <a:pt x="23" y="352"/>
                    <a:pt x="8" y="359"/>
                    <a:pt x="0" y="367"/>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406" name="Freeform 58"/>
            <p:cNvSpPr>
              <a:spLocks noChangeArrowheads="1"/>
            </p:cNvSpPr>
            <p:nvPr/>
          </p:nvSpPr>
          <p:spPr bwMode="auto">
            <a:xfrm>
              <a:off x="6955972" y="6716713"/>
              <a:ext cx="277795" cy="233362"/>
            </a:xfrm>
            <a:custGeom>
              <a:avLst/>
              <a:gdLst>
                <a:gd name="T0" fmla="*/ 91 w 772"/>
                <a:gd name="T1" fmla="*/ 99 h 650"/>
                <a:gd name="T2" fmla="*/ 91 w 772"/>
                <a:gd name="T3" fmla="*/ 99 h 650"/>
                <a:gd name="T4" fmla="*/ 91 w 772"/>
                <a:gd name="T5" fmla="*/ 160 h 650"/>
                <a:gd name="T6" fmla="*/ 0 w 772"/>
                <a:gd name="T7" fmla="*/ 130 h 650"/>
                <a:gd name="T8" fmla="*/ 0 w 772"/>
                <a:gd name="T9" fmla="*/ 145 h 650"/>
                <a:gd name="T10" fmla="*/ 22 w 772"/>
                <a:gd name="T11" fmla="*/ 191 h 650"/>
                <a:gd name="T12" fmla="*/ 106 w 772"/>
                <a:gd name="T13" fmla="*/ 214 h 650"/>
                <a:gd name="T14" fmla="*/ 137 w 772"/>
                <a:gd name="T15" fmla="*/ 237 h 650"/>
                <a:gd name="T16" fmla="*/ 129 w 772"/>
                <a:gd name="T17" fmla="*/ 298 h 650"/>
                <a:gd name="T18" fmla="*/ 122 w 772"/>
                <a:gd name="T19" fmla="*/ 366 h 650"/>
                <a:gd name="T20" fmla="*/ 122 w 772"/>
                <a:gd name="T21" fmla="*/ 420 h 650"/>
                <a:gd name="T22" fmla="*/ 168 w 772"/>
                <a:gd name="T23" fmla="*/ 427 h 650"/>
                <a:gd name="T24" fmla="*/ 221 w 772"/>
                <a:gd name="T25" fmla="*/ 435 h 650"/>
                <a:gd name="T26" fmla="*/ 160 w 772"/>
                <a:gd name="T27" fmla="*/ 496 h 650"/>
                <a:gd name="T28" fmla="*/ 160 w 772"/>
                <a:gd name="T29" fmla="*/ 496 h 650"/>
                <a:gd name="T30" fmla="*/ 191 w 772"/>
                <a:gd name="T31" fmla="*/ 519 h 650"/>
                <a:gd name="T32" fmla="*/ 229 w 772"/>
                <a:gd name="T33" fmla="*/ 519 h 650"/>
                <a:gd name="T34" fmla="*/ 236 w 772"/>
                <a:gd name="T35" fmla="*/ 580 h 650"/>
                <a:gd name="T36" fmla="*/ 336 w 772"/>
                <a:gd name="T37" fmla="*/ 626 h 650"/>
                <a:gd name="T38" fmla="*/ 336 w 772"/>
                <a:gd name="T39" fmla="*/ 626 h 650"/>
                <a:gd name="T40" fmla="*/ 351 w 772"/>
                <a:gd name="T41" fmla="*/ 649 h 650"/>
                <a:gd name="T42" fmla="*/ 389 w 772"/>
                <a:gd name="T43" fmla="*/ 603 h 650"/>
                <a:gd name="T44" fmla="*/ 420 w 772"/>
                <a:gd name="T45" fmla="*/ 565 h 650"/>
                <a:gd name="T46" fmla="*/ 458 w 772"/>
                <a:gd name="T47" fmla="*/ 588 h 650"/>
                <a:gd name="T48" fmla="*/ 534 w 772"/>
                <a:gd name="T49" fmla="*/ 573 h 650"/>
                <a:gd name="T50" fmla="*/ 603 w 772"/>
                <a:gd name="T51" fmla="*/ 588 h 650"/>
                <a:gd name="T52" fmla="*/ 687 w 772"/>
                <a:gd name="T53" fmla="*/ 557 h 650"/>
                <a:gd name="T54" fmla="*/ 733 w 772"/>
                <a:gd name="T55" fmla="*/ 535 h 650"/>
                <a:gd name="T56" fmla="*/ 733 w 772"/>
                <a:gd name="T57" fmla="*/ 535 h 650"/>
                <a:gd name="T58" fmla="*/ 771 w 772"/>
                <a:gd name="T59" fmla="*/ 466 h 650"/>
                <a:gd name="T60" fmla="*/ 733 w 772"/>
                <a:gd name="T61" fmla="*/ 450 h 650"/>
                <a:gd name="T62" fmla="*/ 740 w 772"/>
                <a:gd name="T63" fmla="*/ 336 h 650"/>
                <a:gd name="T64" fmla="*/ 679 w 772"/>
                <a:gd name="T65" fmla="*/ 237 h 650"/>
                <a:gd name="T66" fmla="*/ 733 w 772"/>
                <a:gd name="T67" fmla="*/ 206 h 650"/>
                <a:gd name="T68" fmla="*/ 725 w 772"/>
                <a:gd name="T69" fmla="*/ 107 h 650"/>
                <a:gd name="T70" fmla="*/ 748 w 772"/>
                <a:gd name="T71" fmla="*/ 68 h 650"/>
                <a:gd name="T72" fmla="*/ 702 w 772"/>
                <a:gd name="T73" fmla="*/ 15 h 650"/>
                <a:gd name="T74" fmla="*/ 603 w 772"/>
                <a:gd name="T75" fmla="*/ 7 h 650"/>
                <a:gd name="T76" fmla="*/ 557 w 772"/>
                <a:gd name="T77" fmla="*/ 53 h 650"/>
                <a:gd name="T78" fmla="*/ 527 w 772"/>
                <a:gd name="T79" fmla="*/ 99 h 650"/>
                <a:gd name="T80" fmla="*/ 443 w 772"/>
                <a:gd name="T81" fmla="*/ 91 h 650"/>
                <a:gd name="T82" fmla="*/ 366 w 772"/>
                <a:gd name="T83" fmla="*/ 114 h 650"/>
                <a:gd name="T84" fmla="*/ 328 w 772"/>
                <a:gd name="T85" fmla="*/ 99 h 650"/>
                <a:gd name="T86" fmla="*/ 305 w 772"/>
                <a:gd name="T87" fmla="*/ 114 h 650"/>
                <a:gd name="T88" fmla="*/ 221 w 772"/>
                <a:gd name="T89" fmla="*/ 107 h 650"/>
                <a:gd name="T90" fmla="*/ 129 w 772"/>
                <a:gd name="T91" fmla="*/ 76 h 650"/>
                <a:gd name="T92" fmla="*/ 91 w 772"/>
                <a:gd name="T93" fmla="*/ 99 h 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72" h="650">
                  <a:moveTo>
                    <a:pt x="91" y="99"/>
                  </a:moveTo>
                  <a:lnTo>
                    <a:pt x="91" y="99"/>
                  </a:lnTo>
                  <a:cubicBezTo>
                    <a:pt x="91" y="122"/>
                    <a:pt x="106" y="152"/>
                    <a:pt x="91" y="160"/>
                  </a:cubicBezTo>
                  <a:cubicBezTo>
                    <a:pt x="61" y="168"/>
                    <a:pt x="30" y="130"/>
                    <a:pt x="0" y="130"/>
                  </a:cubicBezTo>
                  <a:lnTo>
                    <a:pt x="0" y="145"/>
                  </a:lnTo>
                  <a:cubicBezTo>
                    <a:pt x="7" y="168"/>
                    <a:pt x="7" y="183"/>
                    <a:pt x="22" y="191"/>
                  </a:cubicBezTo>
                  <a:cubicBezTo>
                    <a:pt x="45" y="214"/>
                    <a:pt x="83" y="206"/>
                    <a:pt x="106" y="214"/>
                  </a:cubicBezTo>
                  <a:cubicBezTo>
                    <a:pt x="122" y="221"/>
                    <a:pt x="137" y="229"/>
                    <a:pt x="137" y="237"/>
                  </a:cubicBezTo>
                  <a:cubicBezTo>
                    <a:pt x="145" y="260"/>
                    <a:pt x="129" y="282"/>
                    <a:pt x="129" y="298"/>
                  </a:cubicBezTo>
                  <a:cubicBezTo>
                    <a:pt x="129" y="321"/>
                    <a:pt x="122" y="343"/>
                    <a:pt x="122" y="366"/>
                  </a:cubicBezTo>
                  <a:cubicBezTo>
                    <a:pt x="114" y="389"/>
                    <a:pt x="106" y="404"/>
                    <a:pt x="122" y="420"/>
                  </a:cubicBezTo>
                  <a:cubicBezTo>
                    <a:pt x="129" y="427"/>
                    <a:pt x="152" y="427"/>
                    <a:pt x="168" y="427"/>
                  </a:cubicBezTo>
                  <a:cubicBezTo>
                    <a:pt x="183" y="427"/>
                    <a:pt x="221" y="420"/>
                    <a:pt x="221" y="435"/>
                  </a:cubicBezTo>
                  <a:cubicBezTo>
                    <a:pt x="221" y="466"/>
                    <a:pt x="183" y="473"/>
                    <a:pt x="160" y="496"/>
                  </a:cubicBezTo>
                  <a:lnTo>
                    <a:pt x="160" y="496"/>
                  </a:lnTo>
                  <a:cubicBezTo>
                    <a:pt x="168" y="504"/>
                    <a:pt x="183" y="512"/>
                    <a:pt x="191" y="519"/>
                  </a:cubicBezTo>
                  <a:cubicBezTo>
                    <a:pt x="206" y="519"/>
                    <a:pt x="221" y="512"/>
                    <a:pt x="229" y="519"/>
                  </a:cubicBezTo>
                  <a:cubicBezTo>
                    <a:pt x="236" y="535"/>
                    <a:pt x="221" y="565"/>
                    <a:pt x="236" y="580"/>
                  </a:cubicBezTo>
                  <a:cubicBezTo>
                    <a:pt x="267" y="611"/>
                    <a:pt x="305" y="611"/>
                    <a:pt x="336" y="626"/>
                  </a:cubicBezTo>
                  <a:lnTo>
                    <a:pt x="336" y="626"/>
                  </a:lnTo>
                  <a:cubicBezTo>
                    <a:pt x="343" y="634"/>
                    <a:pt x="343" y="649"/>
                    <a:pt x="351" y="649"/>
                  </a:cubicBezTo>
                  <a:cubicBezTo>
                    <a:pt x="374" y="634"/>
                    <a:pt x="374" y="618"/>
                    <a:pt x="389" y="603"/>
                  </a:cubicBezTo>
                  <a:cubicBezTo>
                    <a:pt x="397" y="588"/>
                    <a:pt x="404" y="573"/>
                    <a:pt x="420" y="565"/>
                  </a:cubicBezTo>
                  <a:cubicBezTo>
                    <a:pt x="435" y="565"/>
                    <a:pt x="443" y="588"/>
                    <a:pt x="458" y="588"/>
                  </a:cubicBezTo>
                  <a:cubicBezTo>
                    <a:pt x="481" y="588"/>
                    <a:pt x="511" y="573"/>
                    <a:pt x="534" y="573"/>
                  </a:cubicBezTo>
                  <a:cubicBezTo>
                    <a:pt x="557" y="573"/>
                    <a:pt x="580" y="588"/>
                    <a:pt x="603" y="588"/>
                  </a:cubicBezTo>
                  <a:cubicBezTo>
                    <a:pt x="633" y="580"/>
                    <a:pt x="656" y="565"/>
                    <a:pt x="687" y="557"/>
                  </a:cubicBezTo>
                  <a:cubicBezTo>
                    <a:pt x="702" y="550"/>
                    <a:pt x="717" y="542"/>
                    <a:pt x="733" y="535"/>
                  </a:cubicBezTo>
                  <a:lnTo>
                    <a:pt x="733" y="535"/>
                  </a:lnTo>
                  <a:cubicBezTo>
                    <a:pt x="748" y="512"/>
                    <a:pt x="771" y="489"/>
                    <a:pt x="771" y="466"/>
                  </a:cubicBezTo>
                  <a:cubicBezTo>
                    <a:pt x="771" y="458"/>
                    <a:pt x="740" y="458"/>
                    <a:pt x="733" y="450"/>
                  </a:cubicBezTo>
                  <a:cubicBezTo>
                    <a:pt x="725" y="412"/>
                    <a:pt x="756" y="374"/>
                    <a:pt x="740" y="336"/>
                  </a:cubicBezTo>
                  <a:cubicBezTo>
                    <a:pt x="733" y="298"/>
                    <a:pt x="679" y="275"/>
                    <a:pt x="679" y="237"/>
                  </a:cubicBezTo>
                  <a:cubicBezTo>
                    <a:pt x="679" y="214"/>
                    <a:pt x="725" y="229"/>
                    <a:pt x="733" y="206"/>
                  </a:cubicBezTo>
                  <a:cubicBezTo>
                    <a:pt x="748" y="175"/>
                    <a:pt x="725" y="137"/>
                    <a:pt x="725" y="107"/>
                  </a:cubicBezTo>
                  <a:cubicBezTo>
                    <a:pt x="733" y="91"/>
                    <a:pt x="756" y="84"/>
                    <a:pt x="748" y="68"/>
                  </a:cubicBezTo>
                  <a:cubicBezTo>
                    <a:pt x="740" y="46"/>
                    <a:pt x="725" y="23"/>
                    <a:pt x="702" y="15"/>
                  </a:cubicBezTo>
                  <a:cubicBezTo>
                    <a:pt x="672" y="7"/>
                    <a:pt x="633" y="0"/>
                    <a:pt x="603" y="7"/>
                  </a:cubicBezTo>
                  <a:cubicBezTo>
                    <a:pt x="580" y="15"/>
                    <a:pt x="572" y="38"/>
                    <a:pt x="557" y="53"/>
                  </a:cubicBezTo>
                  <a:cubicBezTo>
                    <a:pt x="550" y="68"/>
                    <a:pt x="542" y="91"/>
                    <a:pt x="527" y="99"/>
                  </a:cubicBezTo>
                  <a:cubicBezTo>
                    <a:pt x="504" y="107"/>
                    <a:pt x="465" y="91"/>
                    <a:pt x="443" y="91"/>
                  </a:cubicBezTo>
                  <a:cubicBezTo>
                    <a:pt x="412" y="99"/>
                    <a:pt x="389" y="114"/>
                    <a:pt x="366" y="114"/>
                  </a:cubicBezTo>
                  <a:cubicBezTo>
                    <a:pt x="351" y="114"/>
                    <a:pt x="343" y="99"/>
                    <a:pt x="328" y="99"/>
                  </a:cubicBezTo>
                  <a:cubicBezTo>
                    <a:pt x="320" y="99"/>
                    <a:pt x="313" y="114"/>
                    <a:pt x="305" y="114"/>
                  </a:cubicBezTo>
                  <a:cubicBezTo>
                    <a:pt x="275" y="122"/>
                    <a:pt x="252" y="114"/>
                    <a:pt x="221" y="107"/>
                  </a:cubicBezTo>
                  <a:cubicBezTo>
                    <a:pt x="191" y="99"/>
                    <a:pt x="160" y="76"/>
                    <a:pt x="129" y="76"/>
                  </a:cubicBezTo>
                  <a:cubicBezTo>
                    <a:pt x="114" y="76"/>
                    <a:pt x="106" y="91"/>
                    <a:pt x="91" y="99"/>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407" name="Freeform 59"/>
            <p:cNvSpPr>
              <a:spLocks noChangeArrowheads="1"/>
            </p:cNvSpPr>
            <p:nvPr/>
          </p:nvSpPr>
          <p:spPr bwMode="auto">
            <a:xfrm>
              <a:off x="6224183" y="6443663"/>
              <a:ext cx="592098" cy="696912"/>
            </a:xfrm>
            <a:custGeom>
              <a:avLst/>
              <a:gdLst>
                <a:gd name="T0" fmla="*/ 343 w 1643"/>
                <a:gd name="T1" fmla="*/ 146 h 1934"/>
                <a:gd name="T2" fmla="*/ 252 w 1643"/>
                <a:gd name="T3" fmla="*/ 581 h 1934"/>
                <a:gd name="T4" fmla="*/ 38 w 1643"/>
                <a:gd name="T5" fmla="*/ 909 h 1934"/>
                <a:gd name="T6" fmla="*/ 122 w 1643"/>
                <a:gd name="T7" fmla="*/ 917 h 1934"/>
                <a:gd name="T8" fmla="*/ 160 w 1643"/>
                <a:gd name="T9" fmla="*/ 1032 h 1934"/>
                <a:gd name="T10" fmla="*/ 137 w 1643"/>
                <a:gd name="T11" fmla="*/ 1123 h 1934"/>
                <a:gd name="T12" fmla="*/ 30 w 1643"/>
                <a:gd name="T13" fmla="*/ 1169 h 1934"/>
                <a:gd name="T14" fmla="*/ 30 w 1643"/>
                <a:gd name="T15" fmla="*/ 1177 h 1934"/>
                <a:gd name="T16" fmla="*/ 382 w 1643"/>
                <a:gd name="T17" fmla="*/ 1284 h 1934"/>
                <a:gd name="T18" fmla="*/ 237 w 1643"/>
                <a:gd name="T19" fmla="*/ 1398 h 1934"/>
                <a:gd name="T20" fmla="*/ 198 w 1643"/>
                <a:gd name="T21" fmla="*/ 1574 h 1934"/>
                <a:gd name="T22" fmla="*/ 91 w 1643"/>
                <a:gd name="T23" fmla="*/ 1658 h 1934"/>
                <a:gd name="T24" fmla="*/ 91 w 1643"/>
                <a:gd name="T25" fmla="*/ 1734 h 1934"/>
                <a:gd name="T26" fmla="*/ 168 w 1643"/>
                <a:gd name="T27" fmla="*/ 1849 h 1934"/>
                <a:gd name="T28" fmla="*/ 183 w 1643"/>
                <a:gd name="T29" fmla="*/ 1750 h 1934"/>
                <a:gd name="T30" fmla="*/ 321 w 1643"/>
                <a:gd name="T31" fmla="*/ 1834 h 1934"/>
                <a:gd name="T32" fmla="*/ 313 w 1643"/>
                <a:gd name="T33" fmla="*/ 1887 h 1934"/>
                <a:gd name="T34" fmla="*/ 427 w 1643"/>
                <a:gd name="T35" fmla="*/ 1933 h 1934"/>
                <a:gd name="T36" fmla="*/ 481 w 1643"/>
                <a:gd name="T37" fmla="*/ 1826 h 1934"/>
                <a:gd name="T38" fmla="*/ 573 w 1643"/>
                <a:gd name="T39" fmla="*/ 1849 h 1934"/>
                <a:gd name="T40" fmla="*/ 603 w 1643"/>
                <a:gd name="T41" fmla="*/ 1750 h 1934"/>
                <a:gd name="T42" fmla="*/ 618 w 1643"/>
                <a:gd name="T43" fmla="*/ 1650 h 1934"/>
                <a:gd name="T44" fmla="*/ 733 w 1643"/>
                <a:gd name="T45" fmla="*/ 1673 h 1934"/>
                <a:gd name="T46" fmla="*/ 779 w 1643"/>
                <a:gd name="T47" fmla="*/ 1620 h 1934"/>
                <a:gd name="T48" fmla="*/ 901 w 1643"/>
                <a:gd name="T49" fmla="*/ 1582 h 1934"/>
                <a:gd name="T50" fmla="*/ 878 w 1643"/>
                <a:gd name="T51" fmla="*/ 1475 h 1934"/>
                <a:gd name="T52" fmla="*/ 840 w 1643"/>
                <a:gd name="T53" fmla="*/ 1330 h 1934"/>
                <a:gd name="T54" fmla="*/ 855 w 1643"/>
                <a:gd name="T55" fmla="*/ 1223 h 1934"/>
                <a:gd name="T56" fmla="*/ 962 w 1643"/>
                <a:gd name="T57" fmla="*/ 1184 h 1934"/>
                <a:gd name="T58" fmla="*/ 1023 w 1643"/>
                <a:gd name="T59" fmla="*/ 1307 h 1934"/>
                <a:gd name="T60" fmla="*/ 1115 w 1643"/>
                <a:gd name="T61" fmla="*/ 1429 h 1934"/>
                <a:gd name="T62" fmla="*/ 1130 w 1643"/>
                <a:gd name="T63" fmla="*/ 1475 h 1934"/>
                <a:gd name="T64" fmla="*/ 1229 w 1643"/>
                <a:gd name="T65" fmla="*/ 1490 h 1934"/>
                <a:gd name="T66" fmla="*/ 1283 w 1643"/>
                <a:gd name="T67" fmla="*/ 1612 h 1934"/>
                <a:gd name="T68" fmla="*/ 1283 w 1643"/>
                <a:gd name="T69" fmla="*/ 1521 h 1934"/>
                <a:gd name="T70" fmla="*/ 1413 w 1643"/>
                <a:gd name="T71" fmla="*/ 1536 h 1934"/>
                <a:gd name="T72" fmla="*/ 1443 w 1643"/>
                <a:gd name="T73" fmla="*/ 1498 h 1934"/>
                <a:gd name="T74" fmla="*/ 1474 w 1643"/>
                <a:gd name="T75" fmla="*/ 1452 h 1934"/>
                <a:gd name="T76" fmla="*/ 1504 w 1643"/>
                <a:gd name="T77" fmla="*/ 1261 h 1934"/>
                <a:gd name="T78" fmla="*/ 1512 w 1643"/>
                <a:gd name="T79" fmla="*/ 1131 h 1934"/>
                <a:gd name="T80" fmla="*/ 1611 w 1643"/>
                <a:gd name="T81" fmla="*/ 1070 h 1934"/>
                <a:gd name="T82" fmla="*/ 1634 w 1643"/>
                <a:gd name="T83" fmla="*/ 1001 h 1934"/>
                <a:gd name="T84" fmla="*/ 1489 w 1643"/>
                <a:gd name="T85" fmla="*/ 795 h 1934"/>
                <a:gd name="T86" fmla="*/ 1398 w 1643"/>
                <a:gd name="T87" fmla="*/ 680 h 1934"/>
                <a:gd name="T88" fmla="*/ 1275 w 1643"/>
                <a:gd name="T89" fmla="*/ 665 h 1934"/>
                <a:gd name="T90" fmla="*/ 1153 w 1643"/>
                <a:gd name="T91" fmla="*/ 482 h 1934"/>
                <a:gd name="T92" fmla="*/ 977 w 1643"/>
                <a:gd name="T93" fmla="*/ 436 h 1934"/>
                <a:gd name="T94" fmla="*/ 871 w 1643"/>
                <a:gd name="T95" fmla="*/ 275 h 1934"/>
                <a:gd name="T96" fmla="*/ 954 w 1643"/>
                <a:gd name="T97" fmla="*/ 123 h 1934"/>
                <a:gd name="T98" fmla="*/ 1008 w 1643"/>
                <a:gd name="T99" fmla="*/ 23 h 1934"/>
                <a:gd name="T100" fmla="*/ 909 w 1643"/>
                <a:gd name="T101" fmla="*/ 16 h 1934"/>
                <a:gd name="T102" fmla="*/ 718 w 1643"/>
                <a:gd name="T103" fmla="*/ 69 h 1934"/>
                <a:gd name="T104" fmla="*/ 580 w 1643"/>
                <a:gd name="T105" fmla="*/ 146 h 1934"/>
                <a:gd name="T106" fmla="*/ 458 w 1643"/>
                <a:gd name="T107" fmla="*/ 77 h 1934"/>
                <a:gd name="T108" fmla="*/ 343 w 1643"/>
                <a:gd name="T109" fmla="*/ 146 h 19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43" h="1934">
                  <a:moveTo>
                    <a:pt x="343" y="146"/>
                  </a:moveTo>
                  <a:lnTo>
                    <a:pt x="343" y="146"/>
                  </a:lnTo>
                  <a:cubicBezTo>
                    <a:pt x="374" y="245"/>
                    <a:pt x="420" y="360"/>
                    <a:pt x="305" y="405"/>
                  </a:cubicBezTo>
                  <a:cubicBezTo>
                    <a:pt x="267" y="421"/>
                    <a:pt x="221" y="566"/>
                    <a:pt x="252" y="581"/>
                  </a:cubicBezTo>
                  <a:cubicBezTo>
                    <a:pt x="382" y="650"/>
                    <a:pt x="168" y="795"/>
                    <a:pt x="84" y="803"/>
                  </a:cubicBezTo>
                  <a:cubicBezTo>
                    <a:pt x="0" y="803"/>
                    <a:pt x="38" y="856"/>
                    <a:pt x="38" y="909"/>
                  </a:cubicBezTo>
                  <a:lnTo>
                    <a:pt x="38" y="909"/>
                  </a:lnTo>
                  <a:cubicBezTo>
                    <a:pt x="68" y="909"/>
                    <a:pt x="91" y="902"/>
                    <a:pt x="122" y="917"/>
                  </a:cubicBezTo>
                  <a:cubicBezTo>
                    <a:pt x="137" y="925"/>
                    <a:pt x="137" y="955"/>
                    <a:pt x="145" y="971"/>
                  </a:cubicBezTo>
                  <a:cubicBezTo>
                    <a:pt x="153" y="994"/>
                    <a:pt x="153" y="1017"/>
                    <a:pt x="160" y="1032"/>
                  </a:cubicBezTo>
                  <a:cubicBezTo>
                    <a:pt x="160" y="1047"/>
                    <a:pt x="175" y="1062"/>
                    <a:pt x="168" y="1078"/>
                  </a:cubicBezTo>
                  <a:cubicBezTo>
                    <a:pt x="168" y="1100"/>
                    <a:pt x="145" y="1108"/>
                    <a:pt x="137" y="1123"/>
                  </a:cubicBezTo>
                  <a:cubicBezTo>
                    <a:pt x="122" y="1131"/>
                    <a:pt x="122" y="1146"/>
                    <a:pt x="107" y="1154"/>
                  </a:cubicBezTo>
                  <a:cubicBezTo>
                    <a:pt x="84" y="1161"/>
                    <a:pt x="53" y="1161"/>
                    <a:pt x="30" y="1169"/>
                  </a:cubicBezTo>
                  <a:lnTo>
                    <a:pt x="30" y="1169"/>
                  </a:lnTo>
                  <a:lnTo>
                    <a:pt x="30" y="1177"/>
                  </a:lnTo>
                  <a:cubicBezTo>
                    <a:pt x="38" y="1375"/>
                    <a:pt x="267" y="1284"/>
                    <a:pt x="382" y="1284"/>
                  </a:cubicBezTo>
                  <a:lnTo>
                    <a:pt x="382" y="1284"/>
                  </a:lnTo>
                  <a:cubicBezTo>
                    <a:pt x="343" y="1284"/>
                    <a:pt x="275" y="1360"/>
                    <a:pt x="237" y="1398"/>
                  </a:cubicBezTo>
                  <a:lnTo>
                    <a:pt x="237" y="1398"/>
                  </a:lnTo>
                  <a:cubicBezTo>
                    <a:pt x="244" y="1414"/>
                    <a:pt x="252" y="1436"/>
                    <a:pt x="252" y="1459"/>
                  </a:cubicBezTo>
                  <a:cubicBezTo>
                    <a:pt x="244" y="1498"/>
                    <a:pt x="229" y="1544"/>
                    <a:pt x="198" y="1574"/>
                  </a:cubicBezTo>
                  <a:cubicBezTo>
                    <a:pt x="191" y="1582"/>
                    <a:pt x="168" y="1566"/>
                    <a:pt x="153" y="1574"/>
                  </a:cubicBezTo>
                  <a:cubicBezTo>
                    <a:pt x="130" y="1597"/>
                    <a:pt x="99" y="1620"/>
                    <a:pt x="91" y="1658"/>
                  </a:cubicBezTo>
                  <a:cubicBezTo>
                    <a:pt x="91" y="1673"/>
                    <a:pt x="130" y="1681"/>
                    <a:pt x="122" y="1696"/>
                  </a:cubicBezTo>
                  <a:cubicBezTo>
                    <a:pt x="122" y="1711"/>
                    <a:pt x="99" y="1719"/>
                    <a:pt x="91" y="1734"/>
                  </a:cubicBezTo>
                  <a:cubicBezTo>
                    <a:pt x="84" y="1750"/>
                    <a:pt x="76" y="1773"/>
                    <a:pt x="84" y="1788"/>
                  </a:cubicBezTo>
                  <a:cubicBezTo>
                    <a:pt x="107" y="1819"/>
                    <a:pt x="137" y="1834"/>
                    <a:pt x="168" y="1849"/>
                  </a:cubicBezTo>
                  <a:cubicBezTo>
                    <a:pt x="183" y="1857"/>
                    <a:pt x="214" y="1864"/>
                    <a:pt x="214" y="1849"/>
                  </a:cubicBezTo>
                  <a:cubicBezTo>
                    <a:pt x="214" y="1819"/>
                    <a:pt x="153" y="1773"/>
                    <a:pt x="183" y="1750"/>
                  </a:cubicBezTo>
                  <a:cubicBezTo>
                    <a:pt x="214" y="1734"/>
                    <a:pt x="229" y="1803"/>
                    <a:pt x="260" y="1819"/>
                  </a:cubicBezTo>
                  <a:cubicBezTo>
                    <a:pt x="275" y="1826"/>
                    <a:pt x="305" y="1819"/>
                    <a:pt x="321" y="1834"/>
                  </a:cubicBezTo>
                  <a:cubicBezTo>
                    <a:pt x="336" y="1849"/>
                    <a:pt x="321" y="1872"/>
                    <a:pt x="313" y="1887"/>
                  </a:cubicBezTo>
                  <a:lnTo>
                    <a:pt x="313" y="1887"/>
                  </a:lnTo>
                  <a:cubicBezTo>
                    <a:pt x="427" y="1933"/>
                    <a:pt x="427" y="1933"/>
                    <a:pt x="427" y="1933"/>
                  </a:cubicBezTo>
                  <a:lnTo>
                    <a:pt x="427" y="1933"/>
                  </a:lnTo>
                  <a:cubicBezTo>
                    <a:pt x="427" y="1918"/>
                    <a:pt x="420" y="1895"/>
                    <a:pt x="427" y="1872"/>
                  </a:cubicBezTo>
                  <a:cubicBezTo>
                    <a:pt x="443" y="1857"/>
                    <a:pt x="458" y="1834"/>
                    <a:pt x="481" y="1826"/>
                  </a:cubicBezTo>
                  <a:cubicBezTo>
                    <a:pt x="496" y="1826"/>
                    <a:pt x="496" y="1864"/>
                    <a:pt x="512" y="1872"/>
                  </a:cubicBezTo>
                  <a:cubicBezTo>
                    <a:pt x="535" y="1872"/>
                    <a:pt x="550" y="1857"/>
                    <a:pt x="573" y="1849"/>
                  </a:cubicBezTo>
                  <a:lnTo>
                    <a:pt x="573" y="1849"/>
                  </a:lnTo>
                  <a:cubicBezTo>
                    <a:pt x="580" y="1819"/>
                    <a:pt x="603" y="1788"/>
                    <a:pt x="603" y="1750"/>
                  </a:cubicBezTo>
                  <a:cubicBezTo>
                    <a:pt x="611" y="1734"/>
                    <a:pt x="596" y="1711"/>
                    <a:pt x="596" y="1696"/>
                  </a:cubicBezTo>
                  <a:lnTo>
                    <a:pt x="618" y="1650"/>
                  </a:lnTo>
                  <a:lnTo>
                    <a:pt x="702" y="1620"/>
                  </a:lnTo>
                  <a:cubicBezTo>
                    <a:pt x="710" y="1635"/>
                    <a:pt x="718" y="1650"/>
                    <a:pt x="733" y="1673"/>
                  </a:cubicBezTo>
                  <a:lnTo>
                    <a:pt x="733" y="1673"/>
                  </a:lnTo>
                  <a:cubicBezTo>
                    <a:pt x="748" y="1650"/>
                    <a:pt x="756" y="1620"/>
                    <a:pt x="779" y="1620"/>
                  </a:cubicBezTo>
                  <a:cubicBezTo>
                    <a:pt x="802" y="1612"/>
                    <a:pt x="810" y="1658"/>
                    <a:pt x="825" y="1658"/>
                  </a:cubicBezTo>
                  <a:cubicBezTo>
                    <a:pt x="863" y="1643"/>
                    <a:pt x="878" y="1605"/>
                    <a:pt x="901" y="1582"/>
                  </a:cubicBezTo>
                  <a:lnTo>
                    <a:pt x="901" y="1582"/>
                  </a:lnTo>
                  <a:cubicBezTo>
                    <a:pt x="893" y="1544"/>
                    <a:pt x="878" y="1513"/>
                    <a:pt x="878" y="1475"/>
                  </a:cubicBezTo>
                  <a:cubicBezTo>
                    <a:pt x="878" y="1444"/>
                    <a:pt x="909" y="1421"/>
                    <a:pt x="909" y="1398"/>
                  </a:cubicBezTo>
                  <a:cubicBezTo>
                    <a:pt x="901" y="1368"/>
                    <a:pt x="855" y="1360"/>
                    <a:pt x="840" y="1330"/>
                  </a:cubicBezTo>
                  <a:cubicBezTo>
                    <a:pt x="832" y="1314"/>
                    <a:pt x="840" y="1284"/>
                    <a:pt x="840" y="1261"/>
                  </a:cubicBezTo>
                  <a:cubicBezTo>
                    <a:pt x="848" y="1253"/>
                    <a:pt x="840" y="1230"/>
                    <a:pt x="855" y="1223"/>
                  </a:cubicBezTo>
                  <a:cubicBezTo>
                    <a:pt x="871" y="1207"/>
                    <a:pt x="901" y="1223"/>
                    <a:pt x="916" y="1215"/>
                  </a:cubicBezTo>
                  <a:cubicBezTo>
                    <a:pt x="932" y="1207"/>
                    <a:pt x="939" y="1184"/>
                    <a:pt x="962" y="1184"/>
                  </a:cubicBezTo>
                  <a:cubicBezTo>
                    <a:pt x="977" y="1184"/>
                    <a:pt x="993" y="1200"/>
                    <a:pt x="1008" y="1215"/>
                  </a:cubicBezTo>
                  <a:lnTo>
                    <a:pt x="1023" y="1307"/>
                  </a:lnTo>
                  <a:cubicBezTo>
                    <a:pt x="1023" y="1314"/>
                    <a:pt x="1077" y="1414"/>
                    <a:pt x="1077" y="1414"/>
                  </a:cubicBezTo>
                  <a:cubicBezTo>
                    <a:pt x="1092" y="1414"/>
                    <a:pt x="1107" y="1414"/>
                    <a:pt x="1115" y="1429"/>
                  </a:cubicBezTo>
                  <a:cubicBezTo>
                    <a:pt x="1123" y="1436"/>
                    <a:pt x="1123" y="1459"/>
                    <a:pt x="1130" y="1475"/>
                  </a:cubicBezTo>
                  <a:lnTo>
                    <a:pt x="1130" y="1475"/>
                  </a:lnTo>
                  <a:cubicBezTo>
                    <a:pt x="1153" y="1490"/>
                    <a:pt x="1176" y="1505"/>
                    <a:pt x="1199" y="1505"/>
                  </a:cubicBezTo>
                  <a:cubicBezTo>
                    <a:pt x="1214" y="1513"/>
                    <a:pt x="1222" y="1475"/>
                    <a:pt x="1229" y="1490"/>
                  </a:cubicBezTo>
                  <a:cubicBezTo>
                    <a:pt x="1245" y="1513"/>
                    <a:pt x="1237" y="1559"/>
                    <a:pt x="1252" y="1589"/>
                  </a:cubicBezTo>
                  <a:cubicBezTo>
                    <a:pt x="1260" y="1605"/>
                    <a:pt x="1275" y="1605"/>
                    <a:pt x="1283" y="1612"/>
                  </a:cubicBezTo>
                  <a:lnTo>
                    <a:pt x="1283" y="1612"/>
                  </a:lnTo>
                  <a:cubicBezTo>
                    <a:pt x="1283" y="1582"/>
                    <a:pt x="1268" y="1544"/>
                    <a:pt x="1283" y="1521"/>
                  </a:cubicBezTo>
                  <a:cubicBezTo>
                    <a:pt x="1298" y="1490"/>
                    <a:pt x="1329" y="1467"/>
                    <a:pt x="1359" y="1475"/>
                  </a:cubicBezTo>
                  <a:cubicBezTo>
                    <a:pt x="1390" y="1475"/>
                    <a:pt x="1390" y="1521"/>
                    <a:pt x="1413" y="1536"/>
                  </a:cubicBezTo>
                  <a:cubicBezTo>
                    <a:pt x="1428" y="1551"/>
                    <a:pt x="1443" y="1566"/>
                    <a:pt x="1451" y="1559"/>
                  </a:cubicBezTo>
                  <a:cubicBezTo>
                    <a:pt x="1466" y="1544"/>
                    <a:pt x="1436" y="1513"/>
                    <a:pt x="1443" y="1498"/>
                  </a:cubicBezTo>
                  <a:cubicBezTo>
                    <a:pt x="1443" y="1482"/>
                    <a:pt x="1466" y="1467"/>
                    <a:pt x="1474" y="1452"/>
                  </a:cubicBezTo>
                  <a:lnTo>
                    <a:pt x="1474" y="1452"/>
                  </a:lnTo>
                  <a:cubicBezTo>
                    <a:pt x="1459" y="1414"/>
                    <a:pt x="1428" y="1375"/>
                    <a:pt x="1436" y="1330"/>
                  </a:cubicBezTo>
                  <a:cubicBezTo>
                    <a:pt x="1436" y="1299"/>
                    <a:pt x="1489" y="1292"/>
                    <a:pt x="1504" y="1261"/>
                  </a:cubicBezTo>
                  <a:cubicBezTo>
                    <a:pt x="1512" y="1238"/>
                    <a:pt x="1497" y="1200"/>
                    <a:pt x="1504" y="1177"/>
                  </a:cubicBezTo>
                  <a:cubicBezTo>
                    <a:pt x="1504" y="1161"/>
                    <a:pt x="1504" y="1139"/>
                    <a:pt x="1512" y="1131"/>
                  </a:cubicBezTo>
                  <a:cubicBezTo>
                    <a:pt x="1543" y="1108"/>
                    <a:pt x="1581" y="1093"/>
                    <a:pt x="1611" y="1070"/>
                  </a:cubicBezTo>
                  <a:lnTo>
                    <a:pt x="1611" y="1070"/>
                  </a:lnTo>
                  <a:cubicBezTo>
                    <a:pt x="1619" y="1062"/>
                    <a:pt x="1634" y="1055"/>
                    <a:pt x="1634" y="1047"/>
                  </a:cubicBezTo>
                  <a:cubicBezTo>
                    <a:pt x="1642" y="1032"/>
                    <a:pt x="1634" y="1017"/>
                    <a:pt x="1634" y="1001"/>
                  </a:cubicBezTo>
                  <a:lnTo>
                    <a:pt x="1634" y="1001"/>
                  </a:lnTo>
                  <a:cubicBezTo>
                    <a:pt x="1581" y="932"/>
                    <a:pt x="1543" y="856"/>
                    <a:pt x="1489" y="795"/>
                  </a:cubicBezTo>
                  <a:cubicBezTo>
                    <a:pt x="1474" y="772"/>
                    <a:pt x="1436" y="787"/>
                    <a:pt x="1421" y="772"/>
                  </a:cubicBezTo>
                  <a:cubicBezTo>
                    <a:pt x="1405" y="749"/>
                    <a:pt x="1413" y="711"/>
                    <a:pt x="1398" y="680"/>
                  </a:cubicBezTo>
                  <a:cubicBezTo>
                    <a:pt x="1390" y="673"/>
                    <a:pt x="1367" y="665"/>
                    <a:pt x="1352" y="665"/>
                  </a:cubicBezTo>
                  <a:cubicBezTo>
                    <a:pt x="1329" y="657"/>
                    <a:pt x="1298" y="673"/>
                    <a:pt x="1275" y="665"/>
                  </a:cubicBezTo>
                  <a:cubicBezTo>
                    <a:pt x="1237" y="657"/>
                    <a:pt x="1191" y="642"/>
                    <a:pt x="1168" y="612"/>
                  </a:cubicBezTo>
                  <a:cubicBezTo>
                    <a:pt x="1146" y="573"/>
                    <a:pt x="1184" y="512"/>
                    <a:pt x="1153" y="482"/>
                  </a:cubicBezTo>
                  <a:cubicBezTo>
                    <a:pt x="1107" y="451"/>
                    <a:pt x="1039" y="505"/>
                    <a:pt x="985" y="489"/>
                  </a:cubicBezTo>
                  <a:cubicBezTo>
                    <a:pt x="970" y="482"/>
                    <a:pt x="985" y="451"/>
                    <a:pt x="977" y="436"/>
                  </a:cubicBezTo>
                  <a:cubicBezTo>
                    <a:pt x="977" y="413"/>
                    <a:pt x="970" y="390"/>
                    <a:pt x="954" y="367"/>
                  </a:cubicBezTo>
                  <a:cubicBezTo>
                    <a:pt x="932" y="337"/>
                    <a:pt x="886" y="314"/>
                    <a:pt x="871" y="275"/>
                  </a:cubicBezTo>
                  <a:cubicBezTo>
                    <a:pt x="863" y="253"/>
                    <a:pt x="871" y="222"/>
                    <a:pt x="878" y="199"/>
                  </a:cubicBezTo>
                  <a:cubicBezTo>
                    <a:pt x="893" y="169"/>
                    <a:pt x="932" y="153"/>
                    <a:pt x="954" y="123"/>
                  </a:cubicBezTo>
                  <a:cubicBezTo>
                    <a:pt x="977" y="92"/>
                    <a:pt x="993" y="54"/>
                    <a:pt x="1008" y="23"/>
                  </a:cubicBezTo>
                  <a:lnTo>
                    <a:pt x="1008" y="23"/>
                  </a:lnTo>
                  <a:cubicBezTo>
                    <a:pt x="1008" y="16"/>
                    <a:pt x="1008" y="8"/>
                    <a:pt x="1000" y="8"/>
                  </a:cubicBezTo>
                  <a:cubicBezTo>
                    <a:pt x="970" y="0"/>
                    <a:pt x="939" y="8"/>
                    <a:pt x="909" y="16"/>
                  </a:cubicBezTo>
                  <a:cubicBezTo>
                    <a:pt x="878" y="31"/>
                    <a:pt x="855" y="69"/>
                    <a:pt x="817" y="77"/>
                  </a:cubicBezTo>
                  <a:cubicBezTo>
                    <a:pt x="787" y="92"/>
                    <a:pt x="748" y="62"/>
                    <a:pt x="718" y="69"/>
                  </a:cubicBezTo>
                  <a:cubicBezTo>
                    <a:pt x="687" y="85"/>
                    <a:pt x="687" y="138"/>
                    <a:pt x="657" y="161"/>
                  </a:cubicBezTo>
                  <a:cubicBezTo>
                    <a:pt x="634" y="169"/>
                    <a:pt x="603" y="161"/>
                    <a:pt x="580" y="146"/>
                  </a:cubicBezTo>
                  <a:cubicBezTo>
                    <a:pt x="557" y="130"/>
                    <a:pt x="565" y="100"/>
                    <a:pt x="542" y="92"/>
                  </a:cubicBezTo>
                  <a:cubicBezTo>
                    <a:pt x="519" y="77"/>
                    <a:pt x="489" y="69"/>
                    <a:pt x="458" y="77"/>
                  </a:cubicBezTo>
                  <a:cubicBezTo>
                    <a:pt x="450" y="85"/>
                    <a:pt x="450" y="108"/>
                    <a:pt x="443" y="115"/>
                  </a:cubicBezTo>
                  <a:cubicBezTo>
                    <a:pt x="412" y="130"/>
                    <a:pt x="382" y="130"/>
                    <a:pt x="343" y="146"/>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408" name="Freeform 60"/>
            <p:cNvSpPr>
              <a:spLocks noChangeArrowheads="1"/>
            </p:cNvSpPr>
            <p:nvPr/>
          </p:nvSpPr>
          <p:spPr bwMode="auto">
            <a:xfrm>
              <a:off x="6235294" y="6769100"/>
              <a:ext cx="52385" cy="96838"/>
            </a:xfrm>
            <a:custGeom>
              <a:avLst/>
              <a:gdLst>
                <a:gd name="T0" fmla="*/ 8 w 146"/>
                <a:gd name="T1" fmla="*/ 7 h 268"/>
                <a:gd name="T2" fmla="*/ 8 w 146"/>
                <a:gd name="T3" fmla="*/ 7 h 268"/>
                <a:gd name="T4" fmla="*/ 8 w 146"/>
                <a:gd name="T5" fmla="*/ 30 h 268"/>
                <a:gd name="T6" fmla="*/ 0 w 146"/>
                <a:gd name="T7" fmla="*/ 267 h 268"/>
                <a:gd name="T8" fmla="*/ 0 w 146"/>
                <a:gd name="T9" fmla="*/ 267 h 268"/>
                <a:gd name="T10" fmla="*/ 77 w 146"/>
                <a:gd name="T11" fmla="*/ 252 h 268"/>
                <a:gd name="T12" fmla="*/ 107 w 146"/>
                <a:gd name="T13" fmla="*/ 221 h 268"/>
                <a:gd name="T14" fmla="*/ 138 w 146"/>
                <a:gd name="T15" fmla="*/ 176 h 268"/>
                <a:gd name="T16" fmla="*/ 130 w 146"/>
                <a:gd name="T17" fmla="*/ 130 h 268"/>
                <a:gd name="T18" fmla="*/ 115 w 146"/>
                <a:gd name="T19" fmla="*/ 69 h 268"/>
                <a:gd name="T20" fmla="*/ 92 w 146"/>
                <a:gd name="T21" fmla="*/ 15 h 268"/>
                <a:gd name="T22" fmla="*/ 8 w 146"/>
                <a:gd name="T23" fmla="*/ 7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6" h="268">
                  <a:moveTo>
                    <a:pt x="8" y="7"/>
                  </a:moveTo>
                  <a:lnTo>
                    <a:pt x="8" y="7"/>
                  </a:lnTo>
                  <a:cubicBezTo>
                    <a:pt x="8" y="15"/>
                    <a:pt x="8" y="23"/>
                    <a:pt x="8" y="30"/>
                  </a:cubicBezTo>
                  <a:cubicBezTo>
                    <a:pt x="0" y="107"/>
                    <a:pt x="0" y="191"/>
                    <a:pt x="0" y="267"/>
                  </a:cubicBezTo>
                  <a:lnTo>
                    <a:pt x="0" y="267"/>
                  </a:lnTo>
                  <a:cubicBezTo>
                    <a:pt x="23" y="259"/>
                    <a:pt x="54" y="259"/>
                    <a:pt x="77" y="252"/>
                  </a:cubicBezTo>
                  <a:cubicBezTo>
                    <a:pt x="92" y="244"/>
                    <a:pt x="92" y="229"/>
                    <a:pt x="107" y="221"/>
                  </a:cubicBezTo>
                  <a:cubicBezTo>
                    <a:pt x="115" y="206"/>
                    <a:pt x="138" y="198"/>
                    <a:pt x="138" y="176"/>
                  </a:cubicBezTo>
                  <a:cubicBezTo>
                    <a:pt x="145" y="160"/>
                    <a:pt x="130" y="145"/>
                    <a:pt x="130" y="130"/>
                  </a:cubicBezTo>
                  <a:cubicBezTo>
                    <a:pt x="123" y="115"/>
                    <a:pt x="123" y="92"/>
                    <a:pt x="115" y="69"/>
                  </a:cubicBezTo>
                  <a:cubicBezTo>
                    <a:pt x="107" y="53"/>
                    <a:pt x="107" y="23"/>
                    <a:pt x="92" y="15"/>
                  </a:cubicBezTo>
                  <a:cubicBezTo>
                    <a:pt x="61" y="0"/>
                    <a:pt x="38" y="7"/>
                    <a:pt x="8" y="7"/>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409" name="Freeform 61"/>
            <p:cNvSpPr>
              <a:spLocks noChangeArrowheads="1"/>
            </p:cNvSpPr>
            <p:nvPr/>
          </p:nvSpPr>
          <p:spPr bwMode="auto">
            <a:xfrm>
              <a:off x="6535312" y="6116639"/>
              <a:ext cx="1314364" cy="904875"/>
            </a:xfrm>
            <a:custGeom>
              <a:avLst/>
              <a:gdLst>
                <a:gd name="T0" fmla="*/ 221 w 3652"/>
                <a:gd name="T1" fmla="*/ 908 h 2514"/>
                <a:gd name="T2" fmla="*/ 351 w 3652"/>
                <a:gd name="T3" fmla="*/ 725 h 2514"/>
                <a:gd name="T4" fmla="*/ 344 w 3652"/>
                <a:gd name="T5" fmla="*/ 511 h 2514"/>
                <a:gd name="T6" fmla="*/ 397 w 3652"/>
                <a:gd name="T7" fmla="*/ 358 h 2514"/>
                <a:gd name="T8" fmla="*/ 588 w 3652"/>
                <a:gd name="T9" fmla="*/ 290 h 2514"/>
                <a:gd name="T10" fmla="*/ 771 w 3652"/>
                <a:gd name="T11" fmla="*/ 229 h 2514"/>
                <a:gd name="T12" fmla="*/ 1069 w 3652"/>
                <a:gd name="T13" fmla="*/ 236 h 2514"/>
                <a:gd name="T14" fmla="*/ 1191 w 3652"/>
                <a:gd name="T15" fmla="*/ 99 h 2514"/>
                <a:gd name="T16" fmla="*/ 1314 w 3652"/>
                <a:gd name="T17" fmla="*/ 91 h 2514"/>
                <a:gd name="T18" fmla="*/ 1512 w 3652"/>
                <a:gd name="T19" fmla="*/ 221 h 2514"/>
                <a:gd name="T20" fmla="*/ 1673 w 3652"/>
                <a:gd name="T21" fmla="*/ 290 h 2514"/>
                <a:gd name="T22" fmla="*/ 1726 w 3652"/>
                <a:gd name="T23" fmla="*/ 206 h 2514"/>
                <a:gd name="T24" fmla="*/ 1764 w 3652"/>
                <a:gd name="T25" fmla="*/ 198 h 2514"/>
                <a:gd name="T26" fmla="*/ 1825 w 3652"/>
                <a:gd name="T27" fmla="*/ 267 h 2514"/>
                <a:gd name="T28" fmla="*/ 1963 w 3652"/>
                <a:gd name="T29" fmla="*/ 221 h 2514"/>
                <a:gd name="T30" fmla="*/ 2032 w 3652"/>
                <a:gd name="T31" fmla="*/ 152 h 2514"/>
                <a:gd name="T32" fmla="*/ 2223 w 3652"/>
                <a:gd name="T33" fmla="*/ 183 h 2514"/>
                <a:gd name="T34" fmla="*/ 2352 w 3652"/>
                <a:gd name="T35" fmla="*/ 168 h 2514"/>
                <a:gd name="T36" fmla="*/ 2566 w 3652"/>
                <a:gd name="T37" fmla="*/ 191 h 2514"/>
                <a:gd name="T38" fmla="*/ 2643 w 3652"/>
                <a:gd name="T39" fmla="*/ 68 h 2514"/>
                <a:gd name="T40" fmla="*/ 2902 w 3652"/>
                <a:gd name="T41" fmla="*/ 122 h 2514"/>
                <a:gd name="T42" fmla="*/ 3193 w 3652"/>
                <a:gd name="T43" fmla="*/ 412 h 2514"/>
                <a:gd name="T44" fmla="*/ 3544 w 3652"/>
                <a:gd name="T45" fmla="*/ 916 h 2514"/>
                <a:gd name="T46" fmla="*/ 3620 w 3652"/>
                <a:gd name="T47" fmla="*/ 1153 h 2514"/>
                <a:gd name="T48" fmla="*/ 3254 w 3652"/>
                <a:gd name="T49" fmla="*/ 1161 h 2514"/>
                <a:gd name="T50" fmla="*/ 2925 w 3652"/>
                <a:gd name="T51" fmla="*/ 1352 h 2514"/>
                <a:gd name="T52" fmla="*/ 2780 w 3652"/>
                <a:gd name="T53" fmla="*/ 1443 h 2514"/>
                <a:gd name="T54" fmla="*/ 2505 w 3652"/>
                <a:gd name="T55" fmla="*/ 1550 h 2514"/>
                <a:gd name="T56" fmla="*/ 2413 w 3652"/>
                <a:gd name="T57" fmla="*/ 1481 h 2514"/>
                <a:gd name="T58" fmla="*/ 2261 w 3652"/>
                <a:gd name="T59" fmla="*/ 1397 h 2514"/>
                <a:gd name="T60" fmla="*/ 2100 w 3652"/>
                <a:gd name="T61" fmla="*/ 1520 h 2514"/>
                <a:gd name="T62" fmla="*/ 2055 w 3652"/>
                <a:gd name="T63" fmla="*/ 1627 h 2514"/>
                <a:gd name="T64" fmla="*/ 2284 w 3652"/>
                <a:gd name="T65" fmla="*/ 1848 h 2514"/>
                <a:gd name="T66" fmla="*/ 2498 w 3652"/>
                <a:gd name="T67" fmla="*/ 1833 h 2514"/>
                <a:gd name="T68" fmla="*/ 2482 w 3652"/>
                <a:gd name="T69" fmla="*/ 2131 h 2514"/>
                <a:gd name="T70" fmla="*/ 2521 w 3652"/>
                <a:gd name="T71" fmla="*/ 2230 h 2514"/>
                <a:gd name="T72" fmla="*/ 2398 w 3652"/>
                <a:gd name="T73" fmla="*/ 2314 h 2514"/>
                <a:gd name="T74" fmla="*/ 2314 w 3652"/>
                <a:gd name="T75" fmla="*/ 2421 h 2514"/>
                <a:gd name="T76" fmla="*/ 2192 w 3652"/>
                <a:gd name="T77" fmla="*/ 2474 h 2514"/>
                <a:gd name="T78" fmla="*/ 2070 w 3652"/>
                <a:gd name="T79" fmla="*/ 2459 h 2514"/>
                <a:gd name="T80" fmla="*/ 1994 w 3652"/>
                <a:gd name="T81" fmla="*/ 2429 h 2514"/>
                <a:gd name="T82" fmla="*/ 2047 w 3652"/>
                <a:gd name="T83" fmla="*/ 2276 h 2514"/>
                <a:gd name="T84" fmla="*/ 1902 w 3652"/>
                <a:gd name="T85" fmla="*/ 2200 h 2514"/>
                <a:gd name="T86" fmla="*/ 1909 w 3652"/>
                <a:gd name="T87" fmla="*/ 2001 h 2514"/>
                <a:gd name="T88" fmla="*/ 1894 w 3652"/>
                <a:gd name="T89" fmla="*/ 1772 h 2514"/>
                <a:gd name="T90" fmla="*/ 1772 w 3652"/>
                <a:gd name="T91" fmla="*/ 1672 h 2514"/>
                <a:gd name="T92" fmla="*/ 1612 w 3652"/>
                <a:gd name="T93" fmla="*/ 1756 h 2514"/>
                <a:gd name="T94" fmla="*/ 1474 w 3652"/>
                <a:gd name="T95" fmla="*/ 1779 h 2514"/>
                <a:gd name="T96" fmla="*/ 1260 w 3652"/>
                <a:gd name="T97" fmla="*/ 1764 h 2514"/>
                <a:gd name="T98" fmla="*/ 1169 w 3652"/>
                <a:gd name="T99" fmla="*/ 1718 h 2514"/>
                <a:gd name="T100" fmla="*/ 1085 w 3652"/>
                <a:gd name="T101" fmla="*/ 1703 h 2514"/>
                <a:gd name="T102" fmla="*/ 901 w 3652"/>
                <a:gd name="T103" fmla="*/ 1642 h 2514"/>
                <a:gd name="T104" fmla="*/ 886 w 3652"/>
                <a:gd name="T105" fmla="*/ 1779 h 2514"/>
                <a:gd name="T106" fmla="*/ 771 w 3652"/>
                <a:gd name="T107" fmla="*/ 1909 h 2514"/>
                <a:gd name="T108" fmla="*/ 558 w 3652"/>
                <a:gd name="T109" fmla="*/ 1680 h 2514"/>
                <a:gd name="T110" fmla="*/ 412 w 3652"/>
                <a:gd name="T111" fmla="*/ 1573 h 2514"/>
                <a:gd name="T112" fmla="*/ 122 w 3652"/>
                <a:gd name="T113" fmla="*/ 1397 h 2514"/>
                <a:gd name="T114" fmla="*/ 8 w 3652"/>
                <a:gd name="T115" fmla="*/ 1183 h 2514"/>
                <a:gd name="T116" fmla="*/ 145 w 3652"/>
                <a:gd name="T117" fmla="*/ 931 h 25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652" h="2514">
                  <a:moveTo>
                    <a:pt x="145" y="931"/>
                  </a:moveTo>
                  <a:lnTo>
                    <a:pt x="145" y="931"/>
                  </a:lnTo>
                  <a:cubicBezTo>
                    <a:pt x="176" y="924"/>
                    <a:pt x="199" y="924"/>
                    <a:pt x="221" y="908"/>
                  </a:cubicBezTo>
                  <a:cubicBezTo>
                    <a:pt x="244" y="893"/>
                    <a:pt x="244" y="855"/>
                    <a:pt x="267" y="847"/>
                  </a:cubicBezTo>
                  <a:cubicBezTo>
                    <a:pt x="290" y="840"/>
                    <a:pt x="313" y="893"/>
                    <a:pt x="328" y="878"/>
                  </a:cubicBezTo>
                  <a:cubicBezTo>
                    <a:pt x="351" y="832"/>
                    <a:pt x="344" y="779"/>
                    <a:pt x="351" y="725"/>
                  </a:cubicBezTo>
                  <a:cubicBezTo>
                    <a:pt x="351" y="695"/>
                    <a:pt x="366" y="664"/>
                    <a:pt x="351" y="633"/>
                  </a:cubicBezTo>
                  <a:cubicBezTo>
                    <a:pt x="344" y="603"/>
                    <a:pt x="290" y="595"/>
                    <a:pt x="290" y="565"/>
                  </a:cubicBezTo>
                  <a:cubicBezTo>
                    <a:pt x="290" y="534"/>
                    <a:pt x="321" y="527"/>
                    <a:pt x="344" y="511"/>
                  </a:cubicBezTo>
                  <a:cubicBezTo>
                    <a:pt x="359" y="504"/>
                    <a:pt x="389" y="511"/>
                    <a:pt x="397" y="496"/>
                  </a:cubicBezTo>
                  <a:cubicBezTo>
                    <a:pt x="405" y="473"/>
                    <a:pt x="366" y="450"/>
                    <a:pt x="366" y="427"/>
                  </a:cubicBezTo>
                  <a:cubicBezTo>
                    <a:pt x="366" y="404"/>
                    <a:pt x="382" y="374"/>
                    <a:pt x="397" y="358"/>
                  </a:cubicBezTo>
                  <a:cubicBezTo>
                    <a:pt x="405" y="336"/>
                    <a:pt x="428" y="313"/>
                    <a:pt x="451" y="305"/>
                  </a:cubicBezTo>
                  <a:cubicBezTo>
                    <a:pt x="481" y="297"/>
                    <a:pt x="519" y="320"/>
                    <a:pt x="550" y="313"/>
                  </a:cubicBezTo>
                  <a:cubicBezTo>
                    <a:pt x="565" y="313"/>
                    <a:pt x="573" y="297"/>
                    <a:pt x="588" y="290"/>
                  </a:cubicBezTo>
                  <a:lnTo>
                    <a:pt x="588" y="290"/>
                  </a:lnTo>
                  <a:cubicBezTo>
                    <a:pt x="619" y="282"/>
                    <a:pt x="664" y="290"/>
                    <a:pt x="695" y="275"/>
                  </a:cubicBezTo>
                  <a:cubicBezTo>
                    <a:pt x="725" y="267"/>
                    <a:pt x="741" y="229"/>
                    <a:pt x="771" y="229"/>
                  </a:cubicBezTo>
                  <a:cubicBezTo>
                    <a:pt x="810" y="229"/>
                    <a:pt x="840" y="259"/>
                    <a:pt x="878" y="282"/>
                  </a:cubicBezTo>
                  <a:cubicBezTo>
                    <a:pt x="886" y="290"/>
                    <a:pt x="886" y="313"/>
                    <a:pt x="901" y="313"/>
                  </a:cubicBezTo>
                  <a:cubicBezTo>
                    <a:pt x="955" y="297"/>
                    <a:pt x="1016" y="275"/>
                    <a:pt x="1069" y="236"/>
                  </a:cubicBezTo>
                  <a:cubicBezTo>
                    <a:pt x="1085" y="229"/>
                    <a:pt x="1054" y="183"/>
                    <a:pt x="1077" y="183"/>
                  </a:cubicBezTo>
                  <a:cubicBezTo>
                    <a:pt x="1108" y="175"/>
                    <a:pt x="1130" y="236"/>
                    <a:pt x="1153" y="221"/>
                  </a:cubicBezTo>
                  <a:cubicBezTo>
                    <a:pt x="1191" y="191"/>
                    <a:pt x="1161" y="129"/>
                    <a:pt x="1191" y="99"/>
                  </a:cubicBezTo>
                  <a:cubicBezTo>
                    <a:pt x="1207" y="84"/>
                    <a:pt x="1237" y="106"/>
                    <a:pt x="1260" y="106"/>
                  </a:cubicBezTo>
                  <a:cubicBezTo>
                    <a:pt x="1275" y="99"/>
                    <a:pt x="1291" y="91"/>
                    <a:pt x="1314" y="91"/>
                  </a:cubicBezTo>
                  <a:lnTo>
                    <a:pt x="1314" y="91"/>
                  </a:lnTo>
                  <a:cubicBezTo>
                    <a:pt x="1344" y="99"/>
                    <a:pt x="1382" y="114"/>
                    <a:pt x="1413" y="122"/>
                  </a:cubicBezTo>
                  <a:cubicBezTo>
                    <a:pt x="1428" y="129"/>
                    <a:pt x="1451" y="137"/>
                    <a:pt x="1466" y="152"/>
                  </a:cubicBezTo>
                  <a:cubicBezTo>
                    <a:pt x="1489" y="168"/>
                    <a:pt x="1497" y="198"/>
                    <a:pt x="1512" y="221"/>
                  </a:cubicBezTo>
                  <a:cubicBezTo>
                    <a:pt x="1527" y="236"/>
                    <a:pt x="1535" y="252"/>
                    <a:pt x="1558" y="259"/>
                  </a:cubicBezTo>
                  <a:cubicBezTo>
                    <a:pt x="1573" y="259"/>
                    <a:pt x="1581" y="236"/>
                    <a:pt x="1596" y="236"/>
                  </a:cubicBezTo>
                  <a:cubicBezTo>
                    <a:pt x="1627" y="244"/>
                    <a:pt x="1642" y="290"/>
                    <a:pt x="1673" y="290"/>
                  </a:cubicBezTo>
                  <a:cubicBezTo>
                    <a:pt x="1688" y="282"/>
                    <a:pt x="1696" y="252"/>
                    <a:pt x="1696" y="229"/>
                  </a:cubicBezTo>
                  <a:cubicBezTo>
                    <a:pt x="1696" y="206"/>
                    <a:pt x="1657" y="183"/>
                    <a:pt x="1673" y="168"/>
                  </a:cubicBezTo>
                  <a:cubicBezTo>
                    <a:pt x="1696" y="160"/>
                    <a:pt x="1711" y="191"/>
                    <a:pt x="1726" y="206"/>
                  </a:cubicBezTo>
                  <a:lnTo>
                    <a:pt x="1726" y="206"/>
                  </a:lnTo>
                  <a:cubicBezTo>
                    <a:pt x="1734" y="221"/>
                    <a:pt x="1741" y="244"/>
                    <a:pt x="1757" y="244"/>
                  </a:cubicBezTo>
                  <a:cubicBezTo>
                    <a:pt x="1772" y="244"/>
                    <a:pt x="1757" y="214"/>
                    <a:pt x="1764" y="198"/>
                  </a:cubicBezTo>
                  <a:cubicBezTo>
                    <a:pt x="1772" y="198"/>
                    <a:pt x="1780" y="214"/>
                    <a:pt x="1787" y="214"/>
                  </a:cubicBezTo>
                  <a:cubicBezTo>
                    <a:pt x="1795" y="221"/>
                    <a:pt x="1810" y="206"/>
                    <a:pt x="1818" y="214"/>
                  </a:cubicBezTo>
                  <a:cubicBezTo>
                    <a:pt x="1825" y="229"/>
                    <a:pt x="1810" y="252"/>
                    <a:pt x="1825" y="267"/>
                  </a:cubicBezTo>
                  <a:cubicBezTo>
                    <a:pt x="1833" y="275"/>
                    <a:pt x="1848" y="259"/>
                    <a:pt x="1856" y="259"/>
                  </a:cubicBezTo>
                  <a:cubicBezTo>
                    <a:pt x="1864" y="259"/>
                    <a:pt x="1864" y="275"/>
                    <a:pt x="1864" y="275"/>
                  </a:cubicBezTo>
                  <a:cubicBezTo>
                    <a:pt x="1902" y="259"/>
                    <a:pt x="1932" y="236"/>
                    <a:pt x="1963" y="221"/>
                  </a:cubicBezTo>
                  <a:cubicBezTo>
                    <a:pt x="1978" y="214"/>
                    <a:pt x="2001" y="206"/>
                    <a:pt x="2009" y="198"/>
                  </a:cubicBezTo>
                  <a:cubicBezTo>
                    <a:pt x="2024" y="183"/>
                    <a:pt x="2024" y="168"/>
                    <a:pt x="2032" y="152"/>
                  </a:cubicBezTo>
                  <a:lnTo>
                    <a:pt x="2032" y="152"/>
                  </a:lnTo>
                  <a:cubicBezTo>
                    <a:pt x="2169" y="175"/>
                    <a:pt x="2169" y="175"/>
                    <a:pt x="2169" y="175"/>
                  </a:cubicBezTo>
                  <a:lnTo>
                    <a:pt x="2169" y="175"/>
                  </a:lnTo>
                  <a:cubicBezTo>
                    <a:pt x="2169" y="175"/>
                    <a:pt x="2215" y="183"/>
                    <a:pt x="2223" y="183"/>
                  </a:cubicBezTo>
                  <a:cubicBezTo>
                    <a:pt x="2230" y="183"/>
                    <a:pt x="2261" y="168"/>
                    <a:pt x="2261" y="168"/>
                  </a:cubicBezTo>
                  <a:cubicBezTo>
                    <a:pt x="2284" y="175"/>
                    <a:pt x="2314" y="191"/>
                    <a:pt x="2337" y="191"/>
                  </a:cubicBezTo>
                  <a:cubicBezTo>
                    <a:pt x="2345" y="191"/>
                    <a:pt x="2345" y="168"/>
                    <a:pt x="2352" y="168"/>
                  </a:cubicBezTo>
                  <a:cubicBezTo>
                    <a:pt x="2368" y="160"/>
                    <a:pt x="2391" y="168"/>
                    <a:pt x="2413" y="175"/>
                  </a:cubicBezTo>
                  <a:cubicBezTo>
                    <a:pt x="2436" y="183"/>
                    <a:pt x="2452" y="206"/>
                    <a:pt x="2482" y="214"/>
                  </a:cubicBezTo>
                  <a:cubicBezTo>
                    <a:pt x="2513" y="214"/>
                    <a:pt x="2536" y="191"/>
                    <a:pt x="2566" y="191"/>
                  </a:cubicBezTo>
                  <a:cubicBezTo>
                    <a:pt x="2589" y="191"/>
                    <a:pt x="2612" y="206"/>
                    <a:pt x="2627" y="198"/>
                  </a:cubicBezTo>
                  <a:cubicBezTo>
                    <a:pt x="2635" y="191"/>
                    <a:pt x="2612" y="175"/>
                    <a:pt x="2612" y="160"/>
                  </a:cubicBezTo>
                  <a:cubicBezTo>
                    <a:pt x="2620" y="129"/>
                    <a:pt x="2620" y="99"/>
                    <a:pt x="2643" y="68"/>
                  </a:cubicBezTo>
                  <a:cubicBezTo>
                    <a:pt x="2658" y="38"/>
                    <a:pt x="2681" y="30"/>
                    <a:pt x="2711" y="0"/>
                  </a:cubicBezTo>
                  <a:lnTo>
                    <a:pt x="2711" y="0"/>
                  </a:lnTo>
                  <a:cubicBezTo>
                    <a:pt x="2788" y="30"/>
                    <a:pt x="2857" y="68"/>
                    <a:pt x="2902" y="122"/>
                  </a:cubicBezTo>
                  <a:cubicBezTo>
                    <a:pt x="2948" y="183"/>
                    <a:pt x="3032" y="206"/>
                    <a:pt x="3093" y="252"/>
                  </a:cubicBezTo>
                  <a:cubicBezTo>
                    <a:pt x="3109" y="259"/>
                    <a:pt x="3162" y="290"/>
                    <a:pt x="3162" y="297"/>
                  </a:cubicBezTo>
                  <a:cubicBezTo>
                    <a:pt x="3162" y="358"/>
                    <a:pt x="3132" y="358"/>
                    <a:pt x="3193" y="412"/>
                  </a:cubicBezTo>
                  <a:cubicBezTo>
                    <a:pt x="3269" y="481"/>
                    <a:pt x="3292" y="542"/>
                    <a:pt x="3322" y="633"/>
                  </a:cubicBezTo>
                  <a:cubicBezTo>
                    <a:pt x="3338" y="672"/>
                    <a:pt x="3376" y="825"/>
                    <a:pt x="3414" y="840"/>
                  </a:cubicBezTo>
                  <a:cubicBezTo>
                    <a:pt x="3430" y="863"/>
                    <a:pt x="3544" y="916"/>
                    <a:pt x="3544" y="916"/>
                  </a:cubicBezTo>
                  <a:cubicBezTo>
                    <a:pt x="3552" y="1046"/>
                    <a:pt x="3582" y="1054"/>
                    <a:pt x="3651" y="1084"/>
                  </a:cubicBezTo>
                  <a:lnTo>
                    <a:pt x="3651" y="1084"/>
                  </a:lnTo>
                  <a:cubicBezTo>
                    <a:pt x="3643" y="1115"/>
                    <a:pt x="3651" y="1145"/>
                    <a:pt x="3620" y="1153"/>
                  </a:cubicBezTo>
                  <a:cubicBezTo>
                    <a:pt x="3559" y="1176"/>
                    <a:pt x="3491" y="1161"/>
                    <a:pt x="3437" y="1145"/>
                  </a:cubicBezTo>
                  <a:cubicBezTo>
                    <a:pt x="3391" y="1138"/>
                    <a:pt x="3368" y="1077"/>
                    <a:pt x="3322" y="1077"/>
                  </a:cubicBezTo>
                  <a:cubicBezTo>
                    <a:pt x="3284" y="1084"/>
                    <a:pt x="3277" y="1138"/>
                    <a:pt x="3254" y="1161"/>
                  </a:cubicBezTo>
                  <a:cubicBezTo>
                    <a:pt x="3216" y="1206"/>
                    <a:pt x="3177" y="1260"/>
                    <a:pt x="3124" y="1283"/>
                  </a:cubicBezTo>
                  <a:cubicBezTo>
                    <a:pt x="3093" y="1298"/>
                    <a:pt x="3055" y="1268"/>
                    <a:pt x="3024" y="1275"/>
                  </a:cubicBezTo>
                  <a:cubicBezTo>
                    <a:pt x="2986" y="1290"/>
                    <a:pt x="2956" y="1329"/>
                    <a:pt x="2925" y="1352"/>
                  </a:cubicBezTo>
                  <a:cubicBezTo>
                    <a:pt x="2910" y="1367"/>
                    <a:pt x="2887" y="1382"/>
                    <a:pt x="2880" y="1405"/>
                  </a:cubicBezTo>
                  <a:cubicBezTo>
                    <a:pt x="2872" y="1436"/>
                    <a:pt x="2895" y="1489"/>
                    <a:pt x="2872" y="1497"/>
                  </a:cubicBezTo>
                  <a:cubicBezTo>
                    <a:pt x="2841" y="1512"/>
                    <a:pt x="2818" y="1451"/>
                    <a:pt x="2780" y="1443"/>
                  </a:cubicBezTo>
                  <a:cubicBezTo>
                    <a:pt x="2727" y="1443"/>
                    <a:pt x="2666" y="1451"/>
                    <a:pt x="2612" y="1474"/>
                  </a:cubicBezTo>
                  <a:cubicBezTo>
                    <a:pt x="2566" y="1489"/>
                    <a:pt x="2536" y="1527"/>
                    <a:pt x="2505" y="1550"/>
                  </a:cubicBezTo>
                  <a:lnTo>
                    <a:pt x="2505" y="1550"/>
                  </a:lnTo>
                  <a:cubicBezTo>
                    <a:pt x="2475" y="1558"/>
                    <a:pt x="2452" y="1565"/>
                    <a:pt x="2429" y="1565"/>
                  </a:cubicBezTo>
                  <a:cubicBezTo>
                    <a:pt x="2413" y="1565"/>
                    <a:pt x="2398" y="1573"/>
                    <a:pt x="2398" y="1558"/>
                  </a:cubicBezTo>
                  <a:cubicBezTo>
                    <a:pt x="2391" y="1535"/>
                    <a:pt x="2406" y="1512"/>
                    <a:pt x="2413" y="1481"/>
                  </a:cubicBezTo>
                  <a:cubicBezTo>
                    <a:pt x="2413" y="1466"/>
                    <a:pt x="2421" y="1443"/>
                    <a:pt x="2413" y="1420"/>
                  </a:cubicBezTo>
                  <a:cubicBezTo>
                    <a:pt x="2398" y="1397"/>
                    <a:pt x="2375" y="1382"/>
                    <a:pt x="2345" y="1382"/>
                  </a:cubicBezTo>
                  <a:cubicBezTo>
                    <a:pt x="2314" y="1375"/>
                    <a:pt x="2284" y="1390"/>
                    <a:pt x="2261" y="1397"/>
                  </a:cubicBezTo>
                  <a:cubicBezTo>
                    <a:pt x="2223" y="1413"/>
                    <a:pt x="2177" y="1420"/>
                    <a:pt x="2154" y="1451"/>
                  </a:cubicBezTo>
                  <a:cubicBezTo>
                    <a:pt x="2138" y="1474"/>
                    <a:pt x="2169" y="1512"/>
                    <a:pt x="2154" y="1535"/>
                  </a:cubicBezTo>
                  <a:cubicBezTo>
                    <a:pt x="2146" y="1550"/>
                    <a:pt x="2116" y="1512"/>
                    <a:pt x="2100" y="1520"/>
                  </a:cubicBezTo>
                  <a:cubicBezTo>
                    <a:pt x="2093" y="1527"/>
                    <a:pt x="2123" y="1558"/>
                    <a:pt x="2108" y="1573"/>
                  </a:cubicBezTo>
                  <a:cubicBezTo>
                    <a:pt x="2093" y="1581"/>
                    <a:pt x="2062" y="1550"/>
                    <a:pt x="2047" y="1565"/>
                  </a:cubicBezTo>
                  <a:cubicBezTo>
                    <a:pt x="2032" y="1581"/>
                    <a:pt x="2047" y="1611"/>
                    <a:pt x="2055" y="1627"/>
                  </a:cubicBezTo>
                  <a:cubicBezTo>
                    <a:pt x="2070" y="1680"/>
                    <a:pt x="2077" y="1733"/>
                    <a:pt x="2116" y="1779"/>
                  </a:cubicBezTo>
                  <a:cubicBezTo>
                    <a:pt x="2138" y="1810"/>
                    <a:pt x="2177" y="1825"/>
                    <a:pt x="2215" y="1840"/>
                  </a:cubicBezTo>
                  <a:cubicBezTo>
                    <a:pt x="2238" y="1848"/>
                    <a:pt x="2261" y="1848"/>
                    <a:pt x="2284" y="1848"/>
                  </a:cubicBezTo>
                  <a:cubicBezTo>
                    <a:pt x="2314" y="1840"/>
                    <a:pt x="2352" y="1840"/>
                    <a:pt x="2391" y="1840"/>
                  </a:cubicBezTo>
                  <a:cubicBezTo>
                    <a:pt x="2421" y="1840"/>
                    <a:pt x="2459" y="1833"/>
                    <a:pt x="2498" y="1833"/>
                  </a:cubicBezTo>
                  <a:lnTo>
                    <a:pt x="2498" y="1833"/>
                  </a:lnTo>
                  <a:cubicBezTo>
                    <a:pt x="2490" y="1863"/>
                    <a:pt x="2475" y="1894"/>
                    <a:pt x="2475" y="1925"/>
                  </a:cubicBezTo>
                  <a:cubicBezTo>
                    <a:pt x="2475" y="1955"/>
                    <a:pt x="2498" y="1978"/>
                    <a:pt x="2498" y="2008"/>
                  </a:cubicBezTo>
                  <a:cubicBezTo>
                    <a:pt x="2505" y="2047"/>
                    <a:pt x="2498" y="2092"/>
                    <a:pt x="2482" y="2131"/>
                  </a:cubicBezTo>
                  <a:cubicBezTo>
                    <a:pt x="2475" y="2154"/>
                    <a:pt x="2444" y="2154"/>
                    <a:pt x="2429" y="2177"/>
                  </a:cubicBezTo>
                  <a:cubicBezTo>
                    <a:pt x="2429" y="2184"/>
                    <a:pt x="2436" y="2200"/>
                    <a:pt x="2444" y="2207"/>
                  </a:cubicBezTo>
                  <a:cubicBezTo>
                    <a:pt x="2467" y="2222"/>
                    <a:pt x="2505" y="2215"/>
                    <a:pt x="2521" y="2230"/>
                  </a:cubicBezTo>
                  <a:cubicBezTo>
                    <a:pt x="2536" y="2238"/>
                    <a:pt x="2536" y="2261"/>
                    <a:pt x="2521" y="2261"/>
                  </a:cubicBezTo>
                  <a:cubicBezTo>
                    <a:pt x="2498" y="2276"/>
                    <a:pt x="2467" y="2268"/>
                    <a:pt x="2444" y="2276"/>
                  </a:cubicBezTo>
                  <a:cubicBezTo>
                    <a:pt x="2429" y="2283"/>
                    <a:pt x="2413" y="2306"/>
                    <a:pt x="2398" y="2314"/>
                  </a:cubicBezTo>
                  <a:cubicBezTo>
                    <a:pt x="2360" y="2314"/>
                    <a:pt x="2322" y="2276"/>
                    <a:pt x="2291" y="2291"/>
                  </a:cubicBezTo>
                  <a:cubicBezTo>
                    <a:pt x="2261" y="2306"/>
                    <a:pt x="2230" y="2337"/>
                    <a:pt x="2230" y="2375"/>
                  </a:cubicBezTo>
                  <a:cubicBezTo>
                    <a:pt x="2238" y="2406"/>
                    <a:pt x="2284" y="2406"/>
                    <a:pt x="2314" y="2421"/>
                  </a:cubicBezTo>
                  <a:lnTo>
                    <a:pt x="2314" y="2421"/>
                  </a:lnTo>
                  <a:cubicBezTo>
                    <a:pt x="2284" y="2429"/>
                    <a:pt x="2261" y="2436"/>
                    <a:pt x="2238" y="2452"/>
                  </a:cubicBezTo>
                  <a:cubicBezTo>
                    <a:pt x="2223" y="2459"/>
                    <a:pt x="2207" y="2474"/>
                    <a:pt x="2192" y="2474"/>
                  </a:cubicBezTo>
                  <a:cubicBezTo>
                    <a:pt x="2177" y="2474"/>
                    <a:pt x="2169" y="2459"/>
                    <a:pt x="2154" y="2459"/>
                  </a:cubicBezTo>
                  <a:cubicBezTo>
                    <a:pt x="2138" y="2459"/>
                    <a:pt x="2123" y="2474"/>
                    <a:pt x="2108" y="2474"/>
                  </a:cubicBezTo>
                  <a:cubicBezTo>
                    <a:pt x="2093" y="2474"/>
                    <a:pt x="2085" y="2459"/>
                    <a:pt x="2070" y="2459"/>
                  </a:cubicBezTo>
                  <a:cubicBezTo>
                    <a:pt x="2055" y="2474"/>
                    <a:pt x="2039" y="2497"/>
                    <a:pt x="2032" y="2513"/>
                  </a:cubicBezTo>
                  <a:lnTo>
                    <a:pt x="2032" y="2513"/>
                  </a:lnTo>
                  <a:cubicBezTo>
                    <a:pt x="2016" y="2482"/>
                    <a:pt x="2001" y="2459"/>
                    <a:pt x="1994" y="2429"/>
                  </a:cubicBezTo>
                  <a:cubicBezTo>
                    <a:pt x="1994" y="2398"/>
                    <a:pt x="1978" y="2352"/>
                    <a:pt x="2001" y="2329"/>
                  </a:cubicBezTo>
                  <a:cubicBezTo>
                    <a:pt x="2016" y="2306"/>
                    <a:pt x="2062" y="2337"/>
                    <a:pt x="2077" y="2314"/>
                  </a:cubicBezTo>
                  <a:cubicBezTo>
                    <a:pt x="2085" y="2299"/>
                    <a:pt x="2062" y="2283"/>
                    <a:pt x="2047" y="2276"/>
                  </a:cubicBezTo>
                  <a:cubicBezTo>
                    <a:pt x="2024" y="2268"/>
                    <a:pt x="2001" y="2283"/>
                    <a:pt x="1986" y="2276"/>
                  </a:cubicBezTo>
                  <a:cubicBezTo>
                    <a:pt x="1955" y="2261"/>
                    <a:pt x="1932" y="2222"/>
                    <a:pt x="1902" y="2200"/>
                  </a:cubicBezTo>
                  <a:lnTo>
                    <a:pt x="1902" y="2200"/>
                  </a:lnTo>
                  <a:cubicBezTo>
                    <a:pt x="1917" y="2177"/>
                    <a:pt x="1940" y="2154"/>
                    <a:pt x="1940" y="2131"/>
                  </a:cubicBezTo>
                  <a:cubicBezTo>
                    <a:pt x="1940" y="2123"/>
                    <a:pt x="1909" y="2123"/>
                    <a:pt x="1902" y="2115"/>
                  </a:cubicBezTo>
                  <a:cubicBezTo>
                    <a:pt x="1894" y="2077"/>
                    <a:pt x="1925" y="2039"/>
                    <a:pt x="1909" y="2001"/>
                  </a:cubicBezTo>
                  <a:cubicBezTo>
                    <a:pt x="1902" y="1963"/>
                    <a:pt x="1848" y="1940"/>
                    <a:pt x="1848" y="1902"/>
                  </a:cubicBezTo>
                  <a:cubicBezTo>
                    <a:pt x="1848" y="1879"/>
                    <a:pt x="1894" y="1894"/>
                    <a:pt x="1902" y="1871"/>
                  </a:cubicBezTo>
                  <a:cubicBezTo>
                    <a:pt x="1917" y="1840"/>
                    <a:pt x="1894" y="1802"/>
                    <a:pt x="1894" y="1772"/>
                  </a:cubicBezTo>
                  <a:cubicBezTo>
                    <a:pt x="1902" y="1756"/>
                    <a:pt x="1925" y="1749"/>
                    <a:pt x="1917" y="1733"/>
                  </a:cubicBezTo>
                  <a:cubicBezTo>
                    <a:pt x="1909" y="1711"/>
                    <a:pt x="1894" y="1688"/>
                    <a:pt x="1871" y="1680"/>
                  </a:cubicBezTo>
                  <a:cubicBezTo>
                    <a:pt x="1841" y="1672"/>
                    <a:pt x="1802" y="1665"/>
                    <a:pt x="1772" y="1672"/>
                  </a:cubicBezTo>
                  <a:cubicBezTo>
                    <a:pt x="1749" y="1680"/>
                    <a:pt x="1741" y="1703"/>
                    <a:pt x="1726" y="1718"/>
                  </a:cubicBezTo>
                  <a:cubicBezTo>
                    <a:pt x="1719" y="1733"/>
                    <a:pt x="1711" y="1756"/>
                    <a:pt x="1696" y="1764"/>
                  </a:cubicBezTo>
                  <a:cubicBezTo>
                    <a:pt x="1673" y="1772"/>
                    <a:pt x="1634" y="1756"/>
                    <a:pt x="1612" y="1756"/>
                  </a:cubicBezTo>
                  <a:cubicBezTo>
                    <a:pt x="1581" y="1764"/>
                    <a:pt x="1558" y="1779"/>
                    <a:pt x="1535" y="1779"/>
                  </a:cubicBezTo>
                  <a:cubicBezTo>
                    <a:pt x="1520" y="1779"/>
                    <a:pt x="1512" y="1764"/>
                    <a:pt x="1497" y="1764"/>
                  </a:cubicBezTo>
                  <a:cubicBezTo>
                    <a:pt x="1489" y="1764"/>
                    <a:pt x="1482" y="1779"/>
                    <a:pt x="1474" y="1779"/>
                  </a:cubicBezTo>
                  <a:cubicBezTo>
                    <a:pt x="1444" y="1787"/>
                    <a:pt x="1421" y="1779"/>
                    <a:pt x="1390" y="1772"/>
                  </a:cubicBezTo>
                  <a:cubicBezTo>
                    <a:pt x="1360" y="1764"/>
                    <a:pt x="1329" y="1741"/>
                    <a:pt x="1298" y="1741"/>
                  </a:cubicBezTo>
                  <a:cubicBezTo>
                    <a:pt x="1283" y="1741"/>
                    <a:pt x="1275" y="1756"/>
                    <a:pt x="1260" y="1764"/>
                  </a:cubicBezTo>
                  <a:lnTo>
                    <a:pt x="1260" y="1764"/>
                  </a:lnTo>
                  <a:cubicBezTo>
                    <a:pt x="1252" y="1749"/>
                    <a:pt x="1245" y="1741"/>
                    <a:pt x="1230" y="1726"/>
                  </a:cubicBezTo>
                  <a:cubicBezTo>
                    <a:pt x="1230" y="1726"/>
                    <a:pt x="1176" y="1718"/>
                    <a:pt x="1169" y="1718"/>
                  </a:cubicBezTo>
                  <a:lnTo>
                    <a:pt x="1130" y="1688"/>
                  </a:lnTo>
                  <a:cubicBezTo>
                    <a:pt x="1115" y="1680"/>
                    <a:pt x="1100" y="1680"/>
                    <a:pt x="1085" y="1680"/>
                  </a:cubicBezTo>
                  <a:cubicBezTo>
                    <a:pt x="1077" y="1680"/>
                    <a:pt x="1085" y="1695"/>
                    <a:pt x="1085" y="1703"/>
                  </a:cubicBezTo>
                  <a:cubicBezTo>
                    <a:pt x="1069" y="1703"/>
                    <a:pt x="1062" y="1703"/>
                    <a:pt x="1054" y="1695"/>
                  </a:cubicBezTo>
                  <a:cubicBezTo>
                    <a:pt x="1039" y="1672"/>
                    <a:pt x="1039" y="1634"/>
                    <a:pt x="1016" y="1627"/>
                  </a:cubicBezTo>
                  <a:cubicBezTo>
                    <a:pt x="977" y="1611"/>
                    <a:pt x="939" y="1634"/>
                    <a:pt x="901" y="1642"/>
                  </a:cubicBezTo>
                  <a:cubicBezTo>
                    <a:pt x="901" y="1642"/>
                    <a:pt x="886" y="1711"/>
                    <a:pt x="886" y="1718"/>
                  </a:cubicBezTo>
                  <a:lnTo>
                    <a:pt x="916" y="1764"/>
                  </a:lnTo>
                  <a:cubicBezTo>
                    <a:pt x="901" y="1772"/>
                    <a:pt x="886" y="1764"/>
                    <a:pt x="886" y="1779"/>
                  </a:cubicBezTo>
                  <a:cubicBezTo>
                    <a:pt x="871" y="1802"/>
                    <a:pt x="886" y="1840"/>
                    <a:pt x="871" y="1863"/>
                  </a:cubicBezTo>
                  <a:cubicBezTo>
                    <a:pt x="863" y="1879"/>
                    <a:pt x="848" y="1848"/>
                    <a:pt x="833" y="1856"/>
                  </a:cubicBezTo>
                  <a:cubicBezTo>
                    <a:pt x="810" y="1863"/>
                    <a:pt x="794" y="1894"/>
                    <a:pt x="771" y="1909"/>
                  </a:cubicBezTo>
                  <a:lnTo>
                    <a:pt x="771" y="1909"/>
                  </a:lnTo>
                  <a:cubicBezTo>
                    <a:pt x="718" y="1840"/>
                    <a:pt x="680" y="1764"/>
                    <a:pt x="626" y="1703"/>
                  </a:cubicBezTo>
                  <a:cubicBezTo>
                    <a:pt x="611" y="1680"/>
                    <a:pt x="573" y="1695"/>
                    <a:pt x="558" y="1680"/>
                  </a:cubicBezTo>
                  <a:cubicBezTo>
                    <a:pt x="542" y="1657"/>
                    <a:pt x="550" y="1619"/>
                    <a:pt x="535" y="1588"/>
                  </a:cubicBezTo>
                  <a:cubicBezTo>
                    <a:pt x="527" y="1581"/>
                    <a:pt x="504" y="1573"/>
                    <a:pt x="489" y="1573"/>
                  </a:cubicBezTo>
                  <a:cubicBezTo>
                    <a:pt x="466" y="1565"/>
                    <a:pt x="435" y="1581"/>
                    <a:pt x="412" y="1573"/>
                  </a:cubicBezTo>
                  <a:cubicBezTo>
                    <a:pt x="374" y="1565"/>
                    <a:pt x="328" y="1550"/>
                    <a:pt x="305" y="1520"/>
                  </a:cubicBezTo>
                  <a:cubicBezTo>
                    <a:pt x="283" y="1481"/>
                    <a:pt x="321" y="1420"/>
                    <a:pt x="290" y="1390"/>
                  </a:cubicBezTo>
                  <a:cubicBezTo>
                    <a:pt x="244" y="1359"/>
                    <a:pt x="176" y="1413"/>
                    <a:pt x="122" y="1397"/>
                  </a:cubicBezTo>
                  <a:cubicBezTo>
                    <a:pt x="107" y="1390"/>
                    <a:pt x="122" y="1359"/>
                    <a:pt x="114" y="1344"/>
                  </a:cubicBezTo>
                  <a:cubicBezTo>
                    <a:pt x="114" y="1321"/>
                    <a:pt x="107" y="1298"/>
                    <a:pt x="91" y="1275"/>
                  </a:cubicBezTo>
                  <a:cubicBezTo>
                    <a:pt x="69" y="1245"/>
                    <a:pt x="23" y="1222"/>
                    <a:pt x="8" y="1183"/>
                  </a:cubicBezTo>
                  <a:cubicBezTo>
                    <a:pt x="0" y="1161"/>
                    <a:pt x="8" y="1130"/>
                    <a:pt x="15" y="1107"/>
                  </a:cubicBezTo>
                  <a:cubicBezTo>
                    <a:pt x="30" y="1077"/>
                    <a:pt x="69" y="1061"/>
                    <a:pt x="91" y="1031"/>
                  </a:cubicBezTo>
                  <a:cubicBezTo>
                    <a:pt x="114" y="1000"/>
                    <a:pt x="130" y="962"/>
                    <a:pt x="145" y="931"/>
                  </a:cubicBezTo>
                </a:path>
              </a:pathLst>
            </a:custGeom>
            <a:solidFill>
              <a:schemeClr val="accent3"/>
            </a:solid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410" name="Freeform 62"/>
            <p:cNvSpPr>
              <a:spLocks noChangeArrowheads="1"/>
            </p:cNvSpPr>
            <p:nvPr/>
          </p:nvSpPr>
          <p:spPr bwMode="auto">
            <a:xfrm>
              <a:off x="7425841" y="6913563"/>
              <a:ext cx="419073" cy="273050"/>
            </a:xfrm>
            <a:custGeom>
              <a:avLst/>
              <a:gdLst>
                <a:gd name="T0" fmla="*/ 23 w 1162"/>
                <a:gd name="T1" fmla="*/ 611 h 757"/>
                <a:gd name="T2" fmla="*/ 23 w 1162"/>
                <a:gd name="T3" fmla="*/ 611 h 757"/>
                <a:gd name="T4" fmla="*/ 0 w 1162"/>
                <a:gd name="T5" fmla="*/ 542 h 757"/>
                <a:gd name="T6" fmla="*/ 61 w 1162"/>
                <a:gd name="T7" fmla="*/ 519 h 757"/>
                <a:gd name="T8" fmla="*/ 76 w 1162"/>
                <a:gd name="T9" fmla="*/ 359 h 757"/>
                <a:gd name="T10" fmla="*/ 114 w 1162"/>
                <a:gd name="T11" fmla="*/ 252 h 757"/>
                <a:gd name="T12" fmla="*/ 114 w 1162"/>
                <a:gd name="T13" fmla="*/ 252 h 757"/>
                <a:gd name="T14" fmla="*/ 168 w 1162"/>
                <a:gd name="T15" fmla="*/ 267 h 757"/>
                <a:gd name="T16" fmla="*/ 374 w 1162"/>
                <a:gd name="T17" fmla="*/ 137 h 757"/>
                <a:gd name="T18" fmla="*/ 412 w 1162"/>
                <a:gd name="T19" fmla="*/ 84 h 757"/>
                <a:gd name="T20" fmla="*/ 412 w 1162"/>
                <a:gd name="T21" fmla="*/ 84 h 757"/>
                <a:gd name="T22" fmla="*/ 588 w 1162"/>
                <a:gd name="T23" fmla="*/ 99 h 757"/>
                <a:gd name="T24" fmla="*/ 672 w 1162"/>
                <a:gd name="T25" fmla="*/ 145 h 757"/>
                <a:gd name="T26" fmla="*/ 824 w 1162"/>
                <a:gd name="T27" fmla="*/ 84 h 757"/>
                <a:gd name="T28" fmla="*/ 1099 w 1162"/>
                <a:gd name="T29" fmla="*/ 122 h 757"/>
                <a:gd name="T30" fmla="*/ 1161 w 1162"/>
                <a:gd name="T31" fmla="*/ 229 h 757"/>
                <a:gd name="T32" fmla="*/ 1161 w 1162"/>
                <a:gd name="T33" fmla="*/ 229 h 757"/>
                <a:gd name="T34" fmla="*/ 1031 w 1162"/>
                <a:gd name="T35" fmla="*/ 313 h 757"/>
                <a:gd name="T36" fmla="*/ 1031 w 1162"/>
                <a:gd name="T37" fmla="*/ 313 h 757"/>
                <a:gd name="T38" fmla="*/ 993 w 1162"/>
                <a:gd name="T39" fmla="*/ 321 h 757"/>
                <a:gd name="T40" fmla="*/ 955 w 1162"/>
                <a:gd name="T41" fmla="*/ 450 h 757"/>
                <a:gd name="T42" fmla="*/ 786 w 1162"/>
                <a:gd name="T43" fmla="*/ 427 h 757"/>
                <a:gd name="T44" fmla="*/ 710 w 1162"/>
                <a:gd name="T45" fmla="*/ 496 h 757"/>
                <a:gd name="T46" fmla="*/ 802 w 1162"/>
                <a:gd name="T47" fmla="*/ 496 h 757"/>
                <a:gd name="T48" fmla="*/ 855 w 1162"/>
                <a:gd name="T49" fmla="*/ 557 h 757"/>
                <a:gd name="T50" fmla="*/ 718 w 1162"/>
                <a:gd name="T51" fmla="*/ 588 h 757"/>
                <a:gd name="T52" fmla="*/ 718 w 1162"/>
                <a:gd name="T53" fmla="*/ 672 h 757"/>
                <a:gd name="T54" fmla="*/ 511 w 1162"/>
                <a:gd name="T55" fmla="*/ 733 h 757"/>
                <a:gd name="T56" fmla="*/ 504 w 1162"/>
                <a:gd name="T57" fmla="*/ 588 h 757"/>
                <a:gd name="T58" fmla="*/ 359 w 1162"/>
                <a:gd name="T59" fmla="*/ 550 h 757"/>
                <a:gd name="T60" fmla="*/ 221 w 1162"/>
                <a:gd name="T61" fmla="*/ 733 h 757"/>
                <a:gd name="T62" fmla="*/ 221 w 1162"/>
                <a:gd name="T63" fmla="*/ 733 h 757"/>
                <a:gd name="T64" fmla="*/ 137 w 1162"/>
                <a:gd name="T65" fmla="*/ 710 h 757"/>
                <a:gd name="T66" fmla="*/ 46 w 1162"/>
                <a:gd name="T67" fmla="*/ 710 h 757"/>
                <a:gd name="T68" fmla="*/ 61 w 1162"/>
                <a:gd name="T69" fmla="*/ 679 h 757"/>
                <a:gd name="T70" fmla="*/ 23 w 1162"/>
                <a:gd name="T71" fmla="*/ 611 h 7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62" h="757">
                  <a:moveTo>
                    <a:pt x="23" y="611"/>
                  </a:moveTo>
                  <a:lnTo>
                    <a:pt x="23" y="611"/>
                  </a:lnTo>
                  <a:cubicBezTo>
                    <a:pt x="15" y="588"/>
                    <a:pt x="7" y="557"/>
                    <a:pt x="0" y="542"/>
                  </a:cubicBezTo>
                  <a:cubicBezTo>
                    <a:pt x="0" y="534"/>
                    <a:pt x="61" y="527"/>
                    <a:pt x="61" y="519"/>
                  </a:cubicBezTo>
                  <a:cubicBezTo>
                    <a:pt x="61" y="512"/>
                    <a:pt x="68" y="382"/>
                    <a:pt x="76" y="359"/>
                  </a:cubicBezTo>
                  <a:cubicBezTo>
                    <a:pt x="84" y="343"/>
                    <a:pt x="107" y="290"/>
                    <a:pt x="114" y="252"/>
                  </a:cubicBezTo>
                  <a:lnTo>
                    <a:pt x="114" y="252"/>
                  </a:lnTo>
                  <a:cubicBezTo>
                    <a:pt x="137" y="259"/>
                    <a:pt x="152" y="275"/>
                    <a:pt x="168" y="267"/>
                  </a:cubicBezTo>
                  <a:cubicBezTo>
                    <a:pt x="244" y="237"/>
                    <a:pt x="313" y="191"/>
                    <a:pt x="374" y="137"/>
                  </a:cubicBezTo>
                  <a:cubicBezTo>
                    <a:pt x="397" y="114"/>
                    <a:pt x="389" y="107"/>
                    <a:pt x="412" y="84"/>
                  </a:cubicBezTo>
                  <a:lnTo>
                    <a:pt x="412" y="84"/>
                  </a:lnTo>
                  <a:cubicBezTo>
                    <a:pt x="488" y="84"/>
                    <a:pt x="534" y="15"/>
                    <a:pt x="588" y="99"/>
                  </a:cubicBezTo>
                  <a:cubicBezTo>
                    <a:pt x="611" y="129"/>
                    <a:pt x="626" y="160"/>
                    <a:pt x="672" y="145"/>
                  </a:cubicBezTo>
                  <a:cubicBezTo>
                    <a:pt x="725" y="129"/>
                    <a:pt x="771" y="99"/>
                    <a:pt x="824" y="84"/>
                  </a:cubicBezTo>
                  <a:cubicBezTo>
                    <a:pt x="939" y="107"/>
                    <a:pt x="1031" y="0"/>
                    <a:pt x="1099" y="122"/>
                  </a:cubicBezTo>
                  <a:cubicBezTo>
                    <a:pt x="1122" y="160"/>
                    <a:pt x="1138" y="191"/>
                    <a:pt x="1161" y="229"/>
                  </a:cubicBezTo>
                  <a:lnTo>
                    <a:pt x="1161" y="229"/>
                  </a:lnTo>
                  <a:cubicBezTo>
                    <a:pt x="1031" y="313"/>
                    <a:pt x="1031" y="313"/>
                    <a:pt x="1031" y="313"/>
                  </a:cubicBezTo>
                  <a:lnTo>
                    <a:pt x="1031" y="313"/>
                  </a:lnTo>
                  <a:cubicBezTo>
                    <a:pt x="1016" y="313"/>
                    <a:pt x="993" y="305"/>
                    <a:pt x="993" y="321"/>
                  </a:cubicBezTo>
                  <a:cubicBezTo>
                    <a:pt x="970" y="359"/>
                    <a:pt x="993" y="427"/>
                    <a:pt x="955" y="450"/>
                  </a:cubicBezTo>
                  <a:cubicBezTo>
                    <a:pt x="901" y="473"/>
                    <a:pt x="840" y="420"/>
                    <a:pt x="786" y="427"/>
                  </a:cubicBezTo>
                  <a:cubicBezTo>
                    <a:pt x="756" y="435"/>
                    <a:pt x="702" y="458"/>
                    <a:pt x="710" y="496"/>
                  </a:cubicBezTo>
                  <a:cubicBezTo>
                    <a:pt x="718" y="527"/>
                    <a:pt x="771" y="489"/>
                    <a:pt x="802" y="496"/>
                  </a:cubicBezTo>
                  <a:cubicBezTo>
                    <a:pt x="824" y="512"/>
                    <a:pt x="870" y="534"/>
                    <a:pt x="855" y="557"/>
                  </a:cubicBezTo>
                  <a:cubicBezTo>
                    <a:pt x="817" y="588"/>
                    <a:pt x="756" y="557"/>
                    <a:pt x="718" y="588"/>
                  </a:cubicBezTo>
                  <a:cubicBezTo>
                    <a:pt x="695" y="603"/>
                    <a:pt x="748" y="657"/>
                    <a:pt x="718" y="672"/>
                  </a:cubicBezTo>
                  <a:cubicBezTo>
                    <a:pt x="664" y="710"/>
                    <a:pt x="580" y="756"/>
                    <a:pt x="511" y="733"/>
                  </a:cubicBezTo>
                  <a:cubicBezTo>
                    <a:pt x="466" y="710"/>
                    <a:pt x="534" y="618"/>
                    <a:pt x="504" y="588"/>
                  </a:cubicBezTo>
                  <a:cubicBezTo>
                    <a:pt x="473" y="550"/>
                    <a:pt x="405" y="527"/>
                    <a:pt x="359" y="550"/>
                  </a:cubicBezTo>
                  <a:cubicBezTo>
                    <a:pt x="290" y="588"/>
                    <a:pt x="267" y="672"/>
                    <a:pt x="221" y="733"/>
                  </a:cubicBezTo>
                  <a:lnTo>
                    <a:pt x="221" y="733"/>
                  </a:lnTo>
                  <a:cubicBezTo>
                    <a:pt x="198" y="725"/>
                    <a:pt x="168" y="710"/>
                    <a:pt x="137" y="710"/>
                  </a:cubicBezTo>
                  <a:cubicBezTo>
                    <a:pt x="107" y="702"/>
                    <a:pt x="76" y="718"/>
                    <a:pt x="46" y="710"/>
                  </a:cubicBezTo>
                  <a:cubicBezTo>
                    <a:pt x="38" y="702"/>
                    <a:pt x="61" y="687"/>
                    <a:pt x="61" y="679"/>
                  </a:cubicBezTo>
                  <a:cubicBezTo>
                    <a:pt x="53" y="657"/>
                    <a:pt x="30" y="634"/>
                    <a:pt x="23" y="611"/>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411" name="Freeform 63"/>
            <p:cNvSpPr>
              <a:spLocks noChangeArrowheads="1"/>
            </p:cNvSpPr>
            <p:nvPr/>
          </p:nvSpPr>
          <p:spPr bwMode="auto">
            <a:xfrm>
              <a:off x="7797293" y="6996114"/>
              <a:ext cx="169852" cy="198437"/>
            </a:xfrm>
            <a:custGeom>
              <a:avLst/>
              <a:gdLst>
                <a:gd name="T0" fmla="*/ 130 w 474"/>
                <a:gd name="T1" fmla="*/ 0 h 551"/>
                <a:gd name="T2" fmla="*/ 130 w 474"/>
                <a:gd name="T3" fmla="*/ 0 h 551"/>
                <a:gd name="T4" fmla="*/ 0 w 474"/>
                <a:gd name="T5" fmla="*/ 84 h 551"/>
                <a:gd name="T6" fmla="*/ 0 w 474"/>
                <a:gd name="T7" fmla="*/ 84 h 551"/>
                <a:gd name="T8" fmla="*/ 130 w 474"/>
                <a:gd name="T9" fmla="*/ 214 h 551"/>
                <a:gd name="T10" fmla="*/ 107 w 474"/>
                <a:gd name="T11" fmla="*/ 313 h 551"/>
                <a:gd name="T12" fmla="*/ 183 w 474"/>
                <a:gd name="T13" fmla="*/ 450 h 551"/>
                <a:gd name="T14" fmla="*/ 244 w 474"/>
                <a:gd name="T15" fmla="*/ 542 h 551"/>
                <a:gd name="T16" fmla="*/ 305 w 474"/>
                <a:gd name="T17" fmla="*/ 496 h 551"/>
                <a:gd name="T18" fmla="*/ 267 w 474"/>
                <a:gd name="T19" fmla="*/ 450 h 551"/>
                <a:gd name="T20" fmla="*/ 328 w 474"/>
                <a:gd name="T21" fmla="*/ 389 h 551"/>
                <a:gd name="T22" fmla="*/ 351 w 474"/>
                <a:gd name="T23" fmla="*/ 328 h 551"/>
                <a:gd name="T24" fmla="*/ 473 w 474"/>
                <a:gd name="T25" fmla="*/ 260 h 551"/>
                <a:gd name="T26" fmla="*/ 473 w 474"/>
                <a:gd name="T27" fmla="*/ 260 h 551"/>
                <a:gd name="T28" fmla="*/ 435 w 474"/>
                <a:gd name="T29" fmla="*/ 221 h 551"/>
                <a:gd name="T30" fmla="*/ 290 w 474"/>
                <a:gd name="T31" fmla="*/ 145 h 551"/>
                <a:gd name="T32" fmla="*/ 145 w 474"/>
                <a:gd name="T33" fmla="*/ 30 h 551"/>
                <a:gd name="T34" fmla="*/ 130 w 474"/>
                <a:gd name="T35" fmla="*/ 0 h 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74" h="551">
                  <a:moveTo>
                    <a:pt x="130" y="0"/>
                  </a:moveTo>
                  <a:lnTo>
                    <a:pt x="130" y="0"/>
                  </a:lnTo>
                  <a:cubicBezTo>
                    <a:pt x="0" y="84"/>
                    <a:pt x="0" y="84"/>
                    <a:pt x="0" y="84"/>
                  </a:cubicBezTo>
                  <a:lnTo>
                    <a:pt x="0" y="84"/>
                  </a:lnTo>
                  <a:cubicBezTo>
                    <a:pt x="46" y="130"/>
                    <a:pt x="107" y="160"/>
                    <a:pt x="130" y="214"/>
                  </a:cubicBezTo>
                  <a:cubicBezTo>
                    <a:pt x="145" y="244"/>
                    <a:pt x="91" y="283"/>
                    <a:pt x="107" y="313"/>
                  </a:cubicBezTo>
                  <a:cubicBezTo>
                    <a:pt x="114" y="367"/>
                    <a:pt x="160" y="405"/>
                    <a:pt x="183" y="450"/>
                  </a:cubicBezTo>
                  <a:cubicBezTo>
                    <a:pt x="206" y="481"/>
                    <a:pt x="214" y="527"/>
                    <a:pt x="244" y="542"/>
                  </a:cubicBezTo>
                  <a:cubicBezTo>
                    <a:pt x="267" y="550"/>
                    <a:pt x="298" y="519"/>
                    <a:pt x="305" y="496"/>
                  </a:cubicBezTo>
                  <a:cubicBezTo>
                    <a:pt x="305" y="473"/>
                    <a:pt x="267" y="466"/>
                    <a:pt x="267" y="450"/>
                  </a:cubicBezTo>
                  <a:cubicBezTo>
                    <a:pt x="275" y="428"/>
                    <a:pt x="313" y="412"/>
                    <a:pt x="328" y="389"/>
                  </a:cubicBezTo>
                  <a:cubicBezTo>
                    <a:pt x="336" y="374"/>
                    <a:pt x="328" y="344"/>
                    <a:pt x="351" y="328"/>
                  </a:cubicBezTo>
                  <a:cubicBezTo>
                    <a:pt x="389" y="290"/>
                    <a:pt x="427" y="290"/>
                    <a:pt x="473" y="260"/>
                  </a:cubicBezTo>
                  <a:lnTo>
                    <a:pt x="473" y="260"/>
                  </a:lnTo>
                  <a:cubicBezTo>
                    <a:pt x="466" y="252"/>
                    <a:pt x="450" y="237"/>
                    <a:pt x="435" y="221"/>
                  </a:cubicBezTo>
                  <a:cubicBezTo>
                    <a:pt x="397" y="183"/>
                    <a:pt x="336" y="183"/>
                    <a:pt x="290" y="145"/>
                  </a:cubicBezTo>
                  <a:cubicBezTo>
                    <a:pt x="275" y="145"/>
                    <a:pt x="160" y="46"/>
                    <a:pt x="145" y="30"/>
                  </a:cubicBezTo>
                  <a:cubicBezTo>
                    <a:pt x="137" y="23"/>
                    <a:pt x="130" y="8"/>
                    <a:pt x="130" y="0"/>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412" name="Freeform 64"/>
            <p:cNvSpPr>
              <a:spLocks noChangeArrowheads="1"/>
            </p:cNvSpPr>
            <p:nvPr/>
          </p:nvSpPr>
          <p:spPr bwMode="auto">
            <a:xfrm>
              <a:off x="7462352" y="7791450"/>
              <a:ext cx="217473" cy="217488"/>
            </a:xfrm>
            <a:custGeom>
              <a:avLst/>
              <a:gdLst>
                <a:gd name="T0" fmla="*/ 221 w 604"/>
                <a:gd name="T1" fmla="*/ 8 h 605"/>
                <a:gd name="T2" fmla="*/ 221 w 604"/>
                <a:gd name="T3" fmla="*/ 8 h 605"/>
                <a:gd name="T4" fmla="*/ 397 w 604"/>
                <a:gd name="T5" fmla="*/ 31 h 605"/>
                <a:gd name="T6" fmla="*/ 466 w 604"/>
                <a:gd name="T7" fmla="*/ 123 h 605"/>
                <a:gd name="T8" fmla="*/ 588 w 604"/>
                <a:gd name="T9" fmla="*/ 123 h 605"/>
                <a:gd name="T10" fmla="*/ 596 w 604"/>
                <a:gd name="T11" fmla="*/ 168 h 605"/>
                <a:gd name="T12" fmla="*/ 450 w 604"/>
                <a:gd name="T13" fmla="*/ 237 h 605"/>
                <a:gd name="T14" fmla="*/ 504 w 604"/>
                <a:gd name="T15" fmla="*/ 290 h 605"/>
                <a:gd name="T16" fmla="*/ 504 w 604"/>
                <a:gd name="T17" fmla="*/ 290 h 605"/>
                <a:gd name="T18" fmla="*/ 435 w 604"/>
                <a:gd name="T19" fmla="*/ 336 h 605"/>
                <a:gd name="T20" fmla="*/ 420 w 604"/>
                <a:gd name="T21" fmla="*/ 421 h 605"/>
                <a:gd name="T22" fmla="*/ 275 w 604"/>
                <a:gd name="T23" fmla="*/ 474 h 605"/>
                <a:gd name="T24" fmla="*/ 183 w 604"/>
                <a:gd name="T25" fmla="*/ 604 h 605"/>
                <a:gd name="T26" fmla="*/ 183 w 604"/>
                <a:gd name="T27" fmla="*/ 604 h 605"/>
                <a:gd name="T28" fmla="*/ 122 w 604"/>
                <a:gd name="T29" fmla="*/ 535 h 605"/>
                <a:gd name="T30" fmla="*/ 61 w 604"/>
                <a:gd name="T31" fmla="*/ 436 h 605"/>
                <a:gd name="T32" fmla="*/ 15 w 604"/>
                <a:gd name="T33" fmla="*/ 421 h 605"/>
                <a:gd name="T34" fmla="*/ 38 w 604"/>
                <a:gd name="T35" fmla="*/ 313 h 605"/>
                <a:gd name="T36" fmla="*/ 53 w 604"/>
                <a:gd name="T37" fmla="*/ 199 h 605"/>
                <a:gd name="T38" fmla="*/ 0 w 604"/>
                <a:gd name="T39" fmla="*/ 115 h 605"/>
                <a:gd name="T40" fmla="*/ 38 w 604"/>
                <a:gd name="T41" fmla="*/ 61 h 605"/>
                <a:gd name="T42" fmla="*/ 99 w 604"/>
                <a:gd name="T43" fmla="*/ 77 h 605"/>
                <a:gd name="T44" fmla="*/ 221 w 604"/>
                <a:gd name="T45" fmla="*/ 8 h 6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04" h="605">
                  <a:moveTo>
                    <a:pt x="221" y="8"/>
                  </a:moveTo>
                  <a:lnTo>
                    <a:pt x="221" y="8"/>
                  </a:lnTo>
                  <a:cubicBezTo>
                    <a:pt x="283" y="16"/>
                    <a:pt x="344" y="0"/>
                    <a:pt x="397" y="31"/>
                  </a:cubicBezTo>
                  <a:cubicBezTo>
                    <a:pt x="435" y="46"/>
                    <a:pt x="435" y="100"/>
                    <a:pt x="466" y="123"/>
                  </a:cubicBezTo>
                  <a:cubicBezTo>
                    <a:pt x="504" y="138"/>
                    <a:pt x="550" y="107"/>
                    <a:pt x="588" y="123"/>
                  </a:cubicBezTo>
                  <a:cubicBezTo>
                    <a:pt x="603" y="130"/>
                    <a:pt x="603" y="161"/>
                    <a:pt x="596" y="168"/>
                  </a:cubicBezTo>
                  <a:cubicBezTo>
                    <a:pt x="558" y="207"/>
                    <a:pt x="481" y="199"/>
                    <a:pt x="450" y="237"/>
                  </a:cubicBezTo>
                  <a:cubicBezTo>
                    <a:pt x="435" y="260"/>
                    <a:pt x="489" y="275"/>
                    <a:pt x="504" y="290"/>
                  </a:cubicBezTo>
                  <a:lnTo>
                    <a:pt x="504" y="290"/>
                  </a:lnTo>
                  <a:cubicBezTo>
                    <a:pt x="481" y="306"/>
                    <a:pt x="458" y="321"/>
                    <a:pt x="435" y="336"/>
                  </a:cubicBezTo>
                  <a:cubicBezTo>
                    <a:pt x="435" y="336"/>
                    <a:pt x="420" y="413"/>
                    <a:pt x="420" y="421"/>
                  </a:cubicBezTo>
                  <a:cubicBezTo>
                    <a:pt x="420" y="428"/>
                    <a:pt x="275" y="474"/>
                    <a:pt x="275" y="474"/>
                  </a:cubicBezTo>
                  <a:cubicBezTo>
                    <a:pt x="244" y="520"/>
                    <a:pt x="214" y="565"/>
                    <a:pt x="183" y="604"/>
                  </a:cubicBezTo>
                  <a:lnTo>
                    <a:pt x="183" y="604"/>
                  </a:lnTo>
                  <a:cubicBezTo>
                    <a:pt x="160" y="581"/>
                    <a:pt x="145" y="558"/>
                    <a:pt x="122" y="535"/>
                  </a:cubicBezTo>
                  <a:cubicBezTo>
                    <a:pt x="99" y="504"/>
                    <a:pt x="84" y="466"/>
                    <a:pt x="61" y="436"/>
                  </a:cubicBezTo>
                  <a:cubicBezTo>
                    <a:pt x="46" y="421"/>
                    <a:pt x="15" y="436"/>
                    <a:pt x="15" y="421"/>
                  </a:cubicBezTo>
                  <a:cubicBezTo>
                    <a:pt x="8" y="382"/>
                    <a:pt x="31" y="344"/>
                    <a:pt x="38" y="313"/>
                  </a:cubicBezTo>
                  <a:cubicBezTo>
                    <a:pt x="46" y="275"/>
                    <a:pt x="61" y="237"/>
                    <a:pt x="53" y="199"/>
                  </a:cubicBezTo>
                  <a:cubicBezTo>
                    <a:pt x="53" y="168"/>
                    <a:pt x="23" y="146"/>
                    <a:pt x="0" y="115"/>
                  </a:cubicBezTo>
                  <a:cubicBezTo>
                    <a:pt x="0" y="115"/>
                    <a:pt x="38" y="69"/>
                    <a:pt x="38" y="61"/>
                  </a:cubicBezTo>
                  <a:cubicBezTo>
                    <a:pt x="46" y="54"/>
                    <a:pt x="99" y="77"/>
                    <a:pt x="99" y="77"/>
                  </a:cubicBezTo>
                  <a:cubicBezTo>
                    <a:pt x="145" y="54"/>
                    <a:pt x="183" y="31"/>
                    <a:pt x="221" y="8"/>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413" name="Freeform 65"/>
            <p:cNvSpPr>
              <a:spLocks noChangeArrowheads="1"/>
            </p:cNvSpPr>
            <p:nvPr/>
          </p:nvSpPr>
          <p:spPr bwMode="auto">
            <a:xfrm>
              <a:off x="7200431" y="7896225"/>
              <a:ext cx="558764" cy="630238"/>
            </a:xfrm>
            <a:custGeom>
              <a:avLst/>
              <a:gdLst>
                <a:gd name="T0" fmla="*/ 909 w 1552"/>
                <a:gd name="T1" fmla="*/ 314 h 1751"/>
                <a:gd name="T2" fmla="*/ 1146 w 1552"/>
                <a:gd name="T3" fmla="*/ 131 h 1751"/>
                <a:gd name="T4" fmla="*/ 1230 w 1552"/>
                <a:gd name="T5" fmla="*/ 0 h 1751"/>
                <a:gd name="T6" fmla="*/ 1314 w 1552"/>
                <a:gd name="T7" fmla="*/ 85 h 1751"/>
                <a:gd name="T8" fmla="*/ 1322 w 1552"/>
                <a:gd name="T9" fmla="*/ 237 h 1751"/>
                <a:gd name="T10" fmla="*/ 1406 w 1552"/>
                <a:gd name="T11" fmla="*/ 222 h 1751"/>
                <a:gd name="T12" fmla="*/ 1536 w 1552"/>
                <a:gd name="T13" fmla="*/ 428 h 1751"/>
                <a:gd name="T14" fmla="*/ 1390 w 1552"/>
                <a:gd name="T15" fmla="*/ 696 h 1751"/>
                <a:gd name="T16" fmla="*/ 1352 w 1552"/>
                <a:gd name="T17" fmla="*/ 910 h 1751"/>
                <a:gd name="T18" fmla="*/ 1253 w 1552"/>
                <a:gd name="T19" fmla="*/ 955 h 1751"/>
                <a:gd name="T20" fmla="*/ 1138 w 1552"/>
                <a:gd name="T21" fmla="*/ 994 h 1751"/>
                <a:gd name="T22" fmla="*/ 1100 w 1552"/>
                <a:gd name="T23" fmla="*/ 1123 h 1751"/>
                <a:gd name="T24" fmla="*/ 1093 w 1552"/>
                <a:gd name="T25" fmla="*/ 1314 h 1751"/>
                <a:gd name="T26" fmla="*/ 940 w 1552"/>
                <a:gd name="T27" fmla="*/ 1368 h 1751"/>
                <a:gd name="T28" fmla="*/ 718 w 1552"/>
                <a:gd name="T29" fmla="*/ 1498 h 1751"/>
                <a:gd name="T30" fmla="*/ 718 w 1552"/>
                <a:gd name="T31" fmla="*/ 1567 h 1751"/>
                <a:gd name="T32" fmla="*/ 596 w 1552"/>
                <a:gd name="T33" fmla="*/ 1467 h 1751"/>
                <a:gd name="T34" fmla="*/ 474 w 1552"/>
                <a:gd name="T35" fmla="*/ 1521 h 1751"/>
                <a:gd name="T36" fmla="*/ 336 w 1552"/>
                <a:gd name="T37" fmla="*/ 1643 h 1751"/>
                <a:gd name="T38" fmla="*/ 313 w 1552"/>
                <a:gd name="T39" fmla="*/ 1681 h 1751"/>
                <a:gd name="T40" fmla="*/ 161 w 1552"/>
                <a:gd name="T41" fmla="*/ 1734 h 1751"/>
                <a:gd name="T42" fmla="*/ 92 w 1552"/>
                <a:gd name="T43" fmla="*/ 1689 h 1751"/>
                <a:gd name="T44" fmla="*/ 31 w 1552"/>
                <a:gd name="T45" fmla="*/ 1467 h 1751"/>
                <a:gd name="T46" fmla="*/ 0 w 1552"/>
                <a:gd name="T47" fmla="*/ 1269 h 1751"/>
                <a:gd name="T48" fmla="*/ 54 w 1552"/>
                <a:gd name="T49" fmla="*/ 1200 h 1751"/>
                <a:gd name="T50" fmla="*/ 77 w 1552"/>
                <a:gd name="T51" fmla="*/ 1085 h 1751"/>
                <a:gd name="T52" fmla="*/ 146 w 1552"/>
                <a:gd name="T53" fmla="*/ 932 h 1751"/>
                <a:gd name="T54" fmla="*/ 100 w 1552"/>
                <a:gd name="T55" fmla="*/ 833 h 1751"/>
                <a:gd name="T56" fmla="*/ 176 w 1552"/>
                <a:gd name="T57" fmla="*/ 680 h 1751"/>
                <a:gd name="T58" fmla="*/ 283 w 1552"/>
                <a:gd name="T59" fmla="*/ 658 h 1751"/>
                <a:gd name="T60" fmla="*/ 413 w 1552"/>
                <a:gd name="T61" fmla="*/ 596 h 1751"/>
                <a:gd name="T62" fmla="*/ 512 w 1552"/>
                <a:gd name="T63" fmla="*/ 459 h 1751"/>
                <a:gd name="T64" fmla="*/ 673 w 1552"/>
                <a:gd name="T65" fmla="*/ 314 h 1751"/>
                <a:gd name="T66" fmla="*/ 909 w 1552"/>
                <a:gd name="T67" fmla="*/ 314 h 17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52" h="1751">
                  <a:moveTo>
                    <a:pt x="909" y="314"/>
                  </a:moveTo>
                  <a:lnTo>
                    <a:pt x="909" y="314"/>
                  </a:lnTo>
                  <a:cubicBezTo>
                    <a:pt x="940" y="275"/>
                    <a:pt x="970" y="230"/>
                    <a:pt x="1001" y="184"/>
                  </a:cubicBezTo>
                  <a:cubicBezTo>
                    <a:pt x="1001" y="184"/>
                    <a:pt x="1146" y="138"/>
                    <a:pt x="1146" y="131"/>
                  </a:cubicBezTo>
                  <a:cubicBezTo>
                    <a:pt x="1146" y="123"/>
                    <a:pt x="1161" y="46"/>
                    <a:pt x="1161" y="46"/>
                  </a:cubicBezTo>
                  <a:cubicBezTo>
                    <a:pt x="1184" y="31"/>
                    <a:pt x="1207" y="16"/>
                    <a:pt x="1230" y="0"/>
                  </a:cubicBezTo>
                  <a:lnTo>
                    <a:pt x="1230" y="0"/>
                  </a:lnTo>
                  <a:cubicBezTo>
                    <a:pt x="1261" y="31"/>
                    <a:pt x="1307" y="46"/>
                    <a:pt x="1314" y="85"/>
                  </a:cubicBezTo>
                  <a:cubicBezTo>
                    <a:pt x="1322" y="115"/>
                    <a:pt x="1276" y="138"/>
                    <a:pt x="1276" y="169"/>
                  </a:cubicBezTo>
                  <a:cubicBezTo>
                    <a:pt x="1284" y="192"/>
                    <a:pt x="1291" y="230"/>
                    <a:pt x="1322" y="237"/>
                  </a:cubicBezTo>
                  <a:cubicBezTo>
                    <a:pt x="1345" y="253"/>
                    <a:pt x="1375" y="230"/>
                    <a:pt x="1406" y="222"/>
                  </a:cubicBezTo>
                  <a:lnTo>
                    <a:pt x="1406" y="222"/>
                  </a:lnTo>
                  <a:cubicBezTo>
                    <a:pt x="1429" y="268"/>
                    <a:pt x="1436" y="321"/>
                    <a:pt x="1459" y="360"/>
                  </a:cubicBezTo>
                  <a:cubicBezTo>
                    <a:pt x="1482" y="390"/>
                    <a:pt x="1528" y="398"/>
                    <a:pt x="1536" y="428"/>
                  </a:cubicBezTo>
                  <a:cubicBezTo>
                    <a:pt x="1551" y="482"/>
                    <a:pt x="1543" y="535"/>
                    <a:pt x="1520" y="581"/>
                  </a:cubicBezTo>
                  <a:cubicBezTo>
                    <a:pt x="1497" y="627"/>
                    <a:pt x="1436" y="658"/>
                    <a:pt x="1390" y="696"/>
                  </a:cubicBezTo>
                  <a:cubicBezTo>
                    <a:pt x="1368" y="719"/>
                    <a:pt x="1307" y="719"/>
                    <a:pt x="1307" y="749"/>
                  </a:cubicBezTo>
                  <a:cubicBezTo>
                    <a:pt x="1291" y="803"/>
                    <a:pt x="1337" y="856"/>
                    <a:pt x="1352" y="910"/>
                  </a:cubicBezTo>
                  <a:lnTo>
                    <a:pt x="1352" y="910"/>
                  </a:lnTo>
                  <a:cubicBezTo>
                    <a:pt x="1314" y="925"/>
                    <a:pt x="1276" y="925"/>
                    <a:pt x="1253" y="955"/>
                  </a:cubicBezTo>
                  <a:cubicBezTo>
                    <a:pt x="1238" y="978"/>
                    <a:pt x="1245" y="1017"/>
                    <a:pt x="1245" y="1047"/>
                  </a:cubicBezTo>
                  <a:cubicBezTo>
                    <a:pt x="1245" y="1047"/>
                    <a:pt x="1146" y="994"/>
                    <a:pt x="1138" y="994"/>
                  </a:cubicBezTo>
                  <a:cubicBezTo>
                    <a:pt x="1131" y="994"/>
                    <a:pt x="1085" y="1039"/>
                    <a:pt x="1085" y="1039"/>
                  </a:cubicBezTo>
                  <a:cubicBezTo>
                    <a:pt x="1093" y="1070"/>
                    <a:pt x="1108" y="1100"/>
                    <a:pt x="1100" y="1123"/>
                  </a:cubicBezTo>
                  <a:cubicBezTo>
                    <a:pt x="1093" y="1162"/>
                    <a:pt x="1047" y="1184"/>
                    <a:pt x="1047" y="1215"/>
                  </a:cubicBezTo>
                  <a:cubicBezTo>
                    <a:pt x="1047" y="1253"/>
                    <a:pt x="1077" y="1284"/>
                    <a:pt x="1093" y="1314"/>
                  </a:cubicBezTo>
                  <a:lnTo>
                    <a:pt x="1093" y="1314"/>
                  </a:lnTo>
                  <a:cubicBezTo>
                    <a:pt x="1093" y="1314"/>
                    <a:pt x="947" y="1368"/>
                    <a:pt x="940" y="1368"/>
                  </a:cubicBezTo>
                  <a:cubicBezTo>
                    <a:pt x="940" y="1375"/>
                    <a:pt x="909" y="1421"/>
                    <a:pt x="909" y="1421"/>
                  </a:cubicBezTo>
                  <a:cubicBezTo>
                    <a:pt x="848" y="1444"/>
                    <a:pt x="772" y="1452"/>
                    <a:pt x="718" y="1498"/>
                  </a:cubicBezTo>
                  <a:cubicBezTo>
                    <a:pt x="695" y="1505"/>
                    <a:pt x="718" y="1544"/>
                    <a:pt x="718" y="1567"/>
                  </a:cubicBezTo>
                  <a:lnTo>
                    <a:pt x="718" y="1567"/>
                  </a:lnTo>
                  <a:cubicBezTo>
                    <a:pt x="703" y="1582"/>
                    <a:pt x="680" y="1628"/>
                    <a:pt x="665" y="1612"/>
                  </a:cubicBezTo>
                  <a:cubicBezTo>
                    <a:pt x="619" y="1574"/>
                    <a:pt x="642" y="1490"/>
                    <a:pt x="596" y="1467"/>
                  </a:cubicBezTo>
                  <a:cubicBezTo>
                    <a:pt x="558" y="1444"/>
                    <a:pt x="512" y="1475"/>
                    <a:pt x="482" y="1498"/>
                  </a:cubicBezTo>
                  <a:cubicBezTo>
                    <a:pt x="474" y="1498"/>
                    <a:pt x="482" y="1521"/>
                    <a:pt x="474" y="1521"/>
                  </a:cubicBezTo>
                  <a:cubicBezTo>
                    <a:pt x="428" y="1544"/>
                    <a:pt x="375" y="1528"/>
                    <a:pt x="336" y="1559"/>
                  </a:cubicBezTo>
                  <a:cubicBezTo>
                    <a:pt x="313" y="1582"/>
                    <a:pt x="336" y="1620"/>
                    <a:pt x="336" y="1643"/>
                  </a:cubicBezTo>
                  <a:lnTo>
                    <a:pt x="336" y="1643"/>
                  </a:lnTo>
                  <a:cubicBezTo>
                    <a:pt x="329" y="1658"/>
                    <a:pt x="321" y="1673"/>
                    <a:pt x="313" y="1681"/>
                  </a:cubicBezTo>
                  <a:cubicBezTo>
                    <a:pt x="290" y="1704"/>
                    <a:pt x="275" y="1719"/>
                    <a:pt x="252" y="1727"/>
                  </a:cubicBezTo>
                  <a:cubicBezTo>
                    <a:pt x="229" y="1734"/>
                    <a:pt x="191" y="1734"/>
                    <a:pt x="161" y="1734"/>
                  </a:cubicBezTo>
                  <a:cubicBezTo>
                    <a:pt x="138" y="1734"/>
                    <a:pt x="107" y="1750"/>
                    <a:pt x="84" y="1734"/>
                  </a:cubicBezTo>
                  <a:cubicBezTo>
                    <a:pt x="69" y="1727"/>
                    <a:pt x="92" y="1704"/>
                    <a:pt x="92" y="1689"/>
                  </a:cubicBezTo>
                  <a:cubicBezTo>
                    <a:pt x="92" y="1658"/>
                    <a:pt x="84" y="1628"/>
                    <a:pt x="77" y="1597"/>
                  </a:cubicBezTo>
                  <a:cubicBezTo>
                    <a:pt x="61" y="1551"/>
                    <a:pt x="16" y="1513"/>
                    <a:pt x="31" y="1467"/>
                  </a:cubicBezTo>
                  <a:cubicBezTo>
                    <a:pt x="38" y="1437"/>
                    <a:pt x="138" y="1475"/>
                    <a:pt x="130" y="1437"/>
                  </a:cubicBezTo>
                  <a:cubicBezTo>
                    <a:pt x="123" y="1368"/>
                    <a:pt x="46" y="1322"/>
                    <a:pt x="0" y="1269"/>
                  </a:cubicBezTo>
                  <a:cubicBezTo>
                    <a:pt x="8" y="1269"/>
                    <a:pt x="8" y="1269"/>
                    <a:pt x="8" y="1269"/>
                  </a:cubicBezTo>
                  <a:cubicBezTo>
                    <a:pt x="23" y="1246"/>
                    <a:pt x="31" y="1223"/>
                    <a:pt x="54" y="1200"/>
                  </a:cubicBezTo>
                  <a:cubicBezTo>
                    <a:pt x="69" y="1184"/>
                    <a:pt x="115" y="1200"/>
                    <a:pt x="123" y="1177"/>
                  </a:cubicBezTo>
                  <a:cubicBezTo>
                    <a:pt x="130" y="1146"/>
                    <a:pt x="69" y="1116"/>
                    <a:pt x="77" y="1085"/>
                  </a:cubicBezTo>
                  <a:cubicBezTo>
                    <a:pt x="92" y="1047"/>
                    <a:pt x="153" y="1047"/>
                    <a:pt x="168" y="1009"/>
                  </a:cubicBezTo>
                  <a:cubicBezTo>
                    <a:pt x="184" y="986"/>
                    <a:pt x="146" y="963"/>
                    <a:pt x="146" y="932"/>
                  </a:cubicBezTo>
                  <a:cubicBezTo>
                    <a:pt x="146" y="910"/>
                    <a:pt x="184" y="894"/>
                    <a:pt x="168" y="879"/>
                  </a:cubicBezTo>
                  <a:cubicBezTo>
                    <a:pt x="161" y="856"/>
                    <a:pt x="84" y="864"/>
                    <a:pt x="100" y="833"/>
                  </a:cubicBezTo>
                  <a:cubicBezTo>
                    <a:pt x="115" y="795"/>
                    <a:pt x="191" y="818"/>
                    <a:pt x="214" y="780"/>
                  </a:cubicBezTo>
                  <a:cubicBezTo>
                    <a:pt x="229" y="749"/>
                    <a:pt x="191" y="711"/>
                    <a:pt x="176" y="680"/>
                  </a:cubicBezTo>
                  <a:lnTo>
                    <a:pt x="176" y="680"/>
                  </a:lnTo>
                  <a:cubicBezTo>
                    <a:pt x="214" y="673"/>
                    <a:pt x="252" y="680"/>
                    <a:pt x="283" y="658"/>
                  </a:cubicBezTo>
                  <a:cubicBezTo>
                    <a:pt x="313" y="642"/>
                    <a:pt x="313" y="589"/>
                    <a:pt x="352" y="573"/>
                  </a:cubicBezTo>
                  <a:cubicBezTo>
                    <a:pt x="367" y="566"/>
                    <a:pt x="398" y="612"/>
                    <a:pt x="413" y="596"/>
                  </a:cubicBezTo>
                  <a:cubicBezTo>
                    <a:pt x="436" y="581"/>
                    <a:pt x="413" y="543"/>
                    <a:pt x="421" y="520"/>
                  </a:cubicBezTo>
                  <a:cubicBezTo>
                    <a:pt x="443" y="489"/>
                    <a:pt x="482" y="467"/>
                    <a:pt x="512" y="459"/>
                  </a:cubicBezTo>
                  <a:cubicBezTo>
                    <a:pt x="558" y="451"/>
                    <a:pt x="611" y="505"/>
                    <a:pt x="642" y="474"/>
                  </a:cubicBezTo>
                  <a:cubicBezTo>
                    <a:pt x="680" y="436"/>
                    <a:pt x="627" y="337"/>
                    <a:pt x="673" y="314"/>
                  </a:cubicBezTo>
                  <a:cubicBezTo>
                    <a:pt x="718" y="283"/>
                    <a:pt x="772" y="352"/>
                    <a:pt x="833" y="352"/>
                  </a:cubicBezTo>
                  <a:cubicBezTo>
                    <a:pt x="856" y="360"/>
                    <a:pt x="879" y="329"/>
                    <a:pt x="909" y="314"/>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414" name="Freeform 66"/>
            <p:cNvSpPr>
              <a:spLocks noChangeArrowheads="1"/>
            </p:cNvSpPr>
            <p:nvPr/>
          </p:nvSpPr>
          <p:spPr bwMode="auto">
            <a:xfrm>
              <a:off x="7643316" y="7889876"/>
              <a:ext cx="306367" cy="138113"/>
            </a:xfrm>
            <a:custGeom>
              <a:avLst/>
              <a:gdLst>
                <a:gd name="T0" fmla="*/ 0 w 849"/>
                <a:gd name="T1" fmla="*/ 15 h 383"/>
                <a:gd name="T2" fmla="*/ 0 w 849"/>
                <a:gd name="T3" fmla="*/ 15 h 383"/>
                <a:gd name="T4" fmla="*/ 130 w 849"/>
                <a:gd name="T5" fmla="*/ 31 h 383"/>
                <a:gd name="T6" fmla="*/ 229 w 849"/>
                <a:gd name="T7" fmla="*/ 84 h 383"/>
                <a:gd name="T8" fmla="*/ 329 w 849"/>
                <a:gd name="T9" fmla="*/ 15 h 383"/>
                <a:gd name="T10" fmla="*/ 435 w 849"/>
                <a:gd name="T11" fmla="*/ 69 h 383"/>
                <a:gd name="T12" fmla="*/ 496 w 849"/>
                <a:gd name="T13" fmla="*/ 38 h 383"/>
                <a:gd name="T14" fmla="*/ 588 w 849"/>
                <a:gd name="T15" fmla="*/ 77 h 383"/>
                <a:gd name="T16" fmla="*/ 688 w 849"/>
                <a:gd name="T17" fmla="*/ 8 h 383"/>
                <a:gd name="T18" fmla="*/ 802 w 849"/>
                <a:gd name="T19" fmla="*/ 31 h 383"/>
                <a:gd name="T20" fmla="*/ 802 w 849"/>
                <a:gd name="T21" fmla="*/ 31 h 383"/>
                <a:gd name="T22" fmla="*/ 802 w 849"/>
                <a:gd name="T23" fmla="*/ 115 h 383"/>
                <a:gd name="T24" fmla="*/ 825 w 849"/>
                <a:gd name="T25" fmla="*/ 222 h 383"/>
                <a:gd name="T26" fmla="*/ 565 w 849"/>
                <a:gd name="T27" fmla="*/ 283 h 383"/>
                <a:gd name="T28" fmla="*/ 550 w 849"/>
                <a:gd name="T29" fmla="*/ 359 h 383"/>
                <a:gd name="T30" fmla="*/ 428 w 849"/>
                <a:gd name="T31" fmla="*/ 375 h 383"/>
                <a:gd name="T32" fmla="*/ 420 w 849"/>
                <a:gd name="T33" fmla="*/ 344 h 383"/>
                <a:gd name="T34" fmla="*/ 352 w 849"/>
                <a:gd name="T35" fmla="*/ 367 h 383"/>
                <a:gd name="T36" fmla="*/ 313 w 849"/>
                <a:gd name="T37" fmla="*/ 290 h 383"/>
                <a:gd name="T38" fmla="*/ 252 w 849"/>
                <a:gd name="T39" fmla="*/ 245 h 383"/>
                <a:gd name="T40" fmla="*/ 176 w 849"/>
                <a:gd name="T41" fmla="*/ 237 h 383"/>
                <a:gd name="T42" fmla="*/ 176 w 849"/>
                <a:gd name="T43" fmla="*/ 237 h 383"/>
                <a:gd name="T44" fmla="*/ 92 w 849"/>
                <a:gd name="T45" fmla="*/ 252 h 383"/>
                <a:gd name="T46" fmla="*/ 46 w 849"/>
                <a:gd name="T47" fmla="*/ 184 h 383"/>
                <a:gd name="T48" fmla="*/ 84 w 849"/>
                <a:gd name="T49" fmla="*/ 100 h 383"/>
                <a:gd name="T50" fmla="*/ 0 w 849"/>
                <a:gd name="T51" fmla="*/ 15 h 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49" h="383">
                  <a:moveTo>
                    <a:pt x="0" y="15"/>
                  </a:moveTo>
                  <a:lnTo>
                    <a:pt x="0" y="15"/>
                  </a:lnTo>
                  <a:cubicBezTo>
                    <a:pt x="46" y="23"/>
                    <a:pt x="92" y="15"/>
                    <a:pt x="130" y="31"/>
                  </a:cubicBezTo>
                  <a:cubicBezTo>
                    <a:pt x="168" y="38"/>
                    <a:pt x="191" y="84"/>
                    <a:pt x="229" y="84"/>
                  </a:cubicBezTo>
                  <a:cubicBezTo>
                    <a:pt x="275" y="84"/>
                    <a:pt x="290" y="23"/>
                    <a:pt x="329" y="15"/>
                  </a:cubicBezTo>
                  <a:cubicBezTo>
                    <a:pt x="367" y="15"/>
                    <a:pt x="397" y="61"/>
                    <a:pt x="435" y="69"/>
                  </a:cubicBezTo>
                  <a:cubicBezTo>
                    <a:pt x="458" y="69"/>
                    <a:pt x="474" y="31"/>
                    <a:pt x="496" y="38"/>
                  </a:cubicBezTo>
                  <a:cubicBezTo>
                    <a:pt x="535" y="38"/>
                    <a:pt x="558" y="77"/>
                    <a:pt x="588" y="77"/>
                  </a:cubicBezTo>
                  <a:cubicBezTo>
                    <a:pt x="626" y="69"/>
                    <a:pt x="649" y="15"/>
                    <a:pt x="688" y="8"/>
                  </a:cubicBezTo>
                  <a:cubicBezTo>
                    <a:pt x="726" y="0"/>
                    <a:pt x="764" y="23"/>
                    <a:pt x="802" y="31"/>
                  </a:cubicBezTo>
                  <a:lnTo>
                    <a:pt x="802" y="31"/>
                  </a:lnTo>
                  <a:cubicBezTo>
                    <a:pt x="802" y="61"/>
                    <a:pt x="802" y="84"/>
                    <a:pt x="802" y="115"/>
                  </a:cubicBezTo>
                  <a:cubicBezTo>
                    <a:pt x="810" y="146"/>
                    <a:pt x="848" y="199"/>
                    <a:pt x="825" y="222"/>
                  </a:cubicBezTo>
                  <a:cubicBezTo>
                    <a:pt x="749" y="268"/>
                    <a:pt x="649" y="245"/>
                    <a:pt x="565" y="283"/>
                  </a:cubicBezTo>
                  <a:cubicBezTo>
                    <a:pt x="542" y="290"/>
                    <a:pt x="573" y="344"/>
                    <a:pt x="550" y="359"/>
                  </a:cubicBezTo>
                  <a:cubicBezTo>
                    <a:pt x="519" y="382"/>
                    <a:pt x="474" y="382"/>
                    <a:pt x="428" y="375"/>
                  </a:cubicBezTo>
                  <a:cubicBezTo>
                    <a:pt x="420" y="375"/>
                    <a:pt x="435" y="352"/>
                    <a:pt x="420" y="344"/>
                  </a:cubicBezTo>
                  <a:cubicBezTo>
                    <a:pt x="397" y="344"/>
                    <a:pt x="374" y="375"/>
                    <a:pt x="352" y="367"/>
                  </a:cubicBezTo>
                  <a:cubicBezTo>
                    <a:pt x="329" y="352"/>
                    <a:pt x="329" y="313"/>
                    <a:pt x="313" y="290"/>
                  </a:cubicBezTo>
                  <a:cubicBezTo>
                    <a:pt x="298" y="275"/>
                    <a:pt x="275" y="252"/>
                    <a:pt x="252" y="245"/>
                  </a:cubicBezTo>
                  <a:cubicBezTo>
                    <a:pt x="229" y="229"/>
                    <a:pt x="206" y="237"/>
                    <a:pt x="176" y="237"/>
                  </a:cubicBezTo>
                  <a:lnTo>
                    <a:pt x="176" y="237"/>
                  </a:lnTo>
                  <a:cubicBezTo>
                    <a:pt x="145" y="245"/>
                    <a:pt x="115" y="268"/>
                    <a:pt x="92" y="252"/>
                  </a:cubicBezTo>
                  <a:cubicBezTo>
                    <a:pt x="61" y="245"/>
                    <a:pt x="54" y="207"/>
                    <a:pt x="46" y="184"/>
                  </a:cubicBezTo>
                  <a:cubicBezTo>
                    <a:pt x="46" y="153"/>
                    <a:pt x="92" y="130"/>
                    <a:pt x="84" y="100"/>
                  </a:cubicBezTo>
                  <a:cubicBezTo>
                    <a:pt x="77" y="61"/>
                    <a:pt x="31" y="46"/>
                    <a:pt x="0" y="15"/>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415" name="Freeform 67"/>
            <p:cNvSpPr>
              <a:spLocks noChangeArrowheads="1"/>
            </p:cNvSpPr>
            <p:nvPr/>
          </p:nvSpPr>
          <p:spPr bwMode="auto">
            <a:xfrm>
              <a:off x="7665539" y="7840663"/>
              <a:ext cx="563525" cy="671512"/>
            </a:xfrm>
            <a:custGeom>
              <a:avLst/>
              <a:gdLst>
                <a:gd name="T0" fmla="*/ 741 w 1567"/>
                <a:gd name="T1" fmla="*/ 168 h 1864"/>
                <a:gd name="T2" fmla="*/ 856 w 1567"/>
                <a:gd name="T3" fmla="*/ 46 h 1864"/>
                <a:gd name="T4" fmla="*/ 1054 w 1567"/>
                <a:gd name="T5" fmla="*/ 30 h 1864"/>
                <a:gd name="T6" fmla="*/ 1031 w 1567"/>
                <a:gd name="T7" fmla="*/ 145 h 1864"/>
                <a:gd name="T8" fmla="*/ 1123 w 1567"/>
                <a:gd name="T9" fmla="*/ 298 h 1864"/>
                <a:gd name="T10" fmla="*/ 1108 w 1567"/>
                <a:gd name="T11" fmla="*/ 504 h 1864"/>
                <a:gd name="T12" fmla="*/ 1276 w 1567"/>
                <a:gd name="T13" fmla="*/ 550 h 1864"/>
                <a:gd name="T14" fmla="*/ 1451 w 1567"/>
                <a:gd name="T15" fmla="*/ 695 h 1864"/>
                <a:gd name="T16" fmla="*/ 1474 w 1567"/>
                <a:gd name="T17" fmla="*/ 771 h 1864"/>
                <a:gd name="T18" fmla="*/ 1398 w 1567"/>
                <a:gd name="T19" fmla="*/ 886 h 1864"/>
                <a:gd name="T20" fmla="*/ 1451 w 1567"/>
                <a:gd name="T21" fmla="*/ 1016 h 1864"/>
                <a:gd name="T22" fmla="*/ 1551 w 1567"/>
                <a:gd name="T23" fmla="*/ 1100 h 1864"/>
                <a:gd name="T24" fmla="*/ 1444 w 1567"/>
                <a:gd name="T25" fmla="*/ 1184 h 1864"/>
                <a:gd name="T26" fmla="*/ 1337 w 1567"/>
                <a:gd name="T27" fmla="*/ 1123 h 1864"/>
                <a:gd name="T28" fmla="*/ 1367 w 1567"/>
                <a:gd name="T29" fmla="*/ 1252 h 1864"/>
                <a:gd name="T30" fmla="*/ 1543 w 1567"/>
                <a:gd name="T31" fmla="*/ 1252 h 1864"/>
                <a:gd name="T32" fmla="*/ 1459 w 1567"/>
                <a:gd name="T33" fmla="*/ 1413 h 1864"/>
                <a:gd name="T34" fmla="*/ 1398 w 1567"/>
                <a:gd name="T35" fmla="*/ 1581 h 1864"/>
                <a:gd name="T36" fmla="*/ 1413 w 1567"/>
                <a:gd name="T37" fmla="*/ 1711 h 1864"/>
                <a:gd name="T38" fmla="*/ 1367 w 1567"/>
                <a:gd name="T39" fmla="*/ 1749 h 1864"/>
                <a:gd name="T40" fmla="*/ 1192 w 1567"/>
                <a:gd name="T41" fmla="*/ 1634 h 1864"/>
                <a:gd name="T42" fmla="*/ 1092 w 1567"/>
                <a:gd name="T43" fmla="*/ 1680 h 1864"/>
                <a:gd name="T44" fmla="*/ 963 w 1567"/>
                <a:gd name="T45" fmla="*/ 1703 h 1864"/>
                <a:gd name="T46" fmla="*/ 917 w 1567"/>
                <a:gd name="T47" fmla="*/ 1863 h 1864"/>
                <a:gd name="T48" fmla="*/ 848 w 1567"/>
                <a:gd name="T49" fmla="*/ 1703 h 1864"/>
                <a:gd name="T50" fmla="*/ 634 w 1567"/>
                <a:gd name="T51" fmla="*/ 1780 h 1864"/>
                <a:gd name="T52" fmla="*/ 581 w 1567"/>
                <a:gd name="T53" fmla="*/ 1680 h 1864"/>
                <a:gd name="T54" fmla="*/ 443 w 1567"/>
                <a:gd name="T55" fmla="*/ 1489 h 1864"/>
                <a:gd name="T56" fmla="*/ 413 w 1567"/>
                <a:gd name="T57" fmla="*/ 1398 h 1864"/>
                <a:gd name="T58" fmla="*/ 336 w 1567"/>
                <a:gd name="T59" fmla="*/ 1298 h 1864"/>
                <a:gd name="T60" fmla="*/ 252 w 1567"/>
                <a:gd name="T61" fmla="*/ 1252 h 1864"/>
                <a:gd name="T62" fmla="*/ 153 w 1567"/>
                <a:gd name="T63" fmla="*/ 1123 h 1864"/>
                <a:gd name="T64" fmla="*/ 61 w 1567"/>
                <a:gd name="T65" fmla="*/ 1062 h 1864"/>
                <a:gd name="T66" fmla="*/ 99 w 1567"/>
                <a:gd name="T67" fmla="*/ 848 h 1864"/>
                <a:gd name="T68" fmla="*/ 245 w 1567"/>
                <a:gd name="T69" fmla="*/ 580 h 1864"/>
                <a:gd name="T70" fmla="*/ 115 w 1567"/>
                <a:gd name="T71" fmla="*/ 374 h 1864"/>
                <a:gd name="T72" fmla="*/ 191 w 1567"/>
                <a:gd name="T73" fmla="*/ 382 h 1864"/>
                <a:gd name="T74" fmla="*/ 291 w 1567"/>
                <a:gd name="T75" fmla="*/ 504 h 1864"/>
                <a:gd name="T76" fmla="*/ 367 w 1567"/>
                <a:gd name="T77" fmla="*/ 512 h 1864"/>
                <a:gd name="T78" fmla="*/ 504 w 1567"/>
                <a:gd name="T79" fmla="*/ 420 h 1864"/>
                <a:gd name="T80" fmla="*/ 741 w 1567"/>
                <a:gd name="T81" fmla="*/ 252 h 1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67" h="1864">
                  <a:moveTo>
                    <a:pt x="741" y="168"/>
                  </a:moveTo>
                  <a:lnTo>
                    <a:pt x="741" y="168"/>
                  </a:lnTo>
                  <a:cubicBezTo>
                    <a:pt x="772" y="160"/>
                    <a:pt x="817" y="168"/>
                    <a:pt x="840" y="145"/>
                  </a:cubicBezTo>
                  <a:cubicBezTo>
                    <a:pt x="863" y="122"/>
                    <a:pt x="840" y="76"/>
                    <a:pt x="856" y="46"/>
                  </a:cubicBezTo>
                  <a:cubicBezTo>
                    <a:pt x="871" y="23"/>
                    <a:pt x="902" y="0"/>
                    <a:pt x="932" y="0"/>
                  </a:cubicBezTo>
                  <a:cubicBezTo>
                    <a:pt x="978" y="0"/>
                    <a:pt x="1016" y="23"/>
                    <a:pt x="1054" y="30"/>
                  </a:cubicBezTo>
                  <a:lnTo>
                    <a:pt x="1054" y="30"/>
                  </a:lnTo>
                  <a:cubicBezTo>
                    <a:pt x="1046" y="69"/>
                    <a:pt x="1024" y="107"/>
                    <a:pt x="1031" y="145"/>
                  </a:cubicBezTo>
                  <a:cubicBezTo>
                    <a:pt x="1039" y="183"/>
                    <a:pt x="1062" y="214"/>
                    <a:pt x="1077" y="244"/>
                  </a:cubicBezTo>
                  <a:cubicBezTo>
                    <a:pt x="1092" y="267"/>
                    <a:pt x="1115" y="275"/>
                    <a:pt x="1123" y="298"/>
                  </a:cubicBezTo>
                  <a:cubicBezTo>
                    <a:pt x="1123" y="328"/>
                    <a:pt x="1100" y="351"/>
                    <a:pt x="1100" y="382"/>
                  </a:cubicBezTo>
                  <a:cubicBezTo>
                    <a:pt x="1100" y="420"/>
                    <a:pt x="1092" y="466"/>
                    <a:pt x="1108" y="504"/>
                  </a:cubicBezTo>
                  <a:cubicBezTo>
                    <a:pt x="1115" y="527"/>
                    <a:pt x="1131" y="558"/>
                    <a:pt x="1154" y="565"/>
                  </a:cubicBezTo>
                  <a:cubicBezTo>
                    <a:pt x="1192" y="573"/>
                    <a:pt x="1238" y="542"/>
                    <a:pt x="1276" y="550"/>
                  </a:cubicBezTo>
                  <a:cubicBezTo>
                    <a:pt x="1321" y="558"/>
                    <a:pt x="1360" y="588"/>
                    <a:pt x="1398" y="611"/>
                  </a:cubicBezTo>
                  <a:cubicBezTo>
                    <a:pt x="1421" y="634"/>
                    <a:pt x="1436" y="664"/>
                    <a:pt x="1451" y="695"/>
                  </a:cubicBezTo>
                  <a:cubicBezTo>
                    <a:pt x="1459" y="718"/>
                    <a:pt x="1467" y="748"/>
                    <a:pt x="1474" y="771"/>
                  </a:cubicBezTo>
                  <a:lnTo>
                    <a:pt x="1474" y="771"/>
                  </a:lnTo>
                  <a:cubicBezTo>
                    <a:pt x="1444" y="794"/>
                    <a:pt x="1406" y="802"/>
                    <a:pt x="1383" y="825"/>
                  </a:cubicBezTo>
                  <a:cubicBezTo>
                    <a:pt x="1367" y="840"/>
                    <a:pt x="1383" y="871"/>
                    <a:pt x="1398" y="886"/>
                  </a:cubicBezTo>
                  <a:cubicBezTo>
                    <a:pt x="1413" y="909"/>
                    <a:pt x="1451" y="924"/>
                    <a:pt x="1459" y="955"/>
                  </a:cubicBezTo>
                  <a:cubicBezTo>
                    <a:pt x="1467" y="970"/>
                    <a:pt x="1444" y="1000"/>
                    <a:pt x="1451" y="1016"/>
                  </a:cubicBezTo>
                  <a:cubicBezTo>
                    <a:pt x="1459" y="1031"/>
                    <a:pt x="1482" y="1023"/>
                    <a:pt x="1497" y="1039"/>
                  </a:cubicBezTo>
                  <a:cubicBezTo>
                    <a:pt x="1520" y="1054"/>
                    <a:pt x="1535" y="1077"/>
                    <a:pt x="1551" y="1100"/>
                  </a:cubicBezTo>
                  <a:cubicBezTo>
                    <a:pt x="1551" y="1115"/>
                    <a:pt x="1558" y="1138"/>
                    <a:pt x="1551" y="1146"/>
                  </a:cubicBezTo>
                  <a:cubicBezTo>
                    <a:pt x="1520" y="1169"/>
                    <a:pt x="1482" y="1191"/>
                    <a:pt x="1444" y="1184"/>
                  </a:cubicBezTo>
                  <a:cubicBezTo>
                    <a:pt x="1406" y="1169"/>
                    <a:pt x="1390" y="1115"/>
                    <a:pt x="1344" y="1092"/>
                  </a:cubicBezTo>
                  <a:cubicBezTo>
                    <a:pt x="1337" y="1084"/>
                    <a:pt x="1337" y="1115"/>
                    <a:pt x="1337" y="1123"/>
                  </a:cubicBezTo>
                  <a:cubicBezTo>
                    <a:pt x="1329" y="1146"/>
                    <a:pt x="1314" y="1169"/>
                    <a:pt x="1314" y="1191"/>
                  </a:cubicBezTo>
                  <a:cubicBezTo>
                    <a:pt x="1321" y="1222"/>
                    <a:pt x="1344" y="1245"/>
                    <a:pt x="1367" y="1252"/>
                  </a:cubicBezTo>
                  <a:cubicBezTo>
                    <a:pt x="1406" y="1260"/>
                    <a:pt x="1436" y="1214"/>
                    <a:pt x="1467" y="1214"/>
                  </a:cubicBezTo>
                  <a:cubicBezTo>
                    <a:pt x="1497" y="1214"/>
                    <a:pt x="1528" y="1230"/>
                    <a:pt x="1543" y="1252"/>
                  </a:cubicBezTo>
                  <a:cubicBezTo>
                    <a:pt x="1558" y="1306"/>
                    <a:pt x="1566" y="1367"/>
                    <a:pt x="1543" y="1413"/>
                  </a:cubicBezTo>
                  <a:cubicBezTo>
                    <a:pt x="1528" y="1436"/>
                    <a:pt x="1482" y="1398"/>
                    <a:pt x="1459" y="1413"/>
                  </a:cubicBezTo>
                  <a:cubicBezTo>
                    <a:pt x="1436" y="1428"/>
                    <a:pt x="1436" y="1459"/>
                    <a:pt x="1429" y="1489"/>
                  </a:cubicBezTo>
                  <a:cubicBezTo>
                    <a:pt x="1413" y="1520"/>
                    <a:pt x="1406" y="1550"/>
                    <a:pt x="1398" y="1581"/>
                  </a:cubicBezTo>
                  <a:cubicBezTo>
                    <a:pt x="1398" y="1627"/>
                    <a:pt x="1406" y="1665"/>
                    <a:pt x="1413" y="1711"/>
                  </a:cubicBezTo>
                  <a:lnTo>
                    <a:pt x="1413" y="1711"/>
                  </a:lnTo>
                  <a:cubicBezTo>
                    <a:pt x="1413" y="1726"/>
                    <a:pt x="1413" y="1741"/>
                    <a:pt x="1406" y="1749"/>
                  </a:cubicBezTo>
                  <a:cubicBezTo>
                    <a:pt x="1398" y="1757"/>
                    <a:pt x="1375" y="1757"/>
                    <a:pt x="1367" y="1749"/>
                  </a:cubicBezTo>
                  <a:cubicBezTo>
                    <a:pt x="1321" y="1703"/>
                    <a:pt x="1291" y="1642"/>
                    <a:pt x="1238" y="1611"/>
                  </a:cubicBezTo>
                  <a:cubicBezTo>
                    <a:pt x="1222" y="1596"/>
                    <a:pt x="1207" y="1634"/>
                    <a:pt x="1192" y="1634"/>
                  </a:cubicBezTo>
                  <a:cubicBezTo>
                    <a:pt x="1161" y="1627"/>
                    <a:pt x="1146" y="1573"/>
                    <a:pt x="1123" y="1589"/>
                  </a:cubicBezTo>
                  <a:cubicBezTo>
                    <a:pt x="1092" y="1604"/>
                    <a:pt x="1108" y="1650"/>
                    <a:pt x="1092" y="1680"/>
                  </a:cubicBezTo>
                  <a:cubicBezTo>
                    <a:pt x="1077" y="1696"/>
                    <a:pt x="1054" y="1703"/>
                    <a:pt x="1031" y="1711"/>
                  </a:cubicBezTo>
                  <a:cubicBezTo>
                    <a:pt x="1008" y="1711"/>
                    <a:pt x="978" y="1680"/>
                    <a:pt x="963" y="1703"/>
                  </a:cubicBezTo>
                  <a:cubicBezTo>
                    <a:pt x="924" y="1749"/>
                    <a:pt x="932" y="1810"/>
                    <a:pt x="917" y="1863"/>
                  </a:cubicBezTo>
                  <a:lnTo>
                    <a:pt x="917" y="1863"/>
                  </a:lnTo>
                  <a:cubicBezTo>
                    <a:pt x="886" y="1841"/>
                    <a:pt x="840" y="1833"/>
                    <a:pt x="825" y="1802"/>
                  </a:cubicBezTo>
                  <a:cubicBezTo>
                    <a:pt x="817" y="1772"/>
                    <a:pt x="871" y="1726"/>
                    <a:pt x="848" y="1703"/>
                  </a:cubicBezTo>
                  <a:cubicBezTo>
                    <a:pt x="825" y="1673"/>
                    <a:pt x="772" y="1665"/>
                    <a:pt x="733" y="1680"/>
                  </a:cubicBezTo>
                  <a:cubicBezTo>
                    <a:pt x="695" y="1696"/>
                    <a:pt x="688" y="1780"/>
                    <a:pt x="634" y="1780"/>
                  </a:cubicBezTo>
                  <a:cubicBezTo>
                    <a:pt x="604" y="1780"/>
                    <a:pt x="604" y="1711"/>
                    <a:pt x="581" y="1680"/>
                  </a:cubicBezTo>
                  <a:lnTo>
                    <a:pt x="581" y="1680"/>
                  </a:lnTo>
                  <a:cubicBezTo>
                    <a:pt x="581" y="1619"/>
                    <a:pt x="611" y="1543"/>
                    <a:pt x="573" y="1489"/>
                  </a:cubicBezTo>
                  <a:cubicBezTo>
                    <a:pt x="550" y="1451"/>
                    <a:pt x="481" y="1505"/>
                    <a:pt x="443" y="1489"/>
                  </a:cubicBezTo>
                  <a:cubicBezTo>
                    <a:pt x="428" y="1482"/>
                    <a:pt x="466" y="1451"/>
                    <a:pt x="466" y="1436"/>
                  </a:cubicBezTo>
                  <a:cubicBezTo>
                    <a:pt x="458" y="1413"/>
                    <a:pt x="420" y="1413"/>
                    <a:pt x="413" y="1398"/>
                  </a:cubicBezTo>
                  <a:cubicBezTo>
                    <a:pt x="397" y="1375"/>
                    <a:pt x="405" y="1352"/>
                    <a:pt x="390" y="1329"/>
                  </a:cubicBezTo>
                  <a:cubicBezTo>
                    <a:pt x="374" y="1314"/>
                    <a:pt x="344" y="1321"/>
                    <a:pt x="336" y="1298"/>
                  </a:cubicBezTo>
                  <a:cubicBezTo>
                    <a:pt x="329" y="1283"/>
                    <a:pt x="367" y="1245"/>
                    <a:pt x="344" y="1230"/>
                  </a:cubicBezTo>
                  <a:cubicBezTo>
                    <a:pt x="313" y="1214"/>
                    <a:pt x="275" y="1275"/>
                    <a:pt x="252" y="1252"/>
                  </a:cubicBezTo>
                  <a:cubicBezTo>
                    <a:pt x="214" y="1230"/>
                    <a:pt x="237" y="1169"/>
                    <a:pt x="206" y="1130"/>
                  </a:cubicBezTo>
                  <a:cubicBezTo>
                    <a:pt x="199" y="1115"/>
                    <a:pt x="168" y="1130"/>
                    <a:pt x="153" y="1123"/>
                  </a:cubicBezTo>
                  <a:cubicBezTo>
                    <a:pt x="122" y="1107"/>
                    <a:pt x="92" y="1077"/>
                    <a:pt x="61" y="1062"/>
                  </a:cubicBezTo>
                  <a:lnTo>
                    <a:pt x="61" y="1062"/>
                  </a:lnTo>
                  <a:cubicBezTo>
                    <a:pt x="46" y="1008"/>
                    <a:pt x="0" y="955"/>
                    <a:pt x="16" y="901"/>
                  </a:cubicBezTo>
                  <a:cubicBezTo>
                    <a:pt x="16" y="871"/>
                    <a:pt x="77" y="871"/>
                    <a:pt x="99" y="848"/>
                  </a:cubicBezTo>
                  <a:cubicBezTo>
                    <a:pt x="145" y="810"/>
                    <a:pt x="206" y="779"/>
                    <a:pt x="229" y="733"/>
                  </a:cubicBezTo>
                  <a:cubicBezTo>
                    <a:pt x="252" y="687"/>
                    <a:pt x="260" y="634"/>
                    <a:pt x="245" y="580"/>
                  </a:cubicBezTo>
                  <a:cubicBezTo>
                    <a:pt x="237" y="550"/>
                    <a:pt x="191" y="542"/>
                    <a:pt x="168" y="512"/>
                  </a:cubicBezTo>
                  <a:cubicBezTo>
                    <a:pt x="145" y="473"/>
                    <a:pt x="138" y="420"/>
                    <a:pt x="115" y="374"/>
                  </a:cubicBezTo>
                  <a:lnTo>
                    <a:pt x="115" y="374"/>
                  </a:lnTo>
                  <a:cubicBezTo>
                    <a:pt x="145" y="374"/>
                    <a:pt x="168" y="366"/>
                    <a:pt x="191" y="382"/>
                  </a:cubicBezTo>
                  <a:cubicBezTo>
                    <a:pt x="214" y="389"/>
                    <a:pt x="237" y="412"/>
                    <a:pt x="252" y="427"/>
                  </a:cubicBezTo>
                  <a:cubicBezTo>
                    <a:pt x="268" y="450"/>
                    <a:pt x="268" y="489"/>
                    <a:pt x="291" y="504"/>
                  </a:cubicBezTo>
                  <a:cubicBezTo>
                    <a:pt x="313" y="512"/>
                    <a:pt x="336" y="481"/>
                    <a:pt x="359" y="481"/>
                  </a:cubicBezTo>
                  <a:cubicBezTo>
                    <a:pt x="374" y="489"/>
                    <a:pt x="359" y="512"/>
                    <a:pt x="367" y="512"/>
                  </a:cubicBezTo>
                  <a:cubicBezTo>
                    <a:pt x="413" y="519"/>
                    <a:pt x="458" y="519"/>
                    <a:pt x="489" y="496"/>
                  </a:cubicBezTo>
                  <a:cubicBezTo>
                    <a:pt x="512" y="481"/>
                    <a:pt x="481" y="427"/>
                    <a:pt x="504" y="420"/>
                  </a:cubicBezTo>
                  <a:cubicBezTo>
                    <a:pt x="588" y="382"/>
                    <a:pt x="688" y="405"/>
                    <a:pt x="764" y="359"/>
                  </a:cubicBezTo>
                  <a:cubicBezTo>
                    <a:pt x="787" y="336"/>
                    <a:pt x="749" y="283"/>
                    <a:pt x="741" y="252"/>
                  </a:cubicBezTo>
                  <a:cubicBezTo>
                    <a:pt x="741" y="221"/>
                    <a:pt x="741" y="198"/>
                    <a:pt x="741" y="168"/>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416" name="Freeform 68"/>
            <p:cNvSpPr>
              <a:spLocks noChangeArrowheads="1"/>
            </p:cNvSpPr>
            <p:nvPr/>
          </p:nvSpPr>
          <p:spPr bwMode="auto">
            <a:xfrm>
              <a:off x="8033815" y="7631113"/>
              <a:ext cx="920690" cy="554037"/>
            </a:xfrm>
            <a:custGeom>
              <a:avLst/>
              <a:gdLst>
                <a:gd name="T0" fmla="*/ 214 w 2559"/>
                <a:gd name="T1" fmla="*/ 413 h 1537"/>
                <a:gd name="T2" fmla="*/ 214 w 2559"/>
                <a:gd name="T3" fmla="*/ 413 h 1537"/>
                <a:gd name="T4" fmla="*/ 183 w 2559"/>
                <a:gd name="T5" fmla="*/ 481 h 1537"/>
                <a:gd name="T6" fmla="*/ 206 w 2559"/>
                <a:gd name="T7" fmla="*/ 527 h 1537"/>
                <a:gd name="T8" fmla="*/ 122 w 2559"/>
                <a:gd name="T9" fmla="*/ 581 h 1537"/>
                <a:gd name="T10" fmla="*/ 30 w 2559"/>
                <a:gd name="T11" fmla="*/ 611 h 1537"/>
                <a:gd name="T12" fmla="*/ 30 w 2559"/>
                <a:gd name="T13" fmla="*/ 611 h 1537"/>
                <a:gd name="T14" fmla="*/ 7 w 2559"/>
                <a:gd name="T15" fmla="*/ 726 h 1537"/>
                <a:gd name="T16" fmla="*/ 53 w 2559"/>
                <a:gd name="T17" fmla="*/ 825 h 1537"/>
                <a:gd name="T18" fmla="*/ 99 w 2559"/>
                <a:gd name="T19" fmla="*/ 879 h 1537"/>
                <a:gd name="T20" fmla="*/ 76 w 2559"/>
                <a:gd name="T21" fmla="*/ 963 h 1537"/>
                <a:gd name="T22" fmla="*/ 84 w 2559"/>
                <a:gd name="T23" fmla="*/ 1085 h 1537"/>
                <a:gd name="T24" fmla="*/ 130 w 2559"/>
                <a:gd name="T25" fmla="*/ 1146 h 1537"/>
                <a:gd name="T26" fmla="*/ 252 w 2559"/>
                <a:gd name="T27" fmla="*/ 1131 h 1537"/>
                <a:gd name="T28" fmla="*/ 374 w 2559"/>
                <a:gd name="T29" fmla="*/ 1192 h 1537"/>
                <a:gd name="T30" fmla="*/ 427 w 2559"/>
                <a:gd name="T31" fmla="*/ 1276 h 1537"/>
                <a:gd name="T32" fmla="*/ 450 w 2559"/>
                <a:gd name="T33" fmla="*/ 1352 h 1537"/>
                <a:gd name="T34" fmla="*/ 450 w 2559"/>
                <a:gd name="T35" fmla="*/ 1360 h 1537"/>
                <a:gd name="T36" fmla="*/ 588 w 2559"/>
                <a:gd name="T37" fmla="*/ 1314 h 1537"/>
                <a:gd name="T38" fmla="*/ 779 w 2559"/>
                <a:gd name="T39" fmla="*/ 1283 h 1537"/>
                <a:gd name="T40" fmla="*/ 863 w 2559"/>
                <a:gd name="T41" fmla="*/ 1322 h 1537"/>
                <a:gd name="T42" fmla="*/ 825 w 2559"/>
                <a:gd name="T43" fmla="*/ 1436 h 1537"/>
                <a:gd name="T44" fmla="*/ 939 w 2559"/>
                <a:gd name="T45" fmla="*/ 1459 h 1537"/>
                <a:gd name="T46" fmla="*/ 1153 w 2559"/>
                <a:gd name="T47" fmla="*/ 1459 h 1537"/>
                <a:gd name="T48" fmla="*/ 1321 w 2559"/>
                <a:gd name="T49" fmla="*/ 1490 h 1537"/>
                <a:gd name="T50" fmla="*/ 1436 w 2559"/>
                <a:gd name="T51" fmla="*/ 1513 h 1537"/>
                <a:gd name="T52" fmla="*/ 1665 w 2559"/>
                <a:gd name="T53" fmla="*/ 1528 h 1537"/>
                <a:gd name="T54" fmla="*/ 1741 w 2559"/>
                <a:gd name="T55" fmla="*/ 1475 h 1537"/>
                <a:gd name="T56" fmla="*/ 1840 w 2559"/>
                <a:gd name="T57" fmla="*/ 1413 h 1537"/>
                <a:gd name="T58" fmla="*/ 1917 w 2559"/>
                <a:gd name="T59" fmla="*/ 1314 h 1537"/>
                <a:gd name="T60" fmla="*/ 1970 w 2559"/>
                <a:gd name="T61" fmla="*/ 1245 h 1537"/>
                <a:gd name="T62" fmla="*/ 2131 w 2559"/>
                <a:gd name="T63" fmla="*/ 1261 h 1537"/>
                <a:gd name="T64" fmla="*/ 2314 w 2559"/>
                <a:gd name="T65" fmla="*/ 1253 h 1537"/>
                <a:gd name="T66" fmla="*/ 2383 w 2559"/>
                <a:gd name="T67" fmla="*/ 1154 h 1537"/>
                <a:gd name="T68" fmla="*/ 2352 w 2559"/>
                <a:gd name="T69" fmla="*/ 1100 h 1537"/>
                <a:gd name="T70" fmla="*/ 2406 w 2559"/>
                <a:gd name="T71" fmla="*/ 1024 h 1537"/>
                <a:gd name="T72" fmla="*/ 2558 w 2559"/>
                <a:gd name="T73" fmla="*/ 1016 h 1537"/>
                <a:gd name="T74" fmla="*/ 2558 w 2559"/>
                <a:gd name="T75" fmla="*/ 1016 h 1537"/>
                <a:gd name="T76" fmla="*/ 2513 w 2559"/>
                <a:gd name="T77" fmla="*/ 802 h 1537"/>
                <a:gd name="T78" fmla="*/ 2497 w 2559"/>
                <a:gd name="T79" fmla="*/ 711 h 1537"/>
                <a:gd name="T80" fmla="*/ 2444 w 2559"/>
                <a:gd name="T81" fmla="*/ 596 h 1537"/>
                <a:gd name="T82" fmla="*/ 2047 w 2559"/>
                <a:gd name="T83" fmla="*/ 222 h 1537"/>
                <a:gd name="T84" fmla="*/ 1543 w 2559"/>
                <a:gd name="T85" fmla="*/ 69 h 1537"/>
                <a:gd name="T86" fmla="*/ 1199 w 2559"/>
                <a:gd name="T87" fmla="*/ 31 h 1537"/>
                <a:gd name="T88" fmla="*/ 962 w 2559"/>
                <a:gd name="T89" fmla="*/ 16 h 1537"/>
                <a:gd name="T90" fmla="*/ 710 w 2559"/>
                <a:gd name="T91" fmla="*/ 16 h 1537"/>
                <a:gd name="T92" fmla="*/ 519 w 2559"/>
                <a:gd name="T93" fmla="*/ 336 h 1537"/>
                <a:gd name="T94" fmla="*/ 397 w 2559"/>
                <a:gd name="T95" fmla="*/ 474 h 1537"/>
                <a:gd name="T96" fmla="*/ 214 w 2559"/>
                <a:gd name="T97" fmla="*/ 413 h 1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559" h="1537">
                  <a:moveTo>
                    <a:pt x="214" y="413"/>
                  </a:moveTo>
                  <a:lnTo>
                    <a:pt x="214" y="413"/>
                  </a:lnTo>
                  <a:cubicBezTo>
                    <a:pt x="206" y="436"/>
                    <a:pt x="183" y="459"/>
                    <a:pt x="183" y="481"/>
                  </a:cubicBezTo>
                  <a:cubicBezTo>
                    <a:pt x="183" y="497"/>
                    <a:pt x="214" y="512"/>
                    <a:pt x="206" y="527"/>
                  </a:cubicBezTo>
                  <a:cubicBezTo>
                    <a:pt x="191" y="558"/>
                    <a:pt x="153" y="566"/>
                    <a:pt x="122" y="581"/>
                  </a:cubicBezTo>
                  <a:cubicBezTo>
                    <a:pt x="91" y="596"/>
                    <a:pt x="61" y="596"/>
                    <a:pt x="30" y="611"/>
                  </a:cubicBezTo>
                  <a:lnTo>
                    <a:pt x="30" y="611"/>
                  </a:lnTo>
                  <a:cubicBezTo>
                    <a:pt x="22" y="650"/>
                    <a:pt x="0" y="688"/>
                    <a:pt x="7" y="726"/>
                  </a:cubicBezTo>
                  <a:cubicBezTo>
                    <a:pt x="15" y="764"/>
                    <a:pt x="38" y="795"/>
                    <a:pt x="53" y="825"/>
                  </a:cubicBezTo>
                  <a:cubicBezTo>
                    <a:pt x="68" y="848"/>
                    <a:pt x="91" y="856"/>
                    <a:pt x="99" y="879"/>
                  </a:cubicBezTo>
                  <a:cubicBezTo>
                    <a:pt x="99" y="909"/>
                    <a:pt x="76" y="932"/>
                    <a:pt x="76" y="963"/>
                  </a:cubicBezTo>
                  <a:cubicBezTo>
                    <a:pt x="76" y="1001"/>
                    <a:pt x="68" y="1047"/>
                    <a:pt x="84" y="1085"/>
                  </a:cubicBezTo>
                  <a:cubicBezTo>
                    <a:pt x="91" y="1108"/>
                    <a:pt x="107" y="1139"/>
                    <a:pt x="130" y="1146"/>
                  </a:cubicBezTo>
                  <a:cubicBezTo>
                    <a:pt x="168" y="1154"/>
                    <a:pt x="214" y="1123"/>
                    <a:pt x="252" y="1131"/>
                  </a:cubicBezTo>
                  <a:cubicBezTo>
                    <a:pt x="297" y="1139"/>
                    <a:pt x="336" y="1169"/>
                    <a:pt x="374" y="1192"/>
                  </a:cubicBezTo>
                  <a:cubicBezTo>
                    <a:pt x="397" y="1215"/>
                    <a:pt x="412" y="1245"/>
                    <a:pt x="427" y="1276"/>
                  </a:cubicBezTo>
                  <a:cubicBezTo>
                    <a:pt x="435" y="1299"/>
                    <a:pt x="443" y="1329"/>
                    <a:pt x="450" y="1352"/>
                  </a:cubicBezTo>
                  <a:cubicBezTo>
                    <a:pt x="450" y="1360"/>
                    <a:pt x="450" y="1360"/>
                    <a:pt x="450" y="1360"/>
                  </a:cubicBezTo>
                  <a:cubicBezTo>
                    <a:pt x="496" y="1345"/>
                    <a:pt x="542" y="1322"/>
                    <a:pt x="588" y="1314"/>
                  </a:cubicBezTo>
                  <a:cubicBezTo>
                    <a:pt x="649" y="1299"/>
                    <a:pt x="718" y="1283"/>
                    <a:pt x="779" y="1283"/>
                  </a:cubicBezTo>
                  <a:cubicBezTo>
                    <a:pt x="809" y="1283"/>
                    <a:pt x="855" y="1291"/>
                    <a:pt x="863" y="1322"/>
                  </a:cubicBezTo>
                  <a:cubicBezTo>
                    <a:pt x="870" y="1360"/>
                    <a:pt x="802" y="1398"/>
                    <a:pt x="825" y="1436"/>
                  </a:cubicBezTo>
                  <a:cubicBezTo>
                    <a:pt x="840" y="1475"/>
                    <a:pt x="901" y="1459"/>
                    <a:pt x="939" y="1459"/>
                  </a:cubicBezTo>
                  <a:cubicBezTo>
                    <a:pt x="1008" y="1467"/>
                    <a:pt x="1084" y="1452"/>
                    <a:pt x="1153" y="1459"/>
                  </a:cubicBezTo>
                  <a:cubicBezTo>
                    <a:pt x="1206" y="1459"/>
                    <a:pt x="1268" y="1482"/>
                    <a:pt x="1321" y="1490"/>
                  </a:cubicBezTo>
                  <a:cubicBezTo>
                    <a:pt x="1359" y="1497"/>
                    <a:pt x="1397" y="1505"/>
                    <a:pt x="1436" y="1513"/>
                  </a:cubicBezTo>
                  <a:cubicBezTo>
                    <a:pt x="1512" y="1520"/>
                    <a:pt x="1588" y="1536"/>
                    <a:pt x="1665" y="1528"/>
                  </a:cubicBezTo>
                  <a:cubicBezTo>
                    <a:pt x="1695" y="1528"/>
                    <a:pt x="1718" y="1490"/>
                    <a:pt x="1741" y="1475"/>
                  </a:cubicBezTo>
                  <a:cubicBezTo>
                    <a:pt x="1779" y="1452"/>
                    <a:pt x="1810" y="1436"/>
                    <a:pt x="1840" y="1413"/>
                  </a:cubicBezTo>
                  <a:cubicBezTo>
                    <a:pt x="1871" y="1383"/>
                    <a:pt x="1894" y="1345"/>
                    <a:pt x="1917" y="1314"/>
                  </a:cubicBezTo>
                  <a:cubicBezTo>
                    <a:pt x="1932" y="1291"/>
                    <a:pt x="1940" y="1253"/>
                    <a:pt x="1970" y="1245"/>
                  </a:cubicBezTo>
                  <a:cubicBezTo>
                    <a:pt x="2024" y="1238"/>
                    <a:pt x="2077" y="1261"/>
                    <a:pt x="2131" y="1261"/>
                  </a:cubicBezTo>
                  <a:cubicBezTo>
                    <a:pt x="2192" y="1261"/>
                    <a:pt x="2253" y="1276"/>
                    <a:pt x="2314" y="1253"/>
                  </a:cubicBezTo>
                  <a:cubicBezTo>
                    <a:pt x="2344" y="1238"/>
                    <a:pt x="2375" y="1192"/>
                    <a:pt x="2383" y="1154"/>
                  </a:cubicBezTo>
                  <a:cubicBezTo>
                    <a:pt x="2390" y="1139"/>
                    <a:pt x="2352" y="1123"/>
                    <a:pt x="2352" y="1100"/>
                  </a:cubicBezTo>
                  <a:cubicBezTo>
                    <a:pt x="2360" y="1070"/>
                    <a:pt x="2375" y="1039"/>
                    <a:pt x="2406" y="1024"/>
                  </a:cubicBezTo>
                  <a:cubicBezTo>
                    <a:pt x="2452" y="1008"/>
                    <a:pt x="2513" y="1016"/>
                    <a:pt x="2558" y="1016"/>
                  </a:cubicBezTo>
                  <a:lnTo>
                    <a:pt x="2558" y="1016"/>
                  </a:lnTo>
                  <a:cubicBezTo>
                    <a:pt x="2558" y="940"/>
                    <a:pt x="2558" y="879"/>
                    <a:pt x="2513" y="802"/>
                  </a:cubicBezTo>
                  <a:cubicBezTo>
                    <a:pt x="2497" y="772"/>
                    <a:pt x="2505" y="741"/>
                    <a:pt x="2497" y="711"/>
                  </a:cubicBezTo>
                  <a:cubicBezTo>
                    <a:pt x="2482" y="657"/>
                    <a:pt x="2467" y="634"/>
                    <a:pt x="2444" y="596"/>
                  </a:cubicBezTo>
                  <a:cubicBezTo>
                    <a:pt x="2352" y="459"/>
                    <a:pt x="2177" y="336"/>
                    <a:pt x="2047" y="222"/>
                  </a:cubicBezTo>
                  <a:cubicBezTo>
                    <a:pt x="1909" y="92"/>
                    <a:pt x="1711" y="138"/>
                    <a:pt x="1543" y="69"/>
                  </a:cubicBezTo>
                  <a:cubicBezTo>
                    <a:pt x="1443" y="31"/>
                    <a:pt x="1283" y="84"/>
                    <a:pt x="1199" y="31"/>
                  </a:cubicBezTo>
                  <a:cubicBezTo>
                    <a:pt x="1115" y="0"/>
                    <a:pt x="1054" y="0"/>
                    <a:pt x="962" y="16"/>
                  </a:cubicBezTo>
                  <a:cubicBezTo>
                    <a:pt x="886" y="23"/>
                    <a:pt x="794" y="0"/>
                    <a:pt x="710" y="16"/>
                  </a:cubicBezTo>
                  <a:cubicBezTo>
                    <a:pt x="557" y="39"/>
                    <a:pt x="534" y="207"/>
                    <a:pt x="519" y="336"/>
                  </a:cubicBezTo>
                  <a:cubicBezTo>
                    <a:pt x="511" y="375"/>
                    <a:pt x="412" y="405"/>
                    <a:pt x="397" y="474"/>
                  </a:cubicBezTo>
                  <a:cubicBezTo>
                    <a:pt x="366" y="474"/>
                    <a:pt x="275" y="443"/>
                    <a:pt x="214" y="413"/>
                  </a:cubicBezTo>
                </a:path>
              </a:pathLst>
            </a:custGeom>
            <a:solidFill>
              <a:schemeClr val="accent5"/>
            </a:solid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417" name="Freeform 69"/>
            <p:cNvSpPr>
              <a:spLocks noChangeArrowheads="1"/>
            </p:cNvSpPr>
            <p:nvPr/>
          </p:nvSpPr>
          <p:spPr bwMode="auto">
            <a:xfrm>
              <a:off x="8138583" y="7994650"/>
              <a:ext cx="825446" cy="622300"/>
            </a:xfrm>
            <a:custGeom>
              <a:avLst/>
              <a:gdLst>
                <a:gd name="T0" fmla="*/ 99 w 2292"/>
                <a:gd name="T1" fmla="*/ 1284 h 1728"/>
                <a:gd name="T2" fmla="*/ 99 w 2292"/>
                <a:gd name="T3" fmla="*/ 1284 h 1728"/>
                <a:gd name="T4" fmla="*/ 84 w 2292"/>
                <a:gd name="T5" fmla="*/ 1154 h 1728"/>
                <a:gd name="T6" fmla="*/ 115 w 2292"/>
                <a:gd name="T7" fmla="*/ 1062 h 1728"/>
                <a:gd name="T8" fmla="*/ 145 w 2292"/>
                <a:gd name="T9" fmla="*/ 986 h 1728"/>
                <a:gd name="T10" fmla="*/ 229 w 2292"/>
                <a:gd name="T11" fmla="*/ 986 h 1728"/>
                <a:gd name="T12" fmla="*/ 229 w 2292"/>
                <a:gd name="T13" fmla="*/ 825 h 1728"/>
                <a:gd name="T14" fmla="*/ 153 w 2292"/>
                <a:gd name="T15" fmla="*/ 787 h 1728"/>
                <a:gd name="T16" fmla="*/ 53 w 2292"/>
                <a:gd name="T17" fmla="*/ 825 h 1728"/>
                <a:gd name="T18" fmla="*/ 0 w 2292"/>
                <a:gd name="T19" fmla="*/ 764 h 1728"/>
                <a:gd name="T20" fmla="*/ 23 w 2292"/>
                <a:gd name="T21" fmla="*/ 696 h 1728"/>
                <a:gd name="T22" fmla="*/ 30 w 2292"/>
                <a:gd name="T23" fmla="*/ 665 h 1728"/>
                <a:gd name="T24" fmla="*/ 130 w 2292"/>
                <a:gd name="T25" fmla="*/ 757 h 1728"/>
                <a:gd name="T26" fmla="*/ 237 w 2292"/>
                <a:gd name="T27" fmla="*/ 719 h 1728"/>
                <a:gd name="T28" fmla="*/ 237 w 2292"/>
                <a:gd name="T29" fmla="*/ 673 h 1728"/>
                <a:gd name="T30" fmla="*/ 183 w 2292"/>
                <a:gd name="T31" fmla="*/ 612 h 1728"/>
                <a:gd name="T32" fmla="*/ 137 w 2292"/>
                <a:gd name="T33" fmla="*/ 589 h 1728"/>
                <a:gd name="T34" fmla="*/ 145 w 2292"/>
                <a:gd name="T35" fmla="*/ 528 h 1728"/>
                <a:gd name="T36" fmla="*/ 84 w 2292"/>
                <a:gd name="T37" fmla="*/ 459 h 1728"/>
                <a:gd name="T38" fmla="*/ 69 w 2292"/>
                <a:gd name="T39" fmla="*/ 398 h 1728"/>
                <a:gd name="T40" fmla="*/ 160 w 2292"/>
                <a:gd name="T41" fmla="*/ 344 h 1728"/>
                <a:gd name="T42" fmla="*/ 160 w 2292"/>
                <a:gd name="T43" fmla="*/ 352 h 1728"/>
                <a:gd name="T44" fmla="*/ 298 w 2292"/>
                <a:gd name="T45" fmla="*/ 306 h 1728"/>
                <a:gd name="T46" fmla="*/ 489 w 2292"/>
                <a:gd name="T47" fmla="*/ 275 h 1728"/>
                <a:gd name="T48" fmla="*/ 573 w 2292"/>
                <a:gd name="T49" fmla="*/ 314 h 1728"/>
                <a:gd name="T50" fmla="*/ 535 w 2292"/>
                <a:gd name="T51" fmla="*/ 428 h 1728"/>
                <a:gd name="T52" fmla="*/ 649 w 2292"/>
                <a:gd name="T53" fmla="*/ 451 h 1728"/>
                <a:gd name="T54" fmla="*/ 863 w 2292"/>
                <a:gd name="T55" fmla="*/ 451 h 1728"/>
                <a:gd name="T56" fmla="*/ 1031 w 2292"/>
                <a:gd name="T57" fmla="*/ 482 h 1728"/>
                <a:gd name="T58" fmla="*/ 1146 w 2292"/>
                <a:gd name="T59" fmla="*/ 505 h 1728"/>
                <a:gd name="T60" fmla="*/ 1375 w 2292"/>
                <a:gd name="T61" fmla="*/ 520 h 1728"/>
                <a:gd name="T62" fmla="*/ 1451 w 2292"/>
                <a:gd name="T63" fmla="*/ 467 h 1728"/>
                <a:gd name="T64" fmla="*/ 1550 w 2292"/>
                <a:gd name="T65" fmla="*/ 405 h 1728"/>
                <a:gd name="T66" fmla="*/ 1627 w 2292"/>
                <a:gd name="T67" fmla="*/ 306 h 1728"/>
                <a:gd name="T68" fmla="*/ 1680 w 2292"/>
                <a:gd name="T69" fmla="*/ 237 h 1728"/>
                <a:gd name="T70" fmla="*/ 1841 w 2292"/>
                <a:gd name="T71" fmla="*/ 253 h 1728"/>
                <a:gd name="T72" fmla="*/ 2024 w 2292"/>
                <a:gd name="T73" fmla="*/ 245 h 1728"/>
                <a:gd name="T74" fmla="*/ 2093 w 2292"/>
                <a:gd name="T75" fmla="*/ 146 h 1728"/>
                <a:gd name="T76" fmla="*/ 2062 w 2292"/>
                <a:gd name="T77" fmla="*/ 92 h 1728"/>
                <a:gd name="T78" fmla="*/ 2116 w 2292"/>
                <a:gd name="T79" fmla="*/ 16 h 1728"/>
                <a:gd name="T80" fmla="*/ 2268 w 2292"/>
                <a:gd name="T81" fmla="*/ 8 h 1728"/>
                <a:gd name="T82" fmla="*/ 2268 w 2292"/>
                <a:gd name="T83" fmla="*/ 8 h 1728"/>
                <a:gd name="T84" fmla="*/ 2276 w 2292"/>
                <a:gd name="T85" fmla="*/ 123 h 1728"/>
                <a:gd name="T86" fmla="*/ 2253 w 2292"/>
                <a:gd name="T87" fmla="*/ 497 h 1728"/>
                <a:gd name="T88" fmla="*/ 2116 w 2292"/>
                <a:gd name="T89" fmla="*/ 772 h 1728"/>
                <a:gd name="T90" fmla="*/ 2085 w 2292"/>
                <a:gd name="T91" fmla="*/ 994 h 1728"/>
                <a:gd name="T92" fmla="*/ 2009 w 2292"/>
                <a:gd name="T93" fmla="*/ 1314 h 1728"/>
                <a:gd name="T94" fmla="*/ 1848 w 2292"/>
                <a:gd name="T95" fmla="*/ 1406 h 1728"/>
                <a:gd name="T96" fmla="*/ 1757 w 2292"/>
                <a:gd name="T97" fmla="*/ 1567 h 1728"/>
                <a:gd name="T98" fmla="*/ 1550 w 2292"/>
                <a:gd name="T99" fmla="*/ 1628 h 1728"/>
                <a:gd name="T100" fmla="*/ 1421 w 2292"/>
                <a:gd name="T101" fmla="*/ 1498 h 1728"/>
                <a:gd name="T102" fmla="*/ 1489 w 2292"/>
                <a:gd name="T103" fmla="*/ 1628 h 1728"/>
                <a:gd name="T104" fmla="*/ 1489 w 2292"/>
                <a:gd name="T105" fmla="*/ 1628 h 1728"/>
                <a:gd name="T106" fmla="*/ 1245 w 2292"/>
                <a:gd name="T107" fmla="*/ 1544 h 1728"/>
                <a:gd name="T108" fmla="*/ 1024 w 2292"/>
                <a:gd name="T109" fmla="*/ 1521 h 1728"/>
                <a:gd name="T110" fmla="*/ 978 w 2292"/>
                <a:gd name="T111" fmla="*/ 1505 h 1728"/>
                <a:gd name="T112" fmla="*/ 718 w 2292"/>
                <a:gd name="T113" fmla="*/ 1528 h 1728"/>
                <a:gd name="T114" fmla="*/ 657 w 2292"/>
                <a:gd name="T115" fmla="*/ 1391 h 1728"/>
                <a:gd name="T116" fmla="*/ 557 w 2292"/>
                <a:gd name="T117" fmla="*/ 1253 h 1728"/>
                <a:gd name="T118" fmla="*/ 313 w 2292"/>
                <a:gd name="T119" fmla="*/ 1299 h 1728"/>
                <a:gd name="T120" fmla="*/ 260 w 2292"/>
                <a:gd name="T121" fmla="*/ 1261 h 1728"/>
                <a:gd name="T122" fmla="*/ 99 w 2292"/>
                <a:gd name="T123" fmla="*/ 1284 h 1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92" h="1728">
                  <a:moveTo>
                    <a:pt x="99" y="1284"/>
                  </a:moveTo>
                  <a:lnTo>
                    <a:pt x="99" y="1284"/>
                  </a:lnTo>
                  <a:cubicBezTo>
                    <a:pt x="92" y="1238"/>
                    <a:pt x="84" y="1200"/>
                    <a:pt x="84" y="1154"/>
                  </a:cubicBezTo>
                  <a:cubicBezTo>
                    <a:pt x="92" y="1123"/>
                    <a:pt x="99" y="1093"/>
                    <a:pt x="115" y="1062"/>
                  </a:cubicBezTo>
                  <a:cubicBezTo>
                    <a:pt x="122" y="1032"/>
                    <a:pt x="122" y="1001"/>
                    <a:pt x="145" y="986"/>
                  </a:cubicBezTo>
                  <a:cubicBezTo>
                    <a:pt x="168" y="971"/>
                    <a:pt x="214" y="1009"/>
                    <a:pt x="229" y="986"/>
                  </a:cubicBezTo>
                  <a:cubicBezTo>
                    <a:pt x="252" y="940"/>
                    <a:pt x="244" y="879"/>
                    <a:pt x="229" y="825"/>
                  </a:cubicBezTo>
                  <a:cubicBezTo>
                    <a:pt x="214" y="803"/>
                    <a:pt x="183" y="787"/>
                    <a:pt x="153" y="787"/>
                  </a:cubicBezTo>
                  <a:cubicBezTo>
                    <a:pt x="122" y="787"/>
                    <a:pt x="92" y="833"/>
                    <a:pt x="53" y="825"/>
                  </a:cubicBezTo>
                  <a:cubicBezTo>
                    <a:pt x="30" y="818"/>
                    <a:pt x="7" y="795"/>
                    <a:pt x="0" y="764"/>
                  </a:cubicBezTo>
                  <a:cubicBezTo>
                    <a:pt x="0" y="742"/>
                    <a:pt x="15" y="719"/>
                    <a:pt x="23" y="696"/>
                  </a:cubicBezTo>
                  <a:cubicBezTo>
                    <a:pt x="23" y="688"/>
                    <a:pt x="23" y="657"/>
                    <a:pt x="30" y="665"/>
                  </a:cubicBezTo>
                  <a:cubicBezTo>
                    <a:pt x="76" y="688"/>
                    <a:pt x="92" y="742"/>
                    <a:pt x="130" y="757"/>
                  </a:cubicBezTo>
                  <a:cubicBezTo>
                    <a:pt x="168" y="764"/>
                    <a:pt x="206" y="742"/>
                    <a:pt x="237" y="719"/>
                  </a:cubicBezTo>
                  <a:cubicBezTo>
                    <a:pt x="244" y="711"/>
                    <a:pt x="237" y="688"/>
                    <a:pt x="237" y="673"/>
                  </a:cubicBezTo>
                  <a:cubicBezTo>
                    <a:pt x="221" y="650"/>
                    <a:pt x="206" y="627"/>
                    <a:pt x="183" y="612"/>
                  </a:cubicBezTo>
                  <a:cubicBezTo>
                    <a:pt x="168" y="596"/>
                    <a:pt x="145" y="604"/>
                    <a:pt x="137" y="589"/>
                  </a:cubicBezTo>
                  <a:cubicBezTo>
                    <a:pt x="130" y="573"/>
                    <a:pt x="153" y="543"/>
                    <a:pt x="145" y="528"/>
                  </a:cubicBezTo>
                  <a:cubicBezTo>
                    <a:pt x="137" y="497"/>
                    <a:pt x="99" y="482"/>
                    <a:pt x="84" y="459"/>
                  </a:cubicBezTo>
                  <a:cubicBezTo>
                    <a:pt x="69" y="444"/>
                    <a:pt x="53" y="413"/>
                    <a:pt x="69" y="398"/>
                  </a:cubicBezTo>
                  <a:cubicBezTo>
                    <a:pt x="92" y="375"/>
                    <a:pt x="130" y="367"/>
                    <a:pt x="160" y="344"/>
                  </a:cubicBezTo>
                  <a:cubicBezTo>
                    <a:pt x="160" y="352"/>
                    <a:pt x="160" y="352"/>
                    <a:pt x="160" y="352"/>
                  </a:cubicBezTo>
                  <a:cubicBezTo>
                    <a:pt x="206" y="337"/>
                    <a:pt x="252" y="314"/>
                    <a:pt x="298" y="306"/>
                  </a:cubicBezTo>
                  <a:cubicBezTo>
                    <a:pt x="359" y="291"/>
                    <a:pt x="428" y="275"/>
                    <a:pt x="489" y="275"/>
                  </a:cubicBezTo>
                  <a:cubicBezTo>
                    <a:pt x="519" y="275"/>
                    <a:pt x="565" y="283"/>
                    <a:pt x="573" y="314"/>
                  </a:cubicBezTo>
                  <a:cubicBezTo>
                    <a:pt x="580" y="352"/>
                    <a:pt x="512" y="390"/>
                    <a:pt x="535" y="428"/>
                  </a:cubicBezTo>
                  <a:cubicBezTo>
                    <a:pt x="550" y="467"/>
                    <a:pt x="611" y="451"/>
                    <a:pt x="649" y="451"/>
                  </a:cubicBezTo>
                  <a:cubicBezTo>
                    <a:pt x="718" y="459"/>
                    <a:pt x="794" y="444"/>
                    <a:pt x="863" y="451"/>
                  </a:cubicBezTo>
                  <a:cubicBezTo>
                    <a:pt x="916" y="451"/>
                    <a:pt x="978" y="474"/>
                    <a:pt x="1031" y="482"/>
                  </a:cubicBezTo>
                  <a:cubicBezTo>
                    <a:pt x="1069" y="489"/>
                    <a:pt x="1107" y="497"/>
                    <a:pt x="1146" y="505"/>
                  </a:cubicBezTo>
                  <a:cubicBezTo>
                    <a:pt x="1222" y="512"/>
                    <a:pt x="1298" y="528"/>
                    <a:pt x="1375" y="520"/>
                  </a:cubicBezTo>
                  <a:cubicBezTo>
                    <a:pt x="1405" y="520"/>
                    <a:pt x="1428" y="482"/>
                    <a:pt x="1451" y="467"/>
                  </a:cubicBezTo>
                  <a:cubicBezTo>
                    <a:pt x="1489" y="444"/>
                    <a:pt x="1520" y="428"/>
                    <a:pt x="1550" y="405"/>
                  </a:cubicBezTo>
                  <a:cubicBezTo>
                    <a:pt x="1581" y="375"/>
                    <a:pt x="1604" y="337"/>
                    <a:pt x="1627" y="306"/>
                  </a:cubicBezTo>
                  <a:cubicBezTo>
                    <a:pt x="1642" y="283"/>
                    <a:pt x="1650" y="245"/>
                    <a:pt x="1680" y="237"/>
                  </a:cubicBezTo>
                  <a:cubicBezTo>
                    <a:pt x="1734" y="230"/>
                    <a:pt x="1787" y="253"/>
                    <a:pt x="1841" y="253"/>
                  </a:cubicBezTo>
                  <a:cubicBezTo>
                    <a:pt x="1902" y="253"/>
                    <a:pt x="1963" y="268"/>
                    <a:pt x="2024" y="245"/>
                  </a:cubicBezTo>
                  <a:cubicBezTo>
                    <a:pt x="2054" y="230"/>
                    <a:pt x="2085" y="184"/>
                    <a:pt x="2093" y="146"/>
                  </a:cubicBezTo>
                  <a:cubicBezTo>
                    <a:pt x="2100" y="131"/>
                    <a:pt x="2062" y="115"/>
                    <a:pt x="2062" y="92"/>
                  </a:cubicBezTo>
                  <a:cubicBezTo>
                    <a:pt x="2070" y="62"/>
                    <a:pt x="2085" y="31"/>
                    <a:pt x="2116" y="16"/>
                  </a:cubicBezTo>
                  <a:cubicBezTo>
                    <a:pt x="2162" y="0"/>
                    <a:pt x="2223" y="8"/>
                    <a:pt x="2268" y="8"/>
                  </a:cubicBezTo>
                  <a:lnTo>
                    <a:pt x="2268" y="8"/>
                  </a:lnTo>
                  <a:cubicBezTo>
                    <a:pt x="2268" y="46"/>
                    <a:pt x="2261" y="85"/>
                    <a:pt x="2276" y="123"/>
                  </a:cubicBezTo>
                  <a:cubicBezTo>
                    <a:pt x="2291" y="237"/>
                    <a:pt x="2284" y="383"/>
                    <a:pt x="2253" y="497"/>
                  </a:cubicBezTo>
                  <a:cubicBezTo>
                    <a:pt x="2116" y="772"/>
                    <a:pt x="2116" y="772"/>
                    <a:pt x="2116" y="772"/>
                  </a:cubicBezTo>
                  <a:cubicBezTo>
                    <a:pt x="2093" y="825"/>
                    <a:pt x="2085" y="940"/>
                    <a:pt x="2085" y="994"/>
                  </a:cubicBezTo>
                  <a:cubicBezTo>
                    <a:pt x="2085" y="1039"/>
                    <a:pt x="2032" y="1299"/>
                    <a:pt x="2009" y="1314"/>
                  </a:cubicBezTo>
                  <a:cubicBezTo>
                    <a:pt x="1955" y="1345"/>
                    <a:pt x="1894" y="1368"/>
                    <a:pt x="1848" y="1406"/>
                  </a:cubicBezTo>
                  <a:cubicBezTo>
                    <a:pt x="1802" y="1436"/>
                    <a:pt x="1795" y="1521"/>
                    <a:pt x="1757" y="1567"/>
                  </a:cubicBezTo>
                  <a:cubicBezTo>
                    <a:pt x="1696" y="1605"/>
                    <a:pt x="1604" y="1727"/>
                    <a:pt x="1550" y="1628"/>
                  </a:cubicBezTo>
                  <a:cubicBezTo>
                    <a:pt x="1512" y="1551"/>
                    <a:pt x="1535" y="1528"/>
                    <a:pt x="1421" y="1498"/>
                  </a:cubicBezTo>
                  <a:cubicBezTo>
                    <a:pt x="1497" y="1498"/>
                    <a:pt x="1543" y="1597"/>
                    <a:pt x="1489" y="1628"/>
                  </a:cubicBezTo>
                  <a:lnTo>
                    <a:pt x="1489" y="1628"/>
                  </a:lnTo>
                  <a:cubicBezTo>
                    <a:pt x="1382" y="1589"/>
                    <a:pt x="1352" y="1567"/>
                    <a:pt x="1245" y="1544"/>
                  </a:cubicBezTo>
                  <a:cubicBezTo>
                    <a:pt x="1168" y="1528"/>
                    <a:pt x="1092" y="1536"/>
                    <a:pt x="1024" y="1521"/>
                  </a:cubicBezTo>
                  <a:cubicBezTo>
                    <a:pt x="1008" y="1521"/>
                    <a:pt x="993" y="1505"/>
                    <a:pt x="978" y="1505"/>
                  </a:cubicBezTo>
                  <a:cubicBezTo>
                    <a:pt x="893" y="1505"/>
                    <a:pt x="802" y="1559"/>
                    <a:pt x="718" y="1528"/>
                  </a:cubicBezTo>
                  <a:cubicBezTo>
                    <a:pt x="672" y="1513"/>
                    <a:pt x="680" y="1436"/>
                    <a:pt x="657" y="1391"/>
                  </a:cubicBezTo>
                  <a:cubicBezTo>
                    <a:pt x="626" y="1345"/>
                    <a:pt x="611" y="1269"/>
                    <a:pt x="557" y="1253"/>
                  </a:cubicBezTo>
                  <a:cubicBezTo>
                    <a:pt x="481" y="1230"/>
                    <a:pt x="397" y="1299"/>
                    <a:pt x="313" y="1299"/>
                  </a:cubicBezTo>
                  <a:cubicBezTo>
                    <a:pt x="298" y="1299"/>
                    <a:pt x="282" y="1269"/>
                    <a:pt x="260" y="1261"/>
                  </a:cubicBezTo>
                  <a:cubicBezTo>
                    <a:pt x="206" y="1261"/>
                    <a:pt x="153" y="1276"/>
                    <a:pt x="99" y="1284"/>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418" name="Freeform 70"/>
            <p:cNvSpPr>
              <a:spLocks noChangeArrowheads="1"/>
            </p:cNvSpPr>
            <p:nvPr/>
          </p:nvSpPr>
          <p:spPr bwMode="auto">
            <a:xfrm>
              <a:off x="7948096" y="8407400"/>
              <a:ext cx="769887" cy="585788"/>
            </a:xfrm>
            <a:custGeom>
              <a:avLst/>
              <a:gdLst>
                <a:gd name="T0" fmla="*/ 130 w 2140"/>
                <a:gd name="T1" fmla="*/ 290 h 1628"/>
                <a:gd name="T2" fmla="*/ 244 w 2140"/>
                <a:gd name="T3" fmla="*/ 138 h 1628"/>
                <a:gd name="T4" fmla="*/ 336 w 2140"/>
                <a:gd name="T5" fmla="*/ 16 h 1628"/>
                <a:gd name="T6" fmla="*/ 451 w 2140"/>
                <a:gd name="T7" fmla="*/ 38 h 1628"/>
                <a:gd name="T8" fmla="*/ 619 w 2140"/>
                <a:gd name="T9" fmla="*/ 176 h 1628"/>
                <a:gd name="T10" fmla="*/ 626 w 2140"/>
                <a:gd name="T11" fmla="*/ 138 h 1628"/>
                <a:gd name="T12" fmla="*/ 840 w 2140"/>
                <a:gd name="T13" fmla="*/ 153 h 1628"/>
                <a:gd name="T14" fmla="*/ 1184 w 2140"/>
                <a:gd name="T15" fmla="*/ 245 h 1628"/>
                <a:gd name="T16" fmla="*/ 1505 w 2140"/>
                <a:gd name="T17" fmla="*/ 359 h 1628"/>
                <a:gd name="T18" fmla="*/ 1772 w 2140"/>
                <a:gd name="T19" fmla="*/ 398 h 1628"/>
                <a:gd name="T20" fmla="*/ 2016 w 2140"/>
                <a:gd name="T21" fmla="*/ 482 h 1628"/>
                <a:gd name="T22" fmla="*/ 1787 w 2140"/>
                <a:gd name="T23" fmla="*/ 504 h 1628"/>
                <a:gd name="T24" fmla="*/ 1993 w 2140"/>
                <a:gd name="T25" fmla="*/ 619 h 1628"/>
                <a:gd name="T26" fmla="*/ 2055 w 2140"/>
                <a:gd name="T27" fmla="*/ 688 h 1628"/>
                <a:gd name="T28" fmla="*/ 1665 w 2140"/>
                <a:gd name="T29" fmla="*/ 894 h 1628"/>
                <a:gd name="T30" fmla="*/ 1451 w 2140"/>
                <a:gd name="T31" fmla="*/ 978 h 1628"/>
                <a:gd name="T32" fmla="*/ 1428 w 2140"/>
                <a:gd name="T33" fmla="*/ 1108 h 1628"/>
                <a:gd name="T34" fmla="*/ 1558 w 2140"/>
                <a:gd name="T35" fmla="*/ 1276 h 1628"/>
                <a:gd name="T36" fmla="*/ 1375 w 2140"/>
                <a:gd name="T37" fmla="*/ 1559 h 1628"/>
                <a:gd name="T38" fmla="*/ 1054 w 2140"/>
                <a:gd name="T39" fmla="*/ 1413 h 1628"/>
                <a:gd name="T40" fmla="*/ 1069 w 2140"/>
                <a:gd name="T41" fmla="*/ 1582 h 1628"/>
                <a:gd name="T42" fmla="*/ 955 w 2140"/>
                <a:gd name="T43" fmla="*/ 1627 h 1628"/>
                <a:gd name="T44" fmla="*/ 718 w 2140"/>
                <a:gd name="T45" fmla="*/ 1490 h 1628"/>
                <a:gd name="T46" fmla="*/ 550 w 2140"/>
                <a:gd name="T47" fmla="*/ 1467 h 1628"/>
                <a:gd name="T48" fmla="*/ 481 w 2140"/>
                <a:gd name="T49" fmla="*/ 1398 h 1628"/>
                <a:gd name="T50" fmla="*/ 435 w 2140"/>
                <a:gd name="T51" fmla="*/ 1291 h 1628"/>
                <a:gd name="T52" fmla="*/ 321 w 2140"/>
                <a:gd name="T53" fmla="*/ 1307 h 1628"/>
                <a:gd name="T54" fmla="*/ 107 w 2140"/>
                <a:gd name="T55" fmla="*/ 1268 h 1628"/>
                <a:gd name="T56" fmla="*/ 53 w 2140"/>
                <a:gd name="T57" fmla="*/ 1177 h 1628"/>
                <a:gd name="T58" fmla="*/ 7 w 2140"/>
                <a:gd name="T59" fmla="*/ 1039 h 1628"/>
                <a:gd name="T60" fmla="*/ 237 w 2140"/>
                <a:gd name="T61" fmla="*/ 833 h 1628"/>
                <a:gd name="T62" fmla="*/ 313 w 2140"/>
                <a:gd name="T63" fmla="*/ 611 h 1628"/>
                <a:gd name="T64" fmla="*/ 221 w 2140"/>
                <a:gd name="T65" fmla="*/ 474 h 1628"/>
                <a:gd name="T66" fmla="*/ 130 w 2140"/>
                <a:gd name="T67" fmla="*/ 290 h 16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140" h="1628">
                  <a:moveTo>
                    <a:pt x="130" y="290"/>
                  </a:moveTo>
                  <a:lnTo>
                    <a:pt x="130" y="290"/>
                  </a:lnTo>
                  <a:cubicBezTo>
                    <a:pt x="145" y="237"/>
                    <a:pt x="137" y="176"/>
                    <a:pt x="176" y="130"/>
                  </a:cubicBezTo>
                  <a:cubicBezTo>
                    <a:pt x="191" y="107"/>
                    <a:pt x="221" y="138"/>
                    <a:pt x="244" y="138"/>
                  </a:cubicBezTo>
                  <a:cubicBezTo>
                    <a:pt x="267" y="130"/>
                    <a:pt x="290" y="123"/>
                    <a:pt x="305" y="107"/>
                  </a:cubicBezTo>
                  <a:cubicBezTo>
                    <a:pt x="321" y="77"/>
                    <a:pt x="305" y="31"/>
                    <a:pt x="336" y="16"/>
                  </a:cubicBezTo>
                  <a:cubicBezTo>
                    <a:pt x="359" y="0"/>
                    <a:pt x="374" y="54"/>
                    <a:pt x="405" y="61"/>
                  </a:cubicBezTo>
                  <a:cubicBezTo>
                    <a:pt x="420" y="61"/>
                    <a:pt x="435" y="23"/>
                    <a:pt x="451" y="38"/>
                  </a:cubicBezTo>
                  <a:cubicBezTo>
                    <a:pt x="504" y="69"/>
                    <a:pt x="534" y="130"/>
                    <a:pt x="580" y="176"/>
                  </a:cubicBezTo>
                  <a:cubicBezTo>
                    <a:pt x="588" y="184"/>
                    <a:pt x="611" y="184"/>
                    <a:pt x="619" y="176"/>
                  </a:cubicBezTo>
                  <a:cubicBezTo>
                    <a:pt x="626" y="168"/>
                    <a:pt x="626" y="153"/>
                    <a:pt x="626" y="138"/>
                  </a:cubicBezTo>
                  <a:lnTo>
                    <a:pt x="626" y="138"/>
                  </a:lnTo>
                  <a:cubicBezTo>
                    <a:pt x="680" y="130"/>
                    <a:pt x="733" y="115"/>
                    <a:pt x="787" y="115"/>
                  </a:cubicBezTo>
                  <a:cubicBezTo>
                    <a:pt x="809" y="123"/>
                    <a:pt x="825" y="153"/>
                    <a:pt x="840" y="153"/>
                  </a:cubicBezTo>
                  <a:cubicBezTo>
                    <a:pt x="924" y="153"/>
                    <a:pt x="1008" y="84"/>
                    <a:pt x="1084" y="107"/>
                  </a:cubicBezTo>
                  <a:cubicBezTo>
                    <a:pt x="1138" y="123"/>
                    <a:pt x="1153" y="199"/>
                    <a:pt x="1184" y="245"/>
                  </a:cubicBezTo>
                  <a:cubicBezTo>
                    <a:pt x="1207" y="290"/>
                    <a:pt x="1199" y="367"/>
                    <a:pt x="1245" y="382"/>
                  </a:cubicBezTo>
                  <a:cubicBezTo>
                    <a:pt x="1329" y="413"/>
                    <a:pt x="1420" y="359"/>
                    <a:pt x="1505" y="359"/>
                  </a:cubicBezTo>
                  <a:cubicBezTo>
                    <a:pt x="1520" y="359"/>
                    <a:pt x="1535" y="375"/>
                    <a:pt x="1551" y="375"/>
                  </a:cubicBezTo>
                  <a:cubicBezTo>
                    <a:pt x="1619" y="390"/>
                    <a:pt x="1695" y="382"/>
                    <a:pt x="1772" y="398"/>
                  </a:cubicBezTo>
                  <a:cubicBezTo>
                    <a:pt x="1879" y="421"/>
                    <a:pt x="1909" y="443"/>
                    <a:pt x="2016" y="482"/>
                  </a:cubicBezTo>
                  <a:lnTo>
                    <a:pt x="2016" y="482"/>
                  </a:lnTo>
                  <a:cubicBezTo>
                    <a:pt x="1993" y="497"/>
                    <a:pt x="1963" y="497"/>
                    <a:pt x="1909" y="482"/>
                  </a:cubicBezTo>
                  <a:cubicBezTo>
                    <a:pt x="1887" y="474"/>
                    <a:pt x="1818" y="497"/>
                    <a:pt x="1787" y="504"/>
                  </a:cubicBezTo>
                  <a:cubicBezTo>
                    <a:pt x="1757" y="512"/>
                    <a:pt x="1894" y="520"/>
                    <a:pt x="1917" y="520"/>
                  </a:cubicBezTo>
                  <a:cubicBezTo>
                    <a:pt x="2016" y="520"/>
                    <a:pt x="2093" y="520"/>
                    <a:pt x="1993" y="619"/>
                  </a:cubicBezTo>
                  <a:cubicBezTo>
                    <a:pt x="1978" y="634"/>
                    <a:pt x="1948" y="688"/>
                    <a:pt x="1963" y="711"/>
                  </a:cubicBezTo>
                  <a:cubicBezTo>
                    <a:pt x="1986" y="749"/>
                    <a:pt x="2032" y="695"/>
                    <a:pt x="2055" y="688"/>
                  </a:cubicBezTo>
                  <a:cubicBezTo>
                    <a:pt x="2139" y="657"/>
                    <a:pt x="2039" y="795"/>
                    <a:pt x="2001" y="818"/>
                  </a:cubicBezTo>
                  <a:cubicBezTo>
                    <a:pt x="1909" y="894"/>
                    <a:pt x="1772" y="1016"/>
                    <a:pt x="1665" y="894"/>
                  </a:cubicBezTo>
                  <a:cubicBezTo>
                    <a:pt x="1657" y="879"/>
                    <a:pt x="1596" y="932"/>
                    <a:pt x="1573" y="947"/>
                  </a:cubicBezTo>
                  <a:cubicBezTo>
                    <a:pt x="1535" y="970"/>
                    <a:pt x="1489" y="947"/>
                    <a:pt x="1451" y="978"/>
                  </a:cubicBezTo>
                  <a:cubicBezTo>
                    <a:pt x="1390" y="1047"/>
                    <a:pt x="1375" y="1016"/>
                    <a:pt x="1298" y="1047"/>
                  </a:cubicBezTo>
                  <a:cubicBezTo>
                    <a:pt x="1107" y="1115"/>
                    <a:pt x="1375" y="1123"/>
                    <a:pt x="1428" y="1108"/>
                  </a:cubicBezTo>
                  <a:cubicBezTo>
                    <a:pt x="1451" y="1100"/>
                    <a:pt x="1551" y="1016"/>
                    <a:pt x="1566" y="1062"/>
                  </a:cubicBezTo>
                  <a:cubicBezTo>
                    <a:pt x="1573" y="1123"/>
                    <a:pt x="1558" y="1215"/>
                    <a:pt x="1558" y="1276"/>
                  </a:cubicBezTo>
                  <a:cubicBezTo>
                    <a:pt x="1543" y="1352"/>
                    <a:pt x="1466" y="1490"/>
                    <a:pt x="1375" y="1559"/>
                  </a:cubicBezTo>
                  <a:lnTo>
                    <a:pt x="1375" y="1559"/>
                  </a:lnTo>
                  <a:cubicBezTo>
                    <a:pt x="1344" y="1536"/>
                    <a:pt x="1291" y="1467"/>
                    <a:pt x="1253" y="1452"/>
                  </a:cubicBezTo>
                  <a:cubicBezTo>
                    <a:pt x="1191" y="1429"/>
                    <a:pt x="1123" y="1390"/>
                    <a:pt x="1054" y="1413"/>
                  </a:cubicBezTo>
                  <a:cubicBezTo>
                    <a:pt x="1023" y="1421"/>
                    <a:pt x="1069" y="1551"/>
                    <a:pt x="1069" y="1582"/>
                  </a:cubicBezTo>
                  <a:lnTo>
                    <a:pt x="1069" y="1582"/>
                  </a:lnTo>
                  <a:cubicBezTo>
                    <a:pt x="1031" y="1589"/>
                    <a:pt x="993" y="1612"/>
                    <a:pt x="955" y="1627"/>
                  </a:cubicBezTo>
                  <a:lnTo>
                    <a:pt x="955" y="1627"/>
                  </a:lnTo>
                  <a:cubicBezTo>
                    <a:pt x="909" y="1589"/>
                    <a:pt x="848" y="1505"/>
                    <a:pt x="794" y="1482"/>
                  </a:cubicBezTo>
                  <a:cubicBezTo>
                    <a:pt x="771" y="1474"/>
                    <a:pt x="748" y="1497"/>
                    <a:pt x="718" y="1490"/>
                  </a:cubicBezTo>
                  <a:cubicBezTo>
                    <a:pt x="703" y="1490"/>
                    <a:pt x="695" y="1459"/>
                    <a:pt x="680" y="1459"/>
                  </a:cubicBezTo>
                  <a:cubicBezTo>
                    <a:pt x="634" y="1452"/>
                    <a:pt x="596" y="1459"/>
                    <a:pt x="550" y="1467"/>
                  </a:cubicBezTo>
                  <a:cubicBezTo>
                    <a:pt x="557" y="1467"/>
                    <a:pt x="557" y="1467"/>
                    <a:pt x="557" y="1467"/>
                  </a:cubicBezTo>
                  <a:cubicBezTo>
                    <a:pt x="534" y="1444"/>
                    <a:pt x="504" y="1421"/>
                    <a:pt x="481" y="1398"/>
                  </a:cubicBezTo>
                  <a:cubicBezTo>
                    <a:pt x="473" y="1383"/>
                    <a:pt x="489" y="1375"/>
                    <a:pt x="481" y="1360"/>
                  </a:cubicBezTo>
                  <a:cubicBezTo>
                    <a:pt x="473" y="1337"/>
                    <a:pt x="458" y="1307"/>
                    <a:pt x="435" y="1291"/>
                  </a:cubicBezTo>
                  <a:cubicBezTo>
                    <a:pt x="420" y="1284"/>
                    <a:pt x="405" y="1307"/>
                    <a:pt x="390" y="1307"/>
                  </a:cubicBezTo>
                  <a:cubicBezTo>
                    <a:pt x="367" y="1314"/>
                    <a:pt x="344" y="1299"/>
                    <a:pt x="321" y="1307"/>
                  </a:cubicBezTo>
                  <a:cubicBezTo>
                    <a:pt x="275" y="1314"/>
                    <a:pt x="237" y="1368"/>
                    <a:pt x="191" y="1360"/>
                  </a:cubicBezTo>
                  <a:cubicBezTo>
                    <a:pt x="153" y="1352"/>
                    <a:pt x="137" y="1291"/>
                    <a:pt x="107" y="1268"/>
                  </a:cubicBezTo>
                  <a:cubicBezTo>
                    <a:pt x="92" y="1261"/>
                    <a:pt x="61" y="1276"/>
                    <a:pt x="53" y="1261"/>
                  </a:cubicBezTo>
                  <a:cubicBezTo>
                    <a:pt x="38" y="1238"/>
                    <a:pt x="53" y="1207"/>
                    <a:pt x="53" y="1177"/>
                  </a:cubicBezTo>
                  <a:lnTo>
                    <a:pt x="53" y="1177"/>
                  </a:lnTo>
                  <a:cubicBezTo>
                    <a:pt x="38" y="1131"/>
                    <a:pt x="0" y="1085"/>
                    <a:pt x="7" y="1039"/>
                  </a:cubicBezTo>
                  <a:cubicBezTo>
                    <a:pt x="7" y="978"/>
                    <a:pt x="30" y="917"/>
                    <a:pt x="76" y="879"/>
                  </a:cubicBezTo>
                  <a:cubicBezTo>
                    <a:pt x="115" y="840"/>
                    <a:pt x="191" y="856"/>
                    <a:pt x="237" y="833"/>
                  </a:cubicBezTo>
                  <a:cubicBezTo>
                    <a:pt x="267" y="825"/>
                    <a:pt x="290" y="795"/>
                    <a:pt x="298" y="772"/>
                  </a:cubicBezTo>
                  <a:cubicBezTo>
                    <a:pt x="313" y="718"/>
                    <a:pt x="336" y="657"/>
                    <a:pt x="313" y="611"/>
                  </a:cubicBezTo>
                  <a:cubicBezTo>
                    <a:pt x="305" y="588"/>
                    <a:pt x="252" y="619"/>
                    <a:pt x="237" y="596"/>
                  </a:cubicBezTo>
                  <a:cubicBezTo>
                    <a:pt x="214" y="565"/>
                    <a:pt x="229" y="512"/>
                    <a:pt x="221" y="474"/>
                  </a:cubicBezTo>
                  <a:cubicBezTo>
                    <a:pt x="214" y="428"/>
                    <a:pt x="206" y="390"/>
                    <a:pt x="183" y="352"/>
                  </a:cubicBezTo>
                  <a:cubicBezTo>
                    <a:pt x="176" y="329"/>
                    <a:pt x="145" y="306"/>
                    <a:pt x="130" y="290"/>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419" name="Freeform 71"/>
            <p:cNvSpPr>
              <a:spLocks noChangeArrowheads="1"/>
            </p:cNvSpPr>
            <p:nvPr/>
          </p:nvSpPr>
          <p:spPr bwMode="auto">
            <a:xfrm>
              <a:off x="7451240" y="8369300"/>
              <a:ext cx="179376" cy="198438"/>
            </a:xfrm>
            <a:custGeom>
              <a:avLst/>
              <a:gdLst>
                <a:gd name="T0" fmla="*/ 23 w 498"/>
                <a:gd name="T1" fmla="*/ 253 h 551"/>
                <a:gd name="T2" fmla="*/ 23 w 498"/>
                <a:gd name="T3" fmla="*/ 253 h 551"/>
                <a:gd name="T4" fmla="*/ 23 w 498"/>
                <a:gd name="T5" fmla="*/ 184 h 551"/>
                <a:gd name="T6" fmla="*/ 214 w 498"/>
                <a:gd name="T7" fmla="*/ 107 h 551"/>
                <a:gd name="T8" fmla="*/ 245 w 498"/>
                <a:gd name="T9" fmla="*/ 54 h 551"/>
                <a:gd name="T10" fmla="*/ 398 w 498"/>
                <a:gd name="T11" fmla="*/ 0 h 551"/>
                <a:gd name="T12" fmla="*/ 398 w 498"/>
                <a:gd name="T13" fmla="*/ 0 h 551"/>
                <a:gd name="T14" fmla="*/ 443 w 498"/>
                <a:gd name="T15" fmla="*/ 100 h 551"/>
                <a:gd name="T16" fmla="*/ 436 w 498"/>
                <a:gd name="T17" fmla="*/ 161 h 551"/>
                <a:gd name="T18" fmla="*/ 497 w 498"/>
                <a:gd name="T19" fmla="*/ 222 h 551"/>
                <a:gd name="T20" fmla="*/ 420 w 498"/>
                <a:gd name="T21" fmla="*/ 314 h 551"/>
                <a:gd name="T22" fmla="*/ 398 w 498"/>
                <a:gd name="T23" fmla="*/ 390 h 551"/>
                <a:gd name="T24" fmla="*/ 390 w 498"/>
                <a:gd name="T25" fmla="*/ 550 h 551"/>
                <a:gd name="T26" fmla="*/ 390 w 498"/>
                <a:gd name="T27" fmla="*/ 550 h 551"/>
                <a:gd name="T28" fmla="*/ 298 w 498"/>
                <a:gd name="T29" fmla="*/ 497 h 551"/>
                <a:gd name="T30" fmla="*/ 222 w 498"/>
                <a:gd name="T31" fmla="*/ 535 h 551"/>
                <a:gd name="T32" fmla="*/ 100 w 498"/>
                <a:gd name="T33" fmla="*/ 436 h 551"/>
                <a:gd name="T34" fmla="*/ 62 w 498"/>
                <a:gd name="T35" fmla="*/ 344 h 551"/>
                <a:gd name="T36" fmla="*/ 23 w 498"/>
                <a:gd name="T37" fmla="*/ 253 h 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98" h="551">
                  <a:moveTo>
                    <a:pt x="23" y="253"/>
                  </a:moveTo>
                  <a:lnTo>
                    <a:pt x="23" y="253"/>
                  </a:lnTo>
                  <a:cubicBezTo>
                    <a:pt x="23" y="230"/>
                    <a:pt x="0" y="191"/>
                    <a:pt x="23" y="184"/>
                  </a:cubicBezTo>
                  <a:cubicBezTo>
                    <a:pt x="77" y="138"/>
                    <a:pt x="153" y="130"/>
                    <a:pt x="214" y="107"/>
                  </a:cubicBezTo>
                  <a:cubicBezTo>
                    <a:pt x="214" y="107"/>
                    <a:pt x="245" y="61"/>
                    <a:pt x="245" y="54"/>
                  </a:cubicBezTo>
                  <a:cubicBezTo>
                    <a:pt x="252" y="54"/>
                    <a:pt x="398" y="0"/>
                    <a:pt x="398" y="0"/>
                  </a:cubicBezTo>
                  <a:lnTo>
                    <a:pt x="398" y="0"/>
                  </a:lnTo>
                  <a:cubicBezTo>
                    <a:pt x="413" y="31"/>
                    <a:pt x="428" y="61"/>
                    <a:pt x="443" y="100"/>
                  </a:cubicBezTo>
                  <a:cubicBezTo>
                    <a:pt x="443" y="123"/>
                    <a:pt x="428" y="145"/>
                    <a:pt x="436" y="161"/>
                  </a:cubicBezTo>
                  <a:cubicBezTo>
                    <a:pt x="451" y="191"/>
                    <a:pt x="497" y="191"/>
                    <a:pt x="497" y="222"/>
                  </a:cubicBezTo>
                  <a:cubicBezTo>
                    <a:pt x="497" y="260"/>
                    <a:pt x="443" y="283"/>
                    <a:pt x="420" y="314"/>
                  </a:cubicBezTo>
                  <a:cubicBezTo>
                    <a:pt x="413" y="336"/>
                    <a:pt x="398" y="367"/>
                    <a:pt x="398" y="390"/>
                  </a:cubicBezTo>
                  <a:cubicBezTo>
                    <a:pt x="390" y="443"/>
                    <a:pt x="390" y="497"/>
                    <a:pt x="390" y="550"/>
                  </a:cubicBezTo>
                  <a:lnTo>
                    <a:pt x="390" y="550"/>
                  </a:lnTo>
                  <a:cubicBezTo>
                    <a:pt x="359" y="535"/>
                    <a:pt x="329" y="505"/>
                    <a:pt x="298" y="497"/>
                  </a:cubicBezTo>
                  <a:cubicBezTo>
                    <a:pt x="268" y="497"/>
                    <a:pt x="245" y="543"/>
                    <a:pt x="222" y="535"/>
                  </a:cubicBezTo>
                  <a:cubicBezTo>
                    <a:pt x="168" y="520"/>
                    <a:pt x="130" y="474"/>
                    <a:pt x="100" y="436"/>
                  </a:cubicBezTo>
                  <a:cubicBezTo>
                    <a:pt x="77" y="413"/>
                    <a:pt x="69" y="375"/>
                    <a:pt x="62" y="344"/>
                  </a:cubicBezTo>
                  <a:cubicBezTo>
                    <a:pt x="46" y="314"/>
                    <a:pt x="39" y="283"/>
                    <a:pt x="23" y="253"/>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420" name="Freeform 72"/>
            <p:cNvSpPr>
              <a:spLocks noChangeArrowheads="1"/>
            </p:cNvSpPr>
            <p:nvPr/>
          </p:nvSpPr>
          <p:spPr bwMode="auto">
            <a:xfrm>
              <a:off x="7563945" y="8223251"/>
              <a:ext cx="322241" cy="498475"/>
            </a:xfrm>
            <a:custGeom>
              <a:avLst/>
              <a:gdLst>
                <a:gd name="T0" fmla="*/ 343 w 894"/>
                <a:gd name="T1" fmla="*/ 0 h 1383"/>
                <a:gd name="T2" fmla="*/ 343 w 894"/>
                <a:gd name="T3" fmla="*/ 0 h 1383"/>
                <a:gd name="T4" fmla="*/ 435 w 894"/>
                <a:gd name="T5" fmla="*/ 61 h 1383"/>
                <a:gd name="T6" fmla="*/ 488 w 894"/>
                <a:gd name="T7" fmla="*/ 68 h 1383"/>
                <a:gd name="T8" fmla="*/ 534 w 894"/>
                <a:gd name="T9" fmla="*/ 190 h 1383"/>
                <a:gd name="T10" fmla="*/ 626 w 894"/>
                <a:gd name="T11" fmla="*/ 168 h 1383"/>
                <a:gd name="T12" fmla="*/ 618 w 894"/>
                <a:gd name="T13" fmla="*/ 236 h 1383"/>
                <a:gd name="T14" fmla="*/ 672 w 894"/>
                <a:gd name="T15" fmla="*/ 267 h 1383"/>
                <a:gd name="T16" fmla="*/ 695 w 894"/>
                <a:gd name="T17" fmla="*/ 336 h 1383"/>
                <a:gd name="T18" fmla="*/ 748 w 894"/>
                <a:gd name="T19" fmla="*/ 374 h 1383"/>
                <a:gd name="T20" fmla="*/ 725 w 894"/>
                <a:gd name="T21" fmla="*/ 427 h 1383"/>
                <a:gd name="T22" fmla="*/ 855 w 894"/>
                <a:gd name="T23" fmla="*/ 427 h 1383"/>
                <a:gd name="T24" fmla="*/ 863 w 894"/>
                <a:gd name="T25" fmla="*/ 618 h 1383"/>
                <a:gd name="T26" fmla="*/ 863 w 894"/>
                <a:gd name="T27" fmla="*/ 618 h 1383"/>
                <a:gd name="T28" fmla="*/ 809 w 894"/>
                <a:gd name="T29" fmla="*/ 725 h 1383"/>
                <a:gd name="T30" fmla="*/ 794 w 894"/>
                <a:gd name="T31" fmla="*/ 832 h 1383"/>
                <a:gd name="T32" fmla="*/ 626 w 894"/>
                <a:gd name="T33" fmla="*/ 847 h 1383"/>
                <a:gd name="T34" fmla="*/ 557 w 894"/>
                <a:gd name="T35" fmla="*/ 947 h 1383"/>
                <a:gd name="T36" fmla="*/ 481 w 894"/>
                <a:gd name="T37" fmla="*/ 909 h 1383"/>
                <a:gd name="T38" fmla="*/ 481 w 894"/>
                <a:gd name="T39" fmla="*/ 1000 h 1383"/>
                <a:gd name="T40" fmla="*/ 527 w 894"/>
                <a:gd name="T41" fmla="*/ 1115 h 1383"/>
                <a:gd name="T42" fmla="*/ 527 w 894"/>
                <a:gd name="T43" fmla="*/ 1115 h 1383"/>
                <a:gd name="T44" fmla="*/ 465 w 894"/>
                <a:gd name="T45" fmla="*/ 1122 h 1383"/>
                <a:gd name="T46" fmla="*/ 442 w 894"/>
                <a:gd name="T47" fmla="*/ 1069 h 1383"/>
                <a:gd name="T48" fmla="*/ 381 w 894"/>
                <a:gd name="T49" fmla="*/ 1084 h 1383"/>
                <a:gd name="T50" fmla="*/ 389 w 894"/>
                <a:gd name="T51" fmla="*/ 1122 h 1383"/>
                <a:gd name="T52" fmla="*/ 359 w 894"/>
                <a:gd name="T53" fmla="*/ 1153 h 1383"/>
                <a:gd name="T54" fmla="*/ 465 w 894"/>
                <a:gd name="T55" fmla="*/ 1237 h 1383"/>
                <a:gd name="T56" fmla="*/ 580 w 894"/>
                <a:gd name="T57" fmla="*/ 1191 h 1383"/>
                <a:gd name="T58" fmla="*/ 580 w 894"/>
                <a:gd name="T59" fmla="*/ 1191 h 1383"/>
                <a:gd name="T60" fmla="*/ 595 w 894"/>
                <a:gd name="T61" fmla="*/ 1283 h 1383"/>
                <a:gd name="T62" fmla="*/ 588 w 894"/>
                <a:gd name="T63" fmla="*/ 1321 h 1383"/>
                <a:gd name="T64" fmla="*/ 504 w 894"/>
                <a:gd name="T65" fmla="*/ 1306 h 1383"/>
                <a:gd name="T66" fmla="*/ 397 w 894"/>
                <a:gd name="T67" fmla="*/ 1268 h 1383"/>
                <a:gd name="T68" fmla="*/ 374 w 894"/>
                <a:gd name="T69" fmla="*/ 1290 h 1383"/>
                <a:gd name="T70" fmla="*/ 351 w 894"/>
                <a:gd name="T71" fmla="*/ 1359 h 1383"/>
                <a:gd name="T72" fmla="*/ 313 w 894"/>
                <a:gd name="T73" fmla="*/ 1382 h 1383"/>
                <a:gd name="T74" fmla="*/ 267 w 894"/>
                <a:gd name="T75" fmla="*/ 1336 h 1383"/>
                <a:gd name="T76" fmla="*/ 267 w 894"/>
                <a:gd name="T77" fmla="*/ 1336 h 1383"/>
                <a:gd name="T78" fmla="*/ 213 w 894"/>
                <a:gd name="T79" fmla="*/ 1206 h 1383"/>
                <a:gd name="T80" fmla="*/ 84 w 894"/>
                <a:gd name="T81" fmla="*/ 1145 h 1383"/>
                <a:gd name="T82" fmla="*/ 7 w 894"/>
                <a:gd name="T83" fmla="*/ 1099 h 1383"/>
                <a:gd name="T84" fmla="*/ 61 w 894"/>
                <a:gd name="T85" fmla="*/ 985 h 1383"/>
                <a:gd name="T86" fmla="*/ 76 w 894"/>
                <a:gd name="T87" fmla="*/ 954 h 1383"/>
                <a:gd name="T88" fmla="*/ 76 w 894"/>
                <a:gd name="T89" fmla="*/ 954 h 1383"/>
                <a:gd name="T90" fmla="*/ 84 w 894"/>
                <a:gd name="T91" fmla="*/ 794 h 1383"/>
                <a:gd name="T92" fmla="*/ 106 w 894"/>
                <a:gd name="T93" fmla="*/ 718 h 1383"/>
                <a:gd name="T94" fmla="*/ 183 w 894"/>
                <a:gd name="T95" fmla="*/ 626 h 1383"/>
                <a:gd name="T96" fmla="*/ 122 w 894"/>
                <a:gd name="T97" fmla="*/ 565 h 1383"/>
                <a:gd name="T98" fmla="*/ 129 w 894"/>
                <a:gd name="T99" fmla="*/ 504 h 1383"/>
                <a:gd name="T100" fmla="*/ 84 w 894"/>
                <a:gd name="T101" fmla="*/ 404 h 1383"/>
                <a:gd name="T102" fmla="*/ 84 w 894"/>
                <a:gd name="T103" fmla="*/ 404 h 1383"/>
                <a:gd name="T104" fmla="*/ 38 w 894"/>
                <a:gd name="T105" fmla="*/ 305 h 1383"/>
                <a:gd name="T106" fmla="*/ 91 w 894"/>
                <a:gd name="T107" fmla="*/ 213 h 1383"/>
                <a:gd name="T108" fmla="*/ 76 w 894"/>
                <a:gd name="T109" fmla="*/ 129 h 1383"/>
                <a:gd name="T110" fmla="*/ 129 w 894"/>
                <a:gd name="T111" fmla="*/ 84 h 1383"/>
                <a:gd name="T112" fmla="*/ 236 w 894"/>
                <a:gd name="T113" fmla="*/ 137 h 1383"/>
                <a:gd name="T114" fmla="*/ 244 w 894"/>
                <a:gd name="T115" fmla="*/ 45 h 1383"/>
                <a:gd name="T116" fmla="*/ 343 w 894"/>
                <a:gd name="T117" fmla="*/ 0 h 1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94" h="1383">
                  <a:moveTo>
                    <a:pt x="343" y="0"/>
                  </a:moveTo>
                  <a:lnTo>
                    <a:pt x="343" y="0"/>
                  </a:lnTo>
                  <a:cubicBezTo>
                    <a:pt x="374" y="15"/>
                    <a:pt x="404" y="45"/>
                    <a:pt x="435" y="61"/>
                  </a:cubicBezTo>
                  <a:cubicBezTo>
                    <a:pt x="450" y="68"/>
                    <a:pt x="481" y="53"/>
                    <a:pt x="488" y="68"/>
                  </a:cubicBezTo>
                  <a:cubicBezTo>
                    <a:pt x="519" y="107"/>
                    <a:pt x="496" y="168"/>
                    <a:pt x="534" y="190"/>
                  </a:cubicBezTo>
                  <a:cubicBezTo>
                    <a:pt x="557" y="213"/>
                    <a:pt x="595" y="152"/>
                    <a:pt x="626" y="168"/>
                  </a:cubicBezTo>
                  <a:cubicBezTo>
                    <a:pt x="649" y="183"/>
                    <a:pt x="611" y="221"/>
                    <a:pt x="618" y="236"/>
                  </a:cubicBezTo>
                  <a:cubicBezTo>
                    <a:pt x="626" y="259"/>
                    <a:pt x="656" y="252"/>
                    <a:pt x="672" y="267"/>
                  </a:cubicBezTo>
                  <a:cubicBezTo>
                    <a:pt x="687" y="290"/>
                    <a:pt x="679" y="313"/>
                    <a:pt x="695" y="336"/>
                  </a:cubicBezTo>
                  <a:cubicBezTo>
                    <a:pt x="702" y="351"/>
                    <a:pt x="740" y="351"/>
                    <a:pt x="748" y="374"/>
                  </a:cubicBezTo>
                  <a:cubicBezTo>
                    <a:pt x="748" y="389"/>
                    <a:pt x="710" y="420"/>
                    <a:pt x="725" y="427"/>
                  </a:cubicBezTo>
                  <a:cubicBezTo>
                    <a:pt x="763" y="443"/>
                    <a:pt x="832" y="389"/>
                    <a:pt x="855" y="427"/>
                  </a:cubicBezTo>
                  <a:cubicBezTo>
                    <a:pt x="893" y="481"/>
                    <a:pt x="863" y="557"/>
                    <a:pt x="863" y="618"/>
                  </a:cubicBezTo>
                  <a:lnTo>
                    <a:pt x="863" y="618"/>
                  </a:lnTo>
                  <a:cubicBezTo>
                    <a:pt x="847" y="657"/>
                    <a:pt x="824" y="687"/>
                    <a:pt x="809" y="725"/>
                  </a:cubicBezTo>
                  <a:cubicBezTo>
                    <a:pt x="802" y="763"/>
                    <a:pt x="824" y="817"/>
                    <a:pt x="794" y="832"/>
                  </a:cubicBezTo>
                  <a:cubicBezTo>
                    <a:pt x="748" y="863"/>
                    <a:pt x="679" y="824"/>
                    <a:pt x="626" y="847"/>
                  </a:cubicBezTo>
                  <a:cubicBezTo>
                    <a:pt x="588" y="863"/>
                    <a:pt x="588" y="924"/>
                    <a:pt x="557" y="947"/>
                  </a:cubicBezTo>
                  <a:cubicBezTo>
                    <a:pt x="527" y="954"/>
                    <a:pt x="504" y="893"/>
                    <a:pt x="481" y="909"/>
                  </a:cubicBezTo>
                  <a:cubicBezTo>
                    <a:pt x="458" y="924"/>
                    <a:pt x="473" y="970"/>
                    <a:pt x="481" y="1000"/>
                  </a:cubicBezTo>
                  <a:cubicBezTo>
                    <a:pt x="488" y="1038"/>
                    <a:pt x="511" y="1076"/>
                    <a:pt x="527" y="1115"/>
                  </a:cubicBezTo>
                  <a:lnTo>
                    <a:pt x="527" y="1115"/>
                  </a:lnTo>
                  <a:cubicBezTo>
                    <a:pt x="504" y="1115"/>
                    <a:pt x="481" y="1130"/>
                    <a:pt x="465" y="1122"/>
                  </a:cubicBezTo>
                  <a:cubicBezTo>
                    <a:pt x="450" y="1107"/>
                    <a:pt x="458" y="1076"/>
                    <a:pt x="442" y="1069"/>
                  </a:cubicBezTo>
                  <a:cubicBezTo>
                    <a:pt x="427" y="1061"/>
                    <a:pt x="397" y="1076"/>
                    <a:pt x="381" y="1084"/>
                  </a:cubicBezTo>
                  <a:cubicBezTo>
                    <a:pt x="374" y="1092"/>
                    <a:pt x="389" y="1107"/>
                    <a:pt x="389" y="1122"/>
                  </a:cubicBezTo>
                  <a:cubicBezTo>
                    <a:pt x="381" y="1138"/>
                    <a:pt x="351" y="1138"/>
                    <a:pt x="359" y="1153"/>
                  </a:cubicBezTo>
                  <a:cubicBezTo>
                    <a:pt x="381" y="1191"/>
                    <a:pt x="420" y="1229"/>
                    <a:pt x="465" y="1237"/>
                  </a:cubicBezTo>
                  <a:cubicBezTo>
                    <a:pt x="511" y="1237"/>
                    <a:pt x="542" y="1206"/>
                    <a:pt x="580" y="1191"/>
                  </a:cubicBezTo>
                  <a:lnTo>
                    <a:pt x="580" y="1191"/>
                  </a:lnTo>
                  <a:cubicBezTo>
                    <a:pt x="588" y="1222"/>
                    <a:pt x="595" y="1252"/>
                    <a:pt x="595" y="1283"/>
                  </a:cubicBezTo>
                  <a:cubicBezTo>
                    <a:pt x="595" y="1298"/>
                    <a:pt x="603" y="1321"/>
                    <a:pt x="588" y="1321"/>
                  </a:cubicBezTo>
                  <a:cubicBezTo>
                    <a:pt x="565" y="1329"/>
                    <a:pt x="534" y="1313"/>
                    <a:pt x="504" y="1306"/>
                  </a:cubicBezTo>
                  <a:cubicBezTo>
                    <a:pt x="465" y="1290"/>
                    <a:pt x="435" y="1268"/>
                    <a:pt x="397" y="1268"/>
                  </a:cubicBezTo>
                  <a:cubicBezTo>
                    <a:pt x="389" y="1268"/>
                    <a:pt x="381" y="1283"/>
                    <a:pt x="374" y="1290"/>
                  </a:cubicBezTo>
                  <a:cubicBezTo>
                    <a:pt x="366" y="1313"/>
                    <a:pt x="366" y="1344"/>
                    <a:pt x="351" y="1359"/>
                  </a:cubicBezTo>
                  <a:cubicBezTo>
                    <a:pt x="343" y="1374"/>
                    <a:pt x="328" y="1382"/>
                    <a:pt x="313" y="1382"/>
                  </a:cubicBezTo>
                  <a:cubicBezTo>
                    <a:pt x="290" y="1374"/>
                    <a:pt x="282" y="1351"/>
                    <a:pt x="267" y="1336"/>
                  </a:cubicBezTo>
                  <a:lnTo>
                    <a:pt x="267" y="1336"/>
                  </a:lnTo>
                  <a:cubicBezTo>
                    <a:pt x="252" y="1290"/>
                    <a:pt x="244" y="1237"/>
                    <a:pt x="213" y="1206"/>
                  </a:cubicBezTo>
                  <a:cubicBezTo>
                    <a:pt x="175" y="1176"/>
                    <a:pt x="122" y="1168"/>
                    <a:pt x="84" y="1145"/>
                  </a:cubicBezTo>
                  <a:cubicBezTo>
                    <a:pt x="53" y="1130"/>
                    <a:pt x="7" y="1130"/>
                    <a:pt x="7" y="1099"/>
                  </a:cubicBezTo>
                  <a:cubicBezTo>
                    <a:pt x="0" y="1054"/>
                    <a:pt x="45" y="1023"/>
                    <a:pt x="61" y="985"/>
                  </a:cubicBezTo>
                  <a:cubicBezTo>
                    <a:pt x="68" y="977"/>
                    <a:pt x="68" y="962"/>
                    <a:pt x="76" y="954"/>
                  </a:cubicBezTo>
                  <a:lnTo>
                    <a:pt x="76" y="954"/>
                  </a:lnTo>
                  <a:cubicBezTo>
                    <a:pt x="76" y="901"/>
                    <a:pt x="76" y="847"/>
                    <a:pt x="84" y="794"/>
                  </a:cubicBezTo>
                  <a:cubicBezTo>
                    <a:pt x="84" y="771"/>
                    <a:pt x="99" y="740"/>
                    <a:pt x="106" y="718"/>
                  </a:cubicBezTo>
                  <a:cubicBezTo>
                    <a:pt x="129" y="687"/>
                    <a:pt x="183" y="664"/>
                    <a:pt x="183" y="626"/>
                  </a:cubicBezTo>
                  <a:cubicBezTo>
                    <a:pt x="183" y="595"/>
                    <a:pt x="137" y="595"/>
                    <a:pt x="122" y="565"/>
                  </a:cubicBezTo>
                  <a:cubicBezTo>
                    <a:pt x="114" y="549"/>
                    <a:pt x="129" y="527"/>
                    <a:pt x="129" y="504"/>
                  </a:cubicBezTo>
                  <a:cubicBezTo>
                    <a:pt x="114" y="465"/>
                    <a:pt x="99" y="435"/>
                    <a:pt x="84" y="404"/>
                  </a:cubicBezTo>
                  <a:lnTo>
                    <a:pt x="84" y="404"/>
                  </a:lnTo>
                  <a:cubicBezTo>
                    <a:pt x="68" y="374"/>
                    <a:pt x="38" y="343"/>
                    <a:pt x="38" y="305"/>
                  </a:cubicBezTo>
                  <a:cubicBezTo>
                    <a:pt x="38" y="274"/>
                    <a:pt x="84" y="252"/>
                    <a:pt x="91" y="213"/>
                  </a:cubicBezTo>
                  <a:cubicBezTo>
                    <a:pt x="99" y="190"/>
                    <a:pt x="84" y="160"/>
                    <a:pt x="76" y="129"/>
                  </a:cubicBezTo>
                  <a:cubicBezTo>
                    <a:pt x="76" y="129"/>
                    <a:pt x="122" y="84"/>
                    <a:pt x="129" y="84"/>
                  </a:cubicBezTo>
                  <a:cubicBezTo>
                    <a:pt x="137" y="84"/>
                    <a:pt x="236" y="137"/>
                    <a:pt x="236" y="137"/>
                  </a:cubicBezTo>
                  <a:cubicBezTo>
                    <a:pt x="236" y="107"/>
                    <a:pt x="229" y="68"/>
                    <a:pt x="244" y="45"/>
                  </a:cubicBezTo>
                  <a:cubicBezTo>
                    <a:pt x="267" y="15"/>
                    <a:pt x="305" y="15"/>
                    <a:pt x="343" y="0"/>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421" name="Freeform 73"/>
            <p:cNvSpPr>
              <a:spLocks noChangeArrowheads="1"/>
            </p:cNvSpPr>
            <p:nvPr/>
          </p:nvSpPr>
          <p:spPr bwMode="auto">
            <a:xfrm>
              <a:off x="7690937" y="8605838"/>
              <a:ext cx="82545" cy="63500"/>
            </a:xfrm>
            <a:custGeom>
              <a:avLst/>
              <a:gdLst>
                <a:gd name="T0" fmla="*/ 229 w 230"/>
                <a:gd name="T1" fmla="*/ 130 h 177"/>
                <a:gd name="T2" fmla="*/ 229 w 230"/>
                <a:gd name="T3" fmla="*/ 130 h 177"/>
                <a:gd name="T4" fmla="*/ 176 w 230"/>
                <a:gd name="T5" fmla="*/ 54 h 177"/>
                <a:gd name="T6" fmla="*/ 176 w 230"/>
                <a:gd name="T7" fmla="*/ 54 h 177"/>
                <a:gd name="T8" fmla="*/ 114 w 230"/>
                <a:gd name="T9" fmla="*/ 61 h 177"/>
                <a:gd name="T10" fmla="*/ 91 w 230"/>
                <a:gd name="T11" fmla="*/ 8 h 177"/>
                <a:gd name="T12" fmla="*/ 30 w 230"/>
                <a:gd name="T13" fmla="*/ 23 h 177"/>
                <a:gd name="T14" fmla="*/ 38 w 230"/>
                <a:gd name="T15" fmla="*/ 61 h 177"/>
                <a:gd name="T16" fmla="*/ 8 w 230"/>
                <a:gd name="T17" fmla="*/ 92 h 177"/>
                <a:gd name="T18" fmla="*/ 114 w 230"/>
                <a:gd name="T19" fmla="*/ 176 h 177"/>
                <a:gd name="T20" fmla="*/ 229 w 230"/>
                <a:gd name="T21" fmla="*/ 130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0" h="177">
                  <a:moveTo>
                    <a:pt x="229" y="130"/>
                  </a:moveTo>
                  <a:lnTo>
                    <a:pt x="229" y="130"/>
                  </a:lnTo>
                  <a:cubicBezTo>
                    <a:pt x="176" y="54"/>
                    <a:pt x="176" y="54"/>
                    <a:pt x="176" y="54"/>
                  </a:cubicBezTo>
                  <a:lnTo>
                    <a:pt x="176" y="54"/>
                  </a:lnTo>
                  <a:cubicBezTo>
                    <a:pt x="153" y="54"/>
                    <a:pt x="130" y="69"/>
                    <a:pt x="114" y="61"/>
                  </a:cubicBezTo>
                  <a:cubicBezTo>
                    <a:pt x="99" y="46"/>
                    <a:pt x="107" y="15"/>
                    <a:pt x="91" y="8"/>
                  </a:cubicBezTo>
                  <a:cubicBezTo>
                    <a:pt x="76" y="0"/>
                    <a:pt x="46" y="15"/>
                    <a:pt x="30" y="23"/>
                  </a:cubicBezTo>
                  <a:cubicBezTo>
                    <a:pt x="23" y="31"/>
                    <a:pt x="38" y="46"/>
                    <a:pt x="38" y="61"/>
                  </a:cubicBezTo>
                  <a:cubicBezTo>
                    <a:pt x="30" y="77"/>
                    <a:pt x="0" y="77"/>
                    <a:pt x="8" y="92"/>
                  </a:cubicBezTo>
                  <a:cubicBezTo>
                    <a:pt x="30" y="130"/>
                    <a:pt x="69" y="168"/>
                    <a:pt x="114" y="176"/>
                  </a:cubicBezTo>
                  <a:cubicBezTo>
                    <a:pt x="160" y="176"/>
                    <a:pt x="191" y="145"/>
                    <a:pt x="229" y="130"/>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422" name="Freeform 74"/>
            <p:cNvSpPr>
              <a:spLocks noChangeArrowheads="1"/>
            </p:cNvSpPr>
            <p:nvPr/>
          </p:nvSpPr>
          <p:spPr bwMode="auto">
            <a:xfrm>
              <a:off x="7549658" y="8440738"/>
              <a:ext cx="520666" cy="468312"/>
            </a:xfrm>
            <a:custGeom>
              <a:avLst/>
              <a:gdLst>
                <a:gd name="T0" fmla="*/ 619 w 1445"/>
                <a:gd name="T1" fmla="*/ 588 h 1299"/>
                <a:gd name="T2" fmla="*/ 619 w 1445"/>
                <a:gd name="T3" fmla="*/ 588 h 1299"/>
                <a:gd name="T4" fmla="*/ 566 w 1445"/>
                <a:gd name="T5" fmla="*/ 512 h 1299"/>
                <a:gd name="T6" fmla="*/ 566 w 1445"/>
                <a:gd name="T7" fmla="*/ 512 h 1299"/>
                <a:gd name="T8" fmla="*/ 520 w 1445"/>
                <a:gd name="T9" fmla="*/ 397 h 1299"/>
                <a:gd name="T10" fmla="*/ 520 w 1445"/>
                <a:gd name="T11" fmla="*/ 306 h 1299"/>
                <a:gd name="T12" fmla="*/ 596 w 1445"/>
                <a:gd name="T13" fmla="*/ 344 h 1299"/>
                <a:gd name="T14" fmla="*/ 665 w 1445"/>
                <a:gd name="T15" fmla="*/ 244 h 1299"/>
                <a:gd name="T16" fmla="*/ 833 w 1445"/>
                <a:gd name="T17" fmla="*/ 229 h 1299"/>
                <a:gd name="T18" fmla="*/ 848 w 1445"/>
                <a:gd name="T19" fmla="*/ 122 h 1299"/>
                <a:gd name="T20" fmla="*/ 902 w 1445"/>
                <a:gd name="T21" fmla="*/ 15 h 1299"/>
                <a:gd name="T22" fmla="*/ 902 w 1445"/>
                <a:gd name="T23" fmla="*/ 15 h 1299"/>
                <a:gd name="T24" fmla="*/ 955 w 1445"/>
                <a:gd name="T25" fmla="*/ 115 h 1299"/>
                <a:gd name="T26" fmla="*/ 1054 w 1445"/>
                <a:gd name="T27" fmla="*/ 15 h 1299"/>
                <a:gd name="T28" fmla="*/ 1169 w 1445"/>
                <a:gd name="T29" fmla="*/ 38 h 1299"/>
                <a:gd name="T30" fmla="*/ 1146 w 1445"/>
                <a:gd name="T31" fmla="*/ 137 h 1299"/>
                <a:gd name="T32" fmla="*/ 1238 w 1445"/>
                <a:gd name="T33" fmla="*/ 198 h 1299"/>
                <a:gd name="T34" fmla="*/ 1238 w 1445"/>
                <a:gd name="T35" fmla="*/ 198 h 1299"/>
                <a:gd name="T36" fmla="*/ 1291 w 1445"/>
                <a:gd name="T37" fmla="*/ 260 h 1299"/>
                <a:gd name="T38" fmla="*/ 1329 w 1445"/>
                <a:gd name="T39" fmla="*/ 382 h 1299"/>
                <a:gd name="T40" fmla="*/ 1345 w 1445"/>
                <a:gd name="T41" fmla="*/ 504 h 1299"/>
                <a:gd name="T42" fmla="*/ 1421 w 1445"/>
                <a:gd name="T43" fmla="*/ 519 h 1299"/>
                <a:gd name="T44" fmla="*/ 1406 w 1445"/>
                <a:gd name="T45" fmla="*/ 680 h 1299"/>
                <a:gd name="T46" fmla="*/ 1345 w 1445"/>
                <a:gd name="T47" fmla="*/ 741 h 1299"/>
                <a:gd name="T48" fmla="*/ 1184 w 1445"/>
                <a:gd name="T49" fmla="*/ 787 h 1299"/>
                <a:gd name="T50" fmla="*/ 1115 w 1445"/>
                <a:gd name="T51" fmla="*/ 947 h 1299"/>
                <a:gd name="T52" fmla="*/ 1161 w 1445"/>
                <a:gd name="T53" fmla="*/ 1085 h 1299"/>
                <a:gd name="T54" fmla="*/ 1161 w 1445"/>
                <a:gd name="T55" fmla="*/ 1085 h 1299"/>
                <a:gd name="T56" fmla="*/ 1093 w 1445"/>
                <a:gd name="T57" fmla="*/ 1062 h 1299"/>
                <a:gd name="T58" fmla="*/ 932 w 1445"/>
                <a:gd name="T59" fmla="*/ 1069 h 1299"/>
                <a:gd name="T60" fmla="*/ 902 w 1445"/>
                <a:gd name="T61" fmla="*/ 1115 h 1299"/>
                <a:gd name="T62" fmla="*/ 795 w 1445"/>
                <a:gd name="T63" fmla="*/ 1184 h 1299"/>
                <a:gd name="T64" fmla="*/ 695 w 1445"/>
                <a:gd name="T65" fmla="*/ 1192 h 1299"/>
                <a:gd name="T66" fmla="*/ 581 w 1445"/>
                <a:gd name="T67" fmla="*/ 1245 h 1299"/>
                <a:gd name="T68" fmla="*/ 474 w 1445"/>
                <a:gd name="T69" fmla="*/ 1253 h 1299"/>
                <a:gd name="T70" fmla="*/ 436 w 1445"/>
                <a:gd name="T71" fmla="*/ 1215 h 1299"/>
                <a:gd name="T72" fmla="*/ 405 w 1445"/>
                <a:gd name="T73" fmla="*/ 1283 h 1299"/>
                <a:gd name="T74" fmla="*/ 405 w 1445"/>
                <a:gd name="T75" fmla="*/ 1283 h 1299"/>
                <a:gd name="T76" fmla="*/ 359 w 1445"/>
                <a:gd name="T77" fmla="*/ 1283 h 1299"/>
                <a:gd name="T78" fmla="*/ 329 w 1445"/>
                <a:gd name="T79" fmla="*/ 1146 h 1299"/>
                <a:gd name="T80" fmla="*/ 382 w 1445"/>
                <a:gd name="T81" fmla="*/ 1100 h 1299"/>
                <a:gd name="T82" fmla="*/ 314 w 1445"/>
                <a:gd name="T83" fmla="*/ 1069 h 1299"/>
                <a:gd name="T84" fmla="*/ 291 w 1445"/>
                <a:gd name="T85" fmla="*/ 955 h 1299"/>
                <a:gd name="T86" fmla="*/ 123 w 1445"/>
                <a:gd name="T87" fmla="*/ 886 h 1299"/>
                <a:gd name="T88" fmla="*/ 100 w 1445"/>
                <a:gd name="T89" fmla="*/ 787 h 1299"/>
                <a:gd name="T90" fmla="*/ 31 w 1445"/>
                <a:gd name="T91" fmla="*/ 726 h 1299"/>
                <a:gd name="T92" fmla="*/ 8 w 1445"/>
                <a:gd name="T93" fmla="*/ 680 h 1299"/>
                <a:gd name="T94" fmla="*/ 77 w 1445"/>
                <a:gd name="T95" fmla="*/ 649 h 1299"/>
                <a:gd name="T96" fmla="*/ 130 w 1445"/>
                <a:gd name="T97" fmla="*/ 741 h 1299"/>
                <a:gd name="T98" fmla="*/ 237 w 1445"/>
                <a:gd name="T99" fmla="*/ 771 h 1299"/>
                <a:gd name="T100" fmla="*/ 306 w 1445"/>
                <a:gd name="T101" fmla="*/ 733 h 1299"/>
                <a:gd name="T102" fmla="*/ 306 w 1445"/>
                <a:gd name="T103" fmla="*/ 733 h 1299"/>
                <a:gd name="T104" fmla="*/ 352 w 1445"/>
                <a:gd name="T105" fmla="*/ 779 h 1299"/>
                <a:gd name="T106" fmla="*/ 390 w 1445"/>
                <a:gd name="T107" fmla="*/ 756 h 1299"/>
                <a:gd name="T108" fmla="*/ 413 w 1445"/>
                <a:gd name="T109" fmla="*/ 687 h 1299"/>
                <a:gd name="T110" fmla="*/ 436 w 1445"/>
                <a:gd name="T111" fmla="*/ 665 h 1299"/>
                <a:gd name="T112" fmla="*/ 543 w 1445"/>
                <a:gd name="T113" fmla="*/ 703 h 1299"/>
                <a:gd name="T114" fmla="*/ 627 w 1445"/>
                <a:gd name="T115" fmla="*/ 718 h 1299"/>
                <a:gd name="T116" fmla="*/ 634 w 1445"/>
                <a:gd name="T117" fmla="*/ 680 h 1299"/>
                <a:gd name="T118" fmla="*/ 619 w 1445"/>
                <a:gd name="T119" fmla="*/ 588 h 1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445" h="1299">
                  <a:moveTo>
                    <a:pt x="619" y="588"/>
                  </a:moveTo>
                  <a:lnTo>
                    <a:pt x="619" y="588"/>
                  </a:lnTo>
                  <a:cubicBezTo>
                    <a:pt x="566" y="512"/>
                    <a:pt x="566" y="512"/>
                    <a:pt x="566" y="512"/>
                  </a:cubicBezTo>
                  <a:lnTo>
                    <a:pt x="566" y="512"/>
                  </a:lnTo>
                  <a:cubicBezTo>
                    <a:pt x="550" y="473"/>
                    <a:pt x="527" y="435"/>
                    <a:pt x="520" y="397"/>
                  </a:cubicBezTo>
                  <a:cubicBezTo>
                    <a:pt x="512" y="367"/>
                    <a:pt x="497" y="321"/>
                    <a:pt x="520" y="306"/>
                  </a:cubicBezTo>
                  <a:cubicBezTo>
                    <a:pt x="543" y="290"/>
                    <a:pt x="566" y="351"/>
                    <a:pt x="596" y="344"/>
                  </a:cubicBezTo>
                  <a:cubicBezTo>
                    <a:pt x="627" y="321"/>
                    <a:pt x="627" y="260"/>
                    <a:pt x="665" y="244"/>
                  </a:cubicBezTo>
                  <a:cubicBezTo>
                    <a:pt x="718" y="221"/>
                    <a:pt x="787" y="260"/>
                    <a:pt x="833" y="229"/>
                  </a:cubicBezTo>
                  <a:cubicBezTo>
                    <a:pt x="863" y="214"/>
                    <a:pt x="841" y="160"/>
                    <a:pt x="848" y="122"/>
                  </a:cubicBezTo>
                  <a:cubicBezTo>
                    <a:pt x="863" y="84"/>
                    <a:pt x="886" y="54"/>
                    <a:pt x="902" y="15"/>
                  </a:cubicBezTo>
                  <a:lnTo>
                    <a:pt x="902" y="15"/>
                  </a:lnTo>
                  <a:cubicBezTo>
                    <a:pt x="925" y="46"/>
                    <a:pt x="925" y="115"/>
                    <a:pt x="955" y="115"/>
                  </a:cubicBezTo>
                  <a:cubicBezTo>
                    <a:pt x="1009" y="115"/>
                    <a:pt x="1016" y="31"/>
                    <a:pt x="1054" y="15"/>
                  </a:cubicBezTo>
                  <a:cubicBezTo>
                    <a:pt x="1093" y="0"/>
                    <a:pt x="1146" y="8"/>
                    <a:pt x="1169" y="38"/>
                  </a:cubicBezTo>
                  <a:cubicBezTo>
                    <a:pt x="1192" y="61"/>
                    <a:pt x="1138" y="107"/>
                    <a:pt x="1146" y="137"/>
                  </a:cubicBezTo>
                  <a:cubicBezTo>
                    <a:pt x="1161" y="168"/>
                    <a:pt x="1207" y="176"/>
                    <a:pt x="1238" y="198"/>
                  </a:cubicBezTo>
                  <a:lnTo>
                    <a:pt x="1238" y="198"/>
                  </a:lnTo>
                  <a:cubicBezTo>
                    <a:pt x="1253" y="214"/>
                    <a:pt x="1284" y="237"/>
                    <a:pt x="1291" y="260"/>
                  </a:cubicBezTo>
                  <a:cubicBezTo>
                    <a:pt x="1314" y="298"/>
                    <a:pt x="1322" y="336"/>
                    <a:pt x="1329" y="382"/>
                  </a:cubicBezTo>
                  <a:cubicBezTo>
                    <a:pt x="1337" y="420"/>
                    <a:pt x="1322" y="473"/>
                    <a:pt x="1345" y="504"/>
                  </a:cubicBezTo>
                  <a:cubicBezTo>
                    <a:pt x="1360" y="527"/>
                    <a:pt x="1413" y="496"/>
                    <a:pt x="1421" y="519"/>
                  </a:cubicBezTo>
                  <a:cubicBezTo>
                    <a:pt x="1444" y="565"/>
                    <a:pt x="1421" y="626"/>
                    <a:pt x="1406" y="680"/>
                  </a:cubicBezTo>
                  <a:cubicBezTo>
                    <a:pt x="1398" y="703"/>
                    <a:pt x="1375" y="733"/>
                    <a:pt x="1345" y="741"/>
                  </a:cubicBezTo>
                  <a:cubicBezTo>
                    <a:pt x="1299" y="764"/>
                    <a:pt x="1223" y="748"/>
                    <a:pt x="1184" y="787"/>
                  </a:cubicBezTo>
                  <a:cubicBezTo>
                    <a:pt x="1138" y="825"/>
                    <a:pt x="1115" y="886"/>
                    <a:pt x="1115" y="947"/>
                  </a:cubicBezTo>
                  <a:cubicBezTo>
                    <a:pt x="1108" y="993"/>
                    <a:pt x="1146" y="1039"/>
                    <a:pt x="1161" y="1085"/>
                  </a:cubicBezTo>
                  <a:lnTo>
                    <a:pt x="1161" y="1085"/>
                  </a:lnTo>
                  <a:cubicBezTo>
                    <a:pt x="1138" y="1077"/>
                    <a:pt x="1115" y="1069"/>
                    <a:pt x="1093" y="1062"/>
                  </a:cubicBezTo>
                  <a:cubicBezTo>
                    <a:pt x="1093" y="1062"/>
                    <a:pt x="948" y="1069"/>
                    <a:pt x="932" y="1069"/>
                  </a:cubicBezTo>
                  <a:cubicBezTo>
                    <a:pt x="925" y="1069"/>
                    <a:pt x="902" y="1115"/>
                    <a:pt x="902" y="1115"/>
                  </a:cubicBezTo>
                  <a:cubicBezTo>
                    <a:pt x="863" y="1138"/>
                    <a:pt x="833" y="1169"/>
                    <a:pt x="795" y="1184"/>
                  </a:cubicBezTo>
                  <a:cubicBezTo>
                    <a:pt x="764" y="1192"/>
                    <a:pt x="734" y="1184"/>
                    <a:pt x="695" y="1192"/>
                  </a:cubicBezTo>
                  <a:cubicBezTo>
                    <a:pt x="657" y="1207"/>
                    <a:pt x="619" y="1237"/>
                    <a:pt x="581" y="1245"/>
                  </a:cubicBezTo>
                  <a:cubicBezTo>
                    <a:pt x="550" y="1253"/>
                    <a:pt x="512" y="1260"/>
                    <a:pt x="474" y="1253"/>
                  </a:cubicBezTo>
                  <a:cubicBezTo>
                    <a:pt x="459" y="1245"/>
                    <a:pt x="451" y="1207"/>
                    <a:pt x="436" y="1215"/>
                  </a:cubicBezTo>
                  <a:cubicBezTo>
                    <a:pt x="405" y="1222"/>
                    <a:pt x="413" y="1260"/>
                    <a:pt x="405" y="1283"/>
                  </a:cubicBezTo>
                  <a:lnTo>
                    <a:pt x="405" y="1283"/>
                  </a:lnTo>
                  <a:cubicBezTo>
                    <a:pt x="390" y="1283"/>
                    <a:pt x="367" y="1298"/>
                    <a:pt x="359" y="1283"/>
                  </a:cubicBezTo>
                  <a:cubicBezTo>
                    <a:pt x="329" y="1245"/>
                    <a:pt x="321" y="1192"/>
                    <a:pt x="329" y="1146"/>
                  </a:cubicBezTo>
                  <a:cubicBezTo>
                    <a:pt x="329" y="1123"/>
                    <a:pt x="390" y="1130"/>
                    <a:pt x="382" y="1100"/>
                  </a:cubicBezTo>
                  <a:cubicBezTo>
                    <a:pt x="382" y="1077"/>
                    <a:pt x="329" y="1092"/>
                    <a:pt x="314" y="1069"/>
                  </a:cubicBezTo>
                  <a:cubicBezTo>
                    <a:pt x="291" y="1039"/>
                    <a:pt x="321" y="985"/>
                    <a:pt x="291" y="955"/>
                  </a:cubicBezTo>
                  <a:cubicBezTo>
                    <a:pt x="252" y="917"/>
                    <a:pt x="168" y="924"/>
                    <a:pt x="123" y="886"/>
                  </a:cubicBezTo>
                  <a:cubicBezTo>
                    <a:pt x="100" y="863"/>
                    <a:pt x="115" y="817"/>
                    <a:pt x="100" y="787"/>
                  </a:cubicBezTo>
                  <a:cubicBezTo>
                    <a:pt x="84" y="764"/>
                    <a:pt x="54" y="748"/>
                    <a:pt x="31" y="726"/>
                  </a:cubicBezTo>
                  <a:cubicBezTo>
                    <a:pt x="23" y="710"/>
                    <a:pt x="0" y="695"/>
                    <a:pt x="8" y="680"/>
                  </a:cubicBezTo>
                  <a:cubicBezTo>
                    <a:pt x="16" y="657"/>
                    <a:pt x="54" y="634"/>
                    <a:pt x="77" y="649"/>
                  </a:cubicBezTo>
                  <a:cubicBezTo>
                    <a:pt x="107" y="665"/>
                    <a:pt x="100" y="718"/>
                    <a:pt x="130" y="741"/>
                  </a:cubicBezTo>
                  <a:cubicBezTo>
                    <a:pt x="161" y="764"/>
                    <a:pt x="199" y="779"/>
                    <a:pt x="237" y="771"/>
                  </a:cubicBezTo>
                  <a:cubicBezTo>
                    <a:pt x="268" y="771"/>
                    <a:pt x="283" y="748"/>
                    <a:pt x="306" y="733"/>
                  </a:cubicBezTo>
                  <a:lnTo>
                    <a:pt x="306" y="733"/>
                  </a:lnTo>
                  <a:cubicBezTo>
                    <a:pt x="321" y="748"/>
                    <a:pt x="329" y="771"/>
                    <a:pt x="352" y="779"/>
                  </a:cubicBezTo>
                  <a:cubicBezTo>
                    <a:pt x="367" y="779"/>
                    <a:pt x="382" y="771"/>
                    <a:pt x="390" y="756"/>
                  </a:cubicBezTo>
                  <a:cubicBezTo>
                    <a:pt x="405" y="741"/>
                    <a:pt x="405" y="710"/>
                    <a:pt x="413" y="687"/>
                  </a:cubicBezTo>
                  <a:cubicBezTo>
                    <a:pt x="420" y="680"/>
                    <a:pt x="428" y="665"/>
                    <a:pt x="436" y="665"/>
                  </a:cubicBezTo>
                  <a:cubicBezTo>
                    <a:pt x="474" y="665"/>
                    <a:pt x="504" y="687"/>
                    <a:pt x="543" y="703"/>
                  </a:cubicBezTo>
                  <a:cubicBezTo>
                    <a:pt x="573" y="710"/>
                    <a:pt x="604" y="726"/>
                    <a:pt x="627" y="718"/>
                  </a:cubicBezTo>
                  <a:cubicBezTo>
                    <a:pt x="642" y="718"/>
                    <a:pt x="634" y="695"/>
                    <a:pt x="634" y="680"/>
                  </a:cubicBezTo>
                  <a:cubicBezTo>
                    <a:pt x="634" y="649"/>
                    <a:pt x="627" y="619"/>
                    <a:pt x="619" y="588"/>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423" name="Freeform 75"/>
            <p:cNvSpPr>
              <a:spLocks noChangeArrowheads="1"/>
            </p:cNvSpPr>
            <p:nvPr/>
          </p:nvSpPr>
          <p:spPr bwMode="auto">
            <a:xfrm>
              <a:off x="7313137" y="8415339"/>
              <a:ext cx="393674" cy="585787"/>
            </a:xfrm>
            <a:custGeom>
              <a:avLst/>
              <a:gdLst>
                <a:gd name="T0" fmla="*/ 23 w 1094"/>
                <a:gd name="T1" fmla="*/ 199 h 1628"/>
                <a:gd name="T2" fmla="*/ 161 w 1094"/>
                <a:gd name="T3" fmla="*/ 77 h 1628"/>
                <a:gd name="T4" fmla="*/ 283 w 1094"/>
                <a:gd name="T5" fmla="*/ 23 h 1628"/>
                <a:gd name="T6" fmla="*/ 405 w 1094"/>
                <a:gd name="T7" fmla="*/ 123 h 1628"/>
                <a:gd name="T8" fmla="*/ 444 w 1094"/>
                <a:gd name="T9" fmla="*/ 214 h 1628"/>
                <a:gd name="T10" fmla="*/ 604 w 1094"/>
                <a:gd name="T11" fmla="*/ 405 h 1628"/>
                <a:gd name="T12" fmla="*/ 772 w 1094"/>
                <a:gd name="T13" fmla="*/ 420 h 1628"/>
                <a:gd name="T14" fmla="*/ 757 w 1094"/>
                <a:gd name="T15" fmla="*/ 451 h 1628"/>
                <a:gd name="T16" fmla="*/ 780 w 1094"/>
                <a:gd name="T17" fmla="*/ 611 h 1628"/>
                <a:gd name="T18" fmla="*/ 963 w 1094"/>
                <a:gd name="T19" fmla="*/ 802 h 1628"/>
                <a:gd name="T20" fmla="*/ 894 w 1094"/>
                <a:gd name="T21" fmla="*/ 840 h 1628"/>
                <a:gd name="T22" fmla="*/ 734 w 1094"/>
                <a:gd name="T23" fmla="*/ 718 h 1628"/>
                <a:gd name="T24" fmla="*/ 688 w 1094"/>
                <a:gd name="T25" fmla="*/ 795 h 1628"/>
                <a:gd name="T26" fmla="*/ 780 w 1094"/>
                <a:gd name="T27" fmla="*/ 955 h 1628"/>
                <a:gd name="T28" fmla="*/ 971 w 1094"/>
                <a:gd name="T29" fmla="*/ 1138 h 1628"/>
                <a:gd name="T30" fmla="*/ 986 w 1094"/>
                <a:gd name="T31" fmla="*/ 1215 h 1628"/>
                <a:gd name="T32" fmla="*/ 1062 w 1094"/>
                <a:gd name="T33" fmla="*/ 1352 h 1628"/>
                <a:gd name="T34" fmla="*/ 1093 w 1094"/>
                <a:gd name="T35" fmla="*/ 1444 h 1628"/>
                <a:gd name="T36" fmla="*/ 1085 w 1094"/>
                <a:gd name="T37" fmla="*/ 1559 h 1628"/>
                <a:gd name="T38" fmla="*/ 1070 w 1094"/>
                <a:gd name="T39" fmla="*/ 1612 h 1628"/>
                <a:gd name="T40" fmla="*/ 1009 w 1094"/>
                <a:gd name="T41" fmla="*/ 1566 h 1628"/>
                <a:gd name="T42" fmla="*/ 917 w 1094"/>
                <a:gd name="T43" fmla="*/ 1528 h 1628"/>
                <a:gd name="T44" fmla="*/ 818 w 1094"/>
                <a:gd name="T45" fmla="*/ 1536 h 1628"/>
                <a:gd name="T46" fmla="*/ 841 w 1094"/>
                <a:gd name="T47" fmla="*/ 1597 h 1628"/>
                <a:gd name="T48" fmla="*/ 741 w 1094"/>
                <a:gd name="T49" fmla="*/ 1566 h 1628"/>
                <a:gd name="T50" fmla="*/ 719 w 1094"/>
                <a:gd name="T51" fmla="*/ 1406 h 1628"/>
                <a:gd name="T52" fmla="*/ 596 w 1094"/>
                <a:gd name="T53" fmla="*/ 1459 h 1628"/>
                <a:gd name="T54" fmla="*/ 527 w 1094"/>
                <a:gd name="T55" fmla="*/ 1490 h 1628"/>
                <a:gd name="T56" fmla="*/ 436 w 1094"/>
                <a:gd name="T57" fmla="*/ 1482 h 1628"/>
                <a:gd name="T58" fmla="*/ 352 w 1094"/>
                <a:gd name="T59" fmla="*/ 1314 h 1628"/>
                <a:gd name="T60" fmla="*/ 337 w 1094"/>
                <a:gd name="T61" fmla="*/ 1245 h 1628"/>
                <a:gd name="T62" fmla="*/ 413 w 1094"/>
                <a:gd name="T63" fmla="*/ 1062 h 1628"/>
                <a:gd name="T64" fmla="*/ 298 w 1094"/>
                <a:gd name="T65" fmla="*/ 863 h 1628"/>
                <a:gd name="T66" fmla="*/ 46 w 1094"/>
                <a:gd name="T67" fmla="*/ 795 h 1628"/>
                <a:gd name="T68" fmla="*/ 146 w 1094"/>
                <a:gd name="T69" fmla="*/ 657 h 1628"/>
                <a:gd name="T70" fmla="*/ 123 w 1094"/>
                <a:gd name="T71" fmla="*/ 375 h 1628"/>
                <a:gd name="T72" fmla="*/ 123 w 1094"/>
                <a:gd name="T73" fmla="*/ 229 h 16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94" h="1628">
                  <a:moveTo>
                    <a:pt x="23" y="199"/>
                  </a:moveTo>
                  <a:lnTo>
                    <a:pt x="23" y="199"/>
                  </a:lnTo>
                  <a:cubicBezTo>
                    <a:pt x="23" y="176"/>
                    <a:pt x="0" y="138"/>
                    <a:pt x="23" y="115"/>
                  </a:cubicBezTo>
                  <a:cubicBezTo>
                    <a:pt x="62" y="84"/>
                    <a:pt x="115" y="100"/>
                    <a:pt x="161" y="77"/>
                  </a:cubicBezTo>
                  <a:cubicBezTo>
                    <a:pt x="169" y="77"/>
                    <a:pt x="161" y="54"/>
                    <a:pt x="169" y="54"/>
                  </a:cubicBezTo>
                  <a:cubicBezTo>
                    <a:pt x="199" y="31"/>
                    <a:pt x="245" y="0"/>
                    <a:pt x="283" y="23"/>
                  </a:cubicBezTo>
                  <a:cubicBezTo>
                    <a:pt x="329" y="46"/>
                    <a:pt x="306" y="130"/>
                    <a:pt x="352" y="168"/>
                  </a:cubicBezTo>
                  <a:cubicBezTo>
                    <a:pt x="367" y="184"/>
                    <a:pt x="390" y="138"/>
                    <a:pt x="405" y="123"/>
                  </a:cubicBezTo>
                  <a:lnTo>
                    <a:pt x="405" y="123"/>
                  </a:lnTo>
                  <a:cubicBezTo>
                    <a:pt x="421" y="153"/>
                    <a:pt x="428" y="184"/>
                    <a:pt x="444" y="214"/>
                  </a:cubicBezTo>
                  <a:cubicBezTo>
                    <a:pt x="451" y="245"/>
                    <a:pt x="459" y="283"/>
                    <a:pt x="482" y="306"/>
                  </a:cubicBezTo>
                  <a:cubicBezTo>
                    <a:pt x="512" y="344"/>
                    <a:pt x="550" y="390"/>
                    <a:pt x="604" y="405"/>
                  </a:cubicBezTo>
                  <a:cubicBezTo>
                    <a:pt x="627" y="413"/>
                    <a:pt x="650" y="367"/>
                    <a:pt x="680" y="367"/>
                  </a:cubicBezTo>
                  <a:cubicBezTo>
                    <a:pt x="711" y="375"/>
                    <a:pt x="741" y="405"/>
                    <a:pt x="772" y="420"/>
                  </a:cubicBezTo>
                  <a:lnTo>
                    <a:pt x="772" y="420"/>
                  </a:lnTo>
                  <a:cubicBezTo>
                    <a:pt x="764" y="428"/>
                    <a:pt x="764" y="443"/>
                    <a:pt x="757" y="451"/>
                  </a:cubicBezTo>
                  <a:cubicBezTo>
                    <a:pt x="741" y="489"/>
                    <a:pt x="696" y="520"/>
                    <a:pt x="703" y="565"/>
                  </a:cubicBezTo>
                  <a:cubicBezTo>
                    <a:pt x="703" y="596"/>
                    <a:pt x="749" y="596"/>
                    <a:pt x="780" y="611"/>
                  </a:cubicBezTo>
                  <a:cubicBezTo>
                    <a:pt x="818" y="634"/>
                    <a:pt x="871" y="642"/>
                    <a:pt x="909" y="672"/>
                  </a:cubicBezTo>
                  <a:cubicBezTo>
                    <a:pt x="940" y="703"/>
                    <a:pt x="948" y="756"/>
                    <a:pt x="963" y="802"/>
                  </a:cubicBezTo>
                  <a:lnTo>
                    <a:pt x="963" y="802"/>
                  </a:lnTo>
                  <a:cubicBezTo>
                    <a:pt x="940" y="817"/>
                    <a:pt x="925" y="840"/>
                    <a:pt x="894" y="840"/>
                  </a:cubicBezTo>
                  <a:cubicBezTo>
                    <a:pt x="856" y="848"/>
                    <a:pt x="818" y="833"/>
                    <a:pt x="787" y="810"/>
                  </a:cubicBezTo>
                  <a:cubicBezTo>
                    <a:pt x="757" y="787"/>
                    <a:pt x="764" y="734"/>
                    <a:pt x="734" y="718"/>
                  </a:cubicBezTo>
                  <a:cubicBezTo>
                    <a:pt x="711" y="703"/>
                    <a:pt x="673" y="726"/>
                    <a:pt x="665" y="749"/>
                  </a:cubicBezTo>
                  <a:cubicBezTo>
                    <a:pt x="657" y="764"/>
                    <a:pt x="680" y="779"/>
                    <a:pt x="688" y="795"/>
                  </a:cubicBezTo>
                  <a:cubicBezTo>
                    <a:pt x="711" y="817"/>
                    <a:pt x="741" y="833"/>
                    <a:pt x="757" y="856"/>
                  </a:cubicBezTo>
                  <a:cubicBezTo>
                    <a:pt x="772" y="886"/>
                    <a:pt x="757" y="932"/>
                    <a:pt x="780" y="955"/>
                  </a:cubicBezTo>
                  <a:cubicBezTo>
                    <a:pt x="825" y="993"/>
                    <a:pt x="909" y="986"/>
                    <a:pt x="948" y="1024"/>
                  </a:cubicBezTo>
                  <a:cubicBezTo>
                    <a:pt x="978" y="1054"/>
                    <a:pt x="948" y="1108"/>
                    <a:pt x="971" y="1138"/>
                  </a:cubicBezTo>
                  <a:cubicBezTo>
                    <a:pt x="986" y="1161"/>
                    <a:pt x="1039" y="1146"/>
                    <a:pt x="1039" y="1169"/>
                  </a:cubicBezTo>
                  <a:cubicBezTo>
                    <a:pt x="1047" y="1199"/>
                    <a:pt x="986" y="1192"/>
                    <a:pt x="986" y="1215"/>
                  </a:cubicBezTo>
                  <a:cubicBezTo>
                    <a:pt x="978" y="1261"/>
                    <a:pt x="986" y="1314"/>
                    <a:pt x="1016" y="1352"/>
                  </a:cubicBezTo>
                  <a:cubicBezTo>
                    <a:pt x="1024" y="1367"/>
                    <a:pt x="1047" y="1352"/>
                    <a:pt x="1062" y="1352"/>
                  </a:cubicBezTo>
                  <a:lnTo>
                    <a:pt x="1062" y="1352"/>
                  </a:lnTo>
                  <a:cubicBezTo>
                    <a:pt x="1070" y="1383"/>
                    <a:pt x="1093" y="1413"/>
                    <a:pt x="1093" y="1444"/>
                  </a:cubicBezTo>
                  <a:cubicBezTo>
                    <a:pt x="1093" y="1459"/>
                    <a:pt x="1070" y="1474"/>
                    <a:pt x="1070" y="1490"/>
                  </a:cubicBezTo>
                  <a:cubicBezTo>
                    <a:pt x="1070" y="1513"/>
                    <a:pt x="1085" y="1536"/>
                    <a:pt x="1085" y="1559"/>
                  </a:cubicBezTo>
                  <a:cubicBezTo>
                    <a:pt x="1085" y="1574"/>
                    <a:pt x="1077" y="1597"/>
                    <a:pt x="1070" y="1612"/>
                  </a:cubicBezTo>
                  <a:lnTo>
                    <a:pt x="1070" y="1612"/>
                  </a:lnTo>
                  <a:cubicBezTo>
                    <a:pt x="1047" y="1612"/>
                    <a:pt x="1032" y="1620"/>
                    <a:pt x="1016" y="1604"/>
                  </a:cubicBezTo>
                  <a:cubicBezTo>
                    <a:pt x="1001" y="1597"/>
                    <a:pt x="1016" y="1574"/>
                    <a:pt x="1009" y="1566"/>
                  </a:cubicBezTo>
                  <a:cubicBezTo>
                    <a:pt x="994" y="1543"/>
                    <a:pt x="971" y="1528"/>
                    <a:pt x="948" y="1520"/>
                  </a:cubicBezTo>
                  <a:cubicBezTo>
                    <a:pt x="940" y="1520"/>
                    <a:pt x="925" y="1528"/>
                    <a:pt x="917" y="1528"/>
                  </a:cubicBezTo>
                  <a:cubicBezTo>
                    <a:pt x="894" y="1528"/>
                    <a:pt x="871" y="1505"/>
                    <a:pt x="848" y="1505"/>
                  </a:cubicBezTo>
                  <a:cubicBezTo>
                    <a:pt x="833" y="1505"/>
                    <a:pt x="818" y="1520"/>
                    <a:pt x="818" y="1536"/>
                  </a:cubicBezTo>
                  <a:cubicBezTo>
                    <a:pt x="810" y="1559"/>
                    <a:pt x="833" y="1581"/>
                    <a:pt x="841" y="1597"/>
                  </a:cubicBezTo>
                  <a:lnTo>
                    <a:pt x="841" y="1597"/>
                  </a:lnTo>
                  <a:cubicBezTo>
                    <a:pt x="833" y="1604"/>
                    <a:pt x="833" y="1627"/>
                    <a:pt x="825" y="1627"/>
                  </a:cubicBezTo>
                  <a:cubicBezTo>
                    <a:pt x="795" y="1612"/>
                    <a:pt x="757" y="1597"/>
                    <a:pt x="741" y="1566"/>
                  </a:cubicBezTo>
                  <a:cubicBezTo>
                    <a:pt x="726" y="1528"/>
                    <a:pt x="764" y="1482"/>
                    <a:pt x="764" y="1436"/>
                  </a:cubicBezTo>
                  <a:cubicBezTo>
                    <a:pt x="757" y="1421"/>
                    <a:pt x="741" y="1406"/>
                    <a:pt x="719" y="1406"/>
                  </a:cubicBezTo>
                  <a:cubicBezTo>
                    <a:pt x="696" y="1406"/>
                    <a:pt x="673" y="1421"/>
                    <a:pt x="642" y="1436"/>
                  </a:cubicBezTo>
                  <a:cubicBezTo>
                    <a:pt x="627" y="1436"/>
                    <a:pt x="612" y="1451"/>
                    <a:pt x="596" y="1459"/>
                  </a:cubicBezTo>
                  <a:cubicBezTo>
                    <a:pt x="573" y="1467"/>
                    <a:pt x="550" y="1482"/>
                    <a:pt x="527" y="1490"/>
                  </a:cubicBezTo>
                  <a:lnTo>
                    <a:pt x="527" y="1490"/>
                  </a:lnTo>
                  <a:cubicBezTo>
                    <a:pt x="512" y="1474"/>
                    <a:pt x="505" y="1436"/>
                    <a:pt x="482" y="1436"/>
                  </a:cubicBezTo>
                  <a:cubicBezTo>
                    <a:pt x="459" y="1436"/>
                    <a:pt x="451" y="1467"/>
                    <a:pt x="436" y="1482"/>
                  </a:cubicBezTo>
                  <a:lnTo>
                    <a:pt x="436" y="1482"/>
                  </a:lnTo>
                  <a:cubicBezTo>
                    <a:pt x="405" y="1429"/>
                    <a:pt x="367" y="1375"/>
                    <a:pt x="352" y="1314"/>
                  </a:cubicBezTo>
                  <a:cubicBezTo>
                    <a:pt x="344" y="1291"/>
                    <a:pt x="390" y="1276"/>
                    <a:pt x="382" y="1253"/>
                  </a:cubicBezTo>
                  <a:cubicBezTo>
                    <a:pt x="375" y="1238"/>
                    <a:pt x="337" y="1261"/>
                    <a:pt x="337" y="1245"/>
                  </a:cubicBezTo>
                  <a:cubicBezTo>
                    <a:pt x="321" y="1215"/>
                    <a:pt x="321" y="1169"/>
                    <a:pt x="337" y="1138"/>
                  </a:cubicBezTo>
                  <a:cubicBezTo>
                    <a:pt x="352" y="1108"/>
                    <a:pt x="398" y="1100"/>
                    <a:pt x="413" y="1062"/>
                  </a:cubicBezTo>
                  <a:cubicBezTo>
                    <a:pt x="428" y="1024"/>
                    <a:pt x="436" y="978"/>
                    <a:pt x="413" y="940"/>
                  </a:cubicBezTo>
                  <a:cubicBezTo>
                    <a:pt x="390" y="902"/>
                    <a:pt x="344" y="879"/>
                    <a:pt x="298" y="863"/>
                  </a:cubicBezTo>
                  <a:cubicBezTo>
                    <a:pt x="260" y="856"/>
                    <a:pt x="214" y="894"/>
                    <a:pt x="176" y="879"/>
                  </a:cubicBezTo>
                  <a:cubicBezTo>
                    <a:pt x="130" y="863"/>
                    <a:pt x="77" y="840"/>
                    <a:pt x="46" y="795"/>
                  </a:cubicBezTo>
                  <a:cubicBezTo>
                    <a:pt x="23" y="756"/>
                    <a:pt x="8" y="688"/>
                    <a:pt x="31" y="650"/>
                  </a:cubicBezTo>
                  <a:cubicBezTo>
                    <a:pt x="54" y="619"/>
                    <a:pt x="130" y="688"/>
                    <a:pt x="146" y="657"/>
                  </a:cubicBezTo>
                  <a:cubicBezTo>
                    <a:pt x="161" y="611"/>
                    <a:pt x="92" y="565"/>
                    <a:pt x="92" y="520"/>
                  </a:cubicBezTo>
                  <a:cubicBezTo>
                    <a:pt x="85" y="466"/>
                    <a:pt x="123" y="428"/>
                    <a:pt x="123" y="375"/>
                  </a:cubicBezTo>
                  <a:cubicBezTo>
                    <a:pt x="123" y="359"/>
                    <a:pt x="85" y="382"/>
                    <a:pt x="85" y="367"/>
                  </a:cubicBezTo>
                  <a:cubicBezTo>
                    <a:pt x="85" y="321"/>
                    <a:pt x="138" y="275"/>
                    <a:pt x="123" y="229"/>
                  </a:cubicBezTo>
                  <a:cubicBezTo>
                    <a:pt x="108" y="199"/>
                    <a:pt x="54" y="206"/>
                    <a:pt x="23" y="199"/>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424" name="Freeform 76"/>
            <p:cNvSpPr>
              <a:spLocks noChangeArrowheads="1"/>
            </p:cNvSpPr>
            <p:nvPr/>
          </p:nvSpPr>
          <p:spPr bwMode="auto">
            <a:xfrm>
              <a:off x="7011532" y="8351839"/>
              <a:ext cx="473044" cy="674687"/>
            </a:xfrm>
            <a:custGeom>
              <a:avLst/>
              <a:gdLst>
                <a:gd name="T0" fmla="*/ 527 w 1315"/>
                <a:gd name="T1" fmla="*/ 0 h 1872"/>
                <a:gd name="T2" fmla="*/ 558 w 1315"/>
                <a:gd name="T3" fmla="*/ 198 h 1872"/>
                <a:gd name="T4" fmla="*/ 619 w 1315"/>
                <a:gd name="T5" fmla="*/ 420 h 1872"/>
                <a:gd name="T6" fmla="*/ 688 w 1315"/>
                <a:gd name="T7" fmla="*/ 465 h 1872"/>
                <a:gd name="T8" fmla="*/ 840 w 1315"/>
                <a:gd name="T9" fmla="*/ 412 h 1872"/>
                <a:gd name="T10" fmla="*/ 863 w 1315"/>
                <a:gd name="T11" fmla="*/ 374 h 1872"/>
                <a:gd name="T12" fmla="*/ 925 w 1315"/>
                <a:gd name="T13" fmla="*/ 542 h 1872"/>
                <a:gd name="T14" fmla="*/ 932 w 1315"/>
                <a:gd name="T15" fmla="*/ 695 h 1872"/>
                <a:gd name="T16" fmla="*/ 871 w 1315"/>
                <a:gd name="T17" fmla="*/ 825 h 1872"/>
                <a:gd name="T18" fmla="*/ 1016 w 1315"/>
                <a:gd name="T19" fmla="*/ 1054 h 1872"/>
                <a:gd name="T20" fmla="*/ 1253 w 1315"/>
                <a:gd name="T21" fmla="*/ 1115 h 1872"/>
                <a:gd name="T22" fmla="*/ 1177 w 1315"/>
                <a:gd name="T23" fmla="*/ 1313 h 1872"/>
                <a:gd name="T24" fmla="*/ 1222 w 1315"/>
                <a:gd name="T25" fmla="*/ 1428 h 1872"/>
                <a:gd name="T26" fmla="*/ 1276 w 1315"/>
                <a:gd name="T27" fmla="*/ 1657 h 1872"/>
                <a:gd name="T28" fmla="*/ 1314 w 1315"/>
                <a:gd name="T29" fmla="*/ 1764 h 1872"/>
                <a:gd name="T30" fmla="*/ 1230 w 1315"/>
                <a:gd name="T31" fmla="*/ 1871 h 1872"/>
                <a:gd name="T32" fmla="*/ 1200 w 1315"/>
                <a:gd name="T33" fmla="*/ 1825 h 1872"/>
                <a:gd name="T34" fmla="*/ 1131 w 1315"/>
                <a:gd name="T35" fmla="*/ 1810 h 1872"/>
                <a:gd name="T36" fmla="*/ 1070 w 1315"/>
                <a:gd name="T37" fmla="*/ 1833 h 1872"/>
                <a:gd name="T38" fmla="*/ 1047 w 1315"/>
                <a:gd name="T39" fmla="*/ 1787 h 1872"/>
                <a:gd name="T40" fmla="*/ 909 w 1315"/>
                <a:gd name="T41" fmla="*/ 1718 h 1872"/>
                <a:gd name="T42" fmla="*/ 817 w 1315"/>
                <a:gd name="T43" fmla="*/ 1695 h 1872"/>
                <a:gd name="T44" fmla="*/ 619 w 1315"/>
                <a:gd name="T45" fmla="*/ 1611 h 1872"/>
                <a:gd name="T46" fmla="*/ 581 w 1315"/>
                <a:gd name="T47" fmla="*/ 1634 h 1872"/>
                <a:gd name="T48" fmla="*/ 413 w 1315"/>
                <a:gd name="T49" fmla="*/ 1680 h 1872"/>
                <a:gd name="T50" fmla="*/ 260 w 1315"/>
                <a:gd name="T51" fmla="*/ 1626 h 1872"/>
                <a:gd name="T52" fmla="*/ 222 w 1315"/>
                <a:gd name="T53" fmla="*/ 1695 h 1872"/>
                <a:gd name="T54" fmla="*/ 184 w 1315"/>
                <a:gd name="T55" fmla="*/ 1711 h 1872"/>
                <a:gd name="T56" fmla="*/ 69 w 1315"/>
                <a:gd name="T57" fmla="*/ 1573 h 1872"/>
                <a:gd name="T58" fmla="*/ 107 w 1315"/>
                <a:gd name="T59" fmla="*/ 1428 h 1872"/>
                <a:gd name="T60" fmla="*/ 69 w 1315"/>
                <a:gd name="T61" fmla="*/ 1306 h 1872"/>
                <a:gd name="T62" fmla="*/ 84 w 1315"/>
                <a:gd name="T63" fmla="*/ 1275 h 1872"/>
                <a:gd name="T64" fmla="*/ 46 w 1315"/>
                <a:gd name="T65" fmla="*/ 1145 h 1872"/>
                <a:gd name="T66" fmla="*/ 31 w 1315"/>
                <a:gd name="T67" fmla="*/ 924 h 1872"/>
                <a:gd name="T68" fmla="*/ 31 w 1315"/>
                <a:gd name="T69" fmla="*/ 702 h 1872"/>
                <a:gd name="T70" fmla="*/ 77 w 1315"/>
                <a:gd name="T71" fmla="*/ 649 h 1872"/>
                <a:gd name="T72" fmla="*/ 46 w 1315"/>
                <a:gd name="T73" fmla="*/ 550 h 1872"/>
                <a:gd name="T74" fmla="*/ 23 w 1315"/>
                <a:gd name="T75" fmla="*/ 488 h 1872"/>
                <a:gd name="T76" fmla="*/ 222 w 1315"/>
                <a:gd name="T77" fmla="*/ 465 h 1872"/>
                <a:gd name="T78" fmla="*/ 436 w 1315"/>
                <a:gd name="T79" fmla="*/ 183 h 1872"/>
                <a:gd name="T80" fmla="*/ 489 w 1315"/>
                <a:gd name="T81" fmla="*/ 76 h 18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315" h="1872">
                  <a:moveTo>
                    <a:pt x="527" y="0"/>
                  </a:moveTo>
                  <a:lnTo>
                    <a:pt x="527" y="0"/>
                  </a:lnTo>
                  <a:cubicBezTo>
                    <a:pt x="573" y="53"/>
                    <a:pt x="650" y="99"/>
                    <a:pt x="657" y="168"/>
                  </a:cubicBezTo>
                  <a:cubicBezTo>
                    <a:pt x="665" y="206"/>
                    <a:pt x="565" y="168"/>
                    <a:pt x="558" y="198"/>
                  </a:cubicBezTo>
                  <a:cubicBezTo>
                    <a:pt x="543" y="244"/>
                    <a:pt x="588" y="282"/>
                    <a:pt x="604" y="328"/>
                  </a:cubicBezTo>
                  <a:cubicBezTo>
                    <a:pt x="611" y="359"/>
                    <a:pt x="619" y="389"/>
                    <a:pt x="619" y="420"/>
                  </a:cubicBezTo>
                  <a:cubicBezTo>
                    <a:pt x="619" y="435"/>
                    <a:pt x="596" y="458"/>
                    <a:pt x="611" y="465"/>
                  </a:cubicBezTo>
                  <a:cubicBezTo>
                    <a:pt x="634" y="481"/>
                    <a:pt x="665" y="465"/>
                    <a:pt x="688" y="465"/>
                  </a:cubicBezTo>
                  <a:cubicBezTo>
                    <a:pt x="718" y="465"/>
                    <a:pt x="756" y="465"/>
                    <a:pt x="779" y="458"/>
                  </a:cubicBezTo>
                  <a:cubicBezTo>
                    <a:pt x="802" y="450"/>
                    <a:pt x="817" y="435"/>
                    <a:pt x="840" y="412"/>
                  </a:cubicBezTo>
                  <a:cubicBezTo>
                    <a:pt x="848" y="404"/>
                    <a:pt x="856" y="389"/>
                    <a:pt x="863" y="374"/>
                  </a:cubicBezTo>
                  <a:lnTo>
                    <a:pt x="863" y="374"/>
                  </a:lnTo>
                  <a:cubicBezTo>
                    <a:pt x="894" y="381"/>
                    <a:pt x="948" y="374"/>
                    <a:pt x="963" y="404"/>
                  </a:cubicBezTo>
                  <a:cubicBezTo>
                    <a:pt x="978" y="450"/>
                    <a:pt x="925" y="496"/>
                    <a:pt x="925" y="542"/>
                  </a:cubicBezTo>
                  <a:cubicBezTo>
                    <a:pt x="925" y="557"/>
                    <a:pt x="963" y="534"/>
                    <a:pt x="963" y="550"/>
                  </a:cubicBezTo>
                  <a:cubicBezTo>
                    <a:pt x="963" y="603"/>
                    <a:pt x="925" y="641"/>
                    <a:pt x="932" y="695"/>
                  </a:cubicBezTo>
                  <a:cubicBezTo>
                    <a:pt x="932" y="740"/>
                    <a:pt x="1001" y="786"/>
                    <a:pt x="986" y="832"/>
                  </a:cubicBezTo>
                  <a:cubicBezTo>
                    <a:pt x="970" y="863"/>
                    <a:pt x="894" y="794"/>
                    <a:pt x="871" y="825"/>
                  </a:cubicBezTo>
                  <a:cubicBezTo>
                    <a:pt x="848" y="863"/>
                    <a:pt x="863" y="931"/>
                    <a:pt x="886" y="970"/>
                  </a:cubicBezTo>
                  <a:cubicBezTo>
                    <a:pt x="917" y="1015"/>
                    <a:pt x="970" y="1038"/>
                    <a:pt x="1016" y="1054"/>
                  </a:cubicBezTo>
                  <a:cubicBezTo>
                    <a:pt x="1054" y="1069"/>
                    <a:pt x="1100" y="1031"/>
                    <a:pt x="1138" y="1038"/>
                  </a:cubicBezTo>
                  <a:cubicBezTo>
                    <a:pt x="1184" y="1054"/>
                    <a:pt x="1230" y="1077"/>
                    <a:pt x="1253" y="1115"/>
                  </a:cubicBezTo>
                  <a:cubicBezTo>
                    <a:pt x="1276" y="1153"/>
                    <a:pt x="1268" y="1199"/>
                    <a:pt x="1253" y="1237"/>
                  </a:cubicBezTo>
                  <a:cubicBezTo>
                    <a:pt x="1238" y="1275"/>
                    <a:pt x="1192" y="1283"/>
                    <a:pt x="1177" y="1313"/>
                  </a:cubicBezTo>
                  <a:cubicBezTo>
                    <a:pt x="1161" y="1344"/>
                    <a:pt x="1161" y="1390"/>
                    <a:pt x="1177" y="1420"/>
                  </a:cubicBezTo>
                  <a:cubicBezTo>
                    <a:pt x="1177" y="1436"/>
                    <a:pt x="1215" y="1413"/>
                    <a:pt x="1222" y="1428"/>
                  </a:cubicBezTo>
                  <a:cubicBezTo>
                    <a:pt x="1230" y="1451"/>
                    <a:pt x="1184" y="1466"/>
                    <a:pt x="1192" y="1489"/>
                  </a:cubicBezTo>
                  <a:cubicBezTo>
                    <a:pt x="1207" y="1550"/>
                    <a:pt x="1245" y="1604"/>
                    <a:pt x="1276" y="1657"/>
                  </a:cubicBezTo>
                  <a:lnTo>
                    <a:pt x="1276" y="1657"/>
                  </a:lnTo>
                  <a:cubicBezTo>
                    <a:pt x="1291" y="1695"/>
                    <a:pt x="1314" y="1726"/>
                    <a:pt x="1314" y="1764"/>
                  </a:cubicBezTo>
                  <a:cubicBezTo>
                    <a:pt x="1314" y="1779"/>
                    <a:pt x="1284" y="1795"/>
                    <a:pt x="1268" y="1810"/>
                  </a:cubicBezTo>
                  <a:cubicBezTo>
                    <a:pt x="1253" y="1833"/>
                    <a:pt x="1245" y="1848"/>
                    <a:pt x="1230" y="1871"/>
                  </a:cubicBezTo>
                  <a:lnTo>
                    <a:pt x="1230" y="1871"/>
                  </a:lnTo>
                  <a:cubicBezTo>
                    <a:pt x="1215" y="1856"/>
                    <a:pt x="1207" y="1848"/>
                    <a:pt x="1200" y="1825"/>
                  </a:cubicBezTo>
                  <a:cubicBezTo>
                    <a:pt x="1192" y="1817"/>
                    <a:pt x="1207" y="1787"/>
                    <a:pt x="1192" y="1787"/>
                  </a:cubicBezTo>
                  <a:cubicBezTo>
                    <a:pt x="1169" y="1779"/>
                    <a:pt x="1146" y="1795"/>
                    <a:pt x="1131" y="1810"/>
                  </a:cubicBezTo>
                  <a:cubicBezTo>
                    <a:pt x="1115" y="1817"/>
                    <a:pt x="1131" y="1840"/>
                    <a:pt x="1115" y="1848"/>
                  </a:cubicBezTo>
                  <a:cubicBezTo>
                    <a:pt x="1100" y="1856"/>
                    <a:pt x="1085" y="1840"/>
                    <a:pt x="1070" y="1833"/>
                  </a:cubicBezTo>
                  <a:lnTo>
                    <a:pt x="1070" y="1833"/>
                  </a:lnTo>
                  <a:cubicBezTo>
                    <a:pt x="1062" y="1817"/>
                    <a:pt x="1062" y="1795"/>
                    <a:pt x="1047" y="1787"/>
                  </a:cubicBezTo>
                  <a:cubicBezTo>
                    <a:pt x="1024" y="1779"/>
                    <a:pt x="993" y="1810"/>
                    <a:pt x="970" y="1802"/>
                  </a:cubicBezTo>
                  <a:cubicBezTo>
                    <a:pt x="940" y="1787"/>
                    <a:pt x="917" y="1749"/>
                    <a:pt x="909" y="1718"/>
                  </a:cubicBezTo>
                  <a:cubicBezTo>
                    <a:pt x="902" y="1703"/>
                    <a:pt x="932" y="1665"/>
                    <a:pt x="909" y="1657"/>
                  </a:cubicBezTo>
                  <a:cubicBezTo>
                    <a:pt x="879" y="1649"/>
                    <a:pt x="848" y="1688"/>
                    <a:pt x="817" y="1695"/>
                  </a:cubicBezTo>
                  <a:cubicBezTo>
                    <a:pt x="795" y="1695"/>
                    <a:pt x="772" y="1680"/>
                    <a:pt x="756" y="1672"/>
                  </a:cubicBezTo>
                  <a:cubicBezTo>
                    <a:pt x="711" y="1649"/>
                    <a:pt x="665" y="1619"/>
                    <a:pt x="619" y="1611"/>
                  </a:cubicBezTo>
                  <a:cubicBezTo>
                    <a:pt x="604" y="1611"/>
                    <a:pt x="604" y="1634"/>
                    <a:pt x="596" y="1642"/>
                  </a:cubicBezTo>
                  <a:cubicBezTo>
                    <a:pt x="588" y="1642"/>
                    <a:pt x="581" y="1634"/>
                    <a:pt x="581" y="1634"/>
                  </a:cubicBezTo>
                  <a:cubicBezTo>
                    <a:pt x="558" y="1634"/>
                    <a:pt x="535" y="1649"/>
                    <a:pt x="512" y="1649"/>
                  </a:cubicBezTo>
                  <a:cubicBezTo>
                    <a:pt x="481" y="1665"/>
                    <a:pt x="443" y="1680"/>
                    <a:pt x="413" y="1680"/>
                  </a:cubicBezTo>
                  <a:cubicBezTo>
                    <a:pt x="382" y="1680"/>
                    <a:pt x="367" y="1649"/>
                    <a:pt x="336" y="1642"/>
                  </a:cubicBezTo>
                  <a:cubicBezTo>
                    <a:pt x="313" y="1634"/>
                    <a:pt x="291" y="1619"/>
                    <a:pt x="260" y="1626"/>
                  </a:cubicBezTo>
                  <a:cubicBezTo>
                    <a:pt x="237" y="1634"/>
                    <a:pt x="237" y="1672"/>
                    <a:pt x="222" y="1695"/>
                  </a:cubicBezTo>
                  <a:lnTo>
                    <a:pt x="222" y="1695"/>
                  </a:lnTo>
                  <a:cubicBezTo>
                    <a:pt x="184" y="1711"/>
                    <a:pt x="184" y="1711"/>
                    <a:pt x="184" y="1711"/>
                  </a:cubicBezTo>
                  <a:lnTo>
                    <a:pt x="184" y="1711"/>
                  </a:lnTo>
                  <a:cubicBezTo>
                    <a:pt x="168" y="1680"/>
                    <a:pt x="161" y="1634"/>
                    <a:pt x="138" y="1611"/>
                  </a:cubicBezTo>
                  <a:cubicBezTo>
                    <a:pt x="115" y="1588"/>
                    <a:pt x="84" y="1596"/>
                    <a:pt x="69" y="1573"/>
                  </a:cubicBezTo>
                  <a:cubicBezTo>
                    <a:pt x="46" y="1550"/>
                    <a:pt x="46" y="1520"/>
                    <a:pt x="46" y="1489"/>
                  </a:cubicBezTo>
                  <a:cubicBezTo>
                    <a:pt x="54" y="1466"/>
                    <a:pt x="100" y="1459"/>
                    <a:pt x="107" y="1428"/>
                  </a:cubicBezTo>
                  <a:cubicBezTo>
                    <a:pt x="107" y="1405"/>
                    <a:pt x="69" y="1390"/>
                    <a:pt x="61" y="1367"/>
                  </a:cubicBezTo>
                  <a:cubicBezTo>
                    <a:pt x="61" y="1352"/>
                    <a:pt x="61" y="1329"/>
                    <a:pt x="69" y="1306"/>
                  </a:cubicBezTo>
                  <a:cubicBezTo>
                    <a:pt x="69" y="1298"/>
                    <a:pt x="77" y="1283"/>
                    <a:pt x="84" y="1275"/>
                  </a:cubicBezTo>
                  <a:lnTo>
                    <a:pt x="84" y="1275"/>
                  </a:lnTo>
                  <a:cubicBezTo>
                    <a:pt x="92" y="1260"/>
                    <a:pt x="123" y="1252"/>
                    <a:pt x="115" y="1237"/>
                  </a:cubicBezTo>
                  <a:cubicBezTo>
                    <a:pt x="107" y="1199"/>
                    <a:pt x="61" y="1176"/>
                    <a:pt x="46" y="1145"/>
                  </a:cubicBezTo>
                  <a:cubicBezTo>
                    <a:pt x="23" y="1107"/>
                    <a:pt x="8" y="1069"/>
                    <a:pt x="8" y="1023"/>
                  </a:cubicBezTo>
                  <a:cubicBezTo>
                    <a:pt x="8" y="992"/>
                    <a:pt x="31" y="954"/>
                    <a:pt x="31" y="924"/>
                  </a:cubicBezTo>
                  <a:cubicBezTo>
                    <a:pt x="31" y="886"/>
                    <a:pt x="0" y="847"/>
                    <a:pt x="8" y="817"/>
                  </a:cubicBezTo>
                  <a:cubicBezTo>
                    <a:pt x="8" y="771"/>
                    <a:pt x="8" y="733"/>
                    <a:pt x="31" y="702"/>
                  </a:cubicBezTo>
                  <a:cubicBezTo>
                    <a:pt x="46" y="687"/>
                    <a:pt x="77" y="717"/>
                    <a:pt x="92" y="702"/>
                  </a:cubicBezTo>
                  <a:cubicBezTo>
                    <a:pt x="107" y="687"/>
                    <a:pt x="77" y="664"/>
                    <a:pt x="77" y="649"/>
                  </a:cubicBezTo>
                  <a:cubicBezTo>
                    <a:pt x="77" y="626"/>
                    <a:pt x="100" y="611"/>
                    <a:pt x="92" y="595"/>
                  </a:cubicBezTo>
                  <a:cubicBezTo>
                    <a:pt x="92" y="573"/>
                    <a:pt x="61" y="565"/>
                    <a:pt x="46" y="550"/>
                  </a:cubicBezTo>
                  <a:cubicBezTo>
                    <a:pt x="31" y="527"/>
                    <a:pt x="31" y="504"/>
                    <a:pt x="23" y="481"/>
                  </a:cubicBezTo>
                  <a:cubicBezTo>
                    <a:pt x="23" y="488"/>
                    <a:pt x="23" y="488"/>
                    <a:pt x="23" y="488"/>
                  </a:cubicBezTo>
                  <a:cubicBezTo>
                    <a:pt x="54" y="504"/>
                    <a:pt x="84" y="542"/>
                    <a:pt x="123" y="534"/>
                  </a:cubicBezTo>
                  <a:cubicBezTo>
                    <a:pt x="161" y="534"/>
                    <a:pt x="206" y="504"/>
                    <a:pt x="222" y="465"/>
                  </a:cubicBezTo>
                  <a:cubicBezTo>
                    <a:pt x="268" y="374"/>
                    <a:pt x="237" y="252"/>
                    <a:pt x="298" y="168"/>
                  </a:cubicBezTo>
                  <a:cubicBezTo>
                    <a:pt x="329" y="129"/>
                    <a:pt x="390" y="198"/>
                    <a:pt x="436" y="183"/>
                  </a:cubicBezTo>
                  <a:cubicBezTo>
                    <a:pt x="451" y="175"/>
                    <a:pt x="443" y="145"/>
                    <a:pt x="451" y="122"/>
                  </a:cubicBezTo>
                  <a:cubicBezTo>
                    <a:pt x="451" y="122"/>
                    <a:pt x="489" y="84"/>
                    <a:pt x="489" y="76"/>
                  </a:cubicBezTo>
                  <a:cubicBezTo>
                    <a:pt x="489" y="68"/>
                    <a:pt x="527" y="0"/>
                    <a:pt x="527" y="0"/>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425" name="Freeform 77"/>
            <p:cNvSpPr>
              <a:spLocks noChangeArrowheads="1"/>
            </p:cNvSpPr>
            <p:nvPr/>
          </p:nvSpPr>
          <p:spPr bwMode="auto">
            <a:xfrm>
              <a:off x="6446418" y="8410576"/>
              <a:ext cx="607972" cy="511175"/>
            </a:xfrm>
            <a:custGeom>
              <a:avLst/>
              <a:gdLst>
                <a:gd name="T0" fmla="*/ 39 w 1690"/>
                <a:gd name="T1" fmla="*/ 1344 h 1422"/>
                <a:gd name="T2" fmla="*/ 31 w 1690"/>
                <a:gd name="T3" fmla="*/ 1283 h 1422"/>
                <a:gd name="T4" fmla="*/ 31 w 1690"/>
                <a:gd name="T5" fmla="*/ 1253 h 1422"/>
                <a:gd name="T6" fmla="*/ 23 w 1690"/>
                <a:gd name="T7" fmla="*/ 1192 h 1422"/>
                <a:gd name="T8" fmla="*/ 31 w 1690"/>
                <a:gd name="T9" fmla="*/ 1169 h 1422"/>
                <a:gd name="T10" fmla="*/ 31 w 1690"/>
                <a:gd name="T11" fmla="*/ 1161 h 1422"/>
                <a:gd name="T12" fmla="*/ 8 w 1690"/>
                <a:gd name="T13" fmla="*/ 1062 h 1422"/>
                <a:gd name="T14" fmla="*/ 16 w 1690"/>
                <a:gd name="T15" fmla="*/ 924 h 1422"/>
                <a:gd name="T16" fmla="*/ 8 w 1690"/>
                <a:gd name="T17" fmla="*/ 840 h 1422"/>
                <a:gd name="T18" fmla="*/ 54 w 1690"/>
                <a:gd name="T19" fmla="*/ 764 h 1422"/>
                <a:gd name="T20" fmla="*/ 367 w 1690"/>
                <a:gd name="T21" fmla="*/ 573 h 1422"/>
                <a:gd name="T22" fmla="*/ 306 w 1690"/>
                <a:gd name="T23" fmla="*/ 260 h 1422"/>
                <a:gd name="T24" fmla="*/ 528 w 1690"/>
                <a:gd name="T25" fmla="*/ 260 h 1422"/>
                <a:gd name="T26" fmla="*/ 566 w 1690"/>
                <a:gd name="T27" fmla="*/ 382 h 1422"/>
                <a:gd name="T28" fmla="*/ 711 w 1690"/>
                <a:gd name="T29" fmla="*/ 321 h 1422"/>
                <a:gd name="T30" fmla="*/ 749 w 1690"/>
                <a:gd name="T31" fmla="*/ 244 h 1422"/>
                <a:gd name="T32" fmla="*/ 864 w 1690"/>
                <a:gd name="T33" fmla="*/ 191 h 1422"/>
                <a:gd name="T34" fmla="*/ 978 w 1690"/>
                <a:gd name="T35" fmla="*/ 275 h 1422"/>
                <a:gd name="T36" fmla="*/ 1184 w 1690"/>
                <a:gd name="T37" fmla="*/ 191 h 1422"/>
                <a:gd name="T38" fmla="*/ 1337 w 1690"/>
                <a:gd name="T39" fmla="*/ 206 h 1422"/>
                <a:gd name="T40" fmla="*/ 1421 w 1690"/>
                <a:gd name="T41" fmla="*/ 0 h 1422"/>
                <a:gd name="T42" fmla="*/ 1490 w 1690"/>
                <a:gd name="T43" fmla="*/ 69 h 1422"/>
                <a:gd name="T44" fmla="*/ 1658 w 1690"/>
                <a:gd name="T45" fmla="*/ 191 h 1422"/>
                <a:gd name="T46" fmla="*/ 1589 w 1690"/>
                <a:gd name="T47" fmla="*/ 321 h 1422"/>
                <a:gd name="T48" fmla="*/ 1658 w 1690"/>
                <a:gd name="T49" fmla="*/ 435 h 1422"/>
                <a:gd name="T50" fmla="*/ 1658 w 1690"/>
                <a:gd name="T51" fmla="*/ 542 h 1422"/>
                <a:gd name="T52" fmla="*/ 1574 w 1690"/>
                <a:gd name="T53" fmla="*/ 657 h 1422"/>
                <a:gd name="T54" fmla="*/ 1574 w 1690"/>
                <a:gd name="T55" fmla="*/ 863 h 1422"/>
                <a:gd name="T56" fmla="*/ 1681 w 1690"/>
                <a:gd name="T57" fmla="*/ 1077 h 1422"/>
                <a:gd name="T58" fmla="*/ 1650 w 1690"/>
                <a:gd name="T59" fmla="*/ 1115 h 1422"/>
                <a:gd name="T60" fmla="*/ 1589 w 1690"/>
                <a:gd name="T61" fmla="*/ 1169 h 1422"/>
                <a:gd name="T62" fmla="*/ 1482 w 1690"/>
                <a:gd name="T63" fmla="*/ 1169 h 1422"/>
                <a:gd name="T64" fmla="*/ 1429 w 1690"/>
                <a:gd name="T65" fmla="*/ 1100 h 1422"/>
                <a:gd name="T66" fmla="*/ 1253 w 1690"/>
                <a:gd name="T67" fmla="*/ 1138 h 1422"/>
                <a:gd name="T68" fmla="*/ 1154 w 1690"/>
                <a:gd name="T69" fmla="*/ 1161 h 1422"/>
                <a:gd name="T70" fmla="*/ 978 w 1690"/>
                <a:gd name="T71" fmla="*/ 1146 h 1422"/>
                <a:gd name="T72" fmla="*/ 757 w 1690"/>
                <a:gd name="T73" fmla="*/ 1337 h 1422"/>
                <a:gd name="T74" fmla="*/ 634 w 1690"/>
                <a:gd name="T75" fmla="*/ 1421 h 1422"/>
                <a:gd name="T76" fmla="*/ 428 w 1690"/>
                <a:gd name="T77" fmla="*/ 1260 h 1422"/>
                <a:gd name="T78" fmla="*/ 306 w 1690"/>
                <a:gd name="T79" fmla="*/ 1222 h 1422"/>
                <a:gd name="T80" fmla="*/ 245 w 1690"/>
                <a:gd name="T81" fmla="*/ 1199 h 1422"/>
                <a:gd name="T82" fmla="*/ 459 w 1690"/>
                <a:gd name="T83" fmla="*/ 947 h 1422"/>
                <a:gd name="T84" fmla="*/ 39 w 1690"/>
                <a:gd name="T85" fmla="*/ 1344 h 1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690" h="1422">
                  <a:moveTo>
                    <a:pt x="39" y="1344"/>
                  </a:moveTo>
                  <a:lnTo>
                    <a:pt x="39" y="1344"/>
                  </a:lnTo>
                  <a:cubicBezTo>
                    <a:pt x="31" y="1306"/>
                    <a:pt x="31" y="1306"/>
                    <a:pt x="31" y="1306"/>
                  </a:cubicBezTo>
                  <a:cubicBezTo>
                    <a:pt x="31" y="1299"/>
                    <a:pt x="31" y="1283"/>
                    <a:pt x="31" y="1283"/>
                  </a:cubicBezTo>
                  <a:cubicBezTo>
                    <a:pt x="31" y="1276"/>
                    <a:pt x="31" y="1276"/>
                    <a:pt x="31" y="1276"/>
                  </a:cubicBezTo>
                  <a:cubicBezTo>
                    <a:pt x="39" y="1276"/>
                    <a:pt x="39" y="1260"/>
                    <a:pt x="31" y="1253"/>
                  </a:cubicBezTo>
                  <a:cubicBezTo>
                    <a:pt x="31" y="1245"/>
                    <a:pt x="31" y="1245"/>
                    <a:pt x="23" y="1237"/>
                  </a:cubicBezTo>
                  <a:cubicBezTo>
                    <a:pt x="16" y="1222"/>
                    <a:pt x="8" y="1199"/>
                    <a:pt x="23" y="1192"/>
                  </a:cubicBezTo>
                  <a:lnTo>
                    <a:pt x="31" y="1184"/>
                  </a:lnTo>
                  <a:cubicBezTo>
                    <a:pt x="31" y="1176"/>
                    <a:pt x="31" y="1176"/>
                    <a:pt x="31" y="1169"/>
                  </a:cubicBezTo>
                  <a:lnTo>
                    <a:pt x="31" y="1169"/>
                  </a:lnTo>
                  <a:lnTo>
                    <a:pt x="31" y="1161"/>
                  </a:lnTo>
                  <a:cubicBezTo>
                    <a:pt x="16" y="1092"/>
                    <a:pt x="16" y="1092"/>
                    <a:pt x="16" y="1092"/>
                  </a:cubicBezTo>
                  <a:cubicBezTo>
                    <a:pt x="16" y="1085"/>
                    <a:pt x="23" y="1062"/>
                    <a:pt x="8" y="1062"/>
                  </a:cubicBezTo>
                  <a:cubicBezTo>
                    <a:pt x="8" y="1024"/>
                    <a:pt x="0" y="1024"/>
                    <a:pt x="23" y="993"/>
                  </a:cubicBezTo>
                  <a:cubicBezTo>
                    <a:pt x="46" y="970"/>
                    <a:pt x="46" y="947"/>
                    <a:pt x="16" y="924"/>
                  </a:cubicBezTo>
                  <a:cubicBezTo>
                    <a:pt x="16" y="909"/>
                    <a:pt x="23" y="901"/>
                    <a:pt x="23" y="878"/>
                  </a:cubicBezTo>
                  <a:cubicBezTo>
                    <a:pt x="23" y="863"/>
                    <a:pt x="8" y="855"/>
                    <a:pt x="8" y="840"/>
                  </a:cubicBezTo>
                  <a:cubicBezTo>
                    <a:pt x="8" y="817"/>
                    <a:pt x="54" y="802"/>
                    <a:pt x="54" y="764"/>
                  </a:cubicBezTo>
                  <a:lnTo>
                    <a:pt x="54" y="764"/>
                  </a:lnTo>
                  <a:cubicBezTo>
                    <a:pt x="107" y="733"/>
                    <a:pt x="153" y="703"/>
                    <a:pt x="207" y="672"/>
                  </a:cubicBezTo>
                  <a:cubicBezTo>
                    <a:pt x="260" y="642"/>
                    <a:pt x="344" y="634"/>
                    <a:pt x="367" y="573"/>
                  </a:cubicBezTo>
                  <a:cubicBezTo>
                    <a:pt x="382" y="519"/>
                    <a:pt x="306" y="466"/>
                    <a:pt x="298" y="405"/>
                  </a:cubicBezTo>
                  <a:cubicBezTo>
                    <a:pt x="291" y="359"/>
                    <a:pt x="268" y="290"/>
                    <a:pt x="306" y="260"/>
                  </a:cubicBezTo>
                  <a:cubicBezTo>
                    <a:pt x="336" y="237"/>
                    <a:pt x="367" y="321"/>
                    <a:pt x="405" y="321"/>
                  </a:cubicBezTo>
                  <a:cubicBezTo>
                    <a:pt x="451" y="321"/>
                    <a:pt x="482" y="282"/>
                    <a:pt x="528" y="260"/>
                  </a:cubicBezTo>
                  <a:lnTo>
                    <a:pt x="528" y="260"/>
                  </a:lnTo>
                  <a:cubicBezTo>
                    <a:pt x="535" y="298"/>
                    <a:pt x="550" y="336"/>
                    <a:pt x="566" y="382"/>
                  </a:cubicBezTo>
                  <a:cubicBezTo>
                    <a:pt x="566" y="382"/>
                    <a:pt x="650" y="397"/>
                    <a:pt x="657" y="390"/>
                  </a:cubicBezTo>
                  <a:cubicBezTo>
                    <a:pt x="657" y="382"/>
                    <a:pt x="711" y="321"/>
                    <a:pt x="711" y="321"/>
                  </a:cubicBezTo>
                  <a:cubicBezTo>
                    <a:pt x="741" y="313"/>
                    <a:pt x="787" y="344"/>
                    <a:pt x="795" y="313"/>
                  </a:cubicBezTo>
                  <a:cubicBezTo>
                    <a:pt x="810" y="290"/>
                    <a:pt x="757" y="267"/>
                    <a:pt x="749" y="244"/>
                  </a:cubicBezTo>
                  <a:cubicBezTo>
                    <a:pt x="749" y="221"/>
                    <a:pt x="772" y="191"/>
                    <a:pt x="795" y="183"/>
                  </a:cubicBezTo>
                  <a:cubicBezTo>
                    <a:pt x="810" y="176"/>
                    <a:pt x="856" y="168"/>
                    <a:pt x="864" y="191"/>
                  </a:cubicBezTo>
                  <a:cubicBezTo>
                    <a:pt x="879" y="221"/>
                    <a:pt x="825" y="267"/>
                    <a:pt x="848" y="290"/>
                  </a:cubicBezTo>
                  <a:cubicBezTo>
                    <a:pt x="886" y="321"/>
                    <a:pt x="940" y="290"/>
                    <a:pt x="978" y="275"/>
                  </a:cubicBezTo>
                  <a:cubicBezTo>
                    <a:pt x="1024" y="260"/>
                    <a:pt x="1062" y="229"/>
                    <a:pt x="1108" y="206"/>
                  </a:cubicBezTo>
                  <a:cubicBezTo>
                    <a:pt x="1131" y="199"/>
                    <a:pt x="1161" y="199"/>
                    <a:pt x="1184" y="191"/>
                  </a:cubicBezTo>
                  <a:cubicBezTo>
                    <a:pt x="1184" y="191"/>
                    <a:pt x="1307" y="282"/>
                    <a:pt x="1307" y="275"/>
                  </a:cubicBezTo>
                  <a:cubicBezTo>
                    <a:pt x="1307" y="267"/>
                    <a:pt x="1337" y="206"/>
                    <a:pt x="1337" y="206"/>
                  </a:cubicBezTo>
                  <a:cubicBezTo>
                    <a:pt x="1322" y="176"/>
                    <a:pt x="1284" y="145"/>
                    <a:pt x="1299" y="115"/>
                  </a:cubicBezTo>
                  <a:cubicBezTo>
                    <a:pt x="1322" y="61"/>
                    <a:pt x="1383" y="38"/>
                    <a:pt x="1421" y="0"/>
                  </a:cubicBezTo>
                  <a:lnTo>
                    <a:pt x="1421" y="0"/>
                  </a:lnTo>
                  <a:cubicBezTo>
                    <a:pt x="1444" y="23"/>
                    <a:pt x="1467" y="38"/>
                    <a:pt x="1490" y="69"/>
                  </a:cubicBezTo>
                  <a:cubicBezTo>
                    <a:pt x="1513" y="99"/>
                    <a:pt x="1513" y="153"/>
                    <a:pt x="1543" y="176"/>
                  </a:cubicBezTo>
                  <a:cubicBezTo>
                    <a:pt x="1574" y="199"/>
                    <a:pt x="1650" y="153"/>
                    <a:pt x="1658" y="191"/>
                  </a:cubicBezTo>
                  <a:cubicBezTo>
                    <a:pt x="1673" y="237"/>
                    <a:pt x="1612" y="275"/>
                    <a:pt x="1589" y="321"/>
                  </a:cubicBezTo>
                  <a:lnTo>
                    <a:pt x="1589" y="321"/>
                  </a:lnTo>
                  <a:cubicBezTo>
                    <a:pt x="1597" y="344"/>
                    <a:pt x="1597" y="367"/>
                    <a:pt x="1612" y="390"/>
                  </a:cubicBezTo>
                  <a:cubicBezTo>
                    <a:pt x="1627" y="405"/>
                    <a:pt x="1658" y="413"/>
                    <a:pt x="1658" y="435"/>
                  </a:cubicBezTo>
                  <a:cubicBezTo>
                    <a:pt x="1666" y="451"/>
                    <a:pt x="1643" y="466"/>
                    <a:pt x="1643" y="489"/>
                  </a:cubicBezTo>
                  <a:cubicBezTo>
                    <a:pt x="1643" y="504"/>
                    <a:pt x="1673" y="527"/>
                    <a:pt x="1658" y="542"/>
                  </a:cubicBezTo>
                  <a:cubicBezTo>
                    <a:pt x="1643" y="557"/>
                    <a:pt x="1612" y="527"/>
                    <a:pt x="1597" y="542"/>
                  </a:cubicBezTo>
                  <a:cubicBezTo>
                    <a:pt x="1574" y="573"/>
                    <a:pt x="1574" y="611"/>
                    <a:pt x="1574" y="657"/>
                  </a:cubicBezTo>
                  <a:cubicBezTo>
                    <a:pt x="1566" y="687"/>
                    <a:pt x="1597" y="726"/>
                    <a:pt x="1597" y="764"/>
                  </a:cubicBezTo>
                  <a:cubicBezTo>
                    <a:pt x="1597" y="794"/>
                    <a:pt x="1574" y="832"/>
                    <a:pt x="1574" y="863"/>
                  </a:cubicBezTo>
                  <a:cubicBezTo>
                    <a:pt x="1574" y="909"/>
                    <a:pt x="1589" y="947"/>
                    <a:pt x="1612" y="985"/>
                  </a:cubicBezTo>
                  <a:cubicBezTo>
                    <a:pt x="1627" y="1016"/>
                    <a:pt x="1673" y="1039"/>
                    <a:pt x="1681" y="1077"/>
                  </a:cubicBezTo>
                  <a:cubicBezTo>
                    <a:pt x="1689" y="1092"/>
                    <a:pt x="1658" y="1100"/>
                    <a:pt x="1650" y="1115"/>
                  </a:cubicBezTo>
                  <a:lnTo>
                    <a:pt x="1650" y="1115"/>
                  </a:lnTo>
                  <a:cubicBezTo>
                    <a:pt x="1635" y="1115"/>
                    <a:pt x="1627" y="1115"/>
                    <a:pt x="1612" y="1123"/>
                  </a:cubicBezTo>
                  <a:cubicBezTo>
                    <a:pt x="1605" y="1130"/>
                    <a:pt x="1605" y="1161"/>
                    <a:pt x="1589" y="1169"/>
                  </a:cubicBezTo>
                  <a:cubicBezTo>
                    <a:pt x="1574" y="1184"/>
                    <a:pt x="1551" y="1184"/>
                    <a:pt x="1528" y="1184"/>
                  </a:cubicBezTo>
                  <a:cubicBezTo>
                    <a:pt x="1513" y="1184"/>
                    <a:pt x="1497" y="1176"/>
                    <a:pt x="1482" y="1169"/>
                  </a:cubicBezTo>
                  <a:lnTo>
                    <a:pt x="1482" y="1169"/>
                  </a:lnTo>
                  <a:cubicBezTo>
                    <a:pt x="1467" y="1146"/>
                    <a:pt x="1459" y="1100"/>
                    <a:pt x="1429" y="1100"/>
                  </a:cubicBezTo>
                  <a:cubicBezTo>
                    <a:pt x="1391" y="1100"/>
                    <a:pt x="1375" y="1161"/>
                    <a:pt x="1330" y="1169"/>
                  </a:cubicBezTo>
                  <a:cubicBezTo>
                    <a:pt x="1307" y="1176"/>
                    <a:pt x="1284" y="1123"/>
                    <a:pt x="1253" y="1138"/>
                  </a:cubicBezTo>
                  <a:cubicBezTo>
                    <a:pt x="1238" y="1146"/>
                    <a:pt x="1268" y="1199"/>
                    <a:pt x="1245" y="1199"/>
                  </a:cubicBezTo>
                  <a:cubicBezTo>
                    <a:pt x="1215" y="1207"/>
                    <a:pt x="1184" y="1153"/>
                    <a:pt x="1154" y="1161"/>
                  </a:cubicBezTo>
                  <a:cubicBezTo>
                    <a:pt x="1131" y="1169"/>
                    <a:pt x="1154" y="1230"/>
                    <a:pt x="1131" y="1230"/>
                  </a:cubicBezTo>
                  <a:cubicBezTo>
                    <a:pt x="1078" y="1222"/>
                    <a:pt x="1032" y="1123"/>
                    <a:pt x="978" y="1146"/>
                  </a:cubicBezTo>
                  <a:cubicBezTo>
                    <a:pt x="902" y="1176"/>
                    <a:pt x="894" y="1299"/>
                    <a:pt x="825" y="1352"/>
                  </a:cubicBezTo>
                  <a:cubicBezTo>
                    <a:pt x="810" y="1367"/>
                    <a:pt x="780" y="1329"/>
                    <a:pt x="757" y="1337"/>
                  </a:cubicBezTo>
                  <a:cubicBezTo>
                    <a:pt x="711" y="1352"/>
                    <a:pt x="673" y="1390"/>
                    <a:pt x="634" y="1421"/>
                  </a:cubicBezTo>
                  <a:lnTo>
                    <a:pt x="634" y="1421"/>
                  </a:lnTo>
                  <a:cubicBezTo>
                    <a:pt x="573" y="1405"/>
                    <a:pt x="505" y="1413"/>
                    <a:pt x="459" y="1375"/>
                  </a:cubicBezTo>
                  <a:cubicBezTo>
                    <a:pt x="428" y="1352"/>
                    <a:pt x="459" y="1283"/>
                    <a:pt x="428" y="1260"/>
                  </a:cubicBezTo>
                  <a:cubicBezTo>
                    <a:pt x="398" y="1237"/>
                    <a:pt x="344" y="1268"/>
                    <a:pt x="306" y="1253"/>
                  </a:cubicBezTo>
                  <a:cubicBezTo>
                    <a:pt x="291" y="1253"/>
                    <a:pt x="314" y="1230"/>
                    <a:pt x="306" y="1222"/>
                  </a:cubicBezTo>
                  <a:cubicBezTo>
                    <a:pt x="268" y="1199"/>
                    <a:pt x="283" y="1214"/>
                    <a:pt x="245" y="1199"/>
                  </a:cubicBezTo>
                  <a:lnTo>
                    <a:pt x="245" y="1199"/>
                  </a:lnTo>
                  <a:cubicBezTo>
                    <a:pt x="268" y="1176"/>
                    <a:pt x="291" y="1161"/>
                    <a:pt x="298" y="1130"/>
                  </a:cubicBezTo>
                  <a:cubicBezTo>
                    <a:pt x="321" y="1069"/>
                    <a:pt x="459" y="1024"/>
                    <a:pt x="459" y="947"/>
                  </a:cubicBezTo>
                  <a:cubicBezTo>
                    <a:pt x="336" y="1039"/>
                    <a:pt x="253" y="1146"/>
                    <a:pt x="107" y="1214"/>
                  </a:cubicBezTo>
                  <a:cubicBezTo>
                    <a:pt x="69" y="1253"/>
                    <a:pt x="54" y="1299"/>
                    <a:pt x="39" y="1344"/>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426" name="Freeform 78"/>
            <p:cNvSpPr>
              <a:spLocks noChangeArrowheads="1"/>
            </p:cNvSpPr>
            <p:nvPr/>
          </p:nvSpPr>
          <p:spPr bwMode="auto">
            <a:xfrm>
              <a:off x="6181323" y="8543925"/>
              <a:ext cx="285731" cy="407988"/>
            </a:xfrm>
            <a:custGeom>
              <a:avLst/>
              <a:gdLst>
                <a:gd name="T0" fmla="*/ 794 w 795"/>
                <a:gd name="T1" fmla="*/ 390 h 1132"/>
                <a:gd name="T2" fmla="*/ 794 w 795"/>
                <a:gd name="T3" fmla="*/ 390 h 1132"/>
                <a:gd name="T4" fmla="*/ 718 w 795"/>
                <a:gd name="T5" fmla="*/ 367 h 1132"/>
                <a:gd name="T6" fmla="*/ 664 w 795"/>
                <a:gd name="T7" fmla="*/ 367 h 1132"/>
                <a:gd name="T8" fmla="*/ 626 w 795"/>
                <a:gd name="T9" fmla="*/ 344 h 1132"/>
                <a:gd name="T10" fmla="*/ 595 w 795"/>
                <a:gd name="T11" fmla="*/ 268 h 1132"/>
                <a:gd name="T12" fmla="*/ 534 w 795"/>
                <a:gd name="T13" fmla="*/ 214 h 1132"/>
                <a:gd name="T14" fmla="*/ 481 w 795"/>
                <a:gd name="T15" fmla="*/ 176 h 1132"/>
                <a:gd name="T16" fmla="*/ 435 w 795"/>
                <a:gd name="T17" fmla="*/ 122 h 1132"/>
                <a:gd name="T18" fmla="*/ 366 w 795"/>
                <a:gd name="T19" fmla="*/ 176 h 1132"/>
                <a:gd name="T20" fmla="*/ 297 w 795"/>
                <a:gd name="T21" fmla="*/ 206 h 1132"/>
                <a:gd name="T22" fmla="*/ 290 w 795"/>
                <a:gd name="T23" fmla="*/ 153 h 1132"/>
                <a:gd name="T24" fmla="*/ 236 w 795"/>
                <a:gd name="T25" fmla="*/ 153 h 1132"/>
                <a:gd name="T26" fmla="*/ 213 w 795"/>
                <a:gd name="T27" fmla="*/ 69 h 1132"/>
                <a:gd name="T28" fmla="*/ 137 w 795"/>
                <a:gd name="T29" fmla="*/ 0 h 1132"/>
                <a:gd name="T30" fmla="*/ 137 w 795"/>
                <a:gd name="T31" fmla="*/ 0 h 1132"/>
                <a:gd name="T32" fmla="*/ 91 w 795"/>
                <a:gd name="T33" fmla="*/ 54 h 1132"/>
                <a:gd name="T34" fmla="*/ 114 w 795"/>
                <a:gd name="T35" fmla="*/ 145 h 1132"/>
                <a:gd name="T36" fmla="*/ 183 w 795"/>
                <a:gd name="T37" fmla="*/ 237 h 1132"/>
                <a:gd name="T38" fmla="*/ 129 w 795"/>
                <a:gd name="T39" fmla="*/ 275 h 1132"/>
                <a:gd name="T40" fmla="*/ 91 w 795"/>
                <a:gd name="T41" fmla="*/ 359 h 1132"/>
                <a:gd name="T42" fmla="*/ 0 w 795"/>
                <a:gd name="T43" fmla="*/ 428 h 1132"/>
                <a:gd name="T44" fmla="*/ 0 w 795"/>
                <a:gd name="T45" fmla="*/ 428 h 1132"/>
                <a:gd name="T46" fmla="*/ 7 w 795"/>
                <a:gd name="T47" fmla="*/ 481 h 1132"/>
                <a:gd name="T48" fmla="*/ 30 w 795"/>
                <a:gd name="T49" fmla="*/ 489 h 1132"/>
                <a:gd name="T50" fmla="*/ 30 w 795"/>
                <a:gd name="T51" fmla="*/ 489 h 1132"/>
                <a:gd name="T52" fmla="*/ 114 w 795"/>
                <a:gd name="T53" fmla="*/ 497 h 1132"/>
                <a:gd name="T54" fmla="*/ 168 w 795"/>
                <a:gd name="T55" fmla="*/ 535 h 1132"/>
                <a:gd name="T56" fmla="*/ 175 w 795"/>
                <a:gd name="T57" fmla="*/ 573 h 1132"/>
                <a:gd name="T58" fmla="*/ 198 w 795"/>
                <a:gd name="T59" fmla="*/ 672 h 1132"/>
                <a:gd name="T60" fmla="*/ 252 w 795"/>
                <a:gd name="T61" fmla="*/ 688 h 1132"/>
                <a:gd name="T62" fmla="*/ 252 w 795"/>
                <a:gd name="T63" fmla="*/ 733 h 1132"/>
                <a:gd name="T64" fmla="*/ 290 w 795"/>
                <a:gd name="T65" fmla="*/ 749 h 1132"/>
                <a:gd name="T66" fmla="*/ 244 w 795"/>
                <a:gd name="T67" fmla="*/ 802 h 1132"/>
                <a:gd name="T68" fmla="*/ 313 w 795"/>
                <a:gd name="T69" fmla="*/ 909 h 1132"/>
                <a:gd name="T70" fmla="*/ 313 w 795"/>
                <a:gd name="T71" fmla="*/ 909 h 1132"/>
                <a:gd name="T72" fmla="*/ 359 w 795"/>
                <a:gd name="T73" fmla="*/ 932 h 1132"/>
                <a:gd name="T74" fmla="*/ 511 w 795"/>
                <a:gd name="T75" fmla="*/ 863 h 1132"/>
                <a:gd name="T76" fmla="*/ 557 w 795"/>
                <a:gd name="T77" fmla="*/ 925 h 1132"/>
                <a:gd name="T78" fmla="*/ 481 w 795"/>
                <a:gd name="T79" fmla="*/ 1031 h 1132"/>
                <a:gd name="T80" fmla="*/ 572 w 795"/>
                <a:gd name="T81" fmla="*/ 1131 h 1132"/>
                <a:gd name="T82" fmla="*/ 572 w 795"/>
                <a:gd name="T83" fmla="*/ 1131 h 1132"/>
                <a:gd name="T84" fmla="*/ 702 w 795"/>
                <a:gd name="T85" fmla="*/ 1047 h 1132"/>
                <a:gd name="T86" fmla="*/ 779 w 795"/>
                <a:gd name="T87" fmla="*/ 970 h 1132"/>
                <a:gd name="T88" fmla="*/ 779 w 795"/>
                <a:gd name="T89" fmla="*/ 970 h 1132"/>
                <a:gd name="T90" fmla="*/ 771 w 795"/>
                <a:gd name="T91" fmla="*/ 932 h 1132"/>
                <a:gd name="T92" fmla="*/ 771 w 795"/>
                <a:gd name="T93" fmla="*/ 909 h 1132"/>
                <a:gd name="T94" fmla="*/ 771 w 795"/>
                <a:gd name="T95" fmla="*/ 902 h 1132"/>
                <a:gd name="T96" fmla="*/ 771 w 795"/>
                <a:gd name="T97" fmla="*/ 879 h 1132"/>
                <a:gd name="T98" fmla="*/ 763 w 795"/>
                <a:gd name="T99" fmla="*/ 863 h 1132"/>
                <a:gd name="T100" fmla="*/ 763 w 795"/>
                <a:gd name="T101" fmla="*/ 818 h 1132"/>
                <a:gd name="T102" fmla="*/ 771 w 795"/>
                <a:gd name="T103" fmla="*/ 810 h 1132"/>
                <a:gd name="T104" fmla="*/ 771 w 795"/>
                <a:gd name="T105" fmla="*/ 795 h 1132"/>
                <a:gd name="T106" fmla="*/ 771 w 795"/>
                <a:gd name="T107" fmla="*/ 795 h 1132"/>
                <a:gd name="T108" fmla="*/ 771 w 795"/>
                <a:gd name="T109" fmla="*/ 787 h 1132"/>
                <a:gd name="T110" fmla="*/ 756 w 795"/>
                <a:gd name="T111" fmla="*/ 718 h 1132"/>
                <a:gd name="T112" fmla="*/ 748 w 795"/>
                <a:gd name="T113" fmla="*/ 688 h 1132"/>
                <a:gd name="T114" fmla="*/ 763 w 795"/>
                <a:gd name="T115" fmla="*/ 619 h 1132"/>
                <a:gd name="T116" fmla="*/ 756 w 795"/>
                <a:gd name="T117" fmla="*/ 550 h 1132"/>
                <a:gd name="T118" fmla="*/ 763 w 795"/>
                <a:gd name="T119" fmla="*/ 504 h 1132"/>
                <a:gd name="T120" fmla="*/ 748 w 795"/>
                <a:gd name="T121" fmla="*/ 466 h 1132"/>
                <a:gd name="T122" fmla="*/ 794 w 795"/>
                <a:gd name="T123" fmla="*/ 390 h 1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95" h="1132">
                  <a:moveTo>
                    <a:pt x="794" y="390"/>
                  </a:moveTo>
                  <a:lnTo>
                    <a:pt x="794" y="390"/>
                  </a:lnTo>
                  <a:cubicBezTo>
                    <a:pt x="779" y="375"/>
                    <a:pt x="740" y="375"/>
                    <a:pt x="718" y="367"/>
                  </a:cubicBezTo>
                  <a:cubicBezTo>
                    <a:pt x="687" y="359"/>
                    <a:pt x="702" y="344"/>
                    <a:pt x="664" y="367"/>
                  </a:cubicBezTo>
                  <a:cubicBezTo>
                    <a:pt x="641" y="375"/>
                    <a:pt x="641" y="352"/>
                    <a:pt x="626" y="344"/>
                  </a:cubicBezTo>
                  <a:cubicBezTo>
                    <a:pt x="626" y="321"/>
                    <a:pt x="603" y="291"/>
                    <a:pt x="595" y="268"/>
                  </a:cubicBezTo>
                  <a:cubicBezTo>
                    <a:pt x="580" y="245"/>
                    <a:pt x="557" y="229"/>
                    <a:pt x="534" y="214"/>
                  </a:cubicBezTo>
                  <a:cubicBezTo>
                    <a:pt x="519" y="206"/>
                    <a:pt x="496" y="191"/>
                    <a:pt x="481" y="176"/>
                  </a:cubicBezTo>
                  <a:cubicBezTo>
                    <a:pt x="473" y="161"/>
                    <a:pt x="435" y="130"/>
                    <a:pt x="435" y="122"/>
                  </a:cubicBezTo>
                  <a:cubicBezTo>
                    <a:pt x="420" y="122"/>
                    <a:pt x="382" y="168"/>
                    <a:pt x="366" y="176"/>
                  </a:cubicBezTo>
                  <a:cubicBezTo>
                    <a:pt x="351" y="183"/>
                    <a:pt x="305" y="222"/>
                    <a:pt x="297" y="206"/>
                  </a:cubicBezTo>
                  <a:cubicBezTo>
                    <a:pt x="290" y="191"/>
                    <a:pt x="290" y="176"/>
                    <a:pt x="290" y="153"/>
                  </a:cubicBezTo>
                  <a:cubicBezTo>
                    <a:pt x="290" y="145"/>
                    <a:pt x="244" y="153"/>
                    <a:pt x="236" y="153"/>
                  </a:cubicBezTo>
                  <a:cubicBezTo>
                    <a:pt x="229" y="153"/>
                    <a:pt x="221" y="77"/>
                    <a:pt x="213" y="69"/>
                  </a:cubicBezTo>
                  <a:cubicBezTo>
                    <a:pt x="190" y="39"/>
                    <a:pt x="160" y="23"/>
                    <a:pt x="137" y="0"/>
                  </a:cubicBezTo>
                  <a:lnTo>
                    <a:pt x="137" y="0"/>
                  </a:lnTo>
                  <a:cubicBezTo>
                    <a:pt x="122" y="16"/>
                    <a:pt x="99" y="31"/>
                    <a:pt x="91" y="54"/>
                  </a:cubicBezTo>
                  <a:cubicBezTo>
                    <a:pt x="91" y="84"/>
                    <a:pt x="99" y="115"/>
                    <a:pt x="114" y="145"/>
                  </a:cubicBezTo>
                  <a:cubicBezTo>
                    <a:pt x="129" y="176"/>
                    <a:pt x="175" y="199"/>
                    <a:pt x="183" y="237"/>
                  </a:cubicBezTo>
                  <a:cubicBezTo>
                    <a:pt x="183" y="260"/>
                    <a:pt x="137" y="260"/>
                    <a:pt x="129" y="275"/>
                  </a:cubicBezTo>
                  <a:cubicBezTo>
                    <a:pt x="107" y="298"/>
                    <a:pt x="114" y="336"/>
                    <a:pt x="91" y="359"/>
                  </a:cubicBezTo>
                  <a:cubicBezTo>
                    <a:pt x="68" y="390"/>
                    <a:pt x="30" y="405"/>
                    <a:pt x="0" y="428"/>
                  </a:cubicBezTo>
                  <a:lnTo>
                    <a:pt x="0" y="428"/>
                  </a:lnTo>
                  <a:cubicBezTo>
                    <a:pt x="7" y="451"/>
                    <a:pt x="0" y="466"/>
                    <a:pt x="7" y="481"/>
                  </a:cubicBezTo>
                  <a:cubicBezTo>
                    <a:pt x="15" y="489"/>
                    <a:pt x="23" y="489"/>
                    <a:pt x="30" y="489"/>
                  </a:cubicBezTo>
                  <a:lnTo>
                    <a:pt x="30" y="489"/>
                  </a:lnTo>
                  <a:cubicBezTo>
                    <a:pt x="61" y="497"/>
                    <a:pt x="91" y="489"/>
                    <a:pt x="114" y="497"/>
                  </a:cubicBezTo>
                  <a:cubicBezTo>
                    <a:pt x="137" y="504"/>
                    <a:pt x="152" y="520"/>
                    <a:pt x="168" y="535"/>
                  </a:cubicBezTo>
                  <a:cubicBezTo>
                    <a:pt x="175" y="543"/>
                    <a:pt x="168" y="558"/>
                    <a:pt x="175" y="573"/>
                  </a:cubicBezTo>
                  <a:cubicBezTo>
                    <a:pt x="175" y="573"/>
                    <a:pt x="190" y="665"/>
                    <a:pt x="198" y="672"/>
                  </a:cubicBezTo>
                  <a:cubicBezTo>
                    <a:pt x="206" y="672"/>
                    <a:pt x="252" y="688"/>
                    <a:pt x="252" y="688"/>
                  </a:cubicBezTo>
                  <a:cubicBezTo>
                    <a:pt x="252" y="703"/>
                    <a:pt x="244" y="718"/>
                    <a:pt x="252" y="733"/>
                  </a:cubicBezTo>
                  <a:cubicBezTo>
                    <a:pt x="259" y="741"/>
                    <a:pt x="290" y="733"/>
                    <a:pt x="290" y="749"/>
                  </a:cubicBezTo>
                  <a:cubicBezTo>
                    <a:pt x="290" y="772"/>
                    <a:pt x="244" y="779"/>
                    <a:pt x="244" y="802"/>
                  </a:cubicBezTo>
                  <a:cubicBezTo>
                    <a:pt x="252" y="840"/>
                    <a:pt x="290" y="871"/>
                    <a:pt x="313" y="909"/>
                  </a:cubicBezTo>
                  <a:lnTo>
                    <a:pt x="313" y="909"/>
                  </a:lnTo>
                  <a:cubicBezTo>
                    <a:pt x="328" y="917"/>
                    <a:pt x="343" y="932"/>
                    <a:pt x="359" y="932"/>
                  </a:cubicBezTo>
                  <a:cubicBezTo>
                    <a:pt x="412" y="917"/>
                    <a:pt x="458" y="863"/>
                    <a:pt x="511" y="863"/>
                  </a:cubicBezTo>
                  <a:cubicBezTo>
                    <a:pt x="542" y="863"/>
                    <a:pt x="565" y="902"/>
                    <a:pt x="557" y="925"/>
                  </a:cubicBezTo>
                  <a:cubicBezTo>
                    <a:pt x="549" y="970"/>
                    <a:pt x="488" y="986"/>
                    <a:pt x="481" y="1031"/>
                  </a:cubicBezTo>
                  <a:cubicBezTo>
                    <a:pt x="473" y="1047"/>
                    <a:pt x="557" y="1115"/>
                    <a:pt x="572" y="1131"/>
                  </a:cubicBezTo>
                  <a:lnTo>
                    <a:pt x="572" y="1131"/>
                  </a:lnTo>
                  <a:cubicBezTo>
                    <a:pt x="611" y="1100"/>
                    <a:pt x="657" y="1070"/>
                    <a:pt x="702" y="1047"/>
                  </a:cubicBezTo>
                  <a:cubicBezTo>
                    <a:pt x="740" y="1031"/>
                    <a:pt x="763" y="1001"/>
                    <a:pt x="779" y="970"/>
                  </a:cubicBezTo>
                  <a:lnTo>
                    <a:pt x="779" y="970"/>
                  </a:lnTo>
                  <a:cubicBezTo>
                    <a:pt x="771" y="932"/>
                    <a:pt x="771" y="932"/>
                    <a:pt x="771" y="932"/>
                  </a:cubicBezTo>
                  <a:cubicBezTo>
                    <a:pt x="771" y="925"/>
                    <a:pt x="771" y="909"/>
                    <a:pt x="771" y="909"/>
                  </a:cubicBezTo>
                  <a:cubicBezTo>
                    <a:pt x="771" y="902"/>
                    <a:pt x="771" y="902"/>
                    <a:pt x="771" y="902"/>
                  </a:cubicBezTo>
                  <a:cubicBezTo>
                    <a:pt x="779" y="902"/>
                    <a:pt x="779" y="886"/>
                    <a:pt x="771" y="879"/>
                  </a:cubicBezTo>
                  <a:cubicBezTo>
                    <a:pt x="771" y="871"/>
                    <a:pt x="771" y="871"/>
                    <a:pt x="763" y="863"/>
                  </a:cubicBezTo>
                  <a:cubicBezTo>
                    <a:pt x="756" y="848"/>
                    <a:pt x="748" y="825"/>
                    <a:pt x="763" y="818"/>
                  </a:cubicBezTo>
                  <a:lnTo>
                    <a:pt x="771" y="810"/>
                  </a:lnTo>
                  <a:cubicBezTo>
                    <a:pt x="771" y="802"/>
                    <a:pt x="771" y="802"/>
                    <a:pt x="771" y="795"/>
                  </a:cubicBezTo>
                  <a:lnTo>
                    <a:pt x="771" y="795"/>
                  </a:lnTo>
                  <a:lnTo>
                    <a:pt x="771" y="787"/>
                  </a:lnTo>
                  <a:cubicBezTo>
                    <a:pt x="756" y="718"/>
                    <a:pt x="756" y="718"/>
                    <a:pt x="756" y="718"/>
                  </a:cubicBezTo>
                  <a:cubicBezTo>
                    <a:pt x="756" y="711"/>
                    <a:pt x="763" y="688"/>
                    <a:pt x="748" y="688"/>
                  </a:cubicBezTo>
                  <a:cubicBezTo>
                    <a:pt x="748" y="650"/>
                    <a:pt x="740" y="650"/>
                    <a:pt x="763" y="619"/>
                  </a:cubicBezTo>
                  <a:cubicBezTo>
                    <a:pt x="786" y="596"/>
                    <a:pt x="786" y="573"/>
                    <a:pt x="756" y="550"/>
                  </a:cubicBezTo>
                  <a:cubicBezTo>
                    <a:pt x="756" y="535"/>
                    <a:pt x="763" y="527"/>
                    <a:pt x="763" y="504"/>
                  </a:cubicBezTo>
                  <a:cubicBezTo>
                    <a:pt x="763" y="489"/>
                    <a:pt x="748" y="481"/>
                    <a:pt x="748" y="466"/>
                  </a:cubicBezTo>
                  <a:cubicBezTo>
                    <a:pt x="748" y="443"/>
                    <a:pt x="794" y="428"/>
                    <a:pt x="794" y="390"/>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427" name="Freeform 79"/>
            <p:cNvSpPr>
              <a:spLocks noChangeArrowheads="1"/>
            </p:cNvSpPr>
            <p:nvPr/>
          </p:nvSpPr>
          <p:spPr bwMode="auto">
            <a:xfrm>
              <a:off x="6016233" y="8685214"/>
              <a:ext cx="96832" cy="173037"/>
            </a:xfrm>
            <a:custGeom>
              <a:avLst/>
              <a:gdLst>
                <a:gd name="T0" fmla="*/ 0 w 269"/>
                <a:gd name="T1" fmla="*/ 46 h 482"/>
                <a:gd name="T2" fmla="*/ 0 w 269"/>
                <a:gd name="T3" fmla="*/ 46 h 482"/>
                <a:gd name="T4" fmla="*/ 54 w 269"/>
                <a:gd name="T5" fmla="*/ 0 h 482"/>
                <a:gd name="T6" fmla="*/ 69 w 269"/>
                <a:gd name="T7" fmla="*/ 46 h 482"/>
                <a:gd name="T8" fmla="*/ 122 w 269"/>
                <a:gd name="T9" fmla="*/ 53 h 482"/>
                <a:gd name="T10" fmla="*/ 130 w 269"/>
                <a:gd name="T11" fmla="*/ 107 h 482"/>
                <a:gd name="T12" fmla="*/ 176 w 269"/>
                <a:gd name="T13" fmla="*/ 114 h 482"/>
                <a:gd name="T14" fmla="*/ 176 w 269"/>
                <a:gd name="T15" fmla="*/ 114 h 482"/>
                <a:gd name="T16" fmla="*/ 191 w 269"/>
                <a:gd name="T17" fmla="*/ 206 h 482"/>
                <a:gd name="T18" fmla="*/ 268 w 269"/>
                <a:gd name="T19" fmla="*/ 397 h 482"/>
                <a:gd name="T20" fmla="*/ 214 w 269"/>
                <a:gd name="T21" fmla="*/ 481 h 482"/>
                <a:gd name="T22" fmla="*/ 214 w 269"/>
                <a:gd name="T23" fmla="*/ 481 h 482"/>
                <a:gd name="T24" fmla="*/ 176 w 269"/>
                <a:gd name="T25" fmla="*/ 428 h 482"/>
                <a:gd name="T26" fmla="*/ 107 w 269"/>
                <a:gd name="T27" fmla="*/ 351 h 482"/>
                <a:gd name="T28" fmla="*/ 0 w 269"/>
                <a:gd name="T29" fmla="*/ 183 h 482"/>
                <a:gd name="T30" fmla="*/ 31 w 269"/>
                <a:gd name="T31" fmla="*/ 145 h 482"/>
                <a:gd name="T32" fmla="*/ 0 w 269"/>
                <a:gd name="T33" fmla="*/ 46 h 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69" h="482">
                  <a:moveTo>
                    <a:pt x="0" y="46"/>
                  </a:moveTo>
                  <a:lnTo>
                    <a:pt x="0" y="46"/>
                  </a:lnTo>
                  <a:cubicBezTo>
                    <a:pt x="16" y="30"/>
                    <a:pt x="31" y="0"/>
                    <a:pt x="54" y="0"/>
                  </a:cubicBezTo>
                  <a:cubicBezTo>
                    <a:pt x="69" y="0"/>
                    <a:pt x="61" y="30"/>
                    <a:pt x="69" y="46"/>
                  </a:cubicBezTo>
                  <a:cubicBezTo>
                    <a:pt x="84" y="53"/>
                    <a:pt x="107" y="46"/>
                    <a:pt x="122" y="53"/>
                  </a:cubicBezTo>
                  <a:cubicBezTo>
                    <a:pt x="130" y="68"/>
                    <a:pt x="122" y="91"/>
                    <a:pt x="130" y="107"/>
                  </a:cubicBezTo>
                  <a:cubicBezTo>
                    <a:pt x="145" y="114"/>
                    <a:pt x="161" y="114"/>
                    <a:pt x="176" y="114"/>
                  </a:cubicBezTo>
                  <a:lnTo>
                    <a:pt x="176" y="114"/>
                  </a:lnTo>
                  <a:cubicBezTo>
                    <a:pt x="184" y="145"/>
                    <a:pt x="176" y="175"/>
                    <a:pt x="191" y="206"/>
                  </a:cubicBezTo>
                  <a:cubicBezTo>
                    <a:pt x="207" y="267"/>
                    <a:pt x="260" y="328"/>
                    <a:pt x="268" y="397"/>
                  </a:cubicBezTo>
                  <a:cubicBezTo>
                    <a:pt x="268" y="428"/>
                    <a:pt x="230" y="450"/>
                    <a:pt x="214" y="481"/>
                  </a:cubicBezTo>
                  <a:lnTo>
                    <a:pt x="214" y="481"/>
                  </a:lnTo>
                  <a:cubicBezTo>
                    <a:pt x="207" y="466"/>
                    <a:pt x="191" y="443"/>
                    <a:pt x="176" y="428"/>
                  </a:cubicBezTo>
                  <a:cubicBezTo>
                    <a:pt x="153" y="397"/>
                    <a:pt x="122" y="374"/>
                    <a:pt x="107" y="351"/>
                  </a:cubicBezTo>
                  <a:cubicBezTo>
                    <a:pt x="69" y="298"/>
                    <a:pt x="23" y="244"/>
                    <a:pt x="0" y="183"/>
                  </a:cubicBezTo>
                  <a:cubicBezTo>
                    <a:pt x="0" y="168"/>
                    <a:pt x="31" y="160"/>
                    <a:pt x="31" y="145"/>
                  </a:cubicBezTo>
                  <a:cubicBezTo>
                    <a:pt x="31" y="107"/>
                    <a:pt x="8" y="76"/>
                    <a:pt x="0" y="46"/>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428" name="Freeform 80"/>
            <p:cNvSpPr>
              <a:spLocks noChangeArrowheads="1"/>
            </p:cNvSpPr>
            <p:nvPr/>
          </p:nvSpPr>
          <p:spPr bwMode="auto">
            <a:xfrm>
              <a:off x="6095603" y="8689976"/>
              <a:ext cx="112706" cy="138113"/>
            </a:xfrm>
            <a:custGeom>
              <a:avLst/>
              <a:gdLst>
                <a:gd name="T0" fmla="*/ 236 w 313"/>
                <a:gd name="T1" fmla="*/ 23 h 383"/>
                <a:gd name="T2" fmla="*/ 236 w 313"/>
                <a:gd name="T3" fmla="*/ 23 h 383"/>
                <a:gd name="T4" fmla="*/ 243 w 313"/>
                <a:gd name="T5" fmla="*/ 76 h 383"/>
                <a:gd name="T6" fmla="*/ 266 w 313"/>
                <a:gd name="T7" fmla="*/ 84 h 383"/>
                <a:gd name="T8" fmla="*/ 266 w 313"/>
                <a:gd name="T9" fmla="*/ 84 h 383"/>
                <a:gd name="T10" fmla="*/ 304 w 313"/>
                <a:gd name="T11" fmla="*/ 168 h 383"/>
                <a:gd name="T12" fmla="*/ 304 w 313"/>
                <a:gd name="T13" fmla="*/ 367 h 383"/>
                <a:gd name="T14" fmla="*/ 304 w 313"/>
                <a:gd name="T15" fmla="*/ 367 h 383"/>
                <a:gd name="T16" fmla="*/ 259 w 313"/>
                <a:gd name="T17" fmla="*/ 367 h 383"/>
                <a:gd name="T18" fmla="*/ 281 w 313"/>
                <a:gd name="T19" fmla="*/ 336 h 383"/>
                <a:gd name="T20" fmla="*/ 251 w 313"/>
                <a:gd name="T21" fmla="*/ 306 h 383"/>
                <a:gd name="T22" fmla="*/ 151 w 313"/>
                <a:gd name="T23" fmla="*/ 199 h 383"/>
                <a:gd name="T24" fmla="*/ 137 w 313"/>
                <a:gd name="T25" fmla="*/ 252 h 383"/>
                <a:gd name="T26" fmla="*/ 76 w 313"/>
                <a:gd name="T27" fmla="*/ 183 h 383"/>
                <a:gd name="T28" fmla="*/ 0 w 313"/>
                <a:gd name="T29" fmla="*/ 76 h 383"/>
                <a:gd name="T30" fmla="*/ 0 w 313"/>
                <a:gd name="T31" fmla="*/ 76 h 383"/>
                <a:gd name="T32" fmla="*/ 30 w 313"/>
                <a:gd name="T33" fmla="*/ 8 h 383"/>
                <a:gd name="T34" fmla="*/ 122 w 313"/>
                <a:gd name="T35" fmla="*/ 38 h 383"/>
                <a:gd name="T36" fmla="*/ 236 w 313"/>
                <a:gd name="T37" fmla="*/ 23 h 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3" h="383">
                  <a:moveTo>
                    <a:pt x="236" y="23"/>
                  </a:moveTo>
                  <a:lnTo>
                    <a:pt x="236" y="23"/>
                  </a:lnTo>
                  <a:cubicBezTo>
                    <a:pt x="243" y="46"/>
                    <a:pt x="236" y="61"/>
                    <a:pt x="243" y="76"/>
                  </a:cubicBezTo>
                  <a:cubicBezTo>
                    <a:pt x="251" y="84"/>
                    <a:pt x="259" y="84"/>
                    <a:pt x="266" y="84"/>
                  </a:cubicBezTo>
                  <a:lnTo>
                    <a:pt x="266" y="84"/>
                  </a:lnTo>
                  <a:cubicBezTo>
                    <a:pt x="281" y="115"/>
                    <a:pt x="297" y="138"/>
                    <a:pt x="304" y="168"/>
                  </a:cubicBezTo>
                  <a:cubicBezTo>
                    <a:pt x="312" y="237"/>
                    <a:pt x="304" y="298"/>
                    <a:pt x="304" y="367"/>
                  </a:cubicBezTo>
                  <a:lnTo>
                    <a:pt x="304" y="367"/>
                  </a:lnTo>
                  <a:cubicBezTo>
                    <a:pt x="289" y="367"/>
                    <a:pt x="274" y="382"/>
                    <a:pt x="259" y="367"/>
                  </a:cubicBezTo>
                  <a:cubicBezTo>
                    <a:pt x="251" y="359"/>
                    <a:pt x="281" y="351"/>
                    <a:pt x="281" y="336"/>
                  </a:cubicBezTo>
                  <a:cubicBezTo>
                    <a:pt x="274" y="328"/>
                    <a:pt x="259" y="321"/>
                    <a:pt x="251" y="306"/>
                  </a:cubicBezTo>
                  <a:cubicBezTo>
                    <a:pt x="220" y="275"/>
                    <a:pt x="197" y="222"/>
                    <a:pt x="151" y="199"/>
                  </a:cubicBezTo>
                  <a:cubicBezTo>
                    <a:pt x="137" y="191"/>
                    <a:pt x="159" y="260"/>
                    <a:pt x="137" y="252"/>
                  </a:cubicBezTo>
                  <a:cubicBezTo>
                    <a:pt x="107" y="245"/>
                    <a:pt x="99" y="206"/>
                    <a:pt x="76" y="183"/>
                  </a:cubicBezTo>
                  <a:cubicBezTo>
                    <a:pt x="46" y="153"/>
                    <a:pt x="23" y="115"/>
                    <a:pt x="0" y="76"/>
                  </a:cubicBezTo>
                  <a:lnTo>
                    <a:pt x="0" y="76"/>
                  </a:lnTo>
                  <a:cubicBezTo>
                    <a:pt x="8" y="53"/>
                    <a:pt x="8" y="15"/>
                    <a:pt x="30" y="8"/>
                  </a:cubicBezTo>
                  <a:cubicBezTo>
                    <a:pt x="61" y="0"/>
                    <a:pt x="91" y="38"/>
                    <a:pt x="122" y="38"/>
                  </a:cubicBezTo>
                  <a:cubicBezTo>
                    <a:pt x="159" y="46"/>
                    <a:pt x="197" y="31"/>
                    <a:pt x="236" y="23"/>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429" name="Freeform 81"/>
            <p:cNvSpPr>
              <a:spLocks noChangeArrowheads="1"/>
            </p:cNvSpPr>
            <p:nvPr/>
          </p:nvSpPr>
          <p:spPr bwMode="auto">
            <a:xfrm>
              <a:off x="6190847" y="8720138"/>
              <a:ext cx="101593" cy="163512"/>
            </a:xfrm>
            <a:custGeom>
              <a:avLst/>
              <a:gdLst>
                <a:gd name="T0" fmla="*/ 0 w 284"/>
                <a:gd name="T1" fmla="*/ 0 h 452"/>
                <a:gd name="T2" fmla="*/ 0 w 284"/>
                <a:gd name="T3" fmla="*/ 0 h 452"/>
                <a:gd name="T4" fmla="*/ 84 w 284"/>
                <a:gd name="T5" fmla="*/ 8 h 452"/>
                <a:gd name="T6" fmla="*/ 138 w 284"/>
                <a:gd name="T7" fmla="*/ 46 h 452"/>
                <a:gd name="T8" fmla="*/ 145 w 284"/>
                <a:gd name="T9" fmla="*/ 84 h 452"/>
                <a:gd name="T10" fmla="*/ 168 w 284"/>
                <a:gd name="T11" fmla="*/ 183 h 452"/>
                <a:gd name="T12" fmla="*/ 222 w 284"/>
                <a:gd name="T13" fmla="*/ 199 h 452"/>
                <a:gd name="T14" fmla="*/ 222 w 284"/>
                <a:gd name="T15" fmla="*/ 244 h 452"/>
                <a:gd name="T16" fmla="*/ 260 w 284"/>
                <a:gd name="T17" fmla="*/ 260 h 452"/>
                <a:gd name="T18" fmla="*/ 214 w 284"/>
                <a:gd name="T19" fmla="*/ 313 h 452"/>
                <a:gd name="T20" fmla="*/ 283 w 284"/>
                <a:gd name="T21" fmla="*/ 420 h 452"/>
                <a:gd name="T22" fmla="*/ 283 w 284"/>
                <a:gd name="T23" fmla="*/ 420 h 452"/>
                <a:gd name="T24" fmla="*/ 183 w 284"/>
                <a:gd name="T25" fmla="*/ 451 h 452"/>
                <a:gd name="T26" fmla="*/ 92 w 284"/>
                <a:gd name="T27" fmla="*/ 451 h 452"/>
                <a:gd name="T28" fmla="*/ 92 w 284"/>
                <a:gd name="T29" fmla="*/ 451 h 452"/>
                <a:gd name="T30" fmla="*/ 61 w 284"/>
                <a:gd name="T31" fmla="*/ 405 h 452"/>
                <a:gd name="T32" fmla="*/ 99 w 284"/>
                <a:gd name="T33" fmla="*/ 351 h 452"/>
                <a:gd name="T34" fmla="*/ 92 w 284"/>
                <a:gd name="T35" fmla="*/ 275 h 452"/>
                <a:gd name="T36" fmla="*/ 38 w 284"/>
                <a:gd name="T37" fmla="*/ 283 h 452"/>
                <a:gd name="T38" fmla="*/ 38 w 284"/>
                <a:gd name="T39" fmla="*/ 283 h 452"/>
                <a:gd name="T40" fmla="*/ 38 w 284"/>
                <a:gd name="T41" fmla="*/ 84 h 452"/>
                <a:gd name="T42" fmla="*/ 0 w 284"/>
                <a:gd name="T43" fmla="*/ 0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84" h="452">
                  <a:moveTo>
                    <a:pt x="0" y="0"/>
                  </a:moveTo>
                  <a:lnTo>
                    <a:pt x="0" y="0"/>
                  </a:lnTo>
                  <a:cubicBezTo>
                    <a:pt x="31" y="8"/>
                    <a:pt x="61" y="0"/>
                    <a:pt x="84" y="8"/>
                  </a:cubicBezTo>
                  <a:cubicBezTo>
                    <a:pt x="107" y="15"/>
                    <a:pt x="122" y="31"/>
                    <a:pt x="138" y="46"/>
                  </a:cubicBezTo>
                  <a:cubicBezTo>
                    <a:pt x="145" y="54"/>
                    <a:pt x="138" y="69"/>
                    <a:pt x="145" y="84"/>
                  </a:cubicBezTo>
                  <a:cubicBezTo>
                    <a:pt x="145" y="84"/>
                    <a:pt x="160" y="176"/>
                    <a:pt x="168" y="183"/>
                  </a:cubicBezTo>
                  <a:cubicBezTo>
                    <a:pt x="176" y="183"/>
                    <a:pt x="222" y="199"/>
                    <a:pt x="222" y="199"/>
                  </a:cubicBezTo>
                  <a:cubicBezTo>
                    <a:pt x="222" y="214"/>
                    <a:pt x="214" y="229"/>
                    <a:pt x="222" y="244"/>
                  </a:cubicBezTo>
                  <a:cubicBezTo>
                    <a:pt x="229" y="252"/>
                    <a:pt x="260" y="244"/>
                    <a:pt x="260" y="260"/>
                  </a:cubicBezTo>
                  <a:cubicBezTo>
                    <a:pt x="260" y="283"/>
                    <a:pt x="214" y="290"/>
                    <a:pt x="214" y="313"/>
                  </a:cubicBezTo>
                  <a:cubicBezTo>
                    <a:pt x="222" y="351"/>
                    <a:pt x="260" y="382"/>
                    <a:pt x="283" y="420"/>
                  </a:cubicBezTo>
                  <a:lnTo>
                    <a:pt x="283" y="420"/>
                  </a:lnTo>
                  <a:cubicBezTo>
                    <a:pt x="252" y="428"/>
                    <a:pt x="222" y="443"/>
                    <a:pt x="183" y="451"/>
                  </a:cubicBezTo>
                  <a:cubicBezTo>
                    <a:pt x="153" y="451"/>
                    <a:pt x="122" y="451"/>
                    <a:pt x="92" y="451"/>
                  </a:cubicBezTo>
                  <a:lnTo>
                    <a:pt x="92" y="451"/>
                  </a:lnTo>
                  <a:cubicBezTo>
                    <a:pt x="77" y="436"/>
                    <a:pt x="61" y="420"/>
                    <a:pt x="61" y="405"/>
                  </a:cubicBezTo>
                  <a:cubicBezTo>
                    <a:pt x="61" y="382"/>
                    <a:pt x="92" y="374"/>
                    <a:pt x="99" y="351"/>
                  </a:cubicBezTo>
                  <a:cubicBezTo>
                    <a:pt x="99" y="321"/>
                    <a:pt x="107" y="290"/>
                    <a:pt x="92" y="275"/>
                  </a:cubicBezTo>
                  <a:cubicBezTo>
                    <a:pt x="77" y="260"/>
                    <a:pt x="54" y="275"/>
                    <a:pt x="38" y="283"/>
                  </a:cubicBezTo>
                  <a:lnTo>
                    <a:pt x="38" y="283"/>
                  </a:lnTo>
                  <a:cubicBezTo>
                    <a:pt x="38" y="214"/>
                    <a:pt x="46" y="153"/>
                    <a:pt x="38" y="84"/>
                  </a:cubicBezTo>
                  <a:cubicBezTo>
                    <a:pt x="31" y="54"/>
                    <a:pt x="15" y="31"/>
                    <a:pt x="0" y="0"/>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430" name="Freeform 82"/>
            <p:cNvSpPr>
              <a:spLocks noChangeArrowheads="1"/>
            </p:cNvSpPr>
            <p:nvPr/>
          </p:nvSpPr>
          <p:spPr bwMode="auto">
            <a:xfrm>
              <a:off x="6079730" y="8718551"/>
              <a:ext cx="150803" cy="231775"/>
            </a:xfrm>
            <a:custGeom>
              <a:avLst/>
              <a:gdLst>
                <a:gd name="T0" fmla="*/ 0 w 420"/>
                <a:gd name="T1" fmla="*/ 23 h 643"/>
                <a:gd name="T2" fmla="*/ 0 w 420"/>
                <a:gd name="T3" fmla="*/ 23 h 643"/>
                <a:gd name="T4" fmla="*/ 46 w 420"/>
                <a:gd name="T5" fmla="*/ 0 h 643"/>
                <a:gd name="T6" fmla="*/ 46 w 420"/>
                <a:gd name="T7" fmla="*/ 0 h 643"/>
                <a:gd name="T8" fmla="*/ 122 w 420"/>
                <a:gd name="T9" fmla="*/ 107 h 643"/>
                <a:gd name="T10" fmla="*/ 183 w 420"/>
                <a:gd name="T11" fmla="*/ 176 h 643"/>
                <a:gd name="T12" fmla="*/ 197 w 420"/>
                <a:gd name="T13" fmla="*/ 123 h 643"/>
                <a:gd name="T14" fmla="*/ 297 w 420"/>
                <a:gd name="T15" fmla="*/ 230 h 643"/>
                <a:gd name="T16" fmla="*/ 327 w 420"/>
                <a:gd name="T17" fmla="*/ 260 h 643"/>
                <a:gd name="T18" fmla="*/ 305 w 420"/>
                <a:gd name="T19" fmla="*/ 291 h 643"/>
                <a:gd name="T20" fmla="*/ 350 w 420"/>
                <a:gd name="T21" fmla="*/ 291 h 643"/>
                <a:gd name="T22" fmla="*/ 350 w 420"/>
                <a:gd name="T23" fmla="*/ 291 h 643"/>
                <a:gd name="T24" fmla="*/ 404 w 420"/>
                <a:gd name="T25" fmla="*/ 283 h 643"/>
                <a:gd name="T26" fmla="*/ 411 w 420"/>
                <a:gd name="T27" fmla="*/ 359 h 643"/>
                <a:gd name="T28" fmla="*/ 373 w 420"/>
                <a:gd name="T29" fmla="*/ 413 h 643"/>
                <a:gd name="T30" fmla="*/ 404 w 420"/>
                <a:gd name="T31" fmla="*/ 459 h 643"/>
                <a:gd name="T32" fmla="*/ 404 w 420"/>
                <a:gd name="T33" fmla="*/ 459 h 643"/>
                <a:gd name="T34" fmla="*/ 343 w 420"/>
                <a:gd name="T35" fmla="*/ 535 h 643"/>
                <a:gd name="T36" fmla="*/ 389 w 420"/>
                <a:gd name="T37" fmla="*/ 581 h 643"/>
                <a:gd name="T38" fmla="*/ 350 w 420"/>
                <a:gd name="T39" fmla="*/ 642 h 643"/>
                <a:gd name="T40" fmla="*/ 350 w 420"/>
                <a:gd name="T41" fmla="*/ 642 h 643"/>
                <a:gd name="T42" fmla="*/ 274 w 420"/>
                <a:gd name="T43" fmla="*/ 611 h 643"/>
                <a:gd name="T44" fmla="*/ 160 w 420"/>
                <a:gd name="T45" fmla="*/ 627 h 643"/>
                <a:gd name="T46" fmla="*/ 160 w 420"/>
                <a:gd name="T47" fmla="*/ 627 h 643"/>
                <a:gd name="T48" fmla="*/ 69 w 420"/>
                <a:gd name="T49" fmla="*/ 535 h 643"/>
                <a:gd name="T50" fmla="*/ 38 w 420"/>
                <a:gd name="T51" fmla="*/ 390 h 643"/>
                <a:gd name="T52" fmla="*/ 38 w 420"/>
                <a:gd name="T53" fmla="*/ 390 h 643"/>
                <a:gd name="T54" fmla="*/ 92 w 420"/>
                <a:gd name="T55" fmla="*/ 306 h 643"/>
                <a:gd name="T56" fmla="*/ 15 w 420"/>
                <a:gd name="T57" fmla="*/ 115 h 643"/>
                <a:gd name="T58" fmla="*/ 0 w 420"/>
                <a:gd name="T59" fmla="*/ 23 h 6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20" h="643">
                  <a:moveTo>
                    <a:pt x="0" y="23"/>
                  </a:moveTo>
                  <a:lnTo>
                    <a:pt x="0" y="23"/>
                  </a:lnTo>
                  <a:cubicBezTo>
                    <a:pt x="46" y="0"/>
                    <a:pt x="46" y="0"/>
                    <a:pt x="46" y="0"/>
                  </a:cubicBezTo>
                  <a:lnTo>
                    <a:pt x="46" y="0"/>
                  </a:lnTo>
                  <a:cubicBezTo>
                    <a:pt x="69" y="39"/>
                    <a:pt x="92" y="77"/>
                    <a:pt x="122" y="107"/>
                  </a:cubicBezTo>
                  <a:cubicBezTo>
                    <a:pt x="145" y="130"/>
                    <a:pt x="153" y="169"/>
                    <a:pt x="183" y="176"/>
                  </a:cubicBezTo>
                  <a:cubicBezTo>
                    <a:pt x="205" y="184"/>
                    <a:pt x="183" y="115"/>
                    <a:pt x="197" y="123"/>
                  </a:cubicBezTo>
                  <a:cubicBezTo>
                    <a:pt x="243" y="146"/>
                    <a:pt x="266" y="199"/>
                    <a:pt x="297" y="230"/>
                  </a:cubicBezTo>
                  <a:cubicBezTo>
                    <a:pt x="305" y="245"/>
                    <a:pt x="320" y="252"/>
                    <a:pt x="327" y="260"/>
                  </a:cubicBezTo>
                  <a:cubicBezTo>
                    <a:pt x="327" y="275"/>
                    <a:pt x="297" y="283"/>
                    <a:pt x="305" y="291"/>
                  </a:cubicBezTo>
                  <a:cubicBezTo>
                    <a:pt x="320" y="306"/>
                    <a:pt x="335" y="291"/>
                    <a:pt x="350" y="291"/>
                  </a:cubicBezTo>
                  <a:lnTo>
                    <a:pt x="350" y="291"/>
                  </a:lnTo>
                  <a:cubicBezTo>
                    <a:pt x="366" y="283"/>
                    <a:pt x="389" y="268"/>
                    <a:pt x="404" y="283"/>
                  </a:cubicBezTo>
                  <a:cubicBezTo>
                    <a:pt x="419" y="298"/>
                    <a:pt x="411" y="329"/>
                    <a:pt x="411" y="359"/>
                  </a:cubicBezTo>
                  <a:cubicBezTo>
                    <a:pt x="404" y="382"/>
                    <a:pt x="373" y="390"/>
                    <a:pt x="373" y="413"/>
                  </a:cubicBezTo>
                  <a:cubicBezTo>
                    <a:pt x="373" y="428"/>
                    <a:pt x="389" y="444"/>
                    <a:pt x="404" y="459"/>
                  </a:cubicBezTo>
                  <a:lnTo>
                    <a:pt x="404" y="459"/>
                  </a:lnTo>
                  <a:cubicBezTo>
                    <a:pt x="381" y="482"/>
                    <a:pt x="350" y="505"/>
                    <a:pt x="343" y="535"/>
                  </a:cubicBezTo>
                  <a:cubicBezTo>
                    <a:pt x="343" y="550"/>
                    <a:pt x="389" y="558"/>
                    <a:pt x="389" y="581"/>
                  </a:cubicBezTo>
                  <a:cubicBezTo>
                    <a:pt x="389" y="604"/>
                    <a:pt x="366" y="627"/>
                    <a:pt x="350" y="642"/>
                  </a:cubicBezTo>
                  <a:lnTo>
                    <a:pt x="350" y="642"/>
                  </a:lnTo>
                  <a:cubicBezTo>
                    <a:pt x="320" y="634"/>
                    <a:pt x="297" y="611"/>
                    <a:pt x="274" y="611"/>
                  </a:cubicBezTo>
                  <a:cubicBezTo>
                    <a:pt x="236" y="604"/>
                    <a:pt x="197" y="619"/>
                    <a:pt x="160" y="627"/>
                  </a:cubicBezTo>
                  <a:lnTo>
                    <a:pt x="160" y="627"/>
                  </a:lnTo>
                  <a:cubicBezTo>
                    <a:pt x="130" y="596"/>
                    <a:pt x="92" y="566"/>
                    <a:pt x="69" y="535"/>
                  </a:cubicBezTo>
                  <a:cubicBezTo>
                    <a:pt x="54" y="489"/>
                    <a:pt x="54" y="436"/>
                    <a:pt x="38" y="390"/>
                  </a:cubicBezTo>
                  <a:lnTo>
                    <a:pt x="38" y="390"/>
                  </a:lnTo>
                  <a:cubicBezTo>
                    <a:pt x="54" y="359"/>
                    <a:pt x="92" y="337"/>
                    <a:pt x="92" y="306"/>
                  </a:cubicBezTo>
                  <a:cubicBezTo>
                    <a:pt x="84" y="237"/>
                    <a:pt x="31" y="176"/>
                    <a:pt x="15" y="115"/>
                  </a:cubicBezTo>
                  <a:cubicBezTo>
                    <a:pt x="0" y="84"/>
                    <a:pt x="8" y="54"/>
                    <a:pt x="0" y="23"/>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431" name="Freeform 83"/>
            <p:cNvSpPr>
              <a:spLocks noChangeArrowheads="1"/>
            </p:cNvSpPr>
            <p:nvPr/>
          </p:nvSpPr>
          <p:spPr bwMode="auto">
            <a:xfrm>
              <a:off x="6203546" y="8855076"/>
              <a:ext cx="184138" cy="138113"/>
            </a:xfrm>
            <a:custGeom>
              <a:avLst/>
              <a:gdLst>
                <a:gd name="T0" fmla="*/ 61 w 512"/>
                <a:gd name="T1" fmla="*/ 77 h 383"/>
                <a:gd name="T2" fmla="*/ 61 w 512"/>
                <a:gd name="T3" fmla="*/ 77 h 383"/>
                <a:gd name="T4" fmla="*/ 152 w 512"/>
                <a:gd name="T5" fmla="*/ 77 h 383"/>
                <a:gd name="T6" fmla="*/ 252 w 512"/>
                <a:gd name="T7" fmla="*/ 46 h 383"/>
                <a:gd name="T8" fmla="*/ 252 w 512"/>
                <a:gd name="T9" fmla="*/ 46 h 383"/>
                <a:gd name="T10" fmla="*/ 298 w 512"/>
                <a:gd name="T11" fmla="*/ 69 h 383"/>
                <a:gd name="T12" fmla="*/ 450 w 512"/>
                <a:gd name="T13" fmla="*/ 0 h 383"/>
                <a:gd name="T14" fmla="*/ 496 w 512"/>
                <a:gd name="T15" fmla="*/ 62 h 383"/>
                <a:gd name="T16" fmla="*/ 420 w 512"/>
                <a:gd name="T17" fmla="*/ 168 h 383"/>
                <a:gd name="T18" fmla="*/ 511 w 512"/>
                <a:gd name="T19" fmla="*/ 268 h 383"/>
                <a:gd name="T20" fmla="*/ 511 w 512"/>
                <a:gd name="T21" fmla="*/ 268 h 383"/>
                <a:gd name="T22" fmla="*/ 397 w 512"/>
                <a:gd name="T23" fmla="*/ 329 h 383"/>
                <a:gd name="T24" fmla="*/ 68 w 512"/>
                <a:gd name="T25" fmla="*/ 382 h 383"/>
                <a:gd name="T26" fmla="*/ 68 w 512"/>
                <a:gd name="T27" fmla="*/ 382 h 383"/>
                <a:gd name="T28" fmla="*/ 53 w 512"/>
                <a:gd name="T29" fmla="*/ 275 h 383"/>
                <a:gd name="T30" fmla="*/ 7 w 512"/>
                <a:gd name="T31" fmla="*/ 260 h 383"/>
                <a:gd name="T32" fmla="*/ 7 w 512"/>
                <a:gd name="T33" fmla="*/ 260 h 383"/>
                <a:gd name="T34" fmla="*/ 46 w 512"/>
                <a:gd name="T35" fmla="*/ 199 h 383"/>
                <a:gd name="T36" fmla="*/ 0 w 512"/>
                <a:gd name="T37" fmla="*/ 153 h 383"/>
                <a:gd name="T38" fmla="*/ 61 w 512"/>
                <a:gd name="T39" fmla="*/ 77 h 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12" h="383">
                  <a:moveTo>
                    <a:pt x="61" y="77"/>
                  </a:moveTo>
                  <a:lnTo>
                    <a:pt x="61" y="77"/>
                  </a:lnTo>
                  <a:cubicBezTo>
                    <a:pt x="91" y="77"/>
                    <a:pt x="122" y="77"/>
                    <a:pt x="152" y="77"/>
                  </a:cubicBezTo>
                  <a:cubicBezTo>
                    <a:pt x="191" y="69"/>
                    <a:pt x="221" y="54"/>
                    <a:pt x="252" y="46"/>
                  </a:cubicBezTo>
                  <a:lnTo>
                    <a:pt x="252" y="46"/>
                  </a:lnTo>
                  <a:cubicBezTo>
                    <a:pt x="267" y="54"/>
                    <a:pt x="282" y="69"/>
                    <a:pt x="298" y="69"/>
                  </a:cubicBezTo>
                  <a:cubicBezTo>
                    <a:pt x="351" y="54"/>
                    <a:pt x="397" y="0"/>
                    <a:pt x="450" y="0"/>
                  </a:cubicBezTo>
                  <a:cubicBezTo>
                    <a:pt x="481" y="0"/>
                    <a:pt x="504" y="39"/>
                    <a:pt x="496" y="62"/>
                  </a:cubicBezTo>
                  <a:cubicBezTo>
                    <a:pt x="488" y="107"/>
                    <a:pt x="427" y="123"/>
                    <a:pt x="420" y="168"/>
                  </a:cubicBezTo>
                  <a:cubicBezTo>
                    <a:pt x="412" y="184"/>
                    <a:pt x="496" y="252"/>
                    <a:pt x="511" y="268"/>
                  </a:cubicBezTo>
                  <a:lnTo>
                    <a:pt x="511" y="268"/>
                  </a:lnTo>
                  <a:cubicBezTo>
                    <a:pt x="473" y="291"/>
                    <a:pt x="435" y="314"/>
                    <a:pt x="397" y="329"/>
                  </a:cubicBezTo>
                  <a:cubicBezTo>
                    <a:pt x="282" y="367"/>
                    <a:pt x="160" y="344"/>
                    <a:pt x="68" y="382"/>
                  </a:cubicBezTo>
                  <a:lnTo>
                    <a:pt x="68" y="382"/>
                  </a:lnTo>
                  <a:cubicBezTo>
                    <a:pt x="61" y="344"/>
                    <a:pt x="68" y="306"/>
                    <a:pt x="53" y="275"/>
                  </a:cubicBezTo>
                  <a:cubicBezTo>
                    <a:pt x="46" y="260"/>
                    <a:pt x="23" y="268"/>
                    <a:pt x="7" y="260"/>
                  </a:cubicBezTo>
                  <a:lnTo>
                    <a:pt x="7" y="260"/>
                  </a:lnTo>
                  <a:cubicBezTo>
                    <a:pt x="23" y="245"/>
                    <a:pt x="46" y="222"/>
                    <a:pt x="46" y="199"/>
                  </a:cubicBezTo>
                  <a:cubicBezTo>
                    <a:pt x="46" y="176"/>
                    <a:pt x="0" y="168"/>
                    <a:pt x="0" y="153"/>
                  </a:cubicBezTo>
                  <a:cubicBezTo>
                    <a:pt x="7" y="123"/>
                    <a:pt x="38" y="100"/>
                    <a:pt x="61" y="77"/>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432" name="Freeform 84"/>
            <p:cNvSpPr>
              <a:spLocks noChangeArrowheads="1"/>
            </p:cNvSpPr>
            <p:nvPr/>
          </p:nvSpPr>
          <p:spPr bwMode="auto">
            <a:xfrm>
              <a:off x="5825746" y="8858251"/>
              <a:ext cx="174614" cy="176213"/>
            </a:xfrm>
            <a:custGeom>
              <a:avLst/>
              <a:gdLst>
                <a:gd name="T0" fmla="*/ 352 w 483"/>
                <a:gd name="T1" fmla="*/ 8 h 490"/>
                <a:gd name="T2" fmla="*/ 352 w 483"/>
                <a:gd name="T3" fmla="*/ 8 h 490"/>
                <a:gd name="T4" fmla="*/ 451 w 483"/>
                <a:gd name="T5" fmla="*/ 84 h 490"/>
                <a:gd name="T6" fmla="*/ 474 w 483"/>
                <a:gd name="T7" fmla="*/ 160 h 490"/>
                <a:gd name="T8" fmla="*/ 474 w 483"/>
                <a:gd name="T9" fmla="*/ 221 h 490"/>
                <a:gd name="T10" fmla="*/ 474 w 483"/>
                <a:gd name="T11" fmla="*/ 329 h 490"/>
                <a:gd name="T12" fmla="*/ 474 w 483"/>
                <a:gd name="T13" fmla="*/ 329 h 490"/>
                <a:gd name="T14" fmla="*/ 390 w 483"/>
                <a:gd name="T15" fmla="*/ 405 h 490"/>
                <a:gd name="T16" fmla="*/ 336 w 483"/>
                <a:gd name="T17" fmla="*/ 390 h 490"/>
                <a:gd name="T18" fmla="*/ 191 w 483"/>
                <a:gd name="T19" fmla="*/ 489 h 490"/>
                <a:gd name="T20" fmla="*/ 191 w 483"/>
                <a:gd name="T21" fmla="*/ 489 h 490"/>
                <a:gd name="T22" fmla="*/ 31 w 483"/>
                <a:gd name="T23" fmla="*/ 390 h 490"/>
                <a:gd name="T24" fmla="*/ 0 w 483"/>
                <a:gd name="T25" fmla="*/ 290 h 490"/>
                <a:gd name="T26" fmla="*/ 0 w 483"/>
                <a:gd name="T27" fmla="*/ 290 h 490"/>
                <a:gd name="T28" fmla="*/ 184 w 483"/>
                <a:gd name="T29" fmla="*/ 283 h 490"/>
                <a:gd name="T30" fmla="*/ 199 w 483"/>
                <a:gd name="T31" fmla="*/ 221 h 490"/>
                <a:gd name="T32" fmla="*/ 145 w 483"/>
                <a:gd name="T33" fmla="*/ 99 h 490"/>
                <a:gd name="T34" fmla="*/ 184 w 483"/>
                <a:gd name="T35" fmla="*/ 15 h 490"/>
                <a:gd name="T36" fmla="*/ 275 w 483"/>
                <a:gd name="T37" fmla="*/ 23 h 490"/>
                <a:gd name="T38" fmla="*/ 352 w 483"/>
                <a:gd name="T39" fmla="*/ 8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83" h="490">
                  <a:moveTo>
                    <a:pt x="352" y="8"/>
                  </a:moveTo>
                  <a:lnTo>
                    <a:pt x="352" y="8"/>
                  </a:lnTo>
                  <a:cubicBezTo>
                    <a:pt x="382" y="31"/>
                    <a:pt x="420" y="54"/>
                    <a:pt x="451" y="84"/>
                  </a:cubicBezTo>
                  <a:cubicBezTo>
                    <a:pt x="466" y="107"/>
                    <a:pt x="474" y="137"/>
                    <a:pt x="474" y="160"/>
                  </a:cubicBezTo>
                  <a:cubicBezTo>
                    <a:pt x="482" y="183"/>
                    <a:pt x="474" y="199"/>
                    <a:pt x="474" y="221"/>
                  </a:cubicBezTo>
                  <a:cubicBezTo>
                    <a:pt x="474" y="260"/>
                    <a:pt x="474" y="290"/>
                    <a:pt x="474" y="329"/>
                  </a:cubicBezTo>
                  <a:lnTo>
                    <a:pt x="474" y="329"/>
                  </a:lnTo>
                  <a:cubicBezTo>
                    <a:pt x="443" y="351"/>
                    <a:pt x="420" y="390"/>
                    <a:pt x="390" y="405"/>
                  </a:cubicBezTo>
                  <a:cubicBezTo>
                    <a:pt x="374" y="412"/>
                    <a:pt x="352" y="382"/>
                    <a:pt x="336" y="390"/>
                  </a:cubicBezTo>
                  <a:cubicBezTo>
                    <a:pt x="290" y="405"/>
                    <a:pt x="229" y="466"/>
                    <a:pt x="191" y="489"/>
                  </a:cubicBezTo>
                  <a:lnTo>
                    <a:pt x="191" y="489"/>
                  </a:lnTo>
                  <a:cubicBezTo>
                    <a:pt x="130" y="466"/>
                    <a:pt x="61" y="481"/>
                    <a:pt x="31" y="390"/>
                  </a:cubicBezTo>
                  <a:cubicBezTo>
                    <a:pt x="23" y="367"/>
                    <a:pt x="15" y="336"/>
                    <a:pt x="0" y="290"/>
                  </a:cubicBezTo>
                  <a:lnTo>
                    <a:pt x="0" y="290"/>
                  </a:lnTo>
                  <a:cubicBezTo>
                    <a:pt x="46" y="290"/>
                    <a:pt x="138" y="298"/>
                    <a:pt x="184" y="283"/>
                  </a:cubicBezTo>
                  <a:cubicBezTo>
                    <a:pt x="199" y="275"/>
                    <a:pt x="207" y="244"/>
                    <a:pt x="199" y="221"/>
                  </a:cubicBezTo>
                  <a:cubicBezTo>
                    <a:pt x="191" y="176"/>
                    <a:pt x="153" y="145"/>
                    <a:pt x="145" y="99"/>
                  </a:cubicBezTo>
                  <a:cubicBezTo>
                    <a:pt x="145" y="69"/>
                    <a:pt x="153" y="31"/>
                    <a:pt x="184" y="15"/>
                  </a:cubicBezTo>
                  <a:cubicBezTo>
                    <a:pt x="207" y="0"/>
                    <a:pt x="245" y="23"/>
                    <a:pt x="275" y="23"/>
                  </a:cubicBezTo>
                  <a:cubicBezTo>
                    <a:pt x="306" y="23"/>
                    <a:pt x="329" y="8"/>
                    <a:pt x="352" y="8"/>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433" name="Freeform 85"/>
            <p:cNvSpPr>
              <a:spLocks noChangeArrowheads="1"/>
            </p:cNvSpPr>
            <p:nvPr/>
          </p:nvSpPr>
          <p:spPr bwMode="auto">
            <a:xfrm>
              <a:off x="5930514" y="8686800"/>
              <a:ext cx="206362" cy="300038"/>
            </a:xfrm>
            <a:custGeom>
              <a:avLst/>
              <a:gdLst>
                <a:gd name="T0" fmla="*/ 237 w 574"/>
                <a:gd name="T1" fmla="*/ 39 h 834"/>
                <a:gd name="T2" fmla="*/ 237 w 574"/>
                <a:gd name="T3" fmla="*/ 39 h 834"/>
                <a:gd name="T4" fmla="*/ 268 w 574"/>
                <a:gd name="T5" fmla="*/ 138 h 834"/>
                <a:gd name="T6" fmla="*/ 237 w 574"/>
                <a:gd name="T7" fmla="*/ 176 h 834"/>
                <a:gd name="T8" fmla="*/ 344 w 574"/>
                <a:gd name="T9" fmla="*/ 344 h 834"/>
                <a:gd name="T10" fmla="*/ 413 w 574"/>
                <a:gd name="T11" fmla="*/ 421 h 834"/>
                <a:gd name="T12" fmla="*/ 451 w 574"/>
                <a:gd name="T13" fmla="*/ 474 h 834"/>
                <a:gd name="T14" fmla="*/ 451 w 574"/>
                <a:gd name="T15" fmla="*/ 474 h 834"/>
                <a:gd name="T16" fmla="*/ 482 w 574"/>
                <a:gd name="T17" fmla="*/ 619 h 834"/>
                <a:gd name="T18" fmla="*/ 573 w 574"/>
                <a:gd name="T19" fmla="*/ 711 h 834"/>
                <a:gd name="T20" fmla="*/ 573 w 574"/>
                <a:gd name="T21" fmla="*/ 711 h 834"/>
                <a:gd name="T22" fmla="*/ 535 w 574"/>
                <a:gd name="T23" fmla="*/ 749 h 834"/>
                <a:gd name="T24" fmla="*/ 482 w 574"/>
                <a:gd name="T25" fmla="*/ 718 h 834"/>
                <a:gd name="T26" fmla="*/ 413 w 574"/>
                <a:gd name="T27" fmla="*/ 749 h 834"/>
                <a:gd name="T28" fmla="*/ 413 w 574"/>
                <a:gd name="T29" fmla="*/ 818 h 834"/>
                <a:gd name="T30" fmla="*/ 413 w 574"/>
                <a:gd name="T31" fmla="*/ 818 h 834"/>
                <a:gd name="T32" fmla="*/ 291 w 574"/>
                <a:gd name="T33" fmla="*/ 833 h 834"/>
                <a:gd name="T34" fmla="*/ 184 w 574"/>
                <a:gd name="T35" fmla="*/ 803 h 834"/>
                <a:gd name="T36" fmla="*/ 184 w 574"/>
                <a:gd name="T37" fmla="*/ 803 h 834"/>
                <a:gd name="T38" fmla="*/ 184 w 574"/>
                <a:gd name="T39" fmla="*/ 695 h 834"/>
                <a:gd name="T40" fmla="*/ 184 w 574"/>
                <a:gd name="T41" fmla="*/ 634 h 834"/>
                <a:gd name="T42" fmla="*/ 161 w 574"/>
                <a:gd name="T43" fmla="*/ 558 h 834"/>
                <a:gd name="T44" fmla="*/ 62 w 574"/>
                <a:gd name="T45" fmla="*/ 482 h 834"/>
                <a:gd name="T46" fmla="*/ 62 w 574"/>
                <a:gd name="T47" fmla="*/ 482 h 834"/>
                <a:gd name="T48" fmla="*/ 0 w 574"/>
                <a:gd name="T49" fmla="*/ 344 h 834"/>
                <a:gd name="T50" fmla="*/ 0 w 574"/>
                <a:gd name="T51" fmla="*/ 184 h 834"/>
                <a:gd name="T52" fmla="*/ 0 w 574"/>
                <a:gd name="T53" fmla="*/ 184 h 834"/>
                <a:gd name="T54" fmla="*/ 84 w 574"/>
                <a:gd name="T55" fmla="*/ 123 h 834"/>
                <a:gd name="T56" fmla="*/ 207 w 574"/>
                <a:gd name="T57" fmla="*/ 8 h 834"/>
                <a:gd name="T58" fmla="*/ 237 w 574"/>
                <a:gd name="T59" fmla="*/ 39 h 8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74" h="834">
                  <a:moveTo>
                    <a:pt x="237" y="39"/>
                  </a:moveTo>
                  <a:lnTo>
                    <a:pt x="237" y="39"/>
                  </a:lnTo>
                  <a:cubicBezTo>
                    <a:pt x="245" y="69"/>
                    <a:pt x="268" y="100"/>
                    <a:pt x="268" y="138"/>
                  </a:cubicBezTo>
                  <a:cubicBezTo>
                    <a:pt x="268" y="153"/>
                    <a:pt x="237" y="161"/>
                    <a:pt x="237" y="176"/>
                  </a:cubicBezTo>
                  <a:cubicBezTo>
                    <a:pt x="260" y="237"/>
                    <a:pt x="306" y="291"/>
                    <a:pt x="344" y="344"/>
                  </a:cubicBezTo>
                  <a:cubicBezTo>
                    <a:pt x="359" y="367"/>
                    <a:pt x="390" y="390"/>
                    <a:pt x="413" y="421"/>
                  </a:cubicBezTo>
                  <a:cubicBezTo>
                    <a:pt x="428" y="436"/>
                    <a:pt x="444" y="459"/>
                    <a:pt x="451" y="474"/>
                  </a:cubicBezTo>
                  <a:lnTo>
                    <a:pt x="451" y="474"/>
                  </a:lnTo>
                  <a:cubicBezTo>
                    <a:pt x="467" y="520"/>
                    <a:pt x="467" y="573"/>
                    <a:pt x="482" y="619"/>
                  </a:cubicBezTo>
                  <a:cubicBezTo>
                    <a:pt x="505" y="650"/>
                    <a:pt x="543" y="680"/>
                    <a:pt x="573" y="711"/>
                  </a:cubicBezTo>
                  <a:lnTo>
                    <a:pt x="573" y="711"/>
                  </a:lnTo>
                  <a:cubicBezTo>
                    <a:pt x="558" y="718"/>
                    <a:pt x="558" y="749"/>
                    <a:pt x="535" y="749"/>
                  </a:cubicBezTo>
                  <a:cubicBezTo>
                    <a:pt x="520" y="749"/>
                    <a:pt x="505" y="718"/>
                    <a:pt x="482" y="718"/>
                  </a:cubicBezTo>
                  <a:cubicBezTo>
                    <a:pt x="459" y="718"/>
                    <a:pt x="428" y="726"/>
                    <a:pt x="413" y="749"/>
                  </a:cubicBezTo>
                  <a:cubicBezTo>
                    <a:pt x="405" y="772"/>
                    <a:pt x="413" y="795"/>
                    <a:pt x="413" y="818"/>
                  </a:cubicBezTo>
                  <a:lnTo>
                    <a:pt x="413" y="818"/>
                  </a:lnTo>
                  <a:cubicBezTo>
                    <a:pt x="375" y="825"/>
                    <a:pt x="329" y="833"/>
                    <a:pt x="291" y="833"/>
                  </a:cubicBezTo>
                  <a:cubicBezTo>
                    <a:pt x="253" y="833"/>
                    <a:pt x="214" y="810"/>
                    <a:pt x="184" y="803"/>
                  </a:cubicBezTo>
                  <a:lnTo>
                    <a:pt x="184" y="803"/>
                  </a:lnTo>
                  <a:cubicBezTo>
                    <a:pt x="184" y="764"/>
                    <a:pt x="184" y="734"/>
                    <a:pt x="184" y="695"/>
                  </a:cubicBezTo>
                  <a:cubicBezTo>
                    <a:pt x="184" y="673"/>
                    <a:pt x="192" y="657"/>
                    <a:pt x="184" y="634"/>
                  </a:cubicBezTo>
                  <a:cubicBezTo>
                    <a:pt x="184" y="611"/>
                    <a:pt x="176" y="581"/>
                    <a:pt x="161" y="558"/>
                  </a:cubicBezTo>
                  <a:cubicBezTo>
                    <a:pt x="130" y="528"/>
                    <a:pt x="92" y="505"/>
                    <a:pt x="62" y="482"/>
                  </a:cubicBezTo>
                  <a:lnTo>
                    <a:pt x="62" y="482"/>
                  </a:lnTo>
                  <a:cubicBezTo>
                    <a:pt x="0" y="344"/>
                    <a:pt x="0" y="344"/>
                    <a:pt x="0" y="344"/>
                  </a:cubicBezTo>
                  <a:cubicBezTo>
                    <a:pt x="0" y="184"/>
                    <a:pt x="0" y="184"/>
                    <a:pt x="0" y="184"/>
                  </a:cubicBezTo>
                  <a:lnTo>
                    <a:pt x="0" y="184"/>
                  </a:lnTo>
                  <a:cubicBezTo>
                    <a:pt x="31" y="161"/>
                    <a:pt x="62" y="146"/>
                    <a:pt x="84" y="123"/>
                  </a:cubicBezTo>
                  <a:cubicBezTo>
                    <a:pt x="123" y="84"/>
                    <a:pt x="161" y="31"/>
                    <a:pt x="207" y="8"/>
                  </a:cubicBezTo>
                  <a:cubicBezTo>
                    <a:pt x="222" y="0"/>
                    <a:pt x="230" y="23"/>
                    <a:pt x="237" y="39"/>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434" name="Freeform 86"/>
            <p:cNvSpPr>
              <a:spLocks noChangeArrowheads="1"/>
            </p:cNvSpPr>
            <p:nvPr/>
          </p:nvSpPr>
          <p:spPr bwMode="auto">
            <a:xfrm>
              <a:off x="5524140" y="8734425"/>
              <a:ext cx="266683" cy="234950"/>
            </a:xfrm>
            <a:custGeom>
              <a:avLst/>
              <a:gdLst>
                <a:gd name="T0" fmla="*/ 657 w 742"/>
                <a:gd name="T1" fmla="*/ 451 h 651"/>
                <a:gd name="T2" fmla="*/ 657 w 742"/>
                <a:gd name="T3" fmla="*/ 451 h 651"/>
                <a:gd name="T4" fmla="*/ 741 w 742"/>
                <a:gd name="T5" fmla="*/ 229 h 651"/>
                <a:gd name="T6" fmla="*/ 680 w 742"/>
                <a:gd name="T7" fmla="*/ 161 h 651"/>
                <a:gd name="T8" fmla="*/ 603 w 742"/>
                <a:gd name="T9" fmla="*/ 23 h 651"/>
                <a:gd name="T10" fmla="*/ 603 w 742"/>
                <a:gd name="T11" fmla="*/ 23 h 651"/>
                <a:gd name="T12" fmla="*/ 558 w 742"/>
                <a:gd name="T13" fmla="*/ 38 h 651"/>
                <a:gd name="T14" fmla="*/ 497 w 742"/>
                <a:gd name="T15" fmla="*/ 8 h 651"/>
                <a:gd name="T16" fmla="*/ 451 w 742"/>
                <a:gd name="T17" fmla="*/ 84 h 651"/>
                <a:gd name="T18" fmla="*/ 397 w 742"/>
                <a:gd name="T19" fmla="*/ 214 h 651"/>
                <a:gd name="T20" fmla="*/ 321 w 742"/>
                <a:gd name="T21" fmla="*/ 306 h 651"/>
                <a:gd name="T22" fmla="*/ 99 w 742"/>
                <a:gd name="T23" fmla="*/ 298 h 651"/>
                <a:gd name="T24" fmla="*/ 99 w 742"/>
                <a:gd name="T25" fmla="*/ 298 h 651"/>
                <a:gd name="T26" fmla="*/ 69 w 742"/>
                <a:gd name="T27" fmla="*/ 405 h 651"/>
                <a:gd name="T28" fmla="*/ 0 w 742"/>
                <a:gd name="T29" fmla="*/ 466 h 651"/>
                <a:gd name="T30" fmla="*/ 76 w 742"/>
                <a:gd name="T31" fmla="*/ 604 h 651"/>
                <a:gd name="T32" fmla="*/ 252 w 742"/>
                <a:gd name="T33" fmla="*/ 650 h 651"/>
                <a:gd name="T34" fmla="*/ 527 w 742"/>
                <a:gd name="T35" fmla="*/ 581 h 651"/>
                <a:gd name="T36" fmla="*/ 657 w 742"/>
                <a:gd name="T37" fmla="*/ 451 h 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42" h="651">
                  <a:moveTo>
                    <a:pt x="657" y="451"/>
                  </a:moveTo>
                  <a:lnTo>
                    <a:pt x="657" y="451"/>
                  </a:lnTo>
                  <a:cubicBezTo>
                    <a:pt x="680" y="390"/>
                    <a:pt x="733" y="298"/>
                    <a:pt x="741" y="229"/>
                  </a:cubicBezTo>
                  <a:cubicBezTo>
                    <a:pt x="741" y="199"/>
                    <a:pt x="695" y="184"/>
                    <a:pt x="680" y="161"/>
                  </a:cubicBezTo>
                  <a:cubicBezTo>
                    <a:pt x="649" y="115"/>
                    <a:pt x="634" y="69"/>
                    <a:pt x="603" y="23"/>
                  </a:cubicBezTo>
                  <a:lnTo>
                    <a:pt x="603" y="23"/>
                  </a:lnTo>
                  <a:cubicBezTo>
                    <a:pt x="588" y="31"/>
                    <a:pt x="573" y="46"/>
                    <a:pt x="558" y="38"/>
                  </a:cubicBezTo>
                  <a:cubicBezTo>
                    <a:pt x="535" y="38"/>
                    <a:pt x="519" y="0"/>
                    <a:pt x="497" y="8"/>
                  </a:cubicBezTo>
                  <a:cubicBezTo>
                    <a:pt x="466" y="16"/>
                    <a:pt x="466" y="54"/>
                    <a:pt x="451" y="84"/>
                  </a:cubicBezTo>
                  <a:cubicBezTo>
                    <a:pt x="428" y="130"/>
                    <a:pt x="420" y="176"/>
                    <a:pt x="397" y="214"/>
                  </a:cubicBezTo>
                  <a:cubicBezTo>
                    <a:pt x="374" y="252"/>
                    <a:pt x="344" y="275"/>
                    <a:pt x="321" y="306"/>
                  </a:cubicBezTo>
                  <a:cubicBezTo>
                    <a:pt x="99" y="298"/>
                    <a:pt x="99" y="298"/>
                    <a:pt x="99" y="298"/>
                  </a:cubicBezTo>
                  <a:lnTo>
                    <a:pt x="99" y="298"/>
                  </a:lnTo>
                  <a:cubicBezTo>
                    <a:pt x="99" y="344"/>
                    <a:pt x="107" y="359"/>
                    <a:pt x="69" y="405"/>
                  </a:cubicBezTo>
                  <a:cubicBezTo>
                    <a:pt x="61" y="420"/>
                    <a:pt x="0" y="459"/>
                    <a:pt x="0" y="466"/>
                  </a:cubicBezTo>
                  <a:cubicBezTo>
                    <a:pt x="0" y="512"/>
                    <a:pt x="38" y="581"/>
                    <a:pt x="76" y="604"/>
                  </a:cubicBezTo>
                  <a:cubicBezTo>
                    <a:pt x="145" y="642"/>
                    <a:pt x="168" y="627"/>
                    <a:pt x="252" y="650"/>
                  </a:cubicBezTo>
                  <a:cubicBezTo>
                    <a:pt x="252" y="527"/>
                    <a:pt x="443" y="581"/>
                    <a:pt x="527" y="581"/>
                  </a:cubicBezTo>
                  <a:cubicBezTo>
                    <a:pt x="497" y="489"/>
                    <a:pt x="573" y="459"/>
                    <a:pt x="657" y="451"/>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435" name="Freeform 87"/>
            <p:cNvSpPr>
              <a:spLocks noChangeArrowheads="1"/>
            </p:cNvSpPr>
            <p:nvPr/>
          </p:nvSpPr>
          <p:spPr bwMode="auto">
            <a:xfrm>
              <a:off x="5741615" y="8701089"/>
              <a:ext cx="212711" cy="263525"/>
            </a:xfrm>
            <a:custGeom>
              <a:avLst/>
              <a:gdLst>
                <a:gd name="T0" fmla="*/ 0 w 590"/>
                <a:gd name="T1" fmla="*/ 114 h 734"/>
                <a:gd name="T2" fmla="*/ 0 w 590"/>
                <a:gd name="T3" fmla="*/ 114 h 734"/>
                <a:gd name="T4" fmla="*/ 62 w 590"/>
                <a:gd name="T5" fmla="*/ 114 h 734"/>
                <a:gd name="T6" fmla="*/ 46 w 590"/>
                <a:gd name="T7" fmla="*/ 22 h 734"/>
                <a:gd name="T8" fmla="*/ 123 w 590"/>
                <a:gd name="T9" fmla="*/ 15 h 734"/>
                <a:gd name="T10" fmla="*/ 191 w 590"/>
                <a:gd name="T11" fmla="*/ 61 h 734"/>
                <a:gd name="T12" fmla="*/ 191 w 590"/>
                <a:gd name="T13" fmla="*/ 61 h 734"/>
                <a:gd name="T14" fmla="*/ 230 w 590"/>
                <a:gd name="T15" fmla="*/ 114 h 734"/>
                <a:gd name="T16" fmla="*/ 275 w 590"/>
                <a:gd name="T17" fmla="*/ 160 h 734"/>
                <a:gd name="T18" fmla="*/ 314 w 590"/>
                <a:gd name="T19" fmla="*/ 107 h 734"/>
                <a:gd name="T20" fmla="*/ 421 w 590"/>
                <a:gd name="T21" fmla="*/ 76 h 734"/>
                <a:gd name="T22" fmla="*/ 527 w 590"/>
                <a:gd name="T23" fmla="*/ 107 h 734"/>
                <a:gd name="T24" fmla="*/ 527 w 590"/>
                <a:gd name="T25" fmla="*/ 145 h 734"/>
                <a:gd name="T26" fmla="*/ 527 w 590"/>
                <a:gd name="T27" fmla="*/ 145 h 734"/>
                <a:gd name="T28" fmla="*/ 527 w 590"/>
                <a:gd name="T29" fmla="*/ 305 h 734"/>
                <a:gd name="T30" fmla="*/ 589 w 590"/>
                <a:gd name="T31" fmla="*/ 443 h 734"/>
                <a:gd name="T32" fmla="*/ 589 w 590"/>
                <a:gd name="T33" fmla="*/ 443 h 734"/>
                <a:gd name="T34" fmla="*/ 512 w 590"/>
                <a:gd name="T35" fmla="*/ 458 h 734"/>
                <a:gd name="T36" fmla="*/ 421 w 590"/>
                <a:gd name="T37" fmla="*/ 450 h 734"/>
                <a:gd name="T38" fmla="*/ 382 w 590"/>
                <a:gd name="T39" fmla="*/ 534 h 734"/>
                <a:gd name="T40" fmla="*/ 436 w 590"/>
                <a:gd name="T41" fmla="*/ 656 h 734"/>
                <a:gd name="T42" fmla="*/ 421 w 590"/>
                <a:gd name="T43" fmla="*/ 718 h 734"/>
                <a:gd name="T44" fmla="*/ 237 w 590"/>
                <a:gd name="T45" fmla="*/ 725 h 734"/>
                <a:gd name="T46" fmla="*/ 237 w 590"/>
                <a:gd name="T47" fmla="*/ 725 h 734"/>
                <a:gd name="T48" fmla="*/ 77 w 590"/>
                <a:gd name="T49" fmla="*/ 542 h 734"/>
                <a:gd name="T50" fmla="*/ 54 w 590"/>
                <a:gd name="T51" fmla="*/ 542 h 734"/>
                <a:gd name="T52" fmla="*/ 54 w 590"/>
                <a:gd name="T53" fmla="*/ 542 h 734"/>
                <a:gd name="T54" fmla="*/ 138 w 590"/>
                <a:gd name="T55" fmla="*/ 320 h 734"/>
                <a:gd name="T56" fmla="*/ 77 w 590"/>
                <a:gd name="T57" fmla="*/ 252 h 734"/>
                <a:gd name="T58" fmla="*/ 0 w 590"/>
                <a:gd name="T59" fmla="*/ 114 h 7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90" h="734">
                  <a:moveTo>
                    <a:pt x="0" y="114"/>
                  </a:moveTo>
                  <a:lnTo>
                    <a:pt x="0" y="114"/>
                  </a:lnTo>
                  <a:cubicBezTo>
                    <a:pt x="23" y="114"/>
                    <a:pt x="54" y="129"/>
                    <a:pt x="62" y="114"/>
                  </a:cubicBezTo>
                  <a:cubicBezTo>
                    <a:pt x="77" y="84"/>
                    <a:pt x="31" y="45"/>
                    <a:pt x="46" y="22"/>
                  </a:cubicBezTo>
                  <a:cubicBezTo>
                    <a:pt x="62" y="0"/>
                    <a:pt x="100" y="7"/>
                    <a:pt x="123" y="15"/>
                  </a:cubicBezTo>
                  <a:cubicBezTo>
                    <a:pt x="153" y="22"/>
                    <a:pt x="169" y="45"/>
                    <a:pt x="191" y="61"/>
                  </a:cubicBezTo>
                  <a:lnTo>
                    <a:pt x="191" y="61"/>
                  </a:lnTo>
                  <a:cubicBezTo>
                    <a:pt x="207" y="76"/>
                    <a:pt x="214" y="99"/>
                    <a:pt x="230" y="114"/>
                  </a:cubicBezTo>
                  <a:cubicBezTo>
                    <a:pt x="245" y="129"/>
                    <a:pt x="252" y="160"/>
                    <a:pt x="275" y="160"/>
                  </a:cubicBezTo>
                  <a:cubicBezTo>
                    <a:pt x="298" y="160"/>
                    <a:pt x="291" y="114"/>
                    <a:pt x="314" y="107"/>
                  </a:cubicBezTo>
                  <a:cubicBezTo>
                    <a:pt x="344" y="84"/>
                    <a:pt x="382" y="76"/>
                    <a:pt x="421" y="76"/>
                  </a:cubicBezTo>
                  <a:cubicBezTo>
                    <a:pt x="459" y="76"/>
                    <a:pt x="497" y="91"/>
                    <a:pt x="527" y="107"/>
                  </a:cubicBezTo>
                  <a:cubicBezTo>
                    <a:pt x="535" y="114"/>
                    <a:pt x="527" y="129"/>
                    <a:pt x="527" y="145"/>
                  </a:cubicBezTo>
                  <a:lnTo>
                    <a:pt x="527" y="145"/>
                  </a:lnTo>
                  <a:cubicBezTo>
                    <a:pt x="527" y="305"/>
                    <a:pt x="527" y="305"/>
                    <a:pt x="527" y="305"/>
                  </a:cubicBezTo>
                  <a:cubicBezTo>
                    <a:pt x="589" y="443"/>
                    <a:pt x="589" y="443"/>
                    <a:pt x="589" y="443"/>
                  </a:cubicBezTo>
                  <a:lnTo>
                    <a:pt x="589" y="443"/>
                  </a:lnTo>
                  <a:cubicBezTo>
                    <a:pt x="566" y="443"/>
                    <a:pt x="543" y="458"/>
                    <a:pt x="512" y="458"/>
                  </a:cubicBezTo>
                  <a:cubicBezTo>
                    <a:pt x="482" y="458"/>
                    <a:pt x="444" y="435"/>
                    <a:pt x="421" y="450"/>
                  </a:cubicBezTo>
                  <a:cubicBezTo>
                    <a:pt x="390" y="466"/>
                    <a:pt x="382" y="504"/>
                    <a:pt x="382" y="534"/>
                  </a:cubicBezTo>
                  <a:cubicBezTo>
                    <a:pt x="390" y="580"/>
                    <a:pt x="428" y="611"/>
                    <a:pt x="436" y="656"/>
                  </a:cubicBezTo>
                  <a:cubicBezTo>
                    <a:pt x="444" y="679"/>
                    <a:pt x="436" y="710"/>
                    <a:pt x="421" y="718"/>
                  </a:cubicBezTo>
                  <a:cubicBezTo>
                    <a:pt x="375" y="733"/>
                    <a:pt x="283" y="725"/>
                    <a:pt x="237" y="725"/>
                  </a:cubicBezTo>
                  <a:lnTo>
                    <a:pt x="237" y="725"/>
                  </a:lnTo>
                  <a:cubicBezTo>
                    <a:pt x="199" y="641"/>
                    <a:pt x="146" y="542"/>
                    <a:pt x="77" y="542"/>
                  </a:cubicBezTo>
                  <a:cubicBezTo>
                    <a:pt x="69" y="542"/>
                    <a:pt x="62" y="542"/>
                    <a:pt x="54" y="542"/>
                  </a:cubicBezTo>
                  <a:lnTo>
                    <a:pt x="54" y="542"/>
                  </a:lnTo>
                  <a:cubicBezTo>
                    <a:pt x="77" y="481"/>
                    <a:pt x="130" y="389"/>
                    <a:pt x="138" y="320"/>
                  </a:cubicBezTo>
                  <a:cubicBezTo>
                    <a:pt x="138" y="290"/>
                    <a:pt x="92" y="275"/>
                    <a:pt x="77" y="252"/>
                  </a:cubicBezTo>
                  <a:cubicBezTo>
                    <a:pt x="46" y="206"/>
                    <a:pt x="31" y="160"/>
                    <a:pt x="0" y="114"/>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436" name="Freeform 88"/>
            <p:cNvSpPr>
              <a:spLocks noChangeArrowheads="1"/>
            </p:cNvSpPr>
            <p:nvPr/>
          </p:nvSpPr>
          <p:spPr bwMode="auto">
            <a:xfrm>
              <a:off x="4951090" y="8429625"/>
              <a:ext cx="480981" cy="490538"/>
            </a:xfrm>
            <a:custGeom>
              <a:avLst/>
              <a:gdLst>
                <a:gd name="T0" fmla="*/ 1100 w 1338"/>
                <a:gd name="T1" fmla="*/ 993 h 1361"/>
                <a:gd name="T2" fmla="*/ 1100 w 1338"/>
                <a:gd name="T3" fmla="*/ 993 h 1361"/>
                <a:gd name="T4" fmla="*/ 1085 w 1338"/>
                <a:gd name="T5" fmla="*/ 856 h 1361"/>
                <a:gd name="T6" fmla="*/ 1085 w 1338"/>
                <a:gd name="T7" fmla="*/ 848 h 1361"/>
                <a:gd name="T8" fmla="*/ 1100 w 1338"/>
                <a:gd name="T9" fmla="*/ 741 h 1361"/>
                <a:gd name="T10" fmla="*/ 894 w 1338"/>
                <a:gd name="T11" fmla="*/ 696 h 1361"/>
                <a:gd name="T12" fmla="*/ 963 w 1338"/>
                <a:gd name="T13" fmla="*/ 642 h 1361"/>
                <a:gd name="T14" fmla="*/ 925 w 1338"/>
                <a:gd name="T15" fmla="*/ 566 h 1361"/>
                <a:gd name="T16" fmla="*/ 1039 w 1338"/>
                <a:gd name="T17" fmla="*/ 451 h 1361"/>
                <a:gd name="T18" fmla="*/ 1093 w 1338"/>
                <a:gd name="T19" fmla="*/ 474 h 1361"/>
                <a:gd name="T20" fmla="*/ 1238 w 1338"/>
                <a:gd name="T21" fmla="*/ 382 h 1361"/>
                <a:gd name="T22" fmla="*/ 1337 w 1338"/>
                <a:gd name="T23" fmla="*/ 352 h 1361"/>
                <a:gd name="T24" fmla="*/ 1253 w 1338"/>
                <a:gd name="T25" fmla="*/ 214 h 1361"/>
                <a:gd name="T26" fmla="*/ 1222 w 1338"/>
                <a:gd name="T27" fmla="*/ 168 h 1361"/>
                <a:gd name="T28" fmla="*/ 1222 w 1338"/>
                <a:gd name="T29" fmla="*/ 168 h 1361"/>
                <a:gd name="T30" fmla="*/ 1207 w 1338"/>
                <a:gd name="T31" fmla="*/ 130 h 1361"/>
                <a:gd name="T32" fmla="*/ 1108 w 1338"/>
                <a:gd name="T33" fmla="*/ 130 h 1361"/>
                <a:gd name="T34" fmla="*/ 1077 w 1338"/>
                <a:gd name="T35" fmla="*/ 85 h 1361"/>
                <a:gd name="T36" fmla="*/ 1039 w 1338"/>
                <a:gd name="T37" fmla="*/ 123 h 1361"/>
                <a:gd name="T38" fmla="*/ 1001 w 1338"/>
                <a:gd name="T39" fmla="*/ 92 h 1361"/>
                <a:gd name="T40" fmla="*/ 1024 w 1338"/>
                <a:gd name="T41" fmla="*/ 62 h 1361"/>
                <a:gd name="T42" fmla="*/ 1008 w 1338"/>
                <a:gd name="T43" fmla="*/ 0 h 1361"/>
                <a:gd name="T44" fmla="*/ 1008 w 1338"/>
                <a:gd name="T45" fmla="*/ 0 h 1361"/>
                <a:gd name="T46" fmla="*/ 940 w 1338"/>
                <a:gd name="T47" fmla="*/ 16 h 1361"/>
                <a:gd name="T48" fmla="*/ 818 w 1338"/>
                <a:gd name="T49" fmla="*/ 168 h 1361"/>
                <a:gd name="T50" fmla="*/ 749 w 1338"/>
                <a:gd name="T51" fmla="*/ 229 h 1361"/>
                <a:gd name="T52" fmla="*/ 688 w 1338"/>
                <a:gd name="T53" fmla="*/ 245 h 1361"/>
                <a:gd name="T54" fmla="*/ 680 w 1338"/>
                <a:gd name="T55" fmla="*/ 237 h 1361"/>
                <a:gd name="T56" fmla="*/ 672 w 1338"/>
                <a:gd name="T57" fmla="*/ 237 h 1361"/>
                <a:gd name="T58" fmla="*/ 665 w 1338"/>
                <a:gd name="T59" fmla="*/ 245 h 1361"/>
                <a:gd name="T60" fmla="*/ 543 w 1338"/>
                <a:gd name="T61" fmla="*/ 260 h 1361"/>
                <a:gd name="T62" fmla="*/ 367 w 1338"/>
                <a:gd name="T63" fmla="*/ 260 h 1361"/>
                <a:gd name="T64" fmla="*/ 344 w 1338"/>
                <a:gd name="T65" fmla="*/ 413 h 1361"/>
                <a:gd name="T66" fmla="*/ 107 w 1338"/>
                <a:gd name="T67" fmla="*/ 520 h 1361"/>
                <a:gd name="T68" fmla="*/ 0 w 1338"/>
                <a:gd name="T69" fmla="*/ 665 h 1361"/>
                <a:gd name="T70" fmla="*/ 298 w 1338"/>
                <a:gd name="T71" fmla="*/ 734 h 1361"/>
                <a:gd name="T72" fmla="*/ 291 w 1338"/>
                <a:gd name="T73" fmla="*/ 902 h 1361"/>
                <a:gd name="T74" fmla="*/ 191 w 1338"/>
                <a:gd name="T75" fmla="*/ 963 h 1361"/>
                <a:gd name="T76" fmla="*/ 184 w 1338"/>
                <a:gd name="T77" fmla="*/ 1032 h 1361"/>
                <a:gd name="T78" fmla="*/ 229 w 1338"/>
                <a:gd name="T79" fmla="*/ 1108 h 1361"/>
                <a:gd name="T80" fmla="*/ 306 w 1338"/>
                <a:gd name="T81" fmla="*/ 1024 h 1361"/>
                <a:gd name="T82" fmla="*/ 604 w 1338"/>
                <a:gd name="T83" fmla="*/ 1062 h 1361"/>
                <a:gd name="T84" fmla="*/ 336 w 1338"/>
                <a:gd name="T85" fmla="*/ 1108 h 1361"/>
                <a:gd name="T86" fmla="*/ 390 w 1338"/>
                <a:gd name="T87" fmla="*/ 1161 h 1361"/>
                <a:gd name="T88" fmla="*/ 459 w 1338"/>
                <a:gd name="T89" fmla="*/ 1291 h 1361"/>
                <a:gd name="T90" fmla="*/ 596 w 1338"/>
                <a:gd name="T91" fmla="*/ 1337 h 1361"/>
                <a:gd name="T92" fmla="*/ 795 w 1338"/>
                <a:gd name="T93" fmla="*/ 1230 h 1361"/>
                <a:gd name="T94" fmla="*/ 1008 w 1338"/>
                <a:gd name="T95" fmla="*/ 1177 h 1361"/>
                <a:gd name="T96" fmla="*/ 1100 w 1338"/>
                <a:gd name="T97" fmla="*/ 993 h 1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38" h="1361">
                  <a:moveTo>
                    <a:pt x="1100" y="993"/>
                  </a:moveTo>
                  <a:lnTo>
                    <a:pt x="1100" y="993"/>
                  </a:lnTo>
                  <a:cubicBezTo>
                    <a:pt x="1093" y="955"/>
                    <a:pt x="1093" y="894"/>
                    <a:pt x="1085" y="856"/>
                  </a:cubicBezTo>
                  <a:lnTo>
                    <a:pt x="1085" y="848"/>
                  </a:lnTo>
                  <a:cubicBezTo>
                    <a:pt x="1093" y="810"/>
                    <a:pt x="1131" y="764"/>
                    <a:pt x="1100" y="741"/>
                  </a:cubicBezTo>
                  <a:cubicBezTo>
                    <a:pt x="1047" y="696"/>
                    <a:pt x="955" y="734"/>
                    <a:pt x="894" y="696"/>
                  </a:cubicBezTo>
                  <a:cubicBezTo>
                    <a:pt x="871" y="680"/>
                    <a:pt x="955" y="673"/>
                    <a:pt x="963" y="642"/>
                  </a:cubicBezTo>
                  <a:cubicBezTo>
                    <a:pt x="970" y="619"/>
                    <a:pt x="917" y="596"/>
                    <a:pt x="925" y="566"/>
                  </a:cubicBezTo>
                  <a:cubicBezTo>
                    <a:pt x="947" y="520"/>
                    <a:pt x="993" y="482"/>
                    <a:pt x="1039" y="451"/>
                  </a:cubicBezTo>
                  <a:cubicBezTo>
                    <a:pt x="1054" y="443"/>
                    <a:pt x="1077" y="482"/>
                    <a:pt x="1093" y="474"/>
                  </a:cubicBezTo>
                  <a:cubicBezTo>
                    <a:pt x="1146" y="459"/>
                    <a:pt x="1192" y="405"/>
                    <a:pt x="1238" y="382"/>
                  </a:cubicBezTo>
                  <a:cubicBezTo>
                    <a:pt x="1268" y="367"/>
                    <a:pt x="1337" y="382"/>
                    <a:pt x="1337" y="352"/>
                  </a:cubicBezTo>
                  <a:cubicBezTo>
                    <a:pt x="1337" y="298"/>
                    <a:pt x="1276" y="260"/>
                    <a:pt x="1253" y="214"/>
                  </a:cubicBezTo>
                  <a:cubicBezTo>
                    <a:pt x="1238" y="199"/>
                    <a:pt x="1230" y="184"/>
                    <a:pt x="1222" y="168"/>
                  </a:cubicBezTo>
                  <a:lnTo>
                    <a:pt x="1222" y="168"/>
                  </a:lnTo>
                  <a:cubicBezTo>
                    <a:pt x="1215" y="153"/>
                    <a:pt x="1222" y="130"/>
                    <a:pt x="1207" y="130"/>
                  </a:cubicBezTo>
                  <a:cubicBezTo>
                    <a:pt x="1177" y="115"/>
                    <a:pt x="1138" y="138"/>
                    <a:pt x="1108" y="130"/>
                  </a:cubicBezTo>
                  <a:cubicBezTo>
                    <a:pt x="1093" y="123"/>
                    <a:pt x="1093" y="85"/>
                    <a:pt x="1077" y="85"/>
                  </a:cubicBezTo>
                  <a:cubicBezTo>
                    <a:pt x="1054" y="77"/>
                    <a:pt x="1054" y="115"/>
                    <a:pt x="1039" y="123"/>
                  </a:cubicBezTo>
                  <a:cubicBezTo>
                    <a:pt x="1024" y="123"/>
                    <a:pt x="1001" y="107"/>
                    <a:pt x="1001" y="92"/>
                  </a:cubicBezTo>
                  <a:cubicBezTo>
                    <a:pt x="993" y="85"/>
                    <a:pt x="1024" y="77"/>
                    <a:pt x="1024" y="62"/>
                  </a:cubicBezTo>
                  <a:cubicBezTo>
                    <a:pt x="1024" y="39"/>
                    <a:pt x="1008" y="23"/>
                    <a:pt x="1008" y="0"/>
                  </a:cubicBezTo>
                  <a:lnTo>
                    <a:pt x="1008" y="0"/>
                  </a:lnTo>
                  <a:cubicBezTo>
                    <a:pt x="940" y="16"/>
                    <a:pt x="940" y="16"/>
                    <a:pt x="940" y="16"/>
                  </a:cubicBezTo>
                  <a:cubicBezTo>
                    <a:pt x="917" y="16"/>
                    <a:pt x="864" y="146"/>
                    <a:pt x="818" y="168"/>
                  </a:cubicBezTo>
                  <a:cubicBezTo>
                    <a:pt x="772" y="184"/>
                    <a:pt x="733" y="168"/>
                    <a:pt x="749" y="229"/>
                  </a:cubicBezTo>
                  <a:cubicBezTo>
                    <a:pt x="756" y="268"/>
                    <a:pt x="695" y="260"/>
                    <a:pt x="688" y="245"/>
                  </a:cubicBezTo>
                  <a:cubicBezTo>
                    <a:pt x="680" y="245"/>
                    <a:pt x="680" y="237"/>
                    <a:pt x="680" y="237"/>
                  </a:cubicBezTo>
                  <a:cubicBezTo>
                    <a:pt x="680" y="237"/>
                    <a:pt x="680" y="237"/>
                    <a:pt x="672" y="237"/>
                  </a:cubicBezTo>
                  <a:lnTo>
                    <a:pt x="665" y="245"/>
                  </a:lnTo>
                  <a:cubicBezTo>
                    <a:pt x="642" y="314"/>
                    <a:pt x="543" y="382"/>
                    <a:pt x="543" y="260"/>
                  </a:cubicBezTo>
                  <a:cubicBezTo>
                    <a:pt x="512" y="252"/>
                    <a:pt x="397" y="252"/>
                    <a:pt x="367" y="260"/>
                  </a:cubicBezTo>
                  <a:cubicBezTo>
                    <a:pt x="367" y="306"/>
                    <a:pt x="413" y="382"/>
                    <a:pt x="344" y="413"/>
                  </a:cubicBezTo>
                  <a:cubicBezTo>
                    <a:pt x="260" y="443"/>
                    <a:pt x="191" y="466"/>
                    <a:pt x="107" y="520"/>
                  </a:cubicBezTo>
                  <a:cubicBezTo>
                    <a:pt x="23" y="566"/>
                    <a:pt x="0" y="550"/>
                    <a:pt x="0" y="665"/>
                  </a:cubicBezTo>
                  <a:cubicBezTo>
                    <a:pt x="138" y="665"/>
                    <a:pt x="191" y="604"/>
                    <a:pt x="298" y="734"/>
                  </a:cubicBezTo>
                  <a:cubicBezTo>
                    <a:pt x="329" y="764"/>
                    <a:pt x="359" y="902"/>
                    <a:pt x="291" y="902"/>
                  </a:cubicBezTo>
                  <a:cubicBezTo>
                    <a:pt x="184" y="902"/>
                    <a:pt x="260" y="894"/>
                    <a:pt x="191" y="963"/>
                  </a:cubicBezTo>
                  <a:cubicBezTo>
                    <a:pt x="107" y="1039"/>
                    <a:pt x="69" y="948"/>
                    <a:pt x="184" y="1032"/>
                  </a:cubicBezTo>
                  <a:cubicBezTo>
                    <a:pt x="207" y="1047"/>
                    <a:pt x="199" y="1108"/>
                    <a:pt x="229" y="1108"/>
                  </a:cubicBezTo>
                  <a:cubicBezTo>
                    <a:pt x="237" y="1108"/>
                    <a:pt x="268" y="1032"/>
                    <a:pt x="306" y="1024"/>
                  </a:cubicBezTo>
                  <a:cubicBezTo>
                    <a:pt x="428" y="1047"/>
                    <a:pt x="481" y="1062"/>
                    <a:pt x="604" y="1062"/>
                  </a:cubicBezTo>
                  <a:cubicBezTo>
                    <a:pt x="604" y="1100"/>
                    <a:pt x="367" y="1108"/>
                    <a:pt x="336" y="1108"/>
                  </a:cubicBezTo>
                  <a:cubicBezTo>
                    <a:pt x="260" y="1123"/>
                    <a:pt x="375" y="1154"/>
                    <a:pt x="390" y="1161"/>
                  </a:cubicBezTo>
                  <a:cubicBezTo>
                    <a:pt x="451" y="1192"/>
                    <a:pt x="367" y="1261"/>
                    <a:pt x="459" y="1291"/>
                  </a:cubicBezTo>
                  <a:cubicBezTo>
                    <a:pt x="596" y="1337"/>
                    <a:pt x="596" y="1337"/>
                    <a:pt x="596" y="1337"/>
                  </a:cubicBezTo>
                  <a:cubicBezTo>
                    <a:pt x="665" y="1360"/>
                    <a:pt x="711" y="1223"/>
                    <a:pt x="795" y="1230"/>
                  </a:cubicBezTo>
                  <a:cubicBezTo>
                    <a:pt x="894" y="1230"/>
                    <a:pt x="917" y="1200"/>
                    <a:pt x="1008" y="1177"/>
                  </a:cubicBezTo>
                  <a:cubicBezTo>
                    <a:pt x="1008" y="1077"/>
                    <a:pt x="1024" y="1009"/>
                    <a:pt x="1100" y="993"/>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437" name="Freeform 89"/>
            <p:cNvSpPr>
              <a:spLocks noChangeArrowheads="1"/>
            </p:cNvSpPr>
            <p:nvPr/>
          </p:nvSpPr>
          <p:spPr bwMode="auto">
            <a:xfrm>
              <a:off x="5265395" y="8399463"/>
              <a:ext cx="633371" cy="457200"/>
            </a:xfrm>
            <a:custGeom>
              <a:avLst/>
              <a:gdLst>
                <a:gd name="T0" fmla="*/ 229 w 1758"/>
                <a:gd name="T1" fmla="*/ 1077 h 1269"/>
                <a:gd name="T2" fmla="*/ 229 w 1758"/>
                <a:gd name="T3" fmla="*/ 1077 h 1269"/>
                <a:gd name="T4" fmla="*/ 214 w 1758"/>
                <a:gd name="T5" fmla="*/ 940 h 1269"/>
                <a:gd name="T6" fmla="*/ 214 w 1758"/>
                <a:gd name="T7" fmla="*/ 932 h 1269"/>
                <a:gd name="T8" fmla="*/ 229 w 1758"/>
                <a:gd name="T9" fmla="*/ 825 h 1269"/>
                <a:gd name="T10" fmla="*/ 23 w 1758"/>
                <a:gd name="T11" fmla="*/ 780 h 1269"/>
                <a:gd name="T12" fmla="*/ 92 w 1758"/>
                <a:gd name="T13" fmla="*/ 726 h 1269"/>
                <a:gd name="T14" fmla="*/ 54 w 1758"/>
                <a:gd name="T15" fmla="*/ 650 h 1269"/>
                <a:gd name="T16" fmla="*/ 168 w 1758"/>
                <a:gd name="T17" fmla="*/ 535 h 1269"/>
                <a:gd name="T18" fmla="*/ 222 w 1758"/>
                <a:gd name="T19" fmla="*/ 558 h 1269"/>
                <a:gd name="T20" fmla="*/ 367 w 1758"/>
                <a:gd name="T21" fmla="*/ 466 h 1269"/>
                <a:gd name="T22" fmla="*/ 466 w 1758"/>
                <a:gd name="T23" fmla="*/ 436 h 1269"/>
                <a:gd name="T24" fmla="*/ 382 w 1758"/>
                <a:gd name="T25" fmla="*/ 298 h 1269"/>
                <a:gd name="T26" fmla="*/ 351 w 1758"/>
                <a:gd name="T27" fmla="*/ 252 h 1269"/>
                <a:gd name="T28" fmla="*/ 351 w 1758"/>
                <a:gd name="T29" fmla="*/ 252 h 1269"/>
                <a:gd name="T30" fmla="*/ 550 w 1758"/>
                <a:gd name="T31" fmla="*/ 260 h 1269"/>
                <a:gd name="T32" fmla="*/ 642 w 1758"/>
                <a:gd name="T33" fmla="*/ 291 h 1269"/>
                <a:gd name="T34" fmla="*/ 741 w 1758"/>
                <a:gd name="T35" fmla="*/ 230 h 1269"/>
                <a:gd name="T36" fmla="*/ 848 w 1758"/>
                <a:gd name="T37" fmla="*/ 260 h 1269"/>
                <a:gd name="T38" fmla="*/ 1100 w 1758"/>
                <a:gd name="T39" fmla="*/ 77 h 1269"/>
                <a:gd name="T40" fmla="*/ 1192 w 1758"/>
                <a:gd name="T41" fmla="*/ 107 h 1269"/>
                <a:gd name="T42" fmla="*/ 1298 w 1758"/>
                <a:gd name="T43" fmla="*/ 16 h 1269"/>
                <a:gd name="T44" fmla="*/ 1360 w 1758"/>
                <a:gd name="T45" fmla="*/ 54 h 1269"/>
                <a:gd name="T46" fmla="*/ 1413 w 1758"/>
                <a:gd name="T47" fmla="*/ 0 h 1269"/>
                <a:gd name="T48" fmla="*/ 1558 w 1758"/>
                <a:gd name="T49" fmla="*/ 92 h 1269"/>
                <a:gd name="T50" fmla="*/ 1589 w 1758"/>
                <a:gd name="T51" fmla="*/ 39 h 1269"/>
                <a:gd name="T52" fmla="*/ 1589 w 1758"/>
                <a:gd name="T53" fmla="*/ 39 h 1269"/>
                <a:gd name="T54" fmla="*/ 1650 w 1758"/>
                <a:gd name="T55" fmla="*/ 61 h 1269"/>
                <a:gd name="T56" fmla="*/ 1642 w 1758"/>
                <a:gd name="T57" fmla="*/ 138 h 1269"/>
                <a:gd name="T58" fmla="*/ 1719 w 1758"/>
                <a:gd name="T59" fmla="*/ 169 h 1269"/>
                <a:gd name="T60" fmla="*/ 1757 w 1758"/>
                <a:gd name="T61" fmla="*/ 283 h 1269"/>
                <a:gd name="T62" fmla="*/ 1673 w 1758"/>
                <a:gd name="T63" fmla="*/ 505 h 1269"/>
                <a:gd name="T64" fmla="*/ 1658 w 1758"/>
                <a:gd name="T65" fmla="*/ 665 h 1269"/>
                <a:gd name="T66" fmla="*/ 1581 w 1758"/>
                <a:gd name="T67" fmla="*/ 749 h 1269"/>
                <a:gd name="T68" fmla="*/ 1512 w 1758"/>
                <a:gd name="T69" fmla="*/ 902 h 1269"/>
                <a:gd name="T70" fmla="*/ 1512 w 1758"/>
                <a:gd name="T71" fmla="*/ 902 h 1269"/>
                <a:gd name="T72" fmla="*/ 1444 w 1758"/>
                <a:gd name="T73" fmla="*/ 856 h 1269"/>
                <a:gd name="T74" fmla="*/ 1367 w 1758"/>
                <a:gd name="T75" fmla="*/ 863 h 1269"/>
                <a:gd name="T76" fmla="*/ 1383 w 1758"/>
                <a:gd name="T77" fmla="*/ 955 h 1269"/>
                <a:gd name="T78" fmla="*/ 1321 w 1758"/>
                <a:gd name="T79" fmla="*/ 955 h 1269"/>
                <a:gd name="T80" fmla="*/ 1321 w 1758"/>
                <a:gd name="T81" fmla="*/ 955 h 1269"/>
                <a:gd name="T82" fmla="*/ 1276 w 1758"/>
                <a:gd name="T83" fmla="*/ 970 h 1269"/>
                <a:gd name="T84" fmla="*/ 1215 w 1758"/>
                <a:gd name="T85" fmla="*/ 940 h 1269"/>
                <a:gd name="T86" fmla="*/ 1169 w 1758"/>
                <a:gd name="T87" fmla="*/ 1016 h 1269"/>
                <a:gd name="T88" fmla="*/ 1115 w 1758"/>
                <a:gd name="T89" fmla="*/ 1146 h 1269"/>
                <a:gd name="T90" fmla="*/ 1039 w 1758"/>
                <a:gd name="T91" fmla="*/ 1238 h 1269"/>
                <a:gd name="T92" fmla="*/ 817 w 1758"/>
                <a:gd name="T93" fmla="*/ 1230 h 1269"/>
                <a:gd name="T94" fmla="*/ 817 w 1758"/>
                <a:gd name="T95" fmla="*/ 1230 h 1269"/>
                <a:gd name="T96" fmla="*/ 665 w 1758"/>
                <a:gd name="T97" fmla="*/ 1177 h 1269"/>
                <a:gd name="T98" fmla="*/ 573 w 1758"/>
                <a:gd name="T99" fmla="*/ 1062 h 1269"/>
                <a:gd name="T100" fmla="*/ 466 w 1758"/>
                <a:gd name="T101" fmla="*/ 1108 h 1269"/>
                <a:gd name="T102" fmla="*/ 336 w 1758"/>
                <a:gd name="T103" fmla="*/ 1077 h 1269"/>
                <a:gd name="T104" fmla="*/ 229 w 1758"/>
                <a:gd name="T105" fmla="*/ 1077 h 1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58" h="1269">
                  <a:moveTo>
                    <a:pt x="229" y="1077"/>
                  </a:moveTo>
                  <a:lnTo>
                    <a:pt x="229" y="1077"/>
                  </a:lnTo>
                  <a:cubicBezTo>
                    <a:pt x="222" y="1039"/>
                    <a:pt x="222" y="978"/>
                    <a:pt x="214" y="940"/>
                  </a:cubicBezTo>
                  <a:lnTo>
                    <a:pt x="214" y="932"/>
                  </a:lnTo>
                  <a:cubicBezTo>
                    <a:pt x="222" y="894"/>
                    <a:pt x="260" y="848"/>
                    <a:pt x="229" y="825"/>
                  </a:cubicBezTo>
                  <a:cubicBezTo>
                    <a:pt x="176" y="780"/>
                    <a:pt x="84" y="818"/>
                    <a:pt x="23" y="780"/>
                  </a:cubicBezTo>
                  <a:cubicBezTo>
                    <a:pt x="0" y="764"/>
                    <a:pt x="84" y="757"/>
                    <a:pt x="92" y="726"/>
                  </a:cubicBezTo>
                  <a:cubicBezTo>
                    <a:pt x="99" y="703"/>
                    <a:pt x="46" y="680"/>
                    <a:pt x="54" y="650"/>
                  </a:cubicBezTo>
                  <a:cubicBezTo>
                    <a:pt x="76" y="604"/>
                    <a:pt x="122" y="566"/>
                    <a:pt x="168" y="535"/>
                  </a:cubicBezTo>
                  <a:cubicBezTo>
                    <a:pt x="183" y="527"/>
                    <a:pt x="206" y="566"/>
                    <a:pt x="222" y="558"/>
                  </a:cubicBezTo>
                  <a:cubicBezTo>
                    <a:pt x="275" y="543"/>
                    <a:pt x="321" y="489"/>
                    <a:pt x="367" y="466"/>
                  </a:cubicBezTo>
                  <a:cubicBezTo>
                    <a:pt x="397" y="451"/>
                    <a:pt x="466" y="466"/>
                    <a:pt x="466" y="436"/>
                  </a:cubicBezTo>
                  <a:cubicBezTo>
                    <a:pt x="466" y="382"/>
                    <a:pt x="405" y="344"/>
                    <a:pt x="382" y="298"/>
                  </a:cubicBezTo>
                  <a:cubicBezTo>
                    <a:pt x="367" y="283"/>
                    <a:pt x="359" y="268"/>
                    <a:pt x="351" y="252"/>
                  </a:cubicBezTo>
                  <a:lnTo>
                    <a:pt x="351" y="252"/>
                  </a:lnTo>
                  <a:cubicBezTo>
                    <a:pt x="412" y="252"/>
                    <a:pt x="481" y="252"/>
                    <a:pt x="550" y="260"/>
                  </a:cubicBezTo>
                  <a:cubicBezTo>
                    <a:pt x="581" y="268"/>
                    <a:pt x="611" y="298"/>
                    <a:pt x="642" y="291"/>
                  </a:cubicBezTo>
                  <a:cubicBezTo>
                    <a:pt x="680" y="283"/>
                    <a:pt x="703" y="230"/>
                    <a:pt x="741" y="230"/>
                  </a:cubicBezTo>
                  <a:cubicBezTo>
                    <a:pt x="779" y="222"/>
                    <a:pt x="817" y="275"/>
                    <a:pt x="848" y="260"/>
                  </a:cubicBezTo>
                  <a:cubicBezTo>
                    <a:pt x="947" y="222"/>
                    <a:pt x="1008" y="123"/>
                    <a:pt x="1100" y="77"/>
                  </a:cubicBezTo>
                  <a:cubicBezTo>
                    <a:pt x="1131" y="61"/>
                    <a:pt x="1161" y="115"/>
                    <a:pt x="1192" y="107"/>
                  </a:cubicBezTo>
                  <a:cubicBezTo>
                    <a:pt x="1237" y="92"/>
                    <a:pt x="1253" y="31"/>
                    <a:pt x="1298" y="16"/>
                  </a:cubicBezTo>
                  <a:cubicBezTo>
                    <a:pt x="1321" y="8"/>
                    <a:pt x="1337" y="54"/>
                    <a:pt x="1360" y="54"/>
                  </a:cubicBezTo>
                  <a:cubicBezTo>
                    <a:pt x="1383" y="46"/>
                    <a:pt x="1390" y="0"/>
                    <a:pt x="1413" y="0"/>
                  </a:cubicBezTo>
                  <a:cubicBezTo>
                    <a:pt x="1474" y="16"/>
                    <a:pt x="1505" y="84"/>
                    <a:pt x="1558" y="92"/>
                  </a:cubicBezTo>
                  <a:cubicBezTo>
                    <a:pt x="1581" y="100"/>
                    <a:pt x="1581" y="54"/>
                    <a:pt x="1589" y="39"/>
                  </a:cubicBezTo>
                  <a:lnTo>
                    <a:pt x="1589" y="39"/>
                  </a:lnTo>
                  <a:cubicBezTo>
                    <a:pt x="1612" y="46"/>
                    <a:pt x="1635" y="46"/>
                    <a:pt x="1650" y="61"/>
                  </a:cubicBezTo>
                  <a:cubicBezTo>
                    <a:pt x="1658" y="84"/>
                    <a:pt x="1635" y="115"/>
                    <a:pt x="1642" y="138"/>
                  </a:cubicBezTo>
                  <a:cubicBezTo>
                    <a:pt x="1658" y="161"/>
                    <a:pt x="1703" y="146"/>
                    <a:pt x="1719" y="169"/>
                  </a:cubicBezTo>
                  <a:cubicBezTo>
                    <a:pt x="1742" y="199"/>
                    <a:pt x="1757" y="245"/>
                    <a:pt x="1757" y="283"/>
                  </a:cubicBezTo>
                  <a:cubicBezTo>
                    <a:pt x="1742" y="359"/>
                    <a:pt x="1696" y="428"/>
                    <a:pt x="1673" y="505"/>
                  </a:cubicBezTo>
                  <a:cubicBezTo>
                    <a:pt x="1658" y="558"/>
                    <a:pt x="1673" y="619"/>
                    <a:pt x="1658" y="665"/>
                  </a:cubicBezTo>
                  <a:cubicBezTo>
                    <a:pt x="1642" y="703"/>
                    <a:pt x="1596" y="711"/>
                    <a:pt x="1581" y="749"/>
                  </a:cubicBezTo>
                  <a:cubicBezTo>
                    <a:pt x="1551" y="795"/>
                    <a:pt x="1535" y="848"/>
                    <a:pt x="1512" y="902"/>
                  </a:cubicBezTo>
                  <a:lnTo>
                    <a:pt x="1512" y="902"/>
                  </a:lnTo>
                  <a:cubicBezTo>
                    <a:pt x="1490" y="886"/>
                    <a:pt x="1474" y="863"/>
                    <a:pt x="1444" y="856"/>
                  </a:cubicBezTo>
                  <a:cubicBezTo>
                    <a:pt x="1421" y="848"/>
                    <a:pt x="1383" y="841"/>
                    <a:pt x="1367" y="863"/>
                  </a:cubicBezTo>
                  <a:cubicBezTo>
                    <a:pt x="1352" y="886"/>
                    <a:pt x="1398" y="925"/>
                    <a:pt x="1383" y="955"/>
                  </a:cubicBezTo>
                  <a:cubicBezTo>
                    <a:pt x="1375" y="970"/>
                    <a:pt x="1344" y="955"/>
                    <a:pt x="1321" y="955"/>
                  </a:cubicBezTo>
                  <a:lnTo>
                    <a:pt x="1321" y="955"/>
                  </a:lnTo>
                  <a:cubicBezTo>
                    <a:pt x="1306" y="963"/>
                    <a:pt x="1291" y="978"/>
                    <a:pt x="1276" y="970"/>
                  </a:cubicBezTo>
                  <a:cubicBezTo>
                    <a:pt x="1253" y="970"/>
                    <a:pt x="1237" y="932"/>
                    <a:pt x="1215" y="940"/>
                  </a:cubicBezTo>
                  <a:cubicBezTo>
                    <a:pt x="1184" y="948"/>
                    <a:pt x="1184" y="986"/>
                    <a:pt x="1169" y="1016"/>
                  </a:cubicBezTo>
                  <a:cubicBezTo>
                    <a:pt x="1146" y="1062"/>
                    <a:pt x="1138" y="1108"/>
                    <a:pt x="1115" y="1146"/>
                  </a:cubicBezTo>
                  <a:cubicBezTo>
                    <a:pt x="1092" y="1184"/>
                    <a:pt x="1062" y="1207"/>
                    <a:pt x="1039" y="1238"/>
                  </a:cubicBezTo>
                  <a:cubicBezTo>
                    <a:pt x="817" y="1230"/>
                    <a:pt x="817" y="1230"/>
                    <a:pt x="817" y="1230"/>
                  </a:cubicBezTo>
                  <a:lnTo>
                    <a:pt x="817" y="1230"/>
                  </a:lnTo>
                  <a:cubicBezTo>
                    <a:pt x="756" y="1230"/>
                    <a:pt x="710" y="1268"/>
                    <a:pt x="665" y="1177"/>
                  </a:cubicBezTo>
                  <a:cubicBezTo>
                    <a:pt x="642" y="1161"/>
                    <a:pt x="581" y="1093"/>
                    <a:pt x="573" y="1062"/>
                  </a:cubicBezTo>
                  <a:cubicBezTo>
                    <a:pt x="542" y="1062"/>
                    <a:pt x="497" y="1100"/>
                    <a:pt x="466" y="1108"/>
                  </a:cubicBezTo>
                  <a:cubicBezTo>
                    <a:pt x="412" y="1123"/>
                    <a:pt x="374" y="1085"/>
                    <a:pt x="336" y="1077"/>
                  </a:cubicBezTo>
                  <a:cubicBezTo>
                    <a:pt x="290" y="1070"/>
                    <a:pt x="252" y="1070"/>
                    <a:pt x="229" y="1077"/>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438" name="Freeform 90"/>
            <p:cNvSpPr>
              <a:spLocks noChangeArrowheads="1"/>
            </p:cNvSpPr>
            <p:nvPr/>
          </p:nvSpPr>
          <p:spPr bwMode="auto">
            <a:xfrm>
              <a:off x="5309843" y="8005763"/>
              <a:ext cx="585749" cy="500062"/>
            </a:xfrm>
            <a:custGeom>
              <a:avLst/>
              <a:gdLst>
                <a:gd name="T0" fmla="*/ 963 w 1628"/>
                <a:gd name="T1" fmla="*/ 84 h 1391"/>
                <a:gd name="T2" fmla="*/ 963 w 1628"/>
                <a:gd name="T3" fmla="*/ 84 h 1391"/>
                <a:gd name="T4" fmla="*/ 1215 w 1628"/>
                <a:gd name="T5" fmla="*/ 8 h 1391"/>
                <a:gd name="T6" fmla="*/ 1215 w 1628"/>
                <a:gd name="T7" fmla="*/ 8 h 1391"/>
                <a:gd name="T8" fmla="*/ 1345 w 1628"/>
                <a:gd name="T9" fmla="*/ 31 h 1391"/>
                <a:gd name="T10" fmla="*/ 1337 w 1628"/>
                <a:gd name="T11" fmla="*/ 122 h 1391"/>
                <a:gd name="T12" fmla="*/ 1375 w 1628"/>
                <a:gd name="T13" fmla="*/ 222 h 1391"/>
                <a:gd name="T14" fmla="*/ 1497 w 1628"/>
                <a:gd name="T15" fmla="*/ 145 h 1391"/>
                <a:gd name="T16" fmla="*/ 1505 w 1628"/>
                <a:gd name="T17" fmla="*/ 206 h 1391"/>
                <a:gd name="T18" fmla="*/ 1474 w 1628"/>
                <a:gd name="T19" fmla="*/ 252 h 1391"/>
                <a:gd name="T20" fmla="*/ 1467 w 1628"/>
                <a:gd name="T21" fmla="*/ 313 h 1391"/>
                <a:gd name="T22" fmla="*/ 1520 w 1628"/>
                <a:gd name="T23" fmla="*/ 374 h 1391"/>
                <a:gd name="T24" fmla="*/ 1574 w 1628"/>
                <a:gd name="T25" fmla="*/ 497 h 1391"/>
                <a:gd name="T26" fmla="*/ 1620 w 1628"/>
                <a:gd name="T27" fmla="*/ 550 h 1391"/>
                <a:gd name="T28" fmla="*/ 1528 w 1628"/>
                <a:gd name="T29" fmla="*/ 611 h 1391"/>
                <a:gd name="T30" fmla="*/ 1482 w 1628"/>
                <a:gd name="T31" fmla="*/ 649 h 1391"/>
                <a:gd name="T32" fmla="*/ 1551 w 1628"/>
                <a:gd name="T33" fmla="*/ 741 h 1391"/>
                <a:gd name="T34" fmla="*/ 1490 w 1628"/>
                <a:gd name="T35" fmla="*/ 779 h 1391"/>
                <a:gd name="T36" fmla="*/ 1490 w 1628"/>
                <a:gd name="T37" fmla="*/ 894 h 1391"/>
                <a:gd name="T38" fmla="*/ 1513 w 1628"/>
                <a:gd name="T39" fmla="*/ 1062 h 1391"/>
                <a:gd name="T40" fmla="*/ 1467 w 1628"/>
                <a:gd name="T41" fmla="*/ 1131 h 1391"/>
                <a:gd name="T42" fmla="*/ 1467 w 1628"/>
                <a:gd name="T43" fmla="*/ 1131 h 1391"/>
                <a:gd name="T44" fmla="*/ 1436 w 1628"/>
                <a:gd name="T45" fmla="*/ 1184 h 1391"/>
                <a:gd name="T46" fmla="*/ 1291 w 1628"/>
                <a:gd name="T47" fmla="*/ 1092 h 1391"/>
                <a:gd name="T48" fmla="*/ 1238 w 1628"/>
                <a:gd name="T49" fmla="*/ 1146 h 1391"/>
                <a:gd name="T50" fmla="*/ 1176 w 1628"/>
                <a:gd name="T51" fmla="*/ 1108 h 1391"/>
                <a:gd name="T52" fmla="*/ 1070 w 1628"/>
                <a:gd name="T53" fmla="*/ 1199 h 1391"/>
                <a:gd name="T54" fmla="*/ 978 w 1628"/>
                <a:gd name="T55" fmla="*/ 1169 h 1391"/>
                <a:gd name="T56" fmla="*/ 726 w 1628"/>
                <a:gd name="T57" fmla="*/ 1352 h 1391"/>
                <a:gd name="T58" fmla="*/ 619 w 1628"/>
                <a:gd name="T59" fmla="*/ 1322 h 1391"/>
                <a:gd name="T60" fmla="*/ 520 w 1628"/>
                <a:gd name="T61" fmla="*/ 1383 h 1391"/>
                <a:gd name="T62" fmla="*/ 428 w 1628"/>
                <a:gd name="T63" fmla="*/ 1352 h 1391"/>
                <a:gd name="T64" fmla="*/ 229 w 1628"/>
                <a:gd name="T65" fmla="*/ 1344 h 1391"/>
                <a:gd name="T66" fmla="*/ 229 w 1628"/>
                <a:gd name="T67" fmla="*/ 1344 h 1391"/>
                <a:gd name="T68" fmla="*/ 214 w 1628"/>
                <a:gd name="T69" fmla="*/ 1306 h 1391"/>
                <a:gd name="T70" fmla="*/ 115 w 1628"/>
                <a:gd name="T71" fmla="*/ 1306 h 1391"/>
                <a:gd name="T72" fmla="*/ 84 w 1628"/>
                <a:gd name="T73" fmla="*/ 1261 h 1391"/>
                <a:gd name="T74" fmla="*/ 46 w 1628"/>
                <a:gd name="T75" fmla="*/ 1299 h 1391"/>
                <a:gd name="T76" fmla="*/ 8 w 1628"/>
                <a:gd name="T77" fmla="*/ 1268 h 1391"/>
                <a:gd name="T78" fmla="*/ 31 w 1628"/>
                <a:gd name="T79" fmla="*/ 1238 h 1391"/>
                <a:gd name="T80" fmla="*/ 15 w 1628"/>
                <a:gd name="T81" fmla="*/ 1176 h 1391"/>
                <a:gd name="T82" fmla="*/ 15 w 1628"/>
                <a:gd name="T83" fmla="*/ 1176 h 1391"/>
                <a:gd name="T84" fmla="*/ 176 w 1628"/>
                <a:gd name="T85" fmla="*/ 1138 h 1391"/>
                <a:gd name="T86" fmla="*/ 290 w 1628"/>
                <a:gd name="T87" fmla="*/ 1131 h 1391"/>
                <a:gd name="T88" fmla="*/ 436 w 1628"/>
                <a:gd name="T89" fmla="*/ 1016 h 1391"/>
                <a:gd name="T90" fmla="*/ 504 w 1628"/>
                <a:gd name="T91" fmla="*/ 932 h 1391"/>
                <a:gd name="T92" fmla="*/ 627 w 1628"/>
                <a:gd name="T93" fmla="*/ 901 h 1391"/>
                <a:gd name="T94" fmla="*/ 734 w 1628"/>
                <a:gd name="T95" fmla="*/ 787 h 1391"/>
                <a:gd name="T96" fmla="*/ 932 w 1628"/>
                <a:gd name="T97" fmla="*/ 443 h 1391"/>
                <a:gd name="T98" fmla="*/ 947 w 1628"/>
                <a:gd name="T99" fmla="*/ 336 h 1391"/>
                <a:gd name="T100" fmla="*/ 986 w 1628"/>
                <a:gd name="T101" fmla="*/ 275 h 1391"/>
                <a:gd name="T102" fmla="*/ 986 w 1628"/>
                <a:gd name="T103" fmla="*/ 122 h 1391"/>
                <a:gd name="T104" fmla="*/ 1077 w 1628"/>
                <a:gd name="T105" fmla="*/ 107 h 1391"/>
                <a:gd name="T106" fmla="*/ 1077 w 1628"/>
                <a:gd name="T107" fmla="*/ 100 h 1391"/>
                <a:gd name="T108" fmla="*/ 963 w 1628"/>
                <a:gd name="T109" fmla="*/ 84 h 13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28" h="1391">
                  <a:moveTo>
                    <a:pt x="963" y="84"/>
                  </a:moveTo>
                  <a:lnTo>
                    <a:pt x="963" y="84"/>
                  </a:lnTo>
                  <a:cubicBezTo>
                    <a:pt x="1215" y="8"/>
                    <a:pt x="1215" y="8"/>
                    <a:pt x="1215" y="8"/>
                  </a:cubicBezTo>
                  <a:lnTo>
                    <a:pt x="1215" y="8"/>
                  </a:lnTo>
                  <a:cubicBezTo>
                    <a:pt x="1261" y="15"/>
                    <a:pt x="1314" y="0"/>
                    <a:pt x="1345" y="31"/>
                  </a:cubicBezTo>
                  <a:cubicBezTo>
                    <a:pt x="1368" y="54"/>
                    <a:pt x="1337" y="92"/>
                    <a:pt x="1337" y="122"/>
                  </a:cubicBezTo>
                  <a:cubicBezTo>
                    <a:pt x="1345" y="153"/>
                    <a:pt x="1337" y="214"/>
                    <a:pt x="1375" y="222"/>
                  </a:cubicBezTo>
                  <a:cubicBezTo>
                    <a:pt x="1421" y="229"/>
                    <a:pt x="1459" y="176"/>
                    <a:pt x="1497" y="145"/>
                  </a:cubicBezTo>
                  <a:lnTo>
                    <a:pt x="1505" y="206"/>
                  </a:lnTo>
                  <a:cubicBezTo>
                    <a:pt x="1497" y="214"/>
                    <a:pt x="1474" y="252"/>
                    <a:pt x="1474" y="252"/>
                  </a:cubicBezTo>
                  <a:cubicBezTo>
                    <a:pt x="1474" y="252"/>
                    <a:pt x="1467" y="306"/>
                    <a:pt x="1467" y="313"/>
                  </a:cubicBezTo>
                  <a:lnTo>
                    <a:pt x="1520" y="374"/>
                  </a:lnTo>
                  <a:cubicBezTo>
                    <a:pt x="1543" y="413"/>
                    <a:pt x="1558" y="458"/>
                    <a:pt x="1574" y="497"/>
                  </a:cubicBezTo>
                  <a:cubicBezTo>
                    <a:pt x="1574" y="497"/>
                    <a:pt x="1627" y="550"/>
                    <a:pt x="1620" y="550"/>
                  </a:cubicBezTo>
                  <a:cubicBezTo>
                    <a:pt x="1612" y="558"/>
                    <a:pt x="1528" y="611"/>
                    <a:pt x="1528" y="611"/>
                  </a:cubicBezTo>
                  <a:cubicBezTo>
                    <a:pt x="1513" y="626"/>
                    <a:pt x="1482" y="634"/>
                    <a:pt x="1482" y="649"/>
                  </a:cubicBezTo>
                  <a:cubicBezTo>
                    <a:pt x="1490" y="688"/>
                    <a:pt x="1551" y="703"/>
                    <a:pt x="1551" y="741"/>
                  </a:cubicBezTo>
                  <a:cubicBezTo>
                    <a:pt x="1551" y="764"/>
                    <a:pt x="1497" y="756"/>
                    <a:pt x="1490" y="779"/>
                  </a:cubicBezTo>
                  <a:cubicBezTo>
                    <a:pt x="1474" y="817"/>
                    <a:pt x="1490" y="856"/>
                    <a:pt x="1490" y="894"/>
                  </a:cubicBezTo>
                  <a:cubicBezTo>
                    <a:pt x="1497" y="947"/>
                    <a:pt x="1513" y="1008"/>
                    <a:pt x="1513" y="1062"/>
                  </a:cubicBezTo>
                  <a:cubicBezTo>
                    <a:pt x="1505" y="1092"/>
                    <a:pt x="1482" y="1108"/>
                    <a:pt x="1467" y="1131"/>
                  </a:cubicBezTo>
                  <a:lnTo>
                    <a:pt x="1467" y="1131"/>
                  </a:lnTo>
                  <a:cubicBezTo>
                    <a:pt x="1459" y="1146"/>
                    <a:pt x="1459" y="1192"/>
                    <a:pt x="1436" y="1184"/>
                  </a:cubicBezTo>
                  <a:cubicBezTo>
                    <a:pt x="1383" y="1176"/>
                    <a:pt x="1352" y="1108"/>
                    <a:pt x="1291" y="1092"/>
                  </a:cubicBezTo>
                  <a:cubicBezTo>
                    <a:pt x="1268" y="1092"/>
                    <a:pt x="1261" y="1138"/>
                    <a:pt x="1238" y="1146"/>
                  </a:cubicBezTo>
                  <a:cubicBezTo>
                    <a:pt x="1215" y="1146"/>
                    <a:pt x="1199" y="1100"/>
                    <a:pt x="1176" y="1108"/>
                  </a:cubicBezTo>
                  <a:cubicBezTo>
                    <a:pt x="1131" y="1123"/>
                    <a:pt x="1115" y="1184"/>
                    <a:pt x="1070" y="1199"/>
                  </a:cubicBezTo>
                  <a:cubicBezTo>
                    <a:pt x="1039" y="1207"/>
                    <a:pt x="1009" y="1153"/>
                    <a:pt x="978" y="1169"/>
                  </a:cubicBezTo>
                  <a:cubicBezTo>
                    <a:pt x="886" y="1215"/>
                    <a:pt x="825" y="1314"/>
                    <a:pt x="726" y="1352"/>
                  </a:cubicBezTo>
                  <a:cubicBezTo>
                    <a:pt x="695" y="1367"/>
                    <a:pt x="657" y="1314"/>
                    <a:pt x="619" y="1322"/>
                  </a:cubicBezTo>
                  <a:cubicBezTo>
                    <a:pt x="581" y="1322"/>
                    <a:pt x="558" y="1375"/>
                    <a:pt x="520" y="1383"/>
                  </a:cubicBezTo>
                  <a:cubicBezTo>
                    <a:pt x="489" y="1390"/>
                    <a:pt x="459" y="1360"/>
                    <a:pt x="428" y="1352"/>
                  </a:cubicBezTo>
                  <a:cubicBezTo>
                    <a:pt x="359" y="1344"/>
                    <a:pt x="290" y="1344"/>
                    <a:pt x="229" y="1344"/>
                  </a:cubicBezTo>
                  <a:lnTo>
                    <a:pt x="229" y="1344"/>
                  </a:lnTo>
                  <a:cubicBezTo>
                    <a:pt x="222" y="1329"/>
                    <a:pt x="229" y="1306"/>
                    <a:pt x="214" y="1306"/>
                  </a:cubicBezTo>
                  <a:cubicBezTo>
                    <a:pt x="184" y="1291"/>
                    <a:pt x="145" y="1314"/>
                    <a:pt x="115" y="1306"/>
                  </a:cubicBezTo>
                  <a:cubicBezTo>
                    <a:pt x="100" y="1299"/>
                    <a:pt x="100" y="1261"/>
                    <a:pt x="84" y="1261"/>
                  </a:cubicBezTo>
                  <a:cubicBezTo>
                    <a:pt x="61" y="1253"/>
                    <a:pt x="61" y="1291"/>
                    <a:pt x="46" y="1299"/>
                  </a:cubicBezTo>
                  <a:cubicBezTo>
                    <a:pt x="31" y="1299"/>
                    <a:pt x="8" y="1283"/>
                    <a:pt x="8" y="1268"/>
                  </a:cubicBezTo>
                  <a:cubicBezTo>
                    <a:pt x="0" y="1261"/>
                    <a:pt x="31" y="1253"/>
                    <a:pt x="31" y="1238"/>
                  </a:cubicBezTo>
                  <a:cubicBezTo>
                    <a:pt x="31" y="1215"/>
                    <a:pt x="15" y="1199"/>
                    <a:pt x="15" y="1176"/>
                  </a:cubicBezTo>
                  <a:lnTo>
                    <a:pt x="15" y="1176"/>
                  </a:lnTo>
                  <a:cubicBezTo>
                    <a:pt x="176" y="1138"/>
                    <a:pt x="176" y="1138"/>
                    <a:pt x="176" y="1138"/>
                  </a:cubicBezTo>
                  <a:cubicBezTo>
                    <a:pt x="214" y="1131"/>
                    <a:pt x="245" y="1176"/>
                    <a:pt x="290" y="1131"/>
                  </a:cubicBezTo>
                  <a:cubicBezTo>
                    <a:pt x="336" y="1092"/>
                    <a:pt x="405" y="1054"/>
                    <a:pt x="436" y="1016"/>
                  </a:cubicBezTo>
                  <a:cubicBezTo>
                    <a:pt x="459" y="986"/>
                    <a:pt x="466" y="947"/>
                    <a:pt x="504" y="932"/>
                  </a:cubicBezTo>
                  <a:cubicBezTo>
                    <a:pt x="550" y="917"/>
                    <a:pt x="588" y="932"/>
                    <a:pt x="627" y="901"/>
                  </a:cubicBezTo>
                  <a:cubicBezTo>
                    <a:pt x="657" y="863"/>
                    <a:pt x="703" y="825"/>
                    <a:pt x="734" y="787"/>
                  </a:cubicBezTo>
                  <a:cubicBezTo>
                    <a:pt x="825" y="665"/>
                    <a:pt x="871" y="588"/>
                    <a:pt x="932" y="443"/>
                  </a:cubicBezTo>
                  <a:cubicBezTo>
                    <a:pt x="940" y="420"/>
                    <a:pt x="940" y="367"/>
                    <a:pt x="947" y="336"/>
                  </a:cubicBezTo>
                  <a:cubicBezTo>
                    <a:pt x="955" y="306"/>
                    <a:pt x="970" y="306"/>
                    <a:pt x="986" y="275"/>
                  </a:cubicBezTo>
                  <a:cubicBezTo>
                    <a:pt x="1009" y="244"/>
                    <a:pt x="986" y="161"/>
                    <a:pt x="986" y="122"/>
                  </a:cubicBezTo>
                  <a:cubicBezTo>
                    <a:pt x="1016" y="115"/>
                    <a:pt x="1047" y="115"/>
                    <a:pt x="1077" y="107"/>
                  </a:cubicBezTo>
                  <a:cubicBezTo>
                    <a:pt x="1077" y="100"/>
                    <a:pt x="1077" y="100"/>
                    <a:pt x="1077" y="100"/>
                  </a:cubicBezTo>
                  <a:cubicBezTo>
                    <a:pt x="1054" y="100"/>
                    <a:pt x="970" y="92"/>
                    <a:pt x="963" y="84"/>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439" name="Freeform 91"/>
            <p:cNvSpPr>
              <a:spLocks noChangeArrowheads="1"/>
            </p:cNvSpPr>
            <p:nvPr/>
          </p:nvSpPr>
          <p:spPr bwMode="auto">
            <a:xfrm>
              <a:off x="6076555" y="8934450"/>
              <a:ext cx="150803" cy="109538"/>
            </a:xfrm>
            <a:custGeom>
              <a:avLst/>
              <a:gdLst>
                <a:gd name="T0" fmla="*/ 168 w 420"/>
                <a:gd name="T1" fmla="*/ 23 h 306"/>
                <a:gd name="T2" fmla="*/ 168 w 420"/>
                <a:gd name="T3" fmla="*/ 23 h 306"/>
                <a:gd name="T4" fmla="*/ 282 w 420"/>
                <a:gd name="T5" fmla="*/ 7 h 306"/>
                <a:gd name="T6" fmla="*/ 358 w 420"/>
                <a:gd name="T7" fmla="*/ 38 h 306"/>
                <a:gd name="T8" fmla="*/ 358 w 420"/>
                <a:gd name="T9" fmla="*/ 38 h 306"/>
                <a:gd name="T10" fmla="*/ 404 w 420"/>
                <a:gd name="T11" fmla="*/ 53 h 306"/>
                <a:gd name="T12" fmla="*/ 419 w 420"/>
                <a:gd name="T13" fmla="*/ 160 h 306"/>
                <a:gd name="T14" fmla="*/ 419 w 420"/>
                <a:gd name="T15" fmla="*/ 160 h 306"/>
                <a:gd name="T16" fmla="*/ 274 w 420"/>
                <a:gd name="T17" fmla="*/ 305 h 306"/>
                <a:gd name="T18" fmla="*/ 274 w 420"/>
                <a:gd name="T19" fmla="*/ 305 h 306"/>
                <a:gd name="T20" fmla="*/ 191 w 420"/>
                <a:gd name="T21" fmla="*/ 214 h 306"/>
                <a:gd name="T22" fmla="*/ 115 w 420"/>
                <a:gd name="T23" fmla="*/ 244 h 306"/>
                <a:gd name="T24" fmla="*/ 77 w 420"/>
                <a:gd name="T25" fmla="*/ 168 h 306"/>
                <a:gd name="T26" fmla="*/ 8 w 420"/>
                <a:gd name="T27" fmla="*/ 130 h 306"/>
                <a:gd name="T28" fmla="*/ 8 w 420"/>
                <a:gd name="T29" fmla="*/ 130 h 306"/>
                <a:gd name="T30" fmla="*/ 8 w 420"/>
                <a:gd name="T31" fmla="*/ 61 h 306"/>
                <a:gd name="T32" fmla="*/ 77 w 420"/>
                <a:gd name="T33" fmla="*/ 30 h 306"/>
                <a:gd name="T34" fmla="*/ 130 w 420"/>
                <a:gd name="T35" fmla="*/ 61 h 306"/>
                <a:gd name="T36" fmla="*/ 168 w 420"/>
                <a:gd name="T37" fmla="*/ 23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20" h="306">
                  <a:moveTo>
                    <a:pt x="168" y="23"/>
                  </a:moveTo>
                  <a:lnTo>
                    <a:pt x="168" y="23"/>
                  </a:lnTo>
                  <a:cubicBezTo>
                    <a:pt x="205" y="15"/>
                    <a:pt x="244" y="0"/>
                    <a:pt x="282" y="7"/>
                  </a:cubicBezTo>
                  <a:cubicBezTo>
                    <a:pt x="305" y="7"/>
                    <a:pt x="328" y="30"/>
                    <a:pt x="358" y="38"/>
                  </a:cubicBezTo>
                  <a:lnTo>
                    <a:pt x="358" y="38"/>
                  </a:lnTo>
                  <a:cubicBezTo>
                    <a:pt x="374" y="46"/>
                    <a:pt x="397" y="38"/>
                    <a:pt x="404" y="53"/>
                  </a:cubicBezTo>
                  <a:cubicBezTo>
                    <a:pt x="419" y="84"/>
                    <a:pt x="412" y="122"/>
                    <a:pt x="419" y="160"/>
                  </a:cubicBezTo>
                  <a:lnTo>
                    <a:pt x="419" y="160"/>
                  </a:lnTo>
                  <a:cubicBezTo>
                    <a:pt x="358" y="183"/>
                    <a:pt x="313" y="221"/>
                    <a:pt x="274" y="305"/>
                  </a:cubicBezTo>
                  <a:lnTo>
                    <a:pt x="274" y="305"/>
                  </a:lnTo>
                  <a:cubicBezTo>
                    <a:pt x="244" y="275"/>
                    <a:pt x="228" y="229"/>
                    <a:pt x="191" y="214"/>
                  </a:cubicBezTo>
                  <a:cubicBezTo>
                    <a:pt x="161" y="206"/>
                    <a:pt x="138" y="252"/>
                    <a:pt x="115" y="244"/>
                  </a:cubicBezTo>
                  <a:cubicBezTo>
                    <a:pt x="84" y="229"/>
                    <a:pt x="92" y="183"/>
                    <a:pt x="77" y="168"/>
                  </a:cubicBezTo>
                  <a:cubicBezTo>
                    <a:pt x="62" y="145"/>
                    <a:pt x="31" y="145"/>
                    <a:pt x="8" y="130"/>
                  </a:cubicBezTo>
                  <a:lnTo>
                    <a:pt x="8" y="130"/>
                  </a:lnTo>
                  <a:cubicBezTo>
                    <a:pt x="8" y="107"/>
                    <a:pt x="0" y="84"/>
                    <a:pt x="8" y="61"/>
                  </a:cubicBezTo>
                  <a:cubicBezTo>
                    <a:pt x="23" y="38"/>
                    <a:pt x="54" y="30"/>
                    <a:pt x="77" y="30"/>
                  </a:cubicBezTo>
                  <a:cubicBezTo>
                    <a:pt x="100" y="30"/>
                    <a:pt x="115" y="61"/>
                    <a:pt x="130" y="61"/>
                  </a:cubicBezTo>
                  <a:cubicBezTo>
                    <a:pt x="153" y="61"/>
                    <a:pt x="153" y="30"/>
                    <a:pt x="168" y="23"/>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440" name="Freeform 92"/>
            <p:cNvSpPr>
              <a:spLocks noChangeArrowheads="1"/>
            </p:cNvSpPr>
            <p:nvPr/>
          </p:nvSpPr>
          <p:spPr bwMode="auto">
            <a:xfrm>
              <a:off x="5895591" y="8977313"/>
              <a:ext cx="280970" cy="139700"/>
            </a:xfrm>
            <a:custGeom>
              <a:avLst/>
              <a:gdLst>
                <a:gd name="T0" fmla="*/ 283 w 779"/>
                <a:gd name="T1" fmla="*/ 0 h 390"/>
                <a:gd name="T2" fmla="*/ 283 w 779"/>
                <a:gd name="T3" fmla="*/ 0 h 390"/>
                <a:gd name="T4" fmla="*/ 390 w 779"/>
                <a:gd name="T5" fmla="*/ 30 h 390"/>
                <a:gd name="T6" fmla="*/ 512 w 779"/>
                <a:gd name="T7" fmla="*/ 15 h 390"/>
                <a:gd name="T8" fmla="*/ 512 w 779"/>
                <a:gd name="T9" fmla="*/ 15 h 390"/>
                <a:gd name="T10" fmla="*/ 581 w 779"/>
                <a:gd name="T11" fmla="*/ 53 h 390"/>
                <a:gd name="T12" fmla="*/ 619 w 779"/>
                <a:gd name="T13" fmla="*/ 129 h 390"/>
                <a:gd name="T14" fmla="*/ 695 w 779"/>
                <a:gd name="T15" fmla="*/ 99 h 390"/>
                <a:gd name="T16" fmla="*/ 778 w 779"/>
                <a:gd name="T17" fmla="*/ 190 h 390"/>
                <a:gd name="T18" fmla="*/ 778 w 779"/>
                <a:gd name="T19" fmla="*/ 190 h 390"/>
                <a:gd name="T20" fmla="*/ 771 w 779"/>
                <a:gd name="T21" fmla="*/ 213 h 390"/>
                <a:gd name="T22" fmla="*/ 535 w 779"/>
                <a:gd name="T23" fmla="*/ 366 h 390"/>
                <a:gd name="T24" fmla="*/ 84 w 779"/>
                <a:gd name="T25" fmla="*/ 236 h 390"/>
                <a:gd name="T26" fmla="*/ 0 w 779"/>
                <a:gd name="T27" fmla="*/ 160 h 390"/>
                <a:gd name="T28" fmla="*/ 0 w 779"/>
                <a:gd name="T29" fmla="*/ 160 h 390"/>
                <a:gd name="T30" fmla="*/ 145 w 779"/>
                <a:gd name="T31" fmla="*/ 61 h 390"/>
                <a:gd name="T32" fmla="*/ 199 w 779"/>
                <a:gd name="T33" fmla="*/ 76 h 390"/>
                <a:gd name="T34" fmla="*/ 283 w 779"/>
                <a:gd name="T35" fmla="*/ 0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9" h="390">
                  <a:moveTo>
                    <a:pt x="283" y="0"/>
                  </a:moveTo>
                  <a:lnTo>
                    <a:pt x="283" y="0"/>
                  </a:lnTo>
                  <a:cubicBezTo>
                    <a:pt x="313" y="7"/>
                    <a:pt x="352" y="30"/>
                    <a:pt x="390" y="30"/>
                  </a:cubicBezTo>
                  <a:cubicBezTo>
                    <a:pt x="428" y="30"/>
                    <a:pt x="474" y="22"/>
                    <a:pt x="512" y="15"/>
                  </a:cubicBezTo>
                  <a:lnTo>
                    <a:pt x="512" y="15"/>
                  </a:lnTo>
                  <a:cubicBezTo>
                    <a:pt x="535" y="30"/>
                    <a:pt x="566" y="30"/>
                    <a:pt x="581" y="53"/>
                  </a:cubicBezTo>
                  <a:cubicBezTo>
                    <a:pt x="596" y="68"/>
                    <a:pt x="588" y="114"/>
                    <a:pt x="619" y="129"/>
                  </a:cubicBezTo>
                  <a:cubicBezTo>
                    <a:pt x="642" y="137"/>
                    <a:pt x="665" y="91"/>
                    <a:pt x="695" y="99"/>
                  </a:cubicBezTo>
                  <a:cubicBezTo>
                    <a:pt x="732" y="114"/>
                    <a:pt x="748" y="160"/>
                    <a:pt x="778" y="190"/>
                  </a:cubicBezTo>
                  <a:lnTo>
                    <a:pt x="778" y="190"/>
                  </a:lnTo>
                  <a:cubicBezTo>
                    <a:pt x="778" y="198"/>
                    <a:pt x="778" y="206"/>
                    <a:pt x="771" y="213"/>
                  </a:cubicBezTo>
                  <a:cubicBezTo>
                    <a:pt x="709" y="389"/>
                    <a:pt x="732" y="328"/>
                    <a:pt x="535" y="366"/>
                  </a:cubicBezTo>
                  <a:cubicBezTo>
                    <a:pt x="413" y="389"/>
                    <a:pt x="130" y="381"/>
                    <a:pt x="84" y="236"/>
                  </a:cubicBezTo>
                  <a:cubicBezTo>
                    <a:pt x="61" y="190"/>
                    <a:pt x="31" y="175"/>
                    <a:pt x="0" y="160"/>
                  </a:cubicBezTo>
                  <a:lnTo>
                    <a:pt x="0" y="160"/>
                  </a:lnTo>
                  <a:cubicBezTo>
                    <a:pt x="38" y="137"/>
                    <a:pt x="99" y="76"/>
                    <a:pt x="145" y="61"/>
                  </a:cubicBezTo>
                  <a:cubicBezTo>
                    <a:pt x="161" y="53"/>
                    <a:pt x="183" y="83"/>
                    <a:pt x="199" y="76"/>
                  </a:cubicBezTo>
                  <a:cubicBezTo>
                    <a:pt x="229" y="61"/>
                    <a:pt x="252" y="22"/>
                    <a:pt x="283" y="0"/>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441" name="Freeform 93"/>
            <p:cNvSpPr>
              <a:spLocks noChangeArrowheads="1"/>
            </p:cNvSpPr>
            <p:nvPr/>
          </p:nvSpPr>
          <p:spPr bwMode="auto">
            <a:xfrm>
              <a:off x="6452768" y="8842375"/>
              <a:ext cx="236522" cy="223838"/>
            </a:xfrm>
            <a:custGeom>
              <a:avLst/>
              <a:gdLst>
                <a:gd name="T0" fmla="*/ 229 w 658"/>
                <a:gd name="T1" fmla="*/ 0 h 620"/>
                <a:gd name="T2" fmla="*/ 229 w 658"/>
                <a:gd name="T3" fmla="*/ 0 h 620"/>
                <a:gd name="T4" fmla="*/ 160 w 658"/>
                <a:gd name="T5" fmla="*/ 100 h 620"/>
                <a:gd name="T6" fmla="*/ 53 w 658"/>
                <a:gd name="T7" fmla="*/ 222 h 620"/>
                <a:gd name="T8" fmla="*/ 7 w 658"/>
                <a:gd name="T9" fmla="*/ 344 h 620"/>
                <a:gd name="T10" fmla="*/ 7 w 658"/>
                <a:gd name="T11" fmla="*/ 344 h 620"/>
                <a:gd name="T12" fmla="*/ 30 w 658"/>
                <a:gd name="T13" fmla="*/ 382 h 620"/>
                <a:gd name="T14" fmla="*/ 122 w 658"/>
                <a:gd name="T15" fmla="*/ 382 h 620"/>
                <a:gd name="T16" fmla="*/ 168 w 658"/>
                <a:gd name="T17" fmla="*/ 428 h 620"/>
                <a:gd name="T18" fmla="*/ 229 w 658"/>
                <a:gd name="T19" fmla="*/ 436 h 620"/>
                <a:gd name="T20" fmla="*/ 244 w 658"/>
                <a:gd name="T21" fmla="*/ 497 h 620"/>
                <a:gd name="T22" fmla="*/ 221 w 658"/>
                <a:gd name="T23" fmla="*/ 527 h 620"/>
                <a:gd name="T24" fmla="*/ 229 w 658"/>
                <a:gd name="T25" fmla="*/ 596 h 620"/>
                <a:gd name="T26" fmla="*/ 229 w 658"/>
                <a:gd name="T27" fmla="*/ 596 h 620"/>
                <a:gd name="T28" fmla="*/ 343 w 658"/>
                <a:gd name="T29" fmla="*/ 619 h 620"/>
                <a:gd name="T30" fmla="*/ 489 w 658"/>
                <a:gd name="T31" fmla="*/ 581 h 620"/>
                <a:gd name="T32" fmla="*/ 580 w 658"/>
                <a:gd name="T33" fmla="*/ 604 h 620"/>
                <a:gd name="T34" fmla="*/ 580 w 658"/>
                <a:gd name="T35" fmla="*/ 604 h 620"/>
                <a:gd name="T36" fmla="*/ 588 w 658"/>
                <a:gd name="T37" fmla="*/ 481 h 620"/>
                <a:gd name="T38" fmla="*/ 534 w 658"/>
                <a:gd name="T39" fmla="*/ 420 h 620"/>
                <a:gd name="T40" fmla="*/ 634 w 658"/>
                <a:gd name="T41" fmla="*/ 352 h 620"/>
                <a:gd name="T42" fmla="*/ 618 w 658"/>
                <a:gd name="T43" fmla="*/ 222 h 620"/>
                <a:gd name="T44" fmla="*/ 618 w 658"/>
                <a:gd name="T45" fmla="*/ 222 h 620"/>
                <a:gd name="T46" fmla="*/ 443 w 658"/>
                <a:gd name="T47" fmla="*/ 176 h 620"/>
                <a:gd name="T48" fmla="*/ 412 w 658"/>
                <a:gd name="T49" fmla="*/ 61 h 620"/>
                <a:gd name="T50" fmla="*/ 290 w 658"/>
                <a:gd name="T51" fmla="*/ 54 h 620"/>
                <a:gd name="T52" fmla="*/ 290 w 658"/>
                <a:gd name="T53" fmla="*/ 23 h 620"/>
                <a:gd name="T54" fmla="*/ 229 w 658"/>
                <a:gd name="T55" fmla="*/ 0 h 6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58" h="620">
                  <a:moveTo>
                    <a:pt x="229" y="0"/>
                  </a:moveTo>
                  <a:lnTo>
                    <a:pt x="229" y="0"/>
                  </a:lnTo>
                  <a:cubicBezTo>
                    <a:pt x="206" y="31"/>
                    <a:pt x="176" y="61"/>
                    <a:pt x="160" y="100"/>
                  </a:cubicBezTo>
                  <a:cubicBezTo>
                    <a:pt x="145" y="153"/>
                    <a:pt x="76" y="168"/>
                    <a:pt x="53" y="222"/>
                  </a:cubicBezTo>
                  <a:cubicBezTo>
                    <a:pt x="38" y="260"/>
                    <a:pt x="23" y="306"/>
                    <a:pt x="7" y="344"/>
                  </a:cubicBezTo>
                  <a:lnTo>
                    <a:pt x="7" y="344"/>
                  </a:lnTo>
                  <a:cubicBezTo>
                    <a:pt x="23" y="382"/>
                    <a:pt x="0" y="359"/>
                    <a:pt x="30" y="382"/>
                  </a:cubicBezTo>
                  <a:cubicBezTo>
                    <a:pt x="61" y="397"/>
                    <a:pt x="91" y="375"/>
                    <a:pt x="122" y="382"/>
                  </a:cubicBezTo>
                  <a:cubicBezTo>
                    <a:pt x="145" y="390"/>
                    <a:pt x="145" y="420"/>
                    <a:pt x="168" y="428"/>
                  </a:cubicBezTo>
                  <a:cubicBezTo>
                    <a:pt x="183" y="436"/>
                    <a:pt x="214" y="420"/>
                    <a:pt x="229" y="436"/>
                  </a:cubicBezTo>
                  <a:cubicBezTo>
                    <a:pt x="244" y="451"/>
                    <a:pt x="244" y="474"/>
                    <a:pt x="244" y="497"/>
                  </a:cubicBezTo>
                  <a:cubicBezTo>
                    <a:pt x="244" y="512"/>
                    <a:pt x="221" y="512"/>
                    <a:pt x="221" y="527"/>
                  </a:cubicBezTo>
                  <a:cubicBezTo>
                    <a:pt x="214" y="550"/>
                    <a:pt x="221" y="573"/>
                    <a:pt x="229" y="596"/>
                  </a:cubicBezTo>
                  <a:lnTo>
                    <a:pt x="229" y="596"/>
                  </a:lnTo>
                  <a:cubicBezTo>
                    <a:pt x="267" y="604"/>
                    <a:pt x="298" y="619"/>
                    <a:pt x="343" y="619"/>
                  </a:cubicBezTo>
                  <a:cubicBezTo>
                    <a:pt x="389" y="619"/>
                    <a:pt x="435" y="581"/>
                    <a:pt x="489" y="581"/>
                  </a:cubicBezTo>
                  <a:cubicBezTo>
                    <a:pt x="519" y="581"/>
                    <a:pt x="550" y="596"/>
                    <a:pt x="580" y="604"/>
                  </a:cubicBezTo>
                  <a:lnTo>
                    <a:pt x="580" y="604"/>
                  </a:lnTo>
                  <a:cubicBezTo>
                    <a:pt x="580" y="565"/>
                    <a:pt x="595" y="519"/>
                    <a:pt x="588" y="481"/>
                  </a:cubicBezTo>
                  <a:cubicBezTo>
                    <a:pt x="580" y="451"/>
                    <a:pt x="527" y="443"/>
                    <a:pt x="534" y="420"/>
                  </a:cubicBezTo>
                  <a:cubicBezTo>
                    <a:pt x="550" y="382"/>
                    <a:pt x="618" y="390"/>
                    <a:pt x="634" y="352"/>
                  </a:cubicBezTo>
                  <a:cubicBezTo>
                    <a:pt x="657" y="306"/>
                    <a:pt x="626" y="267"/>
                    <a:pt x="618" y="222"/>
                  </a:cubicBezTo>
                  <a:lnTo>
                    <a:pt x="618" y="222"/>
                  </a:lnTo>
                  <a:cubicBezTo>
                    <a:pt x="557" y="206"/>
                    <a:pt x="489" y="214"/>
                    <a:pt x="443" y="176"/>
                  </a:cubicBezTo>
                  <a:cubicBezTo>
                    <a:pt x="412" y="153"/>
                    <a:pt x="443" y="84"/>
                    <a:pt x="412" y="61"/>
                  </a:cubicBezTo>
                  <a:cubicBezTo>
                    <a:pt x="382" y="38"/>
                    <a:pt x="328" y="69"/>
                    <a:pt x="290" y="54"/>
                  </a:cubicBezTo>
                  <a:cubicBezTo>
                    <a:pt x="275" y="54"/>
                    <a:pt x="298" y="31"/>
                    <a:pt x="290" y="23"/>
                  </a:cubicBezTo>
                  <a:cubicBezTo>
                    <a:pt x="252" y="0"/>
                    <a:pt x="267" y="15"/>
                    <a:pt x="229" y="0"/>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442" name="Freeform 94"/>
            <p:cNvSpPr>
              <a:spLocks noChangeArrowheads="1"/>
            </p:cNvSpPr>
            <p:nvPr/>
          </p:nvSpPr>
          <p:spPr bwMode="auto">
            <a:xfrm>
              <a:off x="6436894" y="8966201"/>
              <a:ext cx="104768" cy="119063"/>
            </a:xfrm>
            <a:custGeom>
              <a:avLst/>
              <a:gdLst>
                <a:gd name="T0" fmla="*/ 53 w 291"/>
                <a:gd name="T1" fmla="*/ 0 h 329"/>
                <a:gd name="T2" fmla="*/ 53 w 291"/>
                <a:gd name="T3" fmla="*/ 0 h 329"/>
                <a:gd name="T4" fmla="*/ 76 w 291"/>
                <a:gd name="T5" fmla="*/ 38 h 329"/>
                <a:gd name="T6" fmla="*/ 168 w 291"/>
                <a:gd name="T7" fmla="*/ 38 h 329"/>
                <a:gd name="T8" fmla="*/ 214 w 291"/>
                <a:gd name="T9" fmla="*/ 84 h 329"/>
                <a:gd name="T10" fmla="*/ 275 w 291"/>
                <a:gd name="T11" fmla="*/ 92 h 329"/>
                <a:gd name="T12" fmla="*/ 290 w 291"/>
                <a:gd name="T13" fmla="*/ 153 h 329"/>
                <a:gd name="T14" fmla="*/ 267 w 291"/>
                <a:gd name="T15" fmla="*/ 183 h 329"/>
                <a:gd name="T16" fmla="*/ 275 w 291"/>
                <a:gd name="T17" fmla="*/ 252 h 329"/>
                <a:gd name="T18" fmla="*/ 275 w 291"/>
                <a:gd name="T19" fmla="*/ 252 h 329"/>
                <a:gd name="T20" fmla="*/ 252 w 291"/>
                <a:gd name="T21" fmla="*/ 298 h 329"/>
                <a:gd name="T22" fmla="*/ 214 w 291"/>
                <a:gd name="T23" fmla="*/ 298 h 329"/>
                <a:gd name="T24" fmla="*/ 183 w 291"/>
                <a:gd name="T25" fmla="*/ 328 h 329"/>
                <a:gd name="T26" fmla="*/ 183 w 291"/>
                <a:gd name="T27" fmla="*/ 328 h 329"/>
                <a:gd name="T28" fmla="*/ 99 w 291"/>
                <a:gd name="T29" fmla="*/ 290 h 329"/>
                <a:gd name="T30" fmla="*/ 107 w 291"/>
                <a:gd name="T31" fmla="*/ 229 h 329"/>
                <a:gd name="T32" fmla="*/ 99 w 291"/>
                <a:gd name="T33" fmla="*/ 153 h 329"/>
                <a:gd name="T34" fmla="*/ 46 w 291"/>
                <a:gd name="T35" fmla="*/ 122 h 329"/>
                <a:gd name="T36" fmla="*/ 0 w 291"/>
                <a:gd name="T37" fmla="*/ 76 h 329"/>
                <a:gd name="T38" fmla="*/ 0 w 291"/>
                <a:gd name="T39" fmla="*/ 76 h 329"/>
                <a:gd name="T40" fmla="*/ 53 w 291"/>
                <a:gd name="T41" fmla="*/ 0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91" h="329">
                  <a:moveTo>
                    <a:pt x="53" y="0"/>
                  </a:moveTo>
                  <a:lnTo>
                    <a:pt x="53" y="0"/>
                  </a:lnTo>
                  <a:cubicBezTo>
                    <a:pt x="69" y="38"/>
                    <a:pt x="46" y="15"/>
                    <a:pt x="76" y="38"/>
                  </a:cubicBezTo>
                  <a:cubicBezTo>
                    <a:pt x="107" y="53"/>
                    <a:pt x="137" y="31"/>
                    <a:pt x="168" y="38"/>
                  </a:cubicBezTo>
                  <a:cubicBezTo>
                    <a:pt x="191" y="46"/>
                    <a:pt x="191" y="76"/>
                    <a:pt x="214" y="84"/>
                  </a:cubicBezTo>
                  <a:cubicBezTo>
                    <a:pt x="229" y="92"/>
                    <a:pt x="260" y="76"/>
                    <a:pt x="275" y="92"/>
                  </a:cubicBezTo>
                  <a:cubicBezTo>
                    <a:pt x="290" y="107"/>
                    <a:pt x="290" y="130"/>
                    <a:pt x="290" y="153"/>
                  </a:cubicBezTo>
                  <a:cubicBezTo>
                    <a:pt x="290" y="168"/>
                    <a:pt x="267" y="168"/>
                    <a:pt x="267" y="183"/>
                  </a:cubicBezTo>
                  <a:cubicBezTo>
                    <a:pt x="260" y="206"/>
                    <a:pt x="267" y="229"/>
                    <a:pt x="275" y="252"/>
                  </a:cubicBezTo>
                  <a:lnTo>
                    <a:pt x="275" y="252"/>
                  </a:lnTo>
                  <a:cubicBezTo>
                    <a:pt x="267" y="267"/>
                    <a:pt x="267" y="290"/>
                    <a:pt x="252" y="298"/>
                  </a:cubicBezTo>
                  <a:cubicBezTo>
                    <a:pt x="244" y="306"/>
                    <a:pt x="229" y="290"/>
                    <a:pt x="214" y="298"/>
                  </a:cubicBezTo>
                  <a:cubicBezTo>
                    <a:pt x="199" y="298"/>
                    <a:pt x="191" y="313"/>
                    <a:pt x="183" y="328"/>
                  </a:cubicBezTo>
                  <a:lnTo>
                    <a:pt x="183" y="328"/>
                  </a:lnTo>
                  <a:cubicBezTo>
                    <a:pt x="153" y="313"/>
                    <a:pt x="114" y="321"/>
                    <a:pt x="99" y="290"/>
                  </a:cubicBezTo>
                  <a:cubicBezTo>
                    <a:pt x="84" y="275"/>
                    <a:pt x="107" y="252"/>
                    <a:pt x="107" y="229"/>
                  </a:cubicBezTo>
                  <a:cubicBezTo>
                    <a:pt x="107" y="206"/>
                    <a:pt x="114" y="175"/>
                    <a:pt x="99" y="153"/>
                  </a:cubicBezTo>
                  <a:cubicBezTo>
                    <a:pt x="91" y="137"/>
                    <a:pt x="61" y="137"/>
                    <a:pt x="46" y="122"/>
                  </a:cubicBezTo>
                  <a:cubicBezTo>
                    <a:pt x="15" y="99"/>
                    <a:pt x="23" y="107"/>
                    <a:pt x="0" y="76"/>
                  </a:cubicBezTo>
                  <a:lnTo>
                    <a:pt x="0" y="76"/>
                  </a:lnTo>
                  <a:cubicBezTo>
                    <a:pt x="23" y="61"/>
                    <a:pt x="38" y="31"/>
                    <a:pt x="53" y="0"/>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443" name="Freeform 95"/>
            <p:cNvSpPr>
              <a:spLocks noChangeArrowheads="1"/>
            </p:cNvSpPr>
            <p:nvPr/>
          </p:nvSpPr>
          <p:spPr bwMode="auto">
            <a:xfrm>
              <a:off x="6941686" y="8810626"/>
              <a:ext cx="134928" cy="187325"/>
            </a:xfrm>
            <a:custGeom>
              <a:avLst/>
              <a:gdLst>
                <a:gd name="T0" fmla="*/ 107 w 376"/>
                <a:gd name="T1" fmla="*/ 54 h 521"/>
                <a:gd name="T2" fmla="*/ 107 w 376"/>
                <a:gd name="T3" fmla="*/ 54 h 521"/>
                <a:gd name="T4" fmla="*/ 153 w 376"/>
                <a:gd name="T5" fmla="*/ 69 h 521"/>
                <a:gd name="T6" fmla="*/ 214 w 376"/>
                <a:gd name="T7" fmla="*/ 54 h 521"/>
                <a:gd name="T8" fmla="*/ 237 w 376"/>
                <a:gd name="T9" fmla="*/ 8 h 521"/>
                <a:gd name="T10" fmla="*/ 275 w 376"/>
                <a:gd name="T11" fmla="*/ 0 h 521"/>
                <a:gd name="T12" fmla="*/ 275 w 376"/>
                <a:gd name="T13" fmla="*/ 0 h 521"/>
                <a:gd name="T14" fmla="*/ 260 w 376"/>
                <a:gd name="T15" fmla="*/ 31 h 521"/>
                <a:gd name="T16" fmla="*/ 252 w 376"/>
                <a:gd name="T17" fmla="*/ 92 h 521"/>
                <a:gd name="T18" fmla="*/ 298 w 376"/>
                <a:gd name="T19" fmla="*/ 153 h 521"/>
                <a:gd name="T20" fmla="*/ 237 w 376"/>
                <a:gd name="T21" fmla="*/ 214 h 521"/>
                <a:gd name="T22" fmla="*/ 260 w 376"/>
                <a:gd name="T23" fmla="*/ 298 h 521"/>
                <a:gd name="T24" fmla="*/ 329 w 376"/>
                <a:gd name="T25" fmla="*/ 336 h 521"/>
                <a:gd name="T26" fmla="*/ 375 w 376"/>
                <a:gd name="T27" fmla="*/ 436 h 521"/>
                <a:gd name="T28" fmla="*/ 375 w 376"/>
                <a:gd name="T29" fmla="*/ 436 h 521"/>
                <a:gd name="T30" fmla="*/ 168 w 376"/>
                <a:gd name="T31" fmla="*/ 512 h 521"/>
                <a:gd name="T32" fmla="*/ 61 w 376"/>
                <a:gd name="T33" fmla="*/ 497 h 521"/>
                <a:gd name="T34" fmla="*/ 23 w 376"/>
                <a:gd name="T35" fmla="*/ 405 h 521"/>
                <a:gd name="T36" fmla="*/ 8 w 376"/>
                <a:gd name="T37" fmla="*/ 306 h 521"/>
                <a:gd name="T38" fmla="*/ 31 w 376"/>
                <a:gd name="T39" fmla="*/ 267 h 521"/>
                <a:gd name="T40" fmla="*/ 23 w 376"/>
                <a:gd name="T41" fmla="*/ 168 h 521"/>
                <a:gd name="T42" fmla="*/ 100 w 376"/>
                <a:gd name="T43" fmla="*/ 145 h 521"/>
                <a:gd name="T44" fmla="*/ 84 w 376"/>
                <a:gd name="T45" fmla="*/ 99 h 521"/>
                <a:gd name="T46" fmla="*/ 107 w 376"/>
                <a:gd name="T47" fmla="*/ 54 h 5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76" h="521">
                  <a:moveTo>
                    <a:pt x="107" y="54"/>
                  </a:moveTo>
                  <a:lnTo>
                    <a:pt x="107" y="54"/>
                  </a:lnTo>
                  <a:cubicBezTo>
                    <a:pt x="122" y="61"/>
                    <a:pt x="138" y="69"/>
                    <a:pt x="153" y="69"/>
                  </a:cubicBezTo>
                  <a:cubicBezTo>
                    <a:pt x="176" y="69"/>
                    <a:pt x="199" y="69"/>
                    <a:pt x="214" y="54"/>
                  </a:cubicBezTo>
                  <a:cubicBezTo>
                    <a:pt x="230" y="46"/>
                    <a:pt x="230" y="15"/>
                    <a:pt x="237" y="8"/>
                  </a:cubicBezTo>
                  <a:cubicBezTo>
                    <a:pt x="252" y="0"/>
                    <a:pt x="260" y="0"/>
                    <a:pt x="275" y="0"/>
                  </a:cubicBezTo>
                  <a:lnTo>
                    <a:pt x="275" y="0"/>
                  </a:lnTo>
                  <a:cubicBezTo>
                    <a:pt x="268" y="8"/>
                    <a:pt x="260" y="23"/>
                    <a:pt x="260" y="31"/>
                  </a:cubicBezTo>
                  <a:cubicBezTo>
                    <a:pt x="252" y="54"/>
                    <a:pt x="252" y="77"/>
                    <a:pt x="252" y="92"/>
                  </a:cubicBezTo>
                  <a:cubicBezTo>
                    <a:pt x="260" y="115"/>
                    <a:pt x="298" y="130"/>
                    <a:pt x="298" y="153"/>
                  </a:cubicBezTo>
                  <a:cubicBezTo>
                    <a:pt x="291" y="184"/>
                    <a:pt x="245" y="191"/>
                    <a:pt x="237" y="214"/>
                  </a:cubicBezTo>
                  <a:cubicBezTo>
                    <a:pt x="237" y="245"/>
                    <a:pt x="237" y="275"/>
                    <a:pt x="260" y="298"/>
                  </a:cubicBezTo>
                  <a:cubicBezTo>
                    <a:pt x="275" y="321"/>
                    <a:pt x="306" y="313"/>
                    <a:pt x="329" y="336"/>
                  </a:cubicBezTo>
                  <a:cubicBezTo>
                    <a:pt x="352" y="359"/>
                    <a:pt x="359" y="405"/>
                    <a:pt x="375" y="436"/>
                  </a:cubicBezTo>
                  <a:lnTo>
                    <a:pt x="375" y="436"/>
                  </a:lnTo>
                  <a:cubicBezTo>
                    <a:pt x="306" y="459"/>
                    <a:pt x="245" y="497"/>
                    <a:pt x="168" y="512"/>
                  </a:cubicBezTo>
                  <a:cubicBezTo>
                    <a:pt x="138" y="520"/>
                    <a:pt x="92" y="520"/>
                    <a:pt x="61" y="497"/>
                  </a:cubicBezTo>
                  <a:cubicBezTo>
                    <a:pt x="39" y="474"/>
                    <a:pt x="31" y="436"/>
                    <a:pt x="23" y="405"/>
                  </a:cubicBezTo>
                  <a:cubicBezTo>
                    <a:pt x="8" y="374"/>
                    <a:pt x="0" y="336"/>
                    <a:pt x="8" y="306"/>
                  </a:cubicBezTo>
                  <a:cubicBezTo>
                    <a:pt x="8" y="290"/>
                    <a:pt x="31" y="283"/>
                    <a:pt x="31" y="267"/>
                  </a:cubicBezTo>
                  <a:cubicBezTo>
                    <a:pt x="39" y="229"/>
                    <a:pt x="8" y="199"/>
                    <a:pt x="23" y="168"/>
                  </a:cubicBezTo>
                  <a:cubicBezTo>
                    <a:pt x="39" y="145"/>
                    <a:pt x="84" y="161"/>
                    <a:pt x="100" y="145"/>
                  </a:cubicBezTo>
                  <a:cubicBezTo>
                    <a:pt x="115" y="130"/>
                    <a:pt x="84" y="115"/>
                    <a:pt x="84" y="99"/>
                  </a:cubicBezTo>
                  <a:cubicBezTo>
                    <a:pt x="92" y="84"/>
                    <a:pt x="100" y="69"/>
                    <a:pt x="107" y="54"/>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444" name="Freeform 96"/>
            <p:cNvSpPr>
              <a:spLocks noChangeArrowheads="1"/>
            </p:cNvSpPr>
            <p:nvPr/>
          </p:nvSpPr>
          <p:spPr bwMode="auto">
            <a:xfrm>
              <a:off x="7090901" y="8932863"/>
              <a:ext cx="330178" cy="209550"/>
            </a:xfrm>
            <a:custGeom>
              <a:avLst/>
              <a:gdLst>
                <a:gd name="T0" fmla="*/ 114 w 917"/>
                <a:gd name="T1" fmla="*/ 565 h 582"/>
                <a:gd name="T2" fmla="*/ 114 w 917"/>
                <a:gd name="T3" fmla="*/ 565 h 582"/>
                <a:gd name="T4" fmla="*/ 122 w 917"/>
                <a:gd name="T5" fmla="*/ 474 h 582"/>
                <a:gd name="T6" fmla="*/ 61 w 917"/>
                <a:gd name="T7" fmla="*/ 420 h 582"/>
                <a:gd name="T8" fmla="*/ 15 w 917"/>
                <a:gd name="T9" fmla="*/ 352 h 582"/>
                <a:gd name="T10" fmla="*/ 76 w 917"/>
                <a:gd name="T11" fmla="*/ 329 h 582"/>
                <a:gd name="T12" fmla="*/ 84 w 917"/>
                <a:gd name="T13" fmla="*/ 267 h 582"/>
                <a:gd name="T14" fmla="*/ 30 w 917"/>
                <a:gd name="T15" fmla="*/ 206 h 582"/>
                <a:gd name="T16" fmla="*/ 0 w 917"/>
                <a:gd name="T17" fmla="*/ 84 h 582"/>
                <a:gd name="T18" fmla="*/ 0 w 917"/>
                <a:gd name="T19" fmla="*/ 84 h 582"/>
                <a:gd name="T20" fmla="*/ 38 w 917"/>
                <a:gd name="T21" fmla="*/ 15 h 582"/>
                <a:gd name="T22" fmla="*/ 114 w 917"/>
                <a:gd name="T23" fmla="*/ 31 h 582"/>
                <a:gd name="T24" fmla="*/ 191 w 917"/>
                <a:gd name="T25" fmla="*/ 69 h 582"/>
                <a:gd name="T26" fmla="*/ 290 w 917"/>
                <a:gd name="T27" fmla="*/ 38 h 582"/>
                <a:gd name="T28" fmla="*/ 359 w 917"/>
                <a:gd name="T29" fmla="*/ 23 h 582"/>
                <a:gd name="T30" fmla="*/ 374 w 917"/>
                <a:gd name="T31" fmla="*/ 31 h 582"/>
                <a:gd name="T32" fmla="*/ 397 w 917"/>
                <a:gd name="T33" fmla="*/ 0 h 582"/>
                <a:gd name="T34" fmla="*/ 534 w 917"/>
                <a:gd name="T35" fmla="*/ 61 h 582"/>
                <a:gd name="T36" fmla="*/ 595 w 917"/>
                <a:gd name="T37" fmla="*/ 84 h 582"/>
                <a:gd name="T38" fmla="*/ 687 w 917"/>
                <a:gd name="T39" fmla="*/ 46 h 582"/>
                <a:gd name="T40" fmla="*/ 687 w 917"/>
                <a:gd name="T41" fmla="*/ 107 h 582"/>
                <a:gd name="T42" fmla="*/ 748 w 917"/>
                <a:gd name="T43" fmla="*/ 191 h 582"/>
                <a:gd name="T44" fmla="*/ 825 w 917"/>
                <a:gd name="T45" fmla="*/ 176 h 582"/>
                <a:gd name="T46" fmla="*/ 848 w 917"/>
                <a:gd name="T47" fmla="*/ 222 h 582"/>
                <a:gd name="T48" fmla="*/ 848 w 917"/>
                <a:gd name="T49" fmla="*/ 222 h 582"/>
                <a:gd name="T50" fmla="*/ 825 w 917"/>
                <a:gd name="T51" fmla="*/ 275 h 582"/>
                <a:gd name="T52" fmla="*/ 863 w 917"/>
                <a:gd name="T53" fmla="*/ 290 h 582"/>
                <a:gd name="T54" fmla="*/ 901 w 917"/>
                <a:gd name="T55" fmla="*/ 359 h 582"/>
                <a:gd name="T56" fmla="*/ 901 w 917"/>
                <a:gd name="T57" fmla="*/ 359 h 582"/>
                <a:gd name="T58" fmla="*/ 886 w 917"/>
                <a:gd name="T59" fmla="*/ 413 h 582"/>
                <a:gd name="T60" fmla="*/ 909 w 917"/>
                <a:gd name="T61" fmla="*/ 459 h 582"/>
                <a:gd name="T62" fmla="*/ 901 w 917"/>
                <a:gd name="T63" fmla="*/ 504 h 582"/>
                <a:gd name="T64" fmla="*/ 901 w 917"/>
                <a:gd name="T65" fmla="*/ 504 h 582"/>
                <a:gd name="T66" fmla="*/ 832 w 917"/>
                <a:gd name="T67" fmla="*/ 512 h 582"/>
                <a:gd name="T68" fmla="*/ 756 w 917"/>
                <a:gd name="T69" fmla="*/ 451 h 582"/>
                <a:gd name="T70" fmla="*/ 718 w 917"/>
                <a:gd name="T71" fmla="*/ 466 h 582"/>
                <a:gd name="T72" fmla="*/ 710 w 917"/>
                <a:gd name="T73" fmla="*/ 504 h 582"/>
                <a:gd name="T74" fmla="*/ 626 w 917"/>
                <a:gd name="T75" fmla="*/ 489 h 582"/>
                <a:gd name="T76" fmla="*/ 267 w 917"/>
                <a:gd name="T77" fmla="*/ 466 h 582"/>
                <a:gd name="T78" fmla="*/ 214 w 917"/>
                <a:gd name="T79" fmla="*/ 520 h 582"/>
                <a:gd name="T80" fmla="*/ 229 w 917"/>
                <a:gd name="T81" fmla="*/ 565 h 582"/>
                <a:gd name="T82" fmla="*/ 114 w 917"/>
                <a:gd name="T83" fmla="*/ 565 h 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17" h="582">
                  <a:moveTo>
                    <a:pt x="114" y="565"/>
                  </a:moveTo>
                  <a:lnTo>
                    <a:pt x="114" y="565"/>
                  </a:lnTo>
                  <a:cubicBezTo>
                    <a:pt x="122" y="535"/>
                    <a:pt x="137" y="504"/>
                    <a:pt x="122" y="474"/>
                  </a:cubicBezTo>
                  <a:cubicBezTo>
                    <a:pt x="114" y="451"/>
                    <a:pt x="76" y="443"/>
                    <a:pt x="61" y="420"/>
                  </a:cubicBezTo>
                  <a:cubicBezTo>
                    <a:pt x="46" y="398"/>
                    <a:pt x="15" y="375"/>
                    <a:pt x="15" y="352"/>
                  </a:cubicBezTo>
                  <a:cubicBezTo>
                    <a:pt x="23" y="329"/>
                    <a:pt x="69" y="344"/>
                    <a:pt x="76" y="329"/>
                  </a:cubicBezTo>
                  <a:cubicBezTo>
                    <a:pt x="91" y="313"/>
                    <a:pt x="91" y="290"/>
                    <a:pt x="84" y="267"/>
                  </a:cubicBezTo>
                  <a:cubicBezTo>
                    <a:pt x="69" y="245"/>
                    <a:pt x="38" y="229"/>
                    <a:pt x="30" y="206"/>
                  </a:cubicBezTo>
                  <a:cubicBezTo>
                    <a:pt x="15" y="168"/>
                    <a:pt x="7" y="123"/>
                    <a:pt x="0" y="84"/>
                  </a:cubicBezTo>
                  <a:lnTo>
                    <a:pt x="0" y="84"/>
                  </a:lnTo>
                  <a:cubicBezTo>
                    <a:pt x="15" y="61"/>
                    <a:pt x="15" y="23"/>
                    <a:pt x="38" y="15"/>
                  </a:cubicBezTo>
                  <a:cubicBezTo>
                    <a:pt x="69" y="8"/>
                    <a:pt x="91" y="23"/>
                    <a:pt x="114" y="31"/>
                  </a:cubicBezTo>
                  <a:cubicBezTo>
                    <a:pt x="145" y="38"/>
                    <a:pt x="160" y="69"/>
                    <a:pt x="191" y="69"/>
                  </a:cubicBezTo>
                  <a:cubicBezTo>
                    <a:pt x="221" y="69"/>
                    <a:pt x="259" y="54"/>
                    <a:pt x="290" y="38"/>
                  </a:cubicBezTo>
                  <a:cubicBezTo>
                    <a:pt x="313" y="38"/>
                    <a:pt x="336" y="23"/>
                    <a:pt x="359" y="23"/>
                  </a:cubicBezTo>
                  <a:cubicBezTo>
                    <a:pt x="359" y="23"/>
                    <a:pt x="366" y="31"/>
                    <a:pt x="374" y="31"/>
                  </a:cubicBezTo>
                  <a:cubicBezTo>
                    <a:pt x="382" y="23"/>
                    <a:pt x="382" y="0"/>
                    <a:pt x="397" y="0"/>
                  </a:cubicBezTo>
                  <a:cubicBezTo>
                    <a:pt x="443" y="8"/>
                    <a:pt x="489" y="38"/>
                    <a:pt x="534" y="61"/>
                  </a:cubicBezTo>
                  <a:cubicBezTo>
                    <a:pt x="550" y="69"/>
                    <a:pt x="573" y="84"/>
                    <a:pt x="595" y="84"/>
                  </a:cubicBezTo>
                  <a:cubicBezTo>
                    <a:pt x="626" y="77"/>
                    <a:pt x="657" y="38"/>
                    <a:pt x="687" y="46"/>
                  </a:cubicBezTo>
                  <a:cubicBezTo>
                    <a:pt x="710" y="54"/>
                    <a:pt x="680" y="92"/>
                    <a:pt x="687" y="107"/>
                  </a:cubicBezTo>
                  <a:cubicBezTo>
                    <a:pt x="695" y="138"/>
                    <a:pt x="718" y="176"/>
                    <a:pt x="748" y="191"/>
                  </a:cubicBezTo>
                  <a:cubicBezTo>
                    <a:pt x="771" y="199"/>
                    <a:pt x="802" y="168"/>
                    <a:pt x="825" y="176"/>
                  </a:cubicBezTo>
                  <a:cubicBezTo>
                    <a:pt x="840" y="184"/>
                    <a:pt x="840" y="206"/>
                    <a:pt x="848" y="222"/>
                  </a:cubicBezTo>
                  <a:lnTo>
                    <a:pt x="848" y="222"/>
                  </a:lnTo>
                  <a:cubicBezTo>
                    <a:pt x="840" y="237"/>
                    <a:pt x="825" y="252"/>
                    <a:pt x="825" y="275"/>
                  </a:cubicBezTo>
                  <a:cubicBezTo>
                    <a:pt x="825" y="290"/>
                    <a:pt x="855" y="283"/>
                    <a:pt x="863" y="290"/>
                  </a:cubicBezTo>
                  <a:cubicBezTo>
                    <a:pt x="878" y="313"/>
                    <a:pt x="886" y="336"/>
                    <a:pt x="901" y="359"/>
                  </a:cubicBezTo>
                  <a:lnTo>
                    <a:pt x="901" y="359"/>
                  </a:lnTo>
                  <a:cubicBezTo>
                    <a:pt x="893" y="375"/>
                    <a:pt x="878" y="390"/>
                    <a:pt x="886" y="413"/>
                  </a:cubicBezTo>
                  <a:cubicBezTo>
                    <a:pt x="886" y="428"/>
                    <a:pt x="909" y="436"/>
                    <a:pt x="909" y="459"/>
                  </a:cubicBezTo>
                  <a:cubicBezTo>
                    <a:pt x="916" y="474"/>
                    <a:pt x="909" y="489"/>
                    <a:pt x="901" y="504"/>
                  </a:cubicBezTo>
                  <a:lnTo>
                    <a:pt x="901" y="504"/>
                  </a:lnTo>
                  <a:cubicBezTo>
                    <a:pt x="878" y="504"/>
                    <a:pt x="855" y="520"/>
                    <a:pt x="832" y="512"/>
                  </a:cubicBezTo>
                  <a:cubicBezTo>
                    <a:pt x="802" y="504"/>
                    <a:pt x="787" y="459"/>
                    <a:pt x="756" y="451"/>
                  </a:cubicBezTo>
                  <a:cubicBezTo>
                    <a:pt x="748" y="443"/>
                    <a:pt x="733" y="451"/>
                    <a:pt x="718" y="466"/>
                  </a:cubicBezTo>
                  <a:cubicBezTo>
                    <a:pt x="710" y="474"/>
                    <a:pt x="718" y="504"/>
                    <a:pt x="710" y="504"/>
                  </a:cubicBezTo>
                  <a:cubicBezTo>
                    <a:pt x="680" y="512"/>
                    <a:pt x="657" y="497"/>
                    <a:pt x="626" y="489"/>
                  </a:cubicBezTo>
                  <a:cubicBezTo>
                    <a:pt x="504" y="481"/>
                    <a:pt x="389" y="459"/>
                    <a:pt x="267" y="466"/>
                  </a:cubicBezTo>
                  <a:cubicBezTo>
                    <a:pt x="244" y="466"/>
                    <a:pt x="221" y="497"/>
                    <a:pt x="214" y="520"/>
                  </a:cubicBezTo>
                  <a:cubicBezTo>
                    <a:pt x="214" y="535"/>
                    <a:pt x="244" y="558"/>
                    <a:pt x="229" y="565"/>
                  </a:cubicBezTo>
                  <a:cubicBezTo>
                    <a:pt x="198" y="581"/>
                    <a:pt x="153" y="565"/>
                    <a:pt x="114" y="565"/>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445" name="Freeform 97"/>
            <p:cNvSpPr>
              <a:spLocks noChangeArrowheads="1"/>
            </p:cNvSpPr>
            <p:nvPr/>
          </p:nvSpPr>
          <p:spPr bwMode="auto">
            <a:xfrm>
              <a:off x="7387744" y="8993188"/>
              <a:ext cx="66671" cy="80962"/>
            </a:xfrm>
            <a:custGeom>
              <a:avLst/>
              <a:gdLst>
                <a:gd name="T0" fmla="*/ 23 w 184"/>
                <a:gd name="T1" fmla="*/ 54 h 223"/>
                <a:gd name="T2" fmla="*/ 23 w 184"/>
                <a:gd name="T3" fmla="*/ 54 h 223"/>
                <a:gd name="T4" fmla="*/ 68 w 184"/>
                <a:gd name="T5" fmla="*/ 69 h 223"/>
                <a:gd name="T6" fmla="*/ 84 w 184"/>
                <a:gd name="T7" fmla="*/ 31 h 223"/>
                <a:gd name="T8" fmla="*/ 145 w 184"/>
                <a:gd name="T9" fmla="*/ 8 h 223"/>
                <a:gd name="T10" fmla="*/ 153 w 184"/>
                <a:gd name="T11" fmla="*/ 46 h 223"/>
                <a:gd name="T12" fmla="*/ 183 w 184"/>
                <a:gd name="T13" fmla="*/ 92 h 223"/>
                <a:gd name="T14" fmla="*/ 183 w 184"/>
                <a:gd name="T15" fmla="*/ 92 h 223"/>
                <a:gd name="T16" fmla="*/ 153 w 184"/>
                <a:gd name="T17" fmla="*/ 130 h 223"/>
                <a:gd name="T18" fmla="*/ 168 w 184"/>
                <a:gd name="T19" fmla="*/ 161 h 223"/>
                <a:gd name="T20" fmla="*/ 122 w 184"/>
                <a:gd name="T21" fmla="*/ 214 h 223"/>
                <a:gd name="T22" fmla="*/ 76 w 184"/>
                <a:gd name="T23" fmla="*/ 191 h 223"/>
                <a:gd name="T24" fmla="*/ 76 w 184"/>
                <a:gd name="T25" fmla="*/ 191 h 223"/>
                <a:gd name="T26" fmla="*/ 38 w 184"/>
                <a:gd name="T27" fmla="*/ 122 h 223"/>
                <a:gd name="T28" fmla="*/ 0 w 184"/>
                <a:gd name="T29" fmla="*/ 107 h 223"/>
                <a:gd name="T30" fmla="*/ 23 w 184"/>
                <a:gd name="T31" fmla="*/ 54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4" h="223">
                  <a:moveTo>
                    <a:pt x="23" y="54"/>
                  </a:moveTo>
                  <a:lnTo>
                    <a:pt x="23" y="54"/>
                  </a:lnTo>
                  <a:cubicBezTo>
                    <a:pt x="38" y="61"/>
                    <a:pt x="53" y="77"/>
                    <a:pt x="68" y="69"/>
                  </a:cubicBezTo>
                  <a:cubicBezTo>
                    <a:pt x="84" y="61"/>
                    <a:pt x="68" y="38"/>
                    <a:pt x="84" y="31"/>
                  </a:cubicBezTo>
                  <a:cubicBezTo>
                    <a:pt x="99" y="16"/>
                    <a:pt x="122" y="0"/>
                    <a:pt x="145" y="8"/>
                  </a:cubicBezTo>
                  <a:cubicBezTo>
                    <a:pt x="160" y="8"/>
                    <a:pt x="145" y="38"/>
                    <a:pt x="153" y="46"/>
                  </a:cubicBezTo>
                  <a:cubicBezTo>
                    <a:pt x="160" y="69"/>
                    <a:pt x="168" y="77"/>
                    <a:pt x="183" y="92"/>
                  </a:cubicBezTo>
                  <a:lnTo>
                    <a:pt x="183" y="92"/>
                  </a:lnTo>
                  <a:cubicBezTo>
                    <a:pt x="168" y="107"/>
                    <a:pt x="160" y="115"/>
                    <a:pt x="153" y="130"/>
                  </a:cubicBezTo>
                  <a:cubicBezTo>
                    <a:pt x="153" y="138"/>
                    <a:pt x="168" y="153"/>
                    <a:pt x="168" y="161"/>
                  </a:cubicBezTo>
                  <a:cubicBezTo>
                    <a:pt x="153" y="184"/>
                    <a:pt x="145" y="207"/>
                    <a:pt x="122" y="214"/>
                  </a:cubicBezTo>
                  <a:cubicBezTo>
                    <a:pt x="107" y="222"/>
                    <a:pt x="91" y="199"/>
                    <a:pt x="76" y="191"/>
                  </a:cubicBezTo>
                  <a:lnTo>
                    <a:pt x="76" y="191"/>
                  </a:lnTo>
                  <a:cubicBezTo>
                    <a:pt x="61" y="168"/>
                    <a:pt x="53" y="145"/>
                    <a:pt x="38" y="122"/>
                  </a:cubicBezTo>
                  <a:cubicBezTo>
                    <a:pt x="30" y="115"/>
                    <a:pt x="0" y="122"/>
                    <a:pt x="0" y="107"/>
                  </a:cubicBezTo>
                  <a:cubicBezTo>
                    <a:pt x="0" y="84"/>
                    <a:pt x="15" y="69"/>
                    <a:pt x="23" y="54"/>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446" name="Freeform 98"/>
            <p:cNvSpPr>
              <a:spLocks noChangeArrowheads="1"/>
            </p:cNvSpPr>
            <p:nvPr/>
          </p:nvSpPr>
          <p:spPr bwMode="auto">
            <a:xfrm>
              <a:off x="7406793" y="8932863"/>
              <a:ext cx="123817" cy="190500"/>
            </a:xfrm>
            <a:custGeom>
              <a:avLst/>
              <a:gdLst>
                <a:gd name="T0" fmla="*/ 176 w 345"/>
                <a:gd name="T1" fmla="*/ 46 h 528"/>
                <a:gd name="T2" fmla="*/ 176 w 345"/>
                <a:gd name="T3" fmla="*/ 46 h 528"/>
                <a:gd name="T4" fmla="*/ 222 w 345"/>
                <a:gd name="T5" fmla="*/ 0 h 528"/>
                <a:gd name="T6" fmla="*/ 267 w 345"/>
                <a:gd name="T7" fmla="*/ 54 h 528"/>
                <a:gd name="T8" fmla="*/ 267 w 345"/>
                <a:gd name="T9" fmla="*/ 54 h 528"/>
                <a:gd name="T10" fmla="*/ 260 w 345"/>
                <a:gd name="T11" fmla="*/ 107 h 528"/>
                <a:gd name="T12" fmla="*/ 306 w 345"/>
                <a:gd name="T13" fmla="*/ 145 h 528"/>
                <a:gd name="T14" fmla="*/ 290 w 345"/>
                <a:gd name="T15" fmla="*/ 260 h 528"/>
                <a:gd name="T16" fmla="*/ 283 w 345"/>
                <a:gd name="T17" fmla="*/ 260 h 528"/>
                <a:gd name="T18" fmla="*/ 329 w 345"/>
                <a:gd name="T19" fmla="*/ 306 h 528"/>
                <a:gd name="T20" fmla="*/ 329 w 345"/>
                <a:gd name="T21" fmla="*/ 306 h 528"/>
                <a:gd name="T22" fmla="*/ 336 w 345"/>
                <a:gd name="T23" fmla="*/ 367 h 528"/>
                <a:gd name="T24" fmla="*/ 336 w 345"/>
                <a:gd name="T25" fmla="*/ 481 h 528"/>
                <a:gd name="T26" fmla="*/ 306 w 345"/>
                <a:gd name="T27" fmla="*/ 481 h 528"/>
                <a:gd name="T28" fmla="*/ 283 w 345"/>
                <a:gd name="T29" fmla="*/ 527 h 528"/>
                <a:gd name="T30" fmla="*/ 283 w 345"/>
                <a:gd name="T31" fmla="*/ 527 h 528"/>
                <a:gd name="T32" fmla="*/ 115 w 345"/>
                <a:gd name="T33" fmla="*/ 489 h 528"/>
                <a:gd name="T34" fmla="*/ 84 w 345"/>
                <a:gd name="T35" fmla="*/ 504 h 528"/>
                <a:gd name="T36" fmla="*/ 23 w 345"/>
                <a:gd name="T37" fmla="*/ 504 h 528"/>
                <a:gd name="T38" fmla="*/ 23 w 345"/>
                <a:gd name="T39" fmla="*/ 504 h 528"/>
                <a:gd name="T40" fmla="*/ 31 w 345"/>
                <a:gd name="T41" fmla="*/ 459 h 528"/>
                <a:gd name="T42" fmla="*/ 8 w 345"/>
                <a:gd name="T43" fmla="*/ 413 h 528"/>
                <a:gd name="T44" fmla="*/ 23 w 345"/>
                <a:gd name="T45" fmla="*/ 359 h 528"/>
                <a:gd name="T46" fmla="*/ 23 w 345"/>
                <a:gd name="T47" fmla="*/ 359 h 528"/>
                <a:gd name="T48" fmla="*/ 69 w 345"/>
                <a:gd name="T49" fmla="*/ 382 h 528"/>
                <a:gd name="T50" fmla="*/ 115 w 345"/>
                <a:gd name="T51" fmla="*/ 329 h 528"/>
                <a:gd name="T52" fmla="*/ 100 w 345"/>
                <a:gd name="T53" fmla="*/ 298 h 528"/>
                <a:gd name="T54" fmla="*/ 130 w 345"/>
                <a:gd name="T55" fmla="*/ 260 h 528"/>
                <a:gd name="T56" fmla="*/ 130 w 345"/>
                <a:gd name="T57" fmla="*/ 260 h 528"/>
                <a:gd name="T58" fmla="*/ 168 w 345"/>
                <a:gd name="T59" fmla="*/ 199 h 528"/>
                <a:gd name="T60" fmla="*/ 214 w 345"/>
                <a:gd name="T61" fmla="*/ 153 h 528"/>
                <a:gd name="T62" fmla="*/ 176 w 345"/>
                <a:gd name="T63" fmla="*/ 46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45" h="528">
                  <a:moveTo>
                    <a:pt x="176" y="46"/>
                  </a:moveTo>
                  <a:lnTo>
                    <a:pt x="176" y="46"/>
                  </a:lnTo>
                  <a:cubicBezTo>
                    <a:pt x="191" y="31"/>
                    <a:pt x="199" y="0"/>
                    <a:pt x="222" y="0"/>
                  </a:cubicBezTo>
                  <a:cubicBezTo>
                    <a:pt x="245" y="0"/>
                    <a:pt x="252" y="38"/>
                    <a:pt x="267" y="54"/>
                  </a:cubicBezTo>
                  <a:lnTo>
                    <a:pt x="267" y="54"/>
                  </a:lnTo>
                  <a:cubicBezTo>
                    <a:pt x="267" y="69"/>
                    <a:pt x="260" y="84"/>
                    <a:pt x="260" y="107"/>
                  </a:cubicBezTo>
                  <a:cubicBezTo>
                    <a:pt x="267" y="123"/>
                    <a:pt x="298" y="123"/>
                    <a:pt x="306" y="145"/>
                  </a:cubicBezTo>
                  <a:cubicBezTo>
                    <a:pt x="313" y="184"/>
                    <a:pt x="290" y="222"/>
                    <a:pt x="290" y="260"/>
                  </a:cubicBezTo>
                  <a:cubicBezTo>
                    <a:pt x="283" y="260"/>
                    <a:pt x="283" y="260"/>
                    <a:pt x="283" y="260"/>
                  </a:cubicBezTo>
                  <a:cubicBezTo>
                    <a:pt x="329" y="306"/>
                    <a:pt x="329" y="306"/>
                    <a:pt x="329" y="306"/>
                  </a:cubicBezTo>
                  <a:lnTo>
                    <a:pt x="329" y="306"/>
                  </a:lnTo>
                  <a:cubicBezTo>
                    <a:pt x="329" y="329"/>
                    <a:pt x="336" y="344"/>
                    <a:pt x="336" y="367"/>
                  </a:cubicBezTo>
                  <a:cubicBezTo>
                    <a:pt x="336" y="405"/>
                    <a:pt x="344" y="443"/>
                    <a:pt x="336" y="481"/>
                  </a:cubicBezTo>
                  <a:cubicBezTo>
                    <a:pt x="336" y="489"/>
                    <a:pt x="313" y="474"/>
                    <a:pt x="306" y="481"/>
                  </a:cubicBezTo>
                  <a:cubicBezTo>
                    <a:pt x="290" y="489"/>
                    <a:pt x="290" y="512"/>
                    <a:pt x="283" y="527"/>
                  </a:cubicBezTo>
                  <a:lnTo>
                    <a:pt x="283" y="527"/>
                  </a:lnTo>
                  <a:cubicBezTo>
                    <a:pt x="222" y="512"/>
                    <a:pt x="168" y="497"/>
                    <a:pt x="115" y="489"/>
                  </a:cubicBezTo>
                  <a:cubicBezTo>
                    <a:pt x="100" y="489"/>
                    <a:pt x="92" y="504"/>
                    <a:pt x="84" y="504"/>
                  </a:cubicBezTo>
                  <a:cubicBezTo>
                    <a:pt x="61" y="504"/>
                    <a:pt x="46" y="504"/>
                    <a:pt x="23" y="504"/>
                  </a:cubicBezTo>
                  <a:lnTo>
                    <a:pt x="23" y="504"/>
                  </a:lnTo>
                  <a:cubicBezTo>
                    <a:pt x="31" y="489"/>
                    <a:pt x="38" y="474"/>
                    <a:pt x="31" y="459"/>
                  </a:cubicBezTo>
                  <a:cubicBezTo>
                    <a:pt x="31" y="436"/>
                    <a:pt x="8" y="428"/>
                    <a:pt x="8" y="413"/>
                  </a:cubicBezTo>
                  <a:cubicBezTo>
                    <a:pt x="0" y="390"/>
                    <a:pt x="15" y="375"/>
                    <a:pt x="23" y="359"/>
                  </a:cubicBezTo>
                  <a:lnTo>
                    <a:pt x="23" y="359"/>
                  </a:lnTo>
                  <a:cubicBezTo>
                    <a:pt x="38" y="367"/>
                    <a:pt x="54" y="390"/>
                    <a:pt x="69" y="382"/>
                  </a:cubicBezTo>
                  <a:cubicBezTo>
                    <a:pt x="92" y="375"/>
                    <a:pt x="100" y="352"/>
                    <a:pt x="115" y="329"/>
                  </a:cubicBezTo>
                  <a:cubicBezTo>
                    <a:pt x="115" y="321"/>
                    <a:pt x="100" y="306"/>
                    <a:pt x="100" y="298"/>
                  </a:cubicBezTo>
                  <a:cubicBezTo>
                    <a:pt x="107" y="283"/>
                    <a:pt x="115" y="275"/>
                    <a:pt x="130" y="260"/>
                  </a:cubicBezTo>
                  <a:lnTo>
                    <a:pt x="130" y="260"/>
                  </a:lnTo>
                  <a:cubicBezTo>
                    <a:pt x="145" y="237"/>
                    <a:pt x="153" y="222"/>
                    <a:pt x="168" y="199"/>
                  </a:cubicBezTo>
                  <a:cubicBezTo>
                    <a:pt x="184" y="184"/>
                    <a:pt x="214" y="168"/>
                    <a:pt x="214" y="153"/>
                  </a:cubicBezTo>
                  <a:cubicBezTo>
                    <a:pt x="214" y="115"/>
                    <a:pt x="191" y="84"/>
                    <a:pt x="176" y="46"/>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447" name="Freeform 99"/>
            <p:cNvSpPr>
              <a:spLocks noChangeArrowheads="1"/>
            </p:cNvSpPr>
            <p:nvPr/>
          </p:nvSpPr>
          <p:spPr bwMode="auto">
            <a:xfrm>
              <a:off x="7500449" y="8921751"/>
              <a:ext cx="184138" cy="182563"/>
            </a:xfrm>
            <a:custGeom>
              <a:avLst/>
              <a:gdLst>
                <a:gd name="T0" fmla="*/ 321 w 513"/>
                <a:gd name="T1" fmla="*/ 191 h 505"/>
                <a:gd name="T2" fmla="*/ 321 w 513"/>
                <a:gd name="T3" fmla="*/ 191 h 505"/>
                <a:gd name="T4" fmla="*/ 305 w 513"/>
                <a:gd name="T5" fmla="*/ 221 h 505"/>
                <a:gd name="T6" fmla="*/ 221 w 513"/>
                <a:gd name="T7" fmla="*/ 160 h 505"/>
                <a:gd name="T8" fmla="*/ 244 w 513"/>
                <a:gd name="T9" fmla="*/ 30 h 505"/>
                <a:gd name="T10" fmla="*/ 199 w 513"/>
                <a:gd name="T11" fmla="*/ 0 h 505"/>
                <a:gd name="T12" fmla="*/ 122 w 513"/>
                <a:gd name="T13" fmla="*/ 30 h 505"/>
                <a:gd name="T14" fmla="*/ 76 w 513"/>
                <a:gd name="T15" fmla="*/ 53 h 505"/>
                <a:gd name="T16" fmla="*/ 7 w 513"/>
                <a:gd name="T17" fmla="*/ 84 h 505"/>
                <a:gd name="T18" fmla="*/ 7 w 513"/>
                <a:gd name="T19" fmla="*/ 84 h 505"/>
                <a:gd name="T20" fmla="*/ 0 w 513"/>
                <a:gd name="T21" fmla="*/ 137 h 505"/>
                <a:gd name="T22" fmla="*/ 46 w 513"/>
                <a:gd name="T23" fmla="*/ 175 h 505"/>
                <a:gd name="T24" fmla="*/ 30 w 513"/>
                <a:gd name="T25" fmla="*/ 290 h 505"/>
                <a:gd name="T26" fmla="*/ 23 w 513"/>
                <a:gd name="T27" fmla="*/ 290 h 505"/>
                <a:gd name="T28" fmla="*/ 69 w 513"/>
                <a:gd name="T29" fmla="*/ 336 h 505"/>
                <a:gd name="T30" fmla="*/ 69 w 513"/>
                <a:gd name="T31" fmla="*/ 336 h 505"/>
                <a:gd name="T32" fmla="*/ 122 w 513"/>
                <a:gd name="T33" fmla="*/ 267 h 505"/>
                <a:gd name="T34" fmla="*/ 183 w 513"/>
                <a:gd name="T35" fmla="*/ 297 h 505"/>
                <a:gd name="T36" fmla="*/ 244 w 513"/>
                <a:gd name="T37" fmla="*/ 290 h 505"/>
                <a:gd name="T38" fmla="*/ 290 w 513"/>
                <a:gd name="T39" fmla="*/ 290 h 505"/>
                <a:gd name="T40" fmla="*/ 290 w 513"/>
                <a:gd name="T41" fmla="*/ 328 h 505"/>
                <a:gd name="T42" fmla="*/ 328 w 513"/>
                <a:gd name="T43" fmla="*/ 343 h 505"/>
                <a:gd name="T44" fmla="*/ 336 w 513"/>
                <a:gd name="T45" fmla="*/ 397 h 505"/>
                <a:gd name="T46" fmla="*/ 260 w 513"/>
                <a:gd name="T47" fmla="*/ 366 h 505"/>
                <a:gd name="T48" fmla="*/ 244 w 513"/>
                <a:gd name="T49" fmla="*/ 412 h 505"/>
                <a:gd name="T50" fmla="*/ 275 w 513"/>
                <a:gd name="T51" fmla="*/ 481 h 505"/>
                <a:gd name="T52" fmla="*/ 275 w 513"/>
                <a:gd name="T53" fmla="*/ 481 h 505"/>
                <a:gd name="T54" fmla="*/ 359 w 513"/>
                <a:gd name="T55" fmla="*/ 481 h 505"/>
                <a:gd name="T56" fmla="*/ 412 w 513"/>
                <a:gd name="T57" fmla="*/ 328 h 505"/>
                <a:gd name="T58" fmla="*/ 496 w 513"/>
                <a:gd name="T59" fmla="*/ 351 h 505"/>
                <a:gd name="T60" fmla="*/ 474 w 513"/>
                <a:gd name="T61" fmla="*/ 282 h 505"/>
                <a:gd name="T62" fmla="*/ 504 w 513"/>
                <a:gd name="T63" fmla="*/ 267 h 505"/>
                <a:gd name="T64" fmla="*/ 504 w 513"/>
                <a:gd name="T65" fmla="*/ 267 h 505"/>
                <a:gd name="T66" fmla="*/ 458 w 513"/>
                <a:gd name="T67" fmla="*/ 214 h 505"/>
                <a:gd name="T68" fmla="*/ 366 w 513"/>
                <a:gd name="T69" fmla="*/ 191 h 505"/>
                <a:gd name="T70" fmla="*/ 321 w 513"/>
                <a:gd name="T71" fmla="*/ 191 h 5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13" h="505">
                  <a:moveTo>
                    <a:pt x="321" y="191"/>
                  </a:moveTo>
                  <a:lnTo>
                    <a:pt x="321" y="191"/>
                  </a:lnTo>
                  <a:cubicBezTo>
                    <a:pt x="313" y="198"/>
                    <a:pt x="313" y="221"/>
                    <a:pt x="305" y="221"/>
                  </a:cubicBezTo>
                  <a:cubicBezTo>
                    <a:pt x="275" y="206"/>
                    <a:pt x="237" y="191"/>
                    <a:pt x="221" y="160"/>
                  </a:cubicBezTo>
                  <a:cubicBezTo>
                    <a:pt x="206" y="122"/>
                    <a:pt x="244" y="76"/>
                    <a:pt x="244" y="30"/>
                  </a:cubicBezTo>
                  <a:cubicBezTo>
                    <a:pt x="237" y="15"/>
                    <a:pt x="221" y="0"/>
                    <a:pt x="199" y="0"/>
                  </a:cubicBezTo>
                  <a:cubicBezTo>
                    <a:pt x="176" y="0"/>
                    <a:pt x="153" y="15"/>
                    <a:pt x="122" y="30"/>
                  </a:cubicBezTo>
                  <a:cubicBezTo>
                    <a:pt x="107" y="30"/>
                    <a:pt x="92" y="45"/>
                    <a:pt x="76" y="53"/>
                  </a:cubicBezTo>
                  <a:cubicBezTo>
                    <a:pt x="53" y="61"/>
                    <a:pt x="30" y="76"/>
                    <a:pt x="7" y="84"/>
                  </a:cubicBezTo>
                  <a:lnTo>
                    <a:pt x="7" y="84"/>
                  </a:lnTo>
                  <a:cubicBezTo>
                    <a:pt x="7" y="99"/>
                    <a:pt x="0" y="114"/>
                    <a:pt x="0" y="137"/>
                  </a:cubicBezTo>
                  <a:cubicBezTo>
                    <a:pt x="7" y="153"/>
                    <a:pt x="38" y="153"/>
                    <a:pt x="46" y="175"/>
                  </a:cubicBezTo>
                  <a:cubicBezTo>
                    <a:pt x="53" y="214"/>
                    <a:pt x="30" y="252"/>
                    <a:pt x="30" y="290"/>
                  </a:cubicBezTo>
                  <a:cubicBezTo>
                    <a:pt x="23" y="290"/>
                    <a:pt x="23" y="290"/>
                    <a:pt x="23" y="290"/>
                  </a:cubicBezTo>
                  <a:cubicBezTo>
                    <a:pt x="69" y="336"/>
                    <a:pt x="69" y="336"/>
                    <a:pt x="69" y="336"/>
                  </a:cubicBezTo>
                  <a:lnTo>
                    <a:pt x="69" y="336"/>
                  </a:lnTo>
                  <a:cubicBezTo>
                    <a:pt x="84" y="313"/>
                    <a:pt x="92" y="275"/>
                    <a:pt x="122" y="267"/>
                  </a:cubicBezTo>
                  <a:cubicBezTo>
                    <a:pt x="145" y="259"/>
                    <a:pt x="160" y="290"/>
                    <a:pt x="183" y="297"/>
                  </a:cubicBezTo>
                  <a:cubicBezTo>
                    <a:pt x="206" y="297"/>
                    <a:pt x="221" y="290"/>
                    <a:pt x="244" y="290"/>
                  </a:cubicBezTo>
                  <a:cubicBezTo>
                    <a:pt x="260" y="290"/>
                    <a:pt x="282" y="282"/>
                    <a:pt x="290" y="290"/>
                  </a:cubicBezTo>
                  <a:cubicBezTo>
                    <a:pt x="298" y="297"/>
                    <a:pt x="282" y="320"/>
                    <a:pt x="290" y="328"/>
                  </a:cubicBezTo>
                  <a:cubicBezTo>
                    <a:pt x="298" y="336"/>
                    <a:pt x="321" y="328"/>
                    <a:pt x="328" y="343"/>
                  </a:cubicBezTo>
                  <a:cubicBezTo>
                    <a:pt x="336" y="359"/>
                    <a:pt x="351" y="389"/>
                    <a:pt x="336" y="397"/>
                  </a:cubicBezTo>
                  <a:cubicBezTo>
                    <a:pt x="305" y="405"/>
                    <a:pt x="282" y="359"/>
                    <a:pt x="260" y="366"/>
                  </a:cubicBezTo>
                  <a:cubicBezTo>
                    <a:pt x="244" y="366"/>
                    <a:pt x="244" y="397"/>
                    <a:pt x="244" y="412"/>
                  </a:cubicBezTo>
                  <a:cubicBezTo>
                    <a:pt x="252" y="435"/>
                    <a:pt x="267" y="458"/>
                    <a:pt x="275" y="481"/>
                  </a:cubicBezTo>
                  <a:lnTo>
                    <a:pt x="275" y="481"/>
                  </a:lnTo>
                  <a:cubicBezTo>
                    <a:pt x="305" y="481"/>
                    <a:pt x="336" y="504"/>
                    <a:pt x="359" y="481"/>
                  </a:cubicBezTo>
                  <a:cubicBezTo>
                    <a:pt x="389" y="443"/>
                    <a:pt x="366" y="366"/>
                    <a:pt x="412" y="328"/>
                  </a:cubicBezTo>
                  <a:cubicBezTo>
                    <a:pt x="435" y="305"/>
                    <a:pt x="474" y="366"/>
                    <a:pt x="496" y="351"/>
                  </a:cubicBezTo>
                  <a:cubicBezTo>
                    <a:pt x="512" y="336"/>
                    <a:pt x="474" y="305"/>
                    <a:pt x="474" y="282"/>
                  </a:cubicBezTo>
                  <a:cubicBezTo>
                    <a:pt x="481" y="275"/>
                    <a:pt x="496" y="267"/>
                    <a:pt x="504" y="267"/>
                  </a:cubicBezTo>
                  <a:lnTo>
                    <a:pt x="504" y="267"/>
                  </a:lnTo>
                  <a:cubicBezTo>
                    <a:pt x="489" y="244"/>
                    <a:pt x="481" y="229"/>
                    <a:pt x="458" y="214"/>
                  </a:cubicBezTo>
                  <a:cubicBezTo>
                    <a:pt x="435" y="198"/>
                    <a:pt x="397" y="198"/>
                    <a:pt x="366" y="191"/>
                  </a:cubicBezTo>
                  <a:cubicBezTo>
                    <a:pt x="351" y="191"/>
                    <a:pt x="336" y="191"/>
                    <a:pt x="321" y="191"/>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448" name="Freeform 100"/>
            <p:cNvSpPr>
              <a:spLocks noChangeArrowheads="1"/>
            </p:cNvSpPr>
            <p:nvPr/>
          </p:nvSpPr>
          <p:spPr bwMode="auto">
            <a:xfrm>
              <a:off x="7605218" y="8956676"/>
              <a:ext cx="93656" cy="60325"/>
            </a:xfrm>
            <a:custGeom>
              <a:avLst/>
              <a:gdLst>
                <a:gd name="T0" fmla="*/ 214 w 261"/>
                <a:gd name="T1" fmla="*/ 168 h 169"/>
                <a:gd name="T2" fmla="*/ 214 w 261"/>
                <a:gd name="T3" fmla="*/ 168 h 169"/>
                <a:gd name="T4" fmla="*/ 168 w 261"/>
                <a:gd name="T5" fmla="*/ 115 h 169"/>
                <a:gd name="T6" fmla="*/ 76 w 261"/>
                <a:gd name="T7" fmla="*/ 92 h 169"/>
                <a:gd name="T8" fmla="*/ 31 w 261"/>
                <a:gd name="T9" fmla="*/ 92 h 169"/>
                <a:gd name="T10" fmla="*/ 31 w 261"/>
                <a:gd name="T11" fmla="*/ 92 h 169"/>
                <a:gd name="T12" fmla="*/ 8 w 261"/>
                <a:gd name="T13" fmla="*/ 31 h 169"/>
                <a:gd name="T14" fmla="*/ 38 w 261"/>
                <a:gd name="T15" fmla="*/ 0 h 169"/>
                <a:gd name="T16" fmla="*/ 107 w 261"/>
                <a:gd name="T17" fmla="*/ 23 h 169"/>
                <a:gd name="T18" fmla="*/ 138 w 261"/>
                <a:gd name="T19" fmla="*/ 15 h 169"/>
                <a:gd name="T20" fmla="*/ 199 w 261"/>
                <a:gd name="T21" fmla="*/ 61 h 169"/>
                <a:gd name="T22" fmla="*/ 206 w 261"/>
                <a:gd name="T23" fmla="*/ 99 h 169"/>
                <a:gd name="T24" fmla="*/ 260 w 261"/>
                <a:gd name="T25" fmla="*/ 107 h 169"/>
                <a:gd name="T26" fmla="*/ 260 w 261"/>
                <a:gd name="T27" fmla="*/ 107 h 169"/>
                <a:gd name="T28" fmla="*/ 245 w 261"/>
                <a:gd name="T29" fmla="*/ 168 h 169"/>
                <a:gd name="T30" fmla="*/ 245 w 261"/>
                <a:gd name="T31" fmla="*/ 168 h 169"/>
                <a:gd name="T32" fmla="*/ 214 w 261"/>
                <a:gd name="T33" fmla="*/ 168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61" h="169">
                  <a:moveTo>
                    <a:pt x="214" y="168"/>
                  </a:moveTo>
                  <a:lnTo>
                    <a:pt x="214" y="168"/>
                  </a:lnTo>
                  <a:cubicBezTo>
                    <a:pt x="199" y="145"/>
                    <a:pt x="191" y="130"/>
                    <a:pt x="168" y="115"/>
                  </a:cubicBezTo>
                  <a:cubicBezTo>
                    <a:pt x="145" y="99"/>
                    <a:pt x="107" y="99"/>
                    <a:pt x="76" y="92"/>
                  </a:cubicBezTo>
                  <a:cubicBezTo>
                    <a:pt x="61" y="92"/>
                    <a:pt x="46" y="92"/>
                    <a:pt x="31" y="92"/>
                  </a:cubicBezTo>
                  <a:lnTo>
                    <a:pt x="31" y="92"/>
                  </a:lnTo>
                  <a:cubicBezTo>
                    <a:pt x="23" y="76"/>
                    <a:pt x="0" y="54"/>
                    <a:pt x="8" y="31"/>
                  </a:cubicBezTo>
                  <a:cubicBezTo>
                    <a:pt x="8" y="15"/>
                    <a:pt x="23" y="0"/>
                    <a:pt x="38" y="0"/>
                  </a:cubicBezTo>
                  <a:cubicBezTo>
                    <a:pt x="61" y="0"/>
                    <a:pt x="84" y="23"/>
                    <a:pt x="107" y="23"/>
                  </a:cubicBezTo>
                  <a:cubicBezTo>
                    <a:pt x="115" y="23"/>
                    <a:pt x="130" y="15"/>
                    <a:pt x="138" y="15"/>
                  </a:cubicBezTo>
                  <a:cubicBezTo>
                    <a:pt x="161" y="23"/>
                    <a:pt x="184" y="38"/>
                    <a:pt x="199" y="61"/>
                  </a:cubicBezTo>
                  <a:cubicBezTo>
                    <a:pt x="206" y="69"/>
                    <a:pt x="191" y="92"/>
                    <a:pt x="206" y="99"/>
                  </a:cubicBezTo>
                  <a:cubicBezTo>
                    <a:pt x="222" y="115"/>
                    <a:pt x="237" y="107"/>
                    <a:pt x="260" y="107"/>
                  </a:cubicBezTo>
                  <a:lnTo>
                    <a:pt x="260" y="107"/>
                  </a:lnTo>
                  <a:cubicBezTo>
                    <a:pt x="245" y="168"/>
                    <a:pt x="245" y="168"/>
                    <a:pt x="245" y="168"/>
                  </a:cubicBezTo>
                  <a:lnTo>
                    <a:pt x="245" y="168"/>
                  </a:lnTo>
                  <a:cubicBezTo>
                    <a:pt x="214" y="168"/>
                    <a:pt x="214" y="168"/>
                    <a:pt x="214" y="168"/>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449" name="Freeform 101"/>
            <p:cNvSpPr>
              <a:spLocks noChangeArrowheads="1"/>
            </p:cNvSpPr>
            <p:nvPr/>
          </p:nvSpPr>
          <p:spPr bwMode="auto">
            <a:xfrm>
              <a:off x="7508387" y="9015413"/>
              <a:ext cx="119055" cy="127000"/>
            </a:xfrm>
            <a:custGeom>
              <a:avLst/>
              <a:gdLst>
                <a:gd name="T0" fmla="*/ 46 w 329"/>
                <a:gd name="T1" fmla="*/ 77 h 353"/>
                <a:gd name="T2" fmla="*/ 46 w 329"/>
                <a:gd name="T3" fmla="*/ 77 h 353"/>
                <a:gd name="T4" fmla="*/ 99 w 329"/>
                <a:gd name="T5" fmla="*/ 8 h 353"/>
                <a:gd name="T6" fmla="*/ 160 w 329"/>
                <a:gd name="T7" fmla="*/ 38 h 353"/>
                <a:gd name="T8" fmla="*/ 221 w 329"/>
                <a:gd name="T9" fmla="*/ 31 h 353"/>
                <a:gd name="T10" fmla="*/ 267 w 329"/>
                <a:gd name="T11" fmla="*/ 31 h 353"/>
                <a:gd name="T12" fmla="*/ 267 w 329"/>
                <a:gd name="T13" fmla="*/ 69 h 353"/>
                <a:gd name="T14" fmla="*/ 305 w 329"/>
                <a:gd name="T15" fmla="*/ 84 h 353"/>
                <a:gd name="T16" fmla="*/ 313 w 329"/>
                <a:gd name="T17" fmla="*/ 138 h 353"/>
                <a:gd name="T18" fmla="*/ 237 w 329"/>
                <a:gd name="T19" fmla="*/ 107 h 353"/>
                <a:gd name="T20" fmla="*/ 221 w 329"/>
                <a:gd name="T21" fmla="*/ 153 h 353"/>
                <a:gd name="T22" fmla="*/ 252 w 329"/>
                <a:gd name="T23" fmla="*/ 222 h 353"/>
                <a:gd name="T24" fmla="*/ 252 w 329"/>
                <a:gd name="T25" fmla="*/ 222 h 353"/>
                <a:gd name="T26" fmla="*/ 160 w 329"/>
                <a:gd name="T27" fmla="*/ 268 h 353"/>
                <a:gd name="T28" fmla="*/ 84 w 329"/>
                <a:gd name="T29" fmla="*/ 352 h 353"/>
                <a:gd name="T30" fmla="*/ 84 w 329"/>
                <a:gd name="T31" fmla="*/ 352 h 353"/>
                <a:gd name="T32" fmla="*/ 0 w 329"/>
                <a:gd name="T33" fmla="*/ 298 h 353"/>
                <a:gd name="T34" fmla="*/ 0 w 329"/>
                <a:gd name="T35" fmla="*/ 298 h 353"/>
                <a:gd name="T36" fmla="*/ 23 w 329"/>
                <a:gd name="T37" fmla="*/ 252 h 353"/>
                <a:gd name="T38" fmla="*/ 53 w 329"/>
                <a:gd name="T39" fmla="*/ 252 h 353"/>
                <a:gd name="T40" fmla="*/ 53 w 329"/>
                <a:gd name="T41" fmla="*/ 138 h 353"/>
                <a:gd name="T42" fmla="*/ 46 w 329"/>
                <a:gd name="T43" fmla="*/ 77 h 3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29" h="353">
                  <a:moveTo>
                    <a:pt x="46" y="77"/>
                  </a:moveTo>
                  <a:lnTo>
                    <a:pt x="46" y="77"/>
                  </a:lnTo>
                  <a:cubicBezTo>
                    <a:pt x="61" y="54"/>
                    <a:pt x="69" y="16"/>
                    <a:pt x="99" y="8"/>
                  </a:cubicBezTo>
                  <a:cubicBezTo>
                    <a:pt x="122" y="0"/>
                    <a:pt x="137" y="31"/>
                    <a:pt x="160" y="38"/>
                  </a:cubicBezTo>
                  <a:cubicBezTo>
                    <a:pt x="183" y="38"/>
                    <a:pt x="198" y="31"/>
                    <a:pt x="221" y="31"/>
                  </a:cubicBezTo>
                  <a:cubicBezTo>
                    <a:pt x="237" y="31"/>
                    <a:pt x="259" y="23"/>
                    <a:pt x="267" y="31"/>
                  </a:cubicBezTo>
                  <a:cubicBezTo>
                    <a:pt x="275" y="38"/>
                    <a:pt x="259" y="61"/>
                    <a:pt x="267" y="69"/>
                  </a:cubicBezTo>
                  <a:cubicBezTo>
                    <a:pt x="275" y="77"/>
                    <a:pt x="298" y="69"/>
                    <a:pt x="305" y="84"/>
                  </a:cubicBezTo>
                  <a:cubicBezTo>
                    <a:pt x="313" y="100"/>
                    <a:pt x="328" y="130"/>
                    <a:pt x="313" y="138"/>
                  </a:cubicBezTo>
                  <a:cubicBezTo>
                    <a:pt x="282" y="146"/>
                    <a:pt x="259" y="100"/>
                    <a:pt x="237" y="107"/>
                  </a:cubicBezTo>
                  <a:cubicBezTo>
                    <a:pt x="221" y="107"/>
                    <a:pt x="221" y="138"/>
                    <a:pt x="221" y="153"/>
                  </a:cubicBezTo>
                  <a:cubicBezTo>
                    <a:pt x="229" y="176"/>
                    <a:pt x="244" y="199"/>
                    <a:pt x="252" y="222"/>
                  </a:cubicBezTo>
                  <a:lnTo>
                    <a:pt x="252" y="222"/>
                  </a:lnTo>
                  <a:cubicBezTo>
                    <a:pt x="221" y="237"/>
                    <a:pt x="183" y="245"/>
                    <a:pt x="160" y="268"/>
                  </a:cubicBezTo>
                  <a:cubicBezTo>
                    <a:pt x="130" y="291"/>
                    <a:pt x="107" y="321"/>
                    <a:pt x="84" y="352"/>
                  </a:cubicBezTo>
                  <a:lnTo>
                    <a:pt x="84" y="352"/>
                  </a:lnTo>
                  <a:cubicBezTo>
                    <a:pt x="0" y="298"/>
                    <a:pt x="0" y="298"/>
                    <a:pt x="0" y="298"/>
                  </a:cubicBezTo>
                  <a:lnTo>
                    <a:pt x="0" y="298"/>
                  </a:lnTo>
                  <a:cubicBezTo>
                    <a:pt x="7" y="283"/>
                    <a:pt x="7" y="260"/>
                    <a:pt x="23" y="252"/>
                  </a:cubicBezTo>
                  <a:cubicBezTo>
                    <a:pt x="30" y="245"/>
                    <a:pt x="53" y="260"/>
                    <a:pt x="53" y="252"/>
                  </a:cubicBezTo>
                  <a:cubicBezTo>
                    <a:pt x="61" y="214"/>
                    <a:pt x="53" y="176"/>
                    <a:pt x="53" y="138"/>
                  </a:cubicBezTo>
                  <a:cubicBezTo>
                    <a:pt x="53" y="115"/>
                    <a:pt x="46" y="100"/>
                    <a:pt x="46" y="77"/>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450" name="Freeform 102"/>
            <p:cNvSpPr>
              <a:spLocks noChangeArrowheads="1"/>
            </p:cNvSpPr>
            <p:nvPr/>
          </p:nvSpPr>
          <p:spPr bwMode="auto">
            <a:xfrm>
              <a:off x="7692524" y="8821738"/>
              <a:ext cx="476219" cy="360362"/>
            </a:xfrm>
            <a:custGeom>
              <a:avLst/>
              <a:gdLst>
                <a:gd name="T0" fmla="*/ 0 w 1322"/>
                <a:gd name="T1" fmla="*/ 542 h 1001"/>
                <a:gd name="T2" fmla="*/ 0 w 1322"/>
                <a:gd name="T3" fmla="*/ 542 h 1001"/>
                <a:gd name="T4" fmla="*/ 15 w 1322"/>
                <a:gd name="T5" fmla="*/ 481 h 1001"/>
                <a:gd name="T6" fmla="*/ 15 w 1322"/>
                <a:gd name="T7" fmla="*/ 481 h 1001"/>
                <a:gd name="T8" fmla="*/ 30 w 1322"/>
                <a:gd name="T9" fmla="*/ 428 h 1001"/>
                <a:gd name="T10" fmla="*/ 15 w 1322"/>
                <a:gd name="T11" fmla="*/ 359 h 1001"/>
                <a:gd name="T12" fmla="*/ 38 w 1322"/>
                <a:gd name="T13" fmla="*/ 313 h 1001"/>
                <a:gd name="T14" fmla="*/ 7 w 1322"/>
                <a:gd name="T15" fmla="*/ 221 h 1001"/>
                <a:gd name="T16" fmla="*/ 7 w 1322"/>
                <a:gd name="T17" fmla="*/ 221 h 1001"/>
                <a:gd name="T18" fmla="*/ 38 w 1322"/>
                <a:gd name="T19" fmla="*/ 153 h 1001"/>
                <a:gd name="T20" fmla="*/ 76 w 1322"/>
                <a:gd name="T21" fmla="*/ 191 h 1001"/>
                <a:gd name="T22" fmla="*/ 183 w 1322"/>
                <a:gd name="T23" fmla="*/ 183 h 1001"/>
                <a:gd name="T24" fmla="*/ 297 w 1322"/>
                <a:gd name="T25" fmla="*/ 130 h 1001"/>
                <a:gd name="T26" fmla="*/ 397 w 1322"/>
                <a:gd name="T27" fmla="*/ 122 h 1001"/>
                <a:gd name="T28" fmla="*/ 504 w 1322"/>
                <a:gd name="T29" fmla="*/ 53 h 1001"/>
                <a:gd name="T30" fmla="*/ 534 w 1322"/>
                <a:gd name="T31" fmla="*/ 7 h 1001"/>
                <a:gd name="T32" fmla="*/ 695 w 1322"/>
                <a:gd name="T33" fmla="*/ 0 h 1001"/>
                <a:gd name="T34" fmla="*/ 763 w 1322"/>
                <a:gd name="T35" fmla="*/ 23 h 1001"/>
                <a:gd name="T36" fmla="*/ 763 w 1322"/>
                <a:gd name="T37" fmla="*/ 23 h 1001"/>
                <a:gd name="T38" fmla="*/ 763 w 1322"/>
                <a:gd name="T39" fmla="*/ 107 h 1001"/>
                <a:gd name="T40" fmla="*/ 817 w 1322"/>
                <a:gd name="T41" fmla="*/ 114 h 1001"/>
                <a:gd name="T42" fmla="*/ 901 w 1322"/>
                <a:gd name="T43" fmla="*/ 206 h 1001"/>
                <a:gd name="T44" fmla="*/ 1031 w 1322"/>
                <a:gd name="T45" fmla="*/ 153 h 1001"/>
                <a:gd name="T46" fmla="*/ 1100 w 1322"/>
                <a:gd name="T47" fmla="*/ 153 h 1001"/>
                <a:gd name="T48" fmla="*/ 1145 w 1322"/>
                <a:gd name="T49" fmla="*/ 137 h 1001"/>
                <a:gd name="T50" fmla="*/ 1191 w 1322"/>
                <a:gd name="T51" fmla="*/ 206 h 1001"/>
                <a:gd name="T52" fmla="*/ 1191 w 1322"/>
                <a:gd name="T53" fmla="*/ 244 h 1001"/>
                <a:gd name="T54" fmla="*/ 1267 w 1322"/>
                <a:gd name="T55" fmla="*/ 313 h 1001"/>
                <a:gd name="T56" fmla="*/ 1260 w 1322"/>
                <a:gd name="T57" fmla="*/ 313 h 1001"/>
                <a:gd name="T58" fmla="*/ 1306 w 1322"/>
                <a:gd name="T59" fmla="*/ 366 h 1001"/>
                <a:gd name="T60" fmla="*/ 1222 w 1322"/>
                <a:gd name="T61" fmla="*/ 382 h 1001"/>
                <a:gd name="T62" fmla="*/ 1153 w 1322"/>
                <a:gd name="T63" fmla="*/ 389 h 1001"/>
                <a:gd name="T64" fmla="*/ 1138 w 1322"/>
                <a:gd name="T65" fmla="*/ 458 h 1001"/>
                <a:gd name="T66" fmla="*/ 1130 w 1322"/>
                <a:gd name="T67" fmla="*/ 511 h 1001"/>
                <a:gd name="T68" fmla="*/ 1130 w 1322"/>
                <a:gd name="T69" fmla="*/ 511 h 1001"/>
                <a:gd name="T70" fmla="*/ 1100 w 1322"/>
                <a:gd name="T71" fmla="*/ 580 h 1001"/>
                <a:gd name="T72" fmla="*/ 1031 w 1322"/>
                <a:gd name="T73" fmla="*/ 626 h 1001"/>
                <a:gd name="T74" fmla="*/ 1031 w 1322"/>
                <a:gd name="T75" fmla="*/ 718 h 1001"/>
                <a:gd name="T76" fmla="*/ 1015 w 1322"/>
                <a:gd name="T77" fmla="*/ 748 h 1001"/>
                <a:gd name="T78" fmla="*/ 1008 w 1322"/>
                <a:gd name="T79" fmla="*/ 847 h 1001"/>
                <a:gd name="T80" fmla="*/ 977 w 1322"/>
                <a:gd name="T81" fmla="*/ 893 h 1001"/>
                <a:gd name="T82" fmla="*/ 931 w 1322"/>
                <a:gd name="T83" fmla="*/ 916 h 1001"/>
                <a:gd name="T84" fmla="*/ 908 w 1322"/>
                <a:gd name="T85" fmla="*/ 985 h 1001"/>
                <a:gd name="T86" fmla="*/ 855 w 1322"/>
                <a:gd name="T87" fmla="*/ 985 h 1001"/>
                <a:gd name="T88" fmla="*/ 855 w 1322"/>
                <a:gd name="T89" fmla="*/ 985 h 1001"/>
                <a:gd name="T90" fmla="*/ 832 w 1322"/>
                <a:gd name="T91" fmla="*/ 939 h 1001"/>
                <a:gd name="T92" fmla="*/ 809 w 1322"/>
                <a:gd name="T93" fmla="*/ 962 h 1001"/>
                <a:gd name="T94" fmla="*/ 748 w 1322"/>
                <a:gd name="T95" fmla="*/ 870 h 1001"/>
                <a:gd name="T96" fmla="*/ 656 w 1322"/>
                <a:gd name="T97" fmla="*/ 947 h 1001"/>
                <a:gd name="T98" fmla="*/ 588 w 1322"/>
                <a:gd name="T99" fmla="*/ 993 h 1001"/>
                <a:gd name="T100" fmla="*/ 534 w 1322"/>
                <a:gd name="T101" fmla="*/ 939 h 1001"/>
                <a:gd name="T102" fmla="*/ 496 w 1322"/>
                <a:gd name="T103" fmla="*/ 863 h 1001"/>
                <a:gd name="T104" fmla="*/ 435 w 1322"/>
                <a:gd name="T105" fmla="*/ 878 h 1001"/>
                <a:gd name="T106" fmla="*/ 397 w 1322"/>
                <a:gd name="T107" fmla="*/ 771 h 1001"/>
                <a:gd name="T108" fmla="*/ 320 w 1322"/>
                <a:gd name="T109" fmla="*/ 832 h 1001"/>
                <a:gd name="T110" fmla="*/ 275 w 1322"/>
                <a:gd name="T111" fmla="*/ 901 h 1001"/>
                <a:gd name="T112" fmla="*/ 275 w 1322"/>
                <a:gd name="T113" fmla="*/ 847 h 1001"/>
                <a:gd name="T114" fmla="*/ 290 w 1322"/>
                <a:gd name="T115" fmla="*/ 748 h 1001"/>
                <a:gd name="T116" fmla="*/ 183 w 1322"/>
                <a:gd name="T117" fmla="*/ 680 h 1001"/>
                <a:gd name="T118" fmla="*/ 83 w 1322"/>
                <a:gd name="T119" fmla="*/ 611 h 1001"/>
                <a:gd name="T120" fmla="*/ 68 w 1322"/>
                <a:gd name="T121" fmla="*/ 580 h 1001"/>
                <a:gd name="T122" fmla="*/ 0 w 1322"/>
                <a:gd name="T123" fmla="*/ 542 h 10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22" h="1001">
                  <a:moveTo>
                    <a:pt x="0" y="542"/>
                  </a:moveTo>
                  <a:lnTo>
                    <a:pt x="0" y="542"/>
                  </a:lnTo>
                  <a:cubicBezTo>
                    <a:pt x="15" y="481"/>
                    <a:pt x="15" y="481"/>
                    <a:pt x="15" y="481"/>
                  </a:cubicBezTo>
                  <a:lnTo>
                    <a:pt x="15" y="481"/>
                  </a:lnTo>
                  <a:cubicBezTo>
                    <a:pt x="22" y="466"/>
                    <a:pt x="30" y="443"/>
                    <a:pt x="30" y="428"/>
                  </a:cubicBezTo>
                  <a:cubicBezTo>
                    <a:pt x="30" y="405"/>
                    <a:pt x="15" y="382"/>
                    <a:pt x="15" y="359"/>
                  </a:cubicBezTo>
                  <a:cubicBezTo>
                    <a:pt x="15" y="343"/>
                    <a:pt x="38" y="328"/>
                    <a:pt x="38" y="313"/>
                  </a:cubicBezTo>
                  <a:cubicBezTo>
                    <a:pt x="38" y="282"/>
                    <a:pt x="15" y="252"/>
                    <a:pt x="7" y="221"/>
                  </a:cubicBezTo>
                  <a:lnTo>
                    <a:pt x="7" y="221"/>
                  </a:lnTo>
                  <a:cubicBezTo>
                    <a:pt x="15" y="198"/>
                    <a:pt x="7" y="160"/>
                    <a:pt x="38" y="153"/>
                  </a:cubicBezTo>
                  <a:cubicBezTo>
                    <a:pt x="53" y="145"/>
                    <a:pt x="61" y="183"/>
                    <a:pt x="76" y="191"/>
                  </a:cubicBezTo>
                  <a:cubicBezTo>
                    <a:pt x="114" y="198"/>
                    <a:pt x="152" y="191"/>
                    <a:pt x="183" y="183"/>
                  </a:cubicBezTo>
                  <a:cubicBezTo>
                    <a:pt x="221" y="175"/>
                    <a:pt x="259" y="145"/>
                    <a:pt x="297" y="130"/>
                  </a:cubicBezTo>
                  <a:cubicBezTo>
                    <a:pt x="336" y="122"/>
                    <a:pt x="366" y="130"/>
                    <a:pt x="397" y="122"/>
                  </a:cubicBezTo>
                  <a:cubicBezTo>
                    <a:pt x="435" y="107"/>
                    <a:pt x="465" y="76"/>
                    <a:pt x="504" y="53"/>
                  </a:cubicBezTo>
                  <a:cubicBezTo>
                    <a:pt x="504" y="53"/>
                    <a:pt x="527" y="7"/>
                    <a:pt x="534" y="7"/>
                  </a:cubicBezTo>
                  <a:cubicBezTo>
                    <a:pt x="550" y="7"/>
                    <a:pt x="695" y="0"/>
                    <a:pt x="695" y="0"/>
                  </a:cubicBezTo>
                  <a:cubicBezTo>
                    <a:pt x="717" y="7"/>
                    <a:pt x="740" y="15"/>
                    <a:pt x="763" y="23"/>
                  </a:cubicBezTo>
                  <a:lnTo>
                    <a:pt x="763" y="23"/>
                  </a:lnTo>
                  <a:cubicBezTo>
                    <a:pt x="763" y="53"/>
                    <a:pt x="748" y="84"/>
                    <a:pt x="763" y="107"/>
                  </a:cubicBezTo>
                  <a:cubicBezTo>
                    <a:pt x="771" y="122"/>
                    <a:pt x="802" y="107"/>
                    <a:pt x="817" y="114"/>
                  </a:cubicBezTo>
                  <a:cubicBezTo>
                    <a:pt x="847" y="137"/>
                    <a:pt x="863" y="198"/>
                    <a:pt x="901" y="206"/>
                  </a:cubicBezTo>
                  <a:cubicBezTo>
                    <a:pt x="947" y="214"/>
                    <a:pt x="985" y="160"/>
                    <a:pt x="1031" y="153"/>
                  </a:cubicBezTo>
                  <a:cubicBezTo>
                    <a:pt x="1054" y="145"/>
                    <a:pt x="1077" y="160"/>
                    <a:pt x="1100" y="153"/>
                  </a:cubicBezTo>
                  <a:cubicBezTo>
                    <a:pt x="1115" y="153"/>
                    <a:pt x="1130" y="130"/>
                    <a:pt x="1145" y="137"/>
                  </a:cubicBezTo>
                  <a:cubicBezTo>
                    <a:pt x="1168" y="153"/>
                    <a:pt x="1183" y="183"/>
                    <a:pt x="1191" y="206"/>
                  </a:cubicBezTo>
                  <a:cubicBezTo>
                    <a:pt x="1199" y="221"/>
                    <a:pt x="1183" y="229"/>
                    <a:pt x="1191" y="244"/>
                  </a:cubicBezTo>
                  <a:cubicBezTo>
                    <a:pt x="1214" y="267"/>
                    <a:pt x="1244" y="290"/>
                    <a:pt x="1267" y="313"/>
                  </a:cubicBezTo>
                  <a:cubicBezTo>
                    <a:pt x="1260" y="313"/>
                    <a:pt x="1260" y="313"/>
                    <a:pt x="1260" y="313"/>
                  </a:cubicBezTo>
                  <a:cubicBezTo>
                    <a:pt x="1275" y="328"/>
                    <a:pt x="1321" y="351"/>
                    <a:pt x="1306" y="366"/>
                  </a:cubicBezTo>
                  <a:cubicBezTo>
                    <a:pt x="1290" y="397"/>
                    <a:pt x="1252" y="382"/>
                    <a:pt x="1222" y="382"/>
                  </a:cubicBezTo>
                  <a:cubicBezTo>
                    <a:pt x="1199" y="382"/>
                    <a:pt x="1168" y="374"/>
                    <a:pt x="1153" y="389"/>
                  </a:cubicBezTo>
                  <a:cubicBezTo>
                    <a:pt x="1130" y="405"/>
                    <a:pt x="1138" y="435"/>
                    <a:pt x="1138" y="458"/>
                  </a:cubicBezTo>
                  <a:cubicBezTo>
                    <a:pt x="1130" y="473"/>
                    <a:pt x="1130" y="496"/>
                    <a:pt x="1130" y="511"/>
                  </a:cubicBezTo>
                  <a:lnTo>
                    <a:pt x="1130" y="511"/>
                  </a:lnTo>
                  <a:cubicBezTo>
                    <a:pt x="1115" y="534"/>
                    <a:pt x="1115" y="565"/>
                    <a:pt x="1100" y="580"/>
                  </a:cubicBezTo>
                  <a:cubicBezTo>
                    <a:pt x="1084" y="603"/>
                    <a:pt x="1046" y="603"/>
                    <a:pt x="1031" y="626"/>
                  </a:cubicBezTo>
                  <a:cubicBezTo>
                    <a:pt x="1023" y="657"/>
                    <a:pt x="1038" y="687"/>
                    <a:pt x="1031" y="718"/>
                  </a:cubicBezTo>
                  <a:cubicBezTo>
                    <a:pt x="1031" y="733"/>
                    <a:pt x="1015" y="741"/>
                    <a:pt x="1015" y="748"/>
                  </a:cubicBezTo>
                  <a:cubicBezTo>
                    <a:pt x="1008" y="779"/>
                    <a:pt x="1015" y="817"/>
                    <a:pt x="1008" y="847"/>
                  </a:cubicBezTo>
                  <a:cubicBezTo>
                    <a:pt x="1000" y="870"/>
                    <a:pt x="985" y="878"/>
                    <a:pt x="977" y="893"/>
                  </a:cubicBezTo>
                  <a:cubicBezTo>
                    <a:pt x="962" y="901"/>
                    <a:pt x="939" y="901"/>
                    <a:pt x="931" y="916"/>
                  </a:cubicBezTo>
                  <a:cubicBezTo>
                    <a:pt x="916" y="932"/>
                    <a:pt x="931" y="970"/>
                    <a:pt x="908" y="985"/>
                  </a:cubicBezTo>
                  <a:cubicBezTo>
                    <a:pt x="901" y="993"/>
                    <a:pt x="878" y="985"/>
                    <a:pt x="855" y="985"/>
                  </a:cubicBezTo>
                  <a:lnTo>
                    <a:pt x="855" y="985"/>
                  </a:lnTo>
                  <a:cubicBezTo>
                    <a:pt x="847" y="970"/>
                    <a:pt x="847" y="947"/>
                    <a:pt x="832" y="939"/>
                  </a:cubicBezTo>
                  <a:cubicBezTo>
                    <a:pt x="825" y="939"/>
                    <a:pt x="817" y="970"/>
                    <a:pt x="809" y="962"/>
                  </a:cubicBezTo>
                  <a:cubicBezTo>
                    <a:pt x="779" y="939"/>
                    <a:pt x="786" y="870"/>
                    <a:pt x="748" y="870"/>
                  </a:cubicBezTo>
                  <a:cubicBezTo>
                    <a:pt x="702" y="863"/>
                    <a:pt x="687" y="924"/>
                    <a:pt x="656" y="947"/>
                  </a:cubicBezTo>
                  <a:cubicBezTo>
                    <a:pt x="633" y="970"/>
                    <a:pt x="618" y="1000"/>
                    <a:pt x="588" y="993"/>
                  </a:cubicBezTo>
                  <a:cubicBezTo>
                    <a:pt x="565" y="993"/>
                    <a:pt x="550" y="962"/>
                    <a:pt x="534" y="939"/>
                  </a:cubicBezTo>
                  <a:cubicBezTo>
                    <a:pt x="519" y="916"/>
                    <a:pt x="519" y="878"/>
                    <a:pt x="496" y="863"/>
                  </a:cubicBezTo>
                  <a:cubicBezTo>
                    <a:pt x="481" y="855"/>
                    <a:pt x="450" y="893"/>
                    <a:pt x="435" y="878"/>
                  </a:cubicBezTo>
                  <a:cubicBezTo>
                    <a:pt x="412" y="855"/>
                    <a:pt x="435" y="786"/>
                    <a:pt x="397" y="771"/>
                  </a:cubicBezTo>
                  <a:cubicBezTo>
                    <a:pt x="366" y="756"/>
                    <a:pt x="343" y="809"/>
                    <a:pt x="320" y="832"/>
                  </a:cubicBezTo>
                  <a:cubicBezTo>
                    <a:pt x="305" y="855"/>
                    <a:pt x="297" y="893"/>
                    <a:pt x="275" y="901"/>
                  </a:cubicBezTo>
                  <a:cubicBezTo>
                    <a:pt x="252" y="901"/>
                    <a:pt x="267" y="863"/>
                    <a:pt x="275" y="847"/>
                  </a:cubicBezTo>
                  <a:cubicBezTo>
                    <a:pt x="275" y="809"/>
                    <a:pt x="305" y="779"/>
                    <a:pt x="290" y="748"/>
                  </a:cubicBezTo>
                  <a:cubicBezTo>
                    <a:pt x="275" y="710"/>
                    <a:pt x="221" y="703"/>
                    <a:pt x="183" y="680"/>
                  </a:cubicBezTo>
                  <a:cubicBezTo>
                    <a:pt x="152" y="657"/>
                    <a:pt x="114" y="641"/>
                    <a:pt x="83" y="611"/>
                  </a:cubicBezTo>
                  <a:cubicBezTo>
                    <a:pt x="76" y="603"/>
                    <a:pt x="76" y="588"/>
                    <a:pt x="68" y="580"/>
                  </a:cubicBezTo>
                  <a:cubicBezTo>
                    <a:pt x="53" y="565"/>
                    <a:pt x="22" y="557"/>
                    <a:pt x="0" y="542"/>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451" name="Freeform 103"/>
            <p:cNvSpPr>
              <a:spLocks noChangeArrowheads="1"/>
            </p:cNvSpPr>
            <p:nvPr/>
          </p:nvSpPr>
          <p:spPr bwMode="auto">
            <a:xfrm>
              <a:off x="7500449" y="9017000"/>
              <a:ext cx="506379" cy="355600"/>
            </a:xfrm>
            <a:custGeom>
              <a:avLst/>
              <a:gdLst>
                <a:gd name="T0" fmla="*/ 275 w 1406"/>
                <a:gd name="T1" fmla="*/ 214 h 986"/>
                <a:gd name="T2" fmla="*/ 275 w 1406"/>
                <a:gd name="T3" fmla="*/ 214 h 986"/>
                <a:gd name="T4" fmla="*/ 359 w 1406"/>
                <a:gd name="T5" fmla="*/ 214 h 986"/>
                <a:gd name="T6" fmla="*/ 412 w 1406"/>
                <a:gd name="T7" fmla="*/ 61 h 986"/>
                <a:gd name="T8" fmla="*/ 496 w 1406"/>
                <a:gd name="T9" fmla="*/ 84 h 986"/>
                <a:gd name="T10" fmla="*/ 474 w 1406"/>
                <a:gd name="T11" fmla="*/ 15 h 986"/>
                <a:gd name="T12" fmla="*/ 504 w 1406"/>
                <a:gd name="T13" fmla="*/ 0 h 986"/>
                <a:gd name="T14" fmla="*/ 504 w 1406"/>
                <a:gd name="T15" fmla="*/ 0 h 986"/>
                <a:gd name="T16" fmla="*/ 535 w 1406"/>
                <a:gd name="T17" fmla="*/ 0 h 986"/>
                <a:gd name="T18" fmla="*/ 535 w 1406"/>
                <a:gd name="T19" fmla="*/ 0 h 986"/>
                <a:gd name="T20" fmla="*/ 603 w 1406"/>
                <a:gd name="T21" fmla="*/ 38 h 986"/>
                <a:gd name="T22" fmla="*/ 618 w 1406"/>
                <a:gd name="T23" fmla="*/ 69 h 986"/>
                <a:gd name="T24" fmla="*/ 718 w 1406"/>
                <a:gd name="T25" fmla="*/ 138 h 986"/>
                <a:gd name="T26" fmla="*/ 825 w 1406"/>
                <a:gd name="T27" fmla="*/ 206 h 986"/>
                <a:gd name="T28" fmla="*/ 810 w 1406"/>
                <a:gd name="T29" fmla="*/ 305 h 986"/>
                <a:gd name="T30" fmla="*/ 810 w 1406"/>
                <a:gd name="T31" fmla="*/ 359 h 986"/>
                <a:gd name="T32" fmla="*/ 855 w 1406"/>
                <a:gd name="T33" fmla="*/ 290 h 986"/>
                <a:gd name="T34" fmla="*/ 932 w 1406"/>
                <a:gd name="T35" fmla="*/ 229 h 986"/>
                <a:gd name="T36" fmla="*/ 970 w 1406"/>
                <a:gd name="T37" fmla="*/ 336 h 986"/>
                <a:gd name="T38" fmla="*/ 1031 w 1406"/>
                <a:gd name="T39" fmla="*/ 321 h 986"/>
                <a:gd name="T40" fmla="*/ 1069 w 1406"/>
                <a:gd name="T41" fmla="*/ 397 h 986"/>
                <a:gd name="T42" fmla="*/ 1123 w 1406"/>
                <a:gd name="T43" fmla="*/ 451 h 986"/>
                <a:gd name="T44" fmla="*/ 1191 w 1406"/>
                <a:gd name="T45" fmla="*/ 405 h 986"/>
                <a:gd name="T46" fmla="*/ 1283 w 1406"/>
                <a:gd name="T47" fmla="*/ 328 h 986"/>
                <a:gd name="T48" fmla="*/ 1344 w 1406"/>
                <a:gd name="T49" fmla="*/ 420 h 986"/>
                <a:gd name="T50" fmla="*/ 1367 w 1406"/>
                <a:gd name="T51" fmla="*/ 397 h 986"/>
                <a:gd name="T52" fmla="*/ 1390 w 1406"/>
                <a:gd name="T53" fmla="*/ 443 h 986"/>
                <a:gd name="T54" fmla="*/ 1390 w 1406"/>
                <a:gd name="T55" fmla="*/ 443 h 986"/>
                <a:gd name="T56" fmla="*/ 1405 w 1406"/>
                <a:gd name="T57" fmla="*/ 542 h 986"/>
                <a:gd name="T58" fmla="*/ 1382 w 1406"/>
                <a:gd name="T59" fmla="*/ 634 h 986"/>
                <a:gd name="T60" fmla="*/ 1382 w 1406"/>
                <a:gd name="T61" fmla="*/ 688 h 986"/>
                <a:gd name="T62" fmla="*/ 1398 w 1406"/>
                <a:gd name="T63" fmla="*/ 817 h 986"/>
                <a:gd name="T64" fmla="*/ 1352 w 1406"/>
                <a:gd name="T65" fmla="*/ 833 h 986"/>
                <a:gd name="T66" fmla="*/ 1207 w 1406"/>
                <a:gd name="T67" fmla="*/ 825 h 986"/>
                <a:gd name="T68" fmla="*/ 1115 w 1406"/>
                <a:gd name="T69" fmla="*/ 833 h 986"/>
                <a:gd name="T70" fmla="*/ 1077 w 1406"/>
                <a:gd name="T71" fmla="*/ 772 h 986"/>
                <a:gd name="T72" fmla="*/ 1016 w 1406"/>
                <a:gd name="T73" fmla="*/ 764 h 986"/>
                <a:gd name="T74" fmla="*/ 916 w 1406"/>
                <a:gd name="T75" fmla="*/ 833 h 986"/>
                <a:gd name="T76" fmla="*/ 649 w 1406"/>
                <a:gd name="T77" fmla="*/ 924 h 986"/>
                <a:gd name="T78" fmla="*/ 443 w 1406"/>
                <a:gd name="T79" fmla="*/ 970 h 986"/>
                <a:gd name="T80" fmla="*/ 343 w 1406"/>
                <a:gd name="T81" fmla="*/ 962 h 986"/>
                <a:gd name="T82" fmla="*/ 237 w 1406"/>
                <a:gd name="T83" fmla="*/ 985 h 986"/>
                <a:gd name="T84" fmla="*/ 137 w 1406"/>
                <a:gd name="T85" fmla="*/ 962 h 986"/>
                <a:gd name="T86" fmla="*/ 137 w 1406"/>
                <a:gd name="T87" fmla="*/ 962 h 986"/>
                <a:gd name="T88" fmla="*/ 153 w 1406"/>
                <a:gd name="T89" fmla="*/ 894 h 986"/>
                <a:gd name="T90" fmla="*/ 61 w 1406"/>
                <a:gd name="T91" fmla="*/ 794 h 986"/>
                <a:gd name="T92" fmla="*/ 15 w 1406"/>
                <a:gd name="T93" fmla="*/ 810 h 986"/>
                <a:gd name="T94" fmla="*/ 23 w 1406"/>
                <a:gd name="T95" fmla="*/ 710 h 986"/>
                <a:gd name="T96" fmla="*/ 0 w 1406"/>
                <a:gd name="T97" fmla="*/ 649 h 986"/>
                <a:gd name="T98" fmla="*/ 23 w 1406"/>
                <a:gd name="T99" fmla="*/ 580 h 986"/>
                <a:gd name="T100" fmla="*/ 84 w 1406"/>
                <a:gd name="T101" fmla="*/ 558 h 986"/>
                <a:gd name="T102" fmla="*/ 160 w 1406"/>
                <a:gd name="T103" fmla="*/ 588 h 986"/>
                <a:gd name="T104" fmla="*/ 176 w 1406"/>
                <a:gd name="T105" fmla="*/ 550 h 986"/>
                <a:gd name="T106" fmla="*/ 168 w 1406"/>
                <a:gd name="T107" fmla="*/ 451 h 986"/>
                <a:gd name="T108" fmla="*/ 107 w 1406"/>
                <a:gd name="T109" fmla="*/ 344 h 986"/>
                <a:gd name="T110" fmla="*/ 107 w 1406"/>
                <a:gd name="T111" fmla="*/ 344 h 986"/>
                <a:gd name="T112" fmla="*/ 183 w 1406"/>
                <a:gd name="T113" fmla="*/ 260 h 986"/>
                <a:gd name="T114" fmla="*/ 275 w 1406"/>
                <a:gd name="T115" fmla="*/ 214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406" h="986">
                  <a:moveTo>
                    <a:pt x="275" y="214"/>
                  </a:moveTo>
                  <a:lnTo>
                    <a:pt x="275" y="214"/>
                  </a:lnTo>
                  <a:cubicBezTo>
                    <a:pt x="305" y="214"/>
                    <a:pt x="336" y="237"/>
                    <a:pt x="359" y="214"/>
                  </a:cubicBezTo>
                  <a:cubicBezTo>
                    <a:pt x="389" y="176"/>
                    <a:pt x="366" y="99"/>
                    <a:pt x="412" y="61"/>
                  </a:cubicBezTo>
                  <a:cubicBezTo>
                    <a:pt x="435" y="38"/>
                    <a:pt x="474" y="99"/>
                    <a:pt x="496" y="84"/>
                  </a:cubicBezTo>
                  <a:cubicBezTo>
                    <a:pt x="512" y="69"/>
                    <a:pt x="474" y="38"/>
                    <a:pt x="474" y="15"/>
                  </a:cubicBezTo>
                  <a:cubicBezTo>
                    <a:pt x="481" y="8"/>
                    <a:pt x="496" y="0"/>
                    <a:pt x="504" y="0"/>
                  </a:cubicBezTo>
                  <a:lnTo>
                    <a:pt x="504" y="0"/>
                  </a:lnTo>
                  <a:cubicBezTo>
                    <a:pt x="535" y="0"/>
                    <a:pt x="535" y="0"/>
                    <a:pt x="535" y="0"/>
                  </a:cubicBezTo>
                  <a:lnTo>
                    <a:pt x="535" y="0"/>
                  </a:lnTo>
                  <a:cubicBezTo>
                    <a:pt x="557" y="15"/>
                    <a:pt x="588" y="23"/>
                    <a:pt x="603" y="38"/>
                  </a:cubicBezTo>
                  <a:cubicBezTo>
                    <a:pt x="611" y="46"/>
                    <a:pt x="611" y="61"/>
                    <a:pt x="618" y="69"/>
                  </a:cubicBezTo>
                  <a:cubicBezTo>
                    <a:pt x="649" y="99"/>
                    <a:pt x="687" y="115"/>
                    <a:pt x="718" y="138"/>
                  </a:cubicBezTo>
                  <a:cubicBezTo>
                    <a:pt x="756" y="161"/>
                    <a:pt x="810" y="168"/>
                    <a:pt x="825" y="206"/>
                  </a:cubicBezTo>
                  <a:cubicBezTo>
                    <a:pt x="840" y="237"/>
                    <a:pt x="810" y="267"/>
                    <a:pt x="810" y="305"/>
                  </a:cubicBezTo>
                  <a:cubicBezTo>
                    <a:pt x="802" y="321"/>
                    <a:pt x="787" y="359"/>
                    <a:pt x="810" y="359"/>
                  </a:cubicBezTo>
                  <a:cubicBezTo>
                    <a:pt x="832" y="351"/>
                    <a:pt x="840" y="313"/>
                    <a:pt x="855" y="290"/>
                  </a:cubicBezTo>
                  <a:cubicBezTo>
                    <a:pt x="878" y="267"/>
                    <a:pt x="901" y="214"/>
                    <a:pt x="932" y="229"/>
                  </a:cubicBezTo>
                  <a:cubicBezTo>
                    <a:pt x="970" y="244"/>
                    <a:pt x="947" y="313"/>
                    <a:pt x="970" y="336"/>
                  </a:cubicBezTo>
                  <a:cubicBezTo>
                    <a:pt x="985" y="351"/>
                    <a:pt x="1016" y="313"/>
                    <a:pt x="1031" y="321"/>
                  </a:cubicBezTo>
                  <a:cubicBezTo>
                    <a:pt x="1054" y="336"/>
                    <a:pt x="1054" y="374"/>
                    <a:pt x="1069" y="397"/>
                  </a:cubicBezTo>
                  <a:cubicBezTo>
                    <a:pt x="1085" y="420"/>
                    <a:pt x="1100" y="451"/>
                    <a:pt x="1123" y="451"/>
                  </a:cubicBezTo>
                  <a:cubicBezTo>
                    <a:pt x="1153" y="458"/>
                    <a:pt x="1168" y="428"/>
                    <a:pt x="1191" y="405"/>
                  </a:cubicBezTo>
                  <a:cubicBezTo>
                    <a:pt x="1222" y="382"/>
                    <a:pt x="1237" y="321"/>
                    <a:pt x="1283" y="328"/>
                  </a:cubicBezTo>
                  <a:cubicBezTo>
                    <a:pt x="1321" y="328"/>
                    <a:pt x="1314" y="397"/>
                    <a:pt x="1344" y="420"/>
                  </a:cubicBezTo>
                  <a:cubicBezTo>
                    <a:pt x="1352" y="428"/>
                    <a:pt x="1360" y="397"/>
                    <a:pt x="1367" y="397"/>
                  </a:cubicBezTo>
                  <a:cubicBezTo>
                    <a:pt x="1382" y="405"/>
                    <a:pt x="1382" y="428"/>
                    <a:pt x="1390" y="443"/>
                  </a:cubicBezTo>
                  <a:lnTo>
                    <a:pt x="1390" y="443"/>
                  </a:lnTo>
                  <a:cubicBezTo>
                    <a:pt x="1398" y="474"/>
                    <a:pt x="1405" y="504"/>
                    <a:pt x="1405" y="542"/>
                  </a:cubicBezTo>
                  <a:cubicBezTo>
                    <a:pt x="1405" y="573"/>
                    <a:pt x="1390" y="603"/>
                    <a:pt x="1382" y="634"/>
                  </a:cubicBezTo>
                  <a:cubicBezTo>
                    <a:pt x="1375" y="649"/>
                    <a:pt x="1382" y="665"/>
                    <a:pt x="1382" y="688"/>
                  </a:cubicBezTo>
                  <a:cubicBezTo>
                    <a:pt x="1382" y="726"/>
                    <a:pt x="1390" y="772"/>
                    <a:pt x="1398" y="817"/>
                  </a:cubicBezTo>
                  <a:cubicBezTo>
                    <a:pt x="1352" y="833"/>
                    <a:pt x="1352" y="833"/>
                    <a:pt x="1352" y="833"/>
                  </a:cubicBezTo>
                  <a:cubicBezTo>
                    <a:pt x="1306" y="833"/>
                    <a:pt x="1260" y="825"/>
                    <a:pt x="1207" y="825"/>
                  </a:cubicBezTo>
                  <a:cubicBezTo>
                    <a:pt x="1176" y="833"/>
                    <a:pt x="1146" y="848"/>
                    <a:pt x="1115" y="833"/>
                  </a:cubicBezTo>
                  <a:cubicBezTo>
                    <a:pt x="1092" y="825"/>
                    <a:pt x="1092" y="794"/>
                    <a:pt x="1077" y="772"/>
                  </a:cubicBezTo>
                  <a:cubicBezTo>
                    <a:pt x="1077" y="772"/>
                    <a:pt x="1023" y="764"/>
                    <a:pt x="1016" y="764"/>
                  </a:cubicBezTo>
                  <a:cubicBezTo>
                    <a:pt x="1008" y="764"/>
                    <a:pt x="916" y="833"/>
                    <a:pt x="916" y="833"/>
                  </a:cubicBezTo>
                  <a:cubicBezTo>
                    <a:pt x="825" y="863"/>
                    <a:pt x="741" y="894"/>
                    <a:pt x="649" y="924"/>
                  </a:cubicBezTo>
                  <a:cubicBezTo>
                    <a:pt x="580" y="940"/>
                    <a:pt x="512" y="962"/>
                    <a:pt x="443" y="970"/>
                  </a:cubicBezTo>
                  <a:cubicBezTo>
                    <a:pt x="412" y="970"/>
                    <a:pt x="374" y="955"/>
                    <a:pt x="343" y="962"/>
                  </a:cubicBezTo>
                  <a:cubicBezTo>
                    <a:pt x="305" y="962"/>
                    <a:pt x="275" y="985"/>
                    <a:pt x="237" y="985"/>
                  </a:cubicBezTo>
                  <a:cubicBezTo>
                    <a:pt x="199" y="985"/>
                    <a:pt x="168" y="970"/>
                    <a:pt x="137" y="962"/>
                  </a:cubicBezTo>
                  <a:lnTo>
                    <a:pt x="137" y="962"/>
                  </a:lnTo>
                  <a:cubicBezTo>
                    <a:pt x="137" y="940"/>
                    <a:pt x="160" y="917"/>
                    <a:pt x="153" y="894"/>
                  </a:cubicBezTo>
                  <a:cubicBezTo>
                    <a:pt x="130" y="855"/>
                    <a:pt x="99" y="817"/>
                    <a:pt x="61" y="794"/>
                  </a:cubicBezTo>
                  <a:cubicBezTo>
                    <a:pt x="46" y="787"/>
                    <a:pt x="23" y="825"/>
                    <a:pt x="15" y="810"/>
                  </a:cubicBezTo>
                  <a:cubicBezTo>
                    <a:pt x="0" y="779"/>
                    <a:pt x="23" y="741"/>
                    <a:pt x="23" y="710"/>
                  </a:cubicBezTo>
                  <a:cubicBezTo>
                    <a:pt x="23" y="688"/>
                    <a:pt x="0" y="672"/>
                    <a:pt x="0" y="649"/>
                  </a:cubicBezTo>
                  <a:cubicBezTo>
                    <a:pt x="0" y="626"/>
                    <a:pt x="7" y="603"/>
                    <a:pt x="23" y="580"/>
                  </a:cubicBezTo>
                  <a:cubicBezTo>
                    <a:pt x="38" y="565"/>
                    <a:pt x="61" y="550"/>
                    <a:pt x="84" y="558"/>
                  </a:cubicBezTo>
                  <a:cubicBezTo>
                    <a:pt x="107" y="558"/>
                    <a:pt x="130" y="588"/>
                    <a:pt x="160" y="588"/>
                  </a:cubicBezTo>
                  <a:cubicBezTo>
                    <a:pt x="176" y="588"/>
                    <a:pt x="168" y="565"/>
                    <a:pt x="176" y="550"/>
                  </a:cubicBezTo>
                  <a:cubicBezTo>
                    <a:pt x="176" y="519"/>
                    <a:pt x="176" y="481"/>
                    <a:pt x="168" y="451"/>
                  </a:cubicBezTo>
                  <a:cubicBezTo>
                    <a:pt x="153" y="413"/>
                    <a:pt x="130" y="374"/>
                    <a:pt x="107" y="344"/>
                  </a:cubicBezTo>
                  <a:lnTo>
                    <a:pt x="107" y="344"/>
                  </a:lnTo>
                  <a:cubicBezTo>
                    <a:pt x="130" y="313"/>
                    <a:pt x="153" y="283"/>
                    <a:pt x="183" y="260"/>
                  </a:cubicBezTo>
                  <a:cubicBezTo>
                    <a:pt x="206" y="237"/>
                    <a:pt x="244" y="229"/>
                    <a:pt x="275" y="214"/>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452" name="Freeform 104"/>
            <p:cNvSpPr>
              <a:spLocks noChangeArrowheads="1"/>
            </p:cNvSpPr>
            <p:nvPr/>
          </p:nvSpPr>
          <p:spPr bwMode="auto">
            <a:xfrm>
              <a:off x="8100486" y="8929688"/>
              <a:ext cx="193662" cy="112712"/>
            </a:xfrm>
            <a:custGeom>
              <a:avLst/>
              <a:gdLst>
                <a:gd name="T0" fmla="*/ 298 w 536"/>
                <a:gd name="T1" fmla="*/ 305 h 314"/>
                <a:gd name="T2" fmla="*/ 298 w 536"/>
                <a:gd name="T3" fmla="*/ 305 h 314"/>
                <a:gd name="T4" fmla="*/ 336 w 536"/>
                <a:gd name="T5" fmla="*/ 252 h 314"/>
                <a:gd name="T6" fmla="*/ 458 w 536"/>
                <a:gd name="T7" fmla="*/ 183 h 314"/>
                <a:gd name="T8" fmla="*/ 535 w 536"/>
                <a:gd name="T9" fmla="*/ 175 h 314"/>
                <a:gd name="T10" fmla="*/ 535 w 536"/>
                <a:gd name="T11" fmla="*/ 175 h 314"/>
                <a:gd name="T12" fmla="*/ 374 w 536"/>
                <a:gd name="T13" fmla="*/ 30 h 314"/>
                <a:gd name="T14" fmla="*/ 298 w 536"/>
                <a:gd name="T15" fmla="*/ 38 h 314"/>
                <a:gd name="T16" fmla="*/ 260 w 536"/>
                <a:gd name="T17" fmla="*/ 7 h 314"/>
                <a:gd name="T18" fmla="*/ 130 w 536"/>
                <a:gd name="T19" fmla="*/ 15 h 314"/>
                <a:gd name="T20" fmla="*/ 130 w 536"/>
                <a:gd name="T21" fmla="*/ 15 h 314"/>
                <a:gd name="T22" fmla="*/ 176 w 536"/>
                <a:gd name="T23" fmla="*/ 68 h 314"/>
                <a:gd name="T24" fmla="*/ 92 w 536"/>
                <a:gd name="T25" fmla="*/ 84 h 314"/>
                <a:gd name="T26" fmla="*/ 23 w 536"/>
                <a:gd name="T27" fmla="*/ 91 h 314"/>
                <a:gd name="T28" fmla="*/ 8 w 536"/>
                <a:gd name="T29" fmla="*/ 160 h 314"/>
                <a:gd name="T30" fmla="*/ 0 w 536"/>
                <a:gd name="T31" fmla="*/ 213 h 314"/>
                <a:gd name="T32" fmla="*/ 0 w 536"/>
                <a:gd name="T33" fmla="*/ 213 h 314"/>
                <a:gd name="T34" fmla="*/ 84 w 536"/>
                <a:gd name="T35" fmla="*/ 274 h 314"/>
                <a:gd name="T36" fmla="*/ 145 w 536"/>
                <a:gd name="T37" fmla="*/ 244 h 314"/>
                <a:gd name="T38" fmla="*/ 183 w 536"/>
                <a:gd name="T39" fmla="*/ 297 h 314"/>
                <a:gd name="T40" fmla="*/ 298 w 536"/>
                <a:gd name="T41" fmla="*/ 305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36" h="314">
                  <a:moveTo>
                    <a:pt x="298" y="305"/>
                  </a:moveTo>
                  <a:lnTo>
                    <a:pt x="298" y="305"/>
                  </a:lnTo>
                  <a:cubicBezTo>
                    <a:pt x="313" y="290"/>
                    <a:pt x="328" y="274"/>
                    <a:pt x="336" y="252"/>
                  </a:cubicBezTo>
                  <a:cubicBezTo>
                    <a:pt x="359" y="175"/>
                    <a:pt x="374" y="183"/>
                    <a:pt x="458" y="183"/>
                  </a:cubicBezTo>
                  <a:cubicBezTo>
                    <a:pt x="481" y="183"/>
                    <a:pt x="504" y="183"/>
                    <a:pt x="535" y="175"/>
                  </a:cubicBezTo>
                  <a:lnTo>
                    <a:pt x="535" y="175"/>
                  </a:lnTo>
                  <a:cubicBezTo>
                    <a:pt x="489" y="137"/>
                    <a:pt x="428" y="53"/>
                    <a:pt x="374" y="30"/>
                  </a:cubicBezTo>
                  <a:cubicBezTo>
                    <a:pt x="351" y="22"/>
                    <a:pt x="328" y="45"/>
                    <a:pt x="298" y="38"/>
                  </a:cubicBezTo>
                  <a:cubicBezTo>
                    <a:pt x="283" y="38"/>
                    <a:pt x="275" y="7"/>
                    <a:pt x="260" y="7"/>
                  </a:cubicBezTo>
                  <a:cubicBezTo>
                    <a:pt x="214" y="0"/>
                    <a:pt x="176" y="7"/>
                    <a:pt x="130" y="15"/>
                  </a:cubicBezTo>
                  <a:lnTo>
                    <a:pt x="130" y="15"/>
                  </a:lnTo>
                  <a:cubicBezTo>
                    <a:pt x="145" y="30"/>
                    <a:pt x="191" y="53"/>
                    <a:pt x="176" y="68"/>
                  </a:cubicBezTo>
                  <a:cubicBezTo>
                    <a:pt x="160" y="99"/>
                    <a:pt x="122" y="84"/>
                    <a:pt x="92" y="84"/>
                  </a:cubicBezTo>
                  <a:cubicBezTo>
                    <a:pt x="69" y="84"/>
                    <a:pt x="38" y="76"/>
                    <a:pt x="23" y="91"/>
                  </a:cubicBezTo>
                  <a:cubicBezTo>
                    <a:pt x="0" y="107"/>
                    <a:pt x="8" y="137"/>
                    <a:pt x="8" y="160"/>
                  </a:cubicBezTo>
                  <a:cubicBezTo>
                    <a:pt x="0" y="175"/>
                    <a:pt x="0" y="198"/>
                    <a:pt x="0" y="213"/>
                  </a:cubicBezTo>
                  <a:lnTo>
                    <a:pt x="0" y="213"/>
                  </a:lnTo>
                  <a:cubicBezTo>
                    <a:pt x="23" y="236"/>
                    <a:pt x="53" y="267"/>
                    <a:pt x="84" y="274"/>
                  </a:cubicBezTo>
                  <a:cubicBezTo>
                    <a:pt x="107" y="282"/>
                    <a:pt x="122" y="236"/>
                    <a:pt x="145" y="244"/>
                  </a:cubicBezTo>
                  <a:cubicBezTo>
                    <a:pt x="168" y="244"/>
                    <a:pt x="160" y="290"/>
                    <a:pt x="183" y="297"/>
                  </a:cubicBezTo>
                  <a:cubicBezTo>
                    <a:pt x="229" y="313"/>
                    <a:pt x="244" y="297"/>
                    <a:pt x="298" y="305"/>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453" name="Freeform 105"/>
            <p:cNvSpPr>
              <a:spLocks noChangeArrowheads="1"/>
            </p:cNvSpPr>
            <p:nvPr/>
          </p:nvSpPr>
          <p:spPr bwMode="auto">
            <a:xfrm>
              <a:off x="8316371" y="8907463"/>
              <a:ext cx="126992" cy="74612"/>
            </a:xfrm>
            <a:custGeom>
              <a:avLst/>
              <a:gdLst>
                <a:gd name="T0" fmla="*/ 46 w 353"/>
                <a:gd name="T1" fmla="*/ 192 h 208"/>
                <a:gd name="T2" fmla="*/ 46 w 353"/>
                <a:gd name="T3" fmla="*/ 192 h 208"/>
                <a:gd name="T4" fmla="*/ 123 w 353"/>
                <a:gd name="T5" fmla="*/ 176 h 208"/>
                <a:gd name="T6" fmla="*/ 291 w 353"/>
                <a:gd name="T7" fmla="*/ 199 h 208"/>
                <a:gd name="T8" fmla="*/ 352 w 353"/>
                <a:gd name="T9" fmla="*/ 169 h 208"/>
                <a:gd name="T10" fmla="*/ 352 w 353"/>
                <a:gd name="T11" fmla="*/ 169 h 208"/>
                <a:gd name="T12" fmla="*/ 230 w 353"/>
                <a:gd name="T13" fmla="*/ 62 h 208"/>
                <a:gd name="T14" fmla="*/ 31 w 353"/>
                <a:gd name="T15" fmla="*/ 23 h 208"/>
                <a:gd name="T16" fmla="*/ 46 w 353"/>
                <a:gd name="T17" fmla="*/ 192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3" h="208">
                  <a:moveTo>
                    <a:pt x="46" y="192"/>
                  </a:moveTo>
                  <a:lnTo>
                    <a:pt x="46" y="192"/>
                  </a:lnTo>
                  <a:cubicBezTo>
                    <a:pt x="69" y="176"/>
                    <a:pt x="100" y="169"/>
                    <a:pt x="123" y="176"/>
                  </a:cubicBezTo>
                  <a:cubicBezTo>
                    <a:pt x="176" y="184"/>
                    <a:pt x="237" y="207"/>
                    <a:pt x="291" y="199"/>
                  </a:cubicBezTo>
                  <a:cubicBezTo>
                    <a:pt x="314" y="192"/>
                    <a:pt x="329" y="184"/>
                    <a:pt x="352" y="169"/>
                  </a:cubicBezTo>
                  <a:lnTo>
                    <a:pt x="352" y="169"/>
                  </a:lnTo>
                  <a:cubicBezTo>
                    <a:pt x="321" y="146"/>
                    <a:pt x="268" y="77"/>
                    <a:pt x="230" y="62"/>
                  </a:cubicBezTo>
                  <a:cubicBezTo>
                    <a:pt x="168" y="39"/>
                    <a:pt x="100" y="0"/>
                    <a:pt x="31" y="23"/>
                  </a:cubicBezTo>
                  <a:cubicBezTo>
                    <a:pt x="0" y="31"/>
                    <a:pt x="46" y="161"/>
                    <a:pt x="46" y="192"/>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454" name="Freeform 106"/>
            <p:cNvSpPr>
              <a:spLocks noChangeArrowheads="1"/>
            </p:cNvSpPr>
            <p:nvPr/>
          </p:nvSpPr>
          <p:spPr bwMode="auto">
            <a:xfrm>
              <a:off x="7995717" y="9005888"/>
              <a:ext cx="844495" cy="531812"/>
            </a:xfrm>
            <a:custGeom>
              <a:avLst/>
              <a:gdLst>
                <a:gd name="T0" fmla="*/ 672 w 2346"/>
                <a:gd name="T1" fmla="*/ 69 h 1476"/>
                <a:gd name="T2" fmla="*/ 328 w 2346"/>
                <a:gd name="T3" fmla="*/ 84 h 1476"/>
                <a:gd name="T4" fmla="*/ 588 w 2346"/>
                <a:gd name="T5" fmla="*/ 92 h 1476"/>
                <a:gd name="T6" fmla="*/ 435 w 2346"/>
                <a:gd name="T7" fmla="*/ 31 h 1476"/>
                <a:gd name="T8" fmla="*/ 290 w 2346"/>
                <a:gd name="T9" fmla="*/ 0 h 1476"/>
                <a:gd name="T10" fmla="*/ 260 w 2346"/>
                <a:gd name="T11" fmla="*/ 69 h 1476"/>
                <a:gd name="T12" fmla="*/ 191 w 2346"/>
                <a:gd name="T13" fmla="*/ 207 h 1476"/>
                <a:gd name="T14" fmla="*/ 168 w 2346"/>
                <a:gd name="T15" fmla="*/ 336 h 1476"/>
                <a:gd name="T16" fmla="*/ 91 w 2346"/>
                <a:gd name="T17" fmla="*/ 405 h 1476"/>
                <a:gd name="T18" fmla="*/ 15 w 2346"/>
                <a:gd name="T19" fmla="*/ 474 h 1476"/>
                <a:gd name="T20" fmla="*/ 30 w 2346"/>
                <a:gd name="T21" fmla="*/ 573 h 1476"/>
                <a:gd name="T22" fmla="*/ 7 w 2346"/>
                <a:gd name="T23" fmla="*/ 719 h 1476"/>
                <a:gd name="T24" fmla="*/ 23 w 2346"/>
                <a:gd name="T25" fmla="*/ 848 h 1476"/>
                <a:gd name="T26" fmla="*/ 198 w 2346"/>
                <a:gd name="T27" fmla="*/ 917 h 1476"/>
                <a:gd name="T28" fmla="*/ 458 w 2346"/>
                <a:gd name="T29" fmla="*/ 909 h 1476"/>
                <a:gd name="T30" fmla="*/ 641 w 2346"/>
                <a:gd name="T31" fmla="*/ 1055 h 1476"/>
                <a:gd name="T32" fmla="*/ 832 w 2346"/>
                <a:gd name="T33" fmla="*/ 1200 h 1476"/>
                <a:gd name="T34" fmla="*/ 1023 w 2346"/>
                <a:gd name="T35" fmla="*/ 1200 h 1476"/>
                <a:gd name="T36" fmla="*/ 1229 w 2346"/>
                <a:gd name="T37" fmla="*/ 1330 h 1476"/>
                <a:gd name="T38" fmla="*/ 1275 w 2346"/>
                <a:gd name="T39" fmla="*/ 1436 h 1476"/>
                <a:gd name="T40" fmla="*/ 1321 w 2346"/>
                <a:gd name="T41" fmla="*/ 1444 h 1476"/>
                <a:gd name="T42" fmla="*/ 1443 w 2346"/>
                <a:gd name="T43" fmla="*/ 1337 h 1476"/>
                <a:gd name="T44" fmla="*/ 1909 w 2346"/>
                <a:gd name="T45" fmla="*/ 986 h 1476"/>
                <a:gd name="T46" fmla="*/ 2169 w 2346"/>
                <a:gd name="T47" fmla="*/ 390 h 1476"/>
                <a:gd name="T48" fmla="*/ 1520 w 2346"/>
                <a:gd name="T49" fmla="*/ 359 h 1476"/>
                <a:gd name="T50" fmla="*/ 1077 w 2346"/>
                <a:gd name="T51" fmla="*/ 169 h 1476"/>
                <a:gd name="T52" fmla="*/ 939 w 2346"/>
                <a:gd name="T53" fmla="*/ 260 h 1476"/>
                <a:gd name="T54" fmla="*/ 909 w 2346"/>
                <a:gd name="T55" fmla="*/ 375 h 1476"/>
                <a:gd name="T56" fmla="*/ 718 w 2346"/>
                <a:gd name="T57" fmla="*/ 321 h 1476"/>
                <a:gd name="T58" fmla="*/ 641 w 2346"/>
                <a:gd name="T59" fmla="*/ 352 h 1476"/>
                <a:gd name="T60" fmla="*/ 573 w 2346"/>
                <a:gd name="T61" fmla="*/ 306 h 1476"/>
                <a:gd name="T62" fmla="*/ 702 w 2346"/>
                <a:gd name="T63" fmla="*/ 161 h 1476"/>
                <a:gd name="T64" fmla="*/ 672 w 2346"/>
                <a:gd name="T65" fmla="*/ 69 h 1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346" h="1476">
                  <a:moveTo>
                    <a:pt x="672" y="69"/>
                  </a:moveTo>
                  <a:lnTo>
                    <a:pt x="672" y="69"/>
                  </a:lnTo>
                  <a:cubicBezTo>
                    <a:pt x="641" y="92"/>
                    <a:pt x="618" y="123"/>
                    <a:pt x="565" y="123"/>
                  </a:cubicBezTo>
                  <a:cubicBezTo>
                    <a:pt x="504" y="130"/>
                    <a:pt x="374" y="123"/>
                    <a:pt x="328" y="84"/>
                  </a:cubicBezTo>
                  <a:cubicBezTo>
                    <a:pt x="404" y="84"/>
                    <a:pt x="519" y="123"/>
                    <a:pt x="588" y="92"/>
                  </a:cubicBezTo>
                  <a:lnTo>
                    <a:pt x="588" y="92"/>
                  </a:lnTo>
                  <a:cubicBezTo>
                    <a:pt x="534" y="84"/>
                    <a:pt x="519" y="100"/>
                    <a:pt x="473" y="84"/>
                  </a:cubicBezTo>
                  <a:cubicBezTo>
                    <a:pt x="450" y="77"/>
                    <a:pt x="458" y="31"/>
                    <a:pt x="435" y="31"/>
                  </a:cubicBezTo>
                  <a:cubicBezTo>
                    <a:pt x="412" y="23"/>
                    <a:pt x="397" y="69"/>
                    <a:pt x="374" y="61"/>
                  </a:cubicBezTo>
                  <a:cubicBezTo>
                    <a:pt x="343" y="54"/>
                    <a:pt x="313" y="23"/>
                    <a:pt x="290" y="0"/>
                  </a:cubicBezTo>
                  <a:lnTo>
                    <a:pt x="290" y="0"/>
                  </a:lnTo>
                  <a:cubicBezTo>
                    <a:pt x="275" y="23"/>
                    <a:pt x="275" y="54"/>
                    <a:pt x="260" y="69"/>
                  </a:cubicBezTo>
                  <a:cubicBezTo>
                    <a:pt x="244" y="92"/>
                    <a:pt x="206" y="92"/>
                    <a:pt x="191" y="115"/>
                  </a:cubicBezTo>
                  <a:cubicBezTo>
                    <a:pt x="183" y="146"/>
                    <a:pt x="198" y="176"/>
                    <a:pt x="191" y="207"/>
                  </a:cubicBezTo>
                  <a:cubicBezTo>
                    <a:pt x="191" y="222"/>
                    <a:pt x="175" y="230"/>
                    <a:pt x="175" y="237"/>
                  </a:cubicBezTo>
                  <a:cubicBezTo>
                    <a:pt x="168" y="268"/>
                    <a:pt x="175" y="306"/>
                    <a:pt x="168" y="336"/>
                  </a:cubicBezTo>
                  <a:cubicBezTo>
                    <a:pt x="160" y="359"/>
                    <a:pt x="145" y="367"/>
                    <a:pt x="137" y="382"/>
                  </a:cubicBezTo>
                  <a:cubicBezTo>
                    <a:pt x="122" y="390"/>
                    <a:pt x="99" y="390"/>
                    <a:pt x="91" y="405"/>
                  </a:cubicBezTo>
                  <a:cubicBezTo>
                    <a:pt x="76" y="421"/>
                    <a:pt x="91" y="459"/>
                    <a:pt x="68" y="474"/>
                  </a:cubicBezTo>
                  <a:cubicBezTo>
                    <a:pt x="61" y="482"/>
                    <a:pt x="38" y="474"/>
                    <a:pt x="15" y="474"/>
                  </a:cubicBezTo>
                  <a:lnTo>
                    <a:pt x="15" y="474"/>
                  </a:lnTo>
                  <a:cubicBezTo>
                    <a:pt x="23" y="505"/>
                    <a:pt x="30" y="535"/>
                    <a:pt x="30" y="573"/>
                  </a:cubicBezTo>
                  <a:cubicBezTo>
                    <a:pt x="30" y="604"/>
                    <a:pt x="15" y="634"/>
                    <a:pt x="7" y="665"/>
                  </a:cubicBezTo>
                  <a:cubicBezTo>
                    <a:pt x="0" y="680"/>
                    <a:pt x="7" y="696"/>
                    <a:pt x="7" y="719"/>
                  </a:cubicBezTo>
                  <a:cubicBezTo>
                    <a:pt x="7" y="757"/>
                    <a:pt x="15" y="803"/>
                    <a:pt x="23" y="848"/>
                  </a:cubicBezTo>
                  <a:lnTo>
                    <a:pt x="23" y="848"/>
                  </a:lnTo>
                  <a:cubicBezTo>
                    <a:pt x="76" y="848"/>
                    <a:pt x="137" y="825"/>
                    <a:pt x="183" y="841"/>
                  </a:cubicBezTo>
                  <a:cubicBezTo>
                    <a:pt x="206" y="856"/>
                    <a:pt x="175" y="909"/>
                    <a:pt x="198" y="917"/>
                  </a:cubicBezTo>
                  <a:cubicBezTo>
                    <a:pt x="244" y="932"/>
                    <a:pt x="298" y="917"/>
                    <a:pt x="343" y="909"/>
                  </a:cubicBezTo>
                  <a:cubicBezTo>
                    <a:pt x="382" y="909"/>
                    <a:pt x="420" y="894"/>
                    <a:pt x="458" y="909"/>
                  </a:cubicBezTo>
                  <a:cubicBezTo>
                    <a:pt x="489" y="925"/>
                    <a:pt x="504" y="963"/>
                    <a:pt x="527" y="986"/>
                  </a:cubicBezTo>
                  <a:cubicBezTo>
                    <a:pt x="565" y="1016"/>
                    <a:pt x="603" y="1032"/>
                    <a:pt x="641" y="1055"/>
                  </a:cubicBezTo>
                  <a:cubicBezTo>
                    <a:pt x="664" y="1078"/>
                    <a:pt x="672" y="1108"/>
                    <a:pt x="695" y="1123"/>
                  </a:cubicBezTo>
                  <a:cubicBezTo>
                    <a:pt x="733" y="1154"/>
                    <a:pt x="779" y="1184"/>
                    <a:pt x="832" y="1200"/>
                  </a:cubicBezTo>
                  <a:cubicBezTo>
                    <a:pt x="871" y="1200"/>
                    <a:pt x="901" y="1161"/>
                    <a:pt x="939" y="1161"/>
                  </a:cubicBezTo>
                  <a:cubicBezTo>
                    <a:pt x="970" y="1161"/>
                    <a:pt x="993" y="1192"/>
                    <a:pt x="1023" y="1200"/>
                  </a:cubicBezTo>
                  <a:cubicBezTo>
                    <a:pt x="1054" y="1200"/>
                    <a:pt x="1092" y="1169"/>
                    <a:pt x="1123" y="1184"/>
                  </a:cubicBezTo>
                  <a:cubicBezTo>
                    <a:pt x="1168" y="1215"/>
                    <a:pt x="1184" y="1291"/>
                    <a:pt x="1229" y="1330"/>
                  </a:cubicBezTo>
                  <a:cubicBezTo>
                    <a:pt x="1245" y="1345"/>
                    <a:pt x="1283" y="1307"/>
                    <a:pt x="1298" y="1330"/>
                  </a:cubicBezTo>
                  <a:cubicBezTo>
                    <a:pt x="1306" y="1353"/>
                    <a:pt x="1275" y="1414"/>
                    <a:pt x="1275" y="1436"/>
                  </a:cubicBezTo>
                  <a:lnTo>
                    <a:pt x="1275" y="1436"/>
                  </a:lnTo>
                  <a:cubicBezTo>
                    <a:pt x="1290" y="1444"/>
                    <a:pt x="1306" y="1444"/>
                    <a:pt x="1321" y="1444"/>
                  </a:cubicBezTo>
                  <a:cubicBezTo>
                    <a:pt x="1367" y="1444"/>
                    <a:pt x="1413" y="1475"/>
                    <a:pt x="1459" y="1475"/>
                  </a:cubicBezTo>
                  <a:cubicBezTo>
                    <a:pt x="1459" y="1436"/>
                    <a:pt x="1451" y="1383"/>
                    <a:pt x="1443" y="1337"/>
                  </a:cubicBezTo>
                  <a:cubicBezTo>
                    <a:pt x="1482" y="1230"/>
                    <a:pt x="1474" y="1146"/>
                    <a:pt x="1596" y="1100"/>
                  </a:cubicBezTo>
                  <a:cubicBezTo>
                    <a:pt x="1703" y="1055"/>
                    <a:pt x="1802" y="1009"/>
                    <a:pt x="1909" y="986"/>
                  </a:cubicBezTo>
                  <a:cubicBezTo>
                    <a:pt x="2169" y="932"/>
                    <a:pt x="2169" y="665"/>
                    <a:pt x="2077" y="474"/>
                  </a:cubicBezTo>
                  <a:cubicBezTo>
                    <a:pt x="2054" y="413"/>
                    <a:pt x="2138" y="428"/>
                    <a:pt x="2169" y="390"/>
                  </a:cubicBezTo>
                  <a:cubicBezTo>
                    <a:pt x="2345" y="222"/>
                    <a:pt x="1963" y="268"/>
                    <a:pt x="1886" y="291"/>
                  </a:cubicBezTo>
                  <a:cubicBezTo>
                    <a:pt x="1764" y="321"/>
                    <a:pt x="1627" y="291"/>
                    <a:pt x="1520" y="359"/>
                  </a:cubicBezTo>
                  <a:cubicBezTo>
                    <a:pt x="1489" y="375"/>
                    <a:pt x="1298" y="405"/>
                    <a:pt x="1382" y="344"/>
                  </a:cubicBezTo>
                  <a:cubicBezTo>
                    <a:pt x="1497" y="268"/>
                    <a:pt x="1084" y="39"/>
                    <a:pt x="1077" y="169"/>
                  </a:cubicBezTo>
                  <a:cubicBezTo>
                    <a:pt x="1077" y="268"/>
                    <a:pt x="1000" y="268"/>
                    <a:pt x="939" y="260"/>
                  </a:cubicBezTo>
                  <a:lnTo>
                    <a:pt x="939" y="260"/>
                  </a:lnTo>
                  <a:cubicBezTo>
                    <a:pt x="932" y="291"/>
                    <a:pt x="924" y="291"/>
                    <a:pt x="916" y="314"/>
                  </a:cubicBezTo>
                  <a:cubicBezTo>
                    <a:pt x="909" y="336"/>
                    <a:pt x="924" y="367"/>
                    <a:pt x="909" y="375"/>
                  </a:cubicBezTo>
                  <a:cubicBezTo>
                    <a:pt x="863" y="390"/>
                    <a:pt x="817" y="382"/>
                    <a:pt x="771" y="367"/>
                  </a:cubicBezTo>
                  <a:cubicBezTo>
                    <a:pt x="748" y="359"/>
                    <a:pt x="741" y="336"/>
                    <a:pt x="718" y="321"/>
                  </a:cubicBezTo>
                  <a:cubicBezTo>
                    <a:pt x="702" y="306"/>
                    <a:pt x="672" y="275"/>
                    <a:pt x="657" y="291"/>
                  </a:cubicBezTo>
                  <a:cubicBezTo>
                    <a:pt x="634" y="298"/>
                    <a:pt x="664" y="344"/>
                    <a:pt x="641" y="352"/>
                  </a:cubicBezTo>
                  <a:cubicBezTo>
                    <a:pt x="618" y="367"/>
                    <a:pt x="580" y="359"/>
                    <a:pt x="557" y="344"/>
                  </a:cubicBezTo>
                  <a:cubicBezTo>
                    <a:pt x="542" y="336"/>
                    <a:pt x="565" y="314"/>
                    <a:pt x="573" y="306"/>
                  </a:cubicBezTo>
                  <a:cubicBezTo>
                    <a:pt x="588" y="283"/>
                    <a:pt x="588" y="260"/>
                    <a:pt x="603" y="245"/>
                  </a:cubicBezTo>
                  <a:cubicBezTo>
                    <a:pt x="634" y="207"/>
                    <a:pt x="679" y="199"/>
                    <a:pt x="702" y="161"/>
                  </a:cubicBezTo>
                  <a:cubicBezTo>
                    <a:pt x="718" y="146"/>
                    <a:pt x="702" y="115"/>
                    <a:pt x="695" y="100"/>
                  </a:cubicBezTo>
                  <a:cubicBezTo>
                    <a:pt x="679" y="77"/>
                    <a:pt x="687" y="92"/>
                    <a:pt x="672" y="69"/>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455" name="Freeform 107"/>
            <p:cNvSpPr>
              <a:spLocks noChangeArrowheads="1"/>
            </p:cNvSpPr>
            <p:nvPr/>
          </p:nvSpPr>
          <p:spPr bwMode="auto">
            <a:xfrm>
              <a:off x="8190966" y="9015413"/>
              <a:ext cx="203187" cy="131762"/>
            </a:xfrm>
            <a:custGeom>
              <a:avLst/>
              <a:gdLst>
                <a:gd name="T0" fmla="*/ 397 w 566"/>
                <a:gd name="T1" fmla="*/ 237 h 368"/>
                <a:gd name="T2" fmla="*/ 397 w 566"/>
                <a:gd name="T3" fmla="*/ 237 h 368"/>
                <a:gd name="T4" fmla="*/ 321 w 566"/>
                <a:gd name="T5" fmla="*/ 207 h 368"/>
                <a:gd name="T6" fmla="*/ 382 w 566"/>
                <a:gd name="T7" fmla="*/ 153 h 368"/>
                <a:gd name="T8" fmla="*/ 512 w 566"/>
                <a:gd name="T9" fmla="*/ 61 h 368"/>
                <a:gd name="T10" fmla="*/ 275 w 566"/>
                <a:gd name="T11" fmla="*/ 16 h 368"/>
                <a:gd name="T12" fmla="*/ 130 w 566"/>
                <a:gd name="T13" fmla="*/ 46 h 368"/>
                <a:gd name="T14" fmla="*/ 130 w 566"/>
                <a:gd name="T15" fmla="*/ 46 h 368"/>
                <a:gd name="T16" fmla="*/ 153 w 566"/>
                <a:gd name="T17" fmla="*/ 77 h 368"/>
                <a:gd name="T18" fmla="*/ 160 w 566"/>
                <a:gd name="T19" fmla="*/ 138 h 368"/>
                <a:gd name="T20" fmla="*/ 61 w 566"/>
                <a:gd name="T21" fmla="*/ 222 h 368"/>
                <a:gd name="T22" fmla="*/ 31 w 566"/>
                <a:gd name="T23" fmla="*/ 283 h 368"/>
                <a:gd name="T24" fmla="*/ 15 w 566"/>
                <a:gd name="T25" fmla="*/ 321 h 368"/>
                <a:gd name="T26" fmla="*/ 99 w 566"/>
                <a:gd name="T27" fmla="*/ 329 h 368"/>
                <a:gd name="T28" fmla="*/ 115 w 566"/>
                <a:gd name="T29" fmla="*/ 268 h 368"/>
                <a:gd name="T30" fmla="*/ 176 w 566"/>
                <a:gd name="T31" fmla="*/ 298 h 368"/>
                <a:gd name="T32" fmla="*/ 229 w 566"/>
                <a:gd name="T33" fmla="*/ 344 h 368"/>
                <a:gd name="T34" fmla="*/ 367 w 566"/>
                <a:gd name="T35" fmla="*/ 352 h 368"/>
                <a:gd name="T36" fmla="*/ 374 w 566"/>
                <a:gd name="T37" fmla="*/ 291 h 368"/>
                <a:gd name="T38" fmla="*/ 397 w 566"/>
                <a:gd name="T39" fmla="*/ 237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66" h="368">
                  <a:moveTo>
                    <a:pt x="397" y="237"/>
                  </a:moveTo>
                  <a:lnTo>
                    <a:pt x="397" y="237"/>
                  </a:lnTo>
                  <a:cubicBezTo>
                    <a:pt x="351" y="230"/>
                    <a:pt x="313" y="207"/>
                    <a:pt x="321" y="207"/>
                  </a:cubicBezTo>
                  <a:cubicBezTo>
                    <a:pt x="336" y="191"/>
                    <a:pt x="359" y="153"/>
                    <a:pt x="382" y="153"/>
                  </a:cubicBezTo>
                  <a:cubicBezTo>
                    <a:pt x="412" y="146"/>
                    <a:pt x="565" y="138"/>
                    <a:pt x="512" y="61"/>
                  </a:cubicBezTo>
                  <a:cubicBezTo>
                    <a:pt x="466" y="0"/>
                    <a:pt x="351" y="31"/>
                    <a:pt x="275" y="16"/>
                  </a:cubicBezTo>
                  <a:cubicBezTo>
                    <a:pt x="191" y="0"/>
                    <a:pt x="160" y="23"/>
                    <a:pt x="130" y="46"/>
                  </a:cubicBezTo>
                  <a:lnTo>
                    <a:pt x="130" y="46"/>
                  </a:lnTo>
                  <a:cubicBezTo>
                    <a:pt x="145" y="69"/>
                    <a:pt x="137" y="54"/>
                    <a:pt x="153" y="77"/>
                  </a:cubicBezTo>
                  <a:cubicBezTo>
                    <a:pt x="160" y="92"/>
                    <a:pt x="176" y="123"/>
                    <a:pt x="160" y="138"/>
                  </a:cubicBezTo>
                  <a:cubicBezTo>
                    <a:pt x="137" y="176"/>
                    <a:pt x="92" y="184"/>
                    <a:pt x="61" y="222"/>
                  </a:cubicBezTo>
                  <a:cubicBezTo>
                    <a:pt x="46" y="237"/>
                    <a:pt x="46" y="260"/>
                    <a:pt x="31" y="283"/>
                  </a:cubicBezTo>
                  <a:cubicBezTo>
                    <a:pt x="23" y="291"/>
                    <a:pt x="0" y="313"/>
                    <a:pt x="15" y="321"/>
                  </a:cubicBezTo>
                  <a:cubicBezTo>
                    <a:pt x="38" y="336"/>
                    <a:pt x="76" y="344"/>
                    <a:pt x="99" y="329"/>
                  </a:cubicBezTo>
                  <a:cubicBezTo>
                    <a:pt x="122" y="321"/>
                    <a:pt x="92" y="275"/>
                    <a:pt x="115" y="268"/>
                  </a:cubicBezTo>
                  <a:cubicBezTo>
                    <a:pt x="130" y="252"/>
                    <a:pt x="160" y="283"/>
                    <a:pt x="176" y="298"/>
                  </a:cubicBezTo>
                  <a:cubicBezTo>
                    <a:pt x="199" y="313"/>
                    <a:pt x="206" y="336"/>
                    <a:pt x="229" y="344"/>
                  </a:cubicBezTo>
                  <a:cubicBezTo>
                    <a:pt x="275" y="359"/>
                    <a:pt x="321" y="367"/>
                    <a:pt x="367" y="352"/>
                  </a:cubicBezTo>
                  <a:cubicBezTo>
                    <a:pt x="382" y="344"/>
                    <a:pt x="367" y="313"/>
                    <a:pt x="374" y="291"/>
                  </a:cubicBezTo>
                  <a:cubicBezTo>
                    <a:pt x="382" y="268"/>
                    <a:pt x="390" y="268"/>
                    <a:pt x="397" y="237"/>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456" name="Freeform 108"/>
            <p:cNvSpPr>
              <a:spLocks noChangeArrowheads="1"/>
            </p:cNvSpPr>
            <p:nvPr/>
          </p:nvSpPr>
          <p:spPr bwMode="auto">
            <a:xfrm>
              <a:off x="7267102" y="6611938"/>
              <a:ext cx="169852" cy="169862"/>
            </a:xfrm>
            <a:custGeom>
              <a:avLst/>
              <a:gdLst>
                <a:gd name="T0" fmla="*/ 473 w 474"/>
                <a:gd name="T1" fmla="*/ 175 h 474"/>
                <a:gd name="T2" fmla="*/ 473 w 474"/>
                <a:gd name="T3" fmla="*/ 175 h 474"/>
                <a:gd name="T4" fmla="*/ 450 w 474"/>
                <a:gd name="T5" fmla="*/ 351 h 474"/>
                <a:gd name="T6" fmla="*/ 466 w 474"/>
                <a:gd name="T7" fmla="*/ 458 h 474"/>
                <a:gd name="T8" fmla="*/ 466 w 474"/>
                <a:gd name="T9" fmla="*/ 458 h 474"/>
                <a:gd name="T10" fmla="*/ 359 w 474"/>
                <a:gd name="T11" fmla="*/ 465 h 474"/>
                <a:gd name="T12" fmla="*/ 252 w 474"/>
                <a:gd name="T13" fmla="*/ 473 h 474"/>
                <a:gd name="T14" fmla="*/ 183 w 474"/>
                <a:gd name="T15" fmla="*/ 465 h 474"/>
                <a:gd name="T16" fmla="*/ 84 w 474"/>
                <a:gd name="T17" fmla="*/ 404 h 474"/>
                <a:gd name="T18" fmla="*/ 23 w 474"/>
                <a:gd name="T19" fmla="*/ 252 h 474"/>
                <a:gd name="T20" fmla="*/ 15 w 474"/>
                <a:gd name="T21" fmla="*/ 190 h 474"/>
                <a:gd name="T22" fmla="*/ 76 w 474"/>
                <a:gd name="T23" fmla="*/ 198 h 474"/>
                <a:gd name="T24" fmla="*/ 68 w 474"/>
                <a:gd name="T25" fmla="*/ 145 h 474"/>
                <a:gd name="T26" fmla="*/ 122 w 474"/>
                <a:gd name="T27" fmla="*/ 160 h 474"/>
                <a:gd name="T28" fmla="*/ 122 w 474"/>
                <a:gd name="T29" fmla="*/ 76 h 474"/>
                <a:gd name="T30" fmla="*/ 229 w 474"/>
                <a:gd name="T31" fmla="*/ 22 h 474"/>
                <a:gd name="T32" fmla="*/ 313 w 474"/>
                <a:gd name="T33" fmla="*/ 7 h 474"/>
                <a:gd name="T34" fmla="*/ 381 w 474"/>
                <a:gd name="T35" fmla="*/ 45 h 474"/>
                <a:gd name="T36" fmla="*/ 381 w 474"/>
                <a:gd name="T37" fmla="*/ 106 h 474"/>
                <a:gd name="T38" fmla="*/ 366 w 474"/>
                <a:gd name="T39" fmla="*/ 183 h 474"/>
                <a:gd name="T40" fmla="*/ 397 w 474"/>
                <a:gd name="T41" fmla="*/ 190 h 474"/>
                <a:gd name="T42" fmla="*/ 473 w 474"/>
                <a:gd name="T43" fmla="*/ 175 h 4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74" h="474">
                  <a:moveTo>
                    <a:pt x="473" y="175"/>
                  </a:moveTo>
                  <a:lnTo>
                    <a:pt x="473" y="175"/>
                  </a:lnTo>
                  <a:cubicBezTo>
                    <a:pt x="466" y="236"/>
                    <a:pt x="450" y="290"/>
                    <a:pt x="450" y="351"/>
                  </a:cubicBezTo>
                  <a:cubicBezTo>
                    <a:pt x="450" y="389"/>
                    <a:pt x="458" y="420"/>
                    <a:pt x="466" y="458"/>
                  </a:cubicBezTo>
                  <a:lnTo>
                    <a:pt x="466" y="458"/>
                  </a:lnTo>
                  <a:cubicBezTo>
                    <a:pt x="427" y="458"/>
                    <a:pt x="389" y="465"/>
                    <a:pt x="359" y="465"/>
                  </a:cubicBezTo>
                  <a:cubicBezTo>
                    <a:pt x="320" y="465"/>
                    <a:pt x="282" y="465"/>
                    <a:pt x="252" y="473"/>
                  </a:cubicBezTo>
                  <a:cubicBezTo>
                    <a:pt x="229" y="473"/>
                    <a:pt x="206" y="473"/>
                    <a:pt x="183" y="465"/>
                  </a:cubicBezTo>
                  <a:cubicBezTo>
                    <a:pt x="145" y="450"/>
                    <a:pt x="106" y="435"/>
                    <a:pt x="84" y="404"/>
                  </a:cubicBezTo>
                  <a:cubicBezTo>
                    <a:pt x="45" y="358"/>
                    <a:pt x="38" y="305"/>
                    <a:pt x="23" y="252"/>
                  </a:cubicBezTo>
                  <a:cubicBezTo>
                    <a:pt x="15" y="236"/>
                    <a:pt x="0" y="206"/>
                    <a:pt x="15" y="190"/>
                  </a:cubicBezTo>
                  <a:cubicBezTo>
                    <a:pt x="30" y="175"/>
                    <a:pt x="61" y="206"/>
                    <a:pt x="76" y="198"/>
                  </a:cubicBezTo>
                  <a:cubicBezTo>
                    <a:pt x="91" y="183"/>
                    <a:pt x="61" y="152"/>
                    <a:pt x="68" y="145"/>
                  </a:cubicBezTo>
                  <a:cubicBezTo>
                    <a:pt x="84" y="137"/>
                    <a:pt x="114" y="175"/>
                    <a:pt x="122" y="160"/>
                  </a:cubicBezTo>
                  <a:cubicBezTo>
                    <a:pt x="137" y="137"/>
                    <a:pt x="106" y="99"/>
                    <a:pt x="122" y="76"/>
                  </a:cubicBezTo>
                  <a:cubicBezTo>
                    <a:pt x="145" y="45"/>
                    <a:pt x="191" y="38"/>
                    <a:pt x="229" y="22"/>
                  </a:cubicBezTo>
                  <a:cubicBezTo>
                    <a:pt x="252" y="15"/>
                    <a:pt x="282" y="0"/>
                    <a:pt x="313" y="7"/>
                  </a:cubicBezTo>
                  <a:cubicBezTo>
                    <a:pt x="343" y="7"/>
                    <a:pt x="366" y="22"/>
                    <a:pt x="381" y="45"/>
                  </a:cubicBezTo>
                  <a:cubicBezTo>
                    <a:pt x="389" y="68"/>
                    <a:pt x="381" y="91"/>
                    <a:pt x="381" y="106"/>
                  </a:cubicBezTo>
                  <a:cubicBezTo>
                    <a:pt x="374" y="137"/>
                    <a:pt x="359" y="160"/>
                    <a:pt x="366" y="183"/>
                  </a:cubicBezTo>
                  <a:cubicBezTo>
                    <a:pt x="366" y="198"/>
                    <a:pt x="381" y="190"/>
                    <a:pt x="397" y="190"/>
                  </a:cubicBezTo>
                  <a:cubicBezTo>
                    <a:pt x="420" y="190"/>
                    <a:pt x="443" y="183"/>
                    <a:pt x="473" y="175"/>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457" name="Freeform 109"/>
            <p:cNvSpPr>
              <a:spLocks noChangeArrowheads="1"/>
            </p:cNvSpPr>
            <p:nvPr/>
          </p:nvSpPr>
          <p:spPr bwMode="auto">
            <a:xfrm>
              <a:off x="7338535" y="6503988"/>
              <a:ext cx="720678" cy="569912"/>
            </a:xfrm>
            <a:custGeom>
              <a:avLst/>
              <a:gdLst>
                <a:gd name="T0" fmla="*/ 1421 w 2002"/>
                <a:gd name="T1" fmla="*/ 7 h 1582"/>
                <a:gd name="T2" fmla="*/ 1421 w 2002"/>
                <a:gd name="T3" fmla="*/ 7 h 1582"/>
                <a:gd name="T4" fmla="*/ 1390 w 2002"/>
                <a:gd name="T5" fmla="*/ 76 h 1582"/>
                <a:gd name="T6" fmla="*/ 1207 w 2002"/>
                <a:gd name="T7" fmla="*/ 68 h 1582"/>
                <a:gd name="T8" fmla="*/ 1092 w 2002"/>
                <a:gd name="T9" fmla="*/ 0 h 1582"/>
                <a:gd name="T10" fmla="*/ 1024 w 2002"/>
                <a:gd name="T11" fmla="*/ 84 h 1582"/>
                <a:gd name="T12" fmla="*/ 894 w 2002"/>
                <a:gd name="T13" fmla="*/ 206 h 1582"/>
                <a:gd name="T14" fmla="*/ 794 w 2002"/>
                <a:gd name="T15" fmla="*/ 198 h 1582"/>
                <a:gd name="T16" fmla="*/ 695 w 2002"/>
                <a:gd name="T17" fmla="*/ 275 h 1582"/>
                <a:gd name="T18" fmla="*/ 650 w 2002"/>
                <a:gd name="T19" fmla="*/ 328 h 1582"/>
                <a:gd name="T20" fmla="*/ 642 w 2002"/>
                <a:gd name="T21" fmla="*/ 420 h 1582"/>
                <a:gd name="T22" fmla="*/ 550 w 2002"/>
                <a:gd name="T23" fmla="*/ 366 h 1582"/>
                <a:gd name="T24" fmla="*/ 382 w 2002"/>
                <a:gd name="T25" fmla="*/ 397 h 1582"/>
                <a:gd name="T26" fmla="*/ 275 w 2002"/>
                <a:gd name="T27" fmla="*/ 473 h 1582"/>
                <a:gd name="T28" fmla="*/ 275 w 2002"/>
                <a:gd name="T29" fmla="*/ 473 h 1582"/>
                <a:gd name="T30" fmla="*/ 252 w 2002"/>
                <a:gd name="T31" fmla="*/ 649 h 1582"/>
                <a:gd name="T32" fmla="*/ 268 w 2002"/>
                <a:gd name="T33" fmla="*/ 756 h 1582"/>
                <a:gd name="T34" fmla="*/ 268 w 2002"/>
                <a:gd name="T35" fmla="*/ 756 h 1582"/>
                <a:gd name="T36" fmla="*/ 245 w 2002"/>
                <a:gd name="T37" fmla="*/ 848 h 1582"/>
                <a:gd name="T38" fmla="*/ 268 w 2002"/>
                <a:gd name="T39" fmla="*/ 931 h 1582"/>
                <a:gd name="T40" fmla="*/ 252 w 2002"/>
                <a:gd name="T41" fmla="*/ 1054 h 1582"/>
                <a:gd name="T42" fmla="*/ 199 w 2002"/>
                <a:gd name="T43" fmla="*/ 1100 h 1582"/>
                <a:gd name="T44" fmla="*/ 214 w 2002"/>
                <a:gd name="T45" fmla="*/ 1130 h 1582"/>
                <a:gd name="T46" fmla="*/ 291 w 2002"/>
                <a:gd name="T47" fmla="*/ 1153 h 1582"/>
                <a:gd name="T48" fmla="*/ 291 w 2002"/>
                <a:gd name="T49" fmla="*/ 1184 h 1582"/>
                <a:gd name="T50" fmla="*/ 214 w 2002"/>
                <a:gd name="T51" fmla="*/ 1199 h 1582"/>
                <a:gd name="T52" fmla="*/ 168 w 2002"/>
                <a:gd name="T53" fmla="*/ 1237 h 1582"/>
                <a:gd name="T54" fmla="*/ 61 w 2002"/>
                <a:gd name="T55" fmla="*/ 1214 h 1582"/>
                <a:gd name="T56" fmla="*/ 0 w 2002"/>
                <a:gd name="T57" fmla="*/ 1298 h 1582"/>
                <a:gd name="T58" fmla="*/ 84 w 2002"/>
                <a:gd name="T59" fmla="*/ 1344 h 1582"/>
                <a:gd name="T60" fmla="*/ 84 w 2002"/>
                <a:gd name="T61" fmla="*/ 1344 h 1582"/>
                <a:gd name="T62" fmla="*/ 245 w 2002"/>
                <a:gd name="T63" fmla="*/ 1336 h 1582"/>
                <a:gd name="T64" fmla="*/ 359 w 2002"/>
                <a:gd name="T65" fmla="*/ 1390 h 1582"/>
                <a:gd name="T66" fmla="*/ 359 w 2002"/>
                <a:gd name="T67" fmla="*/ 1390 h 1582"/>
                <a:gd name="T68" fmla="*/ 413 w 2002"/>
                <a:gd name="T69" fmla="*/ 1405 h 1582"/>
                <a:gd name="T70" fmla="*/ 619 w 2002"/>
                <a:gd name="T71" fmla="*/ 1275 h 1582"/>
                <a:gd name="T72" fmla="*/ 657 w 2002"/>
                <a:gd name="T73" fmla="*/ 1222 h 1582"/>
                <a:gd name="T74" fmla="*/ 657 w 2002"/>
                <a:gd name="T75" fmla="*/ 1222 h 1582"/>
                <a:gd name="T76" fmla="*/ 741 w 2002"/>
                <a:gd name="T77" fmla="*/ 1168 h 1582"/>
                <a:gd name="T78" fmla="*/ 856 w 2002"/>
                <a:gd name="T79" fmla="*/ 1176 h 1582"/>
                <a:gd name="T80" fmla="*/ 925 w 2002"/>
                <a:gd name="T81" fmla="*/ 1206 h 1582"/>
                <a:gd name="T82" fmla="*/ 1031 w 2002"/>
                <a:gd name="T83" fmla="*/ 1184 h 1582"/>
                <a:gd name="T84" fmla="*/ 1054 w 2002"/>
                <a:gd name="T85" fmla="*/ 1184 h 1582"/>
                <a:gd name="T86" fmla="*/ 1054 w 2002"/>
                <a:gd name="T87" fmla="*/ 1184 h 1582"/>
                <a:gd name="T88" fmla="*/ 1085 w 2002"/>
                <a:gd name="T89" fmla="*/ 1015 h 1582"/>
                <a:gd name="T90" fmla="*/ 1123 w 2002"/>
                <a:gd name="T91" fmla="*/ 954 h 1582"/>
                <a:gd name="T92" fmla="*/ 1200 w 2002"/>
                <a:gd name="T93" fmla="*/ 939 h 1582"/>
                <a:gd name="T94" fmla="*/ 1314 w 2002"/>
                <a:gd name="T95" fmla="*/ 1008 h 1582"/>
                <a:gd name="T96" fmla="*/ 1299 w 2002"/>
                <a:gd name="T97" fmla="*/ 1130 h 1582"/>
                <a:gd name="T98" fmla="*/ 1299 w 2002"/>
                <a:gd name="T99" fmla="*/ 1130 h 1582"/>
                <a:gd name="T100" fmla="*/ 1383 w 2002"/>
                <a:gd name="T101" fmla="*/ 1199 h 1582"/>
                <a:gd name="T102" fmla="*/ 1658 w 2002"/>
                <a:gd name="T103" fmla="*/ 1420 h 1582"/>
                <a:gd name="T104" fmla="*/ 1872 w 2002"/>
                <a:gd name="T105" fmla="*/ 1413 h 1582"/>
                <a:gd name="T106" fmla="*/ 1917 w 2002"/>
                <a:gd name="T107" fmla="*/ 1581 h 1582"/>
                <a:gd name="T108" fmla="*/ 1978 w 2002"/>
                <a:gd name="T109" fmla="*/ 1497 h 1582"/>
                <a:gd name="T110" fmla="*/ 1940 w 2002"/>
                <a:gd name="T111" fmla="*/ 1359 h 1582"/>
                <a:gd name="T112" fmla="*/ 1726 w 2002"/>
                <a:gd name="T113" fmla="*/ 1023 h 1582"/>
                <a:gd name="T114" fmla="*/ 1551 w 2002"/>
                <a:gd name="T115" fmla="*/ 748 h 1582"/>
                <a:gd name="T116" fmla="*/ 1490 w 2002"/>
                <a:gd name="T117" fmla="*/ 175 h 1582"/>
                <a:gd name="T118" fmla="*/ 1627 w 2002"/>
                <a:gd name="T119" fmla="*/ 137 h 1582"/>
                <a:gd name="T120" fmla="*/ 1490 w 2002"/>
                <a:gd name="T121" fmla="*/ 45 h 1582"/>
                <a:gd name="T122" fmla="*/ 1421 w 2002"/>
                <a:gd name="T123" fmla="*/ 7 h 1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002" h="1582">
                  <a:moveTo>
                    <a:pt x="1421" y="7"/>
                  </a:moveTo>
                  <a:lnTo>
                    <a:pt x="1421" y="7"/>
                  </a:lnTo>
                  <a:cubicBezTo>
                    <a:pt x="1413" y="38"/>
                    <a:pt x="1421" y="68"/>
                    <a:pt x="1390" y="76"/>
                  </a:cubicBezTo>
                  <a:cubicBezTo>
                    <a:pt x="1329" y="99"/>
                    <a:pt x="1261" y="84"/>
                    <a:pt x="1207" y="68"/>
                  </a:cubicBezTo>
                  <a:cubicBezTo>
                    <a:pt x="1161" y="61"/>
                    <a:pt x="1138" y="0"/>
                    <a:pt x="1092" y="0"/>
                  </a:cubicBezTo>
                  <a:cubicBezTo>
                    <a:pt x="1054" y="7"/>
                    <a:pt x="1047" y="61"/>
                    <a:pt x="1024" y="84"/>
                  </a:cubicBezTo>
                  <a:cubicBezTo>
                    <a:pt x="986" y="129"/>
                    <a:pt x="947" y="183"/>
                    <a:pt x="894" y="206"/>
                  </a:cubicBezTo>
                  <a:cubicBezTo>
                    <a:pt x="863" y="221"/>
                    <a:pt x="825" y="191"/>
                    <a:pt x="794" y="198"/>
                  </a:cubicBezTo>
                  <a:cubicBezTo>
                    <a:pt x="756" y="213"/>
                    <a:pt x="726" y="252"/>
                    <a:pt x="695" y="275"/>
                  </a:cubicBezTo>
                  <a:cubicBezTo>
                    <a:pt x="680" y="290"/>
                    <a:pt x="657" y="305"/>
                    <a:pt x="650" y="328"/>
                  </a:cubicBezTo>
                  <a:cubicBezTo>
                    <a:pt x="642" y="359"/>
                    <a:pt x="665" y="412"/>
                    <a:pt x="642" y="420"/>
                  </a:cubicBezTo>
                  <a:cubicBezTo>
                    <a:pt x="611" y="435"/>
                    <a:pt x="588" y="374"/>
                    <a:pt x="550" y="366"/>
                  </a:cubicBezTo>
                  <a:cubicBezTo>
                    <a:pt x="497" y="366"/>
                    <a:pt x="436" y="374"/>
                    <a:pt x="382" y="397"/>
                  </a:cubicBezTo>
                  <a:cubicBezTo>
                    <a:pt x="336" y="412"/>
                    <a:pt x="306" y="450"/>
                    <a:pt x="275" y="473"/>
                  </a:cubicBezTo>
                  <a:lnTo>
                    <a:pt x="275" y="473"/>
                  </a:lnTo>
                  <a:cubicBezTo>
                    <a:pt x="268" y="534"/>
                    <a:pt x="252" y="588"/>
                    <a:pt x="252" y="649"/>
                  </a:cubicBezTo>
                  <a:cubicBezTo>
                    <a:pt x="252" y="687"/>
                    <a:pt x="260" y="718"/>
                    <a:pt x="268" y="756"/>
                  </a:cubicBezTo>
                  <a:lnTo>
                    <a:pt x="268" y="756"/>
                  </a:lnTo>
                  <a:cubicBezTo>
                    <a:pt x="260" y="786"/>
                    <a:pt x="245" y="817"/>
                    <a:pt x="245" y="848"/>
                  </a:cubicBezTo>
                  <a:cubicBezTo>
                    <a:pt x="245" y="878"/>
                    <a:pt x="268" y="901"/>
                    <a:pt x="268" y="931"/>
                  </a:cubicBezTo>
                  <a:cubicBezTo>
                    <a:pt x="275" y="970"/>
                    <a:pt x="268" y="1015"/>
                    <a:pt x="252" y="1054"/>
                  </a:cubicBezTo>
                  <a:cubicBezTo>
                    <a:pt x="245" y="1077"/>
                    <a:pt x="214" y="1077"/>
                    <a:pt x="199" y="1100"/>
                  </a:cubicBezTo>
                  <a:cubicBezTo>
                    <a:pt x="199" y="1107"/>
                    <a:pt x="206" y="1123"/>
                    <a:pt x="214" y="1130"/>
                  </a:cubicBezTo>
                  <a:cubicBezTo>
                    <a:pt x="237" y="1145"/>
                    <a:pt x="275" y="1138"/>
                    <a:pt x="291" y="1153"/>
                  </a:cubicBezTo>
                  <a:cubicBezTo>
                    <a:pt x="306" y="1161"/>
                    <a:pt x="306" y="1184"/>
                    <a:pt x="291" y="1184"/>
                  </a:cubicBezTo>
                  <a:cubicBezTo>
                    <a:pt x="268" y="1199"/>
                    <a:pt x="237" y="1191"/>
                    <a:pt x="214" y="1199"/>
                  </a:cubicBezTo>
                  <a:cubicBezTo>
                    <a:pt x="199" y="1206"/>
                    <a:pt x="183" y="1229"/>
                    <a:pt x="168" y="1237"/>
                  </a:cubicBezTo>
                  <a:cubicBezTo>
                    <a:pt x="130" y="1237"/>
                    <a:pt x="92" y="1199"/>
                    <a:pt x="61" y="1214"/>
                  </a:cubicBezTo>
                  <a:cubicBezTo>
                    <a:pt x="31" y="1229"/>
                    <a:pt x="0" y="1260"/>
                    <a:pt x="0" y="1298"/>
                  </a:cubicBezTo>
                  <a:cubicBezTo>
                    <a:pt x="8" y="1329"/>
                    <a:pt x="54" y="1329"/>
                    <a:pt x="84" y="1344"/>
                  </a:cubicBezTo>
                  <a:lnTo>
                    <a:pt x="84" y="1344"/>
                  </a:lnTo>
                  <a:cubicBezTo>
                    <a:pt x="138" y="1344"/>
                    <a:pt x="191" y="1329"/>
                    <a:pt x="245" y="1336"/>
                  </a:cubicBezTo>
                  <a:cubicBezTo>
                    <a:pt x="291" y="1344"/>
                    <a:pt x="321" y="1375"/>
                    <a:pt x="359" y="1390"/>
                  </a:cubicBezTo>
                  <a:lnTo>
                    <a:pt x="359" y="1390"/>
                  </a:lnTo>
                  <a:cubicBezTo>
                    <a:pt x="382" y="1397"/>
                    <a:pt x="397" y="1413"/>
                    <a:pt x="413" y="1405"/>
                  </a:cubicBezTo>
                  <a:cubicBezTo>
                    <a:pt x="489" y="1375"/>
                    <a:pt x="558" y="1329"/>
                    <a:pt x="619" y="1275"/>
                  </a:cubicBezTo>
                  <a:cubicBezTo>
                    <a:pt x="642" y="1252"/>
                    <a:pt x="634" y="1245"/>
                    <a:pt x="657" y="1222"/>
                  </a:cubicBezTo>
                  <a:lnTo>
                    <a:pt x="657" y="1222"/>
                  </a:lnTo>
                  <a:cubicBezTo>
                    <a:pt x="665" y="1206"/>
                    <a:pt x="733" y="1168"/>
                    <a:pt x="741" y="1168"/>
                  </a:cubicBezTo>
                  <a:cubicBezTo>
                    <a:pt x="772" y="1153"/>
                    <a:pt x="833" y="1153"/>
                    <a:pt x="856" y="1176"/>
                  </a:cubicBezTo>
                  <a:cubicBezTo>
                    <a:pt x="871" y="1199"/>
                    <a:pt x="902" y="1206"/>
                    <a:pt x="925" y="1206"/>
                  </a:cubicBezTo>
                  <a:cubicBezTo>
                    <a:pt x="963" y="1206"/>
                    <a:pt x="993" y="1184"/>
                    <a:pt x="1031" y="1184"/>
                  </a:cubicBezTo>
                  <a:cubicBezTo>
                    <a:pt x="1039" y="1184"/>
                    <a:pt x="1047" y="1184"/>
                    <a:pt x="1054" y="1184"/>
                  </a:cubicBezTo>
                  <a:lnTo>
                    <a:pt x="1054" y="1184"/>
                  </a:lnTo>
                  <a:cubicBezTo>
                    <a:pt x="1062" y="1123"/>
                    <a:pt x="1062" y="1069"/>
                    <a:pt x="1085" y="1015"/>
                  </a:cubicBezTo>
                  <a:cubicBezTo>
                    <a:pt x="1092" y="992"/>
                    <a:pt x="1108" y="970"/>
                    <a:pt x="1123" y="954"/>
                  </a:cubicBezTo>
                  <a:cubicBezTo>
                    <a:pt x="1146" y="939"/>
                    <a:pt x="1177" y="931"/>
                    <a:pt x="1200" y="939"/>
                  </a:cubicBezTo>
                  <a:cubicBezTo>
                    <a:pt x="1238" y="954"/>
                    <a:pt x="1283" y="970"/>
                    <a:pt x="1314" y="1008"/>
                  </a:cubicBezTo>
                  <a:cubicBezTo>
                    <a:pt x="1329" y="1031"/>
                    <a:pt x="1306" y="1100"/>
                    <a:pt x="1299" y="1130"/>
                  </a:cubicBezTo>
                  <a:lnTo>
                    <a:pt x="1299" y="1130"/>
                  </a:lnTo>
                  <a:cubicBezTo>
                    <a:pt x="1329" y="1145"/>
                    <a:pt x="1352" y="1161"/>
                    <a:pt x="1383" y="1199"/>
                  </a:cubicBezTo>
                  <a:cubicBezTo>
                    <a:pt x="1444" y="1275"/>
                    <a:pt x="1551" y="1443"/>
                    <a:pt x="1658" y="1420"/>
                  </a:cubicBezTo>
                  <a:cubicBezTo>
                    <a:pt x="1749" y="1405"/>
                    <a:pt x="1788" y="1375"/>
                    <a:pt x="1872" y="1413"/>
                  </a:cubicBezTo>
                  <a:cubicBezTo>
                    <a:pt x="2001" y="1466"/>
                    <a:pt x="1917" y="1504"/>
                    <a:pt x="1917" y="1581"/>
                  </a:cubicBezTo>
                  <a:cubicBezTo>
                    <a:pt x="1925" y="1558"/>
                    <a:pt x="1971" y="1550"/>
                    <a:pt x="1978" y="1497"/>
                  </a:cubicBezTo>
                  <a:cubicBezTo>
                    <a:pt x="1978" y="1436"/>
                    <a:pt x="1963" y="1405"/>
                    <a:pt x="1940" y="1359"/>
                  </a:cubicBezTo>
                  <a:cubicBezTo>
                    <a:pt x="1894" y="1237"/>
                    <a:pt x="1788" y="1130"/>
                    <a:pt x="1726" y="1023"/>
                  </a:cubicBezTo>
                  <a:cubicBezTo>
                    <a:pt x="1681" y="939"/>
                    <a:pt x="1574" y="825"/>
                    <a:pt x="1551" y="748"/>
                  </a:cubicBezTo>
                  <a:cubicBezTo>
                    <a:pt x="1467" y="580"/>
                    <a:pt x="1314" y="328"/>
                    <a:pt x="1490" y="175"/>
                  </a:cubicBezTo>
                  <a:cubicBezTo>
                    <a:pt x="1513" y="160"/>
                    <a:pt x="1619" y="160"/>
                    <a:pt x="1627" y="137"/>
                  </a:cubicBezTo>
                  <a:cubicBezTo>
                    <a:pt x="1642" y="106"/>
                    <a:pt x="1513" y="61"/>
                    <a:pt x="1490" y="45"/>
                  </a:cubicBezTo>
                  <a:cubicBezTo>
                    <a:pt x="1467" y="30"/>
                    <a:pt x="1444" y="15"/>
                    <a:pt x="1421" y="7"/>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458" name="Freeform 110"/>
            <p:cNvSpPr>
              <a:spLocks noChangeArrowheads="1"/>
            </p:cNvSpPr>
            <p:nvPr/>
          </p:nvSpPr>
          <p:spPr bwMode="auto">
            <a:xfrm>
              <a:off x="7717923" y="6838950"/>
              <a:ext cx="100006" cy="92075"/>
            </a:xfrm>
            <a:custGeom>
              <a:avLst/>
              <a:gdLst>
                <a:gd name="T0" fmla="*/ 0 w 276"/>
                <a:gd name="T1" fmla="*/ 253 h 254"/>
                <a:gd name="T2" fmla="*/ 0 w 276"/>
                <a:gd name="T3" fmla="*/ 253 h 254"/>
                <a:gd name="T4" fmla="*/ 245 w 276"/>
                <a:gd name="T5" fmla="*/ 199 h 254"/>
                <a:gd name="T6" fmla="*/ 245 w 276"/>
                <a:gd name="T7" fmla="*/ 199 h 254"/>
                <a:gd name="T8" fmla="*/ 260 w 276"/>
                <a:gd name="T9" fmla="*/ 77 h 254"/>
                <a:gd name="T10" fmla="*/ 146 w 276"/>
                <a:gd name="T11" fmla="*/ 8 h 254"/>
                <a:gd name="T12" fmla="*/ 69 w 276"/>
                <a:gd name="T13" fmla="*/ 23 h 254"/>
                <a:gd name="T14" fmla="*/ 31 w 276"/>
                <a:gd name="T15" fmla="*/ 84 h 254"/>
                <a:gd name="T16" fmla="*/ 0 w 276"/>
                <a:gd name="T17" fmla="*/ 253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6" h="254">
                  <a:moveTo>
                    <a:pt x="0" y="253"/>
                  </a:moveTo>
                  <a:lnTo>
                    <a:pt x="0" y="253"/>
                  </a:lnTo>
                  <a:cubicBezTo>
                    <a:pt x="100" y="245"/>
                    <a:pt x="168" y="176"/>
                    <a:pt x="245" y="199"/>
                  </a:cubicBezTo>
                  <a:lnTo>
                    <a:pt x="245" y="199"/>
                  </a:lnTo>
                  <a:cubicBezTo>
                    <a:pt x="252" y="169"/>
                    <a:pt x="275" y="100"/>
                    <a:pt x="260" y="77"/>
                  </a:cubicBezTo>
                  <a:cubicBezTo>
                    <a:pt x="229" y="39"/>
                    <a:pt x="184" y="23"/>
                    <a:pt x="146" y="8"/>
                  </a:cubicBezTo>
                  <a:cubicBezTo>
                    <a:pt x="123" y="0"/>
                    <a:pt x="92" y="8"/>
                    <a:pt x="69" y="23"/>
                  </a:cubicBezTo>
                  <a:cubicBezTo>
                    <a:pt x="54" y="39"/>
                    <a:pt x="38" y="61"/>
                    <a:pt x="31" y="84"/>
                  </a:cubicBezTo>
                  <a:cubicBezTo>
                    <a:pt x="8" y="138"/>
                    <a:pt x="8" y="192"/>
                    <a:pt x="0" y="253"/>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459" name="Freeform 111"/>
            <p:cNvSpPr>
              <a:spLocks noChangeArrowheads="1"/>
            </p:cNvSpPr>
            <p:nvPr/>
          </p:nvSpPr>
          <p:spPr bwMode="auto">
            <a:xfrm>
              <a:off x="7000419" y="6070601"/>
              <a:ext cx="169852" cy="150813"/>
            </a:xfrm>
            <a:custGeom>
              <a:avLst/>
              <a:gdLst>
                <a:gd name="T0" fmla="*/ 23 w 474"/>
                <a:gd name="T1" fmla="*/ 221 h 421"/>
                <a:gd name="T2" fmla="*/ 23 w 474"/>
                <a:gd name="T3" fmla="*/ 221 h 421"/>
                <a:gd name="T4" fmla="*/ 122 w 474"/>
                <a:gd name="T5" fmla="*/ 252 h 421"/>
                <a:gd name="T6" fmla="*/ 175 w 474"/>
                <a:gd name="T7" fmla="*/ 282 h 421"/>
                <a:gd name="T8" fmla="*/ 221 w 474"/>
                <a:gd name="T9" fmla="*/ 351 h 421"/>
                <a:gd name="T10" fmla="*/ 267 w 474"/>
                <a:gd name="T11" fmla="*/ 389 h 421"/>
                <a:gd name="T12" fmla="*/ 305 w 474"/>
                <a:gd name="T13" fmla="*/ 366 h 421"/>
                <a:gd name="T14" fmla="*/ 382 w 474"/>
                <a:gd name="T15" fmla="*/ 420 h 421"/>
                <a:gd name="T16" fmla="*/ 405 w 474"/>
                <a:gd name="T17" fmla="*/ 359 h 421"/>
                <a:gd name="T18" fmla="*/ 382 w 474"/>
                <a:gd name="T19" fmla="*/ 298 h 421"/>
                <a:gd name="T20" fmla="*/ 435 w 474"/>
                <a:gd name="T21" fmla="*/ 336 h 421"/>
                <a:gd name="T22" fmla="*/ 435 w 474"/>
                <a:gd name="T23" fmla="*/ 336 h 421"/>
                <a:gd name="T24" fmla="*/ 443 w 474"/>
                <a:gd name="T25" fmla="*/ 252 h 421"/>
                <a:gd name="T26" fmla="*/ 405 w 474"/>
                <a:gd name="T27" fmla="*/ 183 h 421"/>
                <a:gd name="T28" fmla="*/ 458 w 474"/>
                <a:gd name="T29" fmla="*/ 130 h 421"/>
                <a:gd name="T30" fmla="*/ 458 w 474"/>
                <a:gd name="T31" fmla="*/ 61 h 421"/>
                <a:gd name="T32" fmla="*/ 420 w 474"/>
                <a:gd name="T33" fmla="*/ 61 h 421"/>
                <a:gd name="T34" fmla="*/ 420 w 474"/>
                <a:gd name="T35" fmla="*/ 61 h 421"/>
                <a:gd name="T36" fmla="*/ 389 w 474"/>
                <a:gd name="T37" fmla="*/ 76 h 421"/>
                <a:gd name="T38" fmla="*/ 328 w 474"/>
                <a:gd name="T39" fmla="*/ 46 h 421"/>
                <a:gd name="T40" fmla="*/ 244 w 474"/>
                <a:gd name="T41" fmla="*/ 76 h 421"/>
                <a:gd name="T42" fmla="*/ 221 w 474"/>
                <a:gd name="T43" fmla="*/ 107 h 421"/>
                <a:gd name="T44" fmla="*/ 145 w 474"/>
                <a:gd name="T45" fmla="*/ 15 h 421"/>
                <a:gd name="T46" fmla="*/ 61 w 474"/>
                <a:gd name="T47" fmla="*/ 15 h 421"/>
                <a:gd name="T48" fmla="*/ 46 w 474"/>
                <a:gd name="T49" fmla="*/ 84 h 421"/>
                <a:gd name="T50" fmla="*/ 7 w 474"/>
                <a:gd name="T51" fmla="*/ 99 h 421"/>
                <a:gd name="T52" fmla="*/ 23 w 474"/>
                <a:gd name="T53" fmla="*/ 221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74" h="421">
                  <a:moveTo>
                    <a:pt x="23" y="221"/>
                  </a:moveTo>
                  <a:lnTo>
                    <a:pt x="23" y="221"/>
                  </a:lnTo>
                  <a:cubicBezTo>
                    <a:pt x="53" y="229"/>
                    <a:pt x="91" y="244"/>
                    <a:pt x="122" y="252"/>
                  </a:cubicBezTo>
                  <a:cubicBezTo>
                    <a:pt x="137" y="259"/>
                    <a:pt x="160" y="267"/>
                    <a:pt x="175" y="282"/>
                  </a:cubicBezTo>
                  <a:cubicBezTo>
                    <a:pt x="198" y="298"/>
                    <a:pt x="206" y="328"/>
                    <a:pt x="221" y="351"/>
                  </a:cubicBezTo>
                  <a:cubicBezTo>
                    <a:pt x="236" y="366"/>
                    <a:pt x="244" y="382"/>
                    <a:pt x="267" y="389"/>
                  </a:cubicBezTo>
                  <a:cubicBezTo>
                    <a:pt x="282" y="389"/>
                    <a:pt x="290" y="366"/>
                    <a:pt x="305" y="366"/>
                  </a:cubicBezTo>
                  <a:cubicBezTo>
                    <a:pt x="336" y="374"/>
                    <a:pt x="351" y="420"/>
                    <a:pt x="382" y="420"/>
                  </a:cubicBezTo>
                  <a:cubicBezTo>
                    <a:pt x="397" y="412"/>
                    <a:pt x="405" y="382"/>
                    <a:pt x="405" y="359"/>
                  </a:cubicBezTo>
                  <a:cubicBezTo>
                    <a:pt x="405" y="336"/>
                    <a:pt x="366" y="313"/>
                    <a:pt x="382" y="298"/>
                  </a:cubicBezTo>
                  <a:cubicBezTo>
                    <a:pt x="405" y="290"/>
                    <a:pt x="420" y="321"/>
                    <a:pt x="435" y="336"/>
                  </a:cubicBezTo>
                  <a:lnTo>
                    <a:pt x="435" y="336"/>
                  </a:lnTo>
                  <a:cubicBezTo>
                    <a:pt x="435" y="313"/>
                    <a:pt x="450" y="282"/>
                    <a:pt x="443" y="252"/>
                  </a:cubicBezTo>
                  <a:cubicBezTo>
                    <a:pt x="443" y="229"/>
                    <a:pt x="405" y="206"/>
                    <a:pt x="405" y="183"/>
                  </a:cubicBezTo>
                  <a:cubicBezTo>
                    <a:pt x="412" y="152"/>
                    <a:pt x="450" y="152"/>
                    <a:pt x="458" y="130"/>
                  </a:cubicBezTo>
                  <a:cubicBezTo>
                    <a:pt x="473" y="114"/>
                    <a:pt x="473" y="84"/>
                    <a:pt x="458" y="61"/>
                  </a:cubicBezTo>
                  <a:cubicBezTo>
                    <a:pt x="458" y="53"/>
                    <a:pt x="435" y="61"/>
                    <a:pt x="420" y="61"/>
                  </a:cubicBezTo>
                  <a:lnTo>
                    <a:pt x="420" y="61"/>
                  </a:lnTo>
                  <a:cubicBezTo>
                    <a:pt x="412" y="69"/>
                    <a:pt x="397" y="76"/>
                    <a:pt x="389" y="76"/>
                  </a:cubicBezTo>
                  <a:cubicBezTo>
                    <a:pt x="366" y="69"/>
                    <a:pt x="351" y="46"/>
                    <a:pt x="328" y="46"/>
                  </a:cubicBezTo>
                  <a:cubicBezTo>
                    <a:pt x="298" y="46"/>
                    <a:pt x="267" y="61"/>
                    <a:pt x="244" y="76"/>
                  </a:cubicBezTo>
                  <a:cubicBezTo>
                    <a:pt x="229" y="76"/>
                    <a:pt x="229" y="114"/>
                    <a:pt x="221" y="107"/>
                  </a:cubicBezTo>
                  <a:cubicBezTo>
                    <a:pt x="183" y="84"/>
                    <a:pt x="183" y="30"/>
                    <a:pt x="145" y="15"/>
                  </a:cubicBezTo>
                  <a:cubicBezTo>
                    <a:pt x="122" y="0"/>
                    <a:pt x="84" y="0"/>
                    <a:pt x="61" y="15"/>
                  </a:cubicBezTo>
                  <a:cubicBezTo>
                    <a:pt x="38" y="30"/>
                    <a:pt x="61" y="61"/>
                    <a:pt x="46" y="84"/>
                  </a:cubicBezTo>
                  <a:cubicBezTo>
                    <a:pt x="46" y="91"/>
                    <a:pt x="15" y="91"/>
                    <a:pt x="7" y="99"/>
                  </a:cubicBezTo>
                  <a:cubicBezTo>
                    <a:pt x="0" y="137"/>
                    <a:pt x="15" y="183"/>
                    <a:pt x="23" y="221"/>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460" name="Freeform 112"/>
            <p:cNvSpPr>
              <a:spLocks noChangeArrowheads="1"/>
            </p:cNvSpPr>
            <p:nvPr/>
          </p:nvSpPr>
          <p:spPr bwMode="auto">
            <a:xfrm>
              <a:off x="7230592" y="6091238"/>
              <a:ext cx="88894" cy="88900"/>
            </a:xfrm>
            <a:custGeom>
              <a:avLst/>
              <a:gdLst>
                <a:gd name="T0" fmla="*/ 100 w 246"/>
                <a:gd name="T1" fmla="*/ 221 h 245"/>
                <a:gd name="T2" fmla="*/ 100 w 246"/>
                <a:gd name="T3" fmla="*/ 221 h 245"/>
                <a:gd name="T4" fmla="*/ 237 w 246"/>
                <a:gd name="T5" fmla="*/ 244 h 245"/>
                <a:gd name="T6" fmla="*/ 237 w 246"/>
                <a:gd name="T7" fmla="*/ 244 h 245"/>
                <a:gd name="T8" fmla="*/ 237 w 246"/>
                <a:gd name="T9" fmla="*/ 198 h 245"/>
                <a:gd name="T10" fmla="*/ 184 w 246"/>
                <a:gd name="T11" fmla="*/ 175 h 245"/>
                <a:gd name="T12" fmla="*/ 153 w 246"/>
                <a:gd name="T13" fmla="*/ 130 h 245"/>
                <a:gd name="T14" fmla="*/ 199 w 246"/>
                <a:gd name="T15" fmla="*/ 107 h 245"/>
                <a:gd name="T16" fmla="*/ 153 w 246"/>
                <a:gd name="T17" fmla="*/ 38 h 245"/>
                <a:gd name="T18" fmla="*/ 153 w 246"/>
                <a:gd name="T19" fmla="*/ 38 h 245"/>
                <a:gd name="T20" fmla="*/ 69 w 246"/>
                <a:gd name="T21" fmla="*/ 8 h 245"/>
                <a:gd name="T22" fmla="*/ 46 w 246"/>
                <a:gd name="T23" fmla="*/ 61 h 245"/>
                <a:gd name="T24" fmla="*/ 31 w 246"/>
                <a:gd name="T25" fmla="*/ 76 h 245"/>
                <a:gd name="T26" fmla="*/ 46 w 246"/>
                <a:gd name="T27" fmla="*/ 99 h 245"/>
                <a:gd name="T28" fmla="*/ 16 w 246"/>
                <a:gd name="T29" fmla="*/ 206 h 245"/>
                <a:gd name="T30" fmla="*/ 100 w 246"/>
                <a:gd name="T31" fmla="*/ 221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6" h="245">
                  <a:moveTo>
                    <a:pt x="100" y="221"/>
                  </a:moveTo>
                  <a:lnTo>
                    <a:pt x="100" y="221"/>
                  </a:lnTo>
                  <a:cubicBezTo>
                    <a:pt x="237" y="244"/>
                    <a:pt x="237" y="244"/>
                    <a:pt x="237" y="244"/>
                  </a:cubicBezTo>
                  <a:lnTo>
                    <a:pt x="237" y="244"/>
                  </a:lnTo>
                  <a:cubicBezTo>
                    <a:pt x="237" y="229"/>
                    <a:pt x="245" y="214"/>
                    <a:pt x="237" y="198"/>
                  </a:cubicBezTo>
                  <a:cubicBezTo>
                    <a:pt x="229" y="183"/>
                    <a:pt x="199" y="191"/>
                    <a:pt x="184" y="175"/>
                  </a:cubicBezTo>
                  <a:cubicBezTo>
                    <a:pt x="168" y="168"/>
                    <a:pt x="153" y="145"/>
                    <a:pt x="153" y="130"/>
                  </a:cubicBezTo>
                  <a:cubicBezTo>
                    <a:pt x="161" y="114"/>
                    <a:pt x="199" y="122"/>
                    <a:pt x="199" y="107"/>
                  </a:cubicBezTo>
                  <a:cubicBezTo>
                    <a:pt x="199" y="76"/>
                    <a:pt x="168" y="61"/>
                    <a:pt x="153" y="38"/>
                  </a:cubicBezTo>
                  <a:lnTo>
                    <a:pt x="153" y="38"/>
                  </a:lnTo>
                  <a:cubicBezTo>
                    <a:pt x="123" y="30"/>
                    <a:pt x="100" y="0"/>
                    <a:pt x="69" y="8"/>
                  </a:cubicBezTo>
                  <a:cubicBezTo>
                    <a:pt x="54" y="8"/>
                    <a:pt x="62" y="46"/>
                    <a:pt x="46" y="61"/>
                  </a:cubicBezTo>
                  <a:cubicBezTo>
                    <a:pt x="39" y="69"/>
                    <a:pt x="31" y="69"/>
                    <a:pt x="31" y="76"/>
                  </a:cubicBezTo>
                  <a:cubicBezTo>
                    <a:pt x="23" y="84"/>
                    <a:pt x="46" y="91"/>
                    <a:pt x="46" y="99"/>
                  </a:cubicBezTo>
                  <a:cubicBezTo>
                    <a:pt x="39" y="137"/>
                    <a:pt x="0" y="168"/>
                    <a:pt x="16" y="206"/>
                  </a:cubicBezTo>
                  <a:cubicBezTo>
                    <a:pt x="23" y="229"/>
                    <a:pt x="69" y="214"/>
                    <a:pt x="100" y="221"/>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461" name="Freeform 113"/>
            <p:cNvSpPr>
              <a:spLocks noChangeArrowheads="1"/>
            </p:cNvSpPr>
            <p:nvPr/>
          </p:nvSpPr>
          <p:spPr bwMode="auto">
            <a:xfrm>
              <a:off x="7181383" y="5954714"/>
              <a:ext cx="131754" cy="109537"/>
            </a:xfrm>
            <a:custGeom>
              <a:avLst/>
              <a:gdLst>
                <a:gd name="T0" fmla="*/ 366 w 367"/>
                <a:gd name="T1" fmla="*/ 229 h 306"/>
                <a:gd name="T2" fmla="*/ 366 w 367"/>
                <a:gd name="T3" fmla="*/ 229 h 306"/>
                <a:gd name="T4" fmla="*/ 343 w 367"/>
                <a:gd name="T5" fmla="*/ 298 h 306"/>
                <a:gd name="T6" fmla="*/ 343 w 367"/>
                <a:gd name="T7" fmla="*/ 298 h 306"/>
                <a:gd name="T8" fmla="*/ 237 w 367"/>
                <a:gd name="T9" fmla="*/ 305 h 306"/>
                <a:gd name="T10" fmla="*/ 183 w 367"/>
                <a:gd name="T11" fmla="*/ 305 h 306"/>
                <a:gd name="T12" fmla="*/ 107 w 367"/>
                <a:gd name="T13" fmla="*/ 260 h 306"/>
                <a:gd name="T14" fmla="*/ 84 w 367"/>
                <a:gd name="T15" fmla="*/ 283 h 306"/>
                <a:gd name="T16" fmla="*/ 0 w 367"/>
                <a:gd name="T17" fmla="*/ 260 h 306"/>
                <a:gd name="T18" fmla="*/ 0 w 367"/>
                <a:gd name="T19" fmla="*/ 260 h 306"/>
                <a:gd name="T20" fmla="*/ 46 w 367"/>
                <a:gd name="T21" fmla="*/ 191 h 306"/>
                <a:gd name="T22" fmla="*/ 61 w 367"/>
                <a:gd name="T23" fmla="*/ 115 h 306"/>
                <a:gd name="T24" fmla="*/ 153 w 367"/>
                <a:gd name="T25" fmla="*/ 31 h 306"/>
                <a:gd name="T26" fmla="*/ 244 w 367"/>
                <a:gd name="T27" fmla="*/ 0 h 306"/>
                <a:gd name="T28" fmla="*/ 244 w 367"/>
                <a:gd name="T29" fmla="*/ 0 h 306"/>
                <a:gd name="T30" fmla="*/ 313 w 367"/>
                <a:gd name="T31" fmla="*/ 61 h 306"/>
                <a:gd name="T32" fmla="*/ 321 w 367"/>
                <a:gd name="T33" fmla="*/ 76 h 306"/>
                <a:gd name="T34" fmla="*/ 366 w 367"/>
                <a:gd name="T35" fmla="*/ 229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67" h="306">
                  <a:moveTo>
                    <a:pt x="366" y="229"/>
                  </a:moveTo>
                  <a:lnTo>
                    <a:pt x="366" y="229"/>
                  </a:lnTo>
                  <a:cubicBezTo>
                    <a:pt x="343" y="298"/>
                    <a:pt x="343" y="298"/>
                    <a:pt x="343" y="298"/>
                  </a:cubicBezTo>
                  <a:lnTo>
                    <a:pt x="343" y="298"/>
                  </a:lnTo>
                  <a:cubicBezTo>
                    <a:pt x="305" y="298"/>
                    <a:pt x="275" y="305"/>
                    <a:pt x="237" y="305"/>
                  </a:cubicBezTo>
                  <a:cubicBezTo>
                    <a:pt x="214" y="305"/>
                    <a:pt x="199" y="305"/>
                    <a:pt x="183" y="305"/>
                  </a:cubicBezTo>
                  <a:cubicBezTo>
                    <a:pt x="153" y="290"/>
                    <a:pt x="137" y="267"/>
                    <a:pt x="107" y="260"/>
                  </a:cubicBezTo>
                  <a:cubicBezTo>
                    <a:pt x="99" y="252"/>
                    <a:pt x="99" y="283"/>
                    <a:pt x="84" y="283"/>
                  </a:cubicBezTo>
                  <a:cubicBezTo>
                    <a:pt x="53" y="283"/>
                    <a:pt x="30" y="267"/>
                    <a:pt x="0" y="260"/>
                  </a:cubicBezTo>
                  <a:lnTo>
                    <a:pt x="0" y="260"/>
                  </a:lnTo>
                  <a:cubicBezTo>
                    <a:pt x="15" y="237"/>
                    <a:pt x="38" y="214"/>
                    <a:pt x="46" y="191"/>
                  </a:cubicBezTo>
                  <a:cubicBezTo>
                    <a:pt x="53" y="168"/>
                    <a:pt x="53" y="137"/>
                    <a:pt x="61" y="115"/>
                  </a:cubicBezTo>
                  <a:cubicBezTo>
                    <a:pt x="84" y="84"/>
                    <a:pt x="122" y="53"/>
                    <a:pt x="153" y="31"/>
                  </a:cubicBezTo>
                  <a:cubicBezTo>
                    <a:pt x="183" y="8"/>
                    <a:pt x="214" y="8"/>
                    <a:pt x="244" y="0"/>
                  </a:cubicBezTo>
                  <a:lnTo>
                    <a:pt x="244" y="0"/>
                  </a:lnTo>
                  <a:cubicBezTo>
                    <a:pt x="282" y="23"/>
                    <a:pt x="313" y="46"/>
                    <a:pt x="313" y="61"/>
                  </a:cubicBezTo>
                  <a:cubicBezTo>
                    <a:pt x="321" y="61"/>
                    <a:pt x="321" y="69"/>
                    <a:pt x="321" y="76"/>
                  </a:cubicBezTo>
                  <a:cubicBezTo>
                    <a:pt x="252" y="92"/>
                    <a:pt x="359" y="198"/>
                    <a:pt x="366" y="229"/>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462" name="Freeform 114"/>
            <p:cNvSpPr>
              <a:spLocks noChangeArrowheads="1"/>
            </p:cNvSpPr>
            <p:nvPr/>
          </p:nvSpPr>
          <p:spPr bwMode="auto">
            <a:xfrm>
              <a:off x="7143285" y="6045200"/>
              <a:ext cx="161914" cy="171450"/>
            </a:xfrm>
            <a:custGeom>
              <a:avLst/>
              <a:gdLst>
                <a:gd name="T0" fmla="*/ 23 w 451"/>
                <a:gd name="T1" fmla="*/ 130 h 475"/>
                <a:gd name="T2" fmla="*/ 23 w 451"/>
                <a:gd name="T3" fmla="*/ 130 h 475"/>
                <a:gd name="T4" fmla="*/ 15 w 451"/>
                <a:gd name="T5" fmla="*/ 84 h 475"/>
                <a:gd name="T6" fmla="*/ 84 w 451"/>
                <a:gd name="T7" fmla="*/ 69 h 475"/>
                <a:gd name="T8" fmla="*/ 107 w 451"/>
                <a:gd name="T9" fmla="*/ 8 h 475"/>
                <a:gd name="T10" fmla="*/ 107 w 451"/>
                <a:gd name="T11" fmla="*/ 8 h 475"/>
                <a:gd name="T12" fmla="*/ 191 w 451"/>
                <a:gd name="T13" fmla="*/ 31 h 475"/>
                <a:gd name="T14" fmla="*/ 214 w 451"/>
                <a:gd name="T15" fmla="*/ 8 h 475"/>
                <a:gd name="T16" fmla="*/ 290 w 451"/>
                <a:gd name="T17" fmla="*/ 53 h 475"/>
                <a:gd name="T18" fmla="*/ 344 w 451"/>
                <a:gd name="T19" fmla="*/ 53 h 475"/>
                <a:gd name="T20" fmla="*/ 450 w 451"/>
                <a:gd name="T21" fmla="*/ 46 h 475"/>
                <a:gd name="T22" fmla="*/ 450 w 451"/>
                <a:gd name="T23" fmla="*/ 46 h 475"/>
                <a:gd name="T24" fmla="*/ 443 w 451"/>
                <a:gd name="T25" fmla="*/ 99 h 475"/>
                <a:gd name="T26" fmla="*/ 397 w 451"/>
                <a:gd name="T27" fmla="*/ 168 h 475"/>
                <a:gd name="T28" fmla="*/ 397 w 451"/>
                <a:gd name="T29" fmla="*/ 168 h 475"/>
                <a:gd name="T30" fmla="*/ 313 w 451"/>
                <a:gd name="T31" fmla="*/ 138 h 475"/>
                <a:gd name="T32" fmla="*/ 290 w 451"/>
                <a:gd name="T33" fmla="*/ 191 h 475"/>
                <a:gd name="T34" fmla="*/ 275 w 451"/>
                <a:gd name="T35" fmla="*/ 206 h 475"/>
                <a:gd name="T36" fmla="*/ 290 w 451"/>
                <a:gd name="T37" fmla="*/ 229 h 475"/>
                <a:gd name="T38" fmla="*/ 260 w 451"/>
                <a:gd name="T39" fmla="*/ 336 h 475"/>
                <a:gd name="T40" fmla="*/ 344 w 451"/>
                <a:gd name="T41" fmla="*/ 351 h 475"/>
                <a:gd name="T42" fmla="*/ 344 w 451"/>
                <a:gd name="T43" fmla="*/ 351 h 475"/>
                <a:gd name="T44" fmla="*/ 321 w 451"/>
                <a:gd name="T45" fmla="*/ 397 h 475"/>
                <a:gd name="T46" fmla="*/ 275 w 451"/>
                <a:gd name="T47" fmla="*/ 420 h 475"/>
                <a:gd name="T48" fmla="*/ 176 w 451"/>
                <a:gd name="T49" fmla="*/ 474 h 475"/>
                <a:gd name="T50" fmla="*/ 168 w 451"/>
                <a:gd name="T51" fmla="*/ 458 h 475"/>
                <a:gd name="T52" fmla="*/ 137 w 451"/>
                <a:gd name="T53" fmla="*/ 466 h 475"/>
                <a:gd name="T54" fmla="*/ 130 w 451"/>
                <a:gd name="T55" fmla="*/ 413 h 475"/>
                <a:gd name="T56" fmla="*/ 99 w 451"/>
                <a:gd name="T57" fmla="*/ 413 h 475"/>
                <a:gd name="T58" fmla="*/ 76 w 451"/>
                <a:gd name="T59" fmla="*/ 397 h 475"/>
                <a:gd name="T60" fmla="*/ 69 w 451"/>
                <a:gd name="T61" fmla="*/ 443 h 475"/>
                <a:gd name="T62" fmla="*/ 38 w 451"/>
                <a:gd name="T63" fmla="*/ 405 h 475"/>
                <a:gd name="T64" fmla="*/ 38 w 451"/>
                <a:gd name="T65" fmla="*/ 405 h 475"/>
                <a:gd name="T66" fmla="*/ 46 w 451"/>
                <a:gd name="T67" fmla="*/ 321 h 475"/>
                <a:gd name="T68" fmla="*/ 8 w 451"/>
                <a:gd name="T69" fmla="*/ 252 h 475"/>
                <a:gd name="T70" fmla="*/ 61 w 451"/>
                <a:gd name="T71" fmla="*/ 199 h 475"/>
                <a:gd name="T72" fmla="*/ 61 w 451"/>
                <a:gd name="T73" fmla="*/ 130 h 475"/>
                <a:gd name="T74" fmla="*/ 23 w 451"/>
                <a:gd name="T75" fmla="*/ 130 h 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51" h="475">
                  <a:moveTo>
                    <a:pt x="23" y="130"/>
                  </a:moveTo>
                  <a:lnTo>
                    <a:pt x="23" y="130"/>
                  </a:lnTo>
                  <a:cubicBezTo>
                    <a:pt x="23" y="115"/>
                    <a:pt x="0" y="99"/>
                    <a:pt x="15" y="84"/>
                  </a:cubicBezTo>
                  <a:cubicBezTo>
                    <a:pt x="31" y="69"/>
                    <a:pt x="69" y="84"/>
                    <a:pt x="84" y="69"/>
                  </a:cubicBezTo>
                  <a:cubicBezTo>
                    <a:pt x="107" y="53"/>
                    <a:pt x="99" y="23"/>
                    <a:pt x="107" y="8"/>
                  </a:cubicBezTo>
                  <a:lnTo>
                    <a:pt x="107" y="8"/>
                  </a:lnTo>
                  <a:cubicBezTo>
                    <a:pt x="137" y="15"/>
                    <a:pt x="160" y="31"/>
                    <a:pt x="191" y="31"/>
                  </a:cubicBezTo>
                  <a:cubicBezTo>
                    <a:pt x="206" y="31"/>
                    <a:pt x="206" y="0"/>
                    <a:pt x="214" y="8"/>
                  </a:cubicBezTo>
                  <a:cubicBezTo>
                    <a:pt x="244" y="15"/>
                    <a:pt x="260" y="38"/>
                    <a:pt x="290" y="53"/>
                  </a:cubicBezTo>
                  <a:cubicBezTo>
                    <a:pt x="306" y="53"/>
                    <a:pt x="321" y="53"/>
                    <a:pt x="344" y="53"/>
                  </a:cubicBezTo>
                  <a:cubicBezTo>
                    <a:pt x="382" y="53"/>
                    <a:pt x="412" y="46"/>
                    <a:pt x="450" y="46"/>
                  </a:cubicBezTo>
                  <a:lnTo>
                    <a:pt x="450" y="46"/>
                  </a:lnTo>
                  <a:cubicBezTo>
                    <a:pt x="443" y="99"/>
                    <a:pt x="443" y="99"/>
                    <a:pt x="443" y="99"/>
                  </a:cubicBezTo>
                  <a:cubicBezTo>
                    <a:pt x="397" y="168"/>
                    <a:pt x="397" y="168"/>
                    <a:pt x="397" y="168"/>
                  </a:cubicBezTo>
                  <a:lnTo>
                    <a:pt x="397" y="168"/>
                  </a:lnTo>
                  <a:cubicBezTo>
                    <a:pt x="367" y="160"/>
                    <a:pt x="344" y="130"/>
                    <a:pt x="313" y="138"/>
                  </a:cubicBezTo>
                  <a:cubicBezTo>
                    <a:pt x="298" y="138"/>
                    <a:pt x="306" y="176"/>
                    <a:pt x="290" y="191"/>
                  </a:cubicBezTo>
                  <a:cubicBezTo>
                    <a:pt x="283" y="199"/>
                    <a:pt x="275" y="199"/>
                    <a:pt x="275" y="206"/>
                  </a:cubicBezTo>
                  <a:cubicBezTo>
                    <a:pt x="267" y="214"/>
                    <a:pt x="290" y="221"/>
                    <a:pt x="290" y="229"/>
                  </a:cubicBezTo>
                  <a:cubicBezTo>
                    <a:pt x="283" y="267"/>
                    <a:pt x="244" y="298"/>
                    <a:pt x="260" y="336"/>
                  </a:cubicBezTo>
                  <a:cubicBezTo>
                    <a:pt x="267" y="359"/>
                    <a:pt x="313" y="344"/>
                    <a:pt x="344" y="351"/>
                  </a:cubicBezTo>
                  <a:lnTo>
                    <a:pt x="344" y="351"/>
                  </a:lnTo>
                  <a:cubicBezTo>
                    <a:pt x="336" y="367"/>
                    <a:pt x="336" y="382"/>
                    <a:pt x="321" y="397"/>
                  </a:cubicBezTo>
                  <a:cubicBezTo>
                    <a:pt x="313" y="405"/>
                    <a:pt x="290" y="413"/>
                    <a:pt x="275" y="420"/>
                  </a:cubicBezTo>
                  <a:cubicBezTo>
                    <a:pt x="244" y="435"/>
                    <a:pt x="214" y="458"/>
                    <a:pt x="176" y="474"/>
                  </a:cubicBezTo>
                  <a:cubicBezTo>
                    <a:pt x="176" y="474"/>
                    <a:pt x="176" y="458"/>
                    <a:pt x="168" y="458"/>
                  </a:cubicBezTo>
                  <a:cubicBezTo>
                    <a:pt x="160" y="458"/>
                    <a:pt x="145" y="474"/>
                    <a:pt x="137" y="466"/>
                  </a:cubicBezTo>
                  <a:cubicBezTo>
                    <a:pt x="122" y="451"/>
                    <a:pt x="137" y="428"/>
                    <a:pt x="130" y="413"/>
                  </a:cubicBezTo>
                  <a:cubicBezTo>
                    <a:pt x="122" y="405"/>
                    <a:pt x="107" y="420"/>
                    <a:pt x="99" y="413"/>
                  </a:cubicBezTo>
                  <a:cubicBezTo>
                    <a:pt x="92" y="413"/>
                    <a:pt x="84" y="397"/>
                    <a:pt x="76" y="397"/>
                  </a:cubicBezTo>
                  <a:cubicBezTo>
                    <a:pt x="69" y="413"/>
                    <a:pt x="84" y="443"/>
                    <a:pt x="69" y="443"/>
                  </a:cubicBezTo>
                  <a:cubicBezTo>
                    <a:pt x="53" y="443"/>
                    <a:pt x="46" y="420"/>
                    <a:pt x="38" y="405"/>
                  </a:cubicBezTo>
                  <a:lnTo>
                    <a:pt x="38" y="405"/>
                  </a:lnTo>
                  <a:cubicBezTo>
                    <a:pt x="38" y="382"/>
                    <a:pt x="53" y="351"/>
                    <a:pt x="46" y="321"/>
                  </a:cubicBezTo>
                  <a:cubicBezTo>
                    <a:pt x="46" y="298"/>
                    <a:pt x="8" y="275"/>
                    <a:pt x="8" y="252"/>
                  </a:cubicBezTo>
                  <a:cubicBezTo>
                    <a:pt x="15" y="221"/>
                    <a:pt x="53" y="221"/>
                    <a:pt x="61" y="199"/>
                  </a:cubicBezTo>
                  <a:cubicBezTo>
                    <a:pt x="76" y="183"/>
                    <a:pt x="76" y="153"/>
                    <a:pt x="61" y="130"/>
                  </a:cubicBezTo>
                  <a:cubicBezTo>
                    <a:pt x="61" y="122"/>
                    <a:pt x="38" y="130"/>
                    <a:pt x="23" y="130"/>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463" name="Freeform 115"/>
            <p:cNvSpPr>
              <a:spLocks noChangeArrowheads="1"/>
            </p:cNvSpPr>
            <p:nvPr/>
          </p:nvSpPr>
          <p:spPr bwMode="auto">
            <a:xfrm>
              <a:off x="7286151" y="6037263"/>
              <a:ext cx="225410" cy="157162"/>
            </a:xfrm>
            <a:custGeom>
              <a:avLst/>
              <a:gdLst>
                <a:gd name="T0" fmla="*/ 626 w 627"/>
                <a:gd name="T1" fmla="*/ 222 h 437"/>
                <a:gd name="T2" fmla="*/ 626 w 627"/>
                <a:gd name="T3" fmla="*/ 222 h 437"/>
                <a:gd name="T4" fmla="*/ 558 w 627"/>
                <a:gd name="T5" fmla="*/ 290 h 437"/>
                <a:gd name="T6" fmla="*/ 527 w 627"/>
                <a:gd name="T7" fmla="*/ 382 h 437"/>
                <a:gd name="T8" fmla="*/ 542 w 627"/>
                <a:gd name="T9" fmla="*/ 420 h 437"/>
                <a:gd name="T10" fmla="*/ 481 w 627"/>
                <a:gd name="T11" fmla="*/ 413 h 437"/>
                <a:gd name="T12" fmla="*/ 397 w 627"/>
                <a:gd name="T13" fmla="*/ 436 h 437"/>
                <a:gd name="T14" fmla="*/ 328 w 627"/>
                <a:gd name="T15" fmla="*/ 397 h 437"/>
                <a:gd name="T16" fmla="*/ 267 w 627"/>
                <a:gd name="T17" fmla="*/ 390 h 437"/>
                <a:gd name="T18" fmla="*/ 252 w 627"/>
                <a:gd name="T19" fmla="*/ 413 h 437"/>
                <a:gd name="T20" fmla="*/ 176 w 627"/>
                <a:gd name="T21" fmla="*/ 390 h 437"/>
                <a:gd name="T22" fmla="*/ 138 w 627"/>
                <a:gd name="T23" fmla="*/ 405 h 437"/>
                <a:gd name="T24" fmla="*/ 84 w 627"/>
                <a:gd name="T25" fmla="*/ 397 h 437"/>
                <a:gd name="T26" fmla="*/ 84 w 627"/>
                <a:gd name="T27" fmla="*/ 397 h 437"/>
                <a:gd name="T28" fmla="*/ 84 w 627"/>
                <a:gd name="T29" fmla="*/ 351 h 437"/>
                <a:gd name="T30" fmla="*/ 31 w 627"/>
                <a:gd name="T31" fmla="*/ 328 h 437"/>
                <a:gd name="T32" fmla="*/ 0 w 627"/>
                <a:gd name="T33" fmla="*/ 283 h 437"/>
                <a:gd name="T34" fmla="*/ 46 w 627"/>
                <a:gd name="T35" fmla="*/ 260 h 437"/>
                <a:gd name="T36" fmla="*/ 0 w 627"/>
                <a:gd name="T37" fmla="*/ 191 h 437"/>
                <a:gd name="T38" fmla="*/ 0 w 627"/>
                <a:gd name="T39" fmla="*/ 191 h 437"/>
                <a:gd name="T40" fmla="*/ 46 w 627"/>
                <a:gd name="T41" fmla="*/ 122 h 437"/>
                <a:gd name="T42" fmla="*/ 53 w 627"/>
                <a:gd name="T43" fmla="*/ 69 h 437"/>
                <a:gd name="T44" fmla="*/ 53 w 627"/>
                <a:gd name="T45" fmla="*/ 69 h 437"/>
                <a:gd name="T46" fmla="*/ 76 w 627"/>
                <a:gd name="T47" fmla="*/ 0 h 437"/>
                <a:gd name="T48" fmla="*/ 76 w 627"/>
                <a:gd name="T49" fmla="*/ 0 h 437"/>
                <a:gd name="T50" fmla="*/ 260 w 627"/>
                <a:gd name="T51" fmla="*/ 76 h 437"/>
                <a:gd name="T52" fmla="*/ 626 w 627"/>
                <a:gd name="T53" fmla="*/ 222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27" h="437">
                  <a:moveTo>
                    <a:pt x="626" y="222"/>
                  </a:moveTo>
                  <a:lnTo>
                    <a:pt x="626" y="222"/>
                  </a:lnTo>
                  <a:cubicBezTo>
                    <a:pt x="596" y="252"/>
                    <a:pt x="573" y="260"/>
                    <a:pt x="558" y="290"/>
                  </a:cubicBezTo>
                  <a:cubicBezTo>
                    <a:pt x="535" y="321"/>
                    <a:pt x="535" y="351"/>
                    <a:pt x="527" y="382"/>
                  </a:cubicBezTo>
                  <a:cubicBezTo>
                    <a:pt x="527" y="397"/>
                    <a:pt x="550" y="413"/>
                    <a:pt x="542" y="420"/>
                  </a:cubicBezTo>
                  <a:cubicBezTo>
                    <a:pt x="527" y="428"/>
                    <a:pt x="504" y="413"/>
                    <a:pt x="481" y="413"/>
                  </a:cubicBezTo>
                  <a:cubicBezTo>
                    <a:pt x="451" y="413"/>
                    <a:pt x="428" y="436"/>
                    <a:pt x="397" y="436"/>
                  </a:cubicBezTo>
                  <a:cubicBezTo>
                    <a:pt x="367" y="428"/>
                    <a:pt x="351" y="405"/>
                    <a:pt x="328" y="397"/>
                  </a:cubicBezTo>
                  <a:cubicBezTo>
                    <a:pt x="306" y="390"/>
                    <a:pt x="283" y="382"/>
                    <a:pt x="267" y="390"/>
                  </a:cubicBezTo>
                  <a:cubicBezTo>
                    <a:pt x="260" y="390"/>
                    <a:pt x="260" y="413"/>
                    <a:pt x="252" y="413"/>
                  </a:cubicBezTo>
                  <a:cubicBezTo>
                    <a:pt x="229" y="413"/>
                    <a:pt x="199" y="397"/>
                    <a:pt x="176" y="390"/>
                  </a:cubicBezTo>
                  <a:cubicBezTo>
                    <a:pt x="176" y="390"/>
                    <a:pt x="145" y="405"/>
                    <a:pt x="138" y="405"/>
                  </a:cubicBezTo>
                  <a:cubicBezTo>
                    <a:pt x="130" y="405"/>
                    <a:pt x="84" y="397"/>
                    <a:pt x="84" y="397"/>
                  </a:cubicBezTo>
                  <a:lnTo>
                    <a:pt x="84" y="397"/>
                  </a:lnTo>
                  <a:cubicBezTo>
                    <a:pt x="84" y="382"/>
                    <a:pt x="92" y="367"/>
                    <a:pt x="84" y="351"/>
                  </a:cubicBezTo>
                  <a:cubicBezTo>
                    <a:pt x="76" y="336"/>
                    <a:pt x="46" y="344"/>
                    <a:pt x="31" y="328"/>
                  </a:cubicBezTo>
                  <a:cubicBezTo>
                    <a:pt x="15" y="321"/>
                    <a:pt x="0" y="298"/>
                    <a:pt x="0" y="283"/>
                  </a:cubicBezTo>
                  <a:cubicBezTo>
                    <a:pt x="8" y="267"/>
                    <a:pt x="46" y="275"/>
                    <a:pt x="46" y="260"/>
                  </a:cubicBezTo>
                  <a:cubicBezTo>
                    <a:pt x="46" y="229"/>
                    <a:pt x="15" y="214"/>
                    <a:pt x="0" y="191"/>
                  </a:cubicBezTo>
                  <a:lnTo>
                    <a:pt x="0" y="191"/>
                  </a:lnTo>
                  <a:cubicBezTo>
                    <a:pt x="46" y="122"/>
                    <a:pt x="46" y="122"/>
                    <a:pt x="46" y="122"/>
                  </a:cubicBezTo>
                  <a:cubicBezTo>
                    <a:pt x="53" y="69"/>
                    <a:pt x="53" y="69"/>
                    <a:pt x="53" y="69"/>
                  </a:cubicBezTo>
                  <a:lnTo>
                    <a:pt x="53" y="69"/>
                  </a:lnTo>
                  <a:cubicBezTo>
                    <a:pt x="76" y="0"/>
                    <a:pt x="76" y="0"/>
                    <a:pt x="76" y="0"/>
                  </a:cubicBezTo>
                  <a:lnTo>
                    <a:pt x="76" y="0"/>
                  </a:lnTo>
                  <a:cubicBezTo>
                    <a:pt x="107" y="0"/>
                    <a:pt x="229" y="61"/>
                    <a:pt x="260" y="76"/>
                  </a:cubicBezTo>
                  <a:cubicBezTo>
                    <a:pt x="367" y="138"/>
                    <a:pt x="504" y="168"/>
                    <a:pt x="626" y="222"/>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464" name="Freeform 116"/>
            <p:cNvSpPr>
              <a:spLocks noChangeArrowheads="1"/>
            </p:cNvSpPr>
            <p:nvPr/>
          </p:nvSpPr>
          <p:spPr bwMode="auto">
            <a:xfrm>
              <a:off x="6436894" y="4873625"/>
              <a:ext cx="709566" cy="1036638"/>
            </a:xfrm>
            <a:custGeom>
              <a:avLst/>
              <a:gdLst>
                <a:gd name="T0" fmla="*/ 1482 w 1972"/>
                <a:gd name="T1" fmla="*/ 2360 h 2880"/>
                <a:gd name="T2" fmla="*/ 1413 w 1972"/>
                <a:gd name="T3" fmla="*/ 2375 h 2880"/>
                <a:gd name="T4" fmla="*/ 1390 w 1972"/>
                <a:gd name="T5" fmla="*/ 2474 h 2880"/>
                <a:gd name="T6" fmla="*/ 1390 w 1972"/>
                <a:gd name="T7" fmla="*/ 2558 h 2880"/>
                <a:gd name="T8" fmla="*/ 1352 w 1972"/>
                <a:gd name="T9" fmla="*/ 2604 h 2880"/>
                <a:gd name="T10" fmla="*/ 1260 w 1972"/>
                <a:gd name="T11" fmla="*/ 2734 h 2880"/>
                <a:gd name="T12" fmla="*/ 1138 w 1972"/>
                <a:gd name="T13" fmla="*/ 2657 h 2880"/>
                <a:gd name="T14" fmla="*/ 1000 w 1972"/>
                <a:gd name="T15" fmla="*/ 2734 h 2880"/>
                <a:gd name="T16" fmla="*/ 901 w 1972"/>
                <a:gd name="T17" fmla="*/ 2780 h 2880"/>
                <a:gd name="T18" fmla="*/ 825 w 1972"/>
                <a:gd name="T19" fmla="*/ 2810 h 2880"/>
                <a:gd name="T20" fmla="*/ 718 w 1972"/>
                <a:gd name="T21" fmla="*/ 2840 h 2880"/>
                <a:gd name="T22" fmla="*/ 641 w 1972"/>
                <a:gd name="T23" fmla="*/ 2856 h 2880"/>
                <a:gd name="T24" fmla="*/ 588 w 1972"/>
                <a:gd name="T25" fmla="*/ 2802 h 2880"/>
                <a:gd name="T26" fmla="*/ 496 w 1972"/>
                <a:gd name="T27" fmla="*/ 2688 h 2880"/>
                <a:gd name="T28" fmla="*/ 428 w 1972"/>
                <a:gd name="T29" fmla="*/ 2741 h 2880"/>
                <a:gd name="T30" fmla="*/ 313 w 1972"/>
                <a:gd name="T31" fmla="*/ 2818 h 2880"/>
                <a:gd name="T32" fmla="*/ 244 w 1972"/>
                <a:gd name="T33" fmla="*/ 2703 h 2880"/>
                <a:gd name="T34" fmla="*/ 206 w 1972"/>
                <a:gd name="T35" fmla="*/ 2604 h 2880"/>
                <a:gd name="T36" fmla="*/ 290 w 1972"/>
                <a:gd name="T37" fmla="*/ 2482 h 2880"/>
                <a:gd name="T38" fmla="*/ 214 w 1972"/>
                <a:gd name="T39" fmla="*/ 2391 h 2880"/>
                <a:gd name="T40" fmla="*/ 267 w 1972"/>
                <a:gd name="T41" fmla="*/ 2261 h 2880"/>
                <a:gd name="T42" fmla="*/ 389 w 1972"/>
                <a:gd name="T43" fmla="*/ 2154 h 2880"/>
                <a:gd name="T44" fmla="*/ 366 w 1972"/>
                <a:gd name="T45" fmla="*/ 2070 h 2880"/>
                <a:gd name="T46" fmla="*/ 260 w 1972"/>
                <a:gd name="T47" fmla="*/ 2062 h 2880"/>
                <a:gd name="T48" fmla="*/ 160 w 1972"/>
                <a:gd name="T49" fmla="*/ 1956 h 2880"/>
                <a:gd name="T50" fmla="*/ 99 w 1972"/>
                <a:gd name="T51" fmla="*/ 1818 h 2880"/>
                <a:gd name="T52" fmla="*/ 0 w 1972"/>
                <a:gd name="T53" fmla="*/ 1764 h 2880"/>
                <a:gd name="T54" fmla="*/ 69 w 1972"/>
                <a:gd name="T55" fmla="*/ 1642 h 2880"/>
                <a:gd name="T56" fmla="*/ 130 w 1972"/>
                <a:gd name="T57" fmla="*/ 1558 h 2880"/>
                <a:gd name="T58" fmla="*/ 237 w 1972"/>
                <a:gd name="T59" fmla="*/ 1383 h 2880"/>
                <a:gd name="T60" fmla="*/ 474 w 1972"/>
                <a:gd name="T61" fmla="*/ 1253 h 2880"/>
                <a:gd name="T62" fmla="*/ 542 w 1972"/>
                <a:gd name="T63" fmla="*/ 1253 h 2880"/>
                <a:gd name="T64" fmla="*/ 634 w 1972"/>
                <a:gd name="T65" fmla="*/ 1100 h 2880"/>
                <a:gd name="T66" fmla="*/ 802 w 1972"/>
                <a:gd name="T67" fmla="*/ 1008 h 2880"/>
                <a:gd name="T68" fmla="*/ 848 w 1972"/>
                <a:gd name="T69" fmla="*/ 939 h 2880"/>
                <a:gd name="T70" fmla="*/ 771 w 1972"/>
                <a:gd name="T71" fmla="*/ 886 h 2880"/>
                <a:gd name="T72" fmla="*/ 726 w 1972"/>
                <a:gd name="T73" fmla="*/ 695 h 2880"/>
                <a:gd name="T74" fmla="*/ 664 w 1972"/>
                <a:gd name="T75" fmla="*/ 642 h 2880"/>
                <a:gd name="T76" fmla="*/ 649 w 1972"/>
                <a:gd name="T77" fmla="*/ 573 h 2880"/>
                <a:gd name="T78" fmla="*/ 603 w 1972"/>
                <a:gd name="T79" fmla="*/ 520 h 2880"/>
                <a:gd name="T80" fmla="*/ 588 w 1972"/>
                <a:gd name="T81" fmla="*/ 458 h 2880"/>
                <a:gd name="T82" fmla="*/ 779 w 1972"/>
                <a:gd name="T83" fmla="*/ 344 h 2880"/>
                <a:gd name="T84" fmla="*/ 848 w 1972"/>
                <a:gd name="T85" fmla="*/ 245 h 2880"/>
                <a:gd name="T86" fmla="*/ 863 w 1972"/>
                <a:gd name="T87" fmla="*/ 229 h 2880"/>
                <a:gd name="T88" fmla="*/ 962 w 1972"/>
                <a:gd name="T89" fmla="*/ 130 h 2880"/>
                <a:gd name="T90" fmla="*/ 978 w 1972"/>
                <a:gd name="T91" fmla="*/ 53 h 2880"/>
                <a:gd name="T92" fmla="*/ 1008 w 1972"/>
                <a:gd name="T93" fmla="*/ 31 h 2880"/>
                <a:gd name="T94" fmla="*/ 1031 w 1972"/>
                <a:gd name="T95" fmla="*/ 15 h 2880"/>
                <a:gd name="T96" fmla="*/ 1046 w 1972"/>
                <a:gd name="T97" fmla="*/ 0 h 2880"/>
                <a:gd name="T98" fmla="*/ 1428 w 1972"/>
                <a:gd name="T99" fmla="*/ 351 h 2880"/>
                <a:gd name="T100" fmla="*/ 1512 w 1972"/>
                <a:gd name="T101" fmla="*/ 512 h 2880"/>
                <a:gd name="T102" fmla="*/ 1673 w 1972"/>
                <a:gd name="T103" fmla="*/ 733 h 2880"/>
                <a:gd name="T104" fmla="*/ 1749 w 1972"/>
                <a:gd name="T105" fmla="*/ 932 h 2880"/>
                <a:gd name="T106" fmla="*/ 1818 w 1972"/>
                <a:gd name="T107" fmla="*/ 1367 h 2880"/>
                <a:gd name="T108" fmla="*/ 1871 w 1972"/>
                <a:gd name="T109" fmla="*/ 1719 h 2880"/>
                <a:gd name="T110" fmla="*/ 1940 w 1972"/>
                <a:gd name="T111" fmla="*/ 2024 h 2880"/>
                <a:gd name="T112" fmla="*/ 1971 w 1972"/>
                <a:gd name="T113" fmla="*/ 2101 h 2880"/>
                <a:gd name="T114" fmla="*/ 1909 w 1972"/>
                <a:gd name="T115" fmla="*/ 2154 h 2880"/>
                <a:gd name="T116" fmla="*/ 1833 w 1972"/>
                <a:gd name="T117" fmla="*/ 2154 h 2880"/>
                <a:gd name="T118" fmla="*/ 1741 w 1972"/>
                <a:gd name="T119" fmla="*/ 2146 h 2880"/>
                <a:gd name="T120" fmla="*/ 1688 w 1972"/>
                <a:gd name="T121" fmla="*/ 2139 h 2880"/>
                <a:gd name="T122" fmla="*/ 1573 w 1972"/>
                <a:gd name="T123" fmla="*/ 2139 h 2880"/>
                <a:gd name="T124" fmla="*/ 1512 w 1972"/>
                <a:gd name="T125" fmla="*/ 2246 h 28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972" h="2880">
                  <a:moveTo>
                    <a:pt x="1482" y="2360"/>
                  </a:moveTo>
                  <a:lnTo>
                    <a:pt x="1482" y="2360"/>
                  </a:lnTo>
                  <a:cubicBezTo>
                    <a:pt x="1466" y="2360"/>
                    <a:pt x="1451" y="2353"/>
                    <a:pt x="1444" y="2353"/>
                  </a:cubicBezTo>
                  <a:cubicBezTo>
                    <a:pt x="1428" y="2360"/>
                    <a:pt x="1421" y="2368"/>
                    <a:pt x="1413" y="2375"/>
                  </a:cubicBezTo>
                  <a:cubicBezTo>
                    <a:pt x="1398" y="2398"/>
                    <a:pt x="1383" y="2414"/>
                    <a:pt x="1375" y="2437"/>
                  </a:cubicBezTo>
                  <a:cubicBezTo>
                    <a:pt x="1375" y="2452"/>
                    <a:pt x="1398" y="2459"/>
                    <a:pt x="1390" y="2474"/>
                  </a:cubicBezTo>
                  <a:cubicBezTo>
                    <a:pt x="1383" y="2489"/>
                    <a:pt x="1352" y="2497"/>
                    <a:pt x="1352" y="2512"/>
                  </a:cubicBezTo>
                  <a:cubicBezTo>
                    <a:pt x="1352" y="2535"/>
                    <a:pt x="1375" y="2543"/>
                    <a:pt x="1390" y="2558"/>
                  </a:cubicBezTo>
                  <a:lnTo>
                    <a:pt x="1390" y="2558"/>
                  </a:lnTo>
                  <a:cubicBezTo>
                    <a:pt x="1383" y="2573"/>
                    <a:pt x="1367" y="2588"/>
                    <a:pt x="1352" y="2604"/>
                  </a:cubicBezTo>
                  <a:cubicBezTo>
                    <a:pt x="1337" y="2634"/>
                    <a:pt x="1337" y="2672"/>
                    <a:pt x="1314" y="2695"/>
                  </a:cubicBezTo>
                  <a:cubicBezTo>
                    <a:pt x="1306" y="2718"/>
                    <a:pt x="1283" y="2734"/>
                    <a:pt x="1260" y="2734"/>
                  </a:cubicBezTo>
                  <a:cubicBezTo>
                    <a:pt x="1245" y="2734"/>
                    <a:pt x="1237" y="2703"/>
                    <a:pt x="1222" y="2695"/>
                  </a:cubicBezTo>
                  <a:cubicBezTo>
                    <a:pt x="1199" y="2680"/>
                    <a:pt x="1169" y="2657"/>
                    <a:pt x="1138" y="2657"/>
                  </a:cubicBezTo>
                  <a:cubicBezTo>
                    <a:pt x="1108" y="2665"/>
                    <a:pt x="1092" y="2703"/>
                    <a:pt x="1069" y="2711"/>
                  </a:cubicBezTo>
                  <a:cubicBezTo>
                    <a:pt x="1046" y="2726"/>
                    <a:pt x="1023" y="2734"/>
                    <a:pt x="1000" y="2734"/>
                  </a:cubicBezTo>
                  <a:cubicBezTo>
                    <a:pt x="970" y="2741"/>
                    <a:pt x="939" y="2718"/>
                    <a:pt x="909" y="2734"/>
                  </a:cubicBezTo>
                  <a:cubicBezTo>
                    <a:pt x="901" y="2741"/>
                    <a:pt x="909" y="2764"/>
                    <a:pt x="901" y="2780"/>
                  </a:cubicBezTo>
                  <a:cubicBezTo>
                    <a:pt x="894" y="2795"/>
                    <a:pt x="878" y="2802"/>
                    <a:pt x="871" y="2818"/>
                  </a:cubicBezTo>
                  <a:cubicBezTo>
                    <a:pt x="871" y="2818"/>
                    <a:pt x="833" y="2810"/>
                    <a:pt x="825" y="2810"/>
                  </a:cubicBezTo>
                  <a:cubicBezTo>
                    <a:pt x="817" y="2810"/>
                    <a:pt x="802" y="2879"/>
                    <a:pt x="802" y="2879"/>
                  </a:cubicBezTo>
                  <a:cubicBezTo>
                    <a:pt x="771" y="2871"/>
                    <a:pt x="748" y="2848"/>
                    <a:pt x="718" y="2840"/>
                  </a:cubicBezTo>
                  <a:cubicBezTo>
                    <a:pt x="687" y="2840"/>
                    <a:pt x="664" y="2856"/>
                    <a:pt x="641" y="2856"/>
                  </a:cubicBezTo>
                  <a:lnTo>
                    <a:pt x="641" y="2856"/>
                  </a:lnTo>
                  <a:cubicBezTo>
                    <a:pt x="634" y="2848"/>
                    <a:pt x="619" y="2848"/>
                    <a:pt x="603" y="2840"/>
                  </a:cubicBezTo>
                  <a:cubicBezTo>
                    <a:pt x="596" y="2825"/>
                    <a:pt x="596" y="2810"/>
                    <a:pt x="588" y="2802"/>
                  </a:cubicBezTo>
                  <a:cubicBezTo>
                    <a:pt x="573" y="2780"/>
                    <a:pt x="550" y="2764"/>
                    <a:pt x="527" y="2741"/>
                  </a:cubicBezTo>
                  <a:cubicBezTo>
                    <a:pt x="519" y="2726"/>
                    <a:pt x="512" y="2703"/>
                    <a:pt x="496" y="2688"/>
                  </a:cubicBezTo>
                  <a:cubicBezTo>
                    <a:pt x="489" y="2680"/>
                    <a:pt x="496" y="2703"/>
                    <a:pt x="489" y="2711"/>
                  </a:cubicBezTo>
                  <a:cubicBezTo>
                    <a:pt x="474" y="2726"/>
                    <a:pt x="443" y="2726"/>
                    <a:pt x="428" y="2741"/>
                  </a:cubicBezTo>
                  <a:cubicBezTo>
                    <a:pt x="405" y="2764"/>
                    <a:pt x="397" y="2795"/>
                    <a:pt x="374" y="2810"/>
                  </a:cubicBezTo>
                  <a:cubicBezTo>
                    <a:pt x="359" y="2825"/>
                    <a:pt x="336" y="2825"/>
                    <a:pt x="313" y="2818"/>
                  </a:cubicBezTo>
                  <a:cubicBezTo>
                    <a:pt x="298" y="2810"/>
                    <a:pt x="283" y="2787"/>
                    <a:pt x="267" y="2772"/>
                  </a:cubicBezTo>
                  <a:cubicBezTo>
                    <a:pt x="252" y="2749"/>
                    <a:pt x="252" y="2726"/>
                    <a:pt x="244" y="2703"/>
                  </a:cubicBezTo>
                  <a:cubicBezTo>
                    <a:pt x="244" y="2688"/>
                    <a:pt x="244" y="2672"/>
                    <a:pt x="237" y="2665"/>
                  </a:cubicBezTo>
                  <a:cubicBezTo>
                    <a:pt x="229" y="2642"/>
                    <a:pt x="199" y="2627"/>
                    <a:pt x="206" y="2604"/>
                  </a:cubicBezTo>
                  <a:cubicBezTo>
                    <a:pt x="206" y="2588"/>
                    <a:pt x="229" y="2573"/>
                    <a:pt x="244" y="2558"/>
                  </a:cubicBezTo>
                  <a:cubicBezTo>
                    <a:pt x="260" y="2535"/>
                    <a:pt x="283" y="2512"/>
                    <a:pt x="290" y="2482"/>
                  </a:cubicBezTo>
                  <a:cubicBezTo>
                    <a:pt x="290" y="2452"/>
                    <a:pt x="267" y="2429"/>
                    <a:pt x="252" y="2406"/>
                  </a:cubicBezTo>
                  <a:cubicBezTo>
                    <a:pt x="244" y="2391"/>
                    <a:pt x="214" y="2398"/>
                    <a:pt x="214" y="2391"/>
                  </a:cubicBezTo>
                  <a:cubicBezTo>
                    <a:pt x="214" y="2375"/>
                    <a:pt x="237" y="2375"/>
                    <a:pt x="244" y="2360"/>
                  </a:cubicBezTo>
                  <a:cubicBezTo>
                    <a:pt x="260" y="2330"/>
                    <a:pt x="244" y="2284"/>
                    <a:pt x="267" y="2261"/>
                  </a:cubicBezTo>
                  <a:cubicBezTo>
                    <a:pt x="298" y="2223"/>
                    <a:pt x="359" y="2231"/>
                    <a:pt x="397" y="2200"/>
                  </a:cubicBezTo>
                  <a:cubicBezTo>
                    <a:pt x="405" y="2192"/>
                    <a:pt x="397" y="2169"/>
                    <a:pt x="389" y="2154"/>
                  </a:cubicBezTo>
                  <a:cubicBezTo>
                    <a:pt x="389" y="2139"/>
                    <a:pt x="374" y="2131"/>
                    <a:pt x="366" y="2116"/>
                  </a:cubicBezTo>
                  <a:cubicBezTo>
                    <a:pt x="366" y="2101"/>
                    <a:pt x="382" y="2070"/>
                    <a:pt x="366" y="2070"/>
                  </a:cubicBezTo>
                  <a:cubicBezTo>
                    <a:pt x="344" y="2055"/>
                    <a:pt x="313" y="2085"/>
                    <a:pt x="283" y="2085"/>
                  </a:cubicBezTo>
                  <a:cubicBezTo>
                    <a:pt x="267" y="2085"/>
                    <a:pt x="267" y="2070"/>
                    <a:pt x="260" y="2062"/>
                  </a:cubicBezTo>
                  <a:cubicBezTo>
                    <a:pt x="244" y="2032"/>
                    <a:pt x="237" y="1994"/>
                    <a:pt x="214" y="1971"/>
                  </a:cubicBezTo>
                  <a:cubicBezTo>
                    <a:pt x="199" y="1956"/>
                    <a:pt x="176" y="1971"/>
                    <a:pt x="160" y="1956"/>
                  </a:cubicBezTo>
                  <a:cubicBezTo>
                    <a:pt x="145" y="1948"/>
                    <a:pt x="130" y="1933"/>
                    <a:pt x="122" y="1917"/>
                  </a:cubicBezTo>
                  <a:cubicBezTo>
                    <a:pt x="107" y="1887"/>
                    <a:pt x="122" y="1849"/>
                    <a:pt x="99" y="1818"/>
                  </a:cubicBezTo>
                  <a:cubicBezTo>
                    <a:pt x="76" y="1787"/>
                    <a:pt x="30" y="1780"/>
                    <a:pt x="0" y="1764"/>
                  </a:cubicBezTo>
                  <a:lnTo>
                    <a:pt x="0" y="1764"/>
                  </a:lnTo>
                  <a:cubicBezTo>
                    <a:pt x="8" y="1757"/>
                    <a:pt x="8" y="1749"/>
                    <a:pt x="8" y="1749"/>
                  </a:cubicBezTo>
                  <a:cubicBezTo>
                    <a:pt x="15" y="1726"/>
                    <a:pt x="46" y="1642"/>
                    <a:pt x="69" y="1642"/>
                  </a:cubicBezTo>
                  <a:cubicBezTo>
                    <a:pt x="84" y="1635"/>
                    <a:pt x="114" y="1635"/>
                    <a:pt x="114" y="1612"/>
                  </a:cubicBezTo>
                  <a:cubicBezTo>
                    <a:pt x="114" y="1589"/>
                    <a:pt x="130" y="1574"/>
                    <a:pt x="130" y="1558"/>
                  </a:cubicBezTo>
                  <a:cubicBezTo>
                    <a:pt x="76" y="1543"/>
                    <a:pt x="137" y="1489"/>
                    <a:pt x="145" y="1467"/>
                  </a:cubicBezTo>
                  <a:cubicBezTo>
                    <a:pt x="183" y="1436"/>
                    <a:pt x="206" y="1421"/>
                    <a:pt x="237" y="1383"/>
                  </a:cubicBezTo>
                  <a:cubicBezTo>
                    <a:pt x="267" y="1345"/>
                    <a:pt x="344" y="1268"/>
                    <a:pt x="389" y="1253"/>
                  </a:cubicBezTo>
                  <a:cubicBezTo>
                    <a:pt x="420" y="1245"/>
                    <a:pt x="451" y="1237"/>
                    <a:pt x="474" y="1253"/>
                  </a:cubicBezTo>
                  <a:cubicBezTo>
                    <a:pt x="481" y="1260"/>
                    <a:pt x="496" y="1283"/>
                    <a:pt x="504" y="1276"/>
                  </a:cubicBezTo>
                  <a:cubicBezTo>
                    <a:pt x="512" y="1276"/>
                    <a:pt x="535" y="1260"/>
                    <a:pt x="542" y="1253"/>
                  </a:cubicBezTo>
                  <a:cubicBezTo>
                    <a:pt x="596" y="1237"/>
                    <a:pt x="565" y="1123"/>
                    <a:pt x="588" y="1123"/>
                  </a:cubicBezTo>
                  <a:cubicBezTo>
                    <a:pt x="634" y="1100"/>
                    <a:pt x="634" y="1100"/>
                    <a:pt x="634" y="1100"/>
                  </a:cubicBezTo>
                  <a:cubicBezTo>
                    <a:pt x="664" y="1085"/>
                    <a:pt x="687" y="1047"/>
                    <a:pt x="726" y="1054"/>
                  </a:cubicBezTo>
                  <a:cubicBezTo>
                    <a:pt x="748" y="1062"/>
                    <a:pt x="787" y="1024"/>
                    <a:pt x="802" y="1008"/>
                  </a:cubicBezTo>
                  <a:cubicBezTo>
                    <a:pt x="810" y="1001"/>
                    <a:pt x="848" y="955"/>
                    <a:pt x="848" y="939"/>
                  </a:cubicBezTo>
                  <a:lnTo>
                    <a:pt x="848" y="939"/>
                  </a:lnTo>
                  <a:cubicBezTo>
                    <a:pt x="840" y="939"/>
                    <a:pt x="840" y="939"/>
                    <a:pt x="833" y="939"/>
                  </a:cubicBezTo>
                  <a:cubicBezTo>
                    <a:pt x="833" y="932"/>
                    <a:pt x="779" y="894"/>
                    <a:pt x="771" y="886"/>
                  </a:cubicBezTo>
                  <a:cubicBezTo>
                    <a:pt x="748" y="840"/>
                    <a:pt x="764" y="810"/>
                    <a:pt x="748" y="764"/>
                  </a:cubicBezTo>
                  <a:cubicBezTo>
                    <a:pt x="748" y="741"/>
                    <a:pt x="741" y="710"/>
                    <a:pt x="726" y="695"/>
                  </a:cubicBezTo>
                  <a:cubicBezTo>
                    <a:pt x="718" y="687"/>
                    <a:pt x="687" y="665"/>
                    <a:pt x="680" y="649"/>
                  </a:cubicBezTo>
                  <a:cubicBezTo>
                    <a:pt x="680" y="649"/>
                    <a:pt x="672" y="642"/>
                    <a:pt x="664" y="642"/>
                  </a:cubicBezTo>
                  <a:lnTo>
                    <a:pt x="657" y="642"/>
                  </a:lnTo>
                  <a:cubicBezTo>
                    <a:pt x="657" y="634"/>
                    <a:pt x="664" y="581"/>
                    <a:pt x="649" y="573"/>
                  </a:cubicBezTo>
                  <a:cubicBezTo>
                    <a:pt x="641" y="558"/>
                    <a:pt x="619" y="550"/>
                    <a:pt x="619" y="535"/>
                  </a:cubicBezTo>
                  <a:cubicBezTo>
                    <a:pt x="611" y="527"/>
                    <a:pt x="603" y="520"/>
                    <a:pt x="603" y="520"/>
                  </a:cubicBezTo>
                  <a:cubicBezTo>
                    <a:pt x="596" y="512"/>
                    <a:pt x="580" y="466"/>
                    <a:pt x="580" y="458"/>
                  </a:cubicBezTo>
                  <a:cubicBezTo>
                    <a:pt x="588" y="458"/>
                    <a:pt x="588" y="458"/>
                    <a:pt x="588" y="458"/>
                  </a:cubicBezTo>
                  <a:cubicBezTo>
                    <a:pt x="626" y="458"/>
                    <a:pt x="672" y="466"/>
                    <a:pt x="710" y="466"/>
                  </a:cubicBezTo>
                  <a:cubicBezTo>
                    <a:pt x="733" y="435"/>
                    <a:pt x="748" y="382"/>
                    <a:pt x="779" y="344"/>
                  </a:cubicBezTo>
                  <a:cubicBezTo>
                    <a:pt x="794" y="328"/>
                    <a:pt x="817" y="321"/>
                    <a:pt x="833" y="306"/>
                  </a:cubicBezTo>
                  <a:cubicBezTo>
                    <a:pt x="848" y="275"/>
                    <a:pt x="848" y="275"/>
                    <a:pt x="848" y="245"/>
                  </a:cubicBezTo>
                  <a:lnTo>
                    <a:pt x="848" y="237"/>
                  </a:lnTo>
                  <a:cubicBezTo>
                    <a:pt x="855" y="237"/>
                    <a:pt x="863" y="229"/>
                    <a:pt x="863" y="229"/>
                  </a:cubicBezTo>
                  <a:cubicBezTo>
                    <a:pt x="871" y="222"/>
                    <a:pt x="886" y="199"/>
                    <a:pt x="886" y="191"/>
                  </a:cubicBezTo>
                  <a:cubicBezTo>
                    <a:pt x="955" y="191"/>
                    <a:pt x="916" y="138"/>
                    <a:pt x="962" y="130"/>
                  </a:cubicBezTo>
                  <a:cubicBezTo>
                    <a:pt x="970" y="115"/>
                    <a:pt x="970" y="84"/>
                    <a:pt x="978" y="76"/>
                  </a:cubicBezTo>
                  <a:cubicBezTo>
                    <a:pt x="978" y="69"/>
                    <a:pt x="978" y="61"/>
                    <a:pt x="978" y="53"/>
                  </a:cubicBezTo>
                  <a:lnTo>
                    <a:pt x="985" y="46"/>
                  </a:lnTo>
                  <a:cubicBezTo>
                    <a:pt x="993" y="38"/>
                    <a:pt x="1000" y="31"/>
                    <a:pt x="1008" y="31"/>
                  </a:cubicBezTo>
                  <a:cubicBezTo>
                    <a:pt x="1008" y="23"/>
                    <a:pt x="1016" y="23"/>
                    <a:pt x="1016" y="23"/>
                  </a:cubicBezTo>
                  <a:cubicBezTo>
                    <a:pt x="1023" y="23"/>
                    <a:pt x="1031" y="15"/>
                    <a:pt x="1031" y="15"/>
                  </a:cubicBezTo>
                  <a:cubicBezTo>
                    <a:pt x="1046" y="0"/>
                    <a:pt x="1046" y="0"/>
                    <a:pt x="1046" y="0"/>
                  </a:cubicBezTo>
                  <a:lnTo>
                    <a:pt x="1046" y="0"/>
                  </a:lnTo>
                  <a:cubicBezTo>
                    <a:pt x="1069" y="46"/>
                    <a:pt x="1100" y="92"/>
                    <a:pt x="1123" y="130"/>
                  </a:cubicBezTo>
                  <a:cubicBezTo>
                    <a:pt x="1191" y="260"/>
                    <a:pt x="1306" y="306"/>
                    <a:pt x="1428" y="351"/>
                  </a:cubicBezTo>
                  <a:cubicBezTo>
                    <a:pt x="1482" y="367"/>
                    <a:pt x="1421" y="390"/>
                    <a:pt x="1421" y="413"/>
                  </a:cubicBezTo>
                  <a:cubicBezTo>
                    <a:pt x="1421" y="413"/>
                    <a:pt x="1497" y="504"/>
                    <a:pt x="1512" y="512"/>
                  </a:cubicBezTo>
                  <a:cubicBezTo>
                    <a:pt x="1566" y="542"/>
                    <a:pt x="1596" y="542"/>
                    <a:pt x="1635" y="611"/>
                  </a:cubicBezTo>
                  <a:cubicBezTo>
                    <a:pt x="1657" y="665"/>
                    <a:pt x="1673" y="672"/>
                    <a:pt x="1673" y="733"/>
                  </a:cubicBezTo>
                  <a:cubicBezTo>
                    <a:pt x="1673" y="779"/>
                    <a:pt x="1711" y="802"/>
                    <a:pt x="1711" y="840"/>
                  </a:cubicBezTo>
                  <a:cubicBezTo>
                    <a:pt x="1711" y="886"/>
                    <a:pt x="1749" y="871"/>
                    <a:pt x="1749" y="932"/>
                  </a:cubicBezTo>
                  <a:cubicBezTo>
                    <a:pt x="1741" y="985"/>
                    <a:pt x="1787" y="1092"/>
                    <a:pt x="1749" y="1138"/>
                  </a:cubicBezTo>
                  <a:cubicBezTo>
                    <a:pt x="1657" y="1253"/>
                    <a:pt x="1833" y="1329"/>
                    <a:pt x="1818" y="1367"/>
                  </a:cubicBezTo>
                  <a:cubicBezTo>
                    <a:pt x="1772" y="1444"/>
                    <a:pt x="1810" y="1581"/>
                    <a:pt x="1856" y="1650"/>
                  </a:cubicBezTo>
                  <a:cubicBezTo>
                    <a:pt x="1856" y="1673"/>
                    <a:pt x="1871" y="1696"/>
                    <a:pt x="1871" y="1719"/>
                  </a:cubicBezTo>
                  <a:cubicBezTo>
                    <a:pt x="1887" y="1749"/>
                    <a:pt x="1841" y="1772"/>
                    <a:pt x="1856" y="1818"/>
                  </a:cubicBezTo>
                  <a:cubicBezTo>
                    <a:pt x="1940" y="2024"/>
                    <a:pt x="1940" y="2024"/>
                    <a:pt x="1940" y="2024"/>
                  </a:cubicBezTo>
                  <a:cubicBezTo>
                    <a:pt x="1955" y="2047"/>
                    <a:pt x="1963" y="2078"/>
                    <a:pt x="1971" y="2101"/>
                  </a:cubicBezTo>
                  <a:lnTo>
                    <a:pt x="1971" y="2101"/>
                  </a:lnTo>
                  <a:cubicBezTo>
                    <a:pt x="1948" y="2108"/>
                    <a:pt x="1955" y="2101"/>
                    <a:pt x="1932" y="2116"/>
                  </a:cubicBezTo>
                  <a:cubicBezTo>
                    <a:pt x="1917" y="2123"/>
                    <a:pt x="1925" y="2139"/>
                    <a:pt x="1909" y="2154"/>
                  </a:cubicBezTo>
                  <a:cubicBezTo>
                    <a:pt x="1902" y="2162"/>
                    <a:pt x="1894" y="2169"/>
                    <a:pt x="1879" y="2169"/>
                  </a:cubicBezTo>
                  <a:cubicBezTo>
                    <a:pt x="1864" y="2177"/>
                    <a:pt x="1848" y="2162"/>
                    <a:pt x="1833" y="2154"/>
                  </a:cubicBezTo>
                  <a:cubicBezTo>
                    <a:pt x="1810" y="2154"/>
                    <a:pt x="1795" y="2162"/>
                    <a:pt x="1772" y="2162"/>
                  </a:cubicBezTo>
                  <a:cubicBezTo>
                    <a:pt x="1764" y="2162"/>
                    <a:pt x="1749" y="2146"/>
                    <a:pt x="1741" y="2146"/>
                  </a:cubicBezTo>
                  <a:cubicBezTo>
                    <a:pt x="1719" y="2139"/>
                    <a:pt x="1703" y="2139"/>
                    <a:pt x="1688" y="2139"/>
                  </a:cubicBezTo>
                  <a:lnTo>
                    <a:pt x="1688" y="2139"/>
                  </a:lnTo>
                  <a:cubicBezTo>
                    <a:pt x="1673" y="2123"/>
                    <a:pt x="1665" y="2093"/>
                    <a:pt x="1650" y="2093"/>
                  </a:cubicBezTo>
                  <a:cubicBezTo>
                    <a:pt x="1619" y="2093"/>
                    <a:pt x="1589" y="2108"/>
                    <a:pt x="1573" y="2139"/>
                  </a:cubicBezTo>
                  <a:cubicBezTo>
                    <a:pt x="1558" y="2154"/>
                    <a:pt x="1596" y="2185"/>
                    <a:pt x="1589" y="2208"/>
                  </a:cubicBezTo>
                  <a:cubicBezTo>
                    <a:pt x="1573" y="2231"/>
                    <a:pt x="1535" y="2223"/>
                    <a:pt x="1512" y="2246"/>
                  </a:cubicBezTo>
                  <a:cubicBezTo>
                    <a:pt x="1497" y="2276"/>
                    <a:pt x="1489" y="2322"/>
                    <a:pt x="1482" y="2360"/>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465" name="Freeform 117"/>
            <p:cNvSpPr>
              <a:spLocks noChangeArrowheads="1"/>
            </p:cNvSpPr>
            <p:nvPr/>
          </p:nvSpPr>
          <p:spPr bwMode="auto">
            <a:xfrm>
              <a:off x="7075028" y="5759450"/>
              <a:ext cx="134928" cy="139700"/>
            </a:xfrm>
            <a:custGeom>
              <a:avLst/>
              <a:gdLst>
                <a:gd name="T0" fmla="*/ 336 w 375"/>
                <a:gd name="T1" fmla="*/ 0 h 390"/>
                <a:gd name="T2" fmla="*/ 336 w 375"/>
                <a:gd name="T3" fmla="*/ 0 h 390"/>
                <a:gd name="T4" fmla="*/ 222 w 375"/>
                <a:gd name="T5" fmla="*/ 38 h 390"/>
                <a:gd name="T6" fmla="*/ 99 w 375"/>
                <a:gd name="T7" fmla="*/ 30 h 390"/>
                <a:gd name="T8" fmla="*/ 99 w 375"/>
                <a:gd name="T9" fmla="*/ 30 h 390"/>
                <a:gd name="T10" fmla="*/ 23 w 375"/>
                <a:gd name="T11" fmla="*/ 38 h 390"/>
                <a:gd name="T12" fmla="*/ 23 w 375"/>
                <a:gd name="T13" fmla="*/ 168 h 390"/>
                <a:gd name="T14" fmla="*/ 23 w 375"/>
                <a:gd name="T15" fmla="*/ 168 h 390"/>
                <a:gd name="T16" fmla="*/ 38 w 375"/>
                <a:gd name="T17" fmla="*/ 183 h 390"/>
                <a:gd name="T18" fmla="*/ 99 w 375"/>
                <a:gd name="T19" fmla="*/ 190 h 390"/>
                <a:gd name="T20" fmla="*/ 122 w 375"/>
                <a:gd name="T21" fmla="*/ 305 h 390"/>
                <a:gd name="T22" fmla="*/ 137 w 375"/>
                <a:gd name="T23" fmla="*/ 381 h 390"/>
                <a:gd name="T24" fmla="*/ 229 w 375"/>
                <a:gd name="T25" fmla="*/ 374 h 390"/>
                <a:gd name="T26" fmla="*/ 244 w 375"/>
                <a:gd name="T27" fmla="*/ 336 h 390"/>
                <a:gd name="T28" fmla="*/ 252 w 375"/>
                <a:gd name="T29" fmla="*/ 267 h 390"/>
                <a:gd name="T30" fmla="*/ 305 w 375"/>
                <a:gd name="T31" fmla="*/ 244 h 390"/>
                <a:gd name="T32" fmla="*/ 374 w 375"/>
                <a:gd name="T33" fmla="*/ 213 h 390"/>
                <a:gd name="T34" fmla="*/ 374 w 375"/>
                <a:gd name="T35" fmla="*/ 213 h 390"/>
                <a:gd name="T36" fmla="*/ 336 w 375"/>
                <a:gd name="T37" fmla="*/ 38 h 390"/>
                <a:gd name="T38" fmla="*/ 336 w 375"/>
                <a:gd name="T39" fmla="*/ 0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75" h="390">
                  <a:moveTo>
                    <a:pt x="336" y="0"/>
                  </a:moveTo>
                  <a:lnTo>
                    <a:pt x="336" y="0"/>
                  </a:lnTo>
                  <a:cubicBezTo>
                    <a:pt x="298" y="15"/>
                    <a:pt x="267" y="30"/>
                    <a:pt x="222" y="38"/>
                  </a:cubicBezTo>
                  <a:cubicBezTo>
                    <a:pt x="183" y="38"/>
                    <a:pt x="145" y="30"/>
                    <a:pt x="99" y="30"/>
                  </a:cubicBezTo>
                  <a:lnTo>
                    <a:pt x="99" y="30"/>
                  </a:lnTo>
                  <a:cubicBezTo>
                    <a:pt x="76" y="30"/>
                    <a:pt x="38" y="15"/>
                    <a:pt x="23" y="38"/>
                  </a:cubicBezTo>
                  <a:cubicBezTo>
                    <a:pt x="0" y="76"/>
                    <a:pt x="23" y="122"/>
                    <a:pt x="23" y="168"/>
                  </a:cubicBezTo>
                  <a:lnTo>
                    <a:pt x="23" y="168"/>
                  </a:lnTo>
                  <a:cubicBezTo>
                    <a:pt x="30" y="175"/>
                    <a:pt x="30" y="183"/>
                    <a:pt x="38" y="183"/>
                  </a:cubicBezTo>
                  <a:cubicBezTo>
                    <a:pt x="61" y="190"/>
                    <a:pt x="76" y="183"/>
                    <a:pt x="99" y="190"/>
                  </a:cubicBezTo>
                  <a:cubicBezTo>
                    <a:pt x="99" y="190"/>
                    <a:pt x="122" y="298"/>
                    <a:pt x="122" y="305"/>
                  </a:cubicBezTo>
                  <a:cubicBezTo>
                    <a:pt x="122" y="313"/>
                    <a:pt x="137" y="381"/>
                    <a:pt x="137" y="381"/>
                  </a:cubicBezTo>
                  <a:cubicBezTo>
                    <a:pt x="168" y="381"/>
                    <a:pt x="199" y="389"/>
                    <a:pt x="229" y="374"/>
                  </a:cubicBezTo>
                  <a:cubicBezTo>
                    <a:pt x="244" y="374"/>
                    <a:pt x="244" y="351"/>
                    <a:pt x="244" y="336"/>
                  </a:cubicBezTo>
                  <a:cubicBezTo>
                    <a:pt x="252" y="313"/>
                    <a:pt x="237" y="282"/>
                    <a:pt x="252" y="267"/>
                  </a:cubicBezTo>
                  <a:cubicBezTo>
                    <a:pt x="260" y="244"/>
                    <a:pt x="290" y="252"/>
                    <a:pt x="305" y="244"/>
                  </a:cubicBezTo>
                  <a:cubicBezTo>
                    <a:pt x="336" y="236"/>
                    <a:pt x="344" y="229"/>
                    <a:pt x="374" y="213"/>
                  </a:cubicBezTo>
                  <a:lnTo>
                    <a:pt x="374" y="213"/>
                  </a:lnTo>
                  <a:cubicBezTo>
                    <a:pt x="351" y="168"/>
                    <a:pt x="336" y="76"/>
                    <a:pt x="336" y="38"/>
                  </a:cubicBezTo>
                  <a:cubicBezTo>
                    <a:pt x="336" y="30"/>
                    <a:pt x="336" y="15"/>
                    <a:pt x="336" y="0"/>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466" name="Freeform 118"/>
            <p:cNvSpPr>
              <a:spLocks noChangeArrowheads="1"/>
            </p:cNvSpPr>
            <p:nvPr/>
          </p:nvSpPr>
          <p:spPr bwMode="auto">
            <a:xfrm>
              <a:off x="6644842" y="5781676"/>
              <a:ext cx="623847" cy="449263"/>
            </a:xfrm>
            <a:custGeom>
              <a:avLst/>
              <a:gdLst>
                <a:gd name="T0" fmla="*/ 61 w 1735"/>
                <a:gd name="T1" fmla="*/ 336 h 1246"/>
                <a:gd name="T2" fmla="*/ 222 w 1735"/>
                <a:gd name="T3" fmla="*/ 359 h 1246"/>
                <a:gd name="T4" fmla="*/ 291 w 1735"/>
                <a:gd name="T5" fmla="*/ 298 h 1246"/>
                <a:gd name="T6" fmla="*/ 329 w 1735"/>
                <a:gd name="T7" fmla="*/ 214 h 1246"/>
                <a:gd name="T8" fmla="*/ 489 w 1735"/>
                <a:gd name="T9" fmla="*/ 191 h 1246"/>
                <a:gd name="T10" fmla="*/ 642 w 1735"/>
                <a:gd name="T11" fmla="*/ 175 h 1246"/>
                <a:gd name="T12" fmla="*/ 734 w 1735"/>
                <a:gd name="T13" fmla="*/ 175 h 1246"/>
                <a:gd name="T14" fmla="*/ 810 w 1735"/>
                <a:gd name="T15" fmla="*/ 38 h 1246"/>
                <a:gd name="T16" fmla="*/ 902 w 1735"/>
                <a:gd name="T17" fmla="*/ 30 h 1246"/>
                <a:gd name="T18" fmla="*/ 955 w 1735"/>
                <a:gd name="T19" fmla="*/ 7 h 1246"/>
                <a:gd name="T20" fmla="*/ 1039 w 1735"/>
                <a:gd name="T21" fmla="*/ 30 h 1246"/>
                <a:gd name="T22" fmla="*/ 1077 w 1735"/>
                <a:gd name="T23" fmla="*/ 68 h 1246"/>
                <a:gd name="T24" fmla="*/ 1161 w 1735"/>
                <a:gd name="T25" fmla="*/ 46 h 1246"/>
                <a:gd name="T26" fmla="*/ 1215 w 1735"/>
                <a:gd name="T27" fmla="*/ 107 h 1246"/>
                <a:gd name="T28" fmla="*/ 1230 w 1735"/>
                <a:gd name="T29" fmla="*/ 122 h 1246"/>
                <a:gd name="T30" fmla="*/ 1314 w 1735"/>
                <a:gd name="T31" fmla="*/ 244 h 1246"/>
                <a:gd name="T32" fmla="*/ 1421 w 1735"/>
                <a:gd name="T33" fmla="*/ 313 h 1246"/>
                <a:gd name="T34" fmla="*/ 1444 w 1735"/>
                <a:gd name="T35" fmla="*/ 206 h 1246"/>
                <a:gd name="T36" fmla="*/ 1566 w 1735"/>
                <a:gd name="T37" fmla="*/ 152 h 1246"/>
                <a:gd name="T38" fmla="*/ 1581 w 1735"/>
                <a:gd name="T39" fmla="*/ 175 h 1246"/>
                <a:gd name="T40" fmla="*/ 1734 w 1735"/>
                <a:gd name="T41" fmla="*/ 481 h 1246"/>
                <a:gd name="T42" fmla="*/ 1643 w 1735"/>
                <a:gd name="T43" fmla="*/ 512 h 1246"/>
                <a:gd name="T44" fmla="*/ 1536 w 1735"/>
                <a:gd name="T45" fmla="*/ 672 h 1246"/>
                <a:gd name="T46" fmla="*/ 1490 w 1735"/>
                <a:gd name="T47" fmla="*/ 741 h 1246"/>
                <a:gd name="T48" fmla="*/ 1398 w 1735"/>
                <a:gd name="T49" fmla="*/ 817 h 1246"/>
                <a:gd name="T50" fmla="*/ 1406 w 1735"/>
                <a:gd name="T51" fmla="*/ 863 h 1246"/>
                <a:gd name="T52" fmla="*/ 1314 w 1735"/>
                <a:gd name="T53" fmla="*/ 848 h 1246"/>
                <a:gd name="T54" fmla="*/ 1207 w 1735"/>
                <a:gd name="T55" fmla="*/ 909 h 1246"/>
                <a:gd name="T56" fmla="*/ 1047 w 1735"/>
                <a:gd name="T57" fmla="*/ 817 h 1246"/>
                <a:gd name="T58" fmla="*/ 993 w 1735"/>
                <a:gd name="T59" fmla="*/ 901 h 1246"/>
                <a:gd name="T60" fmla="*/ 1009 w 1735"/>
                <a:gd name="T61" fmla="*/ 1023 h 1246"/>
                <a:gd name="T62" fmla="*/ 886 w 1735"/>
                <a:gd name="T63" fmla="*/ 1031 h 1246"/>
                <a:gd name="T64" fmla="*/ 772 w 1735"/>
                <a:gd name="T65" fmla="*/ 1115 h 1246"/>
                <a:gd name="T66" fmla="*/ 596 w 1735"/>
                <a:gd name="T67" fmla="*/ 1245 h 1246"/>
                <a:gd name="T68" fmla="*/ 466 w 1735"/>
                <a:gd name="T69" fmla="*/ 1161 h 1246"/>
                <a:gd name="T70" fmla="*/ 283 w 1735"/>
                <a:gd name="T71" fmla="*/ 1222 h 1246"/>
                <a:gd name="T72" fmla="*/ 291 w 1735"/>
                <a:gd name="T73" fmla="*/ 1107 h 1246"/>
                <a:gd name="T74" fmla="*/ 237 w 1735"/>
                <a:gd name="T75" fmla="*/ 1016 h 1246"/>
                <a:gd name="T76" fmla="*/ 84 w 1735"/>
                <a:gd name="T77" fmla="*/ 863 h 1246"/>
                <a:gd name="T78" fmla="*/ 100 w 1735"/>
                <a:gd name="T79" fmla="*/ 710 h 1246"/>
                <a:gd name="T80" fmla="*/ 39 w 1735"/>
                <a:gd name="T81" fmla="*/ 649 h 1246"/>
                <a:gd name="T82" fmla="*/ 31 w 1735"/>
                <a:gd name="T83" fmla="*/ 550 h 1246"/>
                <a:gd name="T84" fmla="*/ 46 w 1735"/>
                <a:gd name="T85" fmla="*/ 427 h 1246"/>
                <a:gd name="T86" fmla="*/ 61 w 1735"/>
                <a:gd name="T87" fmla="*/ 336 h 1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735" h="1246">
                  <a:moveTo>
                    <a:pt x="61" y="336"/>
                  </a:moveTo>
                  <a:lnTo>
                    <a:pt x="61" y="336"/>
                  </a:lnTo>
                  <a:cubicBezTo>
                    <a:pt x="84" y="336"/>
                    <a:pt x="107" y="320"/>
                    <a:pt x="138" y="320"/>
                  </a:cubicBezTo>
                  <a:cubicBezTo>
                    <a:pt x="168" y="328"/>
                    <a:pt x="191" y="351"/>
                    <a:pt x="222" y="359"/>
                  </a:cubicBezTo>
                  <a:cubicBezTo>
                    <a:pt x="222" y="359"/>
                    <a:pt x="237" y="290"/>
                    <a:pt x="245" y="290"/>
                  </a:cubicBezTo>
                  <a:cubicBezTo>
                    <a:pt x="253" y="290"/>
                    <a:pt x="291" y="298"/>
                    <a:pt x="291" y="298"/>
                  </a:cubicBezTo>
                  <a:cubicBezTo>
                    <a:pt x="298" y="282"/>
                    <a:pt x="314" y="275"/>
                    <a:pt x="321" y="260"/>
                  </a:cubicBezTo>
                  <a:cubicBezTo>
                    <a:pt x="329" y="244"/>
                    <a:pt x="321" y="221"/>
                    <a:pt x="329" y="214"/>
                  </a:cubicBezTo>
                  <a:cubicBezTo>
                    <a:pt x="359" y="198"/>
                    <a:pt x="390" y="221"/>
                    <a:pt x="420" y="214"/>
                  </a:cubicBezTo>
                  <a:cubicBezTo>
                    <a:pt x="443" y="214"/>
                    <a:pt x="466" y="206"/>
                    <a:pt x="489" y="191"/>
                  </a:cubicBezTo>
                  <a:cubicBezTo>
                    <a:pt x="512" y="183"/>
                    <a:pt x="528" y="145"/>
                    <a:pt x="558" y="137"/>
                  </a:cubicBezTo>
                  <a:cubicBezTo>
                    <a:pt x="589" y="137"/>
                    <a:pt x="619" y="160"/>
                    <a:pt x="642" y="175"/>
                  </a:cubicBezTo>
                  <a:cubicBezTo>
                    <a:pt x="657" y="183"/>
                    <a:pt x="665" y="214"/>
                    <a:pt x="680" y="214"/>
                  </a:cubicBezTo>
                  <a:cubicBezTo>
                    <a:pt x="703" y="214"/>
                    <a:pt x="726" y="198"/>
                    <a:pt x="734" y="175"/>
                  </a:cubicBezTo>
                  <a:cubicBezTo>
                    <a:pt x="757" y="152"/>
                    <a:pt x="757" y="114"/>
                    <a:pt x="772" y="84"/>
                  </a:cubicBezTo>
                  <a:cubicBezTo>
                    <a:pt x="787" y="68"/>
                    <a:pt x="803" y="53"/>
                    <a:pt x="810" y="38"/>
                  </a:cubicBezTo>
                  <a:lnTo>
                    <a:pt x="810" y="38"/>
                  </a:lnTo>
                  <a:cubicBezTo>
                    <a:pt x="841" y="38"/>
                    <a:pt x="879" y="38"/>
                    <a:pt x="902" y="30"/>
                  </a:cubicBezTo>
                  <a:cubicBezTo>
                    <a:pt x="917" y="30"/>
                    <a:pt x="917" y="7"/>
                    <a:pt x="925" y="7"/>
                  </a:cubicBezTo>
                  <a:cubicBezTo>
                    <a:pt x="932" y="0"/>
                    <a:pt x="947" y="0"/>
                    <a:pt x="955" y="7"/>
                  </a:cubicBezTo>
                  <a:cubicBezTo>
                    <a:pt x="963" y="15"/>
                    <a:pt x="970" y="30"/>
                    <a:pt x="986" y="30"/>
                  </a:cubicBezTo>
                  <a:cubicBezTo>
                    <a:pt x="1001" y="38"/>
                    <a:pt x="1024" y="23"/>
                    <a:pt x="1039" y="30"/>
                  </a:cubicBezTo>
                  <a:cubicBezTo>
                    <a:pt x="1055" y="38"/>
                    <a:pt x="1047" y="53"/>
                    <a:pt x="1055" y="61"/>
                  </a:cubicBezTo>
                  <a:cubicBezTo>
                    <a:pt x="1062" y="68"/>
                    <a:pt x="1070" y="61"/>
                    <a:pt x="1077" y="68"/>
                  </a:cubicBezTo>
                  <a:cubicBezTo>
                    <a:pt x="1085" y="76"/>
                    <a:pt x="1077" y="107"/>
                    <a:pt x="1093" y="107"/>
                  </a:cubicBezTo>
                  <a:cubicBezTo>
                    <a:pt x="1123" y="99"/>
                    <a:pt x="1131" y="46"/>
                    <a:pt x="1161" y="46"/>
                  </a:cubicBezTo>
                  <a:cubicBezTo>
                    <a:pt x="1184" y="46"/>
                    <a:pt x="1161" y="91"/>
                    <a:pt x="1177" y="107"/>
                  </a:cubicBezTo>
                  <a:cubicBezTo>
                    <a:pt x="1184" y="114"/>
                    <a:pt x="1200" y="107"/>
                    <a:pt x="1215" y="107"/>
                  </a:cubicBezTo>
                  <a:lnTo>
                    <a:pt x="1215" y="107"/>
                  </a:lnTo>
                  <a:cubicBezTo>
                    <a:pt x="1222" y="114"/>
                    <a:pt x="1222" y="122"/>
                    <a:pt x="1230" y="122"/>
                  </a:cubicBezTo>
                  <a:cubicBezTo>
                    <a:pt x="1253" y="129"/>
                    <a:pt x="1268" y="122"/>
                    <a:pt x="1291" y="129"/>
                  </a:cubicBezTo>
                  <a:cubicBezTo>
                    <a:pt x="1291" y="129"/>
                    <a:pt x="1314" y="237"/>
                    <a:pt x="1314" y="244"/>
                  </a:cubicBezTo>
                  <a:cubicBezTo>
                    <a:pt x="1314" y="252"/>
                    <a:pt x="1329" y="320"/>
                    <a:pt x="1329" y="320"/>
                  </a:cubicBezTo>
                  <a:cubicBezTo>
                    <a:pt x="1360" y="320"/>
                    <a:pt x="1391" y="328"/>
                    <a:pt x="1421" y="313"/>
                  </a:cubicBezTo>
                  <a:cubicBezTo>
                    <a:pt x="1436" y="313"/>
                    <a:pt x="1436" y="290"/>
                    <a:pt x="1436" y="275"/>
                  </a:cubicBezTo>
                  <a:cubicBezTo>
                    <a:pt x="1444" y="252"/>
                    <a:pt x="1429" y="221"/>
                    <a:pt x="1444" y="206"/>
                  </a:cubicBezTo>
                  <a:cubicBezTo>
                    <a:pt x="1452" y="183"/>
                    <a:pt x="1482" y="191"/>
                    <a:pt x="1497" y="183"/>
                  </a:cubicBezTo>
                  <a:cubicBezTo>
                    <a:pt x="1528" y="175"/>
                    <a:pt x="1536" y="168"/>
                    <a:pt x="1566" y="152"/>
                  </a:cubicBezTo>
                  <a:lnTo>
                    <a:pt x="1566" y="152"/>
                  </a:lnTo>
                  <a:cubicBezTo>
                    <a:pt x="1574" y="160"/>
                    <a:pt x="1574" y="168"/>
                    <a:pt x="1581" y="175"/>
                  </a:cubicBezTo>
                  <a:cubicBezTo>
                    <a:pt x="1574" y="229"/>
                    <a:pt x="1612" y="343"/>
                    <a:pt x="1643" y="389"/>
                  </a:cubicBezTo>
                  <a:cubicBezTo>
                    <a:pt x="1650" y="412"/>
                    <a:pt x="1696" y="450"/>
                    <a:pt x="1734" y="481"/>
                  </a:cubicBezTo>
                  <a:lnTo>
                    <a:pt x="1734" y="481"/>
                  </a:lnTo>
                  <a:cubicBezTo>
                    <a:pt x="1704" y="489"/>
                    <a:pt x="1673" y="489"/>
                    <a:pt x="1643" y="512"/>
                  </a:cubicBezTo>
                  <a:cubicBezTo>
                    <a:pt x="1612" y="534"/>
                    <a:pt x="1574" y="565"/>
                    <a:pt x="1551" y="596"/>
                  </a:cubicBezTo>
                  <a:cubicBezTo>
                    <a:pt x="1543" y="618"/>
                    <a:pt x="1543" y="649"/>
                    <a:pt x="1536" y="672"/>
                  </a:cubicBezTo>
                  <a:cubicBezTo>
                    <a:pt x="1528" y="695"/>
                    <a:pt x="1505" y="718"/>
                    <a:pt x="1490" y="741"/>
                  </a:cubicBezTo>
                  <a:lnTo>
                    <a:pt x="1490" y="741"/>
                  </a:lnTo>
                  <a:cubicBezTo>
                    <a:pt x="1482" y="756"/>
                    <a:pt x="1490" y="786"/>
                    <a:pt x="1467" y="802"/>
                  </a:cubicBezTo>
                  <a:cubicBezTo>
                    <a:pt x="1452" y="817"/>
                    <a:pt x="1414" y="802"/>
                    <a:pt x="1398" y="817"/>
                  </a:cubicBezTo>
                  <a:cubicBezTo>
                    <a:pt x="1383" y="832"/>
                    <a:pt x="1406" y="848"/>
                    <a:pt x="1406" y="863"/>
                  </a:cubicBezTo>
                  <a:lnTo>
                    <a:pt x="1406" y="863"/>
                  </a:lnTo>
                  <a:cubicBezTo>
                    <a:pt x="1398" y="871"/>
                    <a:pt x="1383" y="878"/>
                    <a:pt x="1375" y="878"/>
                  </a:cubicBezTo>
                  <a:cubicBezTo>
                    <a:pt x="1352" y="871"/>
                    <a:pt x="1337" y="848"/>
                    <a:pt x="1314" y="848"/>
                  </a:cubicBezTo>
                  <a:cubicBezTo>
                    <a:pt x="1284" y="848"/>
                    <a:pt x="1253" y="863"/>
                    <a:pt x="1230" y="878"/>
                  </a:cubicBezTo>
                  <a:cubicBezTo>
                    <a:pt x="1215" y="878"/>
                    <a:pt x="1215" y="916"/>
                    <a:pt x="1207" y="909"/>
                  </a:cubicBezTo>
                  <a:cubicBezTo>
                    <a:pt x="1169" y="886"/>
                    <a:pt x="1169" y="832"/>
                    <a:pt x="1131" y="817"/>
                  </a:cubicBezTo>
                  <a:cubicBezTo>
                    <a:pt x="1108" y="802"/>
                    <a:pt x="1070" y="802"/>
                    <a:pt x="1047" y="817"/>
                  </a:cubicBezTo>
                  <a:cubicBezTo>
                    <a:pt x="1024" y="832"/>
                    <a:pt x="1047" y="863"/>
                    <a:pt x="1032" y="886"/>
                  </a:cubicBezTo>
                  <a:cubicBezTo>
                    <a:pt x="1032" y="893"/>
                    <a:pt x="1001" y="893"/>
                    <a:pt x="993" y="901"/>
                  </a:cubicBezTo>
                  <a:cubicBezTo>
                    <a:pt x="986" y="939"/>
                    <a:pt x="1001" y="985"/>
                    <a:pt x="1009" y="1023"/>
                  </a:cubicBezTo>
                  <a:lnTo>
                    <a:pt x="1009" y="1023"/>
                  </a:lnTo>
                  <a:cubicBezTo>
                    <a:pt x="986" y="1023"/>
                    <a:pt x="970" y="1031"/>
                    <a:pt x="955" y="1038"/>
                  </a:cubicBezTo>
                  <a:cubicBezTo>
                    <a:pt x="932" y="1038"/>
                    <a:pt x="902" y="1016"/>
                    <a:pt x="886" y="1031"/>
                  </a:cubicBezTo>
                  <a:cubicBezTo>
                    <a:pt x="856" y="1061"/>
                    <a:pt x="886" y="1123"/>
                    <a:pt x="848" y="1153"/>
                  </a:cubicBezTo>
                  <a:cubicBezTo>
                    <a:pt x="825" y="1168"/>
                    <a:pt x="803" y="1107"/>
                    <a:pt x="772" y="1115"/>
                  </a:cubicBezTo>
                  <a:cubicBezTo>
                    <a:pt x="749" y="1115"/>
                    <a:pt x="780" y="1161"/>
                    <a:pt x="764" y="1168"/>
                  </a:cubicBezTo>
                  <a:cubicBezTo>
                    <a:pt x="711" y="1207"/>
                    <a:pt x="650" y="1229"/>
                    <a:pt x="596" y="1245"/>
                  </a:cubicBezTo>
                  <a:cubicBezTo>
                    <a:pt x="581" y="1245"/>
                    <a:pt x="581" y="1222"/>
                    <a:pt x="573" y="1214"/>
                  </a:cubicBezTo>
                  <a:cubicBezTo>
                    <a:pt x="535" y="1191"/>
                    <a:pt x="505" y="1161"/>
                    <a:pt x="466" y="1161"/>
                  </a:cubicBezTo>
                  <a:cubicBezTo>
                    <a:pt x="436" y="1161"/>
                    <a:pt x="420" y="1199"/>
                    <a:pt x="390" y="1207"/>
                  </a:cubicBezTo>
                  <a:cubicBezTo>
                    <a:pt x="359" y="1222"/>
                    <a:pt x="314" y="1214"/>
                    <a:pt x="283" y="1222"/>
                  </a:cubicBezTo>
                  <a:lnTo>
                    <a:pt x="283" y="1222"/>
                  </a:lnTo>
                  <a:cubicBezTo>
                    <a:pt x="283" y="1184"/>
                    <a:pt x="291" y="1146"/>
                    <a:pt x="291" y="1107"/>
                  </a:cubicBezTo>
                  <a:cubicBezTo>
                    <a:pt x="291" y="1077"/>
                    <a:pt x="283" y="1038"/>
                    <a:pt x="268" y="1016"/>
                  </a:cubicBezTo>
                  <a:cubicBezTo>
                    <a:pt x="260" y="1000"/>
                    <a:pt x="245" y="1023"/>
                    <a:pt x="237" y="1016"/>
                  </a:cubicBezTo>
                  <a:cubicBezTo>
                    <a:pt x="230" y="1008"/>
                    <a:pt x="230" y="993"/>
                    <a:pt x="222" y="977"/>
                  </a:cubicBezTo>
                  <a:cubicBezTo>
                    <a:pt x="176" y="939"/>
                    <a:pt x="123" y="909"/>
                    <a:pt x="84" y="863"/>
                  </a:cubicBezTo>
                  <a:cubicBezTo>
                    <a:pt x="61" y="832"/>
                    <a:pt x="46" y="794"/>
                    <a:pt x="54" y="764"/>
                  </a:cubicBezTo>
                  <a:cubicBezTo>
                    <a:pt x="54" y="741"/>
                    <a:pt x="92" y="733"/>
                    <a:pt x="100" y="710"/>
                  </a:cubicBezTo>
                  <a:cubicBezTo>
                    <a:pt x="100" y="695"/>
                    <a:pt x="92" y="679"/>
                    <a:pt x="84" y="664"/>
                  </a:cubicBezTo>
                  <a:cubicBezTo>
                    <a:pt x="77" y="657"/>
                    <a:pt x="54" y="664"/>
                    <a:pt x="39" y="649"/>
                  </a:cubicBezTo>
                  <a:cubicBezTo>
                    <a:pt x="23" y="634"/>
                    <a:pt x="8" y="611"/>
                    <a:pt x="0" y="580"/>
                  </a:cubicBezTo>
                  <a:cubicBezTo>
                    <a:pt x="0" y="565"/>
                    <a:pt x="23" y="557"/>
                    <a:pt x="31" y="550"/>
                  </a:cubicBezTo>
                  <a:cubicBezTo>
                    <a:pt x="39" y="527"/>
                    <a:pt x="31" y="504"/>
                    <a:pt x="31" y="489"/>
                  </a:cubicBezTo>
                  <a:cubicBezTo>
                    <a:pt x="39" y="466"/>
                    <a:pt x="39" y="450"/>
                    <a:pt x="46" y="427"/>
                  </a:cubicBezTo>
                  <a:cubicBezTo>
                    <a:pt x="46" y="412"/>
                    <a:pt x="61" y="404"/>
                    <a:pt x="61" y="389"/>
                  </a:cubicBezTo>
                  <a:cubicBezTo>
                    <a:pt x="69" y="374"/>
                    <a:pt x="61" y="351"/>
                    <a:pt x="61" y="336"/>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467" name="Freeform 119"/>
            <p:cNvSpPr>
              <a:spLocks noChangeArrowheads="1"/>
            </p:cNvSpPr>
            <p:nvPr/>
          </p:nvSpPr>
          <p:spPr bwMode="auto">
            <a:xfrm>
              <a:off x="5897180" y="5508625"/>
              <a:ext cx="852431" cy="1144588"/>
            </a:xfrm>
            <a:custGeom>
              <a:avLst/>
              <a:gdLst>
                <a:gd name="T0" fmla="*/ 938 w 2368"/>
                <a:gd name="T1" fmla="*/ 520 h 3178"/>
                <a:gd name="T2" fmla="*/ 961 w 2368"/>
                <a:gd name="T3" fmla="*/ 611 h 3178"/>
                <a:gd name="T4" fmla="*/ 565 w 2368"/>
                <a:gd name="T5" fmla="*/ 680 h 3178"/>
                <a:gd name="T6" fmla="*/ 588 w 2368"/>
                <a:gd name="T7" fmla="*/ 733 h 3178"/>
                <a:gd name="T8" fmla="*/ 519 w 2368"/>
                <a:gd name="T9" fmla="*/ 794 h 3178"/>
                <a:gd name="T10" fmla="*/ 359 w 2368"/>
                <a:gd name="T11" fmla="*/ 1076 h 3178"/>
                <a:gd name="T12" fmla="*/ 137 w 2368"/>
                <a:gd name="T13" fmla="*/ 1443 h 3178"/>
                <a:gd name="T14" fmla="*/ 91 w 2368"/>
                <a:gd name="T15" fmla="*/ 1726 h 3178"/>
                <a:gd name="T16" fmla="*/ 107 w 2368"/>
                <a:gd name="T17" fmla="*/ 1932 h 3178"/>
                <a:gd name="T18" fmla="*/ 229 w 2368"/>
                <a:gd name="T19" fmla="*/ 2092 h 3178"/>
                <a:gd name="T20" fmla="*/ 359 w 2368"/>
                <a:gd name="T21" fmla="*/ 2413 h 3178"/>
                <a:gd name="T22" fmla="*/ 649 w 2368"/>
                <a:gd name="T23" fmla="*/ 2665 h 3178"/>
                <a:gd name="T24" fmla="*/ 778 w 2368"/>
                <a:gd name="T25" fmla="*/ 3070 h 3178"/>
                <a:gd name="T26" fmla="*/ 1045 w 2368"/>
                <a:gd name="T27" fmla="*/ 2810 h 3178"/>
                <a:gd name="T28" fmla="*/ 1236 w 2368"/>
                <a:gd name="T29" fmla="*/ 2688 h 3178"/>
                <a:gd name="T30" fmla="*/ 1251 w 2368"/>
                <a:gd name="T31" fmla="*/ 2742 h 3178"/>
                <a:gd name="T32" fmla="*/ 1366 w 2368"/>
                <a:gd name="T33" fmla="*/ 2673 h 3178"/>
                <a:gd name="T34" fmla="*/ 1488 w 2368"/>
                <a:gd name="T35" fmla="*/ 2742 h 3178"/>
                <a:gd name="T36" fmla="*/ 1626 w 2368"/>
                <a:gd name="T37" fmla="*/ 2665 h 3178"/>
                <a:gd name="T38" fmla="*/ 1817 w 2368"/>
                <a:gd name="T39" fmla="*/ 2612 h 3178"/>
                <a:gd name="T40" fmla="*/ 1916 w 2368"/>
                <a:gd name="T41" fmla="*/ 2619 h 3178"/>
                <a:gd name="T42" fmla="*/ 1992 w 2368"/>
                <a:gd name="T43" fmla="*/ 2596 h 3178"/>
                <a:gd name="T44" fmla="*/ 2099 w 2368"/>
                <a:gd name="T45" fmla="*/ 2566 h 3178"/>
                <a:gd name="T46" fmla="*/ 2122 w 2368"/>
                <a:gd name="T47" fmla="*/ 2321 h 3178"/>
                <a:gd name="T48" fmla="*/ 2115 w 2368"/>
                <a:gd name="T49" fmla="*/ 2199 h 3178"/>
                <a:gd name="T50" fmla="*/ 2137 w 2368"/>
                <a:gd name="T51" fmla="*/ 2115 h 3178"/>
                <a:gd name="T52" fmla="*/ 2222 w 2368"/>
                <a:gd name="T53" fmla="*/ 1993 h 3178"/>
                <a:gd name="T54" fmla="*/ 2359 w 2368"/>
                <a:gd name="T55" fmla="*/ 1978 h 3178"/>
                <a:gd name="T56" fmla="*/ 2367 w 2368"/>
                <a:gd name="T57" fmla="*/ 1863 h 3178"/>
                <a:gd name="T58" fmla="*/ 2313 w 2368"/>
                <a:gd name="T59" fmla="*/ 1772 h 3178"/>
                <a:gd name="T60" fmla="*/ 2160 w 2368"/>
                <a:gd name="T61" fmla="*/ 1619 h 3178"/>
                <a:gd name="T62" fmla="*/ 2176 w 2368"/>
                <a:gd name="T63" fmla="*/ 1466 h 3178"/>
                <a:gd name="T64" fmla="*/ 2115 w 2368"/>
                <a:gd name="T65" fmla="*/ 1405 h 3178"/>
                <a:gd name="T66" fmla="*/ 2107 w 2368"/>
                <a:gd name="T67" fmla="*/ 1306 h 3178"/>
                <a:gd name="T68" fmla="*/ 2122 w 2368"/>
                <a:gd name="T69" fmla="*/ 1183 h 3178"/>
                <a:gd name="T70" fmla="*/ 2137 w 2368"/>
                <a:gd name="T71" fmla="*/ 1092 h 3178"/>
                <a:gd name="T72" fmla="*/ 2099 w 2368"/>
                <a:gd name="T73" fmla="*/ 1076 h 3178"/>
                <a:gd name="T74" fmla="*/ 2023 w 2368"/>
                <a:gd name="T75" fmla="*/ 977 h 3178"/>
                <a:gd name="T76" fmla="*/ 1985 w 2368"/>
                <a:gd name="T77" fmla="*/ 947 h 3178"/>
                <a:gd name="T78" fmla="*/ 1870 w 2368"/>
                <a:gd name="T79" fmla="*/ 1046 h 3178"/>
                <a:gd name="T80" fmla="*/ 1763 w 2368"/>
                <a:gd name="T81" fmla="*/ 1008 h 3178"/>
                <a:gd name="T82" fmla="*/ 1733 w 2368"/>
                <a:gd name="T83" fmla="*/ 901 h 3178"/>
                <a:gd name="T84" fmla="*/ 1740 w 2368"/>
                <a:gd name="T85" fmla="*/ 794 h 3178"/>
                <a:gd name="T86" fmla="*/ 1748 w 2368"/>
                <a:gd name="T87" fmla="*/ 642 h 3178"/>
                <a:gd name="T88" fmla="*/ 1740 w 2368"/>
                <a:gd name="T89" fmla="*/ 596 h 3178"/>
                <a:gd name="T90" fmla="*/ 1893 w 2368"/>
                <a:gd name="T91" fmla="*/ 436 h 3178"/>
                <a:gd name="T92" fmla="*/ 1862 w 2368"/>
                <a:gd name="T93" fmla="*/ 352 h 3178"/>
                <a:gd name="T94" fmla="*/ 1779 w 2368"/>
                <a:gd name="T95" fmla="*/ 321 h 3178"/>
                <a:gd name="T96" fmla="*/ 1710 w 2368"/>
                <a:gd name="T97" fmla="*/ 207 h 3178"/>
                <a:gd name="T98" fmla="*/ 1618 w 2368"/>
                <a:gd name="T99" fmla="*/ 153 h 3178"/>
                <a:gd name="T100" fmla="*/ 1496 w 2368"/>
                <a:gd name="T101" fmla="*/ 0 h 3178"/>
                <a:gd name="T102" fmla="*/ 1450 w 2368"/>
                <a:gd name="T103" fmla="*/ 31 h 3178"/>
                <a:gd name="T104" fmla="*/ 1305 w 2368"/>
                <a:gd name="T105" fmla="*/ 115 h 3178"/>
                <a:gd name="T106" fmla="*/ 1297 w 2368"/>
                <a:gd name="T107" fmla="*/ 146 h 3178"/>
                <a:gd name="T108" fmla="*/ 1236 w 2368"/>
                <a:gd name="T109" fmla="*/ 222 h 3178"/>
                <a:gd name="T110" fmla="*/ 969 w 2368"/>
                <a:gd name="T111" fmla="*/ 314 h 3178"/>
                <a:gd name="T112" fmla="*/ 961 w 2368"/>
                <a:gd name="T113" fmla="*/ 329 h 3178"/>
                <a:gd name="T114" fmla="*/ 992 w 2368"/>
                <a:gd name="T115" fmla="*/ 375 h 3178"/>
                <a:gd name="T116" fmla="*/ 931 w 2368"/>
                <a:gd name="T117" fmla="*/ 520 h 3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368" h="3178">
                  <a:moveTo>
                    <a:pt x="938" y="520"/>
                  </a:moveTo>
                  <a:lnTo>
                    <a:pt x="938" y="520"/>
                  </a:lnTo>
                  <a:cubicBezTo>
                    <a:pt x="938" y="528"/>
                    <a:pt x="923" y="558"/>
                    <a:pt x="900" y="573"/>
                  </a:cubicBezTo>
                  <a:cubicBezTo>
                    <a:pt x="847" y="650"/>
                    <a:pt x="923" y="611"/>
                    <a:pt x="961" y="611"/>
                  </a:cubicBezTo>
                  <a:cubicBezTo>
                    <a:pt x="961" y="725"/>
                    <a:pt x="717" y="604"/>
                    <a:pt x="687" y="627"/>
                  </a:cubicBezTo>
                  <a:cubicBezTo>
                    <a:pt x="649" y="657"/>
                    <a:pt x="588" y="634"/>
                    <a:pt x="565" y="680"/>
                  </a:cubicBezTo>
                  <a:cubicBezTo>
                    <a:pt x="558" y="688"/>
                    <a:pt x="550" y="718"/>
                    <a:pt x="558" y="725"/>
                  </a:cubicBezTo>
                  <a:cubicBezTo>
                    <a:pt x="565" y="733"/>
                    <a:pt x="580" y="733"/>
                    <a:pt x="588" y="733"/>
                  </a:cubicBezTo>
                  <a:cubicBezTo>
                    <a:pt x="596" y="733"/>
                    <a:pt x="626" y="733"/>
                    <a:pt x="626" y="741"/>
                  </a:cubicBezTo>
                  <a:cubicBezTo>
                    <a:pt x="580" y="748"/>
                    <a:pt x="611" y="870"/>
                    <a:pt x="519" y="794"/>
                  </a:cubicBezTo>
                  <a:cubicBezTo>
                    <a:pt x="443" y="725"/>
                    <a:pt x="420" y="863"/>
                    <a:pt x="382" y="931"/>
                  </a:cubicBezTo>
                  <a:cubicBezTo>
                    <a:pt x="351" y="993"/>
                    <a:pt x="344" y="1008"/>
                    <a:pt x="359" y="1076"/>
                  </a:cubicBezTo>
                  <a:cubicBezTo>
                    <a:pt x="366" y="1130"/>
                    <a:pt x="313" y="1176"/>
                    <a:pt x="290" y="1222"/>
                  </a:cubicBezTo>
                  <a:cubicBezTo>
                    <a:pt x="252" y="1298"/>
                    <a:pt x="168" y="1352"/>
                    <a:pt x="137" y="1443"/>
                  </a:cubicBezTo>
                  <a:cubicBezTo>
                    <a:pt x="122" y="1489"/>
                    <a:pt x="130" y="1520"/>
                    <a:pt x="130" y="1565"/>
                  </a:cubicBezTo>
                  <a:cubicBezTo>
                    <a:pt x="130" y="1611"/>
                    <a:pt x="91" y="1672"/>
                    <a:pt x="91" y="1726"/>
                  </a:cubicBezTo>
                  <a:cubicBezTo>
                    <a:pt x="91" y="1772"/>
                    <a:pt x="61" y="1779"/>
                    <a:pt x="30" y="1794"/>
                  </a:cubicBezTo>
                  <a:cubicBezTo>
                    <a:pt x="0" y="1810"/>
                    <a:pt x="99" y="1902"/>
                    <a:pt x="107" y="1932"/>
                  </a:cubicBezTo>
                  <a:cubicBezTo>
                    <a:pt x="122" y="1978"/>
                    <a:pt x="145" y="1970"/>
                    <a:pt x="168" y="2001"/>
                  </a:cubicBezTo>
                  <a:cubicBezTo>
                    <a:pt x="191" y="2031"/>
                    <a:pt x="214" y="2062"/>
                    <a:pt x="229" y="2092"/>
                  </a:cubicBezTo>
                  <a:cubicBezTo>
                    <a:pt x="244" y="2161"/>
                    <a:pt x="305" y="2207"/>
                    <a:pt x="344" y="2260"/>
                  </a:cubicBezTo>
                  <a:cubicBezTo>
                    <a:pt x="366" y="2299"/>
                    <a:pt x="359" y="2375"/>
                    <a:pt x="359" y="2413"/>
                  </a:cubicBezTo>
                  <a:cubicBezTo>
                    <a:pt x="374" y="2497"/>
                    <a:pt x="466" y="2574"/>
                    <a:pt x="496" y="2650"/>
                  </a:cubicBezTo>
                  <a:cubicBezTo>
                    <a:pt x="542" y="2765"/>
                    <a:pt x="580" y="2665"/>
                    <a:pt x="649" y="2665"/>
                  </a:cubicBezTo>
                  <a:cubicBezTo>
                    <a:pt x="649" y="2726"/>
                    <a:pt x="542" y="2795"/>
                    <a:pt x="588" y="2871"/>
                  </a:cubicBezTo>
                  <a:cubicBezTo>
                    <a:pt x="596" y="2925"/>
                    <a:pt x="709" y="3177"/>
                    <a:pt x="778" y="3070"/>
                  </a:cubicBezTo>
                  <a:cubicBezTo>
                    <a:pt x="824" y="3001"/>
                    <a:pt x="915" y="2765"/>
                    <a:pt x="969" y="2726"/>
                  </a:cubicBezTo>
                  <a:cubicBezTo>
                    <a:pt x="976" y="2742"/>
                    <a:pt x="1030" y="2795"/>
                    <a:pt x="1045" y="2810"/>
                  </a:cubicBezTo>
                  <a:cubicBezTo>
                    <a:pt x="1083" y="2856"/>
                    <a:pt x="1061" y="2871"/>
                    <a:pt x="1091" y="2818"/>
                  </a:cubicBezTo>
                  <a:cubicBezTo>
                    <a:pt x="1122" y="2780"/>
                    <a:pt x="1221" y="2612"/>
                    <a:pt x="1236" y="2688"/>
                  </a:cubicBezTo>
                  <a:cubicBezTo>
                    <a:pt x="1244" y="2704"/>
                    <a:pt x="1251" y="2719"/>
                    <a:pt x="1251" y="2742"/>
                  </a:cubicBezTo>
                  <a:lnTo>
                    <a:pt x="1251" y="2742"/>
                  </a:lnTo>
                  <a:cubicBezTo>
                    <a:pt x="1290" y="2726"/>
                    <a:pt x="1320" y="2726"/>
                    <a:pt x="1351" y="2711"/>
                  </a:cubicBezTo>
                  <a:cubicBezTo>
                    <a:pt x="1358" y="2704"/>
                    <a:pt x="1358" y="2681"/>
                    <a:pt x="1366" y="2673"/>
                  </a:cubicBezTo>
                  <a:cubicBezTo>
                    <a:pt x="1397" y="2665"/>
                    <a:pt x="1427" y="2673"/>
                    <a:pt x="1450" y="2688"/>
                  </a:cubicBezTo>
                  <a:cubicBezTo>
                    <a:pt x="1473" y="2696"/>
                    <a:pt x="1465" y="2726"/>
                    <a:pt x="1488" y="2742"/>
                  </a:cubicBezTo>
                  <a:cubicBezTo>
                    <a:pt x="1511" y="2757"/>
                    <a:pt x="1542" y="2765"/>
                    <a:pt x="1565" y="2757"/>
                  </a:cubicBezTo>
                  <a:cubicBezTo>
                    <a:pt x="1595" y="2734"/>
                    <a:pt x="1595" y="2681"/>
                    <a:pt x="1626" y="2665"/>
                  </a:cubicBezTo>
                  <a:cubicBezTo>
                    <a:pt x="1656" y="2658"/>
                    <a:pt x="1695" y="2688"/>
                    <a:pt x="1725" y="2673"/>
                  </a:cubicBezTo>
                  <a:cubicBezTo>
                    <a:pt x="1763" y="2665"/>
                    <a:pt x="1786" y="2627"/>
                    <a:pt x="1817" y="2612"/>
                  </a:cubicBezTo>
                  <a:cubicBezTo>
                    <a:pt x="1847" y="2604"/>
                    <a:pt x="1878" y="2596"/>
                    <a:pt x="1908" y="2604"/>
                  </a:cubicBezTo>
                  <a:cubicBezTo>
                    <a:pt x="1916" y="2604"/>
                    <a:pt x="1916" y="2612"/>
                    <a:pt x="1916" y="2619"/>
                  </a:cubicBezTo>
                  <a:lnTo>
                    <a:pt x="1916" y="2619"/>
                  </a:lnTo>
                  <a:cubicBezTo>
                    <a:pt x="1947" y="2612"/>
                    <a:pt x="1970" y="2612"/>
                    <a:pt x="1992" y="2596"/>
                  </a:cubicBezTo>
                  <a:cubicBezTo>
                    <a:pt x="2015" y="2581"/>
                    <a:pt x="2015" y="2543"/>
                    <a:pt x="2038" y="2535"/>
                  </a:cubicBezTo>
                  <a:cubicBezTo>
                    <a:pt x="2061" y="2528"/>
                    <a:pt x="2084" y="2581"/>
                    <a:pt x="2099" y="2566"/>
                  </a:cubicBezTo>
                  <a:cubicBezTo>
                    <a:pt x="2122" y="2520"/>
                    <a:pt x="2115" y="2467"/>
                    <a:pt x="2122" y="2413"/>
                  </a:cubicBezTo>
                  <a:cubicBezTo>
                    <a:pt x="2122" y="2383"/>
                    <a:pt x="2137" y="2352"/>
                    <a:pt x="2122" y="2321"/>
                  </a:cubicBezTo>
                  <a:cubicBezTo>
                    <a:pt x="2115" y="2291"/>
                    <a:pt x="2061" y="2283"/>
                    <a:pt x="2061" y="2253"/>
                  </a:cubicBezTo>
                  <a:cubicBezTo>
                    <a:pt x="2061" y="2222"/>
                    <a:pt x="2092" y="2215"/>
                    <a:pt x="2115" y="2199"/>
                  </a:cubicBezTo>
                  <a:cubicBezTo>
                    <a:pt x="2130" y="2192"/>
                    <a:pt x="2160" y="2199"/>
                    <a:pt x="2168" y="2184"/>
                  </a:cubicBezTo>
                  <a:cubicBezTo>
                    <a:pt x="2176" y="2161"/>
                    <a:pt x="2137" y="2138"/>
                    <a:pt x="2137" y="2115"/>
                  </a:cubicBezTo>
                  <a:cubicBezTo>
                    <a:pt x="2137" y="2092"/>
                    <a:pt x="2153" y="2062"/>
                    <a:pt x="2168" y="2046"/>
                  </a:cubicBezTo>
                  <a:cubicBezTo>
                    <a:pt x="2176" y="2024"/>
                    <a:pt x="2199" y="2001"/>
                    <a:pt x="2222" y="1993"/>
                  </a:cubicBezTo>
                  <a:cubicBezTo>
                    <a:pt x="2252" y="1985"/>
                    <a:pt x="2290" y="2008"/>
                    <a:pt x="2321" y="2001"/>
                  </a:cubicBezTo>
                  <a:cubicBezTo>
                    <a:pt x="2336" y="2001"/>
                    <a:pt x="2344" y="1985"/>
                    <a:pt x="2359" y="1978"/>
                  </a:cubicBezTo>
                  <a:lnTo>
                    <a:pt x="2359" y="1978"/>
                  </a:lnTo>
                  <a:cubicBezTo>
                    <a:pt x="2359" y="1940"/>
                    <a:pt x="2367" y="1902"/>
                    <a:pt x="2367" y="1863"/>
                  </a:cubicBezTo>
                  <a:cubicBezTo>
                    <a:pt x="2367" y="1833"/>
                    <a:pt x="2359" y="1794"/>
                    <a:pt x="2344" y="1772"/>
                  </a:cubicBezTo>
                  <a:cubicBezTo>
                    <a:pt x="2336" y="1756"/>
                    <a:pt x="2321" y="1779"/>
                    <a:pt x="2313" y="1772"/>
                  </a:cubicBezTo>
                  <a:cubicBezTo>
                    <a:pt x="2306" y="1764"/>
                    <a:pt x="2306" y="1749"/>
                    <a:pt x="2298" y="1733"/>
                  </a:cubicBezTo>
                  <a:cubicBezTo>
                    <a:pt x="2252" y="1695"/>
                    <a:pt x="2199" y="1665"/>
                    <a:pt x="2160" y="1619"/>
                  </a:cubicBezTo>
                  <a:cubicBezTo>
                    <a:pt x="2137" y="1588"/>
                    <a:pt x="2122" y="1550"/>
                    <a:pt x="2130" y="1520"/>
                  </a:cubicBezTo>
                  <a:cubicBezTo>
                    <a:pt x="2130" y="1497"/>
                    <a:pt x="2168" y="1489"/>
                    <a:pt x="2176" y="1466"/>
                  </a:cubicBezTo>
                  <a:cubicBezTo>
                    <a:pt x="2176" y="1451"/>
                    <a:pt x="2168" y="1435"/>
                    <a:pt x="2160" y="1420"/>
                  </a:cubicBezTo>
                  <a:cubicBezTo>
                    <a:pt x="2153" y="1413"/>
                    <a:pt x="2130" y="1420"/>
                    <a:pt x="2115" y="1405"/>
                  </a:cubicBezTo>
                  <a:cubicBezTo>
                    <a:pt x="2099" y="1390"/>
                    <a:pt x="2084" y="1367"/>
                    <a:pt x="2076" y="1336"/>
                  </a:cubicBezTo>
                  <a:cubicBezTo>
                    <a:pt x="2076" y="1321"/>
                    <a:pt x="2099" y="1313"/>
                    <a:pt x="2107" y="1306"/>
                  </a:cubicBezTo>
                  <a:cubicBezTo>
                    <a:pt x="2115" y="1283"/>
                    <a:pt x="2107" y="1260"/>
                    <a:pt x="2107" y="1245"/>
                  </a:cubicBezTo>
                  <a:cubicBezTo>
                    <a:pt x="2115" y="1222"/>
                    <a:pt x="2115" y="1206"/>
                    <a:pt x="2122" y="1183"/>
                  </a:cubicBezTo>
                  <a:cubicBezTo>
                    <a:pt x="2122" y="1168"/>
                    <a:pt x="2137" y="1160"/>
                    <a:pt x="2137" y="1145"/>
                  </a:cubicBezTo>
                  <a:cubicBezTo>
                    <a:pt x="2145" y="1130"/>
                    <a:pt x="2137" y="1107"/>
                    <a:pt x="2137" y="1092"/>
                  </a:cubicBezTo>
                  <a:lnTo>
                    <a:pt x="2137" y="1092"/>
                  </a:lnTo>
                  <a:cubicBezTo>
                    <a:pt x="2130" y="1084"/>
                    <a:pt x="2115" y="1084"/>
                    <a:pt x="2099" y="1076"/>
                  </a:cubicBezTo>
                  <a:cubicBezTo>
                    <a:pt x="2092" y="1061"/>
                    <a:pt x="2092" y="1046"/>
                    <a:pt x="2084" y="1038"/>
                  </a:cubicBezTo>
                  <a:cubicBezTo>
                    <a:pt x="2069" y="1016"/>
                    <a:pt x="2046" y="1000"/>
                    <a:pt x="2023" y="977"/>
                  </a:cubicBezTo>
                  <a:cubicBezTo>
                    <a:pt x="2015" y="962"/>
                    <a:pt x="2008" y="939"/>
                    <a:pt x="1992" y="924"/>
                  </a:cubicBezTo>
                  <a:cubicBezTo>
                    <a:pt x="1985" y="916"/>
                    <a:pt x="1992" y="939"/>
                    <a:pt x="1985" y="947"/>
                  </a:cubicBezTo>
                  <a:cubicBezTo>
                    <a:pt x="1970" y="962"/>
                    <a:pt x="1939" y="962"/>
                    <a:pt x="1924" y="977"/>
                  </a:cubicBezTo>
                  <a:cubicBezTo>
                    <a:pt x="1901" y="1000"/>
                    <a:pt x="1893" y="1031"/>
                    <a:pt x="1870" y="1046"/>
                  </a:cubicBezTo>
                  <a:cubicBezTo>
                    <a:pt x="1855" y="1061"/>
                    <a:pt x="1832" y="1061"/>
                    <a:pt x="1809" y="1054"/>
                  </a:cubicBezTo>
                  <a:cubicBezTo>
                    <a:pt x="1794" y="1046"/>
                    <a:pt x="1779" y="1023"/>
                    <a:pt x="1763" y="1008"/>
                  </a:cubicBezTo>
                  <a:cubicBezTo>
                    <a:pt x="1748" y="985"/>
                    <a:pt x="1748" y="962"/>
                    <a:pt x="1740" y="939"/>
                  </a:cubicBezTo>
                  <a:cubicBezTo>
                    <a:pt x="1740" y="924"/>
                    <a:pt x="1740" y="908"/>
                    <a:pt x="1733" y="901"/>
                  </a:cubicBezTo>
                  <a:cubicBezTo>
                    <a:pt x="1725" y="878"/>
                    <a:pt x="1695" y="863"/>
                    <a:pt x="1702" y="840"/>
                  </a:cubicBezTo>
                  <a:cubicBezTo>
                    <a:pt x="1702" y="824"/>
                    <a:pt x="1725" y="809"/>
                    <a:pt x="1740" y="794"/>
                  </a:cubicBezTo>
                  <a:cubicBezTo>
                    <a:pt x="1756" y="771"/>
                    <a:pt x="1779" y="748"/>
                    <a:pt x="1786" y="718"/>
                  </a:cubicBezTo>
                  <a:cubicBezTo>
                    <a:pt x="1786" y="688"/>
                    <a:pt x="1763" y="665"/>
                    <a:pt x="1748" y="642"/>
                  </a:cubicBezTo>
                  <a:cubicBezTo>
                    <a:pt x="1740" y="627"/>
                    <a:pt x="1710" y="634"/>
                    <a:pt x="1710" y="627"/>
                  </a:cubicBezTo>
                  <a:cubicBezTo>
                    <a:pt x="1710" y="611"/>
                    <a:pt x="1733" y="611"/>
                    <a:pt x="1740" y="596"/>
                  </a:cubicBezTo>
                  <a:cubicBezTo>
                    <a:pt x="1756" y="566"/>
                    <a:pt x="1740" y="520"/>
                    <a:pt x="1763" y="497"/>
                  </a:cubicBezTo>
                  <a:cubicBezTo>
                    <a:pt x="1794" y="459"/>
                    <a:pt x="1855" y="467"/>
                    <a:pt x="1893" y="436"/>
                  </a:cubicBezTo>
                  <a:cubicBezTo>
                    <a:pt x="1901" y="428"/>
                    <a:pt x="1893" y="405"/>
                    <a:pt x="1885" y="390"/>
                  </a:cubicBezTo>
                  <a:cubicBezTo>
                    <a:pt x="1885" y="375"/>
                    <a:pt x="1870" y="367"/>
                    <a:pt x="1862" y="352"/>
                  </a:cubicBezTo>
                  <a:cubicBezTo>
                    <a:pt x="1862" y="337"/>
                    <a:pt x="1878" y="306"/>
                    <a:pt x="1862" y="306"/>
                  </a:cubicBezTo>
                  <a:cubicBezTo>
                    <a:pt x="1840" y="291"/>
                    <a:pt x="1809" y="321"/>
                    <a:pt x="1779" y="321"/>
                  </a:cubicBezTo>
                  <a:cubicBezTo>
                    <a:pt x="1763" y="321"/>
                    <a:pt x="1763" y="306"/>
                    <a:pt x="1756" y="298"/>
                  </a:cubicBezTo>
                  <a:cubicBezTo>
                    <a:pt x="1740" y="268"/>
                    <a:pt x="1733" y="230"/>
                    <a:pt x="1710" y="207"/>
                  </a:cubicBezTo>
                  <a:cubicBezTo>
                    <a:pt x="1695" y="192"/>
                    <a:pt x="1672" y="207"/>
                    <a:pt x="1656" y="192"/>
                  </a:cubicBezTo>
                  <a:cubicBezTo>
                    <a:pt x="1641" y="184"/>
                    <a:pt x="1626" y="169"/>
                    <a:pt x="1618" y="153"/>
                  </a:cubicBezTo>
                  <a:cubicBezTo>
                    <a:pt x="1603" y="123"/>
                    <a:pt x="1618" y="85"/>
                    <a:pt x="1595" y="54"/>
                  </a:cubicBezTo>
                  <a:cubicBezTo>
                    <a:pt x="1572" y="23"/>
                    <a:pt x="1526" y="16"/>
                    <a:pt x="1496" y="0"/>
                  </a:cubicBezTo>
                  <a:lnTo>
                    <a:pt x="1496" y="0"/>
                  </a:lnTo>
                  <a:cubicBezTo>
                    <a:pt x="1488" y="8"/>
                    <a:pt x="1465" y="16"/>
                    <a:pt x="1450" y="31"/>
                  </a:cubicBezTo>
                  <a:cubicBezTo>
                    <a:pt x="1427" y="54"/>
                    <a:pt x="1397" y="85"/>
                    <a:pt x="1358" y="92"/>
                  </a:cubicBezTo>
                  <a:cubicBezTo>
                    <a:pt x="1343" y="100"/>
                    <a:pt x="1305" y="100"/>
                    <a:pt x="1305" y="115"/>
                  </a:cubicBezTo>
                  <a:lnTo>
                    <a:pt x="1305" y="115"/>
                  </a:lnTo>
                  <a:cubicBezTo>
                    <a:pt x="1297" y="115"/>
                    <a:pt x="1297" y="138"/>
                    <a:pt x="1297" y="146"/>
                  </a:cubicBezTo>
                  <a:cubicBezTo>
                    <a:pt x="1290" y="153"/>
                    <a:pt x="1282" y="153"/>
                    <a:pt x="1274" y="161"/>
                  </a:cubicBezTo>
                  <a:cubicBezTo>
                    <a:pt x="1251" y="184"/>
                    <a:pt x="1251" y="199"/>
                    <a:pt x="1236" y="222"/>
                  </a:cubicBezTo>
                  <a:cubicBezTo>
                    <a:pt x="1190" y="237"/>
                    <a:pt x="1160" y="314"/>
                    <a:pt x="1099" y="321"/>
                  </a:cubicBezTo>
                  <a:cubicBezTo>
                    <a:pt x="1091" y="337"/>
                    <a:pt x="976" y="329"/>
                    <a:pt x="969" y="314"/>
                  </a:cubicBezTo>
                  <a:lnTo>
                    <a:pt x="961" y="329"/>
                  </a:lnTo>
                  <a:lnTo>
                    <a:pt x="961" y="329"/>
                  </a:lnTo>
                  <a:cubicBezTo>
                    <a:pt x="954" y="337"/>
                    <a:pt x="961" y="337"/>
                    <a:pt x="961" y="344"/>
                  </a:cubicBezTo>
                  <a:cubicBezTo>
                    <a:pt x="992" y="375"/>
                    <a:pt x="992" y="375"/>
                    <a:pt x="992" y="375"/>
                  </a:cubicBezTo>
                  <a:cubicBezTo>
                    <a:pt x="1015" y="375"/>
                    <a:pt x="969" y="444"/>
                    <a:pt x="961" y="451"/>
                  </a:cubicBezTo>
                  <a:cubicBezTo>
                    <a:pt x="954" y="467"/>
                    <a:pt x="954" y="512"/>
                    <a:pt x="931" y="520"/>
                  </a:cubicBezTo>
                  <a:lnTo>
                    <a:pt x="938" y="520"/>
                  </a:ln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468" name="Freeform 120"/>
            <p:cNvSpPr>
              <a:spLocks noChangeArrowheads="1"/>
            </p:cNvSpPr>
            <p:nvPr/>
          </p:nvSpPr>
          <p:spPr bwMode="auto">
            <a:xfrm>
              <a:off x="6922637" y="5721350"/>
              <a:ext cx="187313" cy="101600"/>
            </a:xfrm>
            <a:custGeom>
              <a:avLst/>
              <a:gdLst>
                <a:gd name="T0" fmla="*/ 519 w 520"/>
                <a:gd name="T1" fmla="*/ 136 h 282"/>
                <a:gd name="T2" fmla="*/ 519 w 520"/>
                <a:gd name="T3" fmla="*/ 136 h 282"/>
                <a:gd name="T4" fmla="*/ 489 w 520"/>
                <a:gd name="T5" fmla="*/ 53 h 282"/>
                <a:gd name="T6" fmla="*/ 489 w 520"/>
                <a:gd name="T7" fmla="*/ 53 h 282"/>
                <a:gd name="T8" fmla="*/ 389 w 520"/>
                <a:gd name="T9" fmla="*/ 38 h 282"/>
                <a:gd name="T10" fmla="*/ 313 w 520"/>
                <a:gd name="T11" fmla="*/ 61 h 282"/>
                <a:gd name="T12" fmla="*/ 198 w 520"/>
                <a:gd name="T13" fmla="*/ 53 h 282"/>
                <a:gd name="T14" fmla="*/ 130 w 520"/>
                <a:gd name="T15" fmla="*/ 7 h 282"/>
                <a:gd name="T16" fmla="*/ 130 w 520"/>
                <a:gd name="T17" fmla="*/ 7 h 282"/>
                <a:gd name="T18" fmla="*/ 92 w 520"/>
                <a:gd name="T19" fmla="*/ 0 h 282"/>
                <a:gd name="T20" fmla="*/ 61 w 520"/>
                <a:gd name="T21" fmla="*/ 22 h 282"/>
                <a:gd name="T22" fmla="*/ 23 w 520"/>
                <a:gd name="T23" fmla="*/ 84 h 282"/>
                <a:gd name="T24" fmla="*/ 38 w 520"/>
                <a:gd name="T25" fmla="*/ 121 h 282"/>
                <a:gd name="T26" fmla="*/ 0 w 520"/>
                <a:gd name="T27" fmla="*/ 159 h 282"/>
                <a:gd name="T28" fmla="*/ 38 w 520"/>
                <a:gd name="T29" fmla="*/ 205 h 282"/>
                <a:gd name="T30" fmla="*/ 38 w 520"/>
                <a:gd name="T31" fmla="*/ 205 h 282"/>
                <a:gd name="T32" fmla="*/ 130 w 520"/>
                <a:gd name="T33" fmla="*/ 197 h 282"/>
                <a:gd name="T34" fmla="*/ 153 w 520"/>
                <a:gd name="T35" fmla="*/ 174 h 282"/>
                <a:gd name="T36" fmla="*/ 183 w 520"/>
                <a:gd name="T37" fmla="*/ 174 h 282"/>
                <a:gd name="T38" fmla="*/ 214 w 520"/>
                <a:gd name="T39" fmla="*/ 197 h 282"/>
                <a:gd name="T40" fmla="*/ 267 w 520"/>
                <a:gd name="T41" fmla="*/ 197 h 282"/>
                <a:gd name="T42" fmla="*/ 283 w 520"/>
                <a:gd name="T43" fmla="*/ 228 h 282"/>
                <a:gd name="T44" fmla="*/ 305 w 520"/>
                <a:gd name="T45" fmla="*/ 235 h 282"/>
                <a:gd name="T46" fmla="*/ 321 w 520"/>
                <a:gd name="T47" fmla="*/ 274 h 282"/>
                <a:gd name="T48" fmla="*/ 389 w 520"/>
                <a:gd name="T49" fmla="*/ 213 h 282"/>
                <a:gd name="T50" fmla="*/ 405 w 520"/>
                <a:gd name="T51" fmla="*/ 274 h 282"/>
                <a:gd name="T52" fmla="*/ 443 w 520"/>
                <a:gd name="T53" fmla="*/ 274 h 282"/>
                <a:gd name="T54" fmla="*/ 443 w 520"/>
                <a:gd name="T55" fmla="*/ 274 h 282"/>
                <a:gd name="T56" fmla="*/ 443 w 520"/>
                <a:gd name="T57" fmla="*/ 144 h 282"/>
                <a:gd name="T58" fmla="*/ 519 w 520"/>
                <a:gd name="T59" fmla="*/ 136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20" h="282">
                  <a:moveTo>
                    <a:pt x="519" y="136"/>
                  </a:moveTo>
                  <a:lnTo>
                    <a:pt x="519" y="136"/>
                  </a:lnTo>
                  <a:cubicBezTo>
                    <a:pt x="489" y="53"/>
                    <a:pt x="489" y="53"/>
                    <a:pt x="489" y="53"/>
                  </a:cubicBezTo>
                  <a:lnTo>
                    <a:pt x="489" y="53"/>
                  </a:lnTo>
                  <a:cubicBezTo>
                    <a:pt x="458" y="45"/>
                    <a:pt x="428" y="38"/>
                    <a:pt x="389" y="38"/>
                  </a:cubicBezTo>
                  <a:cubicBezTo>
                    <a:pt x="367" y="38"/>
                    <a:pt x="344" y="61"/>
                    <a:pt x="313" y="61"/>
                  </a:cubicBezTo>
                  <a:cubicBezTo>
                    <a:pt x="275" y="61"/>
                    <a:pt x="237" y="61"/>
                    <a:pt x="198" y="53"/>
                  </a:cubicBezTo>
                  <a:cubicBezTo>
                    <a:pt x="175" y="38"/>
                    <a:pt x="153" y="22"/>
                    <a:pt x="130" y="7"/>
                  </a:cubicBezTo>
                  <a:lnTo>
                    <a:pt x="130" y="7"/>
                  </a:lnTo>
                  <a:cubicBezTo>
                    <a:pt x="114" y="7"/>
                    <a:pt x="99" y="0"/>
                    <a:pt x="92" y="0"/>
                  </a:cubicBezTo>
                  <a:cubicBezTo>
                    <a:pt x="76" y="7"/>
                    <a:pt x="69" y="15"/>
                    <a:pt x="61" y="22"/>
                  </a:cubicBezTo>
                  <a:cubicBezTo>
                    <a:pt x="46" y="45"/>
                    <a:pt x="31" y="61"/>
                    <a:pt x="23" y="84"/>
                  </a:cubicBezTo>
                  <a:cubicBezTo>
                    <a:pt x="23" y="99"/>
                    <a:pt x="46" y="106"/>
                    <a:pt x="38" y="121"/>
                  </a:cubicBezTo>
                  <a:cubicBezTo>
                    <a:pt x="31" y="136"/>
                    <a:pt x="0" y="144"/>
                    <a:pt x="0" y="159"/>
                  </a:cubicBezTo>
                  <a:cubicBezTo>
                    <a:pt x="0" y="182"/>
                    <a:pt x="23" y="190"/>
                    <a:pt x="38" y="205"/>
                  </a:cubicBezTo>
                  <a:lnTo>
                    <a:pt x="38" y="205"/>
                  </a:lnTo>
                  <a:cubicBezTo>
                    <a:pt x="69" y="205"/>
                    <a:pt x="107" y="205"/>
                    <a:pt x="130" y="197"/>
                  </a:cubicBezTo>
                  <a:cubicBezTo>
                    <a:pt x="145" y="197"/>
                    <a:pt x="145" y="174"/>
                    <a:pt x="153" y="174"/>
                  </a:cubicBezTo>
                  <a:cubicBezTo>
                    <a:pt x="160" y="167"/>
                    <a:pt x="175" y="167"/>
                    <a:pt x="183" y="174"/>
                  </a:cubicBezTo>
                  <a:cubicBezTo>
                    <a:pt x="191" y="182"/>
                    <a:pt x="198" y="197"/>
                    <a:pt x="214" y="197"/>
                  </a:cubicBezTo>
                  <a:cubicBezTo>
                    <a:pt x="229" y="205"/>
                    <a:pt x="252" y="190"/>
                    <a:pt x="267" y="197"/>
                  </a:cubicBezTo>
                  <a:cubicBezTo>
                    <a:pt x="283" y="205"/>
                    <a:pt x="275" y="220"/>
                    <a:pt x="283" y="228"/>
                  </a:cubicBezTo>
                  <a:cubicBezTo>
                    <a:pt x="290" y="235"/>
                    <a:pt x="298" y="228"/>
                    <a:pt x="305" y="235"/>
                  </a:cubicBezTo>
                  <a:cubicBezTo>
                    <a:pt x="313" y="243"/>
                    <a:pt x="305" y="274"/>
                    <a:pt x="321" y="274"/>
                  </a:cubicBezTo>
                  <a:cubicBezTo>
                    <a:pt x="351" y="266"/>
                    <a:pt x="359" y="213"/>
                    <a:pt x="389" y="213"/>
                  </a:cubicBezTo>
                  <a:cubicBezTo>
                    <a:pt x="412" y="213"/>
                    <a:pt x="389" y="258"/>
                    <a:pt x="405" y="274"/>
                  </a:cubicBezTo>
                  <a:cubicBezTo>
                    <a:pt x="412" y="281"/>
                    <a:pt x="428" y="274"/>
                    <a:pt x="443" y="274"/>
                  </a:cubicBezTo>
                  <a:lnTo>
                    <a:pt x="443" y="274"/>
                  </a:lnTo>
                  <a:cubicBezTo>
                    <a:pt x="443" y="228"/>
                    <a:pt x="420" y="182"/>
                    <a:pt x="443" y="144"/>
                  </a:cubicBezTo>
                  <a:cubicBezTo>
                    <a:pt x="458" y="121"/>
                    <a:pt x="496" y="136"/>
                    <a:pt x="519" y="136"/>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469" name="Freeform 121"/>
            <p:cNvSpPr>
              <a:spLocks noChangeArrowheads="1"/>
            </p:cNvSpPr>
            <p:nvPr/>
          </p:nvSpPr>
          <p:spPr bwMode="auto">
            <a:xfrm>
              <a:off x="7098838" y="5691188"/>
              <a:ext cx="104768" cy="82550"/>
            </a:xfrm>
            <a:custGeom>
              <a:avLst/>
              <a:gdLst>
                <a:gd name="T0" fmla="*/ 0 w 291"/>
                <a:gd name="T1" fmla="*/ 76 h 229"/>
                <a:gd name="T2" fmla="*/ 0 w 291"/>
                <a:gd name="T3" fmla="*/ 76 h 229"/>
                <a:gd name="T4" fmla="*/ 0 w 291"/>
                <a:gd name="T5" fmla="*/ 137 h 229"/>
                <a:gd name="T6" fmla="*/ 0 w 291"/>
                <a:gd name="T7" fmla="*/ 137 h 229"/>
                <a:gd name="T8" fmla="*/ 30 w 291"/>
                <a:gd name="T9" fmla="*/ 220 h 229"/>
                <a:gd name="T10" fmla="*/ 30 w 291"/>
                <a:gd name="T11" fmla="*/ 220 h 229"/>
                <a:gd name="T12" fmla="*/ 153 w 291"/>
                <a:gd name="T13" fmla="*/ 228 h 229"/>
                <a:gd name="T14" fmla="*/ 267 w 291"/>
                <a:gd name="T15" fmla="*/ 190 h 229"/>
                <a:gd name="T16" fmla="*/ 267 w 291"/>
                <a:gd name="T17" fmla="*/ 190 h 229"/>
                <a:gd name="T18" fmla="*/ 267 w 291"/>
                <a:gd name="T19" fmla="*/ 61 h 229"/>
                <a:gd name="T20" fmla="*/ 214 w 291"/>
                <a:gd name="T21" fmla="*/ 0 h 229"/>
                <a:gd name="T22" fmla="*/ 214 w 291"/>
                <a:gd name="T23" fmla="*/ 0 h 229"/>
                <a:gd name="T24" fmla="*/ 137 w 291"/>
                <a:gd name="T25" fmla="*/ 61 h 229"/>
                <a:gd name="T26" fmla="*/ 0 w 291"/>
                <a:gd name="T27" fmla="*/ 7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91" h="229">
                  <a:moveTo>
                    <a:pt x="0" y="76"/>
                  </a:moveTo>
                  <a:lnTo>
                    <a:pt x="0" y="76"/>
                  </a:lnTo>
                  <a:cubicBezTo>
                    <a:pt x="0" y="137"/>
                    <a:pt x="0" y="137"/>
                    <a:pt x="0" y="137"/>
                  </a:cubicBezTo>
                  <a:lnTo>
                    <a:pt x="0" y="137"/>
                  </a:lnTo>
                  <a:cubicBezTo>
                    <a:pt x="30" y="220"/>
                    <a:pt x="30" y="220"/>
                    <a:pt x="30" y="220"/>
                  </a:cubicBezTo>
                  <a:lnTo>
                    <a:pt x="30" y="220"/>
                  </a:lnTo>
                  <a:cubicBezTo>
                    <a:pt x="76" y="220"/>
                    <a:pt x="114" y="228"/>
                    <a:pt x="153" y="228"/>
                  </a:cubicBezTo>
                  <a:cubicBezTo>
                    <a:pt x="198" y="220"/>
                    <a:pt x="229" y="205"/>
                    <a:pt x="267" y="190"/>
                  </a:cubicBezTo>
                  <a:lnTo>
                    <a:pt x="267" y="190"/>
                  </a:lnTo>
                  <a:cubicBezTo>
                    <a:pt x="275" y="145"/>
                    <a:pt x="290" y="76"/>
                    <a:pt x="267" y="61"/>
                  </a:cubicBezTo>
                  <a:cubicBezTo>
                    <a:pt x="252" y="45"/>
                    <a:pt x="229" y="23"/>
                    <a:pt x="214" y="0"/>
                  </a:cubicBezTo>
                  <a:lnTo>
                    <a:pt x="214" y="0"/>
                  </a:lnTo>
                  <a:cubicBezTo>
                    <a:pt x="183" y="30"/>
                    <a:pt x="175" y="45"/>
                    <a:pt x="137" y="61"/>
                  </a:cubicBezTo>
                  <a:cubicBezTo>
                    <a:pt x="91" y="76"/>
                    <a:pt x="46" y="68"/>
                    <a:pt x="0" y="76"/>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470" name="Freeform 122"/>
            <p:cNvSpPr>
              <a:spLocks noChangeArrowheads="1"/>
            </p:cNvSpPr>
            <p:nvPr/>
          </p:nvSpPr>
          <p:spPr bwMode="auto">
            <a:xfrm>
              <a:off x="6970259" y="5627689"/>
              <a:ext cx="130167" cy="115887"/>
            </a:xfrm>
            <a:custGeom>
              <a:avLst/>
              <a:gdLst>
                <a:gd name="T0" fmla="*/ 359 w 360"/>
                <a:gd name="T1" fmla="*/ 252 h 322"/>
                <a:gd name="T2" fmla="*/ 359 w 360"/>
                <a:gd name="T3" fmla="*/ 252 h 322"/>
                <a:gd name="T4" fmla="*/ 259 w 360"/>
                <a:gd name="T5" fmla="*/ 191 h 322"/>
                <a:gd name="T6" fmla="*/ 267 w 360"/>
                <a:gd name="T7" fmla="*/ 122 h 322"/>
                <a:gd name="T8" fmla="*/ 206 w 360"/>
                <a:gd name="T9" fmla="*/ 99 h 322"/>
                <a:gd name="T10" fmla="*/ 206 w 360"/>
                <a:gd name="T11" fmla="*/ 46 h 322"/>
                <a:gd name="T12" fmla="*/ 206 w 360"/>
                <a:gd name="T13" fmla="*/ 46 h 322"/>
                <a:gd name="T14" fmla="*/ 168 w 360"/>
                <a:gd name="T15" fmla="*/ 0 h 322"/>
                <a:gd name="T16" fmla="*/ 91 w 360"/>
                <a:gd name="T17" fmla="*/ 46 h 322"/>
                <a:gd name="T18" fmla="*/ 107 w 360"/>
                <a:gd name="T19" fmla="*/ 115 h 322"/>
                <a:gd name="T20" fmla="*/ 30 w 360"/>
                <a:gd name="T21" fmla="*/ 153 h 322"/>
                <a:gd name="T22" fmla="*/ 0 w 360"/>
                <a:gd name="T23" fmla="*/ 267 h 322"/>
                <a:gd name="T24" fmla="*/ 0 w 360"/>
                <a:gd name="T25" fmla="*/ 267 h 322"/>
                <a:gd name="T26" fmla="*/ 68 w 360"/>
                <a:gd name="T27" fmla="*/ 313 h 322"/>
                <a:gd name="T28" fmla="*/ 183 w 360"/>
                <a:gd name="T29" fmla="*/ 321 h 322"/>
                <a:gd name="T30" fmla="*/ 259 w 360"/>
                <a:gd name="T31" fmla="*/ 298 h 322"/>
                <a:gd name="T32" fmla="*/ 359 w 360"/>
                <a:gd name="T33" fmla="*/ 313 h 322"/>
                <a:gd name="T34" fmla="*/ 359 w 360"/>
                <a:gd name="T35" fmla="*/ 313 h 322"/>
                <a:gd name="T36" fmla="*/ 359 w 360"/>
                <a:gd name="T37" fmla="*/ 252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60" h="322">
                  <a:moveTo>
                    <a:pt x="359" y="252"/>
                  </a:moveTo>
                  <a:lnTo>
                    <a:pt x="359" y="252"/>
                  </a:lnTo>
                  <a:cubicBezTo>
                    <a:pt x="328" y="229"/>
                    <a:pt x="282" y="221"/>
                    <a:pt x="259" y="191"/>
                  </a:cubicBezTo>
                  <a:cubicBezTo>
                    <a:pt x="244" y="168"/>
                    <a:pt x="282" y="145"/>
                    <a:pt x="267" y="122"/>
                  </a:cubicBezTo>
                  <a:cubicBezTo>
                    <a:pt x="259" y="107"/>
                    <a:pt x="221" y="115"/>
                    <a:pt x="206" y="99"/>
                  </a:cubicBezTo>
                  <a:cubicBezTo>
                    <a:pt x="198" y="84"/>
                    <a:pt x="206" y="61"/>
                    <a:pt x="206" y="46"/>
                  </a:cubicBezTo>
                  <a:lnTo>
                    <a:pt x="206" y="46"/>
                  </a:lnTo>
                  <a:cubicBezTo>
                    <a:pt x="191" y="30"/>
                    <a:pt x="183" y="0"/>
                    <a:pt x="168" y="0"/>
                  </a:cubicBezTo>
                  <a:cubicBezTo>
                    <a:pt x="137" y="0"/>
                    <a:pt x="107" y="15"/>
                    <a:pt x="91" y="46"/>
                  </a:cubicBezTo>
                  <a:cubicBezTo>
                    <a:pt x="76" y="61"/>
                    <a:pt x="114" y="92"/>
                    <a:pt x="107" y="115"/>
                  </a:cubicBezTo>
                  <a:cubicBezTo>
                    <a:pt x="91" y="138"/>
                    <a:pt x="53" y="130"/>
                    <a:pt x="30" y="153"/>
                  </a:cubicBezTo>
                  <a:cubicBezTo>
                    <a:pt x="15" y="183"/>
                    <a:pt x="7" y="229"/>
                    <a:pt x="0" y="267"/>
                  </a:cubicBezTo>
                  <a:lnTo>
                    <a:pt x="0" y="267"/>
                  </a:lnTo>
                  <a:cubicBezTo>
                    <a:pt x="23" y="282"/>
                    <a:pt x="45" y="298"/>
                    <a:pt x="68" y="313"/>
                  </a:cubicBezTo>
                  <a:cubicBezTo>
                    <a:pt x="107" y="321"/>
                    <a:pt x="145" y="321"/>
                    <a:pt x="183" y="321"/>
                  </a:cubicBezTo>
                  <a:cubicBezTo>
                    <a:pt x="214" y="321"/>
                    <a:pt x="237" y="298"/>
                    <a:pt x="259" y="298"/>
                  </a:cubicBezTo>
                  <a:cubicBezTo>
                    <a:pt x="298" y="298"/>
                    <a:pt x="328" y="305"/>
                    <a:pt x="359" y="313"/>
                  </a:cubicBezTo>
                  <a:lnTo>
                    <a:pt x="359" y="313"/>
                  </a:lnTo>
                  <a:cubicBezTo>
                    <a:pt x="359" y="252"/>
                    <a:pt x="359" y="252"/>
                    <a:pt x="359" y="252"/>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471" name="Freeform 123"/>
            <p:cNvSpPr>
              <a:spLocks noChangeArrowheads="1"/>
            </p:cNvSpPr>
            <p:nvPr/>
          </p:nvSpPr>
          <p:spPr bwMode="auto">
            <a:xfrm>
              <a:off x="7041691" y="5630863"/>
              <a:ext cx="134929" cy="88900"/>
            </a:xfrm>
            <a:custGeom>
              <a:avLst/>
              <a:gdLst>
                <a:gd name="T0" fmla="*/ 375 w 376"/>
                <a:gd name="T1" fmla="*/ 168 h 245"/>
                <a:gd name="T2" fmla="*/ 375 w 376"/>
                <a:gd name="T3" fmla="*/ 168 h 245"/>
                <a:gd name="T4" fmla="*/ 291 w 376"/>
                <a:gd name="T5" fmla="*/ 0 h 245"/>
                <a:gd name="T6" fmla="*/ 291 w 376"/>
                <a:gd name="T7" fmla="*/ 0 h 245"/>
                <a:gd name="T8" fmla="*/ 252 w 376"/>
                <a:gd name="T9" fmla="*/ 15 h 245"/>
                <a:gd name="T10" fmla="*/ 229 w 376"/>
                <a:gd name="T11" fmla="*/ 53 h 245"/>
                <a:gd name="T12" fmla="*/ 199 w 376"/>
                <a:gd name="T13" fmla="*/ 68 h 245"/>
                <a:gd name="T14" fmla="*/ 153 w 376"/>
                <a:gd name="T15" fmla="*/ 53 h 245"/>
                <a:gd name="T16" fmla="*/ 92 w 376"/>
                <a:gd name="T17" fmla="*/ 61 h 245"/>
                <a:gd name="T18" fmla="*/ 61 w 376"/>
                <a:gd name="T19" fmla="*/ 45 h 245"/>
                <a:gd name="T20" fmla="*/ 8 w 376"/>
                <a:gd name="T21" fmla="*/ 38 h 245"/>
                <a:gd name="T22" fmla="*/ 8 w 376"/>
                <a:gd name="T23" fmla="*/ 38 h 245"/>
                <a:gd name="T24" fmla="*/ 8 w 376"/>
                <a:gd name="T25" fmla="*/ 91 h 245"/>
                <a:gd name="T26" fmla="*/ 69 w 376"/>
                <a:gd name="T27" fmla="*/ 114 h 245"/>
                <a:gd name="T28" fmla="*/ 61 w 376"/>
                <a:gd name="T29" fmla="*/ 183 h 245"/>
                <a:gd name="T30" fmla="*/ 161 w 376"/>
                <a:gd name="T31" fmla="*/ 244 h 245"/>
                <a:gd name="T32" fmla="*/ 161 w 376"/>
                <a:gd name="T33" fmla="*/ 244 h 245"/>
                <a:gd name="T34" fmla="*/ 298 w 376"/>
                <a:gd name="T35" fmla="*/ 229 h 245"/>
                <a:gd name="T36" fmla="*/ 375 w 376"/>
                <a:gd name="T37" fmla="*/ 168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76" h="245">
                  <a:moveTo>
                    <a:pt x="375" y="168"/>
                  </a:moveTo>
                  <a:lnTo>
                    <a:pt x="375" y="168"/>
                  </a:lnTo>
                  <a:cubicBezTo>
                    <a:pt x="336" y="122"/>
                    <a:pt x="314" y="61"/>
                    <a:pt x="291" y="0"/>
                  </a:cubicBezTo>
                  <a:lnTo>
                    <a:pt x="291" y="0"/>
                  </a:lnTo>
                  <a:cubicBezTo>
                    <a:pt x="268" y="7"/>
                    <a:pt x="275" y="0"/>
                    <a:pt x="252" y="15"/>
                  </a:cubicBezTo>
                  <a:cubicBezTo>
                    <a:pt x="237" y="22"/>
                    <a:pt x="245" y="38"/>
                    <a:pt x="229" y="53"/>
                  </a:cubicBezTo>
                  <a:cubicBezTo>
                    <a:pt x="222" y="61"/>
                    <a:pt x="214" y="68"/>
                    <a:pt x="199" y="68"/>
                  </a:cubicBezTo>
                  <a:cubicBezTo>
                    <a:pt x="184" y="76"/>
                    <a:pt x="168" y="61"/>
                    <a:pt x="153" y="53"/>
                  </a:cubicBezTo>
                  <a:cubicBezTo>
                    <a:pt x="130" y="53"/>
                    <a:pt x="115" y="61"/>
                    <a:pt x="92" y="61"/>
                  </a:cubicBezTo>
                  <a:cubicBezTo>
                    <a:pt x="84" y="61"/>
                    <a:pt x="69" y="45"/>
                    <a:pt x="61" y="45"/>
                  </a:cubicBezTo>
                  <a:cubicBezTo>
                    <a:pt x="39" y="38"/>
                    <a:pt x="23" y="38"/>
                    <a:pt x="8" y="38"/>
                  </a:cubicBezTo>
                  <a:lnTo>
                    <a:pt x="8" y="38"/>
                  </a:lnTo>
                  <a:cubicBezTo>
                    <a:pt x="8" y="53"/>
                    <a:pt x="0" y="76"/>
                    <a:pt x="8" y="91"/>
                  </a:cubicBezTo>
                  <a:cubicBezTo>
                    <a:pt x="23" y="107"/>
                    <a:pt x="61" y="99"/>
                    <a:pt x="69" y="114"/>
                  </a:cubicBezTo>
                  <a:cubicBezTo>
                    <a:pt x="84" y="137"/>
                    <a:pt x="46" y="160"/>
                    <a:pt x="61" y="183"/>
                  </a:cubicBezTo>
                  <a:cubicBezTo>
                    <a:pt x="84" y="213"/>
                    <a:pt x="130" y="221"/>
                    <a:pt x="161" y="244"/>
                  </a:cubicBezTo>
                  <a:lnTo>
                    <a:pt x="161" y="244"/>
                  </a:lnTo>
                  <a:cubicBezTo>
                    <a:pt x="207" y="236"/>
                    <a:pt x="252" y="244"/>
                    <a:pt x="298" y="229"/>
                  </a:cubicBezTo>
                  <a:cubicBezTo>
                    <a:pt x="336" y="213"/>
                    <a:pt x="344" y="198"/>
                    <a:pt x="375" y="168"/>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472" name="Freeform 124"/>
            <p:cNvSpPr>
              <a:spLocks noChangeArrowheads="1"/>
            </p:cNvSpPr>
            <p:nvPr/>
          </p:nvSpPr>
          <p:spPr bwMode="auto">
            <a:xfrm>
              <a:off x="5017762" y="5210175"/>
              <a:ext cx="1349287" cy="838200"/>
            </a:xfrm>
            <a:custGeom>
              <a:avLst/>
              <a:gdLst>
                <a:gd name="T0" fmla="*/ 3741 w 3750"/>
                <a:gd name="T1" fmla="*/ 978 h 2330"/>
                <a:gd name="T2" fmla="*/ 3543 w 3750"/>
                <a:gd name="T3" fmla="*/ 1153 h 2330"/>
                <a:gd name="T4" fmla="*/ 3405 w 3750"/>
                <a:gd name="T5" fmla="*/ 1161 h 2330"/>
                <a:gd name="T6" fmla="*/ 3405 w 3750"/>
                <a:gd name="T7" fmla="*/ 1283 h 2330"/>
                <a:gd name="T8" fmla="*/ 3329 w 3750"/>
                <a:gd name="T9" fmla="*/ 1375 h 2330"/>
                <a:gd name="T10" fmla="*/ 2574 w 3750"/>
                <a:gd name="T11" fmla="*/ 1360 h 2330"/>
                <a:gd name="T12" fmla="*/ 2436 w 3750"/>
                <a:gd name="T13" fmla="*/ 1679 h 2330"/>
                <a:gd name="T14" fmla="*/ 1802 w 3750"/>
                <a:gd name="T15" fmla="*/ 1924 h 2330"/>
                <a:gd name="T16" fmla="*/ 1764 w 3750"/>
                <a:gd name="T17" fmla="*/ 1977 h 2330"/>
                <a:gd name="T18" fmla="*/ 1489 w 3750"/>
                <a:gd name="T19" fmla="*/ 1786 h 2330"/>
                <a:gd name="T20" fmla="*/ 1329 w 3750"/>
                <a:gd name="T21" fmla="*/ 1802 h 2330"/>
                <a:gd name="T22" fmla="*/ 1107 w 3750"/>
                <a:gd name="T23" fmla="*/ 2122 h 2330"/>
                <a:gd name="T24" fmla="*/ 672 w 3750"/>
                <a:gd name="T25" fmla="*/ 1802 h 2330"/>
                <a:gd name="T26" fmla="*/ 450 w 3750"/>
                <a:gd name="T27" fmla="*/ 2008 h 2330"/>
                <a:gd name="T28" fmla="*/ 511 w 3750"/>
                <a:gd name="T29" fmla="*/ 2267 h 2330"/>
                <a:gd name="T30" fmla="*/ 290 w 3750"/>
                <a:gd name="T31" fmla="*/ 1908 h 2330"/>
                <a:gd name="T32" fmla="*/ 160 w 3750"/>
                <a:gd name="T33" fmla="*/ 1260 h 2330"/>
                <a:gd name="T34" fmla="*/ 328 w 3750"/>
                <a:gd name="T35" fmla="*/ 1512 h 2330"/>
                <a:gd name="T36" fmla="*/ 420 w 3750"/>
                <a:gd name="T37" fmla="*/ 1191 h 2330"/>
                <a:gd name="T38" fmla="*/ 771 w 3750"/>
                <a:gd name="T39" fmla="*/ 1161 h 2330"/>
                <a:gd name="T40" fmla="*/ 909 w 3750"/>
                <a:gd name="T41" fmla="*/ 1024 h 2330"/>
                <a:gd name="T42" fmla="*/ 1008 w 3750"/>
                <a:gd name="T43" fmla="*/ 878 h 2330"/>
                <a:gd name="T44" fmla="*/ 1222 w 3750"/>
                <a:gd name="T45" fmla="*/ 810 h 2330"/>
                <a:gd name="T46" fmla="*/ 1291 w 3750"/>
                <a:gd name="T47" fmla="*/ 817 h 2330"/>
                <a:gd name="T48" fmla="*/ 1382 w 3750"/>
                <a:gd name="T49" fmla="*/ 565 h 2330"/>
                <a:gd name="T50" fmla="*/ 1566 w 3750"/>
                <a:gd name="T51" fmla="*/ 405 h 2330"/>
                <a:gd name="T52" fmla="*/ 1756 w 3750"/>
                <a:gd name="T53" fmla="*/ 458 h 2330"/>
                <a:gd name="T54" fmla="*/ 1779 w 3750"/>
                <a:gd name="T55" fmla="*/ 260 h 2330"/>
                <a:gd name="T56" fmla="*/ 1924 w 3750"/>
                <a:gd name="T57" fmla="*/ 53 h 2330"/>
                <a:gd name="T58" fmla="*/ 2008 w 3750"/>
                <a:gd name="T59" fmla="*/ 23 h 2330"/>
                <a:gd name="T60" fmla="*/ 2276 w 3750"/>
                <a:gd name="T61" fmla="*/ 138 h 2330"/>
                <a:gd name="T62" fmla="*/ 2398 w 3750"/>
                <a:gd name="T63" fmla="*/ 336 h 2330"/>
                <a:gd name="T64" fmla="*/ 2490 w 3750"/>
                <a:gd name="T65" fmla="*/ 481 h 2330"/>
                <a:gd name="T66" fmla="*/ 2604 w 3750"/>
                <a:gd name="T67" fmla="*/ 390 h 2330"/>
                <a:gd name="T68" fmla="*/ 2650 w 3750"/>
                <a:gd name="T69" fmla="*/ 191 h 2330"/>
                <a:gd name="T70" fmla="*/ 2749 w 3750"/>
                <a:gd name="T71" fmla="*/ 168 h 2330"/>
                <a:gd name="T72" fmla="*/ 3002 w 3750"/>
                <a:gd name="T73" fmla="*/ 61 h 2330"/>
                <a:gd name="T74" fmla="*/ 3085 w 3750"/>
                <a:gd name="T75" fmla="*/ 145 h 2330"/>
                <a:gd name="T76" fmla="*/ 3024 w 3750"/>
                <a:gd name="T77" fmla="*/ 344 h 2330"/>
                <a:gd name="T78" fmla="*/ 3191 w 3750"/>
                <a:gd name="T79" fmla="*/ 275 h 2330"/>
                <a:gd name="T80" fmla="*/ 3344 w 3750"/>
                <a:gd name="T81" fmla="*/ 344 h 2330"/>
                <a:gd name="T82" fmla="*/ 3436 w 3750"/>
                <a:gd name="T83" fmla="*/ 527 h 2330"/>
                <a:gd name="T84" fmla="*/ 3573 w 3750"/>
                <a:gd name="T85" fmla="*/ 489 h 2330"/>
                <a:gd name="T86" fmla="*/ 3695 w 3750"/>
                <a:gd name="T87" fmla="*/ 550 h 2330"/>
                <a:gd name="T88" fmla="*/ 3726 w 3750"/>
                <a:gd name="T89" fmla="*/ 672 h 2330"/>
                <a:gd name="T90" fmla="*/ 3749 w 3750"/>
                <a:gd name="T91" fmla="*/ 947 h 2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750" h="2330">
                  <a:moveTo>
                    <a:pt x="3749" y="947"/>
                  </a:moveTo>
                  <a:lnTo>
                    <a:pt x="3749" y="947"/>
                  </a:lnTo>
                  <a:cubicBezTo>
                    <a:pt x="3741" y="947"/>
                    <a:pt x="3741" y="970"/>
                    <a:pt x="3741" y="978"/>
                  </a:cubicBezTo>
                  <a:cubicBezTo>
                    <a:pt x="3734" y="985"/>
                    <a:pt x="3726" y="985"/>
                    <a:pt x="3718" y="993"/>
                  </a:cubicBezTo>
                  <a:cubicBezTo>
                    <a:pt x="3695" y="1016"/>
                    <a:pt x="3695" y="1031"/>
                    <a:pt x="3680" y="1054"/>
                  </a:cubicBezTo>
                  <a:cubicBezTo>
                    <a:pt x="3634" y="1069"/>
                    <a:pt x="3604" y="1146"/>
                    <a:pt x="3543" y="1153"/>
                  </a:cubicBezTo>
                  <a:cubicBezTo>
                    <a:pt x="3535" y="1169"/>
                    <a:pt x="3420" y="1161"/>
                    <a:pt x="3413" y="1146"/>
                  </a:cubicBezTo>
                  <a:lnTo>
                    <a:pt x="3405" y="1161"/>
                  </a:lnTo>
                  <a:lnTo>
                    <a:pt x="3405" y="1161"/>
                  </a:lnTo>
                  <a:cubicBezTo>
                    <a:pt x="3398" y="1169"/>
                    <a:pt x="3405" y="1169"/>
                    <a:pt x="3405" y="1176"/>
                  </a:cubicBezTo>
                  <a:cubicBezTo>
                    <a:pt x="3436" y="1207"/>
                    <a:pt x="3436" y="1207"/>
                    <a:pt x="3436" y="1207"/>
                  </a:cubicBezTo>
                  <a:cubicBezTo>
                    <a:pt x="3459" y="1207"/>
                    <a:pt x="3413" y="1276"/>
                    <a:pt x="3405" y="1283"/>
                  </a:cubicBezTo>
                  <a:cubicBezTo>
                    <a:pt x="3398" y="1299"/>
                    <a:pt x="3398" y="1344"/>
                    <a:pt x="3375" y="1352"/>
                  </a:cubicBezTo>
                  <a:cubicBezTo>
                    <a:pt x="3382" y="1352"/>
                    <a:pt x="3382" y="1352"/>
                    <a:pt x="3382" y="1352"/>
                  </a:cubicBezTo>
                  <a:cubicBezTo>
                    <a:pt x="3375" y="1352"/>
                    <a:pt x="3359" y="1360"/>
                    <a:pt x="3329" y="1375"/>
                  </a:cubicBezTo>
                  <a:cubicBezTo>
                    <a:pt x="3260" y="1421"/>
                    <a:pt x="3078" y="1421"/>
                    <a:pt x="2986" y="1405"/>
                  </a:cubicBezTo>
                  <a:cubicBezTo>
                    <a:pt x="2887" y="1382"/>
                    <a:pt x="2788" y="1398"/>
                    <a:pt x="2688" y="1405"/>
                  </a:cubicBezTo>
                  <a:cubicBezTo>
                    <a:pt x="2627" y="1413"/>
                    <a:pt x="2612" y="1360"/>
                    <a:pt x="2574" y="1360"/>
                  </a:cubicBezTo>
                  <a:cubicBezTo>
                    <a:pt x="2574" y="1398"/>
                    <a:pt x="2581" y="1421"/>
                    <a:pt x="2566" y="1459"/>
                  </a:cubicBezTo>
                  <a:cubicBezTo>
                    <a:pt x="2551" y="1497"/>
                    <a:pt x="2581" y="1527"/>
                    <a:pt x="2581" y="1565"/>
                  </a:cubicBezTo>
                  <a:cubicBezTo>
                    <a:pt x="2581" y="1679"/>
                    <a:pt x="2505" y="1641"/>
                    <a:pt x="2436" y="1679"/>
                  </a:cubicBezTo>
                  <a:cubicBezTo>
                    <a:pt x="2345" y="1672"/>
                    <a:pt x="2367" y="1634"/>
                    <a:pt x="2283" y="1695"/>
                  </a:cubicBezTo>
                  <a:cubicBezTo>
                    <a:pt x="2215" y="1740"/>
                    <a:pt x="2184" y="1794"/>
                    <a:pt x="2131" y="1832"/>
                  </a:cubicBezTo>
                  <a:cubicBezTo>
                    <a:pt x="2062" y="1886"/>
                    <a:pt x="1879" y="1992"/>
                    <a:pt x="1802" y="1924"/>
                  </a:cubicBezTo>
                  <a:cubicBezTo>
                    <a:pt x="1795" y="1916"/>
                    <a:pt x="1772" y="1863"/>
                    <a:pt x="1764" y="1870"/>
                  </a:cubicBezTo>
                  <a:cubicBezTo>
                    <a:pt x="1749" y="1924"/>
                    <a:pt x="1764" y="1931"/>
                    <a:pt x="1764" y="1977"/>
                  </a:cubicBezTo>
                  <a:lnTo>
                    <a:pt x="1764" y="1977"/>
                  </a:lnTo>
                  <a:cubicBezTo>
                    <a:pt x="1749" y="1939"/>
                    <a:pt x="1657" y="1916"/>
                    <a:pt x="1627" y="1893"/>
                  </a:cubicBezTo>
                  <a:cubicBezTo>
                    <a:pt x="1588" y="1863"/>
                    <a:pt x="1543" y="1817"/>
                    <a:pt x="1535" y="1763"/>
                  </a:cubicBezTo>
                  <a:cubicBezTo>
                    <a:pt x="1527" y="1717"/>
                    <a:pt x="1512" y="1786"/>
                    <a:pt x="1489" y="1786"/>
                  </a:cubicBezTo>
                  <a:cubicBezTo>
                    <a:pt x="1466" y="1786"/>
                    <a:pt x="1390" y="1725"/>
                    <a:pt x="1359" y="1710"/>
                  </a:cubicBezTo>
                  <a:cubicBezTo>
                    <a:pt x="1313" y="1695"/>
                    <a:pt x="1283" y="1611"/>
                    <a:pt x="1275" y="1702"/>
                  </a:cubicBezTo>
                  <a:cubicBezTo>
                    <a:pt x="1268" y="1756"/>
                    <a:pt x="1298" y="1779"/>
                    <a:pt x="1329" y="1802"/>
                  </a:cubicBezTo>
                  <a:cubicBezTo>
                    <a:pt x="1397" y="1855"/>
                    <a:pt x="1313" y="1992"/>
                    <a:pt x="1321" y="2054"/>
                  </a:cubicBezTo>
                  <a:cubicBezTo>
                    <a:pt x="1336" y="2115"/>
                    <a:pt x="1344" y="2153"/>
                    <a:pt x="1291" y="2199"/>
                  </a:cubicBezTo>
                  <a:cubicBezTo>
                    <a:pt x="1260" y="2214"/>
                    <a:pt x="1145" y="2138"/>
                    <a:pt x="1107" y="2122"/>
                  </a:cubicBezTo>
                  <a:cubicBezTo>
                    <a:pt x="1000" y="2069"/>
                    <a:pt x="985" y="1962"/>
                    <a:pt x="909" y="1908"/>
                  </a:cubicBezTo>
                  <a:cubicBezTo>
                    <a:pt x="847" y="1870"/>
                    <a:pt x="817" y="1855"/>
                    <a:pt x="771" y="1809"/>
                  </a:cubicBezTo>
                  <a:cubicBezTo>
                    <a:pt x="748" y="1786"/>
                    <a:pt x="702" y="1802"/>
                    <a:pt x="672" y="1802"/>
                  </a:cubicBezTo>
                  <a:cubicBezTo>
                    <a:pt x="649" y="1794"/>
                    <a:pt x="626" y="1756"/>
                    <a:pt x="611" y="1733"/>
                  </a:cubicBezTo>
                  <a:cubicBezTo>
                    <a:pt x="565" y="1687"/>
                    <a:pt x="473" y="1779"/>
                    <a:pt x="435" y="1802"/>
                  </a:cubicBezTo>
                  <a:cubicBezTo>
                    <a:pt x="351" y="1848"/>
                    <a:pt x="435" y="1939"/>
                    <a:pt x="450" y="2008"/>
                  </a:cubicBezTo>
                  <a:cubicBezTo>
                    <a:pt x="473" y="2130"/>
                    <a:pt x="473" y="2130"/>
                    <a:pt x="473" y="2130"/>
                  </a:cubicBezTo>
                  <a:cubicBezTo>
                    <a:pt x="519" y="2191"/>
                    <a:pt x="519" y="2191"/>
                    <a:pt x="519" y="2191"/>
                  </a:cubicBezTo>
                  <a:cubicBezTo>
                    <a:pt x="511" y="2267"/>
                    <a:pt x="511" y="2267"/>
                    <a:pt x="511" y="2267"/>
                  </a:cubicBezTo>
                  <a:cubicBezTo>
                    <a:pt x="504" y="2298"/>
                    <a:pt x="549" y="2313"/>
                    <a:pt x="557" y="2329"/>
                  </a:cubicBezTo>
                  <a:cubicBezTo>
                    <a:pt x="458" y="2329"/>
                    <a:pt x="351" y="2252"/>
                    <a:pt x="397" y="2153"/>
                  </a:cubicBezTo>
                  <a:cubicBezTo>
                    <a:pt x="412" y="2122"/>
                    <a:pt x="320" y="1939"/>
                    <a:pt x="290" y="1908"/>
                  </a:cubicBezTo>
                  <a:cubicBezTo>
                    <a:pt x="252" y="1848"/>
                    <a:pt x="168" y="1817"/>
                    <a:pt x="130" y="1748"/>
                  </a:cubicBezTo>
                  <a:cubicBezTo>
                    <a:pt x="107" y="1664"/>
                    <a:pt x="0" y="1557"/>
                    <a:pt x="30" y="1451"/>
                  </a:cubicBezTo>
                  <a:cubicBezTo>
                    <a:pt x="45" y="1382"/>
                    <a:pt x="61" y="1260"/>
                    <a:pt x="160" y="1260"/>
                  </a:cubicBezTo>
                  <a:cubicBezTo>
                    <a:pt x="160" y="1283"/>
                    <a:pt x="198" y="1337"/>
                    <a:pt x="206" y="1367"/>
                  </a:cubicBezTo>
                  <a:cubicBezTo>
                    <a:pt x="213" y="1405"/>
                    <a:pt x="206" y="1451"/>
                    <a:pt x="206" y="1489"/>
                  </a:cubicBezTo>
                  <a:cubicBezTo>
                    <a:pt x="213" y="1565"/>
                    <a:pt x="366" y="1588"/>
                    <a:pt x="328" y="1512"/>
                  </a:cubicBezTo>
                  <a:cubicBezTo>
                    <a:pt x="282" y="1436"/>
                    <a:pt x="252" y="1360"/>
                    <a:pt x="244" y="1283"/>
                  </a:cubicBezTo>
                  <a:lnTo>
                    <a:pt x="244" y="1283"/>
                  </a:lnTo>
                  <a:cubicBezTo>
                    <a:pt x="297" y="1253"/>
                    <a:pt x="382" y="1230"/>
                    <a:pt x="420" y="1191"/>
                  </a:cubicBezTo>
                  <a:cubicBezTo>
                    <a:pt x="458" y="1161"/>
                    <a:pt x="450" y="1092"/>
                    <a:pt x="488" y="1077"/>
                  </a:cubicBezTo>
                  <a:cubicBezTo>
                    <a:pt x="534" y="1069"/>
                    <a:pt x="565" y="1130"/>
                    <a:pt x="603" y="1146"/>
                  </a:cubicBezTo>
                  <a:cubicBezTo>
                    <a:pt x="657" y="1161"/>
                    <a:pt x="718" y="1169"/>
                    <a:pt x="771" y="1161"/>
                  </a:cubicBezTo>
                  <a:cubicBezTo>
                    <a:pt x="824" y="1161"/>
                    <a:pt x="878" y="1146"/>
                    <a:pt x="924" y="1123"/>
                  </a:cubicBezTo>
                  <a:cubicBezTo>
                    <a:pt x="939" y="1115"/>
                    <a:pt x="939" y="1084"/>
                    <a:pt x="947" y="1069"/>
                  </a:cubicBezTo>
                  <a:cubicBezTo>
                    <a:pt x="947" y="1069"/>
                    <a:pt x="909" y="1031"/>
                    <a:pt x="909" y="1024"/>
                  </a:cubicBezTo>
                  <a:cubicBezTo>
                    <a:pt x="909" y="1016"/>
                    <a:pt x="939" y="917"/>
                    <a:pt x="939" y="917"/>
                  </a:cubicBezTo>
                  <a:cubicBezTo>
                    <a:pt x="947" y="901"/>
                    <a:pt x="962" y="878"/>
                    <a:pt x="977" y="871"/>
                  </a:cubicBezTo>
                  <a:cubicBezTo>
                    <a:pt x="985" y="863"/>
                    <a:pt x="1000" y="878"/>
                    <a:pt x="1008" y="878"/>
                  </a:cubicBezTo>
                  <a:cubicBezTo>
                    <a:pt x="1031" y="863"/>
                    <a:pt x="1038" y="825"/>
                    <a:pt x="1061" y="825"/>
                  </a:cubicBezTo>
                  <a:cubicBezTo>
                    <a:pt x="1092" y="817"/>
                    <a:pt x="1130" y="848"/>
                    <a:pt x="1161" y="840"/>
                  </a:cubicBezTo>
                  <a:cubicBezTo>
                    <a:pt x="1184" y="840"/>
                    <a:pt x="1206" y="817"/>
                    <a:pt x="1222" y="810"/>
                  </a:cubicBezTo>
                  <a:lnTo>
                    <a:pt x="1222" y="810"/>
                  </a:lnTo>
                  <a:cubicBezTo>
                    <a:pt x="1229" y="832"/>
                    <a:pt x="1222" y="886"/>
                    <a:pt x="1252" y="886"/>
                  </a:cubicBezTo>
                  <a:cubicBezTo>
                    <a:pt x="1275" y="894"/>
                    <a:pt x="1283" y="848"/>
                    <a:pt x="1291" y="817"/>
                  </a:cubicBezTo>
                  <a:cubicBezTo>
                    <a:pt x="1306" y="787"/>
                    <a:pt x="1298" y="748"/>
                    <a:pt x="1313" y="718"/>
                  </a:cubicBezTo>
                  <a:cubicBezTo>
                    <a:pt x="1321" y="703"/>
                    <a:pt x="1344" y="718"/>
                    <a:pt x="1352" y="710"/>
                  </a:cubicBezTo>
                  <a:cubicBezTo>
                    <a:pt x="1367" y="665"/>
                    <a:pt x="1367" y="611"/>
                    <a:pt x="1382" y="565"/>
                  </a:cubicBezTo>
                  <a:cubicBezTo>
                    <a:pt x="1405" y="512"/>
                    <a:pt x="1428" y="466"/>
                    <a:pt x="1466" y="435"/>
                  </a:cubicBezTo>
                  <a:cubicBezTo>
                    <a:pt x="1481" y="420"/>
                    <a:pt x="1504" y="435"/>
                    <a:pt x="1527" y="435"/>
                  </a:cubicBezTo>
                  <a:cubicBezTo>
                    <a:pt x="1543" y="428"/>
                    <a:pt x="1550" y="405"/>
                    <a:pt x="1566" y="405"/>
                  </a:cubicBezTo>
                  <a:cubicBezTo>
                    <a:pt x="1573" y="397"/>
                    <a:pt x="1588" y="397"/>
                    <a:pt x="1604" y="405"/>
                  </a:cubicBezTo>
                  <a:cubicBezTo>
                    <a:pt x="1649" y="428"/>
                    <a:pt x="1672" y="481"/>
                    <a:pt x="1726" y="496"/>
                  </a:cubicBezTo>
                  <a:cubicBezTo>
                    <a:pt x="1741" y="504"/>
                    <a:pt x="1749" y="474"/>
                    <a:pt x="1756" y="458"/>
                  </a:cubicBezTo>
                  <a:cubicBezTo>
                    <a:pt x="1756" y="458"/>
                    <a:pt x="1756" y="413"/>
                    <a:pt x="1756" y="405"/>
                  </a:cubicBezTo>
                  <a:cubicBezTo>
                    <a:pt x="1756" y="390"/>
                    <a:pt x="1810" y="321"/>
                    <a:pt x="1810" y="321"/>
                  </a:cubicBezTo>
                  <a:cubicBezTo>
                    <a:pt x="1802" y="298"/>
                    <a:pt x="1779" y="282"/>
                    <a:pt x="1779" y="260"/>
                  </a:cubicBezTo>
                  <a:cubicBezTo>
                    <a:pt x="1779" y="221"/>
                    <a:pt x="1779" y="176"/>
                    <a:pt x="1802" y="153"/>
                  </a:cubicBezTo>
                  <a:cubicBezTo>
                    <a:pt x="1833" y="115"/>
                    <a:pt x="1894" y="122"/>
                    <a:pt x="1932" y="92"/>
                  </a:cubicBezTo>
                  <a:cubicBezTo>
                    <a:pt x="1947" y="84"/>
                    <a:pt x="1917" y="61"/>
                    <a:pt x="1924" y="53"/>
                  </a:cubicBezTo>
                  <a:cubicBezTo>
                    <a:pt x="1932" y="30"/>
                    <a:pt x="1955" y="15"/>
                    <a:pt x="1970" y="0"/>
                  </a:cubicBezTo>
                  <a:lnTo>
                    <a:pt x="1970" y="0"/>
                  </a:lnTo>
                  <a:cubicBezTo>
                    <a:pt x="1985" y="7"/>
                    <a:pt x="1993" y="23"/>
                    <a:pt x="2008" y="23"/>
                  </a:cubicBezTo>
                  <a:cubicBezTo>
                    <a:pt x="2047" y="30"/>
                    <a:pt x="2085" y="15"/>
                    <a:pt x="2123" y="23"/>
                  </a:cubicBezTo>
                  <a:cubicBezTo>
                    <a:pt x="2161" y="23"/>
                    <a:pt x="2192" y="38"/>
                    <a:pt x="2222" y="61"/>
                  </a:cubicBezTo>
                  <a:cubicBezTo>
                    <a:pt x="2245" y="84"/>
                    <a:pt x="2260" y="115"/>
                    <a:pt x="2276" y="138"/>
                  </a:cubicBezTo>
                  <a:cubicBezTo>
                    <a:pt x="2291" y="153"/>
                    <a:pt x="2299" y="176"/>
                    <a:pt x="2306" y="191"/>
                  </a:cubicBezTo>
                  <a:cubicBezTo>
                    <a:pt x="2322" y="221"/>
                    <a:pt x="2337" y="252"/>
                    <a:pt x="2352" y="275"/>
                  </a:cubicBezTo>
                  <a:cubicBezTo>
                    <a:pt x="2367" y="298"/>
                    <a:pt x="2390" y="313"/>
                    <a:pt x="2398" y="336"/>
                  </a:cubicBezTo>
                  <a:cubicBezTo>
                    <a:pt x="2406" y="351"/>
                    <a:pt x="2398" y="382"/>
                    <a:pt x="2406" y="397"/>
                  </a:cubicBezTo>
                  <a:cubicBezTo>
                    <a:pt x="2406" y="413"/>
                    <a:pt x="2429" y="428"/>
                    <a:pt x="2436" y="435"/>
                  </a:cubicBezTo>
                  <a:cubicBezTo>
                    <a:pt x="2452" y="451"/>
                    <a:pt x="2467" y="474"/>
                    <a:pt x="2490" y="481"/>
                  </a:cubicBezTo>
                  <a:cubicBezTo>
                    <a:pt x="2497" y="489"/>
                    <a:pt x="2520" y="489"/>
                    <a:pt x="2528" y="481"/>
                  </a:cubicBezTo>
                  <a:cubicBezTo>
                    <a:pt x="2543" y="451"/>
                    <a:pt x="2535" y="413"/>
                    <a:pt x="2558" y="390"/>
                  </a:cubicBezTo>
                  <a:cubicBezTo>
                    <a:pt x="2566" y="382"/>
                    <a:pt x="2597" y="405"/>
                    <a:pt x="2604" y="390"/>
                  </a:cubicBezTo>
                  <a:cubicBezTo>
                    <a:pt x="2619" y="367"/>
                    <a:pt x="2604" y="328"/>
                    <a:pt x="2604" y="298"/>
                  </a:cubicBezTo>
                  <a:cubicBezTo>
                    <a:pt x="2604" y="267"/>
                    <a:pt x="2589" y="237"/>
                    <a:pt x="2604" y="214"/>
                  </a:cubicBezTo>
                  <a:cubicBezTo>
                    <a:pt x="2612" y="199"/>
                    <a:pt x="2635" y="199"/>
                    <a:pt x="2650" y="191"/>
                  </a:cubicBezTo>
                  <a:cubicBezTo>
                    <a:pt x="2673" y="176"/>
                    <a:pt x="2696" y="168"/>
                    <a:pt x="2711" y="153"/>
                  </a:cubicBezTo>
                  <a:lnTo>
                    <a:pt x="2711" y="153"/>
                  </a:lnTo>
                  <a:cubicBezTo>
                    <a:pt x="2727" y="160"/>
                    <a:pt x="2734" y="168"/>
                    <a:pt x="2749" y="168"/>
                  </a:cubicBezTo>
                  <a:cubicBezTo>
                    <a:pt x="2772" y="168"/>
                    <a:pt x="2803" y="160"/>
                    <a:pt x="2833" y="153"/>
                  </a:cubicBezTo>
                  <a:cubicBezTo>
                    <a:pt x="2879" y="145"/>
                    <a:pt x="2933" y="153"/>
                    <a:pt x="2971" y="130"/>
                  </a:cubicBezTo>
                  <a:cubicBezTo>
                    <a:pt x="2994" y="115"/>
                    <a:pt x="2979" y="76"/>
                    <a:pt x="3002" y="61"/>
                  </a:cubicBezTo>
                  <a:cubicBezTo>
                    <a:pt x="3009" y="53"/>
                    <a:pt x="3024" y="76"/>
                    <a:pt x="3040" y="76"/>
                  </a:cubicBezTo>
                  <a:cubicBezTo>
                    <a:pt x="3070" y="92"/>
                    <a:pt x="3108" y="76"/>
                    <a:pt x="3131" y="99"/>
                  </a:cubicBezTo>
                  <a:cubicBezTo>
                    <a:pt x="3139" y="122"/>
                    <a:pt x="3101" y="130"/>
                    <a:pt x="3085" y="145"/>
                  </a:cubicBezTo>
                  <a:cubicBezTo>
                    <a:pt x="3063" y="160"/>
                    <a:pt x="3047" y="176"/>
                    <a:pt x="3032" y="199"/>
                  </a:cubicBezTo>
                  <a:cubicBezTo>
                    <a:pt x="3024" y="221"/>
                    <a:pt x="3017" y="252"/>
                    <a:pt x="3017" y="275"/>
                  </a:cubicBezTo>
                  <a:cubicBezTo>
                    <a:pt x="3017" y="298"/>
                    <a:pt x="3009" y="328"/>
                    <a:pt x="3024" y="344"/>
                  </a:cubicBezTo>
                  <a:cubicBezTo>
                    <a:pt x="3047" y="351"/>
                    <a:pt x="3063" y="321"/>
                    <a:pt x="3085" y="305"/>
                  </a:cubicBezTo>
                  <a:cubicBezTo>
                    <a:pt x="3101" y="290"/>
                    <a:pt x="3116" y="260"/>
                    <a:pt x="3145" y="252"/>
                  </a:cubicBezTo>
                  <a:cubicBezTo>
                    <a:pt x="3161" y="244"/>
                    <a:pt x="3176" y="260"/>
                    <a:pt x="3191" y="275"/>
                  </a:cubicBezTo>
                  <a:cubicBezTo>
                    <a:pt x="3207" y="282"/>
                    <a:pt x="3207" y="321"/>
                    <a:pt x="3230" y="321"/>
                  </a:cubicBezTo>
                  <a:cubicBezTo>
                    <a:pt x="3260" y="328"/>
                    <a:pt x="3298" y="290"/>
                    <a:pt x="3337" y="298"/>
                  </a:cubicBezTo>
                  <a:cubicBezTo>
                    <a:pt x="3352" y="305"/>
                    <a:pt x="3344" y="328"/>
                    <a:pt x="3344" y="344"/>
                  </a:cubicBezTo>
                  <a:cubicBezTo>
                    <a:pt x="3359" y="367"/>
                    <a:pt x="3367" y="382"/>
                    <a:pt x="3375" y="405"/>
                  </a:cubicBezTo>
                  <a:cubicBezTo>
                    <a:pt x="3390" y="428"/>
                    <a:pt x="3413" y="443"/>
                    <a:pt x="3428" y="466"/>
                  </a:cubicBezTo>
                  <a:cubicBezTo>
                    <a:pt x="3436" y="481"/>
                    <a:pt x="3420" y="512"/>
                    <a:pt x="3436" y="527"/>
                  </a:cubicBezTo>
                  <a:cubicBezTo>
                    <a:pt x="3443" y="535"/>
                    <a:pt x="3459" y="527"/>
                    <a:pt x="3474" y="527"/>
                  </a:cubicBezTo>
                  <a:cubicBezTo>
                    <a:pt x="3482" y="527"/>
                    <a:pt x="3489" y="542"/>
                    <a:pt x="3497" y="535"/>
                  </a:cubicBezTo>
                  <a:cubicBezTo>
                    <a:pt x="3527" y="527"/>
                    <a:pt x="3543" y="496"/>
                    <a:pt x="3573" y="489"/>
                  </a:cubicBezTo>
                  <a:cubicBezTo>
                    <a:pt x="3589" y="489"/>
                    <a:pt x="3604" y="504"/>
                    <a:pt x="3619" y="512"/>
                  </a:cubicBezTo>
                  <a:cubicBezTo>
                    <a:pt x="3642" y="512"/>
                    <a:pt x="3657" y="489"/>
                    <a:pt x="3673" y="496"/>
                  </a:cubicBezTo>
                  <a:cubicBezTo>
                    <a:pt x="3688" y="504"/>
                    <a:pt x="3703" y="535"/>
                    <a:pt x="3695" y="550"/>
                  </a:cubicBezTo>
                  <a:cubicBezTo>
                    <a:pt x="3688" y="580"/>
                    <a:pt x="3627" y="588"/>
                    <a:pt x="3634" y="619"/>
                  </a:cubicBezTo>
                  <a:cubicBezTo>
                    <a:pt x="3642" y="649"/>
                    <a:pt x="3695" y="611"/>
                    <a:pt x="3726" y="626"/>
                  </a:cubicBezTo>
                  <a:cubicBezTo>
                    <a:pt x="3734" y="634"/>
                    <a:pt x="3734" y="657"/>
                    <a:pt x="3726" y="672"/>
                  </a:cubicBezTo>
                  <a:cubicBezTo>
                    <a:pt x="3718" y="687"/>
                    <a:pt x="3695" y="687"/>
                    <a:pt x="3695" y="703"/>
                  </a:cubicBezTo>
                  <a:cubicBezTo>
                    <a:pt x="3680" y="764"/>
                    <a:pt x="3657" y="825"/>
                    <a:pt x="3665" y="878"/>
                  </a:cubicBezTo>
                  <a:cubicBezTo>
                    <a:pt x="3673" y="917"/>
                    <a:pt x="3718" y="924"/>
                    <a:pt x="3749" y="947"/>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473" name="Freeform 125"/>
            <p:cNvSpPr>
              <a:spLocks noChangeArrowheads="1"/>
            </p:cNvSpPr>
            <p:nvPr/>
          </p:nvSpPr>
          <p:spPr bwMode="auto">
            <a:xfrm>
              <a:off x="5106656" y="5068888"/>
              <a:ext cx="393674" cy="603250"/>
            </a:xfrm>
            <a:custGeom>
              <a:avLst/>
              <a:gdLst>
                <a:gd name="T0" fmla="*/ 0 w 1093"/>
                <a:gd name="T1" fmla="*/ 1673 h 1674"/>
                <a:gd name="T2" fmla="*/ 244 w 1093"/>
                <a:gd name="T3" fmla="*/ 1467 h 1674"/>
                <a:gd name="T4" fmla="*/ 527 w 1093"/>
                <a:gd name="T5" fmla="*/ 1551 h 1674"/>
                <a:gd name="T6" fmla="*/ 703 w 1093"/>
                <a:gd name="T7" fmla="*/ 1459 h 1674"/>
                <a:gd name="T8" fmla="*/ 695 w 1093"/>
                <a:gd name="T9" fmla="*/ 1307 h 1674"/>
                <a:gd name="T10" fmla="*/ 764 w 1093"/>
                <a:gd name="T11" fmla="*/ 1268 h 1674"/>
                <a:gd name="T12" fmla="*/ 917 w 1093"/>
                <a:gd name="T13" fmla="*/ 1230 h 1674"/>
                <a:gd name="T14" fmla="*/ 978 w 1093"/>
                <a:gd name="T15" fmla="*/ 1200 h 1674"/>
                <a:gd name="T16" fmla="*/ 1001 w 1093"/>
                <a:gd name="T17" fmla="*/ 1032 h 1674"/>
                <a:gd name="T18" fmla="*/ 1008 w 1093"/>
                <a:gd name="T19" fmla="*/ 955 h 1674"/>
                <a:gd name="T20" fmla="*/ 978 w 1093"/>
                <a:gd name="T21" fmla="*/ 879 h 1674"/>
                <a:gd name="T22" fmla="*/ 962 w 1093"/>
                <a:gd name="T23" fmla="*/ 772 h 1674"/>
                <a:gd name="T24" fmla="*/ 878 w 1093"/>
                <a:gd name="T25" fmla="*/ 711 h 1674"/>
                <a:gd name="T26" fmla="*/ 855 w 1093"/>
                <a:gd name="T27" fmla="*/ 650 h 1674"/>
                <a:gd name="T28" fmla="*/ 871 w 1093"/>
                <a:gd name="T29" fmla="*/ 573 h 1674"/>
                <a:gd name="T30" fmla="*/ 772 w 1093"/>
                <a:gd name="T31" fmla="*/ 558 h 1674"/>
                <a:gd name="T32" fmla="*/ 825 w 1093"/>
                <a:gd name="T33" fmla="*/ 482 h 1674"/>
                <a:gd name="T34" fmla="*/ 886 w 1093"/>
                <a:gd name="T35" fmla="*/ 535 h 1674"/>
                <a:gd name="T36" fmla="*/ 1001 w 1093"/>
                <a:gd name="T37" fmla="*/ 520 h 1674"/>
                <a:gd name="T38" fmla="*/ 940 w 1093"/>
                <a:gd name="T39" fmla="*/ 451 h 1674"/>
                <a:gd name="T40" fmla="*/ 932 w 1093"/>
                <a:gd name="T41" fmla="*/ 397 h 1674"/>
                <a:gd name="T42" fmla="*/ 1001 w 1093"/>
                <a:gd name="T43" fmla="*/ 329 h 1674"/>
                <a:gd name="T44" fmla="*/ 1085 w 1093"/>
                <a:gd name="T45" fmla="*/ 260 h 1674"/>
                <a:gd name="T46" fmla="*/ 1031 w 1093"/>
                <a:gd name="T47" fmla="*/ 107 h 1674"/>
                <a:gd name="T48" fmla="*/ 894 w 1093"/>
                <a:gd name="T49" fmla="*/ 100 h 1674"/>
                <a:gd name="T50" fmla="*/ 802 w 1093"/>
                <a:gd name="T51" fmla="*/ 0 h 1674"/>
                <a:gd name="T52" fmla="*/ 718 w 1093"/>
                <a:gd name="T53" fmla="*/ 84 h 1674"/>
                <a:gd name="T54" fmla="*/ 580 w 1093"/>
                <a:gd name="T55" fmla="*/ 84 h 1674"/>
                <a:gd name="T56" fmla="*/ 588 w 1093"/>
                <a:gd name="T57" fmla="*/ 107 h 1674"/>
                <a:gd name="T58" fmla="*/ 634 w 1093"/>
                <a:gd name="T59" fmla="*/ 252 h 1674"/>
                <a:gd name="T60" fmla="*/ 474 w 1093"/>
                <a:gd name="T61" fmla="*/ 550 h 1674"/>
                <a:gd name="T62" fmla="*/ 321 w 1093"/>
                <a:gd name="T63" fmla="*/ 810 h 1674"/>
                <a:gd name="T64" fmla="*/ 298 w 1093"/>
                <a:gd name="T65" fmla="*/ 1024 h 1674"/>
                <a:gd name="T66" fmla="*/ 92 w 1093"/>
                <a:gd name="T67" fmla="*/ 1307 h 1674"/>
                <a:gd name="T68" fmla="*/ 0 w 1093"/>
                <a:gd name="T69" fmla="*/ 1673 h 16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93" h="1674">
                  <a:moveTo>
                    <a:pt x="0" y="1673"/>
                  </a:moveTo>
                  <a:lnTo>
                    <a:pt x="0" y="1673"/>
                  </a:lnTo>
                  <a:cubicBezTo>
                    <a:pt x="53" y="1643"/>
                    <a:pt x="138" y="1620"/>
                    <a:pt x="176" y="1581"/>
                  </a:cubicBezTo>
                  <a:cubicBezTo>
                    <a:pt x="214" y="1551"/>
                    <a:pt x="206" y="1482"/>
                    <a:pt x="244" y="1467"/>
                  </a:cubicBezTo>
                  <a:cubicBezTo>
                    <a:pt x="290" y="1459"/>
                    <a:pt x="321" y="1520"/>
                    <a:pt x="359" y="1536"/>
                  </a:cubicBezTo>
                  <a:cubicBezTo>
                    <a:pt x="413" y="1551"/>
                    <a:pt x="474" y="1559"/>
                    <a:pt x="527" y="1551"/>
                  </a:cubicBezTo>
                  <a:cubicBezTo>
                    <a:pt x="580" y="1551"/>
                    <a:pt x="634" y="1536"/>
                    <a:pt x="680" y="1513"/>
                  </a:cubicBezTo>
                  <a:cubicBezTo>
                    <a:pt x="695" y="1505"/>
                    <a:pt x="695" y="1474"/>
                    <a:pt x="703" y="1459"/>
                  </a:cubicBezTo>
                  <a:cubicBezTo>
                    <a:pt x="703" y="1459"/>
                    <a:pt x="665" y="1421"/>
                    <a:pt x="665" y="1414"/>
                  </a:cubicBezTo>
                  <a:cubicBezTo>
                    <a:pt x="665" y="1406"/>
                    <a:pt x="695" y="1307"/>
                    <a:pt x="695" y="1307"/>
                  </a:cubicBezTo>
                  <a:cubicBezTo>
                    <a:pt x="703" y="1291"/>
                    <a:pt x="718" y="1268"/>
                    <a:pt x="733" y="1261"/>
                  </a:cubicBezTo>
                  <a:cubicBezTo>
                    <a:pt x="741" y="1253"/>
                    <a:pt x="756" y="1268"/>
                    <a:pt x="764" y="1268"/>
                  </a:cubicBezTo>
                  <a:cubicBezTo>
                    <a:pt x="787" y="1253"/>
                    <a:pt x="794" y="1215"/>
                    <a:pt x="817" y="1215"/>
                  </a:cubicBezTo>
                  <a:cubicBezTo>
                    <a:pt x="848" y="1207"/>
                    <a:pt x="886" y="1238"/>
                    <a:pt x="917" y="1230"/>
                  </a:cubicBezTo>
                  <a:cubicBezTo>
                    <a:pt x="940" y="1230"/>
                    <a:pt x="962" y="1207"/>
                    <a:pt x="978" y="1200"/>
                  </a:cubicBezTo>
                  <a:lnTo>
                    <a:pt x="978" y="1200"/>
                  </a:lnTo>
                  <a:cubicBezTo>
                    <a:pt x="970" y="1169"/>
                    <a:pt x="955" y="1131"/>
                    <a:pt x="962" y="1100"/>
                  </a:cubicBezTo>
                  <a:cubicBezTo>
                    <a:pt x="962" y="1077"/>
                    <a:pt x="985" y="1055"/>
                    <a:pt x="1001" y="1032"/>
                  </a:cubicBezTo>
                  <a:cubicBezTo>
                    <a:pt x="1008" y="1009"/>
                    <a:pt x="1024" y="986"/>
                    <a:pt x="1024" y="955"/>
                  </a:cubicBezTo>
                  <a:cubicBezTo>
                    <a:pt x="1024" y="955"/>
                    <a:pt x="1008" y="963"/>
                    <a:pt x="1008" y="955"/>
                  </a:cubicBezTo>
                  <a:cubicBezTo>
                    <a:pt x="1001" y="947"/>
                    <a:pt x="1016" y="932"/>
                    <a:pt x="1016" y="925"/>
                  </a:cubicBezTo>
                  <a:cubicBezTo>
                    <a:pt x="1008" y="909"/>
                    <a:pt x="985" y="902"/>
                    <a:pt x="978" y="879"/>
                  </a:cubicBezTo>
                  <a:cubicBezTo>
                    <a:pt x="978" y="856"/>
                    <a:pt x="1008" y="841"/>
                    <a:pt x="1008" y="810"/>
                  </a:cubicBezTo>
                  <a:cubicBezTo>
                    <a:pt x="1001" y="795"/>
                    <a:pt x="978" y="780"/>
                    <a:pt x="962" y="772"/>
                  </a:cubicBezTo>
                  <a:cubicBezTo>
                    <a:pt x="947" y="764"/>
                    <a:pt x="932" y="772"/>
                    <a:pt x="924" y="772"/>
                  </a:cubicBezTo>
                  <a:cubicBezTo>
                    <a:pt x="909" y="757"/>
                    <a:pt x="901" y="734"/>
                    <a:pt x="878" y="711"/>
                  </a:cubicBezTo>
                  <a:cubicBezTo>
                    <a:pt x="863" y="695"/>
                    <a:pt x="840" y="688"/>
                    <a:pt x="825" y="665"/>
                  </a:cubicBezTo>
                  <a:cubicBezTo>
                    <a:pt x="825" y="657"/>
                    <a:pt x="848" y="657"/>
                    <a:pt x="855" y="650"/>
                  </a:cubicBezTo>
                  <a:cubicBezTo>
                    <a:pt x="871" y="634"/>
                    <a:pt x="886" y="619"/>
                    <a:pt x="886" y="596"/>
                  </a:cubicBezTo>
                  <a:cubicBezTo>
                    <a:pt x="886" y="589"/>
                    <a:pt x="878" y="581"/>
                    <a:pt x="871" y="573"/>
                  </a:cubicBezTo>
                  <a:cubicBezTo>
                    <a:pt x="848" y="573"/>
                    <a:pt x="833" y="589"/>
                    <a:pt x="810" y="581"/>
                  </a:cubicBezTo>
                  <a:cubicBezTo>
                    <a:pt x="794" y="581"/>
                    <a:pt x="764" y="573"/>
                    <a:pt x="772" y="558"/>
                  </a:cubicBezTo>
                  <a:cubicBezTo>
                    <a:pt x="772" y="535"/>
                    <a:pt x="810" y="535"/>
                    <a:pt x="825" y="520"/>
                  </a:cubicBezTo>
                  <a:cubicBezTo>
                    <a:pt x="833" y="512"/>
                    <a:pt x="817" y="482"/>
                    <a:pt x="825" y="482"/>
                  </a:cubicBezTo>
                  <a:cubicBezTo>
                    <a:pt x="840" y="474"/>
                    <a:pt x="863" y="482"/>
                    <a:pt x="878" y="497"/>
                  </a:cubicBezTo>
                  <a:cubicBezTo>
                    <a:pt x="886" y="505"/>
                    <a:pt x="871" y="528"/>
                    <a:pt x="886" y="535"/>
                  </a:cubicBezTo>
                  <a:cubicBezTo>
                    <a:pt x="909" y="550"/>
                    <a:pt x="940" y="550"/>
                    <a:pt x="962" y="550"/>
                  </a:cubicBezTo>
                  <a:cubicBezTo>
                    <a:pt x="978" y="543"/>
                    <a:pt x="993" y="535"/>
                    <a:pt x="1001" y="520"/>
                  </a:cubicBezTo>
                  <a:cubicBezTo>
                    <a:pt x="1008" y="505"/>
                    <a:pt x="1008" y="489"/>
                    <a:pt x="1001" y="482"/>
                  </a:cubicBezTo>
                  <a:cubicBezTo>
                    <a:pt x="985" y="466"/>
                    <a:pt x="955" y="466"/>
                    <a:pt x="940" y="451"/>
                  </a:cubicBezTo>
                  <a:cubicBezTo>
                    <a:pt x="940" y="436"/>
                    <a:pt x="962" y="428"/>
                    <a:pt x="955" y="420"/>
                  </a:cubicBezTo>
                  <a:cubicBezTo>
                    <a:pt x="955" y="405"/>
                    <a:pt x="932" y="413"/>
                    <a:pt x="932" y="397"/>
                  </a:cubicBezTo>
                  <a:cubicBezTo>
                    <a:pt x="932" y="375"/>
                    <a:pt x="947" y="352"/>
                    <a:pt x="962" y="329"/>
                  </a:cubicBezTo>
                  <a:cubicBezTo>
                    <a:pt x="970" y="321"/>
                    <a:pt x="993" y="336"/>
                    <a:pt x="1001" y="329"/>
                  </a:cubicBezTo>
                  <a:cubicBezTo>
                    <a:pt x="1008" y="321"/>
                    <a:pt x="1008" y="298"/>
                    <a:pt x="1024" y="291"/>
                  </a:cubicBezTo>
                  <a:cubicBezTo>
                    <a:pt x="1039" y="275"/>
                    <a:pt x="1077" y="283"/>
                    <a:pt x="1085" y="260"/>
                  </a:cubicBezTo>
                  <a:cubicBezTo>
                    <a:pt x="1092" y="222"/>
                    <a:pt x="1077" y="176"/>
                    <a:pt x="1062" y="138"/>
                  </a:cubicBezTo>
                  <a:cubicBezTo>
                    <a:pt x="1062" y="123"/>
                    <a:pt x="1047" y="115"/>
                    <a:pt x="1031" y="107"/>
                  </a:cubicBezTo>
                  <a:cubicBezTo>
                    <a:pt x="1016" y="107"/>
                    <a:pt x="993" y="115"/>
                    <a:pt x="978" y="115"/>
                  </a:cubicBezTo>
                  <a:lnTo>
                    <a:pt x="894" y="100"/>
                  </a:lnTo>
                  <a:cubicBezTo>
                    <a:pt x="886" y="92"/>
                    <a:pt x="863" y="31"/>
                    <a:pt x="863" y="31"/>
                  </a:cubicBezTo>
                  <a:cubicBezTo>
                    <a:pt x="840" y="23"/>
                    <a:pt x="817" y="8"/>
                    <a:pt x="802" y="0"/>
                  </a:cubicBezTo>
                  <a:lnTo>
                    <a:pt x="802" y="0"/>
                  </a:lnTo>
                  <a:cubicBezTo>
                    <a:pt x="772" y="31"/>
                    <a:pt x="749" y="61"/>
                    <a:pt x="718" y="84"/>
                  </a:cubicBezTo>
                  <a:cubicBezTo>
                    <a:pt x="695" y="92"/>
                    <a:pt x="680" y="100"/>
                    <a:pt x="657" y="100"/>
                  </a:cubicBezTo>
                  <a:cubicBezTo>
                    <a:pt x="642" y="100"/>
                    <a:pt x="596" y="92"/>
                    <a:pt x="580" y="84"/>
                  </a:cubicBezTo>
                  <a:lnTo>
                    <a:pt x="580" y="84"/>
                  </a:lnTo>
                  <a:cubicBezTo>
                    <a:pt x="588" y="92"/>
                    <a:pt x="588" y="100"/>
                    <a:pt x="588" y="107"/>
                  </a:cubicBezTo>
                  <a:cubicBezTo>
                    <a:pt x="588" y="130"/>
                    <a:pt x="619" y="161"/>
                    <a:pt x="611" y="176"/>
                  </a:cubicBezTo>
                  <a:cubicBezTo>
                    <a:pt x="588" y="237"/>
                    <a:pt x="588" y="191"/>
                    <a:pt x="634" y="252"/>
                  </a:cubicBezTo>
                  <a:cubicBezTo>
                    <a:pt x="672" y="298"/>
                    <a:pt x="665" y="413"/>
                    <a:pt x="634" y="466"/>
                  </a:cubicBezTo>
                  <a:cubicBezTo>
                    <a:pt x="588" y="535"/>
                    <a:pt x="535" y="520"/>
                    <a:pt x="474" y="550"/>
                  </a:cubicBezTo>
                  <a:cubicBezTo>
                    <a:pt x="436" y="566"/>
                    <a:pt x="451" y="642"/>
                    <a:pt x="443" y="680"/>
                  </a:cubicBezTo>
                  <a:cubicBezTo>
                    <a:pt x="428" y="711"/>
                    <a:pt x="321" y="810"/>
                    <a:pt x="321" y="810"/>
                  </a:cubicBezTo>
                  <a:cubicBezTo>
                    <a:pt x="328" y="848"/>
                    <a:pt x="328" y="871"/>
                    <a:pt x="328" y="917"/>
                  </a:cubicBezTo>
                  <a:cubicBezTo>
                    <a:pt x="328" y="955"/>
                    <a:pt x="298" y="978"/>
                    <a:pt x="298" y="1024"/>
                  </a:cubicBezTo>
                  <a:cubicBezTo>
                    <a:pt x="275" y="1077"/>
                    <a:pt x="222" y="1138"/>
                    <a:pt x="199" y="1192"/>
                  </a:cubicBezTo>
                  <a:cubicBezTo>
                    <a:pt x="168" y="1268"/>
                    <a:pt x="130" y="1253"/>
                    <a:pt x="92" y="1307"/>
                  </a:cubicBezTo>
                  <a:cubicBezTo>
                    <a:pt x="76" y="1329"/>
                    <a:pt x="92" y="1406"/>
                    <a:pt x="69" y="1444"/>
                  </a:cubicBezTo>
                  <a:cubicBezTo>
                    <a:pt x="15" y="1520"/>
                    <a:pt x="0" y="1597"/>
                    <a:pt x="0" y="1673"/>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474" name="Freeform 126"/>
            <p:cNvSpPr>
              <a:spLocks noChangeArrowheads="1"/>
            </p:cNvSpPr>
            <p:nvPr/>
          </p:nvSpPr>
          <p:spPr bwMode="auto">
            <a:xfrm>
              <a:off x="5413022" y="4854576"/>
              <a:ext cx="190488" cy="142875"/>
            </a:xfrm>
            <a:custGeom>
              <a:avLst/>
              <a:gdLst>
                <a:gd name="T0" fmla="*/ 31 w 529"/>
                <a:gd name="T1" fmla="*/ 206 h 398"/>
                <a:gd name="T2" fmla="*/ 31 w 529"/>
                <a:gd name="T3" fmla="*/ 206 h 398"/>
                <a:gd name="T4" fmla="*/ 0 w 529"/>
                <a:gd name="T5" fmla="*/ 145 h 398"/>
                <a:gd name="T6" fmla="*/ 0 w 529"/>
                <a:gd name="T7" fmla="*/ 145 h 398"/>
                <a:gd name="T8" fmla="*/ 46 w 529"/>
                <a:gd name="T9" fmla="*/ 114 h 398"/>
                <a:gd name="T10" fmla="*/ 100 w 529"/>
                <a:gd name="T11" fmla="*/ 53 h 398"/>
                <a:gd name="T12" fmla="*/ 192 w 529"/>
                <a:gd name="T13" fmla="*/ 53 h 398"/>
                <a:gd name="T14" fmla="*/ 275 w 529"/>
                <a:gd name="T15" fmla="*/ 0 h 398"/>
                <a:gd name="T16" fmla="*/ 275 w 529"/>
                <a:gd name="T17" fmla="*/ 0 h 398"/>
                <a:gd name="T18" fmla="*/ 283 w 529"/>
                <a:gd name="T19" fmla="*/ 76 h 398"/>
                <a:gd name="T20" fmla="*/ 329 w 529"/>
                <a:gd name="T21" fmla="*/ 76 h 398"/>
                <a:gd name="T22" fmla="*/ 367 w 529"/>
                <a:gd name="T23" fmla="*/ 30 h 398"/>
                <a:gd name="T24" fmla="*/ 428 w 529"/>
                <a:gd name="T25" fmla="*/ 30 h 398"/>
                <a:gd name="T26" fmla="*/ 444 w 529"/>
                <a:gd name="T27" fmla="*/ 91 h 398"/>
                <a:gd name="T28" fmla="*/ 474 w 529"/>
                <a:gd name="T29" fmla="*/ 99 h 398"/>
                <a:gd name="T30" fmla="*/ 474 w 529"/>
                <a:gd name="T31" fmla="*/ 99 h 398"/>
                <a:gd name="T32" fmla="*/ 459 w 529"/>
                <a:gd name="T33" fmla="*/ 137 h 398"/>
                <a:gd name="T34" fmla="*/ 421 w 529"/>
                <a:gd name="T35" fmla="*/ 145 h 398"/>
                <a:gd name="T36" fmla="*/ 459 w 529"/>
                <a:gd name="T37" fmla="*/ 214 h 398"/>
                <a:gd name="T38" fmla="*/ 520 w 529"/>
                <a:gd name="T39" fmla="*/ 259 h 398"/>
                <a:gd name="T40" fmla="*/ 520 w 529"/>
                <a:gd name="T41" fmla="*/ 336 h 398"/>
                <a:gd name="T42" fmla="*/ 474 w 529"/>
                <a:gd name="T43" fmla="*/ 397 h 398"/>
                <a:gd name="T44" fmla="*/ 474 w 529"/>
                <a:gd name="T45" fmla="*/ 397 h 398"/>
                <a:gd name="T46" fmla="*/ 436 w 529"/>
                <a:gd name="T47" fmla="*/ 374 h 398"/>
                <a:gd name="T48" fmla="*/ 344 w 529"/>
                <a:gd name="T49" fmla="*/ 366 h 398"/>
                <a:gd name="T50" fmla="*/ 337 w 529"/>
                <a:gd name="T51" fmla="*/ 336 h 398"/>
                <a:gd name="T52" fmla="*/ 260 w 529"/>
                <a:gd name="T53" fmla="*/ 275 h 398"/>
                <a:gd name="T54" fmla="*/ 237 w 529"/>
                <a:gd name="T55" fmla="*/ 290 h 398"/>
                <a:gd name="T56" fmla="*/ 192 w 529"/>
                <a:gd name="T57" fmla="*/ 244 h 398"/>
                <a:gd name="T58" fmla="*/ 130 w 529"/>
                <a:gd name="T59" fmla="*/ 236 h 398"/>
                <a:gd name="T60" fmla="*/ 146 w 529"/>
                <a:gd name="T61" fmla="*/ 198 h 398"/>
                <a:gd name="T62" fmla="*/ 85 w 529"/>
                <a:gd name="T63" fmla="*/ 152 h 398"/>
                <a:gd name="T64" fmla="*/ 31 w 529"/>
                <a:gd name="T65" fmla="*/ 206 h 398"/>
                <a:gd name="T66" fmla="*/ 31 w 529"/>
                <a:gd name="T67" fmla="*/ 206 h 398"/>
                <a:gd name="T68" fmla="*/ 0 w 529"/>
                <a:gd name="T69" fmla="*/ 145 h 398"/>
                <a:gd name="T70" fmla="*/ 31 w 529"/>
                <a:gd name="T71" fmla="*/ 206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29" h="398">
                  <a:moveTo>
                    <a:pt x="31" y="206"/>
                  </a:moveTo>
                  <a:lnTo>
                    <a:pt x="31" y="206"/>
                  </a:lnTo>
                  <a:cubicBezTo>
                    <a:pt x="0" y="145"/>
                    <a:pt x="0" y="145"/>
                    <a:pt x="0" y="145"/>
                  </a:cubicBezTo>
                  <a:lnTo>
                    <a:pt x="0" y="145"/>
                  </a:lnTo>
                  <a:cubicBezTo>
                    <a:pt x="16" y="129"/>
                    <a:pt x="31" y="122"/>
                    <a:pt x="46" y="114"/>
                  </a:cubicBezTo>
                  <a:cubicBezTo>
                    <a:pt x="69" y="91"/>
                    <a:pt x="77" y="68"/>
                    <a:pt x="100" y="53"/>
                  </a:cubicBezTo>
                  <a:cubicBezTo>
                    <a:pt x="130" y="45"/>
                    <a:pt x="161" y="61"/>
                    <a:pt x="192" y="53"/>
                  </a:cubicBezTo>
                  <a:cubicBezTo>
                    <a:pt x="222" y="45"/>
                    <a:pt x="245" y="15"/>
                    <a:pt x="275" y="0"/>
                  </a:cubicBezTo>
                  <a:lnTo>
                    <a:pt x="275" y="0"/>
                  </a:lnTo>
                  <a:cubicBezTo>
                    <a:pt x="275" y="23"/>
                    <a:pt x="268" y="53"/>
                    <a:pt x="283" y="76"/>
                  </a:cubicBezTo>
                  <a:cubicBezTo>
                    <a:pt x="291" y="84"/>
                    <a:pt x="314" y="84"/>
                    <a:pt x="329" y="76"/>
                  </a:cubicBezTo>
                  <a:cubicBezTo>
                    <a:pt x="344" y="68"/>
                    <a:pt x="344" y="38"/>
                    <a:pt x="367" y="30"/>
                  </a:cubicBezTo>
                  <a:cubicBezTo>
                    <a:pt x="382" y="23"/>
                    <a:pt x="413" y="15"/>
                    <a:pt x="428" y="30"/>
                  </a:cubicBezTo>
                  <a:cubicBezTo>
                    <a:pt x="451" y="38"/>
                    <a:pt x="436" y="76"/>
                    <a:pt x="444" y="91"/>
                  </a:cubicBezTo>
                  <a:cubicBezTo>
                    <a:pt x="451" y="99"/>
                    <a:pt x="467" y="99"/>
                    <a:pt x="474" y="99"/>
                  </a:cubicBezTo>
                  <a:lnTo>
                    <a:pt x="474" y="99"/>
                  </a:lnTo>
                  <a:cubicBezTo>
                    <a:pt x="474" y="114"/>
                    <a:pt x="474" y="129"/>
                    <a:pt x="459" y="137"/>
                  </a:cubicBezTo>
                  <a:cubicBezTo>
                    <a:pt x="451" y="145"/>
                    <a:pt x="421" y="129"/>
                    <a:pt x="421" y="145"/>
                  </a:cubicBezTo>
                  <a:cubicBezTo>
                    <a:pt x="421" y="168"/>
                    <a:pt x="444" y="191"/>
                    <a:pt x="459" y="214"/>
                  </a:cubicBezTo>
                  <a:cubicBezTo>
                    <a:pt x="474" y="229"/>
                    <a:pt x="505" y="236"/>
                    <a:pt x="520" y="259"/>
                  </a:cubicBezTo>
                  <a:cubicBezTo>
                    <a:pt x="528" y="282"/>
                    <a:pt x="528" y="313"/>
                    <a:pt x="520" y="336"/>
                  </a:cubicBezTo>
                  <a:cubicBezTo>
                    <a:pt x="512" y="359"/>
                    <a:pt x="489" y="374"/>
                    <a:pt x="474" y="397"/>
                  </a:cubicBezTo>
                  <a:lnTo>
                    <a:pt x="474" y="397"/>
                  </a:lnTo>
                  <a:cubicBezTo>
                    <a:pt x="459" y="389"/>
                    <a:pt x="444" y="381"/>
                    <a:pt x="436" y="374"/>
                  </a:cubicBezTo>
                  <a:cubicBezTo>
                    <a:pt x="405" y="374"/>
                    <a:pt x="375" y="374"/>
                    <a:pt x="344" y="366"/>
                  </a:cubicBezTo>
                  <a:cubicBezTo>
                    <a:pt x="337" y="359"/>
                    <a:pt x="344" y="343"/>
                    <a:pt x="337" y="336"/>
                  </a:cubicBezTo>
                  <a:cubicBezTo>
                    <a:pt x="314" y="313"/>
                    <a:pt x="291" y="290"/>
                    <a:pt x="260" y="275"/>
                  </a:cubicBezTo>
                  <a:cubicBezTo>
                    <a:pt x="253" y="267"/>
                    <a:pt x="245" y="290"/>
                    <a:pt x="237" y="290"/>
                  </a:cubicBezTo>
                  <a:cubicBezTo>
                    <a:pt x="214" y="275"/>
                    <a:pt x="214" y="252"/>
                    <a:pt x="192" y="244"/>
                  </a:cubicBezTo>
                  <a:cubicBezTo>
                    <a:pt x="176" y="236"/>
                    <a:pt x="146" y="252"/>
                    <a:pt x="130" y="236"/>
                  </a:cubicBezTo>
                  <a:cubicBezTo>
                    <a:pt x="123" y="229"/>
                    <a:pt x="153" y="206"/>
                    <a:pt x="146" y="198"/>
                  </a:cubicBezTo>
                  <a:cubicBezTo>
                    <a:pt x="130" y="175"/>
                    <a:pt x="107" y="152"/>
                    <a:pt x="85" y="152"/>
                  </a:cubicBezTo>
                  <a:cubicBezTo>
                    <a:pt x="54" y="152"/>
                    <a:pt x="46" y="183"/>
                    <a:pt x="31" y="206"/>
                  </a:cubicBezTo>
                  <a:lnTo>
                    <a:pt x="31" y="206"/>
                  </a:lnTo>
                  <a:cubicBezTo>
                    <a:pt x="0" y="145"/>
                    <a:pt x="0" y="145"/>
                    <a:pt x="0" y="145"/>
                  </a:cubicBezTo>
                  <a:lnTo>
                    <a:pt x="31" y="206"/>
                  </a:ln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475" name="Freeform 127"/>
            <p:cNvSpPr>
              <a:spLocks noChangeArrowheads="1"/>
            </p:cNvSpPr>
            <p:nvPr/>
          </p:nvSpPr>
          <p:spPr bwMode="auto">
            <a:xfrm>
              <a:off x="5366989" y="4910138"/>
              <a:ext cx="376212" cy="622300"/>
            </a:xfrm>
            <a:custGeom>
              <a:avLst/>
              <a:gdLst>
                <a:gd name="T0" fmla="*/ 603 w 1047"/>
                <a:gd name="T1" fmla="*/ 245 h 1728"/>
                <a:gd name="T2" fmla="*/ 473 w 1047"/>
                <a:gd name="T3" fmla="*/ 214 h 1728"/>
                <a:gd name="T4" fmla="*/ 389 w 1047"/>
                <a:gd name="T5" fmla="*/ 123 h 1728"/>
                <a:gd name="T6" fmla="*/ 321 w 1047"/>
                <a:gd name="T7" fmla="*/ 92 h 1728"/>
                <a:gd name="T8" fmla="*/ 275 w 1047"/>
                <a:gd name="T9" fmla="*/ 46 h 1728"/>
                <a:gd name="T10" fmla="*/ 160 w 1047"/>
                <a:gd name="T11" fmla="*/ 54 h 1728"/>
                <a:gd name="T12" fmla="*/ 114 w 1047"/>
                <a:gd name="T13" fmla="*/ 107 h 1728"/>
                <a:gd name="T14" fmla="*/ 7 w 1047"/>
                <a:gd name="T15" fmla="*/ 252 h 1728"/>
                <a:gd name="T16" fmla="*/ 68 w 1047"/>
                <a:gd name="T17" fmla="*/ 321 h 1728"/>
                <a:gd name="T18" fmla="*/ 168 w 1047"/>
                <a:gd name="T19" fmla="*/ 283 h 1728"/>
                <a:gd name="T20" fmla="*/ 214 w 1047"/>
                <a:gd name="T21" fmla="*/ 298 h 1728"/>
                <a:gd name="T22" fmla="*/ 107 w 1047"/>
                <a:gd name="T23" fmla="*/ 375 h 1728"/>
                <a:gd name="T24" fmla="*/ 84 w 1047"/>
                <a:gd name="T25" fmla="*/ 398 h 1728"/>
                <a:gd name="T26" fmla="*/ 76 w 1047"/>
                <a:gd name="T27" fmla="*/ 443 h 1728"/>
                <a:gd name="T28" fmla="*/ 168 w 1047"/>
                <a:gd name="T29" fmla="*/ 543 h 1728"/>
                <a:gd name="T30" fmla="*/ 305 w 1047"/>
                <a:gd name="T31" fmla="*/ 550 h 1728"/>
                <a:gd name="T32" fmla="*/ 359 w 1047"/>
                <a:gd name="T33" fmla="*/ 703 h 1728"/>
                <a:gd name="T34" fmla="*/ 275 w 1047"/>
                <a:gd name="T35" fmla="*/ 772 h 1728"/>
                <a:gd name="T36" fmla="*/ 206 w 1047"/>
                <a:gd name="T37" fmla="*/ 840 h 1728"/>
                <a:gd name="T38" fmla="*/ 214 w 1047"/>
                <a:gd name="T39" fmla="*/ 894 h 1728"/>
                <a:gd name="T40" fmla="*/ 275 w 1047"/>
                <a:gd name="T41" fmla="*/ 963 h 1728"/>
                <a:gd name="T42" fmla="*/ 160 w 1047"/>
                <a:gd name="T43" fmla="*/ 978 h 1728"/>
                <a:gd name="T44" fmla="*/ 99 w 1047"/>
                <a:gd name="T45" fmla="*/ 925 h 1728"/>
                <a:gd name="T46" fmla="*/ 46 w 1047"/>
                <a:gd name="T47" fmla="*/ 1001 h 1728"/>
                <a:gd name="T48" fmla="*/ 145 w 1047"/>
                <a:gd name="T49" fmla="*/ 1016 h 1728"/>
                <a:gd name="T50" fmla="*/ 129 w 1047"/>
                <a:gd name="T51" fmla="*/ 1093 h 1728"/>
                <a:gd name="T52" fmla="*/ 152 w 1047"/>
                <a:gd name="T53" fmla="*/ 1154 h 1728"/>
                <a:gd name="T54" fmla="*/ 236 w 1047"/>
                <a:gd name="T55" fmla="*/ 1215 h 1728"/>
                <a:gd name="T56" fmla="*/ 252 w 1047"/>
                <a:gd name="T57" fmla="*/ 1322 h 1728"/>
                <a:gd name="T58" fmla="*/ 282 w 1047"/>
                <a:gd name="T59" fmla="*/ 1398 h 1728"/>
                <a:gd name="T60" fmla="*/ 275 w 1047"/>
                <a:gd name="T61" fmla="*/ 1475 h 1728"/>
                <a:gd name="T62" fmla="*/ 252 w 1047"/>
                <a:gd name="T63" fmla="*/ 1643 h 1728"/>
                <a:gd name="T64" fmla="*/ 282 w 1047"/>
                <a:gd name="T65" fmla="*/ 1719 h 1728"/>
                <a:gd name="T66" fmla="*/ 343 w 1047"/>
                <a:gd name="T67" fmla="*/ 1551 h 1728"/>
                <a:gd name="T68" fmla="*/ 412 w 1047"/>
                <a:gd name="T69" fmla="*/ 1398 h 1728"/>
                <a:gd name="T70" fmla="*/ 557 w 1047"/>
                <a:gd name="T71" fmla="*/ 1268 h 1728"/>
                <a:gd name="T72" fmla="*/ 634 w 1047"/>
                <a:gd name="T73" fmla="*/ 1238 h 1728"/>
                <a:gd name="T74" fmla="*/ 786 w 1047"/>
                <a:gd name="T75" fmla="*/ 1291 h 1728"/>
                <a:gd name="T76" fmla="*/ 840 w 1047"/>
                <a:gd name="T77" fmla="*/ 1154 h 1728"/>
                <a:gd name="T78" fmla="*/ 832 w 1047"/>
                <a:gd name="T79" fmla="*/ 986 h 1728"/>
                <a:gd name="T80" fmla="*/ 954 w 1047"/>
                <a:gd name="T81" fmla="*/ 886 h 1728"/>
                <a:gd name="T82" fmla="*/ 1000 w 1047"/>
                <a:gd name="T83" fmla="*/ 833 h 1728"/>
                <a:gd name="T84" fmla="*/ 947 w 1047"/>
                <a:gd name="T85" fmla="*/ 772 h 1728"/>
                <a:gd name="T86" fmla="*/ 1038 w 1047"/>
                <a:gd name="T87" fmla="*/ 642 h 1728"/>
                <a:gd name="T88" fmla="*/ 970 w 1047"/>
                <a:gd name="T89" fmla="*/ 550 h 1728"/>
                <a:gd name="T90" fmla="*/ 924 w 1047"/>
                <a:gd name="T91" fmla="*/ 489 h 1728"/>
                <a:gd name="T92" fmla="*/ 748 w 1047"/>
                <a:gd name="T93" fmla="*/ 535 h 1728"/>
                <a:gd name="T94" fmla="*/ 634 w 1047"/>
                <a:gd name="T95" fmla="*/ 588 h 1728"/>
                <a:gd name="T96" fmla="*/ 664 w 1047"/>
                <a:gd name="T97" fmla="*/ 482 h 1728"/>
                <a:gd name="T98" fmla="*/ 672 w 1047"/>
                <a:gd name="T99" fmla="*/ 413 h 1728"/>
                <a:gd name="T100" fmla="*/ 603 w 1047"/>
                <a:gd name="T101" fmla="*/ 245 h 1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047" h="1728">
                  <a:moveTo>
                    <a:pt x="603" y="245"/>
                  </a:moveTo>
                  <a:lnTo>
                    <a:pt x="603" y="245"/>
                  </a:lnTo>
                  <a:cubicBezTo>
                    <a:pt x="588" y="237"/>
                    <a:pt x="573" y="229"/>
                    <a:pt x="565" y="222"/>
                  </a:cubicBezTo>
                  <a:cubicBezTo>
                    <a:pt x="534" y="222"/>
                    <a:pt x="504" y="222"/>
                    <a:pt x="473" y="214"/>
                  </a:cubicBezTo>
                  <a:cubicBezTo>
                    <a:pt x="466" y="207"/>
                    <a:pt x="473" y="191"/>
                    <a:pt x="466" y="184"/>
                  </a:cubicBezTo>
                  <a:cubicBezTo>
                    <a:pt x="443" y="161"/>
                    <a:pt x="420" y="138"/>
                    <a:pt x="389" y="123"/>
                  </a:cubicBezTo>
                  <a:cubicBezTo>
                    <a:pt x="382" y="115"/>
                    <a:pt x="374" y="138"/>
                    <a:pt x="366" y="138"/>
                  </a:cubicBezTo>
                  <a:cubicBezTo>
                    <a:pt x="343" y="123"/>
                    <a:pt x="343" y="100"/>
                    <a:pt x="321" y="92"/>
                  </a:cubicBezTo>
                  <a:cubicBezTo>
                    <a:pt x="305" y="84"/>
                    <a:pt x="275" y="100"/>
                    <a:pt x="259" y="84"/>
                  </a:cubicBezTo>
                  <a:cubicBezTo>
                    <a:pt x="252" y="77"/>
                    <a:pt x="282" y="54"/>
                    <a:pt x="275" y="46"/>
                  </a:cubicBezTo>
                  <a:cubicBezTo>
                    <a:pt x="259" y="23"/>
                    <a:pt x="236" y="0"/>
                    <a:pt x="214" y="0"/>
                  </a:cubicBezTo>
                  <a:cubicBezTo>
                    <a:pt x="183" y="0"/>
                    <a:pt x="175" y="31"/>
                    <a:pt x="160" y="54"/>
                  </a:cubicBezTo>
                  <a:lnTo>
                    <a:pt x="160" y="54"/>
                  </a:lnTo>
                  <a:cubicBezTo>
                    <a:pt x="145" y="69"/>
                    <a:pt x="129" y="84"/>
                    <a:pt x="114" y="107"/>
                  </a:cubicBezTo>
                  <a:cubicBezTo>
                    <a:pt x="91" y="138"/>
                    <a:pt x="76" y="184"/>
                    <a:pt x="53" y="214"/>
                  </a:cubicBezTo>
                  <a:cubicBezTo>
                    <a:pt x="38" y="229"/>
                    <a:pt x="15" y="237"/>
                    <a:pt x="7" y="252"/>
                  </a:cubicBezTo>
                  <a:cubicBezTo>
                    <a:pt x="0" y="260"/>
                    <a:pt x="23" y="268"/>
                    <a:pt x="30" y="283"/>
                  </a:cubicBezTo>
                  <a:cubicBezTo>
                    <a:pt x="38" y="291"/>
                    <a:pt x="53" y="321"/>
                    <a:pt x="68" y="321"/>
                  </a:cubicBezTo>
                  <a:cubicBezTo>
                    <a:pt x="99" y="321"/>
                    <a:pt x="114" y="275"/>
                    <a:pt x="137" y="268"/>
                  </a:cubicBezTo>
                  <a:cubicBezTo>
                    <a:pt x="152" y="260"/>
                    <a:pt x="160" y="275"/>
                    <a:pt x="168" y="283"/>
                  </a:cubicBezTo>
                  <a:cubicBezTo>
                    <a:pt x="183" y="283"/>
                    <a:pt x="198" y="268"/>
                    <a:pt x="214" y="275"/>
                  </a:cubicBezTo>
                  <a:cubicBezTo>
                    <a:pt x="221" y="275"/>
                    <a:pt x="221" y="291"/>
                    <a:pt x="214" y="298"/>
                  </a:cubicBezTo>
                  <a:cubicBezTo>
                    <a:pt x="191" y="314"/>
                    <a:pt x="152" y="306"/>
                    <a:pt x="129" y="321"/>
                  </a:cubicBezTo>
                  <a:cubicBezTo>
                    <a:pt x="114" y="336"/>
                    <a:pt x="122" y="359"/>
                    <a:pt x="107" y="375"/>
                  </a:cubicBezTo>
                  <a:cubicBezTo>
                    <a:pt x="107" y="382"/>
                    <a:pt x="91" y="390"/>
                    <a:pt x="84" y="398"/>
                  </a:cubicBezTo>
                  <a:lnTo>
                    <a:pt x="84" y="398"/>
                  </a:lnTo>
                  <a:cubicBezTo>
                    <a:pt x="76" y="443"/>
                    <a:pt x="76" y="443"/>
                    <a:pt x="76" y="443"/>
                  </a:cubicBezTo>
                  <a:lnTo>
                    <a:pt x="76" y="443"/>
                  </a:lnTo>
                  <a:cubicBezTo>
                    <a:pt x="91" y="451"/>
                    <a:pt x="114" y="466"/>
                    <a:pt x="137" y="474"/>
                  </a:cubicBezTo>
                  <a:cubicBezTo>
                    <a:pt x="137" y="474"/>
                    <a:pt x="160" y="535"/>
                    <a:pt x="168" y="543"/>
                  </a:cubicBezTo>
                  <a:lnTo>
                    <a:pt x="252" y="558"/>
                  </a:lnTo>
                  <a:cubicBezTo>
                    <a:pt x="267" y="558"/>
                    <a:pt x="290" y="550"/>
                    <a:pt x="305" y="550"/>
                  </a:cubicBezTo>
                  <a:cubicBezTo>
                    <a:pt x="321" y="558"/>
                    <a:pt x="336" y="566"/>
                    <a:pt x="336" y="581"/>
                  </a:cubicBezTo>
                  <a:cubicBezTo>
                    <a:pt x="351" y="619"/>
                    <a:pt x="366" y="665"/>
                    <a:pt x="359" y="703"/>
                  </a:cubicBezTo>
                  <a:cubicBezTo>
                    <a:pt x="351" y="726"/>
                    <a:pt x="313" y="718"/>
                    <a:pt x="298" y="734"/>
                  </a:cubicBezTo>
                  <a:cubicBezTo>
                    <a:pt x="282" y="741"/>
                    <a:pt x="282" y="764"/>
                    <a:pt x="275" y="772"/>
                  </a:cubicBezTo>
                  <a:cubicBezTo>
                    <a:pt x="267" y="779"/>
                    <a:pt x="244" y="764"/>
                    <a:pt x="236" y="772"/>
                  </a:cubicBezTo>
                  <a:cubicBezTo>
                    <a:pt x="221" y="795"/>
                    <a:pt x="206" y="818"/>
                    <a:pt x="206" y="840"/>
                  </a:cubicBezTo>
                  <a:cubicBezTo>
                    <a:pt x="206" y="856"/>
                    <a:pt x="229" y="848"/>
                    <a:pt x="229" y="863"/>
                  </a:cubicBezTo>
                  <a:cubicBezTo>
                    <a:pt x="236" y="871"/>
                    <a:pt x="214" y="879"/>
                    <a:pt x="214" y="894"/>
                  </a:cubicBezTo>
                  <a:cubicBezTo>
                    <a:pt x="229" y="909"/>
                    <a:pt x="259" y="909"/>
                    <a:pt x="275" y="925"/>
                  </a:cubicBezTo>
                  <a:cubicBezTo>
                    <a:pt x="282" y="932"/>
                    <a:pt x="282" y="948"/>
                    <a:pt x="275" y="963"/>
                  </a:cubicBezTo>
                  <a:cubicBezTo>
                    <a:pt x="267" y="978"/>
                    <a:pt x="252" y="986"/>
                    <a:pt x="236" y="993"/>
                  </a:cubicBezTo>
                  <a:cubicBezTo>
                    <a:pt x="214" y="993"/>
                    <a:pt x="183" y="993"/>
                    <a:pt x="160" y="978"/>
                  </a:cubicBezTo>
                  <a:cubicBezTo>
                    <a:pt x="145" y="971"/>
                    <a:pt x="160" y="948"/>
                    <a:pt x="152" y="940"/>
                  </a:cubicBezTo>
                  <a:cubicBezTo>
                    <a:pt x="137" y="925"/>
                    <a:pt x="114" y="917"/>
                    <a:pt x="99" y="925"/>
                  </a:cubicBezTo>
                  <a:cubicBezTo>
                    <a:pt x="91" y="925"/>
                    <a:pt x="107" y="955"/>
                    <a:pt x="99" y="963"/>
                  </a:cubicBezTo>
                  <a:cubicBezTo>
                    <a:pt x="84" y="978"/>
                    <a:pt x="46" y="978"/>
                    <a:pt x="46" y="1001"/>
                  </a:cubicBezTo>
                  <a:cubicBezTo>
                    <a:pt x="38" y="1016"/>
                    <a:pt x="68" y="1024"/>
                    <a:pt x="84" y="1024"/>
                  </a:cubicBezTo>
                  <a:cubicBezTo>
                    <a:pt x="107" y="1032"/>
                    <a:pt x="122" y="1016"/>
                    <a:pt x="145" y="1016"/>
                  </a:cubicBezTo>
                  <a:cubicBezTo>
                    <a:pt x="152" y="1024"/>
                    <a:pt x="160" y="1032"/>
                    <a:pt x="160" y="1039"/>
                  </a:cubicBezTo>
                  <a:cubicBezTo>
                    <a:pt x="160" y="1062"/>
                    <a:pt x="145" y="1077"/>
                    <a:pt x="129" y="1093"/>
                  </a:cubicBezTo>
                  <a:cubicBezTo>
                    <a:pt x="122" y="1100"/>
                    <a:pt x="99" y="1100"/>
                    <a:pt x="99" y="1108"/>
                  </a:cubicBezTo>
                  <a:cubicBezTo>
                    <a:pt x="114" y="1131"/>
                    <a:pt x="137" y="1138"/>
                    <a:pt x="152" y="1154"/>
                  </a:cubicBezTo>
                  <a:cubicBezTo>
                    <a:pt x="175" y="1177"/>
                    <a:pt x="183" y="1200"/>
                    <a:pt x="198" y="1215"/>
                  </a:cubicBezTo>
                  <a:cubicBezTo>
                    <a:pt x="206" y="1215"/>
                    <a:pt x="221" y="1207"/>
                    <a:pt x="236" y="1215"/>
                  </a:cubicBezTo>
                  <a:cubicBezTo>
                    <a:pt x="252" y="1223"/>
                    <a:pt x="275" y="1238"/>
                    <a:pt x="282" y="1253"/>
                  </a:cubicBezTo>
                  <a:cubicBezTo>
                    <a:pt x="282" y="1284"/>
                    <a:pt x="252" y="1299"/>
                    <a:pt x="252" y="1322"/>
                  </a:cubicBezTo>
                  <a:cubicBezTo>
                    <a:pt x="259" y="1345"/>
                    <a:pt x="282" y="1352"/>
                    <a:pt x="290" y="1368"/>
                  </a:cubicBezTo>
                  <a:cubicBezTo>
                    <a:pt x="290" y="1375"/>
                    <a:pt x="275" y="1390"/>
                    <a:pt x="282" y="1398"/>
                  </a:cubicBezTo>
                  <a:cubicBezTo>
                    <a:pt x="282" y="1406"/>
                    <a:pt x="298" y="1398"/>
                    <a:pt x="298" y="1398"/>
                  </a:cubicBezTo>
                  <a:cubicBezTo>
                    <a:pt x="298" y="1429"/>
                    <a:pt x="282" y="1452"/>
                    <a:pt x="275" y="1475"/>
                  </a:cubicBezTo>
                  <a:cubicBezTo>
                    <a:pt x="259" y="1498"/>
                    <a:pt x="236" y="1520"/>
                    <a:pt x="236" y="1543"/>
                  </a:cubicBezTo>
                  <a:cubicBezTo>
                    <a:pt x="229" y="1574"/>
                    <a:pt x="244" y="1612"/>
                    <a:pt x="252" y="1643"/>
                  </a:cubicBezTo>
                  <a:lnTo>
                    <a:pt x="252" y="1643"/>
                  </a:lnTo>
                  <a:cubicBezTo>
                    <a:pt x="259" y="1665"/>
                    <a:pt x="252" y="1719"/>
                    <a:pt x="282" y="1719"/>
                  </a:cubicBezTo>
                  <a:cubicBezTo>
                    <a:pt x="305" y="1727"/>
                    <a:pt x="313" y="1681"/>
                    <a:pt x="321" y="1650"/>
                  </a:cubicBezTo>
                  <a:cubicBezTo>
                    <a:pt x="336" y="1620"/>
                    <a:pt x="328" y="1581"/>
                    <a:pt x="343" y="1551"/>
                  </a:cubicBezTo>
                  <a:cubicBezTo>
                    <a:pt x="351" y="1536"/>
                    <a:pt x="374" y="1551"/>
                    <a:pt x="382" y="1543"/>
                  </a:cubicBezTo>
                  <a:cubicBezTo>
                    <a:pt x="397" y="1498"/>
                    <a:pt x="397" y="1444"/>
                    <a:pt x="412" y="1398"/>
                  </a:cubicBezTo>
                  <a:cubicBezTo>
                    <a:pt x="435" y="1345"/>
                    <a:pt x="458" y="1299"/>
                    <a:pt x="496" y="1268"/>
                  </a:cubicBezTo>
                  <a:cubicBezTo>
                    <a:pt x="511" y="1253"/>
                    <a:pt x="534" y="1268"/>
                    <a:pt x="557" y="1268"/>
                  </a:cubicBezTo>
                  <a:cubicBezTo>
                    <a:pt x="573" y="1261"/>
                    <a:pt x="580" y="1238"/>
                    <a:pt x="596" y="1238"/>
                  </a:cubicBezTo>
                  <a:cubicBezTo>
                    <a:pt x="603" y="1230"/>
                    <a:pt x="618" y="1230"/>
                    <a:pt x="634" y="1238"/>
                  </a:cubicBezTo>
                  <a:cubicBezTo>
                    <a:pt x="679" y="1261"/>
                    <a:pt x="702" y="1314"/>
                    <a:pt x="756" y="1329"/>
                  </a:cubicBezTo>
                  <a:cubicBezTo>
                    <a:pt x="771" y="1337"/>
                    <a:pt x="779" y="1307"/>
                    <a:pt x="786" y="1291"/>
                  </a:cubicBezTo>
                  <a:cubicBezTo>
                    <a:pt x="786" y="1291"/>
                    <a:pt x="786" y="1246"/>
                    <a:pt x="786" y="1238"/>
                  </a:cubicBezTo>
                  <a:cubicBezTo>
                    <a:pt x="786" y="1223"/>
                    <a:pt x="840" y="1154"/>
                    <a:pt x="840" y="1154"/>
                  </a:cubicBezTo>
                  <a:cubicBezTo>
                    <a:pt x="832" y="1131"/>
                    <a:pt x="809" y="1115"/>
                    <a:pt x="809" y="1093"/>
                  </a:cubicBezTo>
                  <a:cubicBezTo>
                    <a:pt x="809" y="1054"/>
                    <a:pt x="809" y="1009"/>
                    <a:pt x="832" y="986"/>
                  </a:cubicBezTo>
                  <a:cubicBezTo>
                    <a:pt x="863" y="948"/>
                    <a:pt x="924" y="955"/>
                    <a:pt x="962" y="925"/>
                  </a:cubicBezTo>
                  <a:cubicBezTo>
                    <a:pt x="977" y="917"/>
                    <a:pt x="947" y="894"/>
                    <a:pt x="954" y="886"/>
                  </a:cubicBezTo>
                  <a:cubicBezTo>
                    <a:pt x="962" y="863"/>
                    <a:pt x="985" y="848"/>
                    <a:pt x="1000" y="833"/>
                  </a:cubicBezTo>
                  <a:lnTo>
                    <a:pt x="1000" y="833"/>
                  </a:lnTo>
                  <a:cubicBezTo>
                    <a:pt x="947" y="772"/>
                    <a:pt x="947" y="772"/>
                    <a:pt x="947" y="772"/>
                  </a:cubicBezTo>
                  <a:lnTo>
                    <a:pt x="947" y="772"/>
                  </a:lnTo>
                  <a:cubicBezTo>
                    <a:pt x="954" y="749"/>
                    <a:pt x="962" y="718"/>
                    <a:pt x="977" y="695"/>
                  </a:cubicBezTo>
                  <a:cubicBezTo>
                    <a:pt x="993" y="673"/>
                    <a:pt x="1023" y="665"/>
                    <a:pt x="1038" y="642"/>
                  </a:cubicBezTo>
                  <a:cubicBezTo>
                    <a:pt x="1046" y="627"/>
                    <a:pt x="1046" y="604"/>
                    <a:pt x="1046" y="588"/>
                  </a:cubicBezTo>
                  <a:cubicBezTo>
                    <a:pt x="1046" y="588"/>
                    <a:pt x="970" y="558"/>
                    <a:pt x="970" y="550"/>
                  </a:cubicBezTo>
                  <a:lnTo>
                    <a:pt x="954" y="520"/>
                  </a:lnTo>
                  <a:cubicBezTo>
                    <a:pt x="947" y="512"/>
                    <a:pt x="939" y="489"/>
                    <a:pt x="924" y="489"/>
                  </a:cubicBezTo>
                  <a:cubicBezTo>
                    <a:pt x="893" y="497"/>
                    <a:pt x="871" y="535"/>
                    <a:pt x="832" y="543"/>
                  </a:cubicBezTo>
                  <a:cubicBezTo>
                    <a:pt x="809" y="550"/>
                    <a:pt x="779" y="535"/>
                    <a:pt x="748" y="535"/>
                  </a:cubicBezTo>
                  <a:cubicBezTo>
                    <a:pt x="725" y="543"/>
                    <a:pt x="702" y="550"/>
                    <a:pt x="679" y="558"/>
                  </a:cubicBezTo>
                  <a:cubicBezTo>
                    <a:pt x="664" y="566"/>
                    <a:pt x="657" y="588"/>
                    <a:pt x="634" y="588"/>
                  </a:cubicBezTo>
                  <a:cubicBezTo>
                    <a:pt x="626" y="588"/>
                    <a:pt x="611" y="573"/>
                    <a:pt x="618" y="558"/>
                  </a:cubicBezTo>
                  <a:cubicBezTo>
                    <a:pt x="626" y="527"/>
                    <a:pt x="649" y="504"/>
                    <a:pt x="664" y="482"/>
                  </a:cubicBezTo>
                  <a:cubicBezTo>
                    <a:pt x="679" y="466"/>
                    <a:pt x="702" y="466"/>
                    <a:pt x="702" y="443"/>
                  </a:cubicBezTo>
                  <a:cubicBezTo>
                    <a:pt x="702" y="428"/>
                    <a:pt x="679" y="428"/>
                    <a:pt x="672" y="413"/>
                  </a:cubicBezTo>
                  <a:cubicBezTo>
                    <a:pt x="657" y="382"/>
                    <a:pt x="649" y="344"/>
                    <a:pt x="634" y="306"/>
                  </a:cubicBezTo>
                  <a:cubicBezTo>
                    <a:pt x="626" y="283"/>
                    <a:pt x="611" y="260"/>
                    <a:pt x="603" y="245"/>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476" name="Freeform 128"/>
            <p:cNvSpPr>
              <a:spLocks noChangeArrowheads="1"/>
            </p:cNvSpPr>
            <p:nvPr/>
          </p:nvSpPr>
          <p:spPr bwMode="auto">
            <a:xfrm>
              <a:off x="5565413" y="4835526"/>
              <a:ext cx="492093" cy="550863"/>
            </a:xfrm>
            <a:custGeom>
              <a:avLst/>
              <a:gdLst>
                <a:gd name="T0" fmla="*/ 397 w 1368"/>
                <a:gd name="T1" fmla="*/ 978 h 1529"/>
                <a:gd name="T2" fmla="*/ 488 w 1368"/>
                <a:gd name="T3" fmla="*/ 848 h 1529"/>
                <a:gd name="T4" fmla="*/ 420 w 1368"/>
                <a:gd name="T5" fmla="*/ 756 h 1529"/>
                <a:gd name="T6" fmla="*/ 374 w 1368"/>
                <a:gd name="T7" fmla="*/ 695 h 1529"/>
                <a:gd name="T8" fmla="*/ 198 w 1368"/>
                <a:gd name="T9" fmla="*/ 741 h 1529"/>
                <a:gd name="T10" fmla="*/ 84 w 1368"/>
                <a:gd name="T11" fmla="*/ 794 h 1529"/>
                <a:gd name="T12" fmla="*/ 114 w 1368"/>
                <a:gd name="T13" fmla="*/ 688 h 1529"/>
                <a:gd name="T14" fmla="*/ 122 w 1368"/>
                <a:gd name="T15" fmla="*/ 619 h 1529"/>
                <a:gd name="T16" fmla="*/ 53 w 1368"/>
                <a:gd name="T17" fmla="*/ 451 h 1529"/>
                <a:gd name="T18" fmla="*/ 99 w 1368"/>
                <a:gd name="T19" fmla="*/ 390 h 1529"/>
                <a:gd name="T20" fmla="*/ 38 w 1368"/>
                <a:gd name="T21" fmla="*/ 268 h 1529"/>
                <a:gd name="T22" fmla="*/ 38 w 1368"/>
                <a:gd name="T23" fmla="*/ 191 h 1529"/>
                <a:gd name="T24" fmla="*/ 53 w 1368"/>
                <a:gd name="T25" fmla="*/ 153 h 1529"/>
                <a:gd name="T26" fmla="*/ 76 w 1368"/>
                <a:gd name="T27" fmla="*/ 54 h 1529"/>
                <a:gd name="T28" fmla="*/ 145 w 1368"/>
                <a:gd name="T29" fmla="*/ 8 h 1529"/>
                <a:gd name="T30" fmla="*/ 244 w 1368"/>
                <a:gd name="T31" fmla="*/ 54 h 1529"/>
                <a:gd name="T32" fmla="*/ 267 w 1368"/>
                <a:gd name="T33" fmla="*/ 15 h 1529"/>
                <a:gd name="T34" fmla="*/ 366 w 1368"/>
                <a:gd name="T35" fmla="*/ 122 h 1529"/>
                <a:gd name="T36" fmla="*/ 573 w 1368"/>
                <a:gd name="T37" fmla="*/ 306 h 1529"/>
                <a:gd name="T38" fmla="*/ 695 w 1368"/>
                <a:gd name="T39" fmla="*/ 222 h 1529"/>
                <a:gd name="T40" fmla="*/ 832 w 1368"/>
                <a:gd name="T41" fmla="*/ 176 h 1529"/>
                <a:gd name="T42" fmla="*/ 932 w 1368"/>
                <a:gd name="T43" fmla="*/ 130 h 1529"/>
                <a:gd name="T44" fmla="*/ 1130 w 1368"/>
                <a:gd name="T45" fmla="*/ 145 h 1529"/>
                <a:gd name="T46" fmla="*/ 1252 w 1368"/>
                <a:gd name="T47" fmla="*/ 199 h 1529"/>
                <a:gd name="T48" fmla="*/ 1329 w 1368"/>
                <a:gd name="T49" fmla="*/ 352 h 1529"/>
                <a:gd name="T50" fmla="*/ 1344 w 1368"/>
                <a:gd name="T51" fmla="*/ 405 h 1529"/>
                <a:gd name="T52" fmla="*/ 1229 w 1368"/>
                <a:gd name="T53" fmla="*/ 619 h 1529"/>
                <a:gd name="T54" fmla="*/ 1214 w 1368"/>
                <a:gd name="T55" fmla="*/ 772 h 1529"/>
                <a:gd name="T56" fmla="*/ 1229 w 1368"/>
                <a:gd name="T57" fmla="*/ 901 h 1529"/>
                <a:gd name="T58" fmla="*/ 1138 w 1368"/>
                <a:gd name="T59" fmla="*/ 1108 h 1529"/>
                <a:gd name="T60" fmla="*/ 1191 w 1368"/>
                <a:gd name="T61" fmla="*/ 1192 h 1529"/>
                <a:gd name="T62" fmla="*/ 1084 w 1368"/>
                <a:gd name="T63" fmla="*/ 1253 h 1529"/>
                <a:gd name="T64" fmla="*/ 1084 w 1368"/>
                <a:gd name="T65" fmla="*/ 1429 h 1529"/>
                <a:gd name="T66" fmla="*/ 1008 w 1368"/>
                <a:gd name="T67" fmla="*/ 1520 h 1529"/>
                <a:gd name="T68" fmla="*/ 916 w 1368"/>
                <a:gd name="T69" fmla="*/ 1474 h 1529"/>
                <a:gd name="T70" fmla="*/ 878 w 1368"/>
                <a:gd name="T71" fmla="*/ 1375 h 1529"/>
                <a:gd name="T72" fmla="*/ 786 w 1368"/>
                <a:gd name="T73" fmla="*/ 1230 h 1529"/>
                <a:gd name="T74" fmla="*/ 702 w 1368"/>
                <a:gd name="T75" fmla="*/ 1100 h 1529"/>
                <a:gd name="T76" fmla="*/ 488 w 1368"/>
                <a:gd name="T77" fmla="*/ 1062 h 1529"/>
                <a:gd name="T78" fmla="*/ 450 w 1368"/>
                <a:gd name="T79" fmla="*/ 1039 h 15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68" h="1529">
                  <a:moveTo>
                    <a:pt x="397" y="978"/>
                  </a:moveTo>
                  <a:lnTo>
                    <a:pt x="397" y="978"/>
                  </a:lnTo>
                  <a:cubicBezTo>
                    <a:pt x="404" y="955"/>
                    <a:pt x="412" y="924"/>
                    <a:pt x="427" y="901"/>
                  </a:cubicBezTo>
                  <a:cubicBezTo>
                    <a:pt x="443" y="879"/>
                    <a:pt x="473" y="871"/>
                    <a:pt x="488" y="848"/>
                  </a:cubicBezTo>
                  <a:cubicBezTo>
                    <a:pt x="496" y="833"/>
                    <a:pt x="496" y="810"/>
                    <a:pt x="496" y="794"/>
                  </a:cubicBezTo>
                  <a:cubicBezTo>
                    <a:pt x="496" y="794"/>
                    <a:pt x="420" y="764"/>
                    <a:pt x="420" y="756"/>
                  </a:cubicBezTo>
                  <a:lnTo>
                    <a:pt x="404" y="726"/>
                  </a:lnTo>
                  <a:cubicBezTo>
                    <a:pt x="397" y="718"/>
                    <a:pt x="389" y="695"/>
                    <a:pt x="374" y="695"/>
                  </a:cubicBezTo>
                  <a:cubicBezTo>
                    <a:pt x="343" y="703"/>
                    <a:pt x="321" y="741"/>
                    <a:pt x="282" y="749"/>
                  </a:cubicBezTo>
                  <a:cubicBezTo>
                    <a:pt x="259" y="756"/>
                    <a:pt x="229" y="741"/>
                    <a:pt x="198" y="741"/>
                  </a:cubicBezTo>
                  <a:cubicBezTo>
                    <a:pt x="175" y="749"/>
                    <a:pt x="152" y="756"/>
                    <a:pt x="129" y="764"/>
                  </a:cubicBezTo>
                  <a:cubicBezTo>
                    <a:pt x="114" y="772"/>
                    <a:pt x="107" y="794"/>
                    <a:pt x="84" y="794"/>
                  </a:cubicBezTo>
                  <a:cubicBezTo>
                    <a:pt x="76" y="794"/>
                    <a:pt x="61" y="779"/>
                    <a:pt x="68" y="764"/>
                  </a:cubicBezTo>
                  <a:cubicBezTo>
                    <a:pt x="76" y="733"/>
                    <a:pt x="99" y="710"/>
                    <a:pt x="114" y="688"/>
                  </a:cubicBezTo>
                  <a:cubicBezTo>
                    <a:pt x="129" y="672"/>
                    <a:pt x="152" y="672"/>
                    <a:pt x="152" y="649"/>
                  </a:cubicBezTo>
                  <a:cubicBezTo>
                    <a:pt x="152" y="634"/>
                    <a:pt x="129" y="634"/>
                    <a:pt x="122" y="619"/>
                  </a:cubicBezTo>
                  <a:cubicBezTo>
                    <a:pt x="107" y="588"/>
                    <a:pt x="99" y="550"/>
                    <a:pt x="84" y="512"/>
                  </a:cubicBezTo>
                  <a:cubicBezTo>
                    <a:pt x="76" y="489"/>
                    <a:pt x="61" y="466"/>
                    <a:pt x="53" y="451"/>
                  </a:cubicBezTo>
                  <a:lnTo>
                    <a:pt x="53" y="451"/>
                  </a:lnTo>
                  <a:cubicBezTo>
                    <a:pt x="68" y="428"/>
                    <a:pt x="91" y="413"/>
                    <a:pt x="99" y="390"/>
                  </a:cubicBezTo>
                  <a:cubicBezTo>
                    <a:pt x="107" y="367"/>
                    <a:pt x="107" y="336"/>
                    <a:pt x="99" y="313"/>
                  </a:cubicBezTo>
                  <a:cubicBezTo>
                    <a:pt x="84" y="290"/>
                    <a:pt x="53" y="283"/>
                    <a:pt x="38" y="268"/>
                  </a:cubicBezTo>
                  <a:cubicBezTo>
                    <a:pt x="23" y="245"/>
                    <a:pt x="0" y="222"/>
                    <a:pt x="0" y="199"/>
                  </a:cubicBezTo>
                  <a:cubicBezTo>
                    <a:pt x="0" y="183"/>
                    <a:pt x="30" y="199"/>
                    <a:pt x="38" y="191"/>
                  </a:cubicBezTo>
                  <a:cubicBezTo>
                    <a:pt x="53" y="183"/>
                    <a:pt x="53" y="168"/>
                    <a:pt x="53" y="153"/>
                  </a:cubicBezTo>
                  <a:lnTo>
                    <a:pt x="53" y="153"/>
                  </a:lnTo>
                  <a:cubicBezTo>
                    <a:pt x="76" y="145"/>
                    <a:pt x="107" y="138"/>
                    <a:pt x="114" y="115"/>
                  </a:cubicBezTo>
                  <a:cubicBezTo>
                    <a:pt x="122" y="92"/>
                    <a:pt x="84" y="77"/>
                    <a:pt x="76" y="54"/>
                  </a:cubicBezTo>
                  <a:cubicBezTo>
                    <a:pt x="68" y="38"/>
                    <a:pt x="76" y="15"/>
                    <a:pt x="84" y="8"/>
                  </a:cubicBezTo>
                  <a:cubicBezTo>
                    <a:pt x="107" y="0"/>
                    <a:pt x="129" y="0"/>
                    <a:pt x="145" y="8"/>
                  </a:cubicBezTo>
                  <a:cubicBezTo>
                    <a:pt x="160" y="15"/>
                    <a:pt x="160" y="46"/>
                    <a:pt x="175" y="46"/>
                  </a:cubicBezTo>
                  <a:cubicBezTo>
                    <a:pt x="198" y="61"/>
                    <a:pt x="221" y="61"/>
                    <a:pt x="244" y="54"/>
                  </a:cubicBezTo>
                  <a:cubicBezTo>
                    <a:pt x="252" y="46"/>
                    <a:pt x="259" y="31"/>
                    <a:pt x="267" y="23"/>
                  </a:cubicBezTo>
                  <a:cubicBezTo>
                    <a:pt x="267" y="15"/>
                    <a:pt x="267" y="15"/>
                    <a:pt x="267" y="15"/>
                  </a:cubicBezTo>
                  <a:cubicBezTo>
                    <a:pt x="305" y="46"/>
                    <a:pt x="343" y="61"/>
                    <a:pt x="374" y="92"/>
                  </a:cubicBezTo>
                  <a:cubicBezTo>
                    <a:pt x="382" y="99"/>
                    <a:pt x="359" y="115"/>
                    <a:pt x="366" y="122"/>
                  </a:cubicBezTo>
                  <a:cubicBezTo>
                    <a:pt x="420" y="176"/>
                    <a:pt x="481" y="206"/>
                    <a:pt x="534" y="260"/>
                  </a:cubicBezTo>
                  <a:cubicBezTo>
                    <a:pt x="550" y="268"/>
                    <a:pt x="550" y="306"/>
                    <a:pt x="573" y="306"/>
                  </a:cubicBezTo>
                  <a:cubicBezTo>
                    <a:pt x="595" y="298"/>
                    <a:pt x="588" y="252"/>
                    <a:pt x="603" y="245"/>
                  </a:cubicBezTo>
                  <a:cubicBezTo>
                    <a:pt x="634" y="222"/>
                    <a:pt x="664" y="229"/>
                    <a:pt x="695" y="222"/>
                  </a:cubicBezTo>
                  <a:cubicBezTo>
                    <a:pt x="740" y="206"/>
                    <a:pt x="786" y="191"/>
                    <a:pt x="832" y="176"/>
                  </a:cubicBezTo>
                  <a:lnTo>
                    <a:pt x="832" y="176"/>
                  </a:lnTo>
                  <a:cubicBezTo>
                    <a:pt x="847" y="168"/>
                    <a:pt x="863" y="176"/>
                    <a:pt x="870" y="168"/>
                  </a:cubicBezTo>
                  <a:cubicBezTo>
                    <a:pt x="893" y="160"/>
                    <a:pt x="909" y="138"/>
                    <a:pt x="932" y="130"/>
                  </a:cubicBezTo>
                  <a:cubicBezTo>
                    <a:pt x="977" y="115"/>
                    <a:pt x="1023" y="99"/>
                    <a:pt x="1069" y="99"/>
                  </a:cubicBezTo>
                  <a:cubicBezTo>
                    <a:pt x="1092" y="107"/>
                    <a:pt x="1107" y="138"/>
                    <a:pt x="1130" y="145"/>
                  </a:cubicBezTo>
                  <a:cubicBezTo>
                    <a:pt x="1168" y="168"/>
                    <a:pt x="1214" y="183"/>
                    <a:pt x="1252" y="199"/>
                  </a:cubicBezTo>
                  <a:lnTo>
                    <a:pt x="1252" y="199"/>
                  </a:lnTo>
                  <a:cubicBezTo>
                    <a:pt x="1268" y="222"/>
                    <a:pt x="1283" y="245"/>
                    <a:pt x="1290" y="268"/>
                  </a:cubicBezTo>
                  <a:cubicBezTo>
                    <a:pt x="1306" y="298"/>
                    <a:pt x="1306" y="329"/>
                    <a:pt x="1329" y="352"/>
                  </a:cubicBezTo>
                  <a:cubicBezTo>
                    <a:pt x="1336" y="359"/>
                    <a:pt x="1359" y="344"/>
                    <a:pt x="1367" y="359"/>
                  </a:cubicBezTo>
                  <a:cubicBezTo>
                    <a:pt x="1367" y="374"/>
                    <a:pt x="1359" y="390"/>
                    <a:pt x="1344" y="405"/>
                  </a:cubicBezTo>
                  <a:cubicBezTo>
                    <a:pt x="1313" y="443"/>
                    <a:pt x="1268" y="466"/>
                    <a:pt x="1245" y="504"/>
                  </a:cubicBezTo>
                  <a:cubicBezTo>
                    <a:pt x="1222" y="542"/>
                    <a:pt x="1252" y="588"/>
                    <a:pt x="1229" y="619"/>
                  </a:cubicBezTo>
                  <a:cubicBezTo>
                    <a:pt x="1222" y="642"/>
                    <a:pt x="1168" y="611"/>
                    <a:pt x="1168" y="634"/>
                  </a:cubicBezTo>
                  <a:cubicBezTo>
                    <a:pt x="1161" y="680"/>
                    <a:pt x="1207" y="726"/>
                    <a:pt x="1214" y="772"/>
                  </a:cubicBezTo>
                  <a:cubicBezTo>
                    <a:pt x="1214" y="787"/>
                    <a:pt x="1199" y="794"/>
                    <a:pt x="1199" y="810"/>
                  </a:cubicBezTo>
                  <a:cubicBezTo>
                    <a:pt x="1199" y="840"/>
                    <a:pt x="1222" y="871"/>
                    <a:pt x="1229" y="901"/>
                  </a:cubicBezTo>
                  <a:cubicBezTo>
                    <a:pt x="1229" y="909"/>
                    <a:pt x="1214" y="909"/>
                    <a:pt x="1207" y="917"/>
                  </a:cubicBezTo>
                  <a:cubicBezTo>
                    <a:pt x="1184" y="978"/>
                    <a:pt x="1145" y="1039"/>
                    <a:pt x="1138" y="1108"/>
                  </a:cubicBezTo>
                  <a:cubicBezTo>
                    <a:pt x="1138" y="1146"/>
                    <a:pt x="1176" y="1161"/>
                    <a:pt x="1191" y="1192"/>
                  </a:cubicBezTo>
                  <a:lnTo>
                    <a:pt x="1191" y="1192"/>
                  </a:lnTo>
                  <a:cubicBezTo>
                    <a:pt x="1176" y="1207"/>
                    <a:pt x="1153" y="1215"/>
                    <a:pt x="1130" y="1230"/>
                  </a:cubicBezTo>
                  <a:cubicBezTo>
                    <a:pt x="1115" y="1238"/>
                    <a:pt x="1092" y="1238"/>
                    <a:pt x="1084" y="1253"/>
                  </a:cubicBezTo>
                  <a:cubicBezTo>
                    <a:pt x="1069" y="1276"/>
                    <a:pt x="1084" y="1306"/>
                    <a:pt x="1084" y="1337"/>
                  </a:cubicBezTo>
                  <a:cubicBezTo>
                    <a:pt x="1084" y="1367"/>
                    <a:pt x="1099" y="1406"/>
                    <a:pt x="1084" y="1429"/>
                  </a:cubicBezTo>
                  <a:cubicBezTo>
                    <a:pt x="1077" y="1444"/>
                    <a:pt x="1046" y="1421"/>
                    <a:pt x="1038" y="1429"/>
                  </a:cubicBezTo>
                  <a:cubicBezTo>
                    <a:pt x="1015" y="1452"/>
                    <a:pt x="1023" y="1490"/>
                    <a:pt x="1008" y="1520"/>
                  </a:cubicBezTo>
                  <a:cubicBezTo>
                    <a:pt x="1000" y="1528"/>
                    <a:pt x="977" y="1528"/>
                    <a:pt x="970" y="1520"/>
                  </a:cubicBezTo>
                  <a:cubicBezTo>
                    <a:pt x="947" y="1513"/>
                    <a:pt x="932" y="1490"/>
                    <a:pt x="916" y="1474"/>
                  </a:cubicBezTo>
                  <a:cubicBezTo>
                    <a:pt x="909" y="1467"/>
                    <a:pt x="886" y="1452"/>
                    <a:pt x="886" y="1436"/>
                  </a:cubicBezTo>
                  <a:cubicBezTo>
                    <a:pt x="878" y="1421"/>
                    <a:pt x="886" y="1390"/>
                    <a:pt x="878" y="1375"/>
                  </a:cubicBezTo>
                  <a:cubicBezTo>
                    <a:pt x="870" y="1352"/>
                    <a:pt x="847" y="1337"/>
                    <a:pt x="832" y="1314"/>
                  </a:cubicBezTo>
                  <a:cubicBezTo>
                    <a:pt x="817" y="1291"/>
                    <a:pt x="802" y="1260"/>
                    <a:pt x="786" y="1230"/>
                  </a:cubicBezTo>
                  <a:cubicBezTo>
                    <a:pt x="779" y="1215"/>
                    <a:pt x="771" y="1192"/>
                    <a:pt x="756" y="1177"/>
                  </a:cubicBezTo>
                  <a:cubicBezTo>
                    <a:pt x="740" y="1154"/>
                    <a:pt x="725" y="1123"/>
                    <a:pt x="702" y="1100"/>
                  </a:cubicBezTo>
                  <a:cubicBezTo>
                    <a:pt x="672" y="1077"/>
                    <a:pt x="641" y="1062"/>
                    <a:pt x="603" y="1062"/>
                  </a:cubicBezTo>
                  <a:cubicBezTo>
                    <a:pt x="565" y="1054"/>
                    <a:pt x="527" y="1069"/>
                    <a:pt x="488" y="1062"/>
                  </a:cubicBezTo>
                  <a:cubicBezTo>
                    <a:pt x="473" y="1062"/>
                    <a:pt x="465" y="1046"/>
                    <a:pt x="450" y="1039"/>
                  </a:cubicBezTo>
                  <a:lnTo>
                    <a:pt x="450" y="1039"/>
                  </a:lnTo>
                  <a:cubicBezTo>
                    <a:pt x="397" y="978"/>
                    <a:pt x="397" y="978"/>
                    <a:pt x="397" y="978"/>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477" name="Freeform 129"/>
            <p:cNvSpPr>
              <a:spLocks noChangeArrowheads="1"/>
            </p:cNvSpPr>
            <p:nvPr/>
          </p:nvSpPr>
          <p:spPr bwMode="auto">
            <a:xfrm>
              <a:off x="6027346" y="4678363"/>
              <a:ext cx="206362" cy="182562"/>
            </a:xfrm>
            <a:custGeom>
              <a:avLst/>
              <a:gdLst>
                <a:gd name="T0" fmla="*/ 38 w 573"/>
                <a:gd name="T1" fmla="*/ 23 h 505"/>
                <a:gd name="T2" fmla="*/ 38 w 573"/>
                <a:gd name="T3" fmla="*/ 23 h 505"/>
                <a:gd name="T4" fmla="*/ 7 w 573"/>
                <a:gd name="T5" fmla="*/ 91 h 505"/>
                <a:gd name="T6" fmla="*/ 23 w 573"/>
                <a:gd name="T7" fmla="*/ 122 h 505"/>
                <a:gd name="T8" fmla="*/ 7 w 573"/>
                <a:gd name="T9" fmla="*/ 153 h 505"/>
                <a:gd name="T10" fmla="*/ 38 w 573"/>
                <a:gd name="T11" fmla="*/ 183 h 505"/>
                <a:gd name="T12" fmla="*/ 23 w 573"/>
                <a:gd name="T13" fmla="*/ 267 h 505"/>
                <a:gd name="T14" fmla="*/ 91 w 573"/>
                <a:gd name="T15" fmla="*/ 282 h 505"/>
                <a:gd name="T16" fmla="*/ 68 w 573"/>
                <a:gd name="T17" fmla="*/ 374 h 505"/>
                <a:gd name="T18" fmla="*/ 53 w 573"/>
                <a:gd name="T19" fmla="*/ 435 h 505"/>
                <a:gd name="T20" fmla="*/ 91 w 573"/>
                <a:gd name="T21" fmla="*/ 504 h 505"/>
                <a:gd name="T22" fmla="*/ 91 w 573"/>
                <a:gd name="T23" fmla="*/ 504 h 505"/>
                <a:gd name="T24" fmla="*/ 130 w 573"/>
                <a:gd name="T25" fmla="*/ 496 h 505"/>
                <a:gd name="T26" fmla="*/ 130 w 573"/>
                <a:gd name="T27" fmla="*/ 496 h 505"/>
                <a:gd name="T28" fmla="*/ 244 w 573"/>
                <a:gd name="T29" fmla="*/ 374 h 505"/>
                <a:gd name="T30" fmla="*/ 275 w 573"/>
                <a:gd name="T31" fmla="*/ 351 h 505"/>
                <a:gd name="T32" fmla="*/ 313 w 573"/>
                <a:gd name="T33" fmla="*/ 351 h 505"/>
                <a:gd name="T34" fmla="*/ 358 w 573"/>
                <a:gd name="T35" fmla="*/ 328 h 505"/>
                <a:gd name="T36" fmla="*/ 373 w 573"/>
                <a:gd name="T37" fmla="*/ 313 h 505"/>
                <a:gd name="T38" fmla="*/ 511 w 573"/>
                <a:gd name="T39" fmla="*/ 298 h 505"/>
                <a:gd name="T40" fmla="*/ 511 w 573"/>
                <a:gd name="T41" fmla="*/ 237 h 505"/>
                <a:gd name="T42" fmla="*/ 564 w 573"/>
                <a:gd name="T43" fmla="*/ 198 h 505"/>
                <a:gd name="T44" fmla="*/ 564 w 573"/>
                <a:gd name="T45" fmla="*/ 198 h 505"/>
                <a:gd name="T46" fmla="*/ 572 w 573"/>
                <a:gd name="T47" fmla="*/ 160 h 505"/>
                <a:gd name="T48" fmla="*/ 572 w 573"/>
                <a:gd name="T49" fmla="*/ 160 h 505"/>
                <a:gd name="T50" fmla="*/ 396 w 573"/>
                <a:gd name="T51" fmla="*/ 45 h 505"/>
                <a:gd name="T52" fmla="*/ 183 w 573"/>
                <a:gd name="T53" fmla="*/ 53 h 505"/>
                <a:gd name="T54" fmla="*/ 107 w 573"/>
                <a:gd name="T55" fmla="*/ 0 h 505"/>
                <a:gd name="T56" fmla="*/ 38 w 573"/>
                <a:gd name="T57" fmla="*/ 23 h 5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73" h="505">
                  <a:moveTo>
                    <a:pt x="38" y="23"/>
                  </a:moveTo>
                  <a:lnTo>
                    <a:pt x="38" y="23"/>
                  </a:lnTo>
                  <a:cubicBezTo>
                    <a:pt x="23" y="45"/>
                    <a:pt x="15" y="61"/>
                    <a:pt x="7" y="91"/>
                  </a:cubicBezTo>
                  <a:cubicBezTo>
                    <a:pt x="7" y="99"/>
                    <a:pt x="23" y="114"/>
                    <a:pt x="23" y="122"/>
                  </a:cubicBezTo>
                  <a:cubicBezTo>
                    <a:pt x="23" y="137"/>
                    <a:pt x="0" y="145"/>
                    <a:pt x="7" y="153"/>
                  </a:cubicBezTo>
                  <a:cubicBezTo>
                    <a:pt x="7" y="168"/>
                    <a:pt x="38" y="168"/>
                    <a:pt x="38" y="183"/>
                  </a:cubicBezTo>
                  <a:cubicBezTo>
                    <a:pt x="38" y="214"/>
                    <a:pt x="7" y="244"/>
                    <a:pt x="23" y="267"/>
                  </a:cubicBezTo>
                  <a:cubicBezTo>
                    <a:pt x="30" y="282"/>
                    <a:pt x="76" y="259"/>
                    <a:pt x="91" y="282"/>
                  </a:cubicBezTo>
                  <a:cubicBezTo>
                    <a:pt x="99" y="305"/>
                    <a:pt x="76" y="343"/>
                    <a:pt x="68" y="374"/>
                  </a:cubicBezTo>
                  <a:cubicBezTo>
                    <a:pt x="61" y="397"/>
                    <a:pt x="53" y="412"/>
                    <a:pt x="53" y="435"/>
                  </a:cubicBezTo>
                  <a:cubicBezTo>
                    <a:pt x="61" y="458"/>
                    <a:pt x="76" y="481"/>
                    <a:pt x="91" y="504"/>
                  </a:cubicBezTo>
                  <a:lnTo>
                    <a:pt x="91" y="504"/>
                  </a:lnTo>
                  <a:cubicBezTo>
                    <a:pt x="130" y="496"/>
                    <a:pt x="130" y="496"/>
                    <a:pt x="130" y="496"/>
                  </a:cubicBezTo>
                  <a:lnTo>
                    <a:pt x="130" y="496"/>
                  </a:lnTo>
                  <a:cubicBezTo>
                    <a:pt x="168" y="450"/>
                    <a:pt x="206" y="412"/>
                    <a:pt x="244" y="374"/>
                  </a:cubicBezTo>
                  <a:cubicBezTo>
                    <a:pt x="252" y="366"/>
                    <a:pt x="260" y="359"/>
                    <a:pt x="275" y="351"/>
                  </a:cubicBezTo>
                  <a:cubicBezTo>
                    <a:pt x="282" y="351"/>
                    <a:pt x="298" y="359"/>
                    <a:pt x="313" y="351"/>
                  </a:cubicBezTo>
                  <a:cubicBezTo>
                    <a:pt x="328" y="351"/>
                    <a:pt x="342" y="343"/>
                    <a:pt x="358" y="328"/>
                  </a:cubicBezTo>
                  <a:cubicBezTo>
                    <a:pt x="365" y="328"/>
                    <a:pt x="365" y="313"/>
                    <a:pt x="373" y="313"/>
                  </a:cubicBezTo>
                  <a:cubicBezTo>
                    <a:pt x="419" y="298"/>
                    <a:pt x="472" y="313"/>
                    <a:pt x="511" y="298"/>
                  </a:cubicBezTo>
                  <a:cubicBezTo>
                    <a:pt x="526" y="282"/>
                    <a:pt x="503" y="252"/>
                    <a:pt x="511" y="237"/>
                  </a:cubicBezTo>
                  <a:cubicBezTo>
                    <a:pt x="526" y="214"/>
                    <a:pt x="549" y="214"/>
                    <a:pt x="564" y="198"/>
                  </a:cubicBezTo>
                  <a:lnTo>
                    <a:pt x="564" y="198"/>
                  </a:lnTo>
                  <a:cubicBezTo>
                    <a:pt x="572" y="160"/>
                    <a:pt x="572" y="160"/>
                    <a:pt x="572" y="160"/>
                  </a:cubicBezTo>
                  <a:lnTo>
                    <a:pt x="572" y="160"/>
                  </a:lnTo>
                  <a:cubicBezTo>
                    <a:pt x="503" y="145"/>
                    <a:pt x="434" y="91"/>
                    <a:pt x="396" y="45"/>
                  </a:cubicBezTo>
                  <a:cubicBezTo>
                    <a:pt x="381" y="30"/>
                    <a:pt x="237" y="68"/>
                    <a:pt x="183" y="53"/>
                  </a:cubicBezTo>
                  <a:cubicBezTo>
                    <a:pt x="160" y="45"/>
                    <a:pt x="114" y="0"/>
                    <a:pt x="107" y="0"/>
                  </a:cubicBezTo>
                  <a:cubicBezTo>
                    <a:pt x="84" y="15"/>
                    <a:pt x="61" y="15"/>
                    <a:pt x="38" y="23"/>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478" name="Freeform 130"/>
            <p:cNvSpPr>
              <a:spLocks noChangeArrowheads="1"/>
            </p:cNvSpPr>
            <p:nvPr/>
          </p:nvSpPr>
          <p:spPr bwMode="auto">
            <a:xfrm>
              <a:off x="5974961" y="4738688"/>
              <a:ext cx="838145" cy="811212"/>
            </a:xfrm>
            <a:custGeom>
              <a:avLst/>
              <a:gdLst>
                <a:gd name="T0" fmla="*/ 236 w 2329"/>
                <a:gd name="T1" fmla="*/ 336 h 2254"/>
                <a:gd name="T2" fmla="*/ 160 w 2329"/>
                <a:gd name="T3" fmla="*/ 420 h 2254"/>
                <a:gd name="T4" fmla="*/ 152 w 2329"/>
                <a:gd name="T5" fmla="*/ 535 h 2254"/>
                <a:gd name="T6" fmla="*/ 206 w 2329"/>
                <a:gd name="T7" fmla="*/ 672 h 2254"/>
                <a:gd name="T8" fmla="*/ 30 w 2329"/>
                <a:gd name="T9" fmla="*/ 901 h 2254"/>
                <a:gd name="T10" fmla="*/ 91 w 2329"/>
                <a:gd name="T11" fmla="*/ 1168 h 2254"/>
                <a:gd name="T12" fmla="*/ 53 w 2329"/>
                <a:gd name="T13" fmla="*/ 1459 h 2254"/>
                <a:gd name="T14" fmla="*/ 175 w 2329"/>
                <a:gd name="T15" fmla="*/ 1459 h 2254"/>
                <a:gd name="T16" fmla="*/ 382 w 2329"/>
                <a:gd name="T17" fmla="*/ 1382 h 2254"/>
                <a:gd name="T18" fmla="*/ 374 w 2329"/>
                <a:gd name="T19" fmla="*/ 1505 h 2254"/>
                <a:gd name="T20" fmla="*/ 427 w 2329"/>
                <a:gd name="T21" fmla="*/ 1611 h 2254"/>
                <a:gd name="T22" fmla="*/ 572 w 2329"/>
                <a:gd name="T23" fmla="*/ 1627 h 2254"/>
                <a:gd name="T24" fmla="*/ 717 w 2329"/>
                <a:gd name="T25" fmla="*/ 1711 h 2254"/>
                <a:gd name="T26" fmla="*/ 816 w 2329"/>
                <a:gd name="T27" fmla="*/ 1833 h 2254"/>
                <a:gd name="T28" fmla="*/ 961 w 2329"/>
                <a:gd name="T29" fmla="*/ 1818 h 2254"/>
                <a:gd name="T30" fmla="*/ 976 w 2329"/>
                <a:gd name="T31" fmla="*/ 1925 h 2254"/>
                <a:gd name="T32" fmla="*/ 1037 w 2329"/>
                <a:gd name="T33" fmla="*/ 2009 h 2254"/>
                <a:gd name="T34" fmla="*/ 1091 w 2329"/>
                <a:gd name="T35" fmla="*/ 2253 h 2254"/>
                <a:gd name="T36" fmla="*/ 1282 w 2329"/>
                <a:gd name="T37" fmla="*/ 2138 h 2254"/>
                <a:gd name="T38" fmla="*/ 1351 w 2329"/>
                <a:gd name="T39" fmla="*/ 2016 h 2254"/>
                <a:gd name="T40" fmla="*/ 1427 w 2329"/>
                <a:gd name="T41" fmla="*/ 1841 h 2254"/>
                <a:gd name="T42" fmla="*/ 1756 w 2329"/>
                <a:gd name="T43" fmla="*/ 1627 h 2254"/>
                <a:gd name="T44" fmla="*/ 1870 w 2329"/>
                <a:gd name="T45" fmla="*/ 1497 h 2254"/>
                <a:gd name="T46" fmla="*/ 2084 w 2329"/>
                <a:gd name="T47" fmla="*/ 1382 h 2254"/>
                <a:gd name="T48" fmla="*/ 2115 w 2329"/>
                <a:gd name="T49" fmla="*/ 1313 h 2254"/>
                <a:gd name="T50" fmla="*/ 2008 w 2329"/>
                <a:gd name="T51" fmla="*/ 1069 h 2254"/>
                <a:gd name="T52" fmla="*/ 1939 w 2329"/>
                <a:gd name="T53" fmla="*/ 1016 h 2254"/>
                <a:gd name="T54" fmla="*/ 1885 w 2329"/>
                <a:gd name="T55" fmla="*/ 894 h 2254"/>
                <a:gd name="T56" fmla="*/ 1992 w 2329"/>
                <a:gd name="T57" fmla="*/ 840 h 2254"/>
                <a:gd name="T58" fmla="*/ 2130 w 2329"/>
                <a:gd name="T59" fmla="*/ 619 h 2254"/>
                <a:gd name="T60" fmla="*/ 2168 w 2329"/>
                <a:gd name="T61" fmla="*/ 565 h 2254"/>
                <a:gd name="T62" fmla="*/ 2260 w 2329"/>
                <a:gd name="T63" fmla="*/ 427 h 2254"/>
                <a:gd name="T64" fmla="*/ 2298 w 2329"/>
                <a:gd name="T65" fmla="*/ 397 h 2254"/>
                <a:gd name="T66" fmla="*/ 2328 w 2329"/>
                <a:gd name="T67" fmla="*/ 374 h 2254"/>
                <a:gd name="T68" fmla="*/ 1985 w 2329"/>
                <a:gd name="T69" fmla="*/ 46 h 2254"/>
                <a:gd name="T70" fmla="*/ 1717 w 2329"/>
                <a:gd name="T71" fmla="*/ 99 h 2254"/>
                <a:gd name="T72" fmla="*/ 1542 w 2329"/>
                <a:gd name="T73" fmla="*/ 69 h 2254"/>
                <a:gd name="T74" fmla="*/ 1557 w 2329"/>
                <a:gd name="T75" fmla="*/ 191 h 2254"/>
                <a:gd name="T76" fmla="*/ 1481 w 2329"/>
                <a:gd name="T77" fmla="*/ 305 h 2254"/>
                <a:gd name="T78" fmla="*/ 1351 w 2329"/>
                <a:gd name="T79" fmla="*/ 260 h 2254"/>
                <a:gd name="T80" fmla="*/ 1114 w 2329"/>
                <a:gd name="T81" fmla="*/ 298 h 2254"/>
                <a:gd name="T82" fmla="*/ 1060 w 2329"/>
                <a:gd name="T83" fmla="*/ 313 h 2254"/>
                <a:gd name="T84" fmla="*/ 923 w 2329"/>
                <a:gd name="T85" fmla="*/ 336 h 2254"/>
                <a:gd name="T86" fmla="*/ 640 w 2329"/>
                <a:gd name="T87" fmla="*/ 626 h 2254"/>
                <a:gd name="T88" fmla="*/ 595 w 2329"/>
                <a:gd name="T89" fmla="*/ 512 h 2254"/>
                <a:gd name="T90" fmla="*/ 420 w 2329"/>
                <a:gd name="T91" fmla="*/ 450 h 2254"/>
                <a:gd name="T92" fmla="*/ 275 w 2329"/>
                <a:gd name="T93" fmla="*/ 328 h 2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329" h="2254">
                  <a:moveTo>
                    <a:pt x="275" y="328"/>
                  </a:moveTo>
                  <a:lnTo>
                    <a:pt x="275" y="328"/>
                  </a:lnTo>
                  <a:cubicBezTo>
                    <a:pt x="236" y="336"/>
                    <a:pt x="236" y="336"/>
                    <a:pt x="236" y="336"/>
                  </a:cubicBezTo>
                  <a:lnTo>
                    <a:pt x="236" y="336"/>
                  </a:lnTo>
                  <a:cubicBezTo>
                    <a:pt x="213" y="344"/>
                    <a:pt x="191" y="351"/>
                    <a:pt x="175" y="366"/>
                  </a:cubicBezTo>
                  <a:cubicBezTo>
                    <a:pt x="160" y="382"/>
                    <a:pt x="175" y="405"/>
                    <a:pt x="160" y="420"/>
                  </a:cubicBezTo>
                  <a:cubicBezTo>
                    <a:pt x="152" y="435"/>
                    <a:pt x="130" y="450"/>
                    <a:pt x="114" y="466"/>
                  </a:cubicBezTo>
                  <a:lnTo>
                    <a:pt x="114" y="466"/>
                  </a:lnTo>
                  <a:cubicBezTo>
                    <a:pt x="130" y="489"/>
                    <a:pt x="145" y="512"/>
                    <a:pt x="152" y="535"/>
                  </a:cubicBezTo>
                  <a:cubicBezTo>
                    <a:pt x="168" y="565"/>
                    <a:pt x="168" y="596"/>
                    <a:pt x="191" y="619"/>
                  </a:cubicBezTo>
                  <a:cubicBezTo>
                    <a:pt x="198" y="626"/>
                    <a:pt x="221" y="611"/>
                    <a:pt x="229" y="626"/>
                  </a:cubicBezTo>
                  <a:cubicBezTo>
                    <a:pt x="229" y="641"/>
                    <a:pt x="221" y="657"/>
                    <a:pt x="206" y="672"/>
                  </a:cubicBezTo>
                  <a:cubicBezTo>
                    <a:pt x="175" y="710"/>
                    <a:pt x="130" y="733"/>
                    <a:pt x="107" y="771"/>
                  </a:cubicBezTo>
                  <a:cubicBezTo>
                    <a:pt x="84" y="809"/>
                    <a:pt x="114" y="855"/>
                    <a:pt x="91" y="886"/>
                  </a:cubicBezTo>
                  <a:cubicBezTo>
                    <a:pt x="84" y="909"/>
                    <a:pt x="30" y="878"/>
                    <a:pt x="30" y="901"/>
                  </a:cubicBezTo>
                  <a:cubicBezTo>
                    <a:pt x="23" y="947"/>
                    <a:pt x="69" y="993"/>
                    <a:pt x="76" y="1039"/>
                  </a:cubicBezTo>
                  <a:cubicBezTo>
                    <a:pt x="76" y="1054"/>
                    <a:pt x="61" y="1061"/>
                    <a:pt x="61" y="1077"/>
                  </a:cubicBezTo>
                  <a:cubicBezTo>
                    <a:pt x="61" y="1107"/>
                    <a:pt x="84" y="1138"/>
                    <a:pt x="91" y="1168"/>
                  </a:cubicBezTo>
                  <a:cubicBezTo>
                    <a:pt x="91" y="1176"/>
                    <a:pt x="76" y="1176"/>
                    <a:pt x="69" y="1184"/>
                  </a:cubicBezTo>
                  <a:cubicBezTo>
                    <a:pt x="46" y="1245"/>
                    <a:pt x="7" y="1306"/>
                    <a:pt x="0" y="1375"/>
                  </a:cubicBezTo>
                  <a:cubicBezTo>
                    <a:pt x="0" y="1413"/>
                    <a:pt x="38" y="1428"/>
                    <a:pt x="53" y="1459"/>
                  </a:cubicBezTo>
                  <a:lnTo>
                    <a:pt x="53" y="1459"/>
                  </a:lnTo>
                  <a:cubicBezTo>
                    <a:pt x="69" y="1466"/>
                    <a:pt x="76" y="1474"/>
                    <a:pt x="91" y="1474"/>
                  </a:cubicBezTo>
                  <a:cubicBezTo>
                    <a:pt x="114" y="1474"/>
                    <a:pt x="145" y="1466"/>
                    <a:pt x="175" y="1459"/>
                  </a:cubicBezTo>
                  <a:cubicBezTo>
                    <a:pt x="221" y="1451"/>
                    <a:pt x="275" y="1459"/>
                    <a:pt x="313" y="1436"/>
                  </a:cubicBezTo>
                  <a:cubicBezTo>
                    <a:pt x="336" y="1421"/>
                    <a:pt x="321" y="1382"/>
                    <a:pt x="344" y="1367"/>
                  </a:cubicBezTo>
                  <a:cubicBezTo>
                    <a:pt x="351" y="1359"/>
                    <a:pt x="366" y="1382"/>
                    <a:pt x="382" y="1382"/>
                  </a:cubicBezTo>
                  <a:cubicBezTo>
                    <a:pt x="412" y="1398"/>
                    <a:pt x="450" y="1382"/>
                    <a:pt x="473" y="1405"/>
                  </a:cubicBezTo>
                  <a:cubicBezTo>
                    <a:pt x="481" y="1428"/>
                    <a:pt x="443" y="1436"/>
                    <a:pt x="427" y="1451"/>
                  </a:cubicBezTo>
                  <a:cubicBezTo>
                    <a:pt x="405" y="1466"/>
                    <a:pt x="389" y="1482"/>
                    <a:pt x="374" y="1505"/>
                  </a:cubicBezTo>
                  <a:cubicBezTo>
                    <a:pt x="366" y="1527"/>
                    <a:pt x="359" y="1558"/>
                    <a:pt x="359" y="1581"/>
                  </a:cubicBezTo>
                  <a:cubicBezTo>
                    <a:pt x="359" y="1604"/>
                    <a:pt x="351" y="1634"/>
                    <a:pt x="366" y="1650"/>
                  </a:cubicBezTo>
                  <a:cubicBezTo>
                    <a:pt x="389" y="1657"/>
                    <a:pt x="405" y="1627"/>
                    <a:pt x="427" y="1611"/>
                  </a:cubicBezTo>
                  <a:cubicBezTo>
                    <a:pt x="443" y="1596"/>
                    <a:pt x="458" y="1566"/>
                    <a:pt x="487" y="1558"/>
                  </a:cubicBezTo>
                  <a:cubicBezTo>
                    <a:pt x="503" y="1550"/>
                    <a:pt x="518" y="1566"/>
                    <a:pt x="533" y="1581"/>
                  </a:cubicBezTo>
                  <a:cubicBezTo>
                    <a:pt x="549" y="1588"/>
                    <a:pt x="549" y="1627"/>
                    <a:pt x="572" y="1627"/>
                  </a:cubicBezTo>
                  <a:cubicBezTo>
                    <a:pt x="602" y="1634"/>
                    <a:pt x="640" y="1596"/>
                    <a:pt x="679" y="1604"/>
                  </a:cubicBezTo>
                  <a:cubicBezTo>
                    <a:pt x="694" y="1611"/>
                    <a:pt x="686" y="1634"/>
                    <a:pt x="686" y="1650"/>
                  </a:cubicBezTo>
                  <a:cubicBezTo>
                    <a:pt x="701" y="1673"/>
                    <a:pt x="709" y="1688"/>
                    <a:pt x="717" y="1711"/>
                  </a:cubicBezTo>
                  <a:cubicBezTo>
                    <a:pt x="732" y="1734"/>
                    <a:pt x="755" y="1749"/>
                    <a:pt x="770" y="1772"/>
                  </a:cubicBezTo>
                  <a:cubicBezTo>
                    <a:pt x="778" y="1787"/>
                    <a:pt x="762" y="1818"/>
                    <a:pt x="778" y="1833"/>
                  </a:cubicBezTo>
                  <a:cubicBezTo>
                    <a:pt x="785" y="1841"/>
                    <a:pt x="801" y="1833"/>
                    <a:pt x="816" y="1833"/>
                  </a:cubicBezTo>
                  <a:cubicBezTo>
                    <a:pt x="824" y="1833"/>
                    <a:pt x="831" y="1848"/>
                    <a:pt x="839" y="1841"/>
                  </a:cubicBezTo>
                  <a:cubicBezTo>
                    <a:pt x="869" y="1833"/>
                    <a:pt x="885" y="1802"/>
                    <a:pt x="915" y="1795"/>
                  </a:cubicBezTo>
                  <a:cubicBezTo>
                    <a:pt x="931" y="1795"/>
                    <a:pt x="946" y="1810"/>
                    <a:pt x="961" y="1818"/>
                  </a:cubicBezTo>
                  <a:cubicBezTo>
                    <a:pt x="984" y="1818"/>
                    <a:pt x="999" y="1795"/>
                    <a:pt x="1015" y="1802"/>
                  </a:cubicBezTo>
                  <a:cubicBezTo>
                    <a:pt x="1030" y="1810"/>
                    <a:pt x="1045" y="1841"/>
                    <a:pt x="1037" y="1856"/>
                  </a:cubicBezTo>
                  <a:cubicBezTo>
                    <a:pt x="1030" y="1886"/>
                    <a:pt x="969" y="1894"/>
                    <a:pt x="976" y="1925"/>
                  </a:cubicBezTo>
                  <a:cubicBezTo>
                    <a:pt x="984" y="1955"/>
                    <a:pt x="1037" y="1917"/>
                    <a:pt x="1068" y="1932"/>
                  </a:cubicBezTo>
                  <a:cubicBezTo>
                    <a:pt x="1076" y="1940"/>
                    <a:pt x="1076" y="1963"/>
                    <a:pt x="1068" y="1978"/>
                  </a:cubicBezTo>
                  <a:cubicBezTo>
                    <a:pt x="1060" y="1993"/>
                    <a:pt x="1037" y="1993"/>
                    <a:pt x="1037" y="2009"/>
                  </a:cubicBezTo>
                  <a:cubicBezTo>
                    <a:pt x="1022" y="2070"/>
                    <a:pt x="999" y="2131"/>
                    <a:pt x="1007" y="2184"/>
                  </a:cubicBezTo>
                  <a:cubicBezTo>
                    <a:pt x="1015" y="2223"/>
                    <a:pt x="1060" y="2230"/>
                    <a:pt x="1091" y="2253"/>
                  </a:cubicBezTo>
                  <a:lnTo>
                    <a:pt x="1091" y="2253"/>
                  </a:lnTo>
                  <a:cubicBezTo>
                    <a:pt x="1091" y="2238"/>
                    <a:pt x="1129" y="2238"/>
                    <a:pt x="1144" y="2230"/>
                  </a:cubicBezTo>
                  <a:cubicBezTo>
                    <a:pt x="1183" y="2223"/>
                    <a:pt x="1213" y="2192"/>
                    <a:pt x="1236" y="2169"/>
                  </a:cubicBezTo>
                  <a:cubicBezTo>
                    <a:pt x="1251" y="2154"/>
                    <a:pt x="1274" y="2146"/>
                    <a:pt x="1282" y="2138"/>
                  </a:cubicBezTo>
                  <a:lnTo>
                    <a:pt x="1282" y="2138"/>
                  </a:lnTo>
                  <a:cubicBezTo>
                    <a:pt x="1290" y="2131"/>
                    <a:pt x="1290" y="2123"/>
                    <a:pt x="1290" y="2123"/>
                  </a:cubicBezTo>
                  <a:cubicBezTo>
                    <a:pt x="1297" y="2100"/>
                    <a:pt x="1328" y="2016"/>
                    <a:pt x="1351" y="2016"/>
                  </a:cubicBezTo>
                  <a:cubicBezTo>
                    <a:pt x="1366" y="2009"/>
                    <a:pt x="1396" y="2009"/>
                    <a:pt x="1396" y="1986"/>
                  </a:cubicBezTo>
                  <a:cubicBezTo>
                    <a:pt x="1396" y="1963"/>
                    <a:pt x="1412" y="1948"/>
                    <a:pt x="1412" y="1932"/>
                  </a:cubicBezTo>
                  <a:cubicBezTo>
                    <a:pt x="1358" y="1917"/>
                    <a:pt x="1419" y="1863"/>
                    <a:pt x="1427" y="1841"/>
                  </a:cubicBezTo>
                  <a:cubicBezTo>
                    <a:pt x="1465" y="1810"/>
                    <a:pt x="1488" y="1795"/>
                    <a:pt x="1519" y="1757"/>
                  </a:cubicBezTo>
                  <a:cubicBezTo>
                    <a:pt x="1549" y="1719"/>
                    <a:pt x="1626" y="1642"/>
                    <a:pt x="1671" y="1627"/>
                  </a:cubicBezTo>
                  <a:cubicBezTo>
                    <a:pt x="1702" y="1619"/>
                    <a:pt x="1733" y="1611"/>
                    <a:pt x="1756" y="1627"/>
                  </a:cubicBezTo>
                  <a:cubicBezTo>
                    <a:pt x="1763" y="1634"/>
                    <a:pt x="1778" y="1657"/>
                    <a:pt x="1786" y="1650"/>
                  </a:cubicBezTo>
                  <a:cubicBezTo>
                    <a:pt x="1794" y="1650"/>
                    <a:pt x="1817" y="1634"/>
                    <a:pt x="1824" y="1627"/>
                  </a:cubicBezTo>
                  <a:cubicBezTo>
                    <a:pt x="1878" y="1611"/>
                    <a:pt x="1847" y="1497"/>
                    <a:pt x="1870" y="1497"/>
                  </a:cubicBezTo>
                  <a:cubicBezTo>
                    <a:pt x="1916" y="1474"/>
                    <a:pt x="1916" y="1474"/>
                    <a:pt x="1916" y="1474"/>
                  </a:cubicBezTo>
                  <a:cubicBezTo>
                    <a:pt x="1946" y="1459"/>
                    <a:pt x="1969" y="1421"/>
                    <a:pt x="2008" y="1428"/>
                  </a:cubicBezTo>
                  <a:cubicBezTo>
                    <a:pt x="2030" y="1436"/>
                    <a:pt x="2069" y="1398"/>
                    <a:pt x="2084" y="1382"/>
                  </a:cubicBezTo>
                  <a:cubicBezTo>
                    <a:pt x="2092" y="1375"/>
                    <a:pt x="2130" y="1329"/>
                    <a:pt x="2130" y="1313"/>
                  </a:cubicBezTo>
                  <a:lnTo>
                    <a:pt x="2130" y="1313"/>
                  </a:lnTo>
                  <a:cubicBezTo>
                    <a:pt x="2122" y="1313"/>
                    <a:pt x="2122" y="1313"/>
                    <a:pt x="2115" y="1313"/>
                  </a:cubicBezTo>
                  <a:cubicBezTo>
                    <a:pt x="2115" y="1306"/>
                    <a:pt x="2061" y="1268"/>
                    <a:pt x="2053" y="1260"/>
                  </a:cubicBezTo>
                  <a:cubicBezTo>
                    <a:pt x="2030" y="1214"/>
                    <a:pt x="2046" y="1184"/>
                    <a:pt x="2030" y="1138"/>
                  </a:cubicBezTo>
                  <a:cubicBezTo>
                    <a:pt x="2030" y="1115"/>
                    <a:pt x="2023" y="1084"/>
                    <a:pt x="2008" y="1069"/>
                  </a:cubicBezTo>
                  <a:cubicBezTo>
                    <a:pt x="2000" y="1061"/>
                    <a:pt x="1969" y="1039"/>
                    <a:pt x="1962" y="1023"/>
                  </a:cubicBezTo>
                  <a:cubicBezTo>
                    <a:pt x="1962" y="1023"/>
                    <a:pt x="1954" y="1016"/>
                    <a:pt x="1946" y="1016"/>
                  </a:cubicBezTo>
                  <a:lnTo>
                    <a:pt x="1939" y="1016"/>
                  </a:lnTo>
                  <a:cubicBezTo>
                    <a:pt x="1939" y="1008"/>
                    <a:pt x="1946" y="955"/>
                    <a:pt x="1931" y="947"/>
                  </a:cubicBezTo>
                  <a:cubicBezTo>
                    <a:pt x="1923" y="932"/>
                    <a:pt x="1901" y="924"/>
                    <a:pt x="1901" y="909"/>
                  </a:cubicBezTo>
                  <a:cubicBezTo>
                    <a:pt x="1893" y="901"/>
                    <a:pt x="1885" y="894"/>
                    <a:pt x="1885" y="894"/>
                  </a:cubicBezTo>
                  <a:cubicBezTo>
                    <a:pt x="1878" y="886"/>
                    <a:pt x="1862" y="840"/>
                    <a:pt x="1862" y="832"/>
                  </a:cubicBezTo>
                  <a:cubicBezTo>
                    <a:pt x="1870" y="832"/>
                    <a:pt x="1870" y="832"/>
                    <a:pt x="1870" y="832"/>
                  </a:cubicBezTo>
                  <a:cubicBezTo>
                    <a:pt x="1908" y="832"/>
                    <a:pt x="1954" y="840"/>
                    <a:pt x="1992" y="840"/>
                  </a:cubicBezTo>
                  <a:cubicBezTo>
                    <a:pt x="2015" y="809"/>
                    <a:pt x="2030" y="756"/>
                    <a:pt x="2061" y="718"/>
                  </a:cubicBezTo>
                  <a:cubicBezTo>
                    <a:pt x="2076" y="702"/>
                    <a:pt x="2099" y="695"/>
                    <a:pt x="2115" y="680"/>
                  </a:cubicBezTo>
                  <a:cubicBezTo>
                    <a:pt x="2130" y="649"/>
                    <a:pt x="2130" y="649"/>
                    <a:pt x="2130" y="619"/>
                  </a:cubicBezTo>
                  <a:lnTo>
                    <a:pt x="2130" y="611"/>
                  </a:lnTo>
                  <a:cubicBezTo>
                    <a:pt x="2137" y="611"/>
                    <a:pt x="2145" y="603"/>
                    <a:pt x="2145" y="603"/>
                  </a:cubicBezTo>
                  <a:cubicBezTo>
                    <a:pt x="2153" y="596"/>
                    <a:pt x="2168" y="573"/>
                    <a:pt x="2168" y="565"/>
                  </a:cubicBezTo>
                  <a:cubicBezTo>
                    <a:pt x="2237" y="565"/>
                    <a:pt x="2198" y="512"/>
                    <a:pt x="2244" y="504"/>
                  </a:cubicBezTo>
                  <a:cubicBezTo>
                    <a:pt x="2252" y="489"/>
                    <a:pt x="2252" y="458"/>
                    <a:pt x="2260" y="450"/>
                  </a:cubicBezTo>
                  <a:cubicBezTo>
                    <a:pt x="2260" y="443"/>
                    <a:pt x="2260" y="435"/>
                    <a:pt x="2260" y="427"/>
                  </a:cubicBezTo>
                  <a:lnTo>
                    <a:pt x="2267" y="420"/>
                  </a:lnTo>
                  <a:cubicBezTo>
                    <a:pt x="2275" y="412"/>
                    <a:pt x="2282" y="405"/>
                    <a:pt x="2290" y="405"/>
                  </a:cubicBezTo>
                  <a:cubicBezTo>
                    <a:pt x="2290" y="397"/>
                    <a:pt x="2298" y="397"/>
                    <a:pt x="2298" y="397"/>
                  </a:cubicBezTo>
                  <a:cubicBezTo>
                    <a:pt x="2305" y="397"/>
                    <a:pt x="2313" y="389"/>
                    <a:pt x="2313" y="389"/>
                  </a:cubicBezTo>
                  <a:cubicBezTo>
                    <a:pt x="2328" y="374"/>
                    <a:pt x="2328" y="374"/>
                    <a:pt x="2328" y="374"/>
                  </a:cubicBezTo>
                  <a:lnTo>
                    <a:pt x="2328" y="374"/>
                  </a:lnTo>
                  <a:cubicBezTo>
                    <a:pt x="2305" y="336"/>
                    <a:pt x="2282" y="298"/>
                    <a:pt x="2275" y="267"/>
                  </a:cubicBezTo>
                  <a:cubicBezTo>
                    <a:pt x="2275" y="168"/>
                    <a:pt x="2191" y="183"/>
                    <a:pt x="2168" y="99"/>
                  </a:cubicBezTo>
                  <a:cubicBezTo>
                    <a:pt x="2160" y="76"/>
                    <a:pt x="2008" y="38"/>
                    <a:pt x="1985" y="46"/>
                  </a:cubicBezTo>
                  <a:cubicBezTo>
                    <a:pt x="1916" y="61"/>
                    <a:pt x="1847" y="46"/>
                    <a:pt x="1801" y="0"/>
                  </a:cubicBezTo>
                  <a:lnTo>
                    <a:pt x="1801" y="0"/>
                  </a:lnTo>
                  <a:cubicBezTo>
                    <a:pt x="1763" y="46"/>
                    <a:pt x="1756" y="61"/>
                    <a:pt x="1717" y="99"/>
                  </a:cubicBezTo>
                  <a:cubicBezTo>
                    <a:pt x="1694" y="114"/>
                    <a:pt x="1679" y="145"/>
                    <a:pt x="1656" y="137"/>
                  </a:cubicBezTo>
                  <a:cubicBezTo>
                    <a:pt x="1633" y="130"/>
                    <a:pt x="1633" y="91"/>
                    <a:pt x="1610" y="76"/>
                  </a:cubicBezTo>
                  <a:cubicBezTo>
                    <a:pt x="1587" y="69"/>
                    <a:pt x="1565" y="61"/>
                    <a:pt x="1542" y="69"/>
                  </a:cubicBezTo>
                  <a:cubicBezTo>
                    <a:pt x="1526" y="69"/>
                    <a:pt x="1542" y="91"/>
                    <a:pt x="1534" y="99"/>
                  </a:cubicBezTo>
                  <a:cubicBezTo>
                    <a:pt x="1526" y="114"/>
                    <a:pt x="1488" y="114"/>
                    <a:pt x="1496" y="130"/>
                  </a:cubicBezTo>
                  <a:cubicBezTo>
                    <a:pt x="1496" y="160"/>
                    <a:pt x="1542" y="168"/>
                    <a:pt x="1557" y="191"/>
                  </a:cubicBezTo>
                  <a:cubicBezTo>
                    <a:pt x="1565" y="214"/>
                    <a:pt x="1565" y="252"/>
                    <a:pt x="1549" y="267"/>
                  </a:cubicBezTo>
                  <a:cubicBezTo>
                    <a:pt x="1534" y="282"/>
                    <a:pt x="1511" y="244"/>
                    <a:pt x="1496" y="252"/>
                  </a:cubicBezTo>
                  <a:cubicBezTo>
                    <a:pt x="1481" y="260"/>
                    <a:pt x="1496" y="298"/>
                    <a:pt x="1481" y="305"/>
                  </a:cubicBezTo>
                  <a:cubicBezTo>
                    <a:pt x="1458" y="313"/>
                    <a:pt x="1427" y="298"/>
                    <a:pt x="1404" y="290"/>
                  </a:cubicBezTo>
                  <a:cubicBezTo>
                    <a:pt x="1389" y="290"/>
                    <a:pt x="1389" y="275"/>
                    <a:pt x="1381" y="267"/>
                  </a:cubicBezTo>
                  <a:cubicBezTo>
                    <a:pt x="1373" y="267"/>
                    <a:pt x="1358" y="260"/>
                    <a:pt x="1351" y="260"/>
                  </a:cubicBezTo>
                  <a:cubicBezTo>
                    <a:pt x="1312" y="267"/>
                    <a:pt x="1274" y="298"/>
                    <a:pt x="1236" y="298"/>
                  </a:cubicBezTo>
                  <a:cubicBezTo>
                    <a:pt x="1221" y="298"/>
                    <a:pt x="1206" y="267"/>
                    <a:pt x="1183" y="267"/>
                  </a:cubicBezTo>
                  <a:cubicBezTo>
                    <a:pt x="1160" y="267"/>
                    <a:pt x="1137" y="282"/>
                    <a:pt x="1114" y="298"/>
                  </a:cubicBezTo>
                  <a:cubicBezTo>
                    <a:pt x="1099" y="305"/>
                    <a:pt x="1106" y="336"/>
                    <a:pt x="1091" y="336"/>
                  </a:cubicBezTo>
                  <a:cubicBezTo>
                    <a:pt x="1076" y="344"/>
                    <a:pt x="1068" y="321"/>
                    <a:pt x="1060" y="313"/>
                  </a:cubicBezTo>
                  <a:lnTo>
                    <a:pt x="1060" y="313"/>
                  </a:lnTo>
                  <a:cubicBezTo>
                    <a:pt x="1045" y="328"/>
                    <a:pt x="1037" y="351"/>
                    <a:pt x="1015" y="366"/>
                  </a:cubicBezTo>
                  <a:cubicBezTo>
                    <a:pt x="992" y="382"/>
                    <a:pt x="969" y="405"/>
                    <a:pt x="938" y="397"/>
                  </a:cubicBezTo>
                  <a:cubicBezTo>
                    <a:pt x="923" y="397"/>
                    <a:pt x="946" y="328"/>
                    <a:pt x="923" y="336"/>
                  </a:cubicBezTo>
                  <a:cubicBezTo>
                    <a:pt x="839" y="382"/>
                    <a:pt x="762" y="450"/>
                    <a:pt x="701" y="527"/>
                  </a:cubicBezTo>
                  <a:cubicBezTo>
                    <a:pt x="686" y="542"/>
                    <a:pt x="717" y="580"/>
                    <a:pt x="709" y="596"/>
                  </a:cubicBezTo>
                  <a:cubicBezTo>
                    <a:pt x="694" y="619"/>
                    <a:pt x="663" y="626"/>
                    <a:pt x="640" y="626"/>
                  </a:cubicBezTo>
                  <a:cubicBezTo>
                    <a:pt x="625" y="619"/>
                    <a:pt x="610" y="596"/>
                    <a:pt x="610" y="580"/>
                  </a:cubicBezTo>
                  <a:cubicBezTo>
                    <a:pt x="610" y="565"/>
                    <a:pt x="625" y="557"/>
                    <a:pt x="625" y="542"/>
                  </a:cubicBezTo>
                  <a:cubicBezTo>
                    <a:pt x="617" y="527"/>
                    <a:pt x="595" y="527"/>
                    <a:pt x="595" y="512"/>
                  </a:cubicBezTo>
                  <a:cubicBezTo>
                    <a:pt x="587" y="504"/>
                    <a:pt x="602" y="489"/>
                    <a:pt x="595" y="481"/>
                  </a:cubicBezTo>
                  <a:cubicBezTo>
                    <a:pt x="587" y="450"/>
                    <a:pt x="587" y="389"/>
                    <a:pt x="556" y="382"/>
                  </a:cubicBezTo>
                  <a:cubicBezTo>
                    <a:pt x="503" y="374"/>
                    <a:pt x="473" y="450"/>
                    <a:pt x="420" y="450"/>
                  </a:cubicBezTo>
                  <a:cubicBezTo>
                    <a:pt x="405" y="458"/>
                    <a:pt x="405" y="412"/>
                    <a:pt x="389" y="405"/>
                  </a:cubicBezTo>
                  <a:cubicBezTo>
                    <a:pt x="374" y="389"/>
                    <a:pt x="344" y="405"/>
                    <a:pt x="328" y="397"/>
                  </a:cubicBezTo>
                  <a:cubicBezTo>
                    <a:pt x="305" y="382"/>
                    <a:pt x="290" y="351"/>
                    <a:pt x="275" y="328"/>
                  </a:cubicBezTo>
                </a:path>
              </a:pathLst>
            </a:custGeom>
            <a:solidFill>
              <a:schemeClr val="accent2"/>
            </a:solid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479" name="Freeform 131"/>
            <p:cNvSpPr>
              <a:spLocks noChangeArrowheads="1"/>
            </p:cNvSpPr>
            <p:nvPr/>
          </p:nvSpPr>
          <p:spPr bwMode="auto">
            <a:xfrm>
              <a:off x="6073380" y="4749801"/>
              <a:ext cx="282557" cy="214313"/>
            </a:xfrm>
            <a:custGeom>
              <a:avLst/>
              <a:gdLst>
                <a:gd name="T0" fmla="*/ 785 w 786"/>
                <a:gd name="T1" fmla="*/ 283 h 597"/>
                <a:gd name="T2" fmla="*/ 785 w 786"/>
                <a:gd name="T3" fmla="*/ 283 h 597"/>
                <a:gd name="T4" fmla="*/ 740 w 786"/>
                <a:gd name="T5" fmla="*/ 336 h 597"/>
                <a:gd name="T6" fmla="*/ 663 w 786"/>
                <a:gd name="T7" fmla="*/ 367 h 597"/>
                <a:gd name="T8" fmla="*/ 648 w 786"/>
                <a:gd name="T9" fmla="*/ 306 h 597"/>
                <a:gd name="T10" fmla="*/ 426 w 786"/>
                <a:gd name="T11" fmla="*/ 497 h 597"/>
                <a:gd name="T12" fmla="*/ 434 w 786"/>
                <a:gd name="T13" fmla="*/ 566 h 597"/>
                <a:gd name="T14" fmla="*/ 365 w 786"/>
                <a:gd name="T15" fmla="*/ 596 h 597"/>
                <a:gd name="T16" fmla="*/ 335 w 786"/>
                <a:gd name="T17" fmla="*/ 550 h 597"/>
                <a:gd name="T18" fmla="*/ 350 w 786"/>
                <a:gd name="T19" fmla="*/ 512 h 597"/>
                <a:gd name="T20" fmla="*/ 320 w 786"/>
                <a:gd name="T21" fmla="*/ 482 h 597"/>
                <a:gd name="T22" fmla="*/ 320 w 786"/>
                <a:gd name="T23" fmla="*/ 451 h 597"/>
                <a:gd name="T24" fmla="*/ 281 w 786"/>
                <a:gd name="T25" fmla="*/ 352 h 597"/>
                <a:gd name="T26" fmla="*/ 145 w 786"/>
                <a:gd name="T27" fmla="*/ 420 h 597"/>
                <a:gd name="T28" fmla="*/ 114 w 786"/>
                <a:gd name="T29" fmla="*/ 375 h 597"/>
                <a:gd name="T30" fmla="*/ 53 w 786"/>
                <a:gd name="T31" fmla="*/ 367 h 597"/>
                <a:gd name="T32" fmla="*/ 0 w 786"/>
                <a:gd name="T33" fmla="*/ 298 h 597"/>
                <a:gd name="T34" fmla="*/ 0 w 786"/>
                <a:gd name="T35" fmla="*/ 298 h 597"/>
                <a:gd name="T36" fmla="*/ 114 w 786"/>
                <a:gd name="T37" fmla="*/ 176 h 597"/>
                <a:gd name="T38" fmla="*/ 145 w 786"/>
                <a:gd name="T39" fmla="*/ 153 h 597"/>
                <a:gd name="T40" fmla="*/ 183 w 786"/>
                <a:gd name="T41" fmla="*/ 153 h 597"/>
                <a:gd name="T42" fmla="*/ 228 w 786"/>
                <a:gd name="T43" fmla="*/ 130 h 597"/>
                <a:gd name="T44" fmla="*/ 243 w 786"/>
                <a:gd name="T45" fmla="*/ 115 h 597"/>
                <a:gd name="T46" fmla="*/ 381 w 786"/>
                <a:gd name="T47" fmla="*/ 100 h 597"/>
                <a:gd name="T48" fmla="*/ 381 w 786"/>
                <a:gd name="T49" fmla="*/ 39 h 597"/>
                <a:gd name="T50" fmla="*/ 434 w 786"/>
                <a:gd name="T51" fmla="*/ 0 h 597"/>
                <a:gd name="T52" fmla="*/ 434 w 786"/>
                <a:gd name="T53" fmla="*/ 0 h 597"/>
                <a:gd name="T54" fmla="*/ 549 w 786"/>
                <a:gd name="T55" fmla="*/ 84 h 597"/>
                <a:gd name="T56" fmla="*/ 556 w 786"/>
                <a:gd name="T57" fmla="*/ 54 h 597"/>
                <a:gd name="T58" fmla="*/ 602 w 786"/>
                <a:gd name="T59" fmla="*/ 46 h 597"/>
                <a:gd name="T60" fmla="*/ 656 w 786"/>
                <a:gd name="T61" fmla="*/ 153 h 597"/>
                <a:gd name="T62" fmla="*/ 694 w 786"/>
                <a:gd name="T63" fmla="*/ 176 h 597"/>
                <a:gd name="T64" fmla="*/ 762 w 786"/>
                <a:gd name="T65" fmla="*/ 222 h 597"/>
                <a:gd name="T66" fmla="*/ 785 w 786"/>
                <a:gd name="T67" fmla="*/ 283 h 5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86" h="597">
                  <a:moveTo>
                    <a:pt x="785" y="283"/>
                  </a:moveTo>
                  <a:lnTo>
                    <a:pt x="785" y="283"/>
                  </a:lnTo>
                  <a:cubicBezTo>
                    <a:pt x="770" y="298"/>
                    <a:pt x="762" y="321"/>
                    <a:pt x="740" y="336"/>
                  </a:cubicBezTo>
                  <a:cubicBezTo>
                    <a:pt x="717" y="352"/>
                    <a:pt x="694" y="375"/>
                    <a:pt x="663" y="367"/>
                  </a:cubicBezTo>
                  <a:cubicBezTo>
                    <a:pt x="648" y="367"/>
                    <a:pt x="671" y="298"/>
                    <a:pt x="648" y="306"/>
                  </a:cubicBezTo>
                  <a:cubicBezTo>
                    <a:pt x="564" y="352"/>
                    <a:pt x="487" y="420"/>
                    <a:pt x="426" y="497"/>
                  </a:cubicBezTo>
                  <a:cubicBezTo>
                    <a:pt x="411" y="512"/>
                    <a:pt x="442" y="550"/>
                    <a:pt x="434" y="566"/>
                  </a:cubicBezTo>
                  <a:cubicBezTo>
                    <a:pt x="419" y="589"/>
                    <a:pt x="388" y="596"/>
                    <a:pt x="365" y="596"/>
                  </a:cubicBezTo>
                  <a:cubicBezTo>
                    <a:pt x="350" y="589"/>
                    <a:pt x="335" y="566"/>
                    <a:pt x="335" y="550"/>
                  </a:cubicBezTo>
                  <a:cubicBezTo>
                    <a:pt x="335" y="535"/>
                    <a:pt x="350" y="527"/>
                    <a:pt x="350" y="512"/>
                  </a:cubicBezTo>
                  <a:cubicBezTo>
                    <a:pt x="342" y="497"/>
                    <a:pt x="320" y="497"/>
                    <a:pt x="320" y="482"/>
                  </a:cubicBezTo>
                  <a:cubicBezTo>
                    <a:pt x="312" y="474"/>
                    <a:pt x="327" y="459"/>
                    <a:pt x="320" y="451"/>
                  </a:cubicBezTo>
                  <a:cubicBezTo>
                    <a:pt x="312" y="420"/>
                    <a:pt x="312" y="359"/>
                    <a:pt x="281" y="352"/>
                  </a:cubicBezTo>
                  <a:cubicBezTo>
                    <a:pt x="228" y="344"/>
                    <a:pt x="198" y="420"/>
                    <a:pt x="145" y="420"/>
                  </a:cubicBezTo>
                  <a:cubicBezTo>
                    <a:pt x="130" y="428"/>
                    <a:pt x="130" y="382"/>
                    <a:pt x="114" y="375"/>
                  </a:cubicBezTo>
                  <a:cubicBezTo>
                    <a:pt x="99" y="359"/>
                    <a:pt x="69" y="375"/>
                    <a:pt x="53" y="367"/>
                  </a:cubicBezTo>
                  <a:cubicBezTo>
                    <a:pt x="30" y="352"/>
                    <a:pt x="15" y="321"/>
                    <a:pt x="0" y="298"/>
                  </a:cubicBezTo>
                  <a:lnTo>
                    <a:pt x="0" y="298"/>
                  </a:lnTo>
                  <a:cubicBezTo>
                    <a:pt x="38" y="252"/>
                    <a:pt x="76" y="214"/>
                    <a:pt x="114" y="176"/>
                  </a:cubicBezTo>
                  <a:cubicBezTo>
                    <a:pt x="122" y="168"/>
                    <a:pt x="130" y="161"/>
                    <a:pt x="145" y="153"/>
                  </a:cubicBezTo>
                  <a:cubicBezTo>
                    <a:pt x="152" y="153"/>
                    <a:pt x="168" y="161"/>
                    <a:pt x="183" y="153"/>
                  </a:cubicBezTo>
                  <a:cubicBezTo>
                    <a:pt x="198" y="153"/>
                    <a:pt x="212" y="145"/>
                    <a:pt x="228" y="130"/>
                  </a:cubicBezTo>
                  <a:cubicBezTo>
                    <a:pt x="235" y="130"/>
                    <a:pt x="235" y="115"/>
                    <a:pt x="243" y="115"/>
                  </a:cubicBezTo>
                  <a:cubicBezTo>
                    <a:pt x="289" y="100"/>
                    <a:pt x="342" y="115"/>
                    <a:pt x="381" y="100"/>
                  </a:cubicBezTo>
                  <a:cubicBezTo>
                    <a:pt x="396" y="84"/>
                    <a:pt x="373" y="54"/>
                    <a:pt x="381" y="39"/>
                  </a:cubicBezTo>
                  <a:cubicBezTo>
                    <a:pt x="396" y="16"/>
                    <a:pt x="419" y="16"/>
                    <a:pt x="434" y="0"/>
                  </a:cubicBezTo>
                  <a:lnTo>
                    <a:pt x="434" y="0"/>
                  </a:lnTo>
                  <a:cubicBezTo>
                    <a:pt x="472" y="31"/>
                    <a:pt x="503" y="69"/>
                    <a:pt x="549" y="84"/>
                  </a:cubicBezTo>
                  <a:cubicBezTo>
                    <a:pt x="556" y="92"/>
                    <a:pt x="549" y="61"/>
                    <a:pt x="556" y="54"/>
                  </a:cubicBezTo>
                  <a:cubicBezTo>
                    <a:pt x="572" y="46"/>
                    <a:pt x="594" y="31"/>
                    <a:pt x="602" y="46"/>
                  </a:cubicBezTo>
                  <a:cubicBezTo>
                    <a:pt x="633" y="69"/>
                    <a:pt x="633" y="115"/>
                    <a:pt x="656" y="153"/>
                  </a:cubicBezTo>
                  <a:cubicBezTo>
                    <a:pt x="663" y="161"/>
                    <a:pt x="679" y="168"/>
                    <a:pt x="694" y="176"/>
                  </a:cubicBezTo>
                  <a:cubicBezTo>
                    <a:pt x="717" y="191"/>
                    <a:pt x="740" y="207"/>
                    <a:pt x="762" y="222"/>
                  </a:cubicBezTo>
                  <a:cubicBezTo>
                    <a:pt x="778" y="237"/>
                    <a:pt x="778" y="260"/>
                    <a:pt x="785" y="283"/>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480" name="Freeform 132"/>
            <p:cNvSpPr>
              <a:spLocks noChangeArrowheads="1"/>
            </p:cNvSpPr>
            <p:nvPr/>
          </p:nvSpPr>
          <p:spPr bwMode="auto">
            <a:xfrm>
              <a:off x="6230532" y="4614863"/>
              <a:ext cx="393674" cy="247650"/>
            </a:xfrm>
            <a:custGeom>
              <a:avLst/>
              <a:gdLst>
                <a:gd name="T0" fmla="*/ 8 w 1093"/>
                <a:gd name="T1" fmla="*/ 336 h 689"/>
                <a:gd name="T2" fmla="*/ 8 w 1093"/>
                <a:gd name="T3" fmla="*/ 336 h 689"/>
                <a:gd name="T4" fmla="*/ 0 w 1093"/>
                <a:gd name="T5" fmla="*/ 374 h 689"/>
                <a:gd name="T6" fmla="*/ 0 w 1093"/>
                <a:gd name="T7" fmla="*/ 374 h 689"/>
                <a:gd name="T8" fmla="*/ 115 w 1093"/>
                <a:gd name="T9" fmla="*/ 458 h 689"/>
                <a:gd name="T10" fmla="*/ 122 w 1093"/>
                <a:gd name="T11" fmla="*/ 428 h 689"/>
                <a:gd name="T12" fmla="*/ 168 w 1093"/>
                <a:gd name="T13" fmla="*/ 420 h 689"/>
                <a:gd name="T14" fmla="*/ 222 w 1093"/>
                <a:gd name="T15" fmla="*/ 527 h 689"/>
                <a:gd name="T16" fmla="*/ 260 w 1093"/>
                <a:gd name="T17" fmla="*/ 550 h 689"/>
                <a:gd name="T18" fmla="*/ 328 w 1093"/>
                <a:gd name="T19" fmla="*/ 596 h 689"/>
                <a:gd name="T20" fmla="*/ 351 w 1093"/>
                <a:gd name="T21" fmla="*/ 657 h 689"/>
                <a:gd name="T22" fmla="*/ 351 w 1093"/>
                <a:gd name="T23" fmla="*/ 657 h 689"/>
                <a:gd name="T24" fmla="*/ 382 w 1093"/>
                <a:gd name="T25" fmla="*/ 680 h 689"/>
                <a:gd name="T26" fmla="*/ 405 w 1093"/>
                <a:gd name="T27" fmla="*/ 642 h 689"/>
                <a:gd name="T28" fmla="*/ 474 w 1093"/>
                <a:gd name="T29" fmla="*/ 611 h 689"/>
                <a:gd name="T30" fmla="*/ 527 w 1093"/>
                <a:gd name="T31" fmla="*/ 642 h 689"/>
                <a:gd name="T32" fmla="*/ 642 w 1093"/>
                <a:gd name="T33" fmla="*/ 604 h 689"/>
                <a:gd name="T34" fmla="*/ 672 w 1093"/>
                <a:gd name="T35" fmla="*/ 611 h 689"/>
                <a:gd name="T36" fmla="*/ 695 w 1093"/>
                <a:gd name="T37" fmla="*/ 634 h 689"/>
                <a:gd name="T38" fmla="*/ 772 w 1093"/>
                <a:gd name="T39" fmla="*/ 649 h 689"/>
                <a:gd name="T40" fmla="*/ 787 w 1093"/>
                <a:gd name="T41" fmla="*/ 596 h 689"/>
                <a:gd name="T42" fmla="*/ 840 w 1093"/>
                <a:gd name="T43" fmla="*/ 611 h 689"/>
                <a:gd name="T44" fmla="*/ 848 w 1093"/>
                <a:gd name="T45" fmla="*/ 535 h 689"/>
                <a:gd name="T46" fmla="*/ 787 w 1093"/>
                <a:gd name="T47" fmla="*/ 474 h 689"/>
                <a:gd name="T48" fmla="*/ 825 w 1093"/>
                <a:gd name="T49" fmla="*/ 443 h 689"/>
                <a:gd name="T50" fmla="*/ 833 w 1093"/>
                <a:gd name="T51" fmla="*/ 413 h 689"/>
                <a:gd name="T52" fmla="*/ 901 w 1093"/>
                <a:gd name="T53" fmla="*/ 420 h 689"/>
                <a:gd name="T54" fmla="*/ 947 w 1093"/>
                <a:gd name="T55" fmla="*/ 481 h 689"/>
                <a:gd name="T56" fmla="*/ 1008 w 1093"/>
                <a:gd name="T57" fmla="*/ 443 h 689"/>
                <a:gd name="T58" fmla="*/ 1092 w 1093"/>
                <a:gd name="T59" fmla="*/ 344 h 689"/>
                <a:gd name="T60" fmla="*/ 1092 w 1093"/>
                <a:gd name="T61" fmla="*/ 344 h 689"/>
                <a:gd name="T62" fmla="*/ 1069 w 1093"/>
                <a:gd name="T63" fmla="*/ 321 h 689"/>
                <a:gd name="T64" fmla="*/ 863 w 1093"/>
                <a:gd name="T65" fmla="*/ 206 h 689"/>
                <a:gd name="T66" fmla="*/ 634 w 1093"/>
                <a:gd name="T67" fmla="*/ 15 h 689"/>
                <a:gd name="T68" fmla="*/ 435 w 1093"/>
                <a:gd name="T69" fmla="*/ 8 h 689"/>
                <a:gd name="T70" fmla="*/ 298 w 1093"/>
                <a:gd name="T71" fmla="*/ 115 h 689"/>
                <a:gd name="T72" fmla="*/ 176 w 1093"/>
                <a:gd name="T73" fmla="*/ 252 h 689"/>
                <a:gd name="T74" fmla="*/ 99 w 1093"/>
                <a:gd name="T75" fmla="*/ 313 h 689"/>
                <a:gd name="T76" fmla="*/ 8 w 1093"/>
                <a:gd name="T77" fmla="*/ 336 h 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93" h="689">
                  <a:moveTo>
                    <a:pt x="8" y="336"/>
                  </a:moveTo>
                  <a:lnTo>
                    <a:pt x="8" y="336"/>
                  </a:lnTo>
                  <a:cubicBezTo>
                    <a:pt x="0" y="374"/>
                    <a:pt x="0" y="374"/>
                    <a:pt x="0" y="374"/>
                  </a:cubicBezTo>
                  <a:lnTo>
                    <a:pt x="0" y="374"/>
                  </a:lnTo>
                  <a:cubicBezTo>
                    <a:pt x="38" y="405"/>
                    <a:pt x="69" y="443"/>
                    <a:pt x="115" y="458"/>
                  </a:cubicBezTo>
                  <a:cubicBezTo>
                    <a:pt x="122" y="466"/>
                    <a:pt x="115" y="435"/>
                    <a:pt x="122" y="428"/>
                  </a:cubicBezTo>
                  <a:cubicBezTo>
                    <a:pt x="138" y="420"/>
                    <a:pt x="160" y="405"/>
                    <a:pt x="168" y="420"/>
                  </a:cubicBezTo>
                  <a:cubicBezTo>
                    <a:pt x="199" y="443"/>
                    <a:pt x="199" y="489"/>
                    <a:pt x="222" y="527"/>
                  </a:cubicBezTo>
                  <a:cubicBezTo>
                    <a:pt x="229" y="535"/>
                    <a:pt x="245" y="542"/>
                    <a:pt x="260" y="550"/>
                  </a:cubicBezTo>
                  <a:cubicBezTo>
                    <a:pt x="283" y="565"/>
                    <a:pt x="306" y="581"/>
                    <a:pt x="328" y="596"/>
                  </a:cubicBezTo>
                  <a:cubicBezTo>
                    <a:pt x="344" y="611"/>
                    <a:pt x="344" y="634"/>
                    <a:pt x="351" y="657"/>
                  </a:cubicBezTo>
                  <a:lnTo>
                    <a:pt x="351" y="657"/>
                  </a:lnTo>
                  <a:cubicBezTo>
                    <a:pt x="359" y="665"/>
                    <a:pt x="367" y="688"/>
                    <a:pt x="382" y="680"/>
                  </a:cubicBezTo>
                  <a:cubicBezTo>
                    <a:pt x="397" y="680"/>
                    <a:pt x="390" y="649"/>
                    <a:pt x="405" y="642"/>
                  </a:cubicBezTo>
                  <a:cubicBezTo>
                    <a:pt x="428" y="626"/>
                    <a:pt x="451" y="611"/>
                    <a:pt x="474" y="611"/>
                  </a:cubicBezTo>
                  <a:cubicBezTo>
                    <a:pt x="497" y="611"/>
                    <a:pt x="512" y="642"/>
                    <a:pt x="527" y="642"/>
                  </a:cubicBezTo>
                  <a:cubicBezTo>
                    <a:pt x="565" y="642"/>
                    <a:pt x="603" y="611"/>
                    <a:pt x="642" y="604"/>
                  </a:cubicBezTo>
                  <a:cubicBezTo>
                    <a:pt x="649" y="604"/>
                    <a:pt x="664" y="611"/>
                    <a:pt x="672" y="611"/>
                  </a:cubicBezTo>
                  <a:cubicBezTo>
                    <a:pt x="680" y="619"/>
                    <a:pt x="680" y="634"/>
                    <a:pt x="695" y="634"/>
                  </a:cubicBezTo>
                  <a:cubicBezTo>
                    <a:pt x="718" y="642"/>
                    <a:pt x="749" y="657"/>
                    <a:pt x="772" y="649"/>
                  </a:cubicBezTo>
                  <a:cubicBezTo>
                    <a:pt x="787" y="642"/>
                    <a:pt x="772" y="604"/>
                    <a:pt x="787" y="596"/>
                  </a:cubicBezTo>
                  <a:cubicBezTo>
                    <a:pt x="802" y="588"/>
                    <a:pt x="825" y="626"/>
                    <a:pt x="840" y="611"/>
                  </a:cubicBezTo>
                  <a:cubicBezTo>
                    <a:pt x="856" y="596"/>
                    <a:pt x="856" y="558"/>
                    <a:pt x="848" y="535"/>
                  </a:cubicBezTo>
                  <a:cubicBezTo>
                    <a:pt x="833" y="512"/>
                    <a:pt x="787" y="504"/>
                    <a:pt x="787" y="474"/>
                  </a:cubicBezTo>
                  <a:cubicBezTo>
                    <a:pt x="779" y="458"/>
                    <a:pt x="817" y="458"/>
                    <a:pt x="825" y="443"/>
                  </a:cubicBezTo>
                  <a:cubicBezTo>
                    <a:pt x="833" y="435"/>
                    <a:pt x="817" y="413"/>
                    <a:pt x="833" y="413"/>
                  </a:cubicBezTo>
                  <a:cubicBezTo>
                    <a:pt x="856" y="405"/>
                    <a:pt x="878" y="413"/>
                    <a:pt x="901" y="420"/>
                  </a:cubicBezTo>
                  <a:cubicBezTo>
                    <a:pt x="924" y="435"/>
                    <a:pt x="924" y="474"/>
                    <a:pt x="947" y="481"/>
                  </a:cubicBezTo>
                  <a:cubicBezTo>
                    <a:pt x="970" y="489"/>
                    <a:pt x="985" y="458"/>
                    <a:pt x="1008" y="443"/>
                  </a:cubicBezTo>
                  <a:cubicBezTo>
                    <a:pt x="1047" y="405"/>
                    <a:pt x="1054" y="390"/>
                    <a:pt x="1092" y="344"/>
                  </a:cubicBezTo>
                  <a:lnTo>
                    <a:pt x="1092" y="344"/>
                  </a:lnTo>
                  <a:cubicBezTo>
                    <a:pt x="1085" y="336"/>
                    <a:pt x="1077" y="329"/>
                    <a:pt x="1069" y="321"/>
                  </a:cubicBezTo>
                  <a:cubicBezTo>
                    <a:pt x="1001" y="237"/>
                    <a:pt x="955" y="237"/>
                    <a:pt x="863" y="206"/>
                  </a:cubicBezTo>
                  <a:cubicBezTo>
                    <a:pt x="733" y="160"/>
                    <a:pt x="749" y="23"/>
                    <a:pt x="634" y="15"/>
                  </a:cubicBezTo>
                  <a:cubicBezTo>
                    <a:pt x="435" y="8"/>
                    <a:pt x="435" y="8"/>
                    <a:pt x="435" y="8"/>
                  </a:cubicBezTo>
                  <a:cubicBezTo>
                    <a:pt x="344" y="0"/>
                    <a:pt x="367" y="84"/>
                    <a:pt x="298" y="115"/>
                  </a:cubicBezTo>
                  <a:cubicBezTo>
                    <a:pt x="222" y="168"/>
                    <a:pt x="321" y="244"/>
                    <a:pt x="176" y="252"/>
                  </a:cubicBezTo>
                  <a:cubicBezTo>
                    <a:pt x="160" y="252"/>
                    <a:pt x="122" y="306"/>
                    <a:pt x="99" y="313"/>
                  </a:cubicBezTo>
                  <a:cubicBezTo>
                    <a:pt x="69" y="336"/>
                    <a:pt x="38" y="344"/>
                    <a:pt x="8" y="336"/>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481" name="Freeform 133"/>
            <p:cNvSpPr>
              <a:spLocks noChangeArrowheads="1"/>
            </p:cNvSpPr>
            <p:nvPr/>
          </p:nvSpPr>
          <p:spPr bwMode="auto">
            <a:xfrm>
              <a:off x="5708279" y="4583113"/>
              <a:ext cx="284144" cy="201612"/>
            </a:xfrm>
            <a:custGeom>
              <a:avLst/>
              <a:gdLst>
                <a:gd name="T0" fmla="*/ 374 w 788"/>
                <a:gd name="T1" fmla="*/ 77 h 559"/>
                <a:gd name="T2" fmla="*/ 374 w 788"/>
                <a:gd name="T3" fmla="*/ 77 h 559"/>
                <a:gd name="T4" fmla="*/ 267 w 788"/>
                <a:gd name="T5" fmla="*/ 0 h 559"/>
                <a:gd name="T6" fmla="*/ 267 w 788"/>
                <a:gd name="T7" fmla="*/ 0 h 559"/>
                <a:gd name="T8" fmla="*/ 229 w 788"/>
                <a:gd name="T9" fmla="*/ 77 h 559"/>
                <a:gd name="T10" fmla="*/ 267 w 788"/>
                <a:gd name="T11" fmla="*/ 123 h 559"/>
                <a:gd name="T12" fmla="*/ 252 w 788"/>
                <a:gd name="T13" fmla="*/ 146 h 559"/>
                <a:gd name="T14" fmla="*/ 176 w 788"/>
                <a:gd name="T15" fmla="*/ 161 h 559"/>
                <a:gd name="T16" fmla="*/ 46 w 788"/>
                <a:gd name="T17" fmla="*/ 153 h 559"/>
                <a:gd name="T18" fmla="*/ 15 w 788"/>
                <a:gd name="T19" fmla="*/ 191 h 559"/>
                <a:gd name="T20" fmla="*/ 15 w 788"/>
                <a:gd name="T21" fmla="*/ 191 h 559"/>
                <a:gd name="T22" fmla="*/ 7 w 788"/>
                <a:gd name="T23" fmla="*/ 245 h 559"/>
                <a:gd name="T24" fmla="*/ 53 w 788"/>
                <a:gd name="T25" fmla="*/ 260 h 559"/>
                <a:gd name="T26" fmla="*/ 76 w 788"/>
                <a:gd name="T27" fmla="*/ 283 h 559"/>
                <a:gd name="T28" fmla="*/ 68 w 788"/>
                <a:gd name="T29" fmla="*/ 313 h 559"/>
                <a:gd name="T30" fmla="*/ 122 w 788"/>
                <a:gd name="T31" fmla="*/ 321 h 559"/>
                <a:gd name="T32" fmla="*/ 145 w 788"/>
                <a:gd name="T33" fmla="*/ 375 h 559"/>
                <a:gd name="T34" fmla="*/ 260 w 788"/>
                <a:gd name="T35" fmla="*/ 382 h 559"/>
                <a:gd name="T36" fmla="*/ 191 w 788"/>
                <a:gd name="T37" fmla="*/ 444 h 559"/>
                <a:gd name="T38" fmla="*/ 267 w 788"/>
                <a:gd name="T39" fmla="*/ 520 h 559"/>
                <a:gd name="T40" fmla="*/ 290 w 788"/>
                <a:gd name="T41" fmla="*/ 550 h 559"/>
                <a:gd name="T42" fmla="*/ 313 w 788"/>
                <a:gd name="T43" fmla="*/ 558 h 559"/>
                <a:gd name="T44" fmla="*/ 313 w 788"/>
                <a:gd name="T45" fmla="*/ 558 h 559"/>
                <a:gd name="T46" fmla="*/ 405 w 788"/>
                <a:gd name="T47" fmla="*/ 543 h 559"/>
                <a:gd name="T48" fmla="*/ 450 w 788"/>
                <a:gd name="T49" fmla="*/ 466 h 559"/>
                <a:gd name="T50" fmla="*/ 550 w 788"/>
                <a:gd name="T51" fmla="*/ 428 h 559"/>
                <a:gd name="T52" fmla="*/ 550 w 788"/>
                <a:gd name="T53" fmla="*/ 405 h 559"/>
                <a:gd name="T54" fmla="*/ 580 w 788"/>
                <a:gd name="T55" fmla="*/ 367 h 559"/>
                <a:gd name="T56" fmla="*/ 664 w 788"/>
                <a:gd name="T57" fmla="*/ 291 h 559"/>
                <a:gd name="T58" fmla="*/ 756 w 788"/>
                <a:gd name="T59" fmla="*/ 321 h 559"/>
                <a:gd name="T60" fmla="*/ 787 w 788"/>
                <a:gd name="T61" fmla="*/ 268 h 559"/>
                <a:gd name="T62" fmla="*/ 787 w 788"/>
                <a:gd name="T63" fmla="*/ 268 h 559"/>
                <a:gd name="T64" fmla="*/ 626 w 788"/>
                <a:gd name="T65" fmla="*/ 230 h 559"/>
                <a:gd name="T66" fmla="*/ 420 w 788"/>
                <a:gd name="T67" fmla="*/ 153 h 559"/>
                <a:gd name="T68" fmla="*/ 420 w 788"/>
                <a:gd name="T69" fmla="*/ 153 h 559"/>
                <a:gd name="T70" fmla="*/ 374 w 788"/>
                <a:gd name="T71" fmla="*/ 77 h 5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88" h="559">
                  <a:moveTo>
                    <a:pt x="374" y="77"/>
                  </a:moveTo>
                  <a:lnTo>
                    <a:pt x="374" y="77"/>
                  </a:lnTo>
                  <a:cubicBezTo>
                    <a:pt x="267" y="0"/>
                    <a:pt x="267" y="0"/>
                    <a:pt x="267" y="0"/>
                  </a:cubicBezTo>
                  <a:lnTo>
                    <a:pt x="267" y="0"/>
                  </a:lnTo>
                  <a:cubicBezTo>
                    <a:pt x="252" y="23"/>
                    <a:pt x="229" y="46"/>
                    <a:pt x="229" y="77"/>
                  </a:cubicBezTo>
                  <a:cubicBezTo>
                    <a:pt x="237" y="100"/>
                    <a:pt x="267" y="107"/>
                    <a:pt x="267" y="123"/>
                  </a:cubicBezTo>
                  <a:cubicBezTo>
                    <a:pt x="275" y="130"/>
                    <a:pt x="267" y="146"/>
                    <a:pt x="252" y="146"/>
                  </a:cubicBezTo>
                  <a:cubicBezTo>
                    <a:pt x="229" y="161"/>
                    <a:pt x="198" y="161"/>
                    <a:pt x="176" y="161"/>
                  </a:cubicBezTo>
                  <a:cubicBezTo>
                    <a:pt x="130" y="161"/>
                    <a:pt x="84" y="146"/>
                    <a:pt x="46" y="153"/>
                  </a:cubicBezTo>
                  <a:cubicBezTo>
                    <a:pt x="30" y="153"/>
                    <a:pt x="23" y="176"/>
                    <a:pt x="15" y="191"/>
                  </a:cubicBezTo>
                  <a:lnTo>
                    <a:pt x="15" y="191"/>
                  </a:lnTo>
                  <a:cubicBezTo>
                    <a:pt x="15" y="214"/>
                    <a:pt x="0" y="230"/>
                    <a:pt x="7" y="245"/>
                  </a:cubicBezTo>
                  <a:cubicBezTo>
                    <a:pt x="15" y="260"/>
                    <a:pt x="38" y="245"/>
                    <a:pt x="53" y="260"/>
                  </a:cubicBezTo>
                  <a:cubicBezTo>
                    <a:pt x="68" y="260"/>
                    <a:pt x="76" y="275"/>
                    <a:pt x="76" y="283"/>
                  </a:cubicBezTo>
                  <a:cubicBezTo>
                    <a:pt x="76" y="298"/>
                    <a:pt x="61" y="313"/>
                    <a:pt x="68" y="313"/>
                  </a:cubicBezTo>
                  <a:cubicBezTo>
                    <a:pt x="84" y="329"/>
                    <a:pt x="107" y="306"/>
                    <a:pt x="122" y="321"/>
                  </a:cubicBezTo>
                  <a:cubicBezTo>
                    <a:pt x="137" y="329"/>
                    <a:pt x="122" y="367"/>
                    <a:pt x="145" y="375"/>
                  </a:cubicBezTo>
                  <a:cubicBezTo>
                    <a:pt x="176" y="390"/>
                    <a:pt x="237" y="352"/>
                    <a:pt x="260" y="382"/>
                  </a:cubicBezTo>
                  <a:cubicBezTo>
                    <a:pt x="275" y="405"/>
                    <a:pt x="183" y="413"/>
                    <a:pt x="191" y="444"/>
                  </a:cubicBezTo>
                  <a:cubicBezTo>
                    <a:pt x="191" y="482"/>
                    <a:pt x="244" y="489"/>
                    <a:pt x="267" y="520"/>
                  </a:cubicBezTo>
                  <a:cubicBezTo>
                    <a:pt x="282" y="527"/>
                    <a:pt x="282" y="543"/>
                    <a:pt x="290" y="550"/>
                  </a:cubicBezTo>
                  <a:cubicBezTo>
                    <a:pt x="298" y="558"/>
                    <a:pt x="305" y="558"/>
                    <a:pt x="313" y="558"/>
                  </a:cubicBezTo>
                  <a:lnTo>
                    <a:pt x="313" y="558"/>
                  </a:lnTo>
                  <a:cubicBezTo>
                    <a:pt x="343" y="550"/>
                    <a:pt x="382" y="558"/>
                    <a:pt x="405" y="543"/>
                  </a:cubicBezTo>
                  <a:cubicBezTo>
                    <a:pt x="428" y="520"/>
                    <a:pt x="428" y="482"/>
                    <a:pt x="450" y="466"/>
                  </a:cubicBezTo>
                  <a:cubicBezTo>
                    <a:pt x="481" y="444"/>
                    <a:pt x="519" y="444"/>
                    <a:pt x="550" y="428"/>
                  </a:cubicBezTo>
                  <a:cubicBezTo>
                    <a:pt x="557" y="428"/>
                    <a:pt x="550" y="413"/>
                    <a:pt x="550" y="405"/>
                  </a:cubicBezTo>
                  <a:cubicBezTo>
                    <a:pt x="557" y="390"/>
                    <a:pt x="573" y="375"/>
                    <a:pt x="580" y="367"/>
                  </a:cubicBezTo>
                  <a:cubicBezTo>
                    <a:pt x="611" y="336"/>
                    <a:pt x="626" y="298"/>
                    <a:pt x="664" y="291"/>
                  </a:cubicBezTo>
                  <a:cubicBezTo>
                    <a:pt x="695" y="283"/>
                    <a:pt x="725" y="329"/>
                    <a:pt x="756" y="321"/>
                  </a:cubicBezTo>
                  <a:cubicBezTo>
                    <a:pt x="787" y="313"/>
                    <a:pt x="779" y="291"/>
                    <a:pt x="787" y="268"/>
                  </a:cubicBezTo>
                  <a:lnTo>
                    <a:pt x="787" y="268"/>
                  </a:lnTo>
                  <a:cubicBezTo>
                    <a:pt x="741" y="252"/>
                    <a:pt x="687" y="237"/>
                    <a:pt x="626" y="230"/>
                  </a:cubicBezTo>
                  <a:cubicBezTo>
                    <a:pt x="542" y="222"/>
                    <a:pt x="496" y="169"/>
                    <a:pt x="420" y="153"/>
                  </a:cubicBezTo>
                  <a:lnTo>
                    <a:pt x="420" y="153"/>
                  </a:lnTo>
                  <a:cubicBezTo>
                    <a:pt x="374" y="77"/>
                    <a:pt x="374" y="77"/>
                    <a:pt x="374" y="77"/>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482" name="Freeform 134"/>
            <p:cNvSpPr>
              <a:spLocks noChangeArrowheads="1"/>
            </p:cNvSpPr>
            <p:nvPr/>
          </p:nvSpPr>
          <p:spPr bwMode="auto">
            <a:xfrm>
              <a:off x="5820984" y="4678363"/>
              <a:ext cx="242871" cy="228600"/>
            </a:xfrm>
            <a:custGeom>
              <a:avLst/>
              <a:gdLst>
                <a:gd name="T0" fmla="*/ 611 w 673"/>
                <a:gd name="T1" fmla="*/ 23 h 635"/>
                <a:gd name="T2" fmla="*/ 611 w 673"/>
                <a:gd name="T3" fmla="*/ 23 h 635"/>
                <a:gd name="T4" fmla="*/ 474 w 673"/>
                <a:gd name="T5" fmla="*/ 0 h 635"/>
                <a:gd name="T6" fmla="*/ 474 w 673"/>
                <a:gd name="T7" fmla="*/ 0 h 635"/>
                <a:gd name="T8" fmla="*/ 443 w 673"/>
                <a:gd name="T9" fmla="*/ 53 h 635"/>
                <a:gd name="T10" fmla="*/ 351 w 673"/>
                <a:gd name="T11" fmla="*/ 23 h 635"/>
                <a:gd name="T12" fmla="*/ 267 w 673"/>
                <a:gd name="T13" fmla="*/ 99 h 635"/>
                <a:gd name="T14" fmla="*/ 237 w 673"/>
                <a:gd name="T15" fmla="*/ 137 h 635"/>
                <a:gd name="T16" fmla="*/ 237 w 673"/>
                <a:gd name="T17" fmla="*/ 160 h 635"/>
                <a:gd name="T18" fmla="*/ 137 w 673"/>
                <a:gd name="T19" fmla="*/ 198 h 635"/>
                <a:gd name="T20" fmla="*/ 92 w 673"/>
                <a:gd name="T21" fmla="*/ 275 h 635"/>
                <a:gd name="T22" fmla="*/ 0 w 673"/>
                <a:gd name="T23" fmla="*/ 290 h 635"/>
                <a:gd name="T24" fmla="*/ 0 w 673"/>
                <a:gd name="T25" fmla="*/ 290 h 635"/>
                <a:gd name="T26" fmla="*/ 46 w 673"/>
                <a:gd name="T27" fmla="*/ 351 h 635"/>
                <a:gd name="T28" fmla="*/ 160 w 673"/>
                <a:gd name="T29" fmla="*/ 313 h 635"/>
                <a:gd name="T30" fmla="*/ 168 w 673"/>
                <a:gd name="T31" fmla="*/ 343 h 635"/>
                <a:gd name="T32" fmla="*/ 107 w 673"/>
                <a:gd name="T33" fmla="*/ 389 h 635"/>
                <a:gd name="T34" fmla="*/ 130 w 673"/>
                <a:gd name="T35" fmla="*/ 473 h 635"/>
                <a:gd name="T36" fmla="*/ 168 w 673"/>
                <a:gd name="T37" fmla="*/ 512 h 635"/>
                <a:gd name="T38" fmla="*/ 137 w 673"/>
                <a:gd name="T39" fmla="*/ 542 h 635"/>
                <a:gd name="T40" fmla="*/ 122 w 673"/>
                <a:gd name="T41" fmla="*/ 611 h 635"/>
                <a:gd name="T42" fmla="*/ 122 w 673"/>
                <a:gd name="T43" fmla="*/ 611 h 635"/>
                <a:gd name="T44" fmla="*/ 160 w 673"/>
                <a:gd name="T45" fmla="*/ 603 h 635"/>
                <a:gd name="T46" fmla="*/ 222 w 673"/>
                <a:gd name="T47" fmla="*/ 565 h 635"/>
                <a:gd name="T48" fmla="*/ 359 w 673"/>
                <a:gd name="T49" fmla="*/ 534 h 635"/>
                <a:gd name="T50" fmla="*/ 420 w 673"/>
                <a:gd name="T51" fmla="*/ 580 h 635"/>
                <a:gd name="T52" fmla="*/ 542 w 673"/>
                <a:gd name="T53" fmla="*/ 634 h 635"/>
                <a:gd name="T54" fmla="*/ 542 w 673"/>
                <a:gd name="T55" fmla="*/ 634 h 635"/>
                <a:gd name="T56" fmla="*/ 588 w 673"/>
                <a:gd name="T57" fmla="*/ 588 h 635"/>
                <a:gd name="T58" fmla="*/ 603 w 673"/>
                <a:gd name="T59" fmla="*/ 534 h 635"/>
                <a:gd name="T60" fmla="*/ 664 w 673"/>
                <a:gd name="T61" fmla="*/ 504 h 635"/>
                <a:gd name="T62" fmla="*/ 664 w 673"/>
                <a:gd name="T63" fmla="*/ 504 h 635"/>
                <a:gd name="T64" fmla="*/ 626 w 673"/>
                <a:gd name="T65" fmla="*/ 435 h 635"/>
                <a:gd name="T66" fmla="*/ 641 w 673"/>
                <a:gd name="T67" fmla="*/ 374 h 635"/>
                <a:gd name="T68" fmla="*/ 664 w 673"/>
                <a:gd name="T69" fmla="*/ 282 h 635"/>
                <a:gd name="T70" fmla="*/ 596 w 673"/>
                <a:gd name="T71" fmla="*/ 267 h 635"/>
                <a:gd name="T72" fmla="*/ 611 w 673"/>
                <a:gd name="T73" fmla="*/ 183 h 635"/>
                <a:gd name="T74" fmla="*/ 580 w 673"/>
                <a:gd name="T75" fmla="*/ 153 h 635"/>
                <a:gd name="T76" fmla="*/ 596 w 673"/>
                <a:gd name="T77" fmla="*/ 122 h 635"/>
                <a:gd name="T78" fmla="*/ 580 w 673"/>
                <a:gd name="T79" fmla="*/ 91 h 635"/>
                <a:gd name="T80" fmla="*/ 611 w 673"/>
                <a:gd name="T81" fmla="*/ 23 h 6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73" h="635">
                  <a:moveTo>
                    <a:pt x="611" y="23"/>
                  </a:moveTo>
                  <a:lnTo>
                    <a:pt x="611" y="23"/>
                  </a:lnTo>
                  <a:cubicBezTo>
                    <a:pt x="565" y="23"/>
                    <a:pt x="519" y="15"/>
                    <a:pt x="474" y="0"/>
                  </a:cubicBezTo>
                  <a:lnTo>
                    <a:pt x="474" y="0"/>
                  </a:lnTo>
                  <a:cubicBezTo>
                    <a:pt x="466" y="23"/>
                    <a:pt x="474" y="45"/>
                    <a:pt x="443" y="53"/>
                  </a:cubicBezTo>
                  <a:cubicBezTo>
                    <a:pt x="412" y="61"/>
                    <a:pt x="382" y="15"/>
                    <a:pt x="351" y="23"/>
                  </a:cubicBezTo>
                  <a:cubicBezTo>
                    <a:pt x="313" y="30"/>
                    <a:pt x="298" y="68"/>
                    <a:pt x="267" y="99"/>
                  </a:cubicBezTo>
                  <a:cubicBezTo>
                    <a:pt x="260" y="107"/>
                    <a:pt x="244" y="122"/>
                    <a:pt x="237" y="137"/>
                  </a:cubicBezTo>
                  <a:cubicBezTo>
                    <a:pt x="237" y="145"/>
                    <a:pt x="244" y="160"/>
                    <a:pt x="237" y="160"/>
                  </a:cubicBezTo>
                  <a:cubicBezTo>
                    <a:pt x="206" y="176"/>
                    <a:pt x="168" y="176"/>
                    <a:pt x="137" y="198"/>
                  </a:cubicBezTo>
                  <a:cubicBezTo>
                    <a:pt x="115" y="214"/>
                    <a:pt x="115" y="252"/>
                    <a:pt x="92" y="275"/>
                  </a:cubicBezTo>
                  <a:cubicBezTo>
                    <a:pt x="69" y="290"/>
                    <a:pt x="30" y="282"/>
                    <a:pt x="0" y="290"/>
                  </a:cubicBezTo>
                  <a:lnTo>
                    <a:pt x="0" y="290"/>
                  </a:lnTo>
                  <a:cubicBezTo>
                    <a:pt x="15" y="313"/>
                    <a:pt x="23" y="351"/>
                    <a:pt x="46" y="351"/>
                  </a:cubicBezTo>
                  <a:cubicBezTo>
                    <a:pt x="84" y="359"/>
                    <a:pt x="122" y="320"/>
                    <a:pt x="160" y="313"/>
                  </a:cubicBezTo>
                  <a:cubicBezTo>
                    <a:pt x="168" y="313"/>
                    <a:pt x="176" y="336"/>
                    <a:pt x="168" y="343"/>
                  </a:cubicBezTo>
                  <a:cubicBezTo>
                    <a:pt x="153" y="359"/>
                    <a:pt x="115" y="366"/>
                    <a:pt x="107" y="389"/>
                  </a:cubicBezTo>
                  <a:cubicBezTo>
                    <a:pt x="99" y="412"/>
                    <a:pt x="122" y="443"/>
                    <a:pt x="130" y="473"/>
                  </a:cubicBezTo>
                  <a:cubicBezTo>
                    <a:pt x="137" y="489"/>
                    <a:pt x="160" y="489"/>
                    <a:pt x="168" y="512"/>
                  </a:cubicBezTo>
                  <a:cubicBezTo>
                    <a:pt x="168" y="519"/>
                    <a:pt x="145" y="527"/>
                    <a:pt x="137" y="542"/>
                  </a:cubicBezTo>
                  <a:cubicBezTo>
                    <a:pt x="130" y="565"/>
                    <a:pt x="130" y="588"/>
                    <a:pt x="122" y="611"/>
                  </a:cubicBezTo>
                  <a:lnTo>
                    <a:pt x="122" y="611"/>
                  </a:lnTo>
                  <a:cubicBezTo>
                    <a:pt x="137" y="603"/>
                    <a:pt x="153" y="611"/>
                    <a:pt x="160" y="603"/>
                  </a:cubicBezTo>
                  <a:cubicBezTo>
                    <a:pt x="183" y="595"/>
                    <a:pt x="199" y="573"/>
                    <a:pt x="222" y="565"/>
                  </a:cubicBezTo>
                  <a:cubicBezTo>
                    <a:pt x="267" y="550"/>
                    <a:pt x="313" y="534"/>
                    <a:pt x="359" y="534"/>
                  </a:cubicBezTo>
                  <a:cubicBezTo>
                    <a:pt x="382" y="542"/>
                    <a:pt x="397" y="573"/>
                    <a:pt x="420" y="580"/>
                  </a:cubicBezTo>
                  <a:cubicBezTo>
                    <a:pt x="458" y="603"/>
                    <a:pt x="504" y="618"/>
                    <a:pt x="542" y="634"/>
                  </a:cubicBezTo>
                  <a:lnTo>
                    <a:pt x="542" y="634"/>
                  </a:lnTo>
                  <a:cubicBezTo>
                    <a:pt x="558" y="618"/>
                    <a:pt x="580" y="603"/>
                    <a:pt x="588" y="588"/>
                  </a:cubicBezTo>
                  <a:cubicBezTo>
                    <a:pt x="603" y="573"/>
                    <a:pt x="588" y="550"/>
                    <a:pt x="603" y="534"/>
                  </a:cubicBezTo>
                  <a:cubicBezTo>
                    <a:pt x="619" y="519"/>
                    <a:pt x="641" y="512"/>
                    <a:pt x="664" y="504"/>
                  </a:cubicBezTo>
                  <a:lnTo>
                    <a:pt x="664" y="504"/>
                  </a:lnTo>
                  <a:cubicBezTo>
                    <a:pt x="649" y="481"/>
                    <a:pt x="634" y="458"/>
                    <a:pt x="626" y="435"/>
                  </a:cubicBezTo>
                  <a:cubicBezTo>
                    <a:pt x="626" y="412"/>
                    <a:pt x="634" y="397"/>
                    <a:pt x="641" y="374"/>
                  </a:cubicBezTo>
                  <a:cubicBezTo>
                    <a:pt x="649" y="343"/>
                    <a:pt x="672" y="305"/>
                    <a:pt x="664" y="282"/>
                  </a:cubicBezTo>
                  <a:cubicBezTo>
                    <a:pt x="649" y="259"/>
                    <a:pt x="603" y="282"/>
                    <a:pt x="596" y="267"/>
                  </a:cubicBezTo>
                  <a:cubicBezTo>
                    <a:pt x="580" y="244"/>
                    <a:pt x="611" y="214"/>
                    <a:pt x="611" y="183"/>
                  </a:cubicBezTo>
                  <a:cubicBezTo>
                    <a:pt x="611" y="168"/>
                    <a:pt x="580" y="168"/>
                    <a:pt x="580" y="153"/>
                  </a:cubicBezTo>
                  <a:cubicBezTo>
                    <a:pt x="573" y="145"/>
                    <a:pt x="596" y="137"/>
                    <a:pt x="596" y="122"/>
                  </a:cubicBezTo>
                  <a:cubicBezTo>
                    <a:pt x="596" y="114"/>
                    <a:pt x="580" y="99"/>
                    <a:pt x="580" y="91"/>
                  </a:cubicBezTo>
                  <a:cubicBezTo>
                    <a:pt x="588" y="61"/>
                    <a:pt x="596" y="45"/>
                    <a:pt x="611" y="23"/>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483" name="Freeform 135"/>
            <p:cNvSpPr>
              <a:spLocks noChangeArrowheads="1"/>
            </p:cNvSpPr>
            <p:nvPr/>
          </p:nvSpPr>
          <p:spPr bwMode="auto">
            <a:xfrm>
              <a:off x="5603510" y="4651376"/>
              <a:ext cx="280970" cy="295275"/>
            </a:xfrm>
            <a:custGeom>
              <a:avLst/>
              <a:gdLst>
                <a:gd name="T0" fmla="*/ 305 w 780"/>
                <a:gd name="T1" fmla="*/ 0 h 819"/>
                <a:gd name="T2" fmla="*/ 305 w 780"/>
                <a:gd name="T3" fmla="*/ 0 h 819"/>
                <a:gd name="T4" fmla="*/ 297 w 780"/>
                <a:gd name="T5" fmla="*/ 54 h 819"/>
                <a:gd name="T6" fmla="*/ 343 w 780"/>
                <a:gd name="T7" fmla="*/ 69 h 819"/>
                <a:gd name="T8" fmla="*/ 366 w 780"/>
                <a:gd name="T9" fmla="*/ 92 h 819"/>
                <a:gd name="T10" fmla="*/ 358 w 780"/>
                <a:gd name="T11" fmla="*/ 122 h 819"/>
                <a:gd name="T12" fmla="*/ 412 w 780"/>
                <a:gd name="T13" fmla="*/ 130 h 819"/>
                <a:gd name="T14" fmla="*/ 435 w 780"/>
                <a:gd name="T15" fmla="*/ 184 h 819"/>
                <a:gd name="T16" fmla="*/ 550 w 780"/>
                <a:gd name="T17" fmla="*/ 191 h 819"/>
                <a:gd name="T18" fmla="*/ 481 w 780"/>
                <a:gd name="T19" fmla="*/ 253 h 819"/>
                <a:gd name="T20" fmla="*/ 557 w 780"/>
                <a:gd name="T21" fmla="*/ 329 h 819"/>
                <a:gd name="T22" fmla="*/ 580 w 780"/>
                <a:gd name="T23" fmla="*/ 359 h 819"/>
                <a:gd name="T24" fmla="*/ 603 w 780"/>
                <a:gd name="T25" fmla="*/ 367 h 819"/>
                <a:gd name="T26" fmla="*/ 603 w 780"/>
                <a:gd name="T27" fmla="*/ 367 h 819"/>
                <a:gd name="T28" fmla="*/ 649 w 780"/>
                <a:gd name="T29" fmla="*/ 428 h 819"/>
                <a:gd name="T30" fmla="*/ 763 w 780"/>
                <a:gd name="T31" fmla="*/ 390 h 819"/>
                <a:gd name="T32" fmla="*/ 771 w 780"/>
                <a:gd name="T33" fmla="*/ 420 h 819"/>
                <a:gd name="T34" fmla="*/ 710 w 780"/>
                <a:gd name="T35" fmla="*/ 466 h 819"/>
                <a:gd name="T36" fmla="*/ 733 w 780"/>
                <a:gd name="T37" fmla="*/ 550 h 819"/>
                <a:gd name="T38" fmla="*/ 771 w 780"/>
                <a:gd name="T39" fmla="*/ 589 h 819"/>
                <a:gd name="T40" fmla="*/ 740 w 780"/>
                <a:gd name="T41" fmla="*/ 619 h 819"/>
                <a:gd name="T42" fmla="*/ 725 w 780"/>
                <a:gd name="T43" fmla="*/ 688 h 819"/>
                <a:gd name="T44" fmla="*/ 725 w 780"/>
                <a:gd name="T45" fmla="*/ 688 h 819"/>
                <a:gd name="T46" fmla="*/ 588 w 780"/>
                <a:gd name="T47" fmla="*/ 734 h 819"/>
                <a:gd name="T48" fmla="*/ 496 w 780"/>
                <a:gd name="T49" fmla="*/ 757 h 819"/>
                <a:gd name="T50" fmla="*/ 466 w 780"/>
                <a:gd name="T51" fmla="*/ 818 h 819"/>
                <a:gd name="T52" fmla="*/ 427 w 780"/>
                <a:gd name="T53" fmla="*/ 772 h 819"/>
                <a:gd name="T54" fmla="*/ 259 w 780"/>
                <a:gd name="T55" fmla="*/ 634 h 819"/>
                <a:gd name="T56" fmla="*/ 267 w 780"/>
                <a:gd name="T57" fmla="*/ 604 h 819"/>
                <a:gd name="T58" fmla="*/ 160 w 780"/>
                <a:gd name="T59" fmla="*/ 527 h 819"/>
                <a:gd name="T60" fmla="*/ 160 w 780"/>
                <a:gd name="T61" fmla="*/ 527 h 819"/>
                <a:gd name="T62" fmla="*/ 91 w 780"/>
                <a:gd name="T63" fmla="*/ 474 h 819"/>
                <a:gd name="T64" fmla="*/ 68 w 780"/>
                <a:gd name="T65" fmla="*/ 428 h 819"/>
                <a:gd name="T66" fmla="*/ 0 w 780"/>
                <a:gd name="T67" fmla="*/ 413 h 819"/>
                <a:gd name="T68" fmla="*/ 0 w 780"/>
                <a:gd name="T69" fmla="*/ 359 h 819"/>
                <a:gd name="T70" fmla="*/ 0 w 780"/>
                <a:gd name="T71" fmla="*/ 359 h 819"/>
                <a:gd name="T72" fmla="*/ 61 w 780"/>
                <a:gd name="T73" fmla="*/ 352 h 819"/>
                <a:gd name="T74" fmla="*/ 61 w 780"/>
                <a:gd name="T75" fmla="*/ 352 h 819"/>
                <a:gd name="T76" fmla="*/ 38 w 780"/>
                <a:gd name="T77" fmla="*/ 314 h 819"/>
                <a:gd name="T78" fmla="*/ 145 w 780"/>
                <a:gd name="T79" fmla="*/ 321 h 819"/>
                <a:gd name="T80" fmla="*/ 160 w 780"/>
                <a:gd name="T81" fmla="*/ 291 h 819"/>
                <a:gd name="T82" fmla="*/ 244 w 780"/>
                <a:gd name="T83" fmla="*/ 275 h 819"/>
                <a:gd name="T84" fmla="*/ 229 w 780"/>
                <a:gd name="T85" fmla="*/ 222 h 819"/>
                <a:gd name="T86" fmla="*/ 259 w 780"/>
                <a:gd name="T87" fmla="*/ 199 h 819"/>
                <a:gd name="T88" fmla="*/ 252 w 780"/>
                <a:gd name="T89" fmla="*/ 168 h 819"/>
                <a:gd name="T90" fmla="*/ 145 w 780"/>
                <a:gd name="T91" fmla="*/ 214 h 819"/>
                <a:gd name="T92" fmla="*/ 160 w 780"/>
                <a:gd name="T93" fmla="*/ 176 h 819"/>
                <a:gd name="T94" fmla="*/ 152 w 780"/>
                <a:gd name="T95" fmla="*/ 138 h 819"/>
                <a:gd name="T96" fmla="*/ 114 w 780"/>
                <a:gd name="T97" fmla="*/ 84 h 819"/>
                <a:gd name="T98" fmla="*/ 106 w 780"/>
                <a:gd name="T99" fmla="*/ 54 h 819"/>
                <a:gd name="T100" fmla="*/ 106 w 780"/>
                <a:gd name="T101" fmla="*/ 54 h 819"/>
                <a:gd name="T102" fmla="*/ 175 w 780"/>
                <a:gd name="T103" fmla="*/ 31 h 819"/>
                <a:gd name="T104" fmla="*/ 191 w 780"/>
                <a:gd name="T105" fmla="*/ 8 h 819"/>
                <a:gd name="T106" fmla="*/ 305 w 780"/>
                <a:gd name="T107" fmla="*/ 0 h 8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80" h="819">
                  <a:moveTo>
                    <a:pt x="305" y="0"/>
                  </a:moveTo>
                  <a:lnTo>
                    <a:pt x="305" y="0"/>
                  </a:lnTo>
                  <a:cubicBezTo>
                    <a:pt x="305" y="23"/>
                    <a:pt x="290" y="39"/>
                    <a:pt x="297" y="54"/>
                  </a:cubicBezTo>
                  <a:cubicBezTo>
                    <a:pt x="305" y="69"/>
                    <a:pt x="328" y="54"/>
                    <a:pt x="343" y="69"/>
                  </a:cubicBezTo>
                  <a:cubicBezTo>
                    <a:pt x="358" y="69"/>
                    <a:pt x="366" y="84"/>
                    <a:pt x="366" y="92"/>
                  </a:cubicBezTo>
                  <a:cubicBezTo>
                    <a:pt x="366" y="107"/>
                    <a:pt x="351" y="122"/>
                    <a:pt x="358" y="122"/>
                  </a:cubicBezTo>
                  <a:cubicBezTo>
                    <a:pt x="374" y="138"/>
                    <a:pt x="397" y="115"/>
                    <a:pt x="412" y="130"/>
                  </a:cubicBezTo>
                  <a:cubicBezTo>
                    <a:pt x="427" y="138"/>
                    <a:pt x="412" y="176"/>
                    <a:pt x="435" y="184"/>
                  </a:cubicBezTo>
                  <a:cubicBezTo>
                    <a:pt x="466" y="199"/>
                    <a:pt x="527" y="161"/>
                    <a:pt x="550" y="191"/>
                  </a:cubicBezTo>
                  <a:cubicBezTo>
                    <a:pt x="565" y="214"/>
                    <a:pt x="473" y="222"/>
                    <a:pt x="481" y="253"/>
                  </a:cubicBezTo>
                  <a:cubicBezTo>
                    <a:pt x="481" y="291"/>
                    <a:pt x="534" y="298"/>
                    <a:pt x="557" y="329"/>
                  </a:cubicBezTo>
                  <a:cubicBezTo>
                    <a:pt x="572" y="336"/>
                    <a:pt x="572" y="352"/>
                    <a:pt x="580" y="359"/>
                  </a:cubicBezTo>
                  <a:cubicBezTo>
                    <a:pt x="588" y="367"/>
                    <a:pt x="595" y="367"/>
                    <a:pt x="603" y="367"/>
                  </a:cubicBezTo>
                  <a:lnTo>
                    <a:pt x="603" y="367"/>
                  </a:lnTo>
                  <a:cubicBezTo>
                    <a:pt x="618" y="390"/>
                    <a:pt x="626" y="428"/>
                    <a:pt x="649" y="428"/>
                  </a:cubicBezTo>
                  <a:cubicBezTo>
                    <a:pt x="687" y="436"/>
                    <a:pt x="725" y="397"/>
                    <a:pt x="763" y="390"/>
                  </a:cubicBezTo>
                  <a:cubicBezTo>
                    <a:pt x="771" y="390"/>
                    <a:pt x="779" y="413"/>
                    <a:pt x="771" y="420"/>
                  </a:cubicBezTo>
                  <a:cubicBezTo>
                    <a:pt x="756" y="436"/>
                    <a:pt x="718" y="443"/>
                    <a:pt x="710" y="466"/>
                  </a:cubicBezTo>
                  <a:cubicBezTo>
                    <a:pt x="702" y="489"/>
                    <a:pt x="725" y="520"/>
                    <a:pt x="733" y="550"/>
                  </a:cubicBezTo>
                  <a:cubicBezTo>
                    <a:pt x="740" y="566"/>
                    <a:pt x="763" y="566"/>
                    <a:pt x="771" y="589"/>
                  </a:cubicBezTo>
                  <a:cubicBezTo>
                    <a:pt x="771" y="596"/>
                    <a:pt x="748" y="604"/>
                    <a:pt x="740" y="619"/>
                  </a:cubicBezTo>
                  <a:cubicBezTo>
                    <a:pt x="733" y="642"/>
                    <a:pt x="733" y="665"/>
                    <a:pt x="725" y="688"/>
                  </a:cubicBezTo>
                  <a:lnTo>
                    <a:pt x="725" y="688"/>
                  </a:lnTo>
                  <a:cubicBezTo>
                    <a:pt x="679" y="703"/>
                    <a:pt x="633" y="718"/>
                    <a:pt x="588" y="734"/>
                  </a:cubicBezTo>
                  <a:cubicBezTo>
                    <a:pt x="557" y="741"/>
                    <a:pt x="527" y="734"/>
                    <a:pt x="496" y="757"/>
                  </a:cubicBezTo>
                  <a:cubicBezTo>
                    <a:pt x="481" y="764"/>
                    <a:pt x="488" y="810"/>
                    <a:pt x="466" y="818"/>
                  </a:cubicBezTo>
                  <a:cubicBezTo>
                    <a:pt x="443" y="818"/>
                    <a:pt x="443" y="780"/>
                    <a:pt x="427" y="772"/>
                  </a:cubicBezTo>
                  <a:cubicBezTo>
                    <a:pt x="374" y="718"/>
                    <a:pt x="313" y="688"/>
                    <a:pt x="259" y="634"/>
                  </a:cubicBezTo>
                  <a:cubicBezTo>
                    <a:pt x="252" y="627"/>
                    <a:pt x="275" y="611"/>
                    <a:pt x="267" y="604"/>
                  </a:cubicBezTo>
                  <a:cubicBezTo>
                    <a:pt x="236" y="573"/>
                    <a:pt x="198" y="558"/>
                    <a:pt x="160" y="527"/>
                  </a:cubicBezTo>
                  <a:lnTo>
                    <a:pt x="160" y="527"/>
                  </a:lnTo>
                  <a:cubicBezTo>
                    <a:pt x="91" y="474"/>
                    <a:pt x="91" y="474"/>
                    <a:pt x="91" y="474"/>
                  </a:cubicBezTo>
                  <a:cubicBezTo>
                    <a:pt x="68" y="428"/>
                    <a:pt x="68" y="428"/>
                    <a:pt x="68" y="428"/>
                  </a:cubicBezTo>
                  <a:cubicBezTo>
                    <a:pt x="0" y="413"/>
                    <a:pt x="0" y="413"/>
                    <a:pt x="0" y="413"/>
                  </a:cubicBezTo>
                  <a:cubicBezTo>
                    <a:pt x="0" y="359"/>
                    <a:pt x="0" y="359"/>
                    <a:pt x="0" y="359"/>
                  </a:cubicBezTo>
                  <a:lnTo>
                    <a:pt x="0" y="359"/>
                  </a:lnTo>
                  <a:cubicBezTo>
                    <a:pt x="22" y="359"/>
                    <a:pt x="45" y="352"/>
                    <a:pt x="61" y="352"/>
                  </a:cubicBezTo>
                  <a:lnTo>
                    <a:pt x="61" y="352"/>
                  </a:lnTo>
                  <a:cubicBezTo>
                    <a:pt x="53" y="336"/>
                    <a:pt x="22" y="314"/>
                    <a:pt x="38" y="314"/>
                  </a:cubicBezTo>
                  <a:cubicBezTo>
                    <a:pt x="76" y="298"/>
                    <a:pt x="114" y="329"/>
                    <a:pt x="145" y="321"/>
                  </a:cubicBezTo>
                  <a:cubicBezTo>
                    <a:pt x="160" y="321"/>
                    <a:pt x="152" y="298"/>
                    <a:pt x="160" y="291"/>
                  </a:cubicBezTo>
                  <a:cubicBezTo>
                    <a:pt x="183" y="283"/>
                    <a:pt x="221" y="298"/>
                    <a:pt x="244" y="275"/>
                  </a:cubicBezTo>
                  <a:cubicBezTo>
                    <a:pt x="259" y="268"/>
                    <a:pt x="229" y="245"/>
                    <a:pt x="229" y="222"/>
                  </a:cubicBezTo>
                  <a:cubicBezTo>
                    <a:pt x="236" y="214"/>
                    <a:pt x="252" y="207"/>
                    <a:pt x="259" y="199"/>
                  </a:cubicBezTo>
                  <a:cubicBezTo>
                    <a:pt x="259" y="184"/>
                    <a:pt x="259" y="161"/>
                    <a:pt x="252" y="168"/>
                  </a:cubicBezTo>
                  <a:cubicBezTo>
                    <a:pt x="214" y="168"/>
                    <a:pt x="183" y="207"/>
                    <a:pt x="145" y="214"/>
                  </a:cubicBezTo>
                  <a:cubicBezTo>
                    <a:pt x="137" y="214"/>
                    <a:pt x="160" y="191"/>
                    <a:pt x="160" y="176"/>
                  </a:cubicBezTo>
                  <a:cubicBezTo>
                    <a:pt x="160" y="161"/>
                    <a:pt x="160" y="145"/>
                    <a:pt x="152" y="138"/>
                  </a:cubicBezTo>
                  <a:cubicBezTo>
                    <a:pt x="145" y="115"/>
                    <a:pt x="122" y="107"/>
                    <a:pt x="114" y="84"/>
                  </a:cubicBezTo>
                  <a:cubicBezTo>
                    <a:pt x="106" y="77"/>
                    <a:pt x="106" y="69"/>
                    <a:pt x="106" y="54"/>
                  </a:cubicBezTo>
                  <a:lnTo>
                    <a:pt x="106" y="54"/>
                  </a:lnTo>
                  <a:cubicBezTo>
                    <a:pt x="129" y="46"/>
                    <a:pt x="152" y="46"/>
                    <a:pt x="175" y="31"/>
                  </a:cubicBezTo>
                  <a:cubicBezTo>
                    <a:pt x="183" y="31"/>
                    <a:pt x="183" y="8"/>
                    <a:pt x="191" y="8"/>
                  </a:cubicBezTo>
                  <a:cubicBezTo>
                    <a:pt x="229" y="0"/>
                    <a:pt x="267" y="8"/>
                    <a:pt x="305" y="0"/>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484" name="Freeform 136"/>
            <p:cNvSpPr>
              <a:spLocks noChangeArrowheads="1"/>
            </p:cNvSpPr>
            <p:nvPr/>
          </p:nvSpPr>
          <p:spPr bwMode="auto">
            <a:xfrm>
              <a:off x="5363814" y="4598988"/>
              <a:ext cx="150802" cy="190500"/>
            </a:xfrm>
            <a:custGeom>
              <a:avLst/>
              <a:gdLst>
                <a:gd name="T0" fmla="*/ 84 w 421"/>
                <a:gd name="T1" fmla="*/ 0 h 528"/>
                <a:gd name="T2" fmla="*/ 84 w 421"/>
                <a:gd name="T3" fmla="*/ 0 h 528"/>
                <a:gd name="T4" fmla="*/ 160 w 421"/>
                <a:gd name="T5" fmla="*/ 23 h 528"/>
                <a:gd name="T6" fmla="*/ 191 w 421"/>
                <a:gd name="T7" fmla="*/ 23 h 528"/>
                <a:gd name="T8" fmla="*/ 222 w 421"/>
                <a:gd name="T9" fmla="*/ 46 h 528"/>
                <a:gd name="T10" fmla="*/ 275 w 421"/>
                <a:gd name="T11" fmla="*/ 61 h 528"/>
                <a:gd name="T12" fmla="*/ 237 w 421"/>
                <a:gd name="T13" fmla="*/ 84 h 528"/>
                <a:gd name="T14" fmla="*/ 267 w 421"/>
                <a:gd name="T15" fmla="*/ 206 h 528"/>
                <a:gd name="T16" fmla="*/ 298 w 421"/>
                <a:gd name="T17" fmla="*/ 206 h 528"/>
                <a:gd name="T18" fmla="*/ 344 w 421"/>
                <a:gd name="T19" fmla="*/ 283 h 528"/>
                <a:gd name="T20" fmla="*/ 374 w 421"/>
                <a:gd name="T21" fmla="*/ 298 h 528"/>
                <a:gd name="T22" fmla="*/ 374 w 421"/>
                <a:gd name="T23" fmla="*/ 298 h 528"/>
                <a:gd name="T24" fmla="*/ 405 w 421"/>
                <a:gd name="T25" fmla="*/ 359 h 528"/>
                <a:gd name="T26" fmla="*/ 412 w 421"/>
                <a:gd name="T27" fmla="*/ 436 h 528"/>
                <a:gd name="T28" fmla="*/ 412 w 421"/>
                <a:gd name="T29" fmla="*/ 436 h 528"/>
                <a:gd name="T30" fmla="*/ 420 w 421"/>
                <a:gd name="T31" fmla="*/ 497 h 528"/>
                <a:gd name="T32" fmla="*/ 397 w 421"/>
                <a:gd name="T33" fmla="*/ 527 h 528"/>
                <a:gd name="T34" fmla="*/ 397 w 421"/>
                <a:gd name="T35" fmla="*/ 527 h 528"/>
                <a:gd name="T36" fmla="*/ 329 w 421"/>
                <a:gd name="T37" fmla="*/ 481 h 528"/>
                <a:gd name="T38" fmla="*/ 252 w 421"/>
                <a:gd name="T39" fmla="*/ 413 h 528"/>
                <a:gd name="T40" fmla="*/ 23 w 421"/>
                <a:gd name="T41" fmla="*/ 390 h 528"/>
                <a:gd name="T42" fmla="*/ 23 w 421"/>
                <a:gd name="T43" fmla="*/ 390 h 528"/>
                <a:gd name="T44" fmla="*/ 61 w 421"/>
                <a:gd name="T45" fmla="*/ 321 h 528"/>
                <a:gd name="T46" fmla="*/ 54 w 421"/>
                <a:gd name="T47" fmla="*/ 267 h 528"/>
                <a:gd name="T48" fmla="*/ 0 w 421"/>
                <a:gd name="T49" fmla="*/ 206 h 528"/>
                <a:gd name="T50" fmla="*/ 54 w 421"/>
                <a:gd name="T51" fmla="*/ 199 h 528"/>
                <a:gd name="T52" fmla="*/ 84 w 421"/>
                <a:gd name="T53" fmla="*/ 161 h 528"/>
                <a:gd name="T54" fmla="*/ 61 w 421"/>
                <a:gd name="T55" fmla="*/ 92 h 528"/>
                <a:gd name="T56" fmla="*/ 84 w 421"/>
                <a:gd name="T57" fmla="*/ 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21" h="528">
                  <a:moveTo>
                    <a:pt x="84" y="0"/>
                  </a:moveTo>
                  <a:lnTo>
                    <a:pt x="84" y="0"/>
                  </a:lnTo>
                  <a:cubicBezTo>
                    <a:pt x="107" y="8"/>
                    <a:pt x="130" y="15"/>
                    <a:pt x="160" y="23"/>
                  </a:cubicBezTo>
                  <a:cubicBezTo>
                    <a:pt x="168" y="23"/>
                    <a:pt x="183" y="15"/>
                    <a:pt x="191" y="23"/>
                  </a:cubicBezTo>
                  <a:cubicBezTo>
                    <a:pt x="206" y="23"/>
                    <a:pt x="206" y="38"/>
                    <a:pt x="222" y="46"/>
                  </a:cubicBezTo>
                  <a:cubicBezTo>
                    <a:pt x="237" y="54"/>
                    <a:pt x="267" y="38"/>
                    <a:pt x="275" y="61"/>
                  </a:cubicBezTo>
                  <a:cubicBezTo>
                    <a:pt x="283" y="69"/>
                    <a:pt x="244" y="69"/>
                    <a:pt x="237" y="84"/>
                  </a:cubicBezTo>
                  <a:cubicBezTo>
                    <a:pt x="237" y="130"/>
                    <a:pt x="252" y="168"/>
                    <a:pt x="267" y="206"/>
                  </a:cubicBezTo>
                  <a:cubicBezTo>
                    <a:pt x="275" y="214"/>
                    <a:pt x="290" y="199"/>
                    <a:pt x="298" y="206"/>
                  </a:cubicBezTo>
                  <a:cubicBezTo>
                    <a:pt x="321" y="229"/>
                    <a:pt x="321" y="260"/>
                    <a:pt x="344" y="283"/>
                  </a:cubicBezTo>
                  <a:cubicBezTo>
                    <a:pt x="351" y="290"/>
                    <a:pt x="367" y="290"/>
                    <a:pt x="374" y="298"/>
                  </a:cubicBezTo>
                  <a:lnTo>
                    <a:pt x="374" y="298"/>
                  </a:lnTo>
                  <a:cubicBezTo>
                    <a:pt x="405" y="359"/>
                    <a:pt x="405" y="359"/>
                    <a:pt x="405" y="359"/>
                  </a:cubicBezTo>
                  <a:cubicBezTo>
                    <a:pt x="412" y="436"/>
                    <a:pt x="412" y="436"/>
                    <a:pt x="412" y="436"/>
                  </a:cubicBezTo>
                  <a:lnTo>
                    <a:pt x="412" y="436"/>
                  </a:lnTo>
                  <a:cubicBezTo>
                    <a:pt x="412" y="459"/>
                    <a:pt x="420" y="474"/>
                    <a:pt x="420" y="497"/>
                  </a:cubicBezTo>
                  <a:cubicBezTo>
                    <a:pt x="420" y="504"/>
                    <a:pt x="405" y="512"/>
                    <a:pt x="397" y="527"/>
                  </a:cubicBezTo>
                  <a:lnTo>
                    <a:pt x="397" y="527"/>
                  </a:lnTo>
                  <a:cubicBezTo>
                    <a:pt x="374" y="512"/>
                    <a:pt x="351" y="497"/>
                    <a:pt x="329" y="481"/>
                  </a:cubicBezTo>
                  <a:cubicBezTo>
                    <a:pt x="298" y="459"/>
                    <a:pt x="283" y="428"/>
                    <a:pt x="252" y="413"/>
                  </a:cubicBezTo>
                  <a:cubicBezTo>
                    <a:pt x="176" y="390"/>
                    <a:pt x="99" y="398"/>
                    <a:pt x="23" y="390"/>
                  </a:cubicBezTo>
                  <a:lnTo>
                    <a:pt x="23" y="390"/>
                  </a:lnTo>
                  <a:cubicBezTo>
                    <a:pt x="38" y="367"/>
                    <a:pt x="61" y="344"/>
                    <a:pt x="61" y="321"/>
                  </a:cubicBezTo>
                  <a:cubicBezTo>
                    <a:pt x="69" y="306"/>
                    <a:pt x="61" y="283"/>
                    <a:pt x="54" y="267"/>
                  </a:cubicBezTo>
                  <a:cubicBezTo>
                    <a:pt x="38" y="245"/>
                    <a:pt x="0" y="229"/>
                    <a:pt x="0" y="206"/>
                  </a:cubicBezTo>
                  <a:cubicBezTo>
                    <a:pt x="0" y="191"/>
                    <a:pt x="38" y="206"/>
                    <a:pt x="54" y="199"/>
                  </a:cubicBezTo>
                  <a:cubicBezTo>
                    <a:pt x="69" y="191"/>
                    <a:pt x="84" y="176"/>
                    <a:pt x="84" y="161"/>
                  </a:cubicBezTo>
                  <a:cubicBezTo>
                    <a:pt x="92" y="138"/>
                    <a:pt x="69" y="115"/>
                    <a:pt x="61" y="92"/>
                  </a:cubicBezTo>
                  <a:cubicBezTo>
                    <a:pt x="61" y="61"/>
                    <a:pt x="76" y="31"/>
                    <a:pt x="84" y="0"/>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485" name="Freeform 137"/>
            <p:cNvSpPr>
              <a:spLocks noChangeArrowheads="1"/>
            </p:cNvSpPr>
            <p:nvPr/>
          </p:nvSpPr>
          <p:spPr bwMode="auto">
            <a:xfrm>
              <a:off x="5506680" y="4748214"/>
              <a:ext cx="153977" cy="142875"/>
            </a:xfrm>
            <a:custGeom>
              <a:avLst/>
              <a:gdLst>
                <a:gd name="T0" fmla="*/ 15 w 429"/>
                <a:gd name="T1" fmla="*/ 23 h 398"/>
                <a:gd name="T2" fmla="*/ 15 w 429"/>
                <a:gd name="T3" fmla="*/ 23 h 398"/>
                <a:gd name="T4" fmla="*/ 69 w 429"/>
                <a:gd name="T5" fmla="*/ 38 h 398"/>
                <a:gd name="T6" fmla="*/ 69 w 429"/>
                <a:gd name="T7" fmla="*/ 68 h 398"/>
                <a:gd name="T8" fmla="*/ 92 w 429"/>
                <a:gd name="T9" fmla="*/ 76 h 398"/>
                <a:gd name="T10" fmla="*/ 145 w 429"/>
                <a:gd name="T11" fmla="*/ 53 h 398"/>
                <a:gd name="T12" fmla="*/ 153 w 429"/>
                <a:gd name="T13" fmla="*/ 7 h 398"/>
                <a:gd name="T14" fmla="*/ 176 w 429"/>
                <a:gd name="T15" fmla="*/ 7 h 398"/>
                <a:gd name="T16" fmla="*/ 222 w 429"/>
                <a:gd name="T17" fmla="*/ 68 h 398"/>
                <a:gd name="T18" fmla="*/ 237 w 429"/>
                <a:gd name="T19" fmla="*/ 91 h 398"/>
                <a:gd name="T20" fmla="*/ 268 w 429"/>
                <a:gd name="T21" fmla="*/ 91 h 398"/>
                <a:gd name="T22" fmla="*/ 268 w 429"/>
                <a:gd name="T23" fmla="*/ 91 h 398"/>
                <a:gd name="T24" fmla="*/ 268 w 429"/>
                <a:gd name="T25" fmla="*/ 145 h 398"/>
                <a:gd name="T26" fmla="*/ 336 w 429"/>
                <a:gd name="T27" fmla="*/ 160 h 398"/>
                <a:gd name="T28" fmla="*/ 359 w 429"/>
                <a:gd name="T29" fmla="*/ 206 h 398"/>
                <a:gd name="T30" fmla="*/ 428 w 429"/>
                <a:gd name="T31" fmla="*/ 259 h 398"/>
                <a:gd name="T32" fmla="*/ 428 w 429"/>
                <a:gd name="T33" fmla="*/ 267 h 398"/>
                <a:gd name="T34" fmla="*/ 405 w 429"/>
                <a:gd name="T35" fmla="*/ 298 h 398"/>
                <a:gd name="T36" fmla="*/ 336 w 429"/>
                <a:gd name="T37" fmla="*/ 290 h 398"/>
                <a:gd name="T38" fmla="*/ 306 w 429"/>
                <a:gd name="T39" fmla="*/ 252 h 398"/>
                <a:gd name="T40" fmla="*/ 245 w 429"/>
                <a:gd name="T41" fmla="*/ 252 h 398"/>
                <a:gd name="T42" fmla="*/ 237 w 429"/>
                <a:gd name="T43" fmla="*/ 298 h 398"/>
                <a:gd name="T44" fmla="*/ 275 w 429"/>
                <a:gd name="T45" fmla="*/ 359 h 398"/>
                <a:gd name="T46" fmla="*/ 214 w 429"/>
                <a:gd name="T47" fmla="*/ 397 h 398"/>
                <a:gd name="T48" fmla="*/ 214 w 429"/>
                <a:gd name="T49" fmla="*/ 397 h 398"/>
                <a:gd name="T50" fmla="*/ 184 w 429"/>
                <a:gd name="T51" fmla="*/ 389 h 398"/>
                <a:gd name="T52" fmla="*/ 168 w 429"/>
                <a:gd name="T53" fmla="*/ 328 h 398"/>
                <a:gd name="T54" fmla="*/ 107 w 429"/>
                <a:gd name="T55" fmla="*/ 328 h 398"/>
                <a:gd name="T56" fmla="*/ 69 w 429"/>
                <a:gd name="T57" fmla="*/ 374 h 398"/>
                <a:gd name="T58" fmla="*/ 23 w 429"/>
                <a:gd name="T59" fmla="*/ 374 h 398"/>
                <a:gd name="T60" fmla="*/ 15 w 429"/>
                <a:gd name="T61" fmla="*/ 298 h 398"/>
                <a:gd name="T62" fmla="*/ 15 w 429"/>
                <a:gd name="T63" fmla="*/ 298 h 398"/>
                <a:gd name="T64" fmla="*/ 23 w 429"/>
                <a:gd name="T65" fmla="*/ 229 h 398"/>
                <a:gd name="T66" fmla="*/ 15 w 429"/>
                <a:gd name="T67" fmla="*/ 206 h 398"/>
                <a:gd name="T68" fmla="*/ 38 w 429"/>
                <a:gd name="T69" fmla="*/ 191 h 398"/>
                <a:gd name="T70" fmla="*/ 31 w 429"/>
                <a:gd name="T71" fmla="*/ 145 h 398"/>
                <a:gd name="T72" fmla="*/ 0 w 429"/>
                <a:gd name="T73" fmla="*/ 114 h 398"/>
                <a:gd name="T74" fmla="*/ 0 w 429"/>
                <a:gd name="T75" fmla="*/ 114 h 398"/>
                <a:gd name="T76" fmla="*/ 23 w 429"/>
                <a:gd name="T77" fmla="*/ 84 h 398"/>
                <a:gd name="T78" fmla="*/ 15 w 429"/>
                <a:gd name="T79" fmla="*/ 23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29" h="398">
                  <a:moveTo>
                    <a:pt x="15" y="23"/>
                  </a:moveTo>
                  <a:lnTo>
                    <a:pt x="15" y="23"/>
                  </a:lnTo>
                  <a:cubicBezTo>
                    <a:pt x="31" y="30"/>
                    <a:pt x="54" y="23"/>
                    <a:pt x="69" y="38"/>
                  </a:cubicBezTo>
                  <a:cubicBezTo>
                    <a:pt x="77" y="38"/>
                    <a:pt x="61" y="53"/>
                    <a:pt x="69" y="68"/>
                  </a:cubicBezTo>
                  <a:cubicBezTo>
                    <a:pt x="69" y="76"/>
                    <a:pt x="84" y="76"/>
                    <a:pt x="92" y="76"/>
                  </a:cubicBezTo>
                  <a:cubicBezTo>
                    <a:pt x="115" y="76"/>
                    <a:pt x="138" y="68"/>
                    <a:pt x="145" y="53"/>
                  </a:cubicBezTo>
                  <a:cubicBezTo>
                    <a:pt x="153" y="46"/>
                    <a:pt x="138" y="23"/>
                    <a:pt x="153" y="7"/>
                  </a:cubicBezTo>
                  <a:cubicBezTo>
                    <a:pt x="153" y="0"/>
                    <a:pt x="168" y="0"/>
                    <a:pt x="176" y="7"/>
                  </a:cubicBezTo>
                  <a:cubicBezTo>
                    <a:pt x="199" y="23"/>
                    <a:pt x="207" y="46"/>
                    <a:pt x="222" y="68"/>
                  </a:cubicBezTo>
                  <a:cubicBezTo>
                    <a:pt x="229" y="76"/>
                    <a:pt x="229" y="91"/>
                    <a:pt x="237" y="91"/>
                  </a:cubicBezTo>
                  <a:cubicBezTo>
                    <a:pt x="245" y="91"/>
                    <a:pt x="260" y="91"/>
                    <a:pt x="268" y="91"/>
                  </a:cubicBezTo>
                  <a:lnTo>
                    <a:pt x="268" y="91"/>
                  </a:lnTo>
                  <a:cubicBezTo>
                    <a:pt x="268" y="145"/>
                    <a:pt x="268" y="145"/>
                    <a:pt x="268" y="145"/>
                  </a:cubicBezTo>
                  <a:cubicBezTo>
                    <a:pt x="336" y="160"/>
                    <a:pt x="336" y="160"/>
                    <a:pt x="336" y="160"/>
                  </a:cubicBezTo>
                  <a:cubicBezTo>
                    <a:pt x="359" y="206"/>
                    <a:pt x="359" y="206"/>
                    <a:pt x="359" y="206"/>
                  </a:cubicBezTo>
                  <a:cubicBezTo>
                    <a:pt x="428" y="259"/>
                    <a:pt x="428" y="259"/>
                    <a:pt x="428" y="259"/>
                  </a:cubicBezTo>
                  <a:cubicBezTo>
                    <a:pt x="428" y="267"/>
                    <a:pt x="428" y="267"/>
                    <a:pt x="428" y="267"/>
                  </a:cubicBezTo>
                  <a:cubicBezTo>
                    <a:pt x="420" y="275"/>
                    <a:pt x="413" y="290"/>
                    <a:pt x="405" y="298"/>
                  </a:cubicBezTo>
                  <a:cubicBezTo>
                    <a:pt x="382" y="305"/>
                    <a:pt x="359" y="305"/>
                    <a:pt x="336" y="290"/>
                  </a:cubicBezTo>
                  <a:cubicBezTo>
                    <a:pt x="321" y="290"/>
                    <a:pt x="321" y="259"/>
                    <a:pt x="306" y="252"/>
                  </a:cubicBezTo>
                  <a:cubicBezTo>
                    <a:pt x="290" y="244"/>
                    <a:pt x="268" y="244"/>
                    <a:pt x="245" y="252"/>
                  </a:cubicBezTo>
                  <a:cubicBezTo>
                    <a:pt x="237" y="259"/>
                    <a:pt x="229" y="282"/>
                    <a:pt x="237" y="298"/>
                  </a:cubicBezTo>
                  <a:cubicBezTo>
                    <a:pt x="245" y="321"/>
                    <a:pt x="283" y="336"/>
                    <a:pt x="275" y="359"/>
                  </a:cubicBezTo>
                  <a:cubicBezTo>
                    <a:pt x="268" y="382"/>
                    <a:pt x="237" y="389"/>
                    <a:pt x="214" y="397"/>
                  </a:cubicBezTo>
                  <a:lnTo>
                    <a:pt x="214" y="397"/>
                  </a:lnTo>
                  <a:cubicBezTo>
                    <a:pt x="207" y="397"/>
                    <a:pt x="191" y="397"/>
                    <a:pt x="184" y="389"/>
                  </a:cubicBezTo>
                  <a:cubicBezTo>
                    <a:pt x="176" y="374"/>
                    <a:pt x="191" y="336"/>
                    <a:pt x="168" y="328"/>
                  </a:cubicBezTo>
                  <a:cubicBezTo>
                    <a:pt x="153" y="313"/>
                    <a:pt x="122" y="321"/>
                    <a:pt x="107" y="328"/>
                  </a:cubicBezTo>
                  <a:cubicBezTo>
                    <a:pt x="84" y="336"/>
                    <a:pt x="84" y="366"/>
                    <a:pt x="69" y="374"/>
                  </a:cubicBezTo>
                  <a:cubicBezTo>
                    <a:pt x="54" y="382"/>
                    <a:pt x="31" y="382"/>
                    <a:pt x="23" y="374"/>
                  </a:cubicBezTo>
                  <a:cubicBezTo>
                    <a:pt x="8" y="351"/>
                    <a:pt x="15" y="321"/>
                    <a:pt x="15" y="298"/>
                  </a:cubicBezTo>
                  <a:lnTo>
                    <a:pt x="15" y="298"/>
                  </a:lnTo>
                  <a:cubicBezTo>
                    <a:pt x="15" y="275"/>
                    <a:pt x="23" y="252"/>
                    <a:pt x="23" y="229"/>
                  </a:cubicBezTo>
                  <a:cubicBezTo>
                    <a:pt x="23" y="221"/>
                    <a:pt x="15" y="214"/>
                    <a:pt x="15" y="206"/>
                  </a:cubicBezTo>
                  <a:cubicBezTo>
                    <a:pt x="15" y="198"/>
                    <a:pt x="31" y="198"/>
                    <a:pt x="38" y="191"/>
                  </a:cubicBezTo>
                  <a:cubicBezTo>
                    <a:pt x="38" y="175"/>
                    <a:pt x="38" y="160"/>
                    <a:pt x="31" y="145"/>
                  </a:cubicBezTo>
                  <a:cubicBezTo>
                    <a:pt x="23" y="129"/>
                    <a:pt x="8" y="122"/>
                    <a:pt x="0" y="114"/>
                  </a:cubicBezTo>
                  <a:lnTo>
                    <a:pt x="0" y="114"/>
                  </a:lnTo>
                  <a:cubicBezTo>
                    <a:pt x="8" y="99"/>
                    <a:pt x="23" y="91"/>
                    <a:pt x="23" y="84"/>
                  </a:cubicBezTo>
                  <a:cubicBezTo>
                    <a:pt x="23" y="61"/>
                    <a:pt x="15" y="46"/>
                    <a:pt x="15" y="23"/>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486" name="Freeform 138"/>
            <p:cNvSpPr>
              <a:spLocks noChangeArrowheads="1"/>
            </p:cNvSpPr>
            <p:nvPr/>
          </p:nvSpPr>
          <p:spPr bwMode="auto">
            <a:xfrm>
              <a:off x="5498742" y="4651376"/>
              <a:ext cx="198425" cy="131763"/>
            </a:xfrm>
            <a:custGeom>
              <a:avLst/>
              <a:gdLst>
                <a:gd name="T0" fmla="*/ 352 w 551"/>
                <a:gd name="T1" fmla="*/ 352 h 368"/>
                <a:gd name="T2" fmla="*/ 352 w 551"/>
                <a:gd name="T3" fmla="*/ 352 h 368"/>
                <a:gd name="T4" fmla="*/ 329 w 551"/>
                <a:gd name="T5" fmla="*/ 314 h 368"/>
                <a:gd name="T6" fmla="*/ 436 w 551"/>
                <a:gd name="T7" fmla="*/ 321 h 368"/>
                <a:gd name="T8" fmla="*/ 451 w 551"/>
                <a:gd name="T9" fmla="*/ 291 h 368"/>
                <a:gd name="T10" fmla="*/ 535 w 551"/>
                <a:gd name="T11" fmla="*/ 275 h 368"/>
                <a:gd name="T12" fmla="*/ 520 w 551"/>
                <a:gd name="T13" fmla="*/ 222 h 368"/>
                <a:gd name="T14" fmla="*/ 550 w 551"/>
                <a:gd name="T15" fmla="*/ 199 h 368"/>
                <a:gd name="T16" fmla="*/ 543 w 551"/>
                <a:gd name="T17" fmla="*/ 168 h 368"/>
                <a:gd name="T18" fmla="*/ 436 w 551"/>
                <a:gd name="T19" fmla="*/ 214 h 368"/>
                <a:gd name="T20" fmla="*/ 451 w 551"/>
                <a:gd name="T21" fmla="*/ 176 h 368"/>
                <a:gd name="T22" fmla="*/ 443 w 551"/>
                <a:gd name="T23" fmla="*/ 138 h 368"/>
                <a:gd name="T24" fmla="*/ 405 w 551"/>
                <a:gd name="T25" fmla="*/ 84 h 368"/>
                <a:gd name="T26" fmla="*/ 397 w 551"/>
                <a:gd name="T27" fmla="*/ 54 h 368"/>
                <a:gd name="T28" fmla="*/ 397 w 551"/>
                <a:gd name="T29" fmla="*/ 54 h 368"/>
                <a:gd name="T30" fmla="*/ 382 w 551"/>
                <a:gd name="T31" fmla="*/ 0 h 368"/>
                <a:gd name="T32" fmla="*/ 329 w 551"/>
                <a:gd name="T33" fmla="*/ 46 h 368"/>
                <a:gd name="T34" fmla="*/ 291 w 551"/>
                <a:gd name="T35" fmla="*/ 23 h 368"/>
                <a:gd name="T36" fmla="*/ 245 w 551"/>
                <a:gd name="T37" fmla="*/ 23 h 368"/>
                <a:gd name="T38" fmla="*/ 191 w 551"/>
                <a:gd name="T39" fmla="*/ 0 h 368"/>
                <a:gd name="T40" fmla="*/ 176 w 551"/>
                <a:gd name="T41" fmla="*/ 16 h 368"/>
                <a:gd name="T42" fmla="*/ 199 w 551"/>
                <a:gd name="T43" fmla="*/ 92 h 368"/>
                <a:gd name="T44" fmla="*/ 207 w 551"/>
                <a:gd name="T45" fmla="*/ 138 h 368"/>
                <a:gd name="T46" fmla="*/ 161 w 551"/>
                <a:gd name="T47" fmla="*/ 191 h 368"/>
                <a:gd name="T48" fmla="*/ 115 w 551"/>
                <a:gd name="T49" fmla="*/ 184 h 368"/>
                <a:gd name="T50" fmla="*/ 61 w 551"/>
                <a:gd name="T51" fmla="*/ 130 h 368"/>
                <a:gd name="T52" fmla="*/ 0 w 551"/>
                <a:gd name="T53" fmla="*/ 153 h 368"/>
                <a:gd name="T54" fmla="*/ 0 w 551"/>
                <a:gd name="T55" fmla="*/ 153 h 368"/>
                <a:gd name="T56" fmla="*/ 31 w 551"/>
                <a:gd name="T57" fmla="*/ 214 h 368"/>
                <a:gd name="T58" fmla="*/ 38 w 551"/>
                <a:gd name="T59" fmla="*/ 291 h 368"/>
                <a:gd name="T60" fmla="*/ 38 w 551"/>
                <a:gd name="T61" fmla="*/ 291 h 368"/>
                <a:gd name="T62" fmla="*/ 92 w 551"/>
                <a:gd name="T63" fmla="*/ 306 h 368"/>
                <a:gd name="T64" fmla="*/ 92 w 551"/>
                <a:gd name="T65" fmla="*/ 336 h 368"/>
                <a:gd name="T66" fmla="*/ 115 w 551"/>
                <a:gd name="T67" fmla="*/ 344 h 368"/>
                <a:gd name="T68" fmla="*/ 168 w 551"/>
                <a:gd name="T69" fmla="*/ 321 h 368"/>
                <a:gd name="T70" fmla="*/ 176 w 551"/>
                <a:gd name="T71" fmla="*/ 275 h 368"/>
                <a:gd name="T72" fmla="*/ 199 w 551"/>
                <a:gd name="T73" fmla="*/ 275 h 368"/>
                <a:gd name="T74" fmla="*/ 245 w 551"/>
                <a:gd name="T75" fmla="*/ 336 h 368"/>
                <a:gd name="T76" fmla="*/ 260 w 551"/>
                <a:gd name="T77" fmla="*/ 359 h 368"/>
                <a:gd name="T78" fmla="*/ 352 w 551"/>
                <a:gd name="T79" fmla="*/ 352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51" h="368">
                  <a:moveTo>
                    <a:pt x="352" y="352"/>
                  </a:moveTo>
                  <a:lnTo>
                    <a:pt x="352" y="352"/>
                  </a:lnTo>
                  <a:cubicBezTo>
                    <a:pt x="344" y="336"/>
                    <a:pt x="313" y="314"/>
                    <a:pt x="329" y="314"/>
                  </a:cubicBezTo>
                  <a:cubicBezTo>
                    <a:pt x="367" y="298"/>
                    <a:pt x="405" y="329"/>
                    <a:pt x="436" y="321"/>
                  </a:cubicBezTo>
                  <a:cubicBezTo>
                    <a:pt x="451" y="321"/>
                    <a:pt x="443" y="298"/>
                    <a:pt x="451" y="291"/>
                  </a:cubicBezTo>
                  <a:cubicBezTo>
                    <a:pt x="474" y="283"/>
                    <a:pt x="512" y="298"/>
                    <a:pt x="535" y="275"/>
                  </a:cubicBezTo>
                  <a:cubicBezTo>
                    <a:pt x="550" y="268"/>
                    <a:pt x="520" y="245"/>
                    <a:pt x="520" y="222"/>
                  </a:cubicBezTo>
                  <a:cubicBezTo>
                    <a:pt x="527" y="214"/>
                    <a:pt x="543" y="207"/>
                    <a:pt x="550" y="199"/>
                  </a:cubicBezTo>
                  <a:cubicBezTo>
                    <a:pt x="550" y="184"/>
                    <a:pt x="550" y="161"/>
                    <a:pt x="543" y="168"/>
                  </a:cubicBezTo>
                  <a:cubicBezTo>
                    <a:pt x="505" y="168"/>
                    <a:pt x="474" y="207"/>
                    <a:pt x="436" y="214"/>
                  </a:cubicBezTo>
                  <a:cubicBezTo>
                    <a:pt x="428" y="214"/>
                    <a:pt x="451" y="191"/>
                    <a:pt x="451" y="176"/>
                  </a:cubicBezTo>
                  <a:cubicBezTo>
                    <a:pt x="451" y="161"/>
                    <a:pt x="451" y="145"/>
                    <a:pt x="443" y="138"/>
                  </a:cubicBezTo>
                  <a:cubicBezTo>
                    <a:pt x="436" y="115"/>
                    <a:pt x="413" y="107"/>
                    <a:pt x="405" y="84"/>
                  </a:cubicBezTo>
                  <a:cubicBezTo>
                    <a:pt x="397" y="77"/>
                    <a:pt x="397" y="69"/>
                    <a:pt x="397" y="54"/>
                  </a:cubicBezTo>
                  <a:lnTo>
                    <a:pt x="397" y="54"/>
                  </a:lnTo>
                  <a:cubicBezTo>
                    <a:pt x="390" y="39"/>
                    <a:pt x="397" y="0"/>
                    <a:pt x="382" y="0"/>
                  </a:cubicBezTo>
                  <a:cubicBezTo>
                    <a:pt x="359" y="0"/>
                    <a:pt x="352" y="39"/>
                    <a:pt x="329" y="46"/>
                  </a:cubicBezTo>
                  <a:cubicBezTo>
                    <a:pt x="313" y="54"/>
                    <a:pt x="298" y="31"/>
                    <a:pt x="291" y="23"/>
                  </a:cubicBezTo>
                  <a:cubicBezTo>
                    <a:pt x="275" y="23"/>
                    <a:pt x="252" y="31"/>
                    <a:pt x="245" y="23"/>
                  </a:cubicBezTo>
                  <a:cubicBezTo>
                    <a:pt x="222" y="23"/>
                    <a:pt x="207" y="8"/>
                    <a:pt x="191" y="0"/>
                  </a:cubicBezTo>
                  <a:cubicBezTo>
                    <a:pt x="184" y="0"/>
                    <a:pt x="176" y="8"/>
                    <a:pt x="176" y="16"/>
                  </a:cubicBezTo>
                  <a:cubicBezTo>
                    <a:pt x="176" y="39"/>
                    <a:pt x="199" y="69"/>
                    <a:pt x="199" y="92"/>
                  </a:cubicBezTo>
                  <a:cubicBezTo>
                    <a:pt x="207" y="107"/>
                    <a:pt x="207" y="130"/>
                    <a:pt x="207" y="138"/>
                  </a:cubicBezTo>
                  <a:cubicBezTo>
                    <a:pt x="191" y="161"/>
                    <a:pt x="184" y="184"/>
                    <a:pt x="161" y="191"/>
                  </a:cubicBezTo>
                  <a:cubicBezTo>
                    <a:pt x="145" y="199"/>
                    <a:pt x="122" y="199"/>
                    <a:pt x="115" y="184"/>
                  </a:cubicBezTo>
                  <a:cubicBezTo>
                    <a:pt x="92" y="176"/>
                    <a:pt x="84" y="138"/>
                    <a:pt x="61" y="130"/>
                  </a:cubicBezTo>
                  <a:cubicBezTo>
                    <a:pt x="38" y="122"/>
                    <a:pt x="23" y="145"/>
                    <a:pt x="0" y="153"/>
                  </a:cubicBezTo>
                  <a:lnTo>
                    <a:pt x="0" y="153"/>
                  </a:lnTo>
                  <a:cubicBezTo>
                    <a:pt x="31" y="214"/>
                    <a:pt x="31" y="214"/>
                    <a:pt x="31" y="214"/>
                  </a:cubicBezTo>
                  <a:cubicBezTo>
                    <a:pt x="38" y="291"/>
                    <a:pt x="38" y="291"/>
                    <a:pt x="38" y="291"/>
                  </a:cubicBezTo>
                  <a:lnTo>
                    <a:pt x="38" y="291"/>
                  </a:lnTo>
                  <a:cubicBezTo>
                    <a:pt x="54" y="298"/>
                    <a:pt x="77" y="291"/>
                    <a:pt x="92" y="306"/>
                  </a:cubicBezTo>
                  <a:cubicBezTo>
                    <a:pt x="100" y="306"/>
                    <a:pt x="84" y="321"/>
                    <a:pt x="92" y="336"/>
                  </a:cubicBezTo>
                  <a:cubicBezTo>
                    <a:pt x="92" y="344"/>
                    <a:pt x="107" y="344"/>
                    <a:pt x="115" y="344"/>
                  </a:cubicBezTo>
                  <a:cubicBezTo>
                    <a:pt x="138" y="344"/>
                    <a:pt x="161" y="336"/>
                    <a:pt x="168" y="321"/>
                  </a:cubicBezTo>
                  <a:cubicBezTo>
                    <a:pt x="176" y="314"/>
                    <a:pt x="161" y="291"/>
                    <a:pt x="176" y="275"/>
                  </a:cubicBezTo>
                  <a:cubicBezTo>
                    <a:pt x="176" y="268"/>
                    <a:pt x="191" y="268"/>
                    <a:pt x="199" y="275"/>
                  </a:cubicBezTo>
                  <a:cubicBezTo>
                    <a:pt x="222" y="291"/>
                    <a:pt x="230" y="314"/>
                    <a:pt x="245" y="336"/>
                  </a:cubicBezTo>
                  <a:cubicBezTo>
                    <a:pt x="252" y="344"/>
                    <a:pt x="252" y="359"/>
                    <a:pt x="260" y="359"/>
                  </a:cubicBezTo>
                  <a:cubicBezTo>
                    <a:pt x="291" y="367"/>
                    <a:pt x="321" y="352"/>
                    <a:pt x="352" y="352"/>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487" name="Freeform 139"/>
            <p:cNvSpPr>
              <a:spLocks noChangeArrowheads="1"/>
            </p:cNvSpPr>
            <p:nvPr/>
          </p:nvSpPr>
          <p:spPr bwMode="auto">
            <a:xfrm>
              <a:off x="5201899" y="4719638"/>
              <a:ext cx="190488" cy="119062"/>
            </a:xfrm>
            <a:custGeom>
              <a:avLst/>
              <a:gdLst>
                <a:gd name="T0" fmla="*/ 474 w 528"/>
                <a:gd name="T1" fmla="*/ 100 h 330"/>
                <a:gd name="T2" fmla="*/ 474 w 528"/>
                <a:gd name="T3" fmla="*/ 100 h 330"/>
                <a:gd name="T4" fmla="*/ 482 w 528"/>
                <a:gd name="T5" fmla="*/ 115 h 330"/>
                <a:gd name="T6" fmla="*/ 505 w 528"/>
                <a:gd name="T7" fmla="*/ 138 h 330"/>
                <a:gd name="T8" fmla="*/ 505 w 528"/>
                <a:gd name="T9" fmla="*/ 199 h 330"/>
                <a:gd name="T10" fmla="*/ 520 w 528"/>
                <a:gd name="T11" fmla="*/ 245 h 330"/>
                <a:gd name="T12" fmla="*/ 482 w 528"/>
                <a:gd name="T13" fmla="*/ 275 h 330"/>
                <a:gd name="T14" fmla="*/ 459 w 528"/>
                <a:gd name="T15" fmla="*/ 321 h 330"/>
                <a:gd name="T16" fmla="*/ 375 w 528"/>
                <a:gd name="T17" fmla="*/ 306 h 330"/>
                <a:gd name="T18" fmla="*/ 336 w 528"/>
                <a:gd name="T19" fmla="*/ 283 h 330"/>
                <a:gd name="T20" fmla="*/ 283 w 528"/>
                <a:gd name="T21" fmla="*/ 283 h 330"/>
                <a:gd name="T22" fmla="*/ 283 w 528"/>
                <a:gd name="T23" fmla="*/ 283 h 330"/>
                <a:gd name="T24" fmla="*/ 260 w 528"/>
                <a:gd name="T25" fmla="*/ 245 h 330"/>
                <a:gd name="T26" fmla="*/ 222 w 528"/>
                <a:gd name="T27" fmla="*/ 222 h 330"/>
                <a:gd name="T28" fmla="*/ 207 w 528"/>
                <a:gd name="T29" fmla="*/ 168 h 330"/>
                <a:gd name="T30" fmla="*/ 161 w 528"/>
                <a:gd name="T31" fmla="*/ 206 h 330"/>
                <a:gd name="T32" fmla="*/ 107 w 528"/>
                <a:gd name="T33" fmla="*/ 222 h 330"/>
                <a:gd name="T34" fmla="*/ 0 w 528"/>
                <a:gd name="T35" fmla="*/ 206 h 330"/>
                <a:gd name="T36" fmla="*/ 0 w 528"/>
                <a:gd name="T37" fmla="*/ 206 h 330"/>
                <a:gd name="T38" fmla="*/ 8 w 528"/>
                <a:gd name="T39" fmla="*/ 123 h 330"/>
                <a:gd name="T40" fmla="*/ 38 w 528"/>
                <a:gd name="T41" fmla="*/ 39 h 330"/>
                <a:gd name="T42" fmla="*/ 100 w 528"/>
                <a:gd name="T43" fmla="*/ 16 h 330"/>
                <a:gd name="T44" fmla="*/ 252 w 528"/>
                <a:gd name="T45" fmla="*/ 62 h 330"/>
                <a:gd name="T46" fmla="*/ 474 w 528"/>
                <a:gd name="T47" fmla="*/ 100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28" h="330">
                  <a:moveTo>
                    <a:pt x="474" y="100"/>
                  </a:moveTo>
                  <a:lnTo>
                    <a:pt x="474" y="100"/>
                  </a:lnTo>
                  <a:cubicBezTo>
                    <a:pt x="474" y="107"/>
                    <a:pt x="474" y="107"/>
                    <a:pt x="482" y="115"/>
                  </a:cubicBezTo>
                  <a:cubicBezTo>
                    <a:pt x="482" y="130"/>
                    <a:pt x="505" y="123"/>
                    <a:pt x="505" y="138"/>
                  </a:cubicBezTo>
                  <a:cubicBezTo>
                    <a:pt x="512" y="153"/>
                    <a:pt x="505" y="176"/>
                    <a:pt x="505" y="199"/>
                  </a:cubicBezTo>
                  <a:cubicBezTo>
                    <a:pt x="505" y="214"/>
                    <a:pt x="527" y="229"/>
                    <a:pt x="520" y="245"/>
                  </a:cubicBezTo>
                  <a:cubicBezTo>
                    <a:pt x="512" y="260"/>
                    <a:pt x="489" y="260"/>
                    <a:pt x="482" y="275"/>
                  </a:cubicBezTo>
                  <a:cubicBezTo>
                    <a:pt x="466" y="283"/>
                    <a:pt x="482" y="314"/>
                    <a:pt x="459" y="321"/>
                  </a:cubicBezTo>
                  <a:cubicBezTo>
                    <a:pt x="436" y="329"/>
                    <a:pt x="405" y="321"/>
                    <a:pt x="375" y="306"/>
                  </a:cubicBezTo>
                  <a:cubicBezTo>
                    <a:pt x="359" y="306"/>
                    <a:pt x="352" y="283"/>
                    <a:pt x="336" y="283"/>
                  </a:cubicBezTo>
                  <a:cubicBezTo>
                    <a:pt x="321" y="275"/>
                    <a:pt x="298" y="283"/>
                    <a:pt x="283" y="283"/>
                  </a:cubicBezTo>
                  <a:lnTo>
                    <a:pt x="283" y="283"/>
                  </a:lnTo>
                  <a:cubicBezTo>
                    <a:pt x="275" y="268"/>
                    <a:pt x="268" y="252"/>
                    <a:pt x="260" y="245"/>
                  </a:cubicBezTo>
                  <a:cubicBezTo>
                    <a:pt x="252" y="237"/>
                    <a:pt x="237" y="237"/>
                    <a:pt x="222" y="222"/>
                  </a:cubicBezTo>
                  <a:cubicBezTo>
                    <a:pt x="214" y="206"/>
                    <a:pt x="222" y="176"/>
                    <a:pt x="207" y="168"/>
                  </a:cubicBezTo>
                  <a:cubicBezTo>
                    <a:pt x="184" y="168"/>
                    <a:pt x="184" y="199"/>
                    <a:pt x="161" y="206"/>
                  </a:cubicBezTo>
                  <a:cubicBezTo>
                    <a:pt x="146" y="214"/>
                    <a:pt x="123" y="222"/>
                    <a:pt x="107" y="222"/>
                  </a:cubicBezTo>
                  <a:cubicBezTo>
                    <a:pt x="69" y="222"/>
                    <a:pt x="38" y="206"/>
                    <a:pt x="0" y="206"/>
                  </a:cubicBezTo>
                  <a:lnTo>
                    <a:pt x="0" y="206"/>
                  </a:lnTo>
                  <a:cubicBezTo>
                    <a:pt x="0" y="176"/>
                    <a:pt x="0" y="153"/>
                    <a:pt x="8" y="123"/>
                  </a:cubicBezTo>
                  <a:cubicBezTo>
                    <a:pt x="23" y="100"/>
                    <a:pt x="8" y="62"/>
                    <a:pt x="38" y="39"/>
                  </a:cubicBezTo>
                  <a:cubicBezTo>
                    <a:pt x="54" y="23"/>
                    <a:pt x="77" y="23"/>
                    <a:pt x="100" y="16"/>
                  </a:cubicBezTo>
                  <a:cubicBezTo>
                    <a:pt x="146" y="0"/>
                    <a:pt x="207" y="39"/>
                    <a:pt x="252" y="62"/>
                  </a:cubicBezTo>
                  <a:cubicBezTo>
                    <a:pt x="313" y="84"/>
                    <a:pt x="398" y="92"/>
                    <a:pt x="474" y="100"/>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488" name="Freeform 140"/>
            <p:cNvSpPr>
              <a:spLocks noChangeArrowheads="1"/>
            </p:cNvSpPr>
            <p:nvPr/>
          </p:nvSpPr>
          <p:spPr bwMode="auto">
            <a:xfrm>
              <a:off x="5284444" y="4738689"/>
              <a:ext cx="236522" cy="173037"/>
            </a:xfrm>
            <a:custGeom>
              <a:avLst/>
              <a:gdLst>
                <a:gd name="T0" fmla="*/ 244 w 657"/>
                <a:gd name="T1" fmla="*/ 8 h 482"/>
                <a:gd name="T2" fmla="*/ 244 w 657"/>
                <a:gd name="T3" fmla="*/ 8 h 482"/>
                <a:gd name="T4" fmla="*/ 374 w 657"/>
                <a:gd name="T5" fmla="*/ 46 h 482"/>
                <a:gd name="T6" fmla="*/ 244 w 657"/>
                <a:gd name="T7" fmla="*/ 46 h 482"/>
                <a:gd name="T8" fmla="*/ 244 w 657"/>
                <a:gd name="T9" fmla="*/ 46 h 482"/>
                <a:gd name="T10" fmla="*/ 252 w 657"/>
                <a:gd name="T11" fmla="*/ 61 h 482"/>
                <a:gd name="T12" fmla="*/ 275 w 657"/>
                <a:gd name="T13" fmla="*/ 84 h 482"/>
                <a:gd name="T14" fmla="*/ 275 w 657"/>
                <a:gd name="T15" fmla="*/ 145 h 482"/>
                <a:gd name="T16" fmla="*/ 290 w 657"/>
                <a:gd name="T17" fmla="*/ 191 h 482"/>
                <a:gd name="T18" fmla="*/ 252 w 657"/>
                <a:gd name="T19" fmla="*/ 221 h 482"/>
                <a:gd name="T20" fmla="*/ 229 w 657"/>
                <a:gd name="T21" fmla="*/ 267 h 482"/>
                <a:gd name="T22" fmla="*/ 145 w 657"/>
                <a:gd name="T23" fmla="*/ 252 h 482"/>
                <a:gd name="T24" fmla="*/ 106 w 657"/>
                <a:gd name="T25" fmla="*/ 229 h 482"/>
                <a:gd name="T26" fmla="*/ 53 w 657"/>
                <a:gd name="T27" fmla="*/ 229 h 482"/>
                <a:gd name="T28" fmla="*/ 53 w 657"/>
                <a:gd name="T29" fmla="*/ 229 h 482"/>
                <a:gd name="T30" fmla="*/ 7 w 657"/>
                <a:gd name="T31" fmla="*/ 260 h 482"/>
                <a:gd name="T32" fmla="*/ 91 w 657"/>
                <a:gd name="T33" fmla="*/ 321 h 482"/>
                <a:gd name="T34" fmla="*/ 99 w 657"/>
                <a:gd name="T35" fmla="*/ 351 h 482"/>
                <a:gd name="T36" fmla="*/ 145 w 657"/>
                <a:gd name="T37" fmla="*/ 366 h 482"/>
                <a:gd name="T38" fmla="*/ 175 w 657"/>
                <a:gd name="T39" fmla="*/ 405 h 482"/>
                <a:gd name="T40" fmla="*/ 191 w 657"/>
                <a:gd name="T41" fmla="*/ 466 h 482"/>
                <a:gd name="T42" fmla="*/ 221 w 657"/>
                <a:gd name="T43" fmla="*/ 443 h 482"/>
                <a:gd name="T44" fmla="*/ 267 w 657"/>
                <a:gd name="T45" fmla="*/ 481 h 482"/>
                <a:gd name="T46" fmla="*/ 336 w 657"/>
                <a:gd name="T47" fmla="*/ 435 h 482"/>
                <a:gd name="T48" fmla="*/ 358 w 657"/>
                <a:gd name="T49" fmla="*/ 466 h 482"/>
                <a:gd name="T50" fmla="*/ 358 w 657"/>
                <a:gd name="T51" fmla="*/ 466 h 482"/>
                <a:gd name="T52" fmla="*/ 404 w 657"/>
                <a:gd name="T53" fmla="*/ 435 h 482"/>
                <a:gd name="T54" fmla="*/ 458 w 657"/>
                <a:gd name="T55" fmla="*/ 374 h 482"/>
                <a:gd name="T56" fmla="*/ 550 w 657"/>
                <a:gd name="T57" fmla="*/ 374 h 482"/>
                <a:gd name="T58" fmla="*/ 633 w 657"/>
                <a:gd name="T59" fmla="*/ 321 h 482"/>
                <a:gd name="T60" fmla="*/ 633 w 657"/>
                <a:gd name="T61" fmla="*/ 321 h 482"/>
                <a:gd name="T62" fmla="*/ 641 w 657"/>
                <a:gd name="T63" fmla="*/ 252 h 482"/>
                <a:gd name="T64" fmla="*/ 633 w 657"/>
                <a:gd name="T65" fmla="*/ 229 h 482"/>
                <a:gd name="T66" fmla="*/ 656 w 657"/>
                <a:gd name="T67" fmla="*/ 214 h 482"/>
                <a:gd name="T68" fmla="*/ 649 w 657"/>
                <a:gd name="T69" fmla="*/ 168 h 482"/>
                <a:gd name="T70" fmla="*/ 618 w 657"/>
                <a:gd name="T71" fmla="*/ 137 h 482"/>
                <a:gd name="T72" fmla="*/ 618 w 657"/>
                <a:gd name="T73" fmla="*/ 137 h 482"/>
                <a:gd name="T74" fmla="*/ 550 w 657"/>
                <a:gd name="T75" fmla="*/ 91 h 482"/>
                <a:gd name="T76" fmla="*/ 473 w 657"/>
                <a:gd name="T77" fmla="*/ 23 h 482"/>
                <a:gd name="T78" fmla="*/ 244 w 657"/>
                <a:gd name="T79" fmla="*/ 0 h 482"/>
                <a:gd name="T80" fmla="*/ 244 w 657"/>
                <a:gd name="T81" fmla="*/ 0 h 482"/>
                <a:gd name="T82" fmla="*/ 244 w 657"/>
                <a:gd name="T83" fmla="*/ 8 h 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57" h="482">
                  <a:moveTo>
                    <a:pt x="244" y="8"/>
                  </a:moveTo>
                  <a:lnTo>
                    <a:pt x="244" y="8"/>
                  </a:lnTo>
                  <a:cubicBezTo>
                    <a:pt x="297" y="15"/>
                    <a:pt x="351" y="30"/>
                    <a:pt x="374" y="46"/>
                  </a:cubicBezTo>
                  <a:cubicBezTo>
                    <a:pt x="336" y="46"/>
                    <a:pt x="290" y="46"/>
                    <a:pt x="244" y="46"/>
                  </a:cubicBezTo>
                  <a:lnTo>
                    <a:pt x="244" y="46"/>
                  </a:lnTo>
                  <a:cubicBezTo>
                    <a:pt x="244" y="53"/>
                    <a:pt x="244" y="53"/>
                    <a:pt x="252" y="61"/>
                  </a:cubicBezTo>
                  <a:cubicBezTo>
                    <a:pt x="252" y="76"/>
                    <a:pt x="275" y="69"/>
                    <a:pt x="275" y="84"/>
                  </a:cubicBezTo>
                  <a:cubicBezTo>
                    <a:pt x="282" y="99"/>
                    <a:pt x="275" y="122"/>
                    <a:pt x="275" y="145"/>
                  </a:cubicBezTo>
                  <a:cubicBezTo>
                    <a:pt x="275" y="160"/>
                    <a:pt x="297" y="175"/>
                    <a:pt x="290" y="191"/>
                  </a:cubicBezTo>
                  <a:cubicBezTo>
                    <a:pt x="282" y="206"/>
                    <a:pt x="259" y="206"/>
                    <a:pt x="252" y="221"/>
                  </a:cubicBezTo>
                  <a:cubicBezTo>
                    <a:pt x="236" y="229"/>
                    <a:pt x="252" y="260"/>
                    <a:pt x="229" y="267"/>
                  </a:cubicBezTo>
                  <a:cubicBezTo>
                    <a:pt x="206" y="275"/>
                    <a:pt x="175" y="267"/>
                    <a:pt x="145" y="252"/>
                  </a:cubicBezTo>
                  <a:cubicBezTo>
                    <a:pt x="129" y="252"/>
                    <a:pt x="122" y="229"/>
                    <a:pt x="106" y="229"/>
                  </a:cubicBezTo>
                  <a:cubicBezTo>
                    <a:pt x="91" y="221"/>
                    <a:pt x="68" y="229"/>
                    <a:pt x="53" y="229"/>
                  </a:cubicBezTo>
                  <a:lnTo>
                    <a:pt x="53" y="229"/>
                  </a:lnTo>
                  <a:cubicBezTo>
                    <a:pt x="38" y="237"/>
                    <a:pt x="0" y="244"/>
                    <a:pt x="7" y="260"/>
                  </a:cubicBezTo>
                  <a:cubicBezTo>
                    <a:pt x="22" y="290"/>
                    <a:pt x="68" y="298"/>
                    <a:pt x="91" y="321"/>
                  </a:cubicBezTo>
                  <a:cubicBezTo>
                    <a:pt x="106" y="328"/>
                    <a:pt x="91" y="344"/>
                    <a:pt x="99" y="351"/>
                  </a:cubicBezTo>
                  <a:cubicBezTo>
                    <a:pt x="114" y="366"/>
                    <a:pt x="129" y="359"/>
                    <a:pt x="145" y="366"/>
                  </a:cubicBezTo>
                  <a:cubicBezTo>
                    <a:pt x="160" y="374"/>
                    <a:pt x="168" y="389"/>
                    <a:pt x="175" y="405"/>
                  </a:cubicBezTo>
                  <a:cubicBezTo>
                    <a:pt x="191" y="427"/>
                    <a:pt x="175" y="458"/>
                    <a:pt x="191" y="466"/>
                  </a:cubicBezTo>
                  <a:cubicBezTo>
                    <a:pt x="206" y="473"/>
                    <a:pt x="206" y="443"/>
                    <a:pt x="221" y="443"/>
                  </a:cubicBezTo>
                  <a:cubicBezTo>
                    <a:pt x="236" y="443"/>
                    <a:pt x="244" y="481"/>
                    <a:pt x="267" y="481"/>
                  </a:cubicBezTo>
                  <a:cubicBezTo>
                    <a:pt x="290" y="473"/>
                    <a:pt x="305" y="435"/>
                    <a:pt x="336" y="435"/>
                  </a:cubicBezTo>
                  <a:cubicBezTo>
                    <a:pt x="343" y="435"/>
                    <a:pt x="351" y="450"/>
                    <a:pt x="358" y="466"/>
                  </a:cubicBezTo>
                  <a:lnTo>
                    <a:pt x="358" y="466"/>
                  </a:lnTo>
                  <a:cubicBezTo>
                    <a:pt x="374" y="450"/>
                    <a:pt x="389" y="443"/>
                    <a:pt x="404" y="435"/>
                  </a:cubicBezTo>
                  <a:cubicBezTo>
                    <a:pt x="427" y="412"/>
                    <a:pt x="435" y="389"/>
                    <a:pt x="458" y="374"/>
                  </a:cubicBezTo>
                  <a:cubicBezTo>
                    <a:pt x="488" y="366"/>
                    <a:pt x="519" y="382"/>
                    <a:pt x="550" y="374"/>
                  </a:cubicBezTo>
                  <a:cubicBezTo>
                    <a:pt x="580" y="366"/>
                    <a:pt x="603" y="336"/>
                    <a:pt x="633" y="321"/>
                  </a:cubicBezTo>
                  <a:lnTo>
                    <a:pt x="633" y="321"/>
                  </a:lnTo>
                  <a:cubicBezTo>
                    <a:pt x="633" y="298"/>
                    <a:pt x="641" y="275"/>
                    <a:pt x="641" y="252"/>
                  </a:cubicBezTo>
                  <a:cubicBezTo>
                    <a:pt x="641" y="244"/>
                    <a:pt x="633" y="237"/>
                    <a:pt x="633" y="229"/>
                  </a:cubicBezTo>
                  <a:cubicBezTo>
                    <a:pt x="633" y="221"/>
                    <a:pt x="649" y="221"/>
                    <a:pt x="656" y="214"/>
                  </a:cubicBezTo>
                  <a:cubicBezTo>
                    <a:pt x="656" y="198"/>
                    <a:pt x="656" y="183"/>
                    <a:pt x="649" y="168"/>
                  </a:cubicBezTo>
                  <a:cubicBezTo>
                    <a:pt x="641" y="152"/>
                    <a:pt x="626" y="145"/>
                    <a:pt x="618" y="137"/>
                  </a:cubicBezTo>
                  <a:lnTo>
                    <a:pt x="618" y="137"/>
                  </a:lnTo>
                  <a:cubicBezTo>
                    <a:pt x="595" y="122"/>
                    <a:pt x="572" y="107"/>
                    <a:pt x="550" y="91"/>
                  </a:cubicBezTo>
                  <a:cubicBezTo>
                    <a:pt x="519" y="69"/>
                    <a:pt x="504" y="38"/>
                    <a:pt x="473" y="23"/>
                  </a:cubicBezTo>
                  <a:cubicBezTo>
                    <a:pt x="397" y="0"/>
                    <a:pt x="320" y="8"/>
                    <a:pt x="244" y="0"/>
                  </a:cubicBezTo>
                  <a:lnTo>
                    <a:pt x="244" y="0"/>
                  </a:lnTo>
                  <a:cubicBezTo>
                    <a:pt x="244" y="0"/>
                    <a:pt x="244" y="0"/>
                    <a:pt x="244" y="8"/>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489" name="Freeform 141"/>
            <p:cNvSpPr>
              <a:spLocks noChangeArrowheads="1"/>
            </p:cNvSpPr>
            <p:nvPr/>
          </p:nvSpPr>
          <p:spPr bwMode="auto">
            <a:xfrm>
              <a:off x="5284444" y="3732213"/>
              <a:ext cx="939739" cy="822325"/>
            </a:xfrm>
            <a:custGeom>
              <a:avLst/>
              <a:gdLst>
                <a:gd name="T0" fmla="*/ 175 w 2612"/>
                <a:gd name="T1" fmla="*/ 810 h 2285"/>
                <a:gd name="T2" fmla="*/ 22 w 2612"/>
                <a:gd name="T3" fmla="*/ 749 h 2285"/>
                <a:gd name="T4" fmla="*/ 236 w 2612"/>
                <a:gd name="T5" fmla="*/ 672 h 2285"/>
                <a:gd name="T6" fmla="*/ 244 w 2612"/>
                <a:gd name="T7" fmla="*/ 512 h 2285"/>
                <a:gd name="T8" fmla="*/ 404 w 2612"/>
                <a:gd name="T9" fmla="*/ 436 h 2285"/>
                <a:gd name="T10" fmla="*/ 641 w 2612"/>
                <a:gd name="T11" fmla="*/ 344 h 2285"/>
                <a:gd name="T12" fmla="*/ 802 w 2612"/>
                <a:gd name="T13" fmla="*/ 252 h 2285"/>
                <a:gd name="T14" fmla="*/ 847 w 2612"/>
                <a:gd name="T15" fmla="*/ 153 h 2285"/>
                <a:gd name="T16" fmla="*/ 1107 w 2612"/>
                <a:gd name="T17" fmla="*/ 138 h 2285"/>
                <a:gd name="T18" fmla="*/ 1199 w 2612"/>
                <a:gd name="T19" fmla="*/ 153 h 2285"/>
                <a:gd name="T20" fmla="*/ 1252 w 2612"/>
                <a:gd name="T21" fmla="*/ 0 h 2285"/>
                <a:gd name="T22" fmla="*/ 1390 w 2612"/>
                <a:gd name="T23" fmla="*/ 69 h 2285"/>
                <a:gd name="T24" fmla="*/ 1466 w 2612"/>
                <a:gd name="T25" fmla="*/ 46 h 2285"/>
                <a:gd name="T26" fmla="*/ 1604 w 2612"/>
                <a:gd name="T27" fmla="*/ 92 h 2285"/>
                <a:gd name="T28" fmla="*/ 1726 w 2612"/>
                <a:gd name="T29" fmla="*/ 61 h 2285"/>
                <a:gd name="T30" fmla="*/ 1840 w 2612"/>
                <a:gd name="T31" fmla="*/ 161 h 2285"/>
                <a:gd name="T32" fmla="*/ 1986 w 2612"/>
                <a:gd name="T33" fmla="*/ 206 h 2285"/>
                <a:gd name="T34" fmla="*/ 2123 w 2612"/>
                <a:gd name="T35" fmla="*/ 214 h 2285"/>
                <a:gd name="T36" fmla="*/ 2169 w 2612"/>
                <a:gd name="T37" fmla="*/ 405 h 2285"/>
                <a:gd name="T38" fmla="*/ 2192 w 2612"/>
                <a:gd name="T39" fmla="*/ 649 h 2285"/>
                <a:gd name="T40" fmla="*/ 2481 w 2612"/>
                <a:gd name="T41" fmla="*/ 840 h 2285"/>
                <a:gd name="T42" fmla="*/ 2466 w 2612"/>
                <a:gd name="T43" fmla="*/ 978 h 2285"/>
                <a:gd name="T44" fmla="*/ 2435 w 2612"/>
                <a:gd name="T45" fmla="*/ 1070 h 2285"/>
                <a:gd name="T46" fmla="*/ 2404 w 2612"/>
                <a:gd name="T47" fmla="*/ 1192 h 2285"/>
                <a:gd name="T48" fmla="*/ 2557 w 2612"/>
                <a:gd name="T49" fmla="*/ 1291 h 2285"/>
                <a:gd name="T50" fmla="*/ 2496 w 2612"/>
                <a:gd name="T51" fmla="*/ 1474 h 2285"/>
                <a:gd name="T52" fmla="*/ 2314 w 2612"/>
                <a:gd name="T53" fmla="*/ 1704 h 2285"/>
                <a:gd name="T54" fmla="*/ 2215 w 2612"/>
                <a:gd name="T55" fmla="*/ 1864 h 2285"/>
                <a:gd name="T56" fmla="*/ 2161 w 2612"/>
                <a:gd name="T57" fmla="*/ 1940 h 2285"/>
                <a:gd name="T58" fmla="*/ 2299 w 2612"/>
                <a:gd name="T59" fmla="*/ 2032 h 2285"/>
                <a:gd name="T60" fmla="*/ 2261 w 2612"/>
                <a:gd name="T61" fmla="*/ 2177 h 2285"/>
                <a:gd name="T62" fmla="*/ 2138 w 2612"/>
                <a:gd name="T63" fmla="*/ 2200 h 2285"/>
                <a:gd name="T64" fmla="*/ 2008 w 2612"/>
                <a:gd name="T65" fmla="*/ 2246 h 2285"/>
                <a:gd name="T66" fmla="*/ 1817 w 2612"/>
                <a:gd name="T67" fmla="*/ 2215 h 2285"/>
                <a:gd name="T68" fmla="*/ 1718 w 2612"/>
                <a:gd name="T69" fmla="*/ 2284 h 2285"/>
                <a:gd name="T70" fmla="*/ 1810 w 2612"/>
                <a:gd name="T71" fmla="*/ 2108 h 2285"/>
                <a:gd name="T72" fmla="*/ 1688 w 2612"/>
                <a:gd name="T73" fmla="*/ 2101 h 2285"/>
                <a:gd name="T74" fmla="*/ 1535 w 2612"/>
                <a:gd name="T75" fmla="*/ 2070 h 2285"/>
                <a:gd name="T76" fmla="*/ 1405 w 2612"/>
                <a:gd name="T77" fmla="*/ 2108 h 2285"/>
                <a:gd name="T78" fmla="*/ 1313 w 2612"/>
                <a:gd name="T79" fmla="*/ 2009 h 2285"/>
                <a:gd name="T80" fmla="*/ 1077 w 2612"/>
                <a:gd name="T81" fmla="*/ 1887 h 2285"/>
                <a:gd name="T82" fmla="*/ 840 w 2612"/>
                <a:gd name="T83" fmla="*/ 1787 h 2285"/>
                <a:gd name="T84" fmla="*/ 771 w 2612"/>
                <a:gd name="T85" fmla="*/ 1658 h 2285"/>
                <a:gd name="T86" fmla="*/ 840 w 2612"/>
                <a:gd name="T87" fmla="*/ 1368 h 2285"/>
                <a:gd name="T88" fmla="*/ 985 w 2612"/>
                <a:gd name="T89" fmla="*/ 1352 h 2285"/>
                <a:gd name="T90" fmla="*/ 679 w 2612"/>
                <a:gd name="T91" fmla="*/ 1322 h 2285"/>
                <a:gd name="T92" fmla="*/ 580 w 2612"/>
                <a:gd name="T93" fmla="*/ 1123 h 2285"/>
                <a:gd name="T94" fmla="*/ 366 w 2612"/>
                <a:gd name="T95" fmla="*/ 1176 h 2285"/>
                <a:gd name="T96" fmla="*/ 229 w 2612"/>
                <a:gd name="T97" fmla="*/ 1237 h 2285"/>
                <a:gd name="T98" fmla="*/ 137 w 2612"/>
                <a:gd name="T99" fmla="*/ 1306 h 2285"/>
                <a:gd name="T100" fmla="*/ 122 w 2612"/>
                <a:gd name="T101" fmla="*/ 1154 h 2285"/>
                <a:gd name="T102" fmla="*/ 213 w 2612"/>
                <a:gd name="T103" fmla="*/ 1039 h 2285"/>
                <a:gd name="T104" fmla="*/ 175 w 2612"/>
                <a:gd name="T105" fmla="*/ 917 h 2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612" h="2285">
                  <a:moveTo>
                    <a:pt x="175" y="917"/>
                  </a:moveTo>
                  <a:lnTo>
                    <a:pt x="175" y="917"/>
                  </a:lnTo>
                  <a:cubicBezTo>
                    <a:pt x="175" y="886"/>
                    <a:pt x="198" y="840"/>
                    <a:pt x="175" y="810"/>
                  </a:cubicBezTo>
                  <a:cubicBezTo>
                    <a:pt x="160" y="795"/>
                    <a:pt x="129" y="840"/>
                    <a:pt x="106" y="848"/>
                  </a:cubicBezTo>
                  <a:cubicBezTo>
                    <a:pt x="83" y="848"/>
                    <a:pt x="45" y="856"/>
                    <a:pt x="22" y="833"/>
                  </a:cubicBezTo>
                  <a:cubicBezTo>
                    <a:pt x="7" y="810"/>
                    <a:pt x="0" y="764"/>
                    <a:pt x="22" y="749"/>
                  </a:cubicBezTo>
                  <a:cubicBezTo>
                    <a:pt x="53" y="726"/>
                    <a:pt x="99" y="749"/>
                    <a:pt x="137" y="741"/>
                  </a:cubicBezTo>
                  <a:cubicBezTo>
                    <a:pt x="175" y="733"/>
                    <a:pt x="206" y="726"/>
                    <a:pt x="236" y="710"/>
                  </a:cubicBezTo>
                  <a:cubicBezTo>
                    <a:pt x="244" y="703"/>
                    <a:pt x="236" y="688"/>
                    <a:pt x="236" y="672"/>
                  </a:cubicBezTo>
                  <a:cubicBezTo>
                    <a:pt x="229" y="665"/>
                    <a:pt x="206" y="665"/>
                    <a:pt x="213" y="657"/>
                  </a:cubicBezTo>
                  <a:cubicBezTo>
                    <a:pt x="213" y="626"/>
                    <a:pt x="236" y="611"/>
                    <a:pt x="244" y="581"/>
                  </a:cubicBezTo>
                  <a:cubicBezTo>
                    <a:pt x="252" y="558"/>
                    <a:pt x="236" y="535"/>
                    <a:pt x="244" y="512"/>
                  </a:cubicBezTo>
                  <a:cubicBezTo>
                    <a:pt x="259" y="489"/>
                    <a:pt x="290" y="497"/>
                    <a:pt x="305" y="481"/>
                  </a:cubicBezTo>
                  <a:cubicBezTo>
                    <a:pt x="328" y="458"/>
                    <a:pt x="320" y="405"/>
                    <a:pt x="351" y="390"/>
                  </a:cubicBezTo>
                  <a:cubicBezTo>
                    <a:pt x="374" y="382"/>
                    <a:pt x="389" y="420"/>
                    <a:pt x="404" y="436"/>
                  </a:cubicBezTo>
                  <a:cubicBezTo>
                    <a:pt x="427" y="451"/>
                    <a:pt x="443" y="497"/>
                    <a:pt x="465" y="481"/>
                  </a:cubicBezTo>
                  <a:cubicBezTo>
                    <a:pt x="527" y="443"/>
                    <a:pt x="534" y="359"/>
                    <a:pt x="588" y="321"/>
                  </a:cubicBezTo>
                  <a:cubicBezTo>
                    <a:pt x="603" y="306"/>
                    <a:pt x="626" y="351"/>
                    <a:pt x="641" y="344"/>
                  </a:cubicBezTo>
                  <a:cubicBezTo>
                    <a:pt x="664" y="329"/>
                    <a:pt x="664" y="290"/>
                    <a:pt x="687" y="268"/>
                  </a:cubicBezTo>
                  <a:cubicBezTo>
                    <a:pt x="702" y="252"/>
                    <a:pt x="733" y="252"/>
                    <a:pt x="748" y="252"/>
                  </a:cubicBezTo>
                  <a:cubicBezTo>
                    <a:pt x="771" y="252"/>
                    <a:pt x="786" y="260"/>
                    <a:pt x="802" y="252"/>
                  </a:cubicBezTo>
                  <a:cubicBezTo>
                    <a:pt x="817" y="245"/>
                    <a:pt x="825" y="229"/>
                    <a:pt x="840" y="214"/>
                  </a:cubicBezTo>
                  <a:cubicBezTo>
                    <a:pt x="847" y="206"/>
                    <a:pt x="863" y="206"/>
                    <a:pt x="870" y="191"/>
                  </a:cubicBezTo>
                  <a:cubicBezTo>
                    <a:pt x="870" y="176"/>
                    <a:pt x="847" y="168"/>
                    <a:pt x="847" y="153"/>
                  </a:cubicBezTo>
                  <a:cubicBezTo>
                    <a:pt x="855" y="138"/>
                    <a:pt x="863" y="115"/>
                    <a:pt x="878" y="115"/>
                  </a:cubicBezTo>
                  <a:cubicBezTo>
                    <a:pt x="931" y="115"/>
                    <a:pt x="969" y="153"/>
                    <a:pt x="1015" y="153"/>
                  </a:cubicBezTo>
                  <a:cubicBezTo>
                    <a:pt x="1046" y="161"/>
                    <a:pt x="1077" y="138"/>
                    <a:pt x="1107" y="138"/>
                  </a:cubicBezTo>
                  <a:cubicBezTo>
                    <a:pt x="1122" y="138"/>
                    <a:pt x="1122" y="168"/>
                    <a:pt x="1130" y="168"/>
                  </a:cubicBezTo>
                  <a:cubicBezTo>
                    <a:pt x="1145" y="168"/>
                    <a:pt x="1153" y="145"/>
                    <a:pt x="1168" y="138"/>
                  </a:cubicBezTo>
                  <a:cubicBezTo>
                    <a:pt x="1176" y="138"/>
                    <a:pt x="1183" y="161"/>
                    <a:pt x="1199" y="153"/>
                  </a:cubicBezTo>
                  <a:cubicBezTo>
                    <a:pt x="1214" y="145"/>
                    <a:pt x="1214" y="122"/>
                    <a:pt x="1222" y="99"/>
                  </a:cubicBezTo>
                  <a:cubicBezTo>
                    <a:pt x="1222" y="76"/>
                    <a:pt x="1206" y="54"/>
                    <a:pt x="1214" y="31"/>
                  </a:cubicBezTo>
                  <a:cubicBezTo>
                    <a:pt x="1222" y="15"/>
                    <a:pt x="1237" y="0"/>
                    <a:pt x="1252" y="0"/>
                  </a:cubicBezTo>
                  <a:cubicBezTo>
                    <a:pt x="1275" y="8"/>
                    <a:pt x="1290" y="31"/>
                    <a:pt x="1306" y="46"/>
                  </a:cubicBezTo>
                  <a:cubicBezTo>
                    <a:pt x="1321" y="54"/>
                    <a:pt x="1329" y="69"/>
                    <a:pt x="1344" y="76"/>
                  </a:cubicBezTo>
                  <a:cubicBezTo>
                    <a:pt x="1359" y="76"/>
                    <a:pt x="1374" y="76"/>
                    <a:pt x="1390" y="69"/>
                  </a:cubicBezTo>
                  <a:cubicBezTo>
                    <a:pt x="1405" y="61"/>
                    <a:pt x="1405" y="31"/>
                    <a:pt x="1420" y="31"/>
                  </a:cubicBezTo>
                  <a:cubicBezTo>
                    <a:pt x="1436" y="23"/>
                    <a:pt x="1451" y="38"/>
                    <a:pt x="1466" y="46"/>
                  </a:cubicBezTo>
                  <a:lnTo>
                    <a:pt x="1466" y="46"/>
                  </a:lnTo>
                  <a:cubicBezTo>
                    <a:pt x="1481" y="54"/>
                    <a:pt x="1489" y="76"/>
                    <a:pt x="1504" y="76"/>
                  </a:cubicBezTo>
                  <a:cubicBezTo>
                    <a:pt x="1527" y="76"/>
                    <a:pt x="1542" y="38"/>
                    <a:pt x="1573" y="38"/>
                  </a:cubicBezTo>
                  <a:cubicBezTo>
                    <a:pt x="1588" y="46"/>
                    <a:pt x="1588" y="76"/>
                    <a:pt x="1604" y="92"/>
                  </a:cubicBezTo>
                  <a:cubicBezTo>
                    <a:pt x="1619" y="99"/>
                    <a:pt x="1642" y="99"/>
                    <a:pt x="1657" y="92"/>
                  </a:cubicBezTo>
                  <a:cubicBezTo>
                    <a:pt x="1672" y="84"/>
                    <a:pt x="1665" y="54"/>
                    <a:pt x="1680" y="46"/>
                  </a:cubicBezTo>
                  <a:cubicBezTo>
                    <a:pt x="1695" y="38"/>
                    <a:pt x="1711" y="61"/>
                    <a:pt x="1726" y="61"/>
                  </a:cubicBezTo>
                  <a:cubicBezTo>
                    <a:pt x="1756" y="61"/>
                    <a:pt x="1787" y="38"/>
                    <a:pt x="1810" y="54"/>
                  </a:cubicBezTo>
                  <a:cubicBezTo>
                    <a:pt x="1840" y="69"/>
                    <a:pt x="1840" y="107"/>
                    <a:pt x="1840" y="138"/>
                  </a:cubicBezTo>
                  <a:cubicBezTo>
                    <a:pt x="1848" y="145"/>
                    <a:pt x="1840" y="153"/>
                    <a:pt x="1840" y="161"/>
                  </a:cubicBezTo>
                  <a:cubicBezTo>
                    <a:pt x="1840" y="168"/>
                    <a:pt x="1833" y="176"/>
                    <a:pt x="1840" y="176"/>
                  </a:cubicBezTo>
                  <a:cubicBezTo>
                    <a:pt x="1856" y="176"/>
                    <a:pt x="1871" y="161"/>
                    <a:pt x="1886" y="168"/>
                  </a:cubicBezTo>
                  <a:cubicBezTo>
                    <a:pt x="1917" y="168"/>
                    <a:pt x="1947" y="206"/>
                    <a:pt x="1986" y="206"/>
                  </a:cubicBezTo>
                  <a:cubicBezTo>
                    <a:pt x="2001" y="206"/>
                    <a:pt x="2008" y="176"/>
                    <a:pt x="2031" y="176"/>
                  </a:cubicBezTo>
                  <a:cubicBezTo>
                    <a:pt x="2062" y="176"/>
                    <a:pt x="2092" y="199"/>
                    <a:pt x="2123" y="214"/>
                  </a:cubicBezTo>
                  <a:lnTo>
                    <a:pt x="2123" y="214"/>
                  </a:lnTo>
                  <a:cubicBezTo>
                    <a:pt x="2123" y="245"/>
                    <a:pt x="2108" y="275"/>
                    <a:pt x="2115" y="306"/>
                  </a:cubicBezTo>
                  <a:cubicBezTo>
                    <a:pt x="2115" y="329"/>
                    <a:pt x="2146" y="329"/>
                    <a:pt x="2153" y="344"/>
                  </a:cubicBezTo>
                  <a:cubicBezTo>
                    <a:pt x="2169" y="359"/>
                    <a:pt x="2169" y="382"/>
                    <a:pt x="2169" y="405"/>
                  </a:cubicBezTo>
                  <a:cubicBezTo>
                    <a:pt x="2153" y="443"/>
                    <a:pt x="2123" y="474"/>
                    <a:pt x="2115" y="512"/>
                  </a:cubicBezTo>
                  <a:cubicBezTo>
                    <a:pt x="2115" y="535"/>
                    <a:pt x="2146" y="543"/>
                    <a:pt x="2153" y="558"/>
                  </a:cubicBezTo>
                  <a:cubicBezTo>
                    <a:pt x="2169" y="588"/>
                    <a:pt x="2169" y="626"/>
                    <a:pt x="2192" y="649"/>
                  </a:cubicBezTo>
                  <a:cubicBezTo>
                    <a:pt x="2199" y="665"/>
                    <a:pt x="2215" y="672"/>
                    <a:pt x="2230" y="680"/>
                  </a:cubicBezTo>
                  <a:cubicBezTo>
                    <a:pt x="2230" y="680"/>
                    <a:pt x="2222" y="756"/>
                    <a:pt x="2283" y="779"/>
                  </a:cubicBezTo>
                  <a:cubicBezTo>
                    <a:pt x="2352" y="802"/>
                    <a:pt x="2427" y="802"/>
                    <a:pt x="2481" y="840"/>
                  </a:cubicBezTo>
                  <a:cubicBezTo>
                    <a:pt x="2496" y="848"/>
                    <a:pt x="2466" y="871"/>
                    <a:pt x="2466" y="894"/>
                  </a:cubicBezTo>
                  <a:cubicBezTo>
                    <a:pt x="2458" y="901"/>
                    <a:pt x="2458" y="917"/>
                    <a:pt x="2458" y="932"/>
                  </a:cubicBezTo>
                  <a:cubicBezTo>
                    <a:pt x="2458" y="947"/>
                    <a:pt x="2450" y="978"/>
                    <a:pt x="2466" y="978"/>
                  </a:cubicBezTo>
                  <a:cubicBezTo>
                    <a:pt x="2496" y="985"/>
                    <a:pt x="2534" y="947"/>
                    <a:pt x="2565" y="947"/>
                  </a:cubicBezTo>
                  <a:cubicBezTo>
                    <a:pt x="2580" y="955"/>
                    <a:pt x="2565" y="978"/>
                    <a:pt x="2557" y="985"/>
                  </a:cubicBezTo>
                  <a:cubicBezTo>
                    <a:pt x="2519" y="1016"/>
                    <a:pt x="2458" y="1024"/>
                    <a:pt x="2435" y="1070"/>
                  </a:cubicBezTo>
                  <a:cubicBezTo>
                    <a:pt x="2420" y="1093"/>
                    <a:pt x="2450" y="1123"/>
                    <a:pt x="2458" y="1146"/>
                  </a:cubicBezTo>
                  <a:cubicBezTo>
                    <a:pt x="2458" y="1161"/>
                    <a:pt x="2458" y="1176"/>
                    <a:pt x="2450" y="1176"/>
                  </a:cubicBezTo>
                  <a:cubicBezTo>
                    <a:pt x="2435" y="1192"/>
                    <a:pt x="2404" y="1176"/>
                    <a:pt x="2404" y="1192"/>
                  </a:cubicBezTo>
                  <a:cubicBezTo>
                    <a:pt x="2390" y="1215"/>
                    <a:pt x="2398" y="1245"/>
                    <a:pt x="2420" y="1253"/>
                  </a:cubicBezTo>
                  <a:cubicBezTo>
                    <a:pt x="2458" y="1283"/>
                    <a:pt x="2512" y="1276"/>
                    <a:pt x="2557" y="1291"/>
                  </a:cubicBezTo>
                  <a:lnTo>
                    <a:pt x="2557" y="1291"/>
                  </a:lnTo>
                  <a:cubicBezTo>
                    <a:pt x="2611" y="1375"/>
                    <a:pt x="2611" y="1375"/>
                    <a:pt x="2611" y="1375"/>
                  </a:cubicBezTo>
                  <a:lnTo>
                    <a:pt x="2611" y="1375"/>
                  </a:lnTo>
                  <a:cubicBezTo>
                    <a:pt x="2573" y="1383"/>
                    <a:pt x="2542" y="1413"/>
                    <a:pt x="2496" y="1474"/>
                  </a:cubicBezTo>
                  <a:cubicBezTo>
                    <a:pt x="2481" y="1505"/>
                    <a:pt x="2360" y="1604"/>
                    <a:pt x="2352" y="1620"/>
                  </a:cubicBezTo>
                  <a:lnTo>
                    <a:pt x="2352" y="1620"/>
                  </a:lnTo>
                  <a:cubicBezTo>
                    <a:pt x="2306" y="1642"/>
                    <a:pt x="2322" y="1681"/>
                    <a:pt x="2314" y="1704"/>
                  </a:cubicBezTo>
                  <a:cubicBezTo>
                    <a:pt x="2306" y="1719"/>
                    <a:pt x="2283" y="1726"/>
                    <a:pt x="2276" y="1749"/>
                  </a:cubicBezTo>
                  <a:cubicBezTo>
                    <a:pt x="2261" y="1780"/>
                    <a:pt x="2268" y="1818"/>
                    <a:pt x="2253" y="1841"/>
                  </a:cubicBezTo>
                  <a:cubicBezTo>
                    <a:pt x="2245" y="1856"/>
                    <a:pt x="2230" y="1856"/>
                    <a:pt x="2215" y="1864"/>
                  </a:cubicBezTo>
                  <a:cubicBezTo>
                    <a:pt x="2199" y="1864"/>
                    <a:pt x="2176" y="1841"/>
                    <a:pt x="2161" y="1849"/>
                  </a:cubicBezTo>
                  <a:cubicBezTo>
                    <a:pt x="2146" y="1864"/>
                    <a:pt x="2123" y="1887"/>
                    <a:pt x="2123" y="1910"/>
                  </a:cubicBezTo>
                  <a:cubicBezTo>
                    <a:pt x="2123" y="1925"/>
                    <a:pt x="2153" y="1925"/>
                    <a:pt x="2161" y="1940"/>
                  </a:cubicBezTo>
                  <a:cubicBezTo>
                    <a:pt x="2161" y="1956"/>
                    <a:pt x="2146" y="1979"/>
                    <a:pt x="2161" y="1986"/>
                  </a:cubicBezTo>
                  <a:cubicBezTo>
                    <a:pt x="2192" y="2001"/>
                    <a:pt x="2230" y="1979"/>
                    <a:pt x="2261" y="1994"/>
                  </a:cubicBezTo>
                  <a:cubicBezTo>
                    <a:pt x="2276" y="2001"/>
                    <a:pt x="2291" y="2017"/>
                    <a:pt x="2299" y="2032"/>
                  </a:cubicBezTo>
                  <a:cubicBezTo>
                    <a:pt x="2306" y="2055"/>
                    <a:pt x="2322" y="2085"/>
                    <a:pt x="2306" y="2108"/>
                  </a:cubicBezTo>
                  <a:cubicBezTo>
                    <a:pt x="2299" y="2131"/>
                    <a:pt x="2253" y="2116"/>
                    <a:pt x="2245" y="2139"/>
                  </a:cubicBezTo>
                  <a:cubicBezTo>
                    <a:pt x="2238" y="2147"/>
                    <a:pt x="2261" y="2162"/>
                    <a:pt x="2261" y="2177"/>
                  </a:cubicBezTo>
                  <a:cubicBezTo>
                    <a:pt x="2261" y="2185"/>
                    <a:pt x="2245" y="2185"/>
                    <a:pt x="2238" y="2185"/>
                  </a:cubicBezTo>
                  <a:cubicBezTo>
                    <a:pt x="2222" y="2185"/>
                    <a:pt x="2199" y="2169"/>
                    <a:pt x="2184" y="2169"/>
                  </a:cubicBezTo>
                  <a:cubicBezTo>
                    <a:pt x="2169" y="2177"/>
                    <a:pt x="2146" y="2185"/>
                    <a:pt x="2138" y="2200"/>
                  </a:cubicBezTo>
                  <a:cubicBezTo>
                    <a:pt x="2130" y="2208"/>
                    <a:pt x="2146" y="2238"/>
                    <a:pt x="2130" y="2246"/>
                  </a:cubicBezTo>
                  <a:cubicBezTo>
                    <a:pt x="2115" y="2261"/>
                    <a:pt x="2085" y="2269"/>
                    <a:pt x="2062" y="2269"/>
                  </a:cubicBezTo>
                  <a:cubicBezTo>
                    <a:pt x="2047" y="2269"/>
                    <a:pt x="2031" y="2246"/>
                    <a:pt x="2008" y="2246"/>
                  </a:cubicBezTo>
                  <a:cubicBezTo>
                    <a:pt x="1963" y="2238"/>
                    <a:pt x="1917" y="2254"/>
                    <a:pt x="1871" y="2246"/>
                  </a:cubicBezTo>
                  <a:cubicBezTo>
                    <a:pt x="1863" y="2238"/>
                    <a:pt x="1863" y="2215"/>
                    <a:pt x="1856" y="2208"/>
                  </a:cubicBezTo>
                  <a:cubicBezTo>
                    <a:pt x="1840" y="2208"/>
                    <a:pt x="1825" y="2208"/>
                    <a:pt x="1817" y="2215"/>
                  </a:cubicBezTo>
                  <a:cubicBezTo>
                    <a:pt x="1802" y="2231"/>
                    <a:pt x="1817" y="2254"/>
                    <a:pt x="1802" y="2269"/>
                  </a:cubicBezTo>
                  <a:cubicBezTo>
                    <a:pt x="1779" y="2284"/>
                    <a:pt x="1749" y="2276"/>
                    <a:pt x="1718" y="2284"/>
                  </a:cubicBezTo>
                  <a:lnTo>
                    <a:pt x="1718" y="2284"/>
                  </a:lnTo>
                  <a:cubicBezTo>
                    <a:pt x="1718" y="2261"/>
                    <a:pt x="1695" y="2231"/>
                    <a:pt x="1711" y="2208"/>
                  </a:cubicBezTo>
                  <a:cubicBezTo>
                    <a:pt x="1718" y="2185"/>
                    <a:pt x="1764" y="2192"/>
                    <a:pt x="1779" y="2169"/>
                  </a:cubicBezTo>
                  <a:cubicBezTo>
                    <a:pt x="1794" y="2154"/>
                    <a:pt x="1817" y="2131"/>
                    <a:pt x="1810" y="2108"/>
                  </a:cubicBezTo>
                  <a:cubicBezTo>
                    <a:pt x="1810" y="2085"/>
                    <a:pt x="1779" y="2085"/>
                    <a:pt x="1756" y="2085"/>
                  </a:cubicBezTo>
                  <a:cubicBezTo>
                    <a:pt x="1741" y="2085"/>
                    <a:pt x="1741" y="2108"/>
                    <a:pt x="1726" y="2108"/>
                  </a:cubicBezTo>
                  <a:cubicBezTo>
                    <a:pt x="1711" y="2108"/>
                    <a:pt x="1695" y="2101"/>
                    <a:pt x="1688" y="2101"/>
                  </a:cubicBezTo>
                  <a:cubicBezTo>
                    <a:pt x="1672" y="2108"/>
                    <a:pt x="1672" y="2131"/>
                    <a:pt x="1657" y="2131"/>
                  </a:cubicBezTo>
                  <a:cubicBezTo>
                    <a:pt x="1626" y="2131"/>
                    <a:pt x="1596" y="2131"/>
                    <a:pt x="1565" y="2116"/>
                  </a:cubicBezTo>
                  <a:cubicBezTo>
                    <a:pt x="1550" y="2108"/>
                    <a:pt x="1550" y="2085"/>
                    <a:pt x="1535" y="2070"/>
                  </a:cubicBezTo>
                  <a:cubicBezTo>
                    <a:pt x="1527" y="2062"/>
                    <a:pt x="1519" y="2055"/>
                    <a:pt x="1512" y="2062"/>
                  </a:cubicBezTo>
                  <a:cubicBezTo>
                    <a:pt x="1474" y="2070"/>
                    <a:pt x="1443" y="2093"/>
                    <a:pt x="1405" y="2108"/>
                  </a:cubicBezTo>
                  <a:lnTo>
                    <a:pt x="1405" y="2108"/>
                  </a:lnTo>
                  <a:cubicBezTo>
                    <a:pt x="1397" y="2085"/>
                    <a:pt x="1405" y="2047"/>
                    <a:pt x="1382" y="2024"/>
                  </a:cubicBezTo>
                  <a:cubicBezTo>
                    <a:pt x="1374" y="2017"/>
                    <a:pt x="1359" y="2055"/>
                    <a:pt x="1344" y="2047"/>
                  </a:cubicBezTo>
                  <a:cubicBezTo>
                    <a:pt x="1329" y="2047"/>
                    <a:pt x="1329" y="2017"/>
                    <a:pt x="1313" y="2009"/>
                  </a:cubicBezTo>
                  <a:cubicBezTo>
                    <a:pt x="1290" y="2001"/>
                    <a:pt x="1267" y="2024"/>
                    <a:pt x="1244" y="2009"/>
                  </a:cubicBezTo>
                  <a:cubicBezTo>
                    <a:pt x="1206" y="1979"/>
                    <a:pt x="1191" y="1917"/>
                    <a:pt x="1145" y="1879"/>
                  </a:cubicBezTo>
                  <a:cubicBezTo>
                    <a:pt x="1130" y="1872"/>
                    <a:pt x="1100" y="1887"/>
                    <a:pt x="1077" y="1887"/>
                  </a:cubicBezTo>
                  <a:cubicBezTo>
                    <a:pt x="1054" y="1879"/>
                    <a:pt x="1046" y="1849"/>
                    <a:pt x="1031" y="1849"/>
                  </a:cubicBezTo>
                  <a:cubicBezTo>
                    <a:pt x="1008" y="1849"/>
                    <a:pt x="1000" y="1879"/>
                    <a:pt x="985" y="1872"/>
                  </a:cubicBezTo>
                  <a:cubicBezTo>
                    <a:pt x="931" y="1856"/>
                    <a:pt x="886" y="1826"/>
                    <a:pt x="840" y="1787"/>
                  </a:cubicBezTo>
                  <a:cubicBezTo>
                    <a:pt x="817" y="1772"/>
                    <a:pt x="794" y="1757"/>
                    <a:pt x="779" y="1734"/>
                  </a:cubicBezTo>
                  <a:cubicBezTo>
                    <a:pt x="771" y="1719"/>
                    <a:pt x="802" y="1711"/>
                    <a:pt x="802" y="1696"/>
                  </a:cubicBezTo>
                  <a:cubicBezTo>
                    <a:pt x="802" y="1681"/>
                    <a:pt x="771" y="1673"/>
                    <a:pt x="771" y="1658"/>
                  </a:cubicBezTo>
                  <a:cubicBezTo>
                    <a:pt x="763" y="1635"/>
                    <a:pt x="756" y="1604"/>
                    <a:pt x="771" y="1581"/>
                  </a:cubicBezTo>
                  <a:cubicBezTo>
                    <a:pt x="786" y="1566"/>
                    <a:pt x="832" y="1597"/>
                    <a:pt x="840" y="1574"/>
                  </a:cubicBezTo>
                  <a:cubicBezTo>
                    <a:pt x="863" y="1505"/>
                    <a:pt x="817" y="1436"/>
                    <a:pt x="840" y="1368"/>
                  </a:cubicBezTo>
                  <a:cubicBezTo>
                    <a:pt x="847" y="1345"/>
                    <a:pt x="878" y="1406"/>
                    <a:pt x="901" y="1406"/>
                  </a:cubicBezTo>
                  <a:cubicBezTo>
                    <a:pt x="916" y="1406"/>
                    <a:pt x="916" y="1375"/>
                    <a:pt x="939" y="1368"/>
                  </a:cubicBezTo>
                  <a:cubicBezTo>
                    <a:pt x="947" y="1360"/>
                    <a:pt x="977" y="1368"/>
                    <a:pt x="985" y="1352"/>
                  </a:cubicBezTo>
                  <a:cubicBezTo>
                    <a:pt x="992" y="1329"/>
                    <a:pt x="985" y="1291"/>
                    <a:pt x="977" y="1268"/>
                  </a:cubicBezTo>
                  <a:cubicBezTo>
                    <a:pt x="962" y="1245"/>
                    <a:pt x="939" y="1222"/>
                    <a:pt x="916" y="1222"/>
                  </a:cubicBezTo>
                  <a:cubicBezTo>
                    <a:pt x="832" y="1237"/>
                    <a:pt x="763" y="1329"/>
                    <a:pt x="679" y="1322"/>
                  </a:cubicBezTo>
                  <a:cubicBezTo>
                    <a:pt x="641" y="1314"/>
                    <a:pt x="687" y="1237"/>
                    <a:pt x="672" y="1199"/>
                  </a:cubicBezTo>
                  <a:cubicBezTo>
                    <a:pt x="664" y="1176"/>
                    <a:pt x="641" y="1161"/>
                    <a:pt x="626" y="1146"/>
                  </a:cubicBezTo>
                  <a:cubicBezTo>
                    <a:pt x="611" y="1131"/>
                    <a:pt x="595" y="1115"/>
                    <a:pt x="580" y="1123"/>
                  </a:cubicBezTo>
                  <a:cubicBezTo>
                    <a:pt x="565" y="1123"/>
                    <a:pt x="565" y="1146"/>
                    <a:pt x="550" y="1154"/>
                  </a:cubicBezTo>
                  <a:cubicBezTo>
                    <a:pt x="496" y="1176"/>
                    <a:pt x="450" y="1192"/>
                    <a:pt x="389" y="1207"/>
                  </a:cubicBezTo>
                  <a:cubicBezTo>
                    <a:pt x="381" y="1207"/>
                    <a:pt x="374" y="1184"/>
                    <a:pt x="366" y="1176"/>
                  </a:cubicBezTo>
                  <a:cubicBezTo>
                    <a:pt x="343" y="1176"/>
                    <a:pt x="320" y="1176"/>
                    <a:pt x="313" y="1192"/>
                  </a:cubicBezTo>
                  <a:cubicBezTo>
                    <a:pt x="305" y="1207"/>
                    <a:pt x="343" y="1230"/>
                    <a:pt x="328" y="1237"/>
                  </a:cubicBezTo>
                  <a:cubicBezTo>
                    <a:pt x="297" y="1253"/>
                    <a:pt x="259" y="1230"/>
                    <a:pt x="229" y="1237"/>
                  </a:cubicBezTo>
                  <a:cubicBezTo>
                    <a:pt x="213" y="1245"/>
                    <a:pt x="198" y="1253"/>
                    <a:pt x="183" y="1268"/>
                  </a:cubicBezTo>
                  <a:cubicBezTo>
                    <a:pt x="175" y="1276"/>
                    <a:pt x="183" y="1291"/>
                    <a:pt x="175" y="1306"/>
                  </a:cubicBezTo>
                  <a:cubicBezTo>
                    <a:pt x="168" y="1314"/>
                    <a:pt x="152" y="1306"/>
                    <a:pt x="137" y="1306"/>
                  </a:cubicBezTo>
                  <a:lnTo>
                    <a:pt x="137" y="1306"/>
                  </a:lnTo>
                  <a:cubicBezTo>
                    <a:pt x="114" y="1299"/>
                    <a:pt x="76" y="1299"/>
                    <a:pt x="76" y="1268"/>
                  </a:cubicBezTo>
                  <a:cubicBezTo>
                    <a:pt x="68" y="1230"/>
                    <a:pt x="129" y="1199"/>
                    <a:pt x="122" y="1154"/>
                  </a:cubicBezTo>
                  <a:cubicBezTo>
                    <a:pt x="122" y="1131"/>
                    <a:pt x="76" y="1138"/>
                    <a:pt x="61" y="1115"/>
                  </a:cubicBezTo>
                  <a:cubicBezTo>
                    <a:pt x="53" y="1108"/>
                    <a:pt x="53" y="1093"/>
                    <a:pt x="68" y="1085"/>
                  </a:cubicBezTo>
                  <a:cubicBezTo>
                    <a:pt x="114" y="1070"/>
                    <a:pt x="160" y="1054"/>
                    <a:pt x="213" y="1039"/>
                  </a:cubicBezTo>
                  <a:cubicBezTo>
                    <a:pt x="236" y="1039"/>
                    <a:pt x="282" y="1070"/>
                    <a:pt x="282" y="1039"/>
                  </a:cubicBezTo>
                  <a:cubicBezTo>
                    <a:pt x="290" y="1008"/>
                    <a:pt x="252" y="978"/>
                    <a:pt x="229" y="955"/>
                  </a:cubicBezTo>
                  <a:cubicBezTo>
                    <a:pt x="213" y="940"/>
                    <a:pt x="191" y="932"/>
                    <a:pt x="175" y="917"/>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490" name="Freeform 142"/>
            <p:cNvSpPr>
              <a:spLocks noChangeArrowheads="1"/>
            </p:cNvSpPr>
            <p:nvPr/>
          </p:nvSpPr>
          <p:spPr bwMode="auto">
            <a:xfrm>
              <a:off x="5843208" y="4219576"/>
              <a:ext cx="682581" cy="461963"/>
            </a:xfrm>
            <a:custGeom>
              <a:avLst/>
              <a:gdLst>
                <a:gd name="T0" fmla="*/ 0 w 1894"/>
                <a:gd name="T1" fmla="*/ 1085 h 1284"/>
                <a:gd name="T2" fmla="*/ 0 w 1894"/>
                <a:gd name="T3" fmla="*/ 1085 h 1284"/>
                <a:gd name="T4" fmla="*/ 38 w 1894"/>
                <a:gd name="T5" fmla="*/ 1016 h 1284"/>
                <a:gd name="T6" fmla="*/ 161 w 1894"/>
                <a:gd name="T7" fmla="*/ 1008 h 1284"/>
                <a:gd name="T8" fmla="*/ 122 w 1894"/>
                <a:gd name="T9" fmla="*/ 970 h 1284"/>
                <a:gd name="T10" fmla="*/ 168 w 1894"/>
                <a:gd name="T11" fmla="*/ 932 h 1284"/>
                <a:gd name="T12" fmla="*/ 168 w 1894"/>
                <a:gd name="T13" fmla="*/ 932 h 1284"/>
                <a:gd name="T14" fmla="*/ 252 w 1894"/>
                <a:gd name="T15" fmla="*/ 917 h 1284"/>
                <a:gd name="T16" fmla="*/ 267 w 1894"/>
                <a:gd name="T17" fmla="*/ 863 h 1284"/>
                <a:gd name="T18" fmla="*/ 306 w 1894"/>
                <a:gd name="T19" fmla="*/ 856 h 1284"/>
                <a:gd name="T20" fmla="*/ 321 w 1894"/>
                <a:gd name="T21" fmla="*/ 894 h 1284"/>
                <a:gd name="T22" fmla="*/ 458 w 1894"/>
                <a:gd name="T23" fmla="*/ 894 h 1284"/>
                <a:gd name="T24" fmla="*/ 512 w 1894"/>
                <a:gd name="T25" fmla="*/ 917 h 1284"/>
                <a:gd name="T26" fmla="*/ 580 w 1894"/>
                <a:gd name="T27" fmla="*/ 894 h 1284"/>
                <a:gd name="T28" fmla="*/ 588 w 1894"/>
                <a:gd name="T29" fmla="*/ 848 h 1284"/>
                <a:gd name="T30" fmla="*/ 634 w 1894"/>
                <a:gd name="T31" fmla="*/ 817 h 1284"/>
                <a:gd name="T32" fmla="*/ 688 w 1894"/>
                <a:gd name="T33" fmla="*/ 833 h 1284"/>
                <a:gd name="T34" fmla="*/ 711 w 1894"/>
                <a:gd name="T35" fmla="*/ 825 h 1284"/>
                <a:gd name="T36" fmla="*/ 695 w 1894"/>
                <a:gd name="T37" fmla="*/ 787 h 1284"/>
                <a:gd name="T38" fmla="*/ 756 w 1894"/>
                <a:gd name="T39" fmla="*/ 756 h 1284"/>
                <a:gd name="T40" fmla="*/ 749 w 1894"/>
                <a:gd name="T41" fmla="*/ 680 h 1284"/>
                <a:gd name="T42" fmla="*/ 711 w 1894"/>
                <a:gd name="T43" fmla="*/ 642 h 1284"/>
                <a:gd name="T44" fmla="*/ 611 w 1894"/>
                <a:gd name="T45" fmla="*/ 634 h 1284"/>
                <a:gd name="T46" fmla="*/ 611 w 1894"/>
                <a:gd name="T47" fmla="*/ 588 h 1284"/>
                <a:gd name="T48" fmla="*/ 573 w 1894"/>
                <a:gd name="T49" fmla="*/ 558 h 1284"/>
                <a:gd name="T50" fmla="*/ 611 w 1894"/>
                <a:gd name="T51" fmla="*/ 497 h 1284"/>
                <a:gd name="T52" fmla="*/ 665 w 1894"/>
                <a:gd name="T53" fmla="*/ 512 h 1284"/>
                <a:gd name="T54" fmla="*/ 703 w 1894"/>
                <a:gd name="T55" fmla="*/ 489 h 1284"/>
                <a:gd name="T56" fmla="*/ 726 w 1894"/>
                <a:gd name="T57" fmla="*/ 397 h 1284"/>
                <a:gd name="T58" fmla="*/ 764 w 1894"/>
                <a:gd name="T59" fmla="*/ 352 h 1284"/>
                <a:gd name="T60" fmla="*/ 802 w 1894"/>
                <a:gd name="T61" fmla="*/ 268 h 1284"/>
                <a:gd name="T62" fmla="*/ 802 w 1894"/>
                <a:gd name="T63" fmla="*/ 268 h 1284"/>
                <a:gd name="T64" fmla="*/ 1359 w 1894"/>
                <a:gd name="T65" fmla="*/ 23 h 1284"/>
                <a:gd name="T66" fmla="*/ 1473 w 1894"/>
                <a:gd name="T67" fmla="*/ 145 h 1284"/>
                <a:gd name="T68" fmla="*/ 1603 w 1894"/>
                <a:gd name="T69" fmla="*/ 352 h 1284"/>
                <a:gd name="T70" fmla="*/ 1786 w 1894"/>
                <a:gd name="T71" fmla="*/ 550 h 1284"/>
                <a:gd name="T72" fmla="*/ 1672 w 1894"/>
                <a:gd name="T73" fmla="*/ 649 h 1284"/>
                <a:gd name="T74" fmla="*/ 1458 w 1894"/>
                <a:gd name="T75" fmla="*/ 764 h 1284"/>
                <a:gd name="T76" fmla="*/ 1305 w 1894"/>
                <a:gd name="T77" fmla="*/ 703 h 1284"/>
                <a:gd name="T78" fmla="*/ 1046 w 1894"/>
                <a:gd name="T79" fmla="*/ 871 h 1284"/>
                <a:gd name="T80" fmla="*/ 946 w 1894"/>
                <a:gd name="T81" fmla="*/ 963 h 1284"/>
                <a:gd name="T82" fmla="*/ 900 w 1894"/>
                <a:gd name="T83" fmla="*/ 1108 h 1284"/>
                <a:gd name="T84" fmla="*/ 787 w 1894"/>
                <a:gd name="T85" fmla="*/ 1138 h 1284"/>
                <a:gd name="T86" fmla="*/ 603 w 1894"/>
                <a:gd name="T87" fmla="*/ 1199 h 1284"/>
                <a:gd name="T88" fmla="*/ 519 w 1894"/>
                <a:gd name="T89" fmla="*/ 1238 h 1284"/>
                <a:gd name="T90" fmla="*/ 390 w 1894"/>
                <a:gd name="T91" fmla="*/ 1199 h 1284"/>
                <a:gd name="T92" fmla="*/ 214 w 1894"/>
                <a:gd name="T93" fmla="*/ 1146 h 1284"/>
                <a:gd name="T94" fmla="*/ 46 w 1894"/>
                <a:gd name="T95" fmla="*/ 1161 h 1284"/>
                <a:gd name="T96" fmla="*/ 46 w 1894"/>
                <a:gd name="T97" fmla="*/ 1161 h 1284"/>
                <a:gd name="T98" fmla="*/ 0 w 1894"/>
                <a:gd name="T99" fmla="*/ 1085 h 1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894" h="1284">
                  <a:moveTo>
                    <a:pt x="0" y="1085"/>
                  </a:moveTo>
                  <a:lnTo>
                    <a:pt x="0" y="1085"/>
                  </a:lnTo>
                  <a:cubicBezTo>
                    <a:pt x="15" y="1062"/>
                    <a:pt x="15" y="1024"/>
                    <a:pt x="38" y="1016"/>
                  </a:cubicBezTo>
                  <a:cubicBezTo>
                    <a:pt x="76" y="993"/>
                    <a:pt x="130" y="1024"/>
                    <a:pt x="161" y="1008"/>
                  </a:cubicBezTo>
                  <a:cubicBezTo>
                    <a:pt x="176" y="1001"/>
                    <a:pt x="122" y="993"/>
                    <a:pt x="122" y="970"/>
                  </a:cubicBezTo>
                  <a:cubicBezTo>
                    <a:pt x="122" y="955"/>
                    <a:pt x="153" y="947"/>
                    <a:pt x="168" y="932"/>
                  </a:cubicBezTo>
                  <a:lnTo>
                    <a:pt x="168" y="932"/>
                  </a:lnTo>
                  <a:cubicBezTo>
                    <a:pt x="199" y="924"/>
                    <a:pt x="229" y="932"/>
                    <a:pt x="252" y="917"/>
                  </a:cubicBezTo>
                  <a:cubicBezTo>
                    <a:pt x="267" y="902"/>
                    <a:pt x="252" y="879"/>
                    <a:pt x="267" y="863"/>
                  </a:cubicBezTo>
                  <a:cubicBezTo>
                    <a:pt x="275" y="856"/>
                    <a:pt x="290" y="856"/>
                    <a:pt x="306" y="856"/>
                  </a:cubicBezTo>
                  <a:cubicBezTo>
                    <a:pt x="313" y="863"/>
                    <a:pt x="313" y="886"/>
                    <a:pt x="321" y="894"/>
                  </a:cubicBezTo>
                  <a:cubicBezTo>
                    <a:pt x="367" y="902"/>
                    <a:pt x="413" y="886"/>
                    <a:pt x="458" y="894"/>
                  </a:cubicBezTo>
                  <a:cubicBezTo>
                    <a:pt x="481" y="894"/>
                    <a:pt x="497" y="917"/>
                    <a:pt x="512" y="917"/>
                  </a:cubicBezTo>
                  <a:cubicBezTo>
                    <a:pt x="535" y="917"/>
                    <a:pt x="565" y="909"/>
                    <a:pt x="580" y="894"/>
                  </a:cubicBezTo>
                  <a:cubicBezTo>
                    <a:pt x="596" y="886"/>
                    <a:pt x="580" y="856"/>
                    <a:pt x="588" y="848"/>
                  </a:cubicBezTo>
                  <a:cubicBezTo>
                    <a:pt x="596" y="833"/>
                    <a:pt x="619" y="825"/>
                    <a:pt x="634" y="817"/>
                  </a:cubicBezTo>
                  <a:cubicBezTo>
                    <a:pt x="649" y="817"/>
                    <a:pt x="672" y="833"/>
                    <a:pt x="688" y="833"/>
                  </a:cubicBezTo>
                  <a:cubicBezTo>
                    <a:pt x="695" y="833"/>
                    <a:pt x="711" y="833"/>
                    <a:pt x="711" y="825"/>
                  </a:cubicBezTo>
                  <a:cubicBezTo>
                    <a:pt x="711" y="810"/>
                    <a:pt x="688" y="795"/>
                    <a:pt x="695" y="787"/>
                  </a:cubicBezTo>
                  <a:cubicBezTo>
                    <a:pt x="703" y="764"/>
                    <a:pt x="749" y="779"/>
                    <a:pt x="756" y="756"/>
                  </a:cubicBezTo>
                  <a:cubicBezTo>
                    <a:pt x="772" y="733"/>
                    <a:pt x="756" y="703"/>
                    <a:pt x="749" y="680"/>
                  </a:cubicBezTo>
                  <a:cubicBezTo>
                    <a:pt x="741" y="665"/>
                    <a:pt x="726" y="649"/>
                    <a:pt x="711" y="642"/>
                  </a:cubicBezTo>
                  <a:cubicBezTo>
                    <a:pt x="680" y="627"/>
                    <a:pt x="642" y="649"/>
                    <a:pt x="611" y="634"/>
                  </a:cubicBezTo>
                  <a:cubicBezTo>
                    <a:pt x="596" y="627"/>
                    <a:pt x="611" y="604"/>
                    <a:pt x="611" y="588"/>
                  </a:cubicBezTo>
                  <a:cubicBezTo>
                    <a:pt x="603" y="573"/>
                    <a:pt x="573" y="573"/>
                    <a:pt x="573" y="558"/>
                  </a:cubicBezTo>
                  <a:cubicBezTo>
                    <a:pt x="573" y="535"/>
                    <a:pt x="596" y="512"/>
                    <a:pt x="611" y="497"/>
                  </a:cubicBezTo>
                  <a:cubicBezTo>
                    <a:pt x="626" y="489"/>
                    <a:pt x="649" y="512"/>
                    <a:pt x="665" y="512"/>
                  </a:cubicBezTo>
                  <a:cubicBezTo>
                    <a:pt x="680" y="504"/>
                    <a:pt x="695" y="504"/>
                    <a:pt x="703" y="489"/>
                  </a:cubicBezTo>
                  <a:cubicBezTo>
                    <a:pt x="718" y="466"/>
                    <a:pt x="711" y="428"/>
                    <a:pt x="726" y="397"/>
                  </a:cubicBezTo>
                  <a:cubicBezTo>
                    <a:pt x="733" y="374"/>
                    <a:pt x="756" y="367"/>
                    <a:pt x="764" y="352"/>
                  </a:cubicBezTo>
                  <a:cubicBezTo>
                    <a:pt x="772" y="329"/>
                    <a:pt x="756" y="290"/>
                    <a:pt x="802" y="268"/>
                  </a:cubicBezTo>
                  <a:lnTo>
                    <a:pt x="802" y="268"/>
                  </a:lnTo>
                  <a:cubicBezTo>
                    <a:pt x="992" y="268"/>
                    <a:pt x="1175" y="23"/>
                    <a:pt x="1359" y="23"/>
                  </a:cubicBezTo>
                  <a:cubicBezTo>
                    <a:pt x="1481" y="23"/>
                    <a:pt x="1488" y="0"/>
                    <a:pt x="1473" y="145"/>
                  </a:cubicBezTo>
                  <a:cubicBezTo>
                    <a:pt x="1466" y="252"/>
                    <a:pt x="1481" y="344"/>
                    <a:pt x="1603" y="352"/>
                  </a:cubicBezTo>
                  <a:cubicBezTo>
                    <a:pt x="1664" y="367"/>
                    <a:pt x="1893" y="497"/>
                    <a:pt x="1786" y="550"/>
                  </a:cubicBezTo>
                  <a:cubicBezTo>
                    <a:pt x="1748" y="565"/>
                    <a:pt x="1710" y="627"/>
                    <a:pt x="1672" y="649"/>
                  </a:cubicBezTo>
                  <a:cubicBezTo>
                    <a:pt x="1634" y="688"/>
                    <a:pt x="1504" y="756"/>
                    <a:pt x="1458" y="764"/>
                  </a:cubicBezTo>
                  <a:cubicBezTo>
                    <a:pt x="1359" y="772"/>
                    <a:pt x="1374" y="733"/>
                    <a:pt x="1305" y="703"/>
                  </a:cubicBezTo>
                  <a:cubicBezTo>
                    <a:pt x="1252" y="680"/>
                    <a:pt x="1091" y="840"/>
                    <a:pt x="1046" y="871"/>
                  </a:cubicBezTo>
                  <a:cubicBezTo>
                    <a:pt x="1015" y="894"/>
                    <a:pt x="962" y="932"/>
                    <a:pt x="946" y="963"/>
                  </a:cubicBezTo>
                  <a:cubicBezTo>
                    <a:pt x="923" y="1016"/>
                    <a:pt x="954" y="1062"/>
                    <a:pt x="900" y="1108"/>
                  </a:cubicBezTo>
                  <a:cubicBezTo>
                    <a:pt x="877" y="1138"/>
                    <a:pt x="825" y="1154"/>
                    <a:pt x="787" y="1138"/>
                  </a:cubicBezTo>
                  <a:cubicBezTo>
                    <a:pt x="741" y="1123"/>
                    <a:pt x="642" y="1177"/>
                    <a:pt x="603" y="1199"/>
                  </a:cubicBezTo>
                  <a:cubicBezTo>
                    <a:pt x="565" y="1207"/>
                    <a:pt x="588" y="1283"/>
                    <a:pt x="519" y="1238"/>
                  </a:cubicBezTo>
                  <a:cubicBezTo>
                    <a:pt x="489" y="1215"/>
                    <a:pt x="428" y="1199"/>
                    <a:pt x="390" y="1199"/>
                  </a:cubicBezTo>
                  <a:cubicBezTo>
                    <a:pt x="321" y="1192"/>
                    <a:pt x="290" y="1146"/>
                    <a:pt x="214" y="1146"/>
                  </a:cubicBezTo>
                  <a:cubicBezTo>
                    <a:pt x="161" y="1146"/>
                    <a:pt x="99" y="1161"/>
                    <a:pt x="46" y="1161"/>
                  </a:cubicBezTo>
                  <a:lnTo>
                    <a:pt x="46" y="1161"/>
                  </a:lnTo>
                  <a:cubicBezTo>
                    <a:pt x="0" y="1085"/>
                    <a:pt x="0" y="1085"/>
                    <a:pt x="0" y="1085"/>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491" name="Freeform 143"/>
            <p:cNvSpPr>
              <a:spLocks noChangeArrowheads="1"/>
            </p:cNvSpPr>
            <p:nvPr/>
          </p:nvSpPr>
          <p:spPr bwMode="auto">
            <a:xfrm>
              <a:off x="5765424" y="4471988"/>
              <a:ext cx="173027" cy="138112"/>
            </a:xfrm>
            <a:custGeom>
              <a:avLst/>
              <a:gdLst>
                <a:gd name="T0" fmla="*/ 214 w 482"/>
                <a:gd name="T1" fmla="*/ 382 h 383"/>
                <a:gd name="T2" fmla="*/ 214 w 482"/>
                <a:gd name="T3" fmla="*/ 382 h 383"/>
                <a:gd name="T4" fmla="*/ 252 w 482"/>
                <a:gd name="T5" fmla="*/ 313 h 383"/>
                <a:gd name="T6" fmla="*/ 375 w 482"/>
                <a:gd name="T7" fmla="*/ 305 h 383"/>
                <a:gd name="T8" fmla="*/ 336 w 482"/>
                <a:gd name="T9" fmla="*/ 267 h 383"/>
                <a:gd name="T10" fmla="*/ 382 w 482"/>
                <a:gd name="T11" fmla="*/ 229 h 383"/>
                <a:gd name="T12" fmla="*/ 382 w 482"/>
                <a:gd name="T13" fmla="*/ 229 h 383"/>
                <a:gd name="T14" fmla="*/ 375 w 482"/>
                <a:gd name="T15" fmla="*/ 153 h 383"/>
                <a:gd name="T16" fmla="*/ 443 w 482"/>
                <a:gd name="T17" fmla="*/ 114 h 383"/>
                <a:gd name="T18" fmla="*/ 474 w 482"/>
                <a:gd name="T19" fmla="*/ 53 h 383"/>
                <a:gd name="T20" fmla="*/ 420 w 482"/>
                <a:gd name="T21" fmla="*/ 30 h 383"/>
                <a:gd name="T22" fmla="*/ 390 w 482"/>
                <a:gd name="T23" fmla="*/ 53 h 383"/>
                <a:gd name="T24" fmla="*/ 352 w 482"/>
                <a:gd name="T25" fmla="*/ 46 h 383"/>
                <a:gd name="T26" fmla="*/ 321 w 482"/>
                <a:gd name="T27" fmla="*/ 76 h 383"/>
                <a:gd name="T28" fmla="*/ 229 w 482"/>
                <a:gd name="T29" fmla="*/ 61 h 383"/>
                <a:gd name="T30" fmla="*/ 199 w 482"/>
                <a:gd name="T31" fmla="*/ 15 h 383"/>
                <a:gd name="T32" fmla="*/ 176 w 482"/>
                <a:gd name="T33" fmla="*/ 7 h 383"/>
                <a:gd name="T34" fmla="*/ 69 w 482"/>
                <a:gd name="T35" fmla="*/ 53 h 383"/>
                <a:gd name="T36" fmla="*/ 69 w 482"/>
                <a:gd name="T37" fmla="*/ 53 h 383"/>
                <a:gd name="T38" fmla="*/ 31 w 482"/>
                <a:gd name="T39" fmla="*/ 92 h 383"/>
                <a:gd name="T40" fmla="*/ 31 w 482"/>
                <a:gd name="T41" fmla="*/ 176 h 383"/>
                <a:gd name="T42" fmla="*/ 31 w 482"/>
                <a:gd name="T43" fmla="*/ 214 h 383"/>
                <a:gd name="T44" fmla="*/ 0 w 482"/>
                <a:gd name="T45" fmla="*/ 229 h 383"/>
                <a:gd name="T46" fmla="*/ 16 w 482"/>
                <a:gd name="T47" fmla="*/ 267 h 383"/>
                <a:gd name="T48" fmla="*/ 107 w 482"/>
                <a:gd name="T49" fmla="*/ 305 h 383"/>
                <a:gd name="T50" fmla="*/ 107 w 482"/>
                <a:gd name="T51" fmla="*/ 305 h 383"/>
                <a:gd name="T52" fmla="*/ 214 w 482"/>
                <a:gd name="T53" fmla="*/ 382 h 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82" h="383">
                  <a:moveTo>
                    <a:pt x="214" y="382"/>
                  </a:moveTo>
                  <a:lnTo>
                    <a:pt x="214" y="382"/>
                  </a:lnTo>
                  <a:cubicBezTo>
                    <a:pt x="229" y="359"/>
                    <a:pt x="229" y="321"/>
                    <a:pt x="252" y="313"/>
                  </a:cubicBezTo>
                  <a:cubicBezTo>
                    <a:pt x="290" y="290"/>
                    <a:pt x="344" y="321"/>
                    <a:pt x="375" y="305"/>
                  </a:cubicBezTo>
                  <a:cubicBezTo>
                    <a:pt x="390" y="298"/>
                    <a:pt x="336" y="290"/>
                    <a:pt x="336" y="267"/>
                  </a:cubicBezTo>
                  <a:cubicBezTo>
                    <a:pt x="336" y="252"/>
                    <a:pt x="367" y="244"/>
                    <a:pt x="382" y="229"/>
                  </a:cubicBezTo>
                  <a:lnTo>
                    <a:pt x="382" y="229"/>
                  </a:lnTo>
                  <a:cubicBezTo>
                    <a:pt x="382" y="206"/>
                    <a:pt x="359" y="176"/>
                    <a:pt x="375" y="153"/>
                  </a:cubicBezTo>
                  <a:cubicBezTo>
                    <a:pt x="382" y="130"/>
                    <a:pt x="428" y="137"/>
                    <a:pt x="443" y="114"/>
                  </a:cubicBezTo>
                  <a:cubicBezTo>
                    <a:pt x="458" y="99"/>
                    <a:pt x="481" y="76"/>
                    <a:pt x="474" y="53"/>
                  </a:cubicBezTo>
                  <a:cubicBezTo>
                    <a:pt x="474" y="30"/>
                    <a:pt x="443" y="30"/>
                    <a:pt x="420" y="30"/>
                  </a:cubicBezTo>
                  <a:cubicBezTo>
                    <a:pt x="405" y="30"/>
                    <a:pt x="405" y="53"/>
                    <a:pt x="390" y="53"/>
                  </a:cubicBezTo>
                  <a:cubicBezTo>
                    <a:pt x="375" y="53"/>
                    <a:pt x="359" y="46"/>
                    <a:pt x="352" y="46"/>
                  </a:cubicBezTo>
                  <a:cubicBezTo>
                    <a:pt x="336" y="53"/>
                    <a:pt x="336" y="76"/>
                    <a:pt x="321" y="76"/>
                  </a:cubicBezTo>
                  <a:cubicBezTo>
                    <a:pt x="290" y="76"/>
                    <a:pt x="260" y="76"/>
                    <a:pt x="229" y="61"/>
                  </a:cubicBezTo>
                  <a:cubicBezTo>
                    <a:pt x="214" y="53"/>
                    <a:pt x="214" y="30"/>
                    <a:pt x="199" y="15"/>
                  </a:cubicBezTo>
                  <a:cubicBezTo>
                    <a:pt x="191" y="7"/>
                    <a:pt x="183" y="0"/>
                    <a:pt x="176" y="7"/>
                  </a:cubicBezTo>
                  <a:cubicBezTo>
                    <a:pt x="138" y="15"/>
                    <a:pt x="107" y="38"/>
                    <a:pt x="69" y="53"/>
                  </a:cubicBezTo>
                  <a:lnTo>
                    <a:pt x="69" y="53"/>
                  </a:lnTo>
                  <a:cubicBezTo>
                    <a:pt x="61" y="69"/>
                    <a:pt x="38" y="76"/>
                    <a:pt x="31" y="92"/>
                  </a:cubicBezTo>
                  <a:cubicBezTo>
                    <a:pt x="23" y="122"/>
                    <a:pt x="31" y="145"/>
                    <a:pt x="31" y="176"/>
                  </a:cubicBezTo>
                  <a:cubicBezTo>
                    <a:pt x="31" y="191"/>
                    <a:pt x="31" y="206"/>
                    <a:pt x="31" y="214"/>
                  </a:cubicBezTo>
                  <a:cubicBezTo>
                    <a:pt x="23" y="229"/>
                    <a:pt x="8" y="221"/>
                    <a:pt x="0" y="229"/>
                  </a:cubicBezTo>
                  <a:cubicBezTo>
                    <a:pt x="0" y="244"/>
                    <a:pt x="8" y="260"/>
                    <a:pt x="16" y="267"/>
                  </a:cubicBezTo>
                  <a:cubicBezTo>
                    <a:pt x="38" y="282"/>
                    <a:pt x="77" y="290"/>
                    <a:pt x="107" y="305"/>
                  </a:cubicBezTo>
                  <a:lnTo>
                    <a:pt x="107" y="305"/>
                  </a:lnTo>
                  <a:cubicBezTo>
                    <a:pt x="214" y="382"/>
                    <a:pt x="214" y="382"/>
                    <a:pt x="214" y="382"/>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492" name="Freeform 144"/>
            <p:cNvSpPr>
              <a:spLocks noChangeArrowheads="1"/>
            </p:cNvSpPr>
            <p:nvPr/>
          </p:nvSpPr>
          <p:spPr bwMode="auto">
            <a:xfrm>
              <a:off x="5219360" y="4133851"/>
              <a:ext cx="588925" cy="588963"/>
            </a:xfrm>
            <a:custGeom>
              <a:avLst/>
              <a:gdLst>
                <a:gd name="T0" fmla="*/ 489 w 1636"/>
                <a:gd name="T1" fmla="*/ 1291 h 1636"/>
                <a:gd name="T2" fmla="*/ 596 w 1636"/>
                <a:gd name="T3" fmla="*/ 1314 h 1636"/>
                <a:gd name="T4" fmla="*/ 680 w 1636"/>
                <a:gd name="T5" fmla="*/ 1352 h 1636"/>
                <a:gd name="T6" fmla="*/ 672 w 1636"/>
                <a:gd name="T7" fmla="*/ 1497 h 1636"/>
                <a:gd name="T8" fmla="*/ 749 w 1636"/>
                <a:gd name="T9" fmla="*/ 1574 h 1636"/>
                <a:gd name="T10" fmla="*/ 779 w 1636"/>
                <a:gd name="T11" fmla="*/ 1589 h 1636"/>
                <a:gd name="T12" fmla="*/ 894 w 1636"/>
                <a:gd name="T13" fmla="*/ 1620 h 1636"/>
                <a:gd name="T14" fmla="*/ 986 w 1636"/>
                <a:gd name="T15" fmla="*/ 1574 h 1636"/>
                <a:gd name="T16" fmla="*/ 955 w 1636"/>
                <a:gd name="T17" fmla="*/ 1452 h 1636"/>
                <a:gd name="T18" fmla="*/ 1024 w 1636"/>
                <a:gd name="T19" fmla="*/ 1459 h 1636"/>
                <a:gd name="T20" fmla="*/ 1108 w 1636"/>
                <a:gd name="T21" fmla="*/ 1482 h 1636"/>
                <a:gd name="T22" fmla="*/ 1176 w 1636"/>
                <a:gd name="T23" fmla="*/ 1490 h 1636"/>
                <a:gd name="T24" fmla="*/ 1245 w 1636"/>
                <a:gd name="T25" fmla="*/ 1467 h 1636"/>
                <a:gd name="T26" fmla="*/ 1375 w 1636"/>
                <a:gd name="T27" fmla="*/ 1436 h 1636"/>
                <a:gd name="T28" fmla="*/ 1406 w 1636"/>
                <a:gd name="T29" fmla="*/ 1398 h 1636"/>
                <a:gd name="T30" fmla="*/ 1612 w 1636"/>
                <a:gd name="T31" fmla="*/ 1391 h 1636"/>
                <a:gd name="T32" fmla="*/ 1589 w 1636"/>
                <a:gd name="T33" fmla="*/ 1322 h 1636"/>
                <a:gd name="T34" fmla="*/ 1627 w 1636"/>
                <a:gd name="T35" fmla="*/ 1245 h 1636"/>
                <a:gd name="T36" fmla="*/ 1520 w 1636"/>
                <a:gd name="T37" fmla="*/ 1169 h 1636"/>
                <a:gd name="T38" fmla="*/ 1551 w 1636"/>
                <a:gd name="T39" fmla="*/ 1116 h 1636"/>
                <a:gd name="T40" fmla="*/ 1589 w 1636"/>
                <a:gd name="T41" fmla="*/ 993 h 1636"/>
                <a:gd name="T42" fmla="*/ 1566 w 1636"/>
                <a:gd name="T43" fmla="*/ 909 h 1636"/>
                <a:gd name="T44" fmla="*/ 1497 w 1636"/>
                <a:gd name="T45" fmla="*/ 894 h 1636"/>
                <a:gd name="T46" fmla="*/ 1329 w 1636"/>
                <a:gd name="T47" fmla="*/ 764 h 1636"/>
                <a:gd name="T48" fmla="*/ 1215 w 1636"/>
                <a:gd name="T49" fmla="*/ 734 h 1636"/>
                <a:gd name="T50" fmla="*/ 1024 w 1636"/>
                <a:gd name="T51" fmla="*/ 672 h 1636"/>
                <a:gd name="T52" fmla="*/ 986 w 1636"/>
                <a:gd name="T53" fmla="*/ 581 h 1636"/>
                <a:gd name="T54" fmla="*/ 955 w 1636"/>
                <a:gd name="T55" fmla="*/ 466 h 1636"/>
                <a:gd name="T56" fmla="*/ 1024 w 1636"/>
                <a:gd name="T57" fmla="*/ 253 h 1636"/>
                <a:gd name="T58" fmla="*/ 1123 w 1636"/>
                <a:gd name="T59" fmla="*/ 253 h 1636"/>
                <a:gd name="T60" fmla="*/ 1161 w 1636"/>
                <a:gd name="T61" fmla="*/ 153 h 1636"/>
                <a:gd name="T62" fmla="*/ 863 w 1636"/>
                <a:gd name="T63" fmla="*/ 207 h 1636"/>
                <a:gd name="T64" fmla="*/ 810 w 1636"/>
                <a:gd name="T65" fmla="*/ 31 h 1636"/>
                <a:gd name="T66" fmla="*/ 734 w 1636"/>
                <a:gd name="T67" fmla="*/ 39 h 1636"/>
                <a:gd name="T68" fmla="*/ 550 w 1636"/>
                <a:gd name="T69" fmla="*/ 61 h 1636"/>
                <a:gd name="T70" fmla="*/ 512 w 1636"/>
                <a:gd name="T71" fmla="*/ 122 h 1636"/>
                <a:gd name="T72" fmla="*/ 367 w 1636"/>
                <a:gd name="T73" fmla="*/ 153 h 1636"/>
                <a:gd name="T74" fmla="*/ 321 w 1636"/>
                <a:gd name="T75" fmla="*/ 191 h 1636"/>
                <a:gd name="T76" fmla="*/ 275 w 1636"/>
                <a:gd name="T77" fmla="*/ 237 h 1636"/>
                <a:gd name="T78" fmla="*/ 191 w 1636"/>
                <a:gd name="T79" fmla="*/ 237 h 1636"/>
                <a:gd name="T80" fmla="*/ 138 w 1636"/>
                <a:gd name="T81" fmla="*/ 298 h 1636"/>
                <a:gd name="T82" fmla="*/ 8 w 1636"/>
                <a:gd name="T83" fmla="*/ 474 h 1636"/>
                <a:gd name="T84" fmla="*/ 100 w 1636"/>
                <a:gd name="T85" fmla="*/ 604 h 1636"/>
                <a:gd name="T86" fmla="*/ 290 w 1636"/>
                <a:gd name="T87" fmla="*/ 611 h 1636"/>
                <a:gd name="T88" fmla="*/ 283 w 1636"/>
                <a:gd name="T89" fmla="*/ 741 h 1636"/>
                <a:gd name="T90" fmla="*/ 252 w 1636"/>
                <a:gd name="T91" fmla="*/ 879 h 1636"/>
                <a:gd name="T92" fmla="*/ 283 w 1636"/>
                <a:gd name="T93" fmla="*/ 1062 h 1636"/>
                <a:gd name="T94" fmla="*/ 443 w 1636"/>
                <a:gd name="T95" fmla="*/ 1207 h 1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636" h="1636">
                  <a:moveTo>
                    <a:pt x="489" y="1291"/>
                  </a:moveTo>
                  <a:lnTo>
                    <a:pt x="489" y="1291"/>
                  </a:lnTo>
                  <a:cubicBezTo>
                    <a:pt x="512" y="1299"/>
                    <a:pt x="535" y="1306"/>
                    <a:pt x="565" y="1314"/>
                  </a:cubicBezTo>
                  <a:cubicBezTo>
                    <a:pt x="573" y="1314"/>
                    <a:pt x="588" y="1306"/>
                    <a:pt x="596" y="1314"/>
                  </a:cubicBezTo>
                  <a:cubicBezTo>
                    <a:pt x="611" y="1314"/>
                    <a:pt x="611" y="1329"/>
                    <a:pt x="627" y="1337"/>
                  </a:cubicBezTo>
                  <a:cubicBezTo>
                    <a:pt x="642" y="1345"/>
                    <a:pt x="672" y="1329"/>
                    <a:pt x="680" y="1352"/>
                  </a:cubicBezTo>
                  <a:cubicBezTo>
                    <a:pt x="688" y="1360"/>
                    <a:pt x="649" y="1360"/>
                    <a:pt x="642" y="1375"/>
                  </a:cubicBezTo>
                  <a:cubicBezTo>
                    <a:pt x="642" y="1421"/>
                    <a:pt x="657" y="1459"/>
                    <a:pt x="672" y="1497"/>
                  </a:cubicBezTo>
                  <a:cubicBezTo>
                    <a:pt x="680" y="1505"/>
                    <a:pt x="695" y="1490"/>
                    <a:pt x="703" y="1497"/>
                  </a:cubicBezTo>
                  <a:cubicBezTo>
                    <a:pt x="726" y="1520"/>
                    <a:pt x="726" y="1551"/>
                    <a:pt x="749" y="1574"/>
                  </a:cubicBezTo>
                  <a:cubicBezTo>
                    <a:pt x="756" y="1581"/>
                    <a:pt x="772" y="1581"/>
                    <a:pt x="779" y="1589"/>
                  </a:cubicBezTo>
                  <a:lnTo>
                    <a:pt x="779" y="1589"/>
                  </a:lnTo>
                  <a:cubicBezTo>
                    <a:pt x="802" y="1581"/>
                    <a:pt x="817" y="1558"/>
                    <a:pt x="840" y="1566"/>
                  </a:cubicBezTo>
                  <a:cubicBezTo>
                    <a:pt x="863" y="1574"/>
                    <a:pt x="871" y="1612"/>
                    <a:pt x="894" y="1620"/>
                  </a:cubicBezTo>
                  <a:cubicBezTo>
                    <a:pt x="901" y="1635"/>
                    <a:pt x="924" y="1635"/>
                    <a:pt x="940" y="1627"/>
                  </a:cubicBezTo>
                  <a:cubicBezTo>
                    <a:pt x="963" y="1620"/>
                    <a:pt x="970" y="1597"/>
                    <a:pt x="986" y="1574"/>
                  </a:cubicBezTo>
                  <a:cubicBezTo>
                    <a:pt x="986" y="1566"/>
                    <a:pt x="986" y="1543"/>
                    <a:pt x="978" y="1528"/>
                  </a:cubicBezTo>
                  <a:cubicBezTo>
                    <a:pt x="978" y="1505"/>
                    <a:pt x="955" y="1475"/>
                    <a:pt x="955" y="1452"/>
                  </a:cubicBezTo>
                  <a:cubicBezTo>
                    <a:pt x="955" y="1444"/>
                    <a:pt x="963" y="1436"/>
                    <a:pt x="970" y="1436"/>
                  </a:cubicBezTo>
                  <a:cubicBezTo>
                    <a:pt x="986" y="1444"/>
                    <a:pt x="1001" y="1459"/>
                    <a:pt x="1024" y="1459"/>
                  </a:cubicBezTo>
                  <a:cubicBezTo>
                    <a:pt x="1031" y="1467"/>
                    <a:pt x="1054" y="1459"/>
                    <a:pt x="1070" y="1459"/>
                  </a:cubicBezTo>
                  <a:cubicBezTo>
                    <a:pt x="1077" y="1467"/>
                    <a:pt x="1092" y="1490"/>
                    <a:pt x="1108" y="1482"/>
                  </a:cubicBezTo>
                  <a:cubicBezTo>
                    <a:pt x="1131" y="1475"/>
                    <a:pt x="1138" y="1436"/>
                    <a:pt x="1161" y="1436"/>
                  </a:cubicBezTo>
                  <a:cubicBezTo>
                    <a:pt x="1176" y="1436"/>
                    <a:pt x="1169" y="1475"/>
                    <a:pt x="1176" y="1490"/>
                  </a:cubicBezTo>
                  <a:lnTo>
                    <a:pt x="1176" y="1490"/>
                  </a:lnTo>
                  <a:cubicBezTo>
                    <a:pt x="1199" y="1482"/>
                    <a:pt x="1222" y="1482"/>
                    <a:pt x="1245" y="1467"/>
                  </a:cubicBezTo>
                  <a:cubicBezTo>
                    <a:pt x="1253" y="1467"/>
                    <a:pt x="1253" y="1444"/>
                    <a:pt x="1261" y="1444"/>
                  </a:cubicBezTo>
                  <a:cubicBezTo>
                    <a:pt x="1299" y="1436"/>
                    <a:pt x="1337" y="1444"/>
                    <a:pt x="1375" y="1436"/>
                  </a:cubicBezTo>
                  <a:lnTo>
                    <a:pt x="1375" y="1436"/>
                  </a:lnTo>
                  <a:cubicBezTo>
                    <a:pt x="1383" y="1421"/>
                    <a:pt x="1390" y="1398"/>
                    <a:pt x="1406" y="1398"/>
                  </a:cubicBezTo>
                  <a:cubicBezTo>
                    <a:pt x="1444" y="1391"/>
                    <a:pt x="1490" y="1406"/>
                    <a:pt x="1536" y="1406"/>
                  </a:cubicBezTo>
                  <a:cubicBezTo>
                    <a:pt x="1558" y="1406"/>
                    <a:pt x="1589" y="1406"/>
                    <a:pt x="1612" y="1391"/>
                  </a:cubicBezTo>
                  <a:cubicBezTo>
                    <a:pt x="1627" y="1391"/>
                    <a:pt x="1635" y="1375"/>
                    <a:pt x="1627" y="1368"/>
                  </a:cubicBezTo>
                  <a:cubicBezTo>
                    <a:pt x="1627" y="1352"/>
                    <a:pt x="1597" y="1345"/>
                    <a:pt x="1589" y="1322"/>
                  </a:cubicBezTo>
                  <a:cubicBezTo>
                    <a:pt x="1589" y="1291"/>
                    <a:pt x="1612" y="1268"/>
                    <a:pt x="1627" y="1245"/>
                  </a:cubicBezTo>
                  <a:lnTo>
                    <a:pt x="1627" y="1245"/>
                  </a:lnTo>
                  <a:cubicBezTo>
                    <a:pt x="1597" y="1230"/>
                    <a:pt x="1558" y="1222"/>
                    <a:pt x="1536" y="1207"/>
                  </a:cubicBezTo>
                  <a:cubicBezTo>
                    <a:pt x="1528" y="1200"/>
                    <a:pt x="1520" y="1184"/>
                    <a:pt x="1520" y="1169"/>
                  </a:cubicBezTo>
                  <a:cubicBezTo>
                    <a:pt x="1528" y="1161"/>
                    <a:pt x="1543" y="1169"/>
                    <a:pt x="1551" y="1154"/>
                  </a:cubicBezTo>
                  <a:cubicBezTo>
                    <a:pt x="1551" y="1146"/>
                    <a:pt x="1551" y="1131"/>
                    <a:pt x="1551" y="1116"/>
                  </a:cubicBezTo>
                  <a:cubicBezTo>
                    <a:pt x="1551" y="1085"/>
                    <a:pt x="1543" y="1062"/>
                    <a:pt x="1551" y="1032"/>
                  </a:cubicBezTo>
                  <a:cubicBezTo>
                    <a:pt x="1558" y="1016"/>
                    <a:pt x="1581" y="1009"/>
                    <a:pt x="1589" y="993"/>
                  </a:cubicBezTo>
                  <a:lnTo>
                    <a:pt x="1589" y="993"/>
                  </a:lnTo>
                  <a:cubicBezTo>
                    <a:pt x="1581" y="970"/>
                    <a:pt x="1589" y="932"/>
                    <a:pt x="1566" y="909"/>
                  </a:cubicBezTo>
                  <a:cubicBezTo>
                    <a:pt x="1558" y="902"/>
                    <a:pt x="1543" y="940"/>
                    <a:pt x="1528" y="932"/>
                  </a:cubicBezTo>
                  <a:cubicBezTo>
                    <a:pt x="1513" y="932"/>
                    <a:pt x="1513" y="902"/>
                    <a:pt x="1497" y="894"/>
                  </a:cubicBezTo>
                  <a:cubicBezTo>
                    <a:pt x="1474" y="886"/>
                    <a:pt x="1451" y="909"/>
                    <a:pt x="1428" y="894"/>
                  </a:cubicBezTo>
                  <a:cubicBezTo>
                    <a:pt x="1390" y="864"/>
                    <a:pt x="1375" y="802"/>
                    <a:pt x="1329" y="764"/>
                  </a:cubicBezTo>
                  <a:cubicBezTo>
                    <a:pt x="1314" y="757"/>
                    <a:pt x="1284" y="772"/>
                    <a:pt x="1261" y="772"/>
                  </a:cubicBezTo>
                  <a:cubicBezTo>
                    <a:pt x="1238" y="764"/>
                    <a:pt x="1230" y="734"/>
                    <a:pt x="1215" y="734"/>
                  </a:cubicBezTo>
                  <a:cubicBezTo>
                    <a:pt x="1192" y="734"/>
                    <a:pt x="1184" y="764"/>
                    <a:pt x="1169" y="757"/>
                  </a:cubicBezTo>
                  <a:cubicBezTo>
                    <a:pt x="1115" y="741"/>
                    <a:pt x="1070" y="711"/>
                    <a:pt x="1024" y="672"/>
                  </a:cubicBezTo>
                  <a:cubicBezTo>
                    <a:pt x="1001" y="657"/>
                    <a:pt x="978" y="642"/>
                    <a:pt x="963" y="619"/>
                  </a:cubicBezTo>
                  <a:cubicBezTo>
                    <a:pt x="955" y="604"/>
                    <a:pt x="986" y="596"/>
                    <a:pt x="986" y="581"/>
                  </a:cubicBezTo>
                  <a:cubicBezTo>
                    <a:pt x="986" y="566"/>
                    <a:pt x="955" y="558"/>
                    <a:pt x="955" y="543"/>
                  </a:cubicBezTo>
                  <a:cubicBezTo>
                    <a:pt x="947" y="520"/>
                    <a:pt x="940" y="489"/>
                    <a:pt x="955" y="466"/>
                  </a:cubicBezTo>
                  <a:cubicBezTo>
                    <a:pt x="970" y="451"/>
                    <a:pt x="1016" y="482"/>
                    <a:pt x="1024" y="459"/>
                  </a:cubicBezTo>
                  <a:cubicBezTo>
                    <a:pt x="1047" y="390"/>
                    <a:pt x="1001" y="321"/>
                    <a:pt x="1024" y="253"/>
                  </a:cubicBezTo>
                  <a:cubicBezTo>
                    <a:pt x="1031" y="230"/>
                    <a:pt x="1062" y="291"/>
                    <a:pt x="1085" y="291"/>
                  </a:cubicBezTo>
                  <a:cubicBezTo>
                    <a:pt x="1100" y="291"/>
                    <a:pt x="1100" y="260"/>
                    <a:pt x="1123" y="253"/>
                  </a:cubicBezTo>
                  <a:cubicBezTo>
                    <a:pt x="1131" y="245"/>
                    <a:pt x="1161" y="253"/>
                    <a:pt x="1169" y="237"/>
                  </a:cubicBezTo>
                  <a:cubicBezTo>
                    <a:pt x="1176" y="214"/>
                    <a:pt x="1169" y="176"/>
                    <a:pt x="1161" y="153"/>
                  </a:cubicBezTo>
                  <a:cubicBezTo>
                    <a:pt x="1146" y="130"/>
                    <a:pt x="1123" y="107"/>
                    <a:pt x="1100" y="107"/>
                  </a:cubicBezTo>
                  <a:cubicBezTo>
                    <a:pt x="1016" y="122"/>
                    <a:pt x="947" y="214"/>
                    <a:pt x="863" y="207"/>
                  </a:cubicBezTo>
                  <a:cubicBezTo>
                    <a:pt x="825" y="199"/>
                    <a:pt x="871" y="122"/>
                    <a:pt x="856" y="84"/>
                  </a:cubicBezTo>
                  <a:cubicBezTo>
                    <a:pt x="848" y="61"/>
                    <a:pt x="825" y="46"/>
                    <a:pt x="810" y="31"/>
                  </a:cubicBezTo>
                  <a:cubicBezTo>
                    <a:pt x="795" y="16"/>
                    <a:pt x="779" y="0"/>
                    <a:pt x="764" y="8"/>
                  </a:cubicBezTo>
                  <a:cubicBezTo>
                    <a:pt x="749" y="8"/>
                    <a:pt x="749" y="31"/>
                    <a:pt x="734" y="39"/>
                  </a:cubicBezTo>
                  <a:cubicBezTo>
                    <a:pt x="680" y="61"/>
                    <a:pt x="634" y="77"/>
                    <a:pt x="573" y="92"/>
                  </a:cubicBezTo>
                  <a:cubicBezTo>
                    <a:pt x="565" y="92"/>
                    <a:pt x="558" y="69"/>
                    <a:pt x="550" y="61"/>
                  </a:cubicBezTo>
                  <a:cubicBezTo>
                    <a:pt x="527" y="61"/>
                    <a:pt x="504" y="61"/>
                    <a:pt x="497" y="77"/>
                  </a:cubicBezTo>
                  <a:cubicBezTo>
                    <a:pt x="489" y="92"/>
                    <a:pt x="527" y="115"/>
                    <a:pt x="512" y="122"/>
                  </a:cubicBezTo>
                  <a:cubicBezTo>
                    <a:pt x="481" y="138"/>
                    <a:pt x="443" y="115"/>
                    <a:pt x="413" y="122"/>
                  </a:cubicBezTo>
                  <a:cubicBezTo>
                    <a:pt x="397" y="130"/>
                    <a:pt x="382" y="138"/>
                    <a:pt x="367" y="153"/>
                  </a:cubicBezTo>
                  <a:cubicBezTo>
                    <a:pt x="359" y="161"/>
                    <a:pt x="367" y="176"/>
                    <a:pt x="359" y="191"/>
                  </a:cubicBezTo>
                  <a:cubicBezTo>
                    <a:pt x="352" y="199"/>
                    <a:pt x="336" y="191"/>
                    <a:pt x="321" y="191"/>
                  </a:cubicBezTo>
                  <a:lnTo>
                    <a:pt x="321" y="191"/>
                  </a:lnTo>
                  <a:cubicBezTo>
                    <a:pt x="306" y="207"/>
                    <a:pt x="298" y="237"/>
                    <a:pt x="275" y="237"/>
                  </a:cubicBezTo>
                  <a:cubicBezTo>
                    <a:pt x="260" y="245"/>
                    <a:pt x="245" y="222"/>
                    <a:pt x="222" y="222"/>
                  </a:cubicBezTo>
                  <a:cubicBezTo>
                    <a:pt x="206" y="222"/>
                    <a:pt x="199" y="230"/>
                    <a:pt x="191" y="237"/>
                  </a:cubicBezTo>
                  <a:cubicBezTo>
                    <a:pt x="176" y="253"/>
                    <a:pt x="191" y="283"/>
                    <a:pt x="176" y="298"/>
                  </a:cubicBezTo>
                  <a:cubicBezTo>
                    <a:pt x="168" y="314"/>
                    <a:pt x="145" y="291"/>
                    <a:pt x="138" y="298"/>
                  </a:cubicBezTo>
                  <a:cubicBezTo>
                    <a:pt x="100" y="329"/>
                    <a:pt x="69" y="375"/>
                    <a:pt x="38" y="413"/>
                  </a:cubicBezTo>
                  <a:cubicBezTo>
                    <a:pt x="31" y="428"/>
                    <a:pt x="0" y="451"/>
                    <a:pt x="8" y="474"/>
                  </a:cubicBezTo>
                  <a:cubicBezTo>
                    <a:pt x="23" y="512"/>
                    <a:pt x="77" y="527"/>
                    <a:pt x="100" y="566"/>
                  </a:cubicBezTo>
                  <a:cubicBezTo>
                    <a:pt x="107" y="573"/>
                    <a:pt x="84" y="596"/>
                    <a:pt x="100" y="604"/>
                  </a:cubicBezTo>
                  <a:cubicBezTo>
                    <a:pt x="123" y="611"/>
                    <a:pt x="153" y="589"/>
                    <a:pt x="184" y="596"/>
                  </a:cubicBezTo>
                  <a:cubicBezTo>
                    <a:pt x="214" y="596"/>
                    <a:pt x="260" y="589"/>
                    <a:pt x="290" y="611"/>
                  </a:cubicBezTo>
                  <a:cubicBezTo>
                    <a:pt x="306" y="627"/>
                    <a:pt x="267" y="650"/>
                    <a:pt x="267" y="672"/>
                  </a:cubicBezTo>
                  <a:cubicBezTo>
                    <a:pt x="267" y="695"/>
                    <a:pt x="298" y="718"/>
                    <a:pt x="283" y="741"/>
                  </a:cubicBezTo>
                  <a:cubicBezTo>
                    <a:pt x="283" y="757"/>
                    <a:pt x="237" y="726"/>
                    <a:pt x="237" y="741"/>
                  </a:cubicBezTo>
                  <a:cubicBezTo>
                    <a:pt x="222" y="787"/>
                    <a:pt x="252" y="833"/>
                    <a:pt x="252" y="879"/>
                  </a:cubicBezTo>
                  <a:cubicBezTo>
                    <a:pt x="252" y="909"/>
                    <a:pt x="237" y="940"/>
                    <a:pt x="245" y="963"/>
                  </a:cubicBezTo>
                  <a:cubicBezTo>
                    <a:pt x="245" y="1001"/>
                    <a:pt x="267" y="1032"/>
                    <a:pt x="283" y="1062"/>
                  </a:cubicBezTo>
                  <a:cubicBezTo>
                    <a:pt x="298" y="1100"/>
                    <a:pt x="298" y="1154"/>
                    <a:pt x="329" y="1184"/>
                  </a:cubicBezTo>
                  <a:cubicBezTo>
                    <a:pt x="359" y="1215"/>
                    <a:pt x="413" y="1184"/>
                    <a:pt x="443" y="1207"/>
                  </a:cubicBezTo>
                  <a:cubicBezTo>
                    <a:pt x="466" y="1222"/>
                    <a:pt x="474" y="1261"/>
                    <a:pt x="489" y="1291"/>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493" name="Freeform 145"/>
            <p:cNvSpPr>
              <a:spLocks noChangeArrowheads="1"/>
            </p:cNvSpPr>
            <p:nvPr/>
          </p:nvSpPr>
          <p:spPr bwMode="auto">
            <a:xfrm>
              <a:off x="7833803" y="9539288"/>
              <a:ext cx="131753" cy="93662"/>
            </a:xfrm>
            <a:custGeom>
              <a:avLst/>
              <a:gdLst>
                <a:gd name="T0" fmla="*/ 321 w 368"/>
                <a:gd name="T1" fmla="*/ 260 h 261"/>
                <a:gd name="T2" fmla="*/ 321 w 368"/>
                <a:gd name="T3" fmla="*/ 260 h 261"/>
                <a:gd name="T4" fmla="*/ 367 w 368"/>
                <a:gd name="T5" fmla="*/ 176 h 261"/>
                <a:gd name="T6" fmla="*/ 336 w 368"/>
                <a:gd name="T7" fmla="*/ 123 h 261"/>
                <a:gd name="T8" fmla="*/ 275 w 368"/>
                <a:gd name="T9" fmla="*/ 123 h 261"/>
                <a:gd name="T10" fmla="*/ 260 w 368"/>
                <a:gd name="T11" fmla="*/ 54 h 261"/>
                <a:gd name="T12" fmla="*/ 183 w 368"/>
                <a:gd name="T13" fmla="*/ 23 h 261"/>
                <a:gd name="T14" fmla="*/ 183 w 368"/>
                <a:gd name="T15" fmla="*/ 23 h 261"/>
                <a:gd name="T16" fmla="*/ 115 w 368"/>
                <a:gd name="T17" fmla="*/ 8 h 261"/>
                <a:gd name="T18" fmla="*/ 92 w 368"/>
                <a:gd name="T19" fmla="*/ 54 h 261"/>
                <a:gd name="T20" fmla="*/ 15 w 368"/>
                <a:gd name="T21" fmla="*/ 54 h 261"/>
                <a:gd name="T22" fmla="*/ 61 w 368"/>
                <a:gd name="T23" fmla="*/ 199 h 261"/>
                <a:gd name="T24" fmla="*/ 61 w 368"/>
                <a:gd name="T25" fmla="*/ 199 h 261"/>
                <a:gd name="T26" fmla="*/ 321 w 368"/>
                <a:gd name="T27" fmla="*/ 260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8" h="261">
                  <a:moveTo>
                    <a:pt x="321" y="260"/>
                  </a:moveTo>
                  <a:lnTo>
                    <a:pt x="321" y="260"/>
                  </a:lnTo>
                  <a:cubicBezTo>
                    <a:pt x="336" y="237"/>
                    <a:pt x="367" y="199"/>
                    <a:pt x="367" y="176"/>
                  </a:cubicBezTo>
                  <a:cubicBezTo>
                    <a:pt x="367" y="153"/>
                    <a:pt x="359" y="130"/>
                    <a:pt x="336" y="123"/>
                  </a:cubicBezTo>
                  <a:cubicBezTo>
                    <a:pt x="321" y="115"/>
                    <a:pt x="290" y="138"/>
                    <a:pt x="275" y="123"/>
                  </a:cubicBezTo>
                  <a:cubicBezTo>
                    <a:pt x="260" y="107"/>
                    <a:pt x="275" y="69"/>
                    <a:pt x="260" y="54"/>
                  </a:cubicBezTo>
                  <a:cubicBezTo>
                    <a:pt x="244" y="31"/>
                    <a:pt x="206" y="31"/>
                    <a:pt x="183" y="23"/>
                  </a:cubicBezTo>
                  <a:lnTo>
                    <a:pt x="183" y="23"/>
                  </a:lnTo>
                  <a:cubicBezTo>
                    <a:pt x="161" y="15"/>
                    <a:pt x="138" y="0"/>
                    <a:pt x="115" y="8"/>
                  </a:cubicBezTo>
                  <a:cubicBezTo>
                    <a:pt x="99" y="8"/>
                    <a:pt x="107" y="46"/>
                    <a:pt x="92" y="54"/>
                  </a:cubicBezTo>
                  <a:cubicBezTo>
                    <a:pt x="69" y="69"/>
                    <a:pt x="23" y="31"/>
                    <a:pt x="15" y="54"/>
                  </a:cubicBezTo>
                  <a:cubicBezTo>
                    <a:pt x="0" y="92"/>
                    <a:pt x="46" y="161"/>
                    <a:pt x="61" y="199"/>
                  </a:cubicBezTo>
                  <a:lnTo>
                    <a:pt x="61" y="199"/>
                  </a:lnTo>
                  <a:cubicBezTo>
                    <a:pt x="153" y="207"/>
                    <a:pt x="237" y="229"/>
                    <a:pt x="321" y="260"/>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494" name="Freeform 146"/>
            <p:cNvSpPr>
              <a:spLocks noChangeArrowheads="1"/>
            </p:cNvSpPr>
            <p:nvPr/>
          </p:nvSpPr>
          <p:spPr bwMode="auto">
            <a:xfrm>
              <a:off x="7898885" y="9302750"/>
              <a:ext cx="566701" cy="401638"/>
            </a:xfrm>
            <a:custGeom>
              <a:avLst/>
              <a:gdLst>
                <a:gd name="T0" fmla="*/ 245 w 1575"/>
                <a:gd name="T1" fmla="*/ 39 h 1117"/>
                <a:gd name="T2" fmla="*/ 245 w 1575"/>
                <a:gd name="T3" fmla="*/ 39 h 1117"/>
                <a:gd name="T4" fmla="*/ 291 w 1575"/>
                <a:gd name="T5" fmla="*/ 23 h 1117"/>
                <a:gd name="T6" fmla="*/ 291 w 1575"/>
                <a:gd name="T7" fmla="*/ 23 h 1117"/>
                <a:gd name="T8" fmla="*/ 451 w 1575"/>
                <a:gd name="T9" fmla="*/ 16 h 1117"/>
                <a:gd name="T10" fmla="*/ 466 w 1575"/>
                <a:gd name="T11" fmla="*/ 92 h 1117"/>
                <a:gd name="T12" fmla="*/ 611 w 1575"/>
                <a:gd name="T13" fmla="*/ 84 h 1117"/>
                <a:gd name="T14" fmla="*/ 726 w 1575"/>
                <a:gd name="T15" fmla="*/ 84 h 1117"/>
                <a:gd name="T16" fmla="*/ 795 w 1575"/>
                <a:gd name="T17" fmla="*/ 161 h 1117"/>
                <a:gd name="T18" fmla="*/ 909 w 1575"/>
                <a:gd name="T19" fmla="*/ 230 h 1117"/>
                <a:gd name="T20" fmla="*/ 963 w 1575"/>
                <a:gd name="T21" fmla="*/ 298 h 1117"/>
                <a:gd name="T22" fmla="*/ 1100 w 1575"/>
                <a:gd name="T23" fmla="*/ 375 h 1117"/>
                <a:gd name="T24" fmla="*/ 1207 w 1575"/>
                <a:gd name="T25" fmla="*/ 336 h 1117"/>
                <a:gd name="T26" fmla="*/ 1291 w 1575"/>
                <a:gd name="T27" fmla="*/ 375 h 1117"/>
                <a:gd name="T28" fmla="*/ 1391 w 1575"/>
                <a:gd name="T29" fmla="*/ 359 h 1117"/>
                <a:gd name="T30" fmla="*/ 1497 w 1575"/>
                <a:gd name="T31" fmla="*/ 505 h 1117"/>
                <a:gd name="T32" fmla="*/ 1566 w 1575"/>
                <a:gd name="T33" fmla="*/ 505 h 1117"/>
                <a:gd name="T34" fmla="*/ 1543 w 1575"/>
                <a:gd name="T35" fmla="*/ 611 h 1117"/>
                <a:gd name="T36" fmla="*/ 1543 w 1575"/>
                <a:gd name="T37" fmla="*/ 611 h 1117"/>
                <a:gd name="T38" fmla="*/ 1391 w 1575"/>
                <a:gd name="T39" fmla="*/ 604 h 1117"/>
                <a:gd name="T40" fmla="*/ 1192 w 1575"/>
                <a:gd name="T41" fmla="*/ 780 h 1117"/>
                <a:gd name="T42" fmla="*/ 1161 w 1575"/>
                <a:gd name="T43" fmla="*/ 795 h 1117"/>
                <a:gd name="T44" fmla="*/ 657 w 1575"/>
                <a:gd name="T45" fmla="*/ 1001 h 1117"/>
                <a:gd name="T46" fmla="*/ 321 w 1575"/>
                <a:gd name="T47" fmla="*/ 970 h 1117"/>
                <a:gd name="T48" fmla="*/ 199 w 1575"/>
                <a:gd name="T49" fmla="*/ 947 h 1117"/>
                <a:gd name="T50" fmla="*/ 138 w 1575"/>
                <a:gd name="T51" fmla="*/ 917 h 1117"/>
                <a:gd name="T52" fmla="*/ 138 w 1575"/>
                <a:gd name="T53" fmla="*/ 917 h 1117"/>
                <a:gd name="T54" fmla="*/ 184 w 1575"/>
                <a:gd name="T55" fmla="*/ 833 h 1117"/>
                <a:gd name="T56" fmla="*/ 153 w 1575"/>
                <a:gd name="T57" fmla="*/ 780 h 1117"/>
                <a:gd name="T58" fmla="*/ 92 w 1575"/>
                <a:gd name="T59" fmla="*/ 780 h 1117"/>
                <a:gd name="T60" fmla="*/ 77 w 1575"/>
                <a:gd name="T61" fmla="*/ 711 h 1117"/>
                <a:gd name="T62" fmla="*/ 0 w 1575"/>
                <a:gd name="T63" fmla="*/ 680 h 1117"/>
                <a:gd name="T64" fmla="*/ 0 w 1575"/>
                <a:gd name="T65" fmla="*/ 680 h 1117"/>
                <a:gd name="T66" fmla="*/ 39 w 1575"/>
                <a:gd name="T67" fmla="*/ 520 h 1117"/>
                <a:gd name="T68" fmla="*/ 31 w 1575"/>
                <a:gd name="T69" fmla="*/ 443 h 1117"/>
                <a:gd name="T70" fmla="*/ 77 w 1575"/>
                <a:gd name="T71" fmla="*/ 405 h 1117"/>
                <a:gd name="T72" fmla="*/ 191 w 1575"/>
                <a:gd name="T73" fmla="*/ 436 h 1117"/>
                <a:gd name="T74" fmla="*/ 222 w 1575"/>
                <a:gd name="T75" fmla="*/ 268 h 1117"/>
                <a:gd name="T76" fmla="*/ 161 w 1575"/>
                <a:gd name="T77" fmla="*/ 161 h 1117"/>
                <a:gd name="T78" fmla="*/ 275 w 1575"/>
                <a:gd name="T79" fmla="*/ 115 h 1117"/>
                <a:gd name="T80" fmla="*/ 245 w 1575"/>
                <a:gd name="T81" fmla="*/ 39 h 1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75" h="1117">
                  <a:moveTo>
                    <a:pt x="245" y="39"/>
                  </a:moveTo>
                  <a:lnTo>
                    <a:pt x="245" y="39"/>
                  </a:lnTo>
                  <a:cubicBezTo>
                    <a:pt x="291" y="23"/>
                    <a:pt x="291" y="23"/>
                    <a:pt x="291" y="23"/>
                  </a:cubicBezTo>
                  <a:lnTo>
                    <a:pt x="291" y="23"/>
                  </a:lnTo>
                  <a:cubicBezTo>
                    <a:pt x="344" y="23"/>
                    <a:pt x="405" y="0"/>
                    <a:pt x="451" y="16"/>
                  </a:cubicBezTo>
                  <a:cubicBezTo>
                    <a:pt x="474" y="31"/>
                    <a:pt x="443" y="84"/>
                    <a:pt x="466" y="92"/>
                  </a:cubicBezTo>
                  <a:cubicBezTo>
                    <a:pt x="512" y="107"/>
                    <a:pt x="566" y="92"/>
                    <a:pt x="611" y="84"/>
                  </a:cubicBezTo>
                  <a:cubicBezTo>
                    <a:pt x="650" y="84"/>
                    <a:pt x="688" y="69"/>
                    <a:pt x="726" y="84"/>
                  </a:cubicBezTo>
                  <a:cubicBezTo>
                    <a:pt x="757" y="100"/>
                    <a:pt x="772" y="138"/>
                    <a:pt x="795" y="161"/>
                  </a:cubicBezTo>
                  <a:cubicBezTo>
                    <a:pt x="833" y="191"/>
                    <a:pt x="871" y="207"/>
                    <a:pt x="909" y="230"/>
                  </a:cubicBezTo>
                  <a:cubicBezTo>
                    <a:pt x="932" y="253"/>
                    <a:pt x="940" y="283"/>
                    <a:pt x="963" y="298"/>
                  </a:cubicBezTo>
                  <a:cubicBezTo>
                    <a:pt x="1001" y="329"/>
                    <a:pt x="1047" y="359"/>
                    <a:pt x="1100" y="375"/>
                  </a:cubicBezTo>
                  <a:cubicBezTo>
                    <a:pt x="1139" y="375"/>
                    <a:pt x="1169" y="336"/>
                    <a:pt x="1207" y="336"/>
                  </a:cubicBezTo>
                  <a:cubicBezTo>
                    <a:pt x="1238" y="336"/>
                    <a:pt x="1261" y="367"/>
                    <a:pt x="1291" y="375"/>
                  </a:cubicBezTo>
                  <a:cubicBezTo>
                    <a:pt x="1322" y="375"/>
                    <a:pt x="1360" y="344"/>
                    <a:pt x="1391" y="359"/>
                  </a:cubicBezTo>
                  <a:cubicBezTo>
                    <a:pt x="1436" y="390"/>
                    <a:pt x="1452" y="466"/>
                    <a:pt x="1497" y="505"/>
                  </a:cubicBezTo>
                  <a:cubicBezTo>
                    <a:pt x="1513" y="520"/>
                    <a:pt x="1551" y="482"/>
                    <a:pt x="1566" y="505"/>
                  </a:cubicBezTo>
                  <a:cubicBezTo>
                    <a:pt x="1574" y="528"/>
                    <a:pt x="1543" y="589"/>
                    <a:pt x="1543" y="611"/>
                  </a:cubicBezTo>
                  <a:lnTo>
                    <a:pt x="1543" y="611"/>
                  </a:lnTo>
                  <a:cubicBezTo>
                    <a:pt x="1490" y="604"/>
                    <a:pt x="1429" y="589"/>
                    <a:pt x="1391" y="604"/>
                  </a:cubicBezTo>
                  <a:cubicBezTo>
                    <a:pt x="1306" y="634"/>
                    <a:pt x="1268" y="734"/>
                    <a:pt x="1192" y="780"/>
                  </a:cubicBezTo>
                  <a:cubicBezTo>
                    <a:pt x="1161" y="795"/>
                    <a:pt x="1161" y="795"/>
                    <a:pt x="1161" y="795"/>
                  </a:cubicBezTo>
                  <a:cubicBezTo>
                    <a:pt x="932" y="833"/>
                    <a:pt x="833" y="825"/>
                    <a:pt x="657" y="1001"/>
                  </a:cubicBezTo>
                  <a:cubicBezTo>
                    <a:pt x="543" y="1116"/>
                    <a:pt x="443" y="1047"/>
                    <a:pt x="321" y="970"/>
                  </a:cubicBezTo>
                  <a:cubicBezTo>
                    <a:pt x="291" y="947"/>
                    <a:pt x="237" y="963"/>
                    <a:pt x="199" y="947"/>
                  </a:cubicBezTo>
                  <a:cubicBezTo>
                    <a:pt x="176" y="932"/>
                    <a:pt x="161" y="925"/>
                    <a:pt x="138" y="917"/>
                  </a:cubicBezTo>
                  <a:lnTo>
                    <a:pt x="138" y="917"/>
                  </a:lnTo>
                  <a:cubicBezTo>
                    <a:pt x="153" y="894"/>
                    <a:pt x="184" y="856"/>
                    <a:pt x="184" y="833"/>
                  </a:cubicBezTo>
                  <a:cubicBezTo>
                    <a:pt x="184" y="810"/>
                    <a:pt x="176" y="787"/>
                    <a:pt x="153" y="780"/>
                  </a:cubicBezTo>
                  <a:cubicBezTo>
                    <a:pt x="138" y="772"/>
                    <a:pt x="107" y="795"/>
                    <a:pt x="92" y="780"/>
                  </a:cubicBezTo>
                  <a:cubicBezTo>
                    <a:pt x="77" y="764"/>
                    <a:pt x="92" y="726"/>
                    <a:pt x="77" y="711"/>
                  </a:cubicBezTo>
                  <a:cubicBezTo>
                    <a:pt x="61" y="688"/>
                    <a:pt x="23" y="688"/>
                    <a:pt x="0" y="680"/>
                  </a:cubicBezTo>
                  <a:lnTo>
                    <a:pt x="0" y="680"/>
                  </a:lnTo>
                  <a:cubicBezTo>
                    <a:pt x="8" y="627"/>
                    <a:pt x="31" y="573"/>
                    <a:pt x="39" y="520"/>
                  </a:cubicBezTo>
                  <a:cubicBezTo>
                    <a:pt x="46" y="497"/>
                    <a:pt x="23" y="466"/>
                    <a:pt x="31" y="443"/>
                  </a:cubicBezTo>
                  <a:cubicBezTo>
                    <a:pt x="39" y="428"/>
                    <a:pt x="54" y="405"/>
                    <a:pt x="77" y="405"/>
                  </a:cubicBezTo>
                  <a:cubicBezTo>
                    <a:pt x="115" y="398"/>
                    <a:pt x="161" y="459"/>
                    <a:pt x="191" y="436"/>
                  </a:cubicBezTo>
                  <a:cubicBezTo>
                    <a:pt x="230" y="398"/>
                    <a:pt x="222" y="321"/>
                    <a:pt x="222" y="268"/>
                  </a:cubicBezTo>
                  <a:cubicBezTo>
                    <a:pt x="214" y="230"/>
                    <a:pt x="153" y="199"/>
                    <a:pt x="161" y="161"/>
                  </a:cubicBezTo>
                  <a:cubicBezTo>
                    <a:pt x="176" y="123"/>
                    <a:pt x="253" y="146"/>
                    <a:pt x="275" y="115"/>
                  </a:cubicBezTo>
                  <a:cubicBezTo>
                    <a:pt x="291" y="92"/>
                    <a:pt x="260" y="61"/>
                    <a:pt x="245" y="39"/>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495" name="Freeform 147"/>
            <p:cNvSpPr>
              <a:spLocks noChangeArrowheads="1"/>
            </p:cNvSpPr>
            <p:nvPr/>
          </p:nvSpPr>
          <p:spPr bwMode="auto">
            <a:xfrm>
              <a:off x="7435366" y="9293225"/>
              <a:ext cx="569876" cy="419100"/>
            </a:xfrm>
            <a:custGeom>
              <a:avLst/>
              <a:gdLst>
                <a:gd name="T0" fmla="*/ 1290 w 1582"/>
                <a:gd name="T1" fmla="*/ 710 h 1162"/>
                <a:gd name="T2" fmla="*/ 1290 w 1582"/>
                <a:gd name="T3" fmla="*/ 710 h 1162"/>
                <a:gd name="T4" fmla="*/ 1329 w 1582"/>
                <a:gd name="T5" fmla="*/ 550 h 1162"/>
                <a:gd name="T6" fmla="*/ 1321 w 1582"/>
                <a:gd name="T7" fmla="*/ 473 h 1162"/>
                <a:gd name="T8" fmla="*/ 1367 w 1582"/>
                <a:gd name="T9" fmla="*/ 435 h 1162"/>
                <a:gd name="T10" fmla="*/ 1481 w 1582"/>
                <a:gd name="T11" fmla="*/ 466 h 1162"/>
                <a:gd name="T12" fmla="*/ 1512 w 1582"/>
                <a:gd name="T13" fmla="*/ 298 h 1162"/>
                <a:gd name="T14" fmla="*/ 1451 w 1582"/>
                <a:gd name="T15" fmla="*/ 191 h 1162"/>
                <a:gd name="T16" fmla="*/ 1565 w 1582"/>
                <a:gd name="T17" fmla="*/ 145 h 1162"/>
                <a:gd name="T18" fmla="*/ 1535 w 1582"/>
                <a:gd name="T19" fmla="*/ 69 h 1162"/>
                <a:gd name="T20" fmla="*/ 1535 w 1582"/>
                <a:gd name="T21" fmla="*/ 69 h 1162"/>
                <a:gd name="T22" fmla="*/ 1390 w 1582"/>
                <a:gd name="T23" fmla="*/ 61 h 1162"/>
                <a:gd name="T24" fmla="*/ 1298 w 1582"/>
                <a:gd name="T25" fmla="*/ 69 h 1162"/>
                <a:gd name="T26" fmla="*/ 1260 w 1582"/>
                <a:gd name="T27" fmla="*/ 8 h 1162"/>
                <a:gd name="T28" fmla="*/ 1199 w 1582"/>
                <a:gd name="T29" fmla="*/ 0 h 1162"/>
                <a:gd name="T30" fmla="*/ 1099 w 1582"/>
                <a:gd name="T31" fmla="*/ 69 h 1162"/>
                <a:gd name="T32" fmla="*/ 832 w 1582"/>
                <a:gd name="T33" fmla="*/ 160 h 1162"/>
                <a:gd name="T34" fmla="*/ 626 w 1582"/>
                <a:gd name="T35" fmla="*/ 206 h 1162"/>
                <a:gd name="T36" fmla="*/ 526 w 1582"/>
                <a:gd name="T37" fmla="*/ 198 h 1162"/>
                <a:gd name="T38" fmla="*/ 420 w 1582"/>
                <a:gd name="T39" fmla="*/ 221 h 1162"/>
                <a:gd name="T40" fmla="*/ 320 w 1582"/>
                <a:gd name="T41" fmla="*/ 198 h 1162"/>
                <a:gd name="T42" fmla="*/ 320 w 1582"/>
                <a:gd name="T43" fmla="*/ 198 h 1162"/>
                <a:gd name="T44" fmla="*/ 229 w 1582"/>
                <a:gd name="T45" fmla="*/ 260 h 1162"/>
                <a:gd name="T46" fmla="*/ 175 w 1582"/>
                <a:gd name="T47" fmla="*/ 252 h 1162"/>
                <a:gd name="T48" fmla="*/ 107 w 1582"/>
                <a:gd name="T49" fmla="*/ 344 h 1162"/>
                <a:gd name="T50" fmla="*/ 45 w 1582"/>
                <a:gd name="T51" fmla="*/ 504 h 1162"/>
                <a:gd name="T52" fmla="*/ 0 w 1582"/>
                <a:gd name="T53" fmla="*/ 672 h 1162"/>
                <a:gd name="T54" fmla="*/ 38 w 1582"/>
                <a:gd name="T55" fmla="*/ 741 h 1162"/>
                <a:gd name="T56" fmla="*/ 0 w 1582"/>
                <a:gd name="T57" fmla="*/ 825 h 1162"/>
                <a:gd name="T58" fmla="*/ 38 w 1582"/>
                <a:gd name="T59" fmla="*/ 1023 h 1162"/>
                <a:gd name="T60" fmla="*/ 38 w 1582"/>
                <a:gd name="T61" fmla="*/ 1023 h 1162"/>
                <a:gd name="T62" fmla="*/ 76 w 1582"/>
                <a:gd name="T63" fmla="*/ 1031 h 1162"/>
                <a:gd name="T64" fmla="*/ 236 w 1582"/>
                <a:gd name="T65" fmla="*/ 1161 h 1162"/>
                <a:gd name="T66" fmla="*/ 236 w 1582"/>
                <a:gd name="T67" fmla="*/ 1161 h 1162"/>
                <a:gd name="T68" fmla="*/ 595 w 1582"/>
                <a:gd name="T69" fmla="*/ 947 h 1162"/>
                <a:gd name="T70" fmla="*/ 1069 w 1582"/>
                <a:gd name="T71" fmla="*/ 878 h 1162"/>
                <a:gd name="T72" fmla="*/ 1168 w 1582"/>
                <a:gd name="T73" fmla="*/ 886 h 1162"/>
                <a:gd name="T74" fmla="*/ 1168 w 1582"/>
                <a:gd name="T75" fmla="*/ 886 h 1162"/>
                <a:gd name="T76" fmla="*/ 1122 w 1582"/>
                <a:gd name="T77" fmla="*/ 741 h 1162"/>
                <a:gd name="T78" fmla="*/ 1199 w 1582"/>
                <a:gd name="T79" fmla="*/ 741 h 1162"/>
                <a:gd name="T80" fmla="*/ 1222 w 1582"/>
                <a:gd name="T81" fmla="*/ 695 h 1162"/>
                <a:gd name="T82" fmla="*/ 1290 w 1582"/>
                <a:gd name="T83" fmla="*/ 710 h 1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82" h="1162">
                  <a:moveTo>
                    <a:pt x="1290" y="710"/>
                  </a:moveTo>
                  <a:lnTo>
                    <a:pt x="1290" y="710"/>
                  </a:lnTo>
                  <a:cubicBezTo>
                    <a:pt x="1298" y="657"/>
                    <a:pt x="1321" y="603"/>
                    <a:pt x="1329" y="550"/>
                  </a:cubicBezTo>
                  <a:cubicBezTo>
                    <a:pt x="1336" y="527"/>
                    <a:pt x="1313" y="496"/>
                    <a:pt x="1321" y="473"/>
                  </a:cubicBezTo>
                  <a:cubicBezTo>
                    <a:pt x="1329" y="458"/>
                    <a:pt x="1344" y="435"/>
                    <a:pt x="1367" y="435"/>
                  </a:cubicBezTo>
                  <a:cubicBezTo>
                    <a:pt x="1405" y="428"/>
                    <a:pt x="1451" y="489"/>
                    <a:pt x="1481" y="466"/>
                  </a:cubicBezTo>
                  <a:cubicBezTo>
                    <a:pt x="1520" y="428"/>
                    <a:pt x="1512" y="351"/>
                    <a:pt x="1512" y="298"/>
                  </a:cubicBezTo>
                  <a:cubicBezTo>
                    <a:pt x="1504" y="260"/>
                    <a:pt x="1443" y="229"/>
                    <a:pt x="1451" y="191"/>
                  </a:cubicBezTo>
                  <a:cubicBezTo>
                    <a:pt x="1466" y="153"/>
                    <a:pt x="1543" y="176"/>
                    <a:pt x="1565" y="145"/>
                  </a:cubicBezTo>
                  <a:cubicBezTo>
                    <a:pt x="1581" y="122"/>
                    <a:pt x="1550" y="91"/>
                    <a:pt x="1535" y="69"/>
                  </a:cubicBezTo>
                  <a:lnTo>
                    <a:pt x="1535" y="69"/>
                  </a:lnTo>
                  <a:cubicBezTo>
                    <a:pt x="1489" y="69"/>
                    <a:pt x="1443" y="61"/>
                    <a:pt x="1390" y="61"/>
                  </a:cubicBezTo>
                  <a:cubicBezTo>
                    <a:pt x="1359" y="69"/>
                    <a:pt x="1329" y="84"/>
                    <a:pt x="1298" y="69"/>
                  </a:cubicBezTo>
                  <a:cubicBezTo>
                    <a:pt x="1275" y="61"/>
                    <a:pt x="1275" y="30"/>
                    <a:pt x="1260" y="8"/>
                  </a:cubicBezTo>
                  <a:cubicBezTo>
                    <a:pt x="1260" y="8"/>
                    <a:pt x="1206" y="0"/>
                    <a:pt x="1199" y="0"/>
                  </a:cubicBezTo>
                  <a:cubicBezTo>
                    <a:pt x="1191" y="0"/>
                    <a:pt x="1099" y="69"/>
                    <a:pt x="1099" y="69"/>
                  </a:cubicBezTo>
                  <a:cubicBezTo>
                    <a:pt x="1008" y="99"/>
                    <a:pt x="924" y="130"/>
                    <a:pt x="832" y="160"/>
                  </a:cubicBezTo>
                  <a:cubicBezTo>
                    <a:pt x="763" y="176"/>
                    <a:pt x="695" y="198"/>
                    <a:pt x="626" y="206"/>
                  </a:cubicBezTo>
                  <a:cubicBezTo>
                    <a:pt x="595" y="206"/>
                    <a:pt x="557" y="191"/>
                    <a:pt x="526" y="198"/>
                  </a:cubicBezTo>
                  <a:cubicBezTo>
                    <a:pt x="488" y="198"/>
                    <a:pt x="458" y="221"/>
                    <a:pt x="420" y="221"/>
                  </a:cubicBezTo>
                  <a:cubicBezTo>
                    <a:pt x="382" y="221"/>
                    <a:pt x="351" y="206"/>
                    <a:pt x="320" y="198"/>
                  </a:cubicBezTo>
                  <a:lnTo>
                    <a:pt x="320" y="198"/>
                  </a:lnTo>
                  <a:cubicBezTo>
                    <a:pt x="290" y="214"/>
                    <a:pt x="259" y="244"/>
                    <a:pt x="229" y="260"/>
                  </a:cubicBezTo>
                  <a:cubicBezTo>
                    <a:pt x="213" y="267"/>
                    <a:pt x="190" y="244"/>
                    <a:pt x="175" y="252"/>
                  </a:cubicBezTo>
                  <a:cubicBezTo>
                    <a:pt x="145" y="275"/>
                    <a:pt x="122" y="313"/>
                    <a:pt x="107" y="344"/>
                  </a:cubicBezTo>
                  <a:cubicBezTo>
                    <a:pt x="84" y="397"/>
                    <a:pt x="68" y="450"/>
                    <a:pt x="45" y="504"/>
                  </a:cubicBezTo>
                  <a:cubicBezTo>
                    <a:pt x="30" y="558"/>
                    <a:pt x="7" y="611"/>
                    <a:pt x="0" y="672"/>
                  </a:cubicBezTo>
                  <a:cubicBezTo>
                    <a:pt x="0" y="695"/>
                    <a:pt x="38" y="710"/>
                    <a:pt x="38" y="741"/>
                  </a:cubicBezTo>
                  <a:cubicBezTo>
                    <a:pt x="38" y="771"/>
                    <a:pt x="0" y="794"/>
                    <a:pt x="0" y="825"/>
                  </a:cubicBezTo>
                  <a:cubicBezTo>
                    <a:pt x="0" y="871"/>
                    <a:pt x="30" y="985"/>
                    <a:pt x="38" y="1023"/>
                  </a:cubicBezTo>
                  <a:lnTo>
                    <a:pt x="38" y="1023"/>
                  </a:lnTo>
                  <a:cubicBezTo>
                    <a:pt x="53" y="1023"/>
                    <a:pt x="61" y="1031"/>
                    <a:pt x="76" y="1031"/>
                  </a:cubicBezTo>
                  <a:cubicBezTo>
                    <a:pt x="129" y="1046"/>
                    <a:pt x="198" y="1161"/>
                    <a:pt x="236" y="1161"/>
                  </a:cubicBezTo>
                  <a:lnTo>
                    <a:pt x="236" y="1161"/>
                  </a:lnTo>
                  <a:cubicBezTo>
                    <a:pt x="236" y="1000"/>
                    <a:pt x="481" y="970"/>
                    <a:pt x="595" y="947"/>
                  </a:cubicBezTo>
                  <a:cubicBezTo>
                    <a:pt x="763" y="909"/>
                    <a:pt x="901" y="962"/>
                    <a:pt x="1069" y="878"/>
                  </a:cubicBezTo>
                  <a:cubicBezTo>
                    <a:pt x="1099" y="878"/>
                    <a:pt x="1138" y="878"/>
                    <a:pt x="1168" y="886"/>
                  </a:cubicBezTo>
                  <a:lnTo>
                    <a:pt x="1168" y="886"/>
                  </a:lnTo>
                  <a:cubicBezTo>
                    <a:pt x="1153" y="848"/>
                    <a:pt x="1107" y="779"/>
                    <a:pt x="1122" y="741"/>
                  </a:cubicBezTo>
                  <a:cubicBezTo>
                    <a:pt x="1130" y="718"/>
                    <a:pt x="1176" y="756"/>
                    <a:pt x="1199" y="741"/>
                  </a:cubicBezTo>
                  <a:cubicBezTo>
                    <a:pt x="1214" y="733"/>
                    <a:pt x="1206" y="695"/>
                    <a:pt x="1222" y="695"/>
                  </a:cubicBezTo>
                  <a:cubicBezTo>
                    <a:pt x="1245" y="687"/>
                    <a:pt x="1268" y="702"/>
                    <a:pt x="1290" y="710"/>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496" name="Freeform 148"/>
            <p:cNvSpPr>
              <a:spLocks noChangeArrowheads="1"/>
            </p:cNvSpPr>
            <p:nvPr/>
          </p:nvSpPr>
          <p:spPr bwMode="auto">
            <a:xfrm>
              <a:off x="5801935" y="9144001"/>
              <a:ext cx="893704" cy="461963"/>
            </a:xfrm>
            <a:custGeom>
              <a:avLst/>
              <a:gdLst>
                <a:gd name="T0" fmla="*/ 2397 w 2482"/>
                <a:gd name="T1" fmla="*/ 23 h 1285"/>
                <a:gd name="T2" fmla="*/ 2466 w 2482"/>
                <a:gd name="T3" fmla="*/ 229 h 1285"/>
                <a:gd name="T4" fmla="*/ 2282 w 2482"/>
                <a:gd name="T5" fmla="*/ 550 h 1285"/>
                <a:gd name="T6" fmla="*/ 2336 w 2482"/>
                <a:gd name="T7" fmla="*/ 627 h 1285"/>
                <a:gd name="T8" fmla="*/ 2328 w 2482"/>
                <a:gd name="T9" fmla="*/ 726 h 1285"/>
                <a:gd name="T10" fmla="*/ 2328 w 2482"/>
                <a:gd name="T11" fmla="*/ 886 h 1285"/>
                <a:gd name="T12" fmla="*/ 2137 w 2482"/>
                <a:gd name="T13" fmla="*/ 963 h 1285"/>
                <a:gd name="T14" fmla="*/ 1916 w 2482"/>
                <a:gd name="T15" fmla="*/ 886 h 1285"/>
                <a:gd name="T16" fmla="*/ 1900 w 2482"/>
                <a:gd name="T17" fmla="*/ 1115 h 1285"/>
                <a:gd name="T18" fmla="*/ 1580 w 2482"/>
                <a:gd name="T19" fmla="*/ 1184 h 1285"/>
                <a:gd name="T20" fmla="*/ 1427 w 2482"/>
                <a:gd name="T21" fmla="*/ 1230 h 1285"/>
                <a:gd name="T22" fmla="*/ 1373 w 2482"/>
                <a:gd name="T23" fmla="*/ 1284 h 1285"/>
                <a:gd name="T24" fmla="*/ 1243 w 2482"/>
                <a:gd name="T25" fmla="*/ 1200 h 1285"/>
                <a:gd name="T26" fmla="*/ 1228 w 2482"/>
                <a:gd name="T27" fmla="*/ 1070 h 1285"/>
                <a:gd name="T28" fmla="*/ 1068 w 2482"/>
                <a:gd name="T29" fmla="*/ 1093 h 1285"/>
                <a:gd name="T30" fmla="*/ 1037 w 2482"/>
                <a:gd name="T31" fmla="*/ 955 h 1285"/>
                <a:gd name="T32" fmla="*/ 794 w 2482"/>
                <a:gd name="T33" fmla="*/ 871 h 1285"/>
                <a:gd name="T34" fmla="*/ 710 w 2482"/>
                <a:gd name="T35" fmla="*/ 772 h 1285"/>
                <a:gd name="T36" fmla="*/ 595 w 2482"/>
                <a:gd name="T37" fmla="*/ 764 h 1285"/>
                <a:gd name="T38" fmla="*/ 511 w 2482"/>
                <a:gd name="T39" fmla="*/ 741 h 1285"/>
                <a:gd name="T40" fmla="*/ 351 w 2482"/>
                <a:gd name="T41" fmla="*/ 795 h 1285"/>
                <a:gd name="T42" fmla="*/ 366 w 2482"/>
                <a:gd name="T43" fmla="*/ 680 h 1285"/>
                <a:gd name="T44" fmla="*/ 198 w 2482"/>
                <a:gd name="T45" fmla="*/ 619 h 1285"/>
                <a:gd name="T46" fmla="*/ 15 w 2482"/>
                <a:gd name="T47" fmla="*/ 375 h 1285"/>
                <a:gd name="T48" fmla="*/ 183 w 2482"/>
                <a:gd name="T49" fmla="*/ 359 h 1285"/>
                <a:gd name="T50" fmla="*/ 183 w 2482"/>
                <a:gd name="T51" fmla="*/ 321 h 1285"/>
                <a:gd name="T52" fmla="*/ 702 w 2482"/>
                <a:gd name="T53" fmla="*/ 375 h 1285"/>
                <a:gd name="T54" fmla="*/ 1114 w 2482"/>
                <a:gd name="T55" fmla="*/ 314 h 1285"/>
                <a:gd name="T56" fmla="*/ 1259 w 2482"/>
                <a:gd name="T57" fmla="*/ 168 h 1285"/>
                <a:gd name="T58" fmla="*/ 1282 w 2482"/>
                <a:gd name="T59" fmla="*/ 0 h 1285"/>
                <a:gd name="T60" fmla="*/ 1358 w 2482"/>
                <a:gd name="T61" fmla="*/ 77 h 1285"/>
                <a:gd name="T62" fmla="*/ 1473 w 2482"/>
                <a:gd name="T63" fmla="*/ 77 h 1285"/>
                <a:gd name="T64" fmla="*/ 1587 w 2482"/>
                <a:gd name="T65" fmla="*/ 16 h 1285"/>
                <a:gd name="T66" fmla="*/ 1786 w 2482"/>
                <a:gd name="T67" fmla="*/ 39 h 1285"/>
                <a:gd name="T68" fmla="*/ 2000 w 2482"/>
                <a:gd name="T69" fmla="*/ 85 h 1285"/>
                <a:gd name="T70" fmla="*/ 2129 w 2482"/>
                <a:gd name="T71" fmla="*/ 146 h 1285"/>
                <a:gd name="T72" fmla="*/ 2397 w 2482"/>
                <a:gd name="T73" fmla="*/ 23 h 1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482" h="1285">
                  <a:moveTo>
                    <a:pt x="2397" y="23"/>
                  </a:moveTo>
                  <a:lnTo>
                    <a:pt x="2397" y="23"/>
                  </a:lnTo>
                  <a:cubicBezTo>
                    <a:pt x="2412" y="46"/>
                    <a:pt x="2435" y="69"/>
                    <a:pt x="2443" y="100"/>
                  </a:cubicBezTo>
                  <a:cubicBezTo>
                    <a:pt x="2458" y="138"/>
                    <a:pt x="2481" y="191"/>
                    <a:pt x="2466" y="229"/>
                  </a:cubicBezTo>
                  <a:cubicBezTo>
                    <a:pt x="2435" y="321"/>
                    <a:pt x="2374" y="398"/>
                    <a:pt x="2328" y="482"/>
                  </a:cubicBezTo>
                  <a:cubicBezTo>
                    <a:pt x="2313" y="504"/>
                    <a:pt x="2282" y="520"/>
                    <a:pt x="2282" y="550"/>
                  </a:cubicBezTo>
                  <a:cubicBezTo>
                    <a:pt x="2282" y="581"/>
                    <a:pt x="2321" y="604"/>
                    <a:pt x="2336" y="627"/>
                  </a:cubicBezTo>
                  <a:lnTo>
                    <a:pt x="2336" y="627"/>
                  </a:lnTo>
                  <a:cubicBezTo>
                    <a:pt x="2328" y="634"/>
                    <a:pt x="2313" y="642"/>
                    <a:pt x="2305" y="650"/>
                  </a:cubicBezTo>
                  <a:cubicBezTo>
                    <a:pt x="2305" y="680"/>
                    <a:pt x="2336" y="703"/>
                    <a:pt x="2328" y="726"/>
                  </a:cubicBezTo>
                  <a:cubicBezTo>
                    <a:pt x="2313" y="772"/>
                    <a:pt x="2252" y="795"/>
                    <a:pt x="2252" y="833"/>
                  </a:cubicBezTo>
                  <a:cubicBezTo>
                    <a:pt x="2252" y="863"/>
                    <a:pt x="2343" y="871"/>
                    <a:pt x="2328" y="886"/>
                  </a:cubicBezTo>
                  <a:cubicBezTo>
                    <a:pt x="2290" y="925"/>
                    <a:pt x="2221" y="894"/>
                    <a:pt x="2175" y="909"/>
                  </a:cubicBezTo>
                  <a:cubicBezTo>
                    <a:pt x="2160" y="917"/>
                    <a:pt x="2152" y="971"/>
                    <a:pt x="2137" y="963"/>
                  </a:cubicBezTo>
                  <a:cubicBezTo>
                    <a:pt x="2091" y="940"/>
                    <a:pt x="2099" y="863"/>
                    <a:pt x="2053" y="848"/>
                  </a:cubicBezTo>
                  <a:cubicBezTo>
                    <a:pt x="2007" y="833"/>
                    <a:pt x="1954" y="856"/>
                    <a:pt x="1916" y="886"/>
                  </a:cubicBezTo>
                  <a:cubicBezTo>
                    <a:pt x="1900" y="902"/>
                    <a:pt x="1908" y="940"/>
                    <a:pt x="1908" y="971"/>
                  </a:cubicBezTo>
                  <a:cubicBezTo>
                    <a:pt x="1900" y="1016"/>
                    <a:pt x="1923" y="1070"/>
                    <a:pt x="1900" y="1115"/>
                  </a:cubicBezTo>
                  <a:cubicBezTo>
                    <a:pt x="1893" y="1138"/>
                    <a:pt x="1854" y="1123"/>
                    <a:pt x="1839" y="1123"/>
                  </a:cubicBezTo>
                  <a:cubicBezTo>
                    <a:pt x="1755" y="1146"/>
                    <a:pt x="1664" y="1161"/>
                    <a:pt x="1580" y="1184"/>
                  </a:cubicBezTo>
                  <a:cubicBezTo>
                    <a:pt x="1557" y="1192"/>
                    <a:pt x="1541" y="1200"/>
                    <a:pt x="1518" y="1207"/>
                  </a:cubicBezTo>
                  <a:cubicBezTo>
                    <a:pt x="1488" y="1215"/>
                    <a:pt x="1450" y="1215"/>
                    <a:pt x="1427" y="1230"/>
                  </a:cubicBezTo>
                  <a:cubicBezTo>
                    <a:pt x="1404" y="1238"/>
                    <a:pt x="1396" y="1268"/>
                    <a:pt x="1373" y="1284"/>
                  </a:cubicBezTo>
                  <a:lnTo>
                    <a:pt x="1373" y="1284"/>
                  </a:lnTo>
                  <a:cubicBezTo>
                    <a:pt x="1358" y="1253"/>
                    <a:pt x="1358" y="1215"/>
                    <a:pt x="1328" y="1192"/>
                  </a:cubicBezTo>
                  <a:cubicBezTo>
                    <a:pt x="1305" y="1177"/>
                    <a:pt x="1266" y="1207"/>
                    <a:pt x="1243" y="1200"/>
                  </a:cubicBezTo>
                  <a:cubicBezTo>
                    <a:pt x="1221" y="1184"/>
                    <a:pt x="1213" y="1154"/>
                    <a:pt x="1213" y="1131"/>
                  </a:cubicBezTo>
                  <a:cubicBezTo>
                    <a:pt x="1205" y="1108"/>
                    <a:pt x="1236" y="1085"/>
                    <a:pt x="1228" y="1070"/>
                  </a:cubicBezTo>
                  <a:cubicBezTo>
                    <a:pt x="1221" y="1054"/>
                    <a:pt x="1198" y="1062"/>
                    <a:pt x="1182" y="1062"/>
                  </a:cubicBezTo>
                  <a:cubicBezTo>
                    <a:pt x="1144" y="1070"/>
                    <a:pt x="1106" y="1093"/>
                    <a:pt x="1068" y="1093"/>
                  </a:cubicBezTo>
                  <a:cubicBezTo>
                    <a:pt x="1045" y="1085"/>
                    <a:pt x="1022" y="1070"/>
                    <a:pt x="1022" y="1047"/>
                  </a:cubicBezTo>
                  <a:cubicBezTo>
                    <a:pt x="1014" y="1016"/>
                    <a:pt x="1060" y="978"/>
                    <a:pt x="1037" y="955"/>
                  </a:cubicBezTo>
                  <a:cubicBezTo>
                    <a:pt x="999" y="932"/>
                    <a:pt x="947" y="978"/>
                    <a:pt x="908" y="963"/>
                  </a:cubicBezTo>
                  <a:cubicBezTo>
                    <a:pt x="863" y="948"/>
                    <a:pt x="840" y="894"/>
                    <a:pt x="794" y="871"/>
                  </a:cubicBezTo>
                  <a:cubicBezTo>
                    <a:pt x="771" y="856"/>
                    <a:pt x="733" y="894"/>
                    <a:pt x="717" y="871"/>
                  </a:cubicBezTo>
                  <a:cubicBezTo>
                    <a:pt x="694" y="848"/>
                    <a:pt x="725" y="802"/>
                    <a:pt x="710" y="772"/>
                  </a:cubicBezTo>
                  <a:cubicBezTo>
                    <a:pt x="702" y="757"/>
                    <a:pt x="679" y="749"/>
                    <a:pt x="656" y="749"/>
                  </a:cubicBezTo>
                  <a:cubicBezTo>
                    <a:pt x="641" y="749"/>
                    <a:pt x="618" y="764"/>
                    <a:pt x="595" y="764"/>
                  </a:cubicBezTo>
                  <a:cubicBezTo>
                    <a:pt x="588" y="764"/>
                    <a:pt x="580" y="741"/>
                    <a:pt x="572" y="741"/>
                  </a:cubicBezTo>
                  <a:cubicBezTo>
                    <a:pt x="550" y="734"/>
                    <a:pt x="527" y="726"/>
                    <a:pt x="511" y="741"/>
                  </a:cubicBezTo>
                  <a:cubicBezTo>
                    <a:pt x="496" y="757"/>
                    <a:pt x="496" y="802"/>
                    <a:pt x="473" y="810"/>
                  </a:cubicBezTo>
                  <a:cubicBezTo>
                    <a:pt x="435" y="825"/>
                    <a:pt x="381" y="818"/>
                    <a:pt x="351" y="795"/>
                  </a:cubicBezTo>
                  <a:cubicBezTo>
                    <a:pt x="336" y="779"/>
                    <a:pt x="366" y="757"/>
                    <a:pt x="366" y="734"/>
                  </a:cubicBezTo>
                  <a:cubicBezTo>
                    <a:pt x="374" y="718"/>
                    <a:pt x="381" y="696"/>
                    <a:pt x="366" y="680"/>
                  </a:cubicBezTo>
                  <a:cubicBezTo>
                    <a:pt x="358" y="665"/>
                    <a:pt x="336" y="680"/>
                    <a:pt x="320" y="680"/>
                  </a:cubicBezTo>
                  <a:cubicBezTo>
                    <a:pt x="275" y="665"/>
                    <a:pt x="236" y="642"/>
                    <a:pt x="198" y="619"/>
                  </a:cubicBezTo>
                  <a:cubicBezTo>
                    <a:pt x="137" y="573"/>
                    <a:pt x="68" y="535"/>
                    <a:pt x="30" y="482"/>
                  </a:cubicBezTo>
                  <a:cubicBezTo>
                    <a:pt x="7" y="451"/>
                    <a:pt x="0" y="405"/>
                    <a:pt x="15" y="375"/>
                  </a:cubicBezTo>
                  <a:cubicBezTo>
                    <a:pt x="22" y="359"/>
                    <a:pt x="53" y="367"/>
                    <a:pt x="68" y="367"/>
                  </a:cubicBezTo>
                  <a:cubicBezTo>
                    <a:pt x="106" y="359"/>
                    <a:pt x="152" y="375"/>
                    <a:pt x="183" y="359"/>
                  </a:cubicBezTo>
                  <a:cubicBezTo>
                    <a:pt x="198" y="344"/>
                    <a:pt x="183" y="344"/>
                    <a:pt x="183" y="321"/>
                  </a:cubicBezTo>
                  <a:lnTo>
                    <a:pt x="183" y="321"/>
                  </a:lnTo>
                  <a:cubicBezTo>
                    <a:pt x="313" y="329"/>
                    <a:pt x="481" y="268"/>
                    <a:pt x="572" y="306"/>
                  </a:cubicBezTo>
                  <a:cubicBezTo>
                    <a:pt x="603" y="329"/>
                    <a:pt x="656" y="382"/>
                    <a:pt x="702" y="375"/>
                  </a:cubicBezTo>
                  <a:cubicBezTo>
                    <a:pt x="809" y="398"/>
                    <a:pt x="847" y="382"/>
                    <a:pt x="939" y="359"/>
                  </a:cubicBezTo>
                  <a:cubicBezTo>
                    <a:pt x="1014" y="337"/>
                    <a:pt x="1037" y="275"/>
                    <a:pt x="1114" y="314"/>
                  </a:cubicBezTo>
                  <a:cubicBezTo>
                    <a:pt x="1152" y="329"/>
                    <a:pt x="1182" y="344"/>
                    <a:pt x="1221" y="306"/>
                  </a:cubicBezTo>
                  <a:cubicBezTo>
                    <a:pt x="1266" y="268"/>
                    <a:pt x="1259" y="222"/>
                    <a:pt x="1259" y="168"/>
                  </a:cubicBezTo>
                  <a:cubicBezTo>
                    <a:pt x="1259" y="107"/>
                    <a:pt x="1266" y="54"/>
                    <a:pt x="1282" y="0"/>
                  </a:cubicBezTo>
                  <a:lnTo>
                    <a:pt x="1282" y="0"/>
                  </a:lnTo>
                  <a:cubicBezTo>
                    <a:pt x="1289" y="8"/>
                    <a:pt x="1312" y="31"/>
                    <a:pt x="1328" y="39"/>
                  </a:cubicBezTo>
                  <a:cubicBezTo>
                    <a:pt x="1335" y="54"/>
                    <a:pt x="1343" y="69"/>
                    <a:pt x="1358" y="77"/>
                  </a:cubicBezTo>
                  <a:cubicBezTo>
                    <a:pt x="1389" y="92"/>
                    <a:pt x="1419" y="92"/>
                    <a:pt x="1450" y="92"/>
                  </a:cubicBezTo>
                  <a:cubicBezTo>
                    <a:pt x="1457" y="92"/>
                    <a:pt x="1457" y="77"/>
                    <a:pt x="1473" y="77"/>
                  </a:cubicBezTo>
                  <a:cubicBezTo>
                    <a:pt x="1511" y="69"/>
                    <a:pt x="1564" y="92"/>
                    <a:pt x="1602" y="69"/>
                  </a:cubicBezTo>
                  <a:cubicBezTo>
                    <a:pt x="1618" y="62"/>
                    <a:pt x="1572" y="23"/>
                    <a:pt x="1587" y="16"/>
                  </a:cubicBezTo>
                  <a:cubicBezTo>
                    <a:pt x="1656" y="8"/>
                    <a:pt x="1717" y="31"/>
                    <a:pt x="1786" y="39"/>
                  </a:cubicBezTo>
                  <a:lnTo>
                    <a:pt x="1786" y="39"/>
                  </a:lnTo>
                  <a:cubicBezTo>
                    <a:pt x="1816" y="62"/>
                    <a:pt x="1854" y="92"/>
                    <a:pt x="1885" y="115"/>
                  </a:cubicBezTo>
                  <a:cubicBezTo>
                    <a:pt x="1885" y="115"/>
                    <a:pt x="1992" y="85"/>
                    <a:pt x="2000" y="85"/>
                  </a:cubicBezTo>
                  <a:cubicBezTo>
                    <a:pt x="2007" y="85"/>
                    <a:pt x="2076" y="107"/>
                    <a:pt x="2076" y="107"/>
                  </a:cubicBezTo>
                  <a:cubicBezTo>
                    <a:pt x="2099" y="123"/>
                    <a:pt x="2114" y="153"/>
                    <a:pt x="2129" y="146"/>
                  </a:cubicBezTo>
                  <a:cubicBezTo>
                    <a:pt x="2168" y="138"/>
                    <a:pt x="2183" y="92"/>
                    <a:pt x="2221" y="77"/>
                  </a:cubicBezTo>
                  <a:cubicBezTo>
                    <a:pt x="2275" y="46"/>
                    <a:pt x="2336" y="39"/>
                    <a:pt x="2397" y="23"/>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497" name="Freeform 149"/>
            <p:cNvSpPr>
              <a:spLocks noChangeArrowheads="1"/>
            </p:cNvSpPr>
            <p:nvPr/>
          </p:nvSpPr>
          <p:spPr bwMode="auto">
            <a:xfrm>
              <a:off x="6622619" y="8805864"/>
              <a:ext cx="517491" cy="687387"/>
            </a:xfrm>
            <a:custGeom>
              <a:avLst/>
              <a:gdLst>
                <a:gd name="T0" fmla="*/ 115 w 1437"/>
                <a:gd name="T1" fmla="*/ 962 h 1911"/>
                <a:gd name="T2" fmla="*/ 184 w 1437"/>
                <a:gd name="T3" fmla="*/ 1168 h 1911"/>
                <a:gd name="T4" fmla="*/ 0 w 1437"/>
                <a:gd name="T5" fmla="*/ 1489 h 1911"/>
                <a:gd name="T6" fmla="*/ 54 w 1437"/>
                <a:gd name="T7" fmla="*/ 1566 h 1911"/>
                <a:gd name="T8" fmla="*/ 275 w 1437"/>
                <a:gd name="T9" fmla="*/ 1688 h 1911"/>
                <a:gd name="T10" fmla="*/ 382 w 1437"/>
                <a:gd name="T11" fmla="*/ 1825 h 1911"/>
                <a:gd name="T12" fmla="*/ 535 w 1437"/>
                <a:gd name="T13" fmla="*/ 1841 h 1911"/>
                <a:gd name="T14" fmla="*/ 634 w 1437"/>
                <a:gd name="T15" fmla="*/ 1802 h 1911"/>
                <a:gd name="T16" fmla="*/ 818 w 1437"/>
                <a:gd name="T17" fmla="*/ 1757 h 1911"/>
                <a:gd name="T18" fmla="*/ 1146 w 1437"/>
                <a:gd name="T19" fmla="*/ 1825 h 1911"/>
                <a:gd name="T20" fmla="*/ 1116 w 1437"/>
                <a:gd name="T21" fmla="*/ 1635 h 1911"/>
                <a:gd name="T22" fmla="*/ 1100 w 1437"/>
                <a:gd name="T23" fmla="*/ 1405 h 1911"/>
                <a:gd name="T24" fmla="*/ 1215 w 1437"/>
                <a:gd name="T25" fmla="*/ 1153 h 1911"/>
                <a:gd name="T26" fmla="*/ 1291 w 1437"/>
                <a:gd name="T27" fmla="*/ 1016 h 1911"/>
                <a:gd name="T28" fmla="*/ 1413 w 1437"/>
                <a:gd name="T29" fmla="*/ 916 h 1911"/>
                <a:gd name="T30" fmla="*/ 1421 w 1437"/>
                <a:gd name="T31" fmla="*/ 825 h 1911"/>
                <a:gd name="T32" fmla="*/ 1314 w 1437"/>
                <a:gd name="T33" fmla="*/ 703 h 1911"/>
                <a:gd name="T34" fmla="*/ 1383 w 1437"/>
                <a:gd name="T35" fmla="*/ 618 h 1911"/>
                <a:gd name="T36" fmla="*/ 1299 w 1437"/>
                <a:gd name="T37" fmla="*/ 435 h 1911"/>
                <a:gd name="T38" fmla="*/ 1261 w 1437"/>
                <a:gd name="T39" fmla="*/ 451 h 1911"/>
                <a:gd name="T40" fmla="*/ 1054 w 1437"/>
                <a:gd name="T41" fmla="*/ 527 h 1911"/>
                <a:gd name="T42" fmla="*/ 909 w 1437"/>
                <a:gd name="T43" fmla="*/ 420 h 1911"/>
                <a:gd name="T44" fmla="*/ 917 w 1437"/>
                <a:gd name="T45" fmla="*/ 282 h 1911"/>
                <a:gd name="T46" fmla="*/ 986 w 1437"/>
                <a:gd name="T47" fmla="*/ 160 h 1911"/>
                <a:gd name="T48" fmla="*/ 993 w 1437"/>
                <a:gd name="T49" fmla="*/ 69 h 1911"/>
                <a:gd name="T50" fmla="*/ 940 w 1437"/>
                <a:gd name="T51" fmla="*/ 0 h 1911"/>
                <a:gd name="T52" fmla="*/ 764 w 1437"/>
                <a:gd name="T53" fmla="*/ 38 h 1911"/>
                <a:gd name="T54" fmla="*/ 665 w 1437"/>
                <a:gd name="T55" fmla="*/ 61 h 1911"/>
                <a:gd name="T56" fmla="*/ 489 w 1437"/>
                <a:gd name="T57" fmla="*/ 46 h 1911"/>
                <a:gd name="T58" fmla="*/ 268 w 1437"/>
                <a:gd name="T59" fmla="*/ 237 h 1911"/>
                <a:gd name="T60" fmla="*/ 145 w 1437"/>
                <a:gd name="T61" fmla="*/ 321 h 1911"/>
                <a:gd name="T62" fmla="*/ 61 w 1437"/>
                <a:gd name="T63" fmla="*/ 519 h 1911"/>
                <a:gd name="T64" fmla="*/ 107 w 1437"/>
                <a:gd name="T65" fmla="*/ 703 h 1911"/>
                <a:gd name="T66" fmla="*/ 122 w 1437"/>
                <a:gd name="T67" fmla="*/ 741 h 1911"/>
                <a:gd name="T68" fmla="*/ 39 w 1437"/>
                <a:gd name="T69" fmla="*/ 893 h 19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37" h="1911">
                  <a:moveTo>
                    <a:pt x="115" y="962"/>
                  </a:moveTo>
                  <a:lnTo>
                    <a:pt x="115" y="962"/>
                  </a:lnTo>
                  <a:cubicBezTo>
                    <a:pt x="130" y="985"/>
                    <a:pt x="153" y="1008"/>
                    <a:pt x="161" y="1039"/>
                  </a:cubicBezTo>
                  <a:cubicBezTo>
                    <a:pt x="176" y="1077"/>
                    <a:pt x="199" y="1130"/>
                    <a:pt x="184" y="1168"/>
                  </a:cubicBezTo>
                  <a:cubicBezTo>
                    <a:pt x="153" y="1260"/>
                    <a:pt x="92" y="1337"/>
                    <a:pt x="46" y="1421"/>
                  </a:cubicBezTo>
                  <a:cubicBezTo>
                    <a:pt x="31" y="1443"/>
                    <a:pt x="0" y="1459"/>
                    <a:pt x="0" y="1489"/>
                  </a:cubicBezTo>
                  <a:cubicBezTo>
                    <a:pt x="0" y="1520"/>
                    <a:pt x="39" y="1543"/>
                    <a:pt x="54" y="1566"/>
                  </a:cubicBezTo>
                  <a:lnTo>
                    <a:pt x="54" y="1566"/>
                  </a:lnTo>
                  <a:cubicBezTo>
                    <a:pt x="107" y="1581"/>
                    <a:pt x="161" y="1573"/>
                    <a:pt x="199" y="1596"/>
                  </a:cubicBezTo>
                  <a:cubicBezTo>
                    <a:pt x="237" y="1612"/>
                    <a:pt x="252" y="1657"/>
                    <a:pt x="275" y="1688"/>
                  </a:cubicBezTo>
                  <a:cubicBezTo>
                    <a:pt x="298" y="1726"/>
                    <a:pt x="314" y="1764"/>
                    <a:pt x="336" y="1802"/>
                  </a:cubicBezTo>
                  <a:cubicBezTo>
                    <a:pt x="344" y="1818"/>
                    <a:pt x="367" y="1818"/>
                    <a:pt x="382" y="1825"/>
                  </a:cubicBezTo>
                  <a:cubicBezTo>
                    <a:pt x="397" y="1848"/>
                    <a:pt x="397" y="1902"/>
                    <a:pt x="428" y="1902"/>
                  </a:cubicBezTo>
                  <a:cubicBezTo>
                    <a:pt x="466" y="1902"/>
                    <a:pt x="497" y="1856"/>
                    <a:pt x="535" y="1841"/>
                  </a:cubicBezTo>
                  <a:cubicBezTo>
                    <a:pt x="566" y="1825"/>
                    <a:pt x="604" y="1818"/>
                    <a:pt x="634" y="1802"/>
                  </a:cubicBezTo>
                  <a:lnTo>
                    <a:pt x="634" y="1802"/>
                  </a:lnTo>
                  <a:cubicBezTo>
                    <a:pt x="680" y="1787"/>
                    <a:pt x="711" y="1772"/>
                    <a:pt x="756" y="1764"/>
                  </a:cubicBezTo>
                  <a:cubicBezTo>
                    <a:pt x="772" y="1757"/>
                    <a:pt x="795" y="1749"/>
                    <a:pt x="818" y="1757"/>
                  </a:cubicBezTo>
                  <a:cubicBezTo>
                    <a:pt x="909" y="1802"/>
                    <a:pt x="986" y="1879"/>
                    <a:pt x="1085" y="1902"/>
                  </a:cubicBezTo>
                  <a:cubicBezTo>
                    <a:pt x="1116" y="1910"/>
                    <a:pt x="1131" y="1856"/>
                    <a:pt x="1146" y="1825"/>
                  </a:cubicBezTo>
                  <a:cubicBezTo>
                    <a:pt x="1161" y="1787"/>
                    <a:pt x="1192" y="1741"/>
                    <a:pt x="1184" y="1703"/>
                  </a:cubicBezTo>
                  <a:cubicBezTo>
                    <a:pt x="1177" y="1665"/>
                    <a:pt x="1116" y="1665"/>
                    <a:pt x="1116" y="1635"/>
                  </a:cubicBezTo>
                  <a:cubicBezTo>
                    <a:pt x="1100" y="1581"/>
                    <a:pt x="1138" y="1520"/>
                    <a:pt x="1138" y="1466"/>
                  </a:cubicBezTo>
                  <a:cubicBezTo>
                    <a:pt x="1138" y="1443"/>
                    <a:pt x="1108" y="1428"/>
                    <a:pt x="1100" y="1405"/>
                  </a:cubicBezTo>
                  <a:cubicBezTo>
                    <a:pt x="1077" y="1337"/>
                    <a:pt x="1016" y="1260"/>
                    <a:pt x="1047" y="1199"/>
                  </a:cubicBezTo>
                  <a:cubicBezTo>
                    <a:pt x="1070" y="1146"/>
                    <a:pt x="1161" y="1168"/>
                    <a:pt x="1215" y="1153"/>
                  </a:cubicBezTo>
                  <a:cubicBezTo>
                    <a:pt x="1245" y="1138"/>
                    <a:pt x="1283" y="1146"/>
                    <a:pt x="1299" y="1115"/>
                  </a:cubicBezTo>
                  <a:cubicBezTo>
                    <a:pt x="1314" y="1085"/>
                    <a:pt x="1291" y="1046"/>
                    <a:pt x="1291" y="1016"/>
                  </a:cubicBezTo>
                  <a:cubicBezTo>
                    <a:pt x="1283" y="993"/>
                    <a:pt x="1276" y="970"/>
                    <a:pt x="1283" y="955"/>
                  </a:cubicBezTo>
                  <a:cubicBezTo>
                    <a:pt x="1291" y="939"/>
                    <a:pt x="1398" y="924"/>
                    <a:pt x="1413" y="916"/>
                  </a:cubicBezTo>
                  <a:lnTo>
                    <a:pt x="1413" y="916"/>
                  </a:lnTo>
                  <a:cubicBezTo>
                    <a:pt x="1421" y="886"/>
                    <a:pt x="1436" y="855"/>
                    <a:pt x="1421" y="825"/>
                  </a:cubicBezTo>
                  <a:cubicBezTo>
                    <a:pt x="1413" y="802"/>
                    <a:pt x="1375" y="794"/>
                    <a:pt x="1360" y="771"/>
                  </a:cubicBezTo>
                  <a:cubicBezTo>
                    <a:pt x="1345" y="749"/>
                    <a:pt x="1314" y="726"/>
                    <a:pt x="1314" y="703"/>
                  </a:cubicBezTo>
                  <a:cubicBezTo>
                    <a:pt x="1322" y="680"/>
                    <a:pt x="1368" y="695"/>
                    <a:pt x="1375" y="680"/>
                  </a:cubicBezTo>
                  <a:cubicBezTo>
                    <a:pt x="1390" y="664"/>
                    <a:pt x="1390" y="641"/>
                    <a:pt x="1383" y="618"/>
                  </a:cubicBezTo>
                  <a:cubicBezTo>
                    <a:pt x="1368" y="596"/>
                    <a:pt x="1337" y="580"/>
                    <a:pt x="1329" y="557"/>
                  </a:cubicBezTo>
                  <a:cubicBezTo>
                    <a:pt x="1314" y="519"/>
                    <a:pt x="1306" y="474"/>
                    <a:pt x="1299" y="435"/>
                  </a:cubicBezTo>
                  <a:lnTo>
                    <a:pt x="1299" y="435"/>
                  </a:lnTo>
                  <a:cubicBezTo>
                    <a:pt x="1261" y="451"/>
                    <a:pt x="1261" y="451"/>
                    <a:pt x="1261" y="451"/>
                  </a:cubicBezTo>
                  <a:lnTo>
                    <a:pt x="1261" y="451"/>
                  </a:lnTo>
                  <a:cubicBezTo>
                    <a:pt x="1192" y="474"/>
                    <a:pt x="1131" y="512"/>
                    <a:pt x="1054" y="527"/>
                  </a:cubicBezTo>
                  <a:cubicBezTo>
                    <a:pt x="1024" y="535"/>
                    <a:pt x="978" y="535"/>
                    <a:pt x="947" y="512"/>
                  </a:cubicBezTo>
                  <a:cubicBezTo>
                    <a:pt x="925" y="489"/>
                    <a:pt x="917" y="451"/>
                    <a:pt x="909" y="420"/>
                  </a:cubicBezTo>
                  <a:cubicBezTo>
                    <a:pt x="894" y="389"/>
                    <a:pt x="886" y="351"/>
                    <a:pt x="894" y="321"/>
                  </a:cubicBezTo>
                  <a:cubicBezTo>
                    <a:pt x="894" y="305"/>
                    <a:pt x="917" y="298"/>
                    <a:pt x="917" y="282"/>
                  </a:cubicBezTo>
                  <a:cubicBezTo>
                    <a:pt x="925" y="244"/>
                    <a:pt x="894" y="214"/>
                    <a:pt x="909" y="183"/>
                  </a:cubicBezTo>
                  <a:cubicBezTo>
                    <a:pt x="925" y="160"/>
                    <a:pt x="970" y="176"/>
                    <a:pt x="986" y="160"/>
                  </a:cubicBezTo>
                  <a:cubicBezTo>
                    <a:pt x="1001" y="145"/>
                    <a:pt x="970" y="130"/>
                    <a:pt x="970" y="114"/>
                  </a:cubicBezTo>
                  <a:cubicBezTo>
                    <a:pt x="978" y="99"/>
                    <a:pt x="986" y="84"/>
                    <a:pt x="993" y="69"/>
                  </a:cubicBezTo>
                  <a:lnTo>
                    <a:pt x="993" y="69"/>
                  </a:lnTo>
                  <a:cubicBezTo>
                    <a:pt x="978" y="46"/>
                    <a:pt x="970" y="0"/>
                    <a:pt x="940" y="0"/>
                  </a:cubicBezTo>
                  <a:cubicBezTo>
                    <a:pt x="902" y="0"/>
                    <a:pt x="886" y="61"/>
                    <a:pt x="841" y="69"/>
                  </a:cubicBezTo>
                  <a:cubicBezTo>
                    <a:pt x="818" y="76"/>
                    <a:pt x="795" y="23"/>
                    <a:pt x="764" y="38"/>
                  </a:cubicBezTo>
                  <a:cubicBezTo>
                    <a:pt x="749" y="46"/>
                    <a:pt x="779" y="99"/>
                    <a:pt x="756" y="99"/>
                  </a:cubicBezTo>
                  <a:cubicBezTo>
                    <a:pt x="726" y="107"/>
                    <a:pt x="695" y="53"/>
                    <a:pt x="665" y="61"/>
                  </a:cubicBezTo>
                  <a:cubicBezTo>
                    <a:pt x="642" y="69"/>
                    <a:pt x="665" y="130"/>
                    <a:pt x="642" y="130"/>
                  </a:cubicBezTo>
                  <a:cubicBezTo>
                    <a:pt x="589" y="122"/>
                    <a:pt x="543" y="23"/>
                    <a:pt x="489" y="46"/>
                  </a:cubicBezTo>
                  <a:cubicBezTo>
                    <a:pt x="413" y="76"/>
                    <a:pt x="405" y="199"/>
                    <a:pt x="336" y="252"/>
                  </a:cubicBezTo>
                  <a:cubicBezTo>
                    <a:pt x="321" y="267"/>
                    <a:pt x="291" y="229"/>
                    <a:pt x="268" y="237"/>
                  </a:cubicBezTo>
                  <a:cubicBezTo>
                    <a:pt x="222" y="252"/>
                    <a:pt x="184" y="290"/>
                    <a:pt x="145" y="321"/>
                  </a:cubicBezTo>
                  <a:lnTo>
                    <a:pt x="145" y="321"/>
                  </a:lnTo>
                  <a:cubicBezTo>
                    <a:pt x="153" y="366"/>
                    <a:pt x="184" y="405"/>
                    <a:pt x="161" y="451"/>
                  </a:cubicBezTo>
                  <a:cubicBezTo>
                    <a:pt x="145" y="489"/>
                    <a:pt x="77" y="481"/>
                    <a:pt x="61" y="519"/>
                  </a:cubicBezTo>
                  <a:cubicBezTo>
                    <a:pt x="54" y="542"/>
                    <a:pt x="107" y="550"/>
                    <a:pt x="115" y="580"/>
                  </a:cubicBezTo>
                  <a:cubicBezTo>
                    <a:pt x="122" y="618"/>
                    <a:pt x="107" y="664"/>
                    <a:pt x="107" y="703"/>
                  </a:cubicBezTo>
                  <a:lnTo>
                    <a:pt x="107" y="703"/>
                  </a:lnTo>
                  <a:cubicBezTo>
                    <a:pt x="115" y="718"/>
                    <a:pt x="122" y="726"/>
                    <a:pt x="122" y="741"/>
                  </a:cubicBezTo>
                  <a:cubicBezTo>
                    <a:pt x="122" y="779"/>
                    <a:pt x="130" y="817"/>
                    <a:pt x="115" y="848"/>
                  </a:cubicBezTo>
                  <a:cubicBezTo>
                    <a:pt x="100" y="871"/>
                    <a:pt x="39" y="863"/>
                    <a:pt x="39" y="893"/>
                  </a:cubicBezTo>
                  <a:cubicBezTo>
                    <a:pt x="39" y="924"/>
                    <a:pt x="92" y="939"/>
                    <a:pt x="115" y="962"/>
                  </a:cubicBezTo>
                </a:path>
              </a:pathLst>
            </a:custGeom>
            <a:solidFill>
              <a:schemeClr val="accent6"/>
            </a:solid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498" name="Freeform 150"/>
            <p:cNvSpPr>
              <a:spLocks noChangeArrowheads="1"/>
            </p:cNvSpPr>
            <p:nvPr/>
          </p:nvSpPr>
          <p:spPr bwMode="auto">
            <a:xfrm>
              <a:off x="6438481" y="9050339"/>
              <a:ext cx="231760" cy="149225"/>
            </a:xfrm>
            <a:custGeom>
              <a:avLst/>
              <a:gdLst>
                <a:gd name="T0" fmla="*/ 15 w 642"/>
                <a:gd name="T1" fmla="*/ 298 h 413"/>
                <a:gd name="T2" fmla="*/ 15 w 642"/>
                <a:gd name="T3" fmla="*/ 298 h 413"/>
                <a:gd name="T4" fmla="*/ 114 w 642"/>
                <a:gd name="T5" fmla="*/ 374 h 413"/>
                <a:gd name="T6" fmla="*/ 229 w 642"/>
                <a:gd name="T7" fmla="*/ 344 h 413"/>
                <a:gd name="T8" fmla="*/ 305 w 642"/>
                <a:gd name="T9" fmla="*/ 366 h 413"/>
                <a:gd name="T10" fmla="*/ 358 w 642"/>
                <a:gd name="T11" fmla="*/ 405 h 413"/>
                <a:gd name="T12" fmla="*/ 450 w 642"/>
                <a:gd name="T13" fmla="*/ 336 h 413"/>
                <a:gd name="T14" fmla="*/ 626 w 642"/>
                <a:gd name="T15" fmla="*/ 282 h 413"/>
                <a:gd name="T16" fmla="*/ 626 w 642"/>
                <a:gd name="T17" fmla="*/ 282 h 413"/>
                <a:gd name="T18" fmla="*/ 550 w 642"/>
                <a:gd name="T19" fmla="*/ 213 h 413"/>
                <a:gd name="T20" fmla="*/ 626 w 642"/>
                <a:gd name="T21" fmla="*/ 168 h 413"/>
                <a:gd name="T22" fmla="*/ 633 w 642"/>
                <a:gd name="T23" fmla="*/ 61 h 413"/>
                <a:gd name="T24" fmla="*/ 618 w 642"/>
                <a:gd name="T25" fmla="*/ 23 h 413"/>
                <a:gd name="T26" fmla="*/ 618 w 642"/>
                <a:gd name="T27" fmla="*/ 23 h 413"/>
                <a:gd name="T28" fmla="*/ 527 w 642"/>
                <a:gd name="T29" fmla="*/ 0 h 413"/>
                <a:gd name="T30" fmla="*/ 381 w 642"/>
                <a:gd name="T31" fmla="*/ 38 h 413"/>
                <a:gd name="T32" fmla="*/ 267 w 642"/>
                <a:gd name="T33" fmla="*/ 15 h 413"/>
                <a:gd name="T34" fmla="*/ 267 w 642"/>
                <a:gd name="T35" fmla="*/ 15 h 413"/>
                <a:gd name="T36" fmla="*/ 244 w 642"/>
                <a:gd name="T37" fmla="*/ 61 h 413"/>
                <a:gd name="T38" fmla="*/ 206 w 642"/>
                <a:gd name="T39" fmla="*/ 61 h 413"/>
                <a:gd name="T40" fmla="*/ 175 w 642"/>
                <a:gd name="T41" fmla="*/ 91 h 413"/>
                <a:gd name="T42" fmla="*/ 175 w 642"/>
                <a:gd name="T43" fmla="*/ 91 h 413"/>
                <a:gd name="T44" fmla="*/ 83 w 642"/>
                <a:gd name="T45" fmla="*/ 145 h 413"/>
                <a:gd name="T46" fmla="*/ 68 w 642"/>
                <a:gd name="T47" fmla="*/ 244 h 413"/>
                <a:gd name="T48" fmla="*/ 15 w 642"/>
                <a:gd name="T49" fmla="*/ 175 h 413"/>
                <a:gd name="T50" fmla="*/ 0 w 642"/>
                <a:gd name="T51" fmla="*/ 198 h 413"/>
                <a:gd name="T52" fmla="*/ 15 w 642"/>
                <a:gd name="T53" fmla="*/ 298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42" h="413">
                  <a:moveTo>
                    <a:pt x="15" y="298"/>
                  </a:moveTo>
                  <a:lnTo>
                    <a:pt x="15" y="298"/>
                  </a:lnTo>
                  <a:cubicBezTo>
                    <a:pt x="45" y="321"/>
                    <a:pt x="83" y="351"/>
                    <a:pt x="114" y="374"/>
                  </a:cubicBezTo>
                  <a:cubicBezTo>
                    <a:pt x="114" y="374"/>
                    <a:pt x="221" y="344"/>
                    <a:pt x="229" y="344"/>
                  </a:cubicBezTo>
                  <a:cubicBezTo>
                    <a:pt x="236" y="344"/>
                    <a:pt x="305" y="366"/>
                    <a:pt x="305" y="366"/>
                  </a:cubicBezTo>
                  <a:cubicBezTo>
                    <a:pt x="328" y="382"/>
                    <a:pt x="343" y="412"/>
                    <a:pt x="358" y="405"/>
                  </a:cubicBezTo>
                  <a:cubicBezTo>
                    <a:pt x="397" y="397"/>
                    <a:pt x="412" y="351"/>
                    <a:pt x="450" y="336"/>
                  </a:cubicBezTo>
                  <a:cubicBezTo>
                    <a:pt x="504" y="305"/>
                    <a:pt x="565" y="298"/>
                    <a:pt x="626" y="282"/>
                  </a:cubicBezTo>
                  <a:lnTo>
                    <a:pt x="626" y="282"/>
                  </a:lnTo>
                  <a:cubicBezTo>
                    <a:pt x="603" y="259"/>
                    <a:pt x="550" y="244"/>
                    <a:pt x="550" y="213"/>
                  </a:cubicBezTo>
                  <a:cubicBezTo>
                    <a:pt x="550" y="183"/>
                    <a:pt x="611" y="191"/>
                    <a:pt x="626" y="168"/>
                  </a:cubicBezTo>
                  <a:cubicBezTo>
                    <a:pt x="641" y="137"/>
                    <a:pt x="633" y="99"/>
                    <a:pt x="633" y="61"/>
                  </a:cubicBezTo>
                  <a:cubicBezTo>
                    <a:pt x="633" y="46"/>
                    <a:pt x="626" y="38"/>
                    <a:pt x="618" y="23"/>
                  </a:cubicBezTo>
                  <a:lnTo>
                    <a:pt x="618" y="23"/>
                  </a:lnTo>
                  <a:cubicBezTo>
                    <a:pt x="588" y="15"/>
                    <a:pt x="557" y="0"/>
                    <a:pt x="527" y="0"/>
                  </a:cubicBezTo>
                  <a:cubicBezTo>
                    <a:pt x="473" y="0"/>
                    <a:pt x="427" y="38"/>
                    <a:pt x="381" y="38"/>
                  </a:cubicBezTo>
                  <a:cubicBezTo>
                    <a:pt x="336" y="38"/>
                    <a:pt x="305" y="23"/>
                    <a:pt x="267" y="15"/>
                  </a:cubicBezTo>
                  <a:lnTo>
                    <a:pt x="267" y="15"/>
                  </a:lnTo>
                  <a:cubicBezTo>
                    <a:pt x="259" y="30"/>
                    <a:pt x="259" y="53"/>
                    <a:pt x="244" y="61"/>
                  </a:cubicBezTo>
                  <a:cubicBezTo>
                    <a:pt x="236" y="69"/>
                    <a:pt x="221" y="53"/>
                    <a:pt x="206" y="61"/>
                  </a:cubicBezTo>
                  <a:cubicBezTo>
                    <a:pt x="191" y="61"/>
                    <a:pt x="183" y="76"/>
                    <a:pt x="175" y="91"/>
                  </a:cubicBezTo>
                  <a:lnTo>
                    <a:pt x="175" y="91"/>
                  </a:lnTo>
                  <a:cubicBezTo>
                    <a:pt x="145" y="107"/>
                    <a:pt x="106" y="122"/>
                    <a:pt x="83" y="145"/>
                  </a:cubicBezTo>
                  <a:cubicBezTo>
                    <a:pt x="68" y="175"/>
                    <a:pt x="99" y="229"/>
                    <a:pt x="68" y="244"/>
                  </a:cubicBezTo>
                  <a:cubicBezTo>
                    <a:pt x="45" y="252"/>
                    <a:pt x="38" y="191"/>
                    <a:pt x="15" y="175"/>
                  </a:cubicBezTo>
                  <a:cubicBezTo>
                    <a:pt x="7" y="168"/>
                    <a:pt x="0" y="191"/>
                    <a:pt x="0" y="198"/>
                  </a:cubicBezTo>
                  <a:cubicBezTo>
                    <a:pt x="0" y="229"/>
                    <a:pt x="7" y="267"/>
                    <a:pt x="15" y="298"/>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499" name="Freeform 151"/>
            <p:cNvSpPr>
              <a:spLocks noChangeArrowheads="1"/>
            </p:cNvSpPr>
            <p:nvPr/>
          </p:nvSpPr>
          <p:spPr bwMode="auto">
            <a:xfrm>
              <a:off x="6263868" y="8993188"/>
              <a:ext cx="239697" cy="184150"/>
            </a:xfrm>
            <a:custGeom>
              <a:avLst/>
              <a:gdLst>
                <a:gd name="T0" fmla="*/ 481 w 665"/>
                <a:gd name="T1" fmla="*/ 0 h 513"/>
                <a:gd name="T2" fmla="*/ 481 w 665"/>
                <a:gd name="T3" fmla="*/ 0 h 513"/>
                <a:gd name="T4" fmla="*/ 527 w 665"/>
                <a:gd name="T5" fmla="*/ 46 h 513"/>
                <a:gd name="T6" fmla="*/ 580 w 665"/>
                <a:gd name="T7" fmla="*/ 77 h 513"/>
                <a:gd name="T8" fmla="*/ 588 w 665"/>
                <a:gd name="T9" fmla="*/ 153 h 513"/>
                <a:gd name="T10" fmla="*/ 580 w 665"/>
                <a:gd name="T11" fmla="*/ 214 h 513"/>
                <a:gd name="T12" fmla="*/ 664 w 665"/>
                <a:gd name="T13" fmla="*/ 252 h 513"/>
                <a:gd name="T14" fmla="*/ 664 w 665"/>
                <a:gd name="T15" fmla="*/ 252 h 513"/>
                <a:gd name="T16" fmla="*/ 572 w 665"/>
                <a:gd name="T17" fmla="*/ 306 h 513"/>
                <a:gd name="T18" fmla="*/ 557 w 665"/>
                <a:gd name="T19" fmla="*/ 405 h 513"/>
                <a:gd name="T20" fmla="*/ 504 w 665"/>
                <a:gd name="T21" fmla="*/ 336 h 513"/>
                <a:gd name="T22" fmla="*/ 489 w 665"/>
                <a:gd name="T23" fmla="*/ 359 h 513"/>
                <a:gd name="T24" fmla="*/ 504 w 665"/>
                <a:gd name="T25" fmla="*/ 459 h 513"/>
                <a:gd name="T26" fmla="*/ 504 w 665"/>
                <a:gd name="T27" fmla="*/ 459 h 513"/>
                <a:gd name="T28" fmla="*/ 305 w 665"/>
                <a:gd name="T29" fmla="*/ 436 h 513"/>
                <a:gd name="T30" fmla="*/ 320 w 665"/>
                <a:gd name="T31" fmla="*/ 489 h 513"/>
                <a:gd name="T32" fmla="*/ 191 w 665"/>
                <a:gd name="T33" fmla="*/ 497 h 513"/>
                <a:gd name="T34" fmla="*/ 168 w 665"/>
                <a:gd name="T35" fmla="*/ 512 h 513"/>
                <a:gd name="T36" fmla="*/ 76 w 665"/>
                <a:gd name="T37" fmla="*/ 497 h 513"/>
                <a:gd name="T38" fmla="*/ 46 w 665"/>
                <a:gd name="T39" fmla="*/ 459 h 513"/>
                <a:gd name="T40" fmla="*/ 0 w 665"/>
                <a:gd name="T41" fmla="*/ 420 h 513"/>
                <a:gd name="T42" fmla="*/ 0 w 665"/>
                <a:gd name="T43" fmla="*/ 420 h 513"/>
                <a:gd name="T44" fmla="*/ 23 w 665"/>
                <a:gd name="T45" fmla="*/ 352 h 513"/>
                <a:gd name="T46" fmla="*/ 221 w 665"/>
                <a:gd name="T47" fmla="*/ 184 h 513"/>
                <a:gd name="T48" fmla="*/ 458 w 665"/>
                <a:gd name="T49" fmla="*/ 16 h 513"/>
                <a:gd name="T50" fmla="*/ 481 w 665"/>
                <a:gd name="T51" fmla="*/ 0 h 5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65" h="513">
                  <a:moveTo>
                    <a:pt x="481" y="0"/>
                  </a:moveTo>
                  <a:lnTo>
                    <a:pt x="481" y="0"/>
                  </a:lnTo>
                  <a:cubicBezTo>
                    <a:pt x="504" y="31"/>
                    <a:pt x="496" y="23"/>
                    <a:pt x="527" y="46"/>
                  </a:cubicBezTo>
                  <a:cubicBezTo>
                    <a:pt x="542" y="61"/>
                    <a:pt x="572" y="61"/>
                    <a:pt x="580" y="77"/>
                  </a:cubicBezTo>
                  <a:cubicBezTo>
                    <a:pt x="595" y="99"/>
                    <a:pt x="588" y="130"/>
                    <a:pt x="588" y="153"/>
                  </a:cubicBezTo>
                  <a:cubicBezTo>
                    <a:pt x="588" y="176"/>
                    <a:pt x="565" y="199"/>
                    <a:pt x="580" y="214"/>
                  </a:cubicBezTo>
                  <a:cubicBezTo>
                    <a:pt x="595" y="245"/>
                    <a:pt x="634" y="237"/>
                    <a:pt x="664" y="252"/>
                  </a:cubicBezTo>
                  <a:lnTo>
                    <a:pt x="664" y="252"/>
                  </a:lnTo>
                  <a:cubicBezTo>
                    <a:pt x="634" y="268"/>
                    <a:pt x="595" y="283"/>
                    <a:pt x="572" y="306"/>
                  </a:cubicBezTo>
                  <a:cubicBezTo>
                    <a:pt x="557" y="336"/>
                    <a:pt x="588" y="390"/>
                    <a:pt x="557" y="405"/>
                  </a:cubicBezTo>
                  <a:cubicBezTo>
                    <a:pt x="534" y="413"/>
                    <a:pt x="527" y="352"/>
                    <a:pt x="504" y="336"/>
                  </a:cubicBezTo>
                  <a:cubicBezTo>
                    <a:pt x="496" y="329"/>
                    <a:pt x="489" y="352"/>
                    <a:pt x="489" y="359"/>
                  </a:cubicBezTo>
                  <a:cubicBezTo>
                    <a:pt x="489" y="390"/>
                    <a:pt x="496" y="428"/>
                    <a:pt x="504" y="459"/>
                  </a:cubicBezTo>
                  <a:lnTo>
                    <a:pt x="504" y="459"/>
                  </a:lnTo>
                  <a:cubicBezTo>
                    <a:pt x="435" y="451"/>
                    <a:pt x="374" y="428"/>
                    <a:pt x="305" y="436"/>
                  </a:cubicBezTo>
                  <a:cubicBezTo>
                    <a:pt x="290" y="443"/>
                    <a:pt x="336" y="482"/>
                    <a:pt x="320" y="489"/>
                  </a:cubicBezTo>
                  <a:cubicBezTo>
                    <a:pt x="282" y="512"/>
                    <a:pt x="229" y="489"/>
                    <a:pt x="191" y="497"/>
                  </a:cubicBezTo>
                  <a:cubicBezTo>
                    <a:pt x="175" y="497"/>
                    <a:pt x="175" y="512"/>
                    <a:pt x="168" y="512"/>
                  </a:cubicBezTo>
                  <a:cubicBezTo>
                    <a:pt x="137" y="512"/>
                    <a:pt x="107" y="512"/>
                    <a:pt x="76" y="497"/>
                  </a:cubicBezTo>
                  <a:cubicBezTo>
                    <a:pt x="61" y="489"/>
                    <a:pt x="53" y="474"/>
                    <a:pt x="46" y="459"/>
                  </a:cubicBezTo>
                  <a:cubicBezTo>
                    <a:pt x="30" y="451"/>
                    <a:pt x="7" y="428"/>
                    <a:pt x="0" y="420"/>
                  </a:cubicBezTo>
                  <a:lnTo>
                    <a:pt x="0" y="420"/>
                  </a:lnTo>
                  <a:cubicBezTo>
                    <a:pt x="7" y="397"/>
                    <a:pt x="15" y="374"/>
                    <a:pt x="23" y="352"/>
                  </a:cubicBezTo>
                  <a:cubicBezTo>
                    <a:pt x="53" y="283"/>
                    <a:pt x="183" y="275"/>
                    <a:pt x="221" y="184"/>
                  </a:cubicBezTo>
                  <a:cubicBezTo>
                    <a:pt x="290" y="84"/>
                    <a:pt x="359" y="61"/>
                    <a:pt x="458" y="16"/>
                  </a:cubicBezTo>
                  <a:cubicBezTo>
                    <a:pt x="466" y="8"/>
                    <a:pt x="473" y="8"/>
                    <a:pt x="481" y="0"/>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500" name="Freeform 152"/>
            <p:cNvSpPr>
              <a:spLocks noChangeArrowheads="1"/>
            </p:cNvSpPr>
            <p:nvPr/>
          </p:nvSpPr>
          <p:spPr bwMode="auto">
            <a:xfrm>
              <a:off x="6851203" y="9091613"/>
              <a:ext cx="712742" cy="622300"/>
            </a:xfrm>
            <a:custGeom>
              <a:avLst/>
              <a:gdLst>
                <a:gd name="T0" fmla="*/ 1513 w 1980"/>
                <a:gd name="T1" fmla="*/ 1566 h 1728"/>
                <a:gd name="T2" fmla="*/ 1658 w 1980"/>
                <a:gd name="T3" fmla="*/ 1581 h 1728"/>
                <a:gd name="T4" fmla="*/ 1658 w 1980"/>
                <a:gd name="T5" fmla="*/ 1299 h 1728"/>
                <a:gd name="T6" fmla="*/ 1665 w 1980"/>
                <a:gd name="T7" fmla="*/ 1062 h 1728"/>
                <a:gd name="T8" fmla="*/ 1795 w 1980"/>
                <a:gd name="T9" fmla="*/ 810 h 1728"/>
                <a:gd name="T10" fmla="*/ 1940 w 1980"/>
                <a:gd name="T11" fmla="*/ 756 h 1728"/>
                <a:gd name="T12" fmla="*/ 1956 w 1980"/>
                <a:gd name="T13" fmla="*/ 688 h 1728"/>
                <a:gd name="T14" fmla="*/ 1818 w 1980"/>
                <a:gd name="T15" fmla="*/ 604 h 1728"/>
                <a:gd name="T16" fmla="*/ 1803 w 1980"/>
                <a:gd name="T17" fmla="*/ 443 h 1728"/>
                <a:gd name="T18" fmla="*/ 1887 w 1980"/>
                <a:gd name="T19" fmla="*/ 352 h 1728"/>
                <a:gd name="T20" fmla="*/ 1979 w 1980"/>
                <a:gd name="T21" fmla="*/ 344 h 1728"/>
                <a:gd name="T22" fmla="*/ 1910 w 1980"/>
                <a:gd name="T23" fmla="*/ 138 h 1728"/>
                <a:gd name="T24" fmla="*/ 1826 w 1980"/>
                <a:gd name="T25" fmla="*/ 84 h 1728"/>
                <a:gd name="T26" fmla="*/ 1658 w 1980"/>
                <a:gd name="T27" fmla="*/ 46 h 1728"/>
                <a:gd name="T28" fmla="*/ 1566 w 1980"/>
                <a:gd name="T29" fmla="*/ 61 h 1728"/>
                <a:gd name="T30" fmla="*/ 1497 w 1980"/>
                <a:gd name="T31" fmla="*/ 69 h 1728"/>
                <a:gd name="T32" fmla="*/ 1383 w 1980"/>
                <a:gd name="T33" fmla="*/ 23 h 1728"/>
                <a:gd name="T34" fmla="*/ 1291 w 1980"/>
                <a:gd name="T35" fmla="*/ 46 h 1728"/>
                <a:gd name="T36" fmla="*/ 879 w 1980"/>
                <a:gd name="T37" fmla="*/ 77 h 1728"/>
                <a:gd name="T38" fmla="*/ 779 w 1980"/>
                <a:gd name="T39" fmla="*/ 122 h 1728"/>
                <a:gd name="T40" fmla="*/ 649 w 1980"/>
                <a:gd name="T41" fmla="*/ 161 h 1728"/>
                <a:gd name="T42" fmla="*/ 665 w 1980"/>
                <a:gd name="T43" fmla="*/ 321 h 1728"/>
                <a:gd name="T44" fmla="*/ 413 w 1980"/>
                <a:gd name="T45" fmla="*/ 405 h 1728"/>
                <a:gd name="T46" fmla="*/ 504 w 1980"/>
                <a:gd name="T47" fmla="*/ 672 h 1728"/>
                <a:gd name="T48" fmla="*/ 550 w 1980"/>
                <a:gd name="T49" fmla="*/ 909 h 1728"/>
                <a:gd name="T50" fmla="*/ 451 w 1980"/>
                <a:gd name="T51" fmla="*/ 1108 h 1728"/>
                <a:gd name="T52" fmla="*/ 122 w 1980"/>
                <a:gd name="T53" fmla="*/ 970 h 1728"/>
                <a:gd name="T54" fmla="*/ 0 w 1980"/>
                <a:gd name="T55" fmla="*/ 1008 h 1728"/>
                <a:gd name="T56" fmla="*/ 191 w 1980"/>
                <a:gd name="T57" fmla="*/ 1138 h 1728"/>
                <a:gd name="T58" fmla="*/ 199 w 1980"/>
                <a:gd name="T59" fmla="*/ 1222 h 1728"/>
                <a:gd name="T60" fmla="*/ 176 w 1980"/>
                <a:gd name="T61" fmla="*/ 1322 h 1728"/>
                <a:gd name="T62" fmla="*/ 245 w 1980"/>
                <a:gd name="T63" fmla="*/ 1398 h 1728"/>
                <a:gd name="T64" fmla="*/ 329 w 1980"/>
                <a:gd name="T65" fmla="*/ 1520 h 1728"/>
                <a:gd name="T66" fmla="*/ 436 w 1980"/>
                <a:gd name="T67" fmla="*/ 1574 h 1728"/>
                <a:gd name="T68" fmla="*/ 420 w 1980"/>
                <a:gd name="T69" fmla="*/ 1673 h 1728"/>
                <a:gd name="T70" fmla="*/ 627 w 1980"/>
                <a:gd name="T71" fmla="*/ 1727 h 1728"/>
                <a:gd name="T72" fmla="*/ 1008 w 1980"/>
                <a:gd name="T73" fmla="*/ 1505 h 1728"/>
                <a:gd name="T74" fmla="*/ 833 w 1980"/>
                <a:gd name="T75" fmla="*/ 1253 h 1728"/>
                <a:gd name="T76" fmla="*/ 756 w 1980"/>
                <a:gd name="T77" fmla="*/ 1169 h 1728"/>
                <a:gd name="T78" fmla="*/ 963 w 1980"/>
                <a:gd name="T79" fmla="*/ 1116 h 1728"/>
                <a:gd name="T80" fmla="*/ 871 w 1980"/>
                <a:gd name="T81" fmla="*/ 1268 h 1728"/>
                <a:gd name="T82" fmla="*/ 986 w 1980"/>
                <a:gd name="T83" fmla="*/ 1352 h 1728"/>
                <a:gd name="T84" fmla="*/ 1207 w 1980"/>
                <a:gd name="T85" fmla="*/ 1505 h 1728"/>
                <a:gd name="T86" fmla="*/ 1368 w 1980"/>
                <a:gd name="T87" fmla="*/ 1551 h 1728"/>
                <a:gd name="T88" fmla="*/ 1306 w 1980"/>
                <a:gd name="T89" fmla="*/ 1398 h 1728"/>
                <a:gd name="T90" fmla="*/ 1360 w 1980"/>
                <a:gd name="T91" fmla="*/ 1352 h 1728"/>
                <a:gd name="T92" fmla="*/ 1520 w 1980"/>
                <a:gd name="T93" fmla="*/ 1337 h 1728"/>
                <a:gd name="T94" fmla="*/ 1513 w 1980"/>
                <a:gd name="T95" fmla="*/ 1566 h 1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980" h="1728">
                  <a:moveTo>
                    <a:pt x="1513" y="1566"/>
                  </a:moveTo>
                  <a:lnTo>
                    <a:pt x="1513" y="1566"/>
                  </a:lnTo>
                  <a:cubicBezTo>
                    <a:pt x="1566" y="1566"/>
                    <a:pt x="1612" y="1566"/>
                    <a:pt x="1658" y="1581"/>
                  </a:cubicBezTo>
                  <a:lnTo>
                    <a:pt x="1658" y="1581"/>
                  </a:lnTo>
                  <a:cubicBezTo>
                    <a:pt x="1650" y="1543"/>
                    <a:pt x="1620" y="1429"/>
                    <a:pt x="1620" y="1383"/>
                  </a:cubicBezTo>
                  <a:cubicBezTo>
                    <a:pt x="1620" y="1352"/>
                    <a:pt x="1658" y="1329"/>
                    <a:pt x="1658" y="1299"/>
                  </a:cubicBezTo>
                  <a:cubicBezTo>
                    <a:pt x="1658" y="1268"/>
                    <a:pt x="1620" y="1253"/>
                    <a:pt x="1620" y="1230"/>
                  </a:cubicBezTo>
                  <a:cubicBezTo>
                    <a:pt x="1627" y="1169"/>
                    <a:pt x="1650" y="1116"/>
                    <a:pt x="1665" y="1062"/>
                  </a:cubicBezTo>
                  <a:cubicBezTo>
                    <a:pt x="1688" y="1008"/>
                    <a:pt x="1704" y="955"/>
                    <a:pt x="1727" y="902"/>
                  </a:cubicBezTo>
                  <a:cubicBezTo>
                    <a:pt x="1742" y="871"/>
                    <a:pt x="1765" y="833"/>
                    <a:pt x="1795" y="810"/>
                  </a:cubicBezTo>
                  <a:cubicBezTo>
                    <a:pt x="1810" y="802"/>
                    <a:pt x="1833" y="825"/>
                    <a:pt x="1849" y="818"/>
                  </a:cubicBezTo>
                  <a:cubicBezTo>
                    <a:pt x="1879" y="802"/>
                    <a:pt x="1910" y="772"/>
                    <a:pt x="1940" y="756"/>
                  </a:cubicBezTo>
                  <a:lnTo>
                    <a:pt x="1940" y="756"/>
                  </a:lnTo>
                  <a:cubicBezTo>
                    <a:pt x="1940" y="734"/>
                    <a:pt x="1963" y="711"/>
                    <a:pt x="1956" y="688"/>
                  </a:cubicBezTo>
                  <a:cubicBezTo>
                    <a:pt x="1933" y="649"/>
                    <a:pt x="1902" y="611"/>
                    <a:pt x="1864" y="588"/>
                  </a:cubicBezTo>
                  <a:cubicBezTo>
                    <a:pt x="1849" y="581"/>
                    <a:pt x="1826" y="619"/>
                    <a:pt x="1818" y="604"/>
                  </a:cubicBezTo>
                  <a:cubicBezTo>
                    <a:pt x="1803" y="573"/>
                    <a:pt x="1826" y="535"/>
                    <a:pt x="1826" y="504"/>
                  </a:cubicBezTo>
                  <a:cubicBezTo>
                    <a:pt x="1826" y="482"/>
                    <a:pt x="1803" y="466"/>
                    <a:pt x="1803" y="443"/>
                  </a:cubicBezTo>
                  <a:cubicBezTo>
                    <a:pt x="1803" y="420"/>
                    <a:pt x="1810" y="397"/>
                    <a:pt x="1826" y="374"/>
                  </a:cubicBezTo>
                  <a:cubicBezTo>
                    <a:pt x="1841" y="359"/>
                    <a:pt x="1864" y="344"/>
                    <a:pt x="1887" y="352"/>
                  </a:cubicBezTo>
                  <a:cubicBezTo>
                    <a:pt x="1910" y="352"/>
                    <a:pt x="1933" y="382"/>
                    <a:pt x="1963" y="382"/>
                  </a:cubicBezTo>
                  <a:cubicBezTo>
                    <a:pt x="1979" y="382"/>
                    <a:pt x="1971" y="359"/>
                    <a:pt x="1979" y="344"/>
                  </a:cubicBezTo>
                  <a:cubicBezTo>
                    <a:pt x="1979" y="313"/>
                    <a:pt x="1979" y="275"/>
                    <a:pt x="1971" y="245"/>
                  </a:cubicBezTo>
                  <a:cubicBezTo>
                    <a:pt x="1956" y="207"/>
                    <a:pt x="1933" y="168"/>
                    <a:pt x="1910" y="138"/>
                  </a:cubicBezTo>
                  <a:lnTo>
                    <a:pt x="1910" y="138"/>
                  </a:lnTo>
                  <a:cubicBezTo>
                    <a:pt x="1826" y="84"/>
                    <a:pt x="1826" y="84"/>
                    <a:pt x="1826" y="84"/>
                  </a:cubicBezTo>
                  <a:lnTo>
                    <a:pt x="1826" y="84"/>
                  </a:lnTo>
                  <a:cubicBezTo>
                    <a:pt x="1765" y="69"/>
                    <a:pt x="1711" y="54"/>
                    <a:pt x="1658" y="46"/>
                  </a:cubicBezTo>
                  <a:cubicBezTo>
                    <a:pt x="1643" y="46"/>
                    <a:pt x="1635" y="61"/>
                    <a:pt x="1627" y="61"/>
                  </a:cubicBezTo>
                  <a:cubicBezTo>
                    <a:pt x="1604" y="61"/>
                    <a:pt x="1589" y="61"/>
                    <a:pt x="1566" y="61"/>
                  </a:cubicBezTo>
                  <a:lnTo>
                    <a:pt x="1566" y="61"/>
                  </a:lnTo>
                  <a:cubicBezTo>
                    <a:pt x="1543" y="61"/>
                    <a:pt x="1520" y="77"/>
                    <a:pt x="1497" y="69"/>
                  </a:cubicBezTo>
                  <a:cubicBezTo>
                    <a:pt x="1467" y="61"/>
                    <a:pt x="1452" y="16"/>
                    <a:pt x="1421" y="8"/>
                  </a:cubicBezTo>
                  <a:cubicBezTo>
                    <a:pt x="1413" y="0"/>
                    <a:pt x="1398" y="8"/>
                    <a:pt x="1383" y="23"/>
                  </a:cubicBezTo>
                  <a:cubicBezTo>
                    <a:pt x="1375" y="31"/>
                    <a:pt x="1383" y="61"/>
                    <a:pt x="1375" y="61"/>
                  </a:cubicBezTo>
                  <a:cubicBezTo>
                    <a:pt x="1345" y="69"/>
                    <a:pt x="1322" y="54"/>
                    <a:pt x="1291" y="46"/>
                  </a:cubicBezTo>
                  <a:cubicBezTo>
                    <a:pt x="1169" y="38"/>
                    <a:pt x="1054" y="16"/>
                    <a:pt x="932" y="23"/>
                  </a:cubicBezTo>
                  <a:cubicBezTo>
                    <a:pt x="909" y="23"/>
                    <a:pt x="886" y="54"/>
                    <a:pt x="879" y="77"/>
                  </a:cubicBezTo>
                  <a:cubicBezTo>
                    <a:pt x="879" y="92"/>
                    <a:pt x="909" y="115"/>
                    <a:pt x="894" y="122"/>
                  </a:cubicBezTo>
                  <a:cubicBezTo>
                    <a:pt x="863" y="138"/>
                    <a:pt x="818" y="122"/>
                    <a:pt x="779" y="122"/>
                  </a:cubicBezTo>
                  <a:lnTo>
                    <a:pt x="779" y="122"/>
                  </a:lnTo>
                  <a:cubicBezTo>
                    <a:pt x="764" y="130"/>
                    <a:pt x="657" y="145"/>
                    <a:pt x="649" y="161"/>
                  </a:cubicBezTo>
                  <a:cubicBezTo>
                    <a:pt x="642" y="176"/>
                    <a:pt x="649" y="199"/>
                    <a:pt x="657" y="222"/>
                  </a:cubicBezTo>
                  <a:cubicBezTo>
                    <a:pt x="657" y="252"/>
                    <a:pt x="680" y="291"/>
                    <a:pt x="665" y="321"/>
                  </a:cubicBezTo>
                  <a:cubicBezTo>
                    <a:pt x="649" y="352"/>
                    <a:pt x="611" y="344"/>
                    <a:pt x="581" y="359"/>
                  </a:cubicBezTo>
                  <a:cubicBezTo>
                    <a:pt x="527" y="374"/>
                    <a:pt x="436" y="352"/>
                    <a:pt x="413" y="405"/>
                  </a:cubicBezTo>
                  <a:cubicBezTo>
                    <a:pt x="382" y="466"/>
                    <a:pt x="443" y="543"/>
                    <a:pt x="466" y="611"/>
                  </a:cubicBezTo>
                  <a:cubicBezTo>
                    <a:pt x="474" y="634"/>
                    <a:pt x="504" y="649"/>
                    <a:pt x="504" y="672"/>
                  </a:cubicBezTo>
                  <a:cubicBezTo>
                    <a:pt x="504" y="726"/>
                    <a:pt x="466" y="787"/>
                    <a:pt x="482" y="841"/>
                  </a:cubicBezTo>
                  <a:cubicBezTo>
                    <a:pt x="482" y="871"/>
                    <a:pt x="543" y="871"/>
                    <a:pt x="550" y="909"/>
                  </a:cubicBezTo>
                  <a:cubicBezTo>
                    <a:pt x="558" y="947"/>
                    <a:pt x="527" y="993"/>
                    <a:pt x="512" y="1031"/>
                  </a:cubicBezTo>
                  <a:cubicBezTo>
                    <a:pt x="497" y="1062"/>
                    <a:pt x="482" y="1116"/>
                    <a:pt x="451" y="1108"/>
                  </a:cubicBezTo>
                  <a:cubicBezTo>
                    <a:pt x="352" y="1085"/>
                    <a:pt x="275" y="1008"/>
                    <a:pt x="184" y="963"/>
                  </a:cubicBezTo>
                  <a:cubicBezTo>
                    <a:pt x="161" y="955"/>
                    <a:pt x="138" y="963"/>
                    <a:pt x="122" y="970"/>
                  </a:cubicBezTo>
                  <a:cubicBezTo>
                    <a:pt x="77" y="978"/>
                    <a:pt x="46" y="993"/>
                    <a:pt x="0" y="1008"/>
                  </a:cubicBezTo>
                  <a:lnTo>
                    <a:pt x="0" y="1008"/>
                  </a:lnTo>
                  <a:cubicBezTo>
                    <a:pt x="38" y="1070"/>
                    <a:pt x="54" y="1138"/>
                    <a:pt x="107" y="1177"/>
                  </a:cubicBezTo>
                  <a:cubicBezTo>
                    <a:pt x="138" y="1199"/>
                    <a:pt x="161" y="1146"/>
                    <a:pt x="191" y="1138"/>
                  </a:cubicBezTo>
                  <a:cubicBezTo>
                    <a:pt x="199" y="1138"/>
                    <a:pt x="230" y="1138"/>
                    <a:pt x="230" y="1154"/>
                  </a:cubicBezTo>
                  <a:cubicBezTo>
                    <a:pt x="237" y="1177"/>
                    <a:pt x="214" y="1199"/>
                    <a:pt x="199" y="1222"/>
                  </a:cubicBezTo>
                  <a:cubicBezTo>
                    <a:pt x="191" y="1230"/>
                    <a:pt x="184" y="1238"/>
                    <a:pt x="176" y="1245"/>
                  </a:cubicBezTo>
                  <a:cubicBezTo>
                    <a:pt x="168" y="1276"/>
                    <a:pt x="161" y="1306"/>
                    <a:pt x="176" y="1322"/>
                  </a:cubicBezTo>
                  <a:cubicBezTo>
                    <a:pt x="191" y="1345"/>
                    <a:pt x="230" y="1306"/>
                    <a:pt x="245" y="1322"/>
                  </a:cubicBezTo>
                  <a:cubicBezTo>
                    <a:pt x="260" y="1337"/>
                    <a:pt x="245" y="1375"/>
                    <a:pt x="245" y="1398"/>
                  </a:cubicBezTo>
                  <a:cubicBezTo>
                    <a:pt x="252" y="1444"/>
                    <a:pt x="237" y="1497"/>
                    <a:pt x="260" y="1535"/>
                  </a:cubicBezTo>
                  <a:cubicBezTo>
                    <a:pt x="275" y="1551"/>
                    <a:pt x="306" y="1505"/>
                    <a:pt x="329" y="1520"/>
                  </a:cubicBezTo>
                  <a:cubicBezTo>
                    <a:pt x="344" y="1528"/>
                    <a:pt x="321" y="1581"/>
                    <a:pt x="344" y="1589"/>
                  </a:cubicBezTo>
                  <a:cubicBezTo>
                    <a:pt x="374" y="1604"/>
                    <a:pt x="413" y="1551"/>
                    <a:pt x="436" y="1574"/>
                  </a:cubicBezTo>
                  <a:cubicBezTo>
                    <a:pt x="459" y="1589"/>
                    <a:pt x="428" y="1650"/>
                    <a:pt x="420" y="1673"/>
                  </a:cubicBezTo>
                  <a:lnTo>
                    <a:pt x="420" y="1673"/>
                  </a:lnTo>
                  <a:cubicBezTo>
                    <a:pt x="443" y="1673"/>
                    <a:pt x="474" y="1673"/>
                    <a:pt x="497" y="1681"/>
                  </a:cubicBezTo>
                  <a:cubicBezTo>
                    <a:pt x="566" y="1666"/>
                    <a:pt x="588" y="1711"/>
                    <a:pt x="627" y="1727"/>
                  </a:cubicBezTo>
                  <a:cubicBezTo>
                    <a:pt x="627" y="1681"/>
                    <a:pt x="818" y="1589"/>
                    <a:pt x="863" y="1581"/>
                  </a:cubicBezTo>
                  <a:cubicBezTo>
                    <a:pt x="924" y="1566"/>
                    <a:pt x="955" y="1551"/>
                    <a:pt x="1008" y="1505"/>
                  </a:cubicBezTo>
                  <a:cubicBezTo>
                    <a:pt x="1093" y="1429"/>
                    <a:pt x="871" y="1322"/>
                    <a:pt x="833" y="1253"/>
                  </a:cubicBezTo>
                  <a:lnTo>
                    <a:pt x="833" y="1253"/>
                  </a:lnTo>
                  <a:cubicBezTo>
                    <a:pt x="825" y="1253"/>
                    <a:pt x="818" y="1245"/>
                    <a:pt x="818" y="1245"/>
                  </a:cubicBezTo>
                  <a:cubicBezTo>
                    <a:pt x="779" y="1222"/>
                    <a:pt x="741" y="1207"/>
                    <a:pt x="756" y="1169"/>
                  </a:cubicBezTo>
                  <a:cubicBezTo>
                    <a:pt x="779" y="1070"/>
                    <a:pt x="886" y="1070"/>
                    <a:pt x="940" y="1077"/>
                  </a:cubicBezTo>
                  <a:cubicBezTo>
                    <a:pt x="955" y="1085"/>
                    <a:pt x="963" y="1100"/>
                    <a:pt x="963" y="1116"/>
                  </a:cubicBezTo>
                  <a:cubicBezTo>
                    <a:pt x="986" y="1146"/>
                    <a:pt x="1024" y="1184"/>
                    <a:pt x="1001" y="1215"/>
                  </a:cubicBezTo>
                  <a:cubicBezTo>
                    <a:pt x="978" y="1253"/>
                    <a:pt x="917" y="1260"/>
                    <a:pt x="871" y="1268"/>
                  </a:cubicBezTo>
                  <a:lnTo>
                    <a:pt x="871" y="1268"/>
                  </a:lnTo>
                  <a:cubicBezTo>
                    <a:pt x="917" y="1291"/>
                    <a:pt x="970" y="1337"/>
                    <a:pt x="986" y="1352"/>
                  </a:cubicBezTo>
                  <a:cubicBezTo>
                    <a:pt x="1031" y="1383"/>
                    <a:pt x="1070" y="1421"/>
                    <a:pt x="1108" y="1452"/>
                  </a:cubicBezTo>
                  <a:cubicBezTo>
                    <a:pt x="1138" y="1474"/>
                    <a:pt x="1184" y="1482"/>
                    <a:pt x="1207" y="1505"/>
                  </a:cubicBezTo>
                  <a:cubicBezTo>
                    <a:pt x="1230" y="1535"/>
                    <a:pt x="1276" y="1604"/>
                    <a:pt x="1314" y="1558"/>
                  </a:cubicBezTo>
                  <a:cubicBezTo>
                    <a:pt x="1345" y="1528"/>
                    <a:pt x="1352" y="1543"/>
                    <a:pt x="1368" y="1551"/>
                  </a:cubicBezTo>
                  <a:lnTo>
                    <a:pt x="1368" y="1551"/>
                  </a:lnTo>
                  <a:cubicBezTo>
                    <a:pt x="1352" y="1513"/>
                    <a:pt x="1322" y="1429"/>
                    <a:pt x="1306" y="1398"/>
                  </a:cubicBezTo>
                  <a:cubicBezTo>
                    <a:pt x="1306" y="1383"/>
                    <a:pt x="1283" y="1368"/>
                    <a:pt x="1299" y="1360"/>
                  </a:cubicBezTo>
                  <a:cubicBezTo>
                    <a:pt x="1314" y="1345"/>
                    <a:pt x="1345" y="1368"/>
                    <a:pt x="1360" y="1352"/>
                  </a:cubicBezTo>
                  <a:cubicBezTo>
                    <a:pt x="1375" y="1345"/>
                    <a:pt x="1368" y="1306"/>
                    <a:pt x="1383" y="1306"/>
                  </a:cubicBezTo>
                  <a:cubicBezTo>
                    <a:pt x="1429" y="1299"/>
                    <a:pt x="1490" y="1299"/>
                    <a:pt x="1520" y="1337"/>
                  </a:cubicBezTo>
                  <a:cubicBezTo>
                    <a:pt x="1543" y="1360"/>
                    <a:pt x="1505" y="1406"/>
                    <a:pt x="1505" y="1436"/>
                  </a:cubicBezTo>
                  <a:cubicBezTo>
                    <a:pt x="1505" y="1459"/>
                    <a:pt x="1513" y="1543"/>
                    <a:pt x="1513" y="1566"/>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501" name="Freeform 153"/>
            <p:cNvSpPr>
              <a:spLocks noChangeArrowheads="1"/>
            </p:cNvSpPr>
            <p:nvPr/>
          </p:nvSpPr>
          <p:spPr bwMode="auto">
            <a:xfrm>
              <a:off x="7313137" y="9559925"/>
              <a:ext cx="93656" cy="96838"/>
            </a:xfrm>
            <a:custGeom>
              <a:avLst/>
              <a:gdLst>
                <a:gd name="T0" fmla="*/ 85 w 261"/>
                <a:gd name="T1" fmla="*/ 252 h 268"/>
                <a:gd name="T2" fmla="*/ 85 w 261"/>
                <a:gd name="T3" fmla="*/ 252 h 268"/>
                <a:gd name="T4" fmla="*/ 138 w 261"/>
                <a:gd name="T5" fmla="*/ 252 h 268"/>
                <a:gd name="T6" fmla="*/ 230 w 261"/>
                <a:gd name="T7" fmla="*/ 267 h 268"/>
                <a:gd name="T8" fmla="*/ 230 w 261"/>
                <a:gd name="T9" fmla="*/ 267 h 268"/>
                <a:gd name="T10" fmla="*/ 222 w 261"/>
                <a:gd name="T11" fmla="*/ 137 h 268"/>
                <a:gd name="T12" fmla="*/ 237 w 261"/>
                <a:gd name="T13" fmla="*/ 38 h 268"/>
                <a:gd name="T14" fmla="*/ 100 w 261"/>
                <a:gd name="T15" fmla="*/ 7 h 268"/>
                <a:gd name="T16" fmla="*/ 77 w 261"/>
                <a:gd name="T17" fmla="*/ 53 h 268"/>
                <a:gd name="T18" fmla="*/ 16 w 261"/>
                <a:gd name="T19" fmla="*/ 61 h 268"/>
                <a:gd name="T20" fmla="*/ 23 w 261"/>
                <a:gd name="T21" fmla="*/ 99 h 268"/>
                <a:gd name="T22" fmla="*/ 85 w 261"/>
                <a:gd name="T23" fmla="*/ 252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1" h="268">
                  <a:moveTo>
                    <a:pt x="85" y="252"/>
                  </a:moveTo>
                  <a:lnTo>
                    <a:pt x="85" y="252"/>
                  </a:lnTo>
                  <a:cubicBezTo>
                    <a:pt x="92" y="259"/>
                    <a:pt x="108" y="259"/>
                    <a:pt x="138" y="252"/>
                  </a:cubicBezTo>
                  <a:cubicBezTo>
                    <a:pt x="169" y="259"/>
                    <a:pt x="199" y="267"/>
                    <a:pt x="230" y="267"/>
                  </a:cubicBezTo>
                  <a:lnTo>
                    <a:pt x="230" y="267"/>
                  </a:lnTo>
                  <a:cubicBezTo>
                    <a:pt x="230" y="244"/>
                    <a:pt x="222" y="160"/>
                    <a:pt x="222" y="137"/>
                  </a:cubicBezTo>
                  <a:cubicBezTo>
                    <a:pt x="222" y="107"/>
                    <a:pt x="260" y="61"/>
                    <a:pt x="237" y="38"/>
                  </a:cubicBezTo>
                  <a:cubicBezTo>
                    <a:pt x="207" y="0"/>
                    <a:pt x="146" y="0"/>
                    <a:pt x="100" y="7"/>
                  </a:cubicBezTo>
                  <a:cubicBezTo>
                    <a:pt x="85" y="7"/>
                    <a:pt x="92" y="46"/>
                    <a:pt x="77" y="53"/>
                  </a:cubicBezTo>
                  <a:cubicBezTo>
                    <a:pt x="62" y="69"/>
                    <a:pt x="31" y="46"/>
                    <a:pt x="16" y="61"/>
                  </a:cubicBezTo>
                  <a:cubicBezTo>
                    <a:pt x="0" y="69"/>
                    <a:pt x="23" y="84"/>
                    <a:pt x="23" y="99"/>
                  </a:cubicBezTo>
                  <a:cubicBezTo>
                    <a:pt x="39" y="130"/>
                    <a:pt x="69" y="214"/>
                    <a:pt x="85" y="252"/>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502" name="Freeform 154"/>
            <p:cNvSpPr>
              <a:spLocks noChangeArrowheads="1"/>
            </p:cNvSpPr>
            <p:nvPr/>
          </p:nvSpPr>
          <p:spPr bwMode="auto">
            <a:xfrm>
              <a:off x="7117887" y="9477375"/>
              <a:ext cx="101593" cy="71438"/>
            </a:xfrm>
            <a:custGeom>
              <a:avLst/>
              <a:gdLst>
                <a:gd name="T0" fmla="*/ 92 w 284"/>
                <a:gd name="T1" fmla="*/ 183 h 199"/>
                <a:gd name="T2" fmla="*/ 92 w 284"/>
                <a:gd name="T3" fmla="*/ 183 h 199"/>
                <a:gd name="T4" fmla="*/ 84 w 284"/>
                <a:gd name="T5" fmla="*/ 175 h 199"/>
                <a:gd name="T6" fmla="*/ 130 w 284"/>
                <a:gd name="T7" fmla="*/ 198 h 199"/>
                <a:gd name="T8" fmla="*/ 130 w 284"/>
                <a:gd name="T9" fmla="*/ 198 h 199"/>
                <a:gd name="T10" fmla="*/ 260 w 284"/>
                <a:gd name="T11" fmla="*/ 145 h 199"/>
                <a:gd name="T12" fmla="*/ 222 w 284"/>
                <a:gd name="T13" fmla="*/ 46 h 199"/>
                <a:gd name="T14" fmla="*/ 199 w 284"/>
                <a:gd name="T15" fmla="*/ 7 h 199"/>
                <a:gd name="T16" fmla="*/ 15 w 284"/>
                <a:gd name="T17" fmla="*/ 99 h 199"/>
                <a:gd name="T18" fmla="*/ 77 w 284"/>
                <a:gd name="T19" fmla="*/ 175 h 199"/>
                <a:gd name="T20" fmla="*/ 92 w 284"/>
                <a:gd name="T21" fmla="*/ 183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4" h="199">
                  <a:moveTo>
                    <a:pt x="92" y="183"/>
                  </a:moveTo>
                  <a:lnTo>
                    <a:pt x="92" y="183"/>
                  </a:lnTo>
                  <a:cubicBezTo>
                    <a:pt x="84" y="183"/>
                    <a:pt x="84" y="175"/>
                    <a:pt x="84" y="175"/>
                  </a:cubicBezTo>
                  <a:cubicBezTo>
                    <a:pt x="92" y="175"/>
                    <a:pt x="115" y="183"/>
                    <a:pt x="130" y="198"/>
                  </a:cubicBezTo>
                  <a:lnTo>
                    <a:pt x="130" y="198"/>
                  </a:lnTo>
                  <a:cubicBezTo>
                    <a:pt x="176" y="190"/>
                    <a:pt x="237" y="183"/>
                    <a:pt x="260" y="145"/>
                  </a:cubicBezTo>
                  <a:cubicBezTo>
                    <a:pt x="283" y="114"/>
                    <a:pt x="245" y="76"/>
                    <a:pt x="222" y="46"/>
                  </a:cubicBezTo>
                  <a:cubicBezTo>
                    <a:pt x="222" y="30"/>
                    <a:pt x="214" y="15"/>
                    <a:pt x="199" y="7"/>
                  </a:cubicBezTo>
                  <a:cubicBezTo>
                    <a:pt x="145" y="0"/>
                    <a:pt x="38" y="0"/>
                    <a:pt x="15" y="99"/>
                  </a:cubicBezTo>
                  <a:cubicBezTo>
                    <a:pt x="0" y="137"/>
                    <a:pt x="38" y="152"/>
                    <a:pt x="77" y="175"/>
                  </a:cubicBezTo>
                  <a:cubicBezTo>
                    <a:pt x="77" y="175"/>
                    <a:pt x="84" y="183"/>
                    <a:pt x="92" y="183"/>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503" name="Freeform 155"/>
            <p:cNvSpPr>
              <a:spLocks noChangeArrowheads="1"/>
            </p:cNvSpPr>
            <p:nvPr/>
          </p:nvSpPr>
          <p:spPr bwMode="auto">
            <a:xfrm>
              <a:off x="6294028" y="9369426"/>
              <a:ext cx="723853" cy="511175"/>
            </a:xfrm>
            <a:custGeom>
              <a:avLst/>
              <a:gdLst>
                <a:gd name="T0" fmla="*/ 7 w 2010"/>
                <a:gd name="T1" fmla="*/ 657 h 1421"/>
                <a:gd name="T2" fmla="*/ 152 w 2010"/>
                <a:gd name="T3" fmla="*/ 580 h 1421"/>
                <a:gd name="T4" fmla="*/ 473 w 2010"/>
                <a:gd name="T5" fmla="*/ 496 h 1421"/>
                <a:gd name="T6" fmla="*/ 542 w 2010"/>
                <a:gd name="T7" fmla="*/ 344 h 1421"/>
                <a:gd name="T8" fmla="*/ 687 w 2010"/>
                <a:gd name="T9" fmla="*/ 221 h 1421"/>
                <a:gd name="T10" fmla="*/ 809 w 2010"/>
                <a:gd name="T11" fmla="*/ 282 h 1421"/>
                <a:gd name="T12" fmla="*/ 886 w 2010"/>
                <a:gd name="T13" fmla="*/ 206 h 1421"/>
                <a:gd name="T14" fmla="*/ 939 w 2010"/>
                <a:gd name="T15" fmla="*/ 23 h 1421"/>
                <a:gd name="T16" fmla="*/ 970 w 2010"/>
                <a:gd name="T17" fmla="*/ 0 h 1421"/>
                <a:gd name="T18" fmla="*/ 1191 w 2010"/>
                <a:gd name="T19" fmla="*/ 122 h 1421"/>
                <a:gd name="T20" fmla="*/ 1298 w 2010"/>
                <a:gd name="T21" fmla="*/ 259 h 1421"/>
                <a:gd name="T22" fmla="*/ 1451 w 2010"/>
                <a:gd name="T23" fmla="*/ 275 h 1421"/>
                <a:gd name="T24" fmla="*/ 1550 w 2010"/>
                <a:gd name="T25" fmla="*/ 236 h 1421"/>
                <a:gd name="T26" fmla="*/ 1741 w 2010"/>
                <a:gd name="T27" fmla="*/ 366 h 1421"/>
                <a:gd name="T28" fmla="*/ 1749 w 2010"/>
                <a:gd name="T29" fmla="*/ 450 h 1421"/>
                <a:gd name="T30" fmla="*/ 1726 w 2010"/>
                <a:gd name="T31" fmla="*/ 550 h 1421"/>
                <a:gd name="T32" fmla="*/ 1795 w 2010"/>
                <a:gd name="T33" fmla="*/ 626 h 1421"/>
                <a:gd name="T34" fmla="*/ 1879 w 2010"/>
                <a:gd name="T35" fmla="*/ 748 h 1421"/>
                <a:gd name="T36" fmla="*/ 1986 w 2010"/>
                <a:gd name="T37" fmla="*/ 802 h 1421"/>
                <a:gd name="T38" fmla="*/ 1970 w 2010"/>
                <a:gd name="T39" fmla="*/ 901 h 1421"/>
                <a:gd name="T40" fmla="*/ 1848 w 2010"/>
                <a:gd name="T41" fmla="*/ 955 h 1421"/>
                <a:gd name="T42" fmla="*/ 1764 w 2010"/>
                <a:gd name="T43" fmla="*/ 825 h 1421"/>
                <a:gd name="T44" fmla="*/ 1695 w 2010"/>
                <a:gd name="T45" fmla="*/ 786 h 1421"/>
                <a:gd name="T46" fmla="*/ 1619 w 2010"/>
                <a:gd name="T47" fmla="*/ 763 h 1421"/>
                <a:gd name="T48" fmla="*/ 1482 w 2010"/>
                <a:gd name="T49" fmla="*/ 741 h 1421"/>
                <a:gd name="T50" fmla="*/ 1405 w 2010"/>
                <a:gd name="T51" fmla="*/ 977 h 1421"/>
                <a:gd name="T52" fmla="*/ 1581 w 2010"/>
                <a:gd name="T53" fmla="*/ 1069 h 1421"/>
                <a:gd name="T54" fmla="*/ 1566 w 2010"/>
                <a:gd name="T55" fmla="*/ 1176 h 1421"/>
                <a:gd name="T56" fmla="*/ 1428 w 2010"/>
                <a:gd name="T57" fmla="*/ 1291 h 1421"/>
                <a:gd name="T58" fmla="*/ 1275 w 2010"/>
                <a:gd name="T59" fmla="*/ 1207 h 1421"/>
                <a:gd name="T60" fmla="*/ 825 w 2010"/>
                <a:gd name="T61" fmla="*/ 1146 h 1421"/>
                <a:gd name="T62" fmla="*/ 779 w 2010"/>
                <a:gd name="T63" fmla="*/ 1245 h 1421"/>
                <a:gd name="T64" fmla="*/ 840 w 2010"/>
                <a:gd name="T65" fmla="*/ 1352 h 1421"/>
                <a:gd name="T66" fmla="*/ 809 w 2010"/>
                <a:gd name="T67" fmla="*/ 1420 h 1421"/>
                <a:gd name="T68" fmla="*/ 794 w 2010"/>
                <a:gd name="T69" fmla="*/ 1313 h 1421"/>
                <a:gd name="T70" fmla="*/ 756 w 2010"/>
                <a:gd name="T71" fmla="*/ 1245 h 1421"/>
                <a:gd name="T72" fmla="*/ 84 w 2010"/>
                <a:gd name="T73" fmla="*/ 909 h 1421"/>
                <a:gd name="T74" fmla="*/ 15 w 2010"/>
                <a:gd name="T75" fmla="*/ 939 h 1421"/>
                <a:gd name="T76" fmla="*/ 38 w 2010"/>
                <a:gd name="T77" fmla="*/ 809 h 1421"/>
                <a:gd name="T78" fmla="*/ 107 w 2010"/>
                <a:gd name="T79" fmla="*/ 718 h 1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010" h="1421">
                  <a:moveTo>
                    <a:pt x="7" y="657"/>
                  </a:moveTo>
                  <a:lnTo>
                    <a:pt x="7" y="657"/>
                  </a:lnTo>
                  <a:cubicBezTo>
                    <a:pt x="30" y="641"/>
                    <a:pt x="38" y="611"/>
                    <a:pt x="61" y="603"/>
                  </a:cubicBezTo>
                  <a:cubicBezTo>
                    <a:pt x="84" y="588"/>
                    <a:pt x="122" y="588"/>
                    <a:pt x="152" y="580"/>
                  </a:cubicBezTo>
                  <a:cubicBezTo>
                    <a:pt x="175" y="573"/>
                    <a:pt x="191" y="565"/>
                    <a:pt x="214" y="557"/>
                  </a:cubicBezTo>
                  <a:cubicBezTo>
                    <a:pt x="298" y="534"/>
                    <a:pt x="389" y="519"/>
                    <a:pt x="473" y="496"/>
                  </a:cubicBezTo>
                  <a:cubicBezTo>
                    <a:pt x="488" y="496"/>
                    <a:pt x="527" y="511"/>
                    <a:pt x="534" y="488"/>
                  </a:cubicBezTo>
                  <a:cubicBezTo>
                    <a:pt x="557" y="443"/>
                    <a:pt x="534" y="389"/>
                    <a:pt x="542" y="344"/>
                  </a:cubicBezTo>
                  <a:cubicBezTo>
                    <a:pt x="542" y="313"/>
                    <a:pt x="534" y="275"/>
                    <a:pt x="550" y="259"/>
                  </a:cubicBezTo>
                  <a:cubicBezTo>
                    <a:pt x="588" y="229"/>
                    <a:pt x="641" y="206"/>
                    <a:pt x="687" y="221"/>
                  </a:cubicBezTo>
                  <a:cubicBezTo>
                    <a:pt x="733" y="236"/>
                    <a:pt x="725" y="313"/>
                    <a:pt x="771" y="336"/>
                  </a:cubicBezTo>
                  <a:cubicBezTo>
                    <a:pt x="786" y="344"/>
                    <a:pt x="794" y="290"/>
                    <a:pt x="809" y="282"/>
                  </a:cubicBezTo>
                  <a:cubicBezTo>
                    <a:pt x="855" y="267"/>
                    <a:pt x="924" y="298"/>
                    <a:pt x="962" y="259"/>
                  </a:cubicBezTo>
                  <a:cubicBezTo>
                    <a:pt x="977" y="244"/>
                    <a:pt x="886" y="236"/>
                    <a:pt x="886" y="206"/>
                  </a:cubicBezTo>
                  <a:cubicBezTo>
                    <a:pt x="886" y="168"/>
                    <a:pt x="947" y="145"/>
                    <a:pt x="962" y="99"/>
                  </a:cubicBezTo>
                  <a:cubicBezTo>
                    <a:pt x="970" y="76"/>
                    <a:pt x="939" y="53"/>
                    <a:pt x="939" y="23"/>
                  </a:cubicBezTo>
                  <a:cubicBezTo>
                    <a:pt x="947" y="15"/>
                    <a:pt x="962" y="7"/>
                    <a:pt x="970" y="0"/>
                  </a:cubicBezTo>
                  <a:lnTo>
                    <a:pt x="970" y="0"/>
                  </a:lnTo>
                  <a:cubicBezTo>
                    <a:pt x="1023" y="15"/>
                    <a:pt x="1077" y="7"/>
                    <a:pt x="1115" y="30"/>
                  </a:cubicBezTo>
                  <a:cubicBezTo>
                    <a:pt x="1153" y="46"/>
                    <a:pt x="1168" y="91"/>
                    <a:pt x="1191" y="122"/>
                  </a:cubicBezTo>
                  <a:cubicBezTo>
                    <a:pt x="1214" y="160"/>
                    <a:pt x="1230" y="198"/>
                    <a:pt x="1252" y="236"/>
                  </a:cubicBezTo>
                  <a:cubicBezTo>
                    <a:pt x="1260" y="252"/>
                    <a:pt x="1283" y="252"/>
                    <a:pt x="1298" y="259"/>
                  </a:cubicBezTo>
                  <a:cubicBezTo>
                    <a:pt x="1313" y="282"/>
                    <a:pt x="1313" y="336"/>
                    <a:pt x="1344" y="336"/>
                  </a:cubicBezTo>
                  <a:cubicBezTo>
                    <a:pt x="1382" y="336"/>
                    <a:pt x="1413" y="290"/>
                    <a:pt x="1451" y="275"/>
                  </a:cubicBezTo>
                  <a:cubicBezTo>
                    <a:pt x="1482" y="259"/>
                    <a:pt x="1520" y="252"/>
                    <a:pt x="1550" y="236"/>
                  </a:cubicBezTo>
                  <a:lnTo>
                    <a:pt x="1550" y="236"/>
                  </a:lnTo>
                  <a:cubicBezTo>
                    <a:pt x="1588" y="298"/>
                    <a:pt x="1604" y="366"/>
                    <a:pt x="1657" y="405"/>
                  </a:cubicBezTo>
                  <a:cubicBezTo>
                    <a:pt x="1688" y="427"/>
                    <a:pt x="1711" y="374"/>
                    <a:pt x="1741" y="366"/>
                  </a:cubicBezTo>
                  <a:cubicBezTo>
                    <a:pt x="1749" y="366"/>
                    <a:pt x="1780" y="366"/>
                    <a:pt x="1780" y="382"/>
                  </a:cubicBezTo>
                  <a:cubicBezTo>
                    <a:pt x="1787" y="405"/>
                    <a:pt x="1764" y="427"/>
                    <a:pt x="1749" y="450"/>
                  </a:cubicBezTo>
                  <a:cubicBezTo>
                    <a:pt x="1741" y="458"/>
                    <a:pt x="1734" y="466"/>
                    <a:pt x="1726" y="473"/>
                  </a:cubicBezTo>
                  <a:cubicBezTo>
                    <a:pt x="1718" y="504"/>
                    <a:pt x="1711" y="534"/>
                    <a:pt x="1726" y="550"/>
                  </a:cubicBezTo>
                  <a:cubicBezTo>
                    <a:pt x="1741" y="573"/>
                    <a:pt x="1780" y="534"/>
                    <a:pt x="1795" y="550"/>
                  </a:cubicBezTo>
                  <a:cubicBezTo>
                    <a:pt x="1810" y="565"/>
                    <a:pt x="1795" y="603"/>
                    <a:pt x="1795" y="626"/>
                  </a:cubicBezTo>
                  <a:cubicBezTo>
                    <a:pt x="1802" y="672"/>
                    <a:pt x="1787" y="725"/>
                    <a:pt x="1810" y="763"/>
                  </a:cubicBezTo>
                  <a:cubicBezTo>
                    <a:pt x="1825" y="779"/>
                    <a:pt x="1856" y="733"/>
                    <a:pt x="1879" y="748"/>
                  </a:cubicBezTo>
                  <a:cubicBezTo>
                    <a:pt x="1894" y="756"/>
                    <a:pt x="1871" y="809"/>
                    <a:pt x="1894" y="817"/>
                  </a:cubicBezTo>
                  <a:cubicBezTo>
                    <a:pt x="1924" y="832"/>
                    <a:pt x="1963" y="779"/>
                    <a:pt x="1986" y="802"/>
                  </a:cubicBezTo>
                  <a:cubicBezTo>
                    <a:pt x="2009" y="817"/>
                    <a:pt x="1978" y="878"/>
                    <a:pt x="1970" y="901"/>
                  </a:cubicBezTo>
                  <a:lnTo>
                    <a:pt x="1970" y="901"/>
                  </a:lnTo>
                  <a:cubicBezTo>
                    <a:pt x="1947" y="909"/>
                    <a:pt x="1917" y="916"/>
                    <a:pt x="1894" y="947"/>
                  </a:cubicBezTo>
                  <a:cubicBezTo>
                    <a:pt x="1886" y="955"/>
                    <a:pt x="1871" y="955"/>
                    <a:pt x="1848" y="955"/>
                  </a:cubicBezTo>
                  <a:lnTo>
                    <a:pt x="1848" y="955"/>
                  </a:lnTo>
                  <a:cubicBezTo>
                    <a:pt x="1825" y="924"/>
                    <a:pt x="1787" y="855"/>
                    <a:pt x="1764" y="825"/>
                  </a:cubicBezTo>
                  <a:cubicBezTo>
                    <a:pt x="1749" y="817"/>
                    <a:pt x="1749" y="794"/>
                    <a:pt x="1734" y="786"/>
                  </a:cubicBezTo>
                  <a:cubicBezTo>
                    <a:pt x="1726" y="779"/>
                    <a:pt x="1703" y="786"/>
                    <a:pt x="1695" y="786"/>
                  </a:cubicBezTo>
                  <a:cubicBezTo>
                    <a:pt x="1665" y="779"/>
                    <a:pt x="1642" y="771"/>
                    <a:pt x="1619" y="763"/>
                  </a:cubicBezTo>
                  <a:lnTo>
                    <a:pt x="1619" y="763"/>
                  </a:lnTo>
                  <a:cubicBezTo>
                    <a:pt x="1596" y="748"/>
                    <a:pt x="1581" y="710"/>
                    <a:pt x="1550" y="710"/>
                  </a:cubicBezTo>
                  <a:cubicBezTo>
                    <a:pt x="1527" y="702"/>
                    <a:pt x="1497" y="718"/>
                    <a:pt x="1482" y="741"/>
                  </a:cubicBezTo>
                  <a:cubicBezTo>
                    <a:pt x="1466" y="763"/>
                    <a:pt x="1474" y="802"/>
                    <a:pt x="1466" y="832"/>
                  </a:cubicBezTo>
                  <a:cubicBezTo>
                    <a:pt x="1459" y="855"/>
                    <a:pt x="1413" y="955"/>
                    <a:pt x="1405" y="977"/>
                  </a:cubicBezTo>
                  <a:lnTo>
                    <a:pt x="1405" y="977"/>
                  </a:lnTo>
                  <a:cubicBezTo>
                    <a:pt x="1405" y="1008"/>
                    <a:pt x="1550" y="1077"/>
                    <a:pt x="1581" y="1069"/>
                  </a:cubicBezTo>
                  <a:cubicBezTo>
                    <a:pt x="1604" y="1061"/>
                    <a:pt x="1588" y="1092"/>
                    <a:pt x="1588" y="1107"/>
                  </a:cubicBezTo>
                  <a:cubicBezTo>
                    <a:pt x="1596" y="1153"/>
                    <a:pt x="1642" y="1146"/>
                    <a:pt x="1566" y="1176"/>
                  </a:cubicBezTo>
                  <a:cubicBezTo>
                    <a:pt x="1535" y="1184"/>
                    <a:pt x="1581" y="1260"/>
                    <a:pt x="1558" y="1260"/>
                  </a:cubicBezTo>
                  <a:cubicBezTo>
                    <a:pt x="1520" y="1260"/>
                    <a:pt x="1436" y="1245"/>
                    <a:pt x="1428" y="1291"/>
                  </a:cubicBezTo>
                  <a:cubicBezTo>
                    <a:pt x="1405" y="1298"/>
                    <a:pt x="1397" y="1275"/>
                    <a:pt x="1390" y="1252"/>
                  </a:cubicBezTo>
                  <a:cubicBezTo>
                    <a:pt x="1344" y="1252"/>
                    <a:pt x="1321" y="1222"/>
                    <a:pt x="1275" y="1207"/>
                  </a:cubicBezTo>
                  <a:cubicBezTo>
                    <a:pt x="1230" y="1191"/>
                    <a:pt x="1176" y="1207"/>
                    <a:pt x="1130" y="1191"/>
                  </a:cubicBezTo>
                  <a:cubicBezTo>
                    <a:pt x="1023" y="1176"/>
                    <a:pt x="932" y="1146"/>
                    <a:pt x="825" y="1146"/>
                  </a:cubicBezTo>
                  <a:cubicBezTo>
                    <a:pt x="825" y="1168"/>
                    <a:pt x="794" y="1207"/>
                    <a:pt x="779" y="1229"/>
                  </a:cubicBezTo>
                  <a:cubicBezTo>
                    <a:pt x="779" y="1245"/>
                    <a:pt x="779" y="1245"/>
                    <a:pt x="779" y="1245"/>
                  </a:cubicBezTo>
                  <a:cubicBezTo>
                    <a:pt x="779" y="1268"/>
                    <a:pt x="794" y="1283"/>
                    <a:pt x="809" y="1298"/>
                  </a:cubicBezTo>
                  <a:cubicBezTo>
                    <a:pt x="817" y="1313"/>
                    <a:pt x="840" y="1336"/>
                    <a:pt x="840" y="1352"/>
                  </a:cubicBezTo>
                  <a:cubicBezTo>
                    <a:pt x="840" y="1367"/>
                    <a:pt x="825" y="1382"/>
                    <a:pt x="817" y="1398"/>
                  </a:cubicBezTo>
                  <a:cubicBezTo>
                    <a:pt x="809" y="1405"/>
                    <a:pt x="809" y="1420"/>
                    <a:pt x="809" y="1420"/>
                  </a:cubicBezTo>
                  <a:cubicBezTo>
                    <a:pt x="802" y="1398"/>
                    <a:pt x="794" y="1390"/>
                    <a:pt x="794" y="1367"/>
                  </a:cubicBezTo>
                  <a:cubicBezTo>
                    <a:pt x="794" y="1352"/>
                    <a:pt x="802" y="1329"/>
                    <a:pt x="794" y="1313"/>
                  </a:cubicBezTo>
                  <a:cubicBezTo>
                    <a:pt x="786" y="1306"/>
                    <a:pt x="779" y="1298"/>
                    <a:pt x="771" y="1283"/>
                  </a:cubicBezTo>
                  <a:cubicBezTo>
                    <a:pt x="763" y="1275"/>
                    <a:pt x="763" y="1260"/>
                    <a:pt x="756" y="1245"/>
                  </a:cubicBezTo>
                  <a:cubicBezTo>
                    <a:pt x="664" y="1138"/>
                    <a:pt x="351" y="1031"/>
                    <a:pt x="282" y="970"/>
                  </a:cubicBezTo>
                  <a:cubicBezTo>
                    <a:pt x="236" y="955"/>
                    <a:pt x="130" y="901"/>
                    <a:pt x="84" y="909"/>
                  </a:cubicBezTo>
                  <a:cubicBezTo>
                    <a:pt x="61" y="916"/>
                    <a:pt x="38" y="924"/>
                    <a:pt x="15" y="939"/>
                  </a:cubicBezTo>
                  <a:lnTo>
                    <a:pt x="15" y="939"/>
                  </a:lnTo>
                  <a:cubicBezTo>
                    <a:pt x="15" y="916"/>
                    <a:pt x="15" y="863"/>
                    <a:pt x="23" y="840"/>
                  </a:cubicBezTo>
                  <a:cubicBezTo>
                    <a:pt x="23" y="825"/>
                    <a:pt x="38" y="817"/>
                    <a:pt x="38" y="809"/>
                  </a:cubicBezTo>
                  <a:cubicBezTo>
                    <a:pt x="30" y="794"/>
                    <a:pt x="0" y="794"/>
                    <a:pt x="7" y="786"/>
                  </a:cubicBezTo>
                  <a:cubicBezTo>
                    <a:pt x="30" y="748"/>
                    <a:pt x="107" y="756"/>
                    <a:pt x="107" y="718"/>
                  </a:cubicBezTo>
                  <a:cubicBezTo>
                    <a:pt x="107" y="680"/>
                    <a:pt x="46" y="680"/>
                    <a:pt x="7" y="657"/>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504" name="Freeform 156"/>
            <p:cNvSpPr>
              <a:spLocks noChangeArrowheads="1"/>
            </p:cNvSpPr>
            <p:nvPr/>
          </p:nvSpPr>
          <p:spPr bwMode="auto">
            <a:xfrm>
              <a:off x="6862316" y="9644063"/>
              <a:ext cx="96831" cy="74612"/>
            </a:xfrm>
            <a:custGeom>
              <a:avLst/>
              <a:gdLst>
                <a:gd name="T0" fmla="*/ 267 w 268"/>
                <a:gd name="T1" fmla="*/ 192 h 208"/>
                <a:gd name="T2" fmla="*/ 267 w 268"/>
                <a:gd name="T3" fmla="*/ 192 h 208"/>
                <a:gd name="T4" fmla="*/ 183 w 268"/>
                <a:gd name="T5" fmla="*/ 62 h 208"/>
                <a:gd name="T6" fmla="*/ 153 w 268"/>
                <a:gd name="T7" fmla="*/ 23 h 208"/>
                <a:gd name="T8" fmla="*/ 114 w 268"/>
                <a:gd name="T9" fmla="*/ 23 h 208"/>
                <a:gd name="T10" fmla="*/ 38 w 268"/>
                <a:gd name="T11" fmla="*/ 0 h 208"/>
                <a:gd name="T12" fmla="*/ 38 w 268"/>
                <a:gd name="T13" fmla="*/ 0 h 208"/>
                <a:gd name="T14" fmla="*/ 7 w 268"/>
                <a:gd name="T15" fmla="*/ 54 h 208"/>
                <a:gd name="T16" fmla="*/ 68 w 268"/>
                <a:gd name="T17" fmla="*/ 85 h 208"/>
                <a:gd name="T18" fmla="*/ 61 w 268"/>
                <a:gd name="T19" fmla="*/ 207 h 208"/>
                <a:gd name="T20" fmla="*/ 61 w 268"/>
                <a:gd name="T21" fmla="*/ 207 h 208"/>
                <a:gd name="T22" fmla="*/ 214 w 268"/>
                <a:gd name="T23" fmla="*/ 176 h 208"/>
                <a:gd name="T24" fmla="*/ 267 w 268"/>
                <a:gd name="T25" fmla="*/ 192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68" h="208">
                  <a:moveTo>
                    <a:pt x="267" y="192"/>
                  </a:moveTo>
                  <a:lnTo>
                    <a:pt x="267" y="192"/>
                  </a:lnTo>
                  <a:cubicBezTo>
                    <a:pt x="244" y="161"/>
                    <a:pt x="206" y="92"/>
                    <a:pt x="183" y="62"/>
                  </a:cubicBezTo>
                  <a:cubicBezTo>
                    <a:pt x="168" y="54"/>
                    <a:pt x="168" y="31"/>
                    <a:pt x="153" y="23"/>
                  </a:cubicBezTo>
                  <a:cubicBezTo>
                    <a:pt x="145" y="16"/>
                    <a:pt x="122" y="23"/>
                    <a:pt x="114" y="23"/>
                  </a:cubicBezTo>
                  <a:cubicBezTo>
                    <a:pt x="84" y="16"/>
                    <a:pt x="61" y="8"/>
                    <a:pt x="38" y="0"/>
                  </a:cubicBezTo>
                  <a:lnTo>
                    <a:pt x="38" y="0"/>
                  </a:lnTo>
                  <a:cubicBezTo>
                    <a:pt x="30" y="16"/>
                    <a:pt x="0" y="31"/>
                    <a:pt x="7" y="54"/>
                  </a:cubicBezTo>
                  <a:cubicBezTo>
                    <a:pt x="15" y="69"/>
                    <a:pt x="61" y="62"/>
                    <a:pt x="68" y="85"/>
                  </a:cubicBezTo>
                  <a:cubicBezTo>
                    <a:pt x="84" y="115"/>
                    <a:pt x="68" y="176"/>
                    <a:pt x="61" y="207"/>
                  </a:cubicBezTo>
                  <a:lnTo>
                    <a:pt x="61" y="207"/>
                  </a:lnTo>
                  <a:cubicBezTo>
                    <a:pt x="99" y="176"/>
                    <a:pt x="153" y="161"/>
                    <a:pt x="214" y="176"/>
                  </a:cubicBezTo>
                  <a:cubicBezTo>
                    <a:pt x="229" y="176"/>
                    <a:pt x="252" y="184"/>
                    <a:pt x="267" y="192"/>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505" name="Freeform 157"/>
            <p:cNvSpPr>
              <a:spLocks noChangeArrowheads="1"/>
            </p:cNvSpPr>
            <p:nvPr/>
          </p:nvSpPr>
          <p:spPr bwMode="auto">
            <a:xfrm>
              <a:off x="7049629" y="9647239"/>
              <a:ext cx="322241" cy="206375"/>
            </a:xfrm>
            <a:custGeom>
              <a:avLst/>
              <a:gdLst>
                <a:gd name="T0" fmla="*/ 359 w 895"/>
                <a:gd name="T1" fmla="*/ 413 h 574"/>
                <a:gd name="T2" fmla="*/ 359 w 895"/>
                <a:gd name="T3" fmla="*/ 413 h 574"/>
                <a:gd name="T4" fmla="*/ 275 w 895"/>
                <a:gd name="T5" fmla="*/ 367 h 574"/>
                <a:gd name="T6" fmla="*/ 199 w 895"/>
                <a:gd name="T7" fmla="*/ 298 h 574"/>
                <a:gd name="T8" fmla="*/ 115 w 895"/>
                <a:gd name="T9" fmla="*/ 237 h 574"/>
                <a:gd name="T10" fmla="*/ 329 w 895"/>
                <a:gd name="T11" fmla="*/ 161 h 574"/>
                <a:gd name="T12" fmla="*/ 481 w 895"/>
                <a:gd name="T13" fmla="*/ 61 h 574"/>
                <a:gd name="T14" fmla="*/ 604 w 895"/>
                <a:gd name="T15" fmla="*/ 92 h 574"/>
                <a:gd name="T16" fmla="*/ 733 w 895"/>
                <a:gd name="T17" fmla="*/ 115 h 574"/>
                <a:gd name="T18" fmla="*/ 848 w 895"/>
                <a:gd name="T19" fmla="*/ 252 h 574"/>
                <a:gd name="T20" fmla="*/ 764 w 895"/>
                <a:gd name="T21" fmla="*/ 321 h 574"/>
                <a:gd name="T22" fmla="*/ 710 w 895"/>
                <a:gd name="T23" fmla="*/ 397 h 574"/>
                <a:gd name="T24" fmla="*/ 581 w 895"/>
                <a:gd name="T25" fmla="*/ 497 h 574"/>
                <a:gd name="T26" fmla="*/ 413 w 895"/>
                <a:gd name="T27" fmla="*/ 458 h 574"/>
                <a:gd name="T28" fmla="*/ 359 w 895"/>
                <a:gd name="T29" fmla="*/ 413 h 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95" h="574">
                  <a:moveTo>
                    <a:pt x="359" y="413"/>
                  </a:moveTo>
                  <a:lnTo>
                    <a:pt x="359" y="413"/>
                  </a:lnTo>
                  <a:cubicBezTo>
                    <a:pt x="329" y="397"/>
                    <a:pt x="306" y="390"/>
                    <a:pt x="275" y="367"/>
                  </a:cubicBezTo>
                  <a:cubicBezTo>
                    <a:pt x="252" y="352"/>
                    <a:pt x="229" y="290"/>
                    <a:pt x="199" y="298"/>
                  </a:cubicBezTo>
                  <a:cubicBezTo>
                    <a:pt x="0" y="352"/>
                    <a:pt x="99" y="306"/>
                    <a:pt x="115" y="237"/>
                  </a:cubicBezTo>
                  <a:cubicBezTo>
                    <a:pt x="130" y="168"/>
                    <a:pt x="275" y="191"/>
                    <a:pt x="329" y="161"/>
                  </a:cubicBezTo>
                  <a:cubicBezTo>
                    <a:pt x="390" y="130"/>
                    <a:pt x="436" y="115"/>
                    <a:pt x="481" y="61"/>
                  </a:cubicBezTo>
                  <a:cubicBezTo>
                    <a:pt x="535" y="0"/>
                    <a:pt x="543" y="61"/>
                    <a:pt x="604" y="92"/>
                  </a:cubicBezTo>
                  <a:cubicBezTo>
                    <a:pt x="649" y="115"/>
                    <a:pt x="680" y="115"/>
                    <a:pt x="733" y="115"/>
                  </a:cubicBezTo>
                  <a:cubicBezTo>
                    <a:pt x="764" y="115"/>
                    <a:pt x="825" y="222"/>
                    <a:pt x="848" y="252"/>
                  </a:cubicBezTo>
                  <a:cubicBezTo>
                    <a:pt x="894" y="298"/>
                    <a:pt x="779" y="313"/>
                    <a:pt x="764" y="321"/>
                  </a:cubicBezTo>
                  <a:cubicBezTo>
                    <a:pt x="703" y="336"/>
                    <a:pt x="726" y="359"/>
                    <a:pt x="710" y="397"/>
                  </a:cubicBezTo>
                  <a:cubicBezTo>
                    <a:pt x="688" y="474"/>
                    <a:pt x="634" y="443"/>
                    <a:pt x="581" y="497"/>
                  </a:cubicBezTo>
                  <a:cubicBezTo>
                    <a:pt x="497" y="573"/>
                    <a:pt x="489" y="489"/>
                    <a:pt x="413" y="458"/>
                  </a:cubicBezTo>
                  <a:lnTo>
                    <a:pt x="359" y="413"/>
                  </a:ln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506" name="Freeform 158"/>
            <p:cNvSpPr>
              <a:spLocks noChangeArrowheads="1"/>
            </p:cNvSpPr>
            <p:nvPr/>
          </p:nvSpPr>
          <p:spPr bwMode="auto">
            <a:xfrm>
              <a:off x="6798820" y="9621838"/>
              <a:ext cx="93656" cy="127000"/>
            </a:xfrm>
            <a:custGeom>
              <a:avLst/>
              <a:gdLst>
                <a:gd name="T0" fmla="*/ 0 w 261"/>
                <a:gd name="T1" fmla="*/ 275 h 353"/>
                <a:gd name="T2" fmla="*/ 0 w 261"/>
                <a:gd name="T3" fmla="*/ 275 h 353"/>
                <a:gd name="T4" fmla="*/ 84 w 261"/>
                <a:gd name="T5" fmla="*/ 283 h 353"/>
                <a:gd name="T6" fmla="*/ 161 w 261"/>
                <a:gd name="T7" fmla="*/ 275 h 353"/>
                <a:gd name="T8" fmla="*/ 153 w 261"/>
                <a:gd name="T9" fmla="*/ 329 h 353"/>
                <a:gd name="T10" fmla="*/ 183 w 261"/>
                <a:gd name="T11" fmla="*/ 352 h 353"/>
                <a:gd name="T12" fmla="*/ 237 w 261"/>
                <a:gd name="T13" fmla="*/ 268 h 353"/>
                <a:gd name="T14" fmla="*/ 237 w 261"/>
                <a:gd name="T15" fmla="*/ 268 h 353"/>
                <a:gd name="T16" fmla="*/ 244 w 261"/>
                <a:gd name="T17" fmla="*/ 146 h 353"/>
                <a:gd name="T18" fmla="*/ 183 w 261"/>
                <a:gd name="T19" fmla="*/ 115 h 353"/>
                <a:gd name="T20" fmla="*/ 214 w 261"/>
                <a:gd name="T21" fmla="*/ 61 h 353"/>
                <a:gd name="T22" fmla="*/ 214 w 261"/>
                <a:gd name="T23" fmla="*/ 61 h 353"/>
                <a:gd name="T24" fmla="*/ 145 w 261"/>
                <a:gd name="T25" fmla="*/ 8 h 353"/>
                <a:gd name="T26" fmla="*/ 77 w 261"/>
                <a:gd name="T27" fmla="*/ 39 h 353"/>
                <a:gd name="T28" fmla="*/ 61 w 261"/>
                <a:gd name="T29" fmla="*/ 130 h 353"/>
                <a:gd name="T30" fmla="*/ 0 w 261"/>
                <a:gd name="T31" fmla="*/ 275 h 3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61" h="353">
                  <a:moveTo>
                    <a:pt x="0" y="275"/>
                  </a:moveTo>
                  <a:lnTo>
                    <a:pt x="0" y="275"/>
                  </a:lnTo>
                  <a:cubicBezTo>
                    <a:pt x="31" y="275"/>
                    <a:pt x="54" y="283"/>
                    <a:pt x="84" y="283"/>
                  </a:cubicBezTo>
                  <a:cubicBezTo>
                    <a:pt x="115" y="275"/>
                    <a:pt x="138" y="268"/>
                    <a:pt x="161" y="275"/>
                  </a:cubicBezTo>
                  <a:cubicBezTo>
                    <a:pt x="168" y="298"/>
                    <a:pt x="153" y="306"/>
                    <a:pt x="153" y="329"/>
                  </a:cubicBezTo>
                  <a:cubicBezTo>
                    <a:pt x="153" y="336"/>
                    <a:pt x="183" y="352"/>
                    <a:pt x="183" y="352"/>
                  </a:cubicBezTo>
                  <a:cubicBezTo>
                    <a:pt x="191" y="321"/>
                    <a:pt x="214" y="291"/>
                    <a:pt x="237" y="268"/>
                  </a:cubicBezTo>
                  <a:lnTo>
                    <a:pt x="237" y="268"/>
                  </a:lnTo>
                  <a:cubicBezTo>
                    <a:pt x="244" y="237"/>
                    <a:pt x="260" y="176"/>
                    <a:pt x="244" y="146"/>
                  </a:cubicBezTo>
                  <a:cubicBezTo>
                    <a:pt x="237" y="123"/>
                    <a:pt x="191" y="130"/>
                    <a:pt x="183" y="115"/>
                  </a:cubicBezTo>
                  <a:cubicBezTo>
                    <a:pt x="176" y="92"/>
                    <a:pt x="206" y="77"/>
                    <a:pt x="214" y="61"/>
                  </a:cubicBezTo>
                  <a:lnTo>
                    <a:pt x="214" y="61"/>
                  </a:lnTo>
                  <a:cubicBezTo>
                    <a:pt x="191" y="46"/>
                    <a:pt x="176" y="8"/>
                    <a:pt x="145" y="8"/>
                  </a:cubicBezTo>
                  <a:cubicBezTo>
                    <a:pt x="122" y="0"/>
                    <a:pt x="92" y="16"/>
                    <a:pt x="77" y="39"/>
                  </a:cubicBezTo>
                  <a:cubicBezTo>
                    <a:pt x="61" y="61"/>
                    <a:pt x="69" y="100"/>
                    <a:pt x="61" y="130"/>
                  </a:cubicBezTo>
                  <a:cubicBezTo>
                    <a:pt x="54" y="153"/>
                    <a:pt x="8" y="253"/>
                    <a:pt x="0" y="275"/>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507" name="Freeform 159"/>
            <p:cNvSpPr>
              <a:spLocks noChangeArrowheads="1"/>
            </p:cNvSpPr>
            <p:nvPr/>
          </p:nvSpPr>
          <p:spPr bwMode="auto">
            <a:xfrm>
              <a:off x="5916228" y="9879013"/>
              <a:ext cx="85719" cy="127000"/>
            </a:xfrm>
            <a:custGeom>
              <a:avLst/>
              <a:gdLst>
                <a:gd name="T0" fmla="*/ 184 w 238"/>
                <a:gd name="T1" fmla="*/ 0 h 352"/>
                <a:gd name="T2" fmla="*/ 184 w 238"/>
                <a:gd name="T3" fmla="*/ 0 h 352"/>
                <a:gd name="T4" fmla="*/ 77 w 238"/>
                <a:gd name="T5" fmla="*/ 61 h 352"/>
                <a:gd name="T6" fmla="*/ 61 w 238"/>
                <a:gd name="T7" fmla="*/ 122 h 352"/>
                <a:gd name="T8" fmla="*/ 8 w 238"/>
                <a:gd name="T9" fmla="*/ 168 h 352"/>
                <a:gd name="T10" fmla="*/ 8 w 238"/>
                <a:gd name="T11" fmla="*/ 221 h 352"/>
                <a:gd name="T12" fmla="*/ 77 w 238"/>
                <a:gd name="T13" fmla="*/ 282 h 352"/>
                <a:gd name="T14" fmla="*/ 92 w 238"/>
                <a:gd name="T15" fmla="*/ 336 h 352"/>
                <a:gd name="T16" fmla="*/ 214 w 238"/>
                <a:gd name="T17" fmla="*/ 328 h 352"/>
                <a:gd name="T18" fmla="*/ 214 w 238"/>
                <a:gd name="T19" fmla="*/ 328 h 352"/>
                <a:gd name="T20" fmla="*/ 222 w 238"/>
                <a:gd name="T21" fmla="*/ 305 h 352"/>
                <a:gd name="T22" fmla="*/ 161 w 238"/>
                <a:gd name="T23" fmla="*/ 191 h 352"/>
                <a:gd name="T24" fmla="*/ 199 w 238"/>
                <a:gd name="T25" fmla="*/ 137 h 352"/>
                <a:gd name="T26" fmla="*/ 184 w 238"/>
                <a:gd name="T27" fmla="*/ 0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38" h="352">
                  <a:moveTo>
                    <a:pt x="184" y="0"/>
                  </a:moveTo>
                  <a:lnTo>
                    <a:pt x="184" y="0"/>
                  </a:lnTo>
                  <a:cubicBezTo>
                    <a:pt x="153" y="23"/>
                    <a:pt x="100" y="38"/>
                    <a:pt x="77" y="61"/>
                  </a:cubicBezTo>
                  <a:cubicBezTo>
                    <a:pt x="61" y="76"/>
                    <a:pt x="69" y="107"/>
                    <a:pt x="61" y="122"/>
                  </a:cubicBezTo>
                  <a:cubicBezTo>
                    <a:pt x="46" y="145"/>
                    <a:pt x="16" y="153"/>
                    <a:pt x="8" y="168"/>
                  </a:cubicBezTo>
                  <a:cubicBezTo>
                    <a:pt x="0" y="183"/>
                    <a:pt x="0" y="206"/>
                    <a:pt x="8" y="221"/>
                  </a:cubicBezTo>
                  <a:cubicBezTo>
                    <a:pt x="23" y="244"/>
                    <a:pt x="61" y="259"/>
                    <a:pt x="77" y="282"/>
                  </a:cubicBezTo>
                  <a:cubicBezTo>
                    <a:pt x="92" y="298"/>
                    <a:pt x="77" y="328"/>
                    <a:pt x="92" y="336"/>
                  </a:cubicBezTo>
                  <a:cubicBezTo>
                    <a:pt x="130" y="351"/>
                    <a:pt x="168" y="336"/>
                    <a:pt x="214" y="328"/>
                  </a:cubicBezTo>
                  <a:lnTo>
                    <a:pt x="214" y="328"/>
                  </a:lnTo>
                  <a:cubicBezTo>
                    <a:pt x="214" y="321"/>
                    <a:pt x="214" y="313"/>
                    <a:pt x="222" y="305"/>
                  </a:cubicBezTo>
                  <a:cubicBezTo>
                    <a:pt x="107" y="305"/>
                    <a:pt x="31" y="191"/>
                    <a:pt x="161" y="191"/>
                  </a:cubicBezTo>
                  <a:cubicBezTo>
                    <a:pt x="207" y="191"/>
                    <a:pt x="237" y="183"/>
                    <a:pt x="199" y="137"/>
                  </a:cubicBezTo>
                  <a:cubicBezTo>
                    <a:pt x="161" y="107"/>
                    <a:pt x="168" y="46"/>
                    <a:pt x="184" y="0"/>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508" name="Freeform 160"/>
            <p:cNvSpPr>
              <a:spLocks noChangeArrowheads="1"/>
            </p:cNvSpPr>
            <p:nvPr/>
          </p:nvSpPr>
          <p:spPr bwMode="auto">
            <a:xfrm>
              <a:off x="5311429" y="9234489"/>
              <a:ext cx="1020697" cy="935037"/>
            </a:xfrm>
            <a:custGeom>
              <a:avLst/>
              <a:gdLst>
                <a:gd name="T0" fmla="*/ 15 w 2834"/>
                <a:gd name="T1" fmla="*/ 191 h 2598"/>
                <a:gd name="T2" fmla="*/ 7 w 2834"/>
                <a:gd name="T3" fmla="*/ 146 h 2598"/>
                <a:gd name="T4" fmla="*/ 23 w 2834"/>
                <a:gd name="T5" fmla="*/ 130 h 2598"/>
                <a:gd name="T6" fmla="*/ 38 w 2834"/>
                <a:gd name="T7" fmla="*/ 184 h 2598"/>
                <a:gd name="T8" fmla="*/ 15 w 2834"/>
                <a:gd name="T9" fmla="*/ 191 h 2598"/>
                <a:gd name="T10" fmla="*/ 886 w 2834"/>
                <a:gd name="T11" fmla="*/ 2208 h 2598"/>
                <a:gd name="T12" fmla="*/ 1283 w 2834"/>
                <a:gd name="T13" fmla="*/ 2452 h 2598"/>
                <a:gd name="T14" fmla="*/ 1528 w 2834"/>
                <a:gd name="T15" fmla="*/ 2597 h 2598"/>
                <a:gd name="T16" fmla="*/ 1635 w 2834"/>
                <a:gd name="T17" fmla="*/ 2552 h 2598"/>
                <a:gd name="T18" fmla="*/ 1833 w 2834"/>
                <a:gd name="T19" fmla="*/ 2254 h 2598"/>
                <a:gd name="T20" fmla="*/ 1894 w 2834"/>
                <a:gd name="T21" fmla="*/ 2116 h 2598"/>
                <a:gd name="T22" fmla="*/ 1772 w 2834"/>
                <a:gd name="T23" fmla="*/ 2124 h 2598"/>
                <a:gd name="T24" fmla="*/ 1688 w 2834"/>
                <a:gd name="T25" fmla="*/ 2009 h 2598"/>
                <a:gd name="T26" fmla="*/ 1741 w 2834"/>
                <a:gd name="T27" fmla="*/ 1910 h 2598"/>
                <a:gd name="T28" fmla="*/ 1864 w 2834"/>
                <a:gd name="T29" fmla="*/ 1788 h 2598"/>
                <a:gd name="T30" fmla="*/ 1955 w 2834"/>
                <a:gd name="T31" fmla="*/ 1612 h 2598"/>
                <a:gd name="T32" fmla="*/ 2351 w 2834"/>
                <a:gd name="T33" fmla="*/ 1413 h 2598"/>
                <a:gd name="T34" fmla="*/ 2603 w 2834"/>
                <a:gd name="T35" fmla="*/ 1368 h 2598"/>
                <a:gd name="T36" fmla="*/ 2741 w 2834"/>
                <a:gd name="T37" fmla="*/ 1314 h 2598"/>
                <a:gd name="T38" fmla="*/ 2764 w 2834"/>
                <a:gd name="T39" fmla="*/ 1184 h 2598"/>
                <a:gd name="T40" fmla="*/ 2833 w 2834"/>
                <a:gd name="T41" fmla="*/ 1093 h 2598"/>
                <a:gd name="T42" fmla="*/ 2733 w 2834"/>
                <a:gd name="T43" fmla="*/ 1032 h 2598"/>
                <a:gd name="T44" fmla="*/ 2603 w 2834"/>
                <a:gd name="T45" fmla="*/ 948 h 2598"/>
                <a:gd name="T46" fmla="*/ 2588 w 2834"/>
                <a:gd name="T47" fmla="*/ 818 h 2598"/>
                <a:gd name="T48" fmla="*/ 2428 w 2834"/>
                <a:gd name="T49" fmla="*/ 841 h 2598"/>
                <a:gd name="T50" fmla="*/ 2397 w 2834"/>
                <a:gd name="T51" fmla="*/ 703 h 2598"/>
                <a:gd name="T52" fmla="*/ 2154 w 2834"/>
                <a:gd name="T53" fmla="*/ 619 h 2598"/>
                <a:gd name="T54" fmla="*/ 2070 w 2834"/>
                <a:gd name="T55" fmla="*/ 520 h 2598"/>
                <a:gd name="T56" fmla="*/ 1955 w 2834"/>
                <a:gd name="T57" fmla="*/ 512 h 2598"/>
                <a:gd name="T58" fmla="*/ 1871 w 2834"/>
                <a:gd name="T59" fmla="*/ 489 h 2598"/>
                <a:gd name="T60" fmla="*/ 1711 w 2834"/>
                <a:gd name="T61" fmla="*/ 543 h 2598"/>
                <a:gd name="T62" fmla="*/ 1726 w 2834"/>
                <a:gd name="T63" fmla="*/ 428 h 2598"/>
                <a:gd name="T64" fmla="*/ 1558 w 2834"/>
                <a:gd name="T65" fmla="*/ 367 h 2598"/>
                <a:gd name="T66" fmla="*/ 1375 w 2834"/>
                <a:gd name="T67" fmla="*/ 123 h 2598"/>
                <a:gd name="T68" fmla="*/ 1543 w 2834"/>
                <a:gd name="T69" fmla="*/ 107 h 2598"/>
                <a:gd name="T70" fmla="*/ 1543 w 2834"/>
                <a:gd name="T71" fmla="*/ 69 h 2598"/>
                <a:gd name="T72" fmla="*/ 1405 w 2834"/>
                <a:gd name="T73" fmla="*/ 0 h 2598"/>
                <a:gd name="T74" fmla="*/ 1398 w 2834"/>
                <a:gd name="T75" fmla="*/ 8 h 2598"/>
                <a:gd name="T76" fmla="*/ 848 w 2834"/>
                <a:gd name="T77" fmla="*/ 107 h 2598"/>
                <a:gd name="T78" fmla="*/ 710 w 2834"/>
                <a:gd name="T79" fmla="*/ 237 h 2598"/>
                <a:gd name="T80" fmla="*/ 611 w 2834"/>
                <a:gd name="T81" fmla="*/ 604 h 2598"/>
                <a:gd name="T82" fmla="*/ 252 w 2834"/>
                <a:gd name="T83" fmla="*/ 558 h 2598"/>
                <a:gd name="T84" fmla="*/ 206 w 2834"/>
                <a:gd name="T85" fmla="*/ 749 h 2598"/>
                <a:gd name="T86" fmla="*/ 382 w 2834"/>
                <a:gd name="T87" fmla="*/ 749 h 2598"/>
                <a:gd name="T88" fmla="*/ 443 w 2834"/>
                <a:gd name="T89" fmla="*/ 894 h 2598"/>
                <a:gd name="T90" fmla="*/ 412 w 2834"/>
                <a:gd name="T91" fmla="*/ 1047 h 2598"/>
                <a:gd name="T92" fmla="*/ 328 w 2834"/>
                <a:gd name="T93" fmla="*/ 1093 h 2598"/>
                <a:gd name="T94" fmla="*/ 458 w 2834"/>
                <a:gd name="T95" fmla="*/ 1161 h 2598"/>
                <a:gd name="T96" fmla="*/ 527 w 2834"/>
                <a:gd name="T97" fmla="*/ 1291 h 2598"/>
                <a:gd name="T98" fmla="*/ 565 w 2834"/>
                <a:gd name="T99" fmla="*/ 1368 h 2598"/>
                <a:gd name="T100" fmla="*/ 619 w 2834"/>
                <a:gd name="T101" fmla="*/ 1482 h 2598"/>
                <a:gd name="T102" fmla="*/ 664 w 2834"/>
                <a:gd name="T103" fmla="*/ 1612 h 2598"/>
                <a:gd name="T104" fmla="*/ 672 w 2834"/>
                <a:gd name="T105" fmla="*/ 1711 h 2598"/>
                <a:gd name="T106" fmla="*/ 817 w 2834"/>
                <a:gd name="T107" fmla="*/ 1811 h 2598"/>
                <a:gd name="T108" fmla="*/ 726 w 2834"/>
                <a:gd name="T109" fmla="*/ 1918 h 2598"/>
                <a:gd name="T110" fmla="*/ 787 w 2834"/>
                <a:gd name="T111" fmla="*/ 1994 h 2598"/>
                <a:gd name="T112" fmla="*/ 848 w 2834"/>
                <a:gd name="T113" fmla="*/ 1979 h 2598"/>
                <a:gd name="T114" fmla="*/ 978 w 2834"/>
                <a:gd name="T115" fmla="*/ 2040 h 2598"/>
                <a:gd name="T116" fmla="*/ 1008 w 2834"/>
                <a:gd name="T117" fmla="*/ 2132 h 2598"/>
                <a:gd name="T118" fmla="*/ 947 w 2834"/>
                <a:gd name="T119" fmla="*/ 2200 h 25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834" h="2598">
                  <a:moveTo>
                    <a:pt x="15" y="191"/>
                  </a:moveTo>
                  <a:lnTo>
                    <a:pt x="15" y="191"/>
                  </a:lnTo>
                  <a:cubicBezTo>
                    <a:pt x="15" y="184"/>
                    <a:pt x="7" y="176"/>
                    <a:pt x="7" y="169"/>
                  </a:cubicBezTo>
                  <a:cubicBezTo>
                    <a:pt x="7" y="161"/>
                    <a:pt x="7" y="153"/>
                    <a:pt x="7" y="146"/>
                  </a:cubicBezTo>
                  <a:cubicBezTo>
                    <a:pt x="7" y="138"/>
                    <a:pt x="0" y="115"/>
                    <a:pt x="15" y="107"/>
                  </a:cubicBezTo>
                  <a:cubicBezTo>
                    <a:pt x="23" y="107"/>
                    <a:pt x="23" y="123"/>
                    <a:pt x="23" y="130"/>
                  </a:cubicBezTo>
                  <a:cubicBezTo>
                    <a:pt x="23" y="138"/>
                    <a:pt x="30" y="161"/>
                    <a:pt x="38" y="169"/>
                  </a:cubicBezTo>
                  <a:cubicBezTo>
                    <a:pt x="38" y="176"/>
                    <a:pt x="38" y="184"/>
                    <a:pt x="38" y="184"/>
                  </a:cubicBezTo>
                  <a:cubicBezTo>
                    <a:pt x="38" y="191"/>
                    <a:pt x="30" y="199"/>
                    <a:pt x="15" y="207"/>
                  </a:cubicBezTo>
                  <a:cubicBezTo>
                    <a:pt x="15" y="191"/>
                    <a:pt x="15" y="191"/>
                    <a:pt x="15" y="191"/>
                  </a:cubicBezTo>
                  <a:close/>
                  <a:moveTo>
                    <a:pt x="886" y="2208"/>
                  </a:moveTo>
                  <a:lnTo>
                    <a:pt x="886" y="2208"/>
                  </a:lnTo>
                  <a:cubicBezTo>
                    <a:pt x="886" y="2391"/>
                    <a:pt x="1031" y="2353"/>
                    <a:pt x="1168" y="2353"/>
                  </a:cubicBezTo>
                  <a:cubicBezTo>
                    <a:pt x="1214" y="2376"/>
                    <a:pt x="1276" y="2399"/>
                    <a:pt x="1283" y="2452"/>
                  </a:cubicBezTo>
                  <a:cubicBezTo>
                    <a:pt x="1283" y="2513"/>
                    <a:pt x="1329" y="2552"/>
                    <a:pt x="1382" y="2582"/>
                  </a:cubicBezTo>
                  <a:cubicBezTo>
                    <a:pt x="1405" y="2590"/>
                    <a:pt x="1497" y="2513"/>
                    <a:pt x="1528" y="2597"/>
                  </a:cubicBezTo>
                  <a:cubicBezTo>
                    <a:pt x="1543" y="2597"/>
                    <a:pt x="1550" y="2567"/>
                    <a:pt x="1573" y="2559"/>
                  </a:cubicBezTo>
                  <a:cubicBezTo>
                    <a:pt x="1589" y="2559"/>
                    <a:pt x="1612" y="2552"/>
                    <a:pt x="1635" y="2552"/>
                  </a:cubicBezTo>
                  <a:cubicBezTo>
                    <a:pt x="1635" y="2475"/>
                    <a:pt x="1619" y="2430"/>
                    <a:pt x="1673" y="2353"/>
                  </a:cubicBezTo>
                  <a:cubicBezTo>
                    <a:pt x="1718" y="2277"/>
                    <a:pt x="1741" y="2254"/>
                    <a:pt x="1833" y="2254"/>
                  </a:cubicBezTo>
                  <a:lnTo>
                    <a:pt x="1833" y="2254"/>
                  </a:lnTo>
                  <a:cubicBezTo>
                    <a:pt x="1833" y="2193"/>
                    <a:pt x="1871" y="2162"/>
                    <a:pt x="1894" y="2116"/>
                  </a:cubicBezTo>
                  <a:lnTo>
                    <a:pt x="1894" y="2116"/>
                  </a:lnTo>
                  <a:cubicBezTo>
                    <a:pt x="1848" y="2124"/>
                    <a:pt x="1810" y="2139"/>
                    <a:pt x="1772" y="2124"/>
                  </a:cubicBezTo>
                  <a:cubicBezTo>
                    <a:pt x="1757" y="2116"/>
                    <a:pt x="1772" y="2086"/>
                    <a:pt x="1757" y="2070"/>
                  </a:cubicBezTo>
                  <a:cubicBezTo>
                    <a:pt x="1741" y="2047"/>
                    <a:pt x="1703" y="2032"/>
                    <a:pt x="1688" y="2009"/>
                  </a:cubicBezTo>
                  <a:cubicBezTo>
                    <a:pt x="1680" y="1994"/>
                    <a:pt x="1680" y="1971"/>
                    <a:pt x="1688" y="1956"/>
                  </a:cubicBezTo>
                  <a:cubicBezTo>
                    <a:pt x="1696" y="1941"/>
                    <a:pt x="1726" y="1933"/>
                    <a:pt x="1741" y="1910"/>
                  </a:cubicBezTo>
                  <a:cubicBezTo>
                    <a:pt x="1749" y="1895"/>
                    <a:pt x="1741" y="1864"/>
                    <a:pt x="1757" y="1849"/>
                  </a:cubicBezTo>
                  <a:cubicBezTo>
                    <a:pt x="1780" y="1826"/>
                    <a:pt x="1833" y="1811"/>
                    <a:pt x="1864" y="1788"/>
                  </a:cubicBezTo>
                  <a:lnTo>
                    <a:pt x="1864" y="1788"/>
                  </a:lnTo>
                  <a:cubicBezTo>
                    <a:pt x="1864" y="1765"/>
                    <a:pt x="1940" y="1643"/>
                    <a:pt x="1955" y="1612"/>
                  </a:cubicBezTo>
                  <a:cubicBezTo>
                    <a:pt x="1986" y="1574"/>
                    <a:pt x="2108" y="1597"/>
                    <a:pt x="2169" y="1543"/>
                  </a:cubicBezTo>
                  <a:cubicBezTo>
                    <a:pt x="2230" y="1482"/>
                    <a:pt x="2261" y="1429"/>
                    <a:pt x="2351" y="1413"/>
                  </a:cubicBezTo>
                  <a:cubicBezTo>
                    <a:pt x="2397" y="1406"/>
                    <a:pt x="2474" y="1421"/>
                    <a:pt x="2497" y="1391"/>
                  </a:cubicBezTo>
                  <a:cubicBezTo>
                    <a:pt x="2527" y="1360"/>
                    <a:pt x="2565" y="1360"/>
                    <a:pt x="2603" y="1368"/>
                  </a:cubicBezTo>
                  <a:cubicBezTo>
                    <a:pt x="2657" y="1375"/>
                    <a:pt x="2695" y="1345"/>
                    <a:pt x="2741" y="1314"/>
                  </a:cubicBezTo>
                  <a:lnTo>
                    <a:pt x="2741" y="1314"/>
                  </a:lnTo>
                  <a:cubicBezTo>
                    <a:pt x="2741" y="1291"/>
                    <a:pt x="2741" y="1238"/>
                    <a:pt x="2749" y="1215"/>
                  </a:cubicBezTo>
                  <a:cubicBezTo>
                    <a:pt x="2749" y="1200"/>
                    <a:pt x="2764" y="1192"/>
                    <a:pt x="2764" y="1184"/>
                  </a:cubicBezTo>
                  <a:cubicBezTo>
                    <a:pt x="2756" y="1169"/>
                    <a:pt x="2726" y="1169"/>
                    <a:pt x="2733" y="1161"/>
                  </a:cubicBezTo>
                  <a:cubicBezTo>
                    <a:pt x="2756" y="1123"/>
                    <a:pt x="2833" y="1131"/>
                    <a:pt x="2833" y="1093"/>
                  </a:cubicBezTo>
                  <a:cubicBezTo>
                    <a:pt x="2833" y="1055"/>
                    <a:pt x="2772" y="1055"/>
                    <a:pt x="2733" y="1032"/>
                  </a:cubicBezTo>
                  <a:lnTo>
                    <a:pt x="2733" y="1032"/>
                  </a:lnTo>
                  <a:cubicBezTo>
                    <a:pt x="2718" y="1001"/>
                    <a:pt x="2718" y="963"/>
                    <a:pt x="2688" y="940"/>
                  </a:cubicBezTo>
                  <a:cubicBezTo>
                    <a:pt x="2665" y="925"/>
                    <a:pt x="2626" y="955"/>
                    <a:pt x="2603" y="948"/>
                  </a:cubicBezTo>
                  <a:cubicBezTo>
                    <a:pt x="2581" y="932"/>
                    <a:pt x="2573" y="902"/>
                    <a:pt x="2573" y="879"/>
                  </a:cubicBezTo>
                  <a:cubicBezTo>
                    <a:pt x="2565" y="856"/>
                    <a:pt x="2596" y="833"/>
                    <a:pt x="2588" y="818"/>
                  </a:cubicBezTo>
                  <a:cubicBezTo>
                    <a:pt x="2581" y="802"/>
                    <a:pt x="2558" y="810"/>
                    <a:pt x="2542" y="810"/>
                  </a:cubicBezTo>
                  <a:cubicBezTo>
                    <a:pt x="2504" y="818"/>
                    <a:pt x="2466" y="841"/>
                    <a:pt x="2428" y="841"/>
                  </a:cubicBezTo>
                  <a:cubicBezTo>
                    <a:pt x="2405" y="833"/>
                    <a:pt x="2382" y="818"/>
                    <a:pt x="2382" y="795"/>
                  </a:cubicBezTo>
                  <a:cubicBezTo>
                    <a:pt x="2374" y="764"/>
                    <a:pt x="2420" y="726"/>
                    <a:pt x="2397" y="703"/>
                  </a:cubicBezTo>
                  <a:cubicBezTo>
                    <a:pt x="2359" y="680"/>
                    <a:pt x="2307" y="726"/>
                    <a:pt x="2268" y="711"/>
                  </a:cubicBezTo>
                  <a:cubicBezTo>
                    <a:pt x="2223" y="696"/>
                    <a:pt x="2200" y="642"/>
                    <a:pt x="2154" y="619"/>
                  </a:cubicBezTo>
                  <a:cubicBezTo>
                    <a:pt x="2131" y="604"/>
                    <a:pt x="2093" y="642"/>
                    <a:pt x="2077" y="619"/>
                  </a:cubicBezTo>
                  <a:cubicBezTo>
                    <a:pt x="2054" y="596"/>
                    <a:pt x="2085" y="550"/>
                    <a:pt x="2070" y="520"/>
                  </a:cubicBezTo>
                  <a:cubicBezTo>
                    <a:pt x="2062" y="505"/>
                    <a:pt x="2039" y="497"/>
                    <a:pt x="2016" y="497"/>
                  </a:cubicBezTo>
                  <a:cubicBezTo>
                    <a:pt x="2001" y="497"/>
                    <a:pt x="1978" y="512"/>
                    <a:pt x="1955" y="512"/>
                  </a:cubicBezTo>
                  <a:cubicBezTo>
                    <a:pt x="1948" y="512"/>
                    <a:pt x="1940" y="489"/>
                    <a:pt x="1932" y="489"/>
                  </a:cubicBezTo>
                  <a:cubicBezTo>
                    <a:pt x="1910" y="482"/>
                    <a:pt x="1887" y="474"/>
                    <a:pt x="1871" y="489"/>
                  </a:cubicBezTo>
                  <a:cubicBezTo>
                    <a:pt x="1856" y="505"/>
                    <a:pt x="1856" y="550"/>
                    <a:pt x="1833" y="558"/>
                  </a:cubicBezTo>
                  <a:cubicBezTo>
                    <a:pt x="1795" y="573"/>
                    <a:pt x="1741" y="566"/>
                    <a:pt x="1711" y="543"/>
                  </a:cubicBezTo>
                  <a:cubicBezTo>
                    <a:pt x="1696" y="527"/>
                    <a:pt x="1726" y="505"/>
                    <a:pt x="1726" y="482"/>
                  </a:cubicBezTo>
                  <a:cubicBezTo>
                    <a:pt x="1734" y="466"/>
                    <a:pt x="1741" y="444"/>
                    <a:pt x="1726" y="428"/>
                  </a:cubicBezTo>
                  <a:cubicBezTo>
                    <a:pt x="1718" y="413"/>
                    <a:pt x="1696" y="428"/>
                    <a:pt x="1680" y="428"/>
                  </a:cubicBezTo>
                  <a:cubicBezTo>
                    <a:pt x="1635" y="413"/>
                    <a:pt x="1596" y="390"/>
                    <a:pt x="1558" y="367"/>
                  </a:cubicBezTo>
                  <a:cubicBezTo>
                    <a:pt x="1497" y="321"/>
                    <a:pt x="1428" y="283"/>
                    <a:pt x="1390" y="230"/>
                  </a:cubicBezTo>
                  <a:cubicBezTo>
                    <a:pt x="1367" y="199"/>
                    <a:pt x="1360" y="153"/>
                    <a:pt x="1375" y="123"/>
                  </a:cubicBezTo>
                  <a:cubicBezTo>
                    <a:pt x="1382" y="107"/>
                    <a:pt x="1413" y="115"/>
                    <a:pt x="1428" y="115"/>
                  </a:cubicBezTo>
                  <a:cubicBezTo>
                    <a:pt x="1466" y="107"/>
                    <a:pt x="1512" y="123"/>
                    <a:pt x="1543" y="107"/>
                  </a:cubicBezTo>
                  <a:cubicBezTo>
                    <a:pt x="1558" y="92"/>
                    <a:pt x="1543" y="92"/>
                    <a:pt x="1543" y="69"/>
                  </a:cubicBezTo>
                  <a:lnTo>
                    <a:pt x="1543" y="69"/>
                  </a:lnTo>
                  <a:cubicBezTo>
                    <a:pt x="1489" y="62"/>
                    <a:pt x="1436" y="46"/>
                    <a:pt x="1405" y="0"/>
                  </a:cubicBezTo>
                  <a:lnTo>
                    <a:pt x="1405" y="0"/>
                  </a:lnTo>
                  <a:cubicBezTo>
                    <a:pt x="1398" y="8"/>
                    <a:pt x="1398" y="8"/>
                    <a:pt x="1398" y="8"/>
                  </a:cubicBezTo>
                  <a:lnTo>
                    <a:pt x="1398" y="8"/>
                  </a:lnTo>
                  <a:cubicBezTo>
                    <a:pt x="1329" y="54"/>
                    <a:pt x="1191" y="46"/>
                    <a:pt x="1107" y="77"/>
                  </a:cubicBezTo>
                  <a:cubicBezTo>
                    <a:pt x="1031" y="100"/>
                    <a:pt x="924" y="100"/>
                    <a:pt x="848" y="107"/>
                  </a:cubicBezTo>
                  <a:cubicBezTo>
                    <a:pt x="810" y="115"/>
                    <a:pt x="741" y="115"/>
                    <a:pt x="749" y="153"/>
                  </a:cubicBezTo>
                  <a:cubicBezTo>
                    <a:pt x="764" y="191"/>
                    <a:pt x="733" y="214"/>
                    <a:pt x="710" y="237"/>
                  </a:cubicBezTo>
                  <a:cubicBezTo>
                    <a:pt x="687" y="268"/>
                    <a:pt x="710" y="367"/>
                    <a:pt x="703" y="413"/>
                  </a:cubicBezTo>
                  <a:cubicBezTo>
                    <a:pt x="687" y="489"/>
                    <a:pt x="649" y="543"/>
                    <a:pt x="611" y="604"/>
                  </a:cubicBezTo>
                  <a:cubicBezTo>
                    <a:pt x="542" y="642"/>
                    <a:pt x="474" y="673"/>
                    <a:pt x="420" y="589"/>
                  </a:cubicBezTo>
                  <a:cubicBezTo>
                    <a:pt x="405" y="558"/>
                    <a:pt x="290" y="558"/>
                    <a:pt x="252" y="558"/>
                  </a:cubicBezTo>
                  <a:cubicBezTo>
                    <a:pt x="252" y="627"/>
                    <a:pt x="229" y="688"/>
                    <a:pt x="206" y="749"/>
                  </a:cubicBezTo>
                  <a:lnTo>
                    <a:pt x="206" y="749"/>
                  </a:lnTo>
                  <a:cubicBezTo>
                    <a:pt x="237" y="749"/>
                    <a:pt x="252" y="749"/>
                    <a:pt x="282" y="749"/>
                  </a:cubicBezTo>
                  <a:cubicBezTo>
                    <a:pt x="313" y="749"/>
                    <a:pt x="351" y="734"/>
                    <a:pt x="382" y="749"/>
                  </a:cubicBezTo>
                  <a:cubicBezTo>
                    <a:pt x="397" y="757"/>
                    <a:pt x="389" y="780"/>
                    <a:pt x="397" y="795"/>
                  </a:cubicBezTo>
                  <a:cubicBezTo>
                    <a:pt x="412" y="833"/>
                    <a:pt x="435" y="863"/>
                    <a:pt x="443" y="894"/>
                  </a:cubicBezTo>
                  <a:cubicBezTo>
                    <a:pt x="451" y="902"/>
                    <a:pt x="435" y="909"/>
                    <a:pt x="428" y="917"/>
                  </a:cubicBezTo>
                  <a:cubicBezTo>
                    <a:pt x="420" y="955"/>
                    <a:pt x="428" y="1009"/>
                    <a:pt x="412" y="1047"/>
                  </a:cubicBezTo>
                  <a:cubicBezTo>
                    <a:pt x="397" y="1070"/>
                    <a:pt x="367" y="1062"/>
                    <a:pt x="344" y="1077"/>
                  </a:cubicBezTo>
                  <a:cubicBezTo>
                    <a:pt x="336" y="1077"/>
                    <a:pt x="328" y="1085"/>
                    <a:pt x="328" y="1093"/>
                  </a:cubicBezTo>
                  <a:cubicBezTo>
                    <a:pt x="336" y="1108"/>
                    <a:pt x="351" y="1100"/>
                    <a:pt x="359" y="1108"/>
                  </a:cubicBezTo>
                  <a:cubicBezTo>
                    <a:pt x="397" y="1123"/>
                    <a:pt x="420" y="1154"/>
                    <a:pt x="458" y="1161"/>
                  </a:cubicBezTo>
                  <a:cubicBezTo>
                    <a:pt x="474" y="1169"/>
                    <a:pt x="489" y="1116"/>
                    <a:pt x="496" y="1131"/>
                  </a:cubicBezTo>
                  <a:cubicBezTo>
                    <a:pt x="527" y="1177"/>
                    <a:pt x="519" y="1238"/>
                    <a:pt x="527" y="1291"/>
                  </a:cubicBezTo>
                  <a:cubicBezTo>
                    <a:pt x="535" y="1299"/>
                    <a:pt x="527" y="1314"/>
                    <a:pt x="535" y="1322"/>
                  </a:cubicBezTo>
                  <a:cubicBezTo>
                    <a:pt x="542" y="1337"/>
                    <a:pt x="557" y="1352"/>
                    <a:pt x="565" y="1368"/>
                  </a:cubicBezTo>
                  <a:cubicBezTo>
                    <a:pt x="580" y="1398"/>
                    <a:pt x="573" y="1436"/>
                    <a:pt x="588" y="1467"/>
                  </a:cubicBezTo>
                  <a:cubicBezTo>
                    <a:pt x="596" y="1482"/>
                    <a:pt x="619" y="1467"/>
                    <a:pt x="619" y="1482"/>
                  </a:cubicBezTo>
                  <a:cubicBezTo>
                    <a:pt x="626" y="1521"/>
                    <a:pt x="603" y="1566"/>
                    <a:pt x="619" y="1604"/>
                  </a:cubicBezTo>
                  <a:cubicBezTo>
                    <a:pt x="619" y="1627"/>
                    <a:pt x="657" y="1604"/>
                    <a:pt x="664" y="1612"/>
                  </a:cubicBezTo>
                  <a:cubicBezTo>
                    <a:pt x="680" y="1627"/>
                    <a:pt x="680" y="1643"/>
                    <a:pt x="680" y="1658"/>
                  </a:cubicBezTo>
                  <a:cubicBezTo>
                    <a:pt x="680" y="1681"/>
                    <a:pt x="664" y="1704"/>
                    <a:pt x="672" y="1711"/>
                  </a:cubicBezTo>
                  <a:cubicBezTo>
                    <a:pt x="695" y="1734"/>
                    <a:pt x="733" y="1719"/>
                    <a:pt x="756" y="1734"/>
                  </a:cubicBezTo>
                  <a:cubicBezTo>
                    <a:pt x="779" y="1750"/>
                    <a:pt x="817" y="1780"/>
                    <a:pt x="817" y="1811"/>
                  </a:cubicBezTo>
                  <a:cubicBezTo>
                    <a:pt x="810" y="1841"/>
                    <a:pt x="764" y="1834"/>
                    <a:pt x="749" y="1857"/>
                  </a:cubicBezTo>
                  <a:cubicBezTo>
                    <a:pt x="733" y="1872"/>
                    <a:pt x="718" y="1895"/>
                    <a:pt x="726" y="1918"/>
                  </a:cubicBezTo>
                  <a:cubicBezTo>
                    <a:pt x="733" y="1933"/>
                    <a:pt x="764" y="1918"/>
                    <a:pt x="771" y="1933"/>
                  </a:cubicBezTo>
                  <a:cubicBezTo>
                    <a:pt x="787" y="1948"/>
                    <a:pt x="779" y="1979"/>
                    <a:pt x="787" y="1994"/>
                  </a:cubicBezTo>
                  <a:lnTo>
                    <a:pt x="787" y="1994"/>
                  </a:lnTo>
                  <a:cubicBezTo>
                    <a:pt x="810" y="1994"/>
                    <a:pt x="825" y="1986"/>
                    <a:pt x="848" y="1979"/>
                  </a:cubicBezTo>
                  <a:cubicBezTo>
                    <a:pt x="871" y="1971"/>
                    <a:pt x="901" y="1956"/>
                    <a:pt x="924" y="1963"/>
                  </a:cubicBezTo>
                  <a:cubicBezTo>
                    <a:pt x="947" y="1979"/>
                    <a:pt x="955" y="2017"/>
                    <a:pt x="978" y="2040"/>
                  </a:cubicBezTo>
                  <a:cubicBezTo>
                    <a:pt x="1001" y="2055"/>
                    <a:pt x="1054" y="2047"/>
                    <a:pt x="1062" y="2078"/>
                  </a:cubicBezTo>
                  <a:cubicBezTo>
                    <a:pt x="1069" y="2101"/>
                    <a:pt x="1024" y="2109"/>
                    <a:pt x="1008" y="2132"/>
                  </a:cubicBezTo>
                  <a:cubicBezTo>
                    <a:pt x="1001" y="2139"/>
                    <a:pt x="1016" y="2155"/>
                    <a:pt x="1008" y="2170"/>
                  </a:cubicBezTo>
                  <a:cubicBezTo>
                    <a:pt x="993" y="2185"/>
                    <a:pt x="970" y="2193"/>
                    <a:pt x="947" y="2200"/>
                  </a:cubicBezTo>
                  <a:cubicBezTo>
                    <a:pt x="932" y="2208"/>
                    <a:pt x="909" y="2208"/>
                    <a:pt x="886" y="2208"/>
                  </a:cubicBezTo>
                  <a:close/>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509" name="Freeform 161"/>
            <p:cNvSpPr>
              <a:spLocks noChangeArrowheads="1"/>
            </p:cNvSpPr>
            <p:nvPr/>
          </p:nvSpPr>
          <p:spPr bwMode="auto">
            <a:xfrm>
              <a:off x="5584462" y="9939339"/>
              <a:ext cx="112706" cy="90487"/>
            </a:xfrm>
            <a:custGeom>
              <a:avLst/>
              <a:gdLst>
                <a:gd name="T0" fmla="*/ 130 w 314"/>
                <a:gd name="T1" fmla="*/ 252 h 253"/>
                <a:gd name="T2" fmla="*/ 130 w 314"/>
                <a:gd name="T3" fmla="*/ 252 h 253"/>
                <a:gd name="T4" fmla="*/ 191 w 314"/>
                <a:gd name="T5" fmla="*/ 244 h 253"/>
                <a:gd name="T6" fmla="*/ 252 w 314"/>
                <a:gd name="T7" fmla="*/ 214 h 253"/>
                <a:gd name="T8" fmla="*/ 252 w 314"/>
                <a:gd name="T9" fmla="*/ 176 h 253"/>
                <a:gd name="T10" fmla="*/ 306 w 314"/>
                <a:gd name="T11" fmla="*/ 122 h 253"/>
                <a:gd name="T12" fmla="*/ 222 w 314"/>
                <a:gd name="T13" fmla="*/ 84 h 253"/>
                <a:gd name="T14" fmla="*/ 168 w 314"/>
                <a:gd name="T15" fmla="*/ 7 h 253"/>
                <a:gd name="T16" fmla="*/ 92 w 314"/>
                <a:gd name="T17" fmla="*/ 23 h 253"/>
                <a:gd name="T18" fmla="*/ 31 w 314"/>
                <a:gd name="T19" fmla="*/ 38 h 253"/>
                <a:gd name="T20" fmla="*/ 31 w 314"/>
                <a:gd name="T21" fmla="*/ 38 h 253"/>
                <a:gd name="T22" fmla="*/ 8 w 314"/>
                <a:gd name="T23" fmla="*/ 122 h 253"/>
                <a:gd name="T24" fmla="*/ 61 w 314"/>
                <a:gd name="T25" fmla="*/ 252 h 253"/>
                <a:gd name="T26" fmla="*/ 61 w 314"/>
                <a:gd name="T27" fmla="*/ 252 h 253"/>
                <a:gd name="T28" fmla="*/ 130 w 314"/>
                <a:gd name="T29" fmla="*/ 244 h 253"/>
                <a:gd name="T30" fmla="*/ 130 w 314"/>
                <a:gd name="T31" fmla="*/ 244 h 253"/>
                <a:gd name="T32" fmla="*/ 130 w 314"/>
                <a:gd name="T33" fmla="*/ 252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14" h="253">
                  <a:moveTo>
                    <a:pt x="130" y="252"/>
                  </a:moveTo>
                  <a:lnTo>
                    <a:pt x="130" y="252"/>
                  </a:lnTo>
                  <a:cubicBezTo>
                    <a:pt x="153" y="252"/>
                    <a:pt x="176" y="252"/>
                    <a:pt x="191" y="244"/>
                  </a:cubicBezTo>
                  <a:cubicBezTo>
                    <a:pt x="214" y="237"/>
                    <a:pt x="237" y="229"/>
                    <a:pt x="252" y="214"/>
                  </a:cubicBezTo>
                  <a:cubicBezTo>
                    <a:pt x="260" y="199"/>
                    <a:pt x="245" y="183"/>
                    <a:pt x="252" y="176"/>
                  </a:cubicBezTo>
                  <a:cubicBezTo>
                    <a:pt x="268" y="153"/>
                    <a:pt x="313" y="145"/>
                    <a:pt x="306" y="122"/>
                  </a:cubicBezTo>
                  <a:cubicBezTo>
                    <a:pt x="298" y="91"/>
                    <a:pt x="245" y="99"/>
                    <a:pt x="222" y="84"/>
                  </a:cubicBezTo>
                  <a:cubicBezTo>
                    <a:pt x="199" y="61"/>
                    <a:pt x="191" y="23"/>
                    <a:pt x="168" y="7"/>
                  </a:cubicBezTo>
                  <a:cubicBezTo>
                    <a:pt x="145" y="0"/>
                    <a:pt x="115" y="15"/>
                    <a:pt x="92" y="23"/>
                  </a:cubicBezTo>
                  <a:cubicBezTo>
                    <a:pt x="69" y="30"/>
                    <a:pt x="54" y="38"/>
                    <a:pt x="31" y="38"/>
                  </a:cubicBezTo>
                  <a:lnTo>
                    <a:pt x="31" y="38"/>
                  </a:lnTo>
                  <a:cubicBezTo>
                    <a:pt x="23" y="69"/>
                    <a:pt x="0" y="99"/>
                    <a:pt x="8" y="122"/>
                  </a:cubicBezTo>
                  <a:cubicBezTo>
                    <a:pt x="15" y="153"/>
                    <a:pt x="46" y="229"/>
                    <a:pt x="61" y="252"/>
                  </a:cubicBezTo>
                  <a:lnTo>
                    <a:pt x="61" y="252"/>
                  </a:lnTo>
                  <a:cubicBezTo>
                    <a:pt x="84" y="244"/>
                    <a:pt x="99" y="237"/>
                    <a:pt x="130" y="244"/>
                  </a:cubicBezTo>
                  <a:lnTo>
                    <a:pt x="130" y="244"/>
                  </a:lnTo>
                  <a:cubicBezTo>
                    <a:pt x="130" y="252"/>
                    <a:pt x="130" y="252"/>
                    <a:pt x="130" y="252"/>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510" name="Freeform 162"/>
            <p:cNvSpPr>
              <a:spLocks noChangeArrowheads="1"/>
            </p:cNvSpPr>
            <p:nvPr/>
          </p:nvSpPr>
          <p:spPr bwMode="auto">
            <a:xfrm>
              <a:off x="4387564" y="9499600"/>
              <a:ext cx="1219121" cy="927100"/>
            </a:xfrm>
            <a:custGeom>
              <a:avLst/>
              <a:gdLst>
                <a:gd name="T0" fmla="*/ 8 w 3385"/>
                <a:gd name="T1" fmla="*/ 2551 h 2575"/>
                <a:gd name="T2" fmla="*/ 69 w 3385"/>
                <a:gd name="T3" fmla="*/ 2536 h 2575"/>
                <a:gd name="T4" fmla="*/ 0 w 3385"/>
                <a:gd name="T5" fmla="*/ 2566 h 2575"/>
                <a:gd name="T6" fmla="*/ 3384 w 3385"/>
                <a:gd name="T7" fmla="*/ 1474 h 2575"/>
                <a:gd name="T8" fmla="*/ 3331 w 3385"/>
                <a:gd name="T9" fmla="*/ 1344 h 2575"/>
                <a:gd name="T10" fmla="*/ 3354 w 3385"/>
                <a:gd name="T11" fmla="*/ 1260 h 2575"/>
                <a:gd name="T12" fmla="*/ 3293 w 3385"/>
                <a:gd name="T13" fmla="*/ 1184 h 2575"/>
                <a:gd name="T14" fmla="*/ 3384 w 3385"/>
                <a:gd name="T15" fmla="*/ 1077 h 2575"/>
                <a:gd name="T16" fmla="*/ 3239 w 3385"/>
                <a:gd name="T17" fmla="*/ 977 h 2575"/>
                <a:gd name="T18" fmla="*/ 3231 w 3385"/>
                <a:gd name="T19" fmla="*/ 878 h 2575"/>
                <a:gd name="T20" fmla="*/ 3186 w 3385"/>
                <a:gd name="T21" fmla="*/ 748 h 2575"/>
                <a:gd name="T22" fmla="*/ 3132 w 3385"/>
                <a:gd name="T23" fmla="*/ 634 h 2575"/>
                <a:gd name="T24" fmla="*/ 3094 w 3385"/>
                <a:gd name="T25" fmla="*/ 557 h 2575"/>
                <a:gd name="T26" fmla="*/ 3025 w 3385"/>
                <a:gd name="T27" fmla="*/ 427 h 2575"/>
                <a:gd name="T28" fmla="*/ 2895 w 3385"/>
                <a:gd name="T29" fmla="*/ 359 h 2575"/>
                <a:gd name="T30" fmla="*/ 2979 w 3385"/>
                <a:gd name="T31" fmla="*/ 313 h 2575"/>
                <a:gd name="T32" fmla="*/ 3010 w 3385"/>
                <a:gd name="T33" fmla="*/ 160 h 2575"/>
                <a:gd name="T34" fmla="*/ 2949 w 3385"/>
                <a:gd name="T35" fmla="*/ 15 h 2575"/>
                <a:gd name="T36" fmla="*/ 2773 w 3385"/>
                <a:gd name="T37" fmla="*/ 15 h 2575"/>
                <a:gd name="T38" fmla="*/ 2750 w 3385"/>
                <a:gd name="T39" fmla="*/ 114 h 2575"/>
                <a:gd name="T40" fmla="*/ 2674 w 3385"/>
                <a:gd name="T41" fmla="*/ 473 h 2575"/>
                <a:gd name="T42" fmla="*/ 2437 w 3385"/>
                <a:gd name="T43" fmla="*/ 710 h 2575"/>
                <a:gd name="T44" fmla="*/ 2185 w 3385"/>
                <a:gd name="T45" fmla="*/ 901 h 2575"/>
                <a:gd name="T46" fmla="*/ 2017 w 3385"/>
                <a:gd name="T47" fmla="*/ 1000 h 2575"/>
                <a:gd name="T48" fmla="*/ 1795 w 3385"/>
                <a:gd name="T49" fmla="*/ 1520 h 2575"/>
                <a:gd name="T50" fmla="*/ 1582 w 3385"/>
                <a:gd name="T51" fmla="*/ 1726 h 2575"/>
                <a:gd name="T52" fmla="*/ 1322 w 3385"/>
                <a:gd name="T53" fmla="*/ 1810 h 2575"/>
                <a:gd name="T54" fmla="*/ 1047 w 3385"/>
                <a:gd name="T55" fmla="*/ 1940 h 2575"/>
                <a:gd name="T56" fmla="*/ 940 w 3385"/>
                <a:gd name="T57" fmla="*/ 2184 h 2575"/>
                <a:gd name="T58" fmla="*/ 1207 w 3385"/>
                <a:gd name="T59" fmla="*/ 2184 h 2575"/>
                <a:gd name="T60" fmla="*/ 1375 w 3385"/>
                <a:gd name="T61" fmla="*/ 2077 h 2575"/>
                <a:gd name="T62" fmla="*/ 1757 w 3385"/>
                <a:gd name="T63" fmla="*/ 2452 h 2575"/>
                <a:gd name="T64" fmla="*/ 1925 w 3385"/>
                <a:gd name="T65" fmla="*/ 2337 h 2575"/>
                <a:gd name="T66" fmla="*/ 1918 w 3385"/>
                <a:gd name="T67" fmla="*/ 2123 h 2575"/>
                <a:gd name="T68" fmla="*/ 1986 w 3385"/>
                <a:gd name="T69" fmla="*/ 1963 h 2575"/>
                <a:gd name="T70" fmla="*/ 2047 w 3385"/>
                <a:gd name="T71" fmla="*/ 2016 h 2575"/>
                <a:gd name="T72" fmla="*/ 2139 w 3385"/>
                <a:gd name="T73" fmla="*/ 1856 h 2575"/>
                <a:gd name="T74" fmla="*/ 2292 w 3385"/>
                <a:gd name="T75" fmla="*/ 1787 h 2575"/>
                <a:gd name="T76" fmla="*/ 2422 w 3385"/>
                <a:gd name="T77" fmla="*/ 1741 h 2575"/>
                <a:gd name="T78" fmla="*/ 2452 w 3385"/>
                <a:gd name="T79" fmla="*/ 1619 h 2575"/>
                <a:gd name="T80" fmla="*/ 2567 w 3385"/>
                <a:gd name="T81" fmla="*/ 1573 h 2575"/>
                <a:gd name="T82" fmla="*/ 3041 w 3385"/>
                <a:gd name="T83" fmla="*/ 1474 h 2575"/>
                <a:gd name="T84" fmla="*/ 3277 w 3385"/>
                <a:gd name="T85" fmla="*/ 1543 h 2575"/>
                <a:gd name="T86" fmla="*/ 3300 w 3385"/>
                <a:gd name="T87" fmla="*/ 1565 h 2575"/>
                <a:gd name="T88" fmla="*/ 3384 w 3385"/>
                <a:gd name="T89" fmla="*/ 1474 h 2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385" h="2575">
                  <a:moveTo>
                    <a:pt x="8" y="2551"/>
                  </a:moveTo>
                  <a:lnTo>
                    <a:pt x="8" y="2551"/>
                  </a:lnTo>
                  <a:cubicBezTo>
                    <a:pt x="23" y="2551"/>
                    <a:pt x="23" y="2513"/>
                    <a:pt x="23" y="2505"/>
                  </a:cubicBezTo>
                  <a:cubicBezTo>
                    <a:pt x="31" y="2497"/>
                    <a:pt x="92" y="2513"/>
                    <a:pt x="69" y="2536"/>
                  </a:cubicBezTo>
                  <a:cubicBezTo>
                    <a:pt x="62" y="2543"/>
                    <a:pt x="54" y="2551"/>
                    <a:pt x="46" y="2566"/>
                  </a:cubicBezTo>
                  <a:cubicBezTo>
                    <a:pt x="39" y="2574"/>
                    <a:pt x="8" y="2566"/>
                    <a:pt x="0" y="2566"/>
                  </a:cubicBezTo>
                  <a:cubicBezTo>
                    <a:pt x="8" y="2551"/>
                    <a:pt x="8" y="2551"/>
                    <a:pt x="8" y="2551"/>
                  </a:cubicBezTo>
                  <a:close/>
                  <a:moveTo>
                    <a:pt x="3384" y="1474"/>
                  </a:moveTo>
                  <a:lnTo>
                    <a:pt x="3384" y="1474"/>
                  </a:lnTo>
                  <a:cubicBezTo>
                    <a:pt x="3369" y="1451"/>
                    <a:pt x="3338" y="1375"/>
                    <a:pt x="3331" y="1344"/>
                  </a:cubicBezTo>
                  <a:cubicBezTo>
                    <a:pt x="3323" y="1321"/>
                    <a:pt x="3346" y="1291"/>
                    <a:pt x="3354" y="1260"/>
                  </a:cubicBezTo>
                  <a:lnTo>
                    <a:pt x="3354" y="1260"/>
                  </a:lnTo>
                  <a:cubicBezTo>
                    <a:pt x="3346" y="1245"/>
                    <a:pt x="3354" y="1214"/>
                    <a:pt x="3338" y="1199"/>
                  </a:cubicBezTo>
                  <a:cubicBezTo>
                    <a:pt x="3331" y="1184"/>
                    <a:pt x="3300" y="1199"/>
                    <a:pt x="3293" y="1184"/>
                  </a:cubicBezTo>
                  <a:cubicBezTo>
                    <a:pt x="3285" y="1161"/>
                    <a:pt x="3300" y="1138"/>
                    <a:pt x="3316" y="1123"/>
                  </a:cubicBezTo>
                  <a:cubicBezTo>
                    <a:pt x="3331" y="1100"/>
                    <a:pt x="3377" y="1107"/>
                    <a:pt x="3384" y="1077"/>
                  </a:cubicBezTo>
                  <a:cubicBezTo>
                    <a:pt x="3384" y="1046"/>
                    <a:pt x="3346" y="1016"/>
                    <a:pt x="3323" y="1000"/>
                  </a:cubicBezTo>
                  <a:cubicBezTo>
                    <a:pt x="3300" y="985"/>
                    <a:pt x="3262" y="1000"/>
                    <a:pt x="3239" y="977"/>
                  </a:cubicBezTo>
                  <a:cubicBezTo>
                    <a:pt x="3231" y="970"/>
                    <a:pt x="3247" y="947"/>
                    <a:pt x="3247" y="924"/>
                  </a:cubicBezTo>
                  <a:cubicBezTo>
                    <a:pt x="3247" y="909"/>
                    <a:pt x="3247" y="893"/>
                    <a:pt x="3231" y="878"/>
                  </a:cubicBezTo>
                  <a:cubicBezTo>
                    <a:pt x="3224" y="870"/>
                    <a:pt x="3186" y="893"/>
                    <a:pt x="3186" y="870"/>
                  </a:cubicBezTo>
                  <a:cubicBezTo>
                    <a:pt x="3170" y="832"/>
                    <a:pt x="3193" y="787"/>
                    <a:pt x="3186" y="748"/>
                  </a:cubicBezTo>
                  <a:cubicBezTo>
                    <a:pt x="3186" y="733"/>
                    <a:pt x="3163" y="748"/>
                    <a:pt x="3155" y="733"/>
                  </a:cubicBezTo>
                  <a:cubicBezTo>
                    <a:pt x="3140" y="702"/>
                    <a:pt x="3147" y="664"/>
                    <a:pt x="3132" y="634"/>
                  </a:cubicBezTo>
                  <a:cubicBezTo>
                    <a:pt x="3124" y="618"/>
                    <a:pt x="3109" y="603"/>
                    <a:pt x="3102" y="588"/>
                  </a:cubicBezTo>
                  <a:cubicBezTo>
                    <a:pt x="3094" y="580"/>
                    <a:pt x="3102" y="565"/>
                    <a:pt x="3094" y="557"/>
                  </a:cubicBezTo>
                  <a:cubicBezTo>
                    <a:pt x="3086" y="504"/>
                    <a:pt x="3094" y="443"/>
                    <a:pt x="3063" y="397"/>
                  </a:cubicBezTo>
                  <a:cubicBezTo>
                    <a:pt x="3056" y="382"/>
                    <a:pt x="3041" y="435"/>
                    <a:pt x="3025" y="427"/>
                  </a:cubicBezTo>
                  <a:cubicBezTo>
                    <a:pt x="2987" y="420"/>
                    <a:pt x="2964" y="389"/>
                    <a:pt x="2926" y="374"/>
                  </a:cubicBezTo>
                  <a:cubicBezTo>
                    <a:pt x="2918" y="366"/>
                    <a:pt x="2903" y="374"/>
                    <a:pt x="2895" y="359"/>
                  </a:cubicBezTo>
                  <a:cubicBezTo>
                    <a:pt x="2895" y="351"/>
                    <a:pt x="2903" y="343"/>
                    <a:pt x="2911" y="343"/>
                  </a:cubicBezTo>
                  <a:cubicBezTo>
                    <a:pt x="2934" y="328"/>
                    <a:pt x="2964" y="336"/>
                    <a:pt x="2979" y="313"/>
                  </a:cubicBezTo>
                  <a:cubicBezTo>
                    <a:pt x="2995" y="275"/>
                    <a:pt x="2987" y="221"/>
                    <a:pt x="2995" y="183"/>
                  </a:cubicBezTo>
                  <a:cubicBezTo>
                    <a:pt x="3002" y="175"/>
                    <a:pt x="3018" y="168"/>
                    <a:pt x="3010" y="160"/>
                  </a:cubicBezTo>
                  <a:cubicBezTo>
                    <a:pt x="3002" y="129"/>
                    <a:pt x="2979" y="99"/>
                    <a:pt x="2964" y="61"/>
                  </a:cubicBezTo>
                  <a:cubicBezTo>
                    <a:pt x="2956" y="46"/>
                    <a:pt x="2964" y="23"/>
                    <a:pt x="2949" y="15"/>
                  </a:cubicBezTo>
                  <a:cubicBezTo>
                    <a:pt x="2918" y="0"/>
                    <a:pt x="2880" y="15"/>
                    <a:pt x="2849" y="15"/>
                  </a:cubicBezTo>
                  <a:cubicBezTo>
                    <a:pt x="2819" y="15"/>
                    <a:pt x="2804" y="15"/>
                    <a:pt x="2773" y="15"/>
                  </a:cubicBezTo>
                  <a:lnTo>
                    <a:pt x="2773" y="15"/>
                  </a:lnTo>
                  <a:cubicBezTo>
                    <a:pt x="2766" y="46"/>
                    <a:pt x="2750" y="76"/>
                    <a:pt x="2750" y="114"/>
                  </a:cubicBezTo>
                  <a:cubicBezTo>
                    <a:pt x="2743" y="198"/>
                    <a:pt x="2781" y="282"/>
                    <a:pt x="2773" y="374"/>
                  </a:cubicBezTo>
                  <a:cubicBezTo>
                    <a:pt x="2766" y="458"/>
                    <a:pt x="2720" y="435"/>
                    <a:pt x="2674" y="473"/>
                  </a:cubicBezTo>
                  <a:cubicBezTo>
                    <a:pt x="2605" y="535"/>
                    <a:pt x="2628" y="611"/>
                    <a:pt x="2529" y="664"/>
                  </a:cubicBezTo>
                  <a:cubicBezTo>
                    <a:pt x="2498" y="679"/>
                    <a:pt x="2422" y="672"/>
                    <a:pt x="2437" y="710"/>
                  </a:cubicBezTo>
                  <a:cubicBezTo>
                    <a:pt x="2452" y="748"/>
                    <a:pt x="2437" y="809"/>
                    <a:pt x="2407" y="840"/>
                  </a:cubicBezTo>
                  <a:cubicBezTo>
                    <a:pt x="2345" y="909"/>
                    <a:pt x="2269" y="901"/>
                    <a:pt x="2185" y="901"/>
                  </a:cubicBezTo>
                  <a:cubicBezTo>
                    <a:pt x="2185" y="954"/>
                    <a:pt x="2193" y="962"/>
                    <a:pt x="2139" y="962"/>
                  </a:cubicBezTo>
                  <a:cubicBezTo>
                    <a:pt x="2124" y="1016"/>
                    <a:pt x="2063" y="1000"/>
                    <a:pt x="2017" y="1000"/>
                  </a:cubicBezTo>
                  <a:cubicBezTo>
                    <a:pt x="2002" y="1084"/>
                    <a:pt x="2032" y="1336"/>
                    <a:pt x="1902" y="1329"/>
                  </a:cubicBezTo>
                  <a:cubicBezTo>
                    <a:pt x="1803" y="1321"/>
                    <a:pt x="1834" y="1459"/>
                    <a:pt x="1795" y="1520"/>
                  </a:cubicBezTo>
                  <a:cubicBezTo>
                    <a:pt x="1757" y="1588"/>
                    <a:pt x="1719" y="1543"/>
                    <a:pt x="1688" y="1619"/>
                  </a:cubicBezTo>
                  <a:cubicBezTo>
                    <a:pt x="1666" y="1665"/>
                    <a:pt x="1612" y="1696"/>
                    <a:pt x="1582" y="1726"/>
                  </a:cubicBezTo>
                  <a:cubicBezTo>
                    <a:pt x="1513" y="1795"/>
                    <a:pt x="1505" y="1741"/>
                    <a:pt x="1436" y="1795"/>
                  </a:cubicBezTo>
                  <a:cubicBezTo>
                    <a:pt x="1391" y="1840"/>
                    <a:pt x="1360" y="1917"/>
                    <a:pt x="1322" y="1810"/>
                  </a:cubicBezTo>
                  <a:cubicBezTo>
                    <a:pt x="1299" y="1810"/>
                    <a:pt x="1284" y="1802"/>
                    <a:pt x="1253" y="1818"/>
                  </a:cubicBezTo>
                  <a:cubicBezTo>
                    <a:pt x="1177" y="1848"/>
                    <a:pt x="1123" y="1925"/>
                    <a:pt x="1047" y="1940"/>
                  </a:cubicBezTo>
                  <a:cubicBezTo>
                    <a:pt x="1009" y="1948"/>
                    <a:pt x="940" y="2001"/>
                    <a:pt x="963" y="2054"/>
                  </a:cubicBezTo>
                  <a:cubicBezTo>
                    <a:pt x="978" y="2100"/>
                    <a:pt x="932" y="2177"/>
                    <a:pt x="940" y="2184"/>
                  </a:cubicBezTo>
                  <a:cubicBezTo>
                    <a:pt x="986" y="2215"/>
                    <a:pt x="986" y="2268"/>
                    <a:pt x="1047" y="2238"/>
                  </a:cubicBezTo>
                  <a:cubicBezTo>
                    <a:pt x="1093" y="2215"/>
                    <a:pt x="1154" y="2192"/>
                    <a:pt x="1207" y="2184"/>
                  </a:cubicBezTo>
                  <a:cubicBezTo>
                    <a:pt x="1238" y="2177"/>
                    <a:pt x="1207" y="2131"/>
                    <a:pt x="1230" y="2100"/>
                  </a:cubicBezTo>
                  <a:cubicBezTo>
                    <a:pt x="1261" y="2047"/>
                    <a:pt x="1337" y="2032"/>
                    <a:pt x="1375" y="2077"/>
                  </a:cubicBezTo>
                  <a:cubicBezTo>
                    <a:pt x="1444" y="2161"/>
                    <a:pt x="1582" y="2131"/>
                    <a:pt x="1635" y="2245"/>
                  </a:cubicBezTo>
                  <a:cubicBezTo>
                    <a:pt x="1673" y="2314"/>
                    <a:pt x="1650" y="2429"/>
                    <a:pt x="1757" y="2452"/>
                  </a:cubicBezTo>
                  <a:cubicBezTo>
                    <a:pt x="1765" y="2398"/>
                    <a:pt x="1795" y="2390"/>
                    <a:pt x="1834" y="2360"/>
                  </a:cubicBezTo>
                  <a:cubicBezTo>
                    <a:pt x="1864" y="2337"/>
                    <a:pt x="1925" y="2345"/>
                    <a:pt x="1925" y="2337"/>
                  </a:cubicBezTo>
                  <a:cubicBezTo>
                    <a:pt x="1941" y="2299"/>
                    <a:pt x="1979" y="2253"/>
                    <a:pt x="1979" y="2215"/>
                  </a:cubicBezTo>
                  <a:cubicBezTo>
                    <a:pt x="1979" y="2184"/>
                    <a:pt x="1933" y="2146"/>
                    <a:pt x="1918" y="2123"/>
                  </a:cubicBezTo>
                  <a:cubicBezTo>
                    <a:pt x="1902" y="2100"/>
                    <a:pt x="1948" y="2093"/>
                    <a:pt x="1948" y="2062"/>
                  </a:cubicBezTo>
                  <a:cubicBezTo>
                    <a:pt x="1956" y="2016"/>
                    <a:pt x="1979" y="1993"/>
                    <a:pt x="1986" y="1963"/>
                  </a:cubicBezTo>
                  <a:cubicBezTo>
                    <a:pt x="1994" y="1925"/>
                    <a:pt x="1994" y="1886"/>
                    <a:pt x="2002" y="1848"/>
                  </a:cubicBezTo>
                  <a:cubicBezTo>
                    <a:pt x="2047" y="1856"/>
                    <a:pt x="2025" y="1993"/>
                    <a:pt x="2047" y="2016"/>
                  </a:cubicBezTo>
                  <a:cubicBezTo>
                    <a:pt x="2063" y="1993"/>
                    <a:pt x="2078" y="1993"/>
                    <a:pt x="2093" y="1986"/>
                  </a:cubicBezTo>
                  <a:cubicBezTo>
                    <a:pt x="2124" y="1955"/>
                    <a:pt x="2101" y="1879"/>
                    <a:pt x="2139" y="1856"/>
                  </a:cubicBezTo>
                  <a:cubicBezTo>
                    <a:pt x="2170" y="1833"/>
                    <a:pt x="2177" y="1871"/>
                    <a:pt x="2200" y="1871"/>
                  </a:cubicBezTo>
                  <a:cubicBezTo>
                    <a:pt x="2208" y="1871"/>
                    <a:pt x="2269" y="1795"/>
                    <a:pt x="2292" y="1787"/>
                  </a:cubicBezTo>
                  <a:cubicBezTo>
                    <a:pt x="2353" y="1764"/>
                    <a:pt x="2361" y="1810"/>
                    <a:pt x="2391" y="1818"/>
                  </a:cubicBezTo>
                  <a:cubicBezTo>
                    <a:pt x="2391" y="1795"/>
                    <a:pt x="2422" y="1772"/>
                    <a:pt x="2422" y="1741"/>
                  </a:cubicBezTo>
                  <a:cubicBezTo>
                    <a:pt x="2422" y="1703"/>
                    <a:pt x="2422" y="1673"/>
                    <a:pt x="2422" y="1634"/>
                  </a:cubicBezTo>
                  <a:cubicBezTo>
                    <a:pt x="2437" y="1627"/>
                    <a:pt x="2445" y="1619"/>
                    <a:pt x="2452" y="1619"/>
                  </a:cubicBezTo>
                  <a:cubicBezTo>
                    <a:pt x="2460" y="1611"/>
                    <a:pt x="2460" y="1596"/>
                    <a:pt x="2452" y="1588"/>
                  </a:cubicBezTo>
                  <a:cubicBezTo>
                    <a:pt x="2437" y="1520"/>
                    <a:pt x="2567" y="1466"/>
                    <a:pt x="2567" y="1573"/>
                  </a:cubicBezTo>
                  <a:cubicBezTo>
                    <a:pt x="2597" y="1588"/>
                    <a:pt x="2697" y="1527"/>
                    <a:pt x="2758" y="1543"/>
                  </a:cubicBezTo>
                  <a:cubicBezTo>
                    <a:pt x="2865" y="1565"/>
                    <a:pt x="2941" y="1497"/>
                    <a:pt x="3041" y="1474"/>
                  </a:cubicBezTo>
                  <a:cubicBezTo>
                    <a:pt x="3086" y="1466"/>
                    <a:pt x="3140" y="1474"/>
                    <a:pt x="3186" y="1482"/>
                  </a:cubicBezTo>
                  <a:cubicBezTo>
                    <a:pt x="3216" y="1489"/>
                    <a:pt x="3262" y="1543"/>
                    <a:pt x="3277" y="1543"/>
                  </a:cubicBezTo>
                  <a:cubicBezTo>
                    <a:pt x="3277" y="1550"/>
                    <a:pt x="3293" y="1558"/>
                    <a:pt x="3293" y="1565"/>
                  </a:cubicBezTo>
                  <a:cubicBezTo>
                    <a:pt x="3293" y="1565"/>
                    <a:pt x="3293" y="1565"/>
                    <a:pt x="3300" y="1565"/>
                  </a:cubicBezTo>
                  <a:cubicBezTo>
                    <a:pt x="3300" y="1573"/>
                    <a:pt x="3323" y="1573"/>
                    <a:pt x="3331" y="1573"/>
                  </a:cubicBezTo>
                  <a:cubicBezTo>
                    <a:pt x="3338" y="1535"/>
                    <a:pt x="3354" y="1489"/>
                    <a:pt x="3384" y="1474"/>
                  </a:cubicBezTo>
                  <a:close/>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511" name="Freeform 163"/>
            <p:cNvSpPr>
              <a:spLocks noChangeArrowheads="1"/>
            </p:cNvSpPr>
            <p:nvPr/>
          </p:nvSpPr>
          <p:spPr bwMode="auto">
            <a:xfrm>
              <a:off x="4192315" y="6399214"/>
              <a:ext cx="446058" cy="236537"/>
            </a:xfrm>
            <a:custGeom>
              <a:avLst/>
              <a:gdLst>
                <a:gd name="T0" fmla="*/ 31 w 1239"/>
                <a:gd name="T1" fmla="*/ 260 h 658"/>
                <a:gd name="T2" fmla="*/ 31 w 1239"/>
                <a:gd name="T3" fmla="*/ 260 h 658"/>
                <a:gd name="T4" fmla="*/ 115 w 1239"/>
                <a:gd name="T5" fmla="*/ 168 h 658"/>
                <a:gd name="T6" fmla="*/ 153 w 1239"/>
                <a:gd name="T7" fmla="*/ 161 h 658"/>
                <a:gd name="T8" fmla="*/ 237 w 1239"/>
                <a:gd name="T9" fmla="*/ 107 h 658"/>
                <a:gd name="T10" fmla="*/ 267 w 1239"/>
                <a:gd name="T11" fmla="*/ 122 h 658"/>
                <a:gd name="T12" fmla="*/ 329 w 1239"/>
                <a:gd name="T13" fmla="*/ 69 h 658"/>
                <a:gd name="T14" fmla="*/ 352 w 1239"/>
                <a:gd name="T15" fmla="*/ 61 h 658"/>
                <a:gd name="T16" fmla="*/ 375 w 1239"/>
                <a:gd name="T17" fmla="*/ 23 h 658"/>
                <a:gd name="T18" fmla="*/ 443 w 1239"/>
                <a:gd name="T19" fmla="*/ 0 h 658"/>
                <a:gd name="T20" fmla="*/ 474 w 1239"/>
                <a:gd name="T21" fmla="*/ 31 h 658"/>
                <a:gd name="T22" fmla="*/ 504 w 1239"/>
                <a:gd name="T23" fmla="*/ 0 h 658"/>
                <a:gd name="T24" fmla="*/ 504 w 1239"/>
                <a:gd name="T25" fmla="*/ 0 h 658"/>
                <a:gd name="T26" fmla="*/ 611 w 1239"/>
                <a:gd name="T27" fmla="*/ 31 h 658"/>
                <a:gd name="T28" fmla="*/ 627 w 1239"/>
                <a:gd name="T29" fmla="*/ 16 h 658"/>
                <a:gd name="T30" fmla="*/ 703 w 1239"/>
                <a:gd name="T31" fmla="*/ 46 h 658"/>
                <a:gd name="T32" fmla="*/ 733 w 1239"/>
                <a:gd name="T33" fmla="*/ 46 h 658"/>
                <a:gd name="T34" fmla="*/ 779 w 1239"/>
                <a:gd name="T35" fmla="*/ 77 h 658"/>
                <a:gd name="T36" fmla="*/ 817 w 1239"/>
                <a:gd name="T37" fmla="*/ 138 h 658"/>
                <a:gd name="T38" fmla="*/ 871 w 1239"/>
                <a:gd name="T39" fmla="*/ 84 h 658"/>
                <a:gd name="T40" fmla="*/ 947 w 1239"/>
                <a:gd name="T41" fmla="*/ 54 h 658"/>
                <a:gd name="T42" fmla="*/ 993 w 1239"/>
                <a:gd name="T43" fmla="*/ 77 h 658"/>
                <a:gd name="T44" fmla="*/ 993 w 1239"/>
                <a:gd name="T45" fmla="*/ 77 h 658"/>
                <a:gd name="T46" fmla="*/ 963 w 1239"/>
                <a:gd name="T47" fmla="*/ 107 h 658"/>
                <a:gd name="T48" fmla="*/ 970 w 1239"/>
                <a:gd name="T49" fmla="*/ 122 h 658"/>
                <a:gd name="T50" fmla="*/ 1031 w 1239"/>
                <a:gd name="T51" fmla="*/ 283 h 658"/>
                <a:gd name="T52" fmla="*/ 1069 w 1239"/>
                <a:gd name="T53" fmla="*/ 237 h 658"/>
                <a:gd name="T54" fmla="*/ 1100 w 1239"/>
                <a:gd name="T55" fmla="*/ 237 h 658"/>
                <a:gd name="T56" fmla="*/ 1131 w 1239"/>
                <a:gd name="T57" fmla="*/ 222 h 658"/>
                <a:gd name="T58" fmla="*/ 1230 w 1239"/>
                <a:gd name="T59" fmla="*/ 252 h 658"/>
                <a:gd name="T60" fmla="*/ 1230 w 1239"/>
                <a:gd name="T61" fmla="*/ 252 h 658"/>
                <a:gd name="T62" fmla="*/ 1207 w 1239"/>
                <a:gd name="T63" fmla="*/ 443 h 658"/>
                <a:gd name="T64" fmla="*/ 1024 w 1239"/>
                <a:gd name="T65" fmla="*/ 596 h 658"/>
                <a:gd name="T66" fmla="*/ 932 w 1239"/>
                <a:gd name="T67" fmla="*/ 650 h 658"/>
                <a:gd name="T68" fmla="*/ 856 w 1239"/>
                <a:gd name="T69" fmla="*/ 566 h 658"/>
                <a:gd name="T70" fmla="*/ 779 w 1239"/>
                <a:gd name="T71" fmla="*/ 550 h 658"/>
                <a:gd name="T72" fmla="*/ 733 w 1239"/>
                <a:gd name="T73" fmla="*/ 474 h 658"/>
                <a:gd name="T74" fmla="*/ 627 w 1239"/>
                <a:gd name="T75" fmla="*/ 451 h 658"/>
                <a:gd name="T76" fmla="*/ 627 w 1239"/>
                <a:gd name="T77" fmla="*/ 451 h 658"/>
                <a:gd name="T78" fmla="*/ 527 w 1239"/>
                <a:gd name="T79" fmla="*/ 451 h 658"/>
                <a:gd name="T80" fmla="*/ 466 w 1239"/>
                <a:gd name="T81" fmla="*/ 497 h 658"/>
                <a:gd name="T82" fmla="*/ 290 w 1239"/>
                <a:gd name="T83" fmla="*/ 543 h 658"/>
                <a:gd name="T84" fmla="*/ 138 w 1239"/>
                <a:gd name="T85" fmla="*/ 589 h 658"/>
                <a:gd name="T86" fmla="*/ 61 w 1239"/>
                <a:gd name="T87" fmla="*/ 611 h 658"/>
                <a:gd name="T88" fmla="*/ 0 w 1239"/>
                <a:gd name="T89" fmla="*/ 527 h 658"/>
                <a:gd name="T90" fmla="*/ 23 w 1239"/>
                <a:gd name="T91" fmla="*/ 443 h 658"/>
                <a:gd name="T92" fmla="*/ 31 w 1239"/>
                <a:gd name="T93" fmla="*/ 344 h 658"/>
                <a:gd name="T94" fmla="*/ 31 w 1239"/>
                <a:gd name="T95" fmla="*/ 260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239" h="658">
                  <a:moveTo>
                    <a:pt x="31" y="260"/>
                  </a:moveTo>
                  <a:lnTo>
                    <a:pt x="31" y="260"/>
                  </a:lnTo>
                  <a:cubicBezTo>
                    <a:pt x="54" y="237"/>
                    <a:pt x="92" y="184"/>
                    <a:pt x="115" y="168"/>
                  </a:cubicBezTo>
                  <a:cubicBezTo>
                    <a:pt x="130" y="161"/>
                    <a:pt x="145" y="168"/>
                    <a:pt x="153" y="161"/>
                  </a:cubicBezTo>
                  <a:cubicBezTo>
                    <a:pt x="183" y="153"/>
                    <a:pt x="206" y="130"/>
                    <a:pt x="237" y="107"/>
                  </a:cubicBezTo>
                  <a:lnTo>
                    <a:pt x="267" y="122"/>
                  </a:lnTo>
                  <a:cubicBezTo>
                    <a:pt x="275" y="122"/>
                    <a:pt x="329" y="69"/>
                    <a:pt x="329" y="69"/>
                  </a:cubicBezTo>
                  <a:cubicBezTo>
                    <a:pt x="336" y="61"/>
                    <a:pt x="344" y="69"/>
                    <a:pt x="352" y="61"/>
                  </a:cubicBezTo>
                  <a:cubicBezTo>
                    <a:pt x="359" y="54"/>
                    <a:pt x="359" y="31"/>
                    <a:pt x="375" y="23"/>
                  </a:cubicBezTo>
                  <a:cubicBezTo>
                    <a:pt x="397" y="8"/>
                    <a:pt x="420" y="0"/>
                    <a:pt x="443" y="0"/>
                  </a:cubicBezTo>
                  <a:cubicBezTo>
                    <a:pt x="458" y="8"/>
                    <a:pt x="458" y="31"/>
                    <a:pt x="474" y="31"/>
                  </a:cubicBezTo>
                  <a:cubicBezTo>
                    <a:pt x="489" y="31"/>
                    <a:pt x="497" y="8"/>
                    <a:pt x="504" y="0"/>
                  </a:cubicBezTo>
                  <a:lnTo>
                    <a:pt x="504" y="0"/>
                  </a:lnTo>
                  <a:cubicBezTo>
                    <a:pt x="542" y="16"/>
                    <a:pt x="581" y="31"/>
                    <a:pt x="611" y="31"/>
                  </a:cubicBezTo>
                  <a:cubicBezTo>
                    <a:pt x="619" y="31"/>
                    <a:pt x="619" y="8"/>
                    <a:pt x="627" y="16"/>
                  </a:cubicBezTo>
                  <a:cubicBezTo>
                    <a:pt x="657" y="16"/>
                    <a:pt x="680" y="39"/>
                    <a:pt x="703" y="46"/>
                  </a:cubicBezTo>
                  <a:cubicBezTo>
                    <a:pt x="711" y="46"/>
                    <a:pt x="726" y="46"/>
                    <a:pt x="733" y="46"/>
                  </a:cubicBezTo>
                  <a:cubicBezTo>
                    <a:pt x="756" y="54"/>
                    <a:pt x="772" y="61"/>
                    <a:pt x="779" y="77"/>
                  </a:cubicBezTo>
                  <a:cubicBezTo>
                    <a:pt x="802" y="92"/>
                    <a:pt x="794" y="138"/>
                    <a:pt x="817" y="138"/>
                  </a:cubicBezTo>
                  <a:cubicBezTo>
                    <a:pt x="840" y="145"/>
                    <a:pt x="848" y="100"/>
                    <a:pt x="871" y="84"/>
                  </a:cubicBezTo>
                  <a:cubicBezTo>
                    <a:pt x="894" y="69"/>
                    <a:pt x="924" y="61"/>
                    <a:pt x="947" y="54"/>
                  </a:cubicBezTo>
                  <a:cubicBezTo>
                    <a:pt x="970" y="54"/>
                    <a:pt x="978" y="69"/>
                    <a:pt x="993" y="77"/>
                  </a:cubicBezTo>
                  <a:lnTo>
                    <a:pt x="993" y="77"/>
                  </a:lnTo>
                  <a:cubicBezTo>
                    <a:pt x="986" y="84"/>
                    <a:pt x="970" y="92"/>
                    <a:pt x="963" y="107"/>
                  </a:cubicBezTo>
                  <a:cubicBezTo>
                    <a:pt x="955" y="115"/>
                    <a:pt x="970" y="115"/>
                    <a:pt x="970" y="122"/>
                  </a:cubicBezTo>
                  <a:cubicBezTo>
                    <a:pt x="993" y="176"/>
                    <a:pt x="993" y="245"/>
                    <a:pt x="1031" y="283"/>
                  </a:cubicBezTo>
                  <a:cubicBezTo>
                    <a:pt x="1047" y="298"/>
                    <a:pt x="1054" y="245"/>
                    <a:pt x="1069" y="237"/>
                  </a:cubicBezTo>
                  <a:cubicBezTo>
                    <a:pt x="1077" y="230"/>
                    <a:pt x="1092" y="245"/>
                    <a:pt x="1100" y="237"/>
                  </a:cubicBezTo>
                  <a:cubicBezTo>
                    <a:pt x="1108" y="237"/>
                    <a:pt x="1115" y="222"/>
                    <a:pt x="1131" y="222"/>
                  </a:cubicBezTo>
                  <a:cubicBezTo>
                    <a:pt x="1154" y="230"/>
                    <a:pt x="1207" y="252"/>
                    <a:pt x="1230" y="252"/>
                  </a:cubicBezTo>
                  <a:lnTo>
                    <a:pt x="1230" y="252"/>
                  </a:lnTo>
                  <a:cubicBezTo>
                    <a:pt x="1238" y="314"/>
                    <a:pt x="1222" y="428"/>
                    <a:pt x="1207" y="443"/>
                  </a:cubicBezTo>
                  <a:cubicBezTo>
                    <a:pt x="1154" y="489"/>
                    <a:pt x="1092" y="566"/>
                    <a:pt x="1024" y="596"/>
                  </a:cubicBezTo>
                  <a:cubicBezTo>
                    <a:pt x="1001" y="619"/>
                    <a:pt x="963" y="657"/>
                    <a:pt x="932" y="650"/>
                  </a:cubicBezTo>
                  <a:cubicBezTo>
                    <a:pt x="825" y="611"/>
                    <a:pt x="978" y="589"/>
                    <a:pt x="856" y="566"/>
                  </a:cubicBezTo>
                  <a:cubicBezTo>
                    <a:pt x="817" y="566"/>
                    <a:pt x="810" y="566"/>
                    <a:pt x="779" y="550"/>
                  </a:cubicBezTo>
                  <a:cubicBezTo>
                    <a:pt x="741" y="520"/>
                    <a:pt x="794" y="489"/>
                    <a:pt x="733" y="474"/>
                  </a:cubicBezTo>
                  <a:cubicBezTo>
                    <a:pt x="711" y="474"/>
                    <a:pt x="634" y="443"/>
                    <a:pt x="627" y="451"/>
                  </a:cubicBezTo>
                  <a:lnTo>
                    <a:pt x="627" y="451"/>
                  </a:lnTo>
                  <a:cubicBezTo>
                    <a:pt x="581" y="451"/>
                    <a:pt x="550" y="489"/>
                    <a:pt x="527" y="451"/>
                  </a:cubicBezTo>
                  <a:cubicBezTo>
                    <a:pt x="489" y="390"/>
                    <a:pt x="474" y="459"/>
                    <a:pt x="466" y="497"/>
                  </a:cubicBezTo>
                  <a:cubicBezTo>
                    <a:pt x="443" y="642"/>
                    <a:pt x="359" y="504"/>
                    <a:pt x="290" y="543"/>
                  </a:cubicBezTo>
                  <a:cubicBezTo>
                    <a:pt x="214" y="581"/>
                    <a:pt x="229" y="589"/>
                    <a:pt x="138" y="589"/>
                  </a:cubicBezTo>
                  <a:cubicBezTo>
                    <a:pt x="107" y="589"/>
                    <a:pt x="77" y="619"/>
                    <a:pt x="61" y="611"/>
                  </a:cubicBezTo>
                  <a:cubicBezTo>
                    <a:pt x="54" y="604"/>
                    <a:pt x="8" y="535"/>
                    <a:pt x="0" y="527"/>
                  </a:cubicBezTo>
                  <a:cubicBezTo>
                    <a:pt x="0" y="497"/>
                    <a:pt x="31" y="489"/>
                    <a:pt x="23" y="443"/>
                  </a:cubicBezTo>
                  <a:cubicBezTo>
                    <a:pt x="15" y="405"/>
                    <a:pt x="23" y="390"/>
                    <a:pt x="31" y="344"/>
                  </a:cubicBezTo>
                  <a:cubicBezTo>
                    <a:pt x="38" y="306"/>
                    <a:pt x="38" y="275"/>
                    <a:pt x="31" y="260"/>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512" name="Freeform 164"/>
            <p:cNvSpPr>
              <a:spLocks noChangeArrowheads="1"/>
            </p:cNvSpPr>
            <p:nvPr/>
          </p:nvSpPr>
          <p:spPr bwMode="auto">
            <a:xfrm>
              <a:off x="4349467" y="6232526"/>
              <a:ext cx="261921" cy="220663"/>
            </a:xfrm>
            <a:custGeom>
              <a:avLst/>
              <a:gdLst>
                <a:gd name="T0" fmla="*/ 68 w 726"/>
                <a:gd name="T1" fmla="*/ 466 h 612"/>
                <a:gd name="T2" fmla="*/ 68 w 726"/>
                <a:gd name="T3" fmla="*/ 466 h 612"/>
                <a:gd name="T4" fmla="*/ 175 w 726"/>
                <a:gd name="T5" fmla="*/ 497 h 612"/>
                <a:gd name="T6" fmla="*/ 191 w 726"/>
                <a:gd name="T7" fmla="*/ 482 h 612"/>
                <a:gd name="T8" fmla="*/ 267 w 726"/>
                <a:gd name="T9" fmla="*/ 512 h 612"/>
                <a:gd name="T10" fmla="*/ 297 w 726"/>
                <a:gd name="T11" fmla="*/ 512 h 612"/>
                <a:gd name="T12" fmla="*/ 343 w 726"/>
                <a:gd name="T13" fmla="*/ 543 h 612"/>
                <a:gd name="T14" fmla="*/ 381 w 726"/>
                <a:gd name="T15" fmla="*/ 604 h 612"/>
                <a:gd name="T16" fmla="*/ 435 w 726"/>
                <a:gd name="T17" fmla="*/ 550 h 612"/>
                <a:gd name="T18" fmla="*/ 511 w 726"/>
                <a:gd name="T19" fmla="*/ 520 h 612"/>
                <a:gd name="T20" fmla="*/ 557 w 726"/>
                <a:gd name="T21" fmla="*/ 543 h 612"/>
                <a:gd name="T22" fmla="*/ 557 w 726"/>
                <a:gd name="T23" fmla="*/ 543 h 612"/>
                <a:gd name="T24" fmla="*/ 572 w 726"/>
                <a:gd name="T25" fmla="*/ 489 h 612"/>
                <a:gd name="T26" fmla="*/ 641 w 726"/>
                <a:gd name="T27" fmla="*/ 550 h 612"/>
                <a:gd name="T28" fmla="*/ 695 w 726"/>
                <a:gd name="T29" fmla="*/ 520 h 612"/>
                <a:gd name="T30" fmla="*/ 672 w 726"/>
                <a:gd name="T31" fmla="*/ 497 h 612"/>
                <a:gd name="T32" fmla="*/ 695 w 726"/>
                <a:gd name="T33" fmla="*/ 466 h 612"/>
                <a:gd name="T34" fmla="*/ 687 w 726"/>
                <a:gd name="T35" fmla="*/ 436 h 612"/>
                <a:gd name="T36" fmla="*/ 718 w 726"/>
                <a:gd name="T37" fmla="*/ 421 h 612"/>
                <a:gd name="T38" fmla="*/ 679 w 726"/>
                <a:gd name="T39" fmla="*/ 329 h 612"/>
                <a:gd name="T40" fmla="*/ 679 w 726"/>
                <a:gd name="T41" fmla="*/ 275 h 612"/>
                <a:gd name="T42" fmla="*/ 725 w 726"/>
                <a:gd name="T43" fmla="*/ 222 h 612"/>
                <a:gd name="T44" fmla="*/ 710 w 726"/>
                <a:gd name="T45" fmla="*/ 176 h 612"/>
                <a:gd name="T46" fmla="*/ 710 w 726"/>
                <a:gd name="T47" fmla="*/ 176 h 612"/>
                <a:gd name="T48" fmla="*/ 672 w 726"/>
                <a:gd name="T49" fmla="*/ 161 h 612"/>
                <a:gd name="T50" fmla="*/ 603 w 726"/>
                <a:gd name="T51" fmla="*/ 184 h 612"/>
                <a:gd name="T52" fmla="*/ 565 w 726"/>
                <a:gd name="T53" fmla="*/ 153 h 612"/>
                <a:gd name="T54" fmla="*/ 534 w 726"/>
                <a:gd name="T55" fmla="*/ 153 h 612"/>
                <a:gd name="T56" fmla="*/ 534 w 726"/>
                <a:gd name="T57" fmla="*/ 123 h 612"/>
                <a:gd name="T58" fmla="*/ 550 w 726"/>
                <a:gd name="T59" fmla="*/ 100 h 612"/>
                <a:gd name="T60" fmla="*/ 496 w 726"/>
                <a:gd name="T61" fmla="*/ 84 h 612"/>
                <a:gd name="T62" fmla="*/ 420 w 726"/>
                <a:gd name="T63" fmla="*/ 16 h 612"/>
                <a:gd name="T64" fmla="*/ 389 w 726"/>
                <a:gd name="T65" fmla="*/ 16 h 612"/>
                <a:gd name="T66" fmla="*/ 381 w 726"/>
                <a:gd name="T67" fmla="*/ 0 h 612"/>
                <a:gd name="T68" fmla="*/ 297 w 726"/>
                <a:gd name="T69" fmla="*/ 23 h 612"/>
                <a:gd name="T70" fmla="*/ 297 w 726"/>
                <a:gd name="T71" fmla="*/ 23 h 612"/>
                <a:gd name="T72" fmla="*/ 259 w 726"/>
                <a:gd name="T73" fmla="*/ 100 h 612"/>
                <a:gd name="T74" fmla="*/ 267 w 726"/>
                <a:gd name="T75" fmla="*/ 130 h 612"/>
                <a:gd name="T76" fmla="*/ 168 w 726"/>
                <a:gd name="T77" fmla="*/ 138 h 612"/>
                <a:gd name="T78" fmla="*/ 145 w 726"/>
                <a:gd name="T79" fmla="*/ 123 h 612"/>
                <a:gd name="T80" fmla="*/ 122 w 726"/>
                <a:gd name="T81" fmla="*/ 146 h 612"/>
                <a:gd name="T82" fmla="*/ 61 w 726"/>
                <a:gd name="T83" fmla="*/ 138 h 612"/>
                <a:gd name="T84" fmla="*/ 22 w 726"/>
                <a:gd name="T85" fmla="*/ 123 h 612"/>
                <a:gd name="T86" fmla="*/ 0 w 726"/>
                <a:gd name="T87" fmla="*/ 130 h 612"/>
                <a:gd name="T88" fmla="*/ 0 w 726"/>
                <a:gd name="T89" fmla="*/ 130 h 612"/>
                <a:gd name="T90" fmla="*/ 53 w 726"/>
                <a:gd name="T91" fmla="*/ 275 h 612"/>
                <a:gd name="T92" fmla="*/ 61 w 726"/>
                <a:gd name="T93" fmla="*/ 359 h 612"/>
                <a:gd name="T94" fmla="*/ 45 w 726"/>
                <a:gd name="T95" fmla="*/ 413 h 612"/>
                <a:gd name="T96" fmla="*/ 68 w 726"/>
                <a:gd name="T97" fmla="*/ 466 h 6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26" h="612">
                  <a:moveTo>
                    <a:pt x="68" y="466"/>
                  </a:moveTo>
                  <a:lnTo>
                    <a:pt x="68" y="466"/>
                  </a:lnTo>
                  <a:cubicBezTo>
                    <a:pt x="106" y="482"/>
                    <a:pt x="145" y="497"/>
                    <a:pt x="175" y="497"/>
                  </a:cubicBezTo>
                  <a:cubicBezTo>
                    <a:pt x="183" y="497"/>
                    <a:pt x="183" y="474"/>
                    <a:pt x="191" y="482"/>
                  </a:cubicBezTo>
                  <a:cubicBezTo>
                    <a:pt x="221" y="482"/>
                    <a:pt x="244" y="505"/>
                    <a:pt x="267" y="512"/>
                  </a:cubicBezTo>
                  <a:cubicBezTo>
                    <a:pt x="275" y="512"/>
                    <a:pt x="290" y="512"/>
                    <a:pt x="297" y="512"/>
                  </a:cubicBezTo>
                  <a:cubicBezTo>
                    <a:pt x="320" y="520"/>
                    <a:pt x="336" y="527"/>
                    <a:pt x="343" y="543"/>
                  </a:cubicBezTo>
                  <a:cubicBezTo>
                    <a:pt x="366" y="558"/>
                    <a:pt x="358" y="604"/>
                    <a:pt x="381" y="604"/>
                  </a:cubicBezTo>
                  <a:cubicBezTo>
                    <a:pt x="404" y="611"/>
                    <a:pt x="412" y="566"/>
                    <a:pt x="435" y="550"/>
                  </a:cubicBezTo>
                  <a:cubicBezTo>
                    <a:pt x="458" y="535"/>
                    <a:pt x="488" y="527"/>
                    <a:pt x="511" y="520"/>
                  </a:cubicBezTo>
                  <a:cubicBezTo>
                    <a:pt x="534" y="520"/>
                    <a:pt x="542" y="535"/>
                    <a:pt x="557" y="543"/>
                  </a:cubicBezTo>
                  <a:lnTo>
                    <a:pt x="557" y="543"/>
                  </a:lnTo>
                  <a:cubicBezTo>
                    <a:pt x="557" y="543"/>
                    <a:pt x="572" y="497"/>
                    <a:pt x="572" y="489"/>
                  </a:cubicBezTo>
                  <a:lnTo>
                    <a:pt x="641" y="550"/>
                  </a:lnTo>
                  <a:cubicBezTo>
                    <a:pt x="664" y="543"/>
                    <a:pt x="687" y="543"/>
                    <a:pt x="695" y="520"/>
                  </a:cubicBezTo>
                  <a:cubicBezTo>
                    <a:pt x="702" y="512"/>
                    <a:pt x="672" y="505"/>
                    <a:pt x="672" y="497"/>
                  </a:cubicBezTo>
                  <a:cubicBezTo>
                    <a:pt x="672" y="482"/>
                    <a:pt x="687" y="482"/>
                    <a:pt x="695" y="466"/>
                  </a:cubicBezTo>
                  <a:cubicBezTo>
                    <a:pt x="695" y="459"/>
                    <a:pt x="679" y="444"/>
                    <a:pt x="687" y="436"/>
                  </a:cubicBezTo>
                  <a:cubicBezTo>
                    <a:pt x="695" y="428"/>
                    <a:pt x="710" y="428"/>
                    <a:pt x="718" y="421"/>
                  </a:cubicBezTo>
                  <a:cubicBezTo>
                    <a:pt x="718" y="421"/>
                    <a:pt x="679" y="336"/>
                    <a:pt x="679" y="329"/>
                  </a:cubicBezTo>
                  <a:cubicBezTo>
                    <a:pt x="679" y="321"/>
                    <a:pt x="679" y="275"/>
                    <a:pt x="679" y="275"/>
                  </a:cubicBezTo>
                  <a:cubicBezTo>
                    <a:pt x="695" y="260"/>
                    <a:pt x="718" y="245"/>
                    <a:pt x="725" y="222"/>
                  </a:cubicBezTo>
                  <a:cubicBezTo>
                    <a:pt x="725" y="207"/>
                    <a:pt x="718" y="191"/>
                    <a:pt x="710" y="176"/>
                  </a:cubicBezTo>
                  <a:lnTo>
                    <a:pt x="710" y="176"/>
                  </a:lnTo>
                  <a:cubicBezTo>
                    <a:pt x="695" y="169"/>
                    <a:pt x="687" y="161"/>
                    <a:pt x="672" y="161"/>
                  </a:cubicBezTo>
                  <a:cubicBezTo>
                    <a:pt x="649" y="161"/>
                    <a:pt x="626" y="184"/>
                    <a:pt x="603" y="184"/>
                  </a:cubicBezTo>
                  <a:cubicBezTo>
                    <a:pt x="588" y="176"/>
                    <a:pt x="580" y="161"/>
                    <a:pt x="565" y="153"/>
                  </a:cubicBezTo>
                  <a:cubicBezTo>
                    <a:pt x="557" y="153"/>
                    <a:pt x="542" y="161"/>
                    <a:pt x="534" y="153"/>
                  </a:cubicBezTo>
                  <a:cubicBezTo>
                    <a:pt x="527" y="146"/>
                    <a:pt x="527" y="130"/>
                    <a:pt x="534" y="123"/>
                  </a:cubicBezTo>
                  <a:cubicBezTo>
                    <a:pt x="534" y="115"/>
                    <a:pt x="557" y="107"/>
                    <a:pt x="550" y="100"/>
                  </a:cubicBezTo>
                  <a:cubicBezTo>
                    <a:pt x="534" y="84"/>
                    <a:pt x="511" y="92"/>
                    <a:pt x="496" y="84"/>
                  </a:cubicBezTo>
                  <a:cubicBezTo>
                    <a:pt x="466" y="61"/>
                    <a:pt x="450" y="31"/>
                    <a:pt x="420" y="16"/>
                  </a:cubicBezTo>
                  <a:cubicBezTo>
                    <a:pt x="412" y="8"/>
                    <a:pt x="397" y="23"/>
                    <a:pt x="389" y="16"/>
                  </a:cubicBezTo>
                  <a:cubicBezTo>
                    <a:pt x="381" y="16"/>
                    <a:pt x="389" y="0"/>
                    <a:pt x="381" y="0"/>
                  </a:cubicBezTo>
                  <a:cubicBezTo>
                    <a:pt x="351" y="0"/>
                    <a:pt x="328" y="16"/>
                    <a:pt x="297" y="23"/>
                  </a:cubicBezTo>
                  <a:lnTo>
                    <a:pt x="297" y="23"/>
                  </a:lnTo>
                  <a:cubicBezTo>
                    <a:pt x="282" y="46"/>
                    <a:pt x="267" y="69"/>
                    <a:pt x="259" y="100"/>
                  </a:cubicBezTo>
                  <a:cubicBezTo>
                    <a:pt x="259" y="107"/>
                    <a:pt x="275" y="123"/>
                    <a:pt x="267" y="130"/>
                  </a:cubicBezTo>
                  <a:cubicBezTo>
                    <a:pt x="236" y="146"/>
                    <a:pt x="198" y="146"/>
                    <a:pt x="168" y="138"/>
                  </a:cubicBezTo>
                  <a:cubicBezTo>
                    <a:pt x="152" y="138"/>
                    <a:pt x="152" y="115"/>
                    <a:pt x="145" y="123"/>
                  </a:cubicBezTo>
                  <a:cubicBezTo>
                    <a:pt x="129" y="123"/>
                    <a:pt x="129" y="138"/>
                    <a:pt x="122" y="146"/>
                  </a:cubicBezTo>
                  <a:cubicBezTo>
                    <a:pt x="99" y="146"/>
                    <a:pt x="76" y="146"/>
                    <a:pt x="61" y="138"/>
                  </a:cubicBezTo>
                  <a:cubicBezTo>
                    <a:pt x="45" y="130"/>
                    <a:pt x="38" y="123"/>
                    <a:pt x="22" y="123"/>
                  </a:cubicBezTo>
                  <a:cubicBezTo>
                    <a:pt x="15" y="115"/>
                    <a:pt x="7" y="123"/>
                    <a:pt x="0" y="130"/>
                  </a:cubicBezTo>
                  <a:lnTo>
                    <a:pt x="0" y="130"/>
                  </a:lnTo>
                  <a:cubicBezTo>
                    <a:pt x="15" y="176"/>
                    <a:pt x="38" y="230"/>
                    <a:pt x="53" y="275"/>
                  </a:cubicBezTo>
                  <a:cubicBezTo>
                    <a:pt x="61" y="306"/>
                    <a:pt x="61" y="336"/>
                    <a:pt x="61" y="359"/>
                  </a:cubicBezTo>
                  <a:cubicBezTo>
                    <a:pt x="61" y="382"/>
                    <a:pt x="45" y="398"/>
                    <a:pt x="45" y="413"/>
                  </a:cubicBezTo>
                  <a:cubicBezTo>
                    <a:pt x="53" y="436"/>
                    <a:pt x="61" y="451"/>
                    <a:pt x="68" y="466"/>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513" name="Freeform 165"/>
            <p:cNvSpPr>
              <a:spLocks noChangeArrowheads="1"/>
            </p:cNvSpPr>
            <p:nvPr/>
          </p:nvSpPr>
          <p:spPr bwMode="auto">
            <a:xfrm>
              <a:off x="4066911" y="6210301"/>
              <a:ext cx="307955" cy="284163"/>
            </a:xfrm>
            <a:custGeom>
              <a:avLst/>
              <a:gdLst>
                <a:gd name="T0" fmla="*/ 787 w 856"/>
                <a:gd name="T1" fmla="*/ 191 h 788"/>
                <a:gd name="T2" fmla="*/ 787 w 856"/>
                <a:gd name="T3" fmla="*/ 191 h 788"/>
                <a:gd name="T4" fmla="*/ 840 w 856"/>
                <a:gd name="T5" fmla="*/ 336 h 788"/>
                <a:gd name="T6" fmla="*/ 848 w 856"/>
                <a:gd name="T7" fmla="*/ 420 h 788"/>
                <a:gd name="T8" fmla="*/ 832 w 856"/>
                <a:gd name="T9" fmla="*/ 474 h 788"/>
                <a:gd name="T10" fmla="*/ 855 w 856"/>
                <a:gd name="T11" fmla="*/ 527 h 788"/>
                <a:gd name="T12" fmla="*/ 855 w 856"/>
                <a:gd name="T13" fmla="*/ 527 h 788"/>
                <a:gd name="T14" fmla="*/ 825 w 856"/>
                <a:gd name="T15" fmla="*/ 558 h 788"/>
                <a:gd name="T16" fmla="*/ 794 w 856"/>
                <a:gd name="T17" fmla="*/ 527 h 788"/>
                <a:gd name="T18" fmla="*/ 726 w 856"/>
                <a:gd name="T19" fmla="*/ 550 h 788"/>
                <a:gd name="T20" fmla="*/ 703 w 856"/>
                <a:gd name="T21" fmla="*/ 588 h 788"/>
                <a:gd name="T22" fmla="*/ 680 w 856"/>
                <a:gd name="T23" fmla="*/ 596 h 788"/>
                <a:gd name="T24" fmla="*/ 618 w 856"/>
                <a:gd name="T25" fmla="*/ 649 h 788"/>
                <a:gd name="T26" fmla="*/ 588 w 856"/>
                <a:gd name="T27" fmla="*/ 634 h 788"/>
                <a:gd name="T28" fmla="*/ 504 w 856"/>
                <a:gd name="T29" fmla="*/ 688 h 788"/>
                <a:gd name="T30" fmla="*/ 466 w 856"/>
                <a:gd name="T31" fmla="*/ 695 h 788"/>
                <a:gd name="T32" fmla="*/ 382 w 856"/>
                <a:gd name="T33" fmla="*/ 787 h 788"/>
                <a:gd name="T34" fmla="*/ 382 w 856"/>
                <a:gd name="T35" fmla="*/ 787 h 788"/>
                <a:gd name="T36" fmla="*/ 282 w 856"/>
                <a:gd name="T37" fmla="*/ 703 h 788"/>
                <a:gd name="T38" fmla="*/ 206 w 856"/>
                <a:gd name="T39" fmla="*/ 734 h 788"/>
                <a:gd name="T40" fmla="*/ 122 w 856"/>
                <a:gd name="T41" fmla="*/ 649 h 788"/>
                <a:gd name="T42" fmla="*/ 69 w 856"/>
                <a:gd name="T43" fmla="*/ 527 h 788"/>
                <a:gd name="T44" fmla="*/ 38 w 856"/>
                <a:gd name="T45" fmla="*/ 420 h 788"/>
                <a:gd name="T46" fmla="*/ 30 w 856"/>
                <a:gd name="T47" fmla="*/ 390 h 788"/>
                <a:gd name="T48" fmla="*/ 30 w 856"/>
                <a:gd name="T49" fmla="*/ 390 h 788"/>
                <a:gd name="T50" fmla="*/ 115 w 856"/>
                <a:gd name="T51" fmla="*/ 321 h 788"/>
                <a:gd name="T52" fmla="*/ 145 w 856"/>
                <a:gd name="T53" fmla="*/ 245 h 788"/>
                <a:gd name="T54" fmla="*/ 160 w 856"/>
                <a:gd name="T55" fmla="*/ 145 h 788"/>
                <a:gd name="T56" fmla="*/ 252 w 856"/>
                <a:gd name="T57" fmla="*/ 153 h 788"/>
                <a:gd name="T58" fmla="*/ 282 w 856"/>
                <a:gd name="T59" fmla="*/ 176 h 788"/>
                <a:gd name="T60" fmla="*/ 313 w 856"/>
                <a:gd name="T61" fmla="*/ 161 h 788"/>
                <a:gd name="T62" fmla="*/ 305 w 856"/>
                <a:gd name="T63" fmla="*/ 99 h 788"/>
                <a:gd name="T64" fmla="*/ 313 w 856"/>
                <a:gd name="T65" fmla="*/ 69 h 788"/>
                <a:gd name="T66" fmla="*/ 359 w 856"/>
                <a:gd name="T67" fmla="*/ 46 h 788"/>
                <a:gd name="T68" fmla="*/ 374 w 856"/>
                <a:gd name="T69" fmla="*/ 0 h 788"/>
                <a:gd name="T70" fmla="*/ 435 w 856"/>
                <a:gd name="T71" fmla="*/ 31 h 788"/>
                <a:gd name="T72" fmla="*/ 481 w 856"/>
                <a:gd name="T73" fmla="*/ 16 h 788"/>
                <a:gd name="T74" fmla="*/ 519 w 856"/>
                <a:gd name="T75" fmla="*/ 8 h 788"/>
                <a:gd name="T76" fmla="*/ 519 w 856"/>
                <a:gd name="T77" fmla="*/ 8 h 788"/>
                <a:gd name="T78" fmla="*/ 580 w 856"/>
                <a:gd name="T79" fmla="*/ 84 h 788"/>
                <a:gd name="T80" fmla="*/ 618 w 856"/>
                <a:gd name="T81" fmla="*/ 130 h 788"/>
                <a:gd name="T82" fmla="*/ 649 w 856"/>
                <a:gd name="T83" fmla="*/ 122 h 788"/>
                <a:gd name="T84" fmla="*/ 649 w 856"/>
                <a:gd name="T85" fmla="*/ 161 h 788"/>
                <a:gd name="T86" fmla="*/ 664 w 856"/>
                <a:gd name="T87" fmla="*/ 214 h 788"/>
                <a:gd name="T88" fmla="*/ 710 w 856"/>
                <a:gd name="T89" fmla="*/ 237 h 788"/>
                <a:gd name="T90" fmla="*/ 748 w 856"/>
                <a:gd name="T91" fmla="*/ 230 h 788"/>
                <a:gd name="T92" fmla="*/ 787 w 856"/>
                <a:gd name="T93" fmla="*/ 191 h 7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56" h="788">
                  <a:moveTo>
                    <a:pt x="787" y="191"/>
                  </a:moveTo>
                  <a:lnTo>
                    <a:pt x="787" y="191"/>
                  </a:lnTo>
                  <a:cubicBezTo>
                    <a:pt x="802" y="237"/>
                    <a:pt x="825" y="291"/>
                    <a:pt x="840" y="336"/>
                  </a:cubicBezTo>
                  <a:cubicBezTo>
                    <a:pt x="848" y="367"/>
                    <a:pt x="848" y="397"/>
                    <a:pt x="848" y="420"/>
                  </a:cubicBezTo>
                  <a:cubicBezTo>
                    <a:pt x="848" y="443"/>
                    <a:pt x="832" y="459"/>
                    <a:pt x="832" y="474"/>
                  </a:cubicBezTo>
                  <a:cubicBezTo>
                    <a:pt x="840" y="497"/>
                    <a:pt x="848" y="512"/>
                    <a:pt x="855" y="527"/>
                  </a:cubicBezTo>
                  <a:lnTo>
                    <a:pt x="855" y="527"/>
                  </a:lnTo>
                  <a:cubicBezTo>
                    <a:pt x="848" y="535"/>
                    <a:pt x="840" y="558"/>
                    <a:pt x="825" y="558"/>
                  </a:cubicBezTo>
                  <a:cubicBezTo>
                    <a:pt x="809" y="558"/>
                    <a:pt x="809" y="535"/>
                    <a:pt x="794" y="527"/>
                  </a:cubicBezTo>
                  <a:cubicBezTo>
                    <a:pt x="771" y="527"/>
                    <a:pt x="748" y="535"/>
                    <a:pt x="726" y="550"/>
                  </a:cubicBezTo>
                  <a:cubicBezTo>
                    <a:pt x="710" y="558"/>
                    <a:pt x="710" y="581"/>
                    <a:pt x="703" y="588"/>
                  </a:cubicBezTo>
                  <a:cubicBezTo>
                    <a:pt x="695" y="596"/>
                    <a:pt x="687" y="588"/>
                    <a:pt x="680" y="596"/>
                  </a:cubicBezTo>
                  <a:cubicBezTo>
                    <a:pt x="680" y="596"/>
                    <a:pt x="626" y="649"/>
                    <a:pt x="618" y="649"/>
                  </a:cubicBezTo>
                  <a:lnTo>
                    <a:pt x="588" y="634"/>
                  </a:lnTo>
                  <a:cubicBezTo>
                    <a:pt x="557" y="657"/>
                    <a:pt x="534" y="680"/>
                    <a:pt x="504" y="688"/>
                  </a:cubicBezTo>
                  <a:cubicBezTo>
                    <a:pt x="496" y="695"/>
                    <a:pt x="481" y="688"/>
                    <a:pt x="466" y="695"/>
                  </a:cubicBezTo>
                  <a:cubicBezTo>
                    <a:pt x="443" y="711"/>
                    <a:pt x="405" y="764"/>
                    <a:pt x="382" y="787"/>
                  </a:cubicBezTo>
                  <a:lnTo>
                    <a:pt x="382" y="787"/>
                  </a:lnTo>
                  <a:cubicBezTo>
                    <a:pt x="374" y="749"/>
                    <a:pt x="336" y="749"/>
                    <a:pt x="282" y="703"/>
                  </a:cubicBezTo>
                  <a:cubicBezTo>
                    <a:pt x="252" y="726"/>
                    <a:pt x="267" y="779"/>
                    <a:pt x="206" y="734"/>
                  </a:cubicBezTo>
                  <a:cubicBezTo>
                    <a:pt x="176" y="711"/>
                    <a:pt x="145" y="672"/>
                    <a:pt x="122" y="649"/>
                  </a:cubicBezTo>
                  <a:cubicBezTo>
                    <a:pt x="99" y="596"/>
                    <a:pt x="115" y="558"/>
                    <a:pt x="69" y="527"/>
                  </a:cubicBezTo>
                  <a:cubicBezTo>
                    <a:pt x="0" y="482"/>
                    <a:pt x="53" y="474"/>
                    <a:pt x="38" y="420"/>
                  </a:cubicBezTo>
                  <a:cubicBezTo>
                    <a:pt x="30" y="390"/>
                    <a:pt x="30" y="390"/>
                    <a:pt x="30" y="390"/>
                  </a:cubicBezTo>
                  <a:lnTo>
                    <a:pt x="30" y="390"/>
                  </a:lnTo>
                  <a:cubicBezTo>
                    <a:pt x="46" y="367"/>
                    <a:pt x="99" y="344"/>
                    <a:pt x="115" y="321"/>
                  </a:cubicBezTo>
                  <a:cubicBezTo>
                    <a:pt x="130" y="298"/>
                    <a:pt x="137" y="268"/>
                    <a:pt x="145" y="245"/>
                  </a:cubicBezTo>
                  <a:cubicBezTo>
                    <a:pt x="153" y="207"/>
                    <a:pt x="137" y="161"/>
                    <a:pt x="160" y="145"/>
                  </a:cubicBezTo>
                  <a:cubicBezTo>
                    <a:pt x="183" y="122"/>
                    <a:pt x="221" y="145"/>
                    <a:pt x="252" y="153"/>
                  </a:cubicBezTo>
                  <a:cubicBezTo>
                    <a:pt x="267" y="161"/>
                    <a:pt x="267" y="176"/>
                    <a:pt x="282" y="176"/>
                  </a:cubicBezTo>
                  <a:cubicBezTo>
                    <a:pt x="290" y="176"/>
                    <a:pt x="313" y="176"/>
                    <a:pt x="313" y="161"/>
                  </a:cubicBezTo>
                  <a:cubicBezTo>
                    <a:pt x="321" y="145"/>
                    <a:pt x="305" y="122"/>
                    <a:pt x="305" y="99"/>
                  </a:cubicBezTo>
                  <a:cubicBezTo>
                    <a:pt x="305" y="92"/>
                    <a:pt x="305" y="77"/>
                    <a:pt x="313" y="69"/>
                  </a:cubicBezTo>
                  <a:cubicBezTo>
                    <a:pt x="328" y="54"/>
                    <a:pt x="344" y="61"/>
                    <a:pt x="359" y="46"/>
                  </a:cubicBezTo>
                  <a:cubicBezTo>
                    <a:pt x="366" y="38"/>
                    <a:pt x="359" y="8"/>
                    <a:pt x="374" y="0"/>
                  </a:cubicBezTo>
                  <a:cubicBezTo>
                    <a:pt x="397" y="0"/>
                    <a:pt x="412" y="31"/>
                    <a:pt x="435" y="31"/>
                  </a:cubicBezTo>
                  <a:cubicBezTo>
                    <a:pt x="451" y="31"/>
                    <a:pt x="466" y="23"/>
                    <a:pt x="481" y="16"/>
                  </a:cubicBezTo>
                  <a:cubicBezTo>
                    <a:pt x="496" y="16"/>
                    <a:pt x="504" y="8"/>
                    <a:pt x="519" y="8"/>
                  </a:cubicBezTo>
                  <a:lnTo>
                    <a:pt x="519" y="8"/>
                  </a:lnTo>
                  <a:cubicBezTo>
                    <a:pt x="542" y="31"/>
                    <a:pt x="557" y="61"/>
                    <a:pt x="580" y="84"/>
                  </a:cubicBezTo>
                  <a:cubicBezTo>
                    <a:pt x="588" y="99"/>
                    <a:pt x="603" y="115"/>
                    <a:pt x="618" y="130"/>
                  </a:cubicBezTo>
                  <a:cubicBezTo>
                    <a:pt x="626" y="130"/>
                    <a:pt x="641" y="115"/>
                    <a:pt x="649" y="122"/>
                  </a:cubicBezTo>
                  <a:cubicBezTo>
                    <a:pt x="657" y="130"/>
                    <a:pt x="649" y="153"/>
                    <a:pt x="649" y="161"/>
                  </a:cubicBezTo>
                  <a:cubicBezTo>
                    <a:pt x="657" y="184"/>
                    <a:pt x="649" y="199"/>
                    <a:pt x="664" y="214"/>
                  </a:cubicBezTo>
                  <a:cubicBezTo>
                    <a:pt x="672" y="230"/>
                    <a:pt x="695" y="237"/>
                    <a:pt x="710" y="237"/>
                  </a:cubicBezTo>
                  <a:cubicBezTo>
                    <a:pt x="726" y="245"/>
                    <a:pt x="741" y="237"/>
                    <a:pt x="748" y="230"/>
                  </a:cubicBezTo>
                  <a:cubicBezTo>
                    <a:pt x="764" y="222"/>
                    <a:pt x="771" y="207"/>
                    <a:pt x="787" y="191"/>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514" name="Freeform 166"/>
            <p:cNvSpPr>
              <a:spLocks noChangeArrowheads="1"/>
            </p:cNvSpPr>
            <p:nvPr/>
          </p:nvSpPr>
          <p:spPr bwMode="auto">
            <a:xfrm>
              <a:off x="4243112" y="6083301"/>
              <a:ext cx="214298" cy="214313"/>
            </a:xfrm>
            <a:custGeom>
              <a:avLst/>
              <a:gdLst>
                <a:gd name="T0" fmla="*/ 30 w 596"/>
                <a:gd name="T1" fmla="*/ 359 h 597"/>
                <a:gd name="T2" fmla="*/ 30 w 596"/>
                <a:gd name="T3" fmla="*/ 359 h 597"/>
                <a:gd name="T4" fmla="*/ 91 w 596"/>
                <a:gd name="T5" fmla="*/ 435 h 597"/>
                <a:gd name="T6" fmla="*/ 129 w 596"/>
                <a:gd name="T7" fmla="*/ 481 h 597"/>
                <a:gd name="T8" fmla="*/ 160 w 596"/>
                <a:gd name="T9" fmla="*/ 473 h 597"/>
                <a:gd name="T10" fmla="*/ 160 w 596"/>
                <a:gd name="T11" fmla="*/ 512 h 597"/>
                <a:gd name="T12" fmla="*/ 175 w 596"/>
                <a:gd name="T13" fmla="*/ 565 h 597"/>
                <a:gd name="T14" fmla="*/ 221 w 596"/>
                <a:gd name="T15" fmla="*/ 588 h 597"/>
                <a:gd name="T16" fmla="*/ 259 w 596"/>
                <a:gd name="T17" fmla="*/ 581 h 597"/>
                <a:gd name="T18" fmla="*/ 298 w 596"/>
                <a:gd name="T19" fmla="*/ 542 h 597"/>
                <a:gd name="T20" fmla="*/ 298 w 596"/>
                <a:gd name="T21" fmla="*/ 542 h 597"/>
                <a:gd name="T22" fmla="*/ 320 w 596"/>
                <a:gd name="T23" fmla="*/ 535 h 597"/>
                <a:gd name="T24" fmla="*/ 359 w 596"/>
                <a:gd name="T25" fmla="*/ 550 h 597"/>
                <a:gd name="T26" fmla="*/ 420 w 596"/>
                <a:gd name="T27" fmla="*/ 558 h 597"/>
                <a:gd name="T28" fmla="*/ 443 w 596"/>
                <a:gd name="T29" fmla="*/ 535 h 597"/>
                <a:gd name="T30" fmla="*/ 466 w 596"/>
                <a:gd name="T31" fmla="*/ 550 h 597"/>
                <a:gd name="T32" fmla="*/ 565 w 596"/>
                <a:gd name="T33" fmla="*/ 542 h 597"/>
                <a:gd name="T34" fmla="*/ 557 w 596"/>
                <a:gd name="T35" fmla="*/ 512 h 597"/>
                <a:gd name="T36" fmla="*/ 595 w 596"/>
                <a:gd name="T37" fmla="*/ 435 h 597"/>
                <a:gd name="T38" fmla="*/ 595 w 596"/>
                <a:gd name="T39" fmla="*/ 435 h 597"/>
                <a:gd name="T40" fmla="*/ 550 w 596"/>
                <a:gd name="T41" fmla="*/ 367 h 597"/>
                <a:gd name="T42" fmla="*/ 527 w 596"/>
                <a:gd name="T43" fmla="*/ 306 h 597"/>
                <a:gd name="T44" fmla="*/ 550 w 596"/>
                <a:gd name="T45" fmla="*/ 267 h 597"/>
                <a:gd name="T46" fmla="*/ 496 w 596"/>
                <a:gd name="T47" fmla="*/ 206 h 597"/>
                <a:gd name="T48" fmla="*/ 489 w 596"/>
                <a:gd name="T49" fmla="*/ 107 h 597"/>
                <a:gd name="T50" fmla="*/ 443 w 596"/>
                <a:gd name="T51" fmla="*/ 53 h 597"/>
                <a:gd name="T52" fmla="*/ 443 w 596"/>
                <a:gd name="T53" fmla="*/ 53 h 597"/>
                <a:gd name="T54" fmla="*/ 412 w 596"/>
                <a:gd name="T55" fmla="*/ 8 h 597"/>
                <a:gd name="T56" fmla="*/ 252 w 596"/>
                <a:gd name="T57" fmla="*/ 69 h 597"/>
                <a:gd name="T58" fmla="*/ 252 w 596"/>
                <a:gd name="T59" fmla="*/ 69 h 597"/>
                <a:gd name="T60" fmla="*/ 68 w 596"/>
                <a:gd name="T61" fmla="*/ 145 h 597"/>
                <a:gd name="T62" fmla="*/ 68 w 596"/>
                <a:gd name="T63" fmla="*/ 145 h 597"/>
                <a:gd name="T64" fmla="*/ 7 w 596"/>
                <a:gd name="T65" fmla="*/ 229 h 597"/>
                <a:gd name="T66" fmla="*/ 30 w 596"/>
                <a:gd name="T67" fmla="*/ 359 h 5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96" h="597">
                  <a:moveTo>
                    <a:pt x="30" y="359"/>
                  </a:moveTo>
                  <a:lnTo>
                    <a:pt x="30" y="359"/>
                  </a:lnTo>
                  <a:cubicBezTo>
                    <a:pt x="53" y="382"/>
                    <a:pt x="68" y="412"/>
                    <a:pt x="91" y="435"/>
                  </a:cubicBezTo>
                  <a:cubicBezTo>
                    <a:pt x="99" y="450"/>
                    <a:pt x="114" y="466"/>
                    <a:pt x="129" y="481"/>
                  </a:cubicBezTo>
                  <a:cubicBezTo>
                    <a:pt x="137" y="481"/>
                    <a:pt x="152" y="466"/>
                    <a:pt x="160" y="473"/>
                  </a:cubicBezTo>
                  <a:cubicBezTo>
                    <a:pt x="168" y="481"/>
                    <a:pt x="160" y="504"/>
                    <a:pt x="160" y="512"/>
                  </a:cubicBezTo>
                  <a:cubicBezTo>
                    <a:pt x="168" y="535"/>
                    <a:pt x="160" y="550"/>
                    <a:pt x="175" y="565"/>
                  </a:cubicBezTo>
                  <a:cubicBezTo>
                    <a:pt x="183" y="581"/>
                    <a:pt x="206" y="588"/>
                    <a:pt x="221" y="588"/>
                  </a:cubicBezTo>
                  <a:cubicBezTo>
                    <a:pt x="237" y="596"/>
                    <a:pt x="252" y="588"/>
                    <a:pt x="259" y="581"/>
                  </a:cubicBezTo>
                  <a:cubicBezTo>
                    <a:pt x="275" y="573"/>
                    <a:pt x="282" y="558"/>
                    <a:pt x="298" y="542"/>
                  </a:cubicBezTo>
                  <a:lnTo>
                    <a:pt x="298" y="542"/>
                  </a:lnTo>
                  <a:cubicBezTo>
                    <a:pt x="305" y="535"/>
                    <a:pt x="313" y="527"/>
                    <a:pt x="320" y="535"/>
                  </a:cubicBezTo>
                  <a:cubicBezTo>
                    <a:pt x="336" y="535"/>
                    <a:pt x="343" y="542"/>
                    <a:pt x="359" y="550"/>
                  </a:cubicBezTo>
                  <a:cubicBezTo>
                    <a:pt x="374" y="558"/>
                    <a:pt x="397" y="558"/>
                    <a:pt x="420" y="558"/>
                  </a:cubicBezTo>
                  <a:cubicBezTo>
                    <a:pt x="427" y="550"/>
                    <a:pt x="427" y="535"/>
                    <a:pt x="443" y="535"/>
                  </a:cubicBezTo>
                  <a:cubicBezTo>
                    <a:pt x="450" y="527"/>
                    <a:pt x="450" y="550"/>
                    <a:pt x="466" y="550"/>
                  </a:cubicBezTo>
                  <a:cubicBezTo>
                    <a:pt x="496" y="558"/>
                    <a:pt x="534" y="558"/>
                    <a:pt x="565" y="542"/>
                  </a:cubicBezTo>
                  <a:cubicBezTo>
                    <a:pt x="573" y="535"/>
                    <a:pt x="557" y="519"/>
                    <a:pt x="557" y="512"/>
                  </a:cubicBezTo>
                  <a:cubicBezTo>
                    <a:pt x="565" y="481"/>
                    <a:pt x="580" y="458"/>
                    <a:pt x="595" y="435"/>
                  </a:cubicBezTo>
                  <a:lnTo>
                    <a:pt x="595" y="435"/>
                  </a:lnTo>
                  <a:cubicBezTo>
                    <a:pt x="580" y="412"/>
                    <a:pt x="565" y="389"/>
                    <a:pt x="550" y="367"/>
                  </a:cubicBezTo>
                  <a:cubicBezTo>
                    <a:pt x="542" y="351"/>
                    <a:pt x="527" y="328"/>
                    <a:pt x="527" y="306"/>
                  </a:cubicBezTo>
                  <a:cubicBezTo>
                    <a:pt x="527" y="290"/>
                    <a:pt x="557" y="283"/>
                    <a:pt x="550" y="267"/>
                  </a:cubicBezTo>
                  <a:cubicBezTo>
                    <a:pt x="542" y="237"/>
                    <a:pt x="504" y="229"/>
                    <a:pt x="496" y="206"/>
                  </a:cubicBezTo>
                  <a:cubicBezTo>
                    <a:pt x="489" y="176"/>
                    <a:pt x="504" y="137"/>
                    <a:pt x="489" y="107"/>
                  </a:cubicBezTo>
                  <a:cubicBezTo>
                    <a:pt x="481" y="84"/>
                    <a:pt x="458" y="69"/>
                    <a:pt x="443" y="53"/>
                  </a:cubicBezTo>
                  <a:lnTo>
                    <a:pt x="443" y="53"/>
                  </a:lnTo>
                  <a:cubicBezTo>
                    <a:pt x="427" y="38"/>
                    <a:pt x="427" y="0"/>
                    <a:pt x="412" y="8"/>
                  </a:cubicBezTo>
                  <a:cubicBezTo>
                    <a:pt x="359" y="8"/>
                    <a:pt x="305" y="46"/>
                    <a:pt x="252" y="69"/>
                  </a:cubicBezTo>
                  <a:lnTo>
                    <a:pt x="252" y="69"/>
                  </a:lnTo>
                  <a:cubicBezTo>
                    <a:pt x="68" y="145"/>
                    <a:pt x="68" y="145"/>
                    <a:pt x="68" y="145"/>
                  </a:cubicBezTo>
                  <a:lnTo>
                    <a:pt x="68" y="145"/>
                  </a:lnTo>
                  <a:cubicBezTo>
                    <a:pt x="45" y="176"/>
                    <a:pt x="15" y="198"/>
                    <a:pt x="7" y="229"/>
                  </a:cubicBezTo>
                  <a:cubicBezTo>
                    <a:pt x="0" y="275"/>
                    <a:pt x="23" y="313"/>
                    <a:pt x="30" y="359"/>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515" name="Freeform 167"/>
            <p:cNvSpPr>
              <a:spLocks noChangeArrowheads="1"/>
            </p:cNvSpPr>
            <p:nvPr/>
          </p:nvSpPr>
          <p:spPr bwMode="auto">
            <a:xfrm>
              <a:off x="4536779" y="6180139"/>
              <a:ext cx="293669" cy="327025"/>
            </a:xfrm>
            <a:custGeom>
              <a:avLst/>
              <a:gdLst>
                <a:gd name="T0" fmla="*/ 191 w 818"/>
                <a:gd name="T1" fmla="*/ 321 h 910"/>
                <a:gd name="T2" fmla="*/ 191 w 818"/>
                <a:gd name="T3" fmla="*/ 321 h 910"/>
                <a:gd name="T4" fmla="*/ 206 w 818"/>
                <a:gd name="T5" fmla="*/ 367 h 910"/>
                <a:gd name="T6" fmla="*/ 160 w 818"/>
                <a:gd name="T7" fmla="*/ 420 h 910"/>
                <a:gd name="T8" fmla="*/ 160 w 818"/>
                <a:gd name="T9" fmla="*/ 474 h 910"/>
                <a:gd name="T10" fmla="*/ 199 w 818"/>
                <a:gd name="T11" fmla="*/ 566 h 910"/>
                <a:gd name="T12" fmla="*/ 168 w 818"/>
                <a:gd name="T13" fmla="*/ 581 h 910"/>
                <a:gd name="T14" fmla="*/ 176 w 818"/>
                <a:gd name="T15" fmla="*/ 611 h 910"/>
                <a:gd name="T16" fmla="*/ 153 w 818"/>
                <a:gd name="T17" fmla="*/ 642 h 910"/>
                <a:gd name="T18" fmla="*/ 176 w 818"/>
                <a:gd name="T19" fmla="*/ 665 h 910"/>
                <a:gd name="T20" fmla="*/ 122 w 818"/>
                <a:gd name="T21" fmla="*/ 695 h 910"/>
                <a:gd name="T22" fmla="*/ 53 w 818"/>
                <a:gd name="T23" fmla="*/ 634 h 910"/>
                <a:gd name="T24" fmla="*/ 38 w 818"/>
                <a:gd name="T25" fmla="*/ 688 h 910"/>
                <a:gd name="T26" fmla="*/ 38 w 818"/>
                <a:gd name="T27" fmla="*/ 688 h 910"/>
                <a:gd name="T28" fmla="*/ 8 w 818"/>
                <a:gd name="T29" fmla="*/ 718 h 910"/>
                <a:gd name="T30" fmla="*/ 15 w 818"/>
                <a:gd name="T31" fmla="*/ 733 h 910"/>
                <a:gd name="T32" fmla="*/ 76 w 818"/>
                <a:gd name="T33" fmla="*/ 894 h 910"/>
                <a:gd name="T34" fmla="*/ 114 w 818"/>
                <a:gd name="T35" fmla="*/ 848 h 910"/>
                <a:gd name="T36" fmla="*/ 145 w 818"/>
                <a:gd name="T37" fmla="*/ 848 h 910"/>
                <a:gd name="T38" fmla="*/ 176 w 818"/>
                <a:gd name="T39" fmla="*/ 833 h 910"/>
                <a:gd name="T40" fmla="*/ 275 w 818"/>
                <a:gd name="T41" fmla="*/ 863 h 910"/>
                <a:gd name="T42" fmla="*/ 275 w 818"/>
                <a:gd name="T43" fmla="*/ 863 h 910"/>
                <a:gd name="T44" fmla="*/ 267 w 818"/>
                <a:gd name="T45" fmla="*/ 818 h 910"/>
                <a:gd name="T46" fmla="*/ 351 w 818"/>
                <a:gd name="T47" fmla="*/ 703 h 910"/>
                <a:gd name="T48" fmla="*/ 603 w 818"/>
                <a:gd name="T49" fmla="*/ 703 h 910"/>
                <a:gd name="T50" fmla="*/ 657 w 818"/>
                <a:gd name="T51" fmla="*/ 695 h 910"/>
                <a:gd name="T52" fmla="*/ 664 w 818"/>
                <a:gd name="T53" fmla="*/ 650 h 910"/>
                <a:gd name="T54" fmla="*/ 817 w 818"/>
                <a:gd name="T55" fmla="*/ 466 h 910"/>
                <a:gd name="T56" fmla="*/ 779 w 818"/>
                <a:gd name="T57" fmla="*/ 329 h 910"/>
                <a:gd name="T58" fmla="*/ 626 w 818"/>
                <a:gd name="T59" fmla="*/ 352 h 910"/>
                <a:gd name="T60" fmla="*/ 634 w 818"/>
                <a:gd name="T61" fmla="*/ 291 h 910"/>
                <a:gd name="T62" fmla="*/ 657 w 818"/>
                <a:gd name="T63" fmla="*/ 145 h 910"/>
                <a:gd name="T64" fmla="*/ 649 w 818"/>
                <a:gd name="T65" fmla="*/ 92 h 910"/>
                <a:gd name="T66" fmla="*/ 649 w 818"/>
                <a:gd name="T67" fmla="*/ 92 h 910"/>
                <a:gd name="T68" fmla="*/ 550 w 818"/>
                <a:gd name="T69" fmla="*/ 122 h 910"/>
                <a:gd name="T70" fmla="*/ 535 w 818"/>
                <a:gd name="T71" fmla="*/ 77 h 910"/>
                <a:gd name="T72" fmla="*/ 443 w 818"/>
                <a:gd name="T73" fmla="*/ 77 h 910"/>
                <a:gd name="T74" fmla="*/ 412 w 818"/>
                <a:gd name="T75" fmla="*/ 39 h 910"/>
                <a:gd name="T76" fmla="*/ 389 w 818"/>
                <a:gd name="T77" fmla="*/ 0 h 910"/>
                <a:gd name="T78" fmla="*/ 389 w 818"/>
                <a:gd name="T79" fmla="*/ 0 h 910"/>
                <a:gd name="T80" fmla="*/ 313 w 818"/>
                <a:gd name="T81" fmla="*/ 39 h 910"/>
                <a:gd name="T82" fmla="*/ 313 w 818"/>
                <a:gd name="T83" fmla="*/ 39 h 910"/>
                <a:gd name="T84" fmla="*/ 260 w 818"/>
                <a:gd name="T85" fmla="*/ 92 h 910"/>
                <a:gd name="T86" fmla="*/ 244 w 818"/>
                <a:gd name="T87" fmla="*/ 130 h 910"/>
                <a:gd name="T88" fmla="*/ 237 w 818"/>
                <a:gd name="T89" fmla="*/ 161 h 910"/>
                <a:gd name="T90" fmla="*/ 221 w 818"/>
                <a:gd name="T91" fmla="*/ 176 h 910"/>
                <a:gd name="T92" fmla="*/ 206 w 818"/>
                <a:gd name="T93" fmla="*/ 222 h 910"/>
                <a:gd name="T94" fmla="*/ 206 w 818"/>
                <a:gd name="T95" fmla="*/ 252 h 910"/>
                <a:gd name="T96" fmla="*/ 214 w 818"/>
                <a:gd name="T97" fmla="*/ 275 h 910"/>
                <a:gd name="T98" fmla="*/ 191 w 818"/>
                <a:gd name="T99" fmla="*/ 321 h 9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18" h="910">
                  <a:moveTo>
                    <a:pt x="191" y="321"/>
                  </a:moveTo>
                  <a:lnTo>
                    <a:pt x="191" y="321"/>
                  </a:lnTo>
                  <a:cubicBezTo>
                    <a:pt x="199" y="336"/>
                    <a:pt x="206" y="352"/>
                    <a:pt x="206" y="367"/>
                  </a:cubicBezTo>
                  <a:cubicBezTo>
                    <a:pt x="199" y="390"/>
                    <a:pt x="176" y="405"/>
                    <a:pt x="160" y="420"/>
                  </a:cubicBezTo>
                  <a:cubicBezTo>
                    <a:pt x="160" y="420"/>
                    <a:pt x="160" y="466"/>
                    <a:pt x="160" y="474"/>
                  </a:cubicBezTo>
                  <a:cubicBezTo>
                    <a:pt x="160" y="481"/>
                    <a:pt x="199" y="566"/>
                    <a:pt x="199" y="566"/>
                  </a:cubicBezTo>
                  <a:cubicBezTo>
                    <a:pt x="191" y="573"/>
                    <a:pt x="176" y="573"/>
                    <a:pt x="168" y="581"/>
                  </a:cubicBezTo>
                  <a:cubicBezTo>
                    <a:pt x="160" y="589"/>
                    <a:pt x="176" y="604"/>
                    <a:pt x="176" y="611"/>
                  </a:cubicBezTo>
                  <a:cubicBezTo>
                    <a:pt x="168" y="627"/>
                    <a:pt x="153" y="627"/>
                    <a:pt x="153" y="642"/>
                  </a:cubicBezTo>
                  <a:cubicBezTo>
                    <a:pt x="153" y="650"/>
                    <a:pt x="183" y="657"/>
                    <a:pt x="176" y="665"/>
                  </a:cubicBezTo>
                  <a:cubicBezTo>
                    <a:pt x="168" y="688"/>
                    <a:pt x="145" y="688"/>
                    <a:pt x="122" y="695"/>
                  </a:cubicBezTo>
                  <a:lnTo>
                    <a:pt x="53" y="634"/>
                  </a:lnTo>
                  <a:cubicBezTo>
                    <a:pt x="53" y="642"/>
                    <a:pt x="38" y="688"/>
                    <a:pt x="38" y="688"/>
                  </a:cubicBezTo>
                  <a:lnTo>
                    <a:pt x="38" y="688"/>
                  </a:lnTo>
                  <a:cubicBezTo>
                    <a:pt x="31" y="695"/>
                    <a:pt x="15" y="703"/>
                    <a:pt x="8" y="718"/>
                  </a:cubicBezTo>
                  <a:cubicBezTo>
                    <a:pt x="0" y="726"/>
                    <a:pt x="15" y="726"/>
                    <a:pt x="15" y="733"/>
                  </a:cubicBezTo>
                  <a:cubicBezTo>
                    <a:pt x="38" y="787"/>
                    <a:pt x="38" y="856"/>
                    <a:pt x="76" y="894"/>
                  </a:cubicBezTo>
                  <a:cubicBezTo>
                    <a:pt x="92" y="909"/>
                    <a:pt x="99" y="856"/>
                    <a:pt x="114" y="848"/>
                  </a:cubicBezTo>
                  <a:cubicBezTo>
                    <a:pt x="122" y="841"/>
                    <a:pt x="137" y="856"/>
                    <a:pt x="145" y="848"/>
                  </a:cubicBezTo>
                  <a:cubicBezTo>
                    <a:pt x="153" y="848"/>
                    <a:pt x="160" y="833"/>
                    <a:pt x="176" y="833"/>
                  </a:cubicBezTo>
                  <a:cubicBezTo>
                    <a:pt x="199" y="841"/>
                    <a:pt x="252" y="863"/>
                    <a:pt x="275" y="863"/>
                  </a:cubicBezTo>
                  <a:lnTo>
                    <a:pt x="275" y="863"/>
                  </a:lnTo>
                  <a:cubicBezTo>
                    <a:pt x="275" y="841"/>
                    <a:pt x="275" y="825"/>
                    <a:pt x="267" y="818"/>
                  </a:cubicBezTo>
                  <a:cubicBezTo>
                    <a:pt x="221" y="764"/>
                    <a:pt x="298" y="718"/>
                    <a:pt x="351" y="703"/>
                  </a:cubicBezTo>
                  <a:cubicBezTo>
                    <a:pt x="397" y="695"/>
                    <a:pt x="581" y="627"/>
                    <a:pt x="603" y="703"/>
                  </a:cubicBezTo>
                  <a:cubicBezTo>
                    <a:pt x="619" y="772"/>
                    <a:pt x="642" y="726"/>
                    <a:pt x="657" y="695"/>
                  </a:cubicBezTo>
                  <a:cubicBezTo>
                    <a:pt x="664" y="688"/>
                    <a:pt x="664" y="650"/>
                    <a:pt x="664" y="650"/>
                  </a:cubicBezTo>
                  <a:cubicBezTo>
                    <a:pt x="687" y="726"/>
                    <a:pt x="810" y="512"/>
                    <a:pt x="817" y="466"/>
                  </a:cubicBezTo>
                  <a:cubicBezTo>
                    <a:pt x="817" y="413"/>
                    <a:pt x="817" y="367"/>
                    <a:pt x="779" y="329"/>
                  </a:cubicBezTo>
                  <a:cubicBezTo>
                    <a:pt x="733" y="275"/>
                    <a:pt x="672" y="344"/>
                    <a:pt x="626" y="352"/>
                  </a:cubicBezTo>
                  <a:cubicBezTo>
                    <a:pt x="573" y="367"/>
                    <a:pt x="611" y="306"/>
                    <a:pt x="634" y="291"/>
                  </a:cubicBezTo>
                  <a:cubicBezTo>
                    <a:pt x="657" y="268"/>
                    <a:pt x="657" y="183"/>
                    <a:pt x="657" y="145"/>
                  </a:cubicBezTo>
                  <a:cubicBezTo>
                    <a:pt x="657" y="138"/>
                    <a:pt x="649" y="115"/>
                    <a:pt x="649" y="92"/>
                  </a:cubicBezTo>
                  <a:lnTo>
                    <a:pt x="649" y="92"/>
                  </a:lnTo>
                  <a:cubicBezTo>
                    <a:pt x="634" y="100"/>
                    <a:pt x="565" y="130"/>
                    <a:pt x="550" y="122"/>
                  </a:cubicBezTo>
                  <a:cubicBezTo>
                    <a:pt x="535" y="115"/>
                    <a:pt x="550" y="84"/>
                    <a:pt x="535" y="77"/>
                  </a:cubicBezTo>
                  <a:cubicBezTo>
                    <a:pt x="504" y="69"/>
                    <a:pt x="473" y="92"/>
                    <a:pt x="443" y="77"/>
                  </a:cubicBezTo>
                  <a:cubicBezTo>
                    <a:pt x="428" y="69"/>
                    <a:pt x="420" y="54"/>
                    <a:pt x="412" y="39"/>
                  </a:cubicBezTo>
                  <a:cubicBezTo>
                    <a:pt x="405" y="23"/>
                    <a:pt x="397" y="8"/>
                    <a:pt x="389" y="0"/>
                  </a:cubicBezTo>
                  <a:lnTo>
                    <a:pt x="389" y="0"/>
                  </a:lnTo>
                  <a:cubicBezTo>
                    <a:pt x="313" y="39"/>
                    <a:pt x="313" y="39"/>
                    <a:pt x="313" y="39"/>
                  </a:cubicBezTo>
                  <a:lnTo>
                    <a:pt x="313" y="39"/>
                  </a:lnTo>
                  <a:cubicBezTo>
                    <a:pt x="298" y="54"/>
                    <a:pt x="275" y="69"/>
                    <a:pt x="260" y="92"/>
                  </a:cubicBezTo>
                  <a:cubicBezTo>
                    <a:pt x="252" y="100"/>
                    <a:pt x="252" y="115"/>
                    <a:pt x="244" y="130"/>
                  </a:cubicBezTo>
                  <a:cubicBezTo>
                    <a:pt x="244" y="138"/>
                    <a:pt x="244" y="153"/>
                    <a:pt x="237" y="161"/>
                  </a:cubicBezTo>
                  <a:cubicBezTo>
                    <a:pt x="237" y="168"/>
                    <a:pt x="229" y="168"/>
                    <a:pt x="221" y="176"/>
                  </a:cubicBezTo>
                  <a:cubicBezTo>
                    <a:pt x="214" y="191"/>
                    <a:pt x="206" y="206"/>
                    <a:pt x="206" y="222"/>
                  </a:cubicBezTo>
                  <a:cubicBezTo>
                    <a:pt x="199" y="229"/>
                    <a:pt x="199" y="245"/>
                    <a:pt x="206" y="252"/>
                  </a:cubicBezTo>
                  <a:cubicBezTo>
                    <a:pt x="206" y="260"/>
                    <a:pt x="214" y="268"/>
                    <a:pt x="214" y="275"/>
                  </a:cubicBezTo>
                  <a:cubicBezTo>
                    <a:pt x="206" y="291"/>
                    <a:pt x="199" y="306"/>
                    <a:pt x="191" y="321"/>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516" name="Freeform 168"/>
            <p:cNvSpPr>
              <a:spLocks noChangeArrowheads="1"/>
            </p:cNvSpPr>
            <p:nvPr/>
          </p:nvSpPr>
          <p:spPr bwMode="auto">
            <a:xfrm>
              <a:off x="4401851" y="6049963"/>
              <a:ext cx="247634" cy="247650"/>
            </a:xfrm>
            <a:custGeom>
              <a:avLst/>
              <a:gdLst>
                <a:gd name="T0" fmla="*/ 0 w 688"/>
                <a:gd name="T1" fmla="*/ 145 h 689"/>
                <a:gd name="T2" fmla="*/ 0 w 688"/>
                <a:gd name="T3" fmla="*/ 145 h 689"/>
                <a:gd name="T4" fmla="*/ 46 w 688"/>
                <a:gd name="T5" fmla="*/ 199 h 689"/>
                <a:gd name="T6" fmla="*/ 53 w 688"/>
                <a:gd name="T7" fmla="*/ 298 h 689"/>
                <a:gd name="T8" fmla="*/ 107 w 688"/>
                <a:gd name="T9" fmla="*/ 359 h 689"/>
                <a:gd name="T10" fmla="*/ 84 w 688"/>
                <a:gd name="T11" fmla="*/ 398 h 689"/>
                <a:gd name="T12" fmla="*/ 107 w 688"/>
                <a:gd name="T13" fmla="*/ 459 h 689"/>
                <a:gd name="T14" fmla="*/ 152 w 688"/>
                <a:gd name="T15" fmla="*/ 527 h 689"/>
                <a:gd name="T16" fmla="*/ 152 w 688"/>
                <a:gd name="T17" fmla="*/ 527 h 689"/>
                <a:gd name="T18" fmla="*/ 236 w 688"/>
                <a:gd name="T19" fmla="*/ 504 h 689"/>
                <a:gd name="T20" fmla="*/ 244 w 688"/>
                <a:gd name="T21" fmla="*/ 520 h 689"/>
                <a:gd name="T22" fmla="*/ 275 w 688"/>
                <a:gd name="T23" fmla="*/ 520 h 689"/>
                <a:gd name="T24" fmla="*/ 351 w 688"/>
                <a:gd name="T25" fmla="*/ 588 h 689"/>
                <a:gd name="T26" fmla="*/ 405 w 688"/>
                <a:gd name="T27" fmla="*/ 604 h 689"/>
                <a:gd name="T28" fmla="*/ 389 w 688"/>
                <a:gd name="T29" fmla="*/ 627 h 689"/>
                <a:gd name="T30" fmla="*/ 389 w 688"/>
                <a:gd name="T31" fmla="*/ 657 h 689"/>
                <a:gd name="T32" fmla="*/ 420 w 688"/>
                <a:gd name="T33" fmla="*/ 657 h 689"/>
                <a:gd name="T34" fmla="*/ 458 w 688"/>
                <a:gd name="T35" fmla="*/ 688 h 689"/>
                <a:gd name="T36" fmla="*/ 527 w 688"/>
                <a:gd name="T37" fmla="*/ 665 h 689"/>
                <a:gd name="T38" fmla="*/ 565 w 688"/>
                <a:gd name="T39" fmla="*/ 680 h 689"/>
                <a:gd name="T40" fmla="*/ 565 w 688"/>
                <a:gd name="T41" fmla="*/ 680 h 689"/>
                <a:gd name="T42" fmla="*/ 588 w 688"/>
                <a:gd name="T43" fmla="*/ 634 h 689"/>
                <a:gd name="T44" fmla="*/ 580 w 688"/>
                <a:gd name="T45" fmla="*/ 611 h 689"/>
                <a:gd name="T46" fmla="*/ 580 w 688"/>
                <a:gd name="T47" fmla="*/ 581 h 689"/>
                <a:gd name="T48" fmla="*/ 595 w 688"/>
                <a:gd name="T49" fmla="*/ 535 h 689"/>
                <a:gd name="T50" fmla="*/ 611 w 688"/>
                <a:gd name="T51" fmla="*/ 520 h 689"/>
                <a:gd name="T52" fmla="*/ 618 w 688"/>
                <a:gd name="T53" fmla="*/ 489 h 689"/>
                <a:gd name="T54" fmla="*/ 634 w 688"/>
                <a:gd name="T55" fmla="*/ 451 h 689"/>
                <a:gd name="T56" fmla="*/ 687 w 688"/>
                <a:gd name="T57" fmla="*/ 398 h 689"/>
                <a:gd name="T58" fmla="*/ 687 w 688"/>
                <a:gd name="T59" fmla="*/ 398 h 689"/>
                <a:gd name="T60" fmla="*/ 664 w 688"/>
                <a:gd name="T61" fmla="*/ 390 h 689"/>
                <a:gd name="T62" fmla="*/ 657 w 688"/>
                <a:gd name="T63" fmla="*/ 352 h 689"/>
                <a:gd name="T64" fmla="*/ 641 w 688"/>
                <a:gd name="T65" fmla="*/ 344 h 689"/>
                <a:gd name="T66" fmla="*/ 649 w 688"/>
                <a:gd name="T67" fmla="*/ 321 h 689"/>
                <a:gd name="T68" fmla="*/ 618 w 688"/>
                <a:gd name="T69" fmla="*/ 298 h 689"/>
                <a:gd name="T70" fmla="*/ 611 w 688"/>
                <a:gd name="T71" fmla="*/ 245 h 689"/>
                <a:gd name="T72" fmla="*/ 557 w 688"/>
                <a:gd name="T73" fmla="*/ 206 h 689"/>
                <a:gd name="T74" fmla="*/ 557 w 688"/>
                <a:gd name="T75" fmla="*/ 206 h 689"/>
                <a:gd name="T76" fmla="*/ 527 w 688"/>
                <a:gd name="T77" fmla="*/ 252 h 689"/>
                <a:gd name="T78" fmla="*/ 496 w 688"/>
                <a:gd name="T79" fmla="*/ 229 h 689"/>
                <a:gd name="T80" fmla="*/ 481 w 688"/>
                <a:gd name="T81" fmla="*/ 168 h 689"/>
                <a:gd name="T82" fmla="*/ 427 w 688"/>
                <a:gd name="T83" fmla="*/ 130 h 689"/>
                <a:gd name="T84" fmla="*/ 412 w 688"/>
                <a:gd name="T85" fmla="*/ 46 h 689"/>
                <a:gd name="T86" fmla="*/ 412 w 688"/>
                <a:gd name="T87" fmla="*/ 46 h 689"/>
                <a:gd name="T88" fmla="*/ 336 w 688"/>
                <a:gd name="T89" fmla="*/ 0 h 689"/>
                <a:gd name="T90" fmla="*/ 252 w 688"/>
                <a:gd name="T91" fmla="*/ 23 h 689"/>
                <a:gd name="T92" fmla="*/ 259 w 688"/>
                <a:gd name="T93" fmla="*/ 38 h 689"/>
                <a:gd name="T94" fmla="*/ 137 w 688"/>
                <a:gd name="T95" fmla="*/ 69 h 689"/>
                <a:gd name="T96" fmla="*/ 107 w 688"/>
                <a:gd name="T97" fmla="*/ 107 h 689"/>
                <a:gd name="T98" fmla="*/ 61 w 688"/>
                <a:gd name="T99" fmla="*/ 84 h 689"/>
                <a:gd name="T100" fmla="*/ 30 w 688"/>
                <a:gd name="T101" fmla="*/ 92 h 689"/>
                <a:gd name="T102" fmla="*/ 38 w 688"/>
                <a:gd name="T103" fmla="*/ 130 h 689"/>
                <a:gd name="T104" fmla="*/ 0 w 688"/>
                <a:gd name="T105" fmla="*/ 145 h 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88" h="689">
                  <a:moveTo>
                    <a:pt x="0" y="145"/>
                  </a:moveTo>
                  <a:lnTo>
                    <a:pt x="0" y="145"/>
                  </a:lnTo>
                  <a:cubicBezTo>
                    <a:pt x="15" y="161"/>
                    <a:pt x="38" y="176"/>
                    <a:pt x="46" y="199"/>
                  </a:cubicBezTo>
                  <a:cubicBezTo>
                    <a:pt x="61" y="229"/>
                    <a:pt x="46" y="268"/>
                    <a:pt x="53" y="298"/>
                  </a:cubicBezTo>
                  <a:cubicBezTo>
                    <a:pt x="61" y="321"/>
                    <a:pt x="99" y="329"/>
                    <a:pt x="107" y="359"/>
                  </a:cubicBezTo>
                  <a:cubicBezTo>
                    <a:pt x="114" y="375"/>
                    <a:pt x="84" y="382"/>
                    <a:pt x="84" y="398"/>
                  </a:cubicBezTo>
                  <a:cubicBezTo>
                    <a:pt x="84" y="420"/>
                    <a:pt x="99" y="443"/>
                    <a:pt x="107" y="459"/>
                  </a:cubicBezTo>
                  <a:cubicBezTo>
                    <a:pt x="122" y="481"/>
                    <a:pt x="137" y="504"/>
                    <a:pt x="152" y="527"/>
                  </a:cubicBezTo>
                  <a:lnTo>
                    <a:pt x="152" y="527"/>
                  </a:lnTo>
                  <a:cubicBezTo>
                    <a:pt x="183" y="520"/>
                    <a:pt x="206" y="504"/>
                    <a:pt x="236" y="504"/>
                  </a:cubicBezTo>
                  <a:cubicBezTo>
                    <a:pt x="244" y="504"/>
                    <a:pt x="236" y="520"/>
                    <a:pt x="244" y="520"/>
                  </a:cubicBezTo>
                  <a:cubicBezTo>
                    <a:pt x="252" y="527"/>
                    <a:pt x="267" y="512"/>
                    <a:pt x="275" y="520"/>
                  </a:cubicBezTo>
                  <a:cubicBezTo>
                    <a:pt x="305" y="535"/>
                    <a:pt x="321" y="565"/>
                    <a:pt x="351" y="588"/>
                  </a:cubicBezTo>
                  <a:cubicBezTo>
                    <a:pt x="366" y="596"/>
                    <a:pt x="389" y="588"/>
                    <a:pt x="405" y="604"/>
                  </a:cubicBezTo>
                  <a:cubicBezTo>
                    <a:pt x="412" y="611"/>
                    <a:pt x="389" y="619"/>
                    <a:pt x="389" y="627"/>
                  </a:cubicBezTo>
                  <a:cubicBezTo>
                    <a:pt x="382" y="634"/>
                    <a:pt x="382" y="650"/>
                    <a:pt x="389" y="657"/>
                  </a:cubicBezTo>
                  <a:cubicBezTo>
                    <a:pt x="397" y="665"/>
                    <a:pt x="412" y="657"/>
                    <a:pt x="420" y="657"/>
                  </a:cubicBezTo>
                  <a:cubicBezTo>
                    <a:pt x="435" y="665"/>
                    <a:pt x="443" y="680"/>
                    <a:pt x="458" y="688"/>
                  </a:cubicBezTo>
                  <a:cubicBezTo>
                    <a:pt x="481" y="688"/>
                    <a:pt x="504" y="665"/>
                    <a:pt x="527" y="665"/>
                  </a:cubicBezTo>
                  <a:cubicBezTo>
                    <a:pt x="542" y="665"/>
                    <a:pt x="550" y="673"/>
                    <a:pt x="565" y="680"/>
                  </a:cubicBezTo>
                  <a:lnTo>
                    <a:pt x="565" y="680"/>
                  </a:lnTo>
                  <a:cubicBezTo>
                    <a:pt x="573" y="665"/>
                    <a:pt x="580" y="650"/>
                    <a:pt x="588" y="634"/>
                  </a:cubicBezTo>
                  <a:cubicBezTo>
                    <a:pt x="588" y="627"/>
                    <a:pt x="580" y="619"/>
                    <a:pt x="580" y="611"/>
                  </a:cubicBezTo>
                  <a:cubicBezTo>
                    <a:pt x="573" y="604"/>
                    <a:pt x="573" y="588"/>
                    <a:pt x="580" y="581"/>
                  </a:cubicBezTo>
                  <a:cubicBezTo>
                    <a:pt x="580" y="565"/>
                    <a:pt x="588" y="550"/>
                    <a:pt x="595" y="535"/>
                  </a:cubicBezTo>
                  <a:cubicBezTo>
                    <a:pt x="603" y="527"/>
                    <a:pt x="611" y="527"/>
                    <a:pt x="611" y="520"/>
                  </a:cubicBezTo>
                  <a:cubicBezTo>
                    <a:pt x="618" y="512"/>
                    <a:pt x="618" y="497"/>
                    <a:pt x="618" y="489"/>
                  </a:cubicBezTo>
                  <a:cubicBezTo>
                    <a:pt x="626" y="474"/>
                    <a:pt x="626" y="459"/>
                    <a:pt x="634" y="451"/>
                  </a:cubicBezTo>
                  <a:cubicBezTo>
                    <a:pt x="649" y="428"/>
                    <a:pt x="672" y="413"/>
                    <a:pt x="687" y="398"/>
                  </a:cubicBezTo>
                  <a:lnTo>
                    <a:pt x="687" y="398"/>
                  </a:lnTo>
                  <a:cubicBezTo>
                    <a:pt x="680" y="398"/>
                    <a:pt x="672" y="398"/>
                    <a:pt x="664" y="390"/>
                  </a:cubicBezTo>
                  <a:cubicBezTo>
                    <a:pt x="664" y="375"/>
                    <a:pt x="664" y="359"/>
                    <a:pt x="657" y="352"/>
                  </a:cubicBezTo>
                  <a:cubicBezTo>
                    <a:pt x="657" y="344"/>
                    <a:pt x="641" y="352"/>
                    <a:pt x="641" y="344"/>
                  </a:cubicBezTo>
                  <a:cubicBezTo>
                    <a:pt x="641" y="336"/>
                    <a:pt x="649" y="329"/>
                    <a:pt x="649" y="321"/>
                  </a:cubicBezTo>
                  <a:cubicBezTo>
                    <a:pt x="641" y="313"/>
                    <a:pt x="618" y="306"/>
                    <a:pt x="618" y="298"/>
                  </a:cubicBezTo>
                  <a:cubicBezTo>
                    <a:pt x="611" y="283"/>
                    <a:pt x="618" y="260"/>
                    <a:pt x="611" y="245"/>
                  </a:cubicBezTo>
                  <a:cubicBezTo>
                    <a:pt x="595" y="222"/>
                    <a:pt x="573" y="222"/>
                    <a:pt x="557" y="206"/>
                  </a:cubicBezTo>
                  <a:lnTo>
                    <a:pt x="557" y="206"/>
                  </a:lnTo>
                  <a:cubicBezTo>
                    <a:pt x="550" y="222"/>
                    <a:pt x="550" y="245"/>
                    <a:pt x="527" y="252"/>
                  </a:cubicBezTo>
                  <a:cubicBezTo>
                    <a:pt x="519" y="260"/>
                    <a:pt x="504" y="237"/>
                    <a:pt x="496" y="229"/>
                  </a:cubicBezTo>
                  <a:cubicBezTo>
                    <a:pt x="488" y="206"/>
                    <a:pt x="488" y="184"/>
                    <a:pt x="481" y="168"/>
                  </a:cubicBezTo>
                  <a:cubicBezTo>
                    <a:pt x="466" y="145"/>
                    <a:pt x="435" y="145"/>
                    <a:pt x="427" y="130"/>
                  </a:cubicBezTo>
                  <a:cubicBezTo>
                    <a:pt x="412" y="107"/>
                    <a:pt x="412" y="77"/>
                    <a:pt x="412" y="46"/>
                  </a:cubicBezTo>
                  <a:lnTo>
                    <a:pt x="412" y="46"/>
                  </a:lnTo>
                  <a:cubicBezTo>
                    <a:pt x="382" y="31"/>
                    <a:pt x="366" y="8"/>
                    <a:pt x="336" y="0"/>
                  </a:cubicBezTo>
                  <a:cubicBezTo>
                    <a:pt x="305" y="0"/>
                    <a:pt x="282" y="8"/>
                    <a:pt x="252" y="23"/>
                  </a:cubicBezTo>
                  <a:cubicBezTo>
                    <a:pt x="244" y="23"/>
                    <a:pt x="267" y="38"/>
                    <a:pt x="259" y="38"/>
                  </a:cubicBezTo>
                  <a:cubicBezTo>
                    <a:pt x="221" y="61"/>
                    <a:pt x="175" y="54"/>
                    <a:pt x="137" y="69"/>
                  </a:cubicBezTo>
                  <a:cubicBezTo>
                    <a:pt x="122" y="77"/>
                    <a:pt x="122" y="100"/>
                    <a:pt x="107" y="107"/>
                  </a:cubicBezTo>
                  <a:cubicBezTo>
                    <a:pt x="91" y="107"/>
                    <a:pt x="76" y="84"/>
                    <a:pt x="61" y="84"/>
                  </a:cubicBezTo>
                  <a:cubicBezTo>
                    <a:pt x="53" y="84"/>
                    <a:pt x="30" y="84"/>
                    <a:pt x="30" y="92"/>
                  </a:cubicBezTo>
                  <a:cubicBezTo>
                    <a:pt x="23" y="100"/>
                    <a:pt x="46" y="115"/>
                    <a:pt x="38" y="130"/>
                  </a:cubicBezTo>
                  <a:cubicBezTo>
                    <a:pt x="30" y="138"/>
                    <a:pt x="15" y="138"/>
                    <a:pt x="0" y="145"/>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517" name="Freeform 169"/>
            <p:cNvSpPr>
              <a:spLocks noChangeArrowheads="1"/>
            </p:cNvSpPr>
            <p:nvPr/>
          </p:nvSpPr>
          <p:spPr bwMode="auto">
            <a:xfrm>
              <a:off x="4671709" y="6003925"/>
              <a:ext cx="231760" cy="357188"/>
            </a:xfrm>
            <a:custGeom>
              <a:avLst/>
              <a:gdLst>
                <a:gd name="T0" fmla="*/ 275 w 643"/>
                <a:gd name="T1" fmla="*/ 581 h 994"/>
                <a:gd name="T2" fmla="*/ 275 w 643"/>
                <a:gd name="T3" fmla="*/ 581 h 994"/>
                <a:gd name="T4" fmla="*/ 176 w 643"/>
                <a:gd name="T5" fmla="*/ 611 h 994"/>
                <a:gd name="T6" fmla="*/ 161 w 643"/>
                <a:gd name="T7" fmla="*/ 566 h 994"/>
                <a:gd name="T8" fmla="*/ 69 w 643"/>
                <a:gd name="T9" fmla="*/ 566 h 994"/>
                <a:gd name="T10" fmla="*/ 38 w 643"/>
                <a:gd name="T11" fmla="*/ 528 h 994"/>
                <a:gd name="T12" fmla="*/ 15 w 643"/>
                <a:gd name="T13" fmla="*/ 489 h 994"/>
                <a:gd name="T14" fmla="*/ 15 w 643"/>
                <a:gd name="T15" fmla="*/ 489 h 994"/>
                <a:gd name="T16" fmla="*/ 0 w 643"/>
                <a:gd name="T17" fmla="*/ 459 h 994"/>
                <a:gd name="T18" fmla="*/ 8 w 643"/>
                <a:gd name="T19" fmla="*/ 413 h 994"/>
                <a:gd name="T20" fmla="*/ 61 w 643"/>
                <a:gd name="T21" fmla="*/ 329 h 994"/>
                <a:gd name="T22" fmla="*/ 61 w 643"/>
                <a:gd name="T23" fmla="*/ 291 h 994"/>
                <a:gd name="T24" fmla="*/ 115 w 643"/>
                <a:gd name="T25" fmla="*/ 237 h 994"/>
                <a:gd name="T26" fmla="*/ 99 w 643"/>
                <a:gd name="T27" fmla="*/ 214 h 994"/>
                <a:gd name="T28" fmla="*/ 92 w 643"/>
                <a:gd name="T29" fmla="*/ 153 h 994"/>
                <a:gd name="T30" fmla="*/ 92 w 643"/>
                <a:gd name="T31" fmla="*/ 153 h 994"/>
                <a:gd name="T32" fmla="*/ 130 w 643"/>
                <a:gd name="T33" fmla="*/ 130 h 994"/>
                <a:gd name="T34" fmla="*/ 161 w 643"/>
                <a:gd name="T35" fmla="*/ 107 h 994"/>
                <a:gd name="T36" fmla="*/ 222 w 643"/>
                <a:gd name="T37" fmla="*/ 138 h 994"/>
                <a:gd name="T38" fmla="*/ 245 w 643"/>
                <a:gd name="T39" fmla="*/ 123 h 994"/>
                <a:gd name="T40" fmla="*/ 268 w 643"/>
                <a:gd name="T41" fmla="*/ 138 h 994"/>
                <a:gd name="T42" fmla="*/ 329 w 643"/>
                <a:gd name="T43" fmla="*/ 107 h 994"/>
                <a:gd name="T44" fmla="*/ 336 w 643"/>
                <a:gd name="T45" fmla="*/ 54 h 994"/>
                <a:gd name="T46" fmla="*/ 367 w 643"/>
                <a:gd name="T47" fmla="*/ 46 h 994"/>
                <a:gd name="T48" fmla="*/ 390 w 643"/>
                <a:gd name="T49" fmla="*/ 0 h 994"/>
                <a:gd name="T50" fmla="*/ 390 w 643"/>
                <a:gd name="T51" fmla="*/ 0 h 994"/>
                <a:gd name="T52" fmla="*/ 451 w 643"/>
                <a:gd name="T53" fmla="*/ 153 h 994"/>
                <a:gd name="T54" fmla="*/ 543 w 643"/>
                <a:gd name="T55" fmla="*/ 321 h 994"/>
                <a:gd name="T56" fmla="*/ 558 w 643"/>
                <a:gd name="T57" fmla="*/ 634 h 994"/>
                <a:gd name="T58" fmla="*/ 573 w 643"/>
                <a:gd name="T59" fmla="*/ 734 h 994"/>
                <a:gd name="T60" fmla="*/ 520 w 643"/>
                <a:gd name="T61" fmla="*/ 917 h 994"/>
                <a:gd name="T62" fmla="*/ 428 w 643"/>
                <a:gd name="T63" fmla="*/ 795 h 994"/>
                <a:gd name="T64" fmla="*/ 459 w 643"/>
                <a:gd name="T65" fmla="*/ 619 h 994"/>
                <a:gd name="T66" fmla="*/ 275 w 643"/>
                <a:gd name="T67" fmla="*/ 298 h 994"/>
                <a:gd name="T68" fmla="*/ 191 w 643"/>
                <a:gd name="T69" fmla="*/ 336 h 994"/>
                <a:gd name="T70" fmla="*/ 229 w 643"/>
                <a:gd name="T71" fmla="*/ 413 h 994"/>
                <a:gd name="T72" fmla="*/ 275 w 643"/>
                <a:gd name="T73" fmla="*/ 581 h 9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43" h="994">
                  <a:moveTo>
                    <a:pt x="275" y="581"/>
                  </a:moveTo>
                  <a:lnTo>
                    <a:pt x="275" y="581"/>
                  </a:lnTo>
                  <a:cubicBezTo>
                    <a:pt x="260" y="589"/>
                    <a:pt x="191" y="619"/>
                    <a:pt x="176" y="611"/>
                  </a:cubicBezTo>
                  <a:cubicBezTo>
                    <a:pt x="161" y="604"/>
                    <a:pt x="176" y="573"/>
                    <a:pt x="161" y="566"/>
                  </a:cubicBezTo>
                  <a:cubicBezTo>
                    <a:pt x="130" y="558"/>
                    <a:pt x="99" y="581"/>
                    <a:pt x="69" y="566"/>
                  </a:cubicBezTo>
                  <a:cubicBezTo>
                    <a:pt x="54" y="558"/>
                    <a:pt x="46" y="543"/>
                    <a:pt x="38" y="528"/>
                  </a:cubicBezTo>
                  <a:cubicBezTo>
                    <a:pt x="31" y="512"/>
                    <a:pt x="23" y="497"/>
                    <a:pt x="15" y="489"/>
                  </a:cubicBezTo>
                  <a:lnTo>
                    <a:pt x="15" y="489"/>
                  </a:lnTo>
                  <a:cubicBezTo>
                    <a:pt x="15" y="474"/>
                    <a:pt x="8" y="466"/>
                    <a:pt x="0" y="459"/>
                  </a:cubicBezTo>
                  <a:cubicBezTo>
                    <a:pt x="0" y="443"/>
                    <a:pt x="0" y="420"/>
                    <a:pt x="8" y="413"/>
                  </a:cubicBezTo>
                  <a:cubicBezTo>
                    <a:pt x="23" y="382"/>
                    <a:pt x="46" y="359"/>
                    <a:pt x="61" y="329"/>
                  </a:cubicBezTo>
                  <a:cubicBezTo>
                    <a:pt x="69" y="321"/>
                    <a:pt x="54" y="306"/>
                    <a:pt x="61" y="291"/>
                  </a:cubicBezTo>
                  <a:cubicBezTo>
                    <a:pt x="69" y="268"/>
                    <a:pt x="99" y="260"/>
                    <a:pt x="115" y="237"/>
                  </a:cubicBezTo>
                  <a:cubicBezTo>
                    <a:pt x="115" y="230"/>
                    <a:pt x="99" y="222"/>
                    <a:pt x="99" y="214"/>
                  </a:cubicBezTo>
                  <a:cubicBezTo>
                    <a:pt x="92" y="191"/>
                    <a:pt x="92" y="176"/>
                    <a:pt x="92" y="153"/>
                  </a:cubicBezTo>
                  <a:lnTo>
                    <a:pt x="92" y="153"/>
                  </a:lnTo>
                  <a:cubicBezTo>
                    <a:pt x="107" y="146"/>
                    <a:pt x="115" y="138"/>
                    <a:pt x="130" y="130"/>
                  </a:cubicBezTo>
                  <a:cubicBezTo>
                    <a:pt x="138" y="123"/>
                    <a:pt x="145" y="107"/>
                    <a:pt x="161" y="107"/>
                  </a:cubicBezTo>
                  <a:cubicBezTo>
                    <a:pt x="184" y="115"/>
                    <a:pt x="199" y="130"/>
                    <a:pt x="222" y="138"/>
                  </a:cubicBezTo>
                  <a:cubicBezTo>
                    <a:pt x="229" y="138"/>
                    <a:pt x="237" y="123"/>
                    <a:pt x="245" y="123"/>
                  </a:cubicBezTo>
                  <a:cubicBezTo>
                    <a:pt x="252" y="123"/>
                    <a:pt x="260" y="146"/>
                    <a:pt x="268" y="138"/>
                  </a:cubicBezTo>
                  <a:cubicBezTo>
                    <a:pt x="290" y="138"/>
                    <a:pt x="313" y="123"/>
                    <a:pt x="329" y="107"/>
                  </a:cubicBezTo>
                  <a:cubicBezTo>
                    <a:pt x="336" y="92"/>
                    <a:pt x="329" y="69"/>
                    <a:pt x="336" y="54"/>
                  </a:cubicBezTo>
                  <a:cubicBezTo>
                    <a:pt x="344" y="46"/>
                    <a:pt x="359" y="54"/>
                    <a:pt x="367" y="46"/>
                  </a:cubicBezTo>
                  <a:cubicBezTo>
                    <a:pt x="382" y="31"/>
                    <a:pt x="382" y="23"/>
                    <a:pt x="390" y="0"/>
                  </a:cubicBezTo>
                  <a:lnTo>
                    <a:pt x="390" y="0"/>
                  </a:lnTo>
                  <a:cubicBezTo>
                    <a:pt x="451" y="31"/>
                    <a:pt x="428" y="92"/>
                    <a:pt x="451" y="153"/>
                  </a:cubicBezTo>
                  <a:cubicBezTo>
                    <a:pt x="474" y="214"/>
                    <a:pt x="527" y="253"/>
                    <a:pt x="543" y="321"/>
                  </a:cubicBezTo>
                  <a:cubicBezTo>
                    <a:pt x="565" y="436"/>
                    <a:pt x="642" y="535"/>
                    <a:pt x="558" y="634"/>
                  </a:cubicBezTo>
                  <a:cubicBezTo>
                    <a:pt x="527" y="665"/>
                    <a:pt x="573" y="695"/>
                    <a:pt x="573" y="734"/>
                  </a:cubicBezTo>
                  <a:cubicBezTo>
                    <a:pt x="573" y="764"/>
                    <a:pt x="527" y="879"/>
                    <a:pt x="520" y="917"/>
                  </a:cubicBezTo>
                  <a:cubicBezTo>
                    <a:pt x="497" y="993"/>
                    <a:pt x="459" y="833"/>
                    <a:pt x="428" y="795"/>
                  </a:cubicBezTo>
                  <a:cubicBezTo>
                    <a:pt x="390" y="749"/>
                    <a:pt x="459" y="680"/>
                    <a:pt x="459" y="619"/>
                  </a:cubicBezTo>
                  <a:cubicBezTo>
                    <a:pt x="459" y="451"/>
                    <a:pt x="405" y="375"/>
                    <a:pt x="275" y="298"/>
                  </a:cubicBezTo>
                  <a:cubicBezTo>
                    <a:pt x="214" y="260"/>
                    <a:pt x="237" y="291"/>
                    <a:pt x="191" y="336"/>
                  </a:cubicBezTo>
                  <a:cubicBezTo>
                    <a:pt x="145" y="390"/>
                    <a:pt x="176" y="375"/>
                    <a:pt x="229" y="413"/>
                  </a:cubicBezTo>
                  <a:cubicBezTo>
                    <a:pt x="252" y="436"/>
                    <a:pt x="268" y="520"/>
                    <a:pt x="275" y="581"/>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518" name="Freeform 170"/>
            <p:cNvSpPr>
              <a:spLocks noChangeArrowheads="1"/>
            </p:cNvSpPr>
            <p:nvPr/>
          </p:nvSpPr>
          <p:spPr bwMode="auto">
            <a:xfrm>
              <a:off x="4600276" y="6059489"/>
              <a:ext cx="112706" cy="134937"/>
            </a:xfrm>
            <a:custGeom>
              <a:avLst/>
              <a:gdLst>
                <a:gd name="T0" fmla="*/ 236 w 314"/>
                <a:gd name="T1" fmla="*/ 0 h 376"/>
                <a:gd name="T2" fmla="*/ 236 w 314"/>
                <a:gd name="T3" fmla="*/ 0 h 376"/>
                <a:gd name="T4" fmla="*/ 290 w 314"/>
                <a:gd name="T5" fmla="*/ 0 h 376"/>
                <a:gd name="T6" fmla="*/ 290 w 314"/>
                <a:gd name="T7" fmla="*/ 0 h 376"/>
                <a:gd name="T8" fmla="*/ 297 w 314"/>
                <a:gd name="T9" fmla="*/ 61 h 376"/>
                <a:gd name="T10" fmla="*/ 313 w 314"/>
                <a:gd name="T11" fmla="*/ 84 h 376"/>
                <a:gd name="T12" fmla="*/ 259 w 314"/>
                <a:gd name="T13" fmla="*/ 138 h 376"/>
                <a:gd name="T14" fmla="*/ 259 w 314"/>
                <a:gd name="T15" fmla="*/ 176 h 376"/>
                <a:gd name="T16" fmla="*/ 206 w 314"/>
                <a:gd name="T17" fmla="*/ 260 h 376"/>
                <a:gd name="T18" fmla="*/ 198 w 314"/>
                <a:gd name="T19" fmla="*/ 306 h 376"/>
                <a:gd name="T20" fmla="*/ 213 w 314"/>
                <a:gd name="T21" fmla="*/ 336 h 376"/>
                <a:gd name="T22" fmla="*/ 213 w 314"/>
                <a:gd name="T23" fmla="*/ 336 h 376"/>
                <a:gd name="T24" fmla="*/ 137 w 314"/>
                <a:gd name="T25" fmla="*/ 375 h 376"/>
                <a:gd name="T26" fmla="*/ 137 w 314"/>
                <a:gd name="T27" fmla="*/ 375 h 376"/>
                <a:gd name="T28" fmla="*/ 114 w 314"/>
                <a:gd name="T29" fmla="*/ 367 h 376"/>
                <a:gd name="T30" fmla="*/ 107 w 314"/>
                <a:gd name="T31" fmla="*/ 329 h 376"/>
                <a:gd name="T32" fmla="*/ 91 w 314"/>
                <a:gd name="T33" fmla="*/ 321 h 376"/>
                <a:gd name="T34" fmla="*/ 99 w 314"/>
                <a:gd name="T35" fmla="*/ 298 h 376"/>
                <a:gd name="T36" fmla="*/ 68 w 314"/>
                <a:gd name="T37" fmla="*/ 275 h 376"/>
                <a:gd name="T38" fmla="*/ 61 w 314"/>
                <a:gd name="T39" fmla="*/ 222 h 376"/>
                <a:gd name="T40" fmla="*/ 7 w 314"/>
                <a:gd name="T41" fmla="*/ 183 h 376"/>
                <a:gd name="T42" fmla="*/ 7 w 314"/>
                <a:gd name="T43" fmla="*/ 183 h 376"/>
                <a:gd name="T44" fmla="*/ 0 w 314"/>
                <a:gd name="T45" fmla="*/ 161 h 376"/>
                <a:gd name="T46" fmla="*/ 68 w 314"/>
                <a:gd name="T47" fmla="*/ 130 h 376"/>
                <a:gd name="T48" fmla="*/ 91 w 314"/>
                <a:gd name="T49" fmla="*/ 100 h 376"/>
                <a:gd name="T50" fmla="*/ 152 w 314"/>
                <a:gd name="T51" fmla="*/ 92 h 376"/>
                <a:gd name="T52" fmla="*/ 183 w 314"/>
                <a:gd name="T53" fmla="*/ 61 h 376"/>
                <a:gd name="T54" fmla="*/ 213 w 314"/>
                <a:gd name="T55" fmla="*/ 61 h 376"/>
                <a:gd name="T56" fmla="*/ 236 w 314"/>
                <a:gd name="T57" fmla="*/ 0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14" h="376">
                  <a:moveTo>
                    <a:pt x="236" y="0"/>
                  </a:moveTo>
                  <a:lnTo>
                    <a:pt x="236" y="0"/>
                  </a:lnTo>
                  <a:cubicBezTo>
                    <a:pt x="290" y="0"/>
                    <a:pt x="290" y="0"/>
                    <a:pt x="290" y="0"/>
                  </a:cubicBezTo>
                  <a:lnTo>
                    <a:pt x="290" y="0"/>
                  </a:lnTo>
                  <a:cubicBezTo>
                    <a:pt x="290" y="23"/>
                    <a:pt x="290" y="38"/>
                    <a:pt x="297" y="61"/>
                  </a:cubicBezTo>
                  <a:cubicBezTo>
                    <a:pt x="297" y="69"/>
                    <a:pt x="313" y="77"/>
                    <a:pt x="313" y="84"/>
                  </a:cubicBezTo>
                  <a:cubicBezTo>
                    <a:pt x="297" y="107"/>
                    <a:pt x="267" y="115"/>
                    <a:pt x="259" y="138"/>
                  </a:cubicBezTo>
                  <a:cubicBezTo>
                    <a:pt x="252" y="153"/>
                    <a:pt x="267" y="168"/>
                    <a:pt x="259" y="176"/>
                  </a:cubicBezTo>
                  <a:cubicBezTo>
                    <a:pt x="244" y="206"/>
                    <a:pt x="221" y="229"/>
                    <a:pt x="206" y="260"/>
                  </a:cubicBezTo>
                  <a:cubicBezTo>
                    <a:pt x="198" y="267"/>
                    <a:pt x="198" y="290"/>
                    <a:pt x="198" y="306"/>
                  </a:cubicBezTo>
                  <a:cubicBezTo>
                    <a:pt x="206" y="313"/>
                    <a:pt x="213" y="321"/>
                    <a:pt x="213" y="336"/>
                  </a:cubicBezTo>
                  <a:lnTo>
                    <a:pt x="213" y="336"/>
                  </a:lnTo>
                  <a:cubicBezTo>
                    <a:pt x="137" y="375"/>
                    <a:pt x="137" y="375"/>
                    <a:pt x="137" y="375"/>
                  </a:cubicBezTo>
                  <a:lnTo>
                    <a:pt x="137" y="375"/>
                  </a:lnTo>
                  <a:cubicBezTo>
                    <a:pt x="130" y="375"/>
                    <a:pt x="122" y="375"/>
                    <a:pt x="114" y="367"/>
                  </a:cubicBezTo>
                  <a:cubicBezTo>
                    <a:pt x="114" y="352"/>
                    <a:pt x="114" y="336"/>
                    <a:pt x="107" y="329"/>
                  </a:cubicBezTo>
                  <a:cubicBezTo>
                    <a:pt x="107" y="321"/>
                    <a:pt x="91" y="329"/>
                    <a:pt x="91" y="321"/>
                  </a:cubicBezTo>
                  <a:cubicBezTo>
                    <a:pt x="91" y="313"/>
                    <a:pt x="99" y="306"/>
                    <a:pt x="99" y="298"/>
                  </a:cubicBezTo>
                  <a:cubicBezTo>
                    <a:pt x="91" y="290"/>
                    <a:pt x="68" y="283"/>
                    <a:pt x="68" y="275"/>
                  </a:cubicBezTo>
                  <a:cubicBezTo>
                    <a:pt x="61" y="260"/>
                    <a:pt x="68" y="237"/>
                    <a:pt x="61" y="222"/>
                  </a:cubicBezTo>
                  <a:cubicBezTo>
                    <a:pt x="45" y="199"/>
                    <a:pt x="23" y="199"/>
                    <a:pt x="7" y="183"/>
                  </a:cubicBezTo>
                  <a:lnTo>
                    <a:pt x="7" y="183"/>
                  </a:lnTo>
                  <a:cubicBezTo>
                    <a:pt x="7" y="176"/>
                    <a:pt x="0" y="168"/>
                    <a:pt x="0" y="161"/>
                  </a:cubicBezTo>
                  <a:cubicBezTo>
                    <a:pt x="23" y="145"/>
                    <a:pt x="53" y="145"/>
                    <a:pt x="68" y="130"/>
                  </a:cubicBezTo>
                  <a:cubicBezTo>
                    <a:pt x="84" y="122"/>
                    <a:pt x="76" y="100"/>
                    <a:pt x="91" y="100"/>
                  </a:cubicBezTo>
                  <a:cubicBezTo>
                    <a:pt x="114" y="84"/>
                    <a:pt x="137" y="100"/>
                    <a:pt x="152" y="92"/>
                  </a:cubicBezTo>
                  <a:cubicBezTo>
                    <a:pt x="168" y="92"/>
                    <a:pt x="168" y="69"/>
                    <a:pt x="183" y="61"/>
                  </a:cubicBezTo>
                  <a:cubicBezTo>
                    <a:pt x="191" y="61"/>
                    <a:pt x="206" y="69"/>
                    <a:pt x="213" y="61"/>
                  </a:cubicBezTo>
                  <a:cubicBezTo>
                    <a:pt x="229" y="46"/>
                    <a:pt x="229" y="23"/>
                    <a:pt x="236" y="0"/>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519" name="Freeform 171"/>
            <p:cNvSpPr>
              <a:spLocks noChangeArrowheads="1"/>
            </p:cNvSpPr>
            <p:nvPr/>
          </p:nvSpPr>
          <p:spPr bwMode="auto">
            <a:xfrm>
              <a:off x="4657422" y="5995988"/>
              <a:ext cx="153978" cy="63500"/>
            </a:xfrm>
            <a:custGeom>
              <a:avLst/>
              <a:gdLst>
                <a:gd name="T0" fmla="*/ 76 w 429"/>
                <a:gd name="T1" fmla="*/ 175 h 176"/>
                <a:gd name="T2" fmla="*/ 76 w 429"/>
                <a:gd name="T3" fmla="*/ 175 h 176"/>
                <a:gd name="T4" fmla="*/ 130 w 429"/>
                <a:gd name="T5" fmla="*/ 175 h 176"/>
                <a:gd name="T6" fmla="*/ 130 w 429"/>
                <a:gd name="T7" fmla="*/ 175 h 176"/>
                <a:gd name="T8" fmla="*/ 168 w 429"/>
                <a:gd name="T9" fmla="*/ 152 h 176"/>
                <a:gd name="T10" fmla="*/ 199 w 429"/>
                <a:gd name="T11" fmla="*/ 129 h 176"/>
                <a:gd name="T12" fmla="*/ 260 w 429"/>
                <a:gd name="T13" fmla="*/ 160 h 176"/>
                <a:gd name="T14" fmla="*/ 283 w 429"/>
                <a:gd name="T15" fmla="*/ 145 h 176"/>
                <a:gd name="T16" fmla="*/ 306 w 429"/>
                <a:gd name="T17" fmla="*/ 160 h 176"/>
                <a:gd name="T18" fmla="*/ 367 w 429"/>
                <a:gd name="T19" fmla="*/ 129 h 176"/>
                <a:gd name="T20" fmla="*/ 374 w 429"/>
                <a:gd name="T21" fmla="*/ 76 h 176"/>
                <a:gd name="T22" fmla="*/ 405 w 429"/>
                <a:gd name="T23" fmla="*/ 68 h 176"/>
                <a:gd name="T24" fmla="*/ 428 w 429"/>
                <a:gd name="T25" fmla="*/ 22 h 176"/>
                <a:gd name="T26" fmla="*/ 428 w 429"/>
                <a:gd name="T27" fmla="*/ 22 h 176"/>
                <a:gd name="T28" fmla="*/ 389 w 429"/>
                <a:gd name="T29" fmla="*/ 15 h 176"/>
                <a:gd name="T30" fmla="*/ 122 w 429"/>
                <a:gd name="T31" fmla="*/ 38 h 176"/>
                <a:gd name="T32" fmla="*/ 0 w 429"/>
                <a:gd name="T33" fmla="*/ 122 h 176"/>
                <a:gd name="T34" fmla="*/ 0 w 429"/>
                <a:gd name="T35" fmla="*/ 122 h 176"/>
                <a:gd name="T36" fmla="*/ 0 w 429"/>
                <a:gd name="T37" fmla="*/ 152 h 176"/>
                <a:gd name="T38" fmla="*/ 31 w 429"/>
                <a:gd name="T39" fmla="*/ 175 h 176"/>
                <a:gd name="T40" fmla="*/ 61 w 429"/>
                <a:gd name="T41" fmla="*/ 168 h 176"/>
                <a:gd name="T42" fmla="*/ 76 w 429"/>
                <a:gd name="T43" fmla="*/ 175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29" h="176">
                  <a:moveTo>
                    <a:pt x="76" y="175"/>
                  </a:moveTo>
                  <a:lnTo>
                    <a:pt x="76" y="175"/>
                  </a:lnTo>
                  <a:cubicBezTo>
                    <a:pt x="130" y="175"/>
                    <a:pt x="130" y="175"/>
                    <a:pt x="130" y="175"/>
                  </a:cubicBezTo>
                  <a:lnTo>
                    <a:pt x="130" y="175"/>
                  </a:lnTo>
                  <a:cubicBezTo>
                    <a:pt x="145" y="168"/>
                    <a:pt x="153" y="160"/>
                    <a:pt x="168" y="152"/>
                  </a:cubicBezTo>
                  <a:cubicBezTo>
                    <a:pt x="176" y="145"/>
                    <a:pt x="183" y="129"/>
                    <a:pt x="199" y="129"/>
                  </a:cubicBezTo>
                  <a:cubicBezTo>
                    <a:pt x="222" y="137"/>
                    <a:pt x="237" y="152"/>
                    <a:pt x="260" y="160"/>
                  </a:cubicBezTo>
                  <a:cubicBezTo>
                    <a:pt x="267" y="160"/>
                    <a:pt x="275" y="145"/>
                    <a:pt x="283" y="145"/>
                  </a:cubicBezTo>
                  <a:cubicBezTo>
                    <a:pt x="290" y="145"/>
                    <a:pt x="298" y="168"/>
                    <a:pt x="306" y="160"/>
                  </a:cubicBezTo>
                  <a:cubicBezTo>
                    <a:pt x="328" y="160"/>
                    <a:pt x="351" y="145"/>
                    <a:pt x="367" y="129"/>
                  </a:cubicBezTo>
                  <a:cubicBezTo>
                    <a:pt x="374" y="114"/>
                    <a:pt x="367" y="91"/>
                    <a:pt x="374" y="76"/>
                  </a:cubicBezTo>
                  <a:cubicBezTo>
                    <a:pt x="382" y="68"/>
                    <a:pt x="397" y="76"/>
                    <a:pt x="405" y="68"/>
                  </a:cubicBezTo>
                  <a:cubicBezTo>
                    <a:pt x="420" y="53"/>
                    <a:pt x="420" y="45"/>
                    <a:pt x="428" y="22"/>
                  </a:cubicBezTo>
                  <a:lnTo>
                    <a:pt x="428" y="22"/>
                  </a:lnTo>
                  <a:cubicBezTo>
                    <a:pt x="420" y="22"/>
                    <a:pt x="405" y="15"/>
                    <a:pt x="389" y="15"/>
                  </a:cubicBezTo>
                  <a:cubicBezTo>
                    <a:pt x="313" y="0"/>
                    <a:pt x="191" y="7"/>
                    <a:pt x="122" y="38"/>
                  </a:cubicBezTo>
                  <a:cubicBezTo>
                    <a:pt x="99" y="53"/>
                    <a:pt x="46" y="91"/>
                    <a:pt x="0" y="122"/>
                  </a:cubicBezTo>
                  <a:lnTo>
                    <a:pt x="0" y="122"/>
                  </a:lnTo>
                  <a:cubicBezTo>
                    <a:pt x="0" y="137"/>
                    <a:pt x="0" y="145"/>
                    <a:pt x="0" y="152"/>
                  </a:cubicBezTo>
                  <a:cubicBezTo>
                    <a:pt x="8" y="168"/>
                    <a:pt x="15" y="175"/>
                    <a:pt x="31" y="175"/>
                  </a:cubicBezTo>
                  <a:cubicBezTo>
                    <a:pt x="38" y="175"/>
                    <a:pt x="53" y="168"/>
                    <a:pt x="61" y="168"/>
                  </a:cubicBezTo>
                  <a:cubicBezTo>
                    <a:pt x="69" y="168"/>
                    <a:pt x="69" y="175"/>
                    <a:pt x="76" y="175"/>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520" name="Freeform 172"/>
            <p:cNvSpPr>
              <a:spLocks noChangeArrowheads="1"/>
            </p:cNvSpPr>
            <p:nvPr/>
          </p:nvSpPr>
          <p:spPr bwMode="auto">
            <a:xfrm>
              <a:off x="4551067" y="6007101"/>
              <a:ext cx="134928" cy="138113"/>
            </a:xfrm>
            <a:custGeom>
              <a:avLst/>
              <a:gdLst>
                <a:gd name="T0" fmla="*/ 298 w 375"/>
                <a:gd name="T1" fmla="*/ 92 h 383"/>
                <a:gd name="T2" fmla="*/ 298 w 375"/>
                <a:gd name="T3" fmla="*/ 92 h 383"/>
                <a:gd name="T4" fmla="*/ 298 w 375"/>
                <a:gd name="T5" fmla="*/ 122 h 383"/>
                <a:gd name="T6" fmla="*/ 329 w 375"/>
                <a:gd name="T7" fmla="*/ 145 h 383"/>
                <a:gd name="T8" fmla="*/ 359 w 375"/>
                <a:gd name="T9" fmla="*/ 138 h 383"/>
                <a:gd name="T10" fmla="*/ 374 w 375"/>
                <a:gd name="T11" fmla="*/ 145 h 383"/>
                <a:gd name="T12" fmla="*/ 374 w 375"/>
                <a:gd name="T13" fmla="*/ 145 h 383"/>
                <a:gd name="T14" fmla="*/ 351 w 375"/>
                <a:gd name="T15" fmla="*/ 206 h 383"/>
                <a:gd name="T16" fmla="*/ 321 w 375"/>
                <a:gd name="T17" fmla="*/ 206 h 383"/>
                <a:gd name="T18" fmla="*/ 290 w 375"/>
                <a:gd name="T19" fmla="*/ 237 h 383"/>
                <a:gd name="T20" fmla="*/ 229 w 375"/>
                <a:gd name="T21" fmla="*/ 245 h 383"/>
                <a:gd name="T22" fmla="*/ 206 w 375"/>
                <a:gd name="T23" fmla="*/ 275 h 383"/>
                <a:gd name="T24" fmla="*/ 138 w 375"/>
                <a:gd name="T25" fmla="*/ 306 h 383"/>
                <a:gd name="T26" fmla="*/ 145 w 375"/>
                <a:gd name="T27" fmla="*/ 328 h 383"/>
                <a:gd name="T28" fmla="*/ 145 w 375"/>
                <a:gd name="T29" fmla="*/ 328 h 383"/>
                <a:gd name="T30" fmla="*/ 115 w 375"/>
                <a:gd name="T31" fmla="*/ 374 h 383"/>
                <a:gd name="T32" fmla="*/ 84 w 375"/>
                <a:gd name="T33" fmla="*/ 351 h 383"/>
                <a:gd name="T34" fmla="*/ 69 w 375"/>
                <a:gd name="T35" fmla="*/ 290 h 383"/>
                <a:gd name="T36" fmla="*/ 15 w 375"/>
                <a:gd name="T37" fmla="*/ 252 h 383"/>
                <a:gd name="T38" fmla="*/ 0 w 375"/>
                <a:gd name="T39" fmla="*/ 168 h 383"/>
                <a:gd name="T40" fmla="*/ 0 w 375"/>
                <a:gd name="T41" fmla="*/ 168 h 383"/>
                <a:gd name="T42" fmla="*/ 54 w 375"/>
                <a:gd name="T43" fmla="*/ 153 h 383"/>
                <a:gd name="T44" fmla="*/ 38 w 375"/>
                <a:gd name="T45" fmla="*/ 107 h 383"/>
                <a:gd name="T46" fmla="*/ 84 w 375"/>
                <a:gd name="T47" fmla="*/ 31 h 383"/>
                <a:gd name="T48" fmla="*/ 84 w 375"/>
                <a:gd name="T49" fmla="*/ 31 h 383"/>
                <a:gd name="T50" fmla="*/ 122 w 375"/>
                <a:gd name="T51" fmla="*/ 61 h 383"/>
                <a:gd name="T52" fmla="*/ 145 w 375"/>
                <a:gd name="T53" fmla="*/ 46 h 383"/>
                <a:gd name="T54" fmla="*/ 145 w 375"/>
                <a:gd name="T55" fmla="*/ 8 h 383"/>
                <a:gd name="T56" fmla="*/ 206 w 375"/>
                <a:gd name="T57" fmla="*/ 61 h 383"/>
                <a:gd name="T58" fmla="*/ 206 w 375"/>
                <a:gd name="T59" fmla="*/ 61 h 383"/>
                <a:gd name="T60" fmla="*/ 191 w 375"/>
                <a:gd name="T61" fmla="*/ 160 h 383"/>
                <a:gd name="T62" fmla="*/ 298 w 375"/>
                <a:gd name="T63" fmla="*/ 92 h 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75" h="383">
                  <a:moveTo>
                    <a:pt x="298" y="92"/>
                  </a:moveTo>
                  <a:lnTo>
                    <a:pt x="298" y="92"/>
                  </a:lnTo>
                  <a:cubicBezTo>
                    <a:pt x="298" y="107"/>
                    <a:pt x="298" y="115"/>
                    <a:pt x="298" y="122"/>
                  </a:cubicBezTo>
                  <a:cubicBezTo>
                    <a:pt x="306" y="138"/>
                    <a:pt x="313" y="145"/>
                    <a:pt x="329" y="145"/>
                  </a:cubicBezTo>
                  <a:cubicBezTo>
                    <a:pt x="336" y="145"/>
                    <a:pt x="351" y="138"/>
                    <a:pt x="359" y="138"/>
                  </a:cubicBezTo>
                  <a:cubicBezTo>
                    <a:pt x="367" y="138"/>
                    <a:pt x="367" y="145"/>
                    <a:pt x="374" y="145"/>
                  </a:cubicBezTo>
                  <a:lnTo>
                    <a:pt x="374" y="145"/>
                  </a:lnTo>
                  <a:cubicBezTo>
                    <a:pt x="367" y="168"/>
                    <a:pt x="367" y="191"/>
                    <a:pt x="351" y="206"/>
                  </a:cubicBezTo>
                  <a:cubicBezTo>
                    <a:pt x="344" y="214"/>
                    <a:pt x="329" y="206"/>
                    <a:pt x="321" y="206"/>
                  </a:cubicBezTo>
                  <a:cubicBezTo>
                    <a:pt x="306" y="214"/>
                    <a:pt x="306" y="237"/>
                    <a:pt x="290" y="237"/>
                  </a:cubicBezTo>
                  <a:cubicBezTo>
                    <a:pt x="275" y="245"/>
                    <a:pt x="252" y="229"/>
                    <a:pt x="229" y="245"/>
                  </a:cubicBezTo>
                  <a:cubicBezTo>
                    <a:pt x="214" y="245"/>
                    <a:pt x="222" y="267"/>
                    <a:pt x="206" y="275"/>
                  </a:cubicBezTo>
                  <a:cubicBezTo>
                    <a:pt x="191" y="290"/>
                    <a:pt x="161" y="290"/>
                    <a:pt x="138" y="306"/>
                  </a:cubicBezTo>
                  <a:cubicBezTo>
                    <a:pt x="138" y="313"/>
                    <a:pt x="145" y="321"/>
                    <a:pt x="145" y="328"/>
                  </a:cubicBezTo>
                  <a:lnTo>
                    <a:pt x="145" y="328"/>
                  </a:lnTo>
                  <a:cubicBezTo>
                    <a:pt x="138" y="344"/>
                    <a:pt x="138" y="367"/>
                    <a:pt x="115" y="374"/>
                  </a:cubicBezTo>
                  <a:cubicBezTo>
                    <a:pt x="107" y="382"/>
                    <a:pt x="92" y="359"/>
                    <a:pt x="84" y="351"/>
                  </a:cubicBezTo>
                  <a:cubicBezTo>
                    <a:pt x="76" y="328"/>
                    <a:pt x="76" y="306"/>
                    <a:pt x="69" y="290"/>
                  </a:cubicBezTo>
                  <a:cubicBezTo>
                    <a:pt x="54" y="267"/>
                    <a:pt x="23" y="267"/>
                    <a:pt x="15" y="252"/>
                  </a:cubicBezTo>
                  <a:cubicBezTo>
                    <a:pt x="0" y="229"/>
                    <a:pt x="0" y="199"/>
                    <a:pt x="0" y="168"/>
                  </a:cubicBezTo>
                  <a:lnTo>
                    <a:pt x="0" y="168"/>
                  </a:lnTo>
                  <a:cubicBezTo>
                    <a:pt x="15" y="168"/>
                    <a:pt x="38" y="168"/>
                    <a:pt x="54" y="153"/>
                  </a:cubicBezTo>
                  <a:cubicBezTo>
                    <a:pt x="61" y="138"/>
                    <a:pt x="38" y="122"/>
                    <a:pt x="38" y="107"/>
                  </a:cubicBezTo>
                  <a:cubicBezTo>
                    <a:pt x="46" y="76"/>
                    <a:pt x="69" y="53"/>
                    <a:pt x="84" y="31"/>
                  </a:cubicBezTo>
                  <a:lnTo>
                    <a:pt x="84" y="31"/>
                  </a:lnTo>
                  <a:cubicBezTo>
                    <a:pt x="99" y="38"/>
                    <a:pt x="107" y="53"/>
                    <a:pt x="122" y="61"/>
                  </a:cubicBezTo>
                  <a:cubicBezTo>
                    <a:pt x="130" y="61"/>
                    <a:pt x="138" y="53"/>
                    <a:pt x="145" y="46"/>
                  </a:cubicBezTo>
                  <a:cubicBezTo>
                    <a:pt x="153" y="31"/>
                    <a:pt x="138" y="0"/>
                    <a:pt x="145" y="8"/>
                  </a:cubicBezTo>
                  <a:cubicBezTo>
                    <a:pt x="176" y="15"/>
                    <a:pt x="183" y="38"/>
                    <a:pt x="206" y="61"/>
                  </a:cubicBezTo>
                  <a:lnTo>
                    <a:pt x="206" y="61"/>
                  </a:lnTo>
                  <a:cubicBezTo>
                    <a:pt x="199" y="84"/>
                    <a:pt x="191" y="122"/>
                    <a:pt x="191" y="160"/>
                  </a:cubicBezTo>
                  <a:cubicBezTo>
                    <a:pt x="206" y="160"/>
                    <a:pt x="252" y="130"/>
                    <a:pt x="298" y="92"/>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521" name="Freeform 173"/>
            <p:cNvSpPr>
              <a:spLocks noChangeArrowheads="1"/>
            </p:cNvSpPr>
            <p:nvPr/>
          </p:nvSpPr>
          <p:spPr bwMode="auto">
            <a:xfrm>
              <a:off x="4292321" y="5861050"/>
              <a:ext cx="288906" cy="247650"/>
            </a:xfrm>
            <a:custGeom>
              <a:avLst/>
              <a:gdLst>
                <a:gd name="T0" fmla="*/ 306 w 803"/>
                <a:gd name="T1" fmla="*/ 672 h 689"/>
                <a:gd name="T2" fmla="*/ 306 w 803"/>
                <a:gd name="T3" fmla="*/ 672 h 689"/>
                <a:gd name="T4" fmla="*/ 344 w 803"/>
                <a:gd name="T5" fmla="*/ 657 h 689"/>
                <a:gd name="T6" fmla="*/ 336 w 803"/>
                <a:gd name="T7" fmla="*/ 619 h 689"/>
                <a:gd name="T8" fmla="*/ 367 w 803"/>
                <a:gd name="T9" fmla="*/ 611 h 689"/>
                <a:gd name="T10" fmla="*/ 413 w 803"/>
                <a:gd name="T11" fmla="*/ 634 h 689"/>
                <a:gd name="T12" fmla="*/ 443 w 803"/>
                <a:gd name="T13" fmla="*/ 596 h 689"/>
                <a:gd name="T14" fmla="*/ 565 w 803"/>
                <a:gd name="T15" fmla="*/ 565 h 689"/>
                <a:gd name="T16" fmla="*/ 558 w 803"/>
                <a:gd name="T17" fmla="*/ 550 h 689"/>
                <a:gd name="T18" fmla="*/ 642 w 803"/>
                <a:gd name="T19" fmla="*/ 527 h 689"/>
                <a:gd name="T20" fmla="*/ 718 w 803"/>
                <a:gd name="T21" fmla="*/ 573 h 689"/>
                <a:gd name="T22" fmla="*/ 718 w 803"/>
                <a:gd name="T23" fmla="*/ 573 h 689"/>
                <a:gd name="T24" fmla="*/ 772 w 803"/>
                <a:gd name="T25" fmla="*/ 558 h 689"/>
                <a:gd name="T26" fmla="*/ 756 w 803"/>
                <a:gd name="T27" fmla="*/ 512 h 689"/>
                <a:gd name="T28" fmla="*/ 802 w 803"/>
                <a:gd name="T29" fmla="*/ 436 h 689"/>
                <a:gd name="T30" fmla="*/ 802 w 803"/>
                <a:gd name="T31" fmla="*/ 436 h 689"/>
                <a:gd name="T32" fmla="*/ 787 w 803"/>
                <a:gd name="T33" fmla="*/ 413 h 689"/>
                <a:gd name="T34" fmla="*/ 695 w 803"/>
                <a:gd name="T35" fmla="*/ 405 h 689"/>
                <a:gd name="T36" fmla="*/ 672 w 803"/>
                <a:gd name="T37" fmla="*/ 352 h 689"/>
                <a:gd name="T38" fmla="*/ 718 w 803"/>
                <a:gd name="T39" fmla="*/ 260 h 689"/>
                <a:gd name="T40" fmla="*/ 665 w 803"/>
                <a:gd name="T41" fmla="*/ 153 h 689"/>
                <a:gd name="T42" fmla="*/ 649 w 803"/>
                <a:gd name="T43" fmla="*/ 99 h 689"/>
                <a:gd name="T44" fmla="*/ 627 w 803"/>
                <a:gd name="T45" fmla="*/ 61 h 689"/>
                <a:gd name="T46" fmla="*/ 627 w 803"/>
                <a:gd name="T47" fmla="*/ 61 h 689"/>
                <a:gd name="T48" fmla="*/ 604 w 803"/>
                <a:gd name="T49" fmla="*/ 16 h 689"/>
                <a:gd name="T50" fmla="*/ 558 w 803"/>
                <a:gd name="T51" fmla="*/ 8 h 689"/>
                <a:gd name="T52" fmla="*/ 489 w 803"/>
                <a:gd name="T53" fmla="*/ 23 h 689"/>
                <a:gd name="T54" fmla="*/ 428 w 803"/>
                <a:gd name="T55" fmla="*/ 69 h 689"/>
                <a:gd name="T56" fmla="*/ 367 w 803"/>
                <a:gd name="T57" fmla="*/ 54 h 689"/>
                <a:gd name="T58" fmla="*/ 375 w 803"/>
                <a:gd name="T59" fmla="*/ 69 h 689"/>
                <a:gd name="T60" fmla="*/ 298 w 803"/>
                <a:gd name="T61" fmla="*/ 69 h 689"/>
                <a:gd name="T62" fmla="*/ 237 w 803"/>
                <a:gd name="T63" fmla="*/ 46 h 689"/>
                <a:gd name="T64" fmla="*/ 191 w 803"/>
                <a:gd name="T65" fmla="*/ 99 h 689"/>
                <a:gd name="T66" fmla="*/ 130 w 803"/>
                <a:gd name="T67" fmla="*/ 92 h 689"/>
                <a:gd name="T68" fmla="*/ 31 w 803"/>
                <a:gd name="T69" fmla="*/ 92 h 689"/>
                <a:gd name="T70" fmla="*/ 31 w 803"/>
                <a:gd name="T71" fmla="*/ 92 h 689"/>
                <a:gd name="T72" fmla="*/ 46 w 803"/>
                <a:gd name="T73" fmla="*/ 153 h 689"/>
                <a:gd name="T74" fmla="*/ 38 w 803"/>
                <a:gd name="T75" fmla="*/ 206 h 689"/>
                <a:gd name="T76" fmla="*/ 0 w 803"/>
                <a:gd name="T77" fmla="*/ 283 h 689"/>
                <a:gd name="T78" fmla="*/ 0 w 803"/>
                <a:gd name="T79" fmla="*/ 283 h 689"/>
                <a:gd name="T80" fmla="*/ 38 w 803"/>
                <a:gd name="T81" fmla="*/ 359 h 689"/>
                <a:gd name="T82" fmla="*/ 145 w 803"/>
                <a:gd name="T83" fmla="*/ 458 h 689"/>
                <a:gd name="T84" fmla="*/ 115 w 803"/>
                <a:gd name="T85" fmla="*/ 688 h 689"/>
                <a:gd name="T86" fmla="*/ 115 w 803"/>
                <a:gd name="T87" fmla="*/ 688 h 689"/>
                <a:gd name="T88" fmla="*/ 275 w 803"/>
                <a:gd name="T89" fmla="*/ 627 h 689"/>
                <a:gd name="T90" fmla="*/ 306 w 803"/>
                <a:gd name="T91" fmla="*/ 672 h 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3" h="689">
                  <a:moveTo>
                    <a:pt x="306" y="672"/>
                  </a:moveTo>
                  <a:lnTo>
                    <a:pt x="306" y="672"/>
                  </a:lnTo>
                  <a:cubicBezTo>
                    <a:pt x="321" y="665"/>
                    <a:pt x="336" y="665"/>
                    <a:pt x="344" y="657"/>
                  </a:cubicBezTo>
                  <a:cubicBezTo>
                    <a:pt x="352" y="642"/>
                    <a:pt x="329" y="627"/>
                    <a:pt x="336" y="619"/>
                  </a:cubicBezTo>
                  <a:cubicBezTo>
                    <a:pt x="336" y="611"/>
                    <a:pt x="359" y="611"/>
                    <a:pt x="367" y="611"/>
                  </a:cubicBezTo>
                  <a:cubicBezTo>
                    <a:pt x="382" y="611"/>
                    <a:pt x="397" y="634"/>
                    <a:pt x="413" y="634"/>
                  </a:cubicBezTo>
                  <a:cubicBezTo>
                    <a:pt x="428" y="627"/>
                    <a:pt x="428" y="604"/>
                    <a:pt x="443" y="596"/>
                  </a:cubicBezTo>
                  <a:cubicBezTo>
                    <a:pt x="481" y="581"/>
                    <a:pt x="527" y="588"/>
                    <a:pt x="565" y="565"/>
                  </a:cubicBezTo>
                  <a:cubicBezTo>
                    <a:pt x="573" y="565"/>
                    <a:pt x="550" y="550"/>
                    <a:pt x="558" y="550"/>
                  </a:cubicBezTo>
                  <a:cubicBezTo>
                    <a:pt x="588" y="535"/>
                    <a:pt x="611" y="527"/>
                    <a:pt x="642" y="527"/>
                  </a:cubicBezTo>
                  <a:cubicBezTo>
                    <a:pt x="672" y="535"/>
                    <a:pt x="688" y="558"/>
                    <a:pt x="718" y="573"/>
                  </a:cubicBezTo>
                  <a:lnTo>
                    <a:pt x="718" y="573"/>
                  </a:lnTo>
                  <a:cubicBezTo>
                    <a:pt x="733" y="573"/>
                    <a:pt x="756" y="573"/>
                    <a:pt x="772" y="558"/>
                  </a:cubicBezTo>
                  <a:cubicBezTo>
                    <a:pt x="779" y="543"/>
                    <a:pt x="756" y="527"/>
                    <a:pt x="756" y="512"/>
                  </a:cubicBezTo>
                  <a:cubicBezTo>
                    <a:pt x="764" y="481"/>
                    <a:pt x="787" y="458"/>
                    <a:pt x="802" y="436"/>
                  </a:cubicBezTo>
                  <a:lnTo>
                    <a:pt x="802" y="436"/>
                  </a:lnTo>
                  <a:cubicBezTo>
                    <a:pt x="794" y="428"/>
                    <a:pt x="794" y="420"/>
                    <a:pt x="787" y="413"/>
                  </a:cubicBezTo>
                  <a:cubicBezTo>
                    <a:pt x="756" y="405"/>
                    <a:pt x="718" y="428"/>
                    <a:pt x="695" y="405"/>
                  </a:cubicBezTo>
                  <a:cubicBezTo>
                    <a:pt x="672" y="397"/>
                    <a:pt x="672" y="367"/>
                    <a:pt x="672" y="352"/>
                  </a:cubicBezTo>
                  <a:cubicBezTo>
                    <a:pt x="680" y="321"/>
                    <a:pt x="726" y="298"/>
                    <a:pt x="718" y="260"/>
                  </a:cubicBezTo>
                  <a:cubicBezTo>
                    <a:pt x="718" y="222"/>
                    <a:pt x="680" y="191"/>
                    <a:pt x="665" y="153"/>
                  </a:cubicBezTo>
                  <a:cubicBezTo>
                    <a:pt x="657" y="138"/>
                    <a:pt x="657" y="115"/>
                    <a:pt x="649" y="99"/>
                  </a:cubicBezTo>
                  <a:cubicBezTo>
                    <a:pt x="642" y="84"/>
                    <a:pt x="634" y="77"/>
                    <a:pt x="627" y="61"/>
                  </a:cubicBezTo>
                  <a:lnTo>
                    <a:pt x="627" y="61"/>
                  </a:lnTo>
                  <a:cubicBezTo>
                    <a:pt x="619" y="46"/>
                    <a:pt x="619" y="23"/>
                    <a:pt x="604" y="16"/>
                  </a:cubicBezTo>
                  <a:cubicBezTo>
                    <a:pt x="588" y="0"/>
                    <a:pt x="573" y="8"/>
                    <a:pt x="558" y="8"/>
                  </a:cubicBezTo>
                  <a:cubicBezTo>
                    <a:pt x="535" y="16"/>
                    <a:pt x="512" y="16"/>
                    <a:pt x="489" y="23"/>
                  </a:cubicBezTo>
                  <a:lnTo>
                    <a:pt x="428" y="69"/>
                  </a:lnTo>
                  <a:cubicBezTo>
                    <a:pt x="420" y="69"/>
                    <a:pt x="367" y="54"/>
                    <a:pt x="367" y="54"/>
                  </a:cubicBezTo>
                  <a:cubicBezTo>
                    <a:pt x="367" y="61"/>
                    <a:pt x="382" y="69"/>
                    <a:pt x="375" y="69"/>
                  </a:cubicBezTo>
                  <a:cubicBezTo>
                    <a:pt x="352" y="77"/>
                    <a:pt x="329" y="69"/>
                    <a:pt x="298" y="69"/>
                  </a:cubicBezTo>
                  <a:cubicBezTo>
                    <a:pt x="283" y="61"/>
                    <a:pt x="260" y="39"/>
                    <a:pt x="237" y="46"/>
                  </a:cubicBezTo>
                  <a:cubicBezTo>
                    <a:pt x="214" y="54"/>
                    <a:pt x="214" y="92"/>
                    <a:pt x="191" y="99"/>
                  </a:cubicBezTo>
                  <a:cubicBezTo>
                    <a:pt x="168" y="107"/>
                    <a:pt x="153" y="92"/>
                    <a:pt x="130" y="92"/>
                  </a:cubicBezTo>
                  <a:cubicBezTo>
                    <a:pt x="100" y="84"/>
                    <a:pt x="61" y="92"/>
                    <a:pt x="31" y="92"/>
                  </a:cubicBezTo>
                  <a:lnTo>
                    <a:pt x="31" y="92"/>
                  </a:lnTo>
                  <a:cubicBezTo>
                    <a:pt x="38" y="115"/>
                    <a:pt x="46" y="138"/>
                    <a:pt x="46" y="153"/>
                  </a:cubicBezTo>
                  <a:cubicBezTo>
                    <a:pt x="46" y="168"/>
                    <a:pt x="38" y="191"/>
                    <a:pt x="38" y="206"/>
                  </a:cubicBezTo>
                  <a:cubicBezTo>
                    <a:pt x="23" y="229"/>
                    <a:pt x="15" y="260"/>
                    <a:pt x="0" y="283"/>
                  </a:cubicBezTo>
                  <a:lnTo>
                    <a:pt x="0" y="283"/>
                  </a:lnTo>
                  <a:cubicBezTo>
                    <a:pt x="15" y="306"/>
                    <a:pt x="23" y="336"/>
                    <a:pt x="38" y="359"/>
                  </a:cubicBezTo>
                  <a:cubicBezTo>
                    <a:pt x="69" y="397"/>
                    <a:pt x="130" y="413"/>
                    <a:pt x="145" y="458"/>
                  </a:cubicBezTo>
                  <a:cubicBezTo>
                    <a:pt x="161" y="535"/>
                    <a:pt x="122" y="611"/>
                    <a:pt x="115" y="688"/>
                  </a:cubicBezTo>
                  <a:lnTo>
                    <a:pt x="115" y="688"/>
                  </a:lnTo>
                  <a:cubicBezTo>
                    <a:pt x="168" y="665"/>
                    <a:pt x="222" y="627"/>
                    <a:pt x="275" y="627"/>
                  </a:cubicBezTo>
                  <a:cubicBezTo>
                    <a:pt x="290" y="619"/>
                    <a:pt x="290" y="657"/>
                    <a:pt x="306" y="672"/>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522" name="Freeform 174"/>
            <p:cNvSpPr>
              <a:spLocks noChangeArrowheads="1"/>
            </p:cNvSpPr>
            <p:nvPr/>
          </p:nvSpPr>
          <p:spPr bwMode="auto">
            <a:xfrm>
              <a:off x="4517731" y="5875339"/>
              <a:ext cx="130167" cy="153987"/>
            </a:xfrm>
            <a:custGeom>
              <a:avLst/>
              <a:gdLst>
                <a:gd name="T0" fmla="*/ 297 w 360"/>
                <a:gd name="T1" fmla="*/ 427 h 428"/>
                <a:gd name="T2" fmla="*/ 297 w 360"/>
                <a:gd name="T3" fmla="*/ 427 h 428"/>
                <a:gd name="T4" fmla="*/ 236 w 360"/>
                <a:gd name="T5" fmla="*/ 374 h 428"/>
                <a:gd name="T6" fmla="*/ 236 w 360"/>
                <a:gd name="T7" fmla="*/ 412 h 428"/>
                <a:gd name="T8" fmla="*/ 213 w 360"/>
                <a:gd name="T9" fmla="*/ 427 h 428"/>
                <a:gd name="T10" fmla="*/ 175 w 360"/>
                <a:gd name="T11" fmla="*/ 397 h 428"/>
                <a:gd name="T12" fmla="*/ 175 w 360"/>
                <a:gd name="T13" fmla="*/ 397 h 428"/>
                <a:gd name="T14" fmla="*/ 160 w 360"/>
                <a:gd name="T15" fmla="*/ 374 h 428"/>
                <a:gd name="T16" fmla="*/ 68 w 360"/>
                <a:gd name="T17" fmla="*/ 366 h 428"/>
                <a:gd name="T18" fmla="*/ 45 w 360"/>
                <a:gd name="T19" fmla="*/ 313 h 428"/>
                <a:gd name="T20" fmla="*/ 91 w 360"/>
                <a:gd name="T21" fmla="*/ 221 h 428"/>
                <a:gd name="T22" fmla="*/ 38 w 360"/>
                <a:gd name="T23" fmla="*/ 114 h 428"/>
                <a:gd name="T24" fmla="*/ 22 w 360"/>
                <a:gd name="T25" fmla="*/ 60 h 428"/>
                <a:gd name="T26" fmla="*/ 0 w 360"/>
                <a:gd name="T27" fmla="*/ 22 h 428"/>
                <a:gd name="T28" fmla="*/ 0 w 360"/>
                <a:gd name="T29" fmla="*/ 22 h 428"/>
                <a:gd name="T30" fmla="*/ 61 w 360"/>
                <a:gd name="T31" fmla="*/ 15 h 428"/>
                <a:gd name="T32" fmla="*/ 76 w 360"/>
                <a:gd name="T33" fmla="*/ 22 h 428"/>
                <a:gd name="T34" fmla="*/ 91 w 360"/>
                <a:gd name="T35" fmla="*/ 7 h 428"/>
                <a:gd name="T36" fmla="*/ 137 w 360"/>
                <a:gd name="T37" fmla="*/ 0 h 428"/>
                <a:gd name="T38" fmla="*/ 137 w 360"/>
                <a:gd name="T39" fmla="*/ 0 h 428"/>
                <a:gd name="T40" fmla="*/ 145 w 360"/>
                <a:gd name="T41" fmla="*/ 38 h 428"/>
                <a:gd name="T42" fmla="*/ 175 w 360"/>
                <a:gd name="T43" fmla="*/ 68 h 428"/>
                <a:gd name="T44" fmla="*/ 198 w 360"/>
                <a:gd name="T45" fmla="*/ 45 h 428"/>
                <a:gd name="T46" fmla="*/ 206 w 360"/>
                <a:gd name="T47" fmla="*/ 76 h 428"/>
                <a:gd name="T48" fmla="*/ 236 w 360"/>
                <a:gd name="T49" fmla="*/ 53 h 428"/>
                <a:gd name="T50" fmla="*/ 259 w 360"/>
                <a:gd name="T51" fmla="*/ 68 h 428"/>
                <a:gd name="T52" fmla="*/ 297 w 360"/>
                <a:gd name="T53" fmla="*/ 53 h 428"/>
                <a:gd name="T54" fmla="*/ 336 w 360"/>
                <a:gd name="T55" fmla="*/ 76 h 428"/>
                <a:gd name="T56" fmla="*/ 336 w 360"/>
                <a:gd name="T57" fmla="*/ 76 h 428"/>
                <a:gd name="T58" fmla="*/ 305 w 360"/>
                <a:gd name="T59" fmla="*/ 99 h 428"/>
                <a:gd name="T60" fmla="*/ 305 w 360"/>
                <a:gd name="T61" fmla="*/ 122 h 428"/>
                <a:gd name="T62" fmla="*/ 320 w 360"/>
                <a:gd name="T63" fmla="*/ 144 h 428"/>
                <a:gd name="T64" fmla="*/ 297 w 360"/>
                <a:gd name="T65" fmla="*/ 229 h 428"/>
                <a:gd name="T66" fmla="*/ 320 w 360"/>
                <a:gd name="T67" fmla="*/ 244 h 428"/>
                <a:gd name="T68" fmla="*/ 359 w 360"/>
                <a:gd name="T69" fmla="*/ 320 h 428"/>
                <a:gd name="T70" fmla="*/ 359 w 360"/>
                <a:gd name="T71" fmla="*/ 320 h 428"/>
                <a:gd name="T72" fmla="*/ 297 w 360"/>
                <a:gd name="T73" fmla="*/ 427 h 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60" h="428">
                  <a:moveTo>
                    <a:pt x="297" y="427"/>
                  </a:moveTo>
                  <a:lnTo>
                    <a:pt x="297" y="427"/>
                  </a:lnTo>
                  <a:cubicBezTo>
                    <a:pt x="274" y="404"/>
                    <a:pt x="267" y="381"/>
                    <a:pt x="236" y="374"/>
                  </a:cubicBezTo>
                  <a:cubicBezTo>
                    <a:pt x="229" y="366"/>
                    <a:pt x="244" y="397"/>
                    <a:pt x="236" y="412"/>
                  </a:cubicBezTo>
                  <a:cubicBezTo>
                    <a:pt x="229" y="419"/>
                    <a:pt x="221" y="427"/>
                    <a:pt x="213" y="427"/>
                  </a:cubicBezTo>
                  <a:cubicBezTo>
                    <a:pt x="198" y="419"/>
                    <a:pt x="190" y="404"/>
                    <a:pt x="175" y="397"/>
                  </a:cubicBezTo>
                  <a:lnTo>
                    <a:pt x="175" y="397"/>
                  </a:lnTo>
                  <a:cubicBezTo>
                    <a:pt x="167" y="389"/>
                    <a:pt x="167" y="381"/>
                    <a:pt x="160" y="374"/>
                  </a:cubicBezTo>
                  <a:cubicBezTo>
                    <a:pt x="129" y="366"/>
                    <a:pt x="91" y="389"/>
                    <a:pt x="68" y="366"/>
                  </a:cubicBezTo>
                  <a:cubicBezTo>
                    <a:pt x="45" y="358"/>
                    <a:pt x="45" y="328"/>
                    <a:pt x="45" y="313"/>
                  </a:cubicBezTo>
                  <a:cubicBezTo>
                    <a:pt x="53" y="282"/>
                    <a:pt x="99" y="259"/>
                    <a:pt x="91" y="221"/>
                  </a:cubicBezTo>
                  <a:cubicBezTo>
                    <a:pt x="91" y="183"/>
                    <a:pt x="53" y="152"/>
                    <a:pt x="38" y="114"/>
                  </a:cubicBezTo>
                  <a:cubicBezTo>
                    <a:pt x="30" y="99"/>
                    <a:pt x="30" y="76"/>
                    <a:pt x="22" y="60"/>
                  </a:cubicBezTo>
                  <a:cubicBezTo>
                    <a:pt x="15" y="45"/>
                    <a:pt x="7" y="38"/>
                    <a:pt x="0" y="22"/>
                  </a:cubicBezTo>
                  <a:lnTo>
                    <a:pt x="0" y="22"/>
                  </a:lnTo>
                  <a:cubicBezTo>
                    <a:pt x="22" y="15"/>
                    <a:pt x="38" y="7"/>
                    <a:pt x="61" y="15"/>
                  </a:cubicBezTo>
                  <a:cubicBezTo>
                    <a:pt x="68" y="15"/>
                    <a:pt x="68" y="30"/>
                    <a:pt x="76" y="22"/>
                  </a:cubicBezTo>
                  <a:cubicBezTo>
                    <a:pt x="84" y="22"/>
                    <a:pt x="84" y="7"/>
                    <a:pt x="91" y="7"/>
                  </a:cubicBezTo>
                  <a:cubicBezTo>
                    <a:pt x="106" y="0"/>
                    <a:pt x="122" y="0"/>
                    <a:pt x="137" y="0"/>
                  </a:cubicBezTo>
                  <a:lnTo>
                    <a:pt x="137" y="0"/>
                  </a:lnTo>
                  <a:cubicBezTo>
                    <a:pt x="137" y="7"/>
                    <a:pt x="137" y="22"/>
                    <a:pt x="145" y="38"/>
                  </a:cubicBezTo>
                  <a:cubicBezTo>
                    <a:pt x="152" y="53"/>
                    <a:pt x="160" y="68"/>
                    <a:pt x="175" y="68"/>
                  </a:cubicBezTo>
                  <a:cubicBezTo>
                    <a:pt x="183" y="68"/>
                    <a:pt x="190" y="53"/>
                    <a:pt x="198" y="45"/>
                  </a:cubicBezTo>
                  <a:cubicBezTo>
                    <a:pt x="198" y="45"/>
                    <a:pt x="198" y="76"/>
                    <a:pt x="206" y="76"/>
                  </a:cubicBezTo>
                  <a:cubicBezTo>
                    <a:pt x="206" y="68"/>
                    <a:pt x="236" y="53"/>
                    <a:pt x="236" y="53"/>
                  </a:cubicBezTo>
                  <a:cubicBezTo>
                    <a:pt x="244" y="60"/>
                    <a:pt x="252" y="68"/>
                    <a:pt x="259" y="68"/>
                  </a:cubicBezTo>
                  <a:cubicBezTo>
                    <a:pt x="274" y="68"/>
                    <a:pt x="290" y="45"/>
                    <a:pt x="297" y="53"/>
                  </a:cubicBezTo>
                  <a:cubicBezTo>
                    <a:pt x="313" y="53"/>
                    <a:pt x="320" y="68"/>
                    <a:pt x="336" y="76"/>
                  </a:cubicBezTo>
                  <a:lnTo>
                    <a:pt x="336" y="76"/>
                  </a:lnTo>
                  <a:cubicBezTo>
                    <a:pt x="320" y="83"/>
                    <a:pt x="313" y="91"/>
                    <a:pt x="305" y="99"/>
                  </a:cubicBezTo>
                  <a:cubicBezTo>
                    <a:pt x="297" y="106"/>
                    <a:pt x="305" y="114"/>
                    <a:pt x="305" y="122"/>
                  </a:cubicBezTo>
                  <a:cubicBezTo>
                    <a:pt x="305" y="129"/>
                    <a:pt x="320" y="137"/>
                    <a:pt x="320" y="144"/>
                  </a:cubicBezTo>
                  <a:cubicBezTo>
                    <a:pt x="313" y="175"/>
                    <a:pt x="297" y="198"/>
                    <a:pt x="297" y="229"/>
                  </a:cubicBezTo>
                  <a:cubicBezTo>
                    <a:pt x="297" y="236"/>
                    <a:pt x="320" y="236"/>
                    <a:pt x="320" y="244"/>
                  </a:cubicBezTo>
                  <a:cubicBezTo>
                    <a:pt x="336" y="267"/>
                    <a:pt x="343" y="297"/>
                    <a:pt x="359" y="320"/>
                  </a:cubicBezTo>
                  <a:lnTo>
                    <a:pt x="359" y="320"/>
                  </a:lnTo>
                  <a:cubicBezTo>
                    <a:pt x="328" y="351"/>
                    <a:pt x="305" y="381"/>
                    <a:pt x="297" y="427"/>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523" name="Freeform 175"/>
            <p:cNvSpPr>
              <a:spLocks noChangeArrowheads="1"/>
            </p:cNvSpPr>
            <p:nvPr/>
          </p:nvSpPr>
          <p:spPr bwMode="auto">
            <a:xfrm>
              <a:off x="3998653" y="5929314"/>
              <a:ext cx="352402" cy="206375"/>
            </a:xfrm>
            <a:custGeom>
              <a:avLst/>
              <a:gdLst>
                <a:gd name="T0" fmla="*/ 817 w 979"/>
                <a:gd name="T1" fmla="*/ 92 h 574"/>
                <a:gd name="T2" fmla="*/ 817 w 979"/>
                <a:gd name="T3" fmla="*/ 92 h 574"/>
                <a:gd name="T4" fmla="*/ 855 w 979"/>
                <a:gd name="T5" fmla="*/ 168 h 574"/>
                <a:gd name="T6" fmla="*/ 962 w 979"/>
                <a:gd name="T7" fmla="*/ 267 h 574"/>
                <a:gd name="T8" fmla="*/ 932 w 979"/>
                <a:gd name="T9" fmla="*/ 497 h 574"/>
                <a:gd name="T10" fmla="*/ 932 w 979"/>
                <a:gd name="T11" fmla="*/ 497 h 574"/>
                <a:gd name="T12" fmla="*/ 748 w 979"/>
                <a:gd name="T13" fmla="*/ 573 h 574"/>
                <a:gd name="T14" fmla="*/ 748 w 979"/>
                <a:gd name="T15" fmla="*/ 573 h 574"/>
                <a:gd name="T16" fmla="*/ 642 w 979"/>
                <a:gd name="T17" fmla="*/ 504 h 574"/>
                <a:gd name="T18" fmla="*/ 603 w 979"/>
                <a:gd name="T19" fmla="*/ 489 h 574"/>
                <a:gd name="T20" fmla="*/ 596 w 979"/>
                <a:gd name="T21" fmla="*/ 512 h 574"/>
                <a:gd name="T22" fmla="*/ 550 w 979"/>
                <a:gd name="T23" fmla="*/ 512 h 574"/>
                <a:gd name="T24" fmla="*/ 512 w 979"/>
                <a:gd name="T25" fmla="*/ 497 h 574"/>
                <a:gd name="T26" fmla="*/ 481 w 979"/>
                <a:gd name="T27" fmla="*/ 542 h 574"/>
                <a:gd name="T28" fmla="*/ 443 w 979"/>
                <a:gd name="T29" fmla="*/ 481 h 574"/>
                <a:gd name="T30" fmla="*/ 374 w 979"/>
                <a:gd name="T31" fmla="*/ 497 h 574"/>
                <a:gd name="T32" fmla="*/ 344 w 979"/>
                <a:gd name="T33" fmla="*/ 489 h 574"/>
                <a:gd name="T34" fmla="*/ 313 w 979"/>
                <a:gd name="T35" fmla="*/ 466 h 574"/>
                <a:gd name="T36" fmla="*/ 237 w 979"/>
                <a:gd name="T37" fmla="*/ 489 h 574"/>
                <a:gd name="T38" fmla="*/ 175 w 979"/>
                <a:gd name="T39" fmla="*/ 497 h 574"/>
                <a:gd name="T40" fmla="*/ 107 w 979"/>
                <a:gd name="T41" fmla="*/ 481 h 574"/>
                <a:gd name="T42" fmla="*/ 76 w 979"/>
                <a:gd name="T43" fmla="*/ 466 h 574"/>
                <a:gd name="T44" fmla="*/ 76 w 979"/>
                <a:gd name="T45" fmla="*/ 466 h 574"/>
                <a:gd name="T46" fmla="*/ 99 w 979"/>
                <a:gd name="T47" fmla="*/ 390 h 574"/>
                <a:gd name="T48" fmla="*/ 38 w 979"/>
                <a:gd name="T49" fmla="*/ 275 h 574"/>
                <a:gd name="T50" fmla="*/ 69 w 979"/>
                <a:gd name="T51" fmla="*/ 237 h 574"/>
                <a:gd name="T52" fmla="*/ 23 w 979"/>
                <a:gd name="T53" fmla="*/ 191 h 574"/>
                <a:gd name="T54" fmla="*/ 31 w 979"/>
                <a:gd name="T55" fmla="*/ 122 h 574"/>
                <a:gd name="T56" fmla="*/ 15 w 979"/>
                <a:gd name="T57" fmla="*/ 46 h 574"/>
                <a:gd name="T58" fmla="*/ 69 w 979"/>
                <a:gd name="T59" fmla="*/ 15 h 574"/>
                <a:gd name="T60" fmla="*/ 69 w 979"/>
                <a:gd name="T61" fmla="*/ 15 h 574"/>
                <a:gd name="T62" fmla="*/ 145 w 979"/>
                <a:gd name="T63" fmla="*/ 54 h 574"/>
                <a:gd name="T64" fmla="*/ 214 w 979"/>
                <a:gd name="T65" fmla="*/ 61 h 574"/>
                <a:gd name="T66" fmla="*/ 306 w 979"/>
                <a:gd name="T67" fmla="*/ 8 h 574"/>
                <a:gd name="T68" fmla="*/ 374 w 979"/>
                <a:gd name="T69" fmla="*/ 46 h 574"/>
                <a:gd name="T70" fmla="*/ 382 w 979"/>
                <a:gd name="T71" fmla="*/ 8 h 574"/>
                <a:gd name="T72" fmla="*/ 405 w 979"/>
                <a:gd name="T73" fmla="*/ 8 h 574"/>
                <a:gd name="T74" fmla="*/ 466 w 979"/>
                <a:gd name="T75" fmla="*/ 107 h 574"/>
                <a:gd name="T76" fmla="*/ 527 w 979"/>
                <a:gd name="T77" fmla="*/ 145 h 574"/>
                <a:gd name="T78" fmla="*/ 588 w 979"/>
                <a:gd name="T79" fmla="*/ 115 h 574"/>
                <a:gd name="T80" fmla="*/ 664 w 979"/>
                <a:gd name="T81" fmla="*/ 77 h 574"/>
                <a:gd name="T82" fmla="*/ 710 w 979"/>
                <a:gd name="T83" fmla="*/ 92 h 574"/>
                <a:gd name="T84" fmla="*/ 733 w 979"/>
                <a:gd name="T85" fmla="*/ 77 h 574"/>
                <a:gd name="T86" fmla="*/ 817 w 979"/>
                <a:gd name="T87" fmla="*/ 92 h 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79" h="574">
                  <a:moveTo>
                    <a:pt x="817" y="92"/>
                  </a:moveTo>
                  <a:lnTo>
                    <a:pt x="817" y="92"/>
                  </a:lnTo>
                  <a:cubicBezTo>
                    <a:pt x="832" y="115"/>
                    <a:pt x="840" y="145"/>
                    <a:pt x="855" y="168"/>
                  </a:cubicBezTo>
                  <a:cubicBezTo>
                    <a:pt x="886" y="206"/>
                    <a:pt x="947" y="222"/>
                    <a:pt x="962" y="267"/>
                  </a:cubicBezTo>
                  <a:cubicBezTo>
                    <a:pt x="978" y="344"/>
                    <a:pt x="939" y="420"/>
                    <a:pt x="932" y="497"/>
                  </a:cubicBezTo>
                  <a:lnTo>
                    <a:pt x="932" y="497"/>
                  </a:lnTo>
                  <a:cubicBezTo>
                    <a:pt x="748" y="573"/>
                    <a:pt x="748" y="573"/>
                    <a:pt x="748" y="573"/>
                  </a:cubicBezTo>
                  <a:lnTo>
                    <a:pt x="748" y="573"/>
                  </a:lnTo>
                  <a:cubicBezTo>
                    <a:pt x="718" y="550"/>
                    <a:pt x="680" y="520"/>
                    <a:pt x="642" y="504"/>
                  </a:cubicBezTo>
                  <a:cubicBezTo>
                    <a:pt x="626" y="497"/>
                    <a:pt x="611" y="489"/>
                    <a:pt x="603" y="489"/>
                  </a:cubicBezTo>
                  <a:cubicBezTo>
                    <a:pt x="596" y="497"/>
                    <a:pt x="603" y="504"/>
                    <a:pt x="596" y="512"/>
                  </a:cubicBezTo>
                  <a:cubicBezTo>
                    <a:pt x="580" y="512"/>
                    <a:pt x="565" y="512"/>
                    <a:pt x="550" y="512"/>
                  </a:cubicBezTo>
                  <a:cubicBezTo>
                    <a:pt x="535" y="512"/>
                    <a:pt x="527" y="489"/>
                    <a:pt x="512" y="497"/>
                  </a:cubicBezTo>
                  <a:cubicBezTo>
                    <a:pt x="496" y="504"/>
                    <a:pt x="504" y="542"/>
                    <a:pt x="481" y="542"/>
                  </a:cubicBezTo>
                  <a:cubicBezTo>
                    <a:pt x="458" y="535"/>
                    <a:pt x="466" y="489"/>
                    <a:pt x="443" y="481"/>
                  </a:cubicBezTo>
                  <a:cubicBezTo>
                    <a:pt x="420" y="474"/>
                    <a:pt x="397" y="497"/>
                    <a:pt x="374" y="497"/>
                  </a:cubicBezTo>
                  <a:cubicBezTo>
                    <a:pt x="367" y="497"/>
                    <a:pt x="351" y="497"/>
                    <a:pt x="344" y="489"/>
                  </a:cubicBezTo>
                  <a:cubicBezTo>
                    <a:pt x="328" y="481"/>
                    <a:pt x="328" y="466"/>
                    <a:pt x="313" y="466"/>
                  </a:cubicBezTo>
                  <a:cubicBezTo>
                    <a:pt x="290" y="466"/>
                    <a:pt x="260" y="481"/>
                    <a:pt x="237" y="489"/>
                  </a:cubicBezTo>
                  <a:cubicBezTo>
                    <a:pt x="214" y="497"/>
                    <a:pt x="198" y="504"/>
                    <a:pt x="175" y="497"/>
                  </a:cubicBezTo>
                  <a:cubicBezTo>
                    <a:pt x="153" y="497"/>
                    <a:pt x="130" y="489"/>
                    <a:pt x="107" y="481"/>
                  </a:cubicBezTo>
                  <a:cubicBezTo>
                    <a:pt x="99" y="481"/>
                    <a:pt x="92" y="474"/>
                    <a:pt x="76" y="466"/>
                  </a:cubicBezTo>
                  <a:lnTo>
                    <a:pt x="76" y="466"/>
                  </a:lnTo>
                  <a:cubicBezTo>
                    <a:pt x="84" y="443"/>
                    <a:pt x="107" y="420"/>
                    <a:pt x="99" y="390"/>
                  </a:cubicBezTo>
                  <a:cubicBezTo>
                    <a:pt x="92" y="352"/>
                    <a:pt x="53" y="313"/>
                    <a:pt x="38" y="275"/>
                  </a:cubicBezTo>
                  <a:cubicBezTo>
                    <a:pt x="38" y="260"/>
                    <a:pt x="69" y="252"/>
                    <a:pt x="69" y="237"/>
                  </a:cubicBezTo>
                  <a:cubicBezTo>
                    <a:pt x="61" y="222"/>
                    <a:pt x="31" y="214"/>
                    <a:pt x="23" y="191"/>
                  </a:cubicBezTo>
                  <a:cubicBezTo>
                    <a:pt x="15" y="168"/>
                    <a:pt x="31" y="145"/>
                    <a:pt x="31" y="122"/>
                  </a:cubicBezTo>
                  <a:cubicBezTo>
                    <a:pt x="23" y="100"/>
                    <a:pt x="0" y="69"/>
                    <a:pt x="15" y="46"/>
                  </a:cubicBezTo>
                  <a:cubicBezTo>
                    <a:pt x="23" y="31"/>
                    <a:pt x="46" y="23"/>
                    <a:pt x="69" y="15"/>
                  </a:cubicBezTo>
                  <a:lnTo>
                    <a:pt x="69" y="15"/>
                  </a:lnTo>
                  <a:cubicBezTo>
                    <a:pt x="92" y="31"/>
                    <a:pt x="122" y="46"/>
                    <a:pt x="145" y="54"/>
                  </a:cubicBezTo>
                  <a:cubicBezTo>
                    <a:pt x="168" y="61"/>
                    <a:pt x="191" y="69"/>
                    <a:pt x="214" y="61"/>
                  </a:cubicBezTo>
                  <a:cubicBezTo>
                    <a:pt x="244" y="54"/>
                    <a:pt x="267" y="8"/>
                    <a:pt x="306" y="8"/>
                  </a:cubicBezTo>
                  <a:cubicBezTo>
                    <a:pt x="328" y="0"/>
                    <a:pt x="344" y="46"/>
                    <a:pt x="374" y="46"/>
                  </a:cubicBezTo>
                  <a:cubicBezTo>
                    <a:pt x="382" y="46"/>
                    <a:pt x="374" y="15"/>
                    <a:pt x="382" y="8"/>
                  </a:cubicBezTo>
                  <a:cubicBezTo>
                    <a:pt x="382" y="0"/>
                    <a:pt x="397" y="0"/>
                    <a:pt x="405" y="8"/>
                  </a:cubicBezTo>
                  <a:cubicBezTo>
                    <a:pt x="428" y="38"/>
                    <a:pt x="443" y="77"/>
                    <a:pt x="466" y="107"/>
                  </a:cubicBezTo>
                  <a:cubicBezTo>
                    <a:pt x="481" y="122"/>
                    <a:pt x="504" y="145"/>
                    <a:pt x="527" y="145"/>
                  </a:cubicBezTo>
                  <a:cubicBezTo>
                    <a:pt x="550" y="145"/>
                    <a:pt x="573" y="130"/>
                    <a:pt x="588" y="115"/>
                  </a:cubicBezTo>
                  <a:cubicBezTo>
                    <a:pt x="619" y="107"/>
                    <a:pt x="642" y="84"/>
                    <a:pt x="664" y="77"/>
                  </a:cubicBezTo>
                  <a:cubicBezTo>
                    <a:pt x="680" y="77"/>
                    <a:pt x="695" y="92"/>
                    <a:pt x="710" y="92"/>
                  </a:cubicBezTo>
                  <a:cubicBezTo>
                    <a:pt x="718" y="92"/>
                    <a:pt x="725" y="77"/>
                    <a:pt x="733" y="77"/>
                  </a:cubicBezTo>
                  <a:cubicBezTo>
                    <a:pt x="764" y="77"/>
                    <a:pt x="794" y="84"/>
                    <a:pt x="817" y="92"/>
                  </a:cubicBezTo>
                </a:path>
              </a:pathLst>
            </a:custGeom>
            <a:solidFill>
              <a:schemeClr val="accent2"/>
            </a:solid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524" name="Freeform 176"/>
            <p:cNvSpPr>
              <a:spLocks noChangeArrowheads="1"/>
            </p:cNvSpPr>
            <p:nvPr/>
          </p:nvSpPr>
          <p:spPr bwMode="auto">
            <a:xfrm>
              <a:off x="4022463" y="5729288"/>
              <a:ext cx="292081" cy="252412"/>
            </a:xfrm>
            <a:custGeom>
              <a:avLst/>
              <a:gdLst>
                <a:gd name="T0" fmla="*/ 0 w 810"/>
                <a:gd name="T1" fmla="*/ 572 h 703"/>
                <a:gd name="T2" fmla="*/ 0 w 810"/>
                <a:gd name="T3" fmla="*/ 572 h 703"/>
                <a:gd name="T4" fmla="*/ 76 w 810"/>
                <a:gd name="T5" fmla="*/ 611 h 703"/>
                <a:gd name="T6" fmla="*/ 145 w 810"/>
                <a:gd name="T7" fmla="*/ 618 h 703"/>
                <a:gd name="T8" fmla="*/ 237 w 810"/>
                <a:gd name="T9" fmla="*/ 565 h 703"/>
                <a:gd name="T10" fmla="*/ 305 w 810"/>
                <a:gd name="T11" fmla="*/ 603 h 703"/>
                <a:gd name="T12" fmla="*/ 313 w 810"/>
                <a:gd name="T13" fmla="*/ 565 h 703"/>
                <a:gd name="T14" fmla="*/ 336 w 810"/>
                <a:gd name="T15" fmla="*/ 565 h 703"/>
                <a:gd name="T16" fmla="*/ 397 w 810"/>
                <a:gd name="T17" fmla="*/ 664 h 703"/>
                <a:gd name="T18" fmla="*/ 458 w 810"/>
                <a:gd name="T19" fmla="*/ 702 h 703"/>
                <a:gd name="T20" fmla="*/ 519 w 810"/>
                <a:gd name="T21" fmla="*/ 672 h 703"/>
                <a:gd name="T22" fmla="*/ 595 w 810"/>
                <a:gd name="T23" fmla="*/ 634 h 703"/>
                <a:gd name="T24" fmla="*/ 641 w 810"/>
                <a:gd name="T25" fmla="*/ 649 h 703"/>
                <a:gd name="T26" fmla="*/ 664 w 810"/>
                <a:gd name="T27" fmla="*/ 634 h 703"/>
                <a:gd name="T28" fmla="*/ 748 w 810"/>
                <a:gd name="T29" fmla="*/ 649 h 703"/>
                <a:gd name="T30" fmla="*/ 748 w 810"/>
                <a:gd name="T31" fmla="*/ 649 h 703"/>
                <a:gd name="T32" fmla="*/ 786 w 810"/>
                <a:gd name="T33" fmla="*/ 572 h 703"/>
                <a:gd name="T34" fmla="*/ 794 w 810"/>
                <a:gd name="T35" fmla="*/ 519 h 703"/>
                <a:gd name="T36" fmla="*/ 779 w 810"/>
                <a:gd name="T37" fmla="*/ 458 h 703"/>
                <a:gd name="T38" fmla="*/ 779 w 810"/>
                <a:gd name="T39" fmla="*/ 458 h 703"/>
                <a:gd name="T40" fmla="*/ 794 w 810"/>
                <a:gd name="T41" fmla="*/ 374 h 703"/>
                <a:gd name="T42" fmla="*/ 809 w 810"/>
                <a:gd name="T43" fmla="*/ 343 h 703"/>
                <a:gd name="T44" fmla="*/ 779 w 810"/>
                <a:gd name="T45" fmla="*/ 236 h 703"/>
                <a:gd name="T46" fmla="*/ 740 w 810"/>
                <a:gd name="T47" fmla="*/ 168 h 703"/>
                <a:gd name="T48" fmla="*/ 740 w 810"/>
                <a:gd name="T49" fmla="*/ 84 h 703"/>
                <a:gd name="T50" fmla="*/ 740 w 810"/>
                <a:gd name="T51" fmla="*/ 84 h 703"/>
                <a:gd name="T52" fmla="*/ 687 w 810"/>
                <a:gd name="T53" fmla="*/ 0 h 703"/>
                <a:gd name="T54" fmla="*/ 687 w 810"/>
                <a:gd name="T55" fmla="*/ 0 h 703"/>
                <a:gd name="T56" fmla="*/ 656 w 810"/>
                <a:gd name="T57" fmla="*/ 39 h 703"/>
                <a:gd name="T58" fmla="*/ 595 w 810"/>
                <a:gd name="T59" fmla="*/ 46 h 703"/>
                <a:gd name="T60" fmla="*/ 557 w 810"/>
                <a:gd name="T61" fmla="*/ 31 h 703"/>
                <a:gd name="T62" fmla="*/ 527 w 810"/>
                <a:gd name="T63" fmla="*/ 39 h 703"/>
                <a:gd name="T64" fmla="*/ 504 w 810"/>
                <a:gd name="T65" fmla="*/ 77 h 703"/>
                <a:gd name="T66" fmla="*/ 458 w 810"/>
                <a:gd name="T67" fmla="*/ 91 h 703"/>
                <a:gd name="T68" fmla="*/ 420 w 810"/>
                <a:gd name="T69" fmla="*/ 54 h 703"/>
                <a:gd name="T70" fmla="*/ 313 w 810"/>
                <a:gd name="T71" fmla="*/ 91 h 703"/>
                <a:gd name="T72" fmla="*/ 313 w 810"/>
                <a:gd name="T73" fmla="*/ 91 h 703"/>
                <a:gd name="T74" fmla="*/ 336 w 810"/>
                <a:gd name="T75" fmla="*/ 137 h 703"/>
                <a:gd name="T76" fmla="*/ 336 w 810"/>
                <a:gd name="T77" fmla="*/ 206 h 703"/>
                <a:gd name="T78" fmla="*/ 305 w 810"/>
                <a:gd name="T79" fmla="*/ 213 h 703"/>
                <a:gd name="T80" fmla="*/ 275 w 810"/>
                <a:gd name="T81" fmla="*/ 290 h 703"/>
                <a:gd name="T82" fmla="*/ 175 w 810"/>
                <a:gd name="T83" fmla="*/ 252 h 703"/>
                <a:gd name="T84" fmla="*/ 145 w 810"/>
                <a:gd name="T85" fmla="*/ 259 h 703"/>
                <a:gd name="T86" fmla="*/ 145 w 810"/>
                <a:gd name="T87" fmla="*/ 313 h 703"/>
                <a:gd name="T88" fmla="*/ 106 w 810"/>
                <a:gd name="T89" fmla="*/ 359 h 703"/>
                <a:gd name="T90" fmla="*/ 106 w 810"/>
                <a:gd name="T91" fmla="*/ 359 h 703"/>
                <a:gd name="T92" fmla="*/ 84 w 810"/>
                <a:gd name="T93" fmla="*/ 412 h 703"/>
                <a:gd name="T94" fmla="*/ 122 w 810"/>
                <a:gd name="T95" fmla="*/ 458 h 703"/>
                <a:gd name="T96" fmla="*/ 99 w 810"/>
                <a:gd name="T97" fmla="*/ 488 h 703"/>
                <a:gd name="T98" fmla="*/ 61 w 810"/>
                <a:gd name="T99" fmla="*/ 488 h 703"/>
                <a:gd name="T100" fmla="*/ 61 w 810"/>
                <a:gd name="T101" fmla="*/ 488 h 703"/>
                <a:gd name="T102" fmla="*/ 53 w 810"/>
                <a:gd name="T103" fmla="*/ 549 h 703"/>
                <a:gd name="T104" fmla="*/ 0 w 810"/>
                <a:gd name="T105" fmla="*/ 572 h 7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10" h="703">
                  <a:moveTo>
                    <a:pt x="0" y="572"/>
                  </a:moveTo>
                  <a:lnTo>
                    <a:pt x="0" y="572"/>
                  </a:lnTo>
                  <a:cubicBezTo>
                    <a:pt x="23" y="588"/>
                    <a:pt x="53" y="603"/>
                    <a:pt x="76" y="611"/>
                  </a:cubicBezTo>
                  <a:cubicBezTo>
                    <a:pt x="99" y="618"/>
                    <a:pt x="122" y="626"/>
                    <a:pt x="145" y="618"/>
                  </a:cubicBezTo>
                  <a:cubicBezTo>
                    <a:pt x="175" y="611"/>
                    <a:pt x="198" y="565"/>
                    <a:pt x="237" y="565"/>
                  </a:cubicBezTo>
                  <a:cubicBezTo>
                    <a:pt x="259" y="557"/>
                    <a:pt x="275" y="603"/>
                    <a:pt x="305" y="603"/>
                  </a:cubicBezTo>
                  <a:cubicBezTo>
                    <a:pt x="313" y="603"/>
                    <a:pt x="305" y="572"/>
                    <a:pt x="313" y="565"/>
                  </a:cubicBezTo>
                  <a:cubicBezTo>
                    <a:pt x="313" y="557"/>
                    <a:pt x="328" y="557"/>
                    <a:pt x="336" y="565"/>
                  </a:cubicBezTo>
                  <a:cubicBezTo>
                    <a:pt x="359" y="595"/>
                    <a:pt x="374" y="634"/>
                    <a:pt x="397" y="664"/>
                  </a:cubicBezTo>
                  <a:cubicBezTo>
                    <a:pt x="412" y="679"/>
                    <a:pt x="435" y="702"/>
                    <a:pt x="458" y="702"/>
                  </a:cubicBezTo>
                  <a:cubicBezTo>
                    <a:pt x="481" y="702"/>
                    <a:pt x="504" y="687"/>
                    <a:pt x="519" y="672"/>
                  </a:cubicBezTo>
                  <a:cubicBezTo>
                    <a:pt x="550" y="664"/>
                    <a:pt x="573" y="641"/>
                    <a:pt x="595" y="634"/>
                  </a:cubicBezTo>
                  <a:cubicBezTo>
                    <a:pt x="611" y="634"/>
                    <a:pt x="626" y="649"/>
                    <a:pt x="641" y="649"/>
                  </a:cubicBezTo>
                  <a:cubicBezTo>
                    <a:pt x="649" y="649"/>
                    <a:pt x="656" y="634"/>
                    <a:pt x="664" y="634"/>
                  </a:cubicBezTo>
                  <a:cubicBezTo>
                    <a:pt x="695" y="634"/>
                    <a:pt x="725" y="641"/>
                    <a:pt x="748" y="649"/>
                  </a:cubicBezTo>
                  <a:lnTo>
                    <a:pt x="748" y="649"/>
                  </a:lnTo>
                  <a:cubicBezTo>
                    <a:pt x="763" y="626"/>
                    <a:pt x="771" y="595"/>
                    <a:pt x="786" y="572"/>
                  </a:cubicBezTo>
                  <a:cubicBezTo>
                    <a:pt x="786" y="557"/>
                    <a:pt x="794" y="534"/>
                    <a:pt x="794" y="519"/>
                  </a:cubicBezTo>
                  <a:cubicBezTo>
                    <a:pt x="794" y="504"/>
                    <a:pt x="786" y="481"/>
                    <a:pt x="779" y="458"/>
                  </a:cubicBezTo>
                  <a:lnTo>
                    <a:pt x="779" y="458"/>
                  </a:lnTo>
                  <a:cubicBezTo>
                    <a:pt x="786" y="435"/>
                    <a:pt x="786" y="405"/>
                    <a:pt x="794" y="374"/>
                  </a:cubicBezTo>
                  <a:cubicBezTo>
                    <a:pt x="794" y="366"/>
                    <a:pt x="809" y="359"/>
                    <a:pt x="809" y="343"/>
                  </a:cubicBezTo>
                  <a:cubicBezTo>
                    <a:pt x="802" y="305"/>
                    <a:pt x="786" y="267"/>
                    <a:pt x="779" y="236"/>
                  </a:cubicBezTo>
                  <a:cubicBezTo>
                    <a:pt x="763" y="206"/>
                    <a:pt x="748" y="191"/>
                    <a:pt x="740" y="168"/>
                  </a:cubicBezTo>
                  <a:cubicBezTo>
                    <a:pt x="733" y="137"/>
                    <a:pt x="740" y="114"/>
                    <a:pt x="740" y="84"/>
                  </a:cubicBezTo>
                  <a:lnTo>
                    <a:pt x="740" y="84"/>
                  </a:lnTo>
                  <a:cubicBezTo>
                    <a:pt x="687" y="0"/>
                    <a:pt x="687" y="0"/>
                    <a:pt x="687" y="0"/>
                  </a:cubicBezTo>
                  <a:lnTo>
                    <a:pt x="687" y="0"/>
                  </a:lnTo>
                  <a:cubicBezTo>
                    <a:pt x="679" y="16"/>
                    <a:pt x="672" y="31"/>
                    <a:pt x="656" y="39"/>
                  </a:cubicBezTo>
                  <a:cubicBezTo>
                    <a:pt x="641" y="46"/>
                    <a:pt x="618" y="46"/>
                    <a:pt x="595" y="46"/>
                  </a:cubicBezTo>
                  <a:cubicBezTo>
                    <a:pt x="580" y="46"/>
                    <a:pt x="573" y="39"/>
                    <a:pt x="557" y="31"/>
                  </a:cubicBezTo>
                  <a:cubicBezTo>
                    <a:pt x="542" y="31"/>
                    <a:pt x="534" y="31"/>
                    <a:pt x="527" y="39"/>
                  </a:cubicBezTo>
                  <a:cubicBezTo>
                    <a:pt x="511" y="46"/>
                    <a:pt x="511" y="69"/>
                    <a:pt x="504" y="77"/>
                  </a:cubicBezTo>
                  <a:cubicBezTo>
                    <a:pt x="488" y="84"/>
                    <a:pt x="473" y="91"/>
                    <a:pt x="458" y="91"/>
                  </a:cubicBezTo>
                  <a:cubicBezTo>
                    <a:pt x="443" y="84"/>
                    <a:pt x="435" y="54"/>
                    <a:pt x="420" y="54"/>
                  </a:cubicBezTo>
                  <a:cubicBezTo>
                    <a:pt x="381" y="54"/>
                    <a:pt x="343" y="77"/>
                    <a:pt x="313" y="91"/>
                  </a:cubicBezTo>
                  <a:lnTo>
                    <a:pt x="313" y="91"/>
                  </a:lnTo>
                  <a:cubicBezTo>
                    <a:pt x="320" y="107"/>
                    <a:pt x="328" y="122"/>
                    <a:pt x="336" y="137"/>
                  </a:cubicBezTo>
                  <a:cubicBezTo>
                    <a:pt x="343" y="160"/>
                    <a:pt x="343" y="183"/>
                    <a:pt x="336" y="206"/>
                  </a:cubicBezTo>
                  <a:cubicBezTo>
                    <a:pt x="328" y="221"/>
                    <a:pt x="305" y="206"/>
                    <a:pt x="305" y="213"/>
                  </a:cubicBezTo>
                  <a:cubicBezTo>
                    <a:pt x="282" y="236"/>
                    <a:pt x="298" y="282"/>
                    <a:pt x="275" y="290"/>
                  </a:cubicBezTo>
                  <a:cubicBezTo>
                    <a:pt x="237" y="297"/>
                    <a:pt x="206" y="259"/>
                    <a:pt x="175" y="252"/>
                  </a:cubicBezTo>
                  <a:cubicBezTo>
                    <a:pt x="160" y="252"/>
                    <a:pt x="152" y="252"/>
                    <a:pt x="145" y="259"/>
                  </a:cubicBezTo>
                  <a:cubicBezTo>
                    <a:pt x="137" y="274"/>
                    <a:pt x="152" y="297"/>
                    <a:pt x="145" y="313"/>
                  </a:cubicBezTo>
                  <a:cubicBezTo>
                    <a:pt x="137" y="336"/>
                    <a:pt x="122" y="343"/>
                    <a:pt x="106" y="359"/>
                  </a:cubicBezTo>
                  <a:lnTo>
                    <a:pt x="106" y="359"/>
                  </a:lnTo>
                  <a:cubicBezTo>
                    <a:pt x="99" y="374"/>
                    <a:pt x="84" y="389"/>
                    <a:pt x="84" y="412"/>
                  </a:cubicBezTo>
                  <a:cubicBezTo>
                    <a:pt x="84" y="427"/>
                    <a:pt x="114" y="435"/>
                    <a:pt x="122" y="458"/>
                  </a:cubicBezTo>
                  <a:cubicBezTo>
                    <a:pt x="122" y="465"/>
                    <a:pt x="114" y="481"/>
                    <a:pt x="99" y="488"/>
                  </a:cubicBezTo>
                  <a:cubicBezTo>
                    <a:pt x="91" y="488"/>
                    <a:pt x="76" y="488"/>
                    <a:pt x="61" y="488"/>
                  </a:cubicBezTo>
                  <a:lnTo>
                    <a:pt x="61" y="488"/>
                  </a:lnTo>
                  <a:cubicBezTo>
                    <a:pt x="53" y="511"/>
                    <a:pt x="61" y="534"/>
                    <a:pt x="53" y="549"/>
                  </a:cubicBezTo>
                  <a:cubicBezTo>
                    <a:pt x="38" y="565"/>
                    <a:pt x="15" y="565"/>
                    <a:pt x="0" y="572"/>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525" name="Freeform 177"/>
            <p:cNvSpPr>
              <a:spLocks noChangeArrowheads="1"/>
            </p:cNvSpPr>
            <p:nvPr/>
          </p:nvSpPr>
          <p:spPr bwMode="auto">
            <a:xfrm>
              <a:off x="4285972" y="5641976"/>
              <a:ext cx="315892" cy="258763"/>
            </a:xfrm>
            <a:custGeom>
              <a:avLst/>
              <a:gdLst>
                <a:gd name="T0" fmla="*/ 642 w 879"/>
                <a:gd name="T1" fmla="*/ 671 h 718"/>
                <a:gd name="T2" fmla="*/ 642 w 879"/>
                <a:gd name="T3" fmla="*/ 671 h 718"/>
                <a:gd name="T4" fmla="*/ 703 w 879"/>
                <a:gd name="T5" fmla="*/ 664 h 718"/>
                <a:gd name="T6" fmla="*/ 718 w 879"/>
                <a:gd name="T7" fmla="*/ 671 h 718"/>
                <a:gd name="T8" fmla="*/ 733 w 879"/>
                <a:gd name="T9" fmla="*/ 656 h 718"/>
                <a:gd name="T10" fmla="*/ 779 w 879"/>
                <a:gd name="T11" fmla="*/ 649 h 718"/>
                <a:gd name="T12" fmla="*/ 779 w 879"/>
                <a:gd name="T13" fmla="*/ 649 h 718"/>
                <a:gd name="T14" fmla="*/ 756 w 879"/>
                <a:gd name="T15" fmla="*/ 580 h 718"/>
                <a:gd name="T16" fmla="*/ 855 w 879"/>
                <a:gd name="T17" fmla="*/ 572 h 718"/>
                <a:gd name="T18" fmla="*/ 878 w 879"/>
                <a:gd name="T19" fmla="*/ 557 h 718"/>
                <a:gd name="T20" fmla="*/ 848 w 879"/>
                <a:gd name="T21" fmla="*/ 496 h 718"/>
                <a:gd name="T22" fmla="*/ 817 w 879"/>
                <a:gd name="T23" fmla="*/ 496 h 718"/>
                <a:gd name="T24" fmla="*/ 802 w 879"/>
                <a:gd name="T25" fmla="*/ 480 h 718"/>
                <a:gd name="T26" fmla="*/ 764 w 879"/>
                <a:gd name="T27" fmla="*/ 480 h 718"/>
                <a:gd name="T28" fmla="*/ 733 w 879"/>
                <a:gd name="T29" fmla="*/ 389 h 718"/>
                <a:gd name="T30" fmla="*/ 726 w 879"/>
                <a:gd name="T31" fmla="*/ 381 h 718"/>
                <a:gd name="T32" fmla="*/ 741 w 879"/>
                <a:gd name="T33" fmla="*/ 343 h 718"/>
                <a:gd name="T34" fmla="*/ 756 w 879"/>
                <a:gd name="T35" fmla="*/ 267 h 718"/>
                <a:gd name="T36" fmla="*/ 733 w 879"/>
                <a:gd name="T37" fmla="*/ 244 h 718"/>
                <a:gd name="T38" fmla="*/ 642 w 879"/>
                <a:gd name="T39" fmla="*/ 145 h 718"/>
                <a:gd name="T40" fmla="*/ 642 w 879"/>
                <a:gd name="T41" fmla="*/ 145 h 718"/>
                <a:gd name="T42" fmla="*/ 580 w 879"/>
                <a:gd name="T43" fmla="*/ 122 h 718"/>
                <a:gd name="T44" fmla="*/ 542 w 879"/>
                <a:gd name="T45" fmla="*/ 8 h 718"/>
                <a:gd name="T46" fmla="*/ 504 w 879"/>
                <a:gd name="T47" fmla="*/ 8 h 718"/>
                <a:gd name="T48" fmla="*/ 504 w 879"/>
                <a:gd name="T49" fmla="*/ 8 h 718"/>
                <a:gd name="T50" fmla="*/ 405 w 879"/>
                <a:gd name="T51" fmla="*/ 61 h 718"/>
                <a:gd name="T52" fmla="*/ 351 w 879"/>
                <a:gd name="T53" fmla="*/ 84 h 718"/>
                <a:gd name="T54" fmla="*/ 290 w 879"/>
                <a:gd name="T55" fmla="*/ 77 h 718"/>
                <a:gd name="T56" fmla="*/ 290 w 879"/>
                <a:gd name="T57" fmla="*/ 153 h 718"/>
                <a:gd name="T58" fmla="*/ 252 w 879"/>
                <a:gd name="T59" fmla="*/ 145 h 718"/>
                <a:gd name="T60" fmla="*/ 229 w 879"/>
                <a:gd name="T61" fmla="*/ 168 h 718"/>
                <a:gd name="T62" fmla="*/ 183 w 879"/>
                <a:gd name="T63" fmla="*/ 161 h 718"/>
                <a:gd name="T64" fmla="*/ 145 w 879"/>
                <a:gd name="T65" fmla="*/ 191 h 718"/>
                <a:gd name="T66" fmla="*/ 92 w 879"/>
                <a:gd name="T67" fmla="*/ 206 h 718"/>
                <a:gd name="T68" fmla="*/ 153 w 879"/>
                <a:gd name="T69" fmla="*/ 267 h 718"/>
                <a:gd name="T70" fmla="*/ 130 w 879"/>
                <a:gd name="T71" fmla="*/ 283 h 718"/>
                <a:gd name="T72" fmla="*/ 130 w 879"/>
                <a:gd name="T73" fmla="*/ 335 h 718"/>
                <a:gd name="T74" fmla="*/ 53 w 879"/>
                <a:gd name="T75" fmla="*/ 321 h 718"/>
                <a:gd name="T76" fmla="*/ 7 w 879"/>
                <a:gd name="T77" fmla="*/ 328 h 718"/>
                <a:gd name="T78" fmla="*/ 7 w 879"/>
                <a:gd name="T79" fmla="*/ 328 h 718"/>
                <a:gd name="T80" fmla="*/ 7 w 879"/>
                <a:gd name="T81" fmla="*/ 412 h 718"/>
                <a:gd name="T82" fmla="*/ 46 w 879"/>
                <a:gd name="T83" fmla="*/ 480 h 718"/>
                <a:gd name="T84" fmla="*/ 76 w 879"/>
                <a:gd name="T85" fmla="*/ 587 h 718"/>
                <a:gd name="T86" fmla="*/ 61 w 879"/>
                <a:gd name="T87" fmla="*/ 618 h 718"/>
                <a:gd name="T88" fmla="*/ 46 w 879"/>
                <a:gd name="T89" fmla="*/ 702 h 718"/>
                <a:gd name="T90" fmla="*/ 46 w 879"/>
                <a:gd name="T91" fmla="*/ 702 h 718"/>
                <a:gd name="T92" fmla="*/ 145 w 879"/>
                <a:gd name="T93" fmla="*/ 702 h 718"/>
                <a:gd name="T94" fmla="*/ 206 w 879"/>
                <a:gd name="T95" fmla="*/ 709 h 718"/>
                <a:gd name="T96" fmla="*/ 252 w 879"/>
                <a:gd name="T97" fmla="*/ 656 h 718"/>
                <a:gd name="T98" fmla="*/ 313 w 879"/>
                <a:gd name="T99" fmla="*/ 679 h 718"/>
                <a:gd name="T100" fmla="*/ 390 w 879"/>
                <a:gd name="T101" fmla="*/ 679 h 718"/>
                <a:gd name="T102" fmla="*/ 382 w 879"/>
                <a:gd name="T103" fmla="*/ 664 h 718"/>
                <a:gd name="T104" fmla="*/ 443 w 879"/>
                <a:gd name="T105" fmla="*/ 679 h 718"/>
                <a:gd name="T106" fmla="*/ 504 w 879"/>
                <a:gd name="T107" fmla="*/ 633 h 718"/>
                <a:gd name="T108" fmla="*/ 573 w 879"/>
                <a:gd name="T109" fmla="*/ 618 h 718"/>
                <a:gd name="T110" fmla="*/ 619 w 879"/>
                <a:gd name="T111" fmla="*/ 626 h 718"/>
                <a:gd name="T112" fmla="*/ 642 w 879"/>
                <a:gd name="T113" fmla="*/ 671 h 7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79" h="718">
                  <a:moveTo>
                    <a:pt x="642" y="671"/>
                  </a:moveTo>
                  <a:lnTo>
                    <a:pt x="642" y="671"/>
                  </a:lnTo>
                  <a:cubicBezTo>
                    <a:pt x="664" y="664"/>
                    <a:pt x="680" y="656"/>
                    <a:pt x="703" y="664"/>
                  </a:cubicBezTo>
                  <a:cubicBezTo>
                    <a:pt x="710" y="664"/>
                    <a:pt x="710" y="679"/>
                    <a:pt x="718" y="671"/>
                  </a:cubicBezTo>
                  <a:cubicBezTo>
                    <a:pt x="726" y="671"/>
                    <a:pt x="726" y="656"/>
                    <a:pt x="733" y="656"/>
                  </a:cubicBezTo>
                  <a:cubicBezTo>
                    <a:pt x="748" y="649"/>
                    <a:pt x="764" y="649"/>
                    <a:pt x="779" y="649"/>
                  </a:cubicBezTo>
                  <a:lnTo>
                    <a:pt x="779" y="649"/>
                  </a:lnTo>
                  <a:cubicBezTo>
                    <a:pt x="771" y="626"/>
                    <a:pt x="741" y="595"/>
                    <a:pt x="756" y="580"/>
                  </a:cubicBezTo>
                  <a:cubicBezTo>
                    <a:pt x="787" y="557"/>
                    <a:pt x="825" y="580"/>
                    <a:pt x="855" y="572"/>
                  </a:cubicBezTo>
                  <a:cubicBezTo>
                    <a:pt x="871" y="572"/>
                    <a:pt x="878" y="564"/>
                    <a:pt x="878" y="557"/>
                  </a:cubicBezTo>
                  <a:cubicBezTo>
                    <a:pt x="878" y="534"/>
                    <a:pt x="863" y="511"/>
                    <a:pt x="848" y="496"/>
                  </a:cubicBezTo>
                  <a:cubicBezTo>
                    <a:pt x="840" y="488"/>
                    <a:pt x="825" y="503"/>
                    <a:pt x="817" y="496"/>
                  </a:cubicBezTo>
                  <a:cubicBezTo>
                    <a:pt x="809" y="496"/>
                    <a:pt x="809" y="480"/>
                    <a:pt x="802" y="480"/>
                  </a:cubicBezTo>
                  <a:cubicBezTo>
                    <a:pt x="787" y="473"/>
                    <a:pt x="771" y="488"/>
                    <a:pt x="764" y="480"/>
                  </a:cubicBezTo>
                  <a:cubicBezTo>
                    <a:pt x="748" y="457"/>
                    <a:pt x="748" y="419"/>
                    <a:pt x="733" y="389"/>
                  </a:cubicBezTo>
                  <a:lnTo>
                    <a:pt x="726" y="381"/>
                  </a:lnTo>
                  <a:cubicBezTo>
                    <a:pt x="726" y="366"/>
                    <a:pt x="733" y="358"/>
                    <a:pt x="741" y="343"/>
                  </a:cubicBezTo>
                  <a:cubicBezTo>
                    <a:pt x="748" y="321"/>
                    <a:pt x="756" y="290"/>
                    <a:pt x="756" y="267"/>
                  </a:cubicBezTo>
                  <a:cubicBezTo>
                    <a:pt x="756" y="252"/>
                    <a:pt x="741" y="252"/>
                    <a:pt x="733" y="244"/>
                  </a:cubicBezTo>
                  <a:cubicBezTo>
                    <a:pt x="703" y="214"/>
                    <a:pt x="672" y="176"/>
                    <a:pt x="642" y="145"/>
                  </a:cubicBezTo>
                  <a:lnTo>
                    <a:pt x="642" y="145"/>
                  </a:lnTo>
                  <a:cubicBezTo>
                    <a:pt x="619" y="138"/>
                    <a:pt x="596" y="138"/>
                    <a:pt x="580" y="122"/>
                  </a:cubicBezTo>
                  <a:cubicBezTo>
                    <a:pt x="557" y="92"/>
                    <a:pt x="565" y="38"/>
                    <a:pt x="542" y="8"/>
                  </a:cubicBezTo>
                  <a:cubicBezTo>
                    <a:pt x="534" y="0"/>
                    <a:pt x="512" y="8"/>
                    <a:pt x="504" y="8"/>
                  </a:cubicBezTo>
                  <a:lnTo>
                    <a:pt x="504" y="8"/>
                  </a:lnTo>
                  <a:cubicBezTo>
                    <a:pt x="473" y="31"/>
                    <a:pt x="443" y="46"/>
                    <a:pt x="405" y="61"/>
                  </a:cubicBezTo>
                  <a:cubicBezTo>
                    <a:pt x="390" y="77"/>
                    <a:pt x="374" y="84"/>
                    <a:pt x="351" y="84"/>
                  </a:cubicBezTo>
                  <a:cubicBezTo>
                    <a:pt x="328" y="92"/>
                    <a:pt x="305" y="69"/>
                    <a:pt x="290" y="77"/>
                  </a:cubicBezTo>
                  <a:cubicBezTo>
                    <a:pt x="275" y="100"/>
                    <a:pt x="298" y="130"/>
                    <a:pt x="290" y="153"/>
                  </a:cubicBezTo>
                  <a:cubicBezTo>
                    <a:pt x="282" y="161"/>
                    <a:pt x="259" y="145"/>
                    <a:pt x="252" y="145"/>
                  </a:cubicBezTo>
                  <a:cubicBezTo>
                    <a:pt x="237" y="153"/>
                    <a:pt x="237" y="168"/>
                    <a:pt x="229" y="168"/>
                  </a:cubicBezTo>
                  <a:cubicBezTo>
                    <a:pt x="214" y="168"/>
                    <a:pt x="198" y="161"/>
                    <a:pt x="183" y="161"/>
                  </a:cubicBezTo>
                  <a:cubicBezTo>
                    <a:pt x="168" y="168"/>
                    <a:pt x="160" y="183"/>
                    <a:pt x="145" y="191"/>
                  </a:cubicBezTo>
                  <a:cubicBezTo>
                    <a:pt x="130" y="199"/>
                    <a:pt x="92" y="191"/>
                    <a:pt x="92" y="206"/>
                  </a:cubicBezTo>
                  <a:cubicBezTo>
                    <a:pt x="99" y="237"/>
                    <a:pt x="145" y="237"/>
                    <a:pt x="153" y="267"/>
                  </a:cubicBezTo>
                  <a:cubicBezTo>
                    <a:pt x="160" y="275"/>
                    <a:pt x="137" y="275"/>
                    <a:pt x="130" y="283"/>
                  </a:cubicBezTo>
                  <a:cubicBezTo>
                    <a:pt x="122" y="298"/>
                    <a:pt x="145" y="328"/>
                    <a:pt x="130" y="335"/>
                  </a:cubicBezTo>
                  <a:cubicBezTo>
                    <a:pt x="107" y="343"/>
                    <a:pt x="76" y="321"/>
                    <a:pt x="53" y="321"/>
                  </a:cubicBezTo>
                  <a:cubicBezTo>
                    <a:pt x="38" y="321"/>
                    <a:pt x="23" y="328"/>
                    <a:pt x="7" y="328"/>
                  </a:cubicBezTo>
                  <a:lnTo>
                    <a:pt x="7" y="328"/>
                  </a:lnTo>
                  <a:cubicBezTo>
                    <a:pt x="7" y="358"/>
                    <a:pt x="0" y="381"/>
                    <a:pt x="7" y="412"/>
                  </a:cubicBezTo>
                  <a:cubicBezTo>
                    <a:pt x="15" y="435"/>
                    <a:pt x="30" y="450"/>
                    <a:pt x="46" y="480"/>
                  </a:cubicBezTo>
                  <a:cubicBezTo>
                    <a:pt x="53" y="511"/>
                    <a:pt x="69" y="549"/>
                    <a:pt x="76" y="587"/>
                  </a:cubicBezTo>
                  <a:cubicBezTo>
                    <a:pt x="76" y="603"/>
                    <a:pt x="61" y="610"/>
                    <a:pt x="61" y="618"/>
                  </a:cubicBezTo>
                  <a:cubicBezTo>
                    <a:pt x="53" y="649"/>
                    <a:pt x="53" y="679"/>
                    <a:pt x="46" y="702"/>
                  </a:cubicBezTo>
                  <a:lnTo>
                    <a:pt x="46" y="702"/>
                  </a:lnTo>
                  <a:cubicBezTo>
                    <a:pt x="76" y="702"/>
                    <a:pt x="115" y="694"/>
                    <a:pt x="145" y="702"/>
                  </a:cubicBezTo>
                  <a:cubicBezTo>
                    <a:pt x="168" y="702"/>
                    <a:pt x="183" y="717"/>
                    <a:pt x="206" y="709"/>
                  </a:cubicBezTo>
                  <a:cubicBezTo>
                    <a:pt x="229" y="702"/>
                    <a:pt x="229" y="664"/>
                    <a:pt x="252" y="656"/>
                  </a:cubicBezTo>
                  <a:cubicBezTo>
                    <a:pt x="275" y="649"/>
                    <a:pt x="298" y="671"/>
                    <a:pt x="313" y="679"/>
                  </a:cubicBezTo>
                  <a:cubicBezTo>
                    <a:pt x="344" y="679"/>
                    <a:pt x="367" y="687"/>
                    <a:pt x="390" y="679"/>
                  </a:cubicBezTo>
                  <a:cubicBezTo>
                    <a:pt x="397" y="679"/>
                    <a:pt x="382" y="671"/>
                    <a:pt x="382" y="664"/>
                  </a:cubicBezTo>
                  <a:cubicBezTo>
                    <a:pt x="382" y="664"/>
                    <a:pt x="435" y="679"/>
                    <a:pt x="443" y="679"/>
                  </a:cubicBezTo>
                  <a:lnTo>
                    <a:pt x="504" y="633"/>
                  </a:lnTo>
                  <a:cubicBezTo>
                    <a:pt x="527" y="626"/>
                    <a:pt x="550" y="626"/>
                    <a:pt x="573" y="618"/>
                  </a:cubicBezTo>
                  <a:cubicBezTo>
                    <a:pt x="588" y="618"/>
                    <a:pt x="603" y="610"/>
                    <a:pt x="619" y="626"/>
                  </a:cubicBezTo>
                  <a:cubicBezTo>
                    <a:pt x="634" y="633"/>
                    <a:pt x="634" y="656"/>
                    <a:pt x="642" y="671"/>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526" name="Freeform 178"/>
            <p:cNvSpPr>
              <a:spLocks noChangeArrowheads="1"/>
            </p:cNvSpPr>
            <p:nvPr/>
          </p:nvSpPr>
          <p:spPr bwMode="auto">
            <a:xfrm>
              <a:off x="4624087" y="5894389"/>
              <a:ext cx="122229" cy="96837"/>
            </a:xfrm>
            <a:custGeom>
              <a:avLst/>
              <a:gdLst>
                <a:gd name="T0" fmla="*/ 62 w 338"/>
                <a:gd name="T1" fmla="*/ 267 h 268"/>
                <a:gd name="T2" fmla="*/ 62 w 338"/>
                <a:gd name="T3" fmla="*/ 267 h 268"/>
                <a:gd name="T4" fmla="*/ 23 w 338"/>
                <a:gd name="T5" fmla="*/ 191 h 268"/>
                <a:gd name="T6" fmla="*/ 0 w 338"/>
                <a:gd name="T7" fmla="*/ 176 h 268"/>
                <a:gd name="T8" fmla="*/ 23 w 338"/>
                <a:gd name="T9" fmla="*/ 91 h 268"/>
                <a:gd name="T10" fmla="*/ 8 w 338"/>
                <a:gd name="T11" fmla="*/ 69 h 268"/>
                <a:gd name="T12" fmla="*/ 8 w 338"/>
                <a:gd name="T13" fmla="*/ 46 h 268"/>
                <a:gd name="T14" fmla="*/ 39 w 338"/>
                <a:gd name="T15" fmla="*/ 23 h 268"/>
                <a:gd name="T16" fmla="*/ 39 w 338"/>
                <a:gd name="T17" fmla="*/ 23 h 268"/>
                <a:gd name="T18" fmla="*/ 84 w 338"/>
                <a:gd name="T19" fmla="*/ 0 h 268"/>
                <a:gd name="T20" fmla="*/ 153 w 338"/>
                <a:gd name="T21" fmla="*/ 0 h 268"/>
                <a:gd name="T22" fmla="*/ 222 w 338"/>
                <a:gd name="T23" fmla="*/ 23 h 268"/>
                <a:gd name="T24" fmla="*/ 245 w 338"/>
                <a:gd name="T25" fmla="*/ 61 h 268"/>
                <a:gd name="T26" fmla="*/ 275 w 338"/>
                <a:gd name="T27" fmla="*/ 23 h 268"/>
                <a:gd name="T28" fmla="*/ 337 w 338"/>
                <a:gd name="T29" fmla="*/ 23 h 268"/>
                <a:gd name="T30" fmla="*/ 337 w 338"/>
                <a:gd name="T31" fmla="*/ 23 h 268"/>
                <a:gd name="T32" fmla="*/ 337 w 338"/>
                <a:gd name="T33" fmla="*/ 46 h 268"/>
                <a:gd name="T34" fmla="*/ 275 w 338"/>
                <a:gd name="T35" fmla="*/ 137 h 268"/>
                <a:gd name="T36" fmla="*/ 222 w 338"/>
                <a:gd name="T37" fmla="*/ 168 h 268"/>
                <a:gd name="T38" fmla="*/ 199 w 338"/>
                <a:gd name="T39" fmla="*/ 176 h 268"/>
                <a:gd name="T40" fmla="*/ 145 w 338"/>
                <a:gd name="T41" fmla="*/ 206 h 268"/>
                <a:gd name="T42" fmla="*/ 62 w 338"/>
                <a:gd name="T43" fmla="*/ 267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38" h="268">
                  <a:moveTo>
                    <a:pt x="62" y="267"/>
                  </a:moveTo>
                  <a:lnTo>
                    <a:pt x="62" y="267"/>
                  </a:lnTo>
                  <a:cubicBezTo>
                    <a:pt x="46" y="244"/>
                    <a:pt x="39" y="214"/>
                    <a:pt x="23" y="191"/>
                  </a:cubicBezTo>
                  <a:cubicBezTo>
                    <a:pt x="23" y="183"/>
                    <a:pt x="0" y="183"/>
                    <a:pt x="0" y="176"/>
                  </a:cubicBezTo>
                  <a:cubicBezTo>
                    <a:pt x="0" y="145"/>
                    <a:pt x="16" y="122"/>
                    <a:pt x="23" y="91"/>
                  </a:cubicBezTo>
                  <a:cubicBezTo>
                    <a:pt x="23" y="84"/>
                    <a:pt x="8" y="76"/>
                    <a:pt x="8" y="69"/>
                  </a:cubicBezTo>
                  <a:cubicBezTo>
                    <a:pt x="8" y="61"/>
                    <a:pt x="0" y="53"/>
                    <a:pt x="8" y="46"/>
                  </a:cubicBezTo>
                  <a:cubicBezTo>
                    <a:pt x="16" y="38"/>
                    <a:pt x="23" y="30"/>
                    <a:pt x="39" y="23"/>
                  </a:cubicBezTo>
                  <a:lnTo>
                    <a:pt x="39" y="23"/>
                  </a:lnTo>
                  <a:cubicBezTo>
                    <a:pt x="54" y="15"/>
                    <a:pt x="69" y="0"/>
                    <a:pt x="84" y="0"/>
                  </a:cubicBezTo>
                  <a:cubicBezTo>
                    <a:pt x="107" y="0"/>
                    <a:pt x="130" y="0"/>
                    <a:pt x="153" y="0"/>
                  </a:cubicBezTo>
                  <a:cubicBezTo>
                    <a:pt x="176" y="7"/>
                    <a:pt x="207" y="7"/>
                    <a:pt x="222" y="23"/>
                  </a:cubicBezTo>
                  <a:cubicBezTo>
                    <a:pt x="237" y="30"/>
                    <a:pt x="229" y="61"/>
                    <a:pt x="245" y="61"/>
                  </a:cubicBezTo>
                  <a:cubicBezTo>
                    <a:pt x="260" y="61"/>
                    <a:pt x="260" y="30"/>
                    <a:pt x="275" y="23"/>
                  </a:cubicBezTo>
                  <a:cubicBezTo>
                    <a:pt x="298" y="15"/>
                    <a:pt x="314" y="23"/>
                    <a:pt x="337" y="23"/>
                  </a:cubicBezTo>
                  <a:lnTo>
                    <a:pt x="337" y="23"/>
                  </a:lnTo>
                  <a:cubicBezTo>
                    <a:pt x="337" y="30"/>
                    <a:pt x="337" y="38"/>
                    <a:pt x="337" y="46"/>
                  </a:cubicBezTo>
                  <a:cubicBezTo>
                    <a:pt x="337" y="69"/>
                    <a:pt x="291" y="122"/>
                    <a:pt x="275" y="137"/>
                  </a:cubicBezTo>
                  <a:cubicBezTo>
                    <a:pt x="260" y="153"/>
                    <a:pt x="237" y="160"/>
                    <a:pt x="222" y="168"/>
                  </a:cubicBezTo>
                  <a:cubicBezTo>
                    <a:pt x="214" y="176"/>
                    <a:pt x="207" y="176"/>
                    <a:pt x="199" y="176"/>
                  </a:cubicBezTo>
                  <a:cubicBezTo>
                    <a:pt x="176" y="183"/>
                    <a:pt x="161" y="199"/>
                    <a:pt x="145" y="206"/>
                  </a:cubicBezTo>
                  <a:cubicBezTo>
                    <a:pt x="107" y="229"/>
                    <a:pt x="84" y="244"/>
                    <a:pt x="62" y="267"/>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527" name="Freeform 179"/>
            <p:cNvSpPr>
              <a:spLocks noChangeArrowheads="1"/>
            </p:cNvSpPr>
            <p:nvPr/>
          </p:nvSpPr>
          <p:spPr bwMode="auto">
            <a:xfrm>
              <a:off x="4517731" y="5630863"/>
              <a:ext cx="228585" cy="285750"/>
            </a:xfrm>
            <a:custGeom>
              <a:avLst/>
              <a:gdLst>
                <a:gd name="T0" fmla="*/ 137 w 635"/>
                <a:gd name="T1" fmla="*/ 679 h 794"/>
                <a:gd name="T2" fmla="*/ 137 w 635"/>
                <a:gd name="T3" fmla="*/ 679 h 794"/>
                <a:gd name="T4" fmla="*/ 145 w 635"/>
                <a:gd name="T5" fmla="*/ 717 h 794"/>
                <a:gd name="T6" fmla="*/ 175 w 635"/>
                <a:gd name="T7" fmla="*/ 747 h 794"/>
                <a:gd name="T8" fmla="*/ 198 w 635"/>
                <a:gd name="T9" fmla="*/ 724 h 794"/>
                <a:gd name="T10" fmla="*/ 206 w 635"/>
                <a:gd name="T11" fmla="*/ 755 h 794"/>
                <a:gd name="T12" fmla="*/ 236 w 635"/>
                <a:gd name="T13" fmla="*/ 732 h 794"/>
                <a:gd name="T14" fmla="*/ 259 w 635"/>
                <a:gd name="T15" fmla="*/ 747 h 794"/>
                <a:gd name="T16" fmla="*/ 297 w 635"/>
                <a:gd name="T17" fmla="*/ 732 h 794"/>
                <a:gd name="T18" fmla="*/ 336 w 635"/>
                <a:gd name="T19" fmla="*/ 755 h 794"/>
                <a:gd name="T20" fmla="*/ 336 w 635"/>
                <a:gd name="T21" fmla="*/ 755 h 794"/>
                <a:gd name="T22" fmla="*/ 381 w 635"/>
                <a:gd name="T23" fmla="*/ 732 h 794"/>
                <a:gd name="T24" fmla="*/ 450 w 635"/>
                <a:gd name="T25" fmla="*/ 732 h 794"/>
                <a:gd name="T26" fmla="*/ 519 w 635"/>
                <a:gd name="T27" fmla="*/ 755 h 794"/>
                <a:gd name="T28" fmla="*/ 542 w 635"/>
                <a:gd name="T29" fmla="*/ 793 h 794"/>
                <a:gd name="T30" fmla="*/ 572 w 635"/>
                <a:gd name="T31" fmla="*/ 755 h 794"/>
                <a:gd name="T32" fmla="*/ 634 w 635"/>
                <a:gd name="T33" fmla="*/ 755 h 794"/>
                <a:gd name="T34" fmla="*/ 634 w 635"/>
                <a:gd name="T35" fmla="*/ 755 h 794"/>
                <a:gd name="T36" fmla="*/ 618 w 635"/>
                <a:gd name="T37" fmla="*/ 686 h 794"/>
                <a:gd name="T38" fmla="*/ 603 w 635"/>
                <a:gd name="T39" fmla="*/ 625 h 794"/>
                <a:gd name="T40" fmla="*/ 488 w 635"/>
                <a:gd name="T41" fmla="*/ 541 h 794"/>
                <a:gd name="T42" fmla="*/ 542 w 635"/>
                <a:gd name="T43" fmla="*/ 701 h 794"/>
                <a:gd name="T44" fmla="*/ 504 w 635"/>
                <a:gd name="T45" fmla="*/ 633 h 794"/>
                <a:gd name="T46" fmla="*/ 435 w 635"/>
                <a:gd name="T47" fmla="*/ 571 h 794"/>
                <a:gd name="T48" fmla="*/ 359 w 635"/>
                <a:gd name="T49" fmla="*/ 404 h 794"/>
                <a:gd name="T50" fmla="*/ 274 w 635"/>
                <a:gd name="T51" fmla="*/ 252 h 794"/>
                <a:gd name="T52" fmla="*/ 183 w 635"/>
                <a:gd name="T53" fmla="*/ 84 h 794"/>
                <a:gd name="T54" fmla="*/ 167 w 635"/>
                <a:gd name="T55" fmla="*/ 0 h 794"/>
                <a:gd name="T56" fmla="*/ 167 w 635"/>
                <a:gd name="T57" fmla="*/ 0 h 794"/>
                <a:gd name="T58" fmla="*/ 114 w 635"/>
                <a:gd name="T59" fmla="*/ 38 h 794"/>
                <a:gd name="T60" fmla="*/ 53 w 635"/>
                <a:gd name="T61" fmla="*/ 99 h 794"/>
                <a:gd name="T62" fmla="*/ 0 w 635"/>
                <a:gd name="T63" fmla="*/ 175 h 794"/>
                <a:gd name="T64" fmla="*/ 0 w 635"/>
                <a:gd name="T65" fmla="*/ 175 h 794"/>
                <a:gd name="T66" fmla="*/ 91 w 635"/>
                <a:gd name="T67" fmla="*/ 274 h 794"/>
                <a:gd name="T68" fmla="*/ 114 w 635"/>
                <a:gd name="T69" fmla="*/ 297 h 794"/>
                <a:gd name="T70" fmla="*/ 99 w 635"/>
                <a:gd name="T71" fmla="*/ 373 h 794"/>
                <a:gd name="T72" fmla="*/ 84 w 635"/>
                <a:gd name="T73" fmla="*/ 411 h 794"/>
                <a:gd name="T74" fmla="*/ 91 w 635"/>
                <a:gd name="T75" fmla="*/ 419 h 794"/>
                <a:gd name="T76" fmla="*/ 122 w 635"/>
                <a:gd name="T77" fmla="*/ 510 h 794"/>
                <a:gd name="T78" fmla="*/ 160 w 635"/>
                <a:gd name="T79" fmla="*/ 510 h 794"/>
                <a:gd name="T80" fmla="*/ 175 w 635"/>
                <a:gd name="T81" fmla="*/ 526 h 794"/>
                <a:gd name="T82" fmla="*/ 206 w 635"/>
                <a:gd name="T83" fmla="*/ 526 h 794"/>
                <a:gd name="T84" fmla="*/ 236 w 635"/>
                <a:gd name="T85" fmla="*/ 587 h 794"/>
                <a:gd name="T86" fmla="*/ 213 w 635"/>
                <a:gd name="T87" fmla="*/ 602 h 794"/>
                <a:gd name="T88" fmla="*/ 114 w 635"/>
                <a:gd name="T89" fmla="*/ 610 h 794"/>
                <a:gd name="T90" fmla="*/ 137 w 635"/>
                <a:gd name="T91" fmla="*/ 679 h 7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635" h="794">
                  <a:moveTo>
                    <a:pt x="137" y="679"/>
                  </a:moveTo>
                  <a:lnTo>
                    <a:pt x="137" y="679"/>
                  </a:lnTo>
                  <a:cubicBezTo>
                    <a:pt x="137" y="686"/>
                    <a:pt x="137" y="701"/>
                    <a:pt x="145" y="717"/>
                  </a:cubicBezTo>
                  <a:cubicBezTo>
                    <a:pt x="152" y="732"/>
                    <a:pt x="160" y="747"/>
                    <a:pt x="175" y="747"/>
                  </a:cubicBezTo>
                  <a:cubicBezTo>
                    <a:pt x="183" y="747"/>
                    <a:pt x="190" y="732"/>
                    <a:pt x="198" y="724"/>
                  </a:cubicBezTo>
                  <a:cubicBezTo>
                    <a:pt x="198" y="724"/>
                    <a:pt x="198" y="755"/>
                    <a:pt x="206" y="755"/>
                  </a:cubicBezTo>
                  <a:cubicBezTo>
                    <a:pt x="206" y="747"/>
                    <a:pt x="236" y="732"/>
                    <a:pt x="236" y="732"/>
                  </a:cubicBezTo>
                  <a:cubicBezTo>
                    <a:pt x="244" y="739"/>
                    <a:pt x="252" y="747"/>
                    <a:pt x="259" y="747"/>
                  </a:cubicBezTo>
                  <a:cubicBezTo>
                    <a:pt x="274" y="747"/>
                    <a:pt x="290" y="724"/>
                    <a:pt x="297" y="732"/>
                  </a:cubicBezTo>
                  <a:cubicBezTo>
                    <a:pt x="313" y="732"/>
                    <a:pt x="320" y="747"/>
                    <a:pt x="336" y="755"/>
                  </a:cubicBezTo>
                  <a:lnTo>
                    <a:pt x="336" y="755"/>
                  </a:lnTo>
                  <a:cubicBezTo>
                    <a:pt x="351" y="747"/>
                    <a:pt x="366" y="732"/>
                    <a:pt x="381" y="732"/>
                  </a:cubicBezTo>
                  <a:cubicBezTo>
                    <a:pt x="404" y="732"/>
                    <a:pt x="427" y="732"/>
                    <a:pt x="450" y="732"/>
                  </a:cubicBezTo>
                  <a:cubicBezTo>
                    <a:pt x="473" y="739"/>
                    <a:pt x="504" y="739"/>
                    <a:pt x="519" y="755"/>
                  </a:cubicBezTo>
                  <a:cubicBezTo>
                    <a:pt x="534" y="762"/>
                    <a:pt x="526" y="793"/>
                    <a:pt x="542" y="793"/>
                  </a:cubicBezTo>
                  <a:cubicBezTo>
                    <a:pt x="557" y="793"/>
                    <a:pt x="557" y="762"/>
                    <a:pt x="572" y="755"/>
                  </a:cubicBezTo>
                  <a:cubicBezTo>
                    <a:pt x="595" y="747"/>
                    <a:pt x="611" y="755"/>
                    <a:pt x="634" y="755"/>
                  </a:cubicBezTo>
                  <a:lnTo>
                    <a:pt x="634" y="755"/>
                  </a:lnTo>
                  <a:cubicBezTo>
                    <a:pt x="626" y="732"/>
                    <a:pt x="618" y="709"/>
                    <a:pt x="618" y="686"/>
                  </a:cubicBezTo>
                  <a:cubicBezTo>
                    <a:pt x="618" y="663"/>
                    <a:pt x="603" y="648"/>
                    <a:pt x="603" y="625"/>
                  </a:cubicBezTo>
                  <a:cubicBezTo>
                    <a:pt x="588" y="564"/>
                    <a:pt x="542" y="541"/>
                    <a:pt x="488" y="541"/>
                  </a:cubicBezTo>
                  <a:cubicBezTo>
                    <a:pt x="488" y="602"/>
                    <a:pt x="549" y="640"/>
                    <a:pt x="542" y="701"/>
                  </a:cubicBezTo>
                  <a:cubicBezTo>
                    <a:pt x="526" y="686"/>
                    <a:pt x="519" y="656"/>
                    <a:pt x="504" y="633"/>
                  </a:cubicBezTo>
                  <a:cubicBezTo>
                    <a:pt x="473" y="610"/>
                    <a:pt x="450" y="610"/>
                    <a:pt x="435" y="571"/>
                  </a:cubicBezTo>
                  <a:cubicBezTo>
                    <a:pt x="412" y="503"/>
                    <a:pt x="442" y="449"/>
                    <a:pt x="359" y="404"/>
                  </a:cubicBezTo>
                  <a:cubicBezTo>
                    <a:pt x="297" y="365"/>
                    <a:pt x="320" y="297"/>
                    <a:pt x="274" y="252"/>
                  </a:cubicBezTo>
                  <a:cubicBezTo>
                    <a:pt x="206" y="191"/>
                    <a:pt x="137" y="206"/>
                    <a:pt x="183" y="84"/>
                  </a:cubicBezTo>
                  <a:cubicBezTo>
                    <a:pt x="229" y="38"/>
                    <a:pt x="198" y="15"/>
                    <a:pt x="167" y="0"/>
                  </a:cubicBezTo>
                  <a:lnTo>
                    <a:pt x="167" y="0"/>
                  </a:lnTo>
                  <a:cubicBezTo>
                    <a:pt x="137" y="30"/>
                    <a:pt x="145" y="15"/>
                    <a:pt x="114" y="38"/>
                  </a:cubicBezTo>
                  <a:cubicBezTo>
                    <a:pt x="91" y="61"/>
                    <a:pt x="68" y="76"/>
                    <a:pt x="53" y="99"/>
                  </a:cubicBezTo>
                  <a:cubicBezTo>
                    <a:pt x="30" y="122"/>
                    <a:pt x="15" y="152"/>
                    <a:pt x="0" y="175"/>
                  </a:cubicBezTo>
                  <a:lnTo>
                    <a:pt x="0" y="175"/>
                  </a:lnTo>
                  <a:cubicBezTo>
                    <a:pt x="30" y="206"/>
                    <a:pt x="61" y="244"/>
                    <a:pt x="91" y="274"/>
                  </a:cubicBezTo>
                  <a:cubicBezTo>
                    <a:pt x="99" y="282"/>
                    <a:pt x="114" y="282"/>
                    <a:pt x="114" y="297"/>
                  </a:cubicBezTo>
                  <a:cubicBezTo>
                    <a:pt x="114" y="320"/>
                    <a:pt x="106" y="351"/>
                    <a:pt x="99" y="373"/>
                  </a:cubicBezTo>
                  <a:cubicBezTo>
                    <a:pt x="91" y="388"/>
                    <a:pt x="84" y="396"/>
                    <a:pt x="84" y="411"/>
                  </a:cubicBezTo>
                  <a:lnTo>
                    <a:pt x="91" y="419"/>
                  </a:lnTo>
                  <a:cubicBezTo>
                    <a:pt x="106" y="449"/>
                    <a:pt x="106" y="487"/>
                    <a:pt x="122" y="510"/>
                  </a:cubicBezTo>
                  <a:cubicBezTo>
                    <a:pt x="129" y="518"/>
                    <a:pt x="145" y="503"/>
                    <a:pt x="160" y="510"/>
                  </a:cubicBezTo>
                  <a:cubicBezTo>
                    <a:pt x="167" y="510"/>
                    <a:pt x="167" y="526"/>
                    <a:pt x="175" y="526"/>
                  </a:cubicBezTo>
                  <a:cubicBezTo>
                    <a:pt x="183" y="533"/>
                    <a:pt x="198" y="518"/>
                    <a:pt x="206" y="526"/>
                  </a:cubicBezTo>
                  <a:cubicBezTo>
                    <a:pt x="221" y="541"/>
                    <a:pt x="236" y="564"/>
                    <a:pt x="236" y="587"/>
                  </a:cubicBezTo>
                  <a:cubicBezTo>
                    <a:pt x="236" y="594"/>
                    <a:pt x="229" y="602"/>
                    <a:pt x="213" y="602"/>
                  </a:cubicBezTo>
                  <a:cubicBezTo>
                    <a:pt x="183" y="610"/>
                    <a:pt x="145" y="587"/>
                    <a:pt x="114" y="610"/>
                  </a:cubicBezTo>
                  <a:cubicBezTo>
                    <a:pt x="99" y="625"/>
                    <a:pt x="129" y="656"/>
                    <a:pt x="137" y="679"/>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528" name="Freeform 180"/>
            <p:cNvSpPr>
              <a:spLocks noChangeArrowheads="1"/>
            </p:cNvSpPr>
            <p:nvPr/>
          </p:nvSpPr>
          <p:spPr bwMode="auto">
            <a:xfrm>
              <a:off x="4228825" y="5519739"/>
              <a:ext cx="239697" cy="244475"/>
            </a:xfrm>
            <a:custGeom>
              <a:avLst/>
              <a:gdLst>
                <a:gd name="T0" fmla="*/ 114 w 665"/>
                <a:gd name="T1" fmla="*/ 580 h 680"/>
                <a:gd name="T2" fmla="*/ 114 w 665"/>
                <a:gd name="T3" fmla="*/ 580 h 680"/>
                <a:gd name="T4" fmla="*/ 91 w 665"/>
                <a:gd name="T5" fmla="*/ 497 h 680"/>
                <a:gd name="T6" fmla="*/ 61 w 665"/>
                <a:gd name="T7" fmla="*/ 481 h 680"/>
                <a:gd name="T8" fmla="*/ 38 w 665"/>
                <a:gd name="T9" fmla="*/ 420 h 680"/>
                <a:gd name="T10" fmla="*/ 38 w 665"/>
                <a:gd name="T11" fmla="*/ 275 h 680"/>
                <a:gd name="T12" fmla="*/ 7 w 665"/>
                <a:gd name="T13" fmla="*/ 214 h 680"/>
                <a:gd name="T14" fmla="*/ 45 w 665"/>
                <a:gd name="T15" fmla="*/ 199 h 680"/>
                <a:gd name="T16" fmla="*/ 68 w 665"/>
                <a:gd name="T17" fmla="*/ 76 h 680"/>
                <a:gd name="T18" fmla="*/ 83 w 665"/>
                <a:gd name="T19" fmla="*/ 54 h 680"/>
                <a:gd name="T20" fmla="*/ 145 w 665"/>
                <a:gd name="T21" fmla="*/ 46 h 680"/>
                <a:gd name="T22" fmla="*/ 145 w 665"/>
                <a:gd name="T23" fmla="*/ 46 h 680"/>
                <a:gd name="T24" fmla="*/ 221 w 665"/>
                <a:gd name="T25" fmla="*/ 0 h 680"/>
                <a:gd name="T26" fmla="*/ 244 w 665"/>
                <a:gd name="T27" fmla="*/ 38 h 680"/>
                <a:gd name="T28" fmla="*/ 275 w 665"/>
                <a:gd name="T29" fmla="*/ 31 h 680"/>
                <a:gd name="T30" fmla="*/ 297 w 665"/>
                <a:gd name="T31" fmla="*/ 76 h 680"/>
                <a:gd name="T32" fmla="*/ 366 w 665"/>
                <a:gd name="T33" fmla="*/ 54 h 680"/>
                <a:gd name="T34" fmla="*/ 427 w 665"/>
                <a:gd name="T35" fmla="*/ 99 h 680"/>
                <a:gd name="T36" fmla="*/ 442 w 665"/>
                <a:gd name="T37" fmla="*/ 138 h 680"/>
                <a:gd name="T38" fmla="*/ 519 w 665"/>
                <a:gd name="T39" fmla="*/ 130 h 680"/>
                <a:gd name="T40" fmla="*/ 565 w 665"/>
                <a:gd name="T41" fmla="*/ 107 h 680"/>
                <a:gd name="T42" fmla="*/ 595 w 665"/>
                <a:gd name="T43" fmla="*/ 99 h 680"/>
                <a:gd name="T44" fmla="*/ 595 w 665"/>
                <a:gd name="T45" fmla="*/ 214 h 680"/>
                <a:gd name="T46" fmla="*/ 626 w 665"/>
                <a:gd name="T47" fmla="*/ 283 h 680"/>
                <a:gd name="T48" fmla="*/ 664 w 665"/>
                <a:gd name="T49" fmla="*/ 344 h 680"/>
                <a:gd name="T50" fmla="*/ 664 w 665"/>
                <a:gd name="T51" fmla="*/ 344 h 680"/>
                <a:gd name="T52" fmla="*/ 565 w 665"/>
                <a:gd name="T53" fmla="*/ 397 h 680"/>
                <a:gd name="T54" fmla="*/ 511 w 665"/>
                <a:gd name="T55" fmla="*/ 420 h 680"/>
                <a:gd name="T56" fmla="*/ 450 w 665"/>
                <a:gd name="T57" fmla="*/ 413 h 680"/>
                <a:gd name="T58" fmla="*/ 450 w 665"/>
                <a:gd name="T59" fmla="*/ 489 h 680"/>
                <a:gd name="T60" fmla="*/ 412 w 665"/>
                <a:gd name="T61" fmla="*/ 481 h 680"/>
                <a:gd name="T62" fmla="*/ 389 w 665"/>
                <a:gd name="T63" fmla="*/ 504 h 680"/>
                <a:gd name="T64" fmla="*/ 343 w 665"/>
                <a:gd name="T65" fmla="*/ 497 h 680"/>
                <a:gd name="T66" fmla="*/ 305 w 665"/>
                <a:gd name="T67" fmla="*/ 527 h 680"/>
                <a:gd name="T68" fmla="*/ 252 w 665"/>
                <a:gd name="T69" fmla="*/ 542 h 680"/>
                <a:gd name="T70" fmla="*/ 313 w 665"/>
                <a:gd name="T71" fmla="*/ 603 h 680"/>
                <a:gd name="T72" fmla="*/ 290 w 665"/>
                <a:gd name="T73" fmla="*/ 619 h 680"/>
                <a:gd name="T74" fmla="*/ 290 w 665"/>
                <a:gd name="T75" fmla="*/ 671 h 680"/>
                <a:gd name="T76" fmla="*/ 213 w 665"/>
                <a:gd name="T77" fmla="*/ 657 h 680"/>
                <a:gd name="T78" fmla="*/ 167 w 665"/>
                <a:gd name="T79" fmla="*/ 664 h 680"/>
                <a:gd name="T80" fmla="*/ 167 w 665"/>
                <a:gd name="T81" fmla="*/ 664 h 680"/>
                <a:gd name="T82" fmla="*/ 114 w 665"/>
                <a:gd name="T83" fmla="*/ 580 h 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65" h="680">
                  <a:moveTo>
                    <a:pt x="114" y="580"/>
                  </a:moveTo>
                  <a:lnTo>
                    <a:pt x="114" y="580"/>
                  </a:lnTo>
                  <a:cubicBezTo>
                    <a:pt x="106" y="558"/>
                    <a:pt x="106" y="527"/>
                    <a:pt x="91" y="497"/>
                  </a:cubicBezTo>
                  <a:cubicBezTo>
                    <a:pt x="83" y="489"/>
                    <a:pt x="68" y="489"/>
                    <a:pt x="61" y="481"/>
                  </a:cubicBezTo>
                  <a:cubicBezTo>
                    <a:pt x="45" y="466"/>
                    <a:pt x="38" y="443"/>
                    <a:pt x="38" y="420"/>
                  </a:cubicBezTo>
                  <a:cubicBezTo>
                    <a:pt x="30" y="374"/>
                    <a:pt x="45" y="328"/>
                    <a:pt x="38" y="275"/>
                  </a:cubicBezTo>
                  <a:cubicBezTo>
                    <a:pt x="30" y="252"/>
                    <a:pt x="0" y="237"/>
                    <a:pt x="7" y="214"/>
                  </a:cubicBezTo>
                  <a:cubicBezTo>
                    <a:pt x="7" y="199"/>
                    <a:pt x="38" y="214"/>
                    <a:pt x="45" y="199"/>
                  </a:cubicBezTo>
                  <a:cubicBezTo>
                    <a:pt x="61" y="161"/>
                    <a:pt x="53" y="115"/>
                    <a:pt x="68" y="76"/>
                  </a:cubicBezTo>
                  <a:cubicBezTo>
                    <a:pt x="68" y="69"/>
                    <a:pt x="76" y="54"/>
                    <a:pt x="83" y="54"/>
                  </a:cubicBezTo>
                  <a:cubicBezTo>
                    <a:pt x="106" y="46"/>
                    <a:pt x="122" y="46"/>
                    <a:pt x="145" y="46"/>
                  </a:cubicBezTo>
                  <a:lnTo>
                    <a:pt x="145" y="46"/>
                  </a:lnTo>
                  <a:cubicBezTo>
                    <a:pt x="167" y="31"/>
                    <a:pt x="190" y="0"/>
                    <a:pt x="221" y="0"/>
                  </a:cubicBezTo>
                  <a:cubicBezTo>
                    <a:pt x="236" y="0"/>
                    <a:pt x="236" y="31"/>
                    <a:pt x="244" y="38"/>
                  </a:cubicBezTo>
                  <a:cubicBezTo>
                    <a:pt x="252" y="46"/>
                    <a:pt x="267" y="31"/>
                    <a:pt x="275" y="31"/>
                  </a:cubicBezTo>
                  <a:cubicBezTo>
                    <a:pt x="282" y="46"/>
                    <a:pt x="282" y="69"/>
                    <a:pt x="297" y="76"/>
                  </a:cubicBezTo>
                  <a:cubicBezTo>
                    <a:pt x="320" y="76"/>
                    <a:pt x="343" y="46"/>
                    <a:pt x="366" y="54"/>
                  </a:cubicBezTo>
                  <a:cubicBezTo>
                    <a:pt x="389" y="61"/>
                    <a:pt x="412" y="84"/>
                    <a:pt x="427" y="99"/>
                  </a:cubicBezTo>
                  <a:cubicBezTo>
                    <a:pt x="435" y="107"/>
                    <a:pt x="427" y="130"/>
                    <a:pt x="442" y="138"/>
                  </a:cubicBezTo>
                  <a:cubicBezTo>
                    <a:pt x="465" y="145"/>
                    <a:pt x="488" y="138"/>
                    <a:pt x="519" y="130"/>
                  </a:cubicBezTo>
                  <a:cubicBezTo>
                    <a:pt x="534" y="122"/>
                    <a:pt x="550" y="115"/>
                    <a:pt x="565" y="107"/>
                  </a:cubicBezTo>
                  <a:cubicBezTo>
                    <a:pt x="572" y="107"/>
                    <a:pt x="595" y="84"/>
                    <a:pt x="595" y="99"/>
                  </a:cubicBezTo>
                  <a:cubicBezTo>
                    <a:pt x="611" y="138"/>
                    <a:pt x="595" y="176"/>
                    <a:pt x="595" y="214"/>
                  </a:cubicBezTo>
                  <a:cubicBezTo>
                    <a:pt x="603" y="237"/>
                    <a:pt x="618" y="260"/>
                    <a:pt x="626" y="283"/>
                  </a:cubicBezTo>
                  <a:cubicBezTo>
                    <a:pt x="633" y="306"/>
                    <a:pt x="649" y="321"/>
                    <a:pt x="664" y="344"/>
                  </a:cubicBezTo>
                  <a:lnTo>
                    <a:pt x="664" y="344"/>
                  </a:lnTo>
                  <a:cubicBezTo>
                    <a:pt x="633" y="367"/>
                    <a:pt x="603" y="382"/>
                    <a:pt x="565" y="397"/>
                  </a:cubicBezTo>
                  <a:cubicBezTo>
                    <a:pt x="550" y="413"/>
                    <a:pt x="534" y="420"/>
                    <a:pt x="511" y="420"/>
                  </a:cubicBezTo>
                  <a:cubicBezTo>
                    <a:pt x="488" y="428"/>
                    <a:pt x="465" y="405"/>
                    <a:pt x="450" y="413"/>
                  </a:cubicBezTo>
                  <a:cubicBezTo>
                    <a:pt x="435" y="436"/>
                    <a:pt x="458" y="466"/>
                    <a:pt x="450" y="489"/>
                  </a:cubicBezTo>
                  <a:cubicBezTo>
                    <a:pt x="442" y="497"/>
                    <a:pt x="419" y="481"/>
                    <a:pt x="412" y="481"/>
                  </a:cubicBezTo>
                  <a:cubicBezTo>
                    <a:pt x="397" y="489"/>
                    <a:pt x="397" y="504"/>
                    <a:pt x="389" y="504"/>
                  </a:cubicBezTo>
                  <a:cubicBezTo>
                    <a:pt x="374" y="504"/>
                    <a:pt x="358" y="497"/>
                    <a:pt x="343" y="497"/>
                  </a:cubicBezTo>
                  <a:cubicBezTo>
                    <a:pt x="328" y="504"/>
                    <a:pt x="320" y="519"/>
                    <a:pt x="305" y="527"/>
                  </a:cubicBezTo>
                  <a:cubicBezTo>
                    <a:pt x="290" y="535"/>
                    <a:pt x="252" y="527"/>
                    <a:pt x="252" y="542"/>
                  </a:cubicBezTo>
                  <a:cubicBezTo>
                    <a:pt x="259" y="573"/>
                    <a:pt x="305" y="573"/>
                    <a:pt x="313" y="603"/>
                  </a:cubicBezTo>
                  <a:cubicBezTo>
                    <a:pt x="320" y="611"/>
                    <a:pt x="297" y="611"/>
                    <a:pt x="290" y="619"/>
                  </a:cubicBezTo>
                  <a:cubicBezTo>
                    <a:pt x="282" y="634"/>
                    <a:pt x="305" y="664"/>
                    <a:pt x="290" y="671"/>
                  </a:cubicBezTo>
                  <a:cubicBezTo>
                    <a:pt x="267" y="679"/>
                    <a:pt x="236" y="657"/>
                    <a:pt x="213" y="657"/>
                  </a:cubicBezTo>
                  <a:cubicBezTo>
                    <a:pt x="198" y="657"/>
                    <a:pt x="183" y="664"/>
                    <a:pt x="167" y="664"/>
                  </a:cubicBezTo>
                  <a:lnTo>
                    <a:pt x="167" y="664"/>
                  </a:lnTo>
                  <a:cubicBezTo>
                    <a:pt x="114" y="580"/>
                    <a:pt x="114" y="580"/>
                    <a:pt x="114" y="580"/>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529" name="Freeform 181"/>
            <p:cNvSpPr>
              <a:spLocks noChangeArrowheads="1"/>
            </p:cNvSpPr>
            <p:nvPr/>
          </p:nvSpPr>
          <p:spPr bwMode="auto">
            <a:xfrm>
              <a:off x="3803402" y="6097588"/>
              <a:ext cx="465108" cy="254000"/>
            </a:xfrm>
            <a:custGeom>
              <a:avLst/>
              <a:gdLst>
                <a:gd name="T0" fmla="*/ 1252 w 1291"/>
                <a:gd name="T1" fmla="*/ 321 h 704"/>
                <a:gd name="T2" fmla="*/ 1252 w 1291"/>
                <a:gd name="T3" fmla="*/ 321 h 704"/>
                <a:gd name="T4" fmla="*/ 1229 w 1291"/>
                <a:gd name="T5" fmla="*/ 191 h 704"/>
                <a:gd name="T6" fmla="*/ 1290 w 1291"/>
                <a:gd name="T7" fmla="*/ 107 h 704"/>
                <a:gd name="T8" fmla="*/ 1290 w 1291"/>
                <a:gd name="T9" fmla="*/ 107 h 704"/>
                <a:gd name="T10" fmla="*/ 1184 w 1291"/>
                <a:gd name="T11" fmla="*/ 38 h 704"/>
                <a:gd name="T12" fmla="*/ 1145 w 1291"/>
                <a:gd name="T13" fmla="*/ 23 h 704"/>
                <a:gd name="T14" fmla="*/ 1138 w 1291"/>
                <a:gd name="T15" fmla="*/ 46 h 704"/>
                <a:gd name="T16" fmla="*/ 1092 w 1291"/>
                <a:gd name="T17" fmla="*/ 46 h 704"/>
                <a:gd name="T18" fmla="*/ 1054 w 1291"/>
                <a:gd name="T19" fmla="*/ 31 h 704"/>
                <a:gd name="T20" fmla="*/ 1023 w 1291"/>
                <a:gd name="T21" fmla="*/ 76 h 704"/>
                <a:gd name="T22" fmla="*/ 985 w 1291"/>
                <a:gd name="T23" fmla="*/ 15 h 704"/>
                <a:gd name="T24" fmla="*/ 916 w 1291"/>
                <a:gd name="T25" fmla="*/ 31 h 704"/>
                <a:gd name="T26" fmla="*/ 886 w 1291"/>
                <a:gd name="T27" fmla="*/ 23 h 704"/>
                <a:gd name="T28" fmla="*/ 855 w 1291"/>
                <a:gd name="T29" fmla="*/ 0 h 704"/>
                <a:gd name="T30" fmla="*/ 779 w 1291"/>
                <a:gd name="T31" fmla="*/ 23 h 704"/>
                <a:gd name="T32" fmla="*/ 717 w 1291"/>
                <a:gd name="T33" fmla="*/ 31 h 704"/>
                <a:gd name="T34" fmla="*/ 649 w 1291"/>
                <a:gd name="T35" fmla="*/ 15 h 704"/>
                <a:gd name="T36" fmla="*/ 618 w 1291"/>
                <a:gd name="T37" fmla="*/ 0 h 704"/>
                <a:gd name="T38" fmla="*/ 618 w 1291"/>
                <a:gd name="T39" fmla="*/ 0 h 704"/>
                <a:gd name="T40" fmla="*/ 603 w 1291"/>
                <a:gd name="T41" fmla="*/ 54 h 704"/>
                <a:gd name="T42" fmla="*/ 603 w 1291"/>
                <a:gd name="T43" fmla="*/ 107 h 704"/>
                <a:gd name="T44" fmla="*/ 527 w 1291"/>
                <a:gd name="T45" fmla="*/ 153 h 704"/>
                <a:gd name="T46" fmla="*/ 511 w 1291"/>
                <a:gd name="T47" fmla="*/ 206 h 704"/>
                <a:gd name="T48" fmla="*/ 442 w 1291"/>
                <a:gd name="T49" fmla="*/ 206 h 704"/>
                <a:gd name="T50" fmla="*/ 374 w 1291"/>
                <a:gd name="T51" fmla="*/ 275 h 704"/>
                <a:gd name="T52" fmla="*/ 244 w 1291"/>
                <a:gd name="T53" fmla="*/ 290 h 704"/>
                <a:gd name="T54" fmla="*/ 229 w 1291"/>
                <a:gd name="T55" fmla="*/ 313 h 704"/>
                <a:gd name="T56" fmla="*/ 183 w 1291"/>
                <a:gd name="T57" fmla="*/ 313 h 704"/>
                <a:gd name="T58" fmla="*/ 106 w 1291"/>
                <a:gd name="T59" fmla="*/ 367 h 704"/>
                <a:gd name="T60" fmla="*/ 0 w 1291"/>
                <a:gd name="T61" fmla="*/ 390 h 704"/>
                <a:gd name="T62" fmla="*/ 0 w 1291"/>
                <a:gd name="T63" fmla="*/ 390 h 704"/>
                <a:gd name="T64" fmla="*/ 0 w 1291"/>
                <a:gd name="T65" fmla="*/ 435 h 704"/>
                <a:gd name="T66" fmla="*/ 30 w 1291"/>
                <a:gd name="T67" fmla="*/ 466 h 704"/>
                <a:gd name="T68" fmla="*/ 30 w 1291"/>
                <a:gd name="T69" fmla="*/ 520 h 704"/>
                <a:gd name="T70" fmla="*/ 45 w 1291"/>
                <a:gd name="T71" fmla="*/ 573 h 704"/>
                <a:gd name="T72" fmla="*/ 106 w 1291"/>
                <a:gd name="T73" fmla="*/ 573 h 704"/>
                <a:gd name="T74" fmla="*/ 145 w 1291"/>
                <a:gd name="T75" fmla="*/ 642 h 704"/>
                <a:gd name="T76" fmla="*/ 198 w 1291"/>
                <a:gd name="T77" fmla="*/ 695 h 704"/>
                <a:gd name="T78" fmla="*/ 267 w 1291"/>
                <a:gd name="T79" fmla="*/ 642 h 704"/>
                <a:gd name="T80" fmla="*/ 267 w 1291"/>
                <a:gd name="T81" fmla="*/ 642 h 704"/>
                <a:gd name="T82" fmla="*/ 442 w 1291"/>
                <a:gd name="T83" fmla="*/ 527 h 704"/>
                <a:gd name="T84" fmla="*/ 504 w 1291"/>
                <a:gd name="T85" fmla="*/ 428 h 704"/>
                <a:gd name="T86" fmla="*/ 588 w 1291"/>
                <a:gd name="T87" fmla="*/ 474 h 704"/>
                <a:gd name="T88" fmla="*/ 679 w 1291"/>
                <a:gd name="T89" fmla="*/ 588 h 704"/>
                <a:gd name="T90" fmla="*/ 748 w 1291"/>
                <a:gd name="T91" fmla="*/ 649 h 704"/>
                <a:gd name="T92" fmla="*/ 763 w 1291"/>
                <a:gd name="T93" fmla="*/ 703 h 704"/>
                <a:gd name="T94" fmla="*/ 763 w 1291"/>
                <a:gd name="T95" fmla="*/ 703 h 704"/>
                <a:gd name="T96" fmla="*/ 848 w 1291"/>
                <a:gd name="T97" fmla="*/ 634 h 704"/>
                <a:gd name="T98" fmla="*/ 878 w 1291"/>
                <a:gd name="T99" fmla="*/ 558 h 704"/>
                <a:gd name="T100" fmla="*/ 893 w 1291"/>
                <a:gd name="T101" fmla="*/ 458 h 704"/>
                <a:gd name="T102" fmla="*/ 985 w 1291"/>
                <a:gd name="T103" fmla="*/ 466 h 704"/>
                <a:gd name="T104" fmla="*/ 1015 w 1291"/>
                <a:gd name="T105" fmla="*/ 489 h 704"/>
                <a:gd name="T106" fmla="*/ 1046 w 1291"/>
                <a:gd name="T107" fmla="*/ 474 h 704"/>
                <a:gd name="T108" fmla="*/ 1038 w 1291"/>
                <a:gd name="T109" fmla="*/ 412 h 704"/>
                <a:gd name="T110" fmla="*/ 1046 w 1291"/>
                <a:gd name="T111" fmla="*/ 382 h 704"/>
                <a:gd name="T112" fmla="*/ 1092 w 1291"/>
                <a:gd name="T113" fmla="*/ 359 h 704"/>
                <a:gd name="T114" fmla="*/ 1107 w 1291"/>
                <a:gd name="T115" fmla="*/ 313 h 704"/>
                <a:gd name="T116" fmla="*/ 1168 w 1291"/>
                <a:gd name="T117" fmla="*/ 344 h 704"/>
                <a:gd name="T118" fmla="*/ 1214 w 1291"/>
                <a:gd name="T119" fmla="*/ 329 h 704"/>
                <a:gd name="T120" fmla="*/ 1252 w 1291"/>
                <a:gd name="T121" fmla="*/ 321 h 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91" h="704">
                  <a:moveTo>
                    <a:pt x="1252" y="321"/>
                  </a:moveTo>
                  <a:lnTo>
                    <a:pt x="1252" y="321"/>
                  </a:lnTo>
                  <a:cubicBezTo>
                    <a:pt x="1245" y="275"/>
                    <a:pt x="1222" y="237"/>
                    <a:pt x="1229" y="191"/>
                  </a:cubicBezTo>
                  <a:cubicBezTo>
                    <a:pt x="1237" y="160"/>
                    <a:pt x="1267" y="138"/>
                    <a:pt x="1290" y="107"/>
                  </a:cubicBezTo>
                  <a:lnTo>
                    <a:pt x="1290" y="107"/>
                  </a:lnTo>
                  <a:cubicBezTo>
                    <a:pt x="1260" y="84"/>
                    <a:pt x="1222" y="54"/>
                    <a:pt x="1184" y="38"/>
                  </a:cubicBezTo>
                  <a:cubicBezTo>
                    <a:pt x="1168" y="31"/>
                    <a:pt x="1153" y="23"/>
                    <a:pt x="1145" y="23"/>
                  </a:cubicBezTo>
                  <a:cubicBezTo>
                    <a:pt x="1138" y="31"/>
                    <a:pt x="1145" y="38"/>
                    <a:pt x="1138" y="46"/>
                  </a:cubicBezTo>
                  <a:cubicBezTo>
                    <a:pt x="1122" y="46"/>
                    <a:pt x="1107" y="46"/>
                    <a:pt x="1092" y="46"/>
                  </a:cubicBezTo>
                  <a:cubicBezTo>
                    <a:pt x="1077" y="46"/>
                    <a:pt x="1069" y="23"/>
                    <a:pt x="1054" y="31"/>
                  </a:cubicBezTo>
                  <a:cubicBezTo>
                    <a:pt x="1038" y="38"/>
                    <a:pt x="1046" y="76"/>
                    <a:pt x="1023" y="76"/>
                  </a:cubicBezTo>
                  <a:cubicBezTo>
                    <a:pt x="1000" y="69"/>
                    <a:pt x="1008" y="23"/>
                    <a:pt x="985" y="15"/>
                  </a:cubicBezTo>
                  <a:cubicBezTo>
                    <a:pt x="962" y="8"/>
                    <a:pt x="939" y="31"/>
                    <a:pt x="916" y="31"/>
                  </a:cubicBezTo>
                  <a:cubicBezTo>
                    <a:pt x="909" y="31"/>
                    <a:pt x="893" y="31"/>
                    <a:pt x="886" y="23"/>
                  </a:cubicBezTo>
                  <a:cubicBezTo>
                    <a:pt x="870" y="15"/>
                    <a:pt x="870" y="0"/>
                    <a:pt x="855" y="0"/>
                  </a:cubicBezTo>
                  <a:cubicBezTo>
                    <a:pt x="832" y="0"/>
                    <a:pt x="802" y="15"/>
                    <a:pt x="779" y="23"/>
                  </a:cubicBezTo>
                  <a:cubicBezTo>
                    <a:pt x="756" y="31"/>
                    <a:pt x="740" y="38"/>
                    <a:pt x="717" y="31"/>
                  </a:cubicBezTo>
                  <a:cubicBezTo>
                    <a:pt x="695" y="31"/>
                    <a:pt x="672" y="23"/>
                    <a:pt x="649" y="15"/>
                  </a:cubicBezTo>
                  <a:cubicBezTo>
                    <a:pt x="641" y="15"/>
                    <a:pt x="634" y="8"/>
                    <a:pt x="618" y="0"/>
                  </a:cubicBezTo>
                  <a:lnTo>
                    <a:pt x="618" y="0"/>
                  </a:lnTo>
                  <a:cubicBezTo>
                    <a:pt x="611" y="15"/>
                    <a:pt x="603" y="31"/>
                    <a:pt x="603" y="54"/>
                  </a:cubicBezTo>
                  <a:cubicBezTo>
                    <a:pt x="595" y="69"/>
                    <a:pt x="611" y="92"/>
                    <a:pt x="603" y="107"/>
                  </a:cubicBezTo>
                  <a:cubicBezTo>
                    <a:pt x="588" y="130"/>
                    <a:pt x="550" y="130"/>
                    <a:pt x="527" y="153"/>
                  </a:cubicBezTo>
                  <a:cubicBezTo>
                    <a:pt x="519" y="168"/>
                    <a:pt x="527" y="199"/>
                    <a:pt x="511" y="206"/>
                  </a:cubicBezTo>
                  <a:cubicBezTo>
                    <a:pt x="488" y="222"/>
                    <a:pt x="465" y="199"/>
                    <a:pt x="442" y="206"/>
                  </a:cubicBezTo>
                  <a:cubicBezTo>
                    <a:pt x="412" y="222"/>
                    <a:pt x="404" y="260"/>
                    <a:pt x="374" y="275"/>
                  </a:cubicBezTo>
                  <a:cubicBezTo>
                    <a:pt x="336" y="290"/>
                    <a:pt x="290" y="275"/>
                    <a:pt x="244" y="290"/>
                  </a:cubicBezTo>
                  <a:cubicBezTo>
                    <a:pt x="236" y="290"/>
                    <a:pt x="236" y="313"/>
                    <a:pt x="229" y="313"/>
                  </a:cubicBezTo>
                  <a:cubicBezTo>
                    <a:pt x="213" y="321"/>
                    <a:pt x="198" y="306"/>
                    <a:pt x="183" y="313"/>
                  </a:cubicBezTo>
                  <a:cubicBezTo>
                    <a:pt x="160" y="329"/>
                    <a:pt x="137" y="351"/>
                    <a:pt x="106" y="367"/>
                  </a:cubicBezTo>
                  <a:cubicBezTo>
                    <a:pt x="76" y="374"/>
                    <a:pt x="38" y="382"/>
                    <a:pt x="0" y="390"/>
                  </a:cubicBezTo>
                  <a:lnTo>
                    <a:pt x="0" y="390"/>
                  </a:lnTo>
                  <a:cubicBezTo>
                    <a:pt x="0" y="405"/>
                    <a:pt x="0" y="420"/>
                    <a:pt x="0" y="435"/>
                  </a:cubicBezTo>
                  <a:cubicBezTo>
                    <a:pt x="7" y="451"/>
                    <a:pt x="23" y="451"/>
                    <a:pt x="30" y="466"/>
                  </a:cubicBezTo>
                  <a:cubicBezTo>
                    <a:pt x="38" y="481"/>
                    <a:pt x="30" y="497"/>
                    <a:pt x="30" y="520"/>
                  </a:cubicBezTo>
                  <a:cubicBezTo>
                    <a:pt x="38" y="535"/>
                    <a:pt x="30" y="558"/>
                    <a:pt x="45" y="573"/>
                  </a:cubicBezTo>
                  <a:cubicBezTo>
                    <a:pt x="61" y="581"/>
                    <a:pt x="91" y="558"/>
                    <a:pt x="106" y="573"/>
                  </a:cubicBezTo>
                  <a:cubicBezTo>
                    <a:pt x="129" y="588"/>
                    <a:pt x="129" y="619"/>
                    <a:pt x="145" y="642"/>
                  </a:cubicBezTo>
                  <a:cubicBezTo>
                    <a:pt x="160" y="657"/>
                    <a:pt x="175" y="687"/>
                    <a:pt x="198" y="695"/>
                  </a:cubicBezTo>
                  <a:cubicBezTo>
                    <a:pt x="229" y="695"/>
                    <a:pt x="236" y="657"/>
                    <a:pt x="267" y="642"/>
                  </a:cubicBezTo>
                  <a:lnTo>
                    <a:pt x="267" y="642"/>
                  </a:lnTo>
                  <a:cubicBezTo>
                    <a:pt x="397" y="642"/>
                    <a:pt x="366" y="619"/>
                    <a:pt x="442" y="527"/>
                  </a:cubicBezTo>
                  <a:cubicBezTo>
                    <a:pt x="450" y="512"/>
                    <a:pt x="481" y="412"/>
                    <a:pt x="504" y="428"/>
                  </a:cubicBezTo>
                  <a:cubicBezTo>
                    <a:pt x="534" y="443"/>
                    <a:pt x="557" y="458"/>
                    <a:pt x="588" y="474"/>
                  </a:cubicBezTo>
                  <a:cubicBezTo>
                    <a:pt x="634" y="489"/>
                    <a:pt x="679" y="543"/>
                    <a:pt x="679" y="588"/>
                  </a:cubicBezTo>
                  <a:cubicBezTo>
                    <a:pt x="679" y="619"/>
                    <a:pt x="740" y="604"/>
                    <a:pt x="748" y="649"/>
                  </a:cubicBezTo>
                  <a:cubicBezTo>
                    <a:pt x="763" y="703"/>
                    <a:pt x="763" y="703"/>
                    <a:pt x="763" y="703"/>
                  </a:cubicBezTo>
                  <a:lnTo>
                    <a:pt x="763" y="703"/>
                  </a:lnTo>
                  <a:cubicBezTo>
                    <a:pt x="779" y="680"/>
                    <a:pt x="832" y="657"/>
                    <a:pt x="848" y="634"/>
                  </a:cubicBezTo>
                  <a:cubicBezTo>
                    <a:pt x="863" y="611"/>
                    <a:pt x="870" y="581"/>
                    <a:pt x="878" y="558"/>
                  </a:cubicBezTo>
                  <a:cubicBezTo>
                    <a:pt x="886" y="520"/>
                    <a:pt x="870" y="474"/>
                    <a:pt x="893" y="458"/>
                  </a:cubicBezTo>
                  <a:cubicBezTo>
                    <a:pt x="916" y="435"/>
                    <a:pt x="954" y="458"/>
                    <a:pt x="985" y="466"/>
                  </a:cubicBezTo>
                  <a:cubicBezTo>
                    <a:pt x="1000" y="474"/>
                    <a:pt x="1000" y="489"/>
                    <a:pt x="1015" y="489"/>
                  </a:cubicBezTo>
                  <a:cubicBezTo>
                    <a:pt x="1023" y="489"/>
                    <a:pt x="1046" y="489"/>
                    <a:pt x="1046" y="474"/>
                  </a:cubicBezTo>
                  <a:cubicBezTo>
                    <a:pt x="1054" y="458"/>
                    <a:pt x="1038" y="435"/>
                    <a:pt x="1038" y="412"/>
                  </a:cubicBezTo>
                  <a:cubicBezTo>
                    <a:pt x="1038" y="405"/>
                    <a:pt x="1038" y="390"/>
                    <a:pt x="1046" y="382"/>
                  </a:cubicBezTo>
                  <a:cubicBezTo>
                    <a:pt x="1061" y="367"/>
                    <a:pt x="1077" y="374"/>
                    <a:pt x="1092" y="359"/>
                  </a:cubicBezTo>
                  <a:cubicBezTo>
                    <a:pt x="1099" y="351"/>
                    <a:pt x="1092" y="321"/>
                    <a:pt x="1107" y="313"/>
                  </a:cubicBezTo>
                  <a:cubicBezTo>
                    <a:pt x="1130" y="313"/>
                    <a:pt x="1145" y="344"/>
                    <a:pt x="1168" y="344"/>
                  </a:cubicBezTo>
                  <a:cubicBezTo>
                    <a:pt x="1184" y="344"/>
                    <a:pt x="1199" y="336"/>
                    <a:pt x="1214" y="329"/>
                  </a:cubicBezTo>
                  <a:cubicBezTo>
                    <a:pt x="1229" y="329"/>
                    <a:pt x="1237" y="321"/>
                    <a:pt x="1252" y="321"/>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530" name="Freeform 182"/>
            <p:cNvSpPr>
              <a:spLocks noChangeArrowheads="1"/>
            </p:cNvSpPr>
            <p:nvPr/>
          </p:nvSpPr>
          <p:spPr bwMode="auto">
            <a:xfrm>
              <a:off x="3604979" y="5895976"/>
              <a:ext cx="439708" cy="371475"/>
            </a:xfrm>
            <a:custGeom>
              <a:avLst/>
              <a:gdLst>
                <a:gd name="T0" fmla="*/ 1222 w 1223"/>
                <a:gd name="T1" fmla="*/ 23 h 1033"/>
                <a:gd name="T2" fmla="*/ 1222 w 1223"/>
                <a:gd name="T3" fmla="*/ 23 h 1033"/>
                <a:gd name="T4" fmla="*/ 1214 w 1223"/>
                <a:gd name="T5" fmla="*/ 84 h 1033"/>
                <a:gd name="T6" fmla="*/ 1161 w 1223"/>
                <a:gd name="T7" fmla="*/ 107 h 1033"/>
                <a:gd name="T8" fmla="*/ 1161 w 1223"/>
                <a:gd name="T9" fmla="*/ 107 h 1033"/>
                <a:gd name="T10" fmla="*/ 1107 w 1223"/>
                <a:gd name="T11" fmla="*/ 138 h 1033"/>
                <a:gd name="T12" fmla="*/ 1123 w 1223"/>
                <a:gd name="T13" fmla="*/ 214 h 1033"/>
                <a:gd name="T14" fmla="*/ 1115 w 1223"/>
                <a:gd name="T15" fmla="*/ 283 h 1033"/>
                <a:gd name="T16" fmla="*/ 1161 w 1223"/>
                <a:gd name="T17" fmla="*/ 329 h 1033"/>
                <a:gd name="T18" fmla="*/ 1130 w 1223"/>
                <a:gd name="T19" fmla="*/ 367 h 1033"/>
                <a:gd name="T20" fmla="*/ 1191 w 1223"/>
                <a:gd name="T21" fmla="*/ 482 h 1033"/>
                <a:gd name="T22" fmla="*/ 1168 w 1223"/>
                <a:gd name="T23" fmla="*/ 558 h 1033"/>
                <a:gd name="T24" fmla="*/ 1168 w 1223"/>
                <a:gd name="T25" fmla="*/ 558 h 1033"/>
                <a:gd name="T26" fmla="*/ 1153 w 1223"/>
                <a:gd name="T27" fmla="*/ 612 h 1033"/>
                <a:gd name="T28" fmla="*/ 1153 w 1223"/>
                <a:gd name="T29" fmla="*/ 665 h 1033"/>
                <a:gd name="T30" fmla="*/ 1077 w 1223"/>
                <a:gd name="T31" fmla="*/ 711 h 1033"/>
                <a:gd name="T32" fmla="*/ 1061 w 1223"/>
                <a:gd name="T33" fmla="*/ 764 h 1033"/>
                <a:gd name="T34" fmla="*/ 992 w 1223"/>
                <a:gd name="T35" fmla="*/ 764 h 1033"/>
                <a:gd name="T36" fmla="*/ 924 w 1223"/>
                <a:gd name="T37" fmla="*/ 833 h 1033"/>
                <a:gd name="T38" fmla="*/ 794 w 1223"/>
                <a:gd name="T39" fmla="*/ 848 h 1033"/>
                <a:gd name="T40" fmla="*/ 779 w 1223"/>
                <a:gd name="T41" fmla="*/ 871 h 1033"/>
                <a:gd name="T42" fmla="*/ 733 w 1223"/>
                <a:gd name="T43" fmla="*/ 871 h 1033"/>
                <a:gd name="T44" fmla="*/ 656 w 1223"/>
                <a:gd name="T45" fmla="*/ 925 h 1033"/>
                <a:gd name="T46" fmla="*/ 550 w 1223"/>
                <a:gd name="T47" fmla="*/ 948 h 1033"/>
                <a:gd name="T48" fmla="*/ 550 w 1223"/>
                <a:gd name="T49" fmla="*/ 948 h 1033"/>
                <a:gd name="T50" fmla="*/ 450 w 1223"/>
                <a:gd name="T51" fmla="*/ 932 h 1033"/>
                <a:gd name="T52" fmla="*/ 435 w 1223"/>
                <a:gd name="T53" fmla="*/ 970 h 1033"/>
                <a:gd name="T54" fmla="*/ 313 w 1223"/>
                <a:gd name="T55" fmla="*/ 1032 h 1033"/>
                <a:gd name="T56" fmla="*/ 244 w 1223"/>
                <a:gd name="T57" fmla="*/ 963 h 1033"/>
                <a:gd name="T58" fmla="*/ 214 w 1223"/>
                <a:gd name="T59" fmla="*/ 848 h 1033"/>
                <a:gd name="T60" fmla="*/ 214 w 1223"/>
                <a:gd name="T61" fmla="*/ 764 h 1033"/>
                <a:gd name="T62" fmla="*/ 252 w 1223"/>
                <a:gd name="T63" fmla="*/ 657 h 1033"/>
                <a:gd name="T64" fmla="*/ 290 w 1223"/>
                <a:gd name="T65" fmla="*/ 612 h 1033"/>
                <a:gd name="T66" fmla="*/ 275 w 1223"/>
                <a:gd name="T67" fmla="*/ 573 h 1033"/>
                <a:gd name="T68" fmla="*/ 191 w 1223"/>
                <a:gd name="T69" fmla="*/ 589 h 1033"/>
                <a:gd name="T70" fmla="*/ 145 w 1223"/>
                <a:gd name="T71" fmla="*/ 543 h 1033"/>
                <a:gd name="T72" fmla="*/ 84 w 1223"/>
                <a:gd name="T73" fmla="*/ 543 h 1033"/>
                <a:gd name="T74" fmla="*/ 45 w 1223"/>
                <a:gd name="T75" fmla="*/ 482 h 1033"/>
                <a:gd name="T76" fmla="*/ 0 w 1223"/>
                <a:gd name="T77" fmla="*/ 459 h 1033"/>
                <a:gd name="T78" fmla="*/ 0 w 1223"/>
                <a:gd name="T79" fmla="*/ 459 h 1033"/>
                <a:gd name="T80" fmla="*/ 84 w 1223"/>
                <a:gd name="T81" fmla="*/ 421 h 1033"/>
                <a:gd name="T82" fmla="*/ 198 w 1223"/>
                <a:gd name="T83" fmla="*/ 405 h 1033"/>
                <a:gd name="T84" fmla="*/ 244 w 1223"/>
                <a:gd name="T85" fmla="*/ 375 h 1033"/>
                <a:gd name="T86" fmla="*/ 275 w 1223"/>
                <a:gd name="T87" fmla="*/ 375 h 1033"/>
                <a:gd name="T88" fmla="*/ 351 w 1223"/>
                <a:gd name="T89" fmla="*/ 352 h 1033"/>
                <a:gd name="T90" fmla="*/ 427 w 1223"/>
                <a:gd name="T91" fmla="*/ 375 h 1033"/>
                <a:gd name="T92" fmla="*/ 473 w 1223"/>
                <a:gd name="T93" fmla="*/ 298 h 1033"/>
                <a:gd name="T94" fmla="*/ 496 w 1223"/>
                <a:gd name="T95" fmla="*/ 245 h 1033"/>
                <a:gd name="T96" fmla="*/ 565 w 1223"/>
                <a:gd name="T97" fmla="*/ 214 h 1033"/>
                <a:gd name="T98" fmla="*/ 618 w 1223"/>
                <a:gd name="T99" fmla="*/ 184 h 1033"/>
                <a:gd name="T100" fmla="*/ 626 w 1223"/>
                <a:gd name="T101" fmla="*/ 123 h 1033"/>
                <a:gd name="T102" fmla="*/ 679 w 1223"/>
                <a:gd name="T103" fmla="*/ 115 h 1033"/>
                <a:gd name="T104" fmla="*/ 702 w 1223"/>
                <a:gd name="T105" fmla="*/ 130 h 1033"/>
                <a:gd name="T106" fmla="*/ 771 w 1223"/>
                <a:gd name="T107" fmla="*/ 84 h 1033"/>
                <a:gd name="T108" fmla="*/ 931 w 1223"/>
                <a:gd name="T109" fmla="*/ 92 h 1033"/>
                <a:gd name="T110" fmla="*/ 992 w 1223"/>
                <a:gd name="T111" fmla="*/ 46 h 1033"/>
                <a:gd name="T112" fmla="*/ 1130 w 1223"/>
                <a:gd name="T113" fmla="*/ 8 h 1033"/>
                <a:gd name="T114" fmla="*/ 1222 w 1223"/>
                <a:gd name="T115" fmla="*/ 23 h 10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223" h="1033">
                  <a:moveTo>
                    <a:pt x="1222" y="23"/>
                  </a:moveTo>
                  <a:lnTo>
                    <a:pt x="1222" y="23"/>
                  </a:lnTo>
                  <a:cubicBezTo>
                    <a:pt x="1214" y="46"/>
                    <a:pt x="1222" y="69"/>
                    <a:pt x="1214" y="84"/>
                  </a:cubicBezTo>
                  <a:cubicBezTo>
                    <a:pt x="1199" y="100"/>
                    <a:pt x="1176" y="100"/>
                    <a:pt x="1161" y="107"/>
                  </a:cubicBezTo>
                  <a:lnTo>
                    <a:pt x="1161" y="107"/>
                  </a:lnTo>
                  <a:cubicBezTo>
                    <a:pt x="1138" y="115"/>
                    <a:pt x="1115" y="123"/>
                    <a:pt x="1107" y="138"/>
                  </a:cubicBezTo>
                  <a:cubicBezTo>
                    <a:pt x="1092" y="161"/>
                    <a:pt x="1115" y="192"/>
                    <a:pt x="1123" y="214"/>
                  </a:cubicBezTo>
                  <a:cubicBezTo>
                    <a:pt x="1123" y="237"/>
                    <a:pt x="1107" y="260"/>
                    <a:pt x="1115" y="283"/>
                  </a:cubicBezTo>
                  <a:cubicBezTo>
                    <a:pt x="1123" y="306"/>
                    <a:pt x="1153" y="314"/>
                    <a:pt x="1161" y="329"/>
                  </a:cubicBezTo>
                  <a:cubicBezTo>
                    <a:pt x="1161" y="344"/>
                    <a:pt x="1130" y="352"/>
                    <a:pt x="1130" y="367"/>
                  </a:cubicBezTo>
                  <a:cubicBezTo>
                    <a:pt x="1145" y="405"/>
                    <a:pt x="1184" y="444"/>
                    <a:pt x="1191" y="482"/>
                  </a:cubicBezTo>
                  <a:cubicBezTo>
                    <a:pt x="1199" y="512"/>
                    <a:pt x="1176" y="535"/>
                    <a:pt x="1168" y="558"/>
                  </a:cubicBezTo>
                  <a:lnTo>
                    <a:pt x="1168" y="558"/>
                  </a:lnTo>
                  <a:cubicBezTo>
                    <a:pt x="1161" y="573"/>
                    <a:pt x="1153" y="589"/>
                    <a:pt x="1153" y="612"/>
                  </a:cubicBezTo>
                  <a:cubicBezTo>
                    <a:pt x="1145" y="627"/>
                    <a:pt x="1161" y="650"/>
                    <a:pt x="1153" y="665"/>
                  </a:cubicBezTo>
                  <a:cubicBezTo>
                    <a:pt x="1138" y="688"/>
                    <a:pt x="1100" y="688"/>
                    <a:pt x="1077" y="711"/>
                  </a:cubicBezTo>
                  <a:cubicBezTo>
                    <a:pt x="1069" y="726"/>
                    <a:pt x="1077" y="757"/>
                    <a:pt x="1061" y="764"/>
                  </a:cubicBezTo>
                  <a:cubicBezTo>
                    <a:pt x="1038" y="780"/>
                    <a:pt x="1015" y="757"/>
                    <a:pt x="992" y="764"/>
                  </a:cubicBezTo>
                  <a:cubicBezTo>
                    <a:pt x="962" y="780"/>
                    <a:pt x="954" y="818"/>
                    <a:pt x="924" y="833"/>
                  </a:cubicBezTo>
                  <a:cubicBezTo>
                    <a:pt x="886" y="848"/>
                    <a:pt x="840" y="833"/>
                    <a:pt x="794" y="848"/>
                  </a:cubicBezTo>
                  <a:cubicBezTo>
                    <a:pt x="786" y="848"/>
                    <a:pt x="786" y="871"/>
                    <a:pt x="779" y="871"/>
                  </a:cubicBezTo>
                  <a:cubicBezTo>
                    <a:pt x="763" y="879"/>
                    <a:pt x="748" y="864"/>
                    <a:pt x="733" y="871"/>
                  </a:cubicBezTo>
                  <a:cubicBezTo>
                    <a:pt x="710" y="887"/>
                    <a:pt x="687" y="909"/>
                    <a:pt x="656" y="925"/>
                  </a:cubicBezTo>
                  <a:cubicBezTo>
                    <a:pt x="626" y="932"/>
                    <a:pt x="588" y="940"/>
                    <a:pt x="550" y="948"/>
                  </a:cubicBezTo>
                  <a:lnTo>
                    <a:pt x="550" y="948"/>
                  </a:lnTo>
                  <a:cubicBezTo>
                    <a:pt x="519" y="940"/>
                    <a:pt x="481" y="925"/>
                    <a:pt x="450" y="932"/>
                  </a:cubicBezTo>
                  <a:cubicBezTo>
                    <a:pt x="443" y="940"/>
                    <a:pt x="443" y="963"/>
                    <a:pt x="435" y="970"/>
                  </a:cubicBezTo>
                  <a:cubicBezTo>
                    <a:pt x="397" y="993"/>
                    <a:pt x="359" y="1032"/>
                    <a:pt x="313" y="1032"/>
                  </a:cubicBezTo>
                  <a:cubicBezTo>
                    <a:pt x="282" y="1032"/>
                    <a:pt x="259" y="993"/>
                    <a:pt x="244" y="963"/>
                  </a:cubicBezTo>
                  <a:cubicBezTo>
                    <a:pt x="229" y="932"/>
                    <a:pt x="221" y="887"/>
                    <a:pt x="214" y="848"/>
                  </a:cubicBezTo>
                  <a:cubicBezTo>
                    <a:pt x="214" y="818"/>
                    <a:pt x="214" y="795"/>
                    <a:pt x="214" y="764"/>
                  </a:cubicBezTo>
                  <a:cubicBezTo>
                    <a:pt x="221" y="726"/>
                    <a:pt x="237" y="696"/>
                    <a:pt x="252" y="657"/>
                  </a:cubicBezTo>
                  <a:cubicBezTo>
                    <a:pt x="259" y="642"/>
                    <a:pt x="282" y="634"/>
                    <a:pt x="290" y="612"/>
                  </a:cubicBezTo>
                  <a:cubicBezTo>
                    <a:pt x="290" y="596"/>
                    <a:pt x="275" y="589"/>
                    <a:pt x="275" y="573"/>
                  </a:cubicBezTo>
                  <a:cubicBezTo>
                    <a:pt x="275" y="573"/>
                    <a:pt x="198" y="589"/>
                    <a:pt x="191" y="589"/>
                  </a:cubicBezTo>
                  <a:lnTo>
                    <a:pt x="145" y="543"/>
                  </a:lnTo>
                  <a:cubicBezTo>
                    <a:pt x="122" y="543"/>
                    <a:pt x="99" y="551"/>
                    <a:pt x="84" y="543"/>
                  </a:cubicBezTo>
                  <a:cubicBezTo>
                    <a:pt x="61" y="528"/>
                    <a:pt x="53" y="505"/>
                    <a:pt x="45" y="482"/>
                  </a:cubicBezTo>
                  <a:cubicBezTo>
                    <a:pt x="38" y="474"/>
                    <a:pt x="7" y="466"/>
                    <a:pt x="0" y="459"/>
                  </a:cubicBezTo>
                  <a:lnTo>
                    <a:pt x="0" y="459"/>
                  </a:lnTo>
                  <a:cubicBezTo>
                    <a:pt x="23" y="444"/>
                    <a:pt x="68" y="428"/>
                    <a:pt x="84" y="421"/>
                  </a:cubicBezTo>
                  <a:cubicBezTo>
                    <a:pt x="122" y="413"/>
                    <a:pt x="160" y="421"/>
                    <a:pt x="198" y="405"/>
                  </a:cubicBezTo>
                  <a:cubicBezTo>
                    <a:pt x="214" y="398"/>
                    <a:pt x="229" y="375"/>
                    <a:pt x="244" y="375"/>
                  </a:cubicBezTo>
                  <a:cubicBezTo>
                    <a:pt x="252" y="367"/>
                    <a:pt x="267" y="382"/>
                    <a:pt x="275" y="375"/>
                  </a:cubicBezTo>
                  <a:cubicBezTo>
                    <a:pt x="305" y="375"/>
                    <a:pt x="320" y="352"/>
                    <a:pt x="351" y="352"/>
                  </a:cubicBezTo>
                  <a:cubicBezTo>
                    <a:pt x="374" y="352"/>
                    <a:pt x="404" y="382"/>
                    <a:pt x="427" y="375"/>
                  </a:cubicBezTo>
                  <a:cubicBezTo>
                    <a:pt x="450" y="359"/>
                    <a:pt x="458" y="321"/>
                    <a:pt x="473" y="298"/>
                  </a:cubicBezTo>
                  <a:cubicBezTo>
                    <a:pt x="481" y="283"/>
                    <a:pt x="481" y="260"/>
                    <a:pt x="496" y="245"/>
                  </a:cubicBezTo>
                  <a:cubicBezTo>
                    <a:pt x="519" y="230"/>
                    <a:pt x="542" y="230"/>
                    <a:pt x="565" y="214"/>
                  </a:cubicBezTo>
                  <a:cubicBezTo>
                    <a:pt x="588" y="207"/>
                    <a:pt x="611" y="199"/>
                    <a:pt x="618" y="184"/>
                  </a:cubicBezTo>
                  <a:cubicBezTo>
                    <a:pt x="634" y="169"/>
                    <a:pt x="611" y="138"/>
                    <a:pt x="626" y="123"/>
                  </a:cubicBezTo>
                  <a:cubicBezTo>
                    <a:pt x="641" y="115"/>
                    <a:pt x="664" y="115"/>
                    <a:pt x="679" y="115"/>
                  </a:cubicBezTo>
                  <a:cubicBezTo>
                    <a:pt x="687" y="115"/>
                    <a:pt x="695" y="130"/>
                    <a:pt x="702" y="130"/>
                  </a:cubicBezTo>
                  <a:cubicBezTo>
                    <a:pt x="725" y="123"/>
                    <a:pt x="740" y="84"/>
                    <a:pt x="771" y="84"/>
                  </a:cubicBezTo>
                  <a:cubicBezTo>
                    <a:pt x="825" y="69"/>
                    <a:pt x="878" y="100"/>
                    <a:pt x="931" y="92"/>
                  </a:cubicBezTo>
                  <a:cubicBezTo>
                    <a:pt x="954" y="84"/>
                    <a:pt x="970" y="54"/>
                    <a:pt x="992" y="46"/>
                  </a:cubicBezTo>
                  <a:cubicBezTo>
                    <a:pt x="1038" y="23"/>
                    <a:pt x="1084" y="8"/>
                    <a:pt x="1130" y="8"/>
                  </a:cubicBezTo>
                  <a:cubicBezTo>
                    <a:pt x="1161" y="0"/>
                    <a:pt x="1191" y="16"/>
                    <a:pt x="1222" y="23"/>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531" name="Freeform 183"/>
            <p:cNvSpPr>
              <a:spLocks noChangeArrowheads="1"/>
            </p:cNvSpPr>
            <p:nvPr/>
          </p:nvSpPr>
          <p:spPr bwMode="auto">
            <a:xfrm>
              <a:off x="3338296" y="6061075"/>
              <a:ext cx="593686" cy="488950"/>
            </a:xfrm>
            <a:custGeom>
              <a:avLst/>
              <a:gdLst>
                <a:gd name="T0" fmla="*/ 741 w 1651"/>
                <a:gd name="T1" fmla="*/ 0 h 1360"/>
                <a:gd name="T2" fmla="*/ 741 w 1651"/>
                <a:gd name="T3" fmla="*/ 0 h 1360"/>
                <a:gd name="T4" fmla="*/ 786 w 1651"/>
                <a:gd name="T5" fmla="*/ 23 h 1360"/>
                <a:gd name="T6" fmla="*/ 825 w 1651"/>
                <a:gd name="T7" fmla="*/ 84 h 1360"/>
                <a:gd name="T8" fmla="*/ 886 w 1651"/>
                <a:gd name="T9" fmla="*/ 84 h 1360"/>
                <a:gd name="T10" fmla="*/ 932 w 1651"/>
                <a:gd name="T11" fmla="*/ 130 h 1360"/>
                <a:gd name="T12" fmla="*/ 1016 w 1651"/>
                <a:gd name="T13" fmla="*/ 114 h 1360"/>
                <a:gd name="T14" fmla="*/ 1031 w 1651"/>
                <a:gd name="T15" fmla="*/ 153 h 1360"/>
                <a:gd name="T16" fmla="*/ 993 w 1651"/>
                <a:gd name="T17" fmla="*/ 198 h 1360"/>
                <a:gd name="T18" fmla="*/ 955 w 1651"/>
                <a:gd name="T19" fmla="*/ 305 h 1360"/>
                <a:gd name="T20" fmla="*/ 955 w 1651"/>
                <a:gd name="T21" fmla="*/ 389 h 1360"/>
                <a:gd name="T22" fmla="*/ 985 w 1651"/>
                <a:gd name="T23" fmla="*/ 504 h 1360"/>
                <a:gd name="T24" fmla="*/ 1054 w 1651"/>
                <a:gd name="T25" fmla="*/ 573 h 1360"/>
                <a:gd name="T26" fmla="*/ 1176 w 1651"/>
                <a:gd name="T27" fmla="*/ 511 h 1360"/>
                <a:gd name="T28" fmla="*/ 1191 w 1651"/>
                <a:gd name="T29" fmla="*/ 473 h 1360"/>
                <a:gd name="T30" fmla="*/ 1291 w 1651"/>
                <a:gd name="T31" fmla="*/ 489 h 1360"/>
                <a:gd name="T32" fmla="*/ 1291 w 1651"/>
                <a:gd name="T33" fmla="*/ 489 h 1360"/>
                <a:gd name="T34" fmla="*/ 1291 w 1651"/>
                <a:gd name="T35" fmla="*/ 534 h 1360"/>
                <a:gd name="T36" fmla="*/ 1321 w 1651"/>
                <a:gd name="T37" fmla="*/ 565 h 1360"/>
                <a:gd name="T38" fmla="*/ 1321 w 1651"/>
                <a:gd name="T39" fmla="*/ 619 h 1360"/>
                <a:gd name="T40" fmla="*/ 1336 w 1651"/>
                <a:gd name="T41" fmla="*/ 672 h 1360"/>
                <a:gd name="T42" fmla="*/ 1397 w 1651"/>
                <a:gd name="T43" fmla="*/ 672 h 1360"/>
                <a:gd name="T44" fmla="*/ 1436 w 1651"/>
                <a:gd name="T45" fmla="*/ 741 h 1360"/>
                <a:gd name="T46" fmla="*/ 1489 w 1651"/>
                <a:gd name="T47" fmla="*/ 794 h 1360"/>
                <a:gd name="T48" fmla="*/ 1558 w 1651"/>
                <a:gd name="T49" fmla="*/ 741 h 1360"/>
                <a:gd name="T50" fmla="*/ 1558 w 1651"/>
                <a:gd name="T51" fmla="*/ 741 h 1360"/>
                <a:gd name="T52" fmla="*/ 1566 w 1651"/>
                <a:gd name="T53" fmla="*/ 802 h 1360"/>
                <a:gd name="T54" fmla="*/ 1535 w 1651"/>
                <a:gd name="T55" fmla="*/ 832 h 1360"/>
                <a:gd name="T56" fmla="*/ 1596 w 1651"/>
                <a:gd name="T57" fmla="*/ 924 h 1360"/>
                <a:gd name="T58" fmla="*/ 1535 w 1651"/>
                <a:gd name="T59" fmla="*/ 1077 h 1360"/>
                <a:gd name="T60" fmla="*/ 1459 w 1651"/>
                <a:gd name="T61" fmla="*/ 1253 h 1360"/>
                <a:gd name="T62" fmla="*/ 1397 w 1651"/>
                <a:gd name="T63" fmla="*/ 1344 h 1360"/>
                <a:gd name="T64" fmla="*/ 1390 w 1651"/>
                <a:gd name="T65" fmla="*/ 1230 h 1360"/>
                <a:gd name="T66" fmla="*/ 1344 w 1651"/>
                <a:gd name="T67" fmla="*/ 1298 h 1360"/>
                <a:gd name="T68" fmla="*/ 1359 w 1651"/>
                <a:gd name="T69" fmla="*/ 1329 h 1360"/>
                <a:gd name="T70" fmla="*/ 1359 w 1651"/>
                <a:gd name="T71" fmla="*/ 1329 h 1360"/>
                <a:gd name="T72" fmla="*/ 1359 w 1651"/>
                <a:gd name="T73" fmla="*/ 1329 h 1360"/>
                <a:gd name="T74" fmla="*/ 1329 w 1651"/>
                <a:gd name="T75" fmla="*/ 1344 h 1360"/>
                <a:gd name="T76" fmla="*/ 1252 w 1651"/>
                <a:gd name="T77" fmla="*/ 1306 h 1360"/>
                <a:gd name="T78" fmla="*/ 1184 w 1651"/>
                <a:gd name="T79" fmla="*/ 1268 h 1360"/>
                <a:gd name="T80" fmla="*/ 978 w 1651"/>
                <a:gd name="T81" fmla="*/ 1329 h 1360"/>
                <a:gd name="T82" fmla="*/ 878 w 1651"/>
                <a:gd name="T83" fmla="*/ 1260 h 1360"/>
                <a:gd name="T84" fmla="*/ 794 w 1651"/>
                <a:gd name="T85" fmla="*/ 1176 h 1360"/>
                <a:gd name="T86" fmla="*/ 756 w 1651"/>
                <a:gd name="T87" fmla="*/ 1115 h 1360"/>
                <a:gd name="T88" fmla="*/ 634 w 1651"/>
                <a:gd name="T89" fmla="*/ 1100 h 1360"/>
                <a:gd name="T90" fmla="*/ 496 w 1651"/>
                <a:gd name="T91" fmla="*/ 1077 h 1360"/>
                <a:gd name="T92" fmla="*/ 473 w 1651"/>
                <a:gd name="T93" fmla="*/ 932 h 1360"/>
                <a:gd name="T94" fmla="*/ 366 w 1651"/>
                <a:gd name="T95" fmla="*/ 840 h 1360"/>
                <a:gd name="T96" fmla="*/ 244 w 1651"/>
                <a:gd name="T97" fmla="*/ 680 h 1360"/>
                <a:gd name="T98" fmla="*/ 175 w 1651"/>
                <a:gd name="T99" fmla="*/ 634 h 1360"/>
                <a:gd name="T100" fmla="*/ 175 w 1651"/>
                <a:gd name="T101" fmla="*/ 642 h 1360"/>
                <a:gd name="T102" fmla="*/ 30 w 1651"/>
                <a:gd name="T103" fmla="*/ 443 h 1360"/>
                <a:gd name="T104" fmla="*/ 0 w 1651"/>
                <a:gd name="T105" fmla="*/ 405 h 1360"/>
                <a:gd name="T106" fmla="*/ 99 w 1651"/>
                <a:gd name="T107" fmla="*/ 389 h 1360"/>
                <a:gd name="T108" fmla="*/ 168 w 1651"/>
                <a:gd name="T109" fmla="*/ 336 h 1360"/>
                <a:gd name="T110" fmla="*/ 259 w 1651"/>
                <a:gd name="T111" fmla="*/ 198 h 1360"/>
                <a:gd name="T112" fmla="*/ 374 w 1651"/>
                <a:gd name="T113" fmla="*/ 221 h 1360"/>
                <a:gd name="T114" fmla="*/ 550 w 1651"/>
                <a:gd name="T115" fmla="*/ 191 h 1360"/>
                <a:gd name="T116" fmla="*/ 588 w 1651"/>
                <a:gd name="T117" fmla="*/ 92 h 1360"/>
                <a:gd name="T118" fmla="*/ 695 w 1651"/>
                <a:gd name="T119" fmla="*/ 30 h 1360"/>
                <a:gd name="T120" fmla="*/ 741 w 1651"/>
                <a:gd name="T121" fmla="*/ 0 h 1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51" h="1360">
                  <a:moveTo>
                    <a:pt x="741" y="0"/>
                  </a:moveTo>
                  <a:lnTo>
                    <a:pt x="741" y="0"/>
                  </a:lnTo>
                  <a:cubicBezTo>
                    <a:pt x="748" y="7"/>
                    <a:pt x="779" y="15"/>
                    <a:pt x="786" y="23"/>
                  </a:cubicBezTo>
                  <a:cubicBezTo>
                    <a:pt x="794" y="46"/>
                    <a:pt x="802" y="69"/>
                    <a:pt x="825" y="84"/>
                  </a:cubicBezTo>
                  <a:cubicBezTo>
                    <a:pt x="840" y="92"/>
                    <a:pt x="863" y="84"/>
                    <a:pt x="886" y="84"/>
                  </a:cubicBezTo>
                  <a:lnTo>
                    <a:pt x="932" y="130"/>
                  </a:lnTo>
                  <a:cubicBezTo>
                    <a:pt x="939" y="130"/>
                    <a:pt x="1016" y="114"/>
                    <a:pt x="1016" y="114"/>
                  </a:cubicBezTo>
                  <a:cubicBezTo>
                    <a:pt x="1016" y="130"/>
                    <a:pt x="1031" y="137"/>
                    <a:pt x="1031" y="153"/>
                  </a:cubicBezTo>
                  <a:cubicBezTo>
                    <a:pt x="1023" y="175"/>
                    <a:pt x="1000" y="183"/>
                    <a:pt x="993" y="198"/>
                  </a:cubicBezTo>
                  <a:cubicBezTo>
                    <a:pt x="978" y="237"/>
                    <a:pt x="962" y="267"/>
                    <a:pt x="955" y="305"/>
                  </a:cubicBezTo>
                  <a:cubicBezTo>
                    <a:pt x="955" y="336"/>
                    <a:pt x="955" y="359"/>
                    <a:pt x="955" y="389"/>
                  </a:cubicBezTo>
                  <a:cubicBezTo>
                    <a:pt x="962" y="428"/>
                    <a:pt x="970" y="473"/>
                    <a:pt x="985" y="504"/>
                  </a:cubicBezTo>
                  <a:cubicBezTo>
                    <a:pt x="1000" y="534"/>
                    <a:pt x="1023" y="573"/>
                    <a:pt x="1054" y="573"/>
                  </a:cubicBezTo>
                  <a:cubicBezTo>
                    <a:pt x="1100" y="573"/>
                    <a:pt x="1138" y="534"/>
                    <a:pt x="1176" y="511"/>
                  </a:cubicBezTo>
                  <a:cubicBezTo>
                    <a:pt x="1184" y="504"/>
                    <a:pt x="1184" y="481"/>
                    <a:pt x="1191" y="473"/>
                  </a:cubicBezTo>
                  <a:cubicBezTo>
                    <a:pt x="1222" y="466"/>
                    <a:pt x="1260" y="481"/>
                    <a:pt x="1291" y="489"/>
                  </a:cubicBezTo>
                  <a:lnTo>
                    <a:pt x="1291" y="489"/>
                  </a:lnTo>
                  <a:cubicBezTo>
                    <a:pt x="1291" y="504"/>
                    <a:pt x="1291" y="519"/>
                    <a:pt x="1291" y="534"/>
                  </a:cubicBezTo>
                  <a:cubicBezTo>
                    <a:pt x="1298" y="550"/>
                    <a:pt x="1314" y="550"/>
                    <a:pt x="1321" y="565"/>
                  </a:cubicBezTo>
                  <a:cubicBezTo>
                    <a:pt x="1329" y="580"/>
                    <a:pt x="1321" y="596"/>
                    <a:pt x="1321" y="619"/>
                  </a:cubicBezTo>
                  <a:cubicBezTo>
                    <a:pt x="1329" y="634"/>
                    <a:pt x="1321" y="657"/>
                    <a:pt x="1336" y="672"/>
                  </a:cubicBezTo>
                  <a:cubicBezTo>
                    <a:pt x="1352" y="680"/>
                    <a:pt x="1382" y="657"/>
                    <a:pt x="1397" y="672"/>
                  </a:cubicBezTo>
                  <a:cubicBezTo>
                    <a:pt x="1420" y="687"/>
                    <a:pt x="1420" y="718"/>
                    <a:pt x="1436" y="741"/>
                  </a:cubicBezTo>
                  <a:cubicBezTo>
                    <a:pt x="1451" y="756"/>
                    <a:pt x="1466" y="786"/>
                    <a:pt x="1489" y="794"/>
                  </a:cubicBezTo>
                  <a:cubicBezTo>
                    <a:pt x="1520" y="794"/>
                    <a:pt x="1527" y="756"/>
                    <a:pt x="1558" y="741"/>
                  </a:cubicBezTo>
                  <a:lnTo>
                    <a:pt x="1558" y="741"/>
                  </a:lnTo>
                  <a:cubicBezTo>
                    <a:pt x="1558" y="756"/>
                    <a:pt x="1566" y="779"/>
                    <a:pt x="1566" y="802"/>
                  </a:cubicBezTo>
                  <a:cubicBezTo>
                    <a:pt x="1566" y="832"/>
                    <a:pt x="1543" y="817"/>
                    <a:pt x="1535" y="832"/>
                  </a:cubicBezTo>
                  <a:cubicBezTo>
                    <a:pt x="1527" y="848"/>
                    <a:pt x="1581" y="909"/>
                    <a:pt x="1596" y="924"/>
                  </a:cubicBezTo>
                  <a:cubicBezTo>
                    <a:pt x="1650" y="993"/>
                    <a:pt x="1634" y="1077"/>
                    <a:pt x="1535" y="1077"/>
                  </a:cubicBezTo>
                  <a:cubicBezTo>
                    <a:pt x="1466" y="1084"/>
                    <a:pt x="1474" y="1207"/>
                    <a:pt x="1459" y="1253"/>
                  </a:cubicBezTo>
                  <a:cubicBezTo>
                    <a:pt x="1443" y="1283"/>
                    <a:pt x="1405" y="1314"/>
                    <a:pt x="1397" y="1344"/>
                  </a:cubicBezTo>
                  <a:cubicBezTo>
                    <a:pt x="1352" y="1344"/>
                    <a:pt x="1390" y="1245"/>
                    <a:pt x="1390" y="1230"/>
                  </a:cubicBezTo>
                  <a:cubicBezTo>
                    <a:pt x="1390" y="1184"/>
                    <a:pt x="1291" y="1222"/>
                    <a:pt x="1344" y="1298"/>
                  </a:cubicBezTo>
                  <a:cubicBezTo>
                    <a:pt x="1344" y="1306"/>
                    <a:pt x="1367" y="1329"/>
                    <a:pt x="1359" y="1329"/>
                  </a:cubicBezTo>
                  <a:lnTo>
                    <a:pt x="1359" y="1329"/>
                  </a:lnTo>
                  <a:lnTo>
                    <a:pt x="1359" y="1329"/>
                  </a:lnTo>
                  <a:cubicBezTo>
                    <a:pt x="1352" y="1329"/>
                    <a:pt x="1336" y="1344"/>
                    <a:pt x="1329" y="1344"/>
                  </a:cubicBezTo>
                  <a:cubicBezTo>
                    <a:pt x="1291" y="1344"/>
                    <a:pt x="1275" y="1329"/>
                    <a:pt x="1252" y="1306"/>
                  </a:cubicBezTo>
                  <a:cubicBezTo>
                    <a:pt x="1237" y="1291"/>
                    <a:pt x="1184" y="1283"/>
                    <a:pt x="1184" y="1268"/>
                  </a:cubicBezTo>
                  <a:cubicBezTo>
                    <a:pt x="1184" y="1191"/>
                    <a:pt x="1031" y="1359"/>
                    <a:pt x="978" y="1329"/>
                  </a:cubicBezTo>
                  <a:cubicBezTo>
                    <a:pt x="939" y="1306"/>
                    <a:pt x="916" y="1268"/>
                    <a:pt x="878" y="1260"/>
                  </a:cubicBezTo>
                  <a:cubicBezTo>
                    <a:pt x="817" y="1245"/>
                    <a:pt x="886" y="1176"/>
                    <a:pt x="794" y="1176"/>
                  </a:cubicBezTo>
                  <a:cubicBezTo>
                    <a:pt x="748" y="1176"/>
                    <a:pt x="802" y="1123"/>
                    <a:pt x="756" y="1115"/>
                  </a:cubicBezTo>
                  <a:cubicBezTo>
                    <a:pt x="718" y="1115"/>
                    <a:pt x="664" y="1100"/>
                    <a:pt x="634" y="1100"/>
                  </a:cubicBezTo>
                  <a:cubicBezTo>
                    <a:pt x="542" y="1100"/>
                    <a:pt x="572" y="1123"/>
                    <a:pt x="496" y="1077"/>
                  </a:cubicBezTo>
                  <a:cubicBezTo>
                    <a:pt x="481" y="1069"/>
                    <a:pt x="481" y="955"/>
                    <a:pt x="473" y="932"/>
                  </a:cubicBezTo>
                  <a:cubicBezTo>
                    <a:pt x="450" y="825"/>
                    <a:pt x="458" y="886"/>
                    <a:pt x="366" y="840"/>
                  </a:cubicBezTo>
                  <a:cubicBezTo>
                    <a:pt x="321" y="817"/>
                    <a:pt x="259" y="680"/>
                    <a:pt x="244" y="680"/>
                  </a:cubicBezTo>
                  <a:cubicBezTo>
                    <a:pt x="198" y="672"/>
                    <a:pt x="191" y="695"/>
                    <a:pt x="175" y="634"/>
                  </a:cubicBezTo>
                  <a:cubicBezTo>
                    <a:pt x="175" y="634"/>
                    <a:pt x="175" y="634"/>
                    <a:pt x="175" y="642"/>
                  </a:cubicBezTo>
                  <a:cubicBezTo>
                    <a:pt x="160" y="588"/>
                    <a:pt x="7" y="489"/>
                    <a:pt x="30" y="443"/>
                  </a:cubicBezTo>
                  <a:cubicBezTo>
                    <a:pt x="46" y="412"/>
                    <a:pt x="15" y="428"/>
                    <a:pt x="0" y="405"/>
                  </a:cubicBezTo>
                  <a:cubicBezTo>
                    <a:pt x="15" y="397"/>
                    <a:pt x="69" y="397"/>
                    <a:pt x="99" y="389"/>
                  </a:cubicBezTo>
                  <a:cubicBezTo>
                    <a:pt x="122" y="374"/>
                    <a:pt x="137" y="336"/>
                    <a:pt x="168" y="336"/>
                  </a:cubicBezTo>
                  <a:cubicBezTo>
                    <a:pt x="221" y="336"/>
                    <a:pt x="244" y="244"/>
                    <a:pt x="259" y="198"/>
                  </a:cubicBezTo>
                  <a:cubicBezTo>
                    <a:pt x="282" y="153"/>
                    <a:pt x="343" y="221"/>
                    <a:pt x="374" y="221"/>
                  </a:cubicBezTo>
                  <a:cubicBezTo>
                    <a:pt x="405" y="221"/>
                    <a:pt x="542" y="214"/>
                    <a:pt x="550" y="191"/>
                  </a:cubicBezTo>
                  <a:cubicBezTo>
                    <a:pt x="557" y="160"/>
                    <a:pt x="565" y="122"/>
                    <a:pt x="588" y="92"/>
                  </a:cubicBezTo>
                  <a:cubicBezTo>
                    <a:pt x="611" y="76"/>
                    <a:pt x="664" y="53"/>
                    <a:pt x="695" y="30"/>
                  </a:cubicBezTo>
                  <a:cubicBezTo>
                    <a:pt x="733" y="7"/>
                    <a:pt x="741" y="7"/>
                    <a:pt x="741" y="0"/>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532" name="Freeform 184"/>
            <p:cNvSpPr>
              <a:spLocks noChangeArrowheads="1"/>
            </p:cNvSpPr>
            <p:nvPr/>
          </p:nvSpPr>
          <p:spPr bwMode="auto">
            <a:xfrm>
              <a:off x="3474812" y="5726114"/>
              <a:ext cx="592098" cy="344487"/>
            </a:xfrm>
            <a:custGeom>
              <a:avLst/>
              <a:gdLst>
                <a:gd name="T0" fmla="*/ 832 w 1643"/>
                <a:gd name="T1" fmla="*/ 0 h 955"/>
                <a:gd name="T2" fmla="*/ 763 w 1643"/>
                <a:gd name="T3" fmla="*/ 159 h 955"/>
                <a:gd name="T4" fmla="*/ 596 w 1643"/>
                <a:gd name="T5" fmla="*/ 495 h 955"/>
                <a:gd name="T6" fmla="*/ 565 w 1643"/>
                <a:gd name="T7" fmla="*/ 579 h 955"/>
                <a:gd name="T8" fmla="*/ 557 w 1643"/>
                <a:gd name="T9" fmla="*/ 587 h 955"/>
                <a:gd name="T10" fmla="*/ 374 w 1643"/>
                <a:gd name="T11" fmla="*/ 625 h 955"/>
                <a:gd name="T12" fmla="*/ 114 w 1643"/>
                <a:gd name="T13" fmla="*/ 664 h 955"/>
                <a:gd name="T14" fmla="*/ 38 w 1643"/>
                <a:gd name="T15" fmla="*/ 740 h 955"/>
                <a:gd name="T16" fmla="*/ 122 w 1643"/>
                <a:gd name="T17" fmla="*/ 885 h 955"/>
                <a:gd name="T18" fmla="*/ 359 w 1643"/>
                <a:gd name="T19" fmla="*/ 885 h 955"/>
                <a:gd name="T20" fmla="*/ 359 w 1643"/>
                <a:gd name="T21" fmla="*/ 931 h 955"/>
                <a:gd name="T22" fmla="*/ 557 w 1643"/>
                <a:gd name="T23" fmla="*/ 877 h 955"/>
                <a:gd name="T24" fmla="*/ 634 w 1643"/>
                <a:gd name="T25" fmla="*/ 847 h 955"/>
                <a:gd name="T26" fmla="*/ 786 w 1643"/>
                <a:gd name="T27" fmla="*/ 847 h 955"/>
                <a:gd name="T28" fmla="*/ 855 w 1643"/>
                <a:gd name="T29" fmla="*/ 717 h 955"/>
                <a:gd name="T30" fmla="*/ 977 w 1643"/>
                <a:gd name="T31" fmla="*/ 656 h 955"/>
                <a:gd name="T32" fmla="*/ 1038 w 1643"/>
                <a:gd name="T33" fmla="*/ 587 h 955"/>
                <a:gd name="T34" fmla="*/ 1130 w 1643"/>
                <a:gd name="T35" fmla="*/ 556 h 955"/>
                <a:gd name="T36" fmla="*/ 1351 w 1643"/>
                <a:gd name="T37" fmla="*/ 518 h 955"/>
                <a:gd name="T38" fmla="*/ 1581 w 1643"/>
                <a:gd name="T39" fmla="*/ 495 h 955"/>
                <a:gd name="T40" fmla="*/ 1619 w 1643"/>
                <a:gd name="T41" fmla="*/ 495 h 955"/>
                <a:gd name="T42" fmla="*/ 1604 w 1643"/>
                <a:gd name="T43" fmla="*/ 419 h 955"/>
                <a:gd name="T44" fmla="*/ 1626 w 1643"/>
                <a:gd name="T45" fmla="*/ 366 h 955"/>
                <a:gd name="T46" fmla="*/ 1512 w 1643"/>
                <a:gd name="T47" fmla="*/ 335 h 955"/>
                <a:gd name="T48" fmla="*/ 1474 w 1643"/>
                <a:gd name="T49" fmla="*/ 358 h 955"/>
                <a:gd name="T50" fmla="*/ 1405 w 1643"/>
                <a:gd name="T51" fmla="*/ 381 h 955"/>
                <a:gd name="T52" fmla="*/ 1329 w 1643"/>
                <a:gd name="T53" fmla="*/ 389 h 955"/>
                <a:gd name="T54" fmla="*/ 1222 w 1643"/>
                <a:gd name="T55" fmla="*/ 266 h 955"/>
                <a:gd name="T56" fmla="*/ 1161 w 1643"/>
                <a:gd name="T57" fmla="*/ 266 h 955"/>
                <a:gd name="T58" fmla="*/ 1168 w 1643"/>
                <a:gd name="T59" fmla="*/ 175 h 955"/>
                <a:gd name="T60" fmla="*/ 1084 w 1643"/>
                <a:gd name="T61" fmla="*/ 91 h 955"/>
                <a:gd name="T62" fmla="*/ 970 w 1643"/>
                <a:gd name="T63" fmla="*/ 106 h 955"/>
                <a:gd name="T64" fmla="*/ 893 w 1643"/>
                <a:gd name="T65" fmla="*/ 38 h 9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43" h="955">
                  <a:moveTo>
                    <a:pt x="832" y="0"/>
                  </a:moveTo>
                  <a:lnTo>
                    <a:pt x="832" y="0"/>
                  </a:lnTo>
                  <a:cubicBezTo>
                    <a:pt x="832" y="15"/>
                    <a:pt x="832" y="23"/>
                    <a:pt x="802" y="30"/>
                  </a:cubicBezTo>
                  <a:cubicBezTo>
                    <a:pt x="756" y="46"/>
                    <a:pt x="756" y="114"/>
                    <a:pt x="763" y="159"/>
                  </a:cubicBezTo>
                  <a:cubicBezTo>
                    <a:pt x="779" y="251"/>
                    <a:pt x="725" y="335"/>
                    <a:pt x="664" y="396"/>
                  </a:cubicBezTo>
                  <a:cubicBezTo>
                    <a:pt x="626" y="434"/>
                    <a:pt x="596" y="434"/>
                    <a:pt x="596" y="495"/>
                  </a:cubicBezTo>
                  <a:cubicBezTo>
                    <a:pt x="596" y="511"/>
                    <a:pt x="626" y="595"/>
                    <a:pt x="588" y="595"/>
                  </a:cubicBezTo>
                  <a:lnTo>
                    <a:pt x="565" y="579"/>
                  </a:lnTo>
                  <a:lnTo>
                    <a:pt x="557" y="587"/>
                  </a:lnTo>
                  <a:lnTo>
                    <a:pt x="557" y="587"/>
                  </a:lnTo>
                  <a:cubicBezTo>
                    <a:pt x="511" y="602"/>
                    <a:pt x="481" y="572"/>
                    <a:pt x="443" y="579"/>
                  </a:cubicBezTo>
                  <a:cubicBezTo>
                    <a:pt x="443" y="595"/>
                    <a:pt x="382" y="625"/>
                    <a:pt x="374" y="625"/>
                  </a:cubicBezTo>
                  <a:cubicBezTo>
                    <a:pt x="298" y="648"/>
                    <a:pt x="252" y="725"/>
                    <a:pt x="183" y="618"/>
                  </a:cubicBezTo>
                  <a:cubicBezTo>
                    <a:pt x="152" y="572"/>
                    <a:pt x="137" y="625"/>
                    <a:pt x="114" y="664"/>
                  </a:cubicBezTo>
                  <a:cubicBezTo>
                    <a:pt x="91" y="702"/>
                    <a:pt x="53" y="686"/>
                    <a:pt x="23" y="694"/>
                  </a:cubicBezTo>
                  <a:cubicBezTo>
                    <a:pt x="23" y="709"/>
                    <a:pt x="61" y="717"/>
                    <a:pt x="38" y="740"/>
                  </a:cubicBezTo>
                  <a:cubicBezTo>
                    <a:pt x="0" y="793"/>
                    <a:pt x="53" y="801"/>
                    <a:pt x="91" y="816"/>
                  </a:cubicBezTo>
                  <a:cubicBezTo>
                    <a:pt x="122" y="839"/>
                    <a:pt x="99" y="870"/>
                    <a:pt x="122" y="885"/>
                  </a:cubicBezTo>
                  <a:cubicBezTo>
                    <a:pt x="145" y="900"/>
                    <a:pt x="206" y="831"/>
                    <a:pt x="244" y="893"/>
                  </a:cubicBezTo>
                  <a:cubicBezTo>
                    <a:pt x="282" y="954"/>
                    <a:pt x="313" y="893"/>
                    <a:pt x="359" y="885"/>
                  </a:cubicBezTo>
                  <a:cubicBezTo>
                    <a:pt x="359" y="908"/>
                    <a:pt x="359" y="923"/>
                    <a:pt x="359" y="931"/>
                  </a:cubicBezTo>
                  <a:lnTo>
                    <a:pt x="359" y="931"/>
                  </a:lnTo>
                  <a:cubicBezTo>
                    <a:pt x="382" y="916"/>
                    <a:pt x="427" y="900"/>
                    <a:pt x="443" y="893"/>
                  </a:cubicBezTo>
                  <a:cubicBezTo>
                    <a:pt x="481" y="885"/>
                    <a:pt x="519" y="893"/>
                    <a:pt x="557" y="877"/>
                  </a:cubicBezTo>
                  <a:cubicBezTo>
                    <a:pt x="573" y="870"/>
                    <a:pt x="588" y="847"/>
                    <a:pt x="603" y="847"/>
                  </a:cubicBezTo>
                  <a:cubicBezTo>
                    <a:pt x="611" y="839"/>
                    <a:pt x="626" y="854"/>
                    <a:pt x="634" y="847"/>
                  </a:cubicBezTo>
                  <a:cubicBezTo>
                    <a:pt x="664" y="847"/>
                    <a:pt x="679" y="824"/>
                    <a:pt x="710" y="824"/>
                  </a:cubicBezTo>
                  <a:cubicBezTo>
                    <a:pt x="733" y="824"/>
                    <a:pt x="763" y="854"/>
                    <a:pt x="786" y="847"/>
                  </a:cubicBezTo>
                  <a:cubicBezTo>
                    <a:pt x="809" y="831"/>
                    <a:pt x="817" y="793"/>
                    <a:pt x="832" y="770"/>
                  </a:cubicBezTo>
                  <a:cubicBezTo>
                    <a:pt x="840" y="755"/>
                    <a:pt x="840" y="732"/>
                    <a:pt x="855" y="717"/>
                  </a:cubicBezTo>
                  <a:cubicBezTo>
                    <a:pt x="878" y="702"/>
                    <a:pt x="901" y="702"/>
                    <a:pt x="924" y="686"/>
                  </a:cubicBezTo>
                  <a:cubicBezTo>
                    <a:pt x="947" y="679"/>
                    <a:pt x="970" y="671"/>
                    <a:pt x="977" y="656"/>
                  </a:cubicBezTo>
                  <a:cubicBezTo>
                    <a:pt x="993" y="641"/>
                    <a:pt x="970" y="610"/>
                    <a:pt x="985" y="595"/>
                  </a:cubicBezTo>
                  <a:cubicBezTo>
                    <a:pt x="1000" y="587"/>
                    <a:pt x="1023" y="587"/>
                    <a:pt x="1038" y="587"/>
                  </a:cubicBezTo>
                  <a:cubicBezTo>
                    <a:pt x="1046" y="587"/>
                    <a:pt x="1054" y="602"/>
                    <a:pt x="1061" y="602"/>
                  </a:cubicBezTo>
                  <a:cubicBezTo>
                    <a:pt x="1084" y="595"/>
                    <a:pt x="1099" y="556"/>
                    <a:pt x="1130" y="556"/>
                  </a:cubicBezTo>
                  <a:cubicBezTo>
                    <a:pt x="1184" y="541"/>
                    <a:pt x="1237" y="572"/>
                    <a:pt x="1290" y="564"/>
                  </a:cubicBezTo>
                  <a:cubicBezTo>
                    <a:pt x="1313" y="556"/>
                    <a:pt x="1329" y="526"/>
                    <a:pt x="1351" y="518"/>
                  </a:cubicBezTo>
                  <a:cubicBezTo>
                    <a:pt x="1397" y="495"/>
                    <a:pt x="1443" y="480"/>
                    <a:pt x="1489" y="480"/>
                  </a:cubicBezTo>
                  <a:cubicBezTo>
                    <a:pt x="1520" y="472"/>
                    <a:pt x="1550" y="488"/>
                    <a:pt x="1581" y="495"/>
                  </a:cubicBezTo>
                  <a:lnTo>
                    <a:pt x="1581" y="495"/>
                  </a:lnTo>
                  <a:cubicBezTo>
                    <a:pt x="1596" y="495"/>
                    <a:pt x="1611" y="495"/>
                    <a:pt x="1619" y="495"/>
                  </a:cubicBezTo>
                  <a:cubicBezTo>
                    <a:pt x="1634" y="488"/>
                    <a:pt x="1642" y="472"/>
                    <a:pt x="1642" y="465"/>
                  </a:cubicBezTo>
                  <a:cubicBezTo>
                    <a:pt x="1634" y="442"/>
                    <a:pt x="1604" y="434"/>
                    <a:pt x="1604" y="419"/>
                  </a:cubicBezTo>
                  <a:cubicBezTo>
                    <a:pt x="1604" y="396"/>
                    <a:pt x="1619" y="381"/>
                    <a:pt x="1626" y="366"/>
                  </a:cubicBezTo>
                  <a:lnTo>
                    <a:pt x="1626" y="366"/>
                  </a:lnTo>
                  <a:cubicBezTo>
                    <a:pt x="1611" y="350"/>
                    <a:pt x="1596" y="335"/>
                    <a:pt x="1581" y="327"/>
                  </a:cubicBezTo>
                  <a:cubicBezTo>
                    <a:pt x="1558" y="327"/>
                    <a:pt x="1535" y="327"/>
                    <a:pt x="1512" y="335"/>
                  </a:cubicBezTo>
                  <a:cubicBezTo>
                    <a:pt x="1497" y="343"/>
                    <a:pt x="1489" y="350"/>
                    <a:pt x="1474" y="358"/>
                  </a:cubicBezTo>
                  <a:lnTo>
                    <a:pt x="1474" y="358"/>
                  </a:lnTo>
                  <a:cubicBezTo>
                    <a:pt x="1459" y="366"/>
                    <a:pt x="1443" y="358"/>
                    <a:pt x="1428" y="366"/>
                  </a:cubicBezTo>
                  <a:cubicBezTo>
                    <a:pt x="1420" y="366"/>
                    <a:pt x="1413" y="381"/>
                    <a:pt x="1405" y="381"/>
                  </a:cubicBezTo>
                  <a:cubicBezTo>
                    <a:pt x="1390" y="381"/>
                    <a:pt x="1367" y="373"/>
                    <a:pt x="1351" y="373"/>
                  </a:cubicBezTo>
                  <a:cubicBezTo>
                    <a:pt x="1344" y="373"/>
                    <a:pt x="1336" y="389"/>
                    <a:pt x="1329" y="389"/>
                  </a:cubicBezTo>
                  <a:cubicBezTo>
                    <a:pt x="1321" y="381"/>
                    <a:pt x="1321" y="358"/>
                    <a:pt x="1313" y="350"/>
                  </a:cubicBezTo>
                  <a:cubicBezTo>
                    <a:pt x="1283" y="320"/>
                    <a:pt x="1260" y="281"/>
                    <a:pt x="1222" y="266"/>
                  </a:cubicBezTo>
                  <a:cubicBezTo>
                    <a:pt x="1207" y="259"/>
                    <a:pt x="1199" y="281"/>
                    <a:pt x="1184" y="289"/>
                  </a:cubicBezTo>
                  <a:cubicBezTo>
                    <a:pt x="1168" y="289"/>
                    <a:pt x="1161" y="274"/>
                    <a:pt x="1161" y="266"/>
                  </a:cubicBezTo>
                  <a:cubicBezTo>
                    <a:pt x="1161" y="259"/>
                    <a:pt x="1191" y="266"/>
                    <a:pt x="1191" y="251"/>
                  </a:cubicBezTo>
                  <a:cubicBezTo>
                    <a:pt x="1191" y="228"/>
                    <a:pt x="1191" y="190"/>
                    <a:pt x="1168" y="175"/>
                  </a:cubicBezTo>
                  <a:cubicBezTo>
                    <a:pt x="1138" y="159"/>
                    <a:pt x="1084" y="205"/>
                    <a:pt x="1061" y="182"/>
                  </a:cubicBezTo>
                  <a:cubicBezTo>
                    <a:pt x="1046" y="159"/>
                    <a:pt x="1099" y="121"/>
                    <a:pt x="1084" y="91"/>
                  </a:cubicBezTo>
                  <a:cubicBezTo>
                    <a:pt x="1069" y="76"/>
                    <a:pt x="1038" y="84"/>
                    <a:pt x="1008" y="84"/>
                  </a:cubicBezTo>
                  <a:cubicBezTo>
                    <a:pt x="993" y="84"/>
                    <a:pt x="985" y="106"/>
                    <a:pt x="970" y="106"/>
                  </a:cubicBezTo>
                  <a:cubicBezTo>
                    <a:pt x="954" y="106"/>
                    <a:pt x="939" y="114"/>
                    <a:pt x="924" y="98"/>
                  </a:cubicBezTo>
                  <a:cubicBezTo>
                    <a:pt x="909" y="84"/>
                    <a:pt x="909" y="53"/>
                    <a:pt x="893" y="38"/>
                  </a:cubicBezTo>
                  <a:cubicBezTo>
                    <a:pt x="878" y="23"/>
                    <a:pt x="848" y="15"/>
                    <a:pt x="832" y="0"/>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533" name="Freeform 185"/>
            <p:cNvSpPr>
              <a:spLocks noChangeArrowheads="1"/>
            </p:cNvSpPr>
            <p:nvPr/>
          </p:nvSpPr>
          <p:spPr bwMode="auto">
            <a:xfrm>
              <a:off x="3925632" y="5489575"/>
              <a:ext cx="220648" cy="368300"/>
            </a:xfrm>
            <a:custGeom>
              <a:avLst/>
              <a:gdLst>
                <a:gd name="T0" fmla="*/ 222 w 612"/>
                <a:gd name="T1" fmla="*/ 1015 h 1024"/>
                <a:gd name="T2" fmla="*/ 222 w 612"/>
                <a:gd name="T3" fmla="*/ 1015 h 1024"/>
                <a:gd name="T4" fmla="*/ 260 w 612"/>
                <a:gd name="T5" fmla="*/ 992 h 1024"/>
                <a:gd name="T6" fmla="*/ 329 w 612"/>
                <a:gd name="T7" fmla="*/ 984 h 1024"/>
                <a:gd name="T8" fmla="*/ 374 w 612"/>
                <a:gd name="T9" fmla="*/ 1023 h 1024"/>
                <a:gd name="T10" fmla="*/ 374 w 612"/>
                <a:gd name="T11" fmla="*/ 1023 h 1024"/>
                <a:gd name="T12" fmla="*/ 413 w 612"/>
                <a:gd name="T13" fmla="*/ 977 h 1024"/>
                <a:gd name="T14" fmla="*/ 413 w 612"/>
                <a:gd name="T15" fmla="*/ 923 h 1024"/>
                <a:gd name="T16" fmla="*/ 443 w 612"/>
                <a:gd name="T17" fmla="*/ 916 h 1024"/>
                <a:gd name="T18" fmla="*/ 543 w 612"/>
                <a:gd name="T19" fmla="*/ 954 h 1024"/>
                <a:gd name="T20" fmla="*/ 573 w 612"/>
                <a:gd name="T21" fmla="*/ 877 h 1024"/>
                <a:gd name="T22" fmla="*/ 604 w 612"/>
                <a:gd name="T23" fmla="*/ 870 h 1024"/>
                <a:gd name="T24" fmla="*/ 604 w 612"/>
                <a:gd name="T25" fmla="*/ 801 h 1024"/>
                <a:gd name="T26" fmla="*/ 581 w 612"/>
                <a:gd name="T27" fmla="*/ 755 h 1024"/>
                <a:gd name="T28" fmla="*/ 581 w 612"/>
                <a:gd name="T29" fmla="*/ 755 h 1024"/>
                <a:gd name="T30" fmla="*/ 573 w 612"/>
                <a:gd name="T31" fmla="*/ 733 h 1024"/>
                <a:gd name="T32" fmla="*/ 566 w 612"/>
                <a:gd name="T33" fmla="*/ 642 h 1024"/>
                <a:gd name="T34" fmla="*/ 535 w 612"/>
                <a:gd name="T35" fmla="*/ 611 h 1024"/>
                <a:gd name="T36" fmla="*/ 558 w 612"/>
                <a:gd name="T37" fmla="*/ 535 h 1024"/>
                <a:gd name="T38" fmla="*/ 520 w 612"/>
                <a:gd name="T39" fmla="*/ 520 h 1024"/>
                <a:gd name="T40" fmla="*/ 527 w 612"/>
                <a:gd name="T41" fmla="*/ 336 h 1024"/>
                <a:gd name="T42" fmla="*/ 512 w 612"/>
                <a:gd name="T43" fmla="*/ 237 h 1024"/>
                <a:gd name="T44" fmla="*/ 436 w 612"/>
                <a:gd name="T45" fmla="*/ 183 h 1024"/>
                <a:gd name="T46" fmla="*/ 474 w 612"/>
                <a:gd name="T47" fmla="*/ 61 h 1024"/>
                <a:gd name="T48" fmla="*/ 474 w 612"/>
                <a:gd name="T49" fmla="*/ 61 h 1024"/>
                <a:gd name="T50" fmla="*/ 321 w 612"/>
                <a:gd name="T51" fmla="*/ 31 h 1024"/>
                <a:gd name="T52" fmla="*/ 260 w 612"/>
                <a:gd name="T53" fmla="*/ 107 h 1024"/>
                <a:gd name="T54" fmla="*/ 176 w 612"/>
                <a:gd name="T55" fmla="*/ 283 h 1024"/>
                <a:gd name="T56" fmla="*/ 130 w 612"/>
                <a:gd name="T57" fmla="*/ 390 h 1024"/>
                <a:gd name="T58" fmla="*/ 0 w 612"/>
                <a:gd name="T59" fmla="*/ 397 h 1024"/>
                <a:gd name="T60" fmla="*/ 0 w 612"/>
                <a:gd name="T61" fmla="*/ 397 h 1024"/>
                <a:gd name="T62" fmla="*/ 38 w 612"/>
                <a:gd name="T63" fmla="*/ 558 h 1024"/>
                <a:gd name="T64" fmla="*/ 107 w 612"/>
                <a:gd name="T65" fmla="*/ 565 h 1024"/>
                <a:gd name="T66" fmla="*/ 92 w 612"/>
                <a:gd name="T67" fmla="*/ 718 h 1024"/>
                <a:gd name="T68" fmla="*/ 168 w 612"/>
                <a:gd name="T69" fmla="*/ 763 h 1024"/>
                <a:gd name="T70" fmla="*/ 168 w 612"/>
                <a:gd name="T71" fmla="*/ 832 h 1024"/>
                <a:gd name="T72" fmla="*/ 191 w 612"/>
                <a:gd name="T73" fmla="*/ 832 h 1024"/>
                <a:gd name="T74" fmla="*/ 176 w 612"/>
                <a:gd name="T75" fmla="*/ 931 h 1024"/>
                <a:gd name="T76" fmla="*/ 214 w 612"/>
                <a:gd name="T77" fmla="*/ 984 h 1024"/>
                <a:gd name="T78" fmla="*/ 222 w 612"/>
                <a:gd name="T79" fmla="*/ 1015 h 10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12" h="1024">
                  <a:moveTo>
                    <a:pt x="222" y="1015"/>
                  </a:moveTo>
                  <a:lnTo>
                    <a:pt x="222" y="1015"/>
                  </a:lnTo>
                  <a:cubicBezTo>
                    <a:pt x="237" y="1007"/>
                    <a:pt x="245" y="1000"/>
                    <a:pt x="260" y="992"/>
                  </a:cubicBezTo>
                  <a:cubicBezTo>
                    <a:pt x="283" y="984"/>
                    <a:pt x="306" y="984"/>
                    <a:pt x="329" y="984"/>
                  </a:cubicBezTo>
                  <a:cubicBezTo>
                    <a:pt x="344" y="992"/>
                    <a:pt x="359" y="1007"/>
                    <a:pt x="374" y="1023"/>
                  </a:cubicBezTo>
                  <a:lnTo>
                    <a:pt x="374" y="1023"/>
                  </a:lnTo>
                  <a:cubicBezTo>
                    <a:pt x="390" y="1007"/>
                    <a:pt x="405" y="1000"/>
                    <a:pt x="413" y="977"/>
                  </a:cubicBezTo>
                  <a:cubicBezTo>
                    <a:pt x="420" y="961"/>
                    <a:pt x="405" y="938"/>
                    <a:pt x="413" y="923"/>
                  </a:cubicBezTo>
                  <a:cubicBezTo>
                    <a:pt x="420" y="916"/>
                    <a:pt x="428" y="916"/>
                    <a:pt x="443" y="916"/>
                  </a:cubicBezTo>
                  <a:cubicBezTo>
                    <a:pt x="474" y="923"/>
                    <a:pt x="505" y="961"/>
                    <a:pt x="543" y="954"/>
                  </a:cubicBezTo>
                  <a:cubicBezTo>
                    <a:pt x="566" y="946"/>
                    <a:pt x="550" y="900"/>
                    <a:pt x="573" y="877"/>
                  </a:cubicBezTo>
                  <a:cubicBezTo>
                    <a:pt x="573" y="870"/>
                    <a:pt x="596" y="885"/>
                    <a:pt x="604" y="870"/>
                  </a:cubicBezTo>
                  <a:cubicBezTo>
                    <a:pt x="611" y="847"/>
                    <a:pt x="611" y="824"/>
                    <a:pt x="604" y="801"/>
                  </a:cubicBezTo>
                  <a:cubicBezTo>
                    <a:pt x="596" y="786"/>
                    <a:pt x="588" y="771"/>
                    <a:pt x="581" y="755"/>
                  </a:cubicBezTo>
                  <a:lnTo>
                    <a:pt x="581" y="755"/>
                  </a:lnTo>
                  <a:cubicBezTo>
                    <a:pt x="573" y="748"/>
                    <a:pt x="573" y="741"/>
                    <a:pt x="573" y="733"/>
                  </a:cubicBezTo>
                  <a:cubicBezTo>
                    <a:pt x="566" y="703"/>
                    <a:pt x="573" y="672"/>
                    <a:pt x="566" y="642"/>
                  </a:cubicBezTo>
                  <a:cubicBezTo>
                    <a:pt x="558" y="626"/>
                    <a:pt x="535" y="626"/>
                    <a:pt x="535" y="611"/>
                  </a:cubicBezTo>
                  <a:cubicBezTo>
                    <a:pt x="535" y="588"/>
                    <a:pt x="558" y="558"/>
                    <a:pt x="558" y="535"/>
                  </a:cubicBezTo>
                  <a:cubicBezTo>
                    <a:pt x="558" y="520"/>
                    <a:pt x="520" y="535"/>
                    <a:pt x="520" y="520"/>
                  </a:cubicBezTo>
                  <a:cubicBezTo>
                    <a:pt x="512" y="458"/>
                    <a:pt x="527" y="397"/>
                    <a:pt x="527" y="336"/>
                  </a:cubicBezTo>
                  <a:cubicBezTo>
                    <a:pt x="527" y="305"/>
                    <a:pt x="527" y="267"/>
                    <a:pt x="512" y="237"/>
                  </a:cubicBezTo>
                  <a:cubicBezTo>
                    <a:pt x="497" y="214"/>
                    <a:pt x="443" y="214"/>
                    <a:pt x="436" y="183"/>
                  </a:cubicBezTo>
                  <a:cubicBezTo>
                    <a:pt x="428" y="138"/>
                    <a:pt x="466" y="99"/>
                    <a:pt x="474" y="61"/>
                  </a:cubicBezTo>
                  <a:lnTo>
                    <a:pt x="474" y="61"/>
                  </a:lnTo>
                  <a:cubicBezTo>
                    <a:pt x="428" y="61"/>
                    <a:pt x="382" y="76"/>
                    <a:pt x="321" y="31"/>
                  </a:cubicBezTo>
                  <a:cubicBezTo>
                    <a:pt x="283" y="0"/>
                    <a:pt x="275" y="84"/>
                    <a:pt x="260" y="107"/>
                  </a:cubicBezTo>
                  <a:cubicBezTo>
                    <a:pt x="176" y="283"/>
                    <a:pt x="176" y="283"/>
                    <a:pt x="176" y="283"/>
                  </a:cubicBezTo>
                  <a:cubicBezTo>
                    <a:pt x="161" y="313"/>
                    <a:pt x="153" y="374"/>
                    <a:pt x="130" y="390"/>
                  </a:cubicBezTo>
                  <a:cubicBezTo>
                    <a:pt x="84" y="420"/>
                    <a:pt x="38" y="412"/>
                    <a:pt x="0" y="397"/>
                  </a:cubicBezTo>
                  <a:lnTo>
                    <a:pt x="0" y="397"/>
                  </a:lnTo>
                  <a:cubicBezTo>
                    <a:pt x="8" y="435"/>
                    <a:pt x="8" y="527"/>
                    <a:pt x="38" y="558"/>
                  </a:cubicBezTo>
                  <a:cubicBezTo>
                    <a:pt x="54" y="573"/>
                    <a:pt x="92" y="542"/>
                    <a:pt x="107" y="565"/>
                  </a:cubicBezTo>
                  <a:cubicBezTo>
                    <a:pt x="122" y="611"/>
                    <a:pt x="77" y="672"/>
                    <a:pt x="92" y="718"/>
                  </a:cubicBezTo>
                  <a:cubicBezTo>
                    <a:pt x="107" y="748"/>
                    <a:pt x="153" y="741"/>
                    <a:pt x="168" y="763"/>
                  </a:cubicBezTo>
                  <a:cubicBezTo>
                    <a:pt x="176" y="786"/>
                    <a:pt x="161" y="809"/>
                    <a:pt x="168" y="832"/>
                  </a:cubicBezTo>
                  <a:cubicBezTo>
                    <a:pt x="168" y="832"/>
                    <a:pt x="191" y="824"/>
                    <a:pt x="191" y="832"/>
                  </a:cubicBezTo>
                  <a:cubicBezTo>
                    <a:pt x="191" y="870"/>
                    <a:pt x="176" y="900"/>
                    <a:pt x="176" y="931"/>
                  </a:cubicBezTo>
                  <a:cubicBezTo>
                    <a:pt x="184" y="954"/>
                    <a:pt x="199" y="969"/>
                    <a:pt x="214" y="984"/>
                  </a:cubicBezTo>
                  <a:cubicBezTo>
                    <a:pt x="214" y="992"/>
                    <a:pt x="214" y="1007"/>
                    <a:pt x="222" y="1015"/>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534" name="Freeform 186"/>
            <p:cNvSpPr>
              <a:spLocks noChangeArrowheads="1"/>
            </p:cNvSpPr>
            <p:nvPr/>
          </p:nvSpPr>
          <p:spPr bwMode="auto">
            <a:xfrm>
              <a:off x="3763718" y="5624514"/>
              <a:ext cx="242871" cy="242887"/>
            </a:xfrm>
            <a:custGeom>
              <a:avLst/>
              <a:gdLst>
                <a:gd name="T0" fmla="*/ 450 w 673"/>
                <a:gd name="T1" fmla="*/ 23 h 673"/>
                <a:gd name="T2" fmla="*/ 450 w 673"/>
                <a:gd name="T3" fmla="*/ 23 h 673"/>
                <a:gd name="T4" fmla="*/ 366 w 673"/>
                <a:gd name="T5" fmla="*/ 0 h 673"/>
                <a:gd name="T6" fmla="*/ 267 w 673"/>
                <a:gd name="T7" fmla="*/ 31 h 673"/>
                <a:gd name="T8" fmla="*/ 267 w 673"/>
                <a:gd name="T9" fmla="*/ 31 h 673"/>
                <a:gd name="T10" fmla="*/ 191 w 673"/>
                <a:gd name="T11" fmla="*/ 16 h 673"/>
                <a:gd name="T12" fmla="*/ 91 w 673"/>
                <a:gd name="T13" fmla="*/ 46 h 673"/>
                <a:gd name="T14" fmla="*/ 38 w 673"/>
                <a:gd name="T15" fmla="*/ 153 h 673"/>
                <a:gd name="T16" fmla="*/ 23 w 673"/>
                <a:gd name="T17" fmla="*/ 252 h 673"/>
                <a:gd name="T18" fmla="*/ 30 w 673"/>
                <a:gd name="T19" fmla="*/ 283 h 673"/>
                <a:gd name="T20" fmla="*/ 30 w 673"/>
                <a:gd name="T21" fmla="*/ 283 h 673"/>
                <a:gd name="T22" fmla="*/ 91 w 673"/>
                <a:gd name="T23" fmla="*/ 321 h 673"/>
                <a:gd name="T24" fmla="*/ 122 w 673"/>
                <a:gd name="T25" fmla="*/ 381 h 673"/>
                <a:gd name="T26" fmla="*/ 168 w 673"/>
                <a:gd name="T27" fmla="*/ 389 h 673"/>
                <a:gd name="T28" fmla="*/ 206 w 673"/>
                <a:gd name="T29" fmla="*/ 367 h 673"/>
                <a:gd name="T30" fmla="*/ 282 w 673"/>
                <a:gd name="T31" fmla="*/ 374 h 673"/>
                <a:gd name="T32" fmla="*/ 259 w 673"/>
                <a:gd name="T33" fmla="*/ 465 h 673"/>
                <a:gd name="T34" fmla="*/ 366 w 673"/>
                <a:gd name="T35" fmla="*/ 458 h 673"/>
                <a:gd name="T36" fmla="*/ 389 w 673"/>
                <a:gd name="T37" fmla="*/ 534 h 673"/>
                <a:gd name="T38" fmla="*/ 359 w 673"/>
                <a:gd name="T39" fmla="*/ 549 h 673"/>
                <a:gd name="T40" fmla="*/ 382 w 673"/>
                <a:gd name="T41" fmla="*/ 572 h 673"/>
                <a:gd name="T42" fmla="*/ 420 w 673"/>
                <a:gd name="T43" fmla="*/ 549 h 673"/>
                <a:gd name="T44" fmla="*/ 511 w 673"/>
                <a:gd name="T45" fmla="*/ 633 h 673"/>
                <a:gd name="T46" fmla="*/ 527 w 673"/>
                <a:gd name="T47" fmla="*/ 672 h 673"/>
                <a:gd name="T48" fmla="*/ 549 w 673"/>
                <a:gd name="T49" fmla="*/ 656 h 673"/>
                <a:gd name="T50" fmla="*/ 603 w 673"/>
                <a:gd name="T51" fmla="*/ 664 h 673"/>
                <a:gd name="T52" fmla="*/ 626 w 673"/>
                <a:gd name="T53" fmla="*/ 649 h 673"/>
                <a:gd name="T54" fmla="*/ 672 w 673"/>
                <a:gd name="T55" fmla="*/ 641 h 673"/>
                <a:gd name="T56" fmla="*/ 672 w 673"/>
                <a:gd name="T57" fmla="*/ 641 h 673"/>
                <a:gd name="T58" fmla="*/ 664 w 673"/>
                <a:gd name="T59" fmla="*/ 610 h 673"/>
                <a:gd name="T60" fmla="*/ 626 w 673"/>
                <a:gd name="T61" fmla="*/ 557 h 673"/>
                <a:gd name="T62" fmla="*/ 641 w 673"/>
                <a:gd name="T63" fmla="*/ 458 h 673"/>
                <a:gd name="T64" fmla="*/ 618 w 673"/>
                <a:gd name="T65" fmla="*/ 458 h 673"/>
                <a:gd name="T66" fmla="*/ 618 w 673"/>
                <a:gd name="T67" fmla="*/ 389 h 673"/>
                <a:gd name="T68" fmla="*/ 542 w 673"/>
                <a:gd name="T69" fmla="*/ 344 h 673"/>
                <a:gd name="T70" fmla="*/ 557 w 673"/>
                <a:gd name="T71" fmla="*/ 191 h 673"/>
                <a:gd name="T72" fmla="*/ 488 w 673"/>
                <a:gd name="T73" fmla="*/ 184 h 673"/>
                <a:gd name="T74" fmla="*/ 450 w 673"/>
                <a:gd name="T75" fmla="*/ 23 h 6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73" h="673">
                  <a:moveTo>
                    <a:pt x="450" y="23"/>
                  </a:moveTo>
                  <a:lnTo>
                    <a:pt x="450" y="23"/>
                  </a:lnTo>
                  <a:cubicBezTo>
                    <a:pt x="420" y="16"/>
                    <a:pt x="389" y="0"/>
                    <a:pt x="366" y="0"/>
                  </a:cubicBezTo>
                  <a:cubicBezTo>
                    <a:pt x="313" y="0"/>
                    <a:pt x="305" y="16"/>
                    <a:pt x="267" y="31"/>
                  </a:cubicBezTo>
                  <a:lnTo>
                    <a:pt x="267" y="31"/>
                  </a:lnTo>
                  <a:cubicBezTo>
                    <a:pt x="191" y="16"/>
                    <a:pt x="191" y="16"/>
                    <a:pt x="191" y="16"/>
                  </a:cubicBezTo>
                  <a:cubicBezTo>
                    <a:pt x="152" y="46"/>
                    <a:pt x="137" y="16"/>
                    <a:pt x="91" y="46"/>
                  </a:cubicBezTo>
                  <a:cubicBezTo>
                    <a:pt x="84" y="61"/>
                    <a:pt x="0" y="146"/>
                    <a:pt x="38" y="153"/>
                  </a:cubicBezTo>
                  <a:cubicBezTo>
                    <a:pt x="38" y="184"/>
                    <a:pt x="23" y="214"/>
                    <a:pt x="23" y="252"/>
                  </a:cubicBezTo>
                  <a:cubicBezTo>
                    <a:pt x="23" y="268"/>
                    <a:pt x="23" y="275"/>
                    <a:pt x="30" y="283"/>
                  </a:cubicBezTo>
                  <a:lnTo>
                    <a:pt x="30" y="283"/>
                  </a:lnTo>
                  <a:cubicBezTo>
                    <a:pt x="46" y="298"/>
                    <a:pt x="76" y="306"/>
                    <a:pt x="91" y="321"/>
                  </a:cubicBezTo>
                  <a:cubicBezTo>
                    <a:pt x="107" y="336"/>
                    <a:pt x="107" y="367"/>
                    <a:pt x="122" y="381"/>
                  </a:cubicBezTo>
                  <a:cubicBezTo>
                    <a:pt x="137" y="397"/>
                    <a:pt x="152" y="389"/>
                    <a:pt x="168" y="389"/>
                  </a:cubicBezTo>
                  <a:cubicBezTo>
                    <a:pt x="183" y="389"/>
                    <a:pt x="191" y="367"/>
                    <a:pt x="206" y="367"/>
                  </a:cubicBezTo>
                  <a:cubicBezTo>
                    <a:pt x="236" y="367"/>
                    <a:pt x="267" y="359"/>
                    <a:pt x="282" y="374"/>
                  </a:cubicBezTo>
                  <a:cubicBezTo>
                    <a:pt x="297" y="404"/>
                    <a:pt x="244" y="442"/>
                    <a:pt x="259" y="465"/>
                  </a:cubicBezTo>
                  <a:cubicBezTo>
                    <a:pt x="282" y="488"/>
                    <a:pt x="336" y="442"/>
                    <a:pt x="366" y="458"/>
                  </a:cubicBezTo>
                  <a:cubicBezTo>
                    <a:pt x="389" y="473"/>
                    <a:pt x="389" y="511"/>
                    <a:pt x="389" y="534"/>
                  </a:cubicBezTo>
                  <a:cubicBezTo>
                    <a:pt x="389" y="549"/>
                    <a:pt x="359" y="542"/>
                    <a:pt x="359" y="549"/>
                  </a:cubicBezTo>
                  <a:cubicBezTo>
                    <a:pt x="359" y="557"/>
                    <a:pt x="366" y="572"/>
                    <a:pt x="382" y="572"/>
                  </a:cubicBezTo>
                  <a:cubicBezTo>
                    <a:pt x="397" y="564"/>
                    <a:pt x="405" y="542"/>
                    <a:pt x="420" y="549"/>
                  </a:cubicBezTo>
                  <a:cubicBezTo>
                    <a:pt x="458" y="564"/>
                    <a:pt x="481" y="603"/>
                    <a:pt x="511" y="633"/>
                  </a:cubicBezTo>
                  <a:cubicBezTo>
                    <a:pt x="519" y="641"/>
                    <a:pt x="519" y="664"/>
                    <a:pt x="527" y="672"/>
                  </a:cubicBezTo>
                  <a:cubicBezTo>
                    <a:pt x="534" y="672"/>
                    <a:pt x="542" y="656"/>
                    <a:pt x="549" y="656"/>
                  </a:cubicBezTo>
                  <a:cubicBezTo>
                    <a:pt x="565" y="656"/>
                    <a:pt x="588" y="664"/>
                    <a:pt x="603" y="664"/>
                  </a:cubicBezTo>
                  <a:cubicBezTo>
                    <a:pt x="611" y="664"/>
                    <a:pt x="618" y="649"/>
                    <a:pt x="626" y="649"/>
                  </a:cubicBezTo>
                  <a:cubicBezTo>
                    <a:pt x="641" y="641"/>
                    <a:pt x="657" y="649"/>
                    <a:pt x="672" y="641"/>
                  </a:cubicBezTo>
                  <a:lnTo>
                    <a:pt x="672" y="641"/>
                  </a:lnTo>
                  <a:cubicBezTo>
                    <a:pt x="664" y="633"/>
                    <a:pt x="664" y="618"/>
                    <a:pt x="664" y="610"/>
                  </a:cubicBezTo>
                  <a:cubicBezTo>
                    <a:pt x="649" y="595"/>
                    <a:pt x="634" y="580"/>
                    <a:pt x="626" y="557"/>
                  </a:cubicBezTo>
                  <a:cubicBezTo>
                    <a:pt x="626" y="526"/>
                    <a:pt x="641" y="496"/>
                    <a:pt x="641" y="458"/>
                  </a:cubicBezTo>
                  <a:cubicBezTo>
                    <a:pt x="641" y="450"/>
                    <a:pt x="618" y="458"/>
                    <a:pt x="618" y="458"/>
                  </a:cubicBezTo>
                  <a:cubicBezTo>
                    <a:pt x="611" y="435"/>
                    <a:pt x="626" y="412"/>
                    <a:pt x="618" y="389"/>
                  </a:cubicBezTo>
                  <a:cubicBezTo>
                    <a:pt x="603" y="367"/>
                    <a:pt x="557" y="374"/>
                    <a:pt x="542" y="344"/>
                  </a:cubicBezTo>
                  <a:cubicBezTo>
                    <a:pt x="527" y="298"/>
                    <a:pt x="572" y="237"/>
                    <a:pt x="557" y="191"/>
                  </a:cubicBezTo>
                  <a:cubicBezTo>
                    <a:pt x="542" y="168"/>
                    <a:pt x="504" y="199"/>
                    <a:pt x="488" y="184"/>
                  </a:cubicBezTo>
                  <a:cubicBezTo>
                    <a:pt x="458" y="153"/>
                    <a:pt x="458" y="61"/>
                    <a:pt x="450" y="23"/>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535" name="Freeform 187"/>
            <p:cNvSpPr>
              <a:spLocks noChangeArrowheads="1"/>
            </p:cNvSpPr>
            <p:nvPr/>
          </p:nvSpPr>
          <p:spPr bwMode="auto">
            <a:xfrm>
              <a:off x="4079610" y="5462589"/>
              <a:ext cx="201600" cy="300037"/>
            </a:xfrm>
            <a:custGeom>
              <a:avLst/>
              <a:gdLst>
                <a:gd name="T0" fmla="*/ 46 w 559"/>
                <a:gd name="T1" fmla="*/ 137 h 832"/>
                <a:gd name="T2" fmla="*/ 46 w 559"/>
                <a:gd name="T3" fmla="*/ 137 h 832"/>
                <a:gd name="T4" fmla="*/ 8 w 559"/>
                <a:gd name="T5" fmla="*/ 259 h 832"/>
                <a:gd name="T6" fmla="*/ 84 w 559"/>
                <a:gd name="T7" fmla="*/ 313 h 832"/>
                <a:gd name="T8" fmla="*/ 99 w 559"/>
                <a:gd name="T9" fmla="*/ 412 h 832"/>
                <a:gd name="T10" fmla="*/ 92 w 559"/>
                <a:gd name="T11" fmla="*/ 596 h 832"/>
                <a:gd name="T12" fmla="*/ 130 w 559"/>
                <a:gd name="T13" fmla="*/ 611 h 832"/>
                <a:gd name="T14" fmla="*/ 107 w 559"/>
                <a:gd name="T15" fmla="*/ 687 h 832"/>
                <a:gd name="T16" fmla="*/ 138 w 559"/>
                <a:gd name="T17" fmla="*/ 718 h 832"/>
                <a:gd name="T18" fmla="*/ 145 w 559"/>
                <a:gd name="T19" fmla="*/ 809 h 832"/>
                <a:gd name="T20" fmla="*/ 153 w 559"/>
                <a:gd name="T21" fmla="*/ 831 h 832"/>
                <a:gd name="T22" fmla="*/ 153 w 559"/>
                <a:gd name="T23" fmla="*/ 831 h 832"/>
                <a:gd name="T24" fmla="*/ 260 w 559"/>
                <a:gd name="T25" fmla="*/ 794 h 832"/>
                <a:gd name="T26" fmla="*/ 298 w 559"/>
                <a:gd name="T27" fmla="*/ 831 h 832"/>
                <a:gd name="T28" fmla="*/ 344 w 559"/>
                <a:gd name="T29" fmla="*/ 817 h 832"/>
                <a:gd name="T30" fmla="*/ 367 w 559"/>
                <a:gd name="T31" fmla="*/ 779 h 832"/>
                <a:gd name="T32" fmla="*/ 397 w 559"/>
                <a:gd name="T33" fmla="*/ 771 h 832"/>
                <a:gd name="T34" fmla="*/ 435 w 559"/>
                <a:gd name="T35" fmla="*/ 786 h 832"/>
                <a:gd name="T36" fmla="*/ 496 w 559"/>
                <a:gd name="T37" fmla="*/ 779 h 832"/>
                <a:gd name="T38" fmla="*/ 527 w 559"/>
                <a:gd name="T39" fmla="*/ 740 h 832"/>
                <a:gd name="T40" fmla="*/ 527 w 559"/>
                <a:gd name="T41" fmla="*/ 740 h 832"/>
                <a:gd name="T42" fmla="*/ 504 w 559"/>
                <a:gd name="T43" fmla="*/ 657 h 832"/>
                <a:gd name="T44" fmla="*/ 474 w 559"/>
                <a:gd name="T45" fmla="*/ 641 h 832"/>
                <a:gd name="T46" fmla="*/ 451 w 559"/>
                <a:gd name="T47" fmla="*/ 580 h 832"/>
                <a:gd name="T48" fmla="*/ 451 w 559"/>
                <a:gd name="T49" fmla="*/ 435 h 832"/>
                <a:gd name="T50" fmla="*/ 420 w 559"/>
                <a:gd name="T51" fmla="*/ 374 h 832"/>
                <a:gd name="T52" fmla="*/ 458 w 559"/>
                <a:gd name="T53" fmla="*/ 359 h 832"/>
                <a:gd name="T54" fmla="*/ 481 w 559"/>
                <a:gd name="T55" fmla="*/ 236 h 832"/>
                <a:gd name="T56" fmla="*/ 496 w 559"/>
                <a:gd name="T57" fmla="*/ 214 h 832"/>
                <a:gd name="T58" fmla="*/ 558 w 559"/>
                <a:gd name="T59" fmla="*/ 206 h 832"/>
                <a:gd name="T60" fmla="*/ 558 w 559"/>
                <a:gd name="T61" fmla="*/ 206 h 832"/>
                <a:gd name="T62" fmla="*/ 542 w 559"/>
                <a:gd name="T63" fmla="*/ 99 h 832"/>
                <a:gd name="T64" fmla="*/ 535 w 559"/>
                <a:gd name="T65" fmla="*/ 45 h 832"/>
                <a:gd name="T66" fmla="*/ 535 w 559"/>
                <a:gd name="T67" fmla="*/ 0 h 832"/>
                <a:gd name="T68" fmla="*/ 535 w 559"/>
                <a:gd name="T69" fmla="*/ 0 h 832"/>
                <a:gd name="T70" fmla="*/ 290 w 559"/>
                <a:gd name="T71" fmla="*/ 68 h 832"/>
                <a:gd name="T72" fmla="*/ 122 w 559"/>
                <a:gd name="T73" fmla="*/ 145 h 832"/>
                <a:gd name="T74" fmla="*/ 46 w 559"/>
                <a:gd name="T75" fmla="*/ 137 h 8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59" h="832">
                  <a:moveTo>
                    <a:pt x="46" y="137"/>
                  </a:moveTo>
                  <a:lnTo>
                    <a:pt x="46" y="137"/>
                  </a:lnTo>
                  <a:cubicBezTo>
                    <a:pt x="38" y="175"/>
                    <a:pt x="0" y="214"/>
                    <a:pt x="8" y="259"/>
                  </a:cubicBezTo>
                  <a:cubicBezTo>
                    <a:pt x="15" y="290"/>
                    <a:pt x="69" y="290"/>
                    <a:pt x="84" y="313"/>
                  </a:cubicBezTo>
                  <a:cubicBezTo>
                    <a:pt x="99" y="343"/>
                    <a:pt x="99" y="381"/>
                    <a:pt x="99" y="412"/>
                  </a:cubicBezTo>
                  <a:cubicBezTo>
                    <a:pt x="99" y="473"/>
                    <a:pt x="84" y="534"/>
                    <a:pt x="92" y="596"/>
                  </a:cubicBezTo>
                  <a:cubicBezTo>
                    <a:pt x="92" y="611"/>
                    <a:pt x="130" y="596"/>
                    <a:pt x="130" y="611"/>
                  </a:cubicBezTo>
                  <a:cubicBezTo>
                    <a:pt x="130" y="634"/>
                    <a:pt x="107" y="664"/>
                    <a:pt x="107" y="687"/>
                  </a:cubicBezTo>
                  <a:cubicBezTo>
                    <a:pt x="107" y="702"/>
                    <a:pt x="130" y="702"/>
                    <a:pt x="138" y="718"/>
                  </a:cubicBezTo>
                  <a:cubicBezTo>
                    <a:pt x="145" y="748"/>
                    <a:pt x="138" y="779"/>
                    <a:pt x="145" y="809"/>
                  </a:cubicBezTo>
                  <a:cubicBezTo>
                    <a:pt x="145" y="817"/>
                    <a:pt x="145" y="824"/>
                    <a:pt x="153" y="831"/>
                  </a:cubicBezTo>
                  <a:lnTo>
                    <a:pt x="153" y="831"/>
                  </a:lnTo>
                  <a:cubicBezTo>
                    <a:pt x="183" y="817"/>
                    <a:pt x="221" y="794"/>
                    <a:pt x="260" y="794"/>
                  </a:cubicBezTo>
                  <a:cubicBezTo>
                    <a:pt x="275" y="794"/>
                    <a:pt x="283" y="824"/>
                    <a:pt x="298" y="831"/>
                  </a:cubicBezTo>
                  <a:cubicBezTo>
                    <a:pt x="313" y="831"/>
                    <a:pt x="328" y="824"/>
                    <a:pt x="344" y="817"/>
                  </a:cubicBezTo>
                  <a:cubicBezTo>
                    <a:pt x="351" y="809"/>
                    <a:pt x="351" y="786"/>
                    <a:pt x="367" y="779"/>
                  </a:cubicBezTo>
                  <a:cubicBezTo>
                    <a:pt x="374" y="771"/>
                    <a:pt x="382" y="771"/>
                    <a:pt x="397" y="771"/>
                  </a:cubicBezTo>
                  <a:cubicBezTo>
                    <a:pt x="413" y="779"/>
                    <a:pt x="420" y="786"/>
                    <a:pt x="435" y="786"/>
                  </a:cubicBezTo>
                  <a:cubicBezTo>
                    <a:pt x="458" y="786"/>
                    <a:pt x="481" y="786"/>
                    <a:pt x="496" y="779"/>
                  </a:cubicBezTo>
                  <a:cubicBezTo>
                    <a:pt x="512" y="771"/>
                    <a:pt x="519" y="756"/>
                    <a:pt x="527" y="740"/>
                  </a:cubicBezTo>
                  <a:lnTo>
                    <a:pt x="527" y="740"/>
                  </a:lnTo>
                  <a:cubicBezTo>
                    <a:pt x="519" y="718"/>
                    <a:pt x="519" y="687"/>
                    <a:pt x="504" y="657"/>
                  </a:cubicBezTo>
                  <a:cubicBezTo>
                    <a:pt x="496" y="649"/>
                    <a:pt x="481" y="649"/>
                    <a:pt x="474" y="641"/>
                  </a:cubicBezTo>
                  <a:cubicBezTo>
                    <a:pt x="458" y="626"/>
                    <a:pt x="451" y="603"/>
                    <a:pt x="451" y="580"/>
                  </a:cubicBezTo>
                  <a:cubicBezTo>
                    <a:pt x="443" y="534"/>
                    <a:pt x="458" y="488"/>
                    <a:pt x="451" y="435"/>
                  </a:cubicBezTo>
                  <a:cubicBezTo>
                    <a:pt x="443" y="412"/>
                    <a:pt x="413" y="397"/>
                    <a:pt x="420" y="374"/>
                  </a:cubicBezTo>
                  <a:cubicBezTo>
                    <a:pt x="420" y="359"/>
                    <a:pt x="451" y="374"/>
                    <a:pt x="458" y="359"/>
                  </a:cubicBezTo>
                  <a:cubicBezTo>
                    <a:pt x="474" y="321"/>
                    <a:pt x="466" y="275"/>
                    <a:pt x="481" y="236"/>
                  </a:cubicBezTo>
                  <a:cubicBezTo>
                    <a:pt x="481" y="229"/>
                    <a:pt x="489" y="214"/>
                    <a:pt x="496" y="214"/>
                  </a:cubicBezTo>
                  <a:cubicBezTo>
                    <a:pt x="519" y="206"/>
                    <a:pt x="535" y="206"/>
                    <a:pt x="558" y="206"/>
                  </a:cubicBezTo>
                  <a:lnTo>
                    <a:pt x="558" y="206"/>
                  </a:lnTo>
                  <a:cubicBezTo>
                    <a:pt x="550" y="168"/>
                    <a:pt x="550" y="137"/>
                    <a:pt x="542" y="99"/>
                  </a:cubicBezTo>
                  <a:cubicBezTo>
                    <a:pt x="542" y="84"/>
                    <a:pt x="535" y="61"/>
                    <a:pt x="535" y="45"/>
                  </a:cubicBezTo>
                  <a:cubicBezTo>
                    <a:pt x="527" y="23"/>
                    <a:pt x="535" y="23"/>
                    <a:pt x="535" y="0"/>
                  </a:cubicBezTo>
                  <a:lnTo>
                    <a:pt x="535" y="0"/>
                  </a:lnTo>
                  <a:cubicBezTo>
                    <a:pt x="290" y="68"/>
                    <a:pt x="290" y="68"/>
                    <a:pt x="290" y="68"/>
                  </a:cubicBezTo>
                  <a:cubicBezTo>
                    <a:pt x="206" y="107"/>
                    <a:pt x="199" y="160"/>
                    <a:pt x="122" y="145"/>
                  </a:cubicBezTo>
                  <a:cubicBezTo>
                    <a:pt x="92" y="137"/>
                    <a:pt x="69" y="137"/>
                    <a:pt x="46" y="137"/>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536" name="Freeform 188"/>
            <p:cNvSpPr>
              <a:spLocks noChangeArrowheads="1"/>
            </p:cNvSpPr>
            <p:nvPr/>
          </p:nvSpPr>
          <p:spPr bwMode="auto">
            <a:xfrm>
              <a:off x="4270097" y="5372101"/>
              <a:ext cx="307955" cy="322263"/>
            </a:xfrm>
            <a:custGeom>
              <a:avLst/>
              <a:gdLst>
                <a:gd name="T0" fmla="*/ 504 w 856"/>
                <a:gd name="T1" fmla="*/ 68 h 894"/>
                <a:gd name="T2" fmla="*/ 504 w 856"/>
                <a:gd name="T3" fmla="*/ 68 h 894"/>
                <a:gd name="T4" fmla="*/ 374 w 856"/>
                <a:gd name="T5" fmla="*/ 68 h 894"/>
                <a:gd name="T6" fmla="*/ 405 w 856"/>
                <a:gd name="T7" fmla="*/ 30 h 894"/>
                <a:gd name="T8" fmla="*/ 436 w 856"/>
                <a:gd name="T9" fmla="*/ 7 h 894"/>
                <a:gd name="T10" fmla="*/ 558 w 856"/>
                <a:gd name="T11" fmla="*/ 38 h 894"/>
                <a:gd name="T12" fmla="*/ 558 w 856"/>
                <a:gd name="T13" fmla="*/ 38 h 894"/>
                <a:gd name="T14" fmla="*/ 542 w 856"/>
                <a:gd name="T15" fmla="*/ 91 h 894"/>
                <a:gd name="T16" fmla="*/ 527 w 856"/>
                <a:gd name="T17" fmla="*/ 145 h 894"/>
                <a:gd name="T18" fmla="*/ 512 w 856"/>
                <a:gd name="T19" fmla="*/ 145 h 894"/>
                <a:gd name="T20" fmla="*/ 519 w 856"/>
                <a:gd name="T21" fmla="*/ 91 h 894"/>
                <a:gd name="T22" fmla="*/ 504 w 856"/>
                <a:gd name="T23" fmla="*/ 68 h 894"/>
                <a:gd name="T24" fmla="*/ 855 w 856"/>
                <a:gd name="T25" fmla="*/ 718 h 894"/>
                <a:gd name="T26" fmla="*/ 855 w 856"/>
                <a:gd name="T27" fmla="*/ 718 h 894"/>
                <a:gd name="T28" fmla="*/ 787 w 856"/>
                <a:gd name="T29" fmla="*/ 702 h 894"/>
                <a:gd name="T30" fmla="*/ 764 w 856"/>
                <a:gd name="T31" fmla="*/ 588 h 894"/>
                <a:gd name="T32" fmla="*/ 634 w 856"/>
                <a:gd name="T33" fmla="*/ 282 h 894"/>
                <a:gd name="T34" fmla="*/ 405 w 856"/>
                <a:gd name="T35" fmla="*/ 236 h 894"/>
                <a:gd name="T36" fmla="*/ 283 w 856"/>
                <a:gd name="T37" fmla="*/ 206 h 894"/>
                <a:gd name="T38" fmla="*/ 122 w 856"/>
                <a:gd name="T39" fmla="*/ 191 h 894"/>
                <a:gd name="T40" fmla="*/ 8 w 856"/>
                <a:gd name="T41" fmla="*/ 252 h 894"/>
                <a:gd name="T42" fmla="*/ 8 w 856"/>
                <a:gd name="T43" fmla="*/ 252 h 894"/>
                <a:gd name="T44" fmla="*/ 8 w 856"/>
                <a:gd name="T45" fmla="*/ 297 h 894"/>
                <a:gd name="T46" fmla="*/ 15 w 856"/>
                <a:gd name="T47" fmla="*/ 351 h 894"/>
                <a:gd name="T48" fmla="*/ 31 w 856"/>
                <a:gd name="T49" fmla="*/ 458 h 894"/>
                <a:gd name="T50" fmla="*/ 31 w 856"/>
                <a:gd name="T51" fmla="*/ 458 h 894"/>
                <a:gd name="T52" fmla="*/ 107 w 856"/>
                <a:gd name="T53" fmla="*/ 412 h 894"/>
                <a:gd name="T54" fmla="*/ 130 w 856"/>
                <a:gd name="T55" fmla="*/ 450 h 894"/>
                <a:gd name="T56" fmla="*/ 161 w 856"/>
                <a:gd name="T57" fmla="*/ 443 h 894"/>
                <a:gd name="T58" fmla="*/ 183 w 856"/>
                <a:gd name="T59" fmla="*/ 488 h 894"/>
                <a:gd name="T60" fmla="*/ 252 w 856"/>
                <a:gd name="T61" fmla="*/ 466 h 894"/>
                <a:gd name="T62" fmla="*/ 313 w 856"/>
                <a:gd name="T63" fmla="*/ 511 h 894"/>
                <a:gd name="T64" fmla="*/ 328 w 856"/>
                <a:gd name="T65" fmla="*/ 550 h 894"/>
                <a:gd name="T66" fmla="*/ 405 w 856"/>
                <a:gd name="T67" fmla="*/ 542 h 894"/>
                <a:gd name="T68" fmla="*/ 451 w 856"/>
                <a:gd name="T69" fmla="*/ 519 h 894"/>
                <a:gd name="T70" fmla="*/ 481 w 856"/>
                <a:gd name="T71" fmla="*/ 511 h 894"/>
                <a:gd name="T72" fmla="*/ 481 w 856"/>
                <a:gd name="T73" fmla="*/ 626 h 894"/>
                <a:gd name="T74" fmla="*/ 512 w 856"/>
                <a:gd name="T75" fmla="*/ 695 h 894"/>
                <a:gd name="T76" fmla="*/ 550 w 856"/>
                <a:gd name="T77" fmla="*/ 756 h 894"/>
                <a:gd name="T78" fmla="*/ 550 w 856"/>
                <a:gd name="T79" fmla="*/ 756 h 894"/>
                <a:gd name="T80" fmla="*/ 588 w 856"/>
                <a:gd name="T81" fmla="*/ 756 h 894"/>
                <a:gd name="T82" fmla="*/ 626 w 856"/>
                <a:gd name="T83" fmla="*/ 870 h 894"/>
                <a:gd name="T84" fmla="*/ 688 w 856"/>
                <a:gd name="T85" fmla="*/ 893 h 894"/>
                <a:gd name="T86" fmla="*/ 688 w 856"/>
                <a:gd name="T87" fmla="*/ 893 h 894"/>
                <a:gd name="T88" fmla="*/ 741 w 856"/>
                <a:gd name="T89" fmla="*/ 817 h 894"/>
                <a:gd name="T90" fmla="*/ 802 w 856"/>
                <a:gd name="T91" fmla="*/ 756 h 894"/>
                <a:gd name="T92" fmla="*/ 855 w 856"/>
                <a:gd name="T93" fmla="*/ 718 h 8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56" h="894">
                  <a:moveTo>
                    <a:pt x="504" y="68"/>
                  </a:moveTo>
                  <a:lnTo>
                    <a:pt x="504" y="68"/>
                  </a:lnTo>
                  <a:cubicBezTo>
                    <a:pt x="458" y="53"/>
                    <a:pt x="420" y="68"/>
                    <a:pt x="374" y="68"/>
                  </a:cubicBezTo>
                  <a:cubicBezTo>
                    <a:pt x="374" y="53"/>
                    <a:pt x="397" y="38"/>
                    <a:pt x="405" y="30"/>
                  </a:cubicBezTo>
                  <a:cubicBezTo>
                    <a:pt x="413" y="23"/>
                    <a:pt x="420" y="0"/>
                    <a:pt x="436" y="7"/>
                  </a:cubicBezTo>
                  <a:cubicBezTo>
                    <a:pt x="474" y="23"/>
                    <a:pt x="512" y="38"/>
                    <a:pt x="558" y="38"/>
                  </a:cubicBezTo>
                  <a:lnTo>
                    <a:pt x="558" y="38"/>
                  </a:lnTo>
                  <a:cubicBezTo>
                    <a:pt x="558" y="53"/>
                    <a:pt x="542" y="68"/>
                    <a:pt x="542" y="91"/>
                  </a:cubicBezTo>
                  <a:cubicBezTo>
                    <a:pt x="535" y="106"/>
                    <a:pt x="535" y="129"/>
                    <a:pt x="527" y="145"/>
                  </a:cubicBezTo>
                  <a:cubicBezTo>
                    <a:pt x="519" y="160"/>
                    <a:pt x="512" y="160"/>
                    <a:pt x="512" y="145"/>
                  </a:cubicBezTo>
                  <a:cubicBezTo>
                    <a:pt x="504" y="129"/>
                    <a:pt x="512" y="106"/>
                    <a:pt x="519" y="91"/>
                  </a:cubicBezTo>
                  <a:cubicBezTo>
                    <a:pt x="504" y="68"/>
                    <a:pt x="504" y="68"/>
                    <a:pt x="504" y="68"/>
                  </a:cubicBezTo>
                  <a:close/>
                  <a:moveTo>
                    <a:pt x="855" y="718"/>
                  </a:moveTo>
                  <a:lnTo>
                    <a:pt x="855" y="718"/>
                  </a:lnTo>
                  <a:cubicBezTo>
                    <a:pt x="833" y="710"/>
                    <a:pt x="802" y="710"/>
                    <a:pt x="787" y="702"/>
                  </a:cubicBezTo>
                  <a:cubicBezTo>
                    <a:pt x="710" y="695"/>
                    <a:pt x="749" y="649"/>
                    <a:pt x="764" y="588"/>
                  </a:cubicBezTo>
                  <a:cubicBezTo>
                    <a:pt x="817" y="420"/>
                    <a:pt x="764" y="381"/>
                    <a:pt x="634" y="282"/>
                  </a:cubicBezTo>
                  <a:cubicBezTo>
                    <a:pt x="550" y="221"/>
                    <a:pt x="512" y="236"/>
                    <a:pt x="405" y="236"/>
                  </a:cubicBezTo>
                  <a:cubicBezTo>
                    <a:pt x="367" y="236"/>
                    <a:pt x="321" y="206"/>
                    <a:pt x="283" y="206"/>
                  </a:cubicBezTo>
                  <a:cubicBezTo>
                    <a:pt x="229" y="206"/>
                    <a:pt x="168" y="244"/>
                    <a:pt x="122" y="191"/>
                  </a:cubicBezTo>
                  <a:cubicBezTo>
                    <a:pt x="92" y="160"/>
                    <a:pt x="8" y="206"/>
                    <a:pt x="8" y="252"/>
                  </a:cubicBezTo>
                  <a:lnTo>
                    <a:pt x="8" y="252"/>
                  </a:lnTo>
                  <a:cubicBezTo>
                    <a:pt x="8" y="275"/>
                    <a:pt x="0" y="275"/>
                    <a:pt x="8" y="297"/>
                  </a:cubicBezTo>
                  <a:cubicBezTo>
                    <a:pt x="8" y="313"/>
                    <a:pt x="15" y="336"/>
                    <a:pt x="15" y="351"/>
                  </a:cubicBezTo>
                  <a:cubicBezTo>
                    <a:pt x="23" y="389"/>
                    <a:pt x="23" y="420"/>
                    <a:pt x="31" y="458"/>
                  </a:cubicBezTo>
                  <a:lnTo>
                    <a:pt x="31" y="458"/>
                  </a:lnTo>
                  <a:cubicBezTo>
                    <a:pt x="53" y="443"/>
                    <a:pt x="76" y="412"/>
                    <a:pt x="107" y="412"/>
                  </a:cubicBezTo>
                  <a:cubicBezTo>
                    <a:pt x="122" y="412"/>
                    <a:pt x="122" y="443"/>
                    <a:pt x="130" y="450"/>
                  </a:cubicBezTo>
                  <a:cubicBezTo>
                    <a:pt x="138" y="458"/>
                    <a:pt x="153" y="443"/>
                    <a:pt x="161" y="443"/>
                  </a:cubicBezTo>
                  <a:cubicBezTo>
                    <a:pt x="168" y="458"/>
                    <a:pt x="168" y="481"/>
                    <a:pt x="183" y="488"/>
                  </a:cubicBezTo>
                  <a:cubicBezTo>
                    <a:pt x="206" y="488"/>
                    <a:pt x="229" y="458"/>
                    <a:pt x="252" y="466"/>
                  </a:cubicBezTo>
                  <a:cubicBezTo>
                    <a:pt x="275" y="473"/>
                    <a:pt x="298" y="496"/>
                    <a:pt x="313" y="511"/>
                  </a:cubicBezTo>
                  <a:cubicBezTo>
                    <a:pt x="321" y="519"/>
                    <a:pt x="313" y="542"/>
                    <a:pt x="328" y="550"/>
                  </a:cubicBezTo>
                  <a:cubicBezTo>
                    <a:pt x="351" y="557"/>
                    <a:pt x="374" y="550"/>
                    <a:pt x="405" y="542"/>
                  </a:cubicBezTo>
                  <a:cubicBezTo>
                    <a:pt x="420" y="534"/>
                    <a:pt x="436" y="527"/>
                    <a:pt x="451" y="519"/>
                  </a:cubicBezTo>
                  <a:cubicBezTo>
                    <a:pt x="458" y="519"/>
                    <a:pt x="481" y="496"/>
                    <a:pt x="481" y="511"/>
                  </a:cubicBezTo>
                  <a:cubicBezTo>
                    <a:pt x="497" y="550"/>
                    <a:pt x="481" y="588"/>
                    <a:pt x="481" y="626"/>
                  </a:cubicBezTo>
                  <a:cubicBezTo>
                    <a:pt x="489" y="649"/>
                    <a:pt x="504" y="672"/>
                    <a:pt x="512" y="695"/>
                  </a:cubicBezTo>
                  <a:cubicBezTo>
                    <a:pt x="519" y="718"/>
                    <a:pt x="535" y="733"/>
                    <a:pt x="550" y="756"/>
                  </a:cubicBezTo>
                  <a:lnTo>
                    <a:pt x="550" y="756"/>
                  </a:lnTo>
                  <a:cubicBezTo>
                    <a:pt x="558" y="756"/>
                    <a:pt x="580" y="748"/>
                    <a:pt x="588" y="756"/>
                  </a:cubicBezTo>
                  <a:cubicBezTo>
                    <a:pt x="611" y="786"/>
                    <a:pt x="603" y="840"/>
                    <a:pt x="626" y="870"/>
                  </a:cubicBezTo>
                  <a:cubicBezTo>
                    <a:pt x="642" y="886"/>
                    <a:pt x="665" y="886"/>
                    <a:pt x="688" y="893"/>
                  </a:cubicBezTo>
                  <a:lnTo>
                    <a:pt x="688" y="893"/>
                  </a:lnTo>
                  <a:cubicBezTo>
                    <a:pt x="703" y="870"/>
                    <a:pt x="718" y="840"/>
                    <a:pt x="741" y="817"/>
                  </a:cubicBezTo>
                  <a:cubicBezTo>
                    <a:pt x="756" y="794"/>
                    <a:pt x="779" y="779"/>
                    <a:pt x="802" y="756"/>
                  </a:cubicBezTo>
                  <a:cubicBezTo>
                    <a:pt x="833" y="733"/>
                    <a:pt x="825" y="748"/>
                    <a:pt x="855" y="718"/>
                  </a:cubicBezTo>
                  <a:close/>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537" name="Freeform 189"/>
            <p:cNvSpPr>
              <a:spLocks noChangeArrowheads="1"/>
            </p:cNvSpPr>
            <p:nvPr/>
          </p:nvSpPr>
          <p:spPr bwMode="auto">
            <a:xfrm>
              <a:off x="4911406" y="4779964"/>
              <a:ext cx="536540" cy="473075"/>
            </a:xfrm>
            <a:custGeom>
              <a:avLst/>
              <a:gdLst>
                <a:gd name="T0" fmla="*/ 191 w 1490"/>
                <a:gd name="T1" fmla="*/ 1276 h 1315"/>
                <a:gd name="T2" fmla="*/ 114 w 1490"/>
                <a:gd name="T3" fmla="*/ 1230 h 1315"/>
                <a:gd name="T4" fmla="*/ 76 w 1490"/>
                <a:gd name="T5" fmla="*/ 1024 h 1315"/>
                <a:gd name="T6" fmla="*/ 69 w 1490"/>
                <a:gd name="T7" fmla="*/ 673 h 1315"/>
                <a:gd name="T8" fmla="*/ 359 w 1490"/>
                <a:gd name="T9" fmla="*/ 657 h 1315"/>
                <a:gd name="T10" fmla="*/ 435 w 1490"/>
                <a:gd name="T11" fmla="*/ 1016 h 1315"/>
                <a:gd name="T12" fmla="*/ 466 w 1490"/>
                <a:gd name="T13" fmla="*/ 1177 h 1315"/>
                <a:gd name="T14" fmla="*/ 374 w 1490"/>
                <a:gd name="T15" fmla="*/ 1299 h 1315"/>
                <a:gd name="T16" fmla="*/ 191 w 1490"/>
                <a:gd name="T17" fmla="*/ 1276 h 1315"/>
                <a:gd name="T18" fmla="*/ 710 w 1490"/>
                <a:gd name="T19" fmla="*/ 421 h 1315"/>
                <a:gd name="T20" fmla="*/ 741 w 1490"/>
                <a:gd name="T21" fmla="*/ 344 h 1315"/>
                <a:gd name="T22" fmla="*/ 786 w 1490"/>
                <a:gd name="T23" fmla="*/ 367 h 1315"/>
                <a:gd name="T24" fmla="*/ 771 w 1490"/>
                <a:gd name="T25" fmla="*/ 405 h 1315"/>
                <a:gd name="T26" fmla="*/ 733 w 1490"/>
                <a:gd name="T27" fmla="*/ 436 h 1315"/>
                <a:gd name="T28" fmla="*/ 710 w 1490"/>
                <a:gd name="T29" fmla="*/ 421 h 1315"/>
                <a:gd name="T30" fmla="*/ 809 w 1490"/>
                <a:gd name="T31" fmla="*/ 38 h 1315"/>
                <a:gd name="T32" fmla="*/ 809 w 1490"/>
                <a:gd name="T33" fmla="*/ 199 h 1315"/>
                <a:gd name="T34" fmla="*/ 786 w 1490"/>
                <a:gd name="T35" fmla="*/ 474 h 1315"/>
                <a:gd name="T36" fmla="*/ 909 w 1490"/>
                <a:gd name="T37" fmla="*/ 757 h 1315"/>
                <a:gd name="T38" fmla="*/ 1122 w 1490"/>
                <a:gd name="T39" fmla="*/ 886 h 1315"/>
                <a:gd name="T40" fmla="*/ 1260 w 1490"/>
                <a:gd name="T41" fmla="*/ 886 h 1315"/>
                <a:gd name="T42" fmla="*/ 1344 w 1490"/>
                <a:gd name="T43" fmla="*/ 802 h 1315"/>
                <a:gd name="T44" fmla="*/ 1352 w 1490"/>
                <a:gd name="T45" fmla="*/ 757 h 1315"/>
                <a:gd name="T46" fmla="*/ 1397 w 1490"/>
                <a:gd name="T47" fmla="*/ 680 h 1315"/>
                <a:gd name="T48" fmla="*/ 1482 w 1490"/>
                <a:gd name="T49" fmla="*/ 634 h 1315"/>
                <a:gd name="T50" fmla="*/ 1405 w 1490"/>
                <a:gd name="T51" fmla="*/ 627 h 1315"/>
                <a:gd name="T52" fmla="*/ 1298 w 1490"/>
                <a:gd name="T53" fmla="*/ 642 h 1315"/>
                <a:gd name="T54" fmla="*/ 1321 w 1490"/>
                <a:gd name="T55" fmla="*/ 573 h 1315"/>
                <a:gd name="T56" fmla="*/ 1428 w 1490"/>
                <a:gd name="T57" fmla="*/ 413 h 1315"/>
                <a:gd name="T58" fmla="*/ 1375 w 1490"/>
                <a:gd name="T59" fmla="*/ 321 h 1315"/>
                <a:gd name="T60" fmla="*/ 1260 w 1490"/>
                <a:gd name="T61" fmla="*/ 329 h 1315"/>
                <a:gd name="T62" fmla="*/ 1214 w 1490"/>
                <a:gd name="T63" fmla="*/ 291 h 1315"/>
                <a:gd name="T64" fmla="*/ 1138 w 1490"/>
                <a:gd name="T65" fmla="*/ 237 h 1315"/>
                <a:gd name="T66" fmla="*/ 1046 w 1490"/>
                <a:gd name="T67" fmla="*/ 146 h 1315"/>
                <a:gd name="T68" fmla="*/ 1092 w 1490"/>
                <a:gd name="T69" fmla="*/ 115 h 1315"/>
                <a:gd name="T70" fmla="*/ 1031 w 1490"/>
                <a:gd name="T71" fmla="*/ 54 h 1315"/>
                <a:gd name="T72" fmla="*/ 970 w 1490"/>
                <a:gd name="T73" fmla="*/ 38 h 1315"/>
                <a:gd name="T74" fmla="*/ 809 w 1490"/>
                <a:gd name="T75" fmla="*/ 38 h 1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490" h="1315">
                  <a:moveTo>
                    <a:pt x="191" y="1276"/>
                  </a:moveTo>
                  <a:lnTo>
                    <a:pt x="191" y="1276"/>
                  </a:lnTo>
                  <a:cubicBezTo>
                    <a:pt x="175" y="1268"/>
                    <a:pt x="137" y="1245"/>
                    <a:pt x="122" y="1238"/>
                  </a:cubicBezTo>
                  <a:cubicBezTo>
                    <a:pt x="114" y="1230"/>
                    <a:pt x="114" y="1238"/>
                    <a:pt x="114" y="1230"/>
                  </a:cubicBezTo>
                  <a:cubicBezTo>
                    <a:pt x="107" y="1222"/>
                    <a:pt x="107" y="1154"/>
                    <a:pt x="107" y="1138"/>
                  </a:cubicBezTo>
                  <a:cubicBezTo>
                    <a:pt x="53" y="1115"/>
                    <a:pt x="76" y="1062"/>
                    <a:pt x="76" y="1024"/>
                  </a:cubicBezTo>
                  <a:cubicBezTo>
                    <a:pt x="76" y="970"/>
                    <a:pt x="76" y="940"/>
                    <a:pt x="53" y="894"/>
                  </a:cubicBezTo>
                  <a:cubicBezTo>
                    <a:pt x="0" y="802"/>
                    <a:pt x="0" y="764"/>
                    <a:pt x="69" y="673"/>
                  </a:cubicBezTo>
                  <a:cubicBezTo>
                    <a:pt x="107" y="611"/>
                    <a:pt x="145" y="581"/>
                    <a:pt x="183" y="527"/>
                  </a:cubicBezTo>
                  <a:cubicBezTo>
                    <a:pt x="267" y="428"/>
                    <a:pt x="313" y="588"/>
                    <a:pt x="359" y="657"/>
                  </a:cubicBezTo>
                  <a:cubicBezTo>
                    <a:pt x="412" y="734"/>
                    <a:pt x="366" y="818"/>
                    <a:pt x="382" y="894"/>
                  </a:cubicBezTo>
                  <a:cubicBezTo>
                    <a:pt x="450" y="917"/>
                    <a:pt x="473" y="955"/>
                    <a:pt x="435" y="1016"/>
                  </a:cubicBezTo>
                  <a:cubicBezTo>
                    <a:pt x="382" y="1093"/>
                    <a:pt x="443" y="1054"/>
                    <a:pt x="473" y="1100"/>
                  </a:cubicBezTo>
                  <a:cubicBezTo>
                    <a:pt x="481" y="1108"/>
                    <a:pt x="458" y="1154"/>
                    <a:pt x="466" y="1177"/>
                  </a:cubicBezTo>
                  <a:cubicBezTo>
                    <a:pt x="473" y="1192"/>
                    <a:pt x="511" y="1291"/>
                    <a:pt x="450" y="1276"/>
                  </a:cubicBezTo>
                  <a:cubicBezTo>
                    <a:pt x="405" y="1268"/>
                    <a:pt x="412" y="1284"/>
                    <a:pt x="374" y="1299"/>
                  </a:cubicBezTo>
                  <a:cubicBezTo>
                    <a:pt x="321" y="1314"/>
                    <a:pt x="328" y="1307"/>
                    <a:pt x="275" y="1307"/>
                  </a:cubicBezTo>
                  <a:cubicBezTo>
                    <a:pt x="191" y="1276"/>
                    <a:pt x="191" y="1276"/>
                    <a:pt x="191" y="1276"/>
                  </a:cubicBezTo>
                  <a:close/>
                  <a:moveTo>
                    <a:pt x="710" y="421"/>
                  </a:moveTo>
                  <a:lnTo>
                    <a:pt x="710" y="421"/>
                  </a:lnTo>
                  <a:cubicBezTo>
                    <a:pt x="710" y="405"/>
                    <a:pt x="718" y="390"/>
                    <a:pt x="725" y="382"/>
                  </a:cubicBezTo>
                  <a:cubicBezTo>
                    <a:pt x="725" y="367"/>
                    <a:pt x="733" y="352"/>
                    <a:pt x="741" y="344"/>
                  </a:cubicBezTo>
                  <a:cubicBezTo>
                    <a:pt x="748" y="329"/>
                    <a:pt x="764" y="306"/>
                    <a:pt x="779" y="321"/>
                  </a:cubicBezTo>
                  <a:cubicBezTo>
                    <a:pt x="786" y="336"/>
                    <a:pt x="786" y="352"/>
                    <a:pt x="786" y="367"/>
                  </a:cubicBezTo>
                  <a:cubicBezTo>
                    <a:pt x="794" y="375"/>
                    <a:pt x="794" y="390"/>
                    <a:pt x="794" y="398"/>
                  </a:cubicBezTo>
                  <a:cubicBezTo>
                    <a:pt x="786" y="398"/>
                    <a:pt x="779" y="405"/>
                    <a:pt x="771" y="405"/>
                  </a:cubicBezTo>
                  <a:cubicBezTo>
                    <a:pt x="764" y="413"/>
                    <a:pt x="756" y="421"/>
                    <a:pt x="748" y="428"/>
                  </a:cubicBezTo>
                  <a:cubicBezTo>
                    <a:pt x="748" y="436"/>
                    <a:pt x="741" y="436"/>
                    <a:pt x="733" y="436"/>
                  </a:cubicBezTo>
                  <a:cubicBezTo>
                    <a:pt x="725" y="443"/>
                    <a:pt x="725" y="451"/>
                    <a:pt x="718" y="459"/>
                  </a:cubicBezTo>
                  <a:cubicBezTo>
                    <a:pt x="710" y="421"/>
                    <a:pt x="710" y="421"/>
                    <a:pt x="710" y="421"/>
                  </a:cubicBezTo>
                  <a:close/>
                  <a:moveTo>
                    <a:pt x="809" y="38"/>
                  </a:moveTo>
                  <a:lnTo>
                    <a:pt x="809" y="38"/>
                  </a:lnTo>
                  <a:lnTo>
                    <a:pt x="809" y="38"/>
                  </a:lnTo>
                  <a:cubicBezTo>
                    <a:pt x="802" y="92"/>
                    <a:pt x="802" y="146"/>
                    <a:pt x="809" y="199"/>
                  </a:cubicBezTo>
                  <a:cubicBezTo>
                    <a:pt x="840" y="390"/>
                    <a:pt x="840" y="390"/>
                    <a:pt x="840" y="390"/>
                  </a:cubicBezTo>
                  <a:cubicBezTo>
                    <a:pt x="847" y="428"/>
                    <a:pt x="809" y="451"/>
                    <a:pt x="786" y="474"/>
                  </a:cubicBezTo>
                  <a:cubicBezTo>
                    <a:pt x="764" y="505"/>
                    <a:pt x="779" y="588"/>
                    <a:pt x="809" y="604"/>
                  </a:cubicBezTo>
                  <a:cubicBezTo>
                    <a:pt x="863" y="634"/>
                    <a:pt x="901" y="703"/>
                    <a:pt x="909" y="757"/>
                  </a:cubicBezTo>
                  <a:cubicBezTo>
                    <a:pt x="985" y="772"/>
                    <a:pt x="1084" y="810"/>
                    <a:pt x="1122" y="886"/>
                  </a:cubicBezTo>
                  <a:lnTo>
                    <a:pt x="1122" y="886"/>
                  </a:lnTo>
                  <a:cubicBezTo>
                    <a:pt x="1138" y="894"/>
                    <a:pt x="1184" y="902"/>
                    <a:pt x="1199" y="902"/>
                  </a:cubicBezTo>
                  <a:cubicBezTo>
                    <a:pt x="1222" y="902"/>
                    <a:pt x="1237" y="894"/>
                    <a:pt x="1260" y="886"/>
                  </a:cubicBezTo>
                  <a:cubicBezTo>
                    <a:pt x="1291" y="863"/>
                    <a:pt x="1314" y="833"/>
                    <a:pt x="1344" y="802"/>
                  </a:cubicBezTo>
                  <a:lnTo>
                    <a:pt x="1344" y="802"/>
                  </a:lnTo>
                  <a:cubicBezTo>
                    <a:pt x="1352" y="757"/>
                    <a:pt x="1352" y="757"/>
                    <a:pt x="1352" y="757"/>
                  </a:cubicBezTo>
                  <a:lnTo>
                    <a:pt x="1352" y="757"/>
                  </a:lnTo>
                  <a:cubicBezTo>
                    <a:pt x="1359" y="749"/>
                    <a:pt x="1375" y="741"/>
                    <a:pt x="1375" y="734"/>
                  </a:cubicBezTo>
                  <a:cubicBezTo>
                    <a:pt x="1390" y="718"/>
                    <a:pt x="1382" y="695"/>
                    <a:pt x="1397" y="680"/>
                  </a:cubicBezTo>
                  <a:cubicBezTo>
                    <a:pt x="1420" y="665"/>
                    <a:pt x="1459" y="673"/>
                    <a:pt x="1482" y="657"/>
                  </a:cubicBezTo>
                  <a:cubicBezTo>
                    <a:pt x="1489" y="650"/>
                    <a:pt x="1489" y="634"/>
                    <a:pt x="1482" y="634"/>
                  </a:cubicBezTo>
                  <a:cubicBezTo>
                    <a:pt x="1466" y="627"/>
                    <a:pt x="1451" y="642"/>
                    <a:pt x="1436" y="642"/>
                  </a:cubicBezTo>
                  <a:cubicBezTo>
                    <a:pt x="1428" y="634"/>
                    <a:pt x="1420" y="619"/>
                    <a:pt x="1405" y="627"/>
                  </a:cubicBezTo>
                  <a:cubicBezTo>
                    <a:pt x="1382" y="634"/>
                    <a:pt x="1367" y="680"/>
                    <a:pt x="1336" y="680"/>
                  </a:cubicBezTo>
                  <a:cubicBezTo>
                    <a:pt x="1321" y="680"/>
                    <a:pt x="1306" y="650"/>
                    <a:pt x="1298" y="642"/>
                  </a:cubicBezTo>
                  <a:cubicBezTo>
                    <a:pt x="1291" y="627"/>
                    <a:pt x="1268" y="619"/>
                    <a:pt x="1275" y="611"/>
                  </a:cubicBezTo>
                  <a:cubicBezTo>
                    <a:pt x="1283" y="596"/>
                    <a:pt x="1306" y="588"/>
                    <a:pt x="1321" y="573"/>
                  </a:cubicBezTo>
                  <a:cubicBezTo>
                    <a:pt x="1344" y="543"/>
                    <a:pt x="1359" y="497"/>
                    <a:pt x="1382" y="466"/>
                  </a:cubicBezTo>
                  <a:cubicBezTo>
                    <a:pt x="1397" y="443"/>
                    <a:pt x="1413" y="428"/>
                    <a:pt x="1428" y="413"/>
                  </a:cubicBezTo>
                  <a:cubicBezTo>
                    <a:pt x="1397" y="352"/>
                    <a:pt x="1397" y="352"/>
                    <a:pt x="1397" y="352"/>
                  </a:cubicBezTo>
                  <a:cubicBezTo>
                    <a:pt x="1390" y="336"/>
                    <a:pt x="1382" y="321"/>
                    <a:pt x="1375" y="321"/>
                  </a:cubicBezTo>
                  <a:cubicBezTo>
                    <a:pt x="1344" y="321"/>
                    <a:pt x="1329" y="359"/>
                    <a:pt x="1306" y="367"/>
                  </a:cubicBezTo>
                  <a:cubicBezTo>
                    <a:pt x="1283" y="367"/>
                    <a:pt x="1275" y="329"/>
                    <a:pt x="1260" y="329"/>
                  </a:cubicBezTo>
                  <a:cubicBezTo>
                    <a:pt x="1245" y="329"/>
                    <a:pt x="1245" y="359"/>
                    <a:pt x="1230" y="352"/>
                  </a:cubicBezTo>
                  <a:cubicBezTo>
                    <a:pt x="1214" y="344"/>
                    <a:pt x="1230" y="313"/>
                    <a:pt x="1214" y="291"/>
                  </a:cubicBezTo>
                  <a:cubicBezTo>
                    <a:pt x="1207" y="275"/>
                    <a:pt x="1199" y="260"/>
                    <a:pt x="1184" y="252"/>
                  </a:cubicBezTo>
                  <a:cubicBezTo>
                    <a:pt x="1168" y="245"/>
                    <a:pt x="1153" y="252"/>
                    <a:pt x="1138" y="237"/>
                  </a:cubicBezTo>
                  <a:cubicBezTo>
                    <a:pt x="1130" y="230"/>
                    <a:pt x="1145" y="214"/>
                    <a:pt x="1130" y="207"/>
                  </a:cubicBezTo>
                  <a:cubicBezTo>
                    <a:pt x="1107" y="184"/>
                    <a:pt x="1061" y="176"/>
                    <a:pt x="1046" y="146"/>
                  </a:cubicBezTo>
                  <a:cubicBezTo>
                    <a:pt x="1039" y="130"/>
                    <a:pt x="1077" y="123"/>
                    <a:pt x="1092" y="115"/>
                  </a:cubicBezTo>
                  <a:lnTo>
                    <a:pt x="1092" y="115"/>
                  </a:lnTo>
                  <a:cubicBezTo>
                    <a:pt x="1084" y="100"/>
                    <a:pt x="1077" y="84"/>
                    <a:pt x="1069" y="77"/>
                  </a:cubicBezTo>
                  <a:cubicBezTo>
                    <a:pt x="1061" y="69"/>
                    <a:pt x="1046" y="69"/>
                    <a:pt x="1031" y="54"/>
                  </a:cubicBezTo>
                  <a:cubicBezTo>
                    <a:pt x="1023" y="38"/>
                    <a:pt x="1031" y="8"/>
                    <a:pt x="1016" y="0"/>
                  </a:cubicBezTo>
                  <a:cubicBezTo>
                    <a:pt x="993" y="0"/>
                    <a:pt x="993" y="31"/>
                    <a:pt x="970" y="38"/>
                  </a:cubicBezTo>
                  <a:cubicBezTo>
                    <a:pt x="955" y="46"/>
                    <a:pt x="932" y="54"/>
                    <a:pt x="916" y="54"/>
                  </a:cubicBezTo>
                  <a:cubicBezTo>
                    <a:pt x="878" y="54"/>
                    <a:pt x="847" y="38"/>
                    <a:pt x="809" y="38"/>
                  </a:cubicBezTo>
                  <a:close/>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538" name="Freeform 190"/>
            <p:cNvSpPr>
              <a:spLocks noChangeArrowheads="1"/>
            </p:cNvSpPr>
            <p:nvPr/>
          </p:nvSpPr>
          <p:spPr bwMode="auto">
            <a:xfrm>
              <a:off x="4003415" y="3975100"/>
              <a:ext cx="1395322" cy="1430338"/>
            </a:xfrm>
            <a:custGeom>
              <a:avLst/>
              <a:gdLst>
                <a:gd name="T0" fmla="*/ 2826 w 3874"/>
                <a:gd name="T1" fmla="*/ 2276 h 3973"/>
                <a:gd name="T2" fmla="*/ 3124 w 3874"/>
                <a:gd name="T3" fmla="*/ 2620 h 3973"/>
                <a:gd name="T4" fmla="*/ 1940 w 3874"/>
                <a:gd name="T5" fmla="*/ 2849 h 3973"/>
                <a:gd name="T6" fmla="*/ 1971 w 3874"/>
                <a:gd name="T7" fmla="*/ 2903 h 3973"/>
                <a:gd name="T8" fmla="*/ 810 w 3874"/>
                <a:gd name="T9" fmla="*/ 2559 h 3973"/>
                <a:gd name="T10" fmla="*/ 1230 w 3874"/>
                <a:gd name="T11" fmla="*/ 2208 h 3973"/>
                <a:gd name="T12" fmla="*/ 1268 w 3874"/>
                <a:gd name="T13" fmla="*/ 3002 h 3973"/>
                <a:gd name="T14" fmla="*/ 1115 w 3874"/>
                <a:gd name="T15" fmla="*/ 2590 h 3973"/>
                <a:gd name="T16" fmla="*/ 1635 w 3874"/>
                <a:gd name="T17" fmla="*/ 2513 h 3973"/>
                <a:gd name="T18" fmla="*/ 1879 w 3874"/>
                <a:gd name="T19" fmla="*/ 1673 h 3973"/>
                <a:gd name="T20" fmla="*/ 1131 w 3874"/>
                <a:gd name="T21" fmla="*/ 1902 h 3973"/>
                <a:gd name="T22" fmla="*/ 1978 w 3874"/>
                <a:gd name="T23" fmla="*/ 1482 h 3973"/>
                <a:gd name="T24" fmla="*/ 2047 w 3874"/>
                <a:gd name="T25" fmla="*/ 1497 h 3973"/>
                <a:gd name="T26" fmla="*/ 23 w 3874"/>
                <a:gd name="T27" fmla="*/ 512 h 3973"/>
                <a:gd name="T28" fmla="*/ 298 w 3874"/>
                <a:gd name="T29" fmla="*/ 527 h 3973"/>
                <a:gd name="T30" fmla="*/ 23 w 3874"/>
                <a:gd name="T31" fmla="*/ 696 h 3973"/>
                <a:gd name="T32" fmla="*/ 741 w 3874"/>
                <a:gd name="T33" fmla="*/ 61 h 3973"/>
                <a:gd name="T34" fmla="*/ 466 w 3874"/>
                <a:gd name="T35" fmla="*/ 352 h 3973"/>
                <a:gd name="T36" fmla="*/ 1742 w 3874"/>
                <a:gd name="T37" fmla="*/ 1077 h 3973"/>
                <a:gd name="T38" fmla="*/ 2101 w 3874"/>
                <a:gd name="T39" fmla="*/ 779 h 3973"/>
                <a:gd name="T40" fmla="*/ 1230 w 3874"/>
                <a:gd name="T41" fmla="*/ 283 h 3973"/>
                <a:gd name="T42" fmla="*/ 1100 w 3874"/>
                <a:gd name="T43" fmla="*/ 466 h 3973"/>
                <a:gd name="T44" fmla="*/ 1337 w 3874"/>
                <a:gd name="T45" fmla="*/ 581 h 3973"/>
                <a:gd name="T46" fmla="*/ 1558 w 3874"/>
                <a:gd name="T47" fmla="*/ 863 h 3973"/>
                <a:gd name="T48" fmla="*/ 1046 w 3874"/>
                <a:gd name="T49" fmla="*/ 1169 h 3973"/>
                <a:gd name="T50" fmla="*/ 1551 w 3874"/>
                <a:gd name="T51" fmla="*/ 1093 h 3973"/>
                <a:gd name="T52" fmla="*/ 917 w 3874"/>
                <a:gd name="T53" fmla="*/ 1093 h 3973"/>
                <a:gd name="T54" fmla="*/ 1283 w 3874"/>
                <a:gd name="T55" fmla="*/ 588 h 3973"/>
                <a:gd name="T56" fmla="*/ 1161 w 3874"/>
                <a:gd name="T57" fmla="*/ 573 h 3973"/>
                <a:gd name="T58" fmla="*/ 2307 w 3874"/>
                <a:gd name="T59" fmla="*/ 527 h 3973"/>
                <a:gd name="T60" fmla="*/ 2223 w 3874"/>
                <a:gd name="T61" fmla="*/ 650 h 3973"/>
                <a:gd name="T62" fmla="*/ 2505 w 3874"/>
                <a:gd name="T63" fmla="*/ 482 h 3973"/>
                <a:gd name="T64" fmla="*/ 2276 w 3874"/>
                <a:gd name="T65" fmla="*/ 818 h 3973"/>
                <a:gd name="T66" fmla="*/ 2131 w 3874"/>
                <a:gd name="T67" fmla="*/ 1429 h 3973"/>
                <a:gd name="T68" fmla="*/ 2200 w 3874"/>
                <a:gd name="T69" fmla="*/ 1597 h 3973"/>
                <a:gd name="T70" fmla="*/ 2040 w 3874"/>
                <a:gd name="T71" fmla="*/ 2139 h 3973"/>
                <a:gd name="T72" fmla="*/ 2139 w 3874"/>
                <a:gd name="T73" fmla="*/ 2811 h 3973"/>
                <a:gd name="T74" fmla="*/ 2047 w 3874"/>
                <a:gd name="T75" fmla="*/ 3934 h 3973"/>
                <a:gd name="T76" fmla="*/ 2345 w 3874"/>
                <a:gd name="T77" fmla="*/ 3392 h 3973"/>
                <a:gd name="T78" fmla="*/ 2482 w 3874"/>
                <a:gd name="T79" fmla="*/ 2246 h 3973"/>
                <a:gd name="T80" fmla="*/ 3010 w 3874"/>
                <a:gd name="T81" fmla="*/ 1329 h 3973"/>
                <a:gd name="T82" fmla="*/ 2643 w 3874"/>
                <a:gd name="T83" fmla="*/ 1925 h 3973"/>
                <a:gd name="T84" fmla="*/ 2872 w 3874"/>
                <a:gd name="T85" fmla="*/ 2154 h 3973"/>
                <a:gd name="T86" fmla="*/ 3094 w 3874"/>
                <a:gd name="T87" fmla="*/ 2338 h 3973"/>
                <a:gd name="T88" fmla="*/ 3315 w 3874"/>
                <a:gd name="T89" fmla="*/ 1704 h 3973"/>
                <a:gd name="T90" fmla="*/ 3476 w 3874"/>
                <a:gd name="T91" fmla="*/ 1956 h 3973"/>
                <a:gd name="T92" fmla="*/ 3804 w 3874"/>
                <a:gd name="T93" fmla="*/ 2124 h 3973"/>
                <a:gd name="T94" fmla="*/ 3865 w 3874"/>
                <a:gd name="T95" fmla="*/ 1895 h 3973"/>
                <a:gd name="T96" fmla="*/ 3659 w 3874"/>
                <a:gd name="T97" fmla="*/ 1505 h 3973"/>
                <a:gd name="T98" fmla="*/ 3666 w 3874"/>
                <a:gd name="T99" fmla="*/ 1054 h 3973"/>
                <a:gd name="T100" fmla="*/ 3514 w 3874"/>
                <a:gd name="T101" fmla="*/ 741 h 3973"/>
                <a:gd name="T102" fmla="*/ 3697 w 3874"/>
                <a:gd name="T103" fmla="*/ 634 h 3973"/>
                <a:gd name="T104" fmla="*/ 3842 w 3874"/>
                <a:gd name="T105" fmla="*/ 367 h 3973"/>
                <a:gd name="T106" fmla="*/ 3499 w 3874"/>
                <a:gd name="T107" fmla="*/ 321 h 3973"/>
                <a:gd name="T108" fmla="*/ 3040 w 3874"/>
                <a:gd name="T109" fmla="*/ 474 h 3973"/>
                <a:gd name="T110" fmla="*/ 2979 w 3874"/>
                <a:gd name="T111" fmla="*/ 237 h 3973"/>
                <a:gd name="T112" fmla="*/ 2727 w 3874"/>
                <a:gd name="T113" fmla="*/ 268 h 39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874" h="3973">
                  <a:moveTo>
                    <a:pt x="3063" y="2681"/>
                  </a:moveTo>
                  <a:lnTo>
                    <a:pt x="3063" y="2681"/>
                  </a:lnTo>
                  <a:cubicBezTo>
                    <a:pt x="3040" y="2659"/>
                    <a:pt x="3032" y="2620"/>
                    <a:pt x="3010" y="2597"/>
                  </a:cubicBezTo>
                  <a:cubicBezTo>
                    <a:pt x="2994" y="2574"/>
                    <a:pt x="2933" y="2513"/>
                    <a:pt x="2941" y="2483"/>
                  </a:cubicBezTo>
                  <a:cubicBezTo>
                    <a:pt x="2949" y="2406"/>
                    <a:pt x="2926" y="2399"/>
                    <a:pt x="2880" y="2345"/>
                  </a:cubicBezTo>
                  <a:cubicBezTo>
                    <a:pt x="2864" y="2330"/>
                    <a:pt x="2834" y="2292"/>
                    <a:pt x="2826" y="2276"/>
                  </a:cubicBezTo>
                  <a:cubicBezTo>
                    <a:pt x="2826" y="2269"/>
                    <a:pt x="2857" y="2208"/>
                    <a:pt x="2864" y="2208"/>
                  </a:cubicBezTo>
                  <a:lnTo>
                    <a:pt x="2864" y="2208"/>
                  </a:lnTo>
                  <a:cubicBezTo>
                    <a:pt x="2880" y="2208"/>
                    <a:pt x="2994" y="2315"/>
                    <a:pt x="3010" y="2338"/>
                  </a:cubicBezTo>
                  <a:cubicBezTo>
                    <a:pt x="3025" y="2353"/>
                    <a:pt x="3032" y="2376"/>
                    <a:pt x="3040" y="2391"/>
                  </a:cubicBezTo>
                  <a:cubicBezTo>
                    <a:pt x="3048" y="2406"/>
                    <a:pt x="3071" y="2406"/>
                    <a:pt x="3086" y="2422"/>
                  </a:cubicBezTo>
                  <a:cubicBezTo>
                    <a:pt x="3109" y="2437"/>
                    <a:pt x="3139" y="2597"/>
                    <a:pt x="3124" y="2620"/>
                  </a:cubicBezTo>
                  <a:cubicBezTo>
                    <a:pt x="3094" y="2651"/>
                    <a:pt x="3116" y="2659"/>
                    <a:pt x="3139" y="2681"/>
                  </a:cubicBezTo>
                  <a:cubicBezTo>
                    <a:pt x="3170" y="2727"/>
                    <a:pt x="3101" y="2727"/>
                    <a:pt x="3071" y="2720"/>
                  </a:cubicBezTo>
                  <a:cubicBezTo>
                    <a:pt x="3063" y="2681"/>
                    <a:pt x="3063" y="2681"/>
                    <a:pt x="3063" y="2681"/>
                  </a:cubicBezTo>
                  <a:close/>
                  <a:moveTo>
                    <a:pt x="1940" y="2964"/>
                  </a:moveTo>
                  <a:lnTo>
                    <a:pt x="1940" y="2964"/>
                  </a:lnTo>
                  <a:cubicBezTo>
                    <a:pt x="1917" y="2933"/>
                    <a:pt x="1917" y="2880"/>
                    <a:pt x="1940" y="2849"/>
                  </a:cubicBezTo>
                  <a:cubicBezTo>
                    <a:pt x="1948" y="2834"/>
                    <a:pt x="1955" y="2811"/>
                    <a:pt x="1963" y="2796"/>
                  </a:cubicBezTo>
                  <a:cubicBezTo>
                    <a:pt x="1963" y="2788"/>
                    <a:pt x="1963" y="2781"/>
                    <a:pt x="1971" y="2773"/>
                  </a:cubicBezTo>
                  <a:cubicBezTo>
                    <a:pt x="1971" y="2765"/>
                    <a:pt x="1986" y="2750"/>
                    <a:pt x="1986" y="2743"/>
                  </a:cubicBezTo>
                  <a:lnTo>
                    <a:pt x="1986" y="2743"/>
                  </a:lnTo>
                  <a:cubicBezTo>
                    <a:pt x="2001" y="2781"/>
                    <a:pt x="1986" y="2826"/>
                    <a:pt x="1971" y="2865"/>
                  </a:cubicBezTo>
                  <a:cubicBezTo>
                    <a:pt x="1971" y="2880"/>
                    <a:pt x="1971" y="2888"/>
                    <a:pt x="1971" y="2903"/>
                  </a:cubicBezTo>
                  <a:cubicBezTo>
                    <a:pt x="1971" y="2926"/>
                    <a:pt x="1963" y="2941"/>
                    <a:pt x="1963" y="2956"/>
                  </a:cubicBezTo>
                  <a:cubicBezTo>
                    <a:pt x="1940" y="2964"/>
                    <a:pt x="1940" y="2964"/>
                    <a:pt x="1940" y="2964"/>
                  </a:cubicBezTo>
                  <a:close/>
                  <a:moveTo>
                    <a:pt x="749" y="2826"/>
                  </a:moveTo>
                  <a:lnTo>
                    <a:pt x="749" y="2826"/>
                  </a:lnTo>
                  <a:cubicBezTo>
                    <a:pt x="779" y="2804"/>
                    <a:pt x="772" y="2720"/>
                    <a:pt x="810" y="2674"/>
                  </a:cubicBezTo>
                  <a:cubicBezTo>
                    <a:pt x="840" y="2643"/>
                    <a:pt x="886" y="2567"/>
                    <a:pt x="810" y="2559"/>
                  </a:cubicBezTo>
                  <a:cubicBezTo>
                    <a:pt x="810" y="2551"/>
                    <a:pt x="810" y="2551"/>
                    <a:pt x="810" y="2551"/>
                  </a:cubicBezTo>
                  <a:cubicBezTo>
                    <a:pt x="802" y="2551"/>
                    <a:pt x="802" y="2551"/>
                    <a:pt x="802" y="2544"/>
                  </a:cubicBezTo>
                  <a:cubicBezTo>
                    <a:pt x="863" y="2521"/>
                    <a:pt x="833" y="2384"/>
                    <a:pt x="863" y="2376"/>
                  </a:cubicBezTo>
                  <a:cubicBezTo>
                    <a:pt x="917" y="2361"/>
                    <a:pt x="993" y="2361"/>
                    <a:pt x="1016" y="2292"/>
                  </a:cubicBezTo>
                  <a:cubicBezTo>
                    <a:pt x="1046" y="2292"/>
                    <a:pt x="1092" y="2345"/>
                    <a:pt x="1123" y="2315"/>
                  </a:cubicBezTo>
                  <a:cubicBezTo>
                    <a:pt x="1146" y="2292"/>
                    <a:pt x="1207" y="2208"/>
                    <a:pt x="1230" y="2208"/>
                  </a:cubicBezTo>
                  <a:cubicBezTo>
                    <a:pt x="1238" y="2185"/>
                    <a:pt x="1314" y="2162"/>
                    <a:pt x="1337" y="2154"/>
                  </a:cubicBezTo>
                  <a:cubicBezTo>
                    <a:pt x="1390" y="2124"/>
                    <a:pt x="1360" y="2185"/>
                    <a:pt x="1352" y="2223"/>
                  </a:cubicBezTo>
                  <a:cubicBezTo>
                    <a:pt x="1344" y="2246"/>
                    <a:pt x="1375" y="2399"/>
                    <a:pt x="1383" y="2429"/>
                  </a:cubicBezTo>
                  <a:cubicBezTo>
                    <a:pt x="1406" y="2513"/>
                    <a:pt x="1413" y="2551"/>
                    <a:pt x="1467" y="2613"/>
                  </a:cubicBezTo>
                  <a:cubicBezTo>
                    <a:pt x="1490" y="2643"/>
                    <a:pt x="1543" y="2842"/>
                    <a:pt x="1505" y="2872"/>
                  </a:cubicBezTo>
                  <a:cubicBezTo>
                    <a:pt x="1436" y="2941"/>
                    <a:pt x="1383" y="3040"/>
                    <a:pt x="1268" y="3002"/>
                  </a:cubicBezTo>
                  <a:cubicBezTo>
                    <a:pt x="1222" y="2987"/>
                    <a:pt x="1207" y="3086"/>
                    <a:pt x="1184" y="3117"/>
                  </a:cubicBezTo>
                  <a:cubicBezTo>
                    <a:pt x="1092" y="3224"/>
                    <a:pt x="970" y="3056"/>
                    <a:pt x="1054" y="2995"/>
                  </a:cubicBezTo>
                  <a:cubicBezTo>
                    <a:pt x="1085" y="2972"/>
                    <a:pt x="1169" y="2956"/>
                    <a:pt x="1154" y="2911"/>
                  </a:cubicBezTo>
                  <a:cubicBezTo>
                    <a:pt x="1138" y="2872"/>
                    <a:pt x="1108" y="2826"/>
                    <a:pt x="1100" y="2788"/>
                  </a:cubicBezTo>
                  <a:cubicBezTo>
                    <a:pt x="1054" y="2773"/>
                    <a:pt x="1046" y="2735"/>
                    <a:pt x="1062" y="2697"/>
                  </a:cubicBezTo>
                  <a:cubicBezTo>
                    <a:pt x="1123" y="2697"/>
                    <a:pt x="1154" y="2643"/>
                    <a:pt x="1115" y="2590"/>
                  </a:cubicBezTo>
                  <a:cubicBezTo>
                    <a:pt x="1024" y="2468"/>
                    <a:pt x="894" y="3025"/>
                    <a:pt x="756" y="2857"/>
                  </a:cubicBezTo>
                  <a:cubicBezTo>
                    <a:pt x="749" y="2826"/>
                    <a:pt x="749" y="2826"/>
                    <a:pt x="749" y="2826"/>
                  </a:cubicBezTo>
                  <a:close/>
                  <a:moveTo>
                    <a:pt x="1436" y="2445"/>
                  </a:moveTo>
                  <a:lnTo>
                    <a:pt x="1436" y="2445"/>
                  </a:lnTo>
                  <a:cubicBezTo>
                    <a:pt x="1467" y="2506"/>
                    <a:pt x="1467" y="2506"/>
                    <a:pt x="1467" y="2506"/>
                  </a:cubicBezTo>
                  <a:cubicBezTo>
                    <a:pt x="1497" y="2544"/>
                    <a:pt x="1604" y="2551"/>
                    <a:pt x="1635" y="2513"/>
                  </a:cubicBezTo>
                  <a:cubicBezTo>
                    <a:pt x="1673" y="2460"/>
                    <a:pt x="1673" y="2376"/>
                    <a:pt x="1703" y="2315"/>
                  </a:cubicBezTo>
                  <a:cubicBezTo>
                    <a:pt x="1726" y="2261"/>
                    <a:pt x="1772" y="2238"/>
                    <a:pt x="1795" y="2177"/>
                  </a:cubicBezTo>
                  <a:cubicBezTo>
                    <a:pt x="1833" y="2101"/>
                    <a:pt x="1849" y="2017"/>
                    <a:pt x="1887" y="1940"/>
                  </a:cubicBezTo>
                  <a:cubicBezTo>
                    <a:pt x="1933" y="1849"/>
                    <a:pt x="2017" y="1734"/>
                    <a:pt x="2047" y="1650"/>
                  </a:cubicBezTo>
                  <a:cubicBezTo>
                    <a:pt x="2055" y="1627"/>
                    <a:pt x="2032" y="1520"/>
                    <a:pt x="2009" y="1551"/>
                  </a:cubicBezTo>
                  <a:cubicBezTo>
                    <a:pt x="1879" y="1673"/>
                    <a:pt x="1879" y="1673"/>
                    <a:pt x="1879" y="1673"/>
                  </a:cubicBezTo>
                  <a:cubicBezTo>
                    <a:pt x="1833" y="1719"/>
                    <a:pt x="1474" y="1986"/>
                    <a:pt x="1558" y="2055"/>
                  </a:cubicBezTo>
                  <a:cubicBezTo>
                    <a:pt x="1589" y="2070"/>
                    <a:pt x="1619" y="2086"/>
                    <a:pt x="1650" y="2101"/>
                  </a:cubicBezTo>
                  <a:cubicBezTo>
                    <a:pt x="1596" y="2101"/>
                    <a:pt x="1482" y="2132"/>
                    <a:pt x="1459" y="2177"/>
                  </a:cubicBezTo>
                  <a:cubicBezTo>
                    <a:pt x="1436" y="2231"/>
                    <a:pt x="1398" y="2391"/>
                    <a:pt x="1436" y="2445"/>
                  </a:cubicBezTo>
                  <a:close/>
                  <a:moveTo>
                    <a:pt x="1131" y="1902"/>
                  </a:moveTo>
                  <a:lnTo>
                    <a:pt x="1131" y="1902"/>
                  </a:lnTo>
                  <a:cubicBezTo>
                    <a:pt x="1115" y="1849"/>
                    <a:pt x="1169" y="1749"/>
                    <a:pt x="1199" y="1719"/>
                  </a:cubicBezTo>
                  <a:cubicBezTo>
                    <a:pt x="1230" y="1688"/>
                    <a:pt x="1299" y="1597"/>
                    <a:pt x="1337" y="1597"/>
                  </a:cubicBezTo>
                  <a:cubicBezTo>
                    <a:pt x="1360" y="1673"/>
                    <a:pt x="1276" y="1749"/>
                    <a:pt x="1253" y="1826"/>
                  </a:cubicBezTo>
                  <a:cubicBezTo>
                    <a:pt x="1245" y="1864"/>
                    <a:pt x="1184" y="2017"/>
                    <a:pt x="1131" y="1948"/>
                  </a:cubicBezTo>
                  <a:cubicBezTo>
                    <a:pt x="1131" y="1902"/>
                    <a:pt x="1131" y="1902"/>
                    <a:pt x="1131" y="1902"/>
                  </a:cubicBezTo>
                  <a:close/>
                  <a:moveTo>
                    <a:pt x="1978" y="1482"/>
                  </a:moveTo>
                  <a:lnTo>
                    <a:pt x="1978" y="1482"/>
                  </a:lnTo>
                  <a:cubicBezTo>
                    <a:pt x="1963" y="1459"/>
                    <a:pt x="2009" y="1444"/>
                    <a:pt x="2017" y="1429"/>
                  </a:cubicBezTo>
                  <a:cubicBezTo>
                    <a:pt x="2032" y="1398"/>
                    <a:pt x="2032" y="1368"/>
                    <a:pt x="2040" y="1337"/>
                  </a:cubicBezTo>
                  <a:cubicBezTo>
                    <a:pt x="2055" y="1360"/>
                    <a:pt x="2063" y="1383"/>
                    <a:pt x="2070" y="1406"/>
                  </a:cubicBezTo>
                  <a:cubicBezTo>
                    <a:pt x="2085" y="1436"/>
                    <a:pt x="2101" y="1459"/>
                    <a:pt x="2070" y="1482"/>
                  </a:cubicBezTo>
                  <a:cubicBezTo>
                    <a:pt x="2063" y="1482"/>
                    <a:pt x="2055" y="1497"/>
                    <a:pt x="2047" y="1497"/>
                  </a:cubicBezTo>
                  <a:cubicBezTo>
                    <a:pt x="2047" y="1505"/>
                    <a:pt x="2032" y="1505"/>
                    <a:pt x="2032" y="1505"/>
                  </a:cubicBezTo>
                  <a:cubicBezTo>
                    <a:pt x="2017" y="1505"/>
                    <a:pt x="2009" y="1513"/>
                    <a:pt x="1994" y="1513"/>
                  </a:cubicBezTo>
                  <a:cubicBezTo>
                    <a:pt x="1978" y="1482"/>
                    <a:pt x="1978" y="1482"/>
                    <a:pt x="1978" y="1482"/>
                  </a:cubicBezTo>
                  <a:close/>
                  <a:moveTo>
                    <a:pt x="31" y="642"/>
                  </a:moveTo>
                  <a:lnTo>
                    <a:pt x="31" y="642"/>
                  </a:lnTo>
                  <a:cubicBezTo>
                    <a:pt x="8" y="627"/>
                    <a:pt x="0" y="527"/>
                    <a:pt x="23" y="512"/>
                  </a:cubicBezTo>
                  <a:cubicBezTo>
                    <a:pt x="54" y="482"/>
                    <a:pt x="107" y="497"/>
                    <a:pt x="145" y="504"/>
                  </a:cubicBezTo>
                  <a:cubicBezTo>
                    <a:pt x="206" y="512"/>
                    <a:pt x="222" y="459"/>
                    <a:pt x="268" y="459"/>
                  </a:cubicBezTo>
                  <a:cubicBezTo>
                    <a:pt x="313" y="459"/>
                    <a:pt x="352" y="443"/>
                    <a:pt x="367" y="398"/>
                  </a:cubicBezTo>
                  <a:lnTo>
                    <a:pt x="367" y="398"/>
                  </a:lnTo>
                  <a:cubicBezTo>
                    <a:pt x="374" y="421"/>
                    <a:pt x="397" y="428"/>
                    <a:pt x="405" y="459"/>
                  </a:cubicBezTo>
                  <a:cubicBezTo>
                    <a:pt x="382" y="474"/>
                    <a:pt x="252" y="474"/>
                    <a:pt x="298" y="527"/>
                  </a:cubicBezTo>
                  <a:cubicBezTo>
                    <a:pt x="313" y="550"/>
                    <a:pt x="283" y="581"/>
                    <a:pt x="260" y="573"/>
                  </a:cubicBezTo>
                  <a:cubicBezTo>
                    <a:pt x="245" y="565"/>
                    <a:pt x="168" y="588"/>
                    <a:pt x="183" y="611"/>
                  </a:cubicBezTo>
                  <a:cubicBezTo>
                    <a:pt x="160" y="650"/>
                    <a:pt x="206" y="696"/>
                    <a:pt x="153" y="718"/>
                  </a:cubicBezTo>
                  <a:cubicBezTo>
                    <a:pt x="130" y="726"/>
                    <a:pt x="115" y="711"/>
                    <a:pt x="99" y="696"/>
                  </a:cubicBezTo>
                  <a:cubicBezTo>
                    <a:pt x="84" y="673"/>
                    <a:pt x="77" y="680"/>
                    <a:pt x="54" y="680"/>
                  </a:cubicBezTo>
                  <a:cubicBezTo>
                    <a:pt x="54" y="688"/>
                    <a:pt x="31" y="696"/>
                    <a:pt x="23" y="696"/>
                  </a:cubicBezTo>
                  <a:cubicBezTo>
                    <a:pt x="31" y="642"/>
                    <a:pt x="31" y="642"/>
                    <a:pt x="31" y="642"/>
                  </a:cubicBezTo>
                  <a:close/>
                  <a:moveTo>
                    <a:pt x="466" y="321"/>
                  </a:moveTo>
                  <a:lnTo>
                    <a:pt x="466" y="321"/>
                  </a:lnTo>
                  <a:cubicBezTo>
                    <a:pt x="497" y="283"/>
                    <a:pt x="542" y="290"/>
                    <a:pt x="565" y="245"/>
                  </a:cubicBezTo>
                  <a:cubicBezTo>
                    <a:pt x="581" y="214"/>
                    <a:pt x="588" y="191"/>
                    <a:pt x="619" y="168"/>
                  </a:cubicBezTo>
                  <a:cubicBezTo>
                    <a:pt x="657" y="130"/>
                    <a:pt x="703" y="107"/>
                    <a:pt x="741" y="61"/>
                  </a:cubicBezTo>
                  <a:cubicBezTo>
                    <a:pt x="772" y="38"/>
                    <a:pt x="810" y="23"/>
                    <a:pt x="840" y="0"/>
                  </a:cubicBezTo>
                  <a:cubicBezTo>
                    <a:pt x="856" y="38"/>
                    <a:pt x="840" y="168"/>
                    <a:pt x="794" y="184"/>
                  </a:cubicBezTo>
                  <a:cubicBezTo>
                    <a:pt x="772" y="199"/>
                    <a:pt x="772" y="184"/>
                    <a:pt x="749" y="207"/>
                  </a:cubicBezTo>
                  <a:cubicBezTo>
                    <a:pt x="710" y="252"/>
                    <a:pt x="672" y="352"/>
                    <a:pt x="596" y="329"/>
                  </a:cubicBezTo>
                  <a:cubicBezTo>
                    <a:pt x="573" y="321"/>
                    <a:pt x="542" y="298"/>
                    <a:pt x="520" y="329"/>
                  </a:cubicBezTo>
                  <a:cubicBezTo>
                    <a:pt x="504" y="352"/>
                    <a:pt x="520" y="390"/>
                    <a:pt x="466" y="352"/>
                  </a:cubicBezTo>
                  <a:cubicBezTo>
                    <a:pt x="466" y="321"/>
                    <a:pt x="466" y="321"/>
                    <a:pt x="466" y="321"/>
                  </a:cubicBezTo>
                  <a:close/>
                  <a:moveTo>
                    <a:pt x="1551" y="1093"/>
                  </a:moveTo>
                  <a:lnTo>
                    <a:pt x="1551" y="1093"/>
                  </a:lnTo>
                  <a:cubicBezTo>
                    <a:pt x="1596" y="1070"/>
                    <a:pt x="1665" y="1085"/>
                    <a:pt x="1688" y="1054"/>
                  </a:cubicBezTo>
                  <a:cubicBezTo>
                    <a:pt x="1696" y="1039"/>
                    <a:pt x="1772" y="917"/>
                    <a:pt x="1772" y="986"/>
                  </a:cubicBezTo>
                  <a:cubicBezTo>
                    <a:pt x="1780" y="1032"/>
                    <a:pt x="1742" y="1062"/>
                    <a:pt x="1742" y="1077"/>
                  </a:cubicBezTo>
                  <a:cubicBezTo>
                    <a:pt x="1818" y="1077"/>
                    <a:pt x="1856" y="1093"/>
                    <a:pt x="1917" y="1047"/>
                  </a:cubicBezTo>
                  <a:cubicBezTo>
                    <a:pt x="1940" y="1032"/>
                    <a:pt x="2093" y="902"/>
                    <a:pt x="2063" y="894"/>
                  </a:cubicBezTo>
                  <a:cubicBezTo>
                    <a:pt x="2017" y="894"/>
                    <a:pt x="1986" y="917"/>
                    <a:pt x="1948" y="917"/>
                  </a:cubicBezTo>
                  <a:cubicBezTo>
                    <a:pt x="1948" y="879"/>
                    <a:pt x="1994" y="772"/>
                    <a:pt x="2024" y="848"/>
                  </a:cubicBezTo>
                  <a:cubicBezTo>
                    <a:pt x="2040" y="909"/>
                    <a:pt x="2108" y="840"/>
                    <a:pt x="2085" y="787"/>
                  </a:cubicBezTo>
                  <a:cubicBezTo>
                    <a:pt x="2070" y="734"/>
                    <a:pt x="2047" y="757"/>
                    <a:pt x="2101" y="779"/>
                  </a:cubicBezTo>
                  <a:cubicBezTo>
                    <a:pt x="2131" y="787"/>
                    <a:pt x="2131" y="772"/>
                    <a:pt x="2131" y="749"/>
                  </a:cubicBezTo>
                  <a:cubicBezTo>
                    <a:pt x="2116" y="588"/>
                    <a:pt x="1810" y="512"/>
                    <a:pt x="1681" y="482"/>
                  </a:cubicBezTo>
                  <a:cubicBezTo>
                    <a:pt x="1612" y="474"/>
                    <a:pt x="1619" y="405"/>
                    <a:pt x="1596" y="344"/>
                  </a:cubicBezTo>
                  <a:cubicBezTo>
                    <a:pt x="1574" y="283"/>
                    <a:pt x="1497" y="260"/>
                    <a:pt x="1482" y="191"/>
                  </a:cubicBezTo>
                  <a:cubicBezTo>
                    <a:pt x="1474" y="138"/>
                    <a:pt x="1360" y="115"/>
                    <a:pt x="1314" y="153"/>
                  </a:cubicBezTo>
                  <a:cubicBezTo>
                    <a:pt x="1238" y="214"/>
                    <a:pt x="1161" y="153"/>
                    <a:pt x="1230" y="283"/>
                  </a:cubicBezTo>
                  <a:cubicBezTo>
                    <a:pt x="1230" y="283"/>
                    <a:pt x="1131" y="229"/>
                    <a:pt x="1077" y="252"/>
                  </a:cubicBezTo>
                  <a:cubicBezTo>
                    <a:pt x="1062" y="260"/>
                    <a:pt x="1054" y="306"/>
                    <a:pt x="1069" y="313"/>
                  </a:cubicBezTo>
                  <a:cubicBezTo>
                    <a:pt x="1085" y="329"/>
                    <a:pt x="1100" y="321"/>
                    <a:pt x="1115" y="321"/>
                  </a:cubicBezTo>
                  <a:cubicBezTo>
                    <a:pt x="1138" y="336"/>
                    <a:pt x="1085" y="390"/>
                    <a:pt x="1069" y="398"/>
                  </a:cubicBezTo>
                  <a:cubicBezTo>
                    <a:pt x="1062" y="405"/>
                    <a:pt x="1016" y="413"/>
                    <a:pt x="1016" y="428"/>
                  </a:cubicBezTo>
                  <a:cubicBezTo>
                    <a:pt x="1024" y="451"/>
                    <a:pt x="1085" y="459"/>
                    <a:pt x="1100" y="466"/>
                  </a:cubicBezTo>
                  <a:cubicBezTo>
                    <a:pt x="1131" y="482"/>
                    <a:pt x="1169" y="482"/>
                    <a:pt x="1207" y="482"/>
                  </a:cubicBezTo>
                  <a:cubicBezTo>
                    <a:pt x="1253" y="482"/>
                    <a:pt x="1276" y="520"/>
                    <a:pt x="1306" y="543"/>
                  </a:cubicBezTo>
                  <a:cubicBezTo>
                    <a:pt x="1321" y="550"/>
                    <a:pt x="1337" y="565"/>
                    <a:pt x="1352" y="565"/>
                  </a:cubicBezTo>
                  <a:cubicBezTo>
                    <a:pt x="1352" y="573"/>
                    <a:pt x="1352" y="573"/>
                    <a:pt x="1352" y="573"/>
                  </a:cubicBezTo>
                  <a:cubicBezTo>
                    <a:pt x="1344" y="573"/>
                    <a:pt x="1337" y="581"/>
                    <a:pt x="1337" y="581"/>
                  </a:cubicBezTo>
                  <a:lnTo>
                    <a:pt x="1337" y="581"/>
                  </a:lnTo>
                  <a:cubicBezTo>
                    <a:pt x="1383" y="596"/>
                    <a:pt x="1352" y="642"/>
                    <a:pt x="1421" y="611"/>
                  </a:cubicBezTo>
                  <a:cubicBezTo>
                    <a:pt x="1451" y="596"/>
                    <a:pt x="1520" y="558"/>
                    <a:pt x="1558" y="558"/>
                  </a:cubicBezTo>
                  <a:cubicBezTo>
                    <a:pt x="1596" y="734"/>
                    <a:pt x="1375" y="680"/>
                    <a:pt x="1367" y="726"/>
                  </a:cubicBezTo>
                  <a:cubicBezTo>
                    <a:pt x="1367" y="810"/>
                    <a:pt x="1260" y="840"/>
                    <a:pt x="1268" y="925"/>
                  </a:cubicBezTo>
                  <a:cubicBezTo>
                    <a:pt x="1268" y="993"/>
                    <a:pt x="1413" y="909"/>
                    <a:pt x="1444" y="894"/>
                  </a:cubicBezTo>
                  <a:cubicBezTo>
                    <a:pt x="1459" y="886"/>
                    <a:pt x="1558" y="848"/>
                    <a:pt x="1558" y="863"/>
                  </a:cubicBezTo>
                  <a:cubicBezTo>
                    <a:pt x="1551" y="940"/>
                    <a:pt x="1474" y="978"/>
                    <a:pt x="1398" y="978"/>
                  </a:cubicBezTo>
                  <a:cubicBezTo>
                    <a:pt x="1344" y="986"/>
                    <a:pt x="1276" y="1093"/>
                    <a:pt x="1222" y="993"/>
                  </a:cubicBezTo>
                  <a:lnTo>
                    <a:pt x="1222" y="993"/>
                  </a:lnTo>
                  <a:cubicBezTo>
                    <a:pt x="1222" y="1077"/>
                    <a:pt x="1192" y="1077"/>
                    <a:pt x="1138" y="1024"/>
                  </a:cubicBezTo>
                  <a:cubicBezTo>
                    <a:pt x="1085" y="970"/>
                    <a:pt x="1046" y="978"/>
                    <a:pt x="1001" y="1024"/>
                  </a:cubicBezTo>
                  <a:cubicBezTo>
                    <a:pt x="955" y="1100"/>
                    <a:pt x="1008" y="1115"/>
                    <a:pt x="1046" y="1169"/>
                  </a:cubicBezTo>
                  <a:cubicBezTo>
                    <a:pt x="1077" y="1215"/>
                    <a:pt x="1085" y="1222"/>
                    <a:pt x="1138" y="1200"/>
                  </a:cubicBezTo>
                  <a:cubicBezTo>
                    <a:pt x="1177" y="1184"/>
                    <a:pt x="1192" y="1161"/>
                    <a:pt x="1245" y="1154"/>
                  </a:cubicBezTo>
                  <a:cubicBezTo>
                    <a:pt x="1268" y="1154"/>
                    <a:pt x="1299" y="1154"/>
                    <a:pt x="1321" y="1161"/>
                  </a:cubicBezTo>
                  <a:cubicBezTo>
                    <a:pt x="1360" y="1169"/>
                    <a:pt x="1390" y="1123"/>
                    <a:pt x="1429" y="1123"/>
                  </a:cubicBezTo>
                  <a:cubicBezTo>
                    <a:pt x="1474" y="1123"/>
                    <a:pt x="1482" y="1161"/>
                    <a:pt x="1520" y="1115"/>
                  </a:cubicBezTo>
                  <a:cubicBezTo>
                    <a:pt x="1551" y="1093"/>
                    <a:pt x="1551" y="1093"/>
                    <a:pt x="1551" y="1093"/>
                  </a:cubicBezTo>
                  <a:close/>
                  <a:moveTo>
                    <a:pt x="947" y="986"/>
                  </a:moveTo>
                  <a:lnTo>
                    <a:pt x="947" y="986"/>
                  </a:lnTo>
                  <a:cubicBezTo>
                    <a:pt x="955" y="1009"/>
                    <a:pt x="955" y="1009"/>
                    <a:pt x="955" y="1009"/>
                  </a:cubicBezTo>
                  <a:cubicBezTo>
                    <a:pt x="955" y="1024"/>
                    <a:pt x="947" y="1039"/>
                    <a:pt x="940" y="1054"/>
                  </a:cubicBezTo>
                  <a:cubicBezTo>
                    <a:pt x="940" y="1062"/>
                    <a:pt x="940" y="1070"/>
                    <a:pt x="932" y="1077"/>
                  </a:cubicBezTo>
                  <a:cubicBezTo>
                    <a:pt x="932" y="1085"/>
                    <a:pt x="924" y="1093"/>
                    <a:pt x="917" y="1093"/>
                  </a:cubicBezTo>
                  <a:cubicBezTo>
                    <a:pt x="879" y="1108"/>
                    <a:pt x="871" y="1077"/>
                    <a:pt x="902" y="1054"/>
                  </a:cubicBezTo>
                  <a:cubicBezTo>
                    <a:pt x="909" y="1047"/>
                    <a:pt x="917" y="1039"/>
                    <a:pt x="917" y="1024"/>
                  </a:cubicBezTo>
                  <a:cubicBezTo>
                    <a:pt x="917" y="1001"/>
                    <a:pt x="940" y="1001"/>
                    <a:pt x="947" y="986"/>
                  </a:cubicBezTo>
                  <a:close/>
                  <a:moveTo>
                    <a:pt x="1268" y="573"/>
                  </a:moveTo>
                  <a:lnTo>
                    <a:pt x="1268" y="573"/>
                  </a:lnTo>
                  <a:cubicBezTo>
                    <a:pt x="1283" y="588"/>
                    <a:pt x="1283" y="588"/>
                    <a:pt x="1283" y="588"/>
                  </a:cubicBezTo>
                  <a:cubicBezTo>
                    <a:pt x="1299" y="596"/>
                    <a:pt x="1337" y="627"/>
                    <a:pt x="1329" y="642"/>
                  </a:cubicBezTo>
                  <a:cubicBezTo>
                    <a:pt x="1321" y="642"/>
                    <a:pt x="1314" y="650"/>
                    <a:pt x="1299" y="642"/>
                  </a:cubicBezTo>
                  <a:cubicBezTo>
                    <a:pt x="1283" y="642"/>
                    <a:pt x="1260" y="642"/>
                    <a:pt x="1245" y="634"/>
                  </a:cubicBezTo>
                  <a:cubicBezTo>
                    <a:pt x="1207" y="634"/>
                    <a:pt x="1177" y="619"/>
                    <a:pt x="1138" y="611"/>
                  </a:cubicBezTo>
                  <a:cubicBezTo>
                    <a:pt x="1123" y="604"/>
                    <a:pt x="1077" y="596"/>
                    <a:pt x="1077" y="581"/>
                  </a:cubicBezTo>
                  <a:cubicBezTo>
                    <a:pt x="1085" y="543"/>
                    <a:pt x="1146" y="573"/>
                    <a:pt x="1161" y="573"/>
                  </a:cubicBezTo>
                  <a:cubicBezTo>
                    <a:pt x="1184" y="573"/>
                    <a:pt x="1199" y="565"/>
                    <a:pt x="1215" y="558"/>
                  </a:cubicBezTo>
                  <a:cubicBezTo>
                    <a:pt x="1238" y="550"/>
                    <a:pt x="1245" y="581"/>
                    <a:pt x="1268" y="573"/>
                  </a:cubicBezTo>
                  <a:close/>
                  <a:moveTo>
                    <a:pt x="2223" y="650"/>
                  </a:moveTo>
                  <a:lnTo>
                    <a:pt x="2223" y="650"/>
                  </a:lnTo>
                  <a:cubicBezTo>
                    <a:pt x="2223" y="627"/>
                    <a:pt x="2230" y="588"/>
                    <a:pt x="2253" y="573"/>
                  </a:cubicBezTo>
                  <a:cubicBezTo>
                    <a:pt x="2269" y="558"/>
                    <a:pt x="2292" y="543"/>
                    <a:pt x="2307" y="527"/>
                  </a:cubicBezTo>
                  <a:cubicBezTo>
                    <a:pt x="2330" y="504"/>
                    <a:pt x="2345" y="466"/>
                    <a:pt x="2368" y="451"/>
                  </a:cubicBezTo>
                  <a:cubicBezTo>
                    <a:pt x="2383" y="436"/>
                    <a:pt x="2429" y="398"/>
                    <a:pt x="2452" y="390"/>
                  </a:cubicBezTo>
                  <a:cubicBezTo>
                    <a:pt x="2452" y="421"/>
                    <a:pt x="2414" y="443"/>
                    <a:pt x="2399" y="466"/>
                  </a:cubicBezTo>
                  <a:cubicBezTo>
                    <a:pt x="2376" y="497"/>
                    <a:pt x="2345" y="535"/>
                    <a:pt x="2315" y="565"/>
                  </a:cubicBezTo>
                  <a:cubicBezTo>
                    <a:pt x="2292" y="588"/>
                    <a:pt x="2284" y="611"/>
                    <a:pt x="2261" y="627"/>
                  </a:cubicBezTo>
                  <a:cubicBezTo>
                    <a:pt x="2223" y="650"/>
                    <a:pt x="2223" y="650"/>
                    <a:pt x="2223" y="650"/>
                  </a:cubicBezTo>
                  <a:close/>
                  <a:moveTo>
                    <a:pt x="2643" y="199"/>
                  </a:moveTo>
                  <a:lnTo>
                    <a:pt x="2643" y="199"/>
                  </a:lnTo>
                  <a:cubicBezTo>
                    <a:pt x="2620" y="222"/>
                    <a:pt x="2590" y="245"/>
                    <a:pt x="2574" y="252"/>
                  </a:cubicBezTo>
                  <a:cubicBezTo>
                    <a:pt x="2528" y="275"/>
                    <a:pt x="2544" y="313"/>
                    <a:pt x="2513" y="352"/>
                  </a:cubicBezTo>
                  <a:cubicBezTo>
                    <a:pt x="2490" y="413"/>
                    <a:pt x="2498" y="497"/>
                    <a:pt x="2574" y="459"/>
                  </a:cubicBezTo>
                  <a:cubicBezTo>
                    <a:pt x="2643" y="428"/>
                    <a:pt x="2559" y="543"/>
                    <a:pt x="2505" y="482"/>
                  </a:cubicBezTo>
                  <a:cubicBezTo>
                    <a:pt x="2467" y="443"/>
                    <a:pt x="2460" y="489"/>
                    <a:pt x="2437" y="543"/>
                  </a:cubicBezTo>
                  <a:cubicBezTo>
                    <a:pt x="2429" y="550"/>
                    <a:pt x="2376" y="611"/>
                    <a:pt x="2406" y="611"/>
                  </a:cubicBezTo>
                  <a:cubicBezTo>
                    <a:pt x="2452" y="611"/>
                    <a:pt x="2475" y="550"/>
                    <a:pt x="2475" y="627"/>
                  </a:cubicBezTo>
                  <a:cubicBezTo>
                    <a:pt x="2475" y="673"/>
                    <a:pt x="2521" y="665"/>
                    <a:pt x="2551" y="657"/>
                  </a:cubicBezTo>
                  <a:cubicBezTo>
                    <a:pt x="2528" y="680"/>
                    <a:pt x="2498" y="688"/>
                    <a:pt x="2460" y="688"/>
                  </a:cubicBezTo>
                  <a:cubicBezTo>
                    <a:pt x="2452" y="688"/>
                    <a:pt x="2315" y="802"/>
                    <a:pt x="2276" y="818"/>
                  </a:cubicBezTo>
                  <a:cubicBezTo>
                    <a:pt x="2238" y="833"/>
                    <a:pt x="2177" y="894"/>
                    <a:pt x="2246" y="902"/>
                  </a:cubicBezTo>
                  <a:cubicBezTo>
                    <a:pt x="2315" y="917"/>
                    <a:pt x="2269" y="909"/>
                    <a:pt x="2284" y="955"/>
                  </a:cubicBezTo>
                  <a:cubicBezTo>
                    <a:pt x="2292" y="986"/>
                    <a:pt x="2230" y="1070"/>
                    <a:pt x="2200" y="1077"/>
                  </a:cubicBezTo>
                  <a:cubicBezTo>
                    <a:pt x="2093" y="1093"/>
                    <a:pt x="2146" y="1123"/>
                    <a:pt x="2131" y="1200"/>
                  </a:cubicBezTo>
                  <a:cubicBezTo>
                    <a:pt x="2101" y="1253"/>
                    <a:pt x="2108" y="1307"/>
                    <a:pt x="2116" y="1352"/>
                  </a:cubicBezTo>
                  <a:cubicBezTo>
                    <a:pt x="2124" y="1368"/>
                    <a:pt x="2116" y="1452"/>
                    <a:pt x="2131" y="1429"/>
                  </a:cubicBezTo>
                  <a:cubicBezTo>
                    <a:pt x="2162" y="1390"/>
                    <a:pt x="2154" y="1291"/>
                    <a:pt x="2177" y="1245"/>
                  </a:cubicBezTo>
                  <a:cubicBezTo>
                    <a:pt x="2200" y="1184"/>
                    <a:pt x="2185" y="1253"/>
                    <a:pt x="2207" y="1261"/>
                  </a:cubicBezTo>
                  <a:cubicBezTo>
                    <a:pt x="2223" y="1268"/>
                    <a:pt x="2299" y="1245"/>
                    <a:pt x="2315" y="1230"/>
                  </a:cubicBezTo>
                  <a:cubicBezTo>
                    <a:pt x="2315" y="1268"/>
                    <a:pt x="2246" y="1329"/>
                    <a:pt x="2246" y="1375"/>
                  </a:cubicBezTo>
                  <a:cubicBezTo>
                    <a:pt x="2246" y="1429"/>
                    <a:pt x="2207" y="1513"/>
                    <a:pt x="2185" y="1559"/>
                  </a:cubicBezTo>
                  <a:cubicBezTo>
                    <a:pt x="2169" y="1582"/>
                    <a:pt x="2154" y="1627"/>
                    <a:pt x="2200" y="1597"/>
                  </a:cubicBezTo>
                  <a:cubicBezTo>
                    <a:pt x="2223" y="1574"/>
                    <a:pt x="2246" y="1505"/>
                    <a:pt x="2276" y="1505"/>
                  </a:cubicBezTo>
                  <a:cubicBezTo>
                    <a:pt x="2261" y="1536"/>
                    <a:pt x="2238" y="1589"/>
                    <a:pt x="2238" y="1627"/>
                  </a:cubicBezTo>
                  <a:cubicBezTo>
                    <a:pt x="2238" y="1650"/>
                    <a:pt x="2269" y="1688"/>
                    <a:pt x="2253" y="1711"/>
                  </a:cubicBezTo>
                  <a:cubicBezTo>
                    <a:pt x="2238" y="1727"/>
                    <a:pt x="2207" y="1727"/>
                    <a:pt x="2200" y="1749"/>
                  </a:cubicBezTo>
                  <a:cubicBezTo>
                    <a:pt x="2055" y="2017"/>
                    <a:pt x="2055" y="2017"/>
                    <a:pt x="2055" y="2017"/>
                  </a:cubicBezTo>
                  <a:cubicBezTo>
                    <a:pt x="2055" y="2047"/>
                    <a:pt x="2017" y="2116"/>
                    <a:pt x="2040" y="2139"/>
                  </a:cubicBezTo>
                  <a:cubicBezTo>
                    <a:pt x="2063" y="2162"/>
                    <a:pt x="2078" y="2307"/>
                    <a:pt x="2093" y="2284"/>
                  </a:cubicBezTo>
                  <a:cubicBezTo>
                    <a:pt x="2101" y="2269"/>
                    <a:pt x="2185" y="2147"/>
                    <a:pt x="2177" y="2215"/>
                  </a:cubicBezTo>
                  <a:cubicBezTo>
                    <a:pt x="2162" y="2269"/>
                    <a:pt x="2154" y="2299"/>
                    <a:pt x="2131" y="2345"/>
                  </a:cubicBezTo>
                  <a:cubicBezTo>
                    <a:pt x="2093" y="2422"/>
                    <a:pt x="2070" y="2468"/>
                    <a:pt x="2108" y="2544"/>
                  </a:cubicBezTo>
                  <a:cubicBezTo>
                    <a:pt x="2131" y="2590"/>
                    <a:pt x="2154" y="2636"/>
                    <a:pt x="2200" y="2636"/>
                  </a:cubicBezTo>
                  <a:cubicBezTo>
                    <a:pt x="2200" y="2674"/>
                    <a:pt x="2185" y="2804"/>
                    <a:pt x="2139" y="2811"/>
                  </a:cubicBezTo>
                  <a:cubicBezTo>
                    <a:pt x="2009" y="2834"/>
                    <a:pt x="2124" y="2903"/>
                    <a:pt x="2070" y="2979"/>
                  </a:cubicBezTo>
                  <a:cubicBezTo>
                    <a:pt x="2063" y="3010"/>
                    <a:pt x="2063" y="3033"/>
                    <a:pt x="2063" y="3063"/>
                  </a:cubicBezTo>
                  <a:cubicBezTo>
                    <a:pt x="1978" y="3170"/>
                    <a:pt x="2032" y="3346"/>
                    <a:pt x="2017" y="3476"/>
                  </a:cubicBezTo>
                  <a:cubicBezTo>
                    <a:pt x="2001" y="3583"/>
                    <a:pt x="1917" y="3575"/>
                    <a:pt x="1887" y="3659"/>
                  </a:cubicBezTo>
                  <a:cubicBezTo>
                    <a:pt x="1864" y="3720"/>
                    <a:pt x="1879" y="3843"/>
                    <a:pt x="1879" y="3904"/>
                  </a:cubicBezTo>
                  <a:cubicBezTo>
                    <a:pt x="1925" y="3934"/>
                    <a:pt x="1986" y="3972"/>
                    <a:pt x="2047" y="3934"/>
                  </a:cubicBezTo>
                  <a:cubicBezTo>
                    <a:pt x="2078" y="3911"/>
                    <a:pt x="2124" y="3896"/>
                    <a:pt x="2154" y="3904"/>
                  </a:cubicBezTo>
                  <a:cubicBezTo>
                    <a:pt x="2215" y="3904"/>
                    <a:pt x="2276" y="3835"/>
                    <a:pt x="2307" y="3797"/>
                  </a:cubicBezTo>
                  <a:cubicBezTo>
                    <a:pt x="2353" y="3751"/>
                    <a:pt x="2299" y="3674"/>
                    <a:pt x="2292" y="3621"/>
                  </a:cubicBezTo>
                  <a:cubicBezTo>
                    <a:pt x="2269" y="3598"/>
                    <a:pt x="2238" y="3590"/>
                    <a:pt x="2207" y="3590"/>
                  </a:cubicBezTo>
                  <a:cubicBezTo>
                    <a:pt x="2207" y="3568"/>
                    <a:pt x="2315" y="3575"/>
                    <a:pt x="2299" y="3506"/>
                  </a:cubicBezTo>
                  <a:cubicBezTo>
                    <a:pt x="2292" y="3460"/>
                    <a:pt x="2338" y="3437"/>
                    <a:pt x="2345" y="3392"/>
                  </a:cubicBezTo>
                  <a:cubicBezTo>
                    <a:pt x="2353" y="3315"/>
                    <a:pt x="2376" y="3247"/>
                    <a:pt x="2376" y="3170"/>
                  </a:cubicBezTo>
                  <a:cubicBezTo>
                    <a:pt x="2376" y="3109"/>
                    <a:pt x="2444" y="3201"/>
                    <a:pt x="2414" y="3101"/>
                  </a:cubicBezTo>
                  <a:cubicBezTo>
                    <a:pt x="2391" y="3010"/>
                    <a:pt x="2421" y="2888"/>
                    <a:pt x="2452" y="2804"/>
                  </a:cubicBezTo>
                  <a:cubicBezTo>
                    <a:pt x="2475" y="2750"/>
                    <a:pt x="2498" y="2697"/>
                    <a:pt x="2544" y="2666"/>
                  </a:cubicBezTo>
                  <a:cubicBezTo>
                    <a:pt x="2582" y="2636"/>
                    <a:pt x="2635" y="2636"/>
                    <a:pt x="2651" y="2582"/>
                  </a:cubicBezTo>
                  <a:cubicBezTo>
                    <a:pt x="2651" y="2483"/>
                    <a:pt x="2513" y="2338"/>
                    <a:pt x="2482" y="2246"/>
                  </a:cubicBezTo>
                  <a:cubicBezTo>
                    <a:pt x="2444" y="2124"/>
                    <a:pt x="2437" y="2024"/>
                    <a:pt x="2437" y="1902"/>
                  </a:cubicBezTo>
                  <a:cubicBezTo>
                    <a:pt x="2544" y="1963"/>
                    <a:pt x="2574" y="1948"/>
                    <a:pt x="2620" y="1834"/>
                  </a:cubicBezTo>
                  <a:cubicBezTo>
                    <a:pt x="2635" y="1795"/>
                    <a:pt x="2681" y="1788"/>
                    <a:pt x="2696" y="1734"/>
                  </a:cubicBezTo>
                  <a:cubicBezTo>
                    <a:pt x="2704" y="1704"/>
                    <a:pt x="2750" y="1665"/>
                    <a:pt x="2765" y="1627"/>
                  </a:cubicBezTo>
                  <a:cubicBezTo>
                    <a:pt x="2788" y="1574"/>
                    <a:pt x="2849" y="1551"/>
                    <a:pt x="2895" y="1536"/>
                  </a:cubicBezTo>
                  <a:cubicBezTo>
                    <a:pt x="2964" y="1505"/>
                    <a:pt x="2979" y="1383"/>
                    <a:pt x="3010" y="1329"/>
                  </a:cubicBezTo>
                  <a:cubicBezTo>
                    <a:pt x="3025" y="1299"/>
                    <a:pt x="3162" y="1261"/>
                    <a:pt x="3185" y="1261"/>
                  </a:cubicBezTo>
                  <a:cubicBezTo>
                    <a:pt x="3178" y="1261"/>
                    <a:pt x="3086" y="1337"/>
                    <a:pt x="3071" y="1352"/>
                  </a:cubicBezTo>
                  <a:cubicBezTo>
                    <a:pt x="3010" y="1436"/>
                    <a:pt x="3017" y="1520"/>
                    <a:pt x="2910" y="1574"/>
                  </a:cubicBezTo>
                  <a:cubicBezTo>
                    <a:pt x="2887" y="1582"/>
                    <a:pt x="2849" y="1582"/>
                    <a:pt x="2834" y="1612"/>
                  </a:cubicBezTo>
                  <a:cubicBezTo>
                    <a:pt x="2803" y="1673"/>
                    <a:pt x="2811" y="1688"/>
                    <a:pt x="2750" y="1727"/>
                  </a:cubicBezTo>
                  <a:cubicBezTo>
                    <a:pt x="2704" y="1757"/>
                    <a:pt x="2681" y="1879"/>
                    <a:pt x="2643" y="1925"/>
                  </a:cubicBezTo>
                  <a:cubicBezTo>
                    <a:pt x="2597" y="1986"/>
                    <a:pt x="2590" y="2086"/>
                    <a:pt x="2590" y="2162"/>
                  </a:cubicBezTo>
                  <a:cubicBezTo>
                    <a:pt x="2620" y="2276"/>
                    <a:pt x="2597" y="2345"/>
                    <a:pt x="2719" y="2399"/>
                  </a:cubicBezTo>
                  <a:cubicBezTo>
                    <a:pt x="2750" y="2414"/>
                    <a:pt x="2773" y="2445"/>
                    <a:pt x="2803" y="2452"/>
                  </a:cubicBezTo>
                  <a:cubicBezTo>
                    <a:pt x="2849" y="2468"/>
                    <a:pt x="2811" y="2414"/>
                    <a:pt x="2796" y="2391"/>
                  </a:cubicBezTo>
                  <a:cubicBezTo>
                    <a:pt x="2765" y="2322"/>
                    <a:pt x="2757" y="2276"/>
                    <a:pt x="2803" y="2223"/>
                  </a:cubicBezTo>
                  <a:cubicBezTo>
                    <a:pt x="2826" y="2185"/>
                    <a:pt x="2811" y="2078"/>
                    <a:pt x="2872" y="2154"/>
                  </a:cubicBezTo>
                  <a:cubicBezTo>
                    <a:pt x="2903" y="2185"/>
                    <a:pt x="2941" y="2200"/>
                    <a:pt x="2979" y="2231"/>
                  </a:cubicBezTo>
                  <a:cubicBezTo>
                    <a:pt x="3032" y="2292"/>
                    <a:pt x="3025" y="2208"/>
                    <a:pt x="3010" y="2170"/>
                  </a:cubicBezTo>
                  <a:cubicBezTo>
                    <a:pt x="2994" y="2139"/>
                    <a:pt x="2987" y="2101"/>
                    <a:pt x="2971" y="2070"/>
                  </a:cubicBezTo>
                  <a:cubicBezTo>
                    <a:pt x="2949" y="2032"/>
                    <a:pt x="2941" y="1986"/>
                    <a:pt x="2987" y="2055"/>
                  </a:cubicBezTo>
                  <a:cubicBezTo>
                    <a:pt x="3032" y="2101"/>
                    <a:pt x="3055" y="2185"/>
                    <a:pt x="3071" y="2246"/>
                  </a:cubicBezTo>
                  <a:cubicBezTo>
                    <a:pt x="3086" y="2284"/>
                    <a:pt x="3048" y="2338"/>
                    <a:pt x="3094" y="2338"/>
                  </a:cubicBezTo>
                  <a:cubicBezTo>
                    <a:pt x="3116" y="2338"/>
                    <a:pt x="3162" y="2361"/>
                    <a:pt x="3178" y="2345"/>
                  </a:cubicBezTo>
                  <a:cubicBezTo>
                    <a:pt x="3208" y="2307"/>
                    <a:pt x="3231" y="2193"/>
                    <a:pt x="3254" y="2139"/>
                  </a:cubicBezTo>
                  <a:cubicBezTo>
                    <a:pt x="3269" y="2116"/>
                    <a:pt x="3277" y="2086"/>
                    <a:pt x="3277" y="2055"/>
                  </a:cubicBezTo>
                  <a:cubicBezTo>
                    <a:pt x="3285" y="2032"/>
                    <a:pt x="3239" y="2040"/>
                    <a:pt x="3231" y="2017"/>
                  </a:cubicBezTo>
                  <a:cubicBezTo>
                    <a:pt x="3330" y="2040"/>
                    <a:pt x="3292" y="1986"/>
                    <a:pt x="3285" y="1918"/>
                  </a:cubicBezTo>
                  <a:cubicBezTo>
                    <a:pt x="3300" y="1841"/>
                    <a:pt x="3338" y="1772"/>
                    <a:pt x="3315" y="1704"/>
                  </a:cubicBezTo>
                  <a:cubicBezTo>
                    <a:pt x="3300" y="1650"/>
                    <a:pt x="3292" y="1627"/>
                    <a:pt x="3292" y="1574"/>
                  </a:cubicBezTo>
                  <a:cubicBezTo>
                    <a:pt x="3285" y="1444"/>
                    <a:pt x="3338" y="1643"/>
                    <a:pt x="3353" y="1673"/>
                  </a:cubicBezTo>
                  <a:cubicBezTo>
                    <a:pt x="3353" y="1688"/>
                    <a:pt x="3430" y="1520"/>
                    <a:pt x="3460" y="1490"/>
                  </a:cubicBezTo>
                  <a:cubicBezTo>
                    <a:pt x="3460" y="1551"/>
                    <a:pt x="3399" y="1673"/>
                    <a:pt x="3376" y="1727"/>
                  </a:cubicBezTo>
                  <a:cubicBezTo>
                    <a:pt x="3353" y="1780"/>
                    <a:pt x="3338" y="2032"/>
                    <a:pt x="3399" y="2017"/>
                  </a:cubicBezTo>
                  <a:cubicBezTo>
                    <a:pt x="3445" y="2009"/>
                    <a:pt x="3552" y="2009"/>
                    <a:pt x="3476" y="1956"/>
                  </a:cubicBezTo>
                  <a:cubicBezTo>
                    <a:pt x="3437" y="1925"/>
                    <a:pt x="3407" y="1857"/>
                    <a:pt x="3407" y="1811"/>
                  </a:cubicBezTo>
                  <a:cubicBezTo>
                    <a:pt x="3445" y="1841"/>
                    <a:pt x="3499" y="1933"/>
                    <a:pt x="3537" y="1948"/>
                  </a:cubicBezTo>
                  <a:cubicBezTo>
                    <a:pt x="3590" y="1963"/>
                    <a:pt x="3590" y="1979"/>
                    <a:pt x="3605" y="2024"/>
                  </a:cubicBezTo>
                  <a:cubicBezTo>
                    <a:pt x="3628" y="2086"/>
                    <a:pt x="3720" y="2109"/>
                    <a:pt x="3804" y="2132"/>
                  </a:cubicBezTo>
                  <a:lnTo>
                    <a:pt x="3804" y="2132"/>
                  </a:lnTo>
                  <a:cubicBezTo>
                    <a:pt x="3804" y="2124"/>
                    <a:pt x="3804" y="2124"/>
                    <a:pt x="3804" y="2124"/>
                  </a:cubicBezTo>
                  <a:lnTo>
                    <a:pt x="3804" y="2124"/>
                  </a:lnTo>
                  <a:cubicBezTo>
                    <a:pt x="3819" y="2101"/>
                    <a:pt x="3842" y="2078"/>
                    <a:pt x="3842" y="2055"/>
                  </a:cubicBezTo>
                  <a:cubicBezTo>
                    <a:pt x="3850" y="2040"/>
                    <a:pt x="3842" y="2017"/>
                    <a:pt x="3835" y="2001"/>
                  </a:cubicBezTo>
                  <a:cubicBezTo>
                    <a:pt x="3819" y="1979"/>
                    <a:pt x="3781" y="1963"/>
                    <a:pt x="3781" y="1940"/>
                  </a:cubicBezTo>
                  <a:cubicBezTo>
                    <a:pt x="3781" y="1925"/>
                    <a:pt x="3819" y="1940"/>
                    <a:pt x="3835" y="1933"/>
                  </a:cubicBezTo>
                  <a:cubicBezTo>
                    <a:pt x="3850" y="1925"/>
                    <a:pt x="3865" y="1910"/>
                    <a:pt x="3865" y="1895"/>
                  </a:cubicBezTo>
                  <a:cubicBezTo>
                    <a:pt x="3873" y="1872"/>
                    <a:pt x="3850" y="1849"/>
                    <a:pt x="3842" y="1826"/>
                  </a:cubicBezTo>
                  <a:cubicBezTo>
                    <a:pt x="3842" y="1795"/>
                    <a:pt x="3857" y="1765"/>
                    <a:pt x="3865" y="1734"/>
                  </a:cubicBezTo>
                  <a:lnTo>
                    <a:pt x="3865" y="1734"/>
                  </a:lnTo>
                  <a:cubicBezTo>
                    <a:pt x="3850" y="1704"/>
                    <a:pt x="3842" y="1665"/>
                    <a:pt x="3819" y="1650"/>
                  </a:cubicBezTo>
                  <a:cubicBezTo>
                    <a:pt x="3789" y="1627"/>
                    <a:pt x="3735" y="1658"/>
                    <a:pt x="3705" y="1627"/>
                  </a:cubicBezTo>
                  <a:cubicBezTo>
                    <a:pt x="3674" y="1597"/>
                    <a:pt x="3674" y="1543"/>
                    <a:pt x="3659" y="1505"/>
                  </a:cubicBezTo>
                  <a:cubicBezTo>
                    <a:pt x="3643" y="1475"/>
                    <a:pt x="3621" y="1444"/>
                    <a:pt x="3621" y="1406"/>
                  </a:cubicBezTo>
                  <a:cubicBezTo>
                    <a:pt x="3613" y="1383"/>
                    <a:pt x="3628" y="1352"/>
                    <a:pt x="3628" y="1322"/>
                  </a:cubicBezTo>
                  <a:cubicBezTo>
                    <a:pt x="3628" y="1276"/>
                    <a:pt x="3598" y="1230"/>
                    <a:pt x="3613" y="1184"/>
                  </a:cubicBezTo>
                  <a:cubicBezTo>
                    <a:pt x="3613" y="1169"/>
                    <a:pt x="3659" y="1200"/>
                    <a:pt x="3659" y="1184"/>
                  </a:cubicBezTo>
                  <a:cubicBezTo>
                    <a:pt x="3674" y="1161"/>
                    <a:pt x="3643" y="1138"/>
                    <a:pt x="3643" y="1115"/>
                  </a:cubicBezTo>
                  <a:cubicBezTo>
                    <a:pt x="3643" y="1093"/>
                    <a:pt x="3682" y="1070"/>
                    <a:pt x="3666" y="1054"/>
                  </a:cubicBezTo>
                  <a:cubicBezTo>
                    <a:pt x="3636" y="1032"/>
                    <a:pt x="3590" y="1039"/>
                    <a:pt x="3560" y="1039"/>
                  </a:cubicBezTo>
                  <a:cubicBezTo>
                    <a:pt x="3529" y="1032"/>
                    <a:pt x="3499" y="1054"/>
                    <a:pt x="3476" y="1047"/>
                  </a:cubicBezTo>
                  <a:cubicBezTo>
                    <a:pt x="3460" y="1039"/>
                    <a:pt x="3483" y="1016"/>
                    <a:pt x="3476" y="1009"/>
                  </a:cubicBezTo>
                  <a:cubicBezTo>
                    <a:pt x="3453" y="970"/>
                    <a:pt x="3399" y="955"/>
                    <a:pt x="3384" y="917"/>
                  </a:cubicBezTo>
                  <a:cubicBezTo>
                    <a:pt x="3376" y="894"/>
                    <a:pt x="3407" y="871"/>
                    <a:pt x="3414" y="856"/>
                  </a:cubicBezTo>
                  <a:cubicBezTo>
                    <a:pt x="3445" y="818"/>
                    <a:pt x="3476" y="772"/>
                    <a:pt x="3514" y="741"/>
                  </a:cubicBezTo>
                  <a:cubicBezTo>
                    <a:pt x="3521" y="734"/>
                    <a:pt x="3544" y="757"/>
                    <a:pt x="3552" y="741"/>
                  </a:cubicBezTo>
                  <a:cubicBezTo>
                    <a:pt x="3567" y="726"/>
                    <a:pt x="3552" y="696"/>
                    <a:pt x="3567" y="680"/>
                  </a:cubicBezTo>
                  <a:cubicBezTo>
                    <a:pt x="3575" y="673"/>
                    <a:pt x="3582" y="665"/>
                    <a:pt x="3598" y="665"/>
                  </a:cubicBezTo>
                  <a:cubicBezTo>
                    <a:pt x="3621" y="665"/>
                    <a:pt x="3636" y="688"/>
                    <a:pt x="3651" y="680"/>
                  </a:cubicBezTo>
                  <a:cubicBezTo>
                    <a:pt x="3674" y="680"/>
                    <a:pt x="3682" y="650"/>
                    <a:pt x="3697" y="634"/>
                  </a:cubicBezTo>
                  <a:lnTo>
                    <a:pt x="3697" y="634"/>
                  </a:lnTo>
                  <a:cubicBezTo>
                    <a:pt x="3674" y="627"/>
                    <a:pt x="3636" y="627"/>
                    <a:pt x="3636" y="596"/>
                  </a:cubicBezTo>
                  <a:cubicBezTo>
                    <a:pt x="3628" y="558"/>
                    <a:pt x="3689" y="527"/>
                    <a:pt x="3682" y="482"/>
                  </a:cubicBezTo>
                  <a:cubicBezTo>
                    <a:pt x="3682" y="459"/>
                    <a:pt x="3636" y="466"/>
                    <a:pt x="3621" y="443"/>
                  </a:cubicBezTo>
                  <a:cubicBezTo>
                    <a:pt x="3613" y="436"/>
                    <a:pt x="3613" y="421"/>
                    <a:pt x="3628" y="413"/>
                  </a:cubicBezTo>
                  <a:cubicBezTo>
                    <a:pt x="3674" y="398"/>
                    <a:pt x="3720" y="382"/>
                    <a:pt x="3773" y="367"/>
                  </a:cubicBezTo>
                  <a:cubicBezTo>
                    <a:pt x="3796" y="367"/>
                    <a:pt x="3842" y="398"/>
                    <a:pt x="3842" y="367"/>
                  </a:cubicBezTo>
                  <a:cubicBezTo>
                    <a:pt x="3850" y="336"/>
                    <a:pt x="3812" y="306"/>
                    <a:pt x="3789" y="283"/>
                  </a:cubicBezTo>
                  <a:cubicBezTo>
                    <a:pt x="3773" y="268"/>
                    <a:pt x="3751" y="260"/>
                    <a:pt x="3735" y="245"/>
                  </a:cubicBezTo>
                  <a:lnTo>
                    <a:pt x="3735" y="245"/>
                  </a:lnTo>
                  <a:cubicBezTo>
                    <a:pt x="3697" y="252"/>
                    <a:pt x="3651" y="252"/>
                    <a:pt x="3621" y="268"/>
                  </a:cubicBezTo>
                  <a:cubicBezTo>
                    <a:pt x="3598" y="275"/>
                    <a:pt x="3590" y="313"/>
                    <a:pt x="3567" y="321"/>
                  </a:cubicBezTo>
                  <a:cubicBezTo>
                    <a:pt x="3552" y="329"/>
                    <a:pt x="3521" y="313"/>
                    <a:pt x="3499" y="321"/>
                  </a:cubicBezTo>
                  <a:cubicBezTo>
                    <a:pt x="3476" y="329"/>
                    <a:pt x="3468" y="352"/>
                    <a:pt x="3445" y="359"/>
                  </a:cubicBezTo>
                  <a:cubicBezTo>
                    <a:pt x="3414" y="375"/>
                    <a:pt x="3376" y="375"/>
                    <a:pt x="3346" y="367"/>
                  </a:cubicBezTo>
                  <a:cubicBezTo>
                    <a:pt x="3315" y="367"/>
                    <a:pt x="3277" y="336"/>
                    <a:pt x="3239" y="344"/>
                  </a:cubicBezTo>
                  <a:cubicBezTo>
                    <a:pt x="3216" y="352"/>
                    <a:pt x="3216" y="375"/>
                    <a:pt x="3201" y="390"/>
                  </a:cubicBezTo>
                  <a:cubicBezTo>
                    <a:pt x="3178" y="413"/>
                    <a:pt x="3155" y="443"/>
                    <a:pt x="3132" y="451"/>
                  </a:cubicBezTo>
                  <a:cubicBezTo>
                    <a:pt x="3101" y="466"/>
                    <a:pt x="3071" y="474"/>
                    <a:pt x="3040" y="474"/>
                  </a:cubicBezTo>
                  <a:cubicBezTo>
                    <a:pt x="3025" y="474"/>
                    <a:pt x="3010" y="474"/>
                    <a:pt x="2994" y="466"/>
                  </a:cubicBezTo>
                  <a:cubicBezTo>
                    <a:pt x="2979" y="459"/>
                    <a:pt x="2971" y="436"/>
                    <a:pt x="2971" y="421"/>
                  </a:cubicBezTo>
                  <a:cubicBezTo>
                    <a:pt x="2971" y="405"/>
                    <a:pt x="2994" y="405"/>
                    <a:pt x="2994" y="390"/>
                  </a:cubicBezTo>
                  <a:cubicBezTo>
                    <a:pt x="3002" y="367"/>
                    <a:pt x="2971" y="352"/>
                    <a:pt x="2971" y="329"/>
                  </a:cubicBezTo>
                  <a:cubicBezTo>
                    <a:pt x="2979" y="298"/>
                    <a:pt x="3017" y="283"/>
                    <a:pt x="3017" y="252"/>
                  </a:cubicBezTo>
                  <a:cubicBezTo>
                    <a:pt x="3017" y="237"/>
                    <a:pt x="2994" y="237"/>
                    <a:pt x="2979" y="237"/>
                  </a:cubicBezTo>
                  <a:cubicBezTo>
                    <a:pt x="2956" y="229"/>
                    <a:pt x="2933" y="245"/>
                    <a:pt x="2910" y="229"/>
                  </a:cubicBezTo>
                  <a:cubicBezTo>
                    <a:pt x="2903" y="222"/>
                    <a:pt x="2926" y="199"/>
                    <a:pt x="2910" y="199"/>
                  </a:cubicBezTo>
                  <a:cubicBezTo>
                    <a:pt x="2887" y="184"/>
                    <a:pt x="2849" y="168"/>
                    <a:pt x="2819" y="184"/>
                  </a:cubicBezTo>
                  <a:cubicBezTo>
                    <a:pt x="2803" y="199"/>
                    <a:pt x="2826" y="229"/>
                    <a:pt x="2819" y="252"/>
                  </a:cubicBezTo>
                  <a:cubicBezTo>
                    <a:pt x="2819" y="260"/>
                    <a:pt x="2819" y="283"/>
                    <a:pt x="2803" y="283"/>
                  </a:cubicBezTo>
                  <a:cubicBezTo>
                    <a:pt x="2780" y="283"/>
                    <a:pt x="2757" y="268"/>
                    <a:pt x="2727" y="268"/>
                  </a:cubicBezTo>
                  <a:cubicBezTo>
                    <a:pt x="2719" y="268"/>
                    <a:pt x="2704" y="283"/>
                    <a:pt x="2689" y="275"/>
                  </a:cubicBezTo>
                  <a:cubicBezTo>
                    <a:pt x="2666" y="252"/>
                    <a:pt x="2658" y="222"/>
                    <a:pt x="2643" y="199"/>
                  </a:cubicBezTo>
                  <a:close/>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539" name="Freeform 191"/>
            <p:cNvSpPr>
              <a:spLocks noChangeArrowheads="1"/>
            </p:cNvSpPr>
            <p:nvPr/>
          </p:nvSpPr>
          <p:spPr bwMode="auto">
            <a:xfrm>
              <a:off x="6043220" y="3697289"/>
              <a:ext cx="547651" cy="530225"/>
            </a:xfrm>
            <a:custGeom>
              <a:avLst/>
              <a:gdLst>
                <a:gd name="T0" fmla="*/ 869 w 1520"/>
                <a:gd name="T1" fmla="*/ 1436 h 1475"/>
                <a:gd name="T2" fmla="*/ 869 w 1520"/>
                <a:gd name="T3" fmla="*/ 1436 h 1475"/>
                <a:gd name="T4" fmla="*/ 801 w 1520"/>
                <a:gd name="T5" fmla="*/ 1336 h 1475"/>
                <a:gd name="T6" fmla="*/ 602 w 1520"/>
                <a:gd name="T7" fmla="*/ 1344 h 1475"/>
                <a:gd name="T8" fmla="*/ 526 w 1520"/>
                <a:gd name="T9" fmla="*/ 1359 h 1475"/>
                <a:gd name="T10" fmla="*/ 449 w 1520"/>
                <a:gd name="T11" fmla="*/ 1390 h 1475"/>
                <a:gd name="T12" fmla="*/ 449 w 1520"/>
                <a:gd name="T13" fmla="*/ 1390 h 1475"/>
                <a:gd name="T14" fmla="*/ 312 w 1520"/>
                <a:gd name="T15" fmla="*/ 1352 h 1475"/>
                <a:gd name="T16" fmla="*/ 296 w 1520"/>
                <a:gd name="T17" fmla="*/ 1291 h 1475"/>
                <a:gd name="T18" fmla="*/ 342 w 1520"/>
                <a:gd name="T19" fmla="*/ 1275 h 1475"/>
                <a:gd name="T20" fmla="*/ 350 w 1520"/>
                <a:gd name="T21" fmla="*/ 1245 h 1475"/>
                <a:gd name="T22" fmla="*/ 327 w 1520"/>
                <a:gd name="T23" fmla="*/ 1169 h 1475"/>
                <a:gd name="T24" fmla="*/ 449 w 1520"/>
                <a:gd name="T25" fmla="*/ 1084 h 1475"/>
                <a:gd name="T26" fmla="*/ 457 w 1520"/>
                <a:gd name="T27" fmla="*/ 1046 h 1475"/>
                <a:gd name="T28" fmla="*/ 358 w 1520"/>
                <a:gd name="T29" fmla="*/ 1077 h 1475"/>
                <a:gd name="T30" fmla="*/ 350 w 1520"/>
                <a:gd name="T31" fmla="*/ 1031 h 1475"/>
                <a:gd name="T32" fmla="*/ 358 w 1520"/>
                <a:gd name="T33" fmla="*/ 993 h 1475"/>
                <a:gd name="T34" fmla="*/ 373 w 1520"/>
                <a:gd name="T35" fmla="*/ 939 h 1475"/>
                <a:gd name="T36" fmla="*/ 175 w 1520"/>
                <a:gd name="T37" fmla="*/ 878 h 1475"/>
                <a:gd name="T38" fmla="*/ 122 w 1520"/>
                <a:gd name="T39" fmla="*/ 779 h 1475"/>
                <a:gd name="T40" fmla="*/ 84 w 1520"/>
                <a:gd name="T41" fmla="*/ 748 h 1475"/>
                <a:gd name="T42" fmla="*/ 45 w 1520"/>
                <a:gd name="T43" fmla="*/ 657 h 1475"/>
                <a:gd name="T44" fmla="*/ 7 w 1520"/>
                <a:gd name="T45" fmla="*/ 611 h 1475"/>
                <a:gd name="T46" fmla="*/ 61 w 1520"/>
                <a:gd name="T47" fmla="*/ 504 h 1475"/>
                <a:gd name="T48" fmla="*/ 45 w 1520"/>
                <a:gd name="T49" fmla="*/ 443 h 1475"/>
                <a:gd name="T50" fmla="*/ 7 w 1520"/>
                <a:gd name="T51" fmla="*/ 405 h 1475"/>
                <a:gd name="T52" fmla="*/ 15 w 1520"/>
                <a:gd name="T53" fmla="*/ 313 h 1475"/>
                <a:gd name="T54" fmla="*/ 15 w 1520"/>
                <a:gd name="T55" fmla="*/ 313 h 1475"/>
                <a:gd name="T56" fmla="*/ 61 w 1520"/>
                <a:gd name="T57" fmla="*/ 252 h 1475"/>
                <a:gd name="T58" fmla="*/ 160 w 1520"/>
                <a:gd name="T59" fmla="*/ 214 h 1475"/>
                <a:gd name="T60" fmla="*/ 153 w 1520"/>
                <a:gd name="T61" fmla="*/ 160 h 1475"/>
                <a:gd name="T62" fmla="*/ 198 w 1520"/>
                <a:gd name="T63" fmla="*/ 175 h 1475"/>
                <a:gd name="T64" fmla="*/ 304 w 1520"/>
                <a:gd name="T65" fmla="*/ 214 h 1475"/>
                <a:gd name="T66" fmla="*/ 365 w 1520"/>
                <a:gd name="T67" fmla="*/ 214 h 1475"/>
                <a:gd name="T68" fmla="*/ 404 w 1520"/>
                <a:gd name="T69" fmla="*/ 267 h 1475"/>
                <a:gd name="T70" fmla="*/ 434 w 1520"/>
                <a:gd name="T71" fmla="*/ 252 h 1475"/>
                <a:gd name="T72" fmla="*/ 449 w 1520"/>
                <a:gd name="T73" fmla="*/ 145 h 1475"/>
                <a:gd name="T74" fmla="*/ 480 w 1520"/>
                <a:gd name="T75" fmla="*/ 76 h 1475"/>
                <a:gd name="T76" fmla="*/ 526 w 1520"/>
                <a:gd name="T77" fmla="*/ 53 h 1475"/>
                <a:gd name="T78" fmla="*/ 717 w 1520"/>
                <a:gd name="T79" fmla="*/ 23 h 1475"/>
                <a:gd name="T80" fmla="*/ 778 w 1520"/>
                <a:gd name="T81" fmla="*/ 0 h 1475"/>
                <a:gd name="T82" fmla="*/ 862 w 1520"/>
                <a:gd name="T83" fmla="*/ 23 h 1475"/>
                <a:gd name="T84" fmla="*/ 915 w 1520"/>
                <a:gd name="T85" fmla="*/ 69 h 1475"/>
                <a:gd name="T86" fmla="*/ 984 w 1520"/>
                <a:gd name="T87" fmla="*/ 69 h 1475"/>
                <a:gd name="T88" fmla="*/ 1038 w 1520"/>
                <a:gd name="T89" fmla="*/ 160 h 1475"/>
                <a:gd name="T90" fmla="*/ 1083 w 1520"/>
                <a:gd name="T91" fmla="*/ 198 h 1475"/>
                <a:gd name="T92" fmla="*/ 1099 w 1520"/>
                <a:gd name="T93" fmla="*/ 260 h 1475"/>
                <a:gd name="T94" fmla="*/ 1129 w 1520"/>
                <a:gd name="T95" fmla="*/ 267 h 1475"/>
                <a:gd name="T96" fmla="*/ 1106 w 1520"/>
                <a:gd name="T97" fmla="*/ 359 h 1475"/>
                <a:gd name="T98" fmla="*/ 1144 w 1520"/>
                <a:gd name="T99" fmla="*/ 481 h 1475"/>
                <a:gd name="T100" fmla="*/ 1190 w 1520"/>
                <a:gd name="T101" fmla="*/ 557 h 1475"/>
                <a:gd name="T102" fmla="*/ 1366 w 1520"/>
                <a:gd name="T103" fmla="*/ 580 h 1475"/>
                <a:gd name="T104" fmla="*/ 1511 w 1520"/>
                <a:gd name="T105" fmla="*/ 672 h 1475"/>
                <a:gd name="T106" fmla="*/ 1511 w 1520"/>
                <a:gd name="T107" fmla="*/ 672 h 1475"/>
                <a:gd name="T108" fmla="*/ 1488 w 1520"/>
                <a:gd name="T109" fmla="*/ 802 h 1475"/>
                <a:gd name="T110" fmla="*/ 1412 w 1520"/>
                <a:gd name="T111" fmla="*/ 939 h 1475"/>
                <a:gd name="T112" fmla="*/ 1182 w 1520"/>
                <a:gd name="T113" fmla="*/ 1237 h 1475"/>
                <a:gd name="T114" fmla="*/ 1022 w 1520"/>
                <a:gd name="T115" fmla="*/ 1413 h 1475"/>
                <a:gd name="T116" fmla="*/ 869 w 1520"/>
                <a:gd name="T117" fmla="*/ 1436 h 1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520" h="1475">
                  <a:moveTo>
                    <a:pt x="869" y="1436"/>
                  </a:moveTo>
                  <a:lnTo>
                    <a:pt x="869" y="1436"/>
                  </a:lnTo>
                  <a:cubicBezTo>
                    <a:pt x="854" y="1413"/>
                    <a:pt x="831" y="1344"/>
                    <a:pt x="801" y="1336"/>
                  </a:cubicBezTo>
                  <a:cubicBezTo>
                    <a:pt x="740" y="1321"/>
                    <a:pt x="671" y="1336"/>
                    <a:pt x="602" y="1344"/>
                  </a:cubicBezTo>
                  <a:cubicBezTo>
                    <a:pt x="571" y="1344"/>
                    <a:pt x="549" y="1352"/>
                    <a:pt x="526" y="1359"/>
                  </a:cubicBezTo>
                  <a:cubicBezTo>
                    <a:pt x="503" y="1367"/>
                    <a:pt x="480" y="1375"/>
                    <a:pt x="449" y="1390"/>
                  </a:cubicBezTo>
                  <a:lnTo>
                    <a:pt x="449" y="1390"/>
                  </a:lnTo>
                  <a:cubicBezTo>
                    <a:pt x="404" y="1375"/>
                    <a:pt x="350" y="1382"/>
                    <a:pt x="312" y="1352"/>
                  </a:cubicBezTo>
                  <a:cubicBezTo>
                    <a:pt x="290" y="1344"/>
                    <a:pt x="282" y="1314"/>
                    <a:pt x="296" y="1291"/>
                  </a:cubicBezTo>
                  <a:cubicBezTo>
                    <a:pt x="296" y="1275"/>
                    <a:pt x="327" y="1291"/>
                    <a:pt x="342" y="1275"/>
                  </a:cubicBezTo>
                  <a:cubicBezTo>
                    <a:pt x="350" y="1275"/>
                    <a:pt x="350" y="1260"/>
                    <a:pt x="350" y="1245"/>
                  </a:cubicBezTo>
                  <a:cubicBezTo>
                    <a:pt x="342" y="1222"/>
                    <a:pt x="312" y="1192"/>
                    <a:pt x="327" y="1169"/>
                  </a:cubicBezTo>
                  <a:cubicBezTo>
                    <a:pt x="350" y="1123"/>
                    <a:pt x="411" y="1115"/>
                    <a:pt x="449" y="1084"/>
                  </a:cubicBezTo>
                  <a:cubicBezTo>
                    <a:pt x="457" y="1077"/>
                    <a:pt x="472" y="1054"/>
                    <a:pt x="457" y="1046"/>
                  </a:cubicBezTo>
                  <a:cubicBezTo>
                    <a:pt x="426" y="1046"/>
                    <a:pt x="388" y="1084"/>
                    <a:pt x="358" y="1077"/>
                  </a:cubicBezTo>
                  <a:cubicBezTo>
                    <a:pt x="342" y="1077"/>
                    <a:pt x="350" y="1046"/>
                    <a:pt x="350" y="1031"/>
                  </a:cubicBezTo>
                  <a:cubicBezTo>
                    <a:pt x="350" y="1016"/>
                    <a:pt x="350" y="1000"/>
                    <a:pt x="358" y="993"/>
                  </a:cubicBezTo>
                  <a:cubicBezTo>
                    <a:pt x="358" y="970"/>
                    <a:pt x="388" y="947"/>
                    <a:pt x="373" y="939"/>
                  </a:cubicBezTo>
                  <a:cubicBezTo>
                    <a:pt x="319" y="901"/>
                    <a:pt x="244" y="901"/>
                    <a:pt x="175" y="878"/>
                  </a:cubicBezTo>
                  <a:cubicBezTo>
                    <a:pt x="114" y="855"/>
                    <a:pt x="122" y="779"/>
                    <a:pt x="122" y="779"/>
                  </a:cubicBezTo>
                  <a:cubicBezTo>
                    <a:pt x="107" y="771"/>
                    <a:pt x="91" y="764"/>
                    <a:pt x="84" y="748"/>
                  </a:cubicBezTo>
                  <a:cubicBezTo>
                    <a:pt x="61" y="725"/>
                    <a:pt x="61" y="687"/>
                    <a:pt x="45" y="657"/>
                  </a:cubicBezTo>
                  <a:cubicBezTo>
                    <a:pt x="38" y="642"/>
                    <a:pt x="7" y="634"/>
                    <a:pt x="7" y="611"/>
                  </a:cubicBezTo>
                  <a:cubicBezTo>
                    <a:pt x="15" y="573"/>
                    <a:pt x="45" y="542"/>
                    <a:pt x="61" y="504"/>
                  </a:cubicBezTo>
                  <a:cubicBezTo>
                    <a:pt x="61" y="481"/>
                    <a:pt x="61" y="458"/>
                    <a:pt x="45" y="443"/>
                  </a:cubicBezTo>
                  <a:cubicBezTo>
                    <a:pt x="38" y="428"/>
                    <a:pt x="7" y="428"/>
                    <a:pt x="7" y="405"/>
                  </a:cubicBezTo>
                  <a:cubicBezTo>
                    <a:pt x="0" y="374"/>
                    <a:pt x="15" y="344"/>
                    <a:pt x="15" y="313"/>
                  </a:cubicBezTo>
                  <a:lnTo>
                    <a:pt x="15" y="313"/>
                  </a:lnTo>
                  <a:cubicBezTo>
                    <a:pt x="30" y="290"/>
                    <a:pt x="45" y="267"/>
                    <a:pt x="61" y="252"/>
                  </a:cubicBezTo>
                  <a:cubicBezTo>
                    <a:pt x="91" y="237"/>
                    <a:pt x="137" y="244"/>
                    <a:pt x="160" y="214"/>
                  </a:cubicBezTo>
                  <a:cubicBezTo>
                    <a:pt x="168" y="198"/>
                    <a:pt x="137" y="168"/>
                    <a:pt x="153" y="160"/>
                  </a:cubicBezTo>
                  <a:cubicBezTo>
                    <a:pt x="160" y="145"/>
                    <a:pt x="183" y="175"/>
                    <a:pt x="198" y="175"/>
                  </a:cubicBezTo>
                  <a:cubicBezTo>
                    <a:pt x="236" y="191"/>
                    <a:pt x="267" y="206"/>
                    <a:pt x="304" y="214"/>
                  </a:cubicBezTo>
                  <a:cubicBezTo>
                    <a:pt x="319" y="214"/>
                    <a:pt x="342" y="206"/>
                    <a:pt x="365" y="214"/>
                  </a:cubicBezTo>
                  <a:cubicBezTo>
                    <a:pt x="381" y="229"/>
                    <a:pt x="381" y="260"/>
                    <a:pt x="404" y="267"/>
                  </a:cubicBezTo>
                  <a:cubicBezTo>
                    <a:pt x="411" y="275"/>
                    <a:pt x="426" y="260"/>
                    <a:pt x="434" y="252"/>
                  </a:cubicBezTo>
                  <a:cubicBezTo>
                    <a:pt x="449" y="214"/>
                    <a:pt x="442" y="175"/>
                    <a:pt x="449" y="145"/>
                  </a:cubicBezTo>
                  <a:cubicBezTo>
                    <a:pt x="457" y="122"/>
                    <a:pt x="465" y="99"/>
                    <a:pt x="480" y="76"/>
                  </a:cubicBezTo>
                  <a:cubicBezTo>
                    <a:pt x="495" y="61"/>
                    <a:pt x="510" y="53"/>
                    <a:pt x="526" y="53"/>
                  </a:cubicBezTo>
                  <a:cubicBezTo>
                    <a:pt x="587" y="38"/>
                    <a:pt x="656" y="31"/>
                    <a:pt x="717" y="23"/>
                  </a:cubicBezTo>
                  <a:cubicBezTo>
                    <a:pt x="740" y="15"/>
                    <a:pt x="755" y="0"/>
                    <a:pt x="778" y="0"/>
                  </a:cubicBezTo>
                  <a:cubicBezTo>
                    <a:pt x="808" y="0"/>
                    <a:pt x="839" y="8"/>
                    <a:pt x="862" y="23"/>
                  </a:cubicBezTo>
                  <a:cubicBezTo>
                    <a:pt x="885" y="31"/>
                    <a:pt x="892" y="61"/>
                    <a:pt x="915" y="69"/>
                  </a:cubicBezTo>
                  <a:cubicBezTo>
                    <a:pt x="930" y="76"/>
                    <a:pt x="961" y="53"/>
                    <a:pt x="984" y="69"/>
                  </a:cubicBezTo>
                  <a:cubicBezTo>
                    <a:pt x="1015" y="92"/>
                    <a:pt x="1015" y="137"/>
                    <a:pt x="1038" y="160"/>
                  </a:cubicBezTo>
                  <a:cubicBezTo>
                    <a:pt x="1045" y="175"/>
                    <a:pt x="1076" y="183"/>
                    <a:pt x="1083" y="198"/>
                  </a:cubicBezTo>
                  <a:cubicBezTo>
                    <a:pt x="1091" y="214"/>
                    <a:pt x="1083" y="244"/>
                    <a:pt x="1099" y="260"/>
                  </a:cubicBezTo>
                  <a:cubicBezTo>
                    <a:pt x="1099" y="275"/>
                    <a:pt x="1129" y="260"/>
                    <a:pt x="1129" y="267"/>
                  </a:cubicBezTo>
                  <a:cubicBezTo>
                    <a:pt x="1129" y="298"/>
                    <a:pt x="1106" y="328"/>
                    <a:pt x="1106" y="359"/>
                  </a:cubicBezTo>
                  <a:cubicBezTo>
                    <a:pt x="1106" y="405"/>
                    <a:pt x="1121" y="443"/>
                    <a:pt x="1144" y="481"/>
                  </a:cubicBezTo>
                  <a:cubicBezTo>
                    <a:pt x="1152" y="512"/>
                    <a:pt x="1167" y="542"/>
                    <a:pt x="1190" y="557"/>
                  </a:cubicBezTo>
                  <a:cubicBezTo>
                    <a:pt x="1244" y="580"/>
                    <a:pt x="1313" y="565"/>
                    <a:pt x="1366" y="580"/>
                  </a:cubicBezTo>
                  <a:cubicBezTo>
                    <a:pt x="1419" y="603"/>
                    <a:pt x="1465" y="642"/>
                    <a:pt x="1511" y="672"/>
                  </a:cubicBezTo>
                  <a:lnTo>
                    <a:pt x="1511" y="672"/>
                  </a:lnTo>
                  <a:cubicBezTo>
                    <a:pt x="1511" y="725"/>
                    <a:pt x="1519" y="771"/>
                    <a:pt x="1488" y="802"/>
                  </a:cubicBezTo>
                  <a:cubicBezTo>
                    <a:pt x="1457" y="825"/>
                    <a:pt x="1358" y="901"/>
                    <a:pt x="1412" y="939"/>
                  </a:cubicBezTo>
                  <a:cubicBezTo>
                    <a:pt x="1496" y="1008"/>
                    <a:pt x="1244" y="1176"/>
                    <a:pt x="1182" y="1237"/>
                  </a:cubicBezTo>
                  <a:cubicBezTo>
                    <a:pt x="1022" y="1413"/>
                    <a:pt x="1022" y="1413"/>
                    <a:pt x="1022" y="1413"/>
                  </a:cubicBezTo>
                  <a:cubicBezTo>
                    <a:pt x="961" y="1474"/>
                    <a:pt x="923" y="1444"/>
                    <a:pt x="869" y="1436"/>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540" name="Freeform 192"/>
            <p:cNvSpPr>
              <a:spLocks noChangeArrowheads="1"/>
            </p:cNvSpPr>
            <p:nvPr/>
          </p:nvSpPr>
          <p:spPr bwMode="auto">
            <a:xfrm>
              <a:off x="6205134" y="4173538"/>
              <a:ext cx="150802" cy="55562"/>
            </a:xfrm>
            <a:custGeom>
              <a:avLst/>
              <a:gdLst>
                <a:gd name="T0" fmla="*/ 54 w 421"/>
                <a:gd name="T1" fmla="*/ 153 h 154"/>
                <a:gd name="T2" fmla="*/ 54 w 421"/>
                <a:gd name="T3" fmla="*/ 153 h 154"/>
                <a:gd name="T4" fmla="*/ 145 w 421"/>
                <a:gd name="T5" fmla="*/ 146 h 154"/>
                <a:gd name="T6" fmla="*/ 298 w 421"/>
                <a:gd name="T7" fmla="*/ 100 h 154"/>
                <a:gd name="T8" fmla="*/ 375 w 421"/>
                <a:gd name="T9" fmla="*/ 115 h 154"/>
                <a:gd name="T10" fmla="*/ 420 w 421"/>
                <a:gd name="T11" fmla="*/ 115 h 154"/>
                <a:gd name="T12" fmla="*/ 420 w 421"/>
                <a:gd name="T13" fmla="*/ 115 h 154"/>
                <a:gd name="T14" fmla="*/ 352 w 421"/>
                <a:gd name="T15" fmla="*/ 15 h 154"/>
                <a:gd name="T16" fmla="*/ 153 w 421"/>
                <a:gd name="T17" fmla="*/ 23 h 154"/>
                <a:gd name="T18" fmla="*/ 77 w 421"/>
                <a:gd name="T19" fmla="*/ 38 h 154"/>
                <a:gd name="T20" fmla="*/ 0 w 421"/>
                <a:gd name="T21" fmla="*/ 69 h 154"/>
                <a:gd name="T22" fmla="*/ 0 w 421"/>
                <a:gd name="T23" fmla="*/ 69 h 154"/>
                <a:gd name="T24" fmla="*/ 54 w 421"/>
                <a:gd name="T25" fmla="*/ 153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1" h="154">
                  <a:moveTo>
                    <a:pt x="54" y="153"/>
                  </a:moveTo>
                  <a:lnTo>
                    <a:pt x="54" y="153"/>
                  </a:lnTo>
                  <a:cubicBezTo>
                    <a:pt x="77" y="138"/>
                    <a:pt x="107" y="138"/>
                    <a:pt x="145" y="146"/>
                  </a:cubicBezTo>
                  <a:cubicBezTo>
                    <a:pt x="207" y="146"/>
                    <a:pt x="245" y="115"/>
                    <a:pt x="298" y="100"/>
                  </a:cubicBezTo>
                  <a:cubicBezTo>
                    <a:pt x="321" y="92"/>
                    <a:pt x="359" y="123"/>
                    <a:pt x="375" y="115"/>
                  </a:cubicBezTo>
                  <a:cubicBezTo>
                    <a:pt x="390" y="107"/>
                    <a:pt x="405" y="107"/>
                    <a:pt x="420" y="115"/>
                  </a:cubicBezTo>
                  <a:lnTo>
                    <a:pt x="420" y="115"/>
                  </a:lnTo>
                  <a:cubicBezTo>
                    <a:pt x="405" y="92"/>
                    <a:pt x="382" y="23"/>
                    <a:pt x="352" y="15"/>
                  </a:cubicBezTo>
                  <a:cubicBezTo>
                    <a:pt x="291" y="0"/>
                    <a:pt x="222" y="15"/>
                    <a:pt x="153" y="23"/>
                  </a:cubicBezTo>
                  <a:cubicBezTo>
                    <a:pt x="122" y="23"/>
                    <a:pt x="100" y="31"/>
                    <a:pt x="77" y="38"/>
                  </a:cubicBezTo>
                  <a:cubicBezTo>
                    <a:pt x="54" y="46"/>
                    <a:pt x="31" y="54"/>
                    <a:pt x="0" y="69"/>
                  </a:cubicBezTo>
                  <a:lnTo>
                    <a:pt x="0" y="69"/>
                  </a:lnTo>
                  <a:cubicBezTo>
                    <a:pt x="54" y="153"/>
                    <a:pt x="54" y="153"/>
                    <a:pt x="54" y="153"/>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541" name="Freeform 193"/>
            <p:cNvSpPr>
              <a:spLocks noChangeArrowheads="1"/>
            </p:cNvSpPr>
            <p:nvPr/>
          </p:nvSpPr>
          <p:spPr bwMode="auto">
            <a:xfrm>
              <a:off x="5813047" y="2909888"/>
              <a:ext cx="1160387" cy="1028700"/>
            </a:xfrm>
            <a:custGeom>
              <a:avLst/>
              <a:gdLst>
                <a:gd name="T0" fmla="*/ 2695 w 3223"/>
                <a:gd name="T1" fmla="*/ 1391 h 2858"/>
                <a:gd name="T2" fmla="*/ 2481 w 3223"/>
                <a:gd name="T3" fmla="*/ 1368 h 2858"/>
                <a:gd name="T4" fmla="*/ 2481 w 3223"/>
                <a:gd name="T5" fmla="*/ 1658 h 2858"/>
                <a:gd name="T6" fmla="*/ 2466 w 3223"/>
                <a:gd name="T7" fmla="*/ 1765 h 2858"/>
                <a:gd name="T8" fmla="*/ 2558 w 3223"/>
                <a:gd name="T9" fmla="*/ 1772 h 2858"/>
                <a:gd name="T10" fmla="*/ 2733 w 3223"/>
                <a:gd name="T11" fmla="*/ 1772 h 2858"/>
                <a:gd name="T12" fmla="*/ 2520 w 3223"/>
                <a:gd name="T13" fmla="*/ 2185 h 2858"/>
                <a:gd name="T14" fmla="*/ 2153 w 3223"/>
                <a:gd name="T15" fmla="*/ 2857 h 2858"/>
                <a:gd name="T16" fmla="*/ 1832 w 3223"/>
                <a:gd name="T17" fmla="*/ 2742 h 2858"/>
                <a:gd name="T18" fmla="*/ 1771 w 3223"/>
                <a:gd name="T19" fmla="*/ 2452 h 2858"/>
                <a:gd name="T20" fmla="*/ 1680 w 3223"/>
                <a:gd name="T21" fmla="*/ 2345 h 2858"/>
                <a:gd name="T22" fmla="*/ 1504 w 3223"/>
                <a:gd name="T23" fmla="*/ 2208 h 2858"/>
                <a:gd name="T24" fmla="*/ 1168 w 3223"/>
                <a:gd name="T25" fmla="*/ 2238 h 2858"/>
                <a:gd name="T26" fmla="*/ 1076 w 3223"/>
                <a:gd name="T27" fmla="*/ 2437 h 2858"/>
                <a:gd name="T28" fmla="*/ 946 w 3223"/>
                <a:gd name="T29" fmla="*/ 2399 h 2858"/>
                <a:gd name="T30" fmla="*/ 802 w 3223"/>
                <a:gd name="T31" fmla="*/ 2399 h 2858"/>
                <a:gd name="T32" fmla="*/ 657 w 3223"/>
                <a:gd name="T33" fmla="*/ 2498 h 2858"/>
                <a:gd name="T34" fmla="*/ 420 w 3223"/>
                <a:gd name="T35" fmla="*/ 2452 h 2858"/>
                <a:gd name="T36" fmla="*/ 374 w 3223"/>
                <a:gd name="T37" fmla="*/ 2422 h 2858"/>
                <a:gd name="T38" fmla="*/ 214 w 3223"/>
                <a:gd name="T39" fmla="*/ 2330 h 2858"/>
                <a:gd name="T40" fmla="*/ 107 w 3223"/>
                <a:gd name="T41" fmla="*/ 2322 h 2858"/>
                <a:gd name="T42" fmla="*/ 0 w 3223"/>
                <a:gd name="T43" fmla="*/ 2330 h 2858"/>
                <a:gd name="T44" fmla="*/ 84 w 3223"/>
                <a:gd name="T45" fmla="*/ 2040 h 2858"/>
                <a:gd name="T46" fmla="*/ 153 w 3223"/>
                <a:gd name="T47" fmla="*/ 1902 h 2858"/>
                <a:gd name="T48" fmla="*/ 283 w 3223"/>
                <a:gd name="T49" fmla="*/ 1849 h 2858"/>
                <a:gd name="T50" fmla="*/ 474 w 3223"/>
                <a:gd name="T51" fmla="*/ 1841 h 2858"/>
                <a:gd name="T52" fmla="*/ 764 w 3223"/>
                <a:gd name="T53" fmla="*/ 1788 h 2858"/>
                <a:gd name="T54" fmla="*/ 795 w 3223"/>
                <a:gd name="T55" fmla="*/ 1558 h 2858"/>
                <a:gd name="T56" fmla="*/ 1191 w 3223"/>
                <a:gd name="T57" fmla="*/ 1268 h 2858"/>
                <a:gd name="T58" fmla="*/ 1374 w 3223"/>
                <a:gd name="T59" fmla="*/ 1138 h 2858"/>
                <a:gd name="T60" fmla="*/ 1298 w 3223"/>
                <a:gd name="T61" fmla="*/ 886 h 2858"/>
                <a:gd name="T62" fmla="*/ 1366 w 3223"/>
                <a:gd name="T63" fmla="*/ 642 h 2858"/>
                <a:gd name="T64" fmla="*/ 1588 w 3223"/>
                <a:gd name="T65" fmla="*/ 512 h 2858"/>
                <a:gd name="T66" fmla="*/ 1763 w 3223"/>
                <a:gd name="T67" fmla="*/ 604 h 2858"/>
                <a:gd name="T68" fmla="*/ 1824 w 3223"/>
                <a:gd name="T69" fmla="*/ 497 h 2858"/>
                <a:gd name="T70" fmla="*/ 1710 w 3223"/>
                <a:gd name="T71" fmla="*/ 374 h 2858"/>
                <a:gd name="T72" fmla="*/ 1641 w 3223"/>
                <a:gd name="T73" fmla="*/ 69 h 2858"/>
                <a:gd name="T74" fmla="*/ 2367 w 3223"/>
                <a:gd name="T75" fmla="*/ 38 h 2858"/>
                <a:gd name="T76" fmla="*/ 2642 w 3223"/>
                <a:gd name="T77" fmla="*/ 38 h 2858"/>
                <a:gd name="T78" fmla="*/ 2970 w 3223"/>
                <a:gd name="T79" fmla="*/ 107 h 2858"/>
                <a:gd name="T80" fmla="*/ 3116 w 3223"/>
                <a:gd name="T81" fmla="*/ 283 h 2858"/>
                <a:gd name="T82" fmla="*/ 3131 w 3223"/>
                <a:gd name="T83" fmla="*/ 848 h 2858"/>
                <a:gd name="T84" fmla="*/ 2924 w 3223"/>
                <a:gd name="T85" fmla="*/ 1100 h 28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223" h="2858">
                  <a:moveTo>
                    <a:pt x="2756" y="1398"/>
                  </a:moveTo>
                  <a:lnTo>
                    <a:pt x="2756" y="1398"/>
                  </a:lnTo>
                  <a:cubicBezTo>
                    <a:pt x="2733" y="1391"/>
                    <a:pt x="2718" y="1383"/>
                    <a:pt x="2695" y="1391"/>
                  </a:cubicBezTo>
                  <a:cubicBezTo>
                    <a:pt x="2672" y="1391"/>
                    <a:pt x="2657" y="1436"/>
                    <a:pt x="2627" y="1436"/>
                  </a:cubicBezTo>
                  <a:cubicBezTo>
                    <a:pt x="2596" y="1429"/>
                    <a:pt x="2588" y="1391"/>
                    <a:pt x="2566" y="1375"/>
                  </a:cubicBezTo>
                  <a:cubicBezTo>
                    <a:pt x="2535" y="1368"/>
                    <a:pt x="2504" y="1352"/>
                    <a:pt x="2481" y="1368"/>
                  </a:cubicBezTo>
                  <a:cubicBezTo>
                    <a:pt x="2459" y="1383"/>
                    <a:pt x="2436" y="1421"/>
                    <a:pt x="2443" y="1459"/>
                  </a:cubicBezTo>
                  <a:cubicBezTo>
                    <a:pt x="2451" y="1505"/>
                    <a:pt x="2504" y="1536"/>
                    <a:pt x="2512" y="1581"/>
                  </a:cubicBezTo>
                  <a:cubicBezTo>
                    <a:pt x="2512" y="1612"/>
                    <a:pt x="2504" y="1643"/>
                    <a:pt x="2481" y="1658"/>
                  </a:cubicBezTo>
                  <a:cubicBezTo>
                    <a:pt x="2443" y="1673"/>
                    <a:pt x="2397" y="1627"/>
                    <a:pt x="2367" y="1650"/>
                  </a:cubicBezTo>
                  <a:cubicBezTo>
                    <a:pt x="2336" y="1681"/>
                    <a:pt x="2329" y="1742"/>
                    <a:pt x="2352" y="1772"/>
                  </a:cubicBezTo>
                  <a:cubicBezTo>
                    <a:pt x="2374" y="1803"/>
                    <a:pt x="2428" y="1742"/>
                    <a:pt x="2466" y="1765"/>
                  </a:cubicBezTo>
                  <a:cubicBezTo>
                    <a:pt x="2481" y="1772"/>
                    <a:pt x="2436" y="1803"/>
                    <a:pt x="2451" y="1818"/>
                  </a:cubicBezTo>
                  <a:cubicBezTo>
                    <a:pt x="2459" y="1833"/>
                    <a:pt x="2481" y="1826"/>
                    <a:pt x="2497" y="1818"/>
                  </a:cubicBezTo>
                  <a:cubicBezTo>
                    <a:pt x="2520" y="1810"/>
                    <a:pt x="2535" y="1788"/>
                    <a:pt x="2558" y="1772"/>
                  </a:cubicBezTo>
                  <a:cubicBezTo>
                    <a:pt x="2604" y="1749"/>
                    <a:pt x="2642" y="1704"/>
                    <a:pt x="2695" y="1711"/>
                  </a:cubicBezTo>
                  <a:cubicBezTo>
                    <a:pt x="2726" y="1711"/>
                    <a:pt x="2718" y="1749"/>
                    <a:pt x="2733" y="1772"/>
                  </a:cubicBezTo>
                  <a:lnTo>
                    <a:pt x="2733" y="1772"/>
                  </a:lnTo>
                  <a:cubicBezTo>
                    <a:pt x="2703" y="1864"/>
                    <a:pt x="2657" y="1963"/>
                    <a:pt x="2596" y="2040"/>
                  </a:cubicBezTo>
                  <a:cubicBezTo>
                    <a:pt x="2604" y="2070"/>
                    <a:pt x="2550" y="2170"/>
                    <a:pt x="2520" y="2177"/>
                  </a:cubicBezTo>
                  <a:cubicBezTo>
                    <a:pt x="2520" y="2177"/>
                    <a:pt x="2520" y="2177"/>
                    <a:pt x="2520" y="2185"/>
                  </a:cubicBezTo>
                  <a:cubicBezTo>
                    <a:pt x="2627" y="2208"/>
                    <a:pt x="2405" y="2552"/>
                    <a:pt x="2382" y="2597"/>
                  </a:cubicBezTo>
                  <a:cubicBezTo>
                    <a:pt x="2329" y="2666"/>
                    <a:pt x="2245" y="2689"/>
                    <a:pt x="2191" y="2750"/>
                  </a:cubicBezTo>
                  <a:cubicBezTo>
                    <a:pt x="2161" y="2781"/>
                    <a:pt x="2153" y="2819"/>
                    <a:pt x="2153" y="2857"/>
                  </a:cubicBezTo>
                  <a:lnTo>
                    <a:pt x="2153" y="2857"/>
                  </a:lnTo>
                  <a:cubicBezTo>
                    <a:pt x="2107" y="2827"/>
                    <a:pt x="2061" y="2788"/>
                    <a:pt x="2008" y="2765"/>
                  </a:cubicBezTo>
                  <a:cubicBezTo>
                    <a:pt x="1955" y="2750"/>
                    <a:pt x="1886" y="2765"/>
                    <a:pt x="1832" y="2742"/>
                  </a:cubicBezTo>
                  <a:cubicBezTo>
                    <a:pt x="1809" y="2727"/>
                    <a:pt x="1794" y="2697"/>
                    <a:pt x="1786" y="2666"/>
                  </a:cubicBezTo>
                  <a:cubicBezTo>
                    <a:pt x="1763" y="2628"/>
                    <a:pt x="1748" y="2590"/>
                    <a:pt x="1748" y="2544"/>
                  </a:cubicBezTo>
                  <a:cubicBezTo>
                    <a:pt x="1748" y="2513"/>
                    <a:pt x="1771" y="2483"/>
                    <a:pt x="1771" y="2452"/>
                  </a:cubicBezTo>
                  <a:cubicBezTo>
                    <a:pt x="1771" y="2445"/>
                    <a:pt x="1741" y="2460"/>
                    <a:pt x="1741" y="2445"/>
                  </a:cubicBezTo>
                  <a:cubicBezTo>
                    <a:pt x="1725" y="2429"/>
                    <a:pt x="1733" y="2399"/>
                    <a:pt x="1725" y="2383"/>
                  </a:cubicBezTo>
                  <a:cubicBezTo>
                    <a:pt x="1718" y="2368"/>
                    <a:pt x="1687" y="2360"/>
                    <a:pt x="1680" y="2345"/>
                  </a:cubicBezTo>
                  <a:cubicBezTo>
                    <a:pt x="1657" y="2322"/>
                    <a:pt x="1657" y="2277"/>
                    <a:pt x="1626" y="2254"/>
                  </a:cubicBezTo>
                  <a:cubicBezTo>
                    <a:pt x="1603" y="2238"/>
                    <a:pt x="1572" y="2261"/>
                    <a:pt x="1557" y="2254"/>
                  </a:cubicBezTo>
                  <a:cubicBezTo>
                    <a:pt x="1534" y="2246"/>
                    <a:pt x="1527" y="2216"/>
                    <a:pt x="1504" y="2208"/>
                  </a:cubicBezTo>
                  <a:cubicBezTo>
                    <a:pt x="1481" y="2193"/>
                    <a:pt x="1450" y="2185"/>
                    <a:pt x="1420" y="2185"/>
                  </a:cubicBezTo>
                  <a:cubicBezTo>
                    <a:pt x="1397" y="2185"/>
                    <a:pt x="1382" y="2200"/>
                    <a:pt x="1359" y="2208"/>
                  </a:cubicBezTo>
                  <a:cubicBezTo>
                    <a:pt x="1298" y="2216"/>
                    <a:pt x="1229" y="2223"/>
                    <a:pt x="1168" y="2238"/>
                  </a:cubicBezTo>
                  <a:cubicBezTo>
                    <a:pt x="1152" y="2238"/>
                    <a:pt x="1137" y="2246"/>
                    <a:pt x="1122" y="2261"/>
                  </a:cubicBezTo>
                  <a:cubicBezTo>
                    <a:pt x="1107" y="2284"/>
                    <a:pt x="1099" y="2307"/>
                    <a:pt x="1091" y="2330"/>
                  </a:cubicBezTo>
                  <a:cubicBezTo>
                    <a:pt x="1084" y="2360"/>
                    <a:pt x="1091" y="2399"/>
                    <a:pt x="1076" y="2437"/>
                  </a:cubicBezTo>
                  <a:cubicBezTo>
                    <a:pt x="1068" y="2445"/>
                    <a:pt x="1053" y="2460"/>
                    <a:pt x="1046" y="2452"/>
                  </a:cubicBezTo>
                  <a:cubicBezTo>
                    <a:pt x="1023" y="2445"/>
                    <a:pt x="1023" y="2414"/>
                    <a:pt x="1007" y="2399"/>
                  </a:cubicBezTo>
                  <a:cubicBezTo>
                    <a:pt x="984" y="2391"/>
                    <a:pt x="961" y="2399"/>
                    <a:pt x="946" y="2399"/>
                  </a:cubicBezTo>
                  <a:cubicBezTo>
                    <a:pt x="909" y="2391"/>
                    <a:pt x="878" y="2376"/>
                    <a:pt x="840" y="2360"/>
                  </a:cubicBezTo>
                  <a:cubicBezTo>
                    <a:pt x="825" y="2360"/>
                    <a:pt x="802" y="2330"/>
                    <a:pt x="795" y="2345"/>
                  </a:cubicBezTo>
                  <a:cubicBezTo>
                    <a:pt x="779" y="2353"/>
                    <a:pt x="810" y="2383"/>
                    <a:pt x="802" y="2399"/>
                  </a:cubicBezTo>
                  <a:cubicBezTo>
                    <a:pt x="779" y="2429"/>
                    <a:pt x="733" y="2422"/>
                    <a:pt x="703" y="2437"/>
                  </a:cubicBezTo>
                  <a:cubicBezTo>
                    <a:pt x="687" y="2452"/>
                    <a:pt x="672" y="2475"/>
                    <a:pt x="657" y="2498"/>
                  </a:cubicBezTo>
                  <a:lnTo>
                    <a:pt x="657" y="2498"/>
                  </a:lnTo>
                  <a:cubicBezTo>
                    <a:pt x="626" y="2483"/>
                    <a:pt x="596" y="2460"/>
                    <a:pt x="565" y="2460"/>
                  </a:cubicBezTo>
                  <a:cubicBezTo>
                    <a:pt x="542" y="2460"/>
                    <a:pt x="535" y="2490"/>
                    <a:pt x="520" y="2490"/>
                  </a:cubicBezTo>
                  <a:cubicBezTo>
                    <a:pt x="481" y="2490"/>
                    <a:pt x="451" y="2452"/>
                    <a:pt x="420" y="2452"/>
                  </a:cubicBezTo>
                  <a:cubicBezTo>
                    <a:pt x="405" y="2445"/>
                    <a:pt x="390" y="2460"/>
                    <a:pt x="374" y="2460"/>
                  </a:cubicBezTo>
                  <a:cubicBezTo>
                    <a:pt x="367" y="2460"/>
                    <a:pt x="374" y="2452"/>
                    <a:pt x="374" y="2445"/>
                  </a:cubicBezTo>
                  <a:cubicBezTo>
                    <a:pt x="374" y="2437"/>
                    <a:pt x="382" y="2429"/>
                    <a:pt x="374" y="2422"/>
                  </a:cubicBezTo>
                  <a:cubicBezTo>
                    <a:pt x="374" y="2391"/>
                    <a:pt x="374" y="2353"/>
                    <a:pt x="344" y="2338"/>
                  </a:cubicBezTo>
                  <a:cubicBezTo>
                    <a:pt x="321" y="2322"/>
                    <a:pt x="290" y="2345"/>
                    <a:pt x="260" y="2345"/>
                  </a:cubicBezTo>
                  <a:cubicBezTo>
                    <a:pt x="245" y="2345"/>
                    <a:pt x="229" y="2322"/>
                    <a:pt x="214" y="2330"/>
                  </a:cubicBezTo>
                  <a:cubicBezTo>
                    <a:pt x="199" y="2338"/>
                    <a:pt x="206" y="2368"/>
                    <a:pt x="191" y="2376"/>
                  </a:cubicBezTo>
                  <a:cubicBezTo>
                    <a:pt x="176" y="2383"/>
                    <a:pt x="153" y="2383"/>
                    <a:pt x="138" y="2376"/>
                  </a:cubicBezTo>
                  <a:cubicBezTo>
                    <a:pt x="122" y="2360"/>
                    <a:pt x="122" y="2330"/>
                    <a:pt x="107" y="2322"/>
                  </a:cubicBezTo>
                  <a:cubicBezTo>
                    <a:pt x="76" y="2322"/>
                    <a:pt x="61" y="2360"/>
                    <a:pt x="38" y="2360"/>
                  </a:cubicBezTo>
                  <a:cubicBezTo>
                    <a:pt x="23" y="2360"/>
                    <a:pt x="15" y="2338"/>
                    <a:pt x="0" y="2330"/>
                  </a:cubicBezTo>
                  <a:lnTo>
                    <a:pt x="0" y="2330"/>
                  </a:lnTo>
                  <a:cubicBezTo>
                    <a:pt x="23" y="2284"/>
                    <a:pt x="53" y="2254"/>
                    <a:pt x="69" y="2208"/>
                  </a:cubicBezTo>
                  <a:cubicBezTo>
                    <a:pt x="84" y="2170"/>
                    <a:pt x="84" y="2124"/>
                    <a:pt x="92" y="2085"/>
                  </a:cubicBezTo>
                  <a:cubicBezTo>
                    <a:pt x="92" y="2070"/>
                    <a:pt x="84" y="2055"/>
                    <a:pt x="84" y="2040"/>
                  </a:cubicBezTo>
                  <a:cubicBezTo>
                    <a:pt x="92" y="2024"/>
                    <a:pt x="107" y="2009"/>
                    <a:pt x="99" y="2002"/>
                  </a:cubicBezTo>
                  <a:cubicBezTo>
                    <a:pt x="99" y="1979"/>
                    <a:pt x="69" y="1956"/>
                    <a:pt x="84" y="1933"/>
                  </a:cubicBezTo>
                  <a:cubicBezTo>
                    <a:pt x="92" y="1910"/>
                    <a:pt x="130" y="1910"/>
                    <a:pt x="153" y="1902"/>
                  </a:cubicBezTo>
                  <a:cubicBezTo>
                    <a:pt x="160" y="1895"/>
                    <a:pt x="168" y="1887"/>
                    <a:pt x="176" y="1879"/>
                  </a:cubicBezTo>
                  <a:lnTo>
                    <a:pt x="176" y="1879"/>
                  </a:lnTo>
                  <a:cubicBezTo>
                    <a:pt x="214" y="1872"/>
                    <a:pt x="245" y="1849"/>
                    <a:pt x="283" y="1849"/>
                  </a:cubicBezTo>
                  <a:cubicBezTo>
                    <a:pt x="290" y="1849"/>
                    <a:pt x="298" y="1864"/>
                    <a:pt x="306" y="1864"/>
                  </a:cubicBezTo>
                  <a:cubicBezTo>
                    <a:pt x="359" y="1856"/>
                    <a:pt x="397" y="1826"/>
                    <a:pt x="443" y="1818"/>
                  </a:cubicBezTo>
                  <a:cubicBezTo>
                    <a:pt x="458" y="1818"/>
                    <a:pt x="458" y="1841"/>
                    <a:pt x="474" y="1841"/>
                  </a:cubicBezTo>
                  <a:cubicBezTo>
                    <a:pt x="512" y="1849"/>
                    <a:pt x="550" y="1841"/>
                    <a:pt x="588" y="1833"/>
                  </a:cubicBezTo>
                  <a:cubicBezTo>
                    <a:pt x="619" y="1826"/>
                    <a:pt x="649" y="1795"/>
                    <a:pt x="687" y="1788"/>
                  </a:cubicBezTo>
                  <a:cubicBezTo>
                    <a:pt x="710" y="1780"/>
                    <a:pt x="741" y="1795"/>
                    <a:pt x="764" y="1788"/>
                  </a:cubicBezTo>
                  <a:cubicBezTo>
                    <a:pt x="787" y="1780"/>
                    <a:pt x="817" y="1765"/>
                    <a:pt x="825" y="1742"/>
                  </a:cubicBezTo>
                  <a:cubicBezTo>
                    <a:pt x="840" y="1704"/>
                    <a:pt x="810" y="1666"/>
                    <a:pt x="802" y="1627"/>
                  </a:cubicBezTo>
                  <a:cubicBezTo>
                    <a:pt x="802" y="1604"/>
                    <a:pt x="779" y="1574"/>
                    <a:pt x="795" y="1558"/>
                  </a:cubicBezTo>
                  <a:cubicBezTo>
                    <a:pt x="840" y="1528"/>
                    <a:pt x="909" y="1543"/>
                    <a:pt x="946" y="1497"/>
                  </a:cubicBezTo>
                  <a:cubicBezTo>
                    <a:pt x="992" y="1452"/>
                    <a:pt x="961" y="1368"/>
                    <a:pt x="1007" y="1322"/>
                  </a:cubicBezTo>
                  <a:cubicBezTo>
                    <a:pt x="1053" y="1276"/>
                    <a:pt x="1130" y="1268"/>
                    <a:pt x="1191" y="1268"/>
                  </a:cubicBezTo>
                  <a:cubicBezTo>
                    <a:pt x="1229" y="1261"/>
                    <a:pt x="1267" y="1314"/>
                    <a:pt x="1298" y="1306"/>
                  </a:cubicBezTo>
                  <a:cubicBezTo>
                    <a:pt x="1336" y="1299"/>
                    <a:pt x="1351" y="1253"/>
                    <a:pt x="1374" y="1222"/>
                  </a:cubicBezTo>
                  <a:cubicBezTo>
                    <a:pt x="1374" y="1222"/>
                    <a:pt x="1374" y="1154"/>
                    <a:pt x="1374" y="1138"/>
                  </a:cubicBezTo>
                  <a:cubicBezTo>
                    <a:pt x="1374" y="1123"/>
                    <a:pt x="1374" y="1024"/>
                    <a:pt x="1374" y="1024"/>
                  </a:cubicBezTo>
                  <a:cubicBezTo>
                    <a:pt x="1382" y="1001"/>
                    <a:pt x="1412" y="986"/>
                    <a:pt x="1405" y="970"/>
                  </a:cubicBezTo>
                  <a:cubicBezTo>
                    <a:pt x="1382" y="932"/>
                    <a:pt x="1298" y="932"/>
                    <a:pt x="1298" y="886"/>
                  </a:cubicBezTo>
                  <a:cubicBezTo>
                    <a:pt x="1290" y="841"/>
                    <a:pt x="1389" y="833"/>
                    <a:pt x="1397" y="787"/>
                  </a:cubicBezTo>
                  <a:cubicBezTo>
                    <a:pt x="1397" y="757"/>
                    <a:pt x="1313" y="780"/>
                    <a:pt x="1305" y="749"/>
                  </a:cubicBezTo>
                  <a:cubicBezTo>
                    <a:pt x="1298" y="711"/>
                    <a:pt x="1336" y="672"/>
                    <a:pt x="1366" y="642"/>
                  </a:cubicBezTo>
                  <a:cubicBezTo>
                    <a:pt x="1389" y="627"/>
                    <a:pt x="1427" y="649"/>
                    <a:pt x="1450" y="634"/>
                  </a:cubicBezTo>
                  <a:cubicBezTo>
                    <a:pt x="1481" y="611"/>
                    <a:pt x="1481" y="558"/>
                    <a:pt x="1511" y="535"/>
                  </a:cubicBezTo>
                  <a:cubicBezTo>
                    <a:pt x="1534" y="520"/>
                    <a:pt x="1565" y="505"/>
                    <a:pt x="1588" y="512"/>
                  </a:cubicBezTo>
                  <a:cubicBezTo>
                    <a:pt x="1618" y="527"/>
                    <a:pt x="1618" y="573"/>
                    <a:pt x="1649" y="588"/>
                  </a:cubicBezTo>
                  <a:cubicBezTo>
                    <a:pt x="1664" y="596"/>
                    <a:pt x="1664" y="558"/>
                    <a:pt x="1672" y="558"/>
                  </a:cubicBezTo>
                  <a:cubicBezTo>
                    <a:pt x="1710" y="558"/>
                    <a:pt x="1733" y="604"/>
                    <a:pt x="1763" y="604"/>
                  </a:cubicBezTo>
                  <a:cubicBezTo>
                    <a:pt x="1794" y="604"/>
                    <a:pt x="1809" y="566"/>
                    <a:pt x="1832" y="550"/>
                  </a:cubicBezTo>
                  <a:cubicBezTo>
                    <a:pt x="1840" y="543"/>
                    <a:pt x="1863" y="535"/>
                    <a:pt x="1863" y="520"/>
                  </a:cubicBezTo>
                  <a:cubicBezTo>
                    <a:pt x="1863" y="505"/>
                    <a:pt x="1840" y="497"/>
                    <a:pt x="1824" y="497"/>
                  </a:cubicBezTo>
                  <a:cubicBezTo>
                    <a:pt x="1809" y="489"/>
                    <a:pt x="1786" y="512"/>
                    <a:pt x="1771" y="505"/>
                  </a:cubicBezTo>
                  <a:cubicBezTo>
                    <a:pt x="1748" y="497"/>
                    <a:pt x="1718" y="489"/>
                    <a:pt x="1702" y="466"/>
                  </a:cubicBezTo>
                  <a:cubicBezTo>
                    <a:pt x="1687" y="436"/>
                    <a:pt x="1725" y="405"/>
                    <a:pt x="1710" y="374"/>
                  </a:cubicBezTo>
                  <a:cubicBezTo>
                    <a:pt x="1687" y="336"/>
                    <a:pt x="1626" y="336"/>
                    <a:pt x="1618" y="298"/>
                  </a:cubicBezTo>
                  <a:cubicBezTo>
                    <a:pt x="1603" y="245"/>
                    <a:pt x="1649" y="199"/>
                    <a:pt x="1657" y="153"/>
                  </a:cubicBezTo>
                  <a:cubicBezTo>
                    <a:pt x="1657" y="107"/>
                    <a:pt x="1649" y="115"/>
                    <a:pt x="1641" y="69"/>
                  </a:cubicBezTo>
                  <a:lnTo>
                    <a:pt x="1641" y="69"/>
                  </a:lnTo>
                  <a:cubicBezTo>
                    <a:pt x="1664" y="77"/>
                    <a:pt x="1687" y="77"/>
                    <a:pt x="1702" y="77"/>
                  </a:cubicBezTo>
                  <a:cubicBezTo>
                    <a:pt x="1817" y="54"/>
                    <a:pt x="2321" y="214"/>
                    <a:pt x="2367" y="38"/>
                  </a:cubicBezTo>
                  <a:lnTo>
                    <a:pt x="2367" y="38"/>
                  </a:lnTo>
                  <a:cubicBezTo>
                    <a:pt x="2405" y="38"/>
                    <a:pt x="2451" y="92"/>
                    <a:pt x="2497" y="92"/>
                  </a:cubicBezTo>
                  <a:cubicBezTo>
                    <a:pt x="2558" y="100"/>
                    <a:pt x="2604" y="92"/>
                    <a:pt x="2642" y="38"/>
                  </a:cubicBezTo>
                  <a:cubicBezTo>
                    <a:pt x="2672" y="0"/>
                    <a:pt x="2672" y="0"/>
                    <a:pt x="2672" y="0"/>
                  </a:cubicBezTo>
                  <a:cubicBezTo>
                    <a:pt x="2711" y="0"/>
                    <a:pt x="2756" y="61"/>
                    <a:pt x="2802" y="77"/>
                  </a:cubicBezTo>
                  <a:cubicBezTo>
                    <a:pt x="2863" y="92"/>
                    <a:pt x="2902" y="107"/>
                    <a:pt x="2970" y="107"/>
                  </a:cubicBezTo>
                  <a:cubicBezTo>
                    <a:pt x="2970" y="107"/>
                    <a:pt x="2970" y="107"/>
                    <a:pt x="2970" y="115"/>
                  </a:cubicBezTo>
                  <a:cubicBezTo>
                    <a:pt x="2993" y="168"/>
                    <a:pt x="2993" y="168"/>
                    <a:pt x="2993" y="168"/>
                  </a:cubicBezTo>
                  <a:cubicBezTo>
                    <a:pt x="3008" y="214"/>
                    <a:pt x="3070" y="268"/>
                    <a:pt x="3116" y="283"/>
                  </a:cubicBezTo>
                  <a:cubicBezTo>
                    <a:pt x="3116" y="367"/>
                    <a:pt x="3123" y="382"/>
                    <a:pt x="3146" y="466"/>
                  </a:cubicBezTo>
                  <a:cubicBezTo>
                    <a:pt x="3169" y="535"/>
                    <a:pt x="3161" y="604"/>
                    <a:pt x="3177" y="672"/>
                  </a:cubicBezTo>
                  <a:cubicBezTo>
                    <a:pt x="3222" y="680"/>
                    <a:pt x="3138" y="818"/>
                    <a:pt x="3131" y="848"/>
                  </a:cubicBezTo>
                  <a:cubicBezTo>
                    <a:pt x="3116" y="871"/>
                    <a:pt x="3085" y="879"/>
                    <a:pt x="3062" y="902"/>
                  </a:cubicBezTo>
                  <a:cubicBezTo>
                    <a:pt x="3039" y="932"/>
                    <a:pt x="3062" y="970"/>
                    <a:pt x="3008" y="993"/>
                  </a:cubicBezTo>
                  <a:cubicBezTo>
                    <a:pt x="3001" y="1016"/>
                    <a:pt x="2940" y="1077"/>
                    <a:pt x="2924" y="1100"/>
                  </a:cubicBezTo>
                  <a:cubicBezTo>
                    <a:pt x="2863" y="1184"/>
                    <a:pt x="2802" y="1291"/>
                    <a:pt x="2756" y="1398"/>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542" name="Freeform 194"/>
            <p:cNvSpPr>
              <a:spLocks noChangeArrowheads="1"/>
            </p:cNvSpPr>
            <p:nvPr/>
          </p:nvSpPr>
          <p:spPr bwMode="auto">
            <a:xfrm>
              <a:off x="4119295" y="1876425"/>
              <a:ext cx="2136636" cy="2298700"/>
            </a:xfrm>
            <a:custGeom>
              <a:avLst/>
              <a:gdLst>
                <a:gd name="T0" fmla="*/ 1039 w 5935"/>
                <a:gd name="T1" fmla="*/ 5240 h 6387"/>
                <a:gd name="T2" fmla="*/ 840 w 5935"/>
                <a:gd name="T3" fmla="*/ 5401 h 6387"/>
                <a:gd name="T4" fmla="*/ 817 w 5935"/>
                <a:gd name="T5" fmla="*/ 4835 h 6387"/>
                <a:gd name="T6" fmla="*/ 321 w 5935"/>
                <a:gd name="T7" fmla="*/ 4767 h 6387"/>
                <a:gd name="T8" fmla="*/ 306 w 5935"/>
                <a:gd name="T9" fmla="*/ 4782 h 6387"/>
                <a:gd name="T10" fmla="*/ 1046 w 5935"/>
                <a:gd name="T11" fmla="*/ 3919 h 6387"/>
                <a:gd name="T12" fmla="*/ 710 w 5935"/>
                <a:gd name="T13" fmla="*/ 2910 h 6387"/>
                <a:gd name="T14" fmla="*/ 535 w 5935"/>
                <a:gd name="T15" fmla="*/ 3506 h 6387"/>
                <a:gd name="T16" fmla="*/ 244 w 5935"/>
                <a:gd name="T17" fmla="*/ 3483 h 6387"/>
                <a:gd name="T18" fmla="*/ 374 w 5935"/>
                <a:gd name="T19" fmla="*/ 3926 h 6387"/>
                <a:gd name="T20" fmla="*/ 794 w 5935"/>
                <a:gd name="T21" fmla="*/ 4392 h 6387"/>
                <a:gd name="T22" fmla="*/ 1482 w 5935"/>
                <a:gd name="T23" fmla="*/ 4430 h 6387"/>
                <a:gd name="T24" fmla="*/ 1772 w 5935"/>
                <a:gd name="T25" fmla="*/ 4194 h 6387"/>
                <a:gd name="T26" fmla="*/ 1260 w 5935"/>
                <a:gd name="T27" fmla="*/ 4094 h 6387"/>
                <a:gd name="T28" fmla="*/ 1268 w 5935"/>
                <a:gd name="T29" fmla="*/ 3552 h 6387"/>
                <a:gd name="T30" fmla="*/ 1115 w 5935"/>
                <a:gd name="T31" fmla="*/ 3743 h 6387"/>
                <a:gd name="T32" fmla="*/ 1268 w 5935"/>
                <a:gd name="T33" fmla="*/ 3308 h 6387"/>
                <a:gd name="T34" fmla="*/ 1253 w 5935"/>
                <a:gd name="T35" fmla="*/ 3399 h 6387"/>
                <a:gd name="T36" fmla="*/ 932 w 5935"/>
                <a:gd name="T37" fmla="*/ 4538 h 6387"/>
                <a:gd name="T38" fmla="*/ 4270 w 5935"/>
                <a:gd name="T39" fmla="*/ 3231 h 6387"/>
                <a:gd name="T40" fmla="*/ 4231 w 5935"/>
                <a:gd name="T41" fmla="*/ 3269 h 6387"/>
                <a:gd name="T42" fmla="*/ 3842 w 5935"/>
                <a:gd name="T43" fmla="*/ 3079 h 6387"/>
                <a:gd name="T44" fmla="*/ 4438 w 5935"/>
                <a:gd name="T45" fmla="*/ 2941 h 6387"/>
                <a:gd name="T46" fmla="*/ 3995 w 5935"/>
                <a:gd name="T47" fmla="*/ 2429 h 6387"/>
                <a:gd name="T48" fmla="*/ 4644 w 5935"/>
                <a:gd name="T49" fmla="*/ 1933 h 6387"/>
                <a:gd name="T50" fmla="*/ 5674 w 5935"/>
                <a:gd name="T51" fmla="*/ 1024 h 6387"/>
                <a:gd name="T52" fmla="*/ 5622 w 5935"/>
                <a:gd name="T53" fmla="*/ 54 h 6387"/>
                <a:gd name="T54" fmla="*/ 4682 w 5935"/>
                <a:gd name="T55" fmla="*/ 313 h 6387"/>
                <a:gd name="T56" fmla="*/ 3712 w 5935"/>
                <a:gd name="T57" fmla="*/ 367 h 6387"/>
                <a:gd name="T58" fmla="*/ 3101 w 5935"/>
                <a:gd name="T59" fmla="*/ 451 h 6387"/>
                <a:gd name="T60" fmla="*/ 2704 w 5935"/>
                <a:gd name="T61" fmla="*/ 619 h 6387"/>
                <a:gd name="T62" fmla="*/ 2696 w 5935"/>
                <a:gd name="T63" fmla="*/ 1253 h 6387"/>
                <a:gd name="T64" fmla="*/ 2368 w 5935"/>
                <a:gd name="T65" fmla="*/ 1650 h 6387"/>
                <a:gd name="T66" fmla="*/ 2475 w 5935"/>
                <a:gd name="T67" fmla="*/ 2246 h 6387"/>
                <a:gd name="T68" fmla="*/ 2436 w 5935"/>
                <a:gd name="T69" fmla="*/ 2468 h 6387"/>
                <a:gd name="T70" fmla="*/ 1871 w 5935"/>
                <a:gd name="T71" fmla="*/ 2674 h 6387"/>
                <a:gd name="T72" fmla="*/ 1535 w 5935"/>
                <a:gd name="T73" fmla="*/ 3025 h 6387"/>
                <a:gd name="T74" fmla="*/ 1772 w 5935"/>
                <a:gd name="T75" fmla="*/ 3384 h 6387"/>
                <a:gd name="T76" fmla="*/ 1467 w 5935"/>
                <a:gd name="T77" fmla="*/ 3667 h 6387"/>
                <a:gd name="T78" fmla="*/ 1978 w 5935"/>
                <a:gd name="T79" fmla="*/ 3911 h 6387"/>
                <a:gd name="T80" fmla="*/ 1803 w 5935"/>
                <a:gd name="T81" fmla="*/ 4232 h 6387"/>
                <a:gd name="T82" fmla="*/ 1688 w 5935"/>
                <a:gd name="T83" fmla="*/ 4835 h 6387"/>
                <a:gd name="T84" fmla="*/ 1421 w 5935"/>
                <a:gd name="T85" fmla="*/ 5301 h 6387"/>
                <a:gd name="T86" fmla="*/ 1062 w 5935"/>
                <a:gd name="T87" fmla="*/ 5630 h 6387"/>
                <a:gd name="T88" fmla="*/ 1444 w 5935"/>
                <a:gd name="T89" fmla="*/ 5912 h 6387"/>
                <a:gd name="T90" fmla="*/ 2253 w 5935"/>
                <a:gd name="T91" fmla="*/ 5889 h 6387"/>
                <a:gd name="T92" fmla="*/ 2482 w 5935"/>
                <a:gd name="T93" fmla="*/ 5805 h 6387"/>
                <a:gd name="T94" fmla="*/ 2482 w 5935"/>
                <a:gd name="T95" fmla="*/ 6111 h 6387"/>
                <a:gd name="T96" fmla="*/ 2673 w 5935"/>
                <a:gd name="T97" fmla="*/ 6218 h 6387"/>
                <a:gd name="T98" fmla="*/ 3124 w 5935"/>
                <a:gd name="T99" fmla="*/ 6187 h 6387"/>
                <a:gd name="T100" fmla="*/ 3261 w 5935"/>
                <a:gd name="T101" fmla="*/ 5989 h 6387"/>
                <a:gd name="T102" fmla="*/ 3544 w 5935"/>
                <a:gd name="T103" fmla="*/ 5637 h 6387"/>
                <a:gd name="T104" fmla="*/ 4041 w 5935"/>
                <a:gd name="T105" fmla="*/ 5408 h 6387"/>
                <a:gd name="T106" fmla="*/ 4407 w 5935"/>
                <a:gd name="T107" fmla="*/ 5294 h 6387"/>
                <a:gd name="T108" fmla="*/ 4659 w 5935"/>
                <a:gd name="T109" fmla="*/ 5187 h 6387"/>
                <a:gd name="T110" fmla="*/ 4858 w 5935"/>
                <a:gd name="T111" fmla="*/ 4774 h 6387"/>
                <a:gd name="T112" fmla="*/ 5347 w 5935"/>
                <a:gd name="T113" fmla="*/ 4377 h 6387"/>
                <a:gd name="T114" fmla="*/ 5301 w 5935"/>
                <a:gd name="T115" fmla="*/ 3697 h 6387"/>
                <a:gd name="T116" fmla="*/ 4904 w 5935"/>
                <a:gd name="T117" fmla="*/ 3399 h 63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935" h="6387">
                  <a:moveTo>
                    <a:pt x="955" y="5294"/>
                  </a:moveTo>
                  <a:lnTo>
                    <a:pt x="955" y="5294"/>
                  </a:lnTo>
                  <a:cubicBezTo>
                    <a:pt x="932" y="5294"/>
                    <a:pt x="901" y="5248"/>
                    <a:pt x="909" y="5225"/>
                  </a:cubicBezTo>
                  <a:cubicBezTo>
                    <a:pt x="917" y="5210"/>
                    <a:pt x="939" y="5202"/>
                    <a:pt x="955" y="5202"/>
                  </a:cubicBezTo>
                  <a:cubicBezTo>
                    <a:pt x="993" y="5202"/>
                    <a:pt x="985" y="5171"/>
                    <a:pt x="993" y="5141"/>
                  </a:cubicBezTo>
                  <a:cubicBezTo>
                    <a:pt x="993" y="5133"/>
                    <a:pt x="993" y="5110"/>
                    <a:pt x="1008" y="5110"/>
                  </a:cubicBezTo>
                  <a:cubicBezTo>
                    <a:pt x="1023" y="5110"/>
                    <a:pt x="1039" y="5103"/>
                    <a:pt x="1046" y="5103"/>
                  </a:cubicBezTo>
                  <a:cubicBezTo>
                    <a:pt x="1054" y="5141"/>
                    <a:pt x="1054" y="5210"/>
                    <a:pt x="1039" y="5240"/>
                  </a:cubicBezTo>
                  <a:cubicBezTo>
                    <a:pt x="1039" y="5248"/>
                    <a:pt x="1031" y="5255"/>
                    <a:pt x="1031" y="5271"/>
                  </a:cubicBezTo>
                  <a:cubicBezTo>
                    <a:pt x="1031" y="5286"/>
                    <a:pt x="1046" y="5294"/>
                    <a:pt x="1031" y="5301"/>
                  </a:cubicBezTo>
                  <a:cubicBezTo>
                    <a:pt x="1016" y="5317"/>
                    <a:pt x="993" y="5317"/>
                    <a:pt x="970" y="5309"/>
                  </a:cubicBezTo>
                  <a:cubicBezTo>
                    <a:pt x="955" y="5294"/>
                    <a:pt x="955" y="5294"/>
                    <a:pt x="955" y="5294"/>
                  </a:cubicBezTo>
                  <a:close/>
                  <a:moveTo>
                    <a:pt x="886" y="5393"/>
                  </a:moveTo>
                  <a:lnTo>
                    <a:pt x="886" y="5393"/>
                  </a:lnTo>
                  <a:cubicBezTo>
                    <a:pt x="878" y="5401"/>
                    <a:pt x="871" y="5393"/>
                    <a:pt x="863" y="5393"/>
                  </a:cubicBezTo>
                  <a:cubicBezTo>
                    <a:pt x="856" y="5393"/>
                    <a:pt x="848" y="5401"/>
                    <a:pt x="840" y="5401"/>
                  </a:cubicBezTo>
                  <a:cubicBezTo>
                    <a:pt x="833" y="5408"/>
                    <a:pt x="840" y="5431"/>
                    <a:pt x="848" y="5439"/>
                  </a:cubicBezTo>
                  <a:cubicBezTo>
                    <a:pt x="863" y="5439"/>
                    <a:pt x="863" y="5439"/>
                    <a:pt x="878" y="5439"/>
                  </a:cubicBezTo>
                  <a:cubicBezTo>
                    <a:pt x="894" y="5439"/>
                    <a:pt x="901" y="5416"/>
                    <a:pt x="909" y="5408"/>
                  </a:cubicBezTo>
                  <a:cubicBezTo>
                    <a:pt x="886" y="5393"/>
                    <a:pt x="886" y="5393"/>
                    <a:pt x="886" y="5393"/>
                  </a:cubicBezTo>
                  <a:close/>
                  <a:moveTo>
                    <a:pt x="550" y="4904"/>
                  </a:moveTo>
                  <a:lnTo>
                    <a:pt x="550" y="4904"/>
                  </a:lnTo>
                  <a:cubicBezTo>
                    <a:pt x="603" y="4889"/>
                    <a:pt x="672" y="4751"/>
                    <a:pt x="733" y="4782"/>
                  </a:cubicBezTo>
                  <a:cubicBezTo>
                    <a:pt x="764" y="4790"/>
                    <a:pt x="802" y="4813"/>
                    <a:pt x="817" y="4835"/>
                  </a:cubicBezTo>
                  <a:cubicBezTo>
                    <a:pt x="871" y="4889"/>
                    <a:pt x="817" y="4858"/>
                    <a:pt x="817" y="4904"/>
                  </a:cubicBezTo>
                  <a:cubicBezTo>
                    <a:pt x="886" y="4919"/>
                    <a:pt x="878" y="4942"/>
                    <a:pt x="863" y="5003"/>
                  </a:cubicBezTo>
                  <a:cubicBezTo>
                    <a:pt x="848" y="5049"/>
                    <a:pt x="825" y="5057"/>
                    <a:pt x="802" y="5095"/>
                  </a:cubicBezTo>
                  <a:cubicBezTo>
                    <a:pt x="779" y="5126"/>
                    <a:pt x="779" y="5156"/>
                    <a:pt x="725" y="5133"/>
                  </a:cubicBezTo>
                  <a:cubicBezTo>
                    <a:pt x="680" y="5110"/>
                    <a:pt x="672" y="5034"/>
                    <a:pt x="634" y="5011"/>
                  </a:cubicBezTo>
                  <a:cubicBezTo>
                    <a:pt x="611" y="4988"/>
                    <a:pt x="558" y="4950"/>
                    <a:pt x="535" y="4927"/>
                  </a:cubicBezTo>
                  <a:cubicBezTo>
                    <a:pt x="550" y="4904"/>
                    <a:pt x="550" y="4904"/>
                    <a:pt x="550" y="4904"/>
                  </a:cubicBezTo>
                  <a:close/>
                  <a:moveTo>
                    <a:pt x="321" y="4767"/>
                  </a:moveTo>
                  <a:lnTo>
                    <a:pt x="321" y="4767"/>
                  </a:lnTo>
                  <a:cubicBezTo>
                    <a:pt x="351" y="4767"/>
                    <a:pt x="389" y="4744"/>
                    <a:pt x="420" y="4744"/>
                  </a:cubicBezTo>
                  <a:cubicBezTo>
                    <a:pt x="435" y="4744"/>
                    <a:pt x="451" y="4744"/>
                    <a:pt x="458" y="4744"/>
                  </a:cubicBezTo>
                  <a:cubicBezTo>
                    <a:pt x="473" y="4751"/>
                    <a:pt x="512" y="4774"/>
                    <a:pt x="466" y="4774"/>
                  </a:cubicBezTo>
                  <a:cubicBezTo>
                    <a:pt x="451" y="4774"/>
                    <a:pt x="428" y="4774"/>
                    <a:pt x="412" y="4774"/>
                  </a:cubicBezTo>
                  <a:cubicBezTo>
                    <a:pt x="389" y="4782"/>
                    <a:pt x="374" y="4805"/>
                    <a:pt x="359" y="4813"/>
                  </a:cubicBezTo>
                  <a:cubicBezTo>
                    <a:pt x="351" y="4813"/>
                    <a:pt x="336" y="4820"/>
                    <a:pt x="321" y="4820"/>
                  </a:cubicBezTo>
                  <a:cubicBezTo>
                    <a:pt x="306" y="4820"/>
                    <a:pt x="306" y="4797"/>
                    <a:pt x="306" y="4782"/>
                  </a:cubicBezTo>
                  <a:cubicBezTo>
                    <a:pt x="321" y="4767"/>
                    <a:pt x="321" y="4767"/>
                    <a:pt x="321" y="4767"/>
                  </a:cubicBezTo>
                  <a:close/>
                  <a:moveTo>
                    <a:pt x="1291" y="4163"/>
                  </a:moveTo>
                  <a:lnTo>
                    <a:pt x="1291" y="4163"/>
                  </a:lnTo>
                  <a:cubicBezTo>
                    <a:pt x="1268" y="4148"/>
                    <a:pt x="1268" y="4148"/>
                    <a:pt x="1268" y="4148"/>
                  </a:cubicBezTo>
                  <a:cubicBezTo>
                    <a:pt x="1237" y="4140"/>
                    <a:pt x="1230" y="4125"/>
                    <a:pt x="1207" y="4125"/>
                  </a:cubicBezTo>
                  <a:cubicBezTo>
                    <a:pt x="1184" y="4125"/>
                    <a:pt x="1169" y="4148"/>
                    <a:pt x="1153" y="4148"/>
                  </a:cubicBezTo>
                  <a:cubicBezTo>
                    <a:pt x="1153" y="4110"/>
                    <a:pt x="1184" y="4010"/>
                    <a:pt x="1108" y="4026"/>
                  </a:cubicBezTo>
                  <a:cubicBezTo>
                    <a:pt x="1023" y="4041"/>
                    <a:pt x="1100" y="3965"/>
                    <a:pt x="1046" y="3919"/>
                  </a:cubicBezTo>
                  <a:cubicBezTo>
                    <a:pt x="1008" y="3873"/>
                    <a:pt x="1039" y="3850"/>
                    <a:pt x="1039" y="3804"/>
                  </a:cubicBezTo>
                  <a:cubicBezTo>
                    <a:pt x="1039" y="3758"/>
                    <a:pt x="939" y="3751"/>
                    <a:pt x="978" y="3728"/>
                  </a:cubicBezTo>
                  <a:cubicBezTo>
                    <a:pt x="1008" y="3713"/>
                    <a:pt x="1008" y="3705"/>
                    <a:pt x="1008" y="3674"/>
                  </a:cubicBezTo>
                  <a:cubicBezTo>
                    <a:pt x="1008" y="3514"/>
                    <a:pt x="1054" y="3254"/>
                    <a:pt x="955" y="3117"/>
                  </a:cubicBezTo>
                  <a:cubicBezTo>
                    <a:pt x="932" y="3079"/>
                    <a:pt x="878" y="3124"/>
                    <a:pt x="878" y="3071"/>
                  </a:cubicBezTo>
                  <a:cubicBezTo>
                    <a:pt x="878" y="2987"/>
                    <a:pt x="794" y="2964"/>
                    <a:pt x="787" y="2895"/>
                  </a:cubicBezTo>
                  <a:cubicBezTo>
                    <a:pt x="787" y="2865"/>
                    <a:pt x="733" y="2910"/>
                    <a:pt x="710" y="2910"/>
                  </a:cubicBezTo>
                  <a:lnTo>
                    <a:pt x="710" y="2910"/>
                  </a:lnTo>
                  <a:cubicBezTo>
                    <a:pt x="710" y="3002"/>
                    <a:pt x="672" y="3033"/>
                    <a:pt x="581" y="3056"/>
                  </a:cubicBezTo>
                  <a:cubicBezTo>
                    <a:pt x="581" y="3079"/>
                    <a:pt x="596" y="3102"/>
                    <a:pt x="603" y="3117"/>
                  </a:cubicBezTo>
                  <a:cubicBezTo>
                    <a:pt x="611" y="3147"/>
                    <a:pt x="611" y="3216"/>
                    <a:pt x="619" y="3231"/>
                  </a:cubicBezTo>
                  <a:cubicBezTo>
                    <a:pt x="642" y="3262"/>
                    <a:pt x="703" y="3246"/>
                    <a:pt x="649" y="3292"/>
                  </a:cubicBezTo>
                  <a:cubicBezTo>
                    <a:pt x="565" y="3361"/>
                    <a:pt x="703" y="3438"/>
                    <a:pt x="718" y="3521"/>
                  </a:cubicBezTo>
                  <a:cubicBezTo>
                    <a:pt x="695" y="3521"/>
                    <a:pt x="603" y="3453"/>
                    <a:pt x="603" y="3422"/>
                  </a:cubicBezTo>
                  <a:cubicBezTo>
                    <a:pt x="596" y="3430"/>
                    <a:pt x="603" y="3483"/>
                    <a:pt x="581" y="3491"/>
                  </a:cubicBezTo>
                  <a:cubicBezTo>
                    <a:pt x="565" y="3499"/>
                    <a:pt x="535" y="3521"/>
                    <a:pt x="535" y="3506"/>
                  </a:cubicBezTo>
                  <a:cubicBezTo>
                    <a:pt x="512" y="3453"/>
                    <a:pt x="473" y="3407"/>
                    <a:pt x="428" y="3377"/>
                  </a:cubicBezTo>
                  <a:cubicBezTo>
                    <a:pt x="351" y="3338"/>
                    <a:pt x="389" y="3331"/>
                    <a:pt x="344" y="3269"/>
                  </a:cubicBezTo>
                  <a:cubicBezTo>
                    <a:pt x="313" y="3224"/>
                    <a:pt x="267" y="3124"/>
                    <a:pt x="244" y="3216"/>
                  </a:cubicBezTo>
                  <a:cubicBezTo>
                    <a:pt x="237" y="3262"/>
                    <a:pt x="199" y="3354"/>
                    <a:pt x="260" y="3354"/>
                  </a:cubicBezTo>
                  <a:cubicBezTo>
                    <a:pt x="290" y="3354"/>
                    <a:pt x="298" y="3407"/>
                    <a:pt x="321" y="3422"/>
                  </a:cubicBezTo>
                  <a:cubicBezTo>
                    <a:pt x="374" y="3468"/>
                    <a:pt x="351" y="3460"/>
                    <a:pt x="351" y="3521"/>
                  </a:cubicBezTo>
                  <a:cubicBezTo>
                    <a:pt x="344" y="3521"/>
                    <a:pt x="313" y="3491"/>
                    <a:pt x="306" y="3483"/>
                  </a:cubicBezTo>
                  <a:cubicBezTo>
                    <a:pt x="283" y="3460"/>
                    <a:pt x="275" y="3483"/>
                    <a:pt x="244" y="3483"/>
                  </a:cubicBezTo>
                  <a:cubicBezTo>
                    <a:pt x="244" y="3567"/>
                    <a:pt x="321" y="3590"/>
                    <a:pt x="260" y="3682"/>
                  </a:cubicBezTo>
                  <a:cubicBezTo>
                    <a:pt x="229" y="3652"/>
                    <a:pt x="69" y="3308"/>
                    <a:pt x="69" y="3537"/>
                  </a:cubicBezTo>
                  <a:cubicBezTo>
                    <a:pt x="69" y="3575"/>
                    <a:pt x="99" y="3613"/>
                    <a:pt x="107" y="3644"/>
                  </a:cubicBezTo>
                  <a:cubicBezTo>
                    <a:pt x="76" y="3644"/>
                    <a:pt x="38" y="3613"/>
                    <a:pt x="8" y="3613"/>
                  </a:cubicBezTo>
                  <a:cubicBezTo>
                    <a:pt x="0" y="3613"/>
                    <a:pt x="0" y="3697"/>
                    <a:pt x="0" y="3720"/>
                  </a:cubicBezTo>
                  <a:cubicBezTo>
                    <a:pt x="61" y="3720"/>
                    <a:pt x="99" y="3667"/>
                    <a:pt x="99" y="3781"/>
                  </a:cubicBezTo>
                  <a:cubicBezTo>
                    <a:pt x="99" y="3850"/>
                    <a:pt x="145" y="3926"/>
                    <a:pt x="229" y="3911"/>
                  </a:cubicBezTo>
                  <a:cubicBezTo>
                    <a:pt x="298" y="3957"/>
                    <a:pt x="367" y="4033"/>
                    <a:pt x="374" y="3926"/>
                  </a:cubicBezTo>
                  <a:cubicBezTo>
                    <a:pt x="374" y="3881"/>
                    <a:pt x="351" y="3781"/>
                    <a:pt x="397" y="3781"/>
                  </a:cubicBezTo>
                  <a:cubicBezTo>
                    <a:pt x="428" y="3781"/>
                    <a:pt x="412" y="3873"/>
                    <a:pt x="451" y="3850"/>
                  </a:cubicBezTo>
                  <a:cubicBezTo>
                    <a:pt x="481" y="3835"/>
                    <a:pt x="489" y="3789"/>
                    <a:pt x="496" y="3865"/>
                  </a:cubicBezTo>
                  <a:cubicBezTo>
                    <a:pt x="504" y="3919"/>
                    <a:pt x="519" y="3965"/>
                    <a:pt x="558" y="3934"/>
                  </a:cubicBezTo>
                  <a:cubicBezTo>
                    <a:pt x="588" y="3919"/>
                    <a:pt x="779" y="4117"/>
                    <a:pt x="657" y="4026"/>
                  </a:cubicBezTo>
                  <a:cubicBezTo>
                    <a:pt x="542" y="3942"/>
                    <a:pt x="443" y="4041"/>
                    <a:pt x="535" y="4163"/>
                  </a:cubicBezTo>
                  <a:cubicBezTo>
                    <a:pt x="642" y="4324"/>
                    <a:pt x="642" y="4324"/>
                    <a:pt x="642" y="4324"/>
                  </a:cubicBezTo>
                  <a:cubicBezTo>
                    <a:pt x="710" y="4415"/>
                    <a:pt x="802" y="4362"/>
                    <a:pt x="794" y="4392"/>
                  </a:cubicBezTo>
                  <a:cubicBezTo>
                    <a:pt x="794" y="4408"/>
                    <a:pt x="733" y="4515"/>
                    <a:pt x="771" y="4484"/>
                  </a:cubicBezTo>
                  <a:cubicBezTo>
                    <a:pt x="802" y="4461"/>
                    <a:pt x="848" y="4453"/>
                    <a:pt x="878" y="4438"/>
                  </a:cubicBezTo>
                  <a:cubicBezTo>
                    <a:pt x="932" y="4408"/>
                    <a:pt x="962" y="4446"/>
                    <a:pt x="1008" y="4423"/>
                  </a:cubicBezTo>
                  <a:cubicBezTo>
                    <a:pt x="1023" y="4415"/>
                    <a:pt x="1039" y="4346"/>
                    <a:pt x="1069" y="4423"/>
                  </a:cubicBezTo>
                  <a:cubicBezTo>
                    <a:pt x="1077" y="4461"/>
                    <a:pt x="1062" y="4599"/>
                    <a:pt x="1115" y="4583"/>
                  </a:cubicBezTo>
                  <a:cubicBezTo>
                    <a:pt x="1138" y="4568"/>
                    <a:pt x="1214" y="4308"/>
                    <a:pt x="1214" y="4316"/>
                  </a:cubicBezTo>
                  <a:cubicBezTo>
                    <a:pt x="1245" y="4362"/>
                    <a:pt x="1237" y="4453"/>
                    <a:pt x="1291" y="4453"/>
                  </a:cubicBezTo>
                  <a:cubicBezTo>
                    <a:pt x="1352" y="4453"/>
                    <a:pt x="1428" y="4430"/>
                    <a:pt x="1482" y="4430"/>
                  </a:cubicBezTo>
                  <a:cubicBezTo>
                    <a:pt x="1321" y="4515"/>
                    <a:pt x="1321" y="4515"/>
                    <a:pt x="1321" y="4515"/>
                  </a:cubicBezTo>
                  <a:cubicBezTo>
                    <a:pt x="1222" y="4560"/>
                    <a:pt x="1275" y="4652"/>
                    <a:pt x="1230" y="4728"/>
                  </a:cubicBezTo>
                  <a:cubicBezTo>
                    <a:pt x="1123" y="4896"/>
                    <a:pt x="1275" y="4919"/>
                    <a:pt x="1367" y="4805"/>
                  </a:cubicBezTo>
                  <a:cubicBezTo>
                    <a:pt x="1398" y="4767"/>
                    <a:pt x="1474" y="4621"/>
                    <a:pt x="1505" y="4621"/>
                  </a:cubicBezTo>
                  <a:cubicBezTo>
                    <a:pt x="1535" y="4621"/>
                    <a:pt x="1596" y="4538"/>
                    <a:pt x="1581" y="4507"/>
                  </a:cubicBezTo>
                  <a:cubicBezTo>
                    <a:pt x="1528" y="4408"/>
                    <a:pt x="1581" y="4469"/>
                    <a:pt x="1642" y="4438"/>
                  </a:cubicBezTo>
                  <a:cubicBezTo>
                    <a:pt x="1665" y="4430"/>
                    <a:pt x="1696" y="4392"/>
                    <a:pt x="1719" y="4377"/>
                  </a:cubicBezTo>
                  <a:cubicBezTo>
                    <a:pt x="1787" y="4331"/>
                    <a:pt x="1772" y="4270"/>
                    <a:pt x="1772" y="4194"/>
                  </a:cubicBezTo>
                  <a:cubicBezTo>
                    <a:pt x="1780" y="4171"/>
                    <a:pt x="1619" y="4140"/>
                    <a:pt x="1581" y="4156"/>
                  </a:cubicBezTo>
                  <a:cubicBezTo>
                    <a:pt x="1444" y="4232"/>
                    <a:pt x="1421" y="4263"/>
                    <a:pt x="1291" y="4163"/>
                  </a:cubicBezTo>
                  <a:close/>
                  <a:moveTo>
                    <a:pt x="1329" y="4026"/>
                  </a:moveTo>
                  <a:lnTo>
                    <a:pt x="1329" y="4026"/>
                  </a:lnTo>
                  <a:cubicBezTo>
                    <a:pt x="1360" y="4056"/>
                    <a:pt x="1360" y="4056"/>
                    <a:pt x="1360" y="4056"/>
                  </a:cubicBezTo>
                  <a:cubicBezTo>
                    <a:pt x="1360" y="4079"/>
                    <a:pt x="1367" y="4110"/>
                    <a:pt x="1360" y="4133"/>
                  </a:cubicBezTo>
                  <a:cubicBezTo>
                    <a:pt x="1344" y="4148"/>
                    <a:pt x="1321" y="4140"/>
                    <a:pt x="1306" y="4140"/>
                  </a:cubicBezTo>
                  <a:cubicBezTo>
                    <a:pt x="1306" y="4125"/>
                    <a:pt x="1268" y="4102"/>
                    <a:pt x="1260" y="4094"/>
                  </a:cubicBezTo>
                  <a:cubicBezTo>
                    <a:pt x="1245" y="4079"/>
                    <a:pt x="1207" y="4056"/>
                    <a:pt x="1214" y="4041"/>
                  </a:cubicBezTo>
                  <a:cubicBezTo>
                    <a:pt x="1214" y="4026"/>
                    <a:pt x="1222" y="4018"/>
                    <a:pt x="1237" y="4010"/>
                  </a:cubicBezTo>
                  <a:cubicBezTo>
                    <a:pt x="1253" y="4010"/>
                    <a:pt x="1283" y="4003"/>
                    <a:pt x="1298" y="4010"/>
                  </a:cubicBezTo>
                  <a:cubicBezTo>
                    <a:pt x="1306" y="4010"/>
                    <a:pt x="1321" y="4026"/>
                    <a:pt x="1329" y="4026"/>
                  </a:cubicBezTo>
                  <a:close/>
                  <a:moveTo>
                    <a:pt x="1253" y="3499"/>
                  </a:moveTo>
                  <a:lnTo>
                    <a:pt x="1253" y="3499"/>
                  </a:lnTo>
                  <a:cubicBezTo>
                    <a:pt x="1260" y="3468"/>
                    <a:pt x="1260" y="3468"/>
                    <a:pt x="1260" y="3468"/>
                  </a:cubicBezTo>
                  <a:cubicBezTo>
                    <a:pt x="1314" y="3476"/>
                    <a:pt x="1268" y="3514"/>
                    <a:pt x="1268" y="3552"/>
                  </a:cubicBezTo>
                  <a:cubicBezTo>
                    <a:pt x="1268" y="3613"/>
                    <a:pt x="1222" y="3636"/>
                    <a:pt x="1199" y="3690"/>
                  </a:cubicBezTo>
                  <a:cubicBezTo>
                    <a:pt x="1184" y="3735"/>
                    <a:pt x="1199" y="3774"/>
                    <a:pt x="1214" y="3812"/>
                  </a:cubicBezTo>
                  <a:cubicBezTo>
                    <a:pt x="1214" y="3835"/>
                    <a:pt x="1298" y="3934"/>
                    <a:pt x="1245" y="3957"/>
                  </a:cubicBezTo>
                  <a:cubicBezTo>
                    <a:pt x="1230" y="3957"/>
                    <a:pt x="1184" y="3995"/>
                    <a:pt x="1176" y="3995"/>
                  </a:cubicBezTo>
                  <a:cubicBezTo>
                    <a:pt x="1146" y="3995"/>
                    <a:pt x="1146" y="3957"/>
                    <a:pt x="1138" y="3942"/>
                  </a:cubicBezTo>
                  <a:cubicBezTo>
                    <a:pt x="1130" y="3926"/>
                    <a:pt x="1123" y="3919"/>
                    <a:pt x="1115" y="3911"/>
                  </a:cubicBezTo>
                  <a:cubicBezTo>
                    <a:pt x="1115" y="3896"/>
                    <a:pt x="1123" y="3888"/>
                    <a:pt x="1123" y="3873"/>
                  </a:cubicBezTo>
                  <a:cubicBezTo>
                    <a:pt x="1123" y="3827"/>
                    <a:pt x="1130" y="3781"/>
                    <a:pt x="1115" y="3743"/>
                  </a:cubicBezTo>
                  <a:cubicBezTo>
                    <a:pt x="1108" y="3690"/>
                    <a:pt x="1130" y="3652"/>
                    <a:pt x="1130" y="3613"/>
                  </a:cubicBezTo>
                  <a:cubicBezTo>
                    <a:pt x="1169" y="3606"/>
                    <a:pt x="1161" y="3636"/>
                    <a:pt x="1192" y="3636"/>
                  </a:cubicBezTo>
                  <a:cubicBezTo>
                    <a:pt x="1214" y="3636"/>
                    <a:pt x="1222" y="3583"/>
                    <a:pt x="1222" y="3560"/>
                  </a:cubicBezTo>
                  <a:cubicBezTo>
                    <a:pt x="1222" y="3529"/>
                    <a:pt x="1230" y="3537"/>
                    <a:pt x="1245" y="3521"/>
                  </a:cubicBezTo>
                  <a:cubicBezTo>
                    <a:pt x="1253" y="3514"/>
                    <a:pt x="1245" y="3506"/>
                    <a:pt x="1253" y="3499"/>
                  </a:cubicBezTo>
                  <a:close/>
                  <a:moveTo>
                    <a:pt x="1253" y="3399"/>
                  </a:moveTo>
                  <a:lnTo>
                    <a:pt x="1253" y="3399"/>
                  </a:lnTo>
                  <a:cubicBezTo>
                    <a:pt x="1260" y="3369"/>
                    <a:pt x="1268" y="3338"/>
                    <a:pt x="1268" y="3308"/>
                  </a:cubicBezTo>
                  <a:cubicBezTo>
                    <a:pt x="1275" y="3285"/>
                    <a:pt x="1268" y="3246"/>
                    <a:pt x="1298" y="3246"/>
                  </a:cubicBezTo>
                  <a:cubicBezTo>
                    <a:pt x="1306" y="3254"/>
                    <a:pt x="1306" y="3254"/>
                    <a:pt x="1306" y="3262"/>
                  </a:cubicBezTo>
                  <a:cubicBezTo>
                    <a:pt x="1306" y="3285"/>
                    <a:pt x="1306" y="3308"/>
                    <a:pt x="1306" y="3331"/>
                  </a:cubicBezTo>
                  <a:cubicBezTo>
                    <a:pt x="1298" y="3346"/>
                    <a:pt x="1298" y="3369"/>
                    <a:pt x="1298" y="3392"/>
                  </a:cubicBezTo>
                  <a:cubicBezTo>
                    <a:pt x="1291" y="3407"/>
                    <a:pt x="1291" y="3422"/>
                    <a:pt x="1291" y="3438"/>
                  </a:cubicBezTo>
                  <a:lnTo>
                    <a:pt x="1291" y="3438"/>
                  </a:lnTo>
                  <a:cubicBezTo>
                    <a:pt x="1275" y="3438"/>
                    <a:pt x="1260" y="3445"/>
                    <a:pt x="1253" y="3430"/>
                  </a:cubicBezTo>
                  <a:cubicBezTo>
                    <a:pt x="1253" y="3399"/>
                    <a:pt x="1253" y="3399"/>
                    <a:pt x="1253" y="3399"/>
                  </a:cubicBezTo>
                  <a:close/>
                  <a:moveTo>
                    <a:pt x="871" y="4553"/>
                  </a:moveTo>
                  <a:lnTo>
                    <a:pt x="871" y="4553"/>
                  </a:lnTo>
                  <a:cubicBezTo>
                    <a:pt x="863" y="4538"/>
                    <a:pt x="856" y="4522"/>
                    <a:pt x="863" y="4507"/>
                  </a:cubicBezTo>
                  <a:cubicBezTo>
                    <a:pt x="863" y="4499"/>
                    <a:pt x="871" y="4507"/>
                    <a:pt x="878" y="4507"/>
                  </a:cubicBezTo>
                  <a:cubicBezTo>
                    <a:pt x="894" y="4499"/>
                    <a:pt x="894" y="4492"/>
                    <a:pt x="901" y="4484"/>
                  </a:cubicBezTo>
                  <a:cubicBezTo>
                    <a:pt x="917" y="4469"/>
                    <a:pt x="939" y="4461"/>
                    <a:pt x="955" y="4476"/>
                  </a:cubicBezTo>
                  <a:cubicBezTo>
                    <a:pt x="970" y="4492"/>
                    <a:pt x="962" y="4492"/>
                    <a:pt x="947" y="4492"/>
                  </a:cubicBezTo>
                  <a:cubicBezTo>
                    <a:pt x="917" y="4499"/>
                    <a:pt x="932" y="4522"/>
                    <a:pt x="932" y="4538"/>
                  </a:cubicBezTo>
                  <a:cubicBezTo>
                    <a:pt x="932" y="4545"/>
                    <a:pt x="924" y="4560"/>
                    <a:pt x="917" y="4560"/>
                  </a:cubicBezTo>
                  <a:cubicBezTo>
                    <a:pt x="909" y="4568"/>
                    <a:pt x="894" y="4568"/>
                    <a:pt x="878" y="4560"/>
                  </a:cubicBezTo>
                  <a:cubicBezTo>
                    <a:pt x="871" y="4553"/>
                    <a:pt x="871" y="4553"/>
                    <a:pt x="871" y="4553"/>
                  </a:cubicBezTo>
                  <a:close/>
                  <a:moveTo>
                    <a:pt x="4812" y="3056"/>
                  </a:moveTo>
                  <a:lnTo>
                    <a:pt x="4812" y="3056"/>
                  </a:lnTo>
                  <a:cubicBezTo>
                    <a:pt x="4766" y="3094"/>
                    <a:pt x="4728" y="3147"/>
                    <a:pt x="4682" y="3178"/>
                  </a:cubicBezTo>
                  <a:cubicBezTo>
                    <a:pt x="4552" y="3254"/>
                    <a:pt x="4529" y="3216"/>
                    <a:pt x="4407" y="3193"/>
                  </a:cubicBezTo>
                  <a:cubicBezTo>
                    <a:pt x="4361" y="3185"/>
                    <a:pt x="4331" y="3231"/>
                    <a:pt x="4270" y="3231"/>
                  </a:cubicBezTo>
                  <a:cubicBezTo>
                    <a:pt x="4270" y="3269"/>
                    <a:pt x="4361" y="3277"/>
                    <a:pt x="4323" y="3323"/>
                  </a:cubicBezTo>
                  <a:cubicBezTo>
                    <a:pt x="4208" y="3438"/>
                    <a:pt x="4208" y="3438"/>
                    <a:pt x="4208" y="3438"/>
                  </a:cubicBezTo>
                  <a:cubicBezTo>
                    <a:pt x="4178" y="3468"/>
                    <a:pt x="4147" y="3422"/>
                    <a:pt x="4147" y="3483"/>
                  </a:cubicBezTo>
                  <a:cubicBezTo>
                    <a:pt x="4140" y="3560"/>
                    <a:pt x="4079" y="3506"/>
                    <a:pt x="4048" y="3506"/>
                  </a:cubicBezTo>
                  <a:cubicBezTo>
                    <a:pt x="3979" y="3506"/>
                    <a:pt x="3911" y="3537"/>
                    <a:pt x="3834" y="3537"/>
                  </a:cubicBezTo>
                  <a:cubicBezTo>
                    <a:pt x="3789" y="3537"/>
                    <a:pt x="3781" y="3491"/>
                    <a:pt x="3743" y="3483"/>
                  </a:cubicBezTo>
                  <a:cubicBezTo>
                    <a:pt x="3758" y="3422"/>
                    <a:pt x="3979" y="3514"/>
                    <a:pt x="4041" y="3468"/>
                  </a:cubicBezTo>
                  <a:cubicBezTo>
                    <a:pt x="4125" y="3392"/>
                    <a:pt x="4056" y="3269"/>
                    <a:pt x="4231" y="3269"/>
                  </a:cubicBezTo>
                  <a:cubicBezTo>
                    <a:pt x="4201" y="3178"/>
                    <a:pt x="4293" y="3102"/>
                    <a:pt x="4354" y="3025"/>
                  </a:cubicBezTo>
                  <a:cubicBezTo>
                    <a:pt x="4377" y="3017"/>
                    <a:pt x="4430" y="2979"/>
                    <a:pt x="4392" y="2964"/>
                  </a:cubicBezTo>
                  <a:cubicBezTo>
                    <a:pt x="4346" y="2949"/>
                    <a:pt x="4346" y="2941"/>
                    <a:pt x="4300" y="2964"/>
                  </a:cubicBezTo>
                  <a:cubicBezTo>
                    <a:pt x="4254" y="2994"/>
                    <a:pt x="4186" y="3048"/>
                    <a:pt x="4125" y="2994"/>
                  </a:cubicBezTo>
                  <a:cubicBezTo>
                    <a:pt x="4079" y="2941"/>
                    <a:pt x="3911" y="3102"/>
                    <a:pt x="3872" y="3140"/>
                  </a:cubicBezTo>
                  <a:cubicBezTo>
                    <a:pt x="3827" y="3185"/>
                    <a:pt x="3773" y="3224"/>
                    <a:pt x="3727" y="3269"/>
                  </a:cubicBezTo>
                  <a:cubicBezTo>
                    <a:pt x="3735" y="3231"/>
                    <a:pt x="3743" y="3193"/>
                    <a:pt x="3766" y="3162"/>
                  </a:cubicBezTo>
                  <a:cubicBezTo>
                    <a:pt x="3789" y="3132"/>
                    <a:pt x="3827" y="3117"/>
                    <a:pt x="3842" y="3079"/>
                  </a:cubicBezTo>
                  <a:cubicBezTo>
                    <a:pt x="3857" y="3048"/>
                    <a:pt x="3872" y="3048"/>
                    <a:pt x="3903" y="3025"/>
                  </a:cubicBezTo>
                  <a:cubicBezTo>
                    <a:pt x="3941" y="3002"/>
                    <a:pt x="3926" y="2972"/>
                    <a:pt x="3987" y="2956"/>
                  </a:cubicBezTo>
                  <a:cubicBezTo>
                    <a:pt x="4155" y="2926"/>
                    <a:pt x="4155" y="2926"/>
                    <a:pt x="4155" y="2926"/>
                  </a:cubicBezTo>
                  <a:cubicBezTo>
                    <a:pt x="4224" y="2918"/>
                    <a:pt x="4224" y="2857"/>
                    <a:pt x="4270" y="2827"/>
                  </a:cubicBezTo>
                  <a:cubicBezTo>
                    <a:pt x="4293" y="2811"/>
                    <a:pt x="4323" y="2819"/>
                    <a:pt x="4354" y="2819"/>
                  </a:cubicBezTo>
                  <a:cubicBezTo>
                    <a:pt x="4354" y="2811"/>
                    <a:pt x="4384" y="2788"/>
                    <a:pt x="4384" y="2796"/>
                  </a:cubicBezTo>
                  <a:cubicBezTo>
                    <a:pt x="4384" y="2834"/>
                    <a:pt x="4354" y="2872"/>
                    <a:pt x="4354" y="2903"/>
                  </a:cubicBezTo>
                  <a:cubicBezTo>
                    <a:pt x="4354" y="2918"/>
                    <a:pt x="4438" y="2979"/>
                    <a:pt x="4438" y="2941"/>
                  </a:cubicBezTo>
                  <a:cubicBezTo>
                    <a:pt x="4438" y="2918"/>
                    <a:pt x="4468" y="2888"/>
                    <a:pt x="4476" y="2865"/>
                  </a:cubicBezTo>
                  <a:cubicBezTo>
                    <a:pt x="4514" y="2781"/>
                    <a:pt x="4583" y="2689"/>
                    <a:pt x="4636" y="2613"/>
                  </a:cubicBezTo>
                  <a:cubicBezTo>
                    <a:pt x="4667" y="2567"/>
                    <a:pt x="4843" y="2360"/>
                    <a:pt x="4690" y="2437"/>
                  </a:cubicBezTo>
                  <a:cubicBezTo>
                    <a:pt x="4629" y="2460"/>
                    <a:pt x="4675" y="2529"/>
                    <a:pt x="4568" y="2529"/>
                  </a:cubicBezTo>
                  <a:cubicBezTo>
                    <a:pt x="4476" y="2529"/>
                    <a:pt x="4499" y="2437"/>
                    <a:pt x="4392" y="2513"/>
                  </a:cubicBezTo>
                  <a:cubicBezTo>
                    <a:pt x="4331" y="2559"/>
                    <a:pt x="4331" y="2529"/>
                    <a:pt x="4270" y="2506"/>
                  </a:cubicBezTo>
                  <a:cubicBezTo>
                    <a:pt x="4224" y="2490"/>
                    <a:pt x="4147" y="2506"/>
                    <a:pt x="4117" y="2468"/>
                  </a:cubicBezTo>
                  <a:cubicBezTo>
                    <a:pt x="4071" y="2429"/>
                    <a:pt x="4048" y="2437"/>
                    <a:pt x="3995" y="2429"/>
                  </a:cubicBezTo>
                  <a:cubicBezTo>
                    <a:pt x="3956" y="2422"/>
                    <a:pt x="3842" y="2383"/>
                    <a:pt x="3842" y="2337"/>
                  </a:cubicBezTo>
                  <a:cubicBezTo>
                    <a:pt x="3857" y="2376"/>
                    <a:pt x="4132" y="2422"/>
                    <a:pt x="4186" y="2429"/>
                  </a:cubicBezTo>
                  <a:cubicBezTo>
                    <a:pt x="4231" y="2445"/>
                    <a:pt x="4254" y="2422"/>
                    <a:pt x="4293" y="2406"/>
                  </a:cubicBezTo>
                  <a:cubicBezTo>
                    <a:pt x="4369" y="2383"/>
                    <a:pt x="4377" y="2460"/>
                    <a:pt x="4377" y="2337"/>
                  </a:cubicBezTo>
                  <a:cubicBezTo>
                    <a:pt x="4377" y="2223"/>
                    <a:pt x="4445" y="2261"/>
                    <a:pt x="4331" y="2193"/>
                  </a:cubicBezTo>
                  <a:cubicBezTo>
                    <a:pt x="4262" y="2147"/>
                    <a:pt x="4369" y="2177"/>
                    <a:pt x="4377" y="2185"/>
                  </a:cubicBezTo>
                  <a:cubicBezTo>
                    <a:pt x="4407" y="2215"/>
                    <a:pt x="4415" y="2139"/>
                    <a:pt x="4430" y="2108"/>
                  </a:cubicBezTo>
                  <a:cubicBezTo>
                    <a:pt x="4537" y="2040"/>
                    <a:pt x="4606" y="2070"/>
                    <a:pt x="4644" y="1933"/>
                  </a:cubicBezTo>
                  <a:cubicBezTo>
                    <a:pt x="4659" y="1879"/>
                    <a:pt x="4888" y="1719"/>
                    <a:pt x="4942" y="1696"/>
                  </a:cubicBezTo>
                  <a:cubicBezTo>
                    <a:pt x="4995" y="1666"/>
                    <a:pt x="5072" y="1551"/>
                    <a:pt x="5117" y="1543"/>
                  </a:cubicBezTo>
                  <a:cubicBezTo>
                    <a:pt x="5125" y="1528"/>
                    <a:pt x="5194" y="1490"/>
                    <a:pt x="5209" y="1452"/>
                  </a:cubicBezTo>
                  <a:cubicBezTo>
                    <a:pt x="5263" y="1345"/>
                    <a:pt x="5263" y="1345"/>
                    <a:pt x="5263" y="1345"/>
                  </a:cubicBezTo>
                  <a:cubicBezTo>
                    <a:pt x="5278" y="1306"/>
                    <a:pt x="5415" y="1199"/>
                    <a:pt x="5415" y="1192"/>
                  </a:cubicBezTo>
                  <a:cubicBezTo>
                    <a:pt x="5431" y="1192"/>
                    <a:pt x="5461" y="1177"/>
                    <a:pt x="5477" y="1169"/>
                  </a:cubicBezTo>
                  <a:cubicBezTo>
                    <a:pt x="5515" y="1161"/>
                    <a:pt x="5568" y="1108"/>
                    <a:pt x="5614" y="1100"/>
                  </a:cubicBezTo>
                  <a:cubicBezTo>
                    <a:pt x="5643" y="1100"/>
                    <a:pt x="5659" y="1047"/>
                    <a:pt x="5674" y="1024"/>
                  </a:cubicBezTo>
                  <a:cubicBezTo>
                    <a:pt x="5712" y="993"/>
                    <a:pt x="5804" y="924"/>
                    <a:pt x="5819" y="879"/>
                  </a:cubicBezTo>
                  <a:cubicBezTo>
                    <a:pt x="5827" y="833"/>
                    <a:pt x="5842" y="779"/>
                    <a:pt x="5857" y="734"/>
                  </a:cubicBezTo>
                  <a:cubicBezTo>
                    <a:pt x="5880" y="665"/>
                    <a:pt x="5850" y="657"/>
                    <a:pt x="5827" y="611"/>
                  </a:cubicBezTo>
                  <a:cubicBezTo>
                    <a:pt x="5781" y="543"/>
                    <a:pt x="5743" y="512"/>
                    <a:pt x="5758" y="413"/>
                  </a:cubicBezTo>
                  <a:cubicBezTo>
                    <a:pt x="5857" y="359"/>
                    <a:pt x="5934" y="184"/>
                    <a:pt x="5934" y="69"/>
                  </a:cubicBezTo>
                  <a:cubicBezTo>
                    <a:pt x="5804" y="54"/>
                    <a:pt x="5804" y="54"/>
                    <a:pt x="5804" y="54"/>
                  </a:cubicBezTo>
                  <a:cubicBezTo>
                    <a:pt x="5781" y="46"/>
                    <a:pt x="5758" y="69"/>
                    <a:pt x="5743" y="115"/>
                  </a:cubicBezTo>
                  <a:cubicBezTo>
                    <a:pt x="5697" y="115"/>
                    <a:pt x="5697" y="38"/>
                    <a:pt x="5622" y="54"/>
                  </a:cubicBezTo>
                  <a:cubicBezTo>
                    <a:pt x="5561" y="61"/>
                    <a:pt x="5492" y="84"/>
                    <a:pt x="5431" y="69"/>
                  </a:cubicBezTo>
                  <a:cubicBezTo>
                    <a:pt x="5408" y="61"/>
                    <a:pt x="5362" y="0"/>
                    <a:pt x="5354" y="16"/>
                  </a:cubicBezTo>
                  <a:cubicBezTo>
                    <a:pt x="5331" y="46"/>
                    <a:pt x="5301" y="107"/>
                    <a:pt x="5347" y="122"/>
                  </a:cubicBezTo>
                  <a:cubicBezTo>
                    <a:pt x="5415" y="153"/>
                    <a:pt x="5400" y="199"/>
                    <a:pt x="5385" y="252"/>
                  </a:cubicBezTo>
                  <a:cubicBezTo>
                    <a:pt x="5339" y="245"/>
                    <a:pt x="5270" y="153"/>
                    <a:pt x="5186" y="176"/>
                  </a:cubicBezTo>
                  <a:cubicBezTo>
                    <a:pt x="5049" y="230"/>
                    <a:pt x="5186" y="122"/>
                    <a:pt x="5049" y="153"/>
                  </a:cubicBezTo>
                  <a:cubicBezTo>
                    <a:pt x="5003" y="168"/>
                    <a:pt x="4934" y="161"/>
                    <a:pt x="4896" y="191"/>
                  </a:cubicBezTo>
                  <a:cubicBezTo>
                    <a:pt x="4843" y="245"/>
                    <a:pt x="4758" y="306"/>
                    <a:pt x="4682" y="313"/>
                  </a:cubicBezTo>
                  <a:cubicBezTo>
                    <a:pt x="4636" y="313"/>
                    <a:pt x="4377" y="329"/>
                    <a:pt x="4361" y="260"/>
                  </a:cubicBezTo>
                  <a:cubicBezTo>
                    <a:pt x="4346" y="138"/>
                    <a:pt x="4293" y="374"/>
                    <a:pt x="4231" y="344"/>
                  </a:cubicBezTo>
                  <a:cubicBezTo>
                    <a:pt x="4163" y="306"/>
                    <a:pt x="4155" y="382"/>
                    <a:pt x="4086" y="382"/>
                  </a:cubicBezTo>
                  <a:cubicBezTo>
                    <a:pt x="4033" y="382"/>
                    <a:pt x="4056" y="405"/>
                    <a:pt x="4025" y="436"/>
                  </a:cubicBezTo>
                  <a:cubicBezTo>
                    <a:pt x="3995" y="459"/>
                    <a:pt x="3934" y="413"/>
                    <a:pt x="3911" y="405"/>
                  </a:cubicBezTo>
                  <a:cubicBezTo>
                    <a:pt x="3834" y="359"/>
                    <a:pt x="3674" y="611"/>
                    <a:pt x="3659" y="672"/>
                  </a:cubicBezTo>
                  <a:cubicBezTo>
                    <a:pt x="3659" y="649"/>
                    <a:pt x="3674" y="520"/>
                    <a:pt x="3682" y="505"/>
                  </a:cubicBezTo>
                  <a:cubicBezTo>
                    <a:pt x="3727" y="451"/>
                    <a:pt x="3735" y="436"/>
                    <a:pt x="3712" y="367"/>
                  </a:cubicBezTo>
                  <a:cubicBezTo>
                    <a:pt x="3689" y="306"/>
                    <a:pt x="3628" y="298"/>
                    <a:pt x="3567" y="291"/>
                  </a:cubicBezTo>
                  <a:cubicBezTo>
                    <a:pt x="3338" y="252"/>
                    <a:pt x="3529" y="428"/>
                    <a:pt x="3399" y="474"/>
                  </a:cubicBezTo>
                  <a:cubicBezTo>
                    <a:pt x="3322" y="497"/>
                    <a:pt x="3300" y="634"/>
                    <a:pt x="3216" y="665"/>
                  </a:cubicBezTo>
                  <a:cubicBezTo>
                    <a:pt x="3193" y="672"/>
                    <a:pt x="3216" y="619"/>
                    <a:pt x="3223" y="611"/>
                  </a:cubicBezTo>
                  <a:cubicBezTo>
                    <a:pt x="3254" y="566"/>
                    <a:pt x="3322" y="482"/>
                    <a:pt x="3338" y="428"/>
                  </a:cubicBezTo>
                  <a:cubicBezTo>
                    <a:pt x="3376" y="329"/>
                    <a:pt x="3200" y="313"/>
                    <a:pt x="3170" y="222"/>
                  </a:cubicBezTo>
                  <a:cubicBezTo>
                    <a:pt x="3162" y="222"/>
                    <a:pt x="3162" y="291"/>
                    <a:pt x="3155" y="306"/>
                  </a:cubicBezTo>
                  <a:cubicBezTo>
                    <a:pt x="3101" y="451"/>
                    <a:pt x="3101" y="451"/>
                    <a:pt x="3101" y="451"/>
                  </a:cubicBezTo>
                  <a:cubicBezTo>
                    <a:pt x="3109" y="420"/>
                    <a:pt x="3116" y="382"/>
                    <a:pt x="3116" y="352"/>
                  </a:cubicBezTo>
                  <a:cubicBezTo>
                    <a:pt x="3116" y="336"/>
                    <a:pt x="3086" y="313"/>
                    <a:pt x="3078" y="283"/>
                  </a:cubicBezTo>
                  <a:cubicBezTo>
                    <a:pt x="3070" y="191"/>
                    <a:pt x="3017" y="161"/>
                    <a:pt x="2925" y="161"/>
                  </a:cubicBezTo>
                  <a:cubicBezTo>
                    <a:pt x="2880" y="161"/>
                    <a:pt x="2811" y="107"/>
                    <a:pt x="2811" y="168"/>
                  </a:cubicBezTo>
                  <a:cubicBezTo>
                    <a:pt x="2811" y="230"/>
                    <a:pt x="2803" y="321"/>
                    <a:pt x="2765" y="367"/>
                  </a:cubicBezTo>
                  <a:cubicBezTo>
                    <a:pt x="2742" y="405"/>
                    <a:pt x="2696" y="390"/>
                    <a:pt x="2673" y="420"/>
                  </a:cubicBezTo>
                  <a:cubicBezTo>
                    <a:pt x="2643" y="459"/>
                    <a:pt x="2650" y="505"/>
                    <a:pt x="2628" y="550"/>
                  </a:cubicBezTo>
                  <a:cubicBezTo>
                    <a:pt x="2612" y="573"/>
                    <a:pt x="2681" y="604"/>
                    <a:pt x="2704" y="619"/>
                  </a:cubicBezTo>
                  <a:cubicBezTo>
                    <a:pt x="2788" y="665"/>
                    <a:pt x="2689" y="672"/>
                    <a:pt x="2650" y="703"/>
                  </a:cubicBezTo>
                  <a:cubicBezTo>
                    <a:pt x="2582" y="787"/>
                    <a:pt x="2704" y="795"/>
                    <a:pt x="2719" y="833"/>
                  </a:cubicBezTo>
                  <a:cubicBezTo>
                    <a:pt x="2650" y="833"/>
                    <a:pt x="2643" y="787"/>
                    <a:pt x="2605" y="787"/>
                  </a:cubicBezTo>
                  <a:cubicBezTo>
                    <a:pt x="2566" y="779"/>
                    <a:pt x="2612" y="871"/>
                    <a:pt x="2528" y="863"/>
                  </a:cubicBezTo>
                  <a:cubicBezTo>
                    <a:pt x="2482" y="863"/>
                    <a:pt x="2490" y="902"/>
                    <a:pt x="2528" y="902"/>
                  </a:cubicBezTo>
                  <a:cubicBezTo>
                    <a:pt x="2574" y="902"/>
                    <a:pt x="2543" y="932"/>
                    <a:pt x="2543" y="963"/>
                  </a:cubicBezTo>
                  <a:cubicBezTo>
                    <a:pt x="2543" y="1024"/>
                    <a:pt x="2582" y="1039"/>
                    <a:pt x="2582" y="1093"/>
                  </a:cubicBezTo>
                  <a:cubicBezTo>
                    <a:pt x="2582" y="1192"/>
                    <a:pt x="2673" y="1199"/>
                    <a:pt x="2696" y="1253"/>
                  </a:cubicBezTo>
                  <a:cubicBezTo>
                    <a:pt x="2643" y="1253"/>
                    <a:pt x="2635" y="1207"/>
                    <a:pt x="2582" y="1230"/>
                  </a:cubicBezTo>
                  <a:cubicBezTo>
                    <a:pt x="2543" y="1253"/>
                    <a:pt x="2490" y="1268"/>
                    <a:pt x="2444" y="1245"/>
                  </a:cubicBezTo>
                  <a:cubicBezTo>
                    <a:pt x="2406" y="1230"/>
                    <a:pt x="2375" y="1207"/>
                    <a:pt x="2414" y="1261"/>
                  </a:cubicBezTo>
                  <a:cubicBezTo>
                    <a:pt x="2429" y="1283"/>
                    <a:pt x="2345" y="1314"/>
                    <a:pt x="2322" y="1306"/>
                  </a:cubicBezTo>
                  <a:cubicBezTo>
                    <a:pt x="2253" y="1276"/>
                    <a:pt x="2253" y="1207"/>
                    <a:pt x="2200" y="1276"/>
                  </a:cubicBezTo>
                  <a:cubicBezTo>
                    <a:pt x="2169" y="1322"/>
                    <a:pt x="2192" y="1306"/>
                    <a:pt x="2223" y="1329"/>
                  </a:cubicBezTo>
                  <a:cubicBezTo>
                    <a:pt x="2299" y="1368"/>
                    <a:pt x="2284" y="1536"/>
                    <a:pt x="2345" y="1566"/>
                  </a:cubicBezTo>
                  <a:cubicBezTo>
                    <a:pt x="2436" y="1604"/>
                    <a:pt x="2330" y="1574"/>
                    <a:pt x="2368" y="1650"/>
                  </a:cubicBezTo>
                  <a:cubicBezTo>
                    <a:pt x="2383" y="1673"/>
                    <a:pt x="2398" y="1795"/>
                    <a:pt x="2360" y="1810"/>
                  </a:cubicBezTo>
                  <a:cubicBezTo>
                    <a:pt x="2345" y="1818"/>
                    <a:pt x="2238" y="1795"/>
                    <a:pt x="2223" y="1780"/>
                  </a:cubicBezTo>
                  <a:cubicBezTo>
                    <a:pt x="2200" y="1765"/>
                    <a:pt x="2161" y="1704"/>
                    <a:pt x="2139" y="1696"/>
                  </a:cubicBezTo>
                  <a:cubicBezTo>
                    <a:pt x="2139" y="1734"/>
                    <a:pt x="2078" y="1780"/>
                    <a:pt x="2116" y="1803"/>
                  </a:cubicBezTo>
                  <a:cubicBezTo>
                    <a:pt x="2169" y="1841"/>
                    <a:pt x="2139" y="1856"/>
                    <a:pt x="2139" y="1902"/>
                  </a:cubicBezTo>
                  <a:cubicBezTo>
                    <a:pt x="2223" y="1902"/>
                    <a:pt x="2276" y="1948"/>
                    <a:pt x="2307" y="2017"/>
                  </a:cubicBezTo>
                  <a:cubicBezTo>
                    <a:pt x="2353" y="2124"/>
                    <a:pt x="2421" y="2085"/>
                    <a:pt x="2505" y="2139"/>
                  </a:cubicBezTo>
                  <a:cubicBezTo>
                    <a:pt x="2566" y="2170"/>
                    <a:pt x="2467" y="2238"/>
                    <a:pt x="2475" y="2246"/>
                  </a:cubicBezTo>
                  <a:cubicBezTo>
                    <a:pt x="2543" y="2299"/>
                    <a:pt x="2543" y="2299"/>
                    <a:pt x="2543" y="2299"/>
                  </a:cubicBezTo>
                  <a:cubicBezTo>
                    <a:pt x="2589" y="2345"/>
                    <a:pt x="2696" y="2475"/>
                    <a:pt x="2696" y="2544"/>
                  </a:cubicBezTo>
                  <a:cubicBezTo>
                    <a:pt x="2666" y="2544"/>
                    <a:pt x="2628" y="2399"/>
                    <a:pt x="2589" y="2376"/>
                  </a:cubicBezTo>
                  <a:cubicBezTo>
                    <a:pt x="2414" y="2269"/>
                    <a:pt x="2414" y="2269"/>
                    <a:pt x="2414" y="2269"/>
                  </a:cubicBezTo>
                  <a:cubicBezTo>
                    <a:pt x="2360" y="2238"/>
                    <a:pt x="2307" y="2292"/>
                    <a:pt x="2261" y="2231"/>
                  </a:cubicBezTo>
                  <a:cubicBezTo>
                    <a:pt x="2238" y="2200"/>
                    <a:pt x="2230" y="2215"/>
                    <a:pt x="2192" y="2215"/>
                  </a:cubicBezTo>
                  <a:cubicBezTo>
                    <a:pt x="2192" y="2292"/>
                    <a:pt x="2269" y="2284"/>
                    <a:pt x="2307" y="2337"/>
                  </a:cubicBezTo>
                  <a:cubicBezTo>
                    <a:pt x="2322" y="2360"/>
                    <a:pt x="2490" y="2483"/>
                    <a:pt x="2436" y="2468"/>
                  </a:cubicBezTo>
                  <a:cubicBezTo>
                    <a:pt x="2391" y="2460"/>
                    <a:pt x="2368" y="2422"/>
                    <a:pt x="2322" y="2422"/>
                  </a:cubicBezTo>
                  <a:cubicBezTo>
                    <a:pt x="2291" y="2414"/>
                    <a:pt x="2253" y="2345"/>
                    <a:pt x="2207" y="2322"/>
                  </a:cubicBezTo>
                  <a:cubicBezTo>
                    <a:pt x="2078" y="2269"/>
                    <a:pt x="2177" y="2391"/>
                    <a:pt x="2078" y="2437"/>
                  </a:cubicBezTo>
                  <a:cubicBezTo>
                    <a:pt x="1955" y="2452"/>
                    <a:pt x="1932" y="2360"/>
                    <a:pt x="1932" y="2261"/>
                  </a:cubicBezTo>
                  <a:cubicBezTo>
                    <a:pt x="1894" y="2254"/>
                    <a:pt x="1825" y="2208"/>
                    <a:pt x="1818" y="2269"/>
                  </a:cubicBezTo>
                  <a:cubicBezTo>
                    <a:pt x="1818" y="2307"/>
                    <a:pt x="1780" y="2368"/>
                    <a:pt x="1810" y="2399"/>
                  </a:cubicBezTo>
                  <a:cubicBezTo>
                    <a:pt x="1894" y="2468"/>
                    <a:pt x="1894" y="2513"/>
                    <a:pt x="1864" y="2605"/>
                  </a:cubicBezTo>
                  <a:cubicBezTo>
                    <a:pt x="1856" y="2628"/>
                    <a:pt x="1864" y="2658"/>
                    <a:pt x="1871" y="2674"/>
                  </a:cubicBezTo>
                  <a:cubicBezTo>
                    <a:pt x="1894" y="2727"/>
                    <a:pt x="1787" y="2689"/>
                    <a:pt x="1772" y="2628"/>
                  </a:cubicBezTo>
                  <a:cubicBezTo>
                    <a:pt x="1764" y="2582"/>
                    <a:pt x="1764" y="2559"/>
                    <a:pt x="1749" y="2521"/>
                  </a:cubicBezTo>
                  <a:cubicBezTo>
                    <a:pt x="1734" y="2483"/>
                    <a:pt x="1749" y="2391"/>
                    <a:pt x="1696" y="2406"/>
                  </a:cubicBezTo>
                  <a:cubicBezTo>
                    <a:pt x="1634" y="2422"/>
                    <a:pt x="1604" y="2437"/>
                    <a:pt x="1543" y="2437"/>
                  </a:cubicBezTo>
                  <a:cubicBezTo>
                    <a:pt x="1543" y="2475"/>
                    <a:pt x="1550" y="2742"/>
                    <a:pt x="1566" y="2750"/>
                  </a:cubicBezTo>
                  <a:cubicBezTo>
                    <a:pt x="1642" y="2819"/>
                    <a:pt x="1742" y="2788"/>
                    <a:pt x="1742" y="2910"/>
                  </a:cubicBezTo>
                  <a:cubicBezTo>
                    <a:pt x="1726" y="2910"/>
                    <a:pt x="1703" y="2880"/>
                    <a:pt x="1673" y="2880"/>
                  </a:cubicBezTo>
                  <a:cubicBezTo>
                    <a:pt x="1558" y="2880"/>
                    <a:pt x="1589" y="2949"/>
                    <a:pt x="1535" y="3025"/>
                  </a:cubicBezTo>
                  <a:cubicBezTo>
                    <a:pt x="1489" y="3109"/>
                    <a:pt x="1604" y="3071"/>
                    <a:pt x="1627" y="3140"/>
                  </a:cubicBezTo>
                  <a:cubicBezTo>
                    <a:pt x="1634" y="3162"/>
                    <a:pt x="1657" y="3224"/>
                    <a:pt x="1680" y="3239"/>
                  </a:cubicBezTo>
                  <a:cubicBezTo>
                    <a:pt x="1742" y="3292"/>
                    <a:pt x="1711" y="3338"/>
                    <a:pt x="1803" y="3338"/>
                  </a:cubicBezTo>
                  <a:cubicBezTo>
                    <a:pt x="1894" y="3338"/>
                    <a:pt x="1902" y="3331"/>
                    <a:pt x="1978" y="3369"/>
                  </a:cubicBezTo>
                  <a:cubicBezTo>
                    <a:pt x="1978" y="3384"/>
                    <a:pt x="1978" y="3384"/>
                    <a:pt x="1978" y="3384"/>
                  </a:cubicBezTo>
                  <a:cubicBezTo>
                    <a:pt x="1940" y="3392"/>
                    <a:pt x="1909" y="3377"/>
                    <a:pt x="1864" y="3384"/>
                  </a:cubicBezTo>
                  <a:cubicBezTo>
                    <a:pt x="1848" y="3384"/>
                    <a:pt x="1848" y="3407"/>
                    <a:pt x="1825" y="3392"/>
                  </a:cubicBezTo>
                  <a:cubicBezTo>
                    <a:pt x="1810" y="3377"/>
                    <a:pt x="1787" y="3377"/>
                    <a:pt x="1772" y="3384"/>
                  </a:cubicBezTo>
                  <a:cubicBezTo>
                    <a:pt x="1772" y="3407"/>
                    <a:pt x="1787" y="3415"/>
                    <a:pt x="1787" y="3438"/>
                  </a:cubicBezTo>
                  <a:cubicBezTo>
                    <a:pt x="1787" y="3476"/>
                    <a:pt x="1726" y="3407"/>
                    <a:pt x="1726" y="3399"/>
                  </a:cubicBezTo>
                  <a:cubicBezTo>
                    <a:pt x="1696" y="3377"/>
                    <a:pt x="1719" y="3361"/>
                    <a:pt x="1696" y="3338"/>
                  </a:cubicBezTo>
                  <a:lnTo>
                    <a:pt x="1696" y="3338"/>
                  </a:lnTo>
                  <a:cubicBezTo>
                    <a:pt x="1680" y="3407"/>
                    <a:pt x="1543" y="3254"/>
                    <a:pt x="1512" y="3246"/>
                  </a:cubicBezTo>
                  <a:lnTo>
                    <a:pt x="1497" y="3246"/>
                  </a:lnTo>
                  <a:cubicBezTo>
                    <a:pt x="1497" y="3246"/>
                    <a:pt x="1497" y="3246"/>
                    <a:pt x="1489" y="3246"/>
                  </a:cubicBezTo>
                  <a:cubicBezTo>
                    <a:pt x="1459" y="3369"/>
                    <a:pt x="1444" y="3544"/>
                    <a:pt x="1467" y="3667"/>
                  </a:cubicBezTo>
                  <a:cubicBezTo>
                    <a:pt x="1482" y="3674"/>
                    <a:pt x="1512" y="3667"/>
                    <a:pt x="1520" y="3674"/>
                  </a:cubicBezTo>
                  <a:cubicBezTo>
                    <a:pt x="1528" y="3697"/>
                    <a:pt x="1512" y="3743"/>
                    <a:pt x="1520" y="3774"/>
                  </a:cubicBezTo>
                  <a:cubicBezTo>
                    <a:pt x="1520" y="3781"/>
                    <a:pt x="1558" y="3911"/>
                    <a:pt x="1566" y="3919"/>
                  </a:cubicBezTo>
                  <a:cubicBezTo>
                    <a:pt x="1596" y="3965"/>
                    <a:pt x="1665" y="3904"/>
                    <a:pt x="1696" y="3881"/>
                  </a:cubicBezTo>
                  <a:cubicBezTo>
                    <a:pt x="1726" y="3865"/>
                    <a:pt x="1795" y="3796"/>
                    <a:pt x="1825" y="3796"/>
                  </a:cubicBezTo>
                  <a:cubicBezTo>
                    <a:pt x="1833" y="3796"/>
                    <a:pt x="1818" y="3842"/>
                    <a:pt x="1848" y="3865"/>
                  </a:cubicBezTo>
                  <a:cubicBezTo>
                    <a:pt x="1971" y="3972"/>
                    <a:pt x="1994" y="3789"/>
                    <a:pt x="2078" y="3758"/>
                  </a:cubicBezTo>
                  <a:cubicBezTo>
                    <a:pt x="2039" y="3812"/>
                    <a:pt x="2039" y="3873"/>
                    <a:pt x="1978" y="3911"/>
                  </a:cubicBezTo>
                  <a:cubicBezTo>
                    <a:pt x="1948" y="3934"/>
                    <a:pt x="1856" y="3995"/>
                    <a:pt x="1818" y="3965"/>
                  </a:cubicBezTo>
                  <a:cubicBezTo>
                    <a:pt x="1757" y="3919"/>
                    <a:pt x="1734" y="4003"/>
                    <a:pt x="1703" y="4049"/>
                  </a:cubicBezTo>
                  <a:cubicBezTo>
                    <a:pt x="1642" y="4125"/>
                    <a:pt x="1719" y="4133"/>
                    <a:pt x="1780" y="4125"/>
                  </a:cubicBezTo>
                  <a:cubicBezTo>
                    <a:pt x="1886" y="4110"/>
                    <a:pt x="1978" y="4148"/>
                    <a:pt x="2055" y="4201"/>
                  </a:cubicBezTo>
                  <a:cubicBezTo>
                    <a:pt x="2085" y="4224"/>
                    <a:pt x="2108" y="4255"/>
                    <a:pt x="2139" y="4278"/>
                  </a:cubicBezTo>
                  <a:cubicBezTo>
                    <a:pt x="2184" y="4308"/>
                    <a:pt x="2108" y="4285"/>
                    <a:pt x="2085" y="4270"/>
                  </a:cubicBezTo>
                  <a:cubicBezTo>
                    <a:pt x="2039" y="4247"/>
                    <a:pt x="1994" y="4148"/>
                    <a:pt x="1940" y="4171"/>
                  </a:cubicBezTo>
                  <a:cubicBezTo>
                    <a:pt x="1894" y="4186"/>
                    <a:pt x="1825" y="4194"/>
                    <a:pt x="1803" y="4232"/>
                  </a:cubicBezTo>
                  <a:cubicBezTo>
                    <a:pt x="1772" y="4301"/>
                    <a:pt x="1864" y="4270"/>
                    <a:pt x="1825" y="4339"/>
                  </a:cubicBezTo>
                  <a:cubicBezTo>
                    <a:pt x="1764" y="4446"/>
                    <a:pt x="1657" y="4507"/>
                    <a:pt x="1864" y="4522"/>
                  </a:cubicBezTo>
                  <a:cubicBezTo>
                    <a:pt x="1932" y="4530"/>
                    <a:pt x="1902" y="4637"/>
                    <a:pt x="2024" y="4637"/>
                  </a:cubicBezTo>
                  <a:cubicBezTo>
                    <a:pt x="2093" y="4637"/>
                    <a:pt x="2009" y="4675"/>
                    <a:pt x="1971" y="4667"/>
                  </a:cubicBezTo>
                  <a:cubicBezTo>
                    <a:pt x="1917" y="4660"/>
                    <a:pt x="1902" y="4599"/>
                    <a:pt x="1841" y="4606"/>
                  </a:cubicBezTo>
                  <a:cubicBezTo>
                    <a:pt x="1833" y="4606"/>
                    <a:pt x="1688" y="4568"/>
                    <a:pt x="1680" y="4606"/>
                  </a:cubicBezTo>
                  <a:cubicBezTo>
                    <a:pt x="1680" y="4644"/>
                    <a:pt x="1596" y="4728"/>
                    <a:pt x="1573" y="4751"/>
                  </a:cubicBezTo>
                  <a:cubicBezTo>
                    <a:pt x="1573" y="4805"/>
                    <a:pt x="1642" y="4858"/>
                    <a:pt x="1688" y="4835"/>
                  </a:cubicBezTo>
                  <a:cubicBezTo>
                    <a:pt x="1749" y="4813"/>
                    <a:pt x="1734" y="4866"/>
                    <a:pt x="1749" y="4904"/>
                  </a:cubicBezTo>
                  <a:cubicBezTo>
                    <a:pt x="1757" y="4927"/>
                    <a:pt x="1871" y="5011"/>
                    <a:pt x="1841" y="5011"/>
                  </a:cubicBezTo>
                  <a:cubicBezTo>
                    <a:pt x="1764" y="5019"/>
                    <a:pt x="1696" y="4996"/>
                    <a:pt x="1673" y="4912"/>
                  </a:cubicBezTo>
                  <a:cubicBezTo>
                    <a:pt x="1642" y="4912"/>
                    <a:pt x="1581" y="4919"/>
                    <a:pt x="1550" y="4912"/>
                  </a:cubicBezTo>
                  <a:cubicBezTo>
                    <a:pt x="1497" y="4896"/>
                    <a:pt x="1505" y="5042"/>
                    <a:pt x="1482" y="5088"/>
                  </a:cubicBezTo>
                  <a:cubicBezTo>
                    <a:pt x="1467" y="5110"/>
                    <a:pt x="1451" y="5126"/>
                    <a:pt x="1436" y="5149"/>
                  </a:cubicBezTo>
                  <a:cubicBezTo>
                    <a:pt x="1413" y="5187"/>
                    <a:pt x="1512" y="5202"/>
                    <a:pt x="1428" y="5225"/>
                  </a:cubicBezTo>
                  <a:cubicBezTo>
                    <a:pt x="1390" y="5240"/>
                    <a:pt x="1337" y="5317"/>
                    <a:pt x="1421" y="5301"/>
                  </a:cubicBezTo>
                  <a:cubicBezTo>
                    <a:pt x="1505" y="5286"/>
                    <a:pt x="1566" y="5255"/>
                    <a:pt x="1650" y="5255"/>
                  </a:cubicBezTo>
                  <a:cubicBezTo>
                    <a:pt x="1650" y="5278"/>
                    <a:pt x="1558" y="5317"/>
                    <a:pt x="1581" y="5340"/>
                  </a:cubicBezTo>
                  <a:cubicBezTo>
                    <a:pt x="1589" y="5347"/>
                    <a:pt x="1696" y="5362"/>
                    <a:pt x="1657" y="5378"/>
                  </a:cubicBezTo>
                  <a:cubicBezTo>
                    <a:pt x="1619" y="5393"/>
                    <a:pt x="1474" y="5424"/>
                    <a:pt x="1467" y="5454"/>
                  </a:cubicBezTo>
                  <a:cubicBezTo>
                    <a:pt x="1459" y="5492"/>
                    <a:pt x="1413" y="5546"/>
                    <a:pt x="1421" y="5584"/>
                  </a:cubicBezTo>
                  <a:cubicBezTo>
                    <a:pt x="1421" y="5599"/>
                    <a:pt x="1421" y="5676"/>
                    <a:pt x="1405" y="5676"/>
                  </a:cubicBezTo>
                  <a:cubicBezTo>
                    <a:pt x="1352" y="5676"/>
                    <a:pt x="1352" y="5553"/>
                    <a:pt x="1291" y="5599"/>
                  </a:cubicBezTo>
                  <a:cubicBezTo>
                    <a:pt x="1230" y="5645"/>
                    <a:pt x="1138" y="5630"/>
                    <a:pt x="1062" y="5630"/>
                  </a:cubicBezTo>
                  <a:cubicBezTo>
                    <a:pt x="962" y="5660"/>
                    <a:pt x="840" y="5683"/>
                    <a:pt x="932" y="5821"/>
                  </a:cubicBezTo>
                  <a:cubicBezTo>
                    <a:pt x="970" y="5897"/>
                    <a:pt x="1130" y="5828"/>
                    <a:pt x="1214" y="5859"/>
                  </a:cubicBezTo>
                  <a:cubicBezTo>
                    <a:pt x="1283" y="5882"/>
                    <a:pt x="1344" y="5859"/>
                    <a:pt x="1413" y="5874"/>
                  </a:cubicBezTo>
                  <a:cubicBezTo>
                    <a:pt x="1512" y="5897"/>
                    <a:pt x="1558" y="5782"/>
                    <a:pt x="1673" y="5782"/>
                  </a:cubicBezTo>
                  <a:cubicBezTo>
                    <a:pt x="1742" y="5782"/>
                    <a:pt x="1818" y="5851"/>
                    <a:pt x="1909" y="5851"/>
                  </a:cubicBezTo>
                  <a:lnTo>
                    <a:pt x="1909" y="5851"/>
                  </a:lnTo>
                  <a:cubicBezTo>
                    <a:pt x="1825" y="5874"/>
                    <a:pt x="1787" y="5874"/>
                    <a:pt x="1703" y="5836"/>
                  </a:cubicBezTo>
                  <a:cubicBezTo>
                    <a:pt x="1596" y="5782"/>
                    <a:pt x="1535" y="5966"/>
                    <a:pt x="1444" y="5912"/>
                  </a:cubicBezTo>
                  <a:cubicBezTo>
                    <a:pt x="1382" y="5874"/>
                    <a:pt x="1291" y="5958"/>
                    <a:pt x="1230" y="5958"/>
                  </a:cubicBezTo>
                  <a:lnTo>
                    <a:pt x="1230" y="5958"/>
                  </a:lnTo>
                  <a:cubicBezTo>
                    <a:pt x="1230" y="5966"/>
                    <a:pt x="1230" y="5966"/>
                    <a:pt x="1230" y="5966"/>
                  </a:cubicBezTo>
                  <a:cubicBezTo>
                    <a:pt x="1283" y="5989"/>
                    <a:pt x="1352" y="6180"/>
                    <a:pt x="1421" y="6226"/>
                  </a:cubicBezTo>
                  <a:cubicBezTo>
                    <a:pt x="1482" y="6271"/>
                    <a:pt x="1566" y="6287"/>
                    <a:pt x="1642" y="6310"/>
                  </a:cubicBezTo>
                  <a:cubicBezTo>
                    <a:pt x="1673" y="6317"/>
                    <a:pt x="1726" y="6378"/>
                    <a:pt x="1734" y="6378"/>
                  </a:cubicBezTo>
                  <a:cubicBezTo>
                    <a:pt x="1886" y="6386"/>
                    <a:pt x="2017" y="6126"/>
                    <a:pt x="2093" y="6027"/>
                  </a:cubicBezTo>
                  <a:cubicBezTo>
                    <a:pt x="2146" y="6012"/>
                    <a:pt x="2207" y="5928"/>
                    <a:pt x="2253" y="5889"/>
                  </a:cubicBezTo>
                  <a:cubicBezTo>
                    <a:pt x="2284" y="5859"/>
                    <a:pt x="2291" y="5821"/>
                    <a:pt x="2322" y="5798"/>
                  </a:cubicBezTo>
                  <a:cubicBezTo>
                    <a:pt x="2337" y="5775"/>
                    <a:pt x="2353" y="5821"/>
                    <a:pt x="2391" y="5790"/>
                  </a:cubicBezTo>
                  <a:cubicBezTo>
                    <a:pt x="2406" y="5775"/>
                    <a:pt x="2414" y="5729"/>
                    <a:pt x="2429" y="5706"/>
                  </a:cubicBezTo>
                  <a:cubicBezTo>
                    <a:pt x="2452" y="5660"/>
                    <a:pt x="2658" y="5446"/>
                    <a:pt x="2597" y="5416"/>
                  </a:cubicBezTo>
                  <a:cubicBezTo>
                    <a:pt x="2513" y="5385"/>
                    <a:pt x="2398" y="5401"/>
                    <a:pt x="2299" y="5378"/>
                  </a:cubicBezTo>
                  <a:cubicBezTo>
                    <a:pt x="2345" y="5347"/>
                    <a:pt x="2673" y="5385"/>
                    <a:pt x="2650" y="5431"/>
                  </a:cubicBezTo>
                  <a:cubicBezTo>
                    <a:pt x="2612" y="5523"/>
                    <a:pt x="2551" y="5614"/>
                    <a:pt x="2498" y="5699"/>
                  </a:cubicBezTo>
                  <a:cubicBezTo>
                    <a:pt x="2459" y="5752"/>
                    <a:pt x="2391" y="5798"/>
                    <a:pt x="2482" y="5805"/>
                  </a:cubicBezTo>
                  <a:cubicBezTo>
                    <a:pt x="2521" y="5813"/>
                    <a:pt x="2421" y="5889"/>
                    <a:pt x="2414" y="5897"/>
                  </a:cubicBezTo>
                  <a:cubicBezTo>
                    <a:pt x="2322" y="5951"/>
                    <a:pt x="2322" y="5951"/>
                    <a:pt x="2322" y="5951"/>
                  </a:cubicBezTo>
                  <a:cubicBezTo>
                    <a:pt x="2276" y="5974"/>
                    <a:pt x="2337" y="5958"/>
                    <a:pt x="2345" y="5981"/>
                  </a:cubicBezTo>
                  <a:cubicBezTo>
                    <a:pt x="2345" y="5996"/>
                    <a:pt x="2330" y="6012"/>
                    <a:pt x="2322" y="6027"/>
                  </a:cubicBezTo>
                  <a:lnTo>
                    <a:pt x="2322" y="6027"/>
                  </a:lnTo>
                  <a:cubicBezTo>
                    <a:pt x="2337" y="6050"/>
                    <a:pt x="2345" y="6080"/>
                    <a:pt x="2368" y="6103"/>
                  </a:cubicBezTo>
                  <a:cubicBezTo>
                    <a:pt x="2383" y="6111"/>
                    <a:pt x="2398" y="6096"/>
                    <a:pt x="2406" y="6096"/>
                  </a:cubicBezTo>
                  <a:cubicBezTo>
                    <a:pt x="2436" y="6096"/>
                    <a:pt x="2459" y="6111"/>
                    <a:pt x="2482" y="6111"/>
                  </a:cubicBezTo>
                  <a:cubicBezTo>
                    <a:pt x="2498" y="6111"/>
                    <a:pt x="2498" y="6088"/>
                    <a:pt x="2498" y="6080"/>
                  </a:cubicBezTo>
                  <a:cubicBezTo>
                    <a:pt x="2505" y="6057"/>
                    <a:pt x="2482" y="6027"/>
                    <a:pt x="2498" y="6012"/>
                  </a:cubicBezTo>
                  <a:cubicBezTo>
                    <a:pt x="2528" y="5996"/>
                    <a:pt x="2566" y="6012"/>
                    <a:pt x="2589" y="6027"/>
                  </a:cubicBezTo>
                  <a:cubicBezTo>
                    <a:pt x="2605" y="6027"/>
                    <a:pt x="2582" y="6050"/>
                    <a:pt x="2589" y="6057"/>
                  </a:cubicBezTo>
                  <a:cubicBezTo>
                    <a:pt x="2612" y="6073"/>
                    <a:pt x="2635" y="6057"/>
                    <a:pt x="2658" y="6065"/>
                  </a:cubicBezTo>
                  <a:cubicBezTo>
                    <a:pt x="2673" y="6065"/>
                    <a:pt x="2696" y="6065"/>
                    <a:pt x="2696" y="6080"/>
                  </a:cubicBezTo>
                  <a:cubicBezTo>
                    <a:pt x="2696" y="6111"/>
                    <a:pt x="2658" y="6126"/>
                    <a:pt x="2650" y="6157"/>
                  </a:cubicBezTo>
                  <a:cubicBezTo>
                    <a:pt x="2650" y="6180"/>
                    <a:pt x="2681" y="6195"/>
                    <a:pt x="2673" y="6218"/>
                  </a:cubicBezTo>
                  <a:cubicBezTo>
                    <a:pt x="2673" y="6233"/>
                    <a:pt x="2650" y="6233"/>
                    <a:pt x="2650" y="6249"/>
                  </a:cubicBezTo>
                  <a:cubicBezTo>
                    <a:pt x="2650" y="6264"/>
                    <a:pt x="2658" y="6287"/>
                    <a:pt x="2673" y="6294"/>
                  </a:cubicBezTo>
                  <a:cubicBezTo>
                    <a:pt x="2689" y="6302"/>
                    <a:pt x="2704" y="6302"/>
                    <a:pt x="2719" y="6302"/>
                  </a:cubicBezTo>
                  <a:cubicBezTo>
                    <a:pt x="2750" y="6302"/>
                    <a:pt x="2780" y="6294"/>
                    <a:pt x="2811" y="6279"/>
                  </a:cubicBezTo>
                  <a:cubicBezTo>
                    <a:pt x="2834" y="6271"/>
                    <a:pt x="2857" y="6241"/>
                    <a:pt x="2880" y="6218"/>
                  </a:cubicBezTo>
                  <a:cubicBezTo>
                    <a:pt x="2895" y="6203"/>
                    <a:pt x="2895" y="6180"/>
                    <a:pt x="2918" y="6172"/>
                  </a:cubicBezTo>
                  <a:cubicBezTo>
                    <a:pt x="2956" y="6164"/>
                    <a:pt x="2994" y="6195"/>
                    <a:pt x="3025" y="6195"/>
                  </a:cubicBezTo>
                  <a:cubicBezTo>
                    <a:pt x="3055" y="6203"/>
                    <a:pt x="3093" y="6203"/>
                    <a:pt x="3124" y="6187"/>
                  </a:cubicBezTo>
                  <a:cubicBezTo>
                    <a:pt x="3147" y="6180"/>
                    <a:pt x="3155" y="6157"/>
                    <a:pt x="3178" y="6149"/>
                  </a:cubicBezTo>
                  <a:cubicBezTo>
                    <a:pt x="3200" y="6141"/>
                    <a:pt x="3231" y="6157"/>
                    <a:pt x="3246" y="6149"/>
                  </a:cubicBezTo>
                  <a:cubicBezTo>
                    <a:pt x="3269" y="6141"/>
                    <a:pt x="3277" y="6103"/>
                    <a:pt x="3300" y="6096"/>
                  </a:cubicBezTo>
                  <a:cubicBezTo>
                    <a:pt x="3330" y="6080"/>
                    <a:pt x="3376" y="6080"/>
                    <a:pt x="3414" y="6073"/>
                  </a:cubicBezTo>
                  <a:lnTo>
                    <a:pt x="3414" y="6073"/>
                  </a:lnTo>
                  <a:cubicBezTo>
                    <a:pt x="3414" y="6042"/>
                    <a:pt x="3437" y="5996"/>
                    <a:pt x="3414" y="5966"/>
                  </a:cubicBezTo>
                  <a:cubicBezTo>
                    <a:pt x="3399" y="5951"/>
                    <a:pt x="3368" y="5996"/>
                    <a:pt x="3345" y="6004"/>
                  </a:cubicBezTo>
                  <a:cubicBezTo>
                    <a:pt x="3322" y="6004"/>
                    <a:pt x="3284" y="6012"/>
                    <a:pt x="3261" y="5989"/>
                  </a:cubicBezTo>
                  <a:cubicBezTo>
                    <a:pt x="3246" y="5966"/>
                    <a:pt x="3239" y="5920"/>
                    <a:pt x="3261" y="5905"/>
                  </a:cubicBezTo>
                  <a:cubicBezTo>
                    <a:pt x="3292" y="5882"/>
                    <a:pt x="3338" y="5905"/>
                    <a:pt x="3376" y="5897"/>
                  </a:cubicBezTo>
                  <a:cubicBezTo>
                    <a:pt x="3414" y="5889"/>
                    <a:pt x="3445" y="5882"/>
                    <a:pt x="3475" y="5866"/>
                  </a:cubicBezTo>
                  <a:cubicBezTo>
                    <a:pt x="3483" y="5859"/>
                    <a:pt x="3475" y="5844"/>
                    <a:pt x="3475" y="5828"/>
                  </a:cubicBezTo>
                  <a:cubicBezTo>
                    <a:pt x="3468" y="5821"/>
                    <a:pt x="3445" y="5821"/>
                    <a:pt x="3452" y="5813"/>
                  </a:cubicBezTo>
                  <a:cubicBezTo>
                    <a:pt x="3452" y="5782"/>
                    <a:pt x="3475" y="5767"/>
                    <a:pt x="3483" y="5737"/>
                  </a:cubicBezTo>
                  <a:cubicBezTo>
                    <a:pt x="3491" y="5714"/>
                    <a:pt x="3475" y="5691"/>
                    <a:pt x="3483" y="5668"/>
                  </a:cubicBezTo>
                  <a:cubicBezTo>
                    <a:pt x="3498" y="5645"/>
                    <a:pt x="3529" y="5653"/>
                    <a:pt x="3544" y="5637"/>
                  </a:cubicBezTo>
                  <a:cubicBezTo>
                    <a:pt x="3567" y="5614"/>
                    <a:pt x="3559" y="5561"/>
                    <a:pt x="3590" y="5546"/>
                  </a:cubicBezTo>
                  <a:cubicBezTo>
                    <a:pt x="3613" y="5538"/>
                    <a:pt x="3628" y="5576"/>
                    <a:pt x="3643" y="5592"/>
                  </a:cubicBezTo>
                  <a:cubicBezTo>
                    <a:pt x="3666" y="5607"/>
                    <a:pt x="3682" y="5653"/>
                    <a:pt x="3704" y="5637"/>
                  </a:cubicBezTo>
                  <a:cubicBezTo>
                    <a:pt x="3766" y="5599"/>
                    <a:pt x="3773" y="5515"/>
                    <a:pt x="3827" y="5477"/>
                  </a:cubicBezTo>
                  <a:cubicBezTo>
                    <a:pt x="3842" y="5462"/>
                    <a:pt x="3865" y="5507"/>
                    <a:pt x="3880" y="5500"/>
                  </a:cubicBezTo>
                  <a:cubicBezTo>
                    <a:pt x="3903" y="5485"/>
                    <a:pt x="3903" y="5446"/>
                    <a:pt x="3926" y="5424"/>
                  </a:cubicBezTo>
                  <a:cubicBezTo>
                    <a:pt x="3941" y="5408"/>
                    <a:pt x="3972" y="5408"/>
                    <a:pt x="3987" y="5408"/>
                  </a:cubicBezTo>
                  <a:cubicBezTo>
                    <a:pt x="4010" y="5408"/>
                    <a:pt x="4025" y="5416"/>
                    <a:pt x="4041" y="5408"/>
                  </a:cubicBezTo>
                  <a:cubicBezTo>
                    <a:pt x="4056" y="5401"/>
                    <a:pt x="4064" y="5385"/>
                    <a:pt x="4079" y="5370"/>
                  </a:cubicBezTo>
                  <a:cubicBezTo>
                    <a:pt x="4086" y="5362"/>
                    <a:pt x="4102" y="5362"/>
                    <a:pt x="4109" y="5347"/>
                  </a:cubicBezTo>
                  <a:cubicBezTo>
                    <a:pt x="4109" y="5332"/>
                    <a:pt x="4086" y="5324"/>
                    <a:pt x="4086" y="5309"/>
                  </a:cubicBezTo>
                  <a:cubicBezTo>
                    <a:pt x="4094" y="5294"/>
                    <a:pt x="4102" y="5271"/>
                    <a:pt x="4117" y="5271"/>
                  </a:cubicBezTo>
                  <a:cubicBezTo>
                    <a:pt x="4170" y="5271"/>
                    <a:pt x="4208" y="5309"/>
                    <a:pt x="4254" y="5309"/>
                  </a:cubicBezTo>
                  <a:cubicBezTo>
                    <a:pt x="4285" y="5317"/>
                    <a:pt x="4316" y="5294"/>
                    <a:pt x="4346" y="5294"/>
                  </a:cubicBezTo>
                  <a:cubicBezTo>
                    <a:pt x="4361" y="5294"/>
                    <a:pt x="4361" y="5324"/>
                    <a:pt x="4369" y="5324"/>
                  </a:cubicBezTo>
                  <a:cubicBezTo>
                    <a:pt x="4384" y="5324"/>
                    <a:pt x="4392" y="5301"/>
                    <a:pt x="4407" y="5294"/>
                  </a:cubicBezTo>
                  <a:cubicBezTo>
                    <a:pt x="4415" y="5294"/>
                    <a:pt x="4422" y="5317"/>
                    <a:pt x="4438" y="5309"/>
                  </a:cubicBezTo>
                  <a:cubicBezTo>
                    <a:pt x="4453" y="5301"/>
                    <a:pt x="4453" y="5278"/>
                    <a:pt x="4461" y="5255"/>
                  </a:cubicBezTo>
                  <a:cubicBezTo>
                    <a:pt x="4461" y="5232"/>
                    <a:pt x="4445" y="5210"/>
                    <a:pt x="4453" y="5187"/>
                  </a:cubicBezTo>
                  <a:cubicBezTo>
                    <a:pt x="4461" y="5171"/>
                    <a:pt x="4476" y="5156"/>
                    <a:pt x="4491" y="5156"/>
                  </a:cubicBezTo>
                  <a:cubicBezTo>
                    <a:pt x="4514" y="5164"/>
                    <a:pt x="4529" y="5187"/>
                    <a:pt x="4545" y="5202"/>
                  </a:cubicBezTo>
                  <a:cubicBezTo>
                    <a:pt x="4560" y="5210"/>
                    <a:pt x="4568" y="5225"/>
                    <a:pt x="4583" y="5232"/>
                  </a:cubicBezTo>
                  <a:cubicBezTo>
                    <a:pt x="4598" y="5232"/>
                    <a:pt x="4613" y="5232"/>
                    <a:pt x="4629" y="5225"/>
                  </a:cubicBezTo>
                  <a:cubicBezTo>
                    <a:pt x="4644" y="5217"/>
                    <a:pt x="4644" y="5187"/>
                    <a:pt x="4659" y="5187"/>
                  </a:cubicBezTo>
                  <a:cubicBezTo>
                    <a:pt x="4675" y="5179"/>
                    <a:pt x="4690" y="5194"/>
                    <a:pt x="4705" y="5202"/>
                  </a:cubicBezTo>
                  <a:lnTo>
                    <a:pt x="4705" y="5202"/>
                  </a:lnTo>
                  <a:cubicBezTo>
                    <a:pt x="4728" y="5156"/>
                    <a:pt x="4758" y="5126"/>
                    <a:pt x="4774" y="5080"/>
                  </a:cubicBezTo>
                  <a:cubicBezTo>
                    <a:pt x="4789" y="5042"/>
                    <a:pt x="4789" y="4996"/>
                    <a:pt x="4797" y="4957"/>
                  </a:cubicBezTo>
                  <a:cubicBezTo>
                    <a:pt x="4797" y="4942"/>
                    <a:pt x="4789" y="4927"/>
                    <a:pt x="4789" y="4912"/>
                  </a:cubicBezTo>
                  <a:cubicBezTo>
                    <a:pt x="4797" y="4896"/>
                    <a:pt x="4812" y="4881"/>
                    <a:pt x="4804" y="4874"/>
                  </a:cubicBezTo>
                  <a:cubicBezTo>
                    <a:pt x="4804" y="4851"/>
                    <a:pt x="4774" y="4828"/>
                    <a:pt x="4789" y="4805"/>
                  </a:cubicBezTo>
                  <a:cubicBezTo>
                    <a:pt x="4797" y="4782"/>
                    <a:pt x="4835" y="4782"/>
                    <a:pt x="4858" y="4774"/>
                  </a:cubicBezTo>
                  <a:cubicBezTo>
                    <a:pt x="4865" y="4767"/>
                    <a:pt x="4873" y="4759"/>
                    <a:pt x="4881" y="4751"/>
                  </a:cubicBezTo>
                  <a:lnTo>
                    <a:pt x="4881" y="4751"/>
                  </a:lnTo>
                  <a:cubicBezTo>
                    <a:pt x="4919" y="4705"/>
                    <a:pt x="4957" y="4652"/>
                    <a:pt x="5003" y="4621"/>
                  </a:cubicBezTo>
                  <a:cubicBezTo>
                    <a:pt x="5026" y="4606"/>
                    <a:pt x="5056" y="4629"/>
                    <a:pt x="5087" y="4614"/>
                  </a:cubicBezTo>
                  <a:cubicBezTo>
                    <a:pt x="5117" y="4606"/>
                    <a:pt x="5148" y="4583"/>
                    <a:pt x="5179" y="4553"/>
                  </a:cubicBezTo>
                  <a:cubicBezTo>
                    <a:pt x="5194" y="4530"/>
                    <a:pt x="5179" y="4492"/>
                    <a:pt x="5202" y="4476"/>
                  </a:cubicBezTo>
                  <a:cubicBezTo>
                    <a:pt x="5240" y="4446"/>
                    <a:pt x="5293" y="4476"/>
                    <a:pt x="5324" y="4453"/>
                  </a:cubicBezTo>
                  <a:cubicBezTo>
                    <a:pt x="5347" y="4438"/>
                    <a:pt x="5339" y="4400"/>
                    <a:pt x="5347" y="4377"/>
                  </a:cubicBezTo>
                  <a:cubicBezTo>
                    <a:pt x="5354" y="4346"/>
                    <a:pt x="5369" y="4316"/>
                    <a:pt x="5362" y="4285"/>
                  </a:cubicBezTo>
                  <a:cubicBezTo>
                    <a:pt x="5362" y="4270"/>
                    <a:pt x="5324" y="4285"/>
                    <a:pt x="5316" y="4263"/>
                  </a:cubicBezTo>
                  <a:cubicBezTo>
                    <a:pt x="5308" y="4224"/>
                    <a:pt x="5347" y="4171"/>
                    <a:pt x="5331" y="4125"/>
                  </a:cubicBezTo>
                  <a:cubicBezTo>
                    <a:pt x="5324" y="4102"/>
                    <a:pt x="5263" y="4117"/>
                    <a:pt x="5263" y="4087"/>
                  </a:cubicBezTo>
                  <a:cubicBezTo>
                    <a:pt x="5263" y="4049"/>
                    <a:pt x="5308" y="4026"/>
                    <a:pt x="5331" y="3988"/>
                  </a:cubicBezTo>
                  <a:cubicBezTo>
                    <a:pt x="5362" y="3942"/>
                    <a:pt x="5415" y="3904"/>
                    <a:pt x="5423" y="3850"/>
                  </a:cubicBezTo>
                  <a:cubicBezTo>
                    <a:pt x="5431" y="3804"/>
                    <a:pt x="5408" y="3766"/>
                    <a:pt x="5377" y="3728"/>
                  </a:cubicBezTo>
                  <a:cubicBezTo>
                    <a:pt x="5362" y="3705"/>
                    <a:pt x="5324" y="3713"/>
                    <a:pt x="5301" y="3697"/>
                  </a:cubicBezTo>
                  <a:cubicBezTo>
                    <a:pt x="5278" y="3674"/>
                    <a:pt x="5270" y="3629"/>
                    <a:pt x="5247" y="3621"/>
                  </a:cubicBezTo>
                  <a:cubicBezTo>
                    <a:pt x="5225" y="3613"/>
                    <a:pt x="5217" y="3644"/>
                    <a:pt x="5194" y="3652"/>
                  </a:cubicBezTo>
                  <a:cubicBezTo>
                    <a:pt x="5156" y="3659"/>
                    <a:pt x="5110" y="3644"/>
                    <a:pt x="5072" y="3659"/>
                  </a:cubicBezTo>
                  <a:cubicBezTo>
                    <a:pt x="5049" y="3667"/>
                    <a:pt x="5056" y="3713"/>
                    <a:pt x="5033" y="3713"/>
                  </a:cubicBezTo>
                  <a:cubicBezTo>
                    <a:pt x="5003" y="3720"/>
                    <a:pt x="4957" y="3713"/>
                    <a:pt x="4942" y="3690"/>
                  </a:cubicBezTo>
                  <a:cubicBezTo>
                    <a:pt x="4919" y="3667"/>
                    <a:pt x="4942" y="3636"/>
                    <a:pt x="4942" y="3613"/>
                  </a:cubicBezTo>
                  <a:cubicBezTo>
                    <a:pt x="4942" y="3552"/>
                    <a:pt x="4942" y="3491"/>
                    <a:pt x="4927" y="3438"/>
                  </a:cubicBezTo>
                  <a:cubicBezTo>
                    <a:pt x="4927" y="3422"/>
                    <a:pt x="4904" y="3415"/>
                    <a:pt x="4904" y="3399"/>
                  </a:cubicBezTo>
                  <a:cubicBezTo>
                    <a:pt x="4904" y="3369"/>
                    <a:pt x="4919" y="3331"/>
                    <a:pt x="4911" y="3300"/>
                  </a:cubicBezTo>
                  <a:cubicBezTo>
                    <a:pt x="4904" y="3269"/>
                    <a:pt x="4865" y="3254"/>
                    <a:pt x="4858" y="3231"/>
                  </a:cubicBezTo>
                  <a:cubicBezTo>
                    <a:pt x="4835" y="3178"/>
                    <a:pt x="4827" y="3117"/>
                    <a:pt x="4812" y="3056"/>
                  </a:cubicBezTo>
                  <a:close/>
                </a:path>
              </a:pathLst>
            </a:custGeom>
            <a:solidFill>
              <a:schemeClr val="accent1"/>
            </a:solid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543" name="Freeform 195"/>
            <p:cNvSpPr>
              <a:spLocks noChangeArrowheads="1"/>
            </p:cNvSpPr>
            <p:nvPr/>
          </p:nvSpPr>
          <p:spPr bwMode="auto">
            <a:xfrm>
              <a:off x="3624027" y="2027238"/>
              <a:ext cx="866719" cy="1846262"/>
            </a:xfrm>
            <a:custGeom>
              <a:avLst/>
              <a:gdLst>
                <a:gd name="T0" fmla="*/ 764 w 2407"/>
                <a:gd name="T1" fmla="*/ 2368 h 5127"/>
                <a:gd name="T2" fmla="*/ 772 w 2407"/>
                <a:gd name="T3" fmla="*/ 2429 h 5127"/>
                <a:gd name="T4" fmla="*/ 710 w 2407"/>
                <a:gd name="T5" fmla="*/ 2414 h 5127"/>
                <a:gd name="T6" fmla="*/ 191 w 2407"/>
                <a:gd name="T7" fmla="*/ 4645 h 5127"/>
                <a:gd name="T8" fmla="*/ 390 w 2407"/>
                <a:gd name="T9" fmla="*/ 4354 h 5127"/>
                <a:gd name="T10" fmla="*/ 275 w 2407"/>
                <a:gd name="T11" fmla="*/ 4698 h 5127"/>
                <a:gd name="T12" fmla="*/ 61 w 2407"/>
                <a:gd name="T13" fmla="*/ 5072 h 5127"/>
                <a:gd name="T14" fmla="*/ 46 w 2407"/>
                <a:gd name="T15" fmla="*/ 5019 h 5127"/>
                <a:gd name="T16" fmla="*/ 0 w 2407"/>
                <a:gd name="T17" fmla="*/ 5065 h 5127"/>
                <a:gd name="T18" fmla="*/ 53 w 2407"/>
                <a:gd name="T19" fmla="*/ 5110 h 5127"/>
                <a:gd name="T20" fmla="*/ 611 w 2407"/>
                <a:gd name="T21" fmla="*/ 4262 h 5127"/>
                <a:gd name="T22" fmla="*/ 558 w 2407"/>
                <a:gd name="T23" fmla="*/ 4285 h 5127"/>
                <a:gd name="T24" fmla="*/ 581 w 2407"/>
                <a:gd name="T25" fmla="*/ 4370 h 5127"/>
                <a:gd name="T26" fmla="*/ 611 w 2407"/>
                <a:gd name="T27" fmla="*/ 4262 h 5127"/>
                <a:gd name="T28" fmla="*/ 947 w 2407"/>
                <a:gd name="T29" fmla="*/ 2651 h 5127"/>
                <a:gd name="T30" fmla="*/ 833 w 2407"/>
                <a:gd name="T31" fmla="*/ 2926 h 5127"/>
                <a:gd name="T32" fmla="*/ 710 w 2407"/>
                <a:gd name="T33" fmla="*/ 3262 h 5127"/>
                <a:gd name="T34" fmla="*/ 710 w 2407"/>
                <a:gd name="T35" fmla="*/ 3568 h 5127"/>
                <a:gd name="T36" fmla="*/ 619 w 2407"/>
                <a:gd name="T37" fmla="*/ 3850 h 5127"/>
                <a:gd name="T38" fmla="*/ 703 w 2407"/>
                <a:gd name="T39" fmla="*/ 4194 h 5127"/>
                <a:gd name="T40" fmla="*/ 382 w 2407"/>
                <a:gd name="T41" fmla="*/ 3942 h 5127"/>
                <a:gd name="T42" fmla="*/ 390 w 2407"/>
                <a:gd name="T43" fmla="*/ 3476 h 5127"/>
                <a:gd name="T44" fmla="*/ 413 w 2407"/>
                <a:gd name="T45" fmla="*/ 3170 h 5127"/>
                <a:gd name="T46" fmla="*/ 298 w 2407"/>
                <a:gd name="T47" fmla="*/ 2597 h 5127"/>
                <a:gd name="T48" fmla="*/ 611 w 2407"/>
                <a:gd name="T49" fmla="*/ 2559 h 5127"/>
                <a:gd name="T50" fmla="*/ 657 w 2407"/>
                <a:gd name="T51" fmla="*/ 2300 h 5127"/>
                <a:gd name="T52" fmla="*/ 665 w 2407"/>
                <a:gd name="T53" fmla="*/ 2238 h 5127"/>
                <a:gd name="T54" fmla="*/ 718 w 2407"/>
                <a:gd name="T55" fmla="*/ 2300 h 5127"/>
                <a:gd name="T56" fmla="*/ 1031 w 2407"/>
                <a:gd name="T57" fmla="*/ 1834 h 5127"/>
                <a:gd name="T58" fmla="*/ 947 w 2407"/>
                <a:gd name="T59" fmla="*/ 1895 h 5127"/>
                <a:gd name="T60" fmla="*/ 978 w 2407"/>
                <a:gd name="T61" fmla="*/ 1917 h 5127"/>
                <a:gd name="T62" fmla="*/ 1054 w 2407"/>
                <a:gd name="T63" fmla="*/ 1849 h 5127"/>
                <a:gd name="T64" fmla="*/ 2047 w 2407"/>
                <a:gd name="T65" fmla="*/ 1543 h 5127"/>
                <a:gd name="T66" fmla="*/ 2039 w 2407"/>
                <a:gd name="T67" fmla="*/ 1177 h 5127"/>
                <a:gd name="T68" fmla="*/ 2169 w 2407"/>
                <a:gd name="T69" fmla="*/ 986 h 5127"/>
                <a:gd name="T70" fmla="*/ 2406 w 2407"/>
                <a:gd name="T71" fmla="*/ 810 h 5127"/>
                <a:gd name="T72" fmla="*/ 2208 w 2407"/>
                <a:gd name="T73" fmla="*/ 955 h 5127"/>
                <a:gd name="T74" fmla="*/ 2231 w 2407"/>
                <a:gd name="T75" fmla="*/ 718 h 5127"/>
                <a:gd name="T76" fmla="*/ 2337 w 2407"/>
                <a:gd name="T77" fmla="*/ 291 h 5127"/>
                <a:gd name="T78" fmla="*/ 2162 w 2407"/>
                <a:gd name="T79" fmla="*/ 130 h 5127"/>
                <a:gd name="T80" fmla="*/ 1619 w 2407"/>
                <a:gd name="T81" fmla="*/ 566 h 5127"/>
                <a:gd name="T82" fmla="*/ 1444 w 2407"/>
                <a:gd name="T83" fmla="*/ 963 h 5127"/>
                <a:gd name="T84" fmla="*/ 1314 w 2407"/>
                <a:gd name="T85" fmla="*/ 871 h 5127"/>
                <a:gd name="T86" fmla="*/ 1260 w 2407"/>
                <a:gd name="T87" fmla="*/ 963 h 5127"/>
                <a:gd name="T88" fmla="*/ 978 w 2407"/>
                <a:gd name="T89" fmla="*/ 909 h 5127"/>
                <a:gd name="T90" fmla="*/ 886 w 2407"/>
                <a:gd name="T91" fmla="*/ 1138 h 5127"/>
                <a:gd name="T92" fmla="*/ 939 w 2407"/>
                <a:gd name="T93" fmla="*/ 1429 h 5127"/>
                <a:gd name="T94" fmla="*/ 840 w 2407"/>
                <a:gd name="T95" fmla="*/ 1574 h 5127"/>
                <a:gd name="T96" fmla="*/ 1283 w 2407"/>
                <a:gd name="T97" fmla="*/ 1849 h 5127"/>
                <a:gd name="T98" fmla="*/ 886 w 2407"/>
                <a:gd name="T99" fmla="*/ 2093 h 5127"/>
                <a:gd name="T100" fmla="*/ 1085 w 2407"/>
                <a:gd name="T101" fmla="*/ 2391 h 5127"/>
                <a:gd name="T102" fmla="*/ 1360 w 2407"/>
                <a:gd name="T103" fmla="*/ 2162 h 5127"/>
                <a:gd name="T104" fmla="*/ 1398 w 2407"/>
                <a:gd name="T105" fmla="*/ 1979 h 5127"/>
                <a:gd name="T106" fmla="*/ 1551 w 2407"/>
                <a:gd name="T107" fmla="*/ 2017 h 5127"/>
                <a:gd name="T108" fmla="*/ 1658 w 2407"/>
                <a:gd name="T109" fmla="*/ 1811 h 5127"/>
                <a:gd name="T110" fmla="*/ 1902 w 2407"/>
                <a:gd name="T111" fmla="*/ 1612 h 5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407" h="5127">
                  <a:moveTo>
                    <a:pt x="710" y="2414"/>
                  </a:moveTo>
                  <a:lnTo>
                    <a:pt x="710" y="2414"/>
                  </a:lnTo>
                  <a:cubicBezTo>
                    <a:pt x="718" y="2407"/>
                    <a:pt x="749" y="2368"/>
                    <a:pt x="764" y="2368"/>
                  </a:cubicBezTo>
                  <a:cubicBezTo>
                    <a:pt x="779" y="2368"/>
                    <a:pt x="810" y="2368"/>
                    <a:pt x="810" y="2384"/>
                  </a:cubicBezTo>
                  <a:cubicBezTo>
                    <a:pt x="810" y="2399"/>
                    <a:pt x="817" y="2407"/>
                    <a:pt x="802" y="2414"/>
                  </a:cubicBezTo>
                  <a:cubicBezTo>
                    <a:pt x="795" y="2414"/>
                    <a:pt x="779" y="2422"/>
                    <a:pt x="772" y="2429"/>
                  </a:cubicBezTo>
                  <a:cubicBezTo>
                    <a:pt x="764" y="2437"/>
                    <a:pt x="764" y="2445"/>
                    <a:pt x="749" y="2452"/>
                  </a:cubicBezTo>
                  <a:cubicBezTo>
                    <a:pt x="733" y="2460"/>
                    <a:pt x="710" y="2475"/>
                    <a:pt x="695" y="2452"/>
                  </a:cubicBezTo>
                  <a:cubicBezTo>
                    <a:pt x="710" y="2414"/>
                    <a:pt x="710" y="2414"/>
                    <a:pt x="710" y="2414"/>
                  </a:cubicBezTo>
                  <a:close/>
                  <a:moveTo>
                    <a:pt x="191" y="4759"/>
                  </a:moveTo>
                  <a:lnTo>
                    <a:pt x="191" y="4759"/>
                  </a:lnTo>
                  <a:cubicBezTo>
                    <a:pt x="184" y="4721"/>
                    <a:pt x="153" y="4668"/>
                    <a:pt x="191" y="4645"/>
                  </a:cubicBezTo>
                  <a:cubicBezTo>
                    <a:pt x="245" y="4606"/>
                    <a:pt x="267" y="4522"/>
                    <a:pt x="313" y="4476"/>
                  </a:cubicBezTo>
                  <a:cubicBezTo>
                    <a:pt x="328" y="4461"/>
                    <a:pt x="336" y="4423"/>
                    <a:pt x="336" y="4393"/>
                  </a:cubicBezTo>
                  <a:cubicBezTo>
                    <a:pt x="336" y="4362"/>
                    <a:pt x="351" y="4362"/>
                    <a:pt x="390" y="4354"/>
                  </a:cubicBezTo>
                  <a:cubicBezTo>
                    <a:pt x="390" y="4400"/>
                    <a:pt x="336" y="4446"/>
                    <a:pt x="382" y="4484"/>
                  </a:cubicBezTo>
                  <a:cubicBezTo>
                    <a:pt x="481" y="4560"/>
                    <a:pt x="359" y="4583"/>
                    <a:pt x="328" y="4652"/>
                  </a:cubicBezTo>
                  <a:cubicBezTo>
                    <a:pt x="321" y="4683"/>
                    <a:pt x="290" y="4675"/>
                    <a:pt x="275" y="4698"/>
                  </a:cubicBezTo>
                  <a:cubicBezTo>
                    <a:pt x="267" y="4721"/>
                    <a:pt x="260" y="4744"/>
                    <a:pt x="237" y="4767"/>
                  </a:cubicBezTo>
                  <a:cubicBezTo>
                    <a:pt x="191" y="4759"/>
                    <a:pt x="191" y="4759"/>
                    <a:pt x="191" y="4759"/>
                  </a:cubicBezTo>
                  <a:close/>
                  <a:moveTo>
                    <a:pt x="61" y="5072"/>
                  </a:moveTo>
                  <a:lnTo>
                    <a:pt x="61" y="5072"/>
                  </a:lnTo>
                  <a:cubicBezTo>
                    <a:pt x="69" y="5057"/>
                    <a:pt x="69" y="5034"/>
                    <a:pt x="61" y="5011"/>
                  </a:cubicBezTo>
                  <a:cubicBezTo>
                    <a:pt x="61" y="5011"/>
                    <a:pt x="53" y="5019"/>
                    <a:pt x="46" y="5019"/>
                  </a:cubicBezTo>
                  <a:cubicBezTo>
                    <a:pt x="38" y="5019"/>
                    <a:pt x="38" y="5019"/>
                    <a:pt x="31" y="5026"/>
                  </a:cubicBezTo>
                  <a:cubicBezTo>
                    <a:pt x="15" y="5026"/>
                    <a:pt x="0" y="5034"/>
                    <a:pt x="0" y="5042"/>
                  </a:cubicBezTo>
                  <a:cubicBezTo>
                    <a:pt x="0" y="5049"/>
                    <a:pt x="0" y="5057"/>
                    <a:pt x="0" y="5065"/>
                  </a:cubicBezTo>
                  <a:cubicBezTo>
                    <a:pt x="0" y="5072"/>
                    <a:pt x="0" y="5072"/>
                    <a:pt x="8" y="5080"/>
                  </a:cubicBezTo>
                  <a:cubicBezTo>
                    <a:pt x="8" y="5087"/>
                    <a:pt x="8" y="5103"/>
                    <a:pt x="8" y="5110"/>
                  </a:cubicBezTo>
                  <a:cubicBezTo>
                    <a:pt x="15" y="5126"/>
                    <a:pt x="38" y="5110"/>
                    <a:pt x="53" y="5110"/>
                  </a:cubicBezTo>
                  <a:cubicBezTo>
                    <a:pt x="61" y="5072"/>
                    <a:pt x="61" y="5072"/>
                    <a:pt x="61" y="5072"/>
                  </a:cubicBezTo>
                  <a:close/>
                  <a:moveTo>
                    <a:pt x="611" y="4262"/>
                  </a:moveTo>
                  <a:lnTo>
                    <a:pt x="611" y="4262"/>
                  </a:lnTo>
                  <a:cubicBezTo>
                    <a:pt x="603" y="4262"/>
                    <a:pt x="596" y="4262"/>
                    <a:pt x="588" y="4262"/>
                  </a:cubicBezTo>
                  <a:cubicBezTo>
                    <a:pt x="581" y="4262"/>
                    <a:pt x="565" y="4262"/>
                    <a:pt x="558" y="4262"/>
                  </a:cubicBezTo>
                  <a:cubicBezTo>
                    <a:pt x="558" y="4270"/>
                    <a:pt x="558" y="4270"/>
                    <a:pt x="558" y="4285"/>
                  </a:cubicBezTo>
                  <a:cubicBezTo>
                    <a:pt x="558" y="4293"/>
                    <a:pt x="550" y="4293"/>
                    <a:pt x="558" y="4301"/>
                  </a:cubicBezTo>
                  <a:cubicBezTo>
                    <a:pt x="558" y="4316"/>
                    <a:pt x="565" y="4324"/>
                    <a:pt x="565" y="4339"/>
                  </a:cubicBezTo>
                  <a:cubicBezTo>
                    <a:pt x="565" y="4347"/>
                    <a:pt x="565" y="4377"/>
                    <a:pt x="581" y="4370"/>
                  </a:cubicBezTo>
                  <a:cubicBezTo>
                    <a:pt x="596" y="4370"/>
                    <a:pt x="596" y="4354"/>
                    <a:pt x="596" y="4347"/>
                  </a:cubicBezTo>
                  <a:cubicBezTo>
                    <a:pt x="603" y="4331"/>
                    <a:pt x="603" y="4316"/>
                    <a:pt x="611" y="4293"/>
                  </a:cubicBezTo>
                  <a:cubicBezTo>
                    <a:pt x="611" y="4262"/>
                    <a:pt x="611" y="4262"/>
                    <a:pt x="611" y="4262"/>
                  </a:cubicBezTo>
                  <a:close/>
                  <a:moveTo>
                    <a:pt x="833" y="2536"/>
                  </a:moveTo>
                  <a:lnTo>
                    <a:pt x="833" y="2536"/>
                  </a:lnTo>
                  <a:cubicBezTo>
                    <a:pt x="924" y="2582"/>
                    <a:pt x="1008" y="2529"/>
                    <a:pt x="947" y="2651"/>
                  </a:cubicBezTo>
                  <a:cubicBezTo>
                    <a:pt x="894" y="2742"/>
                    <a:pt x="924" y="2727"/>
                    <a:pt x="825" y="2758"/>
                  </a:cubicBezTo>
                  <a:cubicBezTo>
                    <a:pt x="833" y="2788"/>
                    <a:pt x="878" y="2788"/>
                    <a:pt x="871" y="2826"/>
                  </a:cubicBezTo>
                  <a:cubicBezTo>
                    <a:pt x="863" y="2857"/>
                    <a:pt x="856" y="2895"/>
                    <a:pt x="833" y="2926"/>
                  </a:cubicBezTo>
                  <a:cubicBezTo>
                    <a:pt x="810" y="2964"/>
                    <a:pt x="795" y="3094"/>
                    <a:pt x="787" y="3147"/>
                  </a:cubicBezTo>
                  <a:cubicBezTo>
                    <a:pt x="772" y="3216"/>
                    <a:pt x="710" y="3140"/>
                    <a:pt x="726" y="3209"/>
                  </a:cubicBezTo>
                  <a:cubicBezTo>
                    <a:pt x="733" y="3232"/>
                    <a:pt x="703" y="3254"/>
                    <a:pt x="710" y="3262"/>
                  </a:cubicBezTo>
                  <a:cubicBezTo>
                    <a:pt x="733" y="3315"/>
                    <a:pt x="779" y="3384"/>
                    <a:pt x="710" y="3430"/>
                  </a:cubicBezTo>
                  <a:cubicBezTo>
                    <a:pt x="695" y="3445"/>
                    <a:pt x="619" y="3430"/>
                    <a:pt x="634" y="3461"/>
                  </a:cubicBezTo>
                  <a:cubicBezTo>
                    <a:pt x="657" y="3491"/>
                    <a:pt x="703" y="3529"/>
                    <a:pt x="710" y="3568"/>
                  </a:cubicBezTo>
                  <a:cubicBezTo>
                    <a:pt x="687" y="3613"/>
                    <a:pt x="749" y="3636"/>
                    <a:pt x="741" y="3667"/>
                  </a:cubicBezTo>
                  <a:cubicBezTo>
                    <a:pt x="741" y="3690"/>
                    <a:pt x="680" y="3713"/>
                    <a:pt x="665" y="3743"/>
                  </a:cubicBezTo>
                  <a:cubicBezTo>
                    <a:pt x="649" y="3781"/>
                    <a:pt x="642" y="3820"/>
                    <a:pt x="619" y="3850"/>
                  </a:cubicBezTo>
                  <a:cubicBezTo>
                    <a:pt x="588" y="3896"/>
                    <a:pt x="581" y="3873"/>
                    <a:pt x="619" y="3911"/>
                  </a:cubicBezTo>
                  <a:cubicBezTo>
                    <a:pt x="657" y="3942"/>
                    <a:pt x="665" y="4049"/>
                    <a:pt x="642" y="4095"/>
                  </a:cubicBezTo>
                  <a:cubicBezTo>
                    <a:pt x="626" y="4110"/>
                    <a:pt x="695" y="4171"/>
                    <a:pt x="703" y="4194"/>
                  </a:cubicBezTo>
                  <a:cubicBezTo>
                    <a:pt x="726" y="4285"/>
                    <a:pt x="642" y="4217"/>
                    <a:pt x="611" y="4209"/>
                  </a:cubicBezTo>
                  <a:cubicBezTo>
                    <a:pt x="550" y="4194"/>
                    <a:pt x="443" y="4270"/>
                    <a:pt x="420" y="4163"/>
                  </a:cubicBezTo>
                  <a:cubicBezTo>
                    <a:pt x="405" y="4095"/>
                    <a:pt x="405" y="4010"/>
                    <a:pt x="382" y="3942"/>
                  </a:cubicBezTo>
                  <a:cubicBezTo>
                    <a:pt x="374" y="3919"/>
                    <a:pt x="367" y="3888"/>
                    <a:pt x="351" y="3873"/>
                  </a:cubicBezTo>
                  <a:cubicBezTo>
                    <a:pt x="344" y="3865"/>
                    <a:pt x="420" y="3629"/>
                    <a:pt x="428" y="3590"/>
                  </a:cubicBezTo>
                  <a:cubicBezTo>
                    <a:pt x="428" y="3552"/>
                    <a:pt x="413" y="3506"/>
                    <a:pt x="390" y="3476"/>
                  </a:cubicBezTo>
                  <a:cubicBezTo>
                    <a:pt x="336" y="3407"/>
                    <a:pt x="405" y="3438"/>
                    <a:pt x="428" y="3369"/>
                  </a:cubicBezTo>
                  <a:cubicBezTo>
                    <a:pt x="451" y="3346"/>
                    <a:pt x="458" y="3323"/>
                    <a:pt x="451" y="3300"/>
                  </a:cubicBezTo>
                  <a:cubicBezTo>
                    <a:pt x="420" y="3300"/>
                    <a:pt x="390" y="3193"/>
                    <a:pt x="413" y="3170"/>
                  </a:cubicBezTo>
                  <a:cubicBezTo>
                    <a:pt x="504" y="3094"/>
                    <a:pt x="451" y="2964"/>
                    <a:pt x="359" y="2911"/>
                  </a:cubicBezTo>
                  <a:cubicBezTo>
                    <a:pt x="336" y="2895"/>
                    <a:pt x="206" y="2804"/>
                    <a:pt x="214" y="2796"/>
                  </a:cubicBezTo>
                  <a:cubicBezTo>
                    <a:pt x="252" y="2750"/>
                    <a:pt x="260" y="2659"/>
                    <a:pt x="298" y="2597"/>
                  </a:cubicBezTo>
                  <a:cubicBezTo>
                    <a:pt x="344" y="2536"/>
                    <a:pt x="359" y="2590"/>
                    <a:pt x="413" y="2597"/>
                  </a:cubicBezTo>
                  <a:cubicBezTo>
                    <a:pt x="451" y="2605"/>
                    <a:pt x="474" y="2559"/>
                    <a:pt x="497" y="2536"/>
                  </a:cubicBezTo>
                  <a:cubicBezTo>
                    <a:pt x="542" y="2498"/>
                    <a:pt x="565" y="2613"/>
                    <a:pt x="611" y="2559"/>
                  </a:cubicBezTo>
                  <a:cubicBezTo>
                    <a:pt x="642" y="2536"/>
                    <a:pt x="726" y="2483"/>
                    <a:pt x="772" y="2521"/>
                  </a:cubicBezTo>
                  <a:cubicBezTo>
                    <a:pt x="833" y="2536"/>
                    <a:pt x="833" y="2536"/>
                    <a:pt x="833" y="2536"/>
                  </a:cubicBezTo>
                  <a:close/>
                  <a:moveTo>
                    <a:pt x="657" y="2300"/>
                  </a:moveTo>
                  <a:lnTo>
                    <a:pt x="657" y="2300"/>
                  </a:lnTo>
                  <a:cubicBezTo>
                    <a:pt x="649" y="2300"/>
                    <a:pt x="634" y="2277"/>
                    <a:pt x="634" y="2269"/>
                  </a:cubicBezTo>
                  <a:cubicBezTo>
                    <a:pt x="634" y="2246"/>
                    <a:pt x="642" y="2246"/>
                    <a:pt x="665" y="2238"/>
                  </a:cubicBezTo>
                  <a:cubicBezTo>
                    <a:pt x="672" y="2231"/>
                    <a:pt x="695" y="2223"/>
                    <a:pt x="703" y="2223"/>
                  </a:cubicBezTo>
                  <a:cubicBezTo>
                    <a:pt x="726" y="2231"/>
                    <a:pt x="733" y="2261"/>
                    <a:pt x="733" y="2277"/>
                  </a:cubicBezTo>
                  <a:cubicBezTo>
                    <a:pt x="733" y="2292"/>
                    <a:pt x="733" y="2292"/>
                    <a:pt x="718" y="2300"/>
                  </a:cubicBezTo>
                  <a:cubicBezTo>
                    <a:pt x="710" y="2300"/>
                    <a:pt x="687" y="2300"/>
                    <a:pt x="672" y="2300"/>
                  </a:cubicBezTo>
                  <a:cubicBezTo>
                    <a:pt x="657" y="2300"/>
                    <a:pt x="657" y="2300"/>
                    <a:pt x="657" y="2300"/>
                  </a:cubicBezTo>
                  <a:close/>
                  <a:moveTo>
                    <a:pt x="1031" y="1834"/>
                  </a:moveTo>
                  <a:lnTo>
                    <a:pt x="1031" y="1834"/>
                  </a:lnTo>
                  <a:cubicBezTo>
                    <a:pt x="1016" y="1841"/>
                    <a:pt x="993" y="1841"/>
                    <a:pt x="985" y="1864"/>
                  </a:cubicBezTo>
                  <a:cubicBezTo>
                    <a:pt x="978" y="1879"/>
                    <a:pt x="962" y="1887"/>
                    <a:pt x="947" y="1895"/>
                  </a:cubicBezTo>
                  <a:cubicBezTo>
                    <a:pt x="939" y="1902"/>
                    <a:pt x="924" y="1887"/>
                    <a:pt x="924" y="1910"/>
                  </a:cubicBezTo>
                  <a:cubicBezTo>
                    <a:pt x="917" y="1917"/>
                    <a:pt x="909" y="1979"/>
                    <a:pt x="932" y="1956"/>
                  </a:cubicBezTo>
                  <a:cubicBezTo>
                    <a:pt x="939" y="1940"/>
                    <a:pt x="955" y="1917"/>
                    <a:pt x="978" y="1917"/>
                  </a:cubicBezTo>
                  <a:cubicBezTo>
                    <a:pt x="993" y="1917"/>
                    <a:pt x="993" y="1917"/>
                    <a:pt x="1008" y="1933"/>
                  </a:cubicBezTo>
                  <a:cubicBezTo>
                    <a:pt x="1024" y="1956"/>
                    <a:pt x="1047" y="1940"/>
                    <a:pt x="1047" y="1917"/>
                  </a:cubicBezTo>
                  <a:cubicBezTo>
                    <a:pt x="1054" y="1895"/>
                    <a:pt x="1054" y="1879"/>
                    <a:pt x="1054" y="1849"/>
                  </a:cubicBezTo>
                  <a:cubicBezTo>
                    <a:pt x="1031" y="1834"/>
                    <a:pt x="1031" y="1834"/>
                    <a:pt x="1031" y="1834"/>
                  </a:cubicBezTo>
                  <a:close/>
                  <a:moveTo>
                    <a:pt x="2047" y="1543"/>
                  </a:moveTo>
                  <a:lnTo>
                    <a:pt x="2047" y="1543"/>
                  </a:lnTo>
                  <a:cubicBezTo>
                    <a:pt x="2047" y="1505"/>
                    <a:pt x="2047" y="1505"/>
                    <a:pt x="2047" y="1505"/>
                  </a:cubicBezTo>
                  <a:cubicBezTo>
                    <a:pt x="2070" y="1467"/>
                    <a:pt x="2024" y="1253"/>
                    <a:pt x="1986" y="1230"/>
                  </a:cubicBezTo>
                  <a:cubicBezTo>
                    <a:pt x="1978" y="1223"/>
                    <a:pt x="2032" y="1184"/>
                    <a:pt x="2039" y="1177"/>
                  </a:cubicBezTo>
                  <a:cubicBezTo>
                    <a:pt x="2062" y="1146"/>
                    <a:pt x="2039" y="1062"/>
                    <a:pt x="2032" y="1032"/>
                  </a:cubicBezTo>
                  <a:cubicBezTo>
                    <a:pt x="2017" y="963"/>
                    <a:pt x="2123" y="1100"/>
                    <a:pt x="2123" y="1009"/>
                  </a:cubicBezTo>
                  <a:cubicBezTo>
                    <a:pt x="2123" y="971"/>
                    <a:pt x="2139" y="986"/>
                    <a:pt x="2169" y="986"/>
                  </a:cubicBezTo>
                  <a:lnTo>
                    <a:pt x="2169" y="986"/>
                  </a:lnTo>
                  <a:cubicBezTo>
                    <a:pt x="2208" y="1138"/>
                    <a:pt x="2345" y="993"/>
                    <a:pt x="2368" y="909"/>
                  </a:cubicBezTo>
                  <a:cubicBezTo>
                    <a:pt x="2375" y="886"/>
                    <a:pt x="2406" y="825"/>
                    <a:pt x="2406" y="810"/>
                  </a:cubicBezTo>
                  <a:cubicBezTo>
                    <a:pt x="2406" y="802"/>
                    <a:pt x="2375" y="818"/>
                    <a:pt x="2368" y="810"/>
                  </a:cubicBezTo>
                  <a:cubicBezTo>
                    <a:pt x="2353" y="841"/>
                    <a:pt x="2307" y="841"/>
                    <a:pt x="2292" y="879"/>
                  </a:cubicBezTo>
                  <a:cubicBezTo>
                    <a:pt x="2276" y="917"/>
                    <a:pt x="2246" y="948"/>
                    <a:pt x="2208" y="955"/>
                  </a:cubicBezTo>
                  <a:cubicBezTo>
                    <a:pt x="2116" y="993"/>
                    <a:pt x="2085" y="909"/>
                    <a:pt x="2108" y="841"/>
                  </a:cubicBezTo>
                  <a:cubicBezTo>
                    <a:pt x="2108" y="779"/>
                    <a:pt x="2162" y="825"/>
                    <a:pt x="2169" y="779"/>
                  </a:cubicBezTo>
                  <a:cubicBezTo>
                    <a:pt x="2185" y="734"/>
                    <a:pt x="2177" y="734"/>
                    <a:pt x="2231" y="718"/>
                  </a:cubicBezTo>
                  <a:cubicBezTo>
                    <a:pt x="2253" y="718"/>
                    <a:pt x="2299" y="581"/>
                    <a:pt x="2353" y="566"/>
                  </a:cubicBezTo>
                  <a:cubicBezTo>
                    <a:pt x="2353" y="558"/>
                    <a:pt x="2353" y="558"/>
                    <a:pt x="2353" y="558"/>
                  </a:cubicBezTo>
                  <a:cubicBezTo>
                    <a:pt x="2185" y="520"/>
                    <a:pt x="2360" y="367"/>
                    <a:pt x="2337" y="291"/>
                  </a:cubicBezTo>
                  <a:cubicBezTo>
                    <a:pt x="2314" y="245"/>
                    <a:pt x="2337" y="252"/>
                    <a:pt x="2337" y="207"/>
                  </a:cubicBezTo>
                  <a:cubicBezTo>
                    <a:pt x="2330" y="176"/>
                    <a:pt x="2261" y="130"/>
                    <a:pt x="2246" y="92"/>
                  </a:cubicBezTo>
                  <a:cubicBezTo>
                    <a:pt x="2200" y="0"/>
                    <a:pt x="2192" y="92"/>
                    <a:pt x="2162" y="130"/>
                  </a:cubicBezTo>
                  <a:cubicBezTo>
                    <a:pt x="2100" y="207"/>
                    <a:pt x="1978" y="237"/>
                    <a:pt x="1910" y="306"/>
                  </a:cubicBezTo>
                  <a:cubicBezTo>
                    <a:pt x="1871" y="344"/>
                    <a:pt x="1803" y="459"/>
                    <a:pt x="1764" y="482"/>
                  </a:cubicBezTo>
                  <a:cubicBezTo>
                    <a:pt x="1742" y="512"/>
                    <a:pt x="1665" y="573"/>
                    <a:pt x="1619" y="566"/>
                  </a:cubicBezTo>
                  <a:cubicBezTo>
                    <a:pt x="1543" y="566"/>
                    <a:pt x="1566" y="573"/>
                    <a:pt x="1497" y="611"/>
                  </a:cubicBezTo>
                  <a:cubicBezTo>
                    <a:pt x="1398" y="665"/>
                    <a:pt x="1299" y="680"/>
                    <a:pt x="1345" y="818"/>
                  </a:cubicBezTo>
                  <a:cubicBezTo>
                    <a:pt x="1360" y="848"/>
                    <a:pt x="1444" y="955"/>
                    <a:pt x="1444" y="963"/>
                  </a:cubicBezTo>
                  <a:cubicBezTo>
                    <a:pt x="1428" y="963"/>
                    <a:pt x="1406" y="963"/>
                    <a:pt x="1390" y="963"/>
                  </a:cubicBezTo>
                  <a:cubicBezTo>
                    <a:pt x="1390" y="963"/>
                    <a:pt x="1390" y="963"/>
                    <a:pt x="1383" y="963"/>
                  </a:cubicBezTo>
                  <a:cubicBezTo>
                    <a:pt x="1383" y="940"/>
                    <a:pt x="1329" y="886"/>
                    <a:pt x="1314" y="871"/>
                  </a:cubicBezTo>
                  <a:cubicBezTo>
                    <a:pt x="1299" y="856"/>
                    <a:pt x="1245" y="764"/>
                    <a:pt x="1230" y="779"/>
                  </a:cubicBezTo>
                  <a:cubicBezTo>
                    <a:pt x="1222" y="787"/>
                    <a:pt x="1207" y="833"/>
                    <a:pt x="1214" y="848"/>
                  </a:cubicBezTo>
                  <a:cubicBezTo>
                    <a:pt x="1237" y="879"/>
                    <a:pt x="1260" y="925"/>
                    <a:pt x="1260" y="963"/>
                  </a:cubicBezTo>
                  <a:cubicBezTo>
                    <a:pt x="1237" y="963"/>
                    <a:pt x="1199" y="986"/>
                    <a:pt x="1192" y="986"/>
                  </a:cubicBezTo>
                  <a:cubicBezTo>
                    <a:pt x="1176" y="940"/>
                    <a:pt x="1153" y="902"/>
                    <a:pt x="1100" y="909"/>
                  </a:cubicBezTo>
                  <a:cubicBezTo>
                    <a:pt x="1024" y="925"/>
                    <a:pt x="1008" y="833"/>
                    <a:pt x="978" y="909"/>
                  </a:cubicBezTo>
                  <a:cubicBezTo>
                    <a:pt x="970" y="932"/>
                    <a:pt x="939" y="971"/>
                    <a:pt x="955" y="1001"/>
                  </a:cubicBezTo>
                  <a:cubicBezTo>
                    <a:pt x="993" y="1070"/>
                    <a:pt x="909" y="1024"/>
                    <a:pt x="894" y="1047"/>
                  </a:cubicBezTo>
                  <a:cubicBezTo>
                    <a:pt x="886" y="1070"/>
                    <a:pt x="894" y="1116"/>
                    <a:pt x="886" y="1138"/>
                  </a:cubicBezTo>
                  <a:cubicBezTo>
                    <a:pt x="878" y="1161"/>
                    <a:pt x="848" y="1192"/>
                    <a:pt x="848" y="1215"/>
                  </a:cubicBezTo>
                  <a:cubicBezTo>
                    <a:pt x="848" y="1246"/>
                    <a:pt x="886" y="1268"/>
                    <a:pt x="863" y="1307"/>
                  </a:cubicBezTo>
                  <a:cubicBezTo>
                    <a:pt x="833" y="1375"/>
                    <a:pt x="924" y="1398"/>
                    <a:pt x="939" y="1429"/>
                  </a:cubicBezTo>
                  <a:cubicBezTo>
                    <a:pt x="939" y="1429"/>
                    <a:pt x="978" y="1513"/>
                    <a:pt x="978" y="1536"/>
                  </a:cubicBezTo>
                  <a:cubicBezTo>
                    <a:pt x="978" y="1566"/>
                    <a:pt x="917" y="1528"/>
                    <a:pt x="901" y="1528"/>
                  </a:cubicBezTo>
                  <a:cubicBezTo>
                    <a:pt x="817" y="1490"/>
                    <a:pt x="733" y="1528"/>
                    <a:pt x="840" y="1574"/>
                  </a:cubicBezTo>
                  <a:cubicBezTo>
                    <a:pt x="901" y="1597"/>
                    <a:pt x="886" y="1589"/>
                    <a:pt x="917" y="1643"/>
                  </a:cubicBezTo>
                  <a:cubicBezTo>
                    <a:pt x="947" y="1711"/>
                    <a:pt x="1008" y="1734"/>
                    <a:pt x="1077" y="1750"/>
                  </a:cubicBezTo>
                  <a:cubicBezTo>
                    <a:pt x="1138" y="1757"/>
                    <a:pt x="1283" y="1765"/>
                    <a:pt x="1283" y="1849"/>
                  </a:cubicBezTo>
                  <a:cubicBezTo>
                    <a:pt x="1276" y="1917"/>
                    <a:pt x="1146" y="1788"/>
                    <a:pt x="1115" y="1948"/>
                  </a:cubicBezTo>
                  <a:cubicBezTo>
                    <a:pt x="1108" y="1986"/>
                    <a:pt x="1054" y="2025"/>
                    <a:pt x="1031" y="2055"/>
                  </a:cubicBezTo>
                  <a:cubicBezTo>
                    <a:pt x="993" y="2109"/>
                    <a:pt x="939" y="2147"/>
                    <a:pt x="886" y="2093"/>
                  </a:cubicBezTo>
                  <a:cubicBezTo>
                    <a:pt x="825" y="2032"/>
                    <a:pt x="863" y="2131"/>
                    <a:pt x="894" y="2170"/>
                  </a:cubicBezTo>
                  <a:cubicBezTo>
                    <a:pt x="1031" y="2330"/>
                    <a:pt x="1031" y="2330"/>
                    <a:pt x="1031" y="2330"/>
                  </a:cubicBezTo>
                  <a:cubicBezTo>
                    <a:pt x="1047" y="2345"/>
                    <a:pt x="1077" y="2376"/>
                    <a:pt x="1085" y="2391"/>
                  </a:cubicBezTo>
                  <a:cubicBezTo>
                    <a:pt x="1085" y="2391"/>
                    <a:pt x="1085" y="2399"/>
                    <a:pt x="1092" y="2399"/>
                  </a:cubicBezTo>
                  <a:cubicBezTo>
                    <a:pt x="1161" y="2399"/>
                    <a:pt x="1253" y="2185"/>
                    <a:pt x="1299" y="2147"/>
                  </a:cubicBezTo>
                  <a:cubicBezTo>
                    <a:pt x="1322" y="2131"/>
                    <a:pt x="1345" y="2170"/>
                    <a:pt x="1360" y="2162"/>
                  </a:cubicBezTo>
                  <a:cubicBezTo>
                    <a:pt x="1367" y="2147"/>
                    <a:pt x="1375" y="2131"/>
                    <a:pt x="1398" y="2116"/>
                  </a:cubicBezTo>
                  <a:cubicBezTo>
                    <a:pt x="1421" y="2101"/>
                    <a:pt x="1482" y="2124"/>
                    <a:pt x="1444" y="2078"/>
                  </a:cubicBezTo>
                  <a:cubicBezTo>
                    <a:pt x="1428" y="2063"/>
                    <a:pt x="1398" y="2002"/>
                    <a:pt x="1398" y="1979"/>
                  </a:cubicBezTo>
                  <a:cubicBezTo>
                    <a:pt x="1337" y="1971"/>
                    <a:pt x="1390" y="1925"/>
                    <a:pt x="1398" y="1902"/>
                  </a:cubicBezTo>
                  <a:cubicBezTo>
                    <a:pt x="1436" y="1902"/>
                    <a:pt x="1482" y="1940"/>
                    <a:pt x="1520" y="1940"/>
                  </a:cubicBezTo>
                  <a:cubicBezTo>
                    <a:pt x="1528" y="1971"/>
                    <a:pt x="1512" y="2002"/>
                    <a:pt x="1551" y="2017"/>
                  </a:cubicBezTo>
                  <a:cubicBezTo>
                    <a:pt x="1635" y="2055"/>
                    <a:pt x="1596" y="1956"/>
                    <a:pt x="1574" y="1902"/>
                  </a:cubicBezTo>
                  <a:cubicBezTo>
                    <a:pt x="1535" y="1795"/>
                    <a:pt x="1635" y="1887"/>
                    <a:pt x="1658" y="1811"/>
                  </a:cubicBezTo>
                  <a:lnTo>
                    <a:pt x="1658" y="1811"/>
                  </a:lnTo>
                  <a:cubicBezTo>
                    <a:pt x="1665" y="1818"/>
                    <a:pt x="1688" y="1834"/>
                    <a:pt x="1688" y="1849"/>
                  </a:cubicBezTo>
                  <a:cubicBezTo>
                    <a:pt x="1742" y="1849"/>
                    <a:pt x="1772" y="1895"/>
                    <a:pt x="1795" y="1811"/>
                  </a:cubicBezTo>
                  <a:cubicBezTo>
                    <a:pt x="1933" y="1788"/>
                    <a:pt x="1887" y="1696"/>
                    <a:pt x="1902" y="1612"/>
                  </a:cubicBezTo>
                  <a:cubicBezTo>
                    <a:pt x="1994" y="1589"/>
                    <a:pt x="1956" y="1658"/>
                    <a:pt x="2047" y="1543"/>
                  </a:cubicBezTo>
                  <a:close/>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544" name="Freeform 196"/>
            <p:cNvSpPr>
              <a:spLocks noChangeArrowheads="1"/>
            </p:cNvSpPr>
            <p:nvPr/>
          </p:nvSpPr>
          <p:spPr bwMode="auto">
            <a:xfrm>
              <a:off x="6024171" y="1084264"/>
              <a:ext cx="593686" cy="727075"/>
            </a:xfrm>
            <a:custGeom>
              <a:avLst/>
              <a:gdLst>
                <a:gd name="T0" fmla="*/ 207 w 1650"/>
                <a:gd name="T1" fmla="*/ 1482 h 2018"/>
                <a:gd name="T2" fmla="*/ 84 w 1650"/>
                <a:gd name="T3" fmla="*/ 1612 h 2018"/>
                <a:gd name="T4" fmla="*/ 321 w 1650"/>
                <a:gd name="T5" fmla="*/ 1887 h 2018"/>
                <a:gd name="T6" fmla="*/ 358 w 1650"/>
                <a:gd name="T7" fmla="*/ 1627 h 2018"/>
                <a:gd name="T8" fmla="*/ 442 w 1650"/>
                <a:gd name="T9" fmla="*/ 1857 h 2018"/>
                <a:gd name="T10" fmla="*/ 344 w 1650"/>
                <a:gd name="T11" fmla="*/ 1818 h 2018"/>
                <a:gd name="T12" fmla="*/ 534 w 1650"/>
                <a:gd name="T13" fmla="*/ 1666 h 2018"/>
                <a:gd name="T14" fmla="*/ 473 w 1650"/>
                <a:gd name="T15" fmla="*/ 1765 h 2018"/>
                <a:gd name="T16" fmla="*/ 534 w 1650"/>
                <a:gd name="T17" fmla="*/ 1734 h 2018"/>
                <a:gd name="T18" fmla="*/ 534 w 1650"/>
                <a:gd name="T19" fmla="*/ 1666 h 2018"/>
                <a:gd name="T20" fmla="*/ 763 w 1650"/>
                <a:gd name="T21" fmla="*/ 1742 h 2018"/>
                <a:gd name="T22" fmla="*/ 702 w 1650"/>
                <a:gd name="T23" fmla="*/ 1887 h 2018"/>
                <a:gd name="T24" fmla="*/ 809 w 1650"/>
                <a:gd name="T25" fmla="*/ 1941 h 2018"/>
                <a:gd name="T26" fmla="*/ 855 w 1650"/>
                <a:gd name="T27" fmla="*/ 1711 h 2018"/>
                <a:gd name="T28" fmla="*/ 801 w 1650"/>
                <a:gd name="T29" fmla="*/ 1612 h 2018"/>
                <a:gd name="T30" fmla="*/ 824 w 1650"/>
                <a:gd name="T31" fmla="*/ 1666 h 2018"/>
                <a:gd name="T32" fmla="*/ 855 w 1650"/>
                <a:gd name="T33" fmla="*/ 1589 h 2018"/>
                <a:gd name="T34" fmla="*/ 595 w 1650"/>
                <a:gd name="T35" fmla="*/ 1085 h 2018"/>
                <a:gd name="T36" fmla="*/ 824 w 1650"/>
                <a:gd name="T37" fmla="*/ 1291 h 2018"/>
                <a:gd name="T38" fmla="*/ 984 w 1650"/>
                <a:gd name="T39" fmla="*/ 1429 h 2018"/>
                <a:gd name="T40" fmla="*/ 641 w 1650"/>
                <a:gd name="T41" fmla="*/ 1406 h 2018"/>
                <a:gd name="T42" fmla="*/ 329 w 1650"/>
                <a:gd name="T43" fmla="*/ 1253 h 2018"/>
                <a:gd name="T44" fmla="*/ 229 w 1650"/>
                <a:gd name="T45" fmla="*/ 1146 h 2018"/>
                <a:gd name="T46" fmla="*/ 130 w 1650"/>
                <a:gd name="T47" fmla="*/ 1116 h 2018"/>
                <a:gd name="T48" fmla="*/ 321 w 1650"/>
                <a:gd name="T49" fmla="*/ 749 h 2018"/>
                <a:gd name="T50" fmla="*/ 618 w 1650"/>
                <a:gd name="T51" fmla="*/ 894 h 2018"/>
                <a:gd name="T52" fmla="*/ 1000 w 1650"/>
                <a:gd name="T53" fmla="*/ 1368 h 2018"/>
                <a:gd name="T54" fmla="*/ 1137 w 1650"/>
                <a:gd name="T55" fmla="*/ 1444 h 2018"/>
                <a:gd name="T56" fmla="*/ 1137 w 1650"/>
                <a:gd name="T57" fmla="*/ 1299 h 2018"/>
                <a:gd name="T58" fmla="*/ 954 w 1650"/>
                <a:gd name="T59" fmla="*/ 978 h 2018"/>
                <a:gd name="T60" fmla="*/ 817 w 1650"/>
                <a:gd name="T61" fmla="*/ 1032 h 2018"/>
                <a:gd name="T62" fmla="*/ 977 w 1650"/>
                <a:gd name="T63" fmla="*/ 1116 h 2018"/>
                <a:gd name="T64" fmla="*/ 992 w 1650"/>
                <a:gd name="T65" fmla="*/ 940 h 2018"/>
                <a:gd name="T66" fmla="*/ 1328 w 1650"/>
                <a:gd name="T67" fmla="*/ 787 h 2018"/>
                <a:gd name="T68" fmla="*/ 1259 w 1650"/>
                <a:gd name="T69" fmla="*/ 818 h 2018"/>
                <a:gd name="T70" fmla="*/ 1275 w 1650"/>
                <a:gd name="T71" fmla="*/ 894 h 2018"/>
                <a:gd name="T72" fmla="*/ 1389 w 1650"/>
                <a:gd name="T73" fmla="*/ 863 h 2018"/>
                <a:gd name="T74" fmla="*/ 610 w 1650"/>
                <a:gd name="T75" fmla="*/ 642 h 2018"/>
                <a:gd name="T76" fmla="*/ 580 w 1650"/>
                <a:gd name="T77" fmla="*/ 795 h 2018"/>
                <a:gd name="T78" fmla="*/ 740 w 1650"/>
                <a:gd name="T79" fmla="*/ 634 h 2018"/>
                <a:gd name="T80" fmla="*/ 824 w 1650"/>
                <a:gd name="T81" fmla="*/ 711 h 2018"/>
                <a:gd name="T82" fmla="*/ 786 w 1650"/>
                <a:gd name="T83" fmla="*/ 749 h 2018"/>
                <a:gd name="T84" fmla="*/ 832 w 1650"/>
                <a:gd name="T85" fmla="*/ 741 h 2018"/>
                <a:gd name="T86" fmla="*/ 1084 w 1650"/>
                <a:gd name="T87" fmla="*/ 505 h 2018"/>
                <a:gd name="T88" fmla="*/ 969 w 1650"/>
                <a:gd name="T89" fmla="*/ 619 h 2018"/>
                <a:gd name="T90" fmla="*/ 1069 w 1650"/>
                <a:gd name="T91" fmla="*/ 764 h 2018"/>
                <a:gd name="T92" fmla="*/ 809 w 1650"/>
                <a:gd name="T93" fmla="*/ 275 h 2018"/>
                <a:gd name="T94" fmla="*/ 679 w 1650"/>
                <a:gd name="T95" fmla="*/ 191 h 2018"/>
                <a:gd name="T96" fmla="*/ 717 w 1650"/>
                <a:gd name="T97" fmla="*/ 375 h 2018"/>
                <a:gd name="T98" fmla="*/ 900 w 1650"/>
                <a:gd name="T99" fmla="*/ 367 h 2018"/>
                <a:gd name="T100" fmla="*/ 878 w 1650"/>
                <a:gd name="T101" fmla="*/ 153 h 2018"/>
                <a:gd name="T102" fmla="*/ 839 w 1650"/>
                <a:gd name="T103" fmla="*/ 77 h 2018"/>
                <a:gd name="T104" fmla="*/ 878 w 1650"/>
                <a:gd name="T105" fmla="*/ 153 h 2018"/>
                <a:gd name="T106" fmla="*/ 1397 w 1650"/>
                <a:gd name="T107" fmla="*/ 283 h 2018"/>
                <a:gd name="T108" fmla="*/ 1214 w 1650"/>
                <a:gd name="T109" fmla="*/ 482 h 2018"/>
                <a:gd name="T110" fmla="*/ 1344 w 1650"/>
                <a:gd name="T111" fmla="*/ 466 h 2018"/>
                <a:gd name="T112" fmla="*/ 1588 w 1650"/>
                <a:gd name="T113" fmla="*/ 291 h 2018"/>
                <a:gd name="T114" fmla="*/ 1565 w 1650"/>
                <a:gd name="T115" fmla="*/ 62 h 2018"/>
                <a:gd name="T116" fmla="*/ 1634 w 1650"/>
                <a:gd name="T117" fmla="*/ 23 h 2018"/>
                <a:gd name="T118" fmla="*/ 1557 w 1650"/>
                <a:gd name="T119" fmla="*/ 77 h 20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650" h="2018">
                  <a:moveTo>
                    <a:pt x="358" y="1627"/>
                  </a:moveTo>
                  <a:lnTo>
                    <a:pt x="358" y="1627"/>
                  </a:lnTo>
                  <a:cubicBezTo>
                    <a:pt x="306" y="1597"/>
                    <a:pt x="344" y="1521"/>
                    <a:pt x="268" y="1498"/>
                  </a:cubicBezTo>
                  <a:cubicBezTo>
                    <a:pt x="252" y="1498"/>
                    <a:pt x="214" y="1498"/>
                    <a:pt x="207" y="1482"/>
                  </a:cubicBezTo>
                  <a:cubicBezTo>
                    <a:pt x="176" y="1467"/>
                    <a:pt x="168" y="1398"/>
                    <a:pt x="130" y="1413"/>
                  </a:cubicBezTo>
                  <a:cubicBezTo>
                    <a:pt x="99" y="1429"/>
                    <a:pt x="46" y="1444"/>
                    <a:pt x="31" y="1467"/>
                  </a:cubicBezTo>
                  <a:cubicBezTo>
                    <a:pt x="15" y="1490"/>
                    <a:pt x="0" y="1543"/>
                    <a:pt x="0" y="1574"/>
                  </a:cubicBezTo>
                  <a:cubicBezTo>
                    <a:pt x="0" y="1597"/>
                    <a:pt x="61" y="1589"/>
                    <a:pt x="84" y="1612"/>
                  </a:cubicBezTo>
                  <a:cubicBezTo>
                    <a:pt x="92" y="1627"/>
                    <a:pt x="92" y="1673"/>
                    <a:pt x="99" y="1696"/>
                  </a:cubicBezTo>
                  <a:cubicBezTo>
                    <a:pt x="107" y="1734"/>
                    <a:pt x="168" y="1765"/>
                    <a:pt x="191" y="1803"/>
                  </a:cubicBezTo>
                  <a:cubicBezTo>
                    <a:pt x="207" y="1826"/>
                    <a:pt x="214" y="1872"/>
                    <a:pt x="245" y="1872"/>
                  </a:cubicBezTo>
                  <a:cubicBezTo>
                    <a:pt x="260" y="1864"/>
                    <a:pt x="313" y="1895"/>
                    <a:pt x="321" y="1887"/>
                  </a:cubicBezTo>
                  <a:cubicBezTo>
                    <a:pt x="321" y="1857"/>
                    <a:pt x="290" y="1849"/>
                    <a:pt x="313" y="1811"/>
                  </a:cubicBezTo>
                  <a:cubicBezTo>
                    <a:pt x="329" y="1795"/>
                    <a:pt x="366" y="1788"/>
                    <a:pt x="381" y="1765"/>
                  </a:cubicBezTo>
                  <a:cubicBezTo>
                    <a:pt x="389" y="1734"/>
                    <a:pt x="366" y="1696"/>
                    <a:pt x="366" y="1666"/>
                  </a:cubicBezTo>
                  <a:cubicBezTo>
                    <a:pt x="358" y="1627"/>
                    <a:pt x="358" y="1627"/>
                    <a:pt x="358" y="1627"/>
                  </a:cubicBezTo>
                  <a:close/>
                  <a:moveTo>
                    <a:pt x="458" y="1795"/>
                  </a:moveTo>
                  <a:lnTo>
                    <a:pt x="458" y="1795"/>
                  </a:lnTo>
                  <a:cubicBezTo>
                    <a:pt x="465" y="1818"/>
                    <a:pt x="465" y="1818"/>
                    <a:pt x="465" y="1818"/>
                  </a:cubicBezTo>
                  <a:cubicBezTo>
                    <a:pt x="465" y="1834"/>
                    <a:pt x="458" y="1849"/>
                    <a:pt x="442" y="1857"/>
                  </a:cubicBezTo>
                  <a:cubicBezTo>
                    <a:pt x="427" y="1864"/>
                    <a:pt x="404" y="1857"/>
                    <a:pt x="396" y="1864"/>
                  </a:cubicBezTo>
                  <a:cubicBezTo>
                    <a:pt x="381" y="1872"/>
                    <a:pt x="373" y="1887"/>
                    <a:pt x="366" y="1872"/>
                  </a:cubicBezTo>
                  <a:cubicBezTo>
                    <a:pt x="358" y="1872"/>
                    <a:pt x="336" y="1849"/>
                    <a:pt x="336" y="1841"/>
                  </a:cubicBezTo>
                  <a:cubicBezTo>
                    <a:pt x="336" y="1834"/>
                    <a:pt x="344" y="1818"/>
                    <a:pt x="344" y="1818"/>
                  </a:cubicBezTo>
                  <a:cubicBezTo>
                    <a:pt x="358" y="1803"/>
                    <a:pt x="381" y="1811"/>
                    <a:pt x="404" y="1811"/>
                  </a:cubicBezTo>
                  <a:cubicBezTo>
                    <a:pt x="419" y="1811"/>
                    <a:pt x="427" y="1803"/>
                    <a:pt x="442" y="1803"/>
                  </a:cubicBezTo>
                  <a:cubicBezTo>
                    <a:pt x="450" y="1803"/>
                    <a:pt x="450" y="1803"/>
                    <a:pt x="458" y="1795"/>
                  </a:cubicBezTo>
                  <a:close/>
                  <a:moveTo>
                    <a:pt x="534" y="1666"/>
                  </a:moveTo>
                  <a:lnTo>
                    <a:pt x="534" y="1666"/>
                  </a:lnTo>
                  <a:cubicBezTo>
                    <a:pt x="519" y="1666"/>
                    <a:pt x="511" y="1673"/>
                    <a:pt x="503" y="1673"/>
                  </a:cubicBezTo>
                  <a:cubicBezTo>
                    <a:pt x="480" y="1681"/>
                    <a:pt x="465" y="1696"/>
                    <a:pt x="458" y="1719"/>
                  </a:cubicBezTo>
                  <a:cubicBezTo>
                    <a:pt x="450" y="1734"/>
                    <a:pt x="465" y="1750"/>
                    <a:pt x="473" y="1765"/>
                  </a:cubicBezTo>
                  <a:cubicBezTo>
                    <a:pt x="480" y="1773"/>
                    <a:pt x="503" y="1765"/>
                    <a:pt x="511" y="1773"/>
                  </a:cubicBezTo>
                  <a:cubicBezTo>
                    <a:pt x="519" y="1773"/>
                    <a:pt x="534" y="1773"/>
                    <a:pt x="542" y="1765"/>
                  </a:cubicBezTo>
                  <a:cubicBezTo>
                    <a:pt x="549" y="1765"/>
                    <a:pt x="549" y="1757"/>
                    <a:pt x="549" y="1750"/>
                  </a:cubicBezTo>
                  <a:cubicBezTo>
                    <a:pt x="557" y="1742"/>
                    <a:pt x="542" y="1734"/>
                    <a:pt x="534" y="1734"/>
                  </a:cubicBezTo>
                  <a:cubicBezTo>
                    <a:pt x="526" y="1734"/>
                    <a:pt x="519" y="1719"/>
                    <a:pt x="511" y="1719"/>
                  </a:cubicBezTo>
                  <a:cubicBezTo>
                    <a:pt x="511" y="1711"/>
                    <a:pt x="503" y="1711"/>
                    <a:pt x="511" y="1704"/>
                  </a:cubicBezTo>
                  <a:cubicBezTo>
                    <a:pt x="519" y="1696"/>
                    <a:pt x="526" y="1688"/>
                    <a:pt x="534" y="1681"/>
                  </a:cubicBezTo>
                  <a:cubicBezTo>
                    <a:pt x="534" y="1666"/>
                    <a:pt x="534" y="1666"/>
                    <a:pt x="534" y="1666"/>
                  </a:cubicBezTo>
                  <a:close/>
                  <a:moveTo>
                    <a:pt x="855" y="1711"/>
                  </a:moveTo>
                  <a:lnTo>
                    <a:pt x="855" y="1711"/>
                  </a:lnTo>
                  <a:cubicBezTo>
                    <a:pt x="839" y="1719"/>
                    <a:pt x="839" y="1704"/>
                    <a:pt x="824" y="1704"/>
                  </a:cubicBezTo>
                  <a:cubicBezTo>
                    <a:pt x="801" y="1711"/>
                    <a:pt x="794" y="1742"/>
                    <a:pt x="763" y="1742"/>
                  </a:cubicBezTo>
                  <a:cubicBezTo>
                    <a:pt x="755" y="1742"/>
                    <a:pt x="740" y="1727"/>
                    <a:pt x="732" y="1719"/>
                  </a:cubicBezTo>
                  <a:cubicBezTo>
                    <a:pt x="725" y="1719"/>
                    <a:pt x="679" y="1727"/>
                    <a:pt x="664" y="1727"/>
                  </a:cubicBezTo>
                  <a:cubicBezTo>
                    <a:pt x="648" y="1727"/>
                    <a:pt x="694" y="1765"/>
                    <a:pt x="694" y="1780"/>
                  </a:cubicBezTo>
                  <a:cubicBezTo>
                    <a:pt x="618" y="1803"/>
                    <a:pt x="702" y="1834"/>
                    <a:pt x="702" y="1887"/>
                  </a:cubicBezTo>
                  <a:cubicBezTo>
                    <a:pt x="702" y="1902"/>
                    <a:pt x="694" y="1910"/>
                    <a:pt x="702" y="1933"/>
                  </a:cubicBezTo>
                  <a:cubicBezTo>
                    <a:pt x="702" y="1948"/>
                    <a:pt x="717" y="1956"/>
                    <a:pt x="732" y="1963"/>
                  </a:cubicBezTo>
                  <a:cubicBezTo>
                    <a:pt x="755" y="1986"/>
                    <a:pt x="740" y="2017"/>
                    <a:pt x="786" y="2009"/>
                  </a:cubicBezTo>
                  <a:cubicBezTo>
                    <a:pt x="817" y="2009"/>
                    <a:pt x="809" y="1956"/>
                    <a:pt x="809" y="1941"/>
                  </a:cubicBezTo>
                  <a:cubicBezTo>
                    <a:pt x="809" y="1910"/>
                    <a:pt x="801" y="1902"/>
                    <a:pt x="794" y="1880"/>
                  </a:cubicBezTo>
                  <a:cubicBezTo>
                    <a:pt x="786" y="1857"/>
                    <a:pt x="809" y="1834"/>
                    <a:pt x="824" y="1811"/>
                  </a:cubicBezTo>
                  <a:cubicBezTo>
                    <a:pt x="839" y="1795"/>
                    <a:pt x="847" y="1773"/>
                    <a:pt x="855" y="1742"/>
                  </a:cubicBezTo>
                  <a:cubicBezTo>
                    <a:pt x="855" y="1711"/>
                    <a:pt x="855" y="1711"/>
                    <a:pt x="855" y="1711"/>
                  </a:cubicBezTo>
                  <a:close/>
                  <a:moveTo>
                    <a:pt x="855" y="1589"/>
                  </a:moveTo>
                  <a:lnTo>
                    <a:pt x="855" y="1589"/>
                  </a:lnTo>
                  <a:cubicBezTo>
                    <a:pt x="847" y="1597"/>
                    <a:pt x="839" y="1597"/>
                    <a:pt x="824" y="1605"/>
                  </a:cubicBezTo>
                  <a:cubicBezTo>
                    <a:pt x="817" y="1605"/>
                    <a:pt x="809" y="1605"/>
                    <a:pt x="801" y="1612"/>
                  </a:cubicBezTo>
                  <a:cubicBezTo>
                    <a:pt x="786" y="1627"/>
                    <a:pt x="763" y="1627"/>
                    <a:pt x="748" y="1643"/>
                  </a:cubicBezTo>
                  <a:cubicBezTo>
                    <a:pt x="748" y="1643"/>
                    <a:pt x="748" y="1650"/>
                    <a:pt x="748" y="1658"/>
                  </a:cubicBezTo>
                  <a:cubicBezTo>
                    <a:pt x="763" y="1666"/>
                    <a:pt x="778" y="1673"/>
                    <a:pt x="794" y="1673"/>
                  </a:cubicBezTo>
                  <a:cubicBezTo>
                    <a:pt x="801" y="1666"/>
                    <a:pt x="817" y="1666"/>
                    <a:pt x="824" y="1666"/>
                  </a:cubicBezTo>
                  <a:cubicBezTo>
                    <a:pt x="839" y="1666"/>
                    <a:pt x="847" y="1681"/>
                    <a:pt x="862" y="1673"/>
                  </a:cubicBezTo>
                  <a:cubicBezTo>
                    <a:pt x="870" y="1666"/>
                    <a:pt x="862" y="1658"/>
                    <a:pt x="862" y="1650"/>
                  </a:cubicBezTo>
                  <a:cubicBezTo>
                    <a:pt x="862" y="1635"/>
                    <a:pt x="862" y="1627"/>
                    <a:pt x="870" y="1627"/>
                  </a:cubicBezTo>
                  <a:cubicBezTo>
                    <a:pt x="855" y="1589"/>
                    <a:pt x="855" y="1589"/>
                    <a:pt x="855" y="1589"/>
                  </a:cubicBezTo>
                  <a:close/>
                  <a:moveTo>
                    <a:pt x="618" y="894"/>
                  </a:moveTo>
                  <a:lnTo>
                    <a:pt x="618" y="894"/>
                  </a:lnTo>
                  <a:cubicBezTo>
                    <a:pt x="641" y="948"/>
                    <a:pt x="679" y="971"/>
                    <a:pt x="664" y="1039"/>
                  </a:cubicBezTo>
                  <a:cubicBezTo>
                    <a:pt x="648" y="1131"/>
                    <a:pt x="587" y="1001"/>
                    <a:pt x="595" y="1085"/>
                  </a:cubicBezTo>
                  <a:cubicBezTo>
                    <a:pt x="595" y="1123"/>
                    <a:pt x="549" y="1138"/>
                    <a:pt x="519" y="1146"/>
                  </a:cubicBezTo>
                  <a:cubicBezTo>
                    <a:pt x="519" y="1184"/>
                    <a:pt x="641" y="1200"/>
                    <a:pt x="671" y="1192"/>
                  </a:cubicBezTo>
                  <a:cubicBezTo>
                    <a:pt x="732" y="1169"/>
                    <a:pt x="771" y="1161"/>
                    <a:pt x="832" y="1215"/>
                  </a:cubicBezTo>
                  <a:cubicBezTo>
                    <a:pt x="855" y="1238"/>
                    <a:pt x="817" y="1253"/>
                    <a:pt x="824" y="1291"/>
                  </a:cubicBezTo>
                  <a:cubicBezTo>
                    <a:pt x="824" y="1383"/>
                    <a:pt x="923" y="1261"/>
                    <a:pt x="939" y="1261"/>
                  </a:cubicBezTo>
                  <a:cubicBezTo>
                    <a:pt x="962" y="1261"/>
                    <a:pt x="1000" y="1238"/>
                    <a:pt x="992" y="1276"/>
                  </a:cubicBezTo>
                  <a:cubicBezTo>
                    <a:pt x="984" y="1314"/>
                    <a:pt x="946" y="1299"/>
                    <a:pt x="946" y="1345"/>
                  </a:cubicBezTo>
                  <a:cubicBezTo>
                    <a:pt x="946" y="1391"/>
                    <a:pt x="939" y="1413"/>
                    <a:pt x="984" y="1429"/>
                  </a:cubicBezTo>
                  <a:cubicBezTo>
                    <a:pt x="1030" y="1444"/>
                    <a:pt x="984" y="1658"/>
                    <a:pt x="916" y="1543"/>
                  </a:cubicBezTo>
                  <a:cubicBezTo>
                    <a:pt x="878" y="1475"/>
                    <a:pt x="817" y="1521"/>
                    <a:pt x="786" y="1490"/>
                  </a:cubicBezTo>
                  <a:cubicBezTo>
                    <a:pt x="732" y="1429"/>
                    <a:pt x="740" y="1375"/>
                    <a:pt x="725" y="1307"/>
                  </a:cubicBezTo>
                  <a:cubicBezTo>
                    <a:pt x="710" y="1314"/>
                    <a:pt x="671" y="1391"/>
                    <a:pt x="641" y="1406"/>
                  </a:cubicBezTo>
                  <a:cubicBezTo>
                    <a:pt x="595" y="1421"/>
                    <a:pt x="564" y="1406"/>
                    <a:pt x="519" y="1436"/>
                  </a:cubicBezTo>
                  <a:cubicBezTo>
                    <a:pt x="488" y="1459"/>
                    <a:pt x="458" y="1444"/>
                    <a:pt x="419" y="1444"/>
                  </a:cubicBezTo>
                  <a:cubicBezTo>
                    <a:pt x="343" y="1452"/>
                    <a:pt x="373" y="1452"/>
                    <a:pt x="336" y="1391"/>
                  </a:cubicBezTo>
                  <a:cubicBezTo>
                    <a:pt x="306" y="1352"/>
                    <a:pt x="298" y="1299"/>
                    <a:pt x="329" y="1253"/>
                  </a:cubicBezTo>
                  <a:cubicBezTo>
                    <a:pt x="350" y="1223"/>
                    <a:pt x="344" y="1200"/>
                    <a:pt x="358" y="1161"/>
                  </a:cubicBezTo>
                  <a:cubicBezTo>
                    <a:pt x="358" y="1146"/>
                    <a:pt x="321" y="1039"/>
                    <a:pt x="298" y="1055"/>
                  </a:cubicBezTo>
                  <a:cubicBezTo>
                    <a:pt x="275" y="1062"/>
                    <a:pt x="313" y="1169"/>
                    <a:pt x="313" y="1184"/>
                  </a:cubicBezTo>
                  <a:cubicBezTo>
                    <a:pt x="290" y="1184"/>
                    <a:pt x="245" y="1123"/>
                    <a:pt x="229" y="1146"/>
                  </a:cubicBezTo>
                  <a:cubicBezTo>
                    <a:pt x="222" y="1169"/>
                    <a:pt x="290" y="1261"/>
                    <a:pt x="268" y="1291"/>
                  </a:cubicBezTo>
                  <a:cubicBezTo>
                    <a:pt x="252" y="1322"/>
                    <a:pt x="207" y="1337"/>
                    <a:pt x="176" y="1337"/>
                  </a:cubicBezTo>
                  <a:cubicBezTo>
                    <a:pt x="115" y="1337"/>
                    <a:pt x="130" y="1314"/>
                    <a:pt x="122" y="1269"/>
                  </a:cubicBezTo>
                  <a:cubicBezTo>
                    <a:pt x="107" y="1207"/>
                    <a:pt x="122" y="1177"/>
                    <a:pt x="130" y="1116"/>
                  </a:cubicBezTo>
                  <a:cubicBezTo>
                    <a:pt x="138" y="1093"/>
                    <a:pt x="145" y="1070"/>
                    <a:pt x="145" y="1039"/>
                  </a:cubicBezTo>
                  <a:cubicBezTo>
                    <a:pt x="153" y="994"/>
                    <a:pt x="138" y="948"/>
                    <a:pt x="138" y="902"/>
                  </a:cubicBezTo>
                  <a:cubicBezTo>
                    <a:pt x="161" y="848"/>
                    <a:pt x="145" y="825"/>
                    <a:pt x="214" y="787"/>
                  </a:cubicBezTo>
                  <a:cubicBezTo>
                    <a:pt x="245" y="772"/>
                    <a:pt x="290" y="757"/>
                    <a:pt x="321" y="749"/>
                  </a:cubicBezTo>
                  <a:cubicBezTo>
                    <a:pt x="389" y="726"/>
                    <a:pt x="404" y="772"/>
                    <a:pt x="458" y="795"/>
                  </a:cubicBezTo>
                  <a:cubicBezTo>
                    <a:pt x="480" y="810"/>
                    <a:pt x="503" y="810"/>
                    <a:pt x="526" y="818"/>
                  </a:cubicBezTo>
                  <a:cubicBezTo>
                    <a:pt x="549" y="833"/>
                    <a:pt x="572" y="848"/>
                    <a:pt x="595" y="863"/>
                  </a:cubicBezTo>
                  <a:cubicBezTo>
                    <a:pt x="618" y="894"/>
                    <a:pt x="618" y="894"/>
                    <a:pt x="618" y="894"/>
                  </a:cubicBezTo>
                  <a:close/>
                  <a:moveTo>
                    <a:pt x="1122" y="1299"/>
                  </a:moveTo>
                  <a:lnTo>
                    <a:pt x="1122" y="1299"/>
                  </a:lnTo>
                  <a:cubicBezTo>
                    <a:pt x="1107" y="1314"/>
                    <a:pt x="1084" y="1322"/>
                    <a:pt x="1069" y="1337"/>
                  </a:cubicBezTo>
                  <a:cubicBezTo>
                    <a:pt x="1053" y="1345"/>
                    <a:pt x="984" y="1337"/>
                    <a:pt x="1000" y="1368"/>
                  </a:cubicBezTo>
                  <a:cubicBezTo>
                    <a:pt x="1023" y="1391"/>
                    <a:pt x="1030" y="1421"/>
                    <a:pt x="1038" y="1459"/>
                  </a:cubicBezTo>
                  <a:lnTo>
                    <a:pt x="1038" y="1459"/>
                  </a:lnTo>
                  <a:cubicBezTo>
                    <a:pt x="1046" y="1459"/>
                    <a:pt x="1053" y="1452"/>
                    <a:pt x="1061" y="1444"/>
                  </a:cubicBezTo>
                  <a:cubicBezTo>
                    <a:pt x="1084" y="1436"/>
                    <a:pt x="1114" y="1444"/>
                    <a:pt x="1137" y="1444"/>
                  </a:cubicBezTo>
                  <a:cubicBezTo>
                    <a:pt x="1137" y="1436"/>
                    <a:pt x="1137" y="1429"/>
                    <a:pt x="1137" y="1429"/>
                  </a:cubicBezTo>
                  <a:cubicBezTo>
                    <a:pt x="1145" y="1406"/>
                    <a:pt x="1130" y="1383"/>
                    <a:pt x="1130" y="1360"/>
                  </a:cubicBezTo>
                  <a:cubicBezTo>
                    <a:pt x="1130" y="1352"/>
                    <a:pt x="1137" y="1337"/>
                    <a:pt x="1137" y="1330"/>
                  </a:cubicBezTo>
                  <a:cubicBezTo>
                    <a:pt x="1145" y="1314"/>
                    <a:pt x="1137" y="1314"/>
                    <a:pt x="1137" y="1299"/>
                  </a:cubicBezTo>
                  <a:cubicBezTo>
                    <a:pt x="1122" y="1299"/>
                    <a:pt x="1122" y="1299"/>
                    <a:pt x="1122" y="1299"/>
                  </a:cubicBezTo>
                  <a:close/>
                  <a:moveTo>
                    <a:pt x="992" y="940"/>
                  </a:moveTo>
                  <a:lnTo>
                    <a:pt x="992" y="940"/>
                  </a:lnTo>
                  <a:cubicBezTo>
                    <a:pt x="969" y="940"/>
                    <a:pt x="969" y="963"/>
                    <a:pt x="954" y="978"/>
                  </a:cubicBezTo>
                  <a:cubicBezTo>
                    <a:pt x="946" y="1001"/>
                    <a:pt x="931" y="1024"/>
                    <a:pt x="900" y="1024"/>
                  </a:cubicBezTo>
                  <a:cubicBezTo>
                    <a:pt x="878" y="1024"/>
                    <a:pt x="839" y="1001"/>
                    <a:pt x="832" y="978"/>
                  </a:cubicBezTo>
                  <a:lnTo>
                    <a:pt x="832" y="978"/>
                  </a:lnTo>
                  <a:cubicBezTo>
                    <a:pt x="832" y="1001"/>
                    <a:pt x="824" y="1009"/>
                    <a:pt x="817" y="1032"/>
                  </a:cubicBezTo>
                  <a:cubicBezTo>
                    <a:pt x="809" y="1039"/>
                    <a:pt x="794" y="1062"/>
                    <a:pt x="809" y="1077"/>
                  </a:cubicBezTo>
                  <a:cubicBezTo>
                    <a:pt x="824" y="1085"/>
                    <a:pt x="839" y="1085"/>
                    <a:pt x="855" y="1093"/>
                  </a:cubicBezTo>
                  <a:cubicBezTo>
                    <a:pt x="885" y="1100"/>
                    <a:pt x="900" y="1108"/>
                    <a:pt x="923" y="1131"/>
                  </a:cubicBezTo>
                  <a:cubicBezTo>
                    <a:pt x="946" y="1146"/>
                    <a:pt x="962" y="1138"/>
                    <a:pt x="977" y="1116"/>
                  </a:cubicBezTo>
                  <a:cubicBezTo>
                    <a:pt x="992" y="1093"/>
                    <a:pt x="969" y="1062"/>
                    <a:pt x="969" y="1039"/>
                  </a:cubicBezTo>
                  <a:cubicBezTo>
                    <a:pt x="969" y="1024"/>
                    <a:pt x="977" y="1016"/>
                    <a:pt x="977" y="1009"/>
                  </a:cubicBezTo>
                  <a:cubicBezTo>
                    <a:pt x="984" y="1001"/>
                    <a:pt x="992" y="986"/>
                    <a:pt x="1000" y="971"/>
                  </a:cubicBezTo>
                  <a:cubicBezTo>
                    <a:pt x="992" y="940"/>
                    <a:pt x="992" y="940"/>
                    <a:pt x="992" y="940"/>
                  </a:cubicBezTo>
                  <a:close/>
                  <a:moveTo>
                    <a:pt x="1389" y="841"/>
                  </a:moveTo>
                  <a:lnTo>
                    <a:pt x="1389" y="841"/>
                  </a:lnTo>
                  <a:cubicBezTo>
                    <a:pt x="1367" y="856"/>
                    <a:pt x="1282" y="856"/>
                    <a:pt x="1298" y="818"/>
                  </a:cubicBezTo>
                  <a:cubicBezTo>
                    <a:pt x="1305" y="795"/>
                    <a:pt x="1305" y="802"/>
                    <a:pt x="1328" y="787"/>
                  </a:cubicBezTo>
                  <a:cubicBezTo>
                    <a:pt x="1336" y="780"/>
                    <a:pt x="1328" y="764"/>
                    <a:pt x="1321" y="764"/>
                  </a:cubicBezTo>
                  <a:cubicBezTo>
                    <a:pt x="1305" y="764"/>
                    <a:pt x="1282" y="772"/>
                    <a:pt x="1282" y="757"/>
                  </a:cubicBezTo>
                  <a:cubicBezTo>
                    <a:pt x="1282" y="734"/>
                    <a:pt x="1252" y="688"/>
                    <a:pt x="1244" y="734"/>
                  </a:cubicBezTo>
                  <a:cubicBezTo>
                    <a:pt x="1244" y="757"/>
                    <a:pt x="1252" y="795"/>
                    <a:pt x="1259" y="818"/>
                  </a:cubicBezTo>
                  <a:cubicBezTo>
                    <a:pt x="1275" y="879"/>
                    <a:pt x="1236" y="833"/>
                    <a:pt x="1206" y="871"/>
                  </a:cubicBezTo>
                  <a:cubicBezTo>
                    <a:pt x="1198" y="879"/>
                    <a:pt x="1175" y="932"/>
                    <a:pt x="1168" y="948"/>
                  </a:cubicBezTo>
                  <a:cubicBezTo>
                    <a:pt x="1168" y="971"/>
                    <a:pt x="1198" y="971"/>
                    <a:pt x="1206" y="948"/>
                  </a:cubicBezTo>
                  <a:cubicBezTo>
                    <a:pt x="1214" y="917"/>
                    <a:pt x="1236" y="886"/>
                    <a:pt x="1275" y="894"/>
                  </a:cubicBezTo>
                  <a:cubicBezTo>
                    <a:pt x="1321" y="894"/>
                    <a:pt x="1321" y="940"/>
                    <a:pt x="1313" y="971"/>
                  </a:cubicBezTo>
                  <a:cubicBezTo>
                    <a:pt x="1328" y="971"/>
                    <a:pt x="1336" y="955"/>
                    <a:pt x="1359" y="948"/>
                  </a:cubicBezTo>
                  <a:cubicBezTo>
                    <a:pt x="1367" y="948"/>
                    <a:pt x="1428" y="948"/>
                    <a:pt x="1405" y="932"/>
                  </a:cubicBezTo>
                  <a:cubicBezTo>
                    <a:pt x="1397" y="917"/>
                    <a:pt x="1367" y="879"/>
                    <a:pt x="1389" y="863"/>
                  </a:cubicBezTo>
                  <a:cubicBezTo>
                    <a:pt x="1389" y="841"/>
                    <a:pt x="1389" y="841"/>
                    <a:pt x="1389" y="841"/>
                  </a:cubicBezTo>
                  <a:close/>
                  <a:moveTo>
                    <a:pt x="710" y="642"/>
                  </a:moveTo>
                  <a:lnTo>
                    <a:pt x="710" y="642"/>
                  </a:lnTo>
                  <a:cubicBezTo>
                    <a:pt x="679" y="665"/>
                    <a:pt x="641" y="673"/>
                    <a:pt x="610" y="642"/>
                  </a:cubicBezTo>
                  <a:cubicBezTo>
                    <a:pt x="587" y="611"/>
                    <a:pt x="618" y="596"/>
                    <a:pt x="572" y="581"/>
                  </a:cubicBezTo>
                  <a:cubicBezTo>
                    <a:pt x="534" y="573"/>
                    <a:pt x="542" y="589"/>
                    <a:pt x="534" y="619"/>
                  </a:cubicBezTo>
                  <a:cubicBezTo>
                    <a:pt x="519" y="642"/>
                    <a:pt x="496" y="650"/>
                    <a:pt x="496" y="688"/>
                  </a:cubicBezTo>
                  <a:cubicBezTo>
                    <a:pt x="503" y="719"/>
                    <a:pt x="557" y="772"/>
                    <a:pt x="580" y="795"/>
                  </a:cubicBezTo>
                  <a:cubicBezTo>
                    <a:pt x="610" y="818"/>
                    <a:pt x="633" y="818"/>
                    <a:pt x="664" y="810"/>
                  </a:cubicBezTo>
                  <a:cubicBezTo>
                    <a:pt x="687" y="810"/>
                    <a:pt x="717" y="810"/>
                    <a:pt x="717" y="795"/>
                  </a:cubicBezTo>
                  <a:cubicBezTo>
                    <a:pt x="732" y="764"/>
                    <a:pt x="710" y="726"/>
                    <a:pt x="725" y="703"/>
                  </a:cubicBezTo>
                  <a:cubicBezTo>
                    <a:pt x="732" y="688"/>
                    <a:pt x="763" y="657"/>
                    <a:pt x="740" y="634"/>
                  </a:cubicBezTo>
                  <a:cubicBezTo>
                    <a:pt x="710" y="642"/>
                    <a:pt x="710" y="642"/>
                    <a:pt x="710" y="642"/>
                  </a:cubicBezTo>
                  <a:close/>
                  <a:moveTo>
                    <a:pt x="832" y="741"/>
                  </a:moveTo>
                  <a:lnTo>
                    <a:pt x="832" y="741"/>
                  </a:lnTo>
                  <a:cubicBezTo>
                    <a:pt x="832" y="734"/>
                    <a:pt x="824" y="719"/>
                    <a:pt x="824" y="711"/>
                  </a:cubicBezTo>
                  <a:cubicBezTo>
                    <a:pt x="817" y="703"/>
                    <a:pt x="824" y="696"/>
                    <a:pt x="817" y="688"/>
                  </a:cubicBezTo>
                  <a:cubicBezTo>
                    <a:pt x="809" y="680"/>
                    <a:pt x="794" y="673"/>
                    <a:pt x="778" y="680"/>
                  </a:cubicBezTo>
                  <a:cubicBezTo>
                    <a:pt x="771" y="688"/>
                    <a:pt x="763" y="711"/>
                    <a:pt x="771" y="719"/>
                  </a:cubicBezTo>
                  <a:cubicBezTo>
                    <a:pt x="771" y="734"/>
                    <a:pt x="778" y="741"/>
                    <a:pt x="786" y="749"/>
                  </a:cubicBezTo>
                  <a:cubicBezTo>
                    <a:pt x="786" y="764"/>
                    <a:pt x="794" y="780"/>
                    <a:pt x="794" y="787"/>
                  </a:cubicBezTo>
                  <a:cubicBezTo>
                    <a:pt x="794" y="795"/>
                    <a:pt x="794" y="802"/>
                    <a:pt x="801" y="802"/>
                  </a:cubicBezTo>
                  <a:cubicBezTo>
                    <a:pt x="809" y="802"/>
                    <a:pt x="824" y="787"/>
                    <a:pt x="824" y="780"/>
                  </a:cubicBezTo>
                  <a:cubicBezTo>
                    <a:pt x="832" y="741"/>
                    <a:pt x="832" y="741"/>
                    <a:pt x="832" y="741"/>
                  </a:cubicBezTo>
                  <a:close/>
                  <a:moveTo>
                    <a:pt x="1069" y="657"/>
                  </a:moveTo>
                  <a:lnTo>
                    <a:pt x="1069" y="657"/>
                  </a:lnTo>
                  <a:cubicBezTo>
                    <a:pt x="1053" y="611"/>
                    <a:pt x="1076" y="581"/>
                    <a:pt x="1084" y="543"/>
                  </a:cubicBezTo>
                  <a:cubicBezTo>
                    <a:pt x="1092" y="520"/>
                    <a:pt x="1107" y="520"/>
                    <a:pt x="1084" y="505"/>
                  </a:cubicBezTo>
                  <a:cubicBezTo>
                    <a:pt x="1076" y="489"/>
                    <a:pt x="1061" y="466"/>
                    <a:pt x="1061" y="451"/>
                  </a:cubicBezTo>
                  <a:cubicBezTo>
                    <a:pt x="1023" y="451"/>
                    <a:pt x="1038" y="535"/>
                    <a:pt x="1038" y="558"/>
                  </a:cubicBezTo>
                  <a:cubicBezTo>
                    <a:pt x="1030" y="573"/>
                    <a:pt x="1023" y="627"/>
                    <a:pt x="1023" y="634"/>
                  </a:cubicBezTo>
                  <a:cubicBezTo>
                    <a:pt x="1007" y="650"/>
                    <a:pt x="977" y="634"/>
                    <a:pt x="969" y="619"/>
                  </a:cubicBezTo>
                  <a:cubicBezTo>
                    <a:pt x="954" y="596"/>
                    <a:pt x="962" y="634"/>
                    <a:pt x="962" y="642"/>
                  </a:cubicBezTo>
                  <a:cubicBezTo>
                    <a:pt x="969" y="665"/>
                    <a:pt x="984" y="680"/>
                    <a:pt x="992" y="696"/>
                  </a:cubicBezTo>
                  <a:cubicBezTo>
                    <a:pt x="1000" y="711"/>
                    <a:pt x="1000" y="741"/>
                    <a:pt x="1000" y="757"/>
                  </a:cubicBezTo>
                  <a:cubicBezTo>
                    <a:pt x="1023" y="757"/>
                    <a:pt x="1046" y="764"/>
                    <a:pt x="1069" y="764"/>
                  </a:cubicBezTo>
                  <a:cubicBezTo>
                    <a:pt x="1069" y="734"/>
                    <a:pt x="1061" y="711"/>
                    <a:pt x="1061" y="680"/>
                  </a:cubicBezTo>
                  <a:cubicBezTo>
                    <a:pt x="1069" y="657"/>
                    <a:pt x="1069" y="657"/>
                    <a:pt x="1069" y="657"/>
                  </a:cubicBezTo>
                  <a:close/>
                  <a:moveTo>
                    <a:pt x="809" y="275"/>
                  </a:moveTo>
                  <a:lnTo>
                    <a:pt x="809" y="275"/>
                  </a:lnTo>
                  <a:cubicBezTo>
                    <a:pt x="786" y="260"/>
                    <a:pt x="732" y="237"/>
                    <a:pt x="717" y="214"/>
                  </a:cubicBezTo>
                  <a:cubicBezTo>
                    <a:pt x="710" y="207"/>
                    <a:pt x="732" y="199"/>
                    <a:pt x="740" y="184"/>
                  </a:cubicBezTo>
                  <a:cubicBezTo>
                    <a:pt x="740" y="169"/>
                    <a:pt x="740" y="146"/>
                    <a:pt x="740" y="130"/>
                  </a:cubicBezTo>
                  <a:cubicBezTo>
                    <a:pt x="725" y="130"/>
                    <a:pt x="694" y="184"/>
                    <a:pt x="679" y="191"/>
                  </a:cubicBezTo>
                  <a:cubicBezTo>
                    <a:pt x="641" y="207"/>
                    <a:pt x="618" y="184"/>
                    <a:pt x="580" y="184"/>
                  </a:cubicBezTo>
                  <a:cubicBezTo>
                    <a:pt x="580" y="199"/>
                    <a:pt x="625" y="230"/>
                    <a:pt x="625" y="252"/>
                  </a:cubicBezTo>
                  <a:cubicBezTo>
                    <a:pt x="641" y="298"/>
                    <a:pt x="610" y="321"/>
                    <a:pt x="656" y="352"/>
                  </a:cubicBezTo>
                  <a:cubicBezTo>
                    <a:pt x="687" y="367"/>
                    <a:pt x="710" y="428"/>
                    <a:pt x="717" y="375"/>
                  </a:cubicBezTo>
                  <a:cubicBezTo>
                    <a:pt x="732" y="306"/>
                    <a:pt x="786" y="329"/>
                    <a:pt x="824" y="359"/>
                  </a:cubicBezTo>
                  <a:cubicBezTo>
                    <a:pt x="862" y="390"/>
                    <a:pt x="855" y="428"/>
                    <a:pt x="870" y="474"/>
                  </a:cubicBezTo>
                  <a:cubicBezTo>
                    <a:pt x="878" y="474"/>
                    <a:pt x="885" y="436"/>
                    <a:pt x="893" y="428"/>
                  </a:cubicBezTo>
                  <a:cubicBezTo>
                    <a:pt x="908" y="413"/>
                    <a:pt x="939" y="390"/>
                    <a:pt x="900" y="367"/>
                  </a:cubicBezTo>
                  <a:cubicBezTo>
                    <a:pt x="878" y="352"/>
                    <a:pt x="855" y="321"/>
                    <a:pt x="847" y="291"/>
                  </a:cubicBezTo>
                  <a:cubicBezTo>
                    <a:pt x="809" y="275"/>
                    <a:pt x="809" y="275"/>
                    <a:pt x="809" y="275"/>
                  </a:cubicBezTo>
                  <a:close/>
                  <a:moveTo>
                    <a:pt x="878" y="153"/>
                  </a:moveTo>
                  <a:lnTo>
                    <a:pt x="878" y="153"/>
                  </a:lnTo>
                  <a:cubicBezTo>
                    <a:pt x="870" y="184"/>
                    <a:pt x="870" y="184"/>
                    <a:pt x="870" y="184"/>
                  </a:cubicBezTo>
                  <a:cubicBezTo>
                    <a:pt x="839" y="230"/>
                    <a:pt x="847" y="138"/>
                    <a:pt x="817" y="130"/>
                  </a:cubicBezTo>
                  <a:cubicBezTo>
                    <a:pt x="817" y="123"/>
                    <a:pt x="809" y="115"/>
                    <a:pt x="817" y="107"/>
                  </a:cubicBezTo>
                  <a:cubicBezTo>
                    <a:pt x="824" y="92"/>
                    <a:pt x="832" y="85"/>
                    <a:pt x="839" y="77"/>
                  </a:cubicBezTo>
                  <a:cubicBezTo>
                    <a:pt x="847" y="62"/>
                    <a:pt x="855" y="31"/>
                    <a:pt x="878" y="31"/>
                  </a:cubicBezTo>
                  <a:lnTo>
                    <a:pt x="878" y="31"/>
                  </a:lnTo>
                  <a:cubicBezTo>
                    <a:pt x="885" y="54"/>
                    <a:pt x="885" y="69"/>
                    <a:pt x="870" y="85"/>
                  </a:cubicBezTo>
                  <a:cubicBezTo>
                    <a:pt x="862" y="100"/>
                    <a:pt x="862" y="138"/>
                    <a:pt x="878" y="153"/>
                  </a:cubicBezTo>
                  <a:close/>
                  <a:moveTo>
                    <a:pt x="1580" y="260"/>
                  </a:moveTo>
                  <a:lnTo>
                    <a:pt x="1580" y="260"/>
                  </a:lnTo>
                  <a:cubicBezTo>
                    <a:pt x="1527" y="275"/>
                    <a:pt x="1450" y="405"/>
                    <a:pt x="1397" y="405"/>
                  </a:cubicBezTo>
                  <a:cubicBezTo>
                    <a:pt x="1290" y="405"/>
                    <a:pt x="1397" y="344"/>
                    <a:pt x="1397" y="283"/>
                  </a:cubicBezTo>
                  <a:cubicBezTo>
                    <a:pt x="1374" y="291"/>
                    <a:pt x="1367" y="314"/>
                    <a:pt x="1328" y="314"/>
                  </a:cubicBezTo>
                  <a:cubicBezTo>
                    <a:pt x="1313" y="314"/>
                    <a:pt x="1328" y="344"/>
                    <a:pt x="1328" y="359"/>
                  </a:cubicBezTo>
                  <a:cubicBezTo>
                    <a:pt x="1321" y="390"/>
                    <a:pt x="1305" y="390"/>
                    <a:pt x="1282" y="398"/>
                  </a:cubicBezTo>
                  <a:cubicBezTo>
                    <a:pt x="1236" y="421"/>
                    <a:pt x="1229" y="451"/>
                    <a:pt x="1214" y="482"/>
                  </a:cubicBezTo>
                  <a:cubicBezTo>
                    <a:pt x="1206" y="512"/>
                    <a:pt x="1160" y="520"/>
                    <a:pt x="1160" y="535"/>
                  </a:cubicBezTo>
                  <a:cubicBezTo>
                    <a:pt x="1160" y="550"/>
                    <a:pt x="1160" y="627"/>
                    <a:pt x="1175" y="604"/>
                  </a:cubicBezTo>
                  <a:cubicBezTo>
                    <a:pt x="1191" y="566"/>
                    <a:pt x="1244" y="466"/>
                    <a:pt x="1298" y="482"/>
                  </a:cubicBezTo>
                  <a:cubicBezTo>
                    <a:pt x="1321" y="489"/>
                    <a:pt x="1328" y="474"/>
                    <a:pt x="1344" y="466"/>
                  </a:cubicBezTo>
                  <a:cubicBezTo>
                    <a:pt x="1382" y="444"/>
                    <a:pt x="1389" y="497"/>
                    <a:pt x="1420" y="444"/>
                  </a:cubicBezTo>
                  <a:cubicBezTo>
                    <a:pt x="1443" y="413"/>
                    <a:pt x="1450" y="413"/>
                    <a:pt x="1481" y="398"/>
                  </a:cubicBezTo>
                  <a:cubicBezTo>
                    <a:pt x="1519" y="375"/>
                    <a:pt x="1519" y="344"/>
                    <a:pt x="1565" y="344"/>
                  </a:cubicBezTo>
                  <a:cubicBezTo>
                    <a:pt x="1641" y="344"/>
                    <a:pt x="1603" y="337"/>
                    <a:pt x="1588" y="291"/>
                  </a:cubicBezTo>
                  <a:cubicBezTo>
                    <a:pt x="1580" y="260"/>
                    <a:pt x="1580" y="260"/>
                    <a:pt x="1580" y="260"/>
                  </a:cubicBezTo>
                  <a:close/>
                  <a:moveTo>
                    <a:pt x="1557" y="77"/>
                  </a:moveTo>
                  <a:lnTo>
                    <a:pt x="1557" y="77"/>
                  </a:lnTo>
                  <a:cubicBezTo>
                    <a:pt x="1565" y="77"/>
                    <a:pt x="1565" y="69"/>
                    <a:pt x="1565" y="62"/>
                  </a:cubicBezTo>
                  <a:cubicBezTo>
                    <a:pt x="1573" y="54"/>
                    <a:pt x="1573" y="16"/>
                    <a:pt x="1588" y="16"/>
                  </a:cubicBezTo>
                  <a:cubicBezTo>
                    <a:pt x="1603" y="16"/>
                    <a:pt x="1611" y="16"/>
                    <a:pt x="1626" y="8"/>
                  </a:cubicBezTo>
                  <a:cubicBezTo>
                    <a:pt x="1626" y="8"/>
                    <a:pt x="1649" y="0"/>
                    <a:pt x="1649" y="8"/>
                  </a:cubicBezTo>
                  <a:cubicBezTo>
                    <a:pt x="1649" y="8"/>
                    <a:pt x="1641" y="16"/>
                    <a:pt x="1634" y="23"/>
                  </a:cubicBezTo>
                  <a:cubicBezTo>
                    <a:pt x="1626" y="31"/>
                    <a:pt x="1611" y="39"/>
                    <a:pt x="1611" y="46"/>
                  </a:cubicBezTo>
                  <a:cubicBezTo>
                    <a:pt x="1611" y="62"/>
                    <a:pt x="1634" y="85"/>
                    <a:pt x="1619" y="100"/>
                  </a:cubicBezTo>
                  <a:cubicBezTo>
                    <a:pt x="1603" y="123"/>
                    <a:pt x="1588" y="92"/>
                    <a:pt x="1565" y="100"/>
                  </a:cubicBezTo>
                  <a:lnTo>
                    <a:pt x="1557" y="77"/>
                  </a:lnTo>
                  <a:close/>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545" name="Freeform 197"/>
            <p:cNvSpPr>
              <a:spLocks noChangeArrowheads="1"/>
            </p:cNvSpPr>
            <p:nvPr/>
          </p:nvSpPr>
          <p:spPr bwMode="auto">
            <a:xfrm>
              <a:off x="8000479" y="1116013"/>
              <a:ext cx="773063" cy="1122362"/>
            </a:xfrm>
            <a:custGeom>
              <a:avLst/>
              <a:gdLst>
                <a:gd name="T0" fmla="*/ 8 w 2147"/>
                <a:gd name="T1" fmla="*/ 2260 h 3117"/>
                <a:gd name="T2" fmla="*/ 107 w 2147"/>
                <a:gd name="T3" fmla="*/ 2306 h 3117"/>
                <a:gd name="T4" fmla="*/ 1971 w 2147"/>
                <a:gd name="T5" fmla="*/ 442 h 3117"/>
                <a:gd name="T6" fmla="*/ 2055 w 2147"/>
                <a:gd name="T7" fmla="*/ 259 h 3117"/>
                <a:gd name="T8" fmla="*/ 2100 w 2147"/>
                <a:gd name="T9" fmla="*/ 61 h 3117"/>
                <a:gd name="T10" fmla="*/ 1948 w 2147"/>
                <a:gd name="T11" fmla="*/ 7 h 3117"/>
                <a:gd name="T12" fmla="*/ 1856 w 2147"/>
                <a:gd name="T13" fmla="*/ 267 h 3117"/>
                <a:gd name="T14" fmla="*/ 1803 w 2147"/>
                <a:gd name="T15" fmla="*/ 504 h 3117"/>
                <a:gd name="T16" fmla="*/ 2017 w 2147"/>
                <a:gd name="T17" fmla="*/ 511 h 3117"/>
                <a:gd name="T18" fmla="*/ 1742 w 2147"/>
                <a:gd name="T19" fmla="*/ 909 h 3117"/>
                <a:gd name="T20" fmla="*/ 1665 w 2147"/>
                <a:gd name="T21" fmla="*/ 1138 h 3117"/>
                <a:gd name="T22" fmla="*/ 1489 w 2147"/>
                <a:gd name="T23" fmla="*/ 1031 h 3117"/>
                <a:gd name="T24" fmla="*/ 1497 w 2147"/>
                <a:gd name="T25" fmla="*/ 626 h 3117"/>
                <a:gd name="T26" fmla="*/ 1688 w 2147"/>
                <a:gd name="T27" fmla="*/ 366 h 3117"/>
                <a:gd name="T28" fmla="*/ 1719 w 2147"/>
                <a:gd name="T29" fmla="*/ 649 h 3117"/>
                <a:gd name="T30" fmla="*/ 1726 w 2147"/>
                <a:gd name="T31" fmla="*/ 748 h 3117"/>
                <a:gd name="T32" fmla="*/ 1902 w 2147"/>
                <a:gd name="T33" fmla="*/ 870 h 3117"/>
                <a:gd name="T34" fmla="*/ 1887 w 2147"/>
                <a:gd name="T35" fmla="*/ 702 h 3117"/>
                <a:gd name="T36" fmla="*/ 2062 w 2147"/>
                <a:gd name="T37" fmla="*/ 786 h 3117"/>
                <a:gd name="T38" fmla="*/ 2093 w 2147"/>
                <a:gd name="T39" fmla="*/ 855 h 3117"/>
                <a:gd name="T40" fmla="*/ 1978 w 2147"/>
                <a:gd name="T41" fmla="*/ 878 h 3117"/>
                <a:gd name="T42" fmla="*/ 932 w 2147"/>
                <a:gd name="T43" fmla="*/ 1168 h 3117"/>
                <a:gd name="T44" fmla="*/ 1054 w 2147"/>
                <a:gd name="T45" fmla="*/ 1260 h 3117"/>
                <a:gd name="T46" fmla="*/ 1100 w 2147"/>
                <a:gd name="T47" fmla="*/ 1474 h 3117"/>
                <a:gd name="T48" fmla="*/ 1153 w 2147"/>
                <a:gd name="T49" fmla="*/ 1405 h 3117"/>
                <a:gd name="T50" fmla="*/ 1230 w 2147"/>
                <a:gd name="T51" fmla="*/ 1145 h 3117"/>
                <a:gd name="T52" fmla="*/ 1253 w 2147"/>
                <a:gd name="T53" fmla="*/ 824 h 3117"/>
                <a:gd name="T54" fmla="*/ 1123 w 2147"/>
                <a:gd name="T55" fmla="*/ 748 h 3117"/>
                <a:gd name="T56" fmla="*/ 1046 w 2147"/>
                <a:gd name="T57" fmla="*/ 1084 h 3117"/>
                <a:gd name="T58" fmla="*/ 856 w 2147"/>
                <a:gd name="T59" fmla="*/ 1092 h 3117"/>
                <a:gd name="T60" fmla="*/ 856 w 2147"/>
                <a:gd name="T61" fmla="*/ 1153 h 3117"/>
                <a:gd name="T62" fmla="*/ 1436 w 2147"/>
                <a:gd name="T63" fmla="*/ 2719 h 3117"/>
                <a:gd name="T64" fmla="*/ 1436 w 2147"/>
                <a:gd name="T65" fmla="*/ 2482 h 3117"/>
                <a:gd name="T66" fmla="*/ 1505 w 2147"/>
                <a:gd name="T67" fmla="*/ 2222 h 3117"/>
                <a:gd name="T68" fmla="*/ 1428 w 2147"/>
                <a:gd name="T69" fmla="*/ 1985 h 3117"/>
                <a:gd name="T70" fmla="*/ 1535 w 2147"/>
                <a:gd name="T71" fmla="*/ 1901 h 3117"/>
                <a:gd name="T72" fmla="*/ 1619 w 2147"/>
                <a:gd name="T73" fmla="*/ 1680 h 3117"/>
                <a:gd name="T74" fmla="*/ 1627 w 2147"/>
                <a:gd name="T75" fmla="*/ 1565 h 3117"/>
                <a:gd name="T76" fmla="*/ 1680 w 2147"/>
                <a:gd name="T77" fmla="*/ 1275 h 3117"/>
                <a:gd name="T78" fmla="*/ 1428 w 2147"/>
                <a:gd name="T79" fmla="*/ 1328 h 3117"/>
                <a:gd name="T80" fmla="*/ 1329 w 2147"/>
                <a:gd name="T81" fmla="*/ 1168 h 3117"/>
                <a:gd name="T82" fmla="*/ 1245 w 2147"/>
                <a:gd name="T83" fmla="*/ 1527 h 3117"/>
                <a:gd name="T84" fmla="*/ 1023 w 2147"/>
                <a:gd name="T85" fmla="*/ 1703 h 3117"/>
                <a:gd name="T86" fmla="*/ 672 w 2147"/>
                <a:gd name="T87" fmla="*/ 1787 h 3117"/>
                <a:gd name="T88" fmla="*/ 856 w 2147"/>
                <a:gd name="T89" fmla="*/ 2039 h 3117"/>
                <a:gd name="T90" fmla="*/ 901 w 2147"/>
                <a:gd name="T91" fmla="*/ 2054 h 3117"/>
                <a:gd name="T92" fmla="*/ 1046 w 2147"/>
                <a:gd name="T93" fmla="*/ 2222 h 3117"/>
                <a:gd name="T94" fmla="*/ 1138 w 2147"/>
                <a:gd name="T95" fmla="*/ 2085 h 3117"/>
                <a:gd name="T96" fmla="*/ 1306 w 2147"/>
                <a:gd name="T97" fmla="*/ 2123 h 3117"/>
                <a:gd name="T98" fmla="*/ 1298 w 2147"/>
                <a:gd name="T99" fmla="*/ 2482 h 3117"/>
                <a:gd name="T100" fmla="*/ 1199 w 2147"/>
                <a:gd name="T101" fmla="*/ 2864 h 3117"/>
                <a:gd name="T102" fmla="*/ 1291 w 2147"/>
                <a:gd name="T103" fmla="*/ 3085 h 3117"/>
                <a:gd name="T104" fmla="*/ 1329 w 2147"/>
                <a:gd name="T105" fmla="*/ 2910 h 3117"/>
                <a:gd name="T106" fmla="*/ 1581 w 2147"/>
                <a:gd name="T107" fmla="*/ 2245 h 3117"/>
                <a:gd name="T108" fmla="*/ 1612 w 2147"/>
                <a:gd name="T109" fmla="*/ 2146 h 3117"/>
                <a:gd name="T110" fmla="*/ 1749 w 2147"/>
                <a:gd name="T111" fmla="*/ 2237 h 3117"/>
                <a:gd name="T112" fmla="*/ 1612 w 2147"/>
                <a:gd name="T113" fmla="*/ 2345 h 3117"/>
                <a:gd name="T114" fmla="*/ 1787 w 2147"/>
                <a:gd name="T115" fmla="*/ 1649 h 3117"/>
                <a:gd name="T116" fmla="*/ 1764 w 2147"/>
                <a:gd name="T117" fmla="*/ 1542 h 3117"/>
                <a:gd name="T118" fmla="*/ 1879 w 2147"/>
                <a:gd name="T119" fmla="*/ 1481 h 3117"/>
                <a:gd name="T120" fmla="*/ 1787 w 2147"/>
                <a:gd name="T121" fmla="*/ 1649 h 3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147" h="3117">
                  <a:moveTo>
                    <a:pt x="53" y="2329"/>
                  </a:moveTo>
                  <a:lnTo>
                    <a:pt x="53" y="2329"/>
                  </a:lnTo>
                  <a:cubicBezTo>
                    <a:pt x="53" y="2314"/>
                    <a:pt x="38" y="2299"/>
                    <a:pt x="31" y="2291"/>
                  </a:cubicBezTo>
                  <a:cubicBezTo>
                    <a:pt x="23" y="2283"/>
                    <a:pt x="0" y="2276"/>
                    <a:pt x="8" y="2260"/>
                  </a:cubicBezTo>
                  <a:cubicBezTo>
                    <a:pt x="15" y="2253"/>
                    <a:pt x="23" y="2245"/>
                    <a:pt x="31" y="2237"/>
                  </a:cubicBezTo>
                  <a:cubicBezTo>
                    <a:pt x="38" y="2222"/>
                    <a:pt x="38" y="2222"/>
                    <a:pt x="46" y="2214"/>
                  </a:cubicBezTo>
                  <a:cubicBezTo>
                    <a:pt x="61" y="2199"/>
                    <a:pt x="84" y="2207"/>
                    <a:pt x="92" y="2222"/>
                  </a:cubicBezTo>
                  <a:cubicBezTo>
                    <a:pt x="114" y="2253"/>
                    <a:pt x="107" y="2276"/>
                    <a:pt x="107" y="2306"/>
                  </a:cubicBezTo>
                  <a:cubicBezTo>
                    <a:pt x="107" y="2322"/>
                    <a:pt x="107" y="2329"/>
                    <a:pt x="107" y="2337"/>
                  </a:cubicBezTo>
                  <a:cubicBezTo>
                    <a:pt x="107" y="2360"/>
                    <a:pt x="76" y="2345"/>
                    <a:pt x="69" y="2345"/>
                  </a:cubicBezTo>
                  <a:cubicBezTo>
                    <a:pt x="53" y="2329"/>
                    <a:pt x="53" y="2329"/>
                    <a:pt x="53" y="2329"/>
                  </a:cubicBezTo>
                  <a:close/>
                  <a:moveTo>
                    <a:pt x="1971" y="442"/>
                  </a:moveTo>
                  <a:lnTo>
                    <a:pt x="1971" y="442"/>
                  </a:lnTo>
                  <a:cubicBezTo>
                    <a:pt x="1986" y="397"/>
                    <a:pt x="2032" y="374"/>
                    <a:pt x="2055" y="336"/>
                  </a:cubicBezTo>
                  <a:cubicBezTo>
                    <a:pt x="2078" y="282"/>
                    <a:pt x="1986" y="290"/>
                    <a:pt x="1994" y="282"/>
                  </a:cubicBezTo>
                  <a:cubicBezTo>
                    <a:pt x="2001" y="274"/>
                    <a:pt x="2039" y="267"/>
                    <a:pt x="2055" y="259"/>
                  </a:cubicBezTo>
                  <a:cubicBezTo>
                    <a:pt x="2085" y="252"/>
                    <a:pt x="2047" y="206"/>
                    <a:pt x="2032" y="198"/>
                  </a:cubicBezTo>
                  <a:cubicBezTo>
                    <a:pt x="2032" y="190"/>
                    <a:pt x="2146" y="221"/>
                    <a:pt x="2100" y="145"/>
                  </a:cubicBezTo>
                  <a:cubicBezTo>
                    <a:pt x="2093" y="122"/>
                    <a:pt x="2039" y="106"/>
                    <a:pt x="2100" y="91"/>
                  </a:cubicBezTo>
                  <a:cubicBezTo>
                    <a:pt x="2139" y="91"/>
                    <a:pt x="2131" y="76"/>
                    <a:pt x="2100" y="61"/>
                  </a:cubicBezTo>
                  <a:cubicBezTo>
                    <a:pt x="2024" y="22"/>
                    <a:pt x="2024" y="22"/>
                    <a:pt x="2024" y="22"/>
                  </a:cubicBezTo>
                  <a:cubicBezTo>
                    <a:pt x="1986" y="7"/>
                    <a:pt x="1986" y="114"/>
                    <a:pt x="1963" y="122"/>
                  </a:cubicBezTo>
                  <a:cubicBezTo>
                    <a:pt x="1963" y="99"/>
                    <a:pt x="1963" y="76"/>
                    <a:pt x="1963" y="61"/>
                  </a:cubicBezTo>
                  <a:cubicBezTo>
                    <a:pt x="1963" y="53"/>
                    <a:pt x="1963" y="0"/>
                    <a:pt x="1948" y="7"/>
                  </a:cubicBezTo>
                  <a:cubicBezTo>
                    <a:pt x="1925" y="15"/>
                    <a:pt x="1902" y="68"/>
                    <a:pt x="1894" y="91"/>
                  </a:cubicBezTo>
                  <a:cubicBezTo>
                    <a:pt x="1879" y="114"/>
                    <a:pt x="1841" y="152"/>
                    <a:pt x="1841" y="167"/>
                  </a:cubicBezTo>
                  <a:cubicBezTo>
                    <a:pt x="1841" y="175"/>
                    <a:pt x="1856" y="198"/>
                    <a:pt x="1856" y="213"/>
                  </a:cubicBezTo>
                  <a:cubicBezTo>
                    <a:pt x="1864" y="229"/>
                    <a:pt x="1864" y="252"/>
                    <a:pt x="1856" y="267"/>
                  </a:cubicBezTo>
                  <a:cubicBezTo>
                    <a:pt x="1856" y="320"/>
                    <a:pt x="1810" y="351"/>
                    <a:pt x="1825" y="404"/>
                  </a:cubicBezTo>
                  <a:cubicBezTo>
                    <a:pt x="1833" y="427"/>
                    <a:pt x="1803" y="404"/>
                    <a:pt x="1810" y="427"/>
                  </a:cubicBezTo>
                  <a:cubicBezTo>
                    <a:pt x="1810" y="442"/>
                    <a:pt x="1818" y="458"/>
                    <a:pt x="1810" y="473"/>
                  </a:cubicBezTo>
                  <a:cubicBezTo>
                    <a:pt x="1803" y="488"/>
                    <a:pt x="1795" y="488"/>
                    <a:pt x="1803" y="504"/>
                  </a:cubicBezTo>
                  <a:cubicBezTo>
                    <a:pt x="1818" y="542"/>
                    <a:pt x="1825" y="542"/>
                    <a:pt x="1864" y="519"/>
                  </a:cubicBezTo>
                  <a:cubicBezTo>
                    <a:pt x="1879" y="511"/>
                    <a:pt x="1902" y="511"/>
                    <a:pt x="1925" y="519"/>
                  </a:cubicBezTo>
                  <a:cubicBezTo>
                    <a:pt x="1932" y="526"/>
                    <a:pt x="1948" y="534"/>
                    <a:pt x="1955" y="534"/>
                  </a:cubicBezTo>
                  <a:cubicBezTo>
                    <a:pt x="1971" y="534"/>
                    <a:pt x="2009" y="526"/>
                    <a:pt x="2017" y="511"/>
                  </a:cubicBezTo>
                  <a:cubicBezTo>
                    <a:pt x="2024" y="504"/>
                    <a:pt x="1971" y="481"/>
                    <a:pt x="1971" y="465"/>
                  </a:cubicBezTo>
                  <a:cubicBezTo>
                    <a:pt x="1971" y="442"/>
                    <a:pt x="1971" y="442"/>
                    <a:pt x="1971" y="442"/>
                  </a:cubicBezTo>
                  <a:close/>
                  <a:moveTo>
                    <a:pt x="1742" y="909"/>
                  </a:moveTo>
                  <a:lnTo>
                    <a:pt x="1742" y="909"/>
                  </a:lnTo>
                  <a:cubicBezTo>
                    <a:pt x="1742" y="924"/>
                    <a:pt x="1742" y="924"/>
                    <a:pt x="1742" y="924"/>
                  </a:cubicBezTo>
                  <a:cubicBezTo>
                    <a:pt x="1742" y="947"/>
                    <a:pt x="1719" y="962"/>
                    <a:pt x="1696" y="970"/>
                  </a:cubicBezTo>
                  <a:cubicBezTo>
                    <a:pt x="1680" y="985"/>
                    <a:pt x="1711" y="1023"/>
                    <a:pt x="1719" y="1038"/>
                  </a:cubicBezTo>
                  <a:cubicBezTo>
                    <a:pt x="1734" y="1069"/>
                    <a:pt x="1711" y="1138"/>
                    <a:pt x="1665" y="1138"/>
                  </a:cubicBezTo>
                  <a:cubicBezTo>
                    <a:pt x="1650" y="1138"/>
                    <a:pt x="1604" y="1115"/>
                    <a:pt x="1596" y="1122"/>
                  </a:cubicBezTo>
                  <a:cubicBezTo>
                    <a:pt x="1581" y="1130"/>
                    <a:pt x="1604" y="1145"/>
                    <a:pt x="1596" y="1161"/>
                  </a:cubicBezTo>
                  <a:lnTo>
                    <a:pt x="1596" y="1161"/>
                  </a:lnTo>
                  <a:cubicBezTo>
                    <a:pt x="1535" y="1122"/>
                    <a:pt x="1497" y="1115"/>
                    <a:pt x="1489" y="1031"/>
                  </a:cubicBezTo>
                  <a:cubicBezTo>
                    <a:pt x="1489" y="1015"/>
                    <a:pt x="1474" y="1000"/>
                    <a:pt x="1474" y="977"/>
                  </a:cubicBezTo>
                  <a:cubicBezTo>
                    <a:pt x="1467" y="954"/>
                    <a:pt x="1467" y="924"/>
                    <a:pt x="1467" y="893"/>
                  </a:cubicBezTo>
                  <a:cubicBezTo>
                    <a:pt x="1467" y="832"/>
                    <a:pt x="1428" y="817"/>
                    <a:pt x="1444" y="748"/>
                  </a:cubicBezTo>
                  <a:cubicBezTo>
                    <a:pt x="1459" y="710"/>
                    <a:pt x="1489" y="664"/>
                    <a:pt x="1497" y="626"/>
                  </a:cubicBezTo>
                  <a:cubicBezTo>
                    <a:pt x="1505" y="588"/>
                    <a:pt x="1535" y="618"/>
                    <a:pt x="1543" y="595"/>
                  </a:cubicBezTo>
                  <a:cubicBezTo>
                    <a:pt x="1558" y="557"/>
                    <a:pt x="1550" y="504"/>
                    <a:pt x="1558" y="465"/>
                  </a:cubicBezTo>
                  <a:cubicBezTo>
                    <a:pt x="1581" y="404"/>
                    <a:pt x="1558" y="366"/>
                    <a:pt x="1635" y="381"/>
                  </a:cubicBezTo>
                  <a:cubicBezTo>
                    <a:pt x="1658" y="381"/>
                    <a:pt x="1673" y="366"/>
                    <a:pt x="1688" y="366"/>
                  </a:cubicBezTo>
                  <a:cubicBezTo>
                    <a:pt x="1787" y="389"/>
                    <a:pt x="1734" y="465"/>
                    <a:pt x="1764" y="526"/>
                  </a:cubicBezTo>
                  <a:cubicBezTo>
                    <a:pt x="1772" y="549"/>
                    <a:pt x="1772" y="572"/>
                    <a:pt x="1772" y="595"/>
                  </a:cubicBezTo>
                  <a:cubicBezTo>
                    <a:pt x="1772" y="618"/>
                    <a:pt x="1772" y="641"/>
                    <a:pt x="1780" y="656"/>
                  </a:cubicBezTo>
                  <a:cubicBezTo>
                    <a:pt x="1795" y="695"/>
                    <a:pt x="1734" y="664"/>
                    <a:pt x="1719" y="649"/>
                  </a:cubicBezTo>
                  <a:cubicBezTo>
                    <a:pt x="1703" y="641"/>
                    <a:pt x="1688" y="595"/>
                    <a:pt x="1673" y="595"/>
                  </a:cubicBezTo>
                  <a:cubicBezTo>
                    <a:pt x="1665" y="595"/>
                    <a:pt x="1665" y="595"/>
                    <a:pt x="1665" y="595"/>
                  </a:cubicBezTo>
                  <a:cubicBezTo>
                    <a:pt x="1665" y="611"/>
                    <a:pt x="1703" y="687"/>
                    <a:pt x="1711" y="695"/>
                  </a:cubicBezTo>
                  <a:cubicBezTo>
                    <a:pt x="1726" y="710"/>
                    <a:pt x="1749" y="725"/>
                    <a:pt x="1726" y="748"/>
                  </a:cubicBezTo>
                  <a:cubicBezTo>
                    <a:pt x="1719" y="763"/>
                    <a:pt x="1688" y="763"/>
                    <a:pt x="1680" y="771"/>
                  </a:cubicBezTo>
                  <a:cubicBezTo>
                    <a:pt x="1665" y="786"/>
                    <a:pt x="1719" y="817"/>
                    <a:pt x="1734" y="824"/>
                  </a:cubicBezTo>
                  <a:cubicBezTo>
                    <a:pt x="1757" y="855"/>
                    <a:pt x="1757" y="878"/>
                    <a:pt x="1742" y="909"/>
                  </a:cubicBezTo>
                  <a:close/>
                  <a:moveTo>
                    <a:pt x="1902" y="870"/>
                  </a:moveTo>
                  <a:lnTo>
                    <a:pt x="1902" y="870"/>
                  </a:lnTo>
                  <a:cubicBezTo>
                    <a:pt x="1894" y="840"/>
                    <a:pt x="1879" y="817"/>
                    <a:pt x="1871" y="786"/>
                  </a:cubicBezTo>
                  <a:cubicBezTo>
                    <a:pt x="1871" y="771"/>
                    <a:pt x="1848" y="740"/>
                    <a:pt x="1848" y="733"/>
                  </a:cubicBezTo>
                  <a:cubicBezTo>
                    <a:pt x="1856" y="725"/>
                    <a:pt x="1879" y="702"/>
                    <a:pt x="1887" y="702"/>
                  </a:cubicBezTo>
                  <a:cubicBezTo>
                    <a:pt x="1917" y="702"/>
                    <a:pt x="1925" y="740"/>
                    <a:pt x="1955" y="695"/>
                  </a:cubicBezTo>
                  <a:cubicBezTo>
                    <a:pt x="1971" y="679"/>
                    <a:pt x="2017" y="695"/>
                    <a:pt x="2032" y="702"/>
                  </a:cubicBezTo>
                  <a:cubicBezTo>
                    <a:pt x="2032" y="717"/>
                    <a:pt x="2039" y="733"/>
                    <a:pt x="2039" y="748"/>
                  </a:cubicBezTo>
                  <a:cubicBezTo>
                    <a:pt x="2047" y="763"/>
                    <a:pt x="2062" y="771"/>
                    <a:pt x="2062" y="786"/>
                  </a:cubicBezTo>
                  <a:cubicBezTo>
                    <a:pt x="2070" y="786"/>
                    <a:pt x="2078" y="763"/>
                    <a:pt x="2093" y="756"/>
                  </a:cubicBezTo>
                  <a:cubicBezTo>
                    <a:pt x="2100" y="748"/>
                    <a:pt x="2116" y="740"/>
                    <a:pt x="2123" y="740"/>
                  </a:cubicBezTo>
                  <a:lnTo>
                    <a:pt x="2123" y="740"/>
                  </a:lnTo>
                  <a:cubicBezTo>
                    <a:pt x="2123" y="786"/>
                    <a:pt x="2093" y="817"/>
                    <a:pt x="2093" y="855"/>
                  </a:cubicBezTo>
                  <a:cubicBezTo>
                    <a:pt x="2093" y="916"/>
                    <a:pt x="2039" y="863"/>
                    <a:pt x="2024" y="840"/>
                  </a:cubicBezTo>
                  <a:cubicBezTo>
                    <a:pt x="2001" y="824"/>
                    <a:pt x="1994" y="832"/>
                    <a:pt x="1971" y="824"/>
                  </a:cubicBezTo>
                  <a:cubicBezTo>
                    <a:pt x="1948" y="809"/>
                    <a:pt x="1948" y="809"/>
                    <a:pt x="1948" y="809"/>
                  </a:cubicBezTo>
                  <a:cubicBezTo>
                    <a:pt x="1910" y="801"/>
                    <a:pt x="1978" y="870"/>
                    <a:pt x="1978" y="878"/>
                  </a:cubicBezTo>
                  <a:cubicBezTo>
                    <a:pt x="1986" y="893"/>
                    <a:pt x="1925" y="924"/>
                    <a:pt x="1910" y="886"/>
                  </a:cubicBezTo>
                  <a:cubicBezTo>
                    <a:pt x="1902" y="870"/>
                    <a:pt x="1902" y="870"/>
                    <a:pt x="1902" y="870"/>
                  </a:cubicBezTo>
                  <a:close/>
                  <a:moveTo>
                    <a:pt x="932" y="1168"/>
                  </a:moveTo>
                  <a:lnTo>
                    <a:pt x="932" y="1168"/>
                  </a:lnTo>
                  <a:cubicBezTo>
                    <a:pt x="1001" y="1168"/>
                    <a:pt x="970" y="1184"/>
                    <a:pt x="970" y="1229"/>
                  </a:cubicBezTo>
                  <a:cubicBezTo>
                    <a:pt x="970" y="1283"/>
                    <a:pt x="1008" y="1222"/>
                    <a:pt x="1016" y="1206"/>
                  </a:cubicBezTo>
                  <a:cubicBezTo>
                    <a:pt x="1016" y="1199"/>
                    <a:pt x="1023" y="1145"/>
                    <a:pt x="1031" y="1153"/>
                  </a:cubicBezTo>
                  <a:cubicBezTo>
                    <a:pt x="1031" y="1168"/>
                    <a:pt x="1046" y="1252"/>
                    <a:pt x="1054" y="1260"/>
                  </a:cubicBezTo>
                  <a:cubicBezTo>
                    <a:pt x="1077" y="1290"/>
                    <a:pt x="1031" y="1328"/>
                    <a:pt x="1062" y="1367"/>
                  </a:cubicBezTo>
                  <a:cubicBezTo>
                    <a:pt x="1085" y="1397"/>
                    <a:pt x="1092" y="1382"/>
                    <a:pt x="1123" y="1390"/>
                  </a:cubicBezTo>
                  <a:cubicBezTo>
                    <a:pt x="1123" y="1405"/>
                    <a:pt x="1108" y="1420"/>
                    <a:pt x="1108" y="1443"/>
                  </a:cubicBezTo>
                  <a:cubicBezTo>
                    <a:pt x="1115" y="1458"/>
                    <a:pt x="1123" y="1481"/>
                    <a:pt x="1100" y="1474"/>
                  </a:cubicBezTo>
                  <a:cubicBezTo>
                    <a:pt x="1054" y="1466"/>
                    <a:pt x="1031" y="1497"/>
                    <a:pt x="1039" y="1542"/>
                  </a:cubicBezTo>
                  <a:cubicBezTo>
                    <a:pt x="1039" y="1611"/>
                    <a:pt x="1161" y="1619"/>
                    <a:pt x="1161" y="1550"/>
                  </a:cubicBezTo>
                  <a:cubicBezTo>
                    <a:pt x="1161" y="1520"/>
                    <a:pt x="1184" y="1458"/>
                    <a:pt x="1161" y="1443"/>
                  </a:cubicBezTo>
                  <a:cubicBezTo>
                    <a:pt x="1161" y="1436"/>
                    <a:pt x="1146" y="1413"/>
                    <a:pt x="1153" y="1405"/>
                  </a:cubicBezTo>
                  <a:cubicBezTo>
                    <a:pt x="1169" y="1397"/>
                    <a:pt x="1184" y="1390"/>
                    <a:pt x="1192" y="1374"/>
                  </a:cubicBezTo>
                  <a:cubicBezTo>
                    <a:pt x="1214" y="1344"/>
                    <a:pt x="1207" y="1290"/>
                    <a:pt x="1230" y="1252"/>
                  </a:cubicBezTo>
                  <a:cubicBezTo>
                    <a:pt x="1245" y="1222"/>
                    <a:pt x="1268" y="1222"/>
                    <a:pt x="1245" y="1184"/>
                  </a:cubicBezTo>
                  <a:cubicBezTo>
                    <a:pt x="1222" y="1168"/>
                    <a:pt x="1230" y="1168"/>
                    <a:pt x="1230" y="1145"/>
                  </a:cubicBezTo>
                  <a:cubicBezTo>
                    <a:pt x="1230" y="1122"/>
                    <a:pt x="1253" y="1061"/>
                    <a:pt x="1237" y="1046"/>
                  </a:cubicBezTo>
                  <a:cubicBezTo>
                    <a:pt x="1230" y="1031"/>
                    <a:pt x="1192" y="1008"/>
                    <a:pt x="1222" y="992"/>
                  </a:cubicBezTo>
                  <a:cubicBezTo>
                    <a:pt x="1268" y="962"/>
                    <a:pt x="1268" y="977"/>
                    <a:pt x="1268" y="924"/>
                  </a:cubicBezTo>
                  <a:cubicBezTo>
                    <a:pt x="1268" y="870"/>
                    <a:pt x="1199" y="847"/>
                    <a:pt x="1253" y="824"/>
                  </a:cubicBezTo>
                  <a:cubicBezTo>
                    <a:pt x="1283" y="817"/>
                    <a:pt x="1275" y="786"/>
                    <a:pt x="1283" y="763"/>
                  </a:cubicBezTo>
                  <a:cubicBezTo>
                    <a:pt x="1283" y="740"/>
                    <a:pt x="1291" y="679"/>
                    <a:pt x="1268" y="695"/>
                  </a:cubicBezTo>
                  <a:cubicBezTo>
                    <a:pt x="1199" y="725"/>
                    <a:pt x="1237" y="717"/>
                    <a:pt x="1230" y="771"/>
                  </a:cubicBezTo>
                  <a:cubicBezTo>
                    <a:pt x="1199" y="771"/>
                    <a:pt x="1153" y="748"/>
                    <a:pt x="1123" y="748"/>
                  </a:cubicBezTo>
                  <a:cubicBezTo>
                    <a:pt x="1108" y="740"/>
                    <a:pt x="1062" y="801"/>
                    <a:pt x="1069" y="817"/>
                  </a:cubicBezTo>
                  <a:cubicBezTo>
                    <a:pt x="1069" y="855"/>
                    <a:pt x="1077" y="855"/>
                    <a:pt x="1054" y="893"/>
                  </a:cubicBezTo>
                  <a:cubicBezTo>
                    <a:pt x="1031" y="909"/>
                    <a:pt x="993" y="947"/>
                    <a:pt x="993" y="970"/>
                  </a:cubicBezTo>
                  <a:cubicBezTo>
                    <a:pt x="993" y="1008"/>
                    <a:pt x="1046" y="1061"/>
                    <a:pt x="1046" y="1084"/>
                  </a:cubicBezTo>
                  <a:cubicBezTo>
                    <a:pt x="1031" y="1084"/>
                    <a:pt x="947" y="992"/>
                    <a:pt x="939" y="985"/>
                  </a:cubicBezTo>
                  <a:cubicBezTo>
                    <a:pt x="939" y="970"/>
                    <a:pt x="939" y="931"/>
                    <a:pt x="924" y="931"/>
                  </a:cubicBezTo>
                  <a:cubicBezTo>
                    <a:pt x="909" y="931"/>
                    <a:pt x="878" y="977"/>
                    <a:pt x="871" y="992"/>
                  </a:cubicBezTo>
                  <a:cubicBezTo>
                    <a:pt x="863" y="1015"/>
                    <a:pt x="856" y="1061"/>
                    <a:pt x="856" y="1092"/>
                  </a:cubicBezTo>
                  <a:cubicBezTo>
                    <a:pt x="833" y="1099"/>
                    <a:pt x="825" y="1061"/>
                    <a:pt x="802" y="1084"/>
                  </a:cubicBezTo>
                  <a:cubicBezTo>
                    <a:pt x="787" y="1099"/>
                    <a:pt x="787" y="1107"/>
                    <a:pt x="787" y="1130"/>
                  </a:cubicBezTo>
                  <a:cubicBezTo>
                    <a:pt x="779" y="1153"/>
                    <a:pt x="771" y="1161"/>
                    <a:pt x="794" y="1176"/>
                  </a:cubicBezTo>
                  <a:cubicBezTo>
                    <a:pt x="817" y="1191"/>
                    <a:pt x="840" y="1161"/>
                    <a:pt x="856" y="1153"/>
                  </a:cubicBezTo>
                  <a:cubicBezTo>
                    <a:pt x="878" y="1145"/>
                    <a:pt x="901" y="1153"/>
                    <a:pt x="917" y="1161"/>
                  </a:cubicBezTo>
                  <a:cubicBezTo>
                    <a:pt x="932" y="1168"/>
                    <a:pt x="932" y="1168"/>
                    <a:pt x="932" y="1168"/>
                  </a:cubicBezTo>
                  <a:close/>
                  <a:moveTo>
                    <a:pt x="1436" y="2719"/>
                  </a:moveTo>
                  <a:lnTo>
                    <a:pt x="1436" y="2719"/>
                  </a:lnTo>
                  <a:cubicBezTo>
                    <a:pt x="1459" y="2681"/>
                    <a:pt x="1352" y="2627"/>
                    <a:pt x="1413" y="2574"/>
                  </a:cubicBezTo>
                  <a:cubicBezTo>
                    <a:pt x="1428" y="2566"/>
                    <a:pt x="1451" y="2566"/>
                    <a:pt x="1467" y="2558"/>
                  </a:cubicBezTo>
                  <a:cubicBezTo>
                    <a:pt x="1467" y="2551"/>
                    <a:pt x="1451" y="2528"/>
                    <a:pt x="1444" y="2520"/>
                  </a:cubicBezTo>
                  <a:cubicBezTo>
                    <a:pt x="1436" y="2512"/>
                    <a:pt x="1436" y="2489"/>
                    <a:pt x="1436" y="2482"/>
                  </a:cubicBezTo>
                  <a:cubicBezTo>
                    <a:pt x="1436" y="2444"/>
                    <a:pt x="1421" y="2413"/>
                    <a:pt x="1421" y="2367"/>
                  </a:cubicBezTo>
                  <a:cubicBezTo>
                    <a:pt x="1428" y="2360"/>
                    <a:pt x="1444" y="2337"/>
                    <a:pt x="1444" y="2329"/>
                  </a:cubicBezTo>
                  <a:cubicBezTo>
                    <a:pt x="1451" y="2314"/>
                    <a:pt x="1436" y="2306"/>
                    <a:pt x="1444" y="2291"/>
                  </a:cubicBezTo>
                  <a:cubicBezTo>
                    <a:pt x="1467" y="2260"/>
                    <a:pt x="1505" y="2268"/>
                    <a:pt x="1505" y="2222"/>
                  </a:cubicBezTo>
                  <a:cubicBezTo>
                    <a:pt x="1505" y="2199"/>
                    <a:pt x="1512" y="2176"/>
                    <a:pt x="1505" y="2153"/>
                  </a:cubicBezTo>
                  <a:cubicBezTo>
                    <a:pt x="1505" y="2131"/>
                    <a:pt x="1467" y="2123"/>
                    <a:pt x="1474" y="2100"/>
                  </a:cubicBezTo>
                  <a:cubicBezTo>
                    <a:pt x="1489" y="2062"/>
                    <a:pt x="1505" y="2054"/>
                    <a:pt x="1467" y="2024"/>
                  </a:cubicBezTo>
                  <a:cubicBezTo>
                    <a:pt x="1451" y="2008"/>
                    <a:pt x="1444" y="2008"/>
                    <a:pt x="1428" y="1985"/>
                  </a:cubicBezTo>
                  <a:cubicBezTo>
                    <a:pt x="1428" y="1970"/>
                    <a:pt x="1406" y="1955"/>
                    <a:pt x="1421" y="1940"/>
                  </a:cubicBezTo>
                  <a:cubicBezTo>
                    <a:pt x="1428" y="1924"/>
                    <a:pt x="1444" y="1917"/>
                    <a:pt x="1451" y="1901"/>
                  </a:cubicBezTo>
                  <a:cubicBezTo>
                    <a:pt x="1474" y="1863"/>
                    <a:pt x="1467" y="1917"/>
                    <a:pt x="1497" y="1932"/>
                  </a:cubicBezTo>
                  <a:cubicBezTo>
                    <a:pt x="1512" y="1932"/>
                    <a:pt x="1528" y="1909"/>
                    <a:pt x="1535" y="1901"/>
                  </a:cubicBezTo>
                  <a:cubicBezTo>
                    <a:pt x="1535" y="1863"/>
                    <a:pt x="1581" y="1871"/>
                    <a:pt x="1581" y="1856"/>
                  </a:cubicBezTo>
                  <a:cubicBezTo>
                    <a:pt x="1596" y="1817"/>
                    <a:pt x="1550" y="1833"/>
                    <a:pt x="1528" y="1810"/>
                  </a:cubicBezTo>
                  <a:cubicBezTo>
                    <a:pt x="1505" y="1787"/>
                    <a:pt x="1589" y="1733"/>
                    <a:pt x="1612" y="1733"/>
                  </a:cubicBezTo>
                  <a:cubicBezTo>
                    <a:pt x="1635" y="1733"/>
                    <a:pt x="1619" y="1695"/>
                    <a:pt x="1619" y="1680"/>
                  </a:cubicBezTo>
                  <a:cubicBezTo>
                    <a:pt x="1627" y="1649"/>
                    <a:pt x="1581" y="1672"/>
                    <a:pt x="1558" y="1665"/>
                  </a:cubicBezTo>
                  <a:cubicBezTo>
                    <a:pt x="1520" y="1649"/>
                    <a:pt x="1528" y="1642"/>
                    <a:pt x="1482" y="1642"/>
                  </a:cubicBezTo>
                  <a:cubicBezTo>
                    <a:pt x="1482" y="1626"/>
                    <a:pt x="1489" y="1596"/>
                    <a:pt x="1505" y="1588"/>
                  </a:cubicBezTo>
                  <a:cubicBezTo>
                    <a:pt x="1535" y="1581"/>
                    <a:pt x="1612" y="1611"/>
                    <a:pt x="1627" y="1565"/>
                  </a:cubicBezTo>
                  <a:cubicBezTo>
                    <a:pt x="1635" y="1542"/>
                    <a:pt x="1635" y="1489"/>
                    <a:pt x="1635" y="1466"/>
                  </a:cubicBezTo>
                  <a:cubicBezTo>
                    <a:pt x="1604" y="1466"/>
                    <a:pt x="1589" y="1474"/>
                    <a:pt x="1566" y="1497"/>
                  </a:cubicBezTo>
                  <a:cubicBezTo>
                    <a:pt x="1535" y="1535"/>
                    <a:pt x="1573" y="1458"/>
                    <a:pt x="1573" y="1451"/>
                  </a:cubicBezTo>
                  <a:cubicBezTo>
                    <a:pt x="1596" y="1420"/>
                    <a:pt x="1680" y="1298"/>
                    <a:pt x="1680" y="1275"/>
                  </a:cubicBezTo>
                  <a:cubicBezTo>
                    <a:pt x="1642" y="1275"/>
                    <a:pt x="1589" y="1351"/>
                    <a:pt x="1581" y="1382"/>
                  </a:cubicBezTo>
                  <a:cubicBezTo>
                    <a:pt x="1573" y="1413"/>
                    <a:pt x="1489" y="1512"/>
                    <a:pt x="1489" y="1420"/>
                  </a:cubicBezTo>
                  <a:cubicBezTo>
                    <a:pt x="1489" y="1367"/>
                    <a:pt x="1451" y="1390"/>
                    <a:pt x="1413" y="1374"/>
                  </a:cubicBezTo>
                  <a:cubicBezTo>
                    <a:pt x="1406" y="1374"/>
                    <a:pt x="1428" y="1336"/>
                    <a:pt x="1428" y="1328"/>
                  </a:cubicBezTo>
                  <a:cubicBezTo>
                    <a:pt x="1451" y="1306"/>
                    <a:pt x="1489" y="1245"/>
                    <a:pt x="1459" y="1222"/>
                  </a:cubicBezTo>
                  <a:cubicBezTo>
                    <a:pt x="1421" y="1199"/>
                    <a:pt x="1436" y="1184"/>
                    <a:pt x="1428" y="1153"/>
                  </a:cubicBezTo>
                  <a:cubicBezTo>
                    <a:pt x="1413" y="1092"/>
                    <a:pt x="1383" y="1145"/>
                    <a:pt x="1360" y="1168"/>
                  </a:cubicBezTo>
                  <a:cubicBezTo>
                    <a:pt x="1352" y="1184"/>
                    <a:pt x="1344" y="1168"/>
                    <a:pt x="1329" y="1168"/>
                  </a:cubicBezTo>
                  <a:cubicBezTo>
                    <a:pt x="1314" y="1168"/>
                    <a:pt x="1314" y="1199"/>
                    <a:pt x="1306" y="1206"/>
                  </a:cubicBezTo>
                  <a:cubicBezTo>
                    <a:pt x="1268" y="1252"/>
                    <a:pt x="1360" y="1260"/>
                    <a:pt x="1337" y="1283"/>
                  </a:cubicBezTo>
                  <a:cubicBezTo>
                    <a:pt x="1291" y="1321"/>
                    <a:pt x="1245" y="1275"/>
                    <a:pt x="1237" y="1367"/>
                  </a:cubicBezTo>
                  <a:cubicBezTo>
                    <a:pt x="1222" y="1420"/>
                    <a:pt x="1184" y="1489"/>
                    <a:pt x="1245" y="1527"/>
                  </a:cubicBezTo>
                  <a:cubicBezTo>
                    <a:pt x="1291" y="1558"/>
                    <a:pt x="1268" y="1542"/>
                    <a:pt x="1245" y="1565"/>
                  </a:cubicBezTo>
                  <a:cubicBezTo>
                    <a:pt x="1214" y="1596"/>
                    <a:pt x="1214" y="1642"/>
                    <a:pt x="1169" y="1672"/>
                  </a:cubicBezTo>
                  <a:cubicBezTo>
                    <a:pt x="1115" y="1703"/>
                    <a:pt x="1077" y="1634"/>
                    <a:pt x="1039" y="1634"/>
                  </a:cubicBezTo>
                  <a:cubicBezTo>
                    <a:pt x="1039" y="1649"/>
                    <a:pt x="1054" y="1695"/>
                    <a:pt x="1023" y="1703"/>
                  </a:cubicBezTo>
                  <a:cubicBezTo>
                    <a:pt x="1008" y="1703"/>
                    <a:pt x="985" y="1688"/>
                    <a:pt x="962" y="1688"/>
                  </a:cubicBezTo>
                  <a:cubicBezTo>
                    <a:pt x="947" y="1688"/>
                    <a:pt x="924" y="1733"/>
                    <a:pt x="901" y="1741"/>
                  </a:cubicBezTo>
                  <a:cubicBezTo>
                    <a:pt x="856" y="1779"/>
                    <a:pt x="833" y="1726"/>
                    <a:pt x="787" y="1718"/>
                  </a:cubicBezTo>
                  <a:cubicBezTo>
                    <a:pt x="764" y="1726"/>
                    <a:pt x="611" y="1733"/>
                    <a:pt x="672" y="1787"/>
                  </a:cubicBezTo>
                  <a:cubicBezTo>
                    <a:pt x="695" y="1810"/>
                    <a:pt x="687" y="1817"/>
                    <a:pt x="672" y="1848"/>
                  </a:cubicBezTo>
                  <a:cubicBezTo>
                    <a:pt x="664" y="1886"/>
                    <a:pt x="672" y="1947"/>
                    <a:pt x="710" y="1962"/>
                  </a:cubicBezTo>
                  <a:cubicBezTo>
                    <a:pt x="726" y="1970"/>
                    <a:pt x="749" y="1970"/>
                    <a:pt x="756" y="1985"/>
                  </a:cubicBezTo>
                  <a:cubicBezTo>
                    <a:pt x="794" y="2077"/>
                    <a:pt x="833" y="1962"/>
                    <a:pt x="856" y="2039"/>
                  </a:cubicBezTo>
                  <a:cubicBezTo>
                    <a:pt x="863" y="2070"/>
                    <a:pt x="886" y="2054"/>
                    <a:pt x="901" y="2031"/>
                  </a:cubicBezTo>
                  <a:cubicBezTo>
                    <a:pt x="917" y="2016"/>
                    <a:pt x="939" y="2001"/>
                    <a:pt x="955" y="1978"/>
                  </a:cubicBezTo>
                  <a:cubicBezTo>
                    <a:pt x="955" y="1978"/>
                    <a:pt x="955" y="1978"/>
                    <a:pt x="962" y="1978"/>
                  </a:cubicBezTo>
                  <a:cubicBezTo>
                    <a:pt x="962" y="2024"/>
                    <a:pt x="932" y="2031"/>
                    <a:pt x="901" y="2054"/>
                  </a:cubicBezTo>
                  <a:cubicBezTo>
                    <a:pt x="894" y="2070"/>
                    <a:pt x="886" y="2092"/>
                    <a:pt x="894" y="2100"/>
                  </a:cubicBezTo>
                  <a:cubicBezTo>
                    <a:pt x="901" y="2131"/>
                    <a:pt x="924" y="2115"/>
                    <a:pt x="947" y="2123"/>
                  </a:cubicBezTo>
                  <a:cubicBezTo>
                    <a:pt x="978" y="2153"/>
                    <a:pt x="955" y="2161"/>
                    <a:pt x="1001" y="2176"/>
                  </a:cubicBezTo>
                  <a:cubicBezTo>
                    <a:pt x="1008" y="2176"/>
                    <a:pt x="1046" y="2214"/>
                    <a:pt x="1046" y="2222"/>
                  </a:cubicBezTo>
                  <a:lnTo>
                    <a:pt x="1046" y="2222"/>
                  </a:lnTo>
                  <a:cubicBezTo>
                    <a:pt x="1046" y="2214"/>
                    <a:pt x="1039" y="2138"/>
                    <a:pt x="1062" y="2138"/>
                  </a:cubicBezTo>
                  <a:cubicBezTo>
                    <a:pt x="1077" y="2146"/>
                    <a:pt x="1108" y="2192"/>
                    <a:pt x="1115" y="2161"/>
                  </a:cubicBezTo>
                  <a:cubicBezTo>
                    <a:pt x="1123" y="2131"/>
                    <a:pt x="1115" y="2100"/>
                    <a:pt x="1138" y="2085"/>
                  </a:cubicBezTo>
                  <a:cubicBezTo>
                    <a:pt x="1153" y="2062"/>
                    <a:pt x="1169" y="2085"/>
                    <a:pt x="1192" y="2077"/>
                  </a:cubicBezTo>
                  <a:cubicBezTo>
                    <a:pt x="1222" y="2062"/>
                    <a:pt x="1253" y="2008"/>
                    <a:pt x="1275" y="1978"/>
                  </a:cubicBezTo>
                  <a:cubicBezTo>
                    <a:pt x="1298" y="1940"/>
                    <a:pt x="1291" y="1993"/>
                    <a:pt x="1291" y="2008"/>
                  </a:cubicBezTo>
                  <a:cubicBezTo>
                    <a:pt x="1291" y="2054"/>
                    <a:pt x="1306" y="2085"/>
                    <a:pt x="1306" y="2123"/>
                  </a:cubicBezTo>
                  <a:cubicBezTo>
                    <a:pt x="1306" y="2169"/>
                    <a:pt x="1291" y="2222"/>
                    <a:pt x="1298" y="2268"/>
                  </a:cubicBezTo>
                  <a:cubicBezTo>
                    <a:pt x="1298" y="2283"/>
                    <a:pt x="1283" y="2322"/>
                    <a:pt x="1283" y="2337"/>
                  </a:cubicBezTo>
                  <a:cubicBezTo>
                    <a:pt x="1329" y="2306"/>
                    <a:pt x="1329" y="2306"/>
                    <a:pt x="1329" y="2306"/>
                  </a:cubicBezTo>
                  <a:cubicBezTo>
                    <a:pt x="1344" y="2329"/>
                    <a:pt x="1314" y="2451"/>
                    <a:pt x="1298" y="2482"/>
                  </a:cubicBezTo>
                  <a:cubicBezTo>
                    <a:pt x="1275" y="2589"/>
                    <a:pt x="1275" y="2589"/>
                    <a:pt x="1275" y="2589"/>
                  </a:cubicBezTo>
                  <a:cubicBezTo>
                    <a:pt x="1260" y="2627"/>
                    <a:pt x="1237" y="2658"/>
                    <a:pt x="1230" y="2696"/>
                  </a:cubicBezTo>
                  <a:cubicBezTo>
                    <a:pt x="1222" y="2749"/>
                    <a:pt x="1245" y="2787"/>
                    <a:pt x="1245" y="2841"/>
                  </a:cubicBezTo>
                  <a:cubicBezTo>
                    <a:pt x="1245" y="2864"/>
                    <a:pt x="1214" y="2856"/>
                    <a:pt x="1199" y="2864"/>
                  </a:cubicBezTo>
                  <a:cubicBezTo>
                    <a:pt x="1176" y="2872"/>
                    <a:pt x="1207" y="2933"/>
                    <a:pt x="1169" y="2948"/>
                  </a:cubicBezTo>
                  <a:cubicBezTo>
                    <a:pt x="1153" y="2956"/>
                    <a:pt x="1138" y="2948"/>
                    <a:pt x="1153" y="2971"/>
                  </a:cubicBezTo>
                  <a:cubicBezTo>
                    <a:pt x="1169" y="2994"/>
                    <a:pt x="1169" y="3062"/>
                    <a:pt x="1199" y="3039"/>
                  </a:cubicBezTo>
                  <a:cubicBezTo>
                    <a:pt x="1253" y="2994"/>
                    <a:pt x="1268" y="3039"/>
                    <a:pt x="1291" y="3085"/>
                  </a:cubicBezTo>
                  <a:cubicBezTo>
                    <a:pt x="1291" y="3093"/>
                    <a:pt x="1306" y="3116"/>
                    <a:pt x="1321" y="3116"/>
                  </a:cubicBezTo>
                  <a:cubicBezTo>
                    <a:pt x="1321" y="3116"/>
                    <a:pt x="1314" y="3078"/>
                    <a:pt x="1314" y="3070"/>
                  </a:cubicBezTo>
                  <a:cubicBezTo>
                    <a:pt x="1314" y="3062"/>
                    <a:pt x="1329" y="3039"/>
                    <a:pt x="1337" y="3024"/>
                  </a:cubicBezTo>
                  <a:cubicBezTo>
                    <a:pt x="1344" y="2986"/>
                    <a:pt x="1321" y="2940"/>
                    <a:pt x="1329" y="2910"/>
                  </a:cubicBezTo>
                  <a:cubicBezTo>
                    <a:pt x="1352" y="2841"/>
                    <a:pt x="1344" y="2818"/>
                    <a:pt x="1344" y="2757"/>
                  </a:cubicBezTo>
                  <a:cubicBezTo>
                    <a:pt x="1344" y="2688"/>
                    <a:pt x="1398" y="2742"/>
                    <a:pt x="1428" y="2734"/>
                  </a:cubicBezTo>
                  <a:cubicBezTo>
                    <a:pt x="1436" y="2719"/>
                    <a:pt x="1436" y="2719"/>
                    <a:pt x="1436" y="2719"/>
                  </a:cubicBezTo>
                  <a:close/>
                  <a:moveTo>
                    <a:pt x="1581" y="2245"/>
                  </a:moveTo>
                  <a:lnTo>
                    <a:pt x="1581" y="2245"/>
                  </a:lnTo>
                  <a:cubicBezTo>
                    <a:pt x="1596" y="2222"/>
                    <a:pt x="1550" y="2176"/>
                    <a:pt x="1550" y="2146"/>
                  </a:cubicBezTo>
                  <a:cubicBezTo>
                    <a:pt x="1550" y="2138"/>
                    <a:pt x="1550" y="2108"/>
                    <a:pt x="1566" y="2115"/>
                  </a:cubicBezTo>
                  <a:cubicBezTo>
                    <a:pt x="1581" y="2131"/>
                    <a:pt x="1596" y="2146"/>
                    <a:pt x="1612" y="2146"/>
                  </a:cubicBezTo>
                  <a:cubicBezTo>
                    <a:pt x="1627" y="2146"/>
                    <a:pt x="1665" y="2100"/>
                    <a:pt x="1658" y="2146"/>
                  </a:cubicBezTo>
                  <a:cubicBezTo>
                    <a:pt x="1658" y="2184"/>
                    <a:pt x="1650" y="2184"/>
                    <a:pt x="1688" y="2192"/>
                  </a:cubicBezTo>
                  <a:cubicBezTo>
                    <a:pt x="1703" y="2199"/>
                    <a:pt x="1703" y="2214"/>
                    <a:pt x="1726" y="2214"/>
                  </a:cubicBezTo>
                  <a:cubicBezTo>
                    <a:pt x="1749" y="2214"/>
                    <a:pt x="1749" y="2214"/>
                    <a:pt x="1749" y="2237"/>
                  </a:cubicBezTo>
                  <a:cubicBezTo>
                    <a:pt x="1749" y="2253"/>
                    <a:pt x="1749" y="2283"/>
                    <a:pt x="1726" y="2268"/>
                  </a:cubicBezTo>
                  <a:cubicBezTo>
                    <a:pt x="1703" y="2245"/>
                    <a:pt x="1696" y="2199"/>
                    <a:pt x="1673" y="2245"/>
                  </a:cubicBezTo>
                  <a:cubicBezTo>
                    <a:pt x="1665" y="2268"/>
                    <a:pt x="1650" y="2283"/>
                    <a:pt x="1658" y="2306"/>
                  </a:cubicBezTo>
                  <a:cubicBezTo>
                    <a:pt x="1658" y="2337"/>
                    <a:pt x="1642" y="2390"/>
                    <a:pt x="1612" y="2345"/>
                  </a:cubicBezTo>
                  <a:cubicBezTo>
                    <a:pt x="1604" y="2329"/>
                    <a:pt x="1604" y="2314"/>
                    <a:pt x="1589" y="2306"/>
                  </a:cubicBezTo>
                  <a:cubicBezTo>
                    <a:pt x="1573" y="2299"/>
                    <a:pt x="1558" y="2283"/>
                    <a:pt x="1573" y="2260"/>
                  </a:cubicBezTo>
                  <a:cubicBezTo>
                    <a:pt x="1581" y="2245"/>
                    <a:pt x="1581" y="2245"/>
                    <a:pt x="1581" y="2245"/>
                  </a:cubicBezTo>
                  <a:close/>
                  <a:moveTo>
                    <a:pt x="1787" y="1649"/>
                  </a:moveTo>
                  <a:lnTo>
                    <a:pt x="1787" y="1649"/>
                  </a:lnTo>
                  <a:cubicBezTo>
                    <a:pt x="1772" y="1665"/>
                    <a:pt x="1742" y="1657"/>
                    <a:pt x="1726" y="1642"/>
                  </a:cubicBezTo>
                  <a:cubicBezTo>
                    <a:pt x="1711" y="1619"/>
                    <a:pt x="1742" y="1611"/>
                    <a:pt x="1742" y="1596"/>
                  </a:cubicBezTo>
                  <a:cubicBezTo>
                    <a:pt x="1749" y="1581"/>
                    <a:pt x="1757" y="1558"/>
                    <a:pt x="1764" y="1542"/>
                  </a:cubicBezTo>
                  <a:cubicBezTo>
                    <a:pt x="1780" y="1535"/>
                    <a:pt x="1787" y="1535"/>
                    <a:pt x="1803" y="1520"/>
                  </a:cubicBezTo>
                  <a:cubicBezTo>
                    <a:pt x="1810" y="1512"/>
                    <a:pt x="1818" y="1497"/>
                    <a:pt x="1825" y="1489"/>
                  </a:cubicBezTo>
                  <a:cubicBezTo>
                    <a:pt x="1833" y="1481"/>
                    <a:pt x="1841" y="1489"/>
                    <a:pt x="1848" y="1489"/>
                  </a:cubicBezTo>
                  <a:cubicBezTo>
                    <a:pt x="1864" y="1489"/>
                    <a:pt x="1871" y="1481"/>
                    <a:pt x="1879" y="1481"/>
                  </a:cubicBezTo>
                  <a:cubicBezTo>
                    <a:pt x="1910" y="1474"/>
                    <a:pt x="1917" y="1474"/>
                    <a:pt x="1894" y="1497"/>
                  </a:cubicBezTo>
                  <a:cubicBezTo>
                    <a:pt x="1879" y="1520"/>
                    <a:pt x="1856" y="1542"/>
                    <a:pt x="1841" y="1565"/>
                  </a:cubicBezTo>
                  <a:cubicBezTo>
                    <a:pt x="1825" y="1588"/>
                    <a:pt x="1810" y="1611"/>
                    <a:pt x="1795" y="1634"/>
                  </a:cubicBezTo>
                  <a:lnTo>
                    <a:pt x="1787" y="1649"/>
                  </a:lnTo>
                  <a:close/>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sp>
          <p:nvSpPr>
            <p:cNvPr id="546" name="Freeform 198"/>
            <p:cNvSpPr>
              <a:spLocks noChangeArrowheads="1"/>
            </p:cNvSpPr>
            <p:nvPr/>
          </p:nvSpPr>
          <p:spPr bwMode="auto">
            <a:xfrm>
              <a:off x="5851144" y="2886076"/>
              <a:ext cx="631784" cy="701675"/>
            </a:xfrm>
            <a:custGeom>
              <a:avLst/>
              <a:gdLst>
                <a:gd name="T0" fmla="*/ 69 w 1757"/>
                <a:gd name="T1" fmla="*/ 1947 h 1948"/>
                <a:gd name="T2" fmla="*/ 199 w 1757"/>
                <a:gd name="T3" fmla="*/ 1932 h 1948"/>
                <a:gd name="T4" fmla="*/ 367 w 1757"/>
                <a:gd name="T5" fmla="*/ 1909 h 1948"/>
                <a:gd name="T6" fmla="*/ 580 w 1757"/>
                <a:gd name="T7" fmla="*/ 1856 h 1948"/>
                <a:gd name="T8" fmla="*/ 718 w 1757"/>
                <a:gd name="T9" fmla="*/ 1810 h 1948"/>
                <a:gd name="T10" fmla="*/ 688 w 1757"/>
                <a:gd name="T11" fmla="*/ 1626 h 1948"/>
                <a:gd name="T12" fmla="*/ 900 w 1757"/>
                <a:gd name="T13" fmla="*/ 1390 h 1948"/>
                <a:gd name="T14" fmla="*/ 1191 w 1757"/>
                <a:gd name="T15" fmla="*/ 1374 h 1948"/>
                <a:gd name="T16" fmla="*/ 1267 w 1757"/>
                <a:gd name="T17" fmla="*/ 1206 h 1948"/>
                <a:gd name="T18" fmla="*/ 1298 w 1757"/>
                <a:gd name="T19" fmla="*/ 1038 h 1948"/>
                <a:gd name="T20" fmla="*/ 1290 w 1757"/>
                <a:gd name="T21" fmla="*/ 855 h 1948"/>
                <a:gd name="T22" fmla="*/ 1259 w 1757"/>
                <a:gd name="T23" fmla="*/ 710 h 1948"/>
                <a:gd name="T24" fmla="*/ 1404 w 1757"/>
                <a:gd name="T25" fmla="*/ 603 h 1948"/>
                <a:gd name="T26" fmla="*/ 1542 w 1757"/>
                <a:gd name="T27" fmla="*/ 656 h 1948"/>
                <a:gd name="T28" fmla="*/ 1656 w 1757"/>
                <a:gd name="T29" fmla="*/ 672 h 1948"/>
                <a:gd name="T30" fmla="*/ 1756 w 1757"/>
                <a:gd name="T31" fmla="*/ 588 h 1948"/>
                <a:gd name="T32" fmla="*/ 1664 w 1757"/>
                <a:gd name="T33" fmla="*/ 573 h 1948"/>
                <a:gd name="T34" fmla="*/ 1603 w 1757"/>
                <a:gd name="T35" fmla="*/ 442 h 1948"/>
                <a:gd name="T36" fmla="*/ 1550 w 1757"/>
                <a:gd name="T37" fmla="*/ 221 h 1948"/>
                <a:gd name="T38" fmla="*/ 1534 w 1757"/>
                <a:gd name="T39" fmla="*/ 137 h 1948"/>
                <a:gd name="T40" fmla="*/ 1175 w 1757"/>
                <a:gd name="T41" fmla="*/ 183 h 1948"/>
                <a:gd name="T42" fmla="*/ 611 w 1757"/>
                <a:gd name="T43" fmla="*/ 23 h 1948"/>
                <a:gd name="T44" fmla="*/ 290 w 1757"/>
                <a:gd name="T45" fmla="*/ 213 h 1948"/>
                <a:gd name="T46" fmla="*/ 145 w 1757"/>
                <a:gd name="T47" fmla="*/ 213 h 1948"/>
                <a:gd name="T48" fmla="*/ 0 w 1757"/>
                <a:gd name="T49" fmla="*/ 252 h 1948"/>
                <a:gd name="T50" fmla="*/ 46 w 1757"/>
                <a:gd name="T51" fmla="*/ 427 h 1948"/>
                <a:gd name="T52" fmla="*/ 92 w 1757"/>
                <a:gd name="T53" fmla="*/ 595 h 1948"/>
                <a:gd name="T54" fmla="*/ 130 w 1757"/>
                <a:gd name="T55" fmla="*/ 809 h 1948"/>
                <a:gd name="T56" fmla="*/ 221 w 1757"/>
                <a:gd name="T57" fmla="*/ 909 h 1948"/>
                <a:gd name="T58" fmla="*/ 382 w 1757"/>
                <a:gd name="T59" fmla="*/ 848 h 1948"/>
                <a:gd name="T60" fmla="*/ 489 w 1757"/>
                <a:gd name="T61" fmla="*/ 893 h 1948"/>
                <a:gd name="T62" fmla="*/ 611 w 1757"/>
                <a:gd name="T63" fmla="*/ 1046 h 1948"/>
                <a:gd name="T64" fmla="*/ 451 w 1757"/>
                <a:gd name="T65" fmla="*/ 1283 h 1948"/>
                <a:gd name="T66" fmla="*/ 504 w 1757"/>
                <a:gd name="T67" fmla="*/ 1459 h 1948"/>
                <a:gd name="T68" fmla="*/ 535 w 1757"/>
                <a:gd name="T69" fmla="*/ 1573 h 1948"/>
                <a:gd name="T70" fmla="*/ 390 w 1757"/>
                <a:gd name="T71" fmla="*/ 1672 h 1948"/>
                <a:gd name="T72" fmla="*/ 275 w 1757"/>
                <a:gd name="T73" fmla="*/ 1810 h 1948"/>
                <a:gd name="T74" fmla="*/ 69 w 1757"/>
                <a:gd name="T75" fmla="*/ 1947 h 19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757" h="1948">
                  <a:moveTo>
                    <a:pt x="69" y="1947"/>
                  </a:moveTo>
                  <a:lnTo>
                    <a:pt x="69" y="1947"/>
                  </a:lnTo>
                  <a:cubicBezTo>
                    <a:pt x="107" y="1940"/>
                    <a:pt x="138" y="1917"/>
                    <a:pt x="176" y="1917"/>
                  </a:cubicBezTo>
                  <a:cubicBezTo>
                    <a:pt x="183" y="1917"/>
                    <a:pt x="191" y="1932"/>
                    <a:pt x="199" y="1932"/>
                  </a:cubicBezTo>
                  <a:cubicBezTo>
                    <a:pt x="252" y="1924"/>
                    <a:pt x="290" y="1894"/>
                    <a:pt x="336" y="1886"/>
                  </a:cubicBezTo>
                  <a:cubicBezTo>
                    <a:pt x="351" y="1886"/>
                    <a:pt x="351" y="1909"/>
                    <a:pt x="367" y="1909"/>
                  </a:cubicBezTo>
                  <a:cubicBezTo>
                    <a:pt x="405" y="1917"/>
                    <a:pt x="443" y="1909"/>
                    <a:pt x="481" y="1901"/>
                  </a:cubicBezTo>
                  <a:cubicBezTo>
                    <a:pt x="512" y="1894"/>
                    <a:pt x="542" y="1863"/>
                    <a:pt x="580" y="1856"/>
                  </a:cubicBezTo>
                  <a:cubicBezTo>
                    <a:pt x="603" y="1848"/>
                    <a:pt x="634" y="1863"/>
                    <a:pt x="657" y="1856"/>
                  </a:cubicBezTo>
                  <a:cubicBezTo>
                    <a:pt x="680" y="1848"/>
                    <a:pt x="710" y="1833"/>
                    <a:pt x="718" y="1810"/>
                  </a:cubicBezTo>
                  <a:cubicBezTo>
                    <a:pt x="733" y="1772"/>
                    <a:pt x="703" y="1734"/>
                    <a:pt x="695" y="1695"/>
                  </a:cubicBezTo>
                  <a:cubicBezTo>
                    <a:pt x="695" y="1672"/>
                    <a:pt x="672" y="1642"/>
                    <a:pt x="688" y="1626"/>
                  </a:cubicBezTo>
                  <a:cubicBezTo>
                    <a:pt x="733" y="1596"/>
                    <a:pt x="802" y="1611"/>
                    <a:pt x="839" y="1565"/>
                  </a:cubicBezTo>
                  <a:cubicBezTo>
                    <a:pt x="885" y="1520"/>
                    <a:pt x="854" y="1436"/>
                    <a:pt x="900" y="1390"/>
                  </a:cubicBezTo>
                  <a:cubicBezTo>
                    <a:pt x="946" y="1344"/>
                    <a:pt x="1023" y="1336"/>
                    <a:pt x="1084" y="1336"/>
                  </a:cubicBezTo>
                  <a:cubicBezTo>
                    <a:pt x="1122" y="1329"/>
                    <a:pt x="1160" y="1382"/>
                    <a:pt x="1191" y="1374"/>
                  </a:cubicBezTo>
                  <a:cubicBezTo>
                    <a:pt x="1229" y="1367"/>
                    <a:pt x="1244" y="1321"/>
                    <a:pt x="1267" y="1290"/>
                  </a:cubicBezTo>
                  <a:cubicBezTo>
                    <a:pt x="1267" y="1290"/>
                    <a:pt x="1267" y="1222"/>
                    <a:pt x="1267" y="1206"/>
                  </a:cubicBezTo>
                  <a:cubicBezTo>
                    <a:pt x="1267" y="1191"/>
                    <a:pt x="1267" y="1092"/>
                    <a:pt x="1267" y="1092"/>
                  </a:cubicBezTo>
                  <a:cubicBezTo>
                    <a:pt x="1275" y="1069"/>
                    <a:pt x="1305" y="1054"/>
                    <a:pt x="1298" y="1038"/>
                  </a:cubicBezTo>
                  <a:cubicBezTo>
                    <a:pt x="1275" y="1000"/>
                    <a:pt x="1191" y="1000"/>
                    <a:pt x="1191" y="954"/>
                  </a:cubicBezTo>
                  <a:cubicBezTo>
                    <a:pt x="1183" y="909"/>
                    <a:pt x="1282" y="901"/>
                    <a:pt x="1290" y="855"/>
                  </a:cubicBezTo>
                  <a:cubicBezTo>
                    <a:pt x="1290" y="825"/>
                    <a:pt x="1206" y="848"/>
                    <a:pt x="1198" y="817"/>
                  </a:cubicBezTo>
                  <a:cubicBezTo>
                    <a:pt x="1191" y="779"/>
                    <a:pt x="1229" y="740"/>
                    <a:pt x="1259" y="710"/>
                  </a:cubicBezTo>
                  <a:cubicBezTo>
                    <a:pt x="1282" y="695"/>
                    <a:pt x="1320" y="717"/>
                    <a:pt x="1343" y="702"/>
                  </a:cubicBezTo>
                  <a:cubicBezTo>
                    <a:pt x="1374" y="679"/>
                    <a:pt x="1374" y="626"/>
                    <a:pt x="1404" y="603"/>
                  </a:cubicBezTo>
                  <a:cubicBezTo>
                    <a:pt x="1427" y="588"/>
                    <a:pt x="1458" y="573"/>
                    <a:pt x="1481" y="580"/>
                  </a:cubicBezTo>
                  <a:cubicBezTo>
                    <a:pt x="1511" y="595"/>
                    <a:pt x="1511" y="641"/>
                    <a:pt x="1542" y="656"/>
                  </a:cubicBezTo>
                  <a:cubicBezTo>
                    <a:pt x="1557" y="664"/>
                    <a:pt x="1557" y="626"/>
                    <a:pt x="1565" y="626"/>
                  </a:cubicBezTo>
                  <a:cubicBezTo>
                    <a:pt x="1603" y="626"/>
                    <a:pt x="1626" y="672"/>
                    <a:pt x="1656" y="672"/>
                  </a:cubicBezTo>
                  <a:cubicBezTo>
                    <a:pt x="1687" y="672"/>
                    <a:pt x="1702" y="634"/>
                    <a:pt x="1725" y="618"/>
                  </a:cubicBezTo>
                  <a:cubicBezTo>
                    <a:pt x="1733" y="611"/>
                    <a:pt x="1756" y="603"/>
                    <a:pt x="1756" y="588"/>
                  </a:cubicBezTo>
                  <a:cubicBezTo>
                    <a:pt x="1756" y="573"/>
                    <a:pt x="1733" y="565"/>
                    <a:pt x="1717" y="565"/>
                  </a:cubicBezTo>
                  <a:cubicBezTo>
                    <a:pt x="1702" y="557"/>
                    <a:pt x="1679" y="580"/>
                    <a:pt x="1664" y="573"/>
                  </a:cubicBezTo>
                  <a:cubicBezTo>
                    <a:pt x="1641" y="565"/>
                    <a:pt x="1611" y="557"/>
                    <a:pt x="1595" y="534"/>
                  </a:cubicBezTo>
                  <a:cubicBezTo>
                    <a:pt x="1580" y="504"/>
                    <a:pt x="1618" y="473"/>
                    <a:pt x="1603" y="442"/>
                  </a:cubicBezTo>
                  <a:cubicBezTo>
                    <a:pt x="1580" y="404"/>
                    <a:pt x="1519" y="404"/>
                    <a:pt x="1511" y="366"/>
                  </a:cubicBezTo>
                  <a:cubicBezTo>
                    <a:pt x="1496" y="313"/>
                    <a:pt x="1542" y="267"/>
                    <a:pt x="1550" y="221"/>
                  </a:cubicBezTo>
                  <a:cubicBezTo>
                    <a:pt x="1550" y="175"/>
                    <a:pt x="1542" y="183"/>
                    <a:pt x="1534" y="137"/>
                  </a:cubicBezTo>
                  <a:lnTo>
                    <a:pt x="1534" y="137"/>
                  </a:lnTo>
                  <a:cubicBezTo>
                    <a:pt x="1481" y="122"/>
                    <a:pt x="1420" y="91"/>
                    <a:pt x="1374" y="91"/>
                  </a:cubicBezTo>
                  <a:cubicBezTo>
                    <a:pt x="1290" y="122"/>
                    <a:pt x="1252" y="122"/>
                    <a:pt x="1175" y="183"/>
                  </a:cubicBezTo>
                  <a:cubicBezTo>
                    <a:pt x="1114" y="229"/>
                    <a:pt x="1015" y="175"/>
                    <a:pt x="954" y="152"/>
                  </a:cubicBezTo>
                  <a:cubicBezTo>
                    <a:pt x="877" y="129"/>
                    <a:pt x="672" y="0"/>
                    <a:pt x="611" y="23"/>
                  </a:cubicBezTo>
                  <a:cubicBezTo>
                    <a:pt x="535" y="61"/>
                    <a:pt x="443" y="91"/>
                    <a:pt x="367" y="91"/>
                  </a:cubicBezTo>
                  <a:cubicBezTo>
                    <a:pt x="382" y="145"/>
                    <a:pt x="367" y="213"/>
                    <a:pt x="290" y="213"/>
                  </a:cubicBezTo>
                  <a:cubicBezTo>
                    <a:pt x="206" y="213"/>
                    <a:pt x="183" y="183"/>
                    <a:pt x="183" y="275"/>
                  </a:cubicBezTo>
                  <a:cubicBezTo>
                    <a:pt x="168" y="275"/>
                    <a:pt x="168" y="213"/>
                    <a:pt x="145" y="213"/>
                  </a:cubicBezTo>
                  <a:cubicBezTo>
                    <a:pt x="99" y="213"/>
                    <a:pt x="61" y="221"/>
                    <a:pt x="15" y="244"/>
                  </a:cubicBezTo>
                  <a:cubicBezTo>
                    <a:pt x="15" y="244"/>
                    <a:pt x="8" y="252"/>
                    <a:pt x="0" y="252"/>
                  </a:cubicBezTo>
                  <a:lnTo>
                    <a:pt x="0" y="252"/>
                  </a:lnTo>
                  <a:cubicBezTo>
                    <a:pt x="15" y="313"/>
                    <a:pt x="23" y="374"/>
                    <a:pt x="46" y="427"/>
                  </a:cubicBezTo>
                  <a:cubicBezTo>
                    <a:pt x="53" y="450"/>
                    <a:pt x="92" y="465"/>
                    <a:pt x="99" y="496"/>
                  </a:cubicBezTo>
                  <a:cubicBezTo>
                    <a:pt x="107" y="527"/>
                    <a:pt x="92" y="565"/>
                    <a:pt x="92" y="595"/>
                  </a:cubicBezTo>
                  <a:cubicBezTo>
                    <a:pt x="92" y="611"/>
                    <a:pt x="115" y="618"/>
                    <a:pt x="115" y="634"/>
                  </a:cubicBezTo>
                  <a:cubicBezTo>
                    <a:pt x="130" y="687"/>
                    <a:pt x="130" y="748"/>
                    <a:pt x="130" y="809"/>
                  </a:cubicBezTo>
                  <a:cubicBezTo>
                    <a:pt x="130" y="832"/>
                    <a:pt x="107" y="863"/>
                    <a:pt x="130" y="886"/>
                  </a:cubicBezTo>
                  <a:cubicBezTo>
                    <a:pt x="145" y="909"/>
                    <a:pt x="191" y="916"/>
                    <a:pt x="221" y="909"/>
                  </a:cubicBezTo>
                  <a:cubicBezTo>
                    <a:pt x="244" y="909"/>
                    <a:pt x="237" y="863"/>
                    <a:pt x="260" y="855"/>
                  </a:cubicBezTo>
                  <a:cubicBezTo>
                    <a:pt x="298" y="840"/>
                    <a:pt x="344" y="855"/>
                    <a:pt x="382" y="848"/>
                  </a:cubicBezTo>
                  <a:cubicBezTo>
                    <a:pt x="405" y="840"/>
                    <a:pt x="413" y="809"/>
                    <a:pt x="435" y="817"/>
                  </a:cubicBezTo>
                  <a:cubicBezTo>
                    <a:pt x="458" y="825"/>
                    <a:pt x="466" y="870"/>
                    <a:pt x="489" y="893"/>
                  </a:cubicBezTo>
                  <a:cubicBezTo>
                    <a:pt x="512" y="909"/>
                    <a:pt x="550" y="901"/>
                    <a:pt x="565" y="924"/>
                  </a:cubicBezTo>
                  <a:cubicBezTo>
                    <a:pt x="596" y="962"/>
                    <a:pt x="619" y="1000"/>
                    <a:pt x="611" y="1046"/>
                  </a:cubicBezTo>
                  <a:cubicBezTo>
                    <a:pt x="603" y="1100"/>
                    <a:pt x="550" y="1138"/>
                    <a:pt x="519" y="1184"/>
                  </a:cubicBezTo>
                  <a:cubicBezTo>
                    <a:pt x="496" y="1222"/>
                    <a:pt x="451" y="1245"/>
                    <a:pt x="451" y="1283"/>
                  </a:cubicBezTo>
                  <a:cubicBezTo>
                    <a:pt x="451" y="1313"/>
                    <a:pt x="512" y="1298"/>
                    <a:pt x="519" y="1321"/>
                  </a:cubicBezTo>
                  <a:cubicBezTo>
                    <a:pt x="535" y="1367"/>
                    <a:pt x="496" y="1420"/>
                    <a:pt x="504" y="1459"/>
                  </a:cubicBezTo>
                  <a:cubicBezTo>
                    <a:pt x="512" y="1481"/>
                    <a:pt x="550" y="1466"/>
                    <a:pt x="550" y="1481"/>
                  </a:cubicBezTo>
                  <a:cubicBezTo>
                    <a:pt x="557" y="1512"/>
                    <a:pt x="542" y="1542"/>
                    <a:pt x="535" y="1573"/>
                  </a:cubicBezTo>
                  <a:cubicBezTo>
                    <a:pt x="527" y="1596"/>
                    <a:pt x="535" y="1634"/>
                    <a:pt x="512" y="1649"/>
                  </a:cubicBezTo>
                  <a:cubicBezTo>
                    <a:pt x="481" y="1672"/>
                    <a:pt x="428" y="1642"/>
                    <a:pt x="390" y="1672"/>
                  </a:cubicBezTo>
                  <a:cubicBezTo>
                    <a:pt x="367" y="1688"/>
                    <a:pt x="382" y="1726"/>
                    <a:pt x="367" y="1749"/>
                  </a:cubicBezTo>
                  <a:cubicBezTo>
                    <a:pt x="336" y="1779"/>
                    <a:pt x="305" y="1802"/>
                    <a:pt x="275" y="1810"/>
                  </a:cubicBezTo>
                  <a:cubicBezTo>
                    <a:pt x="244" y="1825"/>
                    <a:pt x="214" y="1802"/>
                    <a:pt x="191" y="1817"/>
                  </a:cubicBezTo>
                  <a:cubicBezTo>
                    <a:pt x="145" y="1848"/>
                    <a:pt x="107" y="1901"/>
                    <a:pt x="69" y="1947"/>
                  </a:cubicBezTo>
                </a:path>
              </a:pathLst>
            </a:custGeom>
            <a:grpFill/>
            <a:ln w="28575"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Source Sans Pro Regular" charset="0"/>
              </a:endParaRPr>
            </a:p>
          </p:txBody>
        </p:sp>
      </p:grpSp>
      <p:sp>
        <p:nvSpPr>
          <p:cNvPr id="216" name="Rectangle 215"/>
          <p:cNvSpPr>
            <a:spLocks/>
          </p:cNvSpPr>
          <p:nvPr/>
        </p:nvSpPr>
        <p:spPr bwMode="auto">
          <a:xfrm>
            <a:off x="8911946" y="513148"/>
            <a:ext cx="6612388" cy="98488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none" lIns="0" tIns="0" rIns="0" bIns="0" anchor="ctr">
            <a:spAutoFit/>
          </a:bodyPr>
          <a:lstStyle/>
          <a:p>
            <a:pPr algn="ctr"/>
            <a:r>
              <a:rPr lang="en-US" sz="6400" b="1" spc="300" dirty="0" smtClean="0">
                <a:solidFill>
                  <a:schemeClr val="tx2"/>
                </a:solidFill>
                <a:latin typeface="Lato Black" charset="0"/>
                <a:ea typeface="Lato Black" charset="0"/>
                <a:cs typeface="Lato Black" charset="0"/>
                <a:sym typeface="Bebas Neue" charset="0"/>
              </a:rPr>
              <a:t>United Kingdom</a:t>
            </a:r>
            <a:endParaRPr lang="en-US" sz="6400" b="1" spc="300" dirty="0">
              <a:solidFill>
                <a:schemeClr val="tx2"/>
              </a:solidFill>
              <a:latin typeface="Lato Black" charset="0"/>
              <a:ea typeface="Lato Black" charset="0"/>
              <a:cs typeface="Lato Black" charset="0"/>
              <a:sym typeface="Bebas Neue" charset="0"/>
            </a:endParaRPr>
          </a:p>
        </p:txBody>
      </p:sp>
      <p:grpSp>
        <p:nvGrpSpPr>
          <p:cNvPr id="217" name="Group 216"/>
          <p:cNvGrpSpPr/>
          <p:nvPr/>
        </p:nvGrpSpPr>
        <p:grpSpPr>
          <a:xfrm>
            <a:off x="11530633" y="1784193"/>
            <a:ext cx="1360987" cy="223024"/>
            <a:chOff x="11262732" y="1672683"/>
            <a:chExt cx="1360987" cy="223024"/>
          </a:xfrm>
        </p:grpSpPr>
        <p:sp>
          <p:nvSpPr>
            <p:cNvPr id="218" name="Oval 217"/>
            <p:cNvSpPr/>
            <p:nvPr/>
          </p:nvSpPr>
          <p:spPr>
            <a:xfrm>
              <a:off x="12400695"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9" name="Oval 218"/>
            <p:cNvSpPr/>
            <p:nvPr/>
          </p:nvSpPr>
          <p:spPr>
            <a:xfrm>
              <a:off x="12021554"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0" name="Oval 219"/>
            <p:cNvSpPr/>
            <p:nvPr/>
          </p:nvSpPr>
          <p:spPr>
            <a:xfrm>
              <a:off x="11641873"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1" name="Oval 220"/>
            <p:cNvSpPr/>
            <p:nvPr/>
          </p:nvSpPr>
          <p:spPr>
            <a:xfrm>
              <a:off x="11262732"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22" name="Group 221"/>
          <p:cNvGrpSpPr/>
          <p:nvPr/>
        </p:nvGrpSpPr>
        <p:grpSpPr>
          <a:xfrm>
            <a:off x="12453398" y="3488845"/>
            <a:ext cx="1176690" cy="2936522"/>
            <a:chOff x="2774052" y="6143913"/>
            <a:chExt cx="401841" cy="1002827"/>
          </a:xfrm>
        </p:grpSpPr>
        <p:sp>
          <p:nvSpPr>
            <p:cNvPr id="223" name="Freeform 355"/>
            <p:cNvSpPr>
              <a:spLocks noChangeArrowheads="1"/>
            </p:cNvSpPr>
            <p:nvPr/>
          </p:nvSpPr>
          <p:spPr bwMode="auto">
            <a:xfrm>
              <a:off x="2774052" y="6313509"/>
              <a:ext cx="401841" cy="833231"/>
            </a:xfrm>
            <a:custGeom>
              <a:avLst/>
              <a:gdLst>
                <a:gd name="T0" fmla="*/ 249 w 483"/>
                <a:gd name="T1" fmla="*/ 0 h 1002"/>
                <a:gd name="T2" fmla="*/ 249 w 483"/>
                <a:gd name="T3" fmla="*/ 0 h 1002"/>
                <a:gd name="T4" fmla="*/ 113 w 483"/>
                <a:gd name="T5" fmla="*/ 0 h 1002"/>
                <a:gd name="T6" fmla="*/ 0 w 483"/>
                <a:gd name="T7" fmla="*/ 113 h 1002"/>
                <a:gd name="T8" fmla="*/ 0 w 483"/>
                <a:gd name="T9" fmla="*/ 437 h 1002"/>
                <a:gd name="T10" fmla="*/ 45 w 483"/>
                <a:gd name="T11" fmla="*/ 482 h 1002"/>
                <a:gd name="T12" fmla="*/ 91 w 483"/>
                <a:gd name="T13" fmla="*/ 437 h 1002"/>
                <a:gd name="T14" fmla="*/ 91 w 483"/>
                <a:gd name="T15" fmla="*/ 151 h 1002"/>
                <a:gd name="T16" fmla="*/ 99 w 483"/>
                <a:gd name="T17" fmla="*/ 151 h 1002"/>
                <a:gd name="T18" fmla="*/ 107 w 483"/>
                <a:gd name="T19" fmla="*/ 151 h 1002"/>
                <a:gd name="T20" fmla="*/ 113 w 483"/>
                <a:gd name="T21" fmla="*/ 151 h 1002"/>
                <a:gd name="T22" fmla="*/ 113 w 483"/>
                <a:gd name="T23" fmla="*/ 949 h 1002"/>
                <a:gd name="T24" fmla="*/ 173 w 483"/>
                <a:gd name="T25" fmla="*/ 1001 h 1002"/>
                <a:gd name="T26" fmla="*/ 234 w 483"/>
                <a:gd name="T27" fmla="*/ 949 h 1002"/>
                <a:gd name="T28" fmla="*/ 234 w 483"/>
                <a:gd name="T29" fmla="*/ 482 h 1002"/>
                <a:gd name="T30" fmla="*/ 234 w 483"/>
                <a:gd name="T31" fmla="*/ 474 h 1002"/>
                <a:gd name="T32" fmla="*/ 249 w 483"/>
                <a:gd name="T33" fmla="*/ 474 h 1002"/>
                <a:gd name="T34" fmla="*/ 249 w 483"/>
                <a:gd name="T35" fmla="*/ 482 h 1002"/>
                <a:gd name="T36" fmla="*/ 249 w 483"/>
                <a:gd name="T37" fmla="*/ 949 h 1002"/>
                <a:gd name="T38" fmla="*/ 309 w 483"/>
                <a:gd name="T39" fmla="*/ 1001 h 1002"/>
                <a:gd name="T40" fmla="*/ 369 w 483"/>
                <a:gd name="T41" fmla="*/ 949 h 1002"/>
                <a:gd name="T42" fmla="*/ 369 w 483"/>
                <a:gd name="T43" fmla="*/ 151 h 1002"/>
                <a:gd name="T44" fmla="*/ 377 w 483"/>
                <a:gd name="T45" fmla="*/ 151 h 1002"/>
                <a:gd name="T46" fmla="*/ 385 w 483"/>
                <a:gd name="T47" fmla="*/ 151 h 1002"/>
                <a:gd name="T48" fmla="*/ 392 w 483"/>
                <a:gd name="T49" fmla="*/ 151 h 1002"/>
                <a:gd name="T50" fmla="*/ 392 w 483"/>
                <a:gd name="T51" fmla="*/ 437 h 1002"/>
                <a:gd name="T52" fmla="*/ 437 w 483"/>
                <a:gd name="T53" fmla="*/ 482 h 1002"/>
                <a:gd name="T54" fmla="*/ 482 w 483"/>
                <a:gd name="T55" fmla="*/ 437 h 1002"/>
                <a:gd name="T56" fmla="*/ 482 w 483"/>
                <a:gd name="T57" fmla="*/ 113 h 1002"/>
                <a:gd name="T58" fmla="*/ 377 w 483"/>
                <a:gd name="T59" fmla="*/ 0 h 1002"/>
                <a:gd name="T60" fmla="*/ 249 w 483"/>
                <a:gd name="T61" fmla="*/ 0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3" h="1002">
                  <a:moveTo>
                    <a:pt x="249" y="0"/>
                  </a:moveTo>
                  <a:lnTo>
                    <a:pt x="249" y="0"/>
                  </a:lnTo>
                  <a:cubicBezTo>
                    <a:pt x="113" y="0"/>
                    <a:pt x="113" y="0"/>
                    <a:pt x="113" y="0"/>
                  </a:cubicBezTo>
                  <a:cubicBezTo>
                    <a:pt x="53" y="0"/>
                    <a:pt x="0" y="52"/>
                    <a:pt x="0" y="113"/>
                  </a:cubicBezTo>
                  <a:cubicBezTo>
                    <a:pt x="0" y="437"/>
                    <a:pt x="0" y="437"/>
                    <a:pt x="0" y="437"/>
                  </a:cubicBezTo>
                  <a:cubicBezTo>
                    <a:pt x="0" y="460"/>
                    <a:pt x="23" y="482"/>
                    <a:pt x="45" y="482"/>
                  </a:cubicBezTo>
                  <a:cubicBezTo>
                    <a:pt x="76" y="482"/>
                    <a:pt x="91" y="460"/>
                    <a:pt x="91" y="437"/>
                  </a:cubicBezTo>
                  <a:lnTo>
                    <a:pt x="91" y="151"/>
                  </a:lnTo>
                  <a:lnTo>
                    <a:pt x="99" y="151"/>
                  </a:lnTo>
                  <a:cubicBezTo>
                    <a:pt x="107" y="151"/>
                    <a:pt x="107" y="151"/>
                    <a:pt x="107" y="151"/>
                  </a:cubicBezTo>
                  <a:cubicBezTo>
                    <a:pt x="113" y="151"/>
                    <a:pt x="113" y="151"/>
                    <a:pt x="113" y="151"/>
                  </a:cubicBezTo>
                  <a:cubicBezTo>
                    <a:pt x="113" y="949"/>
                    <a:pt x="113" y="949"/>
                    <a:pt x="113" y="949"/>
                  </a:cubicBezTo>
                  <a:cubicBezTo>
                    <a:pt x="113" y="978"/>
                    <a:pt x="136" y="1001"/>
                    <a:pt x="173" y="1001"/>
                  </a:cubicBezTo>
                  <a:cubicBezTo>
                    <a:pt x="204" y="1001"/>
                    <a:pt x="234" y="978"/>
                    <a:pt x="234" y="949"/>
                  </a:cubicBezTo>
                  <a:cubicBezTo>
                    <a:pt x="234" y="482"/>
                    <a:pt x="234" y="482"/>
                    <a:pt x="234" y="482"/>
                  </a:cubicBezTo>
                  <a:cubicBezTo>
                    <a:pt x="234" y="474"/>
                    <a:pt x="234" y="474"/>
                    <a:pt x="234" y="474"/>
                  </a:cubicBezTo>
                  <a:cubicBezTo>
                    <a:pt x="249" y="474"/>
                    <a:pt x="249" y="474"/>
                    <a:pt x="249" y="474"/>
                  </a:cubicBezTo>
                  <a:cubicBezTo>
                    <a:pt x="249" y="474"/>
                    <a:pt x="249" y="474"/>
                    <a:pt x="249" y="482"/>
                  </a:cubicBezTo>
                  <a:cubicBezTo>
                    <a:pt x="249" y="949"/>
                    <a:pt x="249" y="949"/>
                    <a:pt x="249" y="949"/>
                  </a:cubicBezTo>
                  <a:cubicBezTo>
                    <a:pt x="249" y="978"/>
                    <a:pt x="280" y="1001"/>
                    <a:pt x="309" y="1001"/>
                  </a:cubicBezTo>
                  <a:cubicBezTo>
                    <a:pt x="346" y="1001"/>
                    <a:pt x="369" y="978"/>
                    <a:pt x="369" y="949"/>
                  </a:cubicBezTo>
                  <a:cubicBezTo>
                    <a:pt x="369" y="151"/>
                    <a:pt x="369" y="151"/>
                    <a:pt x="369" y="151"/>
                  </a:cubicBezTo>
                  <a:cubicBezTo>
                    <a:pt x="369" y="151"/>
                    <a:pt x="369" y="151"/>
                    <a:pt x="377" y="151"/>
                  </a:cubicBezTo>
                  <a:cubicBezTo>
                    <a:pt x="385" y="151"/>
                    <a:pt x="385" y="151"/>
                    <a:pt x="385" y="151"/>
                  </a:cubicBezTo>
                  <a:lnTo>
                    <a:pt x="392" y="151"/>
                  </a:lnTo>
                  <a:lnTo>
                    <a:pt x="392" y="437"/>
                  </a:lnTo>
                  <a:cubicBezTo>
                    <a:pt x="392" y="460"/>
                    <a:pt x="414" y="482"/>
                    <a:pt x="437" y="482"/>
                  </a:cubicBezTo>
                  <a:cubicBezTo>
                    <a:pt x="460" y="482"/>
                    <a:pt x="482" y="460"/>
                    <a:pt x="482" y="437"/>
                  </a:cubicBezTo>
                  <a:cubicBezTo>
                    <a:pt x="482" y="113"/>
                    <a:pt x="482" y="113"/>
                    <a:pt x="482" y="113"/>
                  </a:cubicBezTo>
                  <a:cubicBezTo>
                    <a:pt x="482" y="52"/>
                    <a:pt x="437" y="0"/>
                    <a:pt x="377" y="0"/>
                  </a:cubicBezTo>
                  <a:lnTo>
                    <a:pt x="249" y="0"/>
                  </a:lnTo>
                </a:path>
              </a:pathLst>
            </a:custGeom>
            <a:solidFill>
              <a:schemeClr val="accent1"/>
            </a:solidFill>
            <a:ln>
              <a:noFill/>
            </a:ln>
            <a:effectLst/>
          </p:spPr>
          <p:txBody>
            <a:bodyPr wrap="none" anchor="ctr"/>
            <a:lstStyle/>
            <a:p>
              <a:endParaRPr lang="en-US" sz="8000" dirty="0">
                <a:latin typeface="Source Sans Pro Regular" charset="0"/>
              </a:endParaRPr>
            </a:p>
          </p:txBody>
        </p:sp>
        <p:sp>
          <p:nvSpPr>
            <p:cNvPr id="224" name="Freeform 356"/>
            <p:cNvSpPr>
              <a:spLocks noChangeArrowheads="1"/>
            </p:cNvSpPr>
            <p:nvPr/>
          </p:nvSpPr>
          <p:spPr bwMode="auto">
            <a:xfrm>
              <a:off x="2899398" y="6143913"/>
              <a:ext cx="147465" cy="147475"/>
            </a:xfrm>
            <a:custGeom>
              <a:avLst/>
              <a:gdLst>
                <a:gd name="T0" fmla="*/ 91 w 183"/>
                <a:gd name="T1" fmla="*/ 0 h 183"/>
                <a:gd name="T2" fmla="*/ 91 w 183"/>
                <a:gd name="T3" fmla="*/ 0 h 183"/>
                <a:gd name="T4" fmla="*/ 182 w 183"/>
                <a:gd name="T5" fmla="*/ 91 h 183"/>
                <a:gd name="T6" fmla="*/ 91 w 183"/>
                <a:gd name="T7" fmla="*/ 182 h 183"/>
                <a:gd name="T8" fmla="*/ 0 w 183"/>
                <a:gd name="T9" fmla="*/ 91 h 183"/>
                <a:gd name="T10" fmla="*/ 91 w 183"/>
                <a:gd name="T11" fmla="*/ 0 h 183"/>
              </a:gdLst>
              <a:ahLst/>
              <a:cxnLst>
                <a:cxn ang="0">
                  <a:pos x="T0" y="T1"/>
                </a:cxn>
                <a:cxn ang="0">
                  <a:pos x="T2" y="T3"/>
                </a:cxn>
                <a:cxn ang="0">
                  <a:pos x="T4" y="T5"/>
                </a:cxn>
                <a:cxn ang="0">
                  <a:pos x="T6" y="T7"/>
                </a:cxn>
                <a:cxn ang="0">
                  <a:pos x="T8" y="T9"/>
                </a:cxn>
                <a:cxn ang="0">
                  <a:pos x="T10" y="T11"/>
                </a:cxn>
              </a:cxnLst>
              <a:rect l="0" t="0" r="r" b="b"/>
              <a:pathLst>
                <a:path w="183" h="183">
                  <a:moveTo>
                    <a:pt x="91" y="0"/>
                  </a:moveTo>
                  <a:lnTo>
                    <a:pt x="91" y="0"/>
                  </a:lnTo>
                  <a:cubicBezTo>
                    <a:pt x="144" y="0"/>
                    <a:pt x="182" y="46"/>
                    <a:pt x="182" y="91"/>
                  </a:cubicBezTo>
                  <a:cubicBezTo>
                    <a:pt x="182" y="144"/>
                    <a:pt x="144" y="182"/>
                    <a:pt x="91" y="182"/>
                  </a:cubicBezTo>
                  <a:cubicBezTo>
                    <a:pt x="46" y="182"/>
                    <a:pt x="0" y="144"/>
                    <a:pt x="0" y="91"/>
                  </a:cubicBezTo>
                  <a:cubicBezTo>
                    <a:pt x="0" y="46"/>
                    <a:pt x="46" y="0"/>
                    <a:pt x="91" y="0"/>
                  </a:cubicBezTo>
                </a:path>
              </a:pathLst>
            </a:custGeom>
            <a:solidFill>
              <a:schemeClr val="accent1"/>
            </a:solidFill>
            <a:ln>
              <a:noFill/>
            </a:ln>
            <a:effectLst/>
          </p:spPr>
          <p:txBody>
            <a:bodyPr wrap="none" anchor="ctr"/>
            <a:lstStyle/>
            <a:p>
              <a:endParaRPr lang="en-US" sz="8000" dirty="0">
                <a:latin typeface="Source Sans Pro Regular" charset="0"/>
              </a:endParaRPr>
            </a:p>
          </p:txBody>
        </p:sp>
      </p:grpSp>
      <p:grpSp>
        <p:nvGrpSpPr>
          <p:cNvPr id="225" name="Group 18"/>
          <p:cNvGrpSpPr>
            <a:grpSpLocks noChangeAspect="1"/>
          </p:cNvGrpSpPr>
          <p:nvPr/>
        </p:nvGrpSpPr>
        <p:grpSpPr bwMode="auto">
          <a:xfrm flipH="1">
            <a:off x="12289455" y="7641825"/>
            <a:ext cx="1493788" cy="2807354"/>
            <a:chOff x="3241" y="1291"/>
            <a:chExt cx="421" cy="791"/>
          </a:xfrm>
          <a:solidFill>
            <a:schemeClr val="accent3"/>
          </a:solidFill>
        </p:grpSpPr>
        <p:sp>
          <p:nvSpPr>
            <p:cNvPr id="226" name="Freeform 19"/>
            <p:cNvSpPr>
              <a:spLocks/>
            </p:cNvSpPr>
            <p:nvPr/>
          </p:nvSpPr>
          <p:spPr bwMode="auto">
            <a:xfrm>
              <a:off x="3241" y="1432"/>
              <a:ext cx="421" cy="650"/>
            </a:xfrm>
            <a:custGeom>
              <a:avLst/>
              <a:gdLst>
                <a:gd name="T0" fmla="*/ 113 w 175"/>
                <a:gd name="T1" fmla="*/ 0 h 273"/>
                <a:gd name="T2" fmla="*/ 148 w 175"/>
                <a:gd name="T3" fmla="*/ 24 h 273"/>
                <a:gd name="T4" fmla="*/ 171 w 175"/>
                <a:gd name="T5" fmla="*/ 99 h 273"/>
                <a:gd name="T6" fmla="*/ 150 w 175"/>
                <a:gd name="T7" fmla="*/ 106 h 273"/>
                <a:gd name="T8" fmla="*/ 129 w 175"/>
                <a:gd name="T9" fmla="*/ 37 h 273"/>
                <a:gd name="T10" fmla="*/ 117 w 175"/>
                <a:gd name="T11" fmla="*/ 37 h 273"/>
                <a:gd name="T12" fmla="*/ 152 w 175"/>
                <a:gd name="T13" fmla="*/ 160 h 273"/>
                <a:gd name="T14" fmla="*/ 119 w 175"/>
                <a:gd name="T15" fmla="*/ 160 h 273"/>
                <a:gd name="T16" fmla="*/ 119 w 175"/>
                <a:gd name="T17" fmla="*/ 256 h 273"/>
                <a:gd name="T18" fmla="*/ 94 w 175"/>
                <a:gd name="T19" fmla="*/ 256 h 273"/>
                <a:gd name="T20" fmla="*/ 94 w 175"/>
                <a:gd name="T21" fmla="*/ 160 h 273"/>
                <a:gd name="T22" fmla="*/ 81 w 175"/>
                <a:gd name="T23" fmla="*/ 160 h 273"/>
                <a:gd name="T24" fmla="*/ 81 w 175"/>
                <a:gd name="T25" fmla="*/ 256 h 273"/>
                <a:gd name="T26" fmla="*/ 57 w 175"/>
                <a:gd name="T27" fmla="*/ 256 h 273"/>
                <a:gd name="T28" fmla="*/ 57 w 175"/>
                <a:gd name="T29" fmla="*/ 160 h 273"/>
                <a:gd name="T30" fmla="*/ 23 w 175"/>
                <a:gd name="T31" fmla="*/ 160 h 273"/>
                <a:gd name="T32" fmla="*/ 58 w 175"/>
                <a:gd name="T33" fmla="*/ 37 h 273"/>
                <a:gd name="T34" fmla="*/ 46 w 175"/>
                <a:gd name="T35" fmla="*/ 37 h 273"/>
                <a:gd name="T36" fmla="*/ 26 w 175"/>
                <a:gd name="T37" fmla="*/ 107 h 273"/>
                <a:gd name="T38" fmla="*/ 5 w 175"/>
                <a:gd name="T39" fmla="*/ 99 h 273"/>
                <a:gd name="T40" fmla="*/ 28 w 175"/>
                <a:gd name="T41" fmla="*/ 24 h 273"/>
                <a:gd name="T42" fmla="*/ 60 w 175"/>
                <a:gd name="T43" fmla="*/ 0 h 273"/>
                <a:gd name="T44" fmla="*/ 113 w 175"/>
                <a:gd name="T45" fmla="*/ 0 h 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5" h="273">
                  <a:moveTo>
                    <a:pt x="113" y="0"/>
                  </a:moveTo>
                  <a:cubicBezTo>
                    <a:pt x="131" y="0"/>
                    <a:pt x="145" y="15"/>
                    <a:pt x="148" y="24"/>
                  </a:cubicBezTo>
                  <a:cubicBezTo>
                    <a:pt x="171" y="99"/>
                    <a:pt x="171" y="99"/>
                    <a:pt x="171" y="99"/>
                  </a:cubicBezTo>
                  <a:cubicBezTo>
                    <a:pt x="175" y="115"/>
                    <a:pt x="154" y="122"/>
                    <a:pt x="150" y="106"/>
                  </a:cubicBezTo>
                  <a:cubicBezTo>
                    <a:pt x="129" y="37"/>
                    <a:pt x="129" y="37"/>
                    <a:pt x="129" y="37"/>
                  </a:cubicBezTo>
                  <a:cubicBezTo>
                    <a:pt x="117" y="37"/>
                    <a:pt x="117" y="37"/>
                    <a:pt x="117" y="37"/>
                  </a:cubicBezTo>
                  <a:cubicBezTo>
                    <a:pt x="152" y="160"/>
                    <a:pt x="152" y="160"/>
                    <a:pt x="152" y="160"/>
                  </a:cubicBezTo>
                  <a:cubicBezTo>
                    <a:pt x="119" y="160"/>
                    <a:pt x="119" y="160"/>
                    <a:pt x="119" y="160"/>
                  </a:cubicBezTo>
                  <a:cubicBezTo>
                    <a:pt x="119" y="256"/>
                    <a:pt x="119" y="256"/>
                    <a:pt x="119" y="256"/>
                  </a:cubicBezTo>
                  <a:cubicBezTo>
                    <a:pt x="119" y="273"/>
                    <a:pt x="94" y="273"/>
                    <a:pt x="94" y="256"/>
                  </a:cubicBezTo>
                  <a:cubicBezTo>
                    <a:pt x="94" y="160"/>
                    <a:pt x="94" y="160"/>
                    <a:pt x="94" y="160"/>
                  </a:cubicBezTo>
                  <a:cubicBezTo>
                    <a:pt x="81" y="160"/>
                    <a:pt x="81" y="160"/>
                    <a:pt x="81" y="160"/>
                  </a:cubicBezTo>
                  <a:cubicBezTo>
                    <a:pt x="81" y="256"/>
                    <a:pt x="81" y="256"/>
                    <a:pt x="81" y="256"/>
                  </a:cubicBezTo>
                  <a:cubicBezTo>
                    <a:pt x="81" y="273"/>
                    <a:pt x="57" y="273"/>
                    <a:pt x="57" y="256"/>
                  </a:cubicBezTo>
                  <a:cubicBezTo>
                    <a:pt x="57" y="160"/>
                    <a:pt x="57" y="160"/>
                    <a:pt x="57" y="160"/>
                  </a:cubicBezTo>
                  <a:cubicBezTo>
                    <a:pt x="23" y="160"/>
                    <a:pt x="23" y="160"/>
                    <a:pt x="23" y="160"/>
                  </a:cubicBezTo>
                  <a:cubicBezTo>
                    <a:pt x="58" y="37"/>
                    <a:pt x="58" y="37"/>
                    <a:pt x="58" y="37"/>
                  </a:cubicBezTo>
                  <a:cubicBezTo>
                    <a:pt x="46" y="37"/>
                    <a:pt x="46" y="37"/>
                    <a:pt x="46" y="37"/>
                  </a:cubicBezTo>
                  <a:cubicBezTo>
                    <a:pt x="26" y="107"/>
                    <a:pt x="26" y="107"/>
                    <a:pt x="26" y="107"/>
                  </a:cubicBezTo>
                  <a:cubicBezTo>
                    <a:pt x="21" y="122"/>
                    <a:pt x="0" y="116"/>
                    <a:pt x="5" y="99"/>
                  </a:cubicBezTo>
                  <a:cubicBezTo>
                    <a:pt x="28" y="24"/>
                    <a:pt x="28" y="24"/>
                    <a:pt x="28" y="24"/>
                  </a:cubicBezTo>
                  <a:cubicBezTo>
                    <a:pt x="30" y="15"/>
                    <a:pt x="41" y="0"/>
                    <a:pt x="60" y="0"/>
                  </a:cubicBezTo>
                  <a:cubicBezTo>
                    <a:pt x="113" y="0"/>
                    <a:pt x="113" y="0"/>
                    <a:pt x="113"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bg-BG" dirty="0">
                <a:latin typeface="Lato Light"/>
              </a:endParaRPr>
            </a:p>
          </p:txBody>
        </p:sp>
        <p:sp>
          <p:nvSpPr>
            <p:cNvPr id="227" name="Oval 20"/>
            <p:cNvSpPr>
              <a:spLocks noChangeArrowheads="1"/>
            </p:cNvSpPr>
            <p:nvPr/>
          </p:nvSpPr>
          <p:spPr bwMode="auto">
            <a:xfrm>
              <a:off x="3388" y="1291"/>
              <a:ext cx="127" cy="127"/>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bg-BG" dirty="0">
                <a:latin typeface="Lato Light"/>
              </a:endParaRPr>
            </a:p>
          </p:txBody>
        </p:sp>
      </p:grpSp>
      <p:sp>
        <p:nvSpPr>
          <p:cNvPr id="228" name="Rectangle 227"/>
          <p:cNvSpPr>
            <a:spLocks/>
          </p:cNvSpPr>
          <p:nvPr/>
        </p:nvSpPr>
        <p:spPr bwMode="auto">
          <a:xfrm>
            <a:off x="14532244" y="8372905"/>
            <a:ext cx="6453690" cy="98488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none" lIns="0" tIns="0" rIns="0" bIns="0" anchor="ctr">
            <a:spAutoFit/>
          </a:bodyPr>
          <a:lstStyle/>
          <a:p>
            <a:r>
              <a:rPr lang="en-US" sz="6400" b="1" spc="300" dirty="0" smtClean="0">
                <a:solidFill>
                  <a:schemeClr val="tx2"/>
                </a:solidFill>
                <a:latin typeface="Lato Black" charset="0"/>
                <a:ea typeface="Lato Black" charset="0"/>
                <a:cs typeface="Lato Black" charset="0"/>
                <a:sym typeface="Bebas Neue" charset="0"/>
              </a:rPr>
              <a:t>8,591 FEMALES</a:t>
            </a:r>
            <a:endParaRPr lang="en-US" sz="6400" b="1" spc="300" dirty="0">
              <a:solidFill>
                <a:schemeClr val="tx2"/>
              </a:solidFill>
              <a:latin typeface="Lato Black" charset="0"/>
              <a:ea typeface="Lato Black" charset="0"/>
              <a:cs typeface="Lato Black" charset="0"/>
              <a:sym typeface="Bebas Neue" charset="0"/>
            </a:endParaRPr>
          </a:p>
        </p:txBody>
      </p:sp>
      <p:sp>
        <p:nvSpPr>
          <p:cNvPr id="229" name="TextBox 228"/>
          <p:cNvSpPr txBox="1"/>
          <p:nvPr/>
        </p:nvSpPr>
        <p:spPr>
          <a:xfrm>
            <a:off x="14593533" y="9344088"/>
            <a:ext cx="3329438" cy="474489"/>
          </a:xfrm>
          <a:prstGeom prst="rect">
            <a:avLst/>
          </a:prstGeom>
          <a:noFill/>
        </p:spPr>
        <p:txBody>
          <a:bodyPr wrap="none" lIns="0" tIns="0" rIns="0" bIns="0" rtlCol="0">
            <a:spAutoFit/>
          </a:bodyPr>
          <a:lstStyle/>
          <a:p>
            <a:pPr>
              <a:lnSpc>
                <a:spcPts val="3733"/>
              </a:lnSpc>
              <a:spcAft>
                <a:spcPts val="3199"/>
              </a:spcAft>
            </a:pPr>
            <a:r>
              <a:rPr lang="en-US" sz="2400" dirty="0" smtClean="0">
                <a:latin typeface="Lato" charset="0"/>
                <a:ea typeface="Lato" charset="0"/>
                <a:cs typeface="Lato" charset="0"/>
              </a:rPr>
              <a:t>Your great headline here</a:t>
            </a:r>
            <a:endParaRPr lang="en-US" sz="2400" dirty="0">
              <a:latin typeface="Lato" charset="0"/>
              <a:ea typeface="Lato" charset="0"/>
              <a:cs typeface="Lato" charset="0"/>
            </a:endParaRPr>
          </a:p>
        </p:txBody>
      </p:sp>
      <p:sp>
        <p:nvSpPr>
          <p:cNvPr id="230" name="Rectangle 229"/>
          <p:cNvSpPr>
            <a:spLocks/>
          </p:cNvSpPr>
          <p:nvPr/>
        </p:nvSpPr>
        <p:spPr bwMode="auto">
          <a:xfrm>
            <a:off x="14532244" y="4218955"/>
            <a:ext cx="5442195" cy="98488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none" lIns="0" tIns="0" rIns="0" bIns="0" anchor="ctr">
            <a:spAutoFit/>
          </a:bodyPr>
          <a:lstStyle/>
          <a:p>
            <a:r>
              <a:rPr lang="en-US" sz="6400" b="1" spc="300" dirty="0" smtClean="0">
                <a:solidFill>
                  <a:schemeClr val="tx2"/>
                </a:solidFill>
                <a:latin typeface="Lato Black" charset="0"/>
                <a:ea typeface="Lato Black" charset="0"/>
                <a:cs typeface="Lato Black" charset="0"/>
                <a:sym typeface="Bebas Neue" charset="0"/>
              </a:rPr>
              <a:t>3,734 MALES</a:t>
            </a:r>
            <a:endParaRPr lang="en-US" sz="6400" b="1" spc="300" dirty="0">
              <a:solidFill>
                <a:schemeClr val="tx2"/>
              </a:solidFill>
              <a:latin typeface="Lato Black" charset="0"/>
              <a:ea typeface="Lato Black" charset="0"/>
              <a:cs typeface="Lato Black" charset="0"/>
              <a:sym typeface="Bebas Neue" charset="0"/>
            </a:endParaRPr>
          </a:p>
        </p:txBody>
      </p:sp>
      <p:sp>
        <p:nvSpPr>
          <p:cNvPr id="231" name="TextBox 230"/>
          <p:cNvSpPr txBox="1"/>
          <p:nvPr/>
        </p:nvSpPr>
        <p:spPr>
          <a:xfrm>
            <a:off x="14593533" y="5190138"/>
            <a:ext cx="3329438" cy="474489"/>
          </a:xfrm>
          <a:prstGeom prst="rect">
            <a:avLst/>
          </a:prstGeom>
          <a:noFill/>
        </p:spPr>
        <p:txBody>
          <a:bodyPr wrap="none" lIns="0" tIns="0" rIns="0" bIns="0" rtlCol="0">
            <a:spAutoFit/>
          </a:bodyPr>
          <a:lstStyle/>
          <a:p>
            <a:pPr>
              <a:lnSpc>
                <a:spcPts val="3733"/>
              </a:lnSpc>
              <a:spcAft>
                <a:spcPts val="3199"/>
              </a:spcAft>
            </a:pPr>
            <a:r>
              <a:rPr lang="en-US" sz="2400" dirty="0" smtClean="0">
                <a:latin typeface="Lato" charset="0"/>
                <a:ea typeface="Lato" charset="0"/>
                <a:cs typeface="Lato" charset="0"/>
              </a:rPr>
              <a:t>Your great headline here</a:t>
            </a:r>
            <a:endParaRPr lang="en-US" sz="2400" dirty="0">
              <a:latin typeface="Lato" charset="0"/>
              <a:ea typeface="Lato" charset="0"/>
              <a:cs typeface="Lato" charset="0"/>
            </a:endParaRPr>
          </a:p>
        </p:txBody>
      </p:sp>
    </p:spTree>
    <p:extLst>
      <p:ext uri="{BB962C8B-B14F-4D97-AF65-F5344CB8AC3E}">
        <p14:creationId xmlns:p14="http://schemas.microsoft.com/office/powerpoint/2010/main" val="2002099131"/>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1994835" y="4386790"/>
            <a:ext cx="10633390" cy="7786747"/>
          </a:xfrm>
          <a:prstGeom prst="rect">
            <a:avLst/>
          </a:prstGeom>
          <a:noFill/>
        </p:spPr>
        <p:txBody>
          <a:bodyPr wrap="square" rtlCol="0">
            <a:spAutoFit/>
          </a:bodyPr>
          <a:lstStyle/>
          <a:p>
            <a:pPr algn="just">
              <a:lnSpc>
                <a:spcPts val="4040"/>
              </a:lnSpc>
            </a:pPr>
            <a:r>
              <a:rPr lang="en-US" sz="2400" dirty="0" smtClean="0">
                <a:latin typeface="Source Sans Pro Light" charset="0"/>
                <a:ea typeface="Source Sans Pro Light" charset="0"/>
                <a:cs typeface="Source Sans Pro Light" charset="0"/>
              </a:rPr>
              <a:t>Mobile </a:t>
            </a:r>
            <a:r>
              <a:rPr lang="en-US" sz="2400" dirty="0">
                <a:latin typeface="Source Sans Pro Light" charset="0"/>
                <a:ea typeface="Source Sans Pro Light" charset="0"/>
                <a:cs typeface="Source Sans Pro Light" charset="0"/>
              </a:rPr>
              <a:t>social media refers to the combination of mobile devices and social media. This is a group of mobile marketing applications that allow the creation and exchange of user-generated content. Due to the fact that mobile social </a:t>
            </a:r>
            <a:r>
              <a:rPr lang="en-US" sz="2400" dirty="0" smtClean="0">
                <a:latin typeface="Source Sans Pro Light" charset="0"/>
                <a:ea typeface="Source Sans Pro Light" charset="0"/>
                <a:cs typeface="Source Sans Pro Light" charset="0"/>
              </a:rPr>
              <a:t>media </a:t>
            </a:r>
            <a:r>
              <a:rPr lang="en-US" sz="2400" dirty="0">
                <a:latin typeface="Source Sans Pro Light" charset="0"/>
                <a:ea typeface="Source Sans Pro Light" charset="0"/>
                <a:cs typeface="Source Sans Pro Light" charset="0"/>
              </a:rPr>
              <a:t>Mobile social media refers to </a:t>
            </a:r>
            <a:r>
              <a:rPr lang="en-US" sz="2400" dirty="0" smtClean="0">
                <a:latin typeface="Source Sans Pro Light" charset="0"/>
                <a:ea typeface="Source Sans Pro Light" charset="0"/>
                <a:cs typeface="Source Sans Pro Light" charset="0"/>
              </a:rPr>
              <a:t>the</a:t>
            </a:r>
            <a:endParaRPr lang="en-US" sz="2400" dirty="0">
              <a:latin typeface="Source Sans Pro Light" charset="0"/>
              <a:ea typeface="Source Sans Pro Light" charset="0"/>
              <a:cs typeface="Source Sans Pro Light" charset="0"/>
            </a:endParaRPr>
          </a:p>
          <a:p>
            <a:pPr algn="just">
              <a:lnSpc>
                <a:spcPts val="4040"/>
              </a:lnSpc>
            </a:pPr>
            <a:endParaRPr lang="en-US" sz="2400" dirty="0">
              <a:latin typeface="Source Sans Pro Light" charset="0"/>
              <a:ea typeface="Source Sans Pro Light" charset="0"/>
              <a:cs typeface="Source Sans Pro Light" charset="0"/>
            </a:endParaRPr>
          </a:p>
          <a:p>
            <a:pPr algn="just">
              <a:lnSpc>
                <a:spcPts val="4040"/>
              </a:lnSpc>
            </a:pPr>
            <a:r>
              <a:rPr lang="en-US" sz="2400" dirty="0">
                <a:latin typeface="Source Sans Pro Light" charset="0"/>
                <a:ea typeface="Source Sans Pro Light" charset="0"/>
                <a:cs typeface="Source Sans Pro Light" charset="0"/>
              </a:rPr>
              <a:t>Due to the fact that mobile social media run on mobile devices, they differ from traditional social media by incorporating new factors such as the current location of the user or the time delay between sending and receiving messages. According to Andreas Kaplan, mobile social media applications can be differentiated among four types mobile social media refers to the combination of mobile devices and social media. This is a group of mobile marketing applications that allow the creation and exchange of user-generated content. Due to the fact that mobile social media run on mobile devices, they differ from traditional social media by incorporating new factors such as the current location of the user or the time delay between sending and receiving messages. According to Andreas </a:t>
            </a:r>
            <a:r>
              <a:rPr lang="en-US" sz="2400" dirty="0" smtClean="0">
                <a:latin typeface="Source Sans Pro Light" charset="0"/>
                <a:ea typeface="Source Sans Pro Light" charset="0"/>
                <a:cs typeface="Source Sans Pro Light" charset="0"/>
              </a:rPr>
              <a:t>Kaplan</a:t>
            </a:r>
            <a:endParaRPr lang="en-US" sz="2400" dirty="0">
              <a:latin typeface="Source Sans Pro Light" charset="0"/>
              <a:ea typeface="Source Sans Pro Light" charset="0"/>
              <a:cs typeface="Source Sans Pro Light" charset="0"/>
            </a:endParaRPr>
          </a:p>
        </p:txBody>
      </p:sp>
      <p:sp>
        <p:nvSpPr>
          <p:cNvPr id="7" name="TextBox 6"/>
          <p:cNvSpPr txBox="1"/>
          <p:nvPr/>
        </p:nvSpPr>
        <p:spPr>
          <a:xfrm>
            <a:off x="12017136" y="3558855"/>
            <a:ext cx="2611612" cy="797654"/>
          </a:xfrm>
          <a:prstGeom prst="rect">
            <a:avLst/>
          </a:prstGeom>
          <a:noFill/>
        </p:spPr>
        <p:txBody>
          <a:bodyPr wrap="none" rtlCol="0">
            <a:spAutoFit/>
          </a:bodyPr>
          <a:lstStyle/>
          <a:p>
            <a:pPr>
              <a:lnSpc>
                <a:spcPts val="5480"/>
              </a:lnSpc>
            </a:pPr>
            <a:r>
              <a:rPr lang="en-US" b="1" dirty="0" smtClean="0">
                <a:solidFill>
                  <a:schemeClr val="tx2"/>
                </a:solidFill>
                <a:latin typeface="Lato Black" charset="0"/>
                <a:ea typeface="Lato Black" charset="0"/>
                <a:cs typeface="Lato Black" charset="0"/>
              </a:rPr>
              <a:t>Description</a:t>
            </a:r>
            <a:endParaRPr lang="en-US" sz="2400" dirty="0" smtClean="0">
              <a:solidFill>
                <a:schemeClr val="tx2"/>
              </a:solidFill>
              <a:latin typeface="Lato Light" charset="0"/>
              <a:ea typeface="Lato Light" charset="0"/>
              <a:cs typeface="Lato Light" charset="0"/>
            </a:endParaRPr>
          </a:p>
        </p:txBody>
      </p:sp>
      <p:sp>
        <p:nvSpPr>
          <p:cNvPr id="8" name="TextBox 7"/>
          <p:cNvSpPr txBox="1"/>
          <p:nvPr/>
        </p:nvSpPr>
        <p:spPr>
          <a:xfrm>
            <a:off x="11941639" y="1523495"/>
            <a:ext cx="6995826" cy="1569660"/>
          </a:xfrm>
          <a:prstGeom prst="rect">
            <a:avLst/>
          </a:prstGeom>
          <a:noFill/>
        </p:spPr>
        <p:txBody>
          <a:bodyPr wrap="none" rtlCol="0">
            <a:spAutoFit/>
          </a:bodyPr>
          <a:lstStyle/>
          <a:p>
            <a:r>
              <a:rPr lang="en-US" sz="9600" b="1" dirty="0" smtClean="0">
                <a:solidFill>
                  <a:schemeClr val="tx2"/>
                </a:solidFill>
                <a:latin typeface="Lato Black" charset="0"/>
                <a:ea typeface="Lato Black" charset="0"/>
                <a:cs typeface="Lato Black" charset="0"/>
              </a:rPr>
              <a:t>Our Mission</a:t>
            </a:r>
            <a:endParaRPr lang="en-US" sz="9600" b="1" dirty="0">
              <a:solidFill>
                <a:schemeClr val="tx2"/>
              </a:solidFill>
              <a:latin typeface="Lato Black" charset="0"/>
              <a:ea typeface="Lato Black" charset="0"/>
              <a:cs typeface="Lato Black"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52318765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Freeform 1"/>
          <p:cNvSpPr>
            <a:spLocks noChangeArrowheads="1"/>
          </p:cNvSpPr>
          <p:nvPr/>
        </p:nvSpPr>
        <p:spPr bwMode="auto">
          <a:xfrm>
            <a:off x="5768975" y="5821363"/>
            <a:ext cx="2541588" cy="2862262"/>
          </a:xfrm>
          <a:custGeom>
            <a:avLst/>
            <a:gdLst>
              <a:gd name="T0" fmla="*/ 482 w 3442"/>
              <a:gd name="T1" fmla="*/ 23 h 3878"/>
              <a:gd name="T2" fmla="*/ 583 w 3442"/>
              <a:gd name="T3" fmla="*/ 135 h 3878"/>
              <a:gd name="T4" fmla="*/ 673 w 3442"/>
              <a:gd name="T5" fmla="*/ 202 h 3878"/>
              <a:gd name="T6" fmla="*/ 606 w 3442"/>
              <a:gd name="T7" fmla="*/ 269 h 3878"/>
              <a:gd name="T8" fmla="*/ 449 w 3442"/>
              <a:gd name="T9" fmla="*/ 146 h 3878"/>
              <a:gd name="T10" fmla="*/ 102 w 3442"/>
              <a:gd name="T11" fmla="*/ 79 h 3878"/>
              <a:gd name="T12" fmla="*/ 113 w 3442"/>
              <a:gd name="T13" fmla="*/ 180 h 3878"/>
              <a:gd name="T14" fmla="*/ 269 w 3442"/>
              <a:gd name="T15" fmla="*/ 337 h 3878"/>
              <a:gd name="T16" fmla="*/ 471 w 3442"/>
              <a:gd name="T17" fmla="*/ 583 h 3878"/>
              <a:gd name="T18" fmla="*/ 595 w 3442"/>
              <a:gd name="T19" fmla="*/ 639 h 3878"/>
              <a:gd name="T20" fmla="*/ 695 w 3442"/>
              <a:gd name="T21" fmla="*/ 740 h 3878"/>
              <a:gd name="T22" fmla="*/ 864 w 3442"/>
              <a:gd name="T23" fmla="*/ 897 h 3878"/>
              <a:gd name="T24" fmla="*/ 1031 w 3442"/>
              <a:gd name="T25" fmla="*/ 875 h 3878"/>
              <a:gd name="T26" fmla="*/ 1155 w 3442"/>
              <a:gd name="T27" fmla="*/ 897 h 3878"/>
              <a:gd name="T28" fmla="*/ 1222 w 3442"/>
              <a:gd name="T29" fmla="*/ 897 h 3878"/>
              <a:gd name="T30" fmla="*/ 1233 w 3442"/>
              <a:gd name="T31" fmla="*/ 1020 h 3878"/>
              <a:gd name="T32" fmla="*/ 1435 w 3442"/>
              <a:gd name="T33" fmla="*/ 1244 h 3878"/>
              <a:gd name="T34" fmla="*/ 1614 w 3442"/>
              <a:gd name="T35" fmla="*/ 1311 h 3878"/>
              <a:gd name="T36" fmla="*/ 1738 w 3442"/>
              <a:gd name="T37" fmla="*/ 1547 h 3878"/>
              <a:gd name="T38" fmla="*/ 1805 w 3442"/>
              <a:gd name="T39" fmla="*/ 1962 h 3878"/>
              <a:gd name="T40" fmla="*/ 1760 w 3442"/>
              <a:gd name="T41" fmla="*/ 2309 h 3878"/>
              <a:gd name="T42" fmla="*/ 1861 w 3442"/>
              <a:gd name="T43" fmla="*/ 2432 h 3878"/>
              <a:gd name="T44" fmla="*/ 1973 w 3442"/>
              <a:gd name="T45" fmla="*/ 2566 h 3878"/>
              <a:gd name="T46" fmla="*/ 2152 w 3442"/>
              <a:gd name="T47" fmla="*/ 2724 h 3878"/>
              <a:gd name="T48" fmla="*/ 2589 w 3442"/>
              <a:gd name="T49" fmla="*/ 3081 h 3878"/>
              <a:gd name="T50" fmla="*/ 2903 w 3442"/>
              <a:gd name="T51" fmla="*/ 3350 h 3878"/>
              <a:gd name="T52" fmla="*/ 2982 w 3442"/>
              <a:gd name="T53" fmla="*/ 3664 h 3878"/>
              <a:gd name="T54" fmla="*/ 3116 w 3442"/>
              <a:gd name="T55" fmla="*/ 3821 h 3878"/>
              <a:gd name="T56" fmla="*/ 3396 w 3442"/>
              <a:gd name="T57" fmla="*/ 3361 h 3878"/>
              <a:gd name="T58" fmla="*/ 3195 w 3442"/>
              <a:gd name="T59" fmla="*/ 3081 h 3878"/>
              <a:gd name="T60" fmla="*/ 2971 w 3442"/>
              <a:gd name="T61" fmla="*/ 2802 h 3878"/>
              <a:gd name="T62" fmla="*/ 2892 w 3442"/>
              <a:gd name="T63" fmla="*/ 2869 h 3878"/>
              <a:gd name="T64" fmla="*/ 2836 w 3442"/>
              <a:gd name="T65" fmla="*/ 2937 h 3878"/>
              <a:gd name="T66" fmla="*/ 2623 w 3442"/>
              <a:gd name="T67" fmla="*/ 2600 h 3878"/>
              <a:gd name="T68" fmla="*/ 2589 w 3442"/>
              <a:gd name="T69" fmla="*/ 2242 h 3878"/>
              <a:gd name="T70" fmla="*/ 2365 w 3442"/>
              <a:gd name="T71" fmla="*/ 1793 h 3878"/>
              <a:gd name="T72" fmla="*/ 2343 w 3442"/>
              <a:gd name="T73" fmla="*/ 1468 h 3878"/>
              <a:gd name="T74" fmla="*/ 2208 w 3442"/>
              <a:gd name="T75" fmla="*/ 1121 h 3878"/>
              <a:gd name="T76" fmla="*/ 1995 w 3442"/>
              <a:gd name="T77" fmla="*/ 919 h 3878"/>
              <a:gd name="T78" fmla="*/ 2063 w 3442"/>
              <a:gd name="T79" fmla="*/ 1087 h 3878"/>
              <a:gd name="T80" fmla="*/ 1973 w 3442"/>
              <a:gd name="T81" fmla="*/ 1065 h 3878"/>
              <a:gd name="T82" fmla="*/ 1917 w 3442"/>
              <a:gd name="T83" fmla="*/ 830 h 3878"/>
              <a:gd name="T84" fmla="*/ 1760 w 3442"/>
              <a:gd name="T85" fmla="*/ 482 h 3878"/>
              <a:gd name="T86" fmla="*/ 1525 w 3442"/>
              <a:gd name="T87" fmla="*/ 202 h 3878"/>
              <a:gd name="T88" fmla="*/ 583 w 3442"/>
              <a:gd name="T89" fmla="*/ 0 h 38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442" h="3878">
                <a:moveTo>
                  <a:pt x="538" y="45"/>
                </a:moveTo>
                <a:lnTo>
                  <a:pt x="538" y="45"/>
                </a:lnTo>
                <a:cubicBezTo>
                  <a:pt x="516" y="45"/>
                  <a:pt x="505" y="23"/>
                  <a:pt x="482" y="23"/>
                </a:cubicBezTo>
                <a:cubicBezTo>
                  <a:pt x="471" y="11"/>
                  <a:pt x="505" y="68"/>
                  <a:pt x="516" y="79"/>
                </a:cubicBezTo>
                <a:cubicBezTo>
                  <a:pt x="538" y="90"/>
                  <a:pt x="572" y="45"/>
                  <a:pt x="595" y="68"/>
                </a:cubicBezTo>
                <a:cubicBezTo>
                  <a:pt x="606" y="101"/>
                  <a:pt x="595" y="124"/>
                  <a:pt x="583" y="135"/>
                </a:cubicBezTo>
                <a:cubicBezTo>
                  <a:pt x="572" y="157"/>
                  <a:pt x="595" y="168"/>
                  <a:pt x="617" y="157"/>
                </a:cubicBezTo>
                <a:cubicBezTo>
                  <a:pt x="628" y="157"/>
                  <a:pt x="617" y="191"/>
                  <a:pt x="640" y="180"/>
                </a:cubicBezTo>
                <a:cubicBezTo>
                  <a:pt x="662" y="168"/>
                  <a:pt x="673" y="191"/>
                  <a:pt x="673" y="202"/>
                </a:cubicBezTo>
                <a:cubicBezTo>
                  <a:pt x="684" y="213"/>
                  <a:pt x="707" y="191"/>
                  <a:pt x="718" y="213"/>
                </a:cubicBezTo>
                <a:cubicBezTo>
                  <a:pt x="729" y="236"/>
                  <a:pt x="684" y="236"/>
                  <a:pt x="662" y="247"/>
                </a:cubicBezTo>
                <a:cubicBezTo>
                  <a:pt x="651" y="258"/>
                  <a:pt x="617" y="269"/>
                  <a:pt x="606" y="269"/>
                </a:cubicBezTo>
                <a:cubicBezTo>
                  <a:pt x="583" y="269"/>
                  <a:pt x="583" y="202"/>
                  <a:pt x="550" y="191"/>
                </a:cubicBezTo>
                <a:cubicBezTo>
                  <a:pt x="516" y="180"/>
                  <a:pt x="494" y="180"/>
                  <a:pt x="494" y="157"/>
                </a:cubicBezTo>
                <a:cubicBezTo>
                  <a:pt x="482" y="124"/>
                  <a:pt x="471" y="113"/>
                  <a:pt x="449" y="146"/>
                </a:cubicBezTo>
                <a:cubicBezTo>
                  <a:pt x="438" y="180"/>
                  <a:pt x="382" y="191"/>
                  <a:pt x="359" y="180"/>
                </a:cubicBezTo>
                <a:cubicBezTo>
                  <a:pt x="326" y="168"/>
                  <a:pt x="258" y="101"/>
                  <a:pt x="225" y="101"/>
                </a:cubicBezTo>
                <a:cubicBezTo>
                  <a:pt x="180" y="90"/>
                  <a:pt x="135" y="90"/>
                  <a:pt x="102" y="79"/>
                </a:cubicBezTo>
                <a:cubicBezTo>
                  <a:pt x="57" y="68"/>
                  <a:pt x="23" y="56"/>
                  <a:pt x="12" y="56"/>
                </a:cubicBezTo>
                <a:cubicBezTo>
                  <a:pt x="0" y="56"/>
                  <a:pt x="12" y="90"/>
                  <a:pt x="45" y="101"/>
                </a:cubicBezTo>
                <a:cubicBezTo>
                  <a:pt x="79" y="124"/>
                  <a:pt x="102" y="157"/>
                  <a:pt x="113" y="180"/>
                </a:cubicBezTo>
                <a:cubicBezTo>
                  <a:pt x="113" y="202"/>
                  <a:pt x="158" y="191"/>
                  <a:pt x="180" y="191"/>
                </a:cubicBezTo>
                <a:cubicBezTo>
                  <a:pt x="202" y="191"/>
                  <a:pt x="213" y="224"/>
                  <a:pt x="213" y="247"/>
                </a:cubicBezTo>
                <a:cubicBezTo>
                  <a:pt x="225" y="280"/>
                  <a:pt x="236" y="325"/>
                  <a:pt x="269" y="337"/>
                </a:cubicBezTo>
                <a:cubicBezTo>
                  <a:pt x="303" y="359"/>
                  <a:pt x="371" y="393"/>
                  <a:pt x="382" y="437"/>
                </a:cubicBezTo>
                <a:cubicBezTo>
                  <a:pt x="382" y="482"/>
                  <a:pt x="371" y="549"/>
                  <a:pt x="393" y="572"/>
                </a:cubicBezTo>
                <a:cubicBezTo>
                  <a:pt x="415" y="594"/>
                  <a:pt x="449" y="594"/>
                  <a:pt x="471" y="583"/>
                </a:cubicBezTo>
                <a:cubicBezTo>
                  <a:pt x="505" y="583"/>
                  <a:pt x="516" y="594"/>
                  <a:pt x="516" y="617"/>
                </a:cubicBezTo>
                <a:cubicBezTo>
                  <a:pt x="516" y="639"/>
                  <a:pt x="550" y="650"/>
                  <a:pt x="572" y="639"/>
                </a:cubicBezTo>
                <a:cubicBezTo>
                  <a:pt x="595" y="617"/>
                  <a:pt x="595" y="617"/>
                  <a:pt x="595" y="639"/>
                </a:cubicBezTo>
                <a:cubicBezTo>
                  <a:pt x="595" y="673"/>
                  <a:pt x="606" y="684"/>
                  <a:pt x="617" y="684"/>
                </a:cubicBezTo>
                <a:cubicBezTo>
                  <a:pt x="640" y="684"/>
                  <a:pt x="651" y="706"/>
                  <a:pt x="651" y="717"/>
                </a:cubicBezTo>
                <a:cubicBezTo>
                  <a:pt x="651" y="740"/>
                  <a:pt x="662" y="751"/>
                  <a:pt x="695" y="740"/>
                </a:cubicBezTo>
                <a:cubicBezTo>
                  <a:pt x="729" y="729"/>
                  <a:pt x="774" y="729"/>
                  <a:pt x="785" y="740"/>
                </a:cubicBezTo>
                <a:cubicBezTo>
                  <a:pt x="796" y="751"/>
                  <a:pt x="774" y="796"/>
                  <a:pt x="796" y="818"/>
                </a:cubicBezTo>
                <a:cubicBezTo>
                  <a:pt x="819" y="830"/>
                  <a:pt x="852" y="863"/>
                  <a:pt x="864" y="897"/>
                </a:cubicBezTo>
                <a:cubicBezTo>
                  <a:pt x="886" y="919"/>
                  <a:pt x="897" y="953"/>
                  <a:pt x="920" y="953"/>
                </a:cubicBezTo>
                <a:cubicBezTo>
                  <a:pt x="942" y="953"/>
                  <a:pt x="964" y="931"/>
                  <a:pt x="976" y="908"/>
                </a:cubicBezTo>
                <a:cubicBezTo>
                  <a:pt x="976" y="886"/>
                  <a:pt x="1009" y="897"/>
                  <a:pt x="1031" y="875"/>
                </a:cubicBezTo>
                <a:cubicBezTo>
                  <a:pt x="1043" y="863"/>
                  <a:pt x="1054" y="863"/>
                  <a:pt x="1054" y="897"/>
                </a:cubicBezTo>
                <a:cubicBezTo>
                  <a:pt x="1054" y="931"/>
                  <a:pt x="1065" y="942"/>
                  <a:pt x="1110" y="931"/>
                </a:cubicBezTo>
                <a:cubicBezTo>
                  <a:pt x="1155" y="931"/>
                  <a:pt x="1133" y="897"/>
                  <a:pt x="1155" y="897"/>
                </a:cubicBezTo>
                <a:cubicBezTo>
                  <a:pt x="1177" y="897"/>
                  <a:pt x="1200" y="886"/>
                  <a:pt x="1189" y="852"/>
                </a:cubicBezTo>
                <a:cubicBezTo>
                  <a:pt x="1189" y="818"/>
                  <a:pt x="1200" y="796"/>
                  <a:pt x="1211" y="807"/>
                </a:cubicBezTo>
                <a:cubicBezTo>
                  <a:pt x="1211" y="818"/>
                  <a:pt x="1211" y="875"/>
                  <a:pt x="1222" y="897"/>
                </a:cubicBezTo>
                <a:cubicBezTo>
                  <a:pt x="1222" y="919"/>
                  <a:pt x="1244" y="919"/>
                  <a:pt x="1222" y="942"/>
                </a:cubicBezTo>
                <a:cubicBezTo>
                  <a:pt x="1211" y="975"/>
                  <a:pt x="1189" y="986"/>
                  <a:pt x="1189" y="1009"/>
                </a:cubicBezTo>
                <a:cubicBezTo>
                  <a:pt x="1189" y="1031"/>
                  <a:pt x="1200" y="1031"/>
                  <a:pt x="1233" y="1020"/>
                </a:cubicBezTo>
                <a:cubicBezTo>
                  <a:pt x="1267" y="1020"/>
                  <a:pt x="1278" y="1020"/>
                  <a:pt x="1278" y="1042"/>
                </a:cubicBezTo>
                <a:cubicBezTo>
                  <a:pt x="1278" y="1076"/>
                  <a:pt x="1289" y="1099"/>
                  <a:pt x="1312" y="1121"/>
                </a:cubicBezTo>
                <a:cubicBezTo>
                  <a:pt x="1334" y="1132"/>
                  <a:pt x="1413" y="1233"/>
                  <a:pt x="1435" y="1244"/>
                </a:cubicBezTo>
                <a:cubicBezTo>
                  <a:pt x="1446" y="1267"/>
                  <a:pt x="1469" y="1300"/>
                  <a:pt x="1469" y="1311"/>
                </a:cubicBezTo>
                <a:cubicBezTo>
                  <a:pt x="1469" y="1323"/>
                  <a:pt x="1491" y="1323"/>
                  <a:pt x="1525" y="1311"/>
                </a:cubicBezTo>
                <a:cubicBezTo>
                  <a:pt x="1547" y="1300"/>
                  <a:pt x="1592" y="1300"/>
                  <a:pt x="1614" y="1311"/>
                </a:cubicBezTo>
                <a:cubicBezTo>
                  <a:pt x="1637" y="1334"/>
                  <a:pt x="1671" y="1424"/>
                  <a:pt x="1682" y="1446"/>
                </a:cubicBezTo>
                <a:cubicBezTo>
                  <a:pt x="1682" y="1468"/>
                  <a:pt x="1682" y="1491"/>
                  <a:pt x="1704" y="1491"/>
                </a:cubicBezTo>
                <a:cubicBezTo>
                  <a:pt x="1726" y="1491"/>
                  <a:pt x="1726" y="1502"/>
                  <a:pt x="1738" y="1547"/>
                </a:cubicBezTo>
                <a:cubicBezTo>
                  <a:pt x="1749" y="1592"/>
                  <a:pt x="1794" y="1659"/>
                  <a:pt x="1805" y="1681"/>
                </a:cubicBezTo>
                <a:cubicBezTo>
                  <a:pt x="1816" y="1704"/>
                  <a:pt x="1827" y="1771"/>
                  <a:pt x="1827" y="1838"/>
                </a:cubicBezTo>
                <a:cubicBezTo>
                  <a:pt x="1827" y="1906"/>
                  <a:pt x="1827" y="1939"/>
                  <a:pt x="1805" y="1962"/>
                </a:cubicBezTo>
                <a:cubicBezTo>
                  <a:pt x="1794" y="1984"/>
                  <a:pt x="1760" y="2051"/>
                  <a:pt x="1760" y="2096"/>
                </a:cubicBezTo>
                <a:cubicBezTo>
                  <a:pt x="1760" y="2141"/>
                  <a:pt x="1782" y="2175"/>
                  <a:pt x="1771" y="2208"/>
                </a:cubicBezTo>
                <a:cubicBezTo>
                  <a:pt x="1749" y="2242"/>
                  <a:pt x="1749" y="2275"/>
                  <a:pt x="1760" y="2309"/>
                </a:cubicBezTo>
                <a:cubicBezTo>
                  <a:pt x="1771" y="2342"/>
                  <a:pt x="1771" y="2387"/>
                  <a:pt x="1782" y="2399"/>
                </a:cubicBezTo>
                <a:cubicBezTo>
                  <a:pt x="1794" y="2421"/>
                  <a:pt x="1816" y="2354"/>
                  <a:pt x="1827" y="2376"/>
                </a:cubicBezTo>
                <a:cubicBezTo>
                  <a:pt x="1827" y="2399"/>
                  <a:pt x="1838" y="2443"/>
                  <a:pt x="1861" y="2432"/>
                </a:cubicBezTo>
                <a:cubicBezTo>
                  <a:pt x="1872" y="2421"/>
                  <a:pt x="1895" y="2410"/>
                  <a:pt x="1895" y="2432"/>
                </a:cubicBezTo>
                <a:cubicBezTo>
                  <a:pt x="1895" y="2455"/>
                  <a:pt x="1883" y="2511"/>
                  <a:pt x="1917" y="2511"/>
                </a:cubicBezTo>
                <a:cubicBezTo>
                  <a:pt x="1951" y="2511"/>
                  <a:pt x="1962" y="2544"/>
                  <a:pt x="1973" y="2566"/>
                </a:cubicBezTo>
                <a:cubicBezTo>
                  <a:pt x="1973" y="2578"/>
                  <a:pt x="1995" y="2611"/>
                  <a:pt x="2029" y="2589"/>
                </a:cubicBezTo>
                <a:cubicBezTo>
                  <a:pt x="2051" y="2578"/>
                  <a:pt x="2063" y="2578"/>
                  <a:pt x="2063" y="2600"/>
                </a:cubicBezTo>
                <a:cubicBezTo>
                  <a:pt x="2063" y="2623"/>
                  <a:pt x="2096" y="2679"/>
                  <a:pt x="2152" y="2724"/>
                </a:cubicBezTo>
                <a:cubicBezTo>
                  <a:pt x="2208" y="2768"/>
                  <a:pt x="2331" y="2835"/>
                  <a:pt x="2365" y="2858"/>
                </a:cubicBezTo>
                <a:cubicBezTo>
                  <a:pt x="2410" y="2880"/>
                  <a:pt x="2466" y="2981"/>
                  <a:pt x="2522" y="3014"/>
                </a:cubicBezTo>
                <a:cubicBezTo>
                  <a:pt x="2567" y="3047"/>
                  <a:pt x="2578" y="3036"/>
                  <a:pt x="2589" y="3081"/>
                </a:cubicBezTo>
                <a:cubicBezTo>
                  <a:pt x="2612" y="3126"/>
                  <a:pt x="2634" y="3171"/>
                  <a:pt x="2690" y="3193"/>
                </a:cubicBezTo>
                <a:cubicBezTo>
                  <a:pt x="2746" y="3227"/>
                  <a:pt x="2780" y="3249"/>
                  <a:pt x="2825" y="3249"/>
                </a:cubicBezTo>
                <a:cubicBezTo>
                  <a:pt x="2858" y="3260"/>
                  <a:pt x="2881" y="3294"/>
                  <a:pt x="2903" y="3350"/>
                </a:cubicBezTo>
                <a:cubicBezTo>
                  <a:pt x="2926" y="3406"/>
                  <a:pt x="2926" y="3451"/>
                  <a:pt x="2948" y="3462"/>
                </a:cubicBezTo>
                <a:cubicBezTo>
                  <a:pt x="2959" y="3462"/>
                  <a:pt x="2959" y="3541"/>
                  <a:pt x="2982" y="3574"/>
                </a:cubicBezTo>
                <a:cubicBezTo>
                  <a:pt x="2993" y="3619"/>
                  <a:pt x="2993" y="3653"/>
                  <a:pt x="2982" y="3664"/>
                </a:cubicBezTo>
                <a:cubicBezTo>
                  <a:pt x="2959" y="3675"/>
                  <a:pt x="2971" y="3742"/>
                  <a:pt x="2993" y="3754"/>
                </a:cubicBezTo>
                <a:cubicBezTo>
                  <a:pt x="3015" y="3765"/>
                  <a:pt x="3015" y="3809"/>
                  <a:pt x="3015" y="3821"/>
                </a:cubicBezTo>
                <a:cubicBezTo>
                  <a:pt x="3026" y="3843"/>
                  <a:pt x="3049" y="3877"/>
                  <a:pt x="3116" y="3821"/>
                </a:cubicBezTo>
                <a:cubicBezTo>
                  <a:pt x="3183" y="3776"/>
                  <a:pt x="3284" y="3709"/>
                  <a:pt x="3307" y="3675"/>
                </a:cubicBezTo>
                <a:cubicBezTo>
                  <a:pt x="3329" y="3653"/>
                  <a:pt x="3407" y="3563"/>
                  <a:pt x="3430" y="3529"/>
                </a:cubicBezTo>
                <a:cubicBezTo>
                  <a:pt x="3441" y="3496"/>
                  <a:pt x="3430" y="3406"/>
                  <a:pt x="3396" y="3361"/>
                </a:cubicBezTo>
                <a:cubicBezTo>
                  <a:pt x="3374" y="3316"/>
                  <a:pt x="3351" y="3305"/>
                  <a:pt x="3329" y="3283"/>
                </a:cubicBezTo>
                <a:cubicBezTo>
                  <a:pt x="3295" y="3260"/>
                  <a:pt x="3284" y="3193"/>
                  <a:pt x="3262" y="3171"/>
                </a:cubicBezTo>
                <a:cubicBezTo>
                  <a:pt x="3251" y="3148"/>
                  <a:pt x="3206" y="3103"/>
                  <a:pt x="3195" y="3081"/>
                </a:cubicBezTo>
                <a:cubicBezTo>
                  <a:pt x="3172" y="3059"/>
                  <a:pt x="3172" y="3025"/>
                  <a:pt x="3127" y="3003"/>
                </a:cubicBezTo>
                <a:cubicBezTo>
                  <a:pt x="3094" y="2970"/>
                  <a:pt x="3094" y="2937"/>
                  <a:pt x="3038" y="2903"/>
                </a:cubicBezTo>
                <a:cubicBezTo>
                  <a:pt x="2993" y="2858"/>
                  <a:pt x="2982" y="2824"/>
                  <a:pt x="2971" y="2802"/>
                </a:cubicBezTo>
                <a:cubicBezTo>
                  <a:pt x="2959" y="2791"/>
                  <a:pt x="2948" y="2768"/>
                  <a:pt x="2926" y="2779"/>
                </a:cubicBezTo>
                <a:cubicBezTo>
                  <a:pt x="2903" y="2779"/>
                  <a:pt x="2903" y="2791"/>
                  <a:pt x="2914" y="2824"/>
                </a:cubicBezTo>
                <a:cubicBezTo>
                  <a:pt x="2926" y="2858"/>
                  <a:pt x="2914" y="2858"/>
                  <a:pt x="2892" y="2869"/>
                </a:cubicBezTo>
                <a:cubicBezTo>
                  <a:pt x="2869" y="2869"/>
                  <a:pt x="2858" y="2914"/>
                  <a:pt x="2892" y="2914"/>
                </a:cubicBezTo>
                <a:cubicBezTo>
                  <a:pt x="2926" y="2903"/>
                  <a:pt x="2937" y="2948"/>
                  <a:pt x="2903" y="2970"/>
                </a:cubicBezTo>
                <a:cubicBezTo>
                  <a:pt x="2869" y="2992"/>
                  <a:pt x="2825" y="2970"/>
                  <a:pt x="2836" y="2937"/>
                </a:cubicBezTo>
                <a:cubicBezTo>
                  <a:pt x="2836" y="2903"/>
                  <a:pt x="2825" y="2880"/>
                  <a:pt x="2791" y="2847"/>
                </a:cubicBezTo>
                <a:cubicBezTo>
                  <a:pt x="2769" y="2824"/>
                  <a:pt x="2713" y="2746"/>
                  <a:pt x="2679" y="2701"/>
                </a:cubicBezTo>
                <a:cubicBezTo>
                  <a:pt x="2657" y="2656"/>
                  <a:pt x="2623" y="2600"/>
                  <a:pt x="2623" y="2600"/>
                </a:cubicBezTo>
                <a:cubicBezTo>
                  <a:pt x="2612" y="2589"/>
                  <a:pt x="2623" y="2544"/>
                  <a:pt x="2623" y="2533"/>
                </a:cubicBezTo>
                <a:cubicBezTo>
                  <a:pt x="2634" y="2522"/>
                  <a:pt x="2668" y="2477"/>
                  <a:pt x="2679" y="2432"/>
                </a:cubicBezTo>
                <a:cubicBezTo>
                  <a:pt x="2679" y="2387"/>
                  <a:pt x="2634" y="2298"/>
                  <a:pt x="2589" y="2242"/>
                </a:cubicBezTo>
                <a:cubicBezTo>
                  <a:pt x="2544" y="2197"/>
                  <a:pt x="2500" y="2141"/>
                  <a:pt x="2511" y="2073"/>
                </a:cubicBezTo>
                <a:cubicBezTo>
                  <a:pt x="2511" y="2017"/>
                  <a:pt x="2511" y="1950"/>
                  <a:pt x="2477" y="1917"/>
                </a:cubicBezTo>
                <a:cubicBezTo>
                  <a:pt x="2444" y="1894"/>
                  <a:pt x="2388" y="1838"/>
                  <a:pt x="2365" y="1793"/>
                </a:cubicBezTo>
                <a:cubicBezTo>
                  <a:pt x="2343" y="1760"/>
                  <a:pt x="2331" y="1681"/>
                  <a:pt x="2320" y="1648"/>
                </a:cubicBezTo>
                <a:cubicBezTo>
                  <a:pt x="2298" y="1603"/>
                  <a:pt x="2298" y="1535"/>
                  <a:pt x="2331" y="1513"/>
                </a:cubicBezTo>
                <a:cubicBezTo>
                  <a:pt x="2365" y="1480"/>
                  <a:pt x="2354" y="1468"/>
                  <a:pt x="2343" y="1468"/>
                </a:cubicBezTo>
                <a:cubicBezTo>
                  <a:pt x="2320" y="1468"/>
                  <a:pt x="2298" y="1435"/>
                  <a:pt x="2298" y="1401"/>
                </a:cubicBezTo>
                <a:cubicBezTo>
                  <a:pt x="2287" y="1368"/>
                  <a:pt x="2276" y="1289"/>
                  <a:pt x="2264" y="1255"/>
                </a:cubicBezTo>
                <a:cubicBezTo>
                  <a:pt x="2253" y="1211"/>
                  <a:pt x="2242" y="1166"/>
                  <a:pt x="2208" y="1121"/>
                </a:cubicBezTo>
                <a:cubicBezTo>
                  <a:pt x="2175" y="1076"/>
                  <a:pt x="2152" y="1031"/>
                  <a:pt x="2141" y="1009"/>
                </a:cubicBezTo>
                <a:cubicBezTo>
                  <a:pt x="2119" y="986"/>
                  <a:pt x="2096" y="953"/>
                  <a:pt x="2051" y="919"/>
                </a:cubicBezTo>
                <a:cubicBezTo>
                  <a:pt x="2007" y="897"/>
                  <a:pt x="1995" y="897"/>
                  <a:pt x="1995" y="919"/>
                </a:cubicBezTo>
                <a:cubicBezTo>
                  <a:pt x="1995" y="942"/>
                  <a:pt x="1995" y="953"/>
                  <a:pt x="2018" y="964"/>
                </a:cubicBezTo>
                <a:cubicBezTo>
                  <a:pt x="2040" y="975"/>
                  <a:pt x="2040" y="1009"/>
                  <a:pt x="2029" y="1031"/>
                </a:cubicBezTo>
                <a:cubicBezTo>
                  <a:pt x="2018" y="1054"/>
                  <a:pt x="2018" y="1087"/>
                  <a:pt x="2063" y="1087"/>
                </a:cubicBezTo>
                <a:cubicBezTo>
                  <a:pt x="2119" y="1087"/>
                  <a:pt x="2130" y="1121"/>
                  <a:pt x="2130" y="1144"/>
                </a:cubicBezTo>
                <a:cubicBezTo>
                  <a:pt x="2119" y="1166"/>
                  <a:pt x="2063" y="1177"/>
                  <a:pt x="2040" y="1144"/>
                </a:cubicBezTo>
                <a:cubicBezTo>
                  <a:pt x="2007" y="1099"/>
                  <a:pt x="1995" y="1076"/>
                  <a:pt x="1973" y="1065"/>
                </a:cubicBezTo>
                <a:cubicBezTo>
                  <a:pt x="1951" y="1054"/>
                  <a:pt x="1928" y="1020"/>
                  <a:pt x="1940" y="986"/>
                </a:cubicBezTo>
                <a:cubicBezTo>
                  <a:pt x="1962" y="953"/>
                  <a:pt x="1962" y="931"/>
                  <a:pt x="1951" y="897"/>
                </a:cubicBezTo>
                <a:cubicBezTo>
                  <a:pt x="1928" y="863"/>
                  <a:pt x="1917" y="852"/>
                  <a:pt x="1917" y="830"/>
                </a:cubicBezTo>
                <a:cubicBezTo>
                  <a:pt x="1906" y="796"/>
                  <a:pt x="1906" y="762"/>
                  <a:pt x="1883" y="740"/>
                </a:cubicBezTo>
                <a:cubicBezTo>
                  <a:pt x="1850" y="717"/>
                  <a:pt x="1805" y="684"/>
                  <a:pt x="1794" y="628"/>
                </a:cubicBezTo>
                <a:cubicBezTo>
                  <a:pt x="1771" y="572"/>
                  <a:pt x="1760" y="516"/>
                  <a:pt x="1760" y="482"/>
                </a:cubicBezTo>
                <a:cubicBezTo>
                  <a:pt x="1749" y="460"/>
                  <a:pt x="1738" y="437"/>
                  <a:pt x="1715" y="426"/>
                </a:cubicBezTo>
                <a:cubicBezTo>
                  <a:pt x="1693" y="426"/>
                  <a:pt x="1626" y="404"/>
                  <a:pt x="1592" y="370"/>
                </a:cubicBezTo>
                <a:cubicBezTo>
                  <a:pt x="1558" y="325"/>
                  <a:pt x="1525" y="247"/>
                  <a:pt x="1525" y="202"/>
                </a:cubicBezTo>
                <a:cubicBezTo>
                  <a:pt x="1513" y="157"/>
                  <a:pt x="1502" y="79"/>
                  <a:pt x="1502" y="79"/>
                </a:cubicBezTo>
                <a:lnTo>
                  <a:pt x="1502" y="79"/>
                </a:lnTo>
                <a:cubicBezTo>
                  <a:pt x="583" y="0"/>
                  <a:pt x="583" y="0"/>
                  <a:pt x="583" y="0"/>
                </a:cubicBezTo>
                <a:cubicBezTo>
                  <a:pt x="572" y="23"/>
                  <a:pt x="561" y="34"/>
                  <a:pt x="538" y="45"/>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73" name="Freeform 2"/>
          <p:cNvSpPr>
            <a:spLocks noChangeArrowheads="1"/>
          </p:cNvSpPr>
          <p:nvPr/>
        </p:nvSpPr>
        <p:spPr bwMode="auto">
          <a:xfrm>
            <a:off x="5105400" y="3330575"/>
            <a:ext cx="1770063" cy="2549525"/>
          </a:xfrm>
          <a:custGeom>
            <a:avLst/>
            <a:gdLst>
              <a:gd name="T0" fmla="*/ 1536 w 2399"/>
              <a:gd name="T1" fmla="*/ 3362 h 3453"/>
              <a:gd name="T2" fmla="*/ 2376 w 2399"/>
              <a:gd name="T3" fmla="*/ 3362 h 3453"/>
              <a:gd name="T4" fmla="*/ 2208 w 2399"/>
              <a:gd name="T5" fmla="*/ 3071 h 3453"/>
              <a:gd name="T6" fmla="*/ 2107 w 2399"/>
              <a:gd name="T7" fmla="*/ 2869 h 3453"/>
              <a:gd name="T8" fmla="*/ 2006 w 2399"/>
              <a:gd name="T9" fmla="*/ 2768 h 3453"/>
              <a:gd name="T10" fmla="*/ 2006 w 2399"/>
              <a:gd name="T11" fmla="*/ 2645 h 3453"/>
              <a:gd name="T12" fmla="*/ 1905 w 2399"/>
              <a:gd name="T13" fmla="*/ 2488 h 3453"/>
              <a:gd name="T14" fmla="*/ 1558 w 2399"/>
              <a:gd name="T15" fmla="*/ 2129 h 3453"/>
              <a:gd name="T16" fmla="*/ 1479 w 2399"/>
              <a:gd name="T17" fmla="*/ 2006 h 3453"/>
              <a:gd name="T18" fmla="*/ 1401 w 2399"/>
              <a:gd name="T19" fmla="*/ 1950 h 3453"/>
              <a:gd name="T20" fmla="*/ 1378 w 2399"/>
              <a:gd name="T21" fmla="*/ 1838 h 3453"/>
              <a:gd name="T22" fmla="*/ 1334 w 2399"/>
              <a:gd name="T23" fmla="*/ 1278 h 3453"/>
              <a:gd name="T24" fmla="*/ 1311 w 2399"/>
              <a:gd name="T25" fmla="*/ 908 h 3453"/>
              <a:gd name="T26" fmla="*/ 1322 w 2399"/>
              <a:gd name="T27" fmla="*/ 740 h 3453"/>
              <a:gd name="T28" fmla="*/ 1222 w 2399"/>
              <a:gd name="T29" fmla="*/ 594 h 3453"/>
              <a:gd name="T30" fmla="*/ 1267 w 2399"/>
              <a:gd name="T31" fmla="*/ 549 h 3453"/>
              <a:gd name="T32" fmla="*/ 1278 w 2399"/>
              <a:gd name="T33" fmla="*/ 404 h 3453"/>
              <a:gd name="T34" fmla="*/ 1423 w 2399"/>
              <a:gd name="T35" fmla="*/ 168 h 3453"/>
              <a:gd name="T36" fmla="*/ 1434 w 2399"/>
              <a:gd name="T37" fmla="*/ 168 h 3453"/>
              <a:gd name="T38" fmla="*/ 1468 w 2399"/>
              <a:gd name="T39" fmla="*/ 101 h 3453"/>
              <a:gd name="T40" fmla="*/ 34 w 2399"/>
              <a:gd name="T41" fmla="*/ 11 h 3453"/>
              <a:gd name="T42" fmla="*/ 45 w 2399"/>
              <a:gd name="T43" fmla="*/ 157 h 3453"/>
              <a:gd name="T44" fmla="*/ 67 w 2399"/>
              <a:gd name="T45" fmla="*/ 224 h 3453"/>
              <a:gd name="T46" fmla="*/ 134 w 2399"/>
              <a:gd name="T47" fmla="*/ 381 h 3453"/>
              <a:gd name="T48" fmla="*/ 191 w 2399"/>
              <a:gd name="T49" fmla="*/ 493 h 3453"/>
              <a:gd name="T50" fmla="*/ 258 w 2399"/>
              <a:gd name="T51" fmla="*/ 628 h 3453"/>
              <a:gd name="T52" fmla="*/ 224 w 2399"/>
              <a:gd name="T53" fmla="*/ 673 h 3453"/>
              <a:gd name="T54" fmla="*/ 258 w 2399"/>
              <a:gd name="T55" fmla="*/ 818 h 3453"/>
              <a:gd name="T56" fmla="*/ 403 w 2399"/>
              <a:gd name="T57" fmla="*/ 1132 h 3453"/>
              <a:gd name="T58" fmla="*/ 471 w 2399"/>
              <a:gd name="T59" fmla="*/ 1233 h 3453"/>
              <a:gd name="T60" fmla="*/ 538 w 2399"/>
              <a:gd name="T61" fmla="*/ 1435 h 3453"/>
              <a:gd name="T62" fmla="*/ 572 w 2399"/>
              <a:gd name="T63" fmla="*/ 1625 h 3453"/>
              <a:gd name="T64" fmla="*/ 627 w 2399"/>
              <a:gd name="T65" fmla="*/ 1692 h 3453"/>
              <a:gd name="T66" fmla="*/ 605 w 2399"/>
              <a:gd name="T67" fmla="*/ 1916 h 3453"/>
              <a:gd name="T68" fmla="*/ 706 w 2399"/>
              <a:gd name="T69" fmla="*/ 2017 h 3453"/>
              <a:gd name="T70" fmla="*/ 729 w 2399"/>
              <a:gd name="T71" fmla="*/ 2129 h 3453"/>
              <a:gd name="T72" fmla="*/ 941 w 2399"/>
              <a:gd name="T73" fmla="*/ 2297 h 3453"/>
              <a:gd name="T74" fmla="*/ 1154 w 2399"/>
              <a:gd name="T75" fmla="*/ 2410 h 3453"/>
              <a:gd name="T76" fmla="*/ 1300 w 2399"/>
              <a:gd name="T77" fmla="*/ 2679 h 3453"/>
              <a:gd name="T78" fmla="*/ 1434 w 2399"/>
              <a:gd name="T79" fmla="*/ 2824 h 3453"/>
              <a:gd name="T80" fmla="*/ 1569 w 2399"/>
              <a:gd name="T81" fmla="*/ 2959 h 3453"/>
              <a:gd name="T82" fmla="*/ 1569 w 2399"/>
              <a:gd name="T83" fmla="*/ 3160 h 3453"/>
              <a:gd name="T84" fmla="*/ 1580 w 2399"/>
              <a:gd name="T85" fmla="*/ 3273 h 3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399" h="3453">
                <a:moveTo>
                  <a:pt x="1547" y="3306"/>
                </a:moveTo>
                <a:lnTo>
                  <a:pt x="1547" y="3306"/>
                </a:lnTo>
                <a:cubicBezTo>
                  <a:pt x="1536" y="3317"/>
                  <a:pt x="1547" y="3362"/>
                  <a:pt x="1536" y="3362"/>
                </a:cubicBezTo>
                <a:cubicBezTo>
                  <a:pt x="1524" y="3373"/>
                  <a:pt x="1502" y="3362"/>
                  <a:pt x="1479" y="3373"/>
                </a:cubicBezTo>
                <a:cubicBezTo>
                  <a:pt x="2398" y="3452"/>
                  <a:pt x="2398" y="3452"/>
                  <a:pt x="2398" y="3452"/>
                </a:cubicBezTo>
                <a:cubicBezTo>
                  <a:pt x="2398" y="3429"/>
                  <a:pt x="2387" y="3396"/>
                  <a:pt x="2376" y="3362"/>
                </a:cubicBezTo>
                <a:cubicBezTo>
                  <a:pt x="2354" y="3340"/>
                  <a:pt x="2342" y="3295"/>
                  <a:pt x="2342" y="3250"/>
                </a:cubicBezTo>
                <a:cubicBezTo>
                  <a:pt x="2342" y="3205"/>
                  <a:pt x="2331" y="3160"/>
                  <a:pt x="2309" y="3149"/>
                </a:cubicBezTo>
                <a:cubicBezTo>
                  <a:pt x="2298" y="3138"/>
                  <a:pt x="2241" y="3104"/>
                  <a:pt x="2208" y="3071"/>
                </a:cubicBezTo>
                <a:cubicBezTo>
                  <a:pt x="2174" y="3037"/>
                  <a:pt x="2174" y="3015"/>
                  <a:pt x="2174" y="2981"/>
                </a:cubicBezTo>
                <a:cubicBezTo>
                  <a:pt x="2174" y="2959"/>
                  <a:pt x="2163" y="2880"/>
                  <a:pt x="2140" y="2869"/>
                </a:cubicBezTo>
                <a:cubicBezTo>
                  <a:pt x="2129" y="2846"/>
                  <a:pt x="2107" y="2858"/>
                  <a:pt x="2107" y="2869"/>
                </a:cubicBezTo>
                <a:cubicBezTo>
                  <a:pt x="2107" y="2891"/>
                  <a:pt x="2085" y="2835"/>
                  <a:pt x="2085" y="2813"/>
                </a:cubicBezTo>
                <a:cubicBezTo>
                  <a:pt x="2085" y="2791"/>
                  <a:pt x="2051" y="2746"/>
                  <a:pt x="2029" y="2746"/>
                </a:cubicBezTo>
                <a:cubicBezTo>
                  <a:pt x="2006" y="2735"/>
                  <a:pt x="2006" y="2746"/>
                  <a:pt x="2006" y="2768"/>
                </a:cubicBezTo>
                <a:cubicBezTo>
                  <a:pt x="2006" y="2779"/>
                  <a:pt x="1995" y="2768"/>
                  <a:pt x="1972" y="2746"/>
                </a:cubicBezTo>
                <a:cubicBezTo>
                  <a:pt x="1961" y="2723"/>
                  <a:pt x="1950" y="2701"/>
                  <a:pt x="1972" y="2690"/>
                </a:cubicBezTo>
                <a:cubicBezTo>
                  <a:pt x="2006" y="2679"/>
                  <a:pt x="2017" y="2656"/>
                  <a:pt x="2006" y="2645"/>
                </a:cubicBezTo>
                <a:cubicBezTo>
                  <a:pt x="2006" y="2634"/>
                  <a:pt x="1995" y="2634"/>
                  <a:pt x="1972" y="2622"/>
                </a:cubicBezTo>
                <a:cubicBezTo>
                  <a:pt x="1961" y="2611"/>
                  <a:pt x="1939" y="2600"/>
                  <a:pt x="1939" y="2566"/>
                </a:cubicBezTo>
                <a:cubicBezTo>
                  <a:pt x="1927" y="2533"/>
                  <a:pt x="1927" y="2510"/>
                  <a:pt x="1905" y="2488"/>
                </a:cubicBezTo>
                <a:cubicBezTo>
                  <a:pt x="1883" y="2466"/>
                  <a:pt x="1816" y="2365"/>
                  <a:pt x="1782" y="2331"/>
                </a:cubicBezTo>
                <a:cubicBezTo>
                  <a:pt x="1760" y="2286"/>
                  <a:pt x="1659" y="2186"/>
                  <a:pt x="1625" y="2174"/>
                </a:cubicBezTo>
                <a:cubicBezTo>
                  <a:pt x="1603" y="2152"/>
                  <a:pt x="1591" y="2129"/>
                  <a:pt x="1558" y="2129"/>
                </a:cubicBezTo>
                <a:cubicBezTo>
                  <a:pt x="1536" y="2129"/>
                  <a:pt x="1513" y="2129"/>
                  <a:pt x="1491" y="2118"/>
                </a:cubicBezTo>
                <a:cubicBezTo>
                  <a:pt x="1479" y="2118"/>
                  <a:pt x="1479" y="2096"/>
                  <a:pt x="1479" y="2073"/>
                </a:cubicBezTo>
                <a:cubicBezTo>
                  <a:pt x="1491" y="2040"/>
                  <a:pt x="1502" y="2006"/>
                  <a:pt x="1479" y="2006"/>
                </a:cubicBezTo>
                <a:cubicBezTo>
                  <a:pt x="1468" y="2006"/>
                  <a:pt x="1457" y="2017"/>
                  <a:pt x="1446" y="2028"/>
                </a:cubicBezTo>
                <a:cubicBezTo>
                  <a:pt x="1434" y="2040"/>
                  <a:pt x="1434" y="2006"/>
                  <a:pt x="1434" y="1995"/>
                </a:cubicBezTo>
                <a:cubicBezTo>
                  <a:pt x="1434" y="1973"/>
                  <a:pt x="1423" y="1961"/>
                  <a:pt x="1401" y="1950"/>
                </a:cubicBezTo>
                <a:cubicBezTo>
                  <a:pt x="1378" y="1939"/>
                  <a:pt x="1356" y="1916"/>
                  <a:pt x="1378" y="1905"/>
                </a:cubicBezTo>
                <a:cubicBezTo>
                  <a:pt x="1412" y="1894"/>
                  <a:pt x="1423" y="1872"/>
                  <a:pt x="1412" y="1860"/>
                </a:cubicBezTo>
                <a:cubicBezTo>
                  <a:pt x="1412" y="1849"/>
                  <a:pt x="1378" y="1849"/>
                  <a:pt x="1378" y="1838"/>
                </a:cubicBezTo>
                <a:cubicBezTo>
                  <a:pt x="1367" y="1815"/>
                  <a:pt x="1367" y="1760"/>
                  <a:pt x="1367" y="1636"/>
                </a:cubicBezTo>
                <a:cubicBezTo>
                  <a:pt x="1356" y="1524"/>
                  <a:pt x="1356" y="1334"/>
                  <a:pt x="1356" y="1300"/>
                </a:cubicBezTo>
                <a:cubicBezTo>
                  <a:pt x="1356" y="1255"/>
                  <a:pt x="1345" y="1266"/>
                  <a:pt x="1334" y="1278"/>
                </a:cubicBezTo>
                <a:cubicBezTo>
                  <a:pt x="1322" y="1300"/>
                  <a:pt x="1300" y="1311"/>
                  <a:pt x="1289" y="1244"/>
                </a:cubicBezTo>
                <a:cubicBezTo>
                  <a:pt x="1278" y="1166"/>
                  <a:pt x="1278" y="1098"/>
                  <a:pt x="1289" y="1065"/>
                </a:cubicBezTo>
                <a:cubicBezTo>
                  <a:pt x="1289" y="1042"/>
                  <a:pt x="1267" y="953"/>
                  <a:pt x="1311" y="908"/>
                </a:cubicBezTo>
                <a:cubicBezTo>
                  <a:pt x="1356" y="863"/>
                  <a:pt x="1378" y="818"/>
                  <a:pt x="1401" y="796"/>
                </a:cubicBezTo>
                <a:cubicBezTo>
                  <a:pt x="1390" y="784"/>
                  <a:pt x="1378" y="773"/>
                  <a:pt x="1356" y="784"/>
                </a:cubicBezTo>
                <a:cubicBezTo>
                  <a:pt x="1322" y="796"/>
                  <a:pt x="1334" y="784"/>
                  <a:pt x="1322" y="740"/>
                </a:cubicBezTo>
                <a:cubicBezTo>
                  <a:pt x="1322" y="706"/>
                  <a:pt x="1322" y="706"/>
                  <a:pt x="1289" y="706"/>
                </a:cubicBezTo>
                <a:cubicBezTo>
                  <a:pt x="1244" y="706"/>
                  <a:pt x="1267" y="684"/>
                  <a:pt x="1267" y="650"/>
                </a:cubicBezTo>
                <a:cubicBezTo>
                  <a:pt x="1267" y="605"/>
                  <a:pt x="1233" y="617"/>
                  <a:pt x="1222" y="594"/>
                </a:cubicBezTo>
                <a:cubicBezTo>
                  <a:pt x="1199" y="560"/>
                  <a:pt x="1210" y="538"/>
                  <a:pt x="1244" y="560"/>
                </a:cubicBezTo>
                <a:cubicBezTo>
                  <a:pt x="1255" y="572"/>
                  <a:pt x="1267" y="572"/>
                  <a:pt x="1267" y="560"/>
                </a:cubicBezTo>
                <a:cubicBezTo>
                  <a:pt x="1267" y="560"/>
                  <a:pt x="1267" y="560"/>
                  <a:pt x="1267" y="549"/>
                </a:cubicBezTo>
                <a:lnTo>
                  <a:pt x="1267" y="549"/>
                </a:lnTo>
                <a:lnTo>
                  <a:pt x="1267" y="549"/>
                </a:lnTo>
                <a:cubicBezTo>
                  <a:pt x="1267" y="516"/>
                  <a:pt x="1278" y="426"/>
                  <a:pt x="1278" y="404"/>
                </a:cubicBezTo>
                <a:cubicBezTo>
                  <a:pt x="1278" y="370"/>
                  <a:pt x="1233" y="370"/>
                  <a:pt x="1233" y="325"/>
                </a:cubicBezTo>
                <a:cubicBezTo>
                  <a:pt x="1233" y="280"/>
                  <a:pt x="1367" y="180"/>
                  <a:pt x="1412" y="168"/>
                </a:cubicBezTo>
                <a:cubicBezTo>
                  <a:pt x="1423" y="168"/>
                  <a:pt x="1423" y="168"/>
                  <a:pt x="1423" y="168"/>
                </a:cubicBezTo>
                <a:lnTo>
                  <a:pt x="1423" y="168"/>
                </a:lnTo>
                <a:lnTo>
                  <a:pt x="1434" y="168"/>
                </a:lnTo>
                <a:lnTo>
                  <a:pt x="1434" y="168"/>
                </a:lnTo>
                <a:lnTo>
                  <a:pt x="1434" y="157"/>
                </a:lnTo>
                <a:lnTo>
                  <a:pt x="1434" y="157"/>
                </a:lnTo>
                <a:cubicBezTo>
                  <a:pt x="1468" y="135"/>
                  <a:pt x="1468" y="101"/>
                  <a:pt x="1468" y="101"/>
                </a:cubicBezTo>
                <a:cubicBezTo>
                  <a:pt x="1468" y="0"/>
                  <a:pt x="1468" y="0"/>
                  <a:pt x="1468" y="0"/>
                </a:cubicBezTo>
                <a:cubicBezTo>
                  <a:pt x="45" y="0"/>
                  <a:pt x="45" y="0"/>
                  <a:pt x="45" y="0"/>
                </a:cubicBezTo>
                <a:cubicBezTo>
                  <a:pt x="45" y="11"/>
                  <a:pt x="45" y="11"/>
                  <a:pt x="34" y="11"/>
                </a:cubicBezTo>
                <a:cubicBezTo>
                  <a:pt x="34" y="22"/>
                  <a:pt x="11" y="34"/>
                  <a:pt x="0" y="34"/>
                </a:cubicBezTo>
                <a:cubicBezTo>
                  <a:pt x="0" y="45"/>
                  <a:pt x="0" y="112"/>
                  <a:pt x="11" y="112"/>
                </a:cubicBezTo>
                <a:cubicBezTo>
                  <a:pt x="22" y="124"/>
                  <a:pt x="45" y="146"/>
                  <a:pt x="45" y="157"/>
                </a:cubicBezTo>
                <a:cubicBezTo>
                  <a:pt x="45" y="168"/>
                  <a:pt x="34" y="191"/>
                  <a:pt x="34" y="202"/>
                </a:cubicBezTo>
                <a:cubicBezTo>
                  <a:pt x="22" y="213"/>
                  <a:pt x="22" y="235"/>
                  <a:pt x="34" y="235"/>
                </a:cubicBezTo>
                <a:cubicBezTo>
                  <a:pt x="45" y="247"/>
                  <a:pt x="45" y="224"/>
                  <a:pt x="67" y="224"/>
                </a:cubicBezTo>
                <a:cubicBezTo>
                  <a:pt x="78" y="224"/>
                  <a:pt x="101" y="224"/>
                  <a:pt x="101" y="258"/>
                </a:cubicBezTo>
                <a:cubicBezTo>
                  <a:pt x="101" y="280"/>
                  <a:pt x="90" y="325"/>
                  <a:pt x="101" y="336"/>
                </a:cubicBezTo>
                <a:cubicBezTo>
                  <a:pt x="101" y="348"/>
                  <a:pt x="123" y="381"/>
                  <a:pt x="134" y="381"/>
                </a:cubicBezTo>
                <a:cubicBezTo>
                  <a:pt x="146" y="393"/>
                  <a:pt x="146" y="415"/>
                  <a:pt x="146" y="448"/>
                </a:cubicBezTo>
                <a:cubicBezTo>
                  <a:pt x="146" y="471"/>
                  <a:pt x="146" y="471"/>
                  <a:pt x="168" y="471"/>
                </a:cubicBezTo>
                <a:cubicBezTo>
                  <a:pt x="191" y="460"/>
                  <a:pt x="191" y="471"/>
                  <a:pt x="191" y="493"/>
                </a:cubicBezTo>
                <a:cubicBezTo>
                  <a:pt x="191" y="516"/>
                  <a:pt x="191" y="538"/>
                  <a:pt x="213" y="538"/>
                </a:cubicBezTo>
                <a:cubicBezTo>
                  <a:pt x="236" y="538"/>
                  <a:pt x="258" y="549"/>
                  <a:pt x="269" y="572"/>
                </a:cubicBezTo>
                <a:cubicBezTo>
                  <a:pt x="280" y="594"/>
                  <a:pt x="269" y="617"/>
                  <a:pt x="258" y="628"/>
                </a:cubicBezTo>
                <a:cubicBezTo>
                  <a:pt x="236" y="628"/>
                  <a:pt x="191" y="583"/>
                  <a:pt x="168" y="572"/>
                </a:cubicBezTo>
                <a:cubicBezTo>
                  <a:pt x="146" y="560"/>
                  <a:pt x="112" y="572"/>
                  <a:pt x="134" y="583"/>
                </a:cubicBezTo>
                <a:cubicBezTo>
                  <a:pt x="146" y="605"/>
                  <a:pt x="213" y="650"/>
                  <a:pt x="224" y="673"/>
                </a:cubicBezTo>
                <a:cubicBezTo>
                  <a:pt x="236" y="684"/>
                  <a:pt x="224" y="717"/>
                  <a:pt x="236" y="717"/>
                </a:cubicBezTo>
                <a:cubicBezTo>
                  <a:pt x="258" y="717"/>
                  <a:pt x="247" y="729"/>
                  <a:pt x="224" y="751"/>
                </a:cubicBezTo>
                <a:cubicBezTo>
                  <a:pt x="213" y="773"/>
                  <a:pt x="224" y="796"/>
                  <a:pt x="258" y="818"/>
                </a:cubicBezTo>
                <a:cubicBezTo>
                  <a:pt x="291" y="841"/>
                  <a:pt x="347" y="886"/>
                  <a:pt x="347" y="919"/>
                </a:cubicBezTo>
                <a:cubicBezTo>
                  <a:pt x="347" y="953"/>
                  <a:pt x="370" y="986"/>
                  <a:pt x="392" y="1009"/>
                </a:cubicBezTo>
                <a:cubicBezTo>
                  <a:pt x="403" y="1020"/>
                  <a:pt x="403" y="1098"/>
                  <a:pt x="403" y="1132"/>
                </a:cubicBezTo>
                <a:cubicBezTo>
                  <a:pt x="403" y="1166"/>
                  <a:pt x="403" y="1177"/>
                  <a:pt x="392" y="1188"/>
                </a:cubicBezTo>
                <a:cubicBezTo>
                  <a:pt x="381" y="1188"/>
                  <a:pt x="381" y="1211"/>
                  <a:pt x="415" y="1211"/>
                </a:cubicBezTo>
                <a:cubicBezTo>
                  <a:pt x="460" y="1199"/>
                  <a:pt x="460" y="1211"/>
                  <a:pt x="471" y="1233"/>
                </a:cubicBezTo>
                <a:cubicBezTo>
                  <a:pt x="471" y="1255"/>
                  <a:pt x="516" y="1300"/>
                  <a:pt x="538" y="1311"/>
                </a:cubicBezTo>
                <a:cubicBezTo>
                  <a:pt x="560" y="1334"/>
                  <a:pt x="560" y="1367"/>
                  <a:pt x="549" y="1390"/>
                </a:cubicBezTo>
                <a:cubicBezTo>
                  <a:pt x="538" y="1401"/>
                  <a:pt x="516" y="1435"/>
                  <a:pt x="538" y="1435"/>
                </a:cubicBezTo>
                <a:cubicBezTo>
                  <a:pt x="560" y="1446"/>
                  <a:pt x="572" y="1468"/>
                  <a:pt x="549" y="1479"/>
                </a:cubicBezTo>
                <a:cubicBezTo>
                  <a:pt x="527" y="1502"/>
                  <a:pt x="504" y="1535"/>
                  <a:pt x="527" y="1547"/>
                </a:cubicBezTo>
                <a:cubicBezTo>
                  <a:pt x="549" y="1558"/>
                  <a:pt x="549" y="1625"/>
                  <a:pt x="572" y="1625"/>
                </a:cubicBezTo>
                <a:cubicBezTo>
                  <a:pt x="583" y="1625"/>
                  <a:pt x="572" y="1591"/>
                  <a:pt x="583" y="1591"/>
                </a:cubicBezTo>
                <a:cubicBezTo>
                  <a:pt x="594" y="1591"/>
                  <a:pt x="605" y="1625"/>
                  <a:pt x="616" y="1636"/>
                </a:cubicBezTo>
                <a:cubicBezTo>
                  <a:pt x="627" y="1636"/>
                  <a:pt x="627" y="1670"/>
                  <a:pt x="627" y="1692"/>
                </a:cubicBezTo>
                <a:cubicBezTo>
                  <a:pt x="639" y="1715"/>
                  <a:pt x="639" y="1737"/>
                  <a:pt x="661" y="1748"/>
                </a:cubicBezTo>
                <a:cubicBezTo>
                  <a:pt x="672" y="1760"/>
                  <a:pt x="650" y="1827"/>
                  <a:pt x="627" y="1860"/>
                </a:cubicBezTo>
                <a:cubicBezTo>
                  <a:pt x="616" y="1883"/>
                  <a:pt x="605" y="1894"/>
                  <a:pt x="605" y="1916"/>
                </a:cubicBezTo>
                <a:cubicBezTo>
                  <a:pt x="616" y="1928"/>
                  <a:pt x="605" y="1939"/>
                  <a:pt x="639" y="1939"/>
                </a:cubicBezTo>
                <a:cubicBezTo>
                  <a:pt x="672" y="1939"/>
                  <a:pt x="695" y="1950"/>
                  <a:pt x="695" y="1961"/>
                </a:cubicBezTo>
                <a:cubicBezTo>
                  <a:pt x="706" y="1984"/>
                  <a:pt x="695" y="2017"/>
                  <a:pt x="706" y="2017"/>
                </a:cubicBezTo>
                <a:cubicBezTo>
                  <a:pt x="717" y="2006"/>
                  <a:pt x="729" y="2017"/>
                  <a:pt x="717" y="2028"/>
                </a:cubicBezTo>
                <a:cubicBezTo>
                  <a:pt x="695" y="2051"/>
                  <a:pt x="684" y="2084"/>
                  <a:pt x="684" y="2107"/>
                </a:cubicBezTo>
                <a:cubicBezTo>
                  <a:pt x="684" y="2129"/>
                  <a:pt x="706" y="2140"/>
                  <a:pt x="729" y="2129"/>
                </a:cubicBezTo>
                <a:cubicBezTo>
                  <a:pt x="751" y="2118"/>
                  <a:pt x="762" y="2107"/>
                  <a:pt x="785" y="2129"/>
                </a:cubicBezTo>
                <a:cubicBezTo>
                  <a:pt x="796" y="2152"/>
                  <a:pt x="818" y="2197"/>
                  <a:pt x="840" y="2219"/>
                </a:cubicBezTo>
                <a:cubicBezTo>
                  <a:pt x="874" y="2242"/>
                  <a:pt x="908" y="2275"/>
                  <a:pt x="941" y="2297"/>
                </a:cubicBezTo>
                <a:cubicBezTo>
                  <a:pt x="975" y="2320"/>
                  <a:pt x="975" y="2342"/>
                  <a:pt x="998" y="2353"/>
                </a:cubicBezTo>
                <a:cubicBezTo>
                  <a:pt x="1009" y="2376"/>
                  <a:pt x="1020" y="2387"/>
                  <a:pt x="1065" y="2387"/>
                </a:cubicBezTo>
                <a:cubicBezTo>
                  <a:pt x="1109" y="2376"/>
                  <a:pt x="1143" y="2387"/>
                  <a:pt x="1154" y="2410"/>
                </a:cubicBezTo>
                <a:cubicBezTo>
                  <a:pt x="1154" y="2432"/>
                  <a:pt x="1165" y="2488"/>
                  <a:pt x="1188" y="2510"/>
                </a:cubicBezTo>
                <a:cubicBezTo>
                  <a:pt x="1210" y="2533"/>
                  <a:pt x="1267" y="2578"/>
                  <a:pt x="1289" y="2600"/>
                </a:cubicBezTo>
                <a:cubicBezTo>
                  <a:pt x="1300" y="2634"/>
                  <a:pt x="1300" y="2656"/>
                  <a:pt x="1300" y="2679"/>
                </a:cubicBezTo>
                <a:cubicBezTo>
                  <a:pt x="1311" y="2701"/>
                  <a:pt x="1311" y="2723"/>
                  <a:pt x="1356" y="2723"/>
                </a:cubicBezTo>
                <a:cubicBezTo>
                  <a:pt x="1390" y="2735"/>
                  <a:pt x="1401" y="2735"/>
                  <a:pt x="1412" y="2768"/>
                </a:cubicBezTo>
                <a:cubicBezTo>
                  <a:pt x="1412" y="2791"/>
                  <a:pt x="1412" y="2835"/>
                  <a:pt x="1434" y="2824"/>
                </a:cubicBezTo>
                <a:cubicBezTo>
                  <a:pt x="1457" y="2824"/>
                  <a:pt x="1479" y="2824"/>
                  <a:pt x="1479" y="2858"/>
                </a:cubicBezTo>
                <a:cubicBezTo>
                  <a:pt x="1491" y="2903"/>
                  <a:pt x="1479" y="2914"/>
                  <a:pt x="1513" y="2914"/>
                </a:cubicBezTo>
                <a:cubicBezTo>
                  <a:pt x="1558" y="2914"/>
                  <a:pt x="1569" y="2936"/>
                  <a:pt x="1569" y="2959"/>
                </a:cubicBezTo>
                <a:cubicBezTo>
                  <a:pt x="1580" y="2981"/>
                  <a:pt x="1580" y="3026"/>
                  <a:pt x="1603" y="3048"/>
                </a:cubicBezTo>
                <a:cubicBezTo>
                  <a:pt x="1625" y="3059"/>
                  <a:pt x="1614" y="3093"/>
                  <a:pt x="1603" y="3115"/>
                </a:cubicBezTo>
                <a:cubicBezTo>
                  <a:pt x="1580" y="3138"/>
                  <a:pt x="1569" y="3149"/>
                  <a:pt x="1569" y="3160"/>
                </a:cubicBezTo>
                <a:cubicBezTo>
                  <a:pt x="1569" y="3183"/>
                  <a:pt x="1547" y="3194"/>
                  <a:pt x="1536" y="3205"/>
                </a:cubicBezTo>
                <a:cubicBezTo>
                  <a:pt x="1524" y="3205"/>
                  <a:pt x="1524" y="3250"/>
                  <a:pt x="1547" y="3239"/>
                </a:cubicBezTo>
                <a:cubicBezTo>
                  <a:pt x="1580" y="3228"/>
                  <a:pt x="1580" y="3239"/>
                  <a:pt x="1580" y="3273"/>
                </a:cubicBezTo>
                <a:cubicBezTo>
                  <a:pt x="1580" y="3306"/>
                  <a:pt x="1569" y="3306"/>
                  <a:pt x="1547" y="3306"/>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4342" name="Freeform 3"/>
          <p:cNvSpPr>
            <a:spLocks noChangeArrowheads="1"/>
          </p:cNvSpPr>
          <p:nvPr/>
        </p:nvSpPr>
        <p:spPr bwMode="auto">
          <a:xfrm>
            <a:off x="8596313" y="4037013"/>
            <a:ext cx="2649537" cy="3276600"/>
          </a:xfrm>
          <a:custGeom>
            <a:avLst/>
            <a:gdLst>
              <a:gd name="T0" fmla="*/ 2424689 w 3588"/>
              <a:gd name="T1" fmla="*/ 1968268 h 4438"/>
              <a:gd name="T2" fmla="*/ 2623301 w 3588"/>
              <a:gd name="T3" fmla="*/ 1480444 h 4438"/>
              <a:gd name="T4" fmla="*/ 2440933 w 3588"/>
              <a:gd name="T5" fmla="*/ 1372695 h 4438"/>
              <a:gd name="T6" fmla="*/ 2275546 w 3588"/>
              <a:gd name="T7" fmla="*/ 1281920 h 4438"/>
              <a:gd name="T8" fmla="*/ 2085794 w 3588"/>
              <a:gd name="T9" fmla="*/ 1099632 h 4438"/>
              <a:gd name="T10" fmla="*/ 2011222 w 3588"/>
              <a:gd name="T11" fmla="*/ 843543 h 4438"/>
              <a:gd name="T12" fmla="*/ 1919669 w 3588"/>
              <a:gd name="T13" fmla="*/ 669373 h 4438"/>
              <a:gd name="T14" fmla="*/ 1696692 w 3588"/>
              <a:gd name="T15" fmla="*/ 495941 h 4438"/>
              <a:gd name="T16" fmla="*/ 1481098 w 3588"/>
              <a:gd name="T17" fmla="*/ 264207 h 4438"/>
              <a:gd name="T18" fmla="*/ 471796 w 3588"/>
              <a:gd name="T19" fmla="*/ 0 h 4438"/>
              <a:gd name="T20" fmla="*/ 174247 w 3588"/>
              <a:gd name="T21" fmla="*/ 230997 h 4438"/>
              <a:gd name="T22" fmla="*/ 248080 w 3588"/>
              <a:gd name="T23" fmla="*/ 595573 h 4438"/>
              <a:gd name="T24" fmla="*/ 256940 w 3588"/>
              <a:gd name="T25" fmla="*/ 934318 h 4438"/>
              <a:gd name="T26" fmla="*/ 239959 w 3588"/>
              <a:gd name="T27" fmla="*/ 1166053 h 4438"/>
              <a:gd name="T28" fmla="*/ 198612 w 3588"/>
              <a:gd name="T29" fmla="*/ 1264946 h 4438"/>
              <a:gd name="T30" fmla="*/ 174247 w 3588"/>
              <a:gd name="T31" fmla="*/ 1331367 h 4438"/>
              <a:gd name="T32" fmla="*/ 206734 w 3588"/>
              <a:gd name="T33" fmla="*/ 1513655 h 4438"/>
              <a:gd name="T34" fmla="*/ 273184 w 3588"/>
              <a:gd name="T35" fmla="*/ 1794098 h 4438"/>
              <a:gd name="T36" fmla="*/ 124778 w 3588"/>
              <a:gd name="T37" fmla="*/ 1827308 h 4438"/>
              <a:gd name="T38" fmla="*/ 58328 w 3588"/>
              <a:gd name="T39" fmla="*/ 1984504 h 4438"/>
              <a:gd name="T40" fmla="*/ 124778 w 3588"/>
              <a:gd name="T41" fmla="*/ 2084135 h 4438"/>
              <a:gd name="T42" fmla="*/ 198612 w 3588"/>
              <a:gd name="T43" fmla="*/ 2257567 h 4438"/>
              <a:gd name="T44" fmla="*/ 182369 w 3588"/>
              <a:gd name="T45" fmla="*/ 2406644 h 4438"/>
              <a:gd name="T46" fmla="*/ 231837 w 3588"/>
              <a:gd name="T47" fmla="*/ 2481183 h 4438"/>
              <a:gd name="T48" fmla="*/ 372859 w 3588"/>
              <a:gd name="T49" fmla="*/ 2481183 h 4438"/>
              <a:gd name="T50" fmla="*/ 463674 w 3588"/>
              <a:gd name="T51" fmla="*/ 2597051 h 4438"/>
              <a:gd name="T52" fmla="*/ 463674 w 3588"/>
              <a:gd name="T53" fmla="*/ 2679707 h 4438"/>
              <a:gd name="T54" fmla="*/ 496899 w 3588"/>
              <a:gd name="T55" fmla="*/ 2861257 h 4438"/>
              <a:gd name="T56" fmla="*/ 662286 w 3588"/>
              <a:gd name="T57" fmla="*/ 2943914 h 4438"/>
              <a:gd name="T58" fmla="*/ 728736 w 3588"/>
              <a:gd name="T59" fmla="*/ 2969007 h 4438"/>
              <a:gd name="T60" fmla="*/ 770083 w 3588"/>
              <a:gd name="T61" fmla="*/ 3010335 h 4438"/>
              <a:gd name="T62" fmla="*/ 852776 w 3588"/>
              <a:gd name="T63" fmla="*/ 3109228 h 4438"/>
              <a:gd name="T64" fmla="*/ 910366 w 3588"/>
              <a:gd name="T65" fmla="*/ 3225095 h 4438"/>
              <a:gd name="T66" fmla="*/ 976816 w 3588"/>
              <a:gd name="T67" fmla="*/ 3250188 h 4438"/>
              <a:gd name="T68" fmla="*/ 1125960 w 3588"/>
              <a:gd name="T69" fmla="*/ 3216977 h 4438"/>
              <a:gd name="T70" fmla="*/ 1166568 w 3588"/>
              <a:gd name="T71" fmla="*/ 3043545 h 4438"/>
              <a:gd name="T72" fmla="*/ 1258121 w 3588"/>
              <a:gd name="T73" fmla="*/ 2853139 h 4438"/>
              <a:gd name="T74" fmla="*/ 1307590 w 3588"/>
              <a:gd name="T75" fmla="*/ 2695944 h 4438"/>
              <a:gd name="T76" fmla="*/ 1423508 w 3588"/>
              <a:gd name="T77" fmla="*/ 2638379 h 4438"/>
              <a:gd name="T78" fmla="*/ 1547548 w 3588"/>
              <a:gd name="T79" fmla="*/ 2721036 h 4438"/>
              <a:gd name="T80" fmla="*/ 1622120 w 3588"/>
              <a:gd name="T81" fmla="*/ 2753508 h 4438"/>
              <a:gd name="T82" fmla="*/ 1795629 w 3588"/>
              <a:gd name="T83" fmla="*/ 2861257 h 4438"/>
              <a:gd name="T84" fmla="*/ 1853957 w 3588"/>
              <a:gd name="T85" fmla="*/ 2828047 h 4438"/>
              <a:gd name="T86" fmla="*/ 2027466 w 3588"/>
              <a:gd name="T87" fmla="*/ 2869376 h 4438"/>
              <a:gd name="T88" fmla="*/ 2110159 w 3588"/>
              <a:gd name="T89" fmla="*/ 2786719 h 4438"/>
              <a:gd name="T90" fmla="*/ 2474158 w 3588"/>
              <a:gd name="T91" fmla="*/ 2687826 h 4438"/>
              <a:gd name="T92" fmla="*/ 2424689 w 3588"/>
              <a:gd name="T93" fmla="*/ 1968268 h 443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3588" h="4438">
                <a:moveTo>
                  <a:pt x="3284" y="2667"/>
                </a:moveTo>
                <a:lnTo>
                  <a:pt x="3284" y="2667"/>
                </a:lnTo>
                <a:cubicBezTo>
                  <a:pt x="3587" y="2051"/>
                  <a:pt x="3587" y="2051"/>
                  <a:pt x="3587" y="2051"/>
                </a:cubicBezTo>
                <a:cubicBezTo>
                  <a:pt x="3587" y="2051"/>
                  <a:pt x="3575" y="2039"/>
                  <a:pt x="3553" y="2006"/>
                </a:cubicBezTo>
                <a:cubicBezTo>
                  <a:pt x="3531" y="1983"/>
                  <a:pt x="3474" y="1950"/>
                  <a:pt x="3418" y="1938"/>
                </a:cubicBezTo>
                <a:cubicBezTo>
                  <a:pt x="3362" y="1938"/>
                  <a:pt x="3329" y="1905"/>
                  <a:pt x="3306" y="1860"/>
                </a:cubicBezTo>
                <a:cubicBezTo>
                  <a:pt x="3284" y="1815"/>
                  <a:pt x="3262" y="1826"/>
                  <a:pt x="3228" y="1826"/>
                </a:cubicBezTo>
                <a:cubicBezTo>
                  <a:pt x="3183" y="1826"/>
                  <a:pt x="3127" y="1793"/>
                  <a:pt x="3082" y="1737"/>
                </a:cubicBezTo>
                <a:cubicBezTo>
                  <a:pt x="3038" y="1692"/>
                  <a:pt x="2993" y="1692"/>
                  <a:pt x="2959" y="1669"/>
                </a:cubicBezTo>
                <a:cubicBezTo>
                  <a:pt x="2936" y="1647"/>
                  <a:pt x="2858" y="1535"/>
                  <a:pt x="2825" y="1490"/>
                </a:cubicBezTo>
                <a:cubicBezTo>
                  <a:pt x="2791" y="1445"/>
                  <a:pt x="2802" y="1400"/>
                  <a:pt x="2791" y="1289"/>
                </a:cubicBezTo>
                <a:cubicBezTo>
                  <a:pt x="2791" y="1176"/>
                  <a:pt x="2757" y="1143"/>
                  <a:pt x="2724" y="1143"/>
                </a:cubicBezTo>
                <a:cubicBezTo>
                  <a:pt x="2701" y="1143"/>
                  <a:pt x="2679" y="1075"/>
                  <a:pt x="2667" y="1020"/>
                </a:cubicBezTo>
                <a:cubicBezTo>
                  <a:pt x="2667" y="963"/>
                  <a:pt x="2623" y="919"/>
                  <a:pt x="2600" y="907"/>
                </a:cubicBezTo>
                <a:cubicBezTo>
                  <a:pt x="2567" y="896"/>
                  <a:pt x="2500" y="739"/>
                  <a:pt x="2455" y="728"/>
                </a:cubicBezTo>
                <a:cubicBezTo>
                  <a:pt x="2410" y="728"/>
                  <a:pt x="2343" y="695"/>
                  <a:pt x="2298" y="672"/>
                </a:cubicBezTo>
                <a:cubicBezTo>
                  <a:pt x="2253" y="638"/>
                  <a:pt x="2208" y="549"/>
                  <a:pt x="2174" y="515"/>
                </a:cubicBezTo>
                <a:cubicBezTo>
                  <a:pt x="2130" y="493"/>
                  <a:pt x="2074" y="493"/>
                  <a:pt x="2006" y="358"/>
                </a:cubicBezTo>
                <a:cubicBezTo>
                  <a:pt x="1928" y="235"/>
                  <a:pt x="1670" y="44"/>
                  <a:pt x="1670" y="44"/>
                </a:cubicBezTo>
                <a:cubicBezTo>
                  <a:pt x="639" y="0"/>
                  <a:pt x="639" y="0"/>
                  <a:pt x="639" y="0"/>
                </a:cubicBezTo>
                <a:cubicBezTo>
                  <a:pt x="605" y="313"/>
                  <a:pt x="605" y="313"/>
                  <a:pt x="605" y="313"/>
                </a:cubicBezTo>
                <a:cubicBezTo>
                  <a:pt x="236" y="313"/>
                  <a:pt x="236" y="313"/>
                  <a:pt x="236" y="313"/>
                </a:cubicBezTo>
                <a:cubicBezTo>
                  <a:pt x="236" y="773"/>
                  <a:pt x="236" y="773"/>
                  <a:pt x="236" y="773"/>
                </a:cubicBezTo>
                <a:cubicBezTo>
                  <a:pt x="236" y="773"/>
                  <a:pt x="336" y="773"/>
                  <a:pt x="336" y="807"/>
                </a:cubicBezTo>
                <a:cubicBezTo>
                  <a:pt x="336" y="840"/>
                  <a:pt x="325" y="885"/>
                  <a:pt x="348" y="896"/>
                </a:cubicBezTo>
                <a:cubicBezTo>
                  <a:pt x="381" y="919"/>
                  <a:pt x="381" y="1199"/>
                  <a:pt x="348" y="1266"/>
                </a:cubicBezTo>
                <a:cubicBezTo>
                  <a:pt x="325" y="1333"/>
                  <a:pt x="348" y="1367"/>
                  <a:pt x="359" y="1400"/>
                </a:cubicBezTo>
                <a:cubicBezTo>
                  <a:pt x="370" y="1434"/>
                  <a:pt x="336" y="1546"/>
                  <a:pt x="325" y="1580"/>
                </a:cubicBezTo>
                <a:cubicBezTo>
                  <a:pt x="303" y="1625"/>
                  <a:pt x="314" y="1658"/>
                  <a:pt x="280" y="1658"/>
                </a:cubicBezTo>
                <a:cubicBezTo>
                  <a:pt x="258" y="1669"/>
                  <a:pt x="258" y="1692"/>
                  <a:pt x="269" y="1714"/>
                </a:cubicBezTo>
                <a:cubicBezTo>
                  <a:pt x="280" y="1737"/>
                  <a:pt x="269" y="1748"/>
                  <a:pt x="247" y="1759"/>
                </a:cubicBezTo>
                <a:cubicBezTo>
                  <a:pt x="236" y="1759"/>
                  <a:pt x="236" y="1782"/>
                  <a:pt x="236" y="1804"/>
                </a:cubicBezTo>
                <a:cubicBezTo>
                  <a:pt x="236" y="1882"/>
                  <a:pt x="247" y="1995"/>
                  <a:pt x="247" y="2006"/>
                </a:cubicBezTo>
                <a:cubicBezTo>
                  <a:pt x="247" y="2017"/>
                  <a:pt x="247" y="2039"/>
                  <a:pt x="280" y="2051"/>
                </a:cubicBezTo>
                <a:cubicBezTo>
                  <a:pt x="314" y="2051"/>
                  <a:pt x="314" y="2129"/>
                  <a:pt x="336" y="2140"/>
                </a:cubicBezTo>
                <a:cubicBezTo>
                  <a:pt x="370" y="2151"/>
                  <a:pt x="393" y="2409"/>
                  <a:pt x="370" y="2431"/>
                </a:cubicBezTo>
                <a:cubicBezTo>
                  <a:pt x="348" y="2443"/>
                  <a:pt x="269" y="2431"/>
                  <a:pt x="247" y="2443"/>
                </a:cubicBezTo>
                <a:cubicBezTo>
                  <a:pt x="236" y="2454"/>
                  <a:pt x="225" y="2488"/>
                  <a:pt x="169" y="2476"/>
                </a:cubicBezTo>
                <a:cubicBezTo>
                  <a:pt x="112" y="2465"/>
                  <a:pt x="23" y="2454"/>
                  <a:pt x="11" y="2476"/>
                </a:cubicBezTo>
                <a:cubicBezTo>
                  <a:pt x="0" y="2499"/>
                  <a:pt x="56" y="2667"/>
                  <a:pt x="79" y="2689"/>
                </a:cubicBezTo>
                <a:cubicBezTo>
                  <a:pt x="90" y="2723"/>
                  <a:pt x="124" y="2712"/>
                  <a:pt x="124" y="2757"/>
                </a:cubicBezTo>
                <a:cubicBezTo>
                  <a:pt x="124" y="2801"/>
                  <a:pt x="112" y="2813"/>
                  <a:pt x="169" y="2824"/>
                </a:cubicBezTo>
                <a:cubicBezTo>
                  <a:pt x="213" y="2835"/>
                  <a:pt x="213" y="2846"/>
                  <a:pt x="213" y="2902"/>
                </a:cubicBezTo>
                <a:cubicBezTo>
                  <a:pt x="213" y="2947"/>
                  <a:pt x="269" y="3026"/>
                  <a:pt x="269" y="3059"/>
                </a:cubicBezTo>
                <a:cubicBezTo>
                  <a:pt x="269" y="3104"/>
                  <a:pt x="258" y="3137"/>
                  <a:pt x="247" y="3182"/>
                </a:cubicBezTo>
                <a:cubicBezTo>
                  <a:pt x="225" y="3216"/>
                  <a:pt x="225" y="3250"/>
                  <a:pt x="247" y="3261"/>
                </a:cubicBezTo>
                <a:cubicBezTo>
                  <a:pt x="269" y="3272"/>
                  <a:pt x="258" y="3317"/>
                  <a:pt x="292" y="3339"/>
                </a:cubicBezTo>
                <a:cubicBezTo>
                  <a:pt x="314" y="3351"/>
                  <a:pt x="314" y="3362"/>
                  <a:pt x="314" y="3362"/>
                </a:cubicBezTo>
                <a:cubicBezTo>
                  <a:pt x="336" y="3362"/>
                  <a:pt x="336" y="3362"/>
                  <a:pt x="336" y="3362"/>
                </a:cubicBezTo>
                <a:cubicBezTo>
                  <a:pt x="505" y="3362"/>
                  <a:pt x="505" y="3362"/>
                  <a:pt x="505" y="3362"/>
                </a:cubicBezTo>
                <a:cubicBezTo>
                  <a:pt x="505" y="3362"/>
                  <a:pt x="493" y="3440"/>
                  <a:pt x="538" y="3440"/>
                </a:cubicBezTo>
                <a:cubicBezTo>
                  <a:pt x="583" y="3451"/>
                  <a:pt x="628" y="3485"/>
                  <a:pt x="628" y="3519"/>
                </a:cubicBezTo>
                <a:cubicBezTo>
                  <a:pt x="628" y="3552"/>
                  <a:pt x="616" y="3597"/>
                  <a:pt x="605" y="3608"/>
                </a:cubicBezTo>
                <a:cubicBezTo>
                  <a:pt x="594" y="3619"/>
                  <a:pt x="605" y="3631"/>
                  <a:pt x="628" y="3631"/>
                </a:cubicBezTo>
                <a:cubicBezTo>
                  <a:pt x="650" y="3642"/>
                  <a:pt x="639" y="3709"/>
                  <a:pt x="639" y="3754"/>
                </a:cubicBezTo>
                <a:cubicBezTo>
                  <a:pt x="639" y="3810"/>
                  <a:pt x="639" y="3844"/>
                  <a:pt x="673" y="3877"/>
                </a:cubicBezTo>
                <a:cubicBezTo>
                  <a:pt x="706" y="3911"/>
                  <a:pt x="751" y="3978"/>
                  <a:pt x="751" y="3978"/>
                </a:cubicBezTo>
                <a:cubicBezTo>
                  <a:pt x="751" y="3978"/>
                  <a:pt x="886" y="3978"/>
                  <a:pt x="897" y="3989"/>
                </a:cubicBezTo>
                <a:cubicBezTo>
                  <a:pt x="908" y="4000"/>
                  <a:pt x="919" y="3989"/>
                  <a:pt x="953" y="3989"/>
                </a:cubicBezTo>
                <a:cubicBezTo>
                  <a:pt x="975" y="3989"/>
                  <a:pt x="975" y="4000"/>
                  <a:pt x="987" y="4023"/>
                </a:cubicBezTo>
                <a:cubicBezTo>
                  <a:pt x="987" y="4045"/>
                  <a:pt x="998" y="4045"/>
                  <a:pt x="1020" y="4034"/>
                </a:cubicBezTo>
                <a:cubicBezTo>
                  <a:pt x="1043" y="4034"/>
                  <a:pt x="1043" y="4034"/>
                  <a:pt x="1043" y="4079"/>
                </a:cubicBezTo>
                <a:cubicBezTo>
                  <a:pt x="1054" y="4124"/>
                  <a:pt x="1076" y="4191"/>
                  <a:pt x="1110" y="4191"/>
                </a:cubicBezTo>
                <a:cubicBezTo>
                  <a:pt x="1143" y="4202"/>
                  <a:pt x="1143" y="4191"/>
                  <a:pt x="1155" y="4213"/>
                </a:cubicBezTo>
                <a:cubicBezTo>
                  <a:pt x="1177" y="4236"/>
                  <a:pt x="1211" y="4258"/>
                  <a:pt x="1222" y="4303"/>
                </a:cubicBezTo>
                <a:cubicBezTo>
                  <a:pt x="1233" y="4348"/>
                  <a:pt x="1233" y="4370"/>
                  <a:pt x="1233" y="4370"/>
                </a:cubicBezTo>
                <a:cubicBezTo>
                  <a:pt x="1233" y="4370"/>
                  <a:pt x="1233" y="4370"/>
                  <a:pt x="1222" y="4370"/>
                </a:cubicBezTo>
                <a:cubicBezTo>
                  <a:pt x="1222" y="4370"/>
                  <a:pt x="1289" y="4393"/>
                  <a:pt x="1323" y="4404"/>
                </a:cubicBezTo>
                <a:cubicBezTo>
                  <a:pt x="1345" y="4415"/>
                  <a:pt x="1412" y="4437"/>
                  <a:pt x="1412" y="4437"/>
                </a:cubicBezTo>
                <a:cubicBezTo>
                  <a:pt x="1424" y="4437"/>
                  <a:pt x="1502" y="4370"/>
                  <a:pt x="1525" y="4359"/>
                </a:cubicBezTo>
                <a:cubicBezTo>
                  <a:pt x="1547" y="4348"/>
                  <a:pt x="1547" y="4269"/>
                  <a:pt x="1547" y="4213"/>
                </a:cubicBezTo>
                <a:cubicBezTo>
                  <a:pt x="1547" y="4157"/>
                  <a:pt x="1558" y="4124"/>
                  <a:pt x="1580" y="4124"/>
                </a:cubicBezTo>
                <a:cubicBezTo>
                  <a:pt x="1603" y="4113"/>
                  <a:pt x="1603" y="4090"/>
                  <a:pt x="1614" y="4023"/>
                </a:cubicBezTo>
                <a:cubicBezTo>
                  <a:pt x="1614" y="3955"/>
                  <a:pt x="1670" y="3877"/>
                  <a:pt x="1704" y="3866"/>
                </a:cubicBezTo>
                <a:cubicBezTo>
                  <a:pt x="1726" y="3844"/>
                  <a:pt x="1749" y="3788"/>
                  <a:pt x="1738" y="3743"/>
                </a:cubicBezTo>
                <a:cubicBezTo>
                  <a:pt x="1726" y="3698"/>
                  <a:pt x="1738" y="3675"/>
                  <a:pt x="1771" y="3653"/>
                </a:cubicBezTo>
                <a:cubicBezTo>
                  <a:pt x="1805" y="3631"/>
                  <a:pt x="1838" y="3608"/>
                  <a:pt x="1861" y="3575"/>
                </a:cubicBezTo>
                <a:cubicBezTo>
                  <a:pt x="1883" y="3530"/>
                  <a:pt x="1917" y="3552"/>
                  <a:pt x="1928" y="3575"/>
                </a:cubicBezTo>
                <a:cubicBezTo>
                  <a:pt x="1928" y="3597"/>
                  <a:pt x="1950" y="3608"/>
                  <a:pt x="1984" y="3597"/>
                </a:cubicBezTo>
                <a:cubicBezTo>
                  <a:pt x="2029" y="3597"/>
                  <a:pt x="2074" y="3664"/>
                  <a:pt x="2096" y="3687"/>
                </a:cubicBezTo>
                <a:cubicBezTo>
                  <a:pt x="2107" y="3720"/>
                  <a:pt x="2152" y="3698"/>
                  <a:pt x="2163" y="3687"/>
                </a:cubicBezTo>
                <a:cubicBezTo>
                  <a:pt x="2186" y="3675"/>
                  <a:pt x="2186" y="3720"/>
                  <a:pt x="2197" y="3731"/>
                </a:cubicBezTo>
                <a:cubicBezTo>
                  <a:pt x="2197" y="3754"/>
                  <a:pt x="2242" y="3776"/>
                  <a:pt x="2298" y="3788"/>
                </a:cubicBezTo>
                <a:cubicBezTo>
                  <a:pt x="2354" y="3810"/>
                  <a:pt x="2410" y="3877"/>
                  <a:pt x="2432" y="3877"/>
                </a:cubicBezTo>
                <a:cubicBezTo>
                  <a:pt x="2455" y="3877"/>
                  <a:pt x="2443" y="3810"/>
                  <a:pt x="2455" y="3799"/>
                </a:cubicBezTo>
                <a:cubicBezTo>
                  <a:pt x="2466" y="3776"/>
                  <a:pt x="2488" y="3810"/>
                  <a:pt x="2511" y="3832"/>
                </a:cubicBezTo>
                <a:cubicBezTo>
                  <a:pt x="2544" y="3844"/>
                  <a:pt x="2589" y="3788"/>
                  <a:pt x="2634" y="3776"/>
                </a:cubicBezTo>
                <a:cubicBezTo>
                  <a:pt x="2690" y="3776"/>
                  <a:pt x="2724" y="3844"/>
                  <a:pt x="2746" y="3888"/>
                </a:cubicBezTo>
                <a:cubicBezTo>
                  <a:pt x="2780" y="3922"/>
                  <a:pt x="2858" y="3900"/>
                  <a:pt x="2847" y="3855"/>
                </a:cubicBezTo>
                <a:cubicBezTo>
                  <a:pt x="2836" y="3821"/>
                  <a:pt x="2858" y="3776"/>
                  <a:pt x="2858" y="3776"/>
                </a:cubicBezTo>
                <a:cubicBezTo>
                  <a:pt x="3049" y="3619"/>
                  <a:pt x="3049" y="3619"/>
                  <a:pt x="3049" y="3619"/>
                </a:cubicBezTo>
                <a:cubicBezTo>
                  <a:pt x="3351" y="3642"/>
                  <a:pt x="3351" y="3642"/>
                  <a:pt x="3351" y="3642"/>
                </a:cubicBezTo>
                <a:cubicBezTo>
                  <a:pt x="3228" y="2768"/>
                  <a:pt x="3228" y="2768"/>
                  <a:pt x="3228" y="2768"/>
                </a:cubicBezTo>
                <a:lnTo>
                  <a:pt x="3284" y="2667"/>
                </a:lnTo>
              </a:path>
            </a:pathLst>
          </a:custGeom>
          <a:solidFill>
            <a:schemeClr val="accent1"/>
          </a:solidFill>
          <a:ln w="3175" cap="flat" cmpd="sng">
            <a:solidFill>
              <a:schemeClr val="bg2"/>
            </a:solidFill>
            <a:bevel/>
            <a:headEnd/>
            <a:tailEnd/>
          </a:ln>
        </p:spPr>
        <p:txBody>
          <a:bodyPr wrap="none" anchor="ctr"/>
          <a:lstStyle/>
          <a:p>
            <a:endParaRPr lang="en-US"/>
          </a:p>
        </p:txBody>
      </p:sp>
      <p:sp>
        <p:nvSpPr>
          <p:cNvPr id="75" name="Freeform 4"/>
          <p:cNvSpPr>
            <a:spLocks noChangeArrowheads="1"/>
          </p:cNvSpPr>
          <p:nvPr/>
        </p:nvSpPr>
        <p:spPr bwMode="auto">
          <a:xfrm>
            <a:off x="10979150" y="5095875"/>
            <a:ext cx="1862138" cy="2763838"/>
          </a:xfrm>
          <a:custGeom>
            <a:avLst/>
            <a:gdLst>
              <a:gd name="T0" fmla="*/ 2498 w 2521"/>
              <a:gd name="T1" fmla="*/ 1423 h 3744"/>
              <a:gd name="T2" fmla="*/ 2386 w 2521"/>
              <a:gd name="T3" fmla="*/ 1222 h 3744"/>
              <a:gd name="T4" fmla="*/ 2072 w 2521"/>
              <a:gd name="T5" fmla="*/ 751 h 3744"/>
              <a:gd name="T6" fmla="*/ 1960 w 2521"/>
              <a:gd name="T7" fmla="*/ 482 h 3744"/>
              <a:gd name="T8" fmla="*/ 1747 w 2521"/>
              <a:gd name="T9" fmla="*/ 314 h 3744"/>
              <a:gd name="T10" fmla="*/ 1580 w 2521"/>
              <a:gd name="T11" fmla="*/ 325 h 3744"/>
              <a:gd name="T12" fmla="*/ 1580 w 2521"/>
              <a:gd name="T13" fmla="*/ 202 h 3744"/>
              <a:gd name="T14" fmla="*/ 1659 w 2521"/>
              <a:gd name="T15" fmla="*/ 224 h 3744"/>
              <a:gd name="T16" fmla="*/ 1546 w 2521"/>
              <a:gd name="T17" fmla="*/ 90 h 3744"/>
              <a:gd name="T18" fmla="*/ 1277 w 2521"/>
              <a:gd name="T19" fmla="*/ 45 h 3744"/>
              <a:gd name="T20" fmla="*/ 941 w 2521"/>
              <a:gd name="T21" fmla="*/ 45 h 3744"/>
              <a:gd name="T22" fmla="*/ 751 w 2521"/>
              <a:gd name="T23" fmla="*/ 146 h 3744"/>
              <a:gd name="T24" fmla="*/ 650 w 2521"/>
              <a:gd name="T25" fmla="*/ 303 h 3744"/>
              <a:gd name="T26" fmla="*/ 572 w 2521"/>
              <a:gd name="T27" fmla="*/ 516 h 3744"/>
              <a:gd name="T28" fmla="*/ 359 w 2521"/>
              <a:gd name="T29" fmla="*/ 617 h 3744"/>
              <a:gd name="T30" fmla="*/ 0 w 2521"/>
              <a:gd name="T31" fmla="*/ 1334 h 3744"/>
              <a:gd name="T32" fmla="*/ 325 w 2521"/>
              <a:gd name="T33" fmla="*/ 2309 h 3744"/>
              <a:gd name="T34" fmla="*/ 359 w 2521"/>
              <a:gd name="T35" fmla="*/ 2578 h 3744"/>
              <a:gd name="T36" fmla="*/ 336 w 2521"/>
              <a:gd name="T37" fmla="*/ 2757 h 3744"/>
              <a:gd name="T38" fmla="*/ 325 w 2521"/>
              <a:gd name="T39" fmla="*/ 2992 h 3744"/>
              <a:gd name="T40" fmla="*/ 303 w 2521"/>
              <a:gd name="T41" fmla="*/ 3127 h 3744"/>
              <a:gd name="T42" fmla="*/ 269 w 2521"/>
              <a:gd name="T43" fmla="*/ 3284 h 3744"/>
              <a:gd name="T44" fmla="*/ 392 w 2521"/>
              <a:gd name="T45" fmla="*/ 3474 h 3744"/>
              <a:gd name="T46" fmla="*/ 650 w 2521"/>
              <a:gd name="T47" fmla="*/ 3609 h 3744"/>
              <a:gd name="T48" fmla="*/ 807 w 2521"/>
              <a:gd name="T49" fmla="*/ 3373 h 3744"/>
              <a:gd name="T50" fmla="*/ 941 w 2521"/>
              <a:gd name="T51" fmla="*/ 3351 h 3744"/>
              <a:gd name="T52" fmla="*/ 1311 w 2521"/>
              <a:gd name="T53" fmla="*/ 3418 h 3744"/>
              <a:gd name="T54" fmla="*/ 1457 w 2521"/>
              <a:gd name="T55" fmla="*/ 3497 h 3744"/>
              <a:gd name="T56" fmla="*/ 1535 w 2521"/>
              <a:gd name="T57" fmla="*/ 3575 h 3744"/>
              <a:gd name="T58" fmla="*/ 1636 w 2521"/>
              <a:gd name="T59" fmla="*/ 3597 h 3744"/>
              <a:gd name="T60" fmla="*/ 1758 w 2521"/>
              <a:gd name="T61" fmla="*/ 3654 h 3744"/>
              <a:gd name="T62" fmla="*/ 1882 w 2521"/>
              <a:gd name="T63" fmla="*/ 3732 h 3744"/>
              <a:gd name="T64" fmla="*/ 1982 w 2521"/>
              <a:gd name="T65" fmla="*/ 3743 h 3744"/>
              <a:gd name="T66" fmla="*/ 1982 w 2521"/>
              <a:gd name="T67" fmla="*/ 3564 h 3744"/>
              <a:gd name="T68" fmla="*/ 1971 w 2521"/>
              <a:gd name="T69" fmla="*/ 3441 h 3744"/>
              <a:gd name="T70" fmla="*/ 2038 w 2521"/>
              <a:gd name="T71" fmla="*/ 3261 h 3744"/>
              <a:gd name="T72" fmla="*/ 2151 w 2521"/>
              <a:gd name="T73" fmla="*/ 3272 h 3744"/>
              <a:gd name="T74" fmla="*/ 2319 w 2521"/>
              <a:gd name="T75" fmla="*/ 3272 h 3744"/>
              <a:gd name="T76" fmla="*/ 2296 w 2521"/>
              <a:gd name="T77" fmla="*/ 3194 h 3744"/>
              <a:gd name="T78" fmla="*/ 2173 w 2521"/>
              <a:gd name="T79" fmla="*/ 3161 h 3744"/>
              <a:gd name="T80" fmla="*/ 2072 w 2521"/>
              <a:gd name="T81" fmla="*/ 3015 h 3744"/>
              <a:gd name="T82" fmla="*/ 1994 w 2521"/>
              <a:gd name="T83" fmla="*/ 2959 h 3744"/>
              <a:gd name="T84" fmla="*/ 1915 w 2521"/>
              <a:gd name="T85" fmla="*/ 2858 h 3744"/>
              <a:gd name="T86" fmla="*/ 1915 w 2521"/>
              <a:gd name="T87" fmla="*/ 2746 h 3744"/>
              <a:gd name="T88" fmla="*/ 1893 w 2521"/>
              <a:gd name="T89" fmla="*/ 2679 h 3744"/>
              <a:gd name="T90" fmla="*/ 1859 w 2521"/>
              <a:gd name="T91" fmla="*/ 2331 h 3744"/>
              <a:gd name="T92" fmla="*/ 2016 w 2521"/>
              <a:gd name="T93" fmla="*/ 2241 h 3744"/>
              <a:gd name="T94" fmla="*/ 2072 w 2521"/>
              <a:gd name="T95" fmla="*/ 2197 h 3744"/>
              <a:gd name="T96" fmla="*/ 2128 w 2521"/>
              <a:gd name="T97" fmla="*/ 1984 h 3744"/>
              <a:gd name="T98" fmla="*/ 1994 w 2521"/>
              <a:gd name="T99" fmla="*/ 1972 h 3744"/>
              <a:gd name="T100" fmla="*/ 1960 w 2521"/>
              <a:gd name="T101" fmla="*/ 1928 h 3744"/>
              <a:gd name="T102" fmla="*/ 2038 w 2521"/>
              <a:gd name="T103" fmla="*/ 1827 h 3744"/>
              <a:gd name="T104" fmla="*/ 2196 w 2521"/>
              <a:gd name="T105" fmla="*/ 1703 h 3744"/>
              <a:gd name="T106" fmla="*/ 2341 w 2521"/>
              <a:gd name="T107" fmla="*/ 1423 h 3744"/>
              <a:gd name="T108" fmla="*/ 2442 w 2521"/>
              <a:gd name="T109" fmla="*/ 1524 h 3744"/>
              <a:gd name="T110" fmla="*/ 2520 w 2521"/>
              <a:gd name="T111" fmla="*/ 1479 h 37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521" h="3744">
                <a:moveTo>
                  <a:pt x="2498" y="1423"/>
                </a:moveTo>
                <a:lnTo>
                  <a:pt x="2498" y="1423"/>
                </a:lnTo>
                <a:cubicBezTo>
                  <a:pt x="2487" y="1390"/>
                  <a:pt x="2509" y="1379"/>
                  <a:pt x="2487" y="1356"/>
                </a:cubicBezTo>
                <a:cubicBezTo>
                  <a:pt x="2476" y="1334"/>
                  <a:pt x="2453" y="1311"/>
                  <a:pt x="2386" y="1222"/>
                </a:cubicBezTo>
                <a:cubicBezTo>
                  <a:pt x="2319" y="1143"/>
                  <a:pt x="2240" y="1020"/>
                  <a:pt x="2218" y="964"/>
                </a:cubicBezTo>
                <a:cubicBezTo>
                  <a:pt x="2207" y="908"/>
                  <a:pt x="2128" y="807"/>
                  <a:pt x="2072" y="751"/>
                </a:cubicBezTo>
                <a:cubicBezTo>
                  <a:pt x="2027" y="695"/>
                  <a:pt x="2005" y="617"/>
                  <a:pt x="1994" y="583"/>
                </a:cubicBezTo>
                <a:cubicBezTo>
                  <a:pt x="1994" y="538"/>
                  <a:pt x="1994" y="504"/>
                  <a:pt x="1960" y="482"/>
                </a:cubicBezTo>
                <a:cubicBezTo>
                  <a:pt x="1927" y="459"/>
                  <a:pt x="1882" y="404"/>
                  <a:pt x="1848" y="359"/>
                </a:cubicBezTo>
                <a:cubicBezTo>
                  <a:pt x="1814" y="303"/>
                  <a:pt x="1769" y="303"/>
                  <a:pt x="1747" y="314"/>
                </a:cubicBezTo>
                <a:cubicBezTo>
                  <a:pt x="1726" y="325"/>
                  <a:pt x="1703" y="336"/>
                  <a:pt x="1681" y="325"/>
                </a:cubicBezTo>
                <a:cubicBezTo>
                  <a:pt x="1659" y="303"/>
                  <a:pt x="1614" y="314"/>
                  <a:pt x="1580" y="325"/>
                </a:cubicBezTo>
                <a:cubicBezTo>
                  <a:pt x="1546" y="325"/>
                  <a:pt x="1558" y="258"/>
                  <a:pt x="1580" y="247"/>
                </a:cubicBezTo>
                <a:cubicBezTo>
                  <a:pt x="1603" y="235"/>
                  <a:pt x="1614" y="224"/>
                  <a:pt x="1580" y="202"/>
                </a:cubicBezTo>
                <a:cubicBezTo>
                  <a:pt x="1546" y="191"/>
                  <a:pt x="1569" y="146"/>
                  <a:pt x="1591" y="146"/>
                </a:cubicBezTo>
                <a:cubicBezTo>
                  <a:pt x="1614" y="157"/>
                  <a:pt x="1625" y="213"/>
                  <a:pt x="1659" y="224"/>
                </a:cubicBezTo>
                <a:cubicBezTo>
                  <a:pt x="1692" y="247"/>
                  <a:pt x="1681" y="224"/>
                  <a:pt x="1659" y="191"/>
                </a:cubicBezTo>
                <a:cubicBezTo>
                  <a:pt x="1636" y="157"/>
                  <a:pt x="1603" y="112"/>
                  <a:pt x="1546" y="90"/>
                </a:cubicBezTo>
                <a:cubicBezTo>
                  <a:pt x="1502" y="68"/>
                  <a:pt x="1401" y="68"/>
                  <a:pt x="1367" y="79"/>
                </a:cubicBezTo>
                <a:cubicBezTo>
                  <a:pt x="1322" y="79"/>
                  <a:pt x="1300" y="45"/>
                  <a:pt x="1277" y="45"/>
                </a:cubicBezTo>
                <a:cubicBezTo>
                  <a:pt x="1255" y="34"/>
                  <a:pt x="1031" y="56"/>
                  <a:pt x="1008" y="23"/>
                </a:cubicBezTo>
                <a:cubicBezTo>
                  <a:pt x="997" y="0"/>
                  <a:pt x="941" y="23"/>
                  <a:pt x="941" y="45"/>
                </a:cubicBezTo>
                <a:cubicBezTo>
                  <a:pt x="930" y="68"/>
                  <a:pt x="852" y="112"/>
                  <a:pt x="818" y="112"/>
                </a:cubicBezTo>
                <a:cubicBezTo>
                  <a:pt x="784" y="112"/>
                  <a:pt x="751" y="123"/>
                  <a:pt x="751" y="146"/>
                </a:cubicBezTo>
                <a:cubicBezTo>
                  <a:pt x="751" y="179"/>
                  <a:pt x="739" y="213"/>
                  <a:pt x="717" y="213"/>
                </a:cubicBezTo>
                <a:cubicBezTo>
                  <a:pt x="695" y="224"/>
                  <a:pt x="661" y="247"/>
                  <a:pt x="650" y="303"/>
                </a:cubicBezTo>
                <a:cubicBezTo>
                  <a:pt x="628" y="359"/>
                  <a:pt x="661" y="504"/>
                  <a:pt x="661" y="504"/>
                </a:cubicBezTo>
                <a:cubicBezTo>
                  <a:pt x="661" y="504"/>
                  <a:pt x="628" y="493"/>
                  <a:pt x="572" y="516"/>
                </a:cubicBezTo>
                <a:cubicBezTo>
                  <a:pt x="504" y="538"/>
                  <a:pt x="527" y="583"/>
                  <a:pt x="493" y="617"/>
                </a:cubicBezTo>
                <a:cubicBezTo>
                  <a:pt x="470" y="639"/>
                  <a:pt x="359" y="617"/>
                  <a:pt x="359" y="617"/>
                </a:cubicBezTo>
                <a:cubicBezTo>
                  <a:pt x="56" y="1233"/>
                  <a:pt x="56" y="1233"/>
                  <a:pt x="56" y="1233"/>
                </a:cubicBezTo>
                <a:cubicBezTo>
                  <a:pt x="0" y="1334"/>
                  <a:pt x="0" y="1334"/>
                  <a:pt x="0" y="1334"/>
                </a:cubicBezTo>
                <a:cubicBezTo>
                  <a:pt x="123" y="2208"/>
                  <a:pt x="123" y="2208"/>
                  <a:pt x="123" y="2208"/>
                </a:cubicBezTo>
                <a:cubicBezTo>
                  <a:pt x="325" y="2309"/>
                  <a:pt x="325" y="2309"/>
                  <a:pt x="325" y="2309"/>
                </a:cubicBezTo>
                <a:cubicBezTo>
                  <a:pt x="415" y="2521"/>
                  <a:pt x="415" y="2521"/>
                  <a:pt x="415" y="2521"/>
                </a:cubicBezTo>
                <a:cubicBezTo>
                  <a:pt x="359" y="2578"/>
                  <a:pt x="359" y="2578"/>
                  <a:pt x="359" y="2578"/>
                </a:cubicBezTo>
                <a:cubicBezTo>
                  <a:pt x="359" y="2578"/>
                  <a:pt x="370" y="2645"/>
                  <a:pt x="347" y="2667"/>
                </a:cubicBezTo>
                <a:cubicBezTo>
                  <a:pt x="325" y="2690"/>
                  <a:pt x="314" y="2723"/>
                  <a:pt x="336" y="2757"/>
                </a:cubicBezTo>
                <a:cubicBezTo>
                  <a:pt x="347" y="2779"/>
                  <a:pt x="370" y="2813"/>
                  <a:pt x="370" y="2892"/>
                </a:cubicBezTo>
                <a:cubicBezTo>
                  <a:pt x="359" y="2959"/>
                  <a:pt x="359" y="2970"/>
                  <a:pt x="325" y="2992"/>
                </a:cubicBezTo>
                <a:cubicBezTo>
                  <a:pt x="303" y="3003"/>
                  <a:pt x="280" y="3003"/>
                  <a:pt x="291" y="3048"/>
                </a:cubicBezTo>
                <a:cubicBezTo>
                  <a:pt x="303" y="3093"/>
                  <a:pt x="291" y="3127"/>
                  <a:pt x="303" y="3127"/>
                </a:cubicBezTo>
                <a:cubicBezTo>
                  <a:pt x="314" y="3138"/>
                  <a:pt x="291" y="3149"/>
                  <a:pt x="280" y="3161"/>
                </a:cubicBezTo>
                <a:cubicBezTo>
                  <a:pt x="258" y="3183"/>
                  <a:pt x="258" y="3272"/>
                  <a:pt x="269" y="3284"/>
                </a:cubicBezTo>
                <a:cubicBezTo>
                  <a:pt x="280" y="3295"/>
                  <a:pt x="314" y="3272"/>
                  <a:pt x="325" y="3306"/>
                </a:cubicBezTo>
                <a:cubicBezTo>
                  <a:pt x="325" y="3328"/>
                  <a:pt x="336" y="3418"/>
                  <a:pt x="392" y="3474"/>
                </a:cubicBezTo>
                <a:cubicBezTo>
                  <a:pt x="448" y="3519"/>
                  <a:pt x="482" y="3530"/>
                  <a:pt x="538" y="3530"/>
                </a:cubicBezTo>
                <a:cubicBezTo>
                  <a:pt x="583" y="3530"/>
                  <a:pt x="594" y="3631"/>
                  <a:pt x="650" y="3609"/>
                </a:cubicBezTo>
                <a:cubicBezTo>
                  <a:pt x="695" y="3597"/>
                  <a:pt x="706" y="3541"/>
                  <a:pt x="717" y="3485"/>
                </a:cubicBezTo>
                <a:cubicBezTo>
                  <a:pt x="739" y="3418"/>
                  <a:pt x="784" y="3373"/>
                  <a:pt x="807" y="3373"/>
                </a:cubicBezTo>
                <a:cubicBezTo>
                  <a:pt x="829" y="3373"/>
                  <a:pt x="919" y="3418"/>
                  <a:pt x="930" y="3418"/>
                </a:cubicBezTo>
                <a:lnTo>
                  <a:pt x="941" y="3351"/>
                </a:lnTo>
                <a:cubicBezTo>
                  <a:pt x="941" y="3351"/>
                  <a:pt x="1031" y="3340"/>
                  <a:pt x="1121" y="3351"/>
                </a:cubicBezTo>
                <a:cubicBezTo>
                  <a:pt x="1221" y="3373"/>
                  <a:pt x="1289" y="3396"/>
                  <a:pt x="1311" y="3418"/>
                </a:cubicBezTo>
                <a:cubicBezTo>
                  <a:pt x="1322" y="3441"/>
                  <a:pt x="1390" y="3519"/>
                  <a:pt x="1390" y="3519"/>
                </a:cubicBezTo>
                <a:cubicBezTo>
                  <a:pt x="1390" y="3519"/>
                  <a:pt x="1434" y="3497"/>
                  <a:pt x="1457" y="3497"/>
                </a:cubicBezTo>
                <a:cubicBezTo>
                  <a:pt x="1479" y="3508"/>
                  <a:pt x="1490" y="3541"/>
                  <a:pt x="1479" y="3564"/>
                </a:cubicBezTo>
                <a:cubicBezTo>
                  <a:pt x="1479" y="3597"/>
                  <a:pt x="1479" y="3597"/>
                  <a:pt x="1535" y="3575"/>
                </a:cubicBezTo>
                <a:cubicBezTo>
                  <a:pt x="1591" y="3564"/>
                  <a:pt x="1614" y="3564"/>
                  <a:pt x="1614" y="3564"/>
                </a:cubicBezTo>
                <a:cubicBezTo>
                  <a:pt x="1614" y="3564"/>
                  <a:pt x="1603" y="3609"/>
                  <a:pt x="1636" y="3597"/>
                </a:cubicBezTo>
                <a:cubicBezTo>
                  <a:pt x="1670" y="3586"/>
                  <a:pt x="1726" y="3552"/>
                  <a:pt x="1736" y="3575"/>
                </a:cubicBezTo>
                <a:cubicBezTo>
                  <a:pt x="1758" y="3597"/>
                  <a:pt x="1736" y="3642"/>
                  <a:pt x="1758" y="3654"/>
                </a:cubicBezTo>
                <a:cubicBezTo>
                  <a:pt x="1781" y="3665"/>
                  <a:pt x="1803" y="3676"/>
                  <a:pt x="1814" y="3698"/>
                </a:cubicBezTo>
                <a:cubicBezTo>
                  <a:pt x="1826" y="3721"/>
                  <a:pt x="1837" y="3743"/>
                  <a:pt x="1882" y="3732"/>
                </a:cubicBezTo>
                <a:cubicBezTo>
                  <a:pt x="1927" y="3721"/>
                  <a:pt x="1949" y="3721"/>
                  <a:pt x="1960" y="3732"/>
                </a:cubicBezTo>
                <a:cubicBezTo>
                  <a:pt x="1971" y="3743"/>
                  <a:pt x="1971" y="3743"/>
                  <a:pt x="1982" y="3743"/>
                </a:cubicBezTo>
                <a:cubicBezTo>
                  <a:pt x="1982" y="3721"/>
                  <a:pt x="1982" y="3698"/>
                  <a:pt x="1994" y="3676"/>
                </a:cubicBezTo>
                <a:cubicBezTo>
                  <a:pt x="2005" y="3631"/>
                  <a:pt x="2005" y="3586"/>
                  <a:pt x="1982" y="3564"/>
                </a:cubicBezTo>
                <a:cubicBezTo>
                  <a:pt x="1949" y="3552"/>
                  <a:pt x="1949" y="3519"/>
                  <a:pt x="1971" y="3497"/>
                </a:cubicBezTo>
                <a:cubicBezTo>
                  <a:pt x="1994" y="3463"/>
                  <a:pt x="2005" y="3429"/>
                  <a:pt x="1971" y="3441"/>
                </a:cubicBezTo>
                <a:cubicBezTo>
                  <a:pt x="1938" y="3452"/>
                  <a:pt x="1960" y="3385"/>
                  <a:pt x="1960" y="3362"/>
                </a:cubicBezTo>
                <a:cubicBezTo>
                  <a:pt x="1960" y="3351"/>
                  <a:pt x="2005" y="3295"/>
                  <a:pt x="2038" y="3261"/>
                </a:cubicBezTo>
                <a:cubicBezTo>
                  <a:pt x="2072" y="3228"/>
                  <a:pt x="2083" y="3228"/>
                  <a:pt x="2095" y="3239"/>
                </a:cubicBezTo>
                <a:cubicBezTo>
                  <a:pt x="2117" y="3261"/>
                  <a:pt x="2117" y="3284"/>
                  <a:pt x="2151" y="3272"/>
                </a:cubicBezTo>
                <a:cubicBezTo>
                  <a:pt x="2184" y="3261"/>
                  <a:pt x="2196" y="3284"/>
                  <a:pt x="2218" y="3295"/>
                </a:cubicBezTo>
                <a:cubicBezTo>
                  <a:pt x="2240" y="3317"/>
                  <a:pt x="2274" y="3295"/>
                  <a:pt x="2319" y="3272"/>
                </a:cubicBezTo>
                <a:cubicBezTo>
                  <a:pt x="2364" y="3261"/>
                  <a:pt x="2352" y="3261"/>
                  <a:pt x="2341" y="3228"/>
                </a:cubicBezTo>
                <a:cubicBezTo>
                  <a:pt x="2341" y="3205"/>
                  <a:pt x="2330" y="3194"/>
                  <a:pt x="2296" y="3194"/>
                </a:cubicBezTo>
                <a:cubicBezTo>
                  <a:pt x="2263" y="3205"/>
                  <a:pt x="2251" y="3205"/>
                  <a:pt x="2229" y="3183"/>
                </a:cubicBezTo>
                <a:cubicBezTo>
                  <a:pt x="2218" y="3149"/>
                  <a:pt x="2196" y="3172"/>
                  <a:pt x="2173" y="3161"/>
                </a:cubicBezTo>
                <a:cubicBezTo>
                  <a:pt x="2151" y="3149"/>
                  <a:pt x="2128" y="3093"/>
                  <a:pt x="2128" y="3059"/>
                </a:cubicBezTo>
                <a:cubicBezTo>
                  <a:pt x="2117" y="3015"/>
                  <a:pt x="2106" y="3003"/>
                  <a:pt x="2072" y="3015"/>
                </a:cubicBezTo>
                <a:cubicBezTo>
                  <a:pt x="2027" y="3015"/>
                  <a:pt x="2027" y="3003"/>
                  <a:pt x="2038" y="2981"/>
                </a:cubicBezTo>
                <a:cubicBezTo>
                  <a:pt x="2038" y="2948"/>
                  <a:pt x="2027" y="2948"/>
                  <a:pt x="1994" y="2959"/>
                </a:cubicBezTo>
                <a:cubicBezTo>
                  <a:pt x="1960" y="2970"/>
                  <a:pt x="1960" y="2925"/>
                  <a:pt x="1960" y="2903"/>
                </a:cubicBezTo>
                <a:cubicBezTo>
                  <a:pt x="1960" y="2880"/>
                  <a:pt x="1915" y="2869"/>
                  <a:pt x="1915" y="2858"/>
                </a:cubicBezTo>
                <a:cubicBezTo>
                  <a:pt x="1927" y="2847"/>
                  <a:pt x="1904" y="2802"/>
                  <a:pt x="1927" y="2779"/>
                </a:cubicBezTo>
                <a:cubicBezTo>
                  <a:pt x="1949" y="2757"/>
                  <a:pt x="1949" y="2746"/>
                  <a:pt x="1915" y="2746"/>
                </a:cubicBezTo>
                <a:cubicBezTo>
                  <a:pt x="1882" y="2757"/>
                  <a:pt x="1882" y="2723"/>
                  <a:pt x="1893" y="2712"/>
                </a:cubicBezTo>
                <a:cubicBezTo>
                  <a:pt x="1915" y="2690"/>
                  <a:pt x="1893" y="2679"/>
                  <a:pt x="1893" y="2679"/>
                </a:cubicBezTo>
                <a:cubicBezTo>
                  <a:pt x="1715" y="2466"/>
                  <a:pt x="1715" y="2466"/>
                  <a:pt x="1715" y="2466"/>
                </a:cubicBezTo>
                <a:cubicBezTo>
                  <a:pt x="1859" y="2331"/>
                  <a:pt x="1859" y="2331"/>
                  <a:pt x="1859" y="2331"/>
                </a:cubicBezTo>
                <a:cubicBezTo>
                  <a:pt x="2005" y="2185"/>
                  <a:pt x="2005" y="2185"/>
                  <a:pt x="2005" y="2185"/>
                </a:cubicBezTo>
                <a:cubicBezTo>
                  <a:pt x="2005" y="2185"/>
                  <a:pt x="2005" y="2208"/>
                  <a:pt x="2016" y="2241"/>
                </a:cubicBezTo>
                <a:cubicBezTo>
                  <a:pt x="2016" y="2275"/>
                  <a:pt x="2027" y="2275"/>
                  <a:pt x="2050" y="2275"/>
                </a:cubicBezTo>
                <a:cubicBezTo>
                  <a:pt x="2072" y="2275"/>
                  <a:pt x="2072" y="2230"/>
                  <a:pt x="2072" y="2197"/>
                </a:cubicBezTo>
                <a:cubicBezTo>
                  <a:pt x="2072" y="2152"/>
                  <a:pt x="2128" y="2163"/>
                  <a:pt x="2128" y="2163"/>
                </a:cubicBezTo>
                <a:cubicBezTo>
                  <a:pt x="2128" y="2152"/>
                  <a:pt x="2128" y="1995"/>
                  <a:pt x="2128" y="1984"/>
                </a:cubicBezTo>
                <a:cubicBezTo>
                  <a:pt x="2117" y="1984"/>
                  <a:pt x="2072" y="1961"/>
                  <a:pt x="2038" y="1939"/>
                </a:cubicBezTo>
                <a:cubicBezTo>
                  <a:pt x="2005" y="1928"/>
                  <a:pt x="2005" y="1950"/>
                  <a:pt x="1994" y="1972"/>
                </a:cubicBezTo>
                <a:cubicBezTo>
                  <a:pt x="1982" y="1995"/>
                  <a:pt x="1971" y="2006"/>
                  <a:pt x="1949" y="1995"/>
                </a:cubicBezTo>
                <a:cubicBezTo>
                  <a:pt x="1938" y="1972"/>
                  <a:pt x="1938" y="1950"/>
                  <a:pt x="1960" y="1928"/>
                </a:cubicBezTo>
                <a:cubicBezTo>
                  <a:pt x="1971" y="1917"/>
                  <a:pt x="1960" y="1838"/>
                  <a:pt x="1960" y="1838"/>
                </a:cubicBezTo>
                <a:cubicBezTo>
                  <a:pt x="1960" y="1838"/>
                  <a:pt x="2016" y="1838"/>
                  <a:pt x="2038" y="1827"/>
                </a:cubicBezTo>
                <a:cubicBezTo>
                  <a:pt x="2072" y="1804"/>
                  <a:pt x="2072" y="1759"/>
                  <a:pt x="2095" y="1737"/>
                </a:cubicBezTo>
                <a:cubicBezTo>
                  <a:pt x="2117" y="1715"/>
                  <a:pt x="2196" y="1703"/>
                  <a:pt x="2196" y="1703"/>
                </a:cubicBezTo>
                <a:cubicBezTo>
                  <a:pt x="2196" y="1524"/>
                  <a:pt x="2196" y="1524"/>
                  <a:pt x="2196" y="1524"/>
                </a:cubicBezTo>
                <a:cubicBezTo>
                  <a:pt x="2341" y="1423"/>
                  <a:pt x="2341" y="1423"/>
                  <a:pt x="2341" y="1423"/>
                </a:cubicBezTo>
                <a:cubicBezTo>
                  <a:pt x="2341" y="1423"/>
                  <a:pt x="2352" y="1457"/>
                  <a:pt x="2375" y="1468"/>
                </a:cubicBezTo>
                <a:cubicBezTo>
                  <a:pt x="2397" y="1490"/>
                  <a:pt x="2431" y="1502"/>
                  <a:pt x="2442" y="1524"/>
                </a:cubicBezTo>
                <a:cubicBezTo>
                  <a:pt x="2464" y="1547"/>
                  <a:pt x="2476" y="1535"/>
                  <a:pt x="2487" y="1524"/>
                </a:cubicBezTo>
                <a:cubicBezTo>
                  <a:pt x="2498" y="1513"/>
                  <a:pt x="2520" y="1479"/>
                  <a:pt x="2520" y="1479"/>
                </a:cubicBezTo>
                <a:cubicBezTo>
                  <a:pt x="2520" y="1479"/>
                  <a:pt x="2520" y="1457"/>
                  <a:pt x="2498" y="1423"/>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76" name="Freeform 5"/>
          <p:cNvSpPr>
            <a:spLocks noChangeArrowheads="1"/>
          </p:cNvSpPr>
          <p:nvPr/>
        </p:nvSpPr>
        <p:spPr bwMode="auto">
          <a:xfrm>
            <a:off x="6016625" y="3448050"/>
            <a:ext cx="2870200" cy="3392488"/>
          </a:xfrm>
          <a:custGeom>
            <a:avLst/>
            <a:gdLst>
              <a:gd name="T0" fmla="*/ 3832 w 3890"/>
              <a:gd name="T1" fmla="*/ 2936 h 4596"/>
              <a:gd name="T2" fmla="*/ 3743 w 3890"/>
              <a:gd name="T3" fmla="*/ 2802 h 4596"/>
              <a:gd name="T4" fmla="*/ 3743 w 3890"/>
              <a:gd name="T5" fmla="*/ 2555 h 4596"/>
              <a:gd name="T6" fmla="*/ 3776 w 3890"/>
              <a:gd name="T7" fmla="*/ 2454 h 4596"/>
              <a:gd name="T8" fmla="*/ 3855 w 3890"/>
              <a:gd name="T9" fmla="*/ 2196 h 4596"/>
              <a:gd name="T10" fmla="*/ 3844 w 3890"/>
              <a:gd name="T11" fmla="*/ 1692 h 4596"/>
              <a:gd name="T12" fmla="*/ 3732 w 3890"/>
              <a:gd name="T13" fmla="*/ 1569 h 4596"/>
              <a:gd name="T14" fmla="*/ 2387 w 3890"/>
              <a:gd name="T15" fmla="*/ 1031 h 4596"/>
              <a:gd name="T16" fmla="*/ 201 w 3890"/>
              <a:gd name="T17" fmla="*/ 0 h 4596"/>
              <a:gd name="T18" fmla="*/ 201 w 3890"/>
              <a:gd name="T19" fmla="*/ 11 h 4596"/>
              <a:gd name="T20" fmla="*/ 190 w 3890"/>
              <a:gd name="T21" fmla="*/ 11 h 4596"/>
              <a:gd name="T22" fmla="*/ 0 w 3890"/>
              <a:gd name="T23" fmla="*/ 168 h 4596"/>
              <a:gd name="T24" fmla="*/ 34 w 3890"/>
              <a:gd name="T25" fmla="*/ 392 h 4596"/>
              <a:gd name="T26" fmla="*/ 34 w 3890"/>
              <a:gd name="T27" fmla="*/ 392 h 4596"/>
              <a:gd name="T28" fmla="*/ 34 w 3890"/>
              <a:gd name="T29" fmla="*/ 403 h 4596"/>
              <a:gd name="T30" fmla="*/ 123 w 3890"/>
              <a:gd name="T31" fmla="*/ 516 h 4596"/>
              <a:gd name="T32" fmla="*/ 258 w 3890"/>
              <a:gd name="T33" fmla="*/ 549 h 4596"/>
              <a:gd name="T34" fmla="*/ 325 w 3890"/>
              <a:gd name="T35" fmla="*/ 650 h 4596"/>
              <a:gd name="T36" fmla="*/ 493 w 3890"/>
              <a:gd name="T37" fmla="*/ 751 h 4596"/>
              <a:gd name="T38" fmla="*/ 616 w 3890"/>
              <a:gd name="T39" fmla="*/ 717 h 4596"/>
              <a:gd name="T40" fmla="*/ 807 w 3890"/>
              <a:gd name="T41" fmla="*/ 796 h 4596"/>
              <a:gd name="T42" fmla="*/ 952 w 3890"/>
              <a:gd name="T43" fmla="*/ 964 h 4596"/>
              <a:gd name="T44" fmla="*/ 1165 w 3890"/>
              <a:gd name="T45" fmla="*/ 1042 h 4596"/>
              <a:gd name="T46" fmla="*/ 1132 w 3890"/>
              <a:gd name="T47" fmla="*/ 1278 h 4596"/>
              <a:gd name="T48" fmla="*/ 1221 w 3890"/>
              <a:gd name="T49" fmla="*/ 1636 h 4596"/>
              <a:gd name="T50" fmla="*/ 1445 w 3890"/>
              <a:gd name="T51" fmla="*/ 2196 h 4596"/>
              <a:gd name="T52" fmla="*/ 1479 w 3890"/>
              <a:gd name="T53" fmla="*/ 2409 h 4596"/>
              <a:gd name="T54" fmla="*/ 1591 w 3890"/>
              <a:gd name="T55" fmla="*/ 2611 h 4596"/>
              <a:gd name="T56" fmla="*/ 1759 w 3890"/>
              <a:gd name="T57" fmla="*/ 2791 h 4596"/>
              <a:gd name="T58" fmla="*/ 1782 w 3890"/>
              <a:gd name="T59" fmla="*/ 2914 h 4596"/>
              <a:gd name="T60" fmla="*/ 1916 w 3890"/>
              <a:gd name="T61" fmla="*/ 3082 h 4596"/>
              <a:gd name="T62" fmla="*/ 2163 w 3890"/>
              <a:gd name="T63" fmla="*/ 3340 h 4596"/>
              <a:gd name="T64" fmla="*/ 2342 w 3890"/>
              <a:gd name="T65" fmla="*/ 3373 h 4596"/>
              <a:gd name="T66" fmla="*/ 2555 w 3890"/>
              <a:gd name="T67" fmla="*/ 3496 h 4596"/>
              <a:gd name="T68" fmla="*/ 2521 w 3890"/>
              <a:gd name="T69" fmla="*/ 3609 h 4596"/>
              <a:gd name="T70" fmla="*/ 2555 w 3890"/>
              <a:gd name="T71" fmla="*/ 3720 h 4596"/>
              <a:gd name="T72" fmla="*/ 2622 w 3890"/>
              <a:gd name="T73" fmla="*/ 3933 h 4596"/>
              <a:gd name="T74" fmla="*/ 2869 w 3890"/>
              <a:gd name="T75" fmla="*/ 4068 h 4596"/>
              <a:gd name="T76" fmla="*/ 2992 w 3890"/>
              <a:gd name="T77" fmla="*/ 4270 h 4596"/>
              <a:gd name="T78" fmla="*/ 3104 w 3890"/>
              <a:gd name="T79" fmla="*/ 4371 h 4596"/>
              <a:gd name="T80" fmla="*/ 3294 w 3890"/>
              <a:gd name="T81" fmla="*/ 4505 h 4596"/>
              <a:gd name="T82" fmla="*/ 3396 w 3890"/>
              <a:gd name="T83" fmla="*/ 4595 h 4596"/>
              <a:gd name="T84" fmla="*/ 3575 w 3890"/>
              <a:gd name="T85" fmla="*/ 4471 h 4596"/>
              <a:gd name="T86" fmla="*/ 3709 w 3890"/>
              <a:gd name="T87" fmla="*/ 4393 h 4596"/>
              <a:gd name="T88" fmla="*/ 3810 w 3890"/>
              <a:gd name="T89" fmla="*/ 4158 h 4596"/>
              <a:gd name="T90" fmla="*/ 3743 w 3890"/>
              <a:gd name="T91" fmla="*/ 4057 h 4596"/>
              <a:gd name="T92" fmla="*/ 3765 w 3890"/>
              <a:gd name="T93" fmla="*/ 3855 h 4596"/>
              <a:gd name="T94" fmla="*/ 3665 w 3890"/>
              <a:gd name="T95" fmla="*/ 3620 h 4596"/>
              <a:gd name="T96" fmla="*/ 3575 w 3890"/>
              <a:gd name="T97" fmla="*/ 3485 h 4596"/>
              <a:gd name="T98" fmla="*/ 3665 w 3890"/>
              <a:gd name="T99" fmla="*/ 3272 h 4596"/>
              <a:gd name="T100" fmla="*/ 3866 w 3890"/>
              <a:gd name="T101" fmla="*/ 3227 h 45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890" h="4596">
                <a:moveTo>
                  <a:pt x="3832" y="2936"/>
                </a:moveTo>
                <a:lnTo>
                  <a:pt x="3832" y="2936"/>
                </a:lnTo>
                <a:cubicBezTo>
                  <a:pt x="3810" y="2925"/>
                  <a:pt x="3810" y="2847"/>
                  <a:pt x="3776" y="2847"/>
                </a:cubicBezTo>
                <a:cubicBezTo>
                  <a:pt x="3743" y="2835"/>
                  <a:pt x="3743" y="2813"/>
                  <a:pt x="3743" y="2802"/>
                </a:cubicBezTo>
                <a:cubicBezTo>
                  <a:pt x="3743" y="2791"/>
                  <a:pt x="3732" y="2678"/>
                  <a:pt x="3732" y="2600"/>
                </a:cubicBezTo>
                <a:cubicBezTo>
                  <a:pt x="3732" y="2578"/>
                  <a:pt x="3732" y="2555"/>
                  <a:pt x="3743" y="2555"/>
                </a:cubicBezTo>
                <a:cubicBezTo>
                  <a:pt x="3765" y="2544"/>
                  <a:pt x="3776" y="2533"/>
                  <a:pt x="3765" y="2510"/>
                </a:cubicBezTo>
                <a:cubicBezTo>
                  <a:pt x="3754" y="2488"/>
                  <a:pt x="3754" y="2465"/>
                  <a:pt x="3776" y="2454"/>
                </a:cubicBezTo>
                <a:cubicBezTo>
                  <a:pt x="3810" y="2454"/>
                  <a:pt x="3799" y="2421"/>
                  <a:pt x="3821" y="2376"/>
                </a:cubicBezTo>
                <a:cubicBezTo>
                  <a:pt x="3832" y="2342"/>
                  <a:pt x="3866" y="2230"/>
                  <a:pt x="3855" y="2196"/>
                </a:cubicBezTo>
                <a:cubicBezTo>
                  <a:pt x="3844" y="2163"/>
                  <a:pt x="3821" y="2129"/>
                  <a:pt x="3844" y="2062"/>
                </a:cubicBezTo>
                <a:cubicBezTo>
                  <a:pt x="3877" y="1995"/>
                  <a:pt x="3877" y="1715"/>
                  <a:pt x="3844" y="1692"/>
                </a:cubicBezTo>
                <a:cubicBezTo>
                  <a:pt x="3821" y="1681"/>
                  <a:pt x="3832" y="1636"/>
                  <a:pt x="3832" y="1603"/>
                </a:cubicBezTo>
                <a:cubicBezTo>
                  <a:pt x="3832" y="1569"/>
                  <a:pt x="3732" y="1569"/>
                  <a:pt x="3732" y="1569"/>
                </a:cubicBezTo>
                <a:cubicBezTo>
                  <a:pt x="3732" y="1109"/>
                  <a:pt x="3732" y="1109"/>
                  <a:pt x="3732" y="1109"/>
                </a:cubicBezTo>
                <a:cubicBezTo>
                  <a:pt x="2387" y="1031"/>
                  <a:pt x="2387" y="1031"/>
                  <a:pt x="2387" y="1031"/>
                </a:cubicBezTo>
                <a:cubicBezTo>
                  <a:pt x="201" y="0"/>
                  <a:pt x="201" y="0"/>
                  <a:pt x="201" y="0"/>
                </a:cubicBezTo>
                <a:lnTo>
                  <a:pt x="201" y="0"/>
                </a:lnTo>
                <a:lnTo>
                  <a:pt x="201" y="11"/>
                </a:lnTo>
                <a:lnTo>
                  <a:pt x="201" y="11"/>
                </a:lnTo>
                <a:lnTo>
                  <a:pt x="190" y="11"/>
                </a:lnTo>
                <a:lnTo>
                  <a:pt x="190" y="11"/>
                </a:lnTo>
                <a:cubicBezTo>
                  <a:pt x="190" y="11"/>
                  <a:pt x="190" y="11"/>
                  <a:pt x="179" y="11"/>
                </a:cubicBezTo>
                <a:cubicBezTo>
                  <a:pt x="134" y="23"/>
                  <a:pt x="0" y="123"/>
                  <a:pt x="0" y="168"/>
                </a:cubicBezTo>
                <a:cubicBezTo>
                  <a:pt x="0" y="213"/>
                  <a:pt x="45" y="213"/>
                  <a:pt x="45" y="247"/>
                </a:cubicBezTo>
                <a:cubicBezTo>
                  <a:pt x="45" y="269"/>
                  <a:pt x="34" y="359"/>
                  <a:pt x="34" y="392"/>
                </a:cubicBezTo>
                <a:lnTo>
                  <a:pt x="34" y="392"/>
                </a:lnTo>
                <a:lnTo>
                  <a:pt x="34" y="392"/>
                </a:lnTo>
                <a:cubicBezTo>
                  <a:pt x="34" y="403"/>
                  <a:pt x="34" y="403"/>
                  <a:pt x="34" y="403"/>
                </a:cubicBezTo>
                <a:lnTo>
                  <a:pt x="34" y="403"/>
                </a:lnTo>
                <a:lnTo>
                  <a:pt x="34" y="403"/>
                </a:lnTo>
                <a:cubicBezTo>
                  <a:pt x="34" y="403"/>
                  <a:pt x="101" y="471"/>
                  <a:pt x="123" y="516"/>
                </a:cubicBezTo>
                <a:cubicBezTo>
                  <a:pt x="157" y="572"/>
                  <a:pt x="168" y="560"/>
                  <a:pt x="201" y="538"/>
                </a:cubicBezTo>
                <a:cubicBezTo>
                  <a:pt x="235" y="527"/>
                  <a:pt x="258" y="527"/>
                  <a:pt x="258" y="549"/>
                </a:cubicBezTo>
                <a:cubicBezTo>
                  <a:pt x="258" y="583"/>
                  <a:pt x="258" y="605"/>
                  <a:pt x="258" y="605"/>
                </a:cubicBezTo>
                <a:cubicBezTo>
                  <a:pt x="269" y="605"/>
                  <a:pt x="291" y="616"/>
                  <a:pt x="325" y="650"/>
                </a:cubicBezTo>
                <a:cubicBezTo>
                  <a:pt x="358" y="695"/>
                  <a:pt x="381" y="740"/>
                  <a:pt x="426" y="729"/>
                </a:cubicBezTo>
                <a:cubicBezTo>
                  <a:pt x="470" y="729"/>
                  <a:pt x="482" y="717"/>
                  <a:pt x="493" y="751"/>
                </a:cubicBezTo>
                <a:cubicBezTo>
                  <a:pt x="504" y="773"/>
                  <a:pt x="527" y="829"/>
                  <a:pt x="571" y="807"/>
                </a:cubicBezTo>
                <a:cubicBezTo>
                  <a:pt x="616" y="796"/>
                  <a:pt x="605" y="740"/>
                  <a:pt x="616" y="717"/>
                </a:cubicBezTo>
                <a:cubicBezTo>
                  <a:pt x="627" y="695"/>
                  <a:pt x="639" y="661"/>
                  <a:pt x="683" y="695"/>
                </a:cubicBezTo>
                <a:cubicBezTo>
                  <a:pt x="717" y="729"/>
                  <a:pt x="796" y="773"/>
                  <a:pt x="807" y="796"/>
                </a:cubicBezTo>
                <a:cubicBezTo>
                  <a:pt x="807" y="818"/>
                  <a:pt x="807" y="885"/>
                  <a:pt x="829" y="919"/>
                </a:cubicBezTo>
                <a:cubicBezTo>
                  <a:pt x="840" y="941"/>
                  <a:pt x="885" y="964"/>
                  <a:pt x="952" y="964"/>
                </a:cubicBezTo>
                <a:cubicBezTo>
                  <a:pt x="975" y="975"/>
                  <a:pt x="997" y="975"/>
                  <a:pt x="1020" y="975"/>
                </a:cubicBezTo>
                <a:cubicBezTo>
                  <a:pt x="1087" y="975"/>
                  <a:pt x="1165" y="986"/>
                  <a:pt x="1165" y="1042"/>
                </a:cubicBezTo>
                <a:cubicBezTo>
                  <a:pt x="1176" y="1054"/>
                  <a:pt x="1176" y="1076"/>
                  <a:pt x="1165" y="1098"/>
                </a:cubicBezTo>
                <a:cubicBezTo>
                  <a:pt x="1165" y="1177"/>
                  <a:pt x="1132" y="1255"/>
                  <a:pt x="1132" y="1278"/>
                </a:cubicBezTo>
                <a:cubicBezTo>
                  <a:pt x="1109" y="1311"/>
                  <a:pt x="1098" y="1423"/>
                  <a:pt x="1143" y="1468"/>
                </a:cubicBezTo>
                <a:cubicBezTo>
                  <a:pt x="1188" y="1524"/>
                  <a:pt x="1221" y="1569"/>
                  <a:pt x="1221" y="1636"/>
                </a:cubicBezTo>
                <a:cubicBezTo>
                  <a:pt x="1232" y="1715"/>
                  <a:pt x="1244" y="1804"/>
                  <a:pt x="1289" y="1916"/>
                </a:cubicBezTo>
                <a:cubicBezTo>
                  <a:pt x="1345" y="2040"/>
                  <a:pt x="1412" y="2152"/>
                  <a:pt x="1445" y="2196"/>
                </a:cubicBezTo>
                <a:cubicBezTo>
                  <a:pt x="1468" y="2241"/>
                  <a:pt x="1479" y="2320"/>
                  <a:pt x="1468" y="2353"/>
                </a:cubicBezTo>
                <a:cubicBezTo>
                  <a:pt x="1457" y="2376"/>
                  <a:pt x="1423" y="2421"/>
                  <a:pt x="1479" y="2409"/>
                </a:cubicBezTo>
                <a:cubicBezTo>
                  <a:pt x="1524" y="2387"/>
                  <a:pt x="1591" y="2387"/>
                  <a:pt x="1580" y="2443"/>
                </a:cubicBezTo>
                <a:cubicBezTo>
                  <a:pt x="1580" y="2510"/>
                  <a:pt x="1569" y="2566"/>
                  <a:pt x="1591" y="2611"/>
                </a:cubicBezTo>
                <a:cubicBezTo>
                  <a:pt x="1603" y="2656"/>
                  <a:pt x="1670" y="2779"/>
                  <a:pt x="1703" y="2791"/>
                </a:cubicBezTo>
                <a:cubicBezTo>
                  <a:pt x="1726" y="2791"/>
                  <a:pt x="1748" y="2768"/>
                  <a:pt x="1759" y="2791"/>
                </a:cubicBezTo>
                <a:cubicBezTo>
                  <a:pt x="1770" y="2824"/>
                  <a:pt x="1748" y="2847"/>
                  <a:pt x="1748" y="2869"/>
                </a:cubicBezTo>
                <a:cubicBezTo>
                  <a:pt x="1737" y="2880"/>
                  <a:pt x="1759" y="2902"/>
                  <a:pt x="1782" y="2914"/>
                </a:cubicBezTo>
                <a:cubicBezTo>
                  <a:pt x="1815" y="2925"/>
                  <a:pt x="1827" y="2958"/>
                  <a:pt x="1827" y="3003"/>
                </a:cubicBezTo>
                <a:cubicBezTo>
                  <a:pt x="1827" y="3037"/>
                  <a:pt x="1871" y="3071"/>
                  <a:pt x="1916" y="3082"/>
                </a:cubicBezTo>
                <a:cubicBezTo>
                  <a:pt x="1961" y="3093"/>
                  <a:pt x="1994" y="3127"/>
                  <a:pt x="2017" y="3149"/>
                </a:cubicBezTo>
                <a:cubicBezTo>
                  <a:pt x="2039" y="3160"/>
                  <a:pt x="2096" y="3284"/>
                  <a:pt x="2163" y="3340"/>
                </a:cubicBezTo>
                <a:cubicBezTo>
                  <a:pt x="2230" y="3396"/>
                  <a:pt x="2308" y="3418"/>
                  <a:pt x="2320" y="3418"/>
                </a:cubicBezTo>
                <a:cubicBezTo>
                  <a:pt x="2342" y="3418"/>
                  <a:pt x="2320" y="3362"/>
                  <a:pt x="2342" y="3373"/>
                </a:cubicBezTo>
                <a:cubicBezTo>
                  <a:pt x="2376" y="3384"/>
                  <a:pt x="2443" y="3452"/>
                  <a:pt x="2488" y="3474"/>
                </a:cubicBezTo>
                <a:cubicBezTo>
                  <a:pt x="2521" y="3485"/>
                  <a:pt x="2566" y="3485"/>
                  <a:pt x="2555" y="3496"/>
                </a:cubicBezTo>
                <a:cubicBezTo>
                  <a:pt x="2555" y="3508"/>
                  <a:pt x="2521" y="3530"/>
                  <a:pt x="2510" y="3553"/>
                </a:cubicBezTo>
                <a:cubicBezTo>
                  <a:pt x="2488" y="3575"/>
                  <a:pt x="2510" y="3609"/>
                  <a:pt x="2521" y="3609"/>
                </a:cubicBezTo>
                <a:cubicBezTo>
                  <a:pt x="2544" y="3620"/>
                  <a:pt x="2544" y="3631"/>
                  <a:pt x="2532" y="3642"/>
                </a:cubicBezTo>
                <a:cubicBezTo>
                  <a:pt x="2521" y="3653"/>
                  <a:pt x="2532" y="3698"/>
                  <a:pt x="2555" y="3720"/>
                </a:cubicBezTo>
                <a:cubicBezTo>
                  <a:pt x="2566" y="3743"/>
                  <a:pt x="2566" y="3788"/>
                  <a:pt x="2566" y="3833"/>
                </a:cubicBezTo>
                <a:cubicBezTo>
                  <a:pt x="2566" y="3866"/>
                  <a:pt x="2600" y="3911"/>
                  <a:pt x="2622" y="3933"/>
                </a:cubicBezTo>
                <a:cubicBezTo>
                  <a:pt x="2645" y="3945"/>
                  <a:pt x="2757" y="4046"/>
                  <a:pt x="2790" y="4057"/>
                </a:cubicBezTo>
                <a:cubicBezTo>
                  <a:pt x="2813" y="4057"/>
                  <a:pt x="2835" y="4023"/>
                  <a:pt x="2869" y="4068"/>
                </a:cubicBezTo>
                <a:cubicBezTo>
                  <a:pt x="2903" y="4113"/>
                  <a:pt x="2925" y="4191"/>
                  <a:pt x="2958" y="4202"/>
                </a:cubicBezTo>
                <a:cubicBezTo>
                  <a:pt x="2992" y="4214"/>
                  <a:pt x="3003" y="4247"/>
                  <a:pt x="2992" y="4270"/>
                </a:cubicBezTo>
                <a:cubicBezTo>
                  <a:pt x="2981" y="4292"/>
                  <a:pt x="2958" y="4337"/>
                  <a:pt x="3014" y="4360"/>
                </a:cubicBezTo>
                <a:cubicBezTo>
                  <a:pt x="3070" y="4382"/>
                  <a:pt x="3093" y="4393"/>
                  <a:pt x="3104" y="4371"/>
                </a:cubicBezTo>
                <a:cubicBezTo>
                  <a:pt x="3115" y="4348"/>
                  <a:pt x="3149" y="4326"/>
                  <a:pt x="3171" y="4337"/>
                </a:cubicBezTo>
                <a:cubicBezTo>
                  <a:pt x="3183" y="4360"/>
                  <a:pt x="3250" y="4427"/>
                  <a:pt x="3294" y="4505"/>
                </a:cubicBezTo>
                <a:cubicBezTo>
                  <a:pt x="3306" y="4539"/>
                  <a:pt x="3317" y="4561"/>
                  <a:pt x="3328" y="4584"/>
                </a:cubicBezTo>
                <a:cubicBezTo>
                  <a:pt x="3396" y="4595"/>
                  <a:pt x="3396" y="4595"/>
                  <a:pt x="3396" y="4595"/>
                </a:cubicBezTo>
                <a:cubicBezTo>
                  <a:pt x="3575" y="4527"/>
                  <a:pt x="3575" y="4527"/>
                  <a:pt x="3575" y="4527"/>
                </a:cubicBezTo>
                <a:cubicBezTo>
                  <a:pt x="3575" y="4471"/>
                  <a:pt x="3575" y="4471"/>
                  <a:pt x="3575" y="4471"/>
                </a:cubicBezTo>
                <a:lnTo>
                  <a:pt x="3575" y="4471"/>
                </a:lnTo>
                <a:cubicBezTo>
                  <a:pt x="3709" y="4393"/>
                  <a:pt x="3709" y="4393"/>
                  <a:pt x="3709" y="4393"/>
                </a:cubicBezTo>
                <a:cubicBezTo>
                  <a:pt x="3832" y="4158"/>
                  <a:pt x="3832" y="4158"/>
                  <a:pt x="3832" y="4158"/>
                </a:cubicBezTo>
                <a:cubicBezTo>
                  <a:pt x="3810" y="4158"/>
                  <a:pt x="3810" y="4158"/>
                  <a:pt x="3810" y="4158"/>
                </a:cubicBezTo>
                <a:cubicBezTo>
                  <a:pt x="3810" y="4158"/>
                  <a:pt x="3810" y="4147"/>
                  <a:pt x="3788" y="4135"/>
                </a:cubicBezTo>
                <a:cubicBezTo>
                  <a:pt x="3754" y="4113"/>
                  <a:pt x="3765" y="4068"/>
                  <a:pt x="3743" y="4057"/>
                </a:cubicBezTo>
                <a:cubicBezTo>
                  <a:pt x="3721" y="4046"/>
                  <a:pt x="3721" y="4012"/>
                  <a:pt x="3743" y="3978"/>
                </a:cubicBezTo>
                <a:cubicBezTo>
                  <a:pt x="3754" y="3933"/>
                  <a:pt x="3765" y="3900"/>
                  <a:pt x="3765" y="3855"/>
                </a:cubicBezTo>
                <a:cubicBezTo>
                  <a:pt x="3765" y="3822"/>
                  <a:pt x="3709" y="3743"/>
                  <a:pt x="3709" y="3698"/>
                </a:cubicBezTo>
                <a:cubicBezTo>
                  <a:pt x="3709" y="3642"/>
                  <a:pt x="3709" y="3631"/>
                  <a:pt x="3665" y="3620"/>
                </a:cubicBezTo>
                <a:cubicBezTo>
                  <a:pt x="3608" y="3609"/>
                  <a:pt x="3620" y="3597"/>
                  <a:pt x="3620" y="3553"/>
                </a:cubicBezTo>
                <a:cubicBezTo>
                  <a:pt x="3620" y="3508"/>
                  <a:pt x="3586" y="3519"/>
                  <a:pt x="3575" y="3485"/>
                </a:cubicBezTo>
                <a:cubicBezTo>
                  <a:pt x="3552" y="3463"/>
                  <a:pt x="3496" y="3295"/>
                  <a:pt x="3507" y="3272"/>
                </a:cubicBezTo>
                <a:cubicBezTo>
                  <a:pt x="3519" y="3250"/>
                  <a:pt x="3608" y="3261"/>
                  <a:pt x="3665" y="3272"/>
                </a:cubicBezTo>
                <a:cubicBezTo>
                  <a:pt x="3721" y="3284"/>
                  <a:pt x="3732" y="3250"/>
                  <a:pt x="3743" y="3239"/>
                </a:cubicBezTo>
                <a:cubicBezTo>
                  <a:pt x="3765" y="3227"/>
                  <a:pt x="3844" y="3239"/>
                  <a:pt x="3866" y="3227"/>
                </a:cubicBezTo>
                <a:cubicBezTo>
                  <a:pt x="3889" y="3205"/>
                  <a:pt x="3866" y="2947"/>
                  <a:pt x="3832" y="2936"/>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77" name="Freeform 6"/>
          <p:cNvSpPr>
            <a:spLocks noChangeArrowheads="1"/>
          </p:cNvSpPr>
          <p:nvPr/>
        </p:nvSpPr>
        <p:spPr bwMode="auto">
          <a:xfrm>
            <a:off x="11468100" y="8940800"/>
            <a:ext cx="465138" cy="455613"/>
          </a:xfrm>
          <a:custGeom>
            <a:avLst/>
            <a:gdLst>
              <a:gd name="T0" fmla="*/ 78 w 629"/>
              <a:gd name="T1" fmla="*/ 505 h 617"/>
              <a:gd name="T2" fmla="*/ 78 w 629"/>
              <a:gd name="T3" fmla="*/ 505 h 617"/>
              <a:gd name="T4" fmla="*/ 146 w 629"/>
              <a:gd name="T5" fmla="*/ 505 h 617"/>
              <a:gd name="T6" fmla="*/ 213 w 629"/>
              <a:gd name="T7" fmla="*/ 527 h 617"/>
              <a:gd name="T8" fmla="*/ 280 w 629"/>
              <a:gd name="T9" fmla="*/ 583 h 617"/>
              <a:gd name="T10" fmla="*/ 381 w 629"/>
              <a:gd name="T11" fmla="*/ 561 h 617"/>
              <a:gd name="T12" fmla="*/ 583 w 629"/>
              <a:gd name="T13" fmla="*/ 415 h 617"/>
              <a:gd name="T14" fmla="*/ 628 w 629"/>
              <a:gd name="T15" fmla="*/ 303 h 617"/>
              <a:gd name="T16" fmla="*/ 616 w 629"/>
              <a:gd name="T17" fmla="*/ 303 h 617"/>
              <a:gd name="T18" fmla="*/ 583 w 629"/>
              <a:gd name="T19" fmla="*/ 258 h 617"/>
              <a:gd name="T20" fmla="*/ 538 w 629"/>
              <a:gd name="T21" fmla="*/ 213 h 617"/>
              <a:gd name="T22" fmla="*/ 527 w 629"/>
              <a:gd name="T23" fmla="*/ 135 h 617"/>
              <a:gd name="T24" fmla="*/ 381 w 629"/>
              <a:gd name="T25" fmla="*/ 23 h 617"/>
              <a:gd name="T26" fmla="*/ 280 w 629"/>
              <a:gd name="T27" fmla="*/ 45 h 617"/>
              <a:gd name="T28" fmla="*/ 236 w 629"/>
              <a:gd name="T29" fmla="*/ 101 h 617"/>
              <a:gd name="T30" fmla="*/ 123 w 629"/>
              <a:gd name="T31" fmla="*/ 112 h 617"/>
              <a:gd name="T32" fmla="*/ 90 w 629"/>
              <a:gd name="T33" fmla="*/ 236 h 617"/>
              <a:gd name="T34" fmla="*/ 34 w 629"/>
              <a:gd name="T35" fmla="*/ 348 h 617"/>
              <a:gd name="T36" fmla="*/ 34 w 629"/>
              <a:gd name="T37" fmla="*/ 493 h 617"/>
              <a:gd name="T38" fmla="*/ 45 w 629"/>
              <a:gd name="T39" fmla="*/ 538 h 617"/>
              <a:gd name="T40" fmla="*/ 78 w 629"/>
              <a:gd name="T41" fmla="*/ 505 h 6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29" h="617">
                <a:moveTo>
                  <a:pt x="78" y="505"/>
                </a:moveTo>
                <a:lnTo>
                  <a:pt x="78" y="505"/>
                </a:lnTo>
                <a:cubicBezTo>
                  <a:pt x="90" y="471"/>
                  <a:pt x="135" y="471"/>
                  <a:pt x="146" y="505"/>
                </a:cubicBezTo>
                <a:cubicBezTo>
                  <a:pt x="168" y="549"/>
                  <a:pt x="202" y="505"/>
                  <a:pt x="213" y="527"/>
                </a:cubicBezTo>
                <a:cubicBezTo>
                  <a:pt x="224" y="549"/>
                  <a:pt x="269" y="549"/>
                  <a:pt x="280" y="583"/>
                </a:cubicBezTo>
                <a:cubicBezTo>
                  <a:pt x="303" y="616"/>
                  <a:pt x="370" y="605"/>
                  <a:pt x="381" y="561"/>
                </a:cubicBezTo>
                <a:cubicBezTo>
                  <a:pt x="404" y="505"/>
                  <a:pt x="527" y="471"/>
                  <a:pt x="583" y="415"/>
                </a:cubicBezTo>
                <a:cubicBezTo>
                  <a:pt x="616" y="381"/>
                  <a:pt x="628" y="336"/>
                  <a:pt x="628" y="303"/>
                </a:cubicBezTo>
                <a:cubicBezTo>
                  <a:pt x="616" y="303"/>
                  <a:pt x="616" y="303"/>
                  <a:pt x="616" y="303"/>
                </a:cubicBezTo>
                <a:cubicBezTo>
                  <a:pt x="616" y="303"/>
                  <a:pt x="616" y="258"/>
                  <a:pt x="583" y="258"/>
                </a:cubicBezTo>
                <a:cubicBezTo>
                  <a:pt x="549" y="258"/>
                  <a:pt x="538" y="247"/>
                  <a:pt x="538" y="213"/>
                </a:cubicBezTo>
                <a:cubicBezTo>
                  <a:pt x="527" y="191"/>
                  <a:pt x="538" y="146"/>
                  <a:pt x="527" y="135"/>
                </a:cubicBezTo>
                <a:cubicBezTo>
                  <a:pt x="504" y="123"/>
                  <a:pt x="415" y="45"/>
                  <a:pt x="381" y="23"/>
                </a:cubicBezTo>
                <a:cubicBezTo>
                  <a:pt x="336" y="0"/>
                  <a:pt x="280" y="0"/>
                  <a:pt x="280" y="45"/>
                </a:cubicBezTo>
                <a:cubicBezTo>
                  <a:pt x="280" y="90"/>
                  <a:pt x="280" y="90"/>
                  <a:pt x="236" y="101"/>
                </a:cubicBezTo>
                <a:cubicBezTo>
                  <a:pt x="180" y="112"/>
                  <a:pt x="123" y="101"/>
                  <a:pt x="123" y="112"/>
                </a:cubicBezTo>
                <a:cubicBezTo>
                  <a:pt x="112" y="123"/>
                  <a:pt x="123" y="213"/>
                  <a:pt x="90" y="236"/>
                </a:cubicBezTo>
                <a:cubicBezTo>
                  <a:pt x="56" y="247"/>
                  <a:pt x="56" y="325"/>
                  <a:pt x="34" y="348"/>
                </a:cubicBezTo>
                <a:cubicBezTo>
                  <a:pt x="0" y="381"/>
                  <a:pt x="11" y="448"/>
                  <a:pt x="34" y="493"/>
                </a:cubicBezTo>
                <a:cubicBezTo>
                  <a:pt x="45" y="505"/>
                  <a:pt x="45" y="527"/>
                  <a:pt x="45" y="538"/>
                </a:cubicBezTo>
                <a:cubicBezTo>
                  <a:pt x="67" y="527"/>
                  <a:pt x="78" y="516"/>
                  <a:pt x="78" y="505"/>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78" name="Freeform 77"/>
          <p:cNvSpPr>
            <a:spLocks noChangeArrowheads="1"/>
          </p:cNvSpPr>
          <p:nvPr/>
        </p:nvSpPr>
        <p:spPr bwMode="auto">
          <a:xfrm>
            <a:off x="10755313" y="7559675"/>
            <a:ext cx="1685925" cy="2152650"/>
          </a:xfrm>
          <a:custGeom>
            <a:avLst/>
            <a:gdLst>
              <a:gd name="T0" fmla="*/ 1928 w 2286"/>
              <a:gd name="T1" fmla="*/ 1971 h 2914"/>
              <a:gd name="T2" fmla="*/ 1906 w 2286"/>
              <a:gd name="T3" fmla="*/ 1702 h 2914"/>
              <a:gd name="T4" fmla="*/ 1648 w 2286"/>
              <a:gd name="T5" fmla="*/ 1792 h 2914"/>
              <a:gd name="T6" fmla="*/ 1345 w 2286"/>
              <a:gd name="T7" fmla="*/ 1590 h 2914"/>
              <a:gd name="T8" fmla="*/ 1401 w 2286"/>
              <a:gd name="T9" fmla="*/ 1254 h 2914"/>
              <a:gd name="T10" fmla="*/ 1603 w 2286"/>
              <a:gd name="T11" fmla="*/ 1119 h 2914"/>
              <a:gd name="T12" fmla="*/ 1838 w 2286"/>
              <a:gd name="T13" fmla="*/ 996 h 2914"/>
              <a:gd name="T14" fmla="*/ 2117 w 2286"/>
              <a:gd name="T15" fmla="*/ 705 h 2914"/>
              <a:gd name="T16" fmla="*/ 2263 w 2286"/>
              <a:gd name="T17" fmla="*/ 392 h 2914"/>
              <a:gd name="T18" fmla="*/ 2061 w 2286"/>
              <a:gd name="T19" fmla="*/ 314 h 2914"/>
              <a:gd name="T20" fmla="*/ 1917 w 2286"/>
              <a:gd name="T21" fmla="*/ 224 h 2914"/>
              <a:gd name="T22" fmla="*/ 1760 w 2286"/>
              <a:gd name="T23" fmla="*/ 157 h 2914"/>
              <a:gd name="T24" fmla="*/ 1424 w 2286"/>
              <a:gd name="T25" fmla="*/ 11 h 2914"/>
              <a:gd name="T26" fmla="*/ 1110 w 2286"/>
              <a:gd name="T27" fmla="*/ 33 h 2914"/>
              <a:gd name="T28" fmla="*/ 1166 w 2286"/>
              <a:gd name="T29" fmla="*/ 201 h 2914"/>
              <a:gd name="T30" fmla="*/ 1121 w 2286"/>
              <a:gd name="T31" fmla="*/ 515 h 2914"/>
              <a:gd name="T32" fmla="*/ 886 w 2286"/>
              <a:gd name="T33" fmla="*/ 459 h 2914"/>
              <a:gd name="T34" fmla="*/ 617 w 2286"/>
              <a:gd name="T35" fmla="*/ 481 h 2914"/>
              <a:gd name="T36" fmla="*/ 460 w 2286"/>
              <a:gd name="T37" fmla="*/ 705 h 2914"/>
              <a:gd name="T38" fmla="*/ 325 w 2286"/>
              <a:gd name="T39" fmla="*/ 884 h 2914"/>
              <a:gd name="T40" fmla="*/ 247 w 2286"/>
              <a:gd name="T41" fmla="*/ 1131 h 2914"/>
              <a:gd name="T42" fmla="*/ 124 w 2286"/>
              <a:gd name="T43" fmla="*/ 1366 h 2914"/>
              <a:gd name="T44" fmla="*/ 135 w 2286"/>
              <a:gd name="T45" fmla="*/ 1601 h 2914"/>
              <a:gd name="T46" fmla="*/ 11 w 2286"/>
              <a:gd name="T47" fmla="*/ 1758 h 2914"/>
              <a:gd name="T48" fmla="*/ 56 w 2286"/>
              <a:gd name="T49" fmla="*/ 1870 h 2914"/>
              <a:gd name="T50" fmla="*/ 191 w 2286"/>
              <a:gd name="T51" fmla="*/ 1893 h 2914"/>
              <a:gd name="T52" fmla="*/ 213 w 2286"/>
              <a:gd name="T53" fmla="*/ 1668 h 2914"/>
              <a:gd name="T54" fmla="*/ 292 w 2286"/>
              <a:gd name="T55" fmla="*/ 1780 h 2914"/>
              <a:gd name="T56" fmla="*/ 348 w 2286"/>
              <a:gd name="T57" fmla="*/ 1803 h 2914"/>
              <a:gd name="T58" fmla="*/ 482 w 2286"/>
              <a:gd name="T59" fmla="*/ 1926 h 2914"/>
              <a:gd name="T60" fmla="*/ 606 w 2286"/>
              <a:gd name="T61" fmla="*/ 2049 h 2914"/>
              <a:gd name="T62" fmla="*/ 751 w 2286"/>
              <a:gd name="T63" fmla="*/ 1937 h 2914"/>
              <a:gd name="T64" fmla="*/ 762 w 2286"/>
              <a:gd name="T65" fmla="*/ 2184 h 2914"/>
              <a:gd name="T66" fmla="*/ 505 w 2286"/>
              <a:gd name="T67" fmla="*/ 2363 h 2914"/>
              <a:gd name="T68" fmla="*/ 437 w 2286"/>
              <a:gd name="T69" fmla="*/ 2565 h 2914"/>
              <a:gd name="T70" fmla="*/ 393 w 2286"/>
              <a:gd name="T71" fmla="*/ 2655 h 2914"/>
              <a:gd name="T72" fmla="*/ 493 w 2286"/>
              <a:gd name="T73" fmla="*/ 2800 h 2914"/>
              <a:gd name="T74" fmla="*/ 762 w 2286"/>
              <a:gd name="T75" fmla="*/ 2868 h 2914"/>
              <a:gd name="T76" fmla="*/ 886 w 2286"/>
              <a:gd name="T77" fmla="*/ 2733 h 2914"/>
              <a:gd name="T78" fmla="*/ 1042 w 2286"/>
              <a:gd name="T79" fmla="*/ 2666 h 2914"/>
              <a:gd name="T80" fmla="*/ 1020 w 2286"/>
              <a:gd name="T81" fmla="*/ 2475 h 2914"/>
              <a:gd name="T82" fmla="*/ 1054 w 2286"/>
              <a:gd name="T83" fmla="*/ 2106 h 2914"/>
              <a:gd name="T84" fmla="*/ 1244 w 2286"/>
              <a:gd name="T85" fmla="*/ 1915 h 2914"/>
              <a:gd name="T86" fmla="*/ 1502 w 2286"/>
              <a:gd name="T87" fmla="*/ 2083 h 2914"/>
              <a:gd name="T88" fmla="*/ 1704 w 2286"/>
              <a:gd name="T89" fmla="*/ 2195 h 2914"/>
              <a:gd name="T90" fmla="*/ 1939 w 2286"/>
              <a:gd name="T91" fmla="*/ 2139 h 29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286" h="2914">
                <a:moveTo>
                  <a:pt x="1939" y="2139"/>
                </a:moveTo>
                <a:lnTo>
                  <a:pt x="1939" y="2139"/>
                </a:lnTo>
                <a:cubicBezTo>
                  <a:pt x="1950" y="2083"/>
                  <a:pt x="1939" y="2016"/>
                  <a:pt x="1928" y="1971"/>
                </a:cubicBezTo>
                <a:cubicBezTo>
                  <a:pt x="1917" y="1926"/>
                  <a:pt x="1950" y="1915"/>
                  <a:pt x="1973" y="1870"/>
                </a:cubicBezTo>
                <a:cubicBezTo>
                  <a:pt x="1995" y="1837"/>
                  <a:pt x="1950" y="1803"/>
                  <a:pt x="1950" y="1758"/>
                </a:cubicBezTo>
                <a:cubicBezTo>
                  <a:pt x="1950" y="1702"/>
                  <a:pt x="1939" y="1702"/>
                  <a:pt x="1906" y="1702"/>
                </a:cubicBezTo>
                <a:cubicBezTo>
                  <a:pt x="1872" y="1691"/>
                  <a:pt x="1827" y="1736"/>
                  <a:pt x="1805" y="1758"/>
                </a:cubicBezTo>
                <a:cubicBezTo>
                  <a:pt x="1782" y="1769"/>
                  <a:pt x="1793" y="1803"/>
                  <a:pt x="1771" y="1825"/>
                </a:cubicBezTo>
                <a:cubicBezTo>
                  <a:pt x="1737" y="1837"/>
                  <a:pt x="1681" y="1837"/>
                  <a:pt x="1648" y="1792"/>
                </a:cubicBezTo>
                <a:cubicBezTo>
                  <a:pt x="1614" y="1758"/>
                  <a:pt x="1536" y="1758"/>
                  <a:pt x="1502" y="1747"/>
                </a:cubicBezTo>
                <a:cubicBezTo>
                  <a:pt x="1457" y="1747"/>
                  <a:pt x="1457" y="1713"/>
                  <a:pt x="1446" y="1668"/>
                </a:cubicBezTo>
                <a:cubicBezTo>
                  <a:pt x="1424" y="1613"/>
                  <a:pt x="1379" y="1613"/>
                  <a:pt x="1345" y="1590"/>
                </a:cubicBezTo>
                <a:cubicBezTo>
                  <a:pt x="1311" y="1568"/>
                  <a:pt x="1311" y="1556"/>
                  <a:pt x="1300" y="1411"/>
                </a:cubicBezTo>
                <a:cubicBezTo>
                  <a:pt x="1289" y="1265"/>
                  <a:pt x="1300" y="1209"/>
                  <a:pt x="1323" y="1209"/>
                </a:cubicBezTo>
                <a:cubicBezTo>
                  <a:pt x="1345" y="1198"/>
                  <a:pt x="1379" y="1242"/>
                  <a:pt x="1401" y="1254"/>
                </a:cubicBezTo>
                <a:cubicBezTo>
                  <a:pt x="1424" y="1265"/>
                  <a:pt x="1480" y="1254"/>
                  <a:pt x="1513" y="1231"/>
                </a:cubicBezTo>
                <a:cubicBezTo>
                  <a:pt x="1558" y="1209"/>
                  <a:pt x="1547" y="1198"/>
                  <a:pt x="1547" y="1153"/>
                </a:cubicBezTo>
                <a:cubicBezTo>
                  <a:pt x="1558" y="1108"/>
                  <a:pt x="1592" y="1142"/>
                  <a:pt x="1603" y="1119"/>
                </a:cubicBezTo>
                <a:cubicBezTo>
                  <a:pt x="1603" y="1097"/>
                  <a:pt x="1637" y="1119"/>
                  <a:pt x="1659" y="1131"/>
                </a:cubicBezTo>
                <a:cubicBezTo>
                  <a:pt x="1670" y="1142"/>
                  <a:pt x="1681" y="1142"/>
                  <a:pt x="1681" y="1142"/>
                </a:cubicBezTo>
                <a:cubicBezTo>
                  <a:pt x="1681" y="1142"/>
                  <a:pt x="1793" y="1041"/>
                  <a:pt x="1838" y="996"/>
                </a:cubicBezTo>
                <a:cubicBezTo>
                  <a:pt x="1894" y="940"/>
                  <a:pt x="2018" y="828"/>
                  <a:pt x="2029" y="806"/>
                </a:cubicBezTo>
                <a:cubicBezTo>
                  <a:pt x="2039" y="783"/>
                  <a:pt x="2039" y="761"/>
                  <a:pt x="2029" y="716"/>
                </a:cubicBezTo>
                <a:cubicBezTo>
                  <a:pt x="2029" y="671"/>
                  <a:pt x="2084" y="705"/>
                  <a:pt x="2117" y="705"/>
                </a:cubicBezTo>
                <a:cubicBezTo>
                  <a:pt x="2140" y="693"/>
                  <a:pt x="2174" y="616"/>
                  <a:pt x="2241" y="515"/>
                </a:cubicBezTo>
                <a:cubicBezTo>
                  <a:pt x="2263" y="459"/>
                  <a:pt x="2274" y="425"/>
                  <a:pt x="2285" y="403"/>
                </a:cubicBezTo>
                <a:cubicBezTo>
                  <a:pt x="2274" y="403"/>
                  <a:pt x="2274" y="403"/>
                  <a:pt x="2263" y="392"/>
                </a:cubicBezTo>
                <a:cubicBezTo>
                  <a:pt x="2252" y="381"/>
                  <a:pt x="2230" y="381"/>
                  <a:pt x="2185" y="392"/>
                </a:cubicBezTo>
                <a:cubicBezTo>
                  <a:pt x="2140" y="403"/>
                  <a:pt x="2129" y="381"/>
                  <a:pt x="2117" y="358"/>
                </a:cubicBezTo>
                <a:cubicBezTo>
                  <a:pt x="2106" y="336"/>
                  <a:pt x="2084" y="325"/>
                  <a:pt x="2061" y="314"/>
                </a:cubicBezTo>
                <a:cubicBezTo>
                  <a:pt x="2039" y="302"/>
                  <a:pt x="2061" y="257"/>
                  <a:pt x="2039" y="235"/>
                </a:cubicBezTo>
                <a:cubicBezTo>
                  <a:pt x="2029" y="212"/>
                  <a:pt x="1973" y="246"/>
                  <a:pt x="1939" y="257"/>
                </a:cubicBezTo>
                <a:cubicBezTo>
                  <a:pt x="1906" y="269"/>
                  <a:pt x="1917" y="224"/>
                  <a:pt x="1917" y="224"/>
                </a:cubicBezTo>
                <a:cubicBezTo>
                  <a:pt x="1917" y="224"/>
                  <a:pt x="1894" y="224"/>
                  <a:pt x="1838" y="235"/>
                </a:cubicBezTo>
                <a:cubicBezTo>
                  <a:pt x="1782" y="257"/>
                  <a:pt x="1782" y="257"/>
                  <a:pt x="1782" y="224"/>
                </a:cubicBezTo>
                <a:cubicBezTo>
                  <a:pt x="1793" y="201"/>
                  <a:pt x="1782" y="168"/>
                  <a:pt x="1760" y="157"/>
                </a:cubicBezTo>
                <a:cubicBezTo>
                  <a:pt x="1737" y="157"/>
                  <a:pt x="1693" y="179"/>
                  <a:pt x="1693" y="179"/>
                </a:cubicBezTo>
                <a:cubicBezTo>
                  <a:pt x="1693" y="179"/>
                  <a:pt x="1625" y="101"/>
                  <a:pt x="1614" y="78"/>
                </a:cubicBezTo>
                <a:cubicBezTo>
                  <a:pt x="1592" y="56"/>
                  <a:pt x="1524" y="33"/>
                  <a:pt x="1424" y="11"/>
                </a:cubicBezTo>
                <a:cubicBezTo>
                  <a:pt x="1334" y="0"/>
                  <a:pt x="1244" y="11"/>
                  <a:pt x="1244" y="11"/>
                </a:cubicBezTo>
                <a:lnTo>
                  <a:pt x="1233" y="78"/>
                </a:lnTo>
                <a:cubicBezTo>
                  <a:pt x="1222" y="78"/>
                  <a:pt x="1132" y="33"/>
                  <a:pt x="1110" y="33"/>
                </a:cubicBezTo>
                <a:cubicBezTo>
                  <a:pt x="1099" y="33"/>
                  <a:pt x="1087" y="45"/>
                  <a:pt x="1065" y="56"/>
                </a:cubicBezTo>
                <a:cubicBezTo>
                  <a:pt x="1076" y="78"/>
                  <a:pt x="1087" y="101"/>
                  <a:pt x="1110" y="112"/>
                </a:cubicBezTo>
                <a:cubicBezTo>
                  <a:pt x="1144" y="123"/>
                  <a:pt x="1177" y="112"/>
                  <a:pt x="1166" y="201"/>
                </a:cubicBezTo>
                <a:cubicBezTo>
                  <a:pt x="1155" y="280"/>
                  <a:pt x="1144" y="314"/>
                  <a:pt x="1166" y="325"/>
                </a:cubicBezTo>
                <a:cubicBezTo>
                  <a:pt x="1188" y="336"/>
                  <a:pt x="1244" y="437"/>
                  <a:pt x="1222" y="481"/>
                </a:cubicBezTo>
                <a:cubicBezTo>
                  <a:pt x="1200" y="515"/>
                  <a:pt x="1121" y="470"/>
                  <a:pt x="1121" y="515"/>
                </a:cubicBezTo>
                <a:cubicBezTo>
                  <a:pt x="1110" y="560"/>
                  <a:pt x="1087" y="560"/>
                  <a:pt x="1065" y="538"/>
                </a:cubicBezTo>
                <a:cubicBezTo>
                  <a:pt x="1031" y="526"/>
                  <a:pt x="1009" y="549"/>
                  <a:pt x="986" y="526"/>
                </a:cubicBezTo>
                <a:cubicBezTo>
                  <a:pt x="964" y="493"/>
                  <a:pt x="919" y="459"/>
                  <a:pt x="886" y="459"/>
                </a:cubicBezTo>
                <a:cubicBezTo>
                  <a:pt x="841" y="448"/>
                  <a:pt x="818" y="470"/>
                  <a:pt x="807" y="493"/>
                </a:cubicBezTo>
                <a:cubicBezTo>
                  <a:pt x="807" y="526"/>
                  <a:pt x="762" y="526"/>
                  <a:pt x="718" y="493"/>
                </a:cubicBezTo>
                <a:cubicBezTo>
                  <a:pt x="662" y="470"/>
                  <a:pt x="617" y="437"/>
                  <a:pt x="617" y="481"/>
                </a:cubicBezTo>
                <a:cubicBezTo>
                  <a:pt x="617" y="526"/>
                  <a:pt x="583" y="571"/>
                  <a:pt x="561" y="571"/>
                </a:cubicBezTo>
                <a:cubicBezTo>
                  <a:pt x="538" y="571"/>
                  <a:pt x="516" y="583"/>
                  <a:pt x="505" y="627"/>
                </a:cubicBezTo>
                <a:cubicBezTo>
                  <a:pt x="493" y="671"/>
                  <a:pt x="505" y="716"/>
                  <a:pt x="460" y="705"/>
                </a:cubicBezTo>
                <a:cubicBezTo>
                  <a:pt x="404" y="682"/>
                  <a:pt x="370" y="705"/>
                  <a:pt x="370" y="738"/>
                </a:cubicBezTo>
                <a:cubicBezTo>
                  <a:pt x="370" y="761"/>
                  <a:pt x="348" y="772"/>
                  <a:pt x="325" y="772"/>
                </a:cubicBezTo>
                <a:cubicBezTo>
                  <a:pt x="314" y="772"/>
                  <a:pt x="314" y="851"/>
                  <a:pt x="325" y="884"/>
                </a:cubicBezTo>
                <a:cubicBezTo>
                  <a:pt x="337" y="918"/>
                  <a:pt x="325" y="985"/>
                  <a:pt x="337" y="1007"/>
                </a:cubicBezTo>
                <a:cubicBezTo>
                  <a:pt x="348" y="1030"/>
                  <a:pt x="359" y="1041"/>
                  <a:pt x="314" y="1052"/>
                </a:cubicBezTo>
                <a:cubicBezTo>
                  <a:pt x="280" y="1075"/>
                  <a:pt x="292" y="1131"/>
                  <a:pt x="247" y="1131"/>
                </a:cubicBezTo>
                <a:cubicBezTo>
                  <a:pt x="202" y="1142"/>
                  <a:pt x="168" y="1164"/>
                  <a:pt x="157" y="1220"/>
                </a:cubicBezTo>
                <a:cubicBezTo>
                  <a:pt x="146" y="1287"/>
                  <a:pt x="157" y="1299"/>
                  <a:pt x="135" y="1310"/>
                </a:cubicBezTo>
                <a:cubicBezTo>
                  <a:pt x="124" y="1321"/>
                  <a:pt x="157" y="1366"/>
                  <a:pt x="124" y="1366"/>
                </a:cubicBezTo>
                <a:cubicBezTo>
                  <a:pt x="90" y="1355"/>
                  <a:pt x="68" y="1388"/>
                  <a:pt x="79" y="1433"/>
                </a:cubicBezTo>
                <a:cubicBezTo>
                  <a:pt x="101" y="1478"/>
                  <a:pt x="90" y="1523"/>
                  <a:pt x="101" y="1534"/>
                </a:cubicBezTo>
                <a:cubicBezTo>
                  <a:pt x="124" y="1545"/>
                  <a:pt x="135" y="1568"/>
                  <a:pt x="135" y="1601"/>
                </a:cubicBezTo>
                <a:cubicBezTo>
                  <a:pt x="135" y="1624"/>
                  <a:pt x="113" y="1635"/>
                  <a:pt x="79" y="1635"/>
                </a:cubicBezTo>
                <a:cubicBezTo>
                  <a:pt x="34" y="1646"/>
                  <a:pt x="23" y="1657"/>
                  <a:pt x="34" y="1691"/>
                </a:cubicBezTo>
                <a:cubicBezTo>
                  <a:pt x="34" y="1736"/>
                  <a:pt x="34" y="1758"/>
                  <a:pt x="11" y="1758"/>
                </a:cubicBezTo>
                <a:cubicBezTo>
                  <a:pt x="0" y="1769"/>
                  <a:pt x="0" y="1859"/>
                  <a:pt x="0" y="1893"/>
                </a:cubicBezTo>
                <a:lnTo>
                  <a:pt x="0" y="1893"/>
                </a:lnTo>
                <a:cubicBezTo>
                  <a:pt x="23" y="1893"/>
                  <a:pt x="45" y="1893"/>
                  <a:pt x="56" y="1870"/>
                </a:cubicBezTo>
                <a:cubicBezTo>
                  <a:pt x="56" y="1848"/>
                  <a:pt x="68" y="1803"/>
                  <a:pt x="90" y="1803"/>
                </a:cubicBezTo>
                <a:cubicBezTo>
                  <a:pt x="113" y="1803"/>
                  <a:pt x="135" y="1893"/>
                  <a:pt x="146" y="1915"/>
                </a:cubicBezTo>
                <a:cubicBezTo>
                  <a:pt x="146" y="1937"/>
                  <a:pt x="180" y="1915"/>
                  <a:pt x="191" y="1893"/>
                </a:cubicBezTo>
                <a:cubicBezTo>
                  <a:pt x="202" y="1870"/>
                  <a:pt x="224" y="1848"/>
                  <a:pt x="213" y="1814"/>
                </a:cubicBezTo>
                <a:cubicBezTo>
                  <a:pt x="202" y="1792"/>
                  <a:pt x="224" y="1769"/>
                  <a:pt x="202" y="1747"/>
                </a:cubicBezTo>
                <a:cubicBezTo>
                  <a:pt x="191" y="1713"/>
                  <a:pt x="157" y="1668"/>
                  <a:pt x="213" y="1668"/>
                </a:cubicBezTo>
                <a:cubicBezTo>
                  <a:pt x="269" y="1657"/>
                  <a:pt x="348" y="1668"/>
                  <a:pt x="348" y="1680"/>
                </a:cubicBezTo>
                <a:cubicBezTo>
                  <a:pt x="359" y="1691"/>
                  <a:pt x="370" y="1747"/>
                  <a:pt x="348" y="1758"/>
                </a:cubicBezTo>
                <a:cubicBezTo>
                  <a:pt x="337" y="1769"/>
                  <a:pt x="314" y="1780"/>
                  <a:pt x="292" y="1780"/>
                </a:cubicBezTo>
                <a:cubicBezTo>
                  <a:pt x="269" y="1780"/>
                  <a:pt x="258" y="1837"/>
                  <a:pt x="269" y="1937"/>
                </a:cubicBezTo>
                <a:cubicBezTo>
                  <a:pt x="292" y="2038"/>
                  <a:pt x="303" y="2005"/>
                  <a:pt x="314" y="1960"/>
                </a:cubicBezTo>
                <a:cubicBezTo>
                  <a:pt x="314" y="1904"/>
                  <a:pt x="337" y="1837"/>
                  <a:pt x="348" y="1803"/>
                </a:cubicBezTo>
                <a:cubicBezTo>
                  <a:pt x="359" y="1780"/>
                  <a:pt x="437" y="1792"/>
                  <a:pt x="460" y="1803"/>
                </a:cubicBezTo>
                <a:cubicBezTo>
                  <a:pt x="471" y="1825"/>
                  <a:pt x="471" y="1848"/>
                  <a:pt x="493" y="1859"/>
                </a:cubicBezTo>
                <a:cubicBezTo>
                  <a:pt x="516" y="1870"/>
                  <a:pt x="505" y="1882"/>
                  <a:pt x="482" y="1926"/>
                </a:cubicBezTo>
                <a:cubicBezTo>
                  <a:pt x="460" y="1971"/>
                  <a:pt x="426" y="2061"/>
                  <a:pt x="415" y="2083"/>
                </a:cubicBezTo>
                <a:cubicBezTo>
                  <a:pt x="404" y="2117"/>
                  <a:pt x="493" y="2106"/>
                  <a:pt x="538" y="2106"/>
                </a:cubicBezTo>
                <a:cubicBezTo>
                  <a:pt x="583" y="2106"/>
                  <a:pt x="572" y="2049"/>
                  <a:pt x="606" y="2049"/>
                </a:cubicBezTo>
                <a:cubicBezTo>
                  <a:pt x="650" y="2038"/>
                  <a:pt x="639" y="2016"/>
                  <a:pt x="628" y="1993"/>
                </a:cubicBezTo>
                <a:cubicBezTo>
                  <a:pt x="617" y="1971"/>
                  <a:pt x="650" y="1904"/>
                  <a:pt x="673" y="1893"/>
                </a:cubicBezTo>
                <a:cubicBezTo>
                  <a:pt x="706" y="1893"/>
                  <a:pt x="729" y="1904"/>
                  <a:pt x="751" y="1937"/>
                </a:cubicBezTo>
                <a:cubicBezTo>
                  <a:pt x="773" y="1960"/>
                  <a:pt x="785" y="2005"/>
                  <a:pt x="773" y="2027"/>
                </a:cubicBezTo>
                <a:cubicBezTo>
                  <a:pt x="762" y="2061"/>
                  <a:pt x="740" y="2094"/>
                  <a:pt x="773" y="2117"/>
                </a:cubicBezTo>
                <a:cubicBezTo>
                  <a:pt x="796" y="2150"/>
                  <a:pt x="807" y="2173"/>
                  <a:pt x="762" y="2184"/>
                </a:cubicBezTo>
                <a:cubicBezTo>
                  <a:pt x="718" y="2206"/>
                  <a:pt x="673" y="2195"/>
                  <a:pt x="639" y="2229"/>
                </a:cubicBezTo>
                <a:cubicBezTo>
                  <a:pt x="606" y="2273"/>
                  <a:pt x="572" y="2296"/>
                  <a:pt x="538" y="2318"/>
                </a:cubicBezTo>
                <a:cubicBezTo>
                  <a:pt x="505" y="2330"/>
                  <a:pt x="482" y="2341"/>
                  <a:pt x="505" y="2363"/>
                </a:cubicBezTo>
                <a:cubicBezTo>
                  <a:pt x="527" y="2375"/>
                  <a:pt x="527" y="2419"/>
                  <a:pt x="505" y="2453"/>
                </a:cubicBezTo>
                <a:cubicBezTo>
                  <a:pt x="482" y="2486"/>
                  <a:pt x="471" y="2464"/>
                  <a:pt x="437" y="2498"/>
                </a:cubicBezTo>
                <a:cubicBezTo>
                  <a:pt x="404" y="2531"/>
                  <a:pt x="404" y="2576"/>
                  <a:pt x="437" y="2565"/>
                </a:cubicBezTo>
                <a:cubicBezTo>
                  <a:pt x="482" y="2565"/>
                  <a:pt x="493" y="2587"/>
                  <a:pt x="471" y="2599"/>
                </a:cubicBezTo>
                <a:cubicBezTo>
                  <a:pt x="460" y="2621"/>
                  <a:pt x="415" y="2621"/>
                  <a:pt x="393" y="2610"/>
                </a:cubicBezTo>
                <a:cubicBezTo>
                  <a:pt x="370" y="2610"/>
                  <a:pt x="370" y="2632"/>
                  <a:pt x="393" y="2655"/>
                </a:cubicBezTo>
                <a:cubicBezTo>
                  <a:pt x="415" y="2688"/>
                  <a:pt x="426" y="2722"/>
                  <a:pt x="426" y="2744"/>
                </a:cubicBezTo>
                <a:cubicBezTo>
                  <a:pt x="415" y="2755"/>
                  <a:pt x="471" y="2744"/>
                  <a:pt x="460" y="2778"/>
                </a:cubicBezTo>
                <a:cubicBezTo>
                  <a:pt x="460" y="2811"/>
                  <a:pt x="471" y="2823"/>
                  <a:pt x="493" y="2800"/>
                </a:cubicBezTo>
                <a:cubicBezTo>
                  <a:pt x="516" y="2778"/>
                  <a:pt x="561" y="2778"/>
                  <a:pt x="583" y="2823"/>
                </a:cubicBezTo>
                <a:cubicBezTo>
                  <a:pt x="594" y="2879"/>
                  <a:pt x="606" y="2913"/>
                  <a:pt x="639" y="2901"/>
                </a:cubicBezTo>
                <a:cubicBezTo>
                  <a:pt x="673" y="2879"/>
                  <a:pt x="729" y="2868"/>
                  <a:pt x="762" y="2868"/>
                </a:cubicBezTo>
                <a:cubicBezTo>
                  <a:pt x="807" y="2856"/>
                  <a:pt x="818" y="2868"/>
                  <a:pt x="807" y="2834"/>
                </a:cubicBezTo>
                <a:cubicBezTo>
                  <a:pt x="807" y="2789"/>
                  <a:pt x="818" y="2733"/>
                  <a:pt x="818" y="2733"/>
                </a:cubicBezTo>
                <a:cubicBezTo>
                  <a:pt x="818" y="2733"/>
                  <a:pt x="863" y="2711"/>
                  <a:pt x="886" y="2733"/>
                </a:cubicBezTo>
                <a:cubicBezTo>
                  <a:pt x="908" y="2755"/>
                  <a:pt x="931" y="2744"/>
                  <a:pt x="931" y="2722"/>
                </a:cubicBezTo>
                <a:cubicBezTo>
                  <a:pt x="931" y="2688"/>
                  <a:pt x="964" y="2711"/>
                  <a:pt x="986" y="2688"/>
                </a:cubicBezTo>
                <a:cubicBezTo>
                  <a:pt x="998" y="2666"/>
                  <a:pt x="1020" y="2655"/>
                  <a:pt x="1042" y="2666"/>
                </a:cubicBezTo>
                <a:cubicBezTo>
                  <a:pt x="1065" y="2666"/>
                  <a:pt x="1087" y="2666"/>
                  <a:pt x="1087" y="2632"/>
                </a:cubicBezTo>
                <a:cubicBezTo>
                  <a:pt x="1087" y="2599"/>
                  <a:pt x="1076" y="2531"/>
                  <a:pt x="1076" y="2531"/>
                </a:cubicBezTo>
                <a:cubicBezTo>
                  <a:pt x="1076" y="2531"/>
                  <a:pt x="1042" y="2498"/>
                  <a:pt x="1020" y="2475"/>
                </a:cubicBezTo>
                <a:cubicBezTo>
                  <a:pt x="998" y="2464"/>
                  <a:pt x="1031" y="2408"/>
                  <a:pt x="998" y="2363"/>
                </a:cubicBezTo>
                <a:cubicBezTo>
                  <a:pt x="975" y="2318"/>
                  <a:pt x="964" y="2251"/>
                  <a:pt x="998" y="2218"/>
                </a:cubicBezTo>
                <a:cubicBezTo>
                  <a:pt x="1020" y="2195"/>
                  <a:pt x="1020" y="2117"/>
                  <a:pt x="1054" y="2106"/>
                </a:cubicBezTo>
                <a:cubicBezTo>
                  <a:pt x="1087" y="2083"/>
                  <a:pt x="1076" y="1993"/>
                  <a:pt x="1087" y="1982"/>
                </a:cubicBezTo>
                <a:cubicBezTo>
                  <a:pt x="1087" y="1971"/>
                  <a:pt x="1144" y="1982"/>
                  <a:pt x="1200" y="1971"/>
                </a:cubicBezTo>
                <a:cubicBezTo>
                  <a:pt x="1244" y="1960"/>
                  <a:pt x="1244" y="1960"/>
                  <a:pt x="1244" y="1915"/>
                </a:cubicBezTo>
                <a:cubicBezTo>
                  <a:pt x="1244" y="1870"/>
                  <a:pt x="1300" y="1870"/>
                  <a:pt x="1345" y="1893"/>
                </a:cubicBezTo>
                <a:cubicBezTo>
                  <a:pt x="1379" y="1915"/>
                  <a:pt x="1468" y="1993"/>
                  <a:pt x="1491" y="2005"/>
                </a:cubicBezTo>
                <a:cubicBezTo>
                  <a:pt x="1502" y="2016"/>
                  <a:pt x="1491" y="2061"/>
                  <a:pt x="1502" y="2083"/>
                </a:cubicBezTo>
                <a:cubicBezTo>
                  <a:pt x="1502" y="2117"/>
                  <a:pt x="1513" y="2128"/>
                  <a:pt x="1547" y="2128"/>
                </a:cubicBezTo>
                <a:cubicBezTo>
                  <a:pt x="1580" y="2128"/>
                  <a:pt x="1580" y="2173"/>
                  <a:pt x="1580" y="2173"/>
                </a:cubicBezTo>
                <a:cubicBezTo>
                  <a:pt x="1580" y="2173"/>
                  <a:pt x="1670" y="2150"/>
                  <a:pt x="1704" y="2195"/>
                </a:cubicBezTo>
                <a:cubicBezTo>
                  <a:pt x="1737" y="2229"/>
                  <a:pt x="1805" y="2296"/>
                  <a:pt x="1838" y="2318"/>
                </a:cubicBezTo>
                <a:cubicBezTo>
                  <a:pt x="1838" y="2307"/>
                  <a:pt x="1849" y="2296"/>
                  <a:pt x="1849" y="2285"/>
                </a:cubicBezTo>
                <a:cubicBezTo>
                  <a:pt x="1872" y="2251"/>
                  <a:pt x="1917" y="2184"/>
                  <a:pt x="1939" y="2139"/>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79" name="Freeform 78"/>
          <p:cNvSpPr>
            <a:spLocks noChangeArrowheads="1"/>
          </p:cNvSpPr>
          <p:nvPr/>
        </p:nvSpPr>
        <p:spPr bwMode="auto">
          <a:xfrm>
            <a:off x="8332788" y="6518275"/>
            <a:ext cx="1920875" cy="2465388"/>
          </a:xfrm>
          <a:custGeom>
            <a:avLst/>
            <a:gdLst>
              <a:gd name="T0" fmla="*/ 2600 w 2601"/>
              <a:gd name="T1" fmla="*/ 2823 h 3339"/>
              <a:gd name="T2" fmla="*/ 2454 w 2601"/>
              <a:gd name="T3" fmla="*/ 2767 h 3339"/>
              <a:gd name="T4" fmla="*/ 2376 w 2601"/>
              <a:gd name="T5" fmla="*/ 2654 h 3339"/>
              <a:gd name="T6" fmla="*/ 2319 w 2601"/>
              <a:gd name="T7" fmla="*/ 2453 h 3339"/>
              <a:gd name="T8" fmla="*/ 2252 w 2601"/>
              <a:gd name="T9" fmla="*/ 2263 h 3339"/>
              <a:gd name="T10" fmla="*/ 2241 w 2601"/>
              <a:gd name="T11" fmla="*/ 2150 h 3339"/>
              <a:gd name="T12" fmla="*/ 2140 w 2601"/>
              <a:gd name="T13" fmla="*/ 1938 h 3339"/>
              <a:gd name="T14" fmla="*/ 2017 w 2601"/>
              <a:gd name="T15" fmla="*/ 1927 h 3339"/>
              <a:gd name="T16" fmla="*/ 1905 w 2601"/>
              <a:gd name="T17" fmla="*/ 1961 h 3339"/>
              <a:gd name="T18" fmla="*/ 1827 w 2601"/>
              <a:gd name="T19" fmla="*/ 1837 h 3339"/>
              <a:gd name="T20" fmla="*/ 1770 w 2601"/>
              <a:gd name="T21" fmla="*/ 1714 h 3339"/>
              <a:gd name="T22" fmla="*/ 1703 w 2601"/>
              <a:gd name="T23" fmla="*/ 1602 h 3339"/>
              <a:gd name="T24" fmla="*/ 1614 w 2601"/>
              <a:gd name="T25" fmla="*/ 1490 h 3339"/>
              <a:gd name="T26" fmla="*/ 1513 w 2601"/>
              <a:gd name="T27" fmla="*/ 1300 h 3339"/>
              <a:gd name="T28" fmla="*/ 1468 w 2601"/>
              <a:gd name="T29" fmla="*/ 1199 h 3339"/>
              <a:gd name="T30" fmla="*/ 1513 w 2601"/>
              <a:gd name="T31" fmla="*/ 1020 h 3339"/>
              <a:gd name="T32" fmla="*/ 1591 w 2601"/>
              <a:gd name="T33" fmla="*/ 1008 h 3339"/>
              <a:gd name="T34" fmla="*/ 1513 w 2601"/>
              <a:gd name="T35" fmla="*/ 851 h 3339"/>
              <a:gd name="T36" fmla="*/ 1401 w 2601"/>
              <a:gd name="T37" fmla="*/ 717 h 3339"/>
              <a:gd name="T38" fmla="*/ 1345 w 2601"/>
              <a:gd name="T39" fmla="*/ 661 h 3339"/>
              <a:gd name="T40" fmla="*/ 1255 w 2601"/>
              <a:gd name="T41" fmla="*/ 627 h 3339"/>
              <a:gd name="T42" fmla="*/ 1031 w 2601"/>
              <a:gd name="T43" fmla="*/ 515 h 3339"/>
              <a:gd name="T44" fmla="*/ 986 w 2601"/>
              <a:gd name="T45" fmla="*/ 269 h 3339"/>
              <a:gd name="T46" fmla="*/ 986 w 2601"/>
              <a:gd name="T47" fmla="*/ 157 h 3339"/>
              <a:gd name="T48" fmla="*/ 863 w 2601"/>
              <a:gd name="T49" fmla="*/ 0 h 3339"/>
              <a:gd name="T50" fmla="*/ 571 w 2601"/>
              <a:gd name="T51" fmla="*/ 235 h 3339"/>
              <a:gd name="T52" fmla="*/ 437 w 2601"/>
              <a:gd name="T53" fmla="*/ 313 h 3339"/>
              <a:gd name="T54" fmla="*/ 258 w 2601"/>
              <a:gd name="T55" fmla="*/ 437 h 3339"/>
              <a:gd name="T56" fmla="*/ 224 w 2601"/>
              <a:gd name="T57" fmla="*/ 470 h 3339"/>
              <a:gd name="T58" fmla="*/ 269 w 2601"/>
              <a:gd name="T59" fmla="*/ 605 h 3339"/>
              <a:gd name="T60" fmla="*/ 179 w 2601"/>
              <a:gd name="T61" fmla="*/ 493 h 3339"/>
              <a:gd name="T62" fmla="*/ 101 w 2601"/>
              <a:gd name="T63" fmla="*/ 638 h 3339"/>
              <a:gd name="T64" fmla="*/ 22 w 2601"/>
              <a:gd name="T65" fmla="*/ 751 h 3339"/>
              <a:gd name="T66" fmla="*/ 33 w 2601"/>
              <a:gd name="T67" fmla="*/ 806 h 3339"/>
              <a:gd name="T68" fmla="*/ 33 w 2601"/>
              <a:gd name="T69" fmla="*/ 896 h 3339"/>
              <a:gd name="T70" fmla="*/ 112 w 2601"/>
              <a:gd name="T71" fmla="*/ 941 h 3339"/>
              <a:gd name="T72" fmla="*/ 414 w 2601"/>
              <a:gd name="T73" fmla="*/ 1131 h 3339"/>
              <a:gd name="T74" fmla="*/ 448 w 2601"/>
              <a:gd name="T75" fmla="*/ 1064 h 3339"/>
              <a:gd name="T76" fmla="*/ 538 w 2601"/>
              <a:gd name="T77" fmla="*/ 1210 h 3339"/>
              <a:gd name="T78" fmla="*/ 717 w 2601"/>
              <a:gd name="T79" fmla="*/ 1356 h 3339"/>
              <a:gd name="T80" fmla="*/ 796 w 2601"/>
              <a:gd name="T81" fmla="*/ 1389 h 3339"/>
              <a:gd name="T82" fmla="*/ 1019 w 2601"/>
              <a:gd name="T83" fmla="*/ 1714 h 3339"/>
              <a:gd name="T84" fmla="*/ 1165 w 2601"/>
              <a:gd name="T85" fmla="*/ 1871 h 3339"/>
              <a:gd name="T86" fmla="*/ 1277 w 2601"/>
              <a:gd name="T87" fmla="*/ 1860 h 3339"/>
              <a:gd name="T88" fmla="*/ 1456 w 2601"/>
              <a:gd name="T89" fmla="*/ 2083 h 3339"/>
              <a:gd name="T90" fmla="*/ 1614 w 2601"/>
              <a:gd name="T91" fmla="*/ 2296 h 3339"/>
              <a:gd name="T92" fmla="*/ 1871 w 2601"/>
              <a:gd name="T93" fmla="*/ 2643 h 3339"/>
              <a:gd name="T94" fmla="*/ 2062 w 2601"/>
              <a:gd name="T95" fmla="*/ 2901 h 3339"/>
              <a:gd name="T96" fmla="*/ 2196 w 2601"/>
              <a:gd name="T97" fmla="*/ 3058 h 3339"/>
              <a:gd name="T98" fmla="*/ 2308 w 2601"/>
              <a:gd name="T99" fmla="*/ 3294 h 3339"/>
              <a:gd name="T100" fmla="*/ 2342 w 2601"/>
              <a:gd name="T101" fmla="*/ 3103 h 3339"/>
              <a:gd name="T102" fmla="*/ 2409 w 2601"/>
              <a:gd name="T103" fmla="*/ 3181 h 3339"/>
              <a:gd name="T104" fmla="*/ 2532 w 2601"/>
              <a:gd name="T105" fmla="*/ 3204 h 3339"/>
              <a:gd name="T106" fmla="*/ 2499 w 2601"/>
              <a:gd name="T107" fmla="*/ 3025 h 3339"/>
              <a:gd name="T108" fmla="*/ 2555 w 2601"/>
              <a:gd name="T109" fmla="*/ 2856 h 3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601" h="3339">
                <a:moveTo>
                  <a:pt x="2600" y="2823"/>
                </a:moveTo>
                <a:lnTo>
                  <a:pt x="2600" y="2823"/>
                </a:lnTo>
                <a:cubicBezTo>
                  <a:pt x="2589" y="2800"/>
                  <a:pt x="2566" y="2767"/>
                  <a:pt x="2521" y="2778"/>
                </a:cubicBezTo>
                <a:cubicBezTo>
                  <a:pt x="2476" y="2778"/>
                  <a:pt x="2476" y="2789"/>
                  <a:pt x="2454" y="2767"/>
                </a:cubicBezTo>
                <a:cubicBezTo>
                  <a:pt x="2443" y="2756"/>
                  <a:pt x="2443" y="2711"/>
                  <a:pt x="2443" y="2688"/>
                </a:cubicBezTo>
                <a:cubicBezTo>
                  <a:pt x="2443" y="2677"/>
                  <a:pt x="2387" y="2688"/>
                  <a:pt x="2376" y="2654"/>
                </a:cubicBezTo>
                <a:cubicBezTo>
                  <a:pt x="2364" y="2610"/>
                  <a:pt x="2376" y="2576"/>
                  <a:pt x="2376" y="2543"/>
                </a:cubicBezTo>
                <a:cubicBezTo>
                  <a:pt x="2376" y="2509"/>
                  <a:pt x="2331" y="2475"/>
                  <a:pt x="2319" y="2453"/>
                </a:cubicBezTo>
                <a:cubicBezTo>
                  <a:pt x="2297" y="2430"/>
                  <a:pt x="2275" y="2487"/>
                  <a:pt x="2263" y="2453"/>
                </a:cubicBezTo>
                <a:cubicBezTo>
                  <a:pt x="2252" y="2419"/>
                  <a:pt x="2252" y="2307"/>
                  <a:pt x="2252" y="2263"/>
                </a:cubicBezTo>
                <a:cubicBezTo>
                  <a:pt x="2252" y="2218"/>
                  <a:pt x="2297" y="2229"/>
                  <a:pt x="2297" y="2206"/>
                </a:cubicBezTo>
                <a:cubicBezTo>
                  <a:pt x="2308" y="2195"/>
                  <a:pt x="2286" y="2184"/>
                  <a:pt x="2241" y="2150"/>
                </a:cubicBezTo>
                <a:cubicBezTo>
                  <a:pt x="2207" y="2117"/>
                  <a:pt x="2207" y="2028"/>
                  <a:pt x="2207" y="1995"/>
                </a:cubicBezTo>
                <a:cubicBezTo>
                  <a:pt x="2196" y="1961"/>
                  <a:pt x="2163" y="1950"/>
                  <a:pt x="2140" y="1938"/>
                </a:cubicBezTo>
                <a:cubicBezTo>
                  <a:pt x="2107" y="1927"/>
                  <a:pt x="2073" y="1893"/>
                  <a:pt x="2062" y="1893"/>
                </a:cubicBezTo>
                <a:cubicBezTo>
                  <a:pt x="2039" y="1893"/>
                  <a:pt x="2039" y="1905"/>
                  <a:pt x="2017" y="1927"/>
                </a:cubicBezTo>
                <a:cubicBezTo>
                  <a:pt x="1983" y="1938"/>
                  <a:pt x="1994" y="1950"/>
                  <a:pt x="1961" y="1961"/>
                </a:cubicBezTo>
                <a:cubicBezTo>
                  <a:pt x="1938" y="1983"/>
                  <a:pt x="1916" y="1972"/>
                  <a:pt x="1905" y="1961"/>
                </a:cubicBezTo>
                <a:cubicBezTo>
                  <a:pt x="1894" y="1950"/>
                  <a:pt x="1883" y="1938"/>
                  <a:pt x="1849" y="1938"/>
                </a:cubicBezTo>
                <a:cubicBezTo>
                  <a:pt x="1827" y="1938"/>
                  <a:pt x="1827" y="1882"/>
                  <a:pt x="1827" y="1837"/>
                </a:cubicBezTo>
                <a:cubicBezTo>
                  <a:pt x="1827" y="1804"/>
                  <a:pt x="1815" y="1804"/>
                  <a:pt x="1793" y="1793"/>
                </a:cubicBezTo>
                <a:cubicBezTo>
                  <a:pt x="1770" y="1770"/>
                  <a:pt x="1804" y="1726"/>
                  <a:pt x="1770" y="1714"/>
                </a:cubicBezTo>
                <a:cubicBezTo>
                  <a:pt x="1737" y="1703"/>
                  <a:pt x="1759" y="1681"/>
                  <a:pt x="1748" y="1647"/>
                </a:cubicBezTo>
                <a:cubicBezTo>
                  <a:pt x="1737" y="1613"/>
                  <a:pt x="1737" y="1602"/>
                  <a:pt x="1703" y="1602"/>
                </a:cubicBezTo>
                <a:cubicBezTo>
                  <a:pt x="1669" y="1591"/>
                  <a:pt x="1669" y="1569"/>
                  <a:pt x="1658" y="1546"/>
                </a:cubicBezTo>
                <a:cubicBezTo>
                  <a:pt x="1658" y="1524"/>
                  <a:pt x="1625" y="1524"/>
                  <a:pt x="1614" y="1490"/>
                </a:cubicBezTo>
                <a:cubicBezTo>
                  <a:pt x="1602" y="1468"/>
                  <a:pt x="1535" y="1479"/>
                  <a:pt x="1524" y="1468"/>
                </a:cubicBezTo>
                <a:cubicBezTo>
                  <a:pt x="1513" y="1468"/>
                  <a:pt x="1513" y="1356"/>
                  <a:pt x="1513" y="1300"/>
                </a:cubicBezTo>
                <a:cubicBezTo>
                  <a:pt x="1501" y="1255"/>
                  <a:pt x="1513" y="1255"/>
                  <a:pt x="1468" y="1266"/>
                </a:cubicBezTo>
                <a:cubicBezTo>
                  <a:pt x="1423" y="1266"/>
                  <a:pt x="1434" y="1221"/>
                  <a:pt x="1468" y="1199"/>
                </a:cubicBezTo>
                <a:cubicBezTo>
                  <a:pt x="1501" y="1176"/>
                  <a:pt x="1490" y="1154"/>
                  <a:pt x="1479" y="1109"/>
                </a:cubicBezTo>
                <a:cubicBezTo>
                  <a:pt x="1468" y="1075"/>
                  <a:pt x="1468" y="1031"/>
                  <a:pt x="1513" y="1020"/>
                </a:cubicBezTo>
                <a:cubicBezTo>
                  <a:pt x="1546" y="1008"/>
                  <a:pt x="1569" y="1008"/>
                  <a:pt x="1580" y="1008"/>
                </a:cubicBezTo>
                <a:cubicBezTo>
                  <a:pt x="1591" y="1008"/>
                  <a:pt x="1591" y="1008"/>
                  <a:pt x="1591" y="1008"/>
                </a:cubicBezTo>
                <a:cubicBezTo>
                  <a:pt x="1591" y="1008"/>
                  <a:pt x="1591" y="986"/>
                  <a:pt x="1580" y="941"/>
                </a:cubicBezTo>
                <a:cubicBezTo>
                  <a:pt x="1569" y="896"/>
                  <a:pt x="1535" y="874"/>
                  <a:pt x="1513" y="851"/>
                </a:cubicBezTo>
                <a:cubicBezTo>
                  <a:pt x="1501" y="829"/>
                  <a:pt x="1501" y="840"/>
                  <a:pt x="1468" y="829"/>
                </a:cubicBezTo>
                <a:cubicBezTo>
                  <a:pt x="1434" y="829"/>
                  <a:pt x="1412" y="762"/>
                  <a:pt x="1401" y="717"/>
                </a:cubicBezTo>
                <a:cubicBezTo>
                  <a:pt x="1401" y="672"/>
                  <a:pt x="1401" y="672"/>
                  <a:pt x="1378" y="672"/>
                </a:cubicBezTo>
                <a:cubicBezTo>
                  <a:pt x="1356" y="683"/>
                  <a:pt x="1345" y="683"/>
                  <a:pt x="1345" y="661"/>
                </a:cubicBezTo>
                <a:cubicBezTo>
                  <a:pt x="1333" y="638"/>
                  <a:pt x="1333" y="627"/>
                  <a:pt x="1311" y="627"/>
                </a:cubicBezTo>
                <a:cubicBezTo>
                  <a:pt x="1277" y="627"/>
                  <a:pt x="1266" y="638"/>
                  <a:pt x="1255" y="627"/>
                </a:cubicBezTo>
                <a:cubicBezTo>
                  <a:pt x="1244" y="616"/>
                  <a:pt x="1109" y="616"/>
                  <a:pt x="1109" y="616"/>
                </a:cubicBezTo>
                <a:cubicBezTo>
                  <a:pt x="1109" y="616"/>
                  <a:pt x="1064" y="549"/>
                  <a:pt x="1031" y="515"/>
                </a:cubicBezTo>
                <a:cubicBezTo>
                  <a:pt x="997" y="482"/>
                  <a:pt x="997" y="448"/>
                  <a:pt x="997" y="392"/>
                </a:cubicBezTo>
                <a:cubicBezTo>
                  <a:pt x="997" y="347"/>
                  <a:pt x="1008" y="280"/>
                  <a:pt x="986" y="269"/>
                </a:cubicBezTo>
                <a:cubicBezTo>
                  <a:pt x="963" y="269"/>
                  <a:pt x="952" y="257"/>
                  <a:pt x="963" y="246"/>
                </a:cubicBezTo>
                <a:cubicBezTo>
                  <a:pt x="974" y="235"/>
                  <a:pt x="986" y="190"/>
                  <a:pt x="986" y="157"/>
                </a:cubicBezTo>
                <a:cubicBezTo>
                  <a:pt x="986" y="123"/>
                  <a:pt x="941" y="89"/>
                  <a:pt x="896" y="78"/>
                </a:cubicBezTo>
                <a:cubicBezTo>
                  <a:pt x="851" y="78"/>
                  <a:pt x="863" y="0"/>
                  <a:pt x="863" y="0"/>
                </a:cubicBezTo>
                <a:cubicBezTo>
                  <a:pt x="694" y="0"/>
                  <a:pt x="694" y="0"/>
                  <a:pt x="694" y="0"/>
                </a:cubicBezTo>
                <a:cubicBezTo>
                  <a:pt x="571" y="235"/>
                  <a:pt x="571" y="235"/>
                  <a:pt x="571" y="235"/>
                </a:cubicBezTo>
                <a:cubicBezTo>
                  <a:pt x="437" y="313"/>
                  <a:pt x="437" y="313"/>
                  <a:pt x="437" y="313"/>
                </a:cubicBezTo>
                <a:lnTo>
                  <a:pt x="437" y="313"/>
                </a:lnTo>
                <a:cubicBezTo>
                  <a:pt x="437" y="369"/>
                  <a:pt x="437" y="369"/>
                  <a:pt x="437" y="369"/>
                </a:cubicBezTo>
                <a:cubicBezTo>
                  <a:pt x="258" y="437"/>
                  <a:pt x="258" y="437"/>
                  <a:pt x="258" y="437"/>
                </a:cubicBezTo>
                <a:cubicBezTo>
                  <a:pt x="190" y="426"/>
                  <a:pt x="190" y="426"/>
                  <a:pt x="190" y="426"/>
                </a:cubicBezTo>
                <a:cubicBezTo>
                  <a:pt x="201" y="459"/>
                  <a:pt x="213" y="470"/>
                  <a:pt x="224" y="470"/>
                </a:cubicBezTo>
                <a:cubicBezTo>
                  <a:pt x="246" y="459"/>
                  <a:pt x="269" y="482"/>
                  <a:pt x="258" y="515"/>
                </a:cubicBezTo>
                <a:cubicBezTo>
                  <a:pt x="246" y="549"/>
                  <a:pt x="246" y="582"/>
                  <a:pt x="269" y="605"/>
                </a:cubicBezTo>
                <a:cubicBezTo>
                  <a:pt x="280" y="616"/>
                  <a:pt x="213" y="627"/>
                  <a:pt x="213" y="571"/>
                </a:cubicBezTo>
                <a:cubicBezTo>
                  <a:pt x="213" y="515"/>
                  <a:pt x="201" y="493"/>
                  <a:pt x="179" y="493"/>
                </a:cubicBezTo>
                <a:cubicBezTo>
                  <a:pt x="168" y="493"/>
                  <a:pt x="168" y="560"/>
                  <a:pt x="145" y="571"/>
                </a:cubicBezTo>
                <a:cubicBezTo>
                  <a:pt x="112" y="582"/>
                  <a:pt x="101" y="616"/>
                  <a:pt x="101" y="638"/>
                </a:cubicBezTo>
                <a:cubicBezTo>
                  <a:pt x="101" y="661"/>
                  <a:pt x="78" y="661"/>
                  <a:pt x="45" y="672"/>
                </a:cubicBezTo>
                <a:cubicBezTo>
                  <a:pt x="22" y="683"/>
                  <a:pt x="0" y="739"/>
                  <a:pt x="22" y="751"/>
                </a:cubicBezTo>
                <a:cubicBezTo>
                  <a:pt x="33" y="751"/>
                  <a:pt x="45" y="728"/>
                  <a:pt x="56" y="751"/>
                </a:cubicBezTo>
                <a:cubicBezTo>
                  <a:pt x="67" y="762"/>
                  <a:pt x="56" y="795"/>
                  <a:pt x="33" y="806"/>
                </a:cubicBezTo>
                <a:cubicBezTo>
                  <a:pt x="0" y="818"/>
                  <a:pt x="11" y="840"/>
                  <a:pt x="33" y="840"/>
                </a:cubicBezTo>
                <a:cubicBezTo>
                  <a:pt x="56" y="851"/>
                  <a:pt x="56" y="885"/>
                  <a:pt x="33" y="896"/>
                </a:cubicBezTo>
                <a:cubicBezTo>
                  <a:pt x="0" y="907"/>
                  <a:pt x="22" y="941"/>
                  <a:pt x="45" y="941"/>
                </a:cubicBezTo>
                <a:cubicBezTo>
                  <a:pt x="78" y="941"/>
                  <a:pt x="89" y="919"/>
                  <a:pt x="112" y="941"/>
                </a:cubicBezTo>
                <a:cubicBezTo>
                  <a:pt x="145" y="975"/>
                  <a:pt x="314" y="1053"/>
                  <a:pt x="358" y="1087"/>
                </a:cubicBezTo>
                <a:cubicBezTo>
                  <a:pt x="392" y="1109"/>
                  <a:pt x="403" y="1131"/>
                  <a:pt x="414" y="1131"/>
                </a:cubicBezTo>
                <a:cubicBezTo>
                  <a:pt x="425" y="1120"/>
                  <a:pt x="403" y="1064"/>
                  <a:pt x="392" y="1042"/>
                </a:cubicBezTo>
                <a:cubicBezTo>
                  <a:pt x="392" y="1020"/>
                  <a:pt x="437" y="1020"/>
                  <a:pt x="448" y="1064"/>
                </a:cubicBezTo>
                <a:cubicBezTo>
                  <a:pt x="470" y="1109"/>
                  <a:pt x="470" y="1143"/>
                  <a:pt x="470" y="1165"/>
                </a:cubicBezTo>
                <a:cubicBezTo>
                  <a:pt x="470" y="1188"/>
                  <a:pt x="493" y="1210"/>
                  <a:pt x="538" y="1210"/>
                </a:cubicBezTo>
                <a:cubicBezTo>
                  <a:pt x="583" y="1210"/>
                  <a:pt x="638" y="1233"/>
                  <a:pt x="661" y="1244"/>
                </a:cubicBezTo>
                <a:cubicBezTo>
                  <a:pt x="683" y="1266"/>
                  <a:pt x="706" y="1356"/>
                  <a:pt x="717" y="1356"/>
                </a:cubicBezTo>
                <a:cubicBezTo>
                  <a:pt x="728" y="1356"/>
                  <a:pt x="683" y="1277"/>
                  <a:pt x="706" y="1266"/>
                </a:cubicBezTo>
                <a:cubicBezTo>
                  <a:pt x="739" y="1244"/>
                  <a:pt x="784" y="1322"/>
                  <a:pt x="796" y="1389"/>
                </a:cubicBezTo>
                <a:cubicBezTo>
                  <a:pt x="807" y="1445"/>
                  <a:pt x="807" y="1524"/>
                  <a:pt x="840" y="1557"/>
                </a:cubicBezTo>
                <a:cubicBezTo>
                  <a:pt x="885" y="1602"/>
                  <a:pt x="974" y="1669"/>
                  <a:pt x="1019" y="1714"/>
                </a:cubicBezTo>
                <a:cubicBezTo>
                  <a:pt x="1064" y="1759"/>
                  <a:pt x="1087" y="1826"/>
                  <a:pt x="1120" y="1871"/>
                </a:cubicBezTo>
                <a:cubicBezTo>
                  <a:pt x="1165" y="1905"/>
                  <a:pt x="1165" y="1905"/>
                  <a:pt x="1165" y="1871"/>
                </a:cubicBezTo>
                <a:cubicBezTo>
                  <a:pt x="1154" y="1826"/>
                  <a:pt x="1154" y="1770"/>
                  <a:pt x="1188" y="1759"/>
                </a:cubicBezTo>
                <a:cubicBezTo>
                  <a:pt x="1221" y="1748"/>
                  <a:pt x="1255" y="1815"/>
                  <a:pt x="1277" y="1860"/>
                </a:cubicBezTo>
                <a:cubicBezTo>
                  <a:pt x="1289" y="1916"/>
                  <a:pt x="1322" y="1995"/>
                  <a:pt x="1367" y="2006"/>
                </a:cubicBezTo>
                <a:cubicBezTo>
                  <a:pt x="1412" y="2006"/>
                  <a:pt x="1445" y="2017"/>
                  <a:pt x="1456" y="2083"/>
                </a:cubicBezTo>
                <a:cubicBezTo>
                  <a:pt x="1456" y="2150"/>
                  <a:pt x="1490" y="2218"/>
                  <a:pt x="1524" y="2218"/>
                </a:cubicBezTo>
                <a:cubicBezTo>
                  <a:pt x="1558" y="2218"/>
                  <a:pt x="1591" y="2229"/>
                  <a:pt x="1614" y="2296"/>
                </a:cubicBezTo>
                <a:cubicBezTo>
                  <a:pt x="1636" y="2363"/>
                  <a:pt x="1692" y="2520"/>
                  <a:pt x="1748" y="2554"/>
                </a:cubicBezTo>
                <a:cubicBezTo>
                  <a:pt x="1793" y="2599"/>
                  <a:pt x="1871" y="2610"/>
                  <a:pt x="1871" y="2643"/>
                </a:cubicBezTo>
                <a:cubicBezTo>
                  <a:pt x="1883" y="2677"/>
                  <a:pt x="1883" y="2733"/>
                  <a:pt x="1938" y="2767"/>
                </a:cubicBezTo>
                <a:cubicBezTo>
                  <a:pt x="2006" y="2800"/>
                  <a:pt x="2062" y="2879"/>
                  <a:pt x="2062" y="2901"/>
                </a:cubicBezTo>
                <a:cubicBezTo>
                  <a:pt x="2073" y="2923"/>
                  <a:pt x="2084" y="2991"/>
                  <a:pt x="2129" y="3002"/>
                </a:cubicBezTo>
                <a:cubicBezTo>
                  <a:pt x="2174" y="3013"/>
                  <a:pt x="2185" y="3002"/>
                  <a:pt x="2196" y="3058"/>
                </a:cubicBezTo>
                <a:cubicBezTo>
                  <a:pt x="2219" y="3103"/>
                  <a:pt x="2275" y="3181"/>
                  <a:pt x="2286" y="3192"/>
                </a:cubicBezTo>
                <a:cubicBezTo>
                  <a:pt x="2297" y="3215"/>
                  <a:pt x="2308" y="3260"/>
                  <a:pt x="2308" y="3294"/>
                </a:cubicBezTo>
                <a:cubicBezTo>
                  <a:pt x="2319" y="3327"/>
                  <a:pt x="2353" y="3338"/>
                  <a:pt x="2353" y="3305"/>
                </a:cubicBezTo>
                <a:cubicBezTo>
                  <a:pt x="2353" y="3271"/>
                  <a:pt x="2331" y="3159"/>
                  <a:pt x="2342" y="3103"/>
                </a:cubicBezTo>
                <a:cubicBezTo>
                  <a:pt x="2342" y="3047"/>
                  <a:pt x="2364" y="3013"/>
                  <a:pt x="2387" y="3069"/>
                </a:cubicBezTo>
                <a:cubicBezTo>
                  <a:pt x="2409" y="3114"/>
                  <a:pt x="2420" y="3148"/>
                  <a:pt x="2409" y="3181"/>
                </a:cubicBezTo>
                <a:cubicBezTo>
                  <a:pt x="2409" y="3181"/>
                  <a:pt x="2443" y="3181"/>
                  <a:pt x="2476" y="3204"/>
                </a:cubicBezTo>
                <a:cubicBezTo>
                  <a:pt x="2510" y="3226"/>
                  <a:pt x="2521" y="3226"/>
                  <a:pt x="2532" y="3204"/>
                </a:cubicBezTo>
                <a:cubicBezTo>
                  <a:pt x="2555" y="3192"/>
                  <a:pt x="2532" y="3125"/>
                  <a:pt x="2510" y="3103"/>
                </a:cubicBezTo>
                <a:cubicBezTo>
                  <a:pt x="2499" y="3092"/>
                  <a:pt x="2488" y="3058"/>
                  <a:pt x="2499" y="3025"/>
                </a:cubicBezTo>
                <a:cubicBezTo>
                  <a:pt x="2510" y="3002"/>
                  <a:pt x="2521" y="2957"/>
                  <a:pt x="2510" y="2923"/>
                </a:cubicBezTo>
                <a:cubicBezTo>
                  <a:pt x="2510" y="2890"/>
                  <a:pt x="2521" y="2867"/>
                  <a:pt x="2555" y="2856"/>
                </a:cubicBezTo>
                <a:cubicBezTo>
                  <a:pt x="2577" y="2856"/>
                  <a:pt x="2600" y="2845"/>
                  <a:pt x="2600" y="2823"/>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80" name="Freeform 79"/>
          <p:cNvSpPr>
            <a:spLocks noChangeArrowheads="1"/>
          </p:cNvSpPr>
          <p:nvPr/>
        </p:nvSpPr>
        <p:spPr bwMode="auto">
          <a:xfrm>
            <a:off x="9382125" y="6642100"/>
            <a:ext cx="2290763" cy="2324100"/>
          </a:xfrm>
          <a:custGeom>
            <a:avLst/>
            <a:gdLst>
              <a:gd name="T0" fmla="*/ 3026 w 3105"/>
              <a:gd name="T1" fmla="*/ 1569 h 3149"/>
              <a:gd name="T2" fmla="*/ 2970 w 3105"/>
              <a:gd name="T3" fmla="*/ 1356 h 3149"/>
              <a:gd name="T4" fmla="*/ 2880 w 3105"/>
              <a:gd name="T5" fmla="*/ 1389 h 3149"/>
              <a:gd name="T6" fmla="*/ 2701 w 3105"/>
              <a:gd name="T7" fmla="*/ 1434 h 3149"/>
              <a:gd name="T8" fmla="*/ 2488 w 3105"/>
              <a:gd name="T9" fmla="*/ 1210 h 3149"/>
              <a:gd name="T10" fmla="*/ 2443 w 3105"/>
              <a:gd name="T11" fmla="*/ 1065 h 3149"/>
              <a:gd name="T12" fmla="*/ 2454 w 3105"/>
              <a:gd name="T13" fmla="*/ 952 h 3149"/>
              <a:gd name="T14" fmla="*/ 2533 w 3105"/>
              <a:gd name="T15" fmla="*/ 796 h 3149"/>
              <a:gd name="T16" fmla="*/ 2510 w 3105"/>
              <a:gd name="T17" fmla="*/ 571 h 3149"/>
              <a:gd name="T18" fmla="*/ 2578 w 3105"/>
              <a:gd name="T19" fmla="*/ 425 h 3149"/>
              <a:gd name="T20" fmla="*/ 2286 w 3105"/>
              <a:gd name="T21" fmla="*/ 112 h 3149"/>
              <a:gd name="T22" fmla="*/ 1793 w 3105"/>
              <a:gd name="T23" fmla="*/ 246 h 3149"/>
              <a:gd name="T24" fmla="*/ 1681 w 3105"/>
              <a:gd name="T25" fmla="*/ 358 h 3149"/>
              <a:gd name="T26" fmla="*/ 1446 w 3105"/>
              <a:gd name="T27" fmla="*/ 302 h 3149"/>
              <a:gd name="T28" fmla="*/ 1367 w 3105"/>
              <a:gd name="T29" fmla="*/ 347 h 3149"/>
              <a:gd name="T30" fmla="*/ 1132 w 3105"/>
              <a:gd name="T31" fmla="*/ 201 h 3149"/>
              <a:gd name="T32" fmla="*/ 1031 w 3105"/>
              <a:gd name="T33" fmla="*/ 157 h 3149"/>
              <a:gd name="T34" fmla="*/ 863 w 3105"/>
              <a:gd name="T35" fmla="*/ 45 h 3149"/>
              <a:gd name="T36" fmla="*/ 706 w 3105"/>
              <a:gd name="T37" fmla="*/ 123 h 3149"/>
              <a:gd name="T38" fmla="*/ 639 w 3105"/>
              <a:gd name="T39" fmla="*/ 336 h 3149"/>
              <a:gd name="T40" fmla="*/ 515 w 3105"/>
              <a:gd name="T41" fmla="*/ 594 h 3149"/>
              <a:gd name="T42" fmla="*/ 460 w 3105"/>
              <a:gd name="T43" fmla="*/ 829 h 3149"/>
              <a:gd name="T44" fmla="*/ 258 w 3105"/>
              <a:gd name="T45" fmla="*/ 874 h 3149"/>
              <a:gd name="T46" fmla="*/ 157 w 3105"/>
              <a:gd name="T47" fmla="*/ 840 h 3149"/>
              <a:gd name="T48" fmla="*/ 168 w 3105"/>
              <a:gd name="T49" fmla="*/ 840 h 3149"/>
              <a:gd name="T50" fmla="*/ 56 w 3105"/>
              <a:gd name="T51" fmla="*/ 941 h 3149"/>
              <a:gd name="T52" fmla="*/ 45 w 3105"/>
              <a:gd name="T53" fmla="*/ 1098 h 3149"/>
              <a:gd name="T54" fmla="*/ 101 w 3105"/>
              <a:gd name="T55" fmla="*/ 1300 h 3149"/>
              <a:gd name="T56" fmla="*/ 235 w 3105"/>
              <a:gd name="T57" fmla="*/ 1378 h 3149"/>
              <a:gd name="T58" fmla="*/ 325 w 3105"/>
              <a:gd name="T59" fmla="*/ 1479 h 3149"/>
              <a:gd name="T60" fmla="*/ 370 w 3105"/>
              <a:gd name="T61" fmla="*/ 1625 h 3149"/>
              <a:gd name="T62" fmla="*/ 426 w 3105"/>
              <a:gd name="T63" fmla="*/ 1770 h 3149"/>
              <a:gd name="T64" fmla="*/ 538 w 3105"/>
              <a:gd name="T65" fmla="*/ 1793 h 3149"/>
              <a:gd name="T66" fmla="*/ 639 w 3105"/>
              <a:gd name="T67" fmla="*/ 1725 h 3149"/>
              <a:gd name="T68" fmla="*/ 784 w 3105"/>
              <a:gd name="T69" fmla="*/ 1827 h 3149"/>
              <a:gd name="T70" fmla="*/ 874 w 3105"/>
              <a:gd name="T71" fmla="*/ 2038 h 3149"/>
              <a:gd name="T72" fmla="*/ 840 w 3105"/>
              <a:gd name="T73" fmla="*/ 2285 h 3149"/>
              <a:gd name="T74" fmla="*/ 953 w 3105"/>
              <a:gd name="T75" fmla="*/ 2375 h 3149"/>
              <a:gd name="T76" fmla="*/ 1020 w 3105"/>
              <a:gd name="T77" fmla="*/ 2520 h 3149"/>
              <a:gd name="T78" fmla="*/ 1098 w 3105"/>
              <a:gd name="T79" fmla="*/ 2610 h 3149"/>
              <a:gd name="T80" fmla="*/ 1166 w 3105"/>
              <a:gd name="T81" fmla="*/ 2666 h 3149"/>
              <a:gd name="T82" fmla="*/ 1222 w 3105"/>
              <a:gd name="T83" fmla="*/ 2733 h 3149"/>
              <a:gd name="T84" fmla="*/ 1435 w 3105"/>
              <a:gd name="T85" fmla="*/ 2845 h 3149"/>
              <a:gd name="T86" fmla="*/ 1367 w 3105"/>
              <a:gd name="T87" fmla="*/ 2957 h 3149"/>
              <a:gd name="T88" fmla="*/ 1457 w 3105"/>
              <a:gd name="T89" fmla="*/ 3058 h 3149"/>
              <a:gd name="T90" fmla="*/ 1569 w 3105"/>
              <a:gd name="T91" fmla="*/ 3002 h 3149"/>
              <a:gd name="T92" fmla="*/ 1636 w 3105"/>
              <a:gd name="T93" fmla="*/ 3114 h 3149"/>
              <a:gd name="T94" fmla="*/ 1860 w 3105"/>
              <a:gd name="T95" fmla="*/ 3137 h 3149"/>
              <a:gd name="T96" fmla="*/ 1894 w 3105"/>
              <a:gd name="T97" fmla="*/ 2935 h 3149"/>
              <a:gd name="T98" fmla="*/ 1995 w 3105"/>
              <a:gd name="T99" fmla="*/ 2845 h 3149"/>
              <a:gd name="T100" fmla="*/ 1939 w 3105"/>
              <a:gd name="T101" fmla="*/ 2677 h 3149"/>
              <a:gd name="T102" fmla="*/ 1995 w 3105"/>
              <a:gd name="T103" fmla="*/ 2554 h 3149"/>
              <a:gd name="T104" fmla="*/ 2107 w 3105"/>
              <a:gd name="T105" fmla="*/ 2375 h 3149"/>
              <a:gd name="T106" fmla="*/ 2197 w 3105"/>
              <a:gd name="T107" fmla="*/ 2251 h 3149"/>
              <a:gd name="T108" fmla="*/ 2185 w 3105"/>
              <a:gd name="T109" fmla="*/ 2016 h 3149"/>
              <a:gd name="T110" fmla="*/ 2320 w 3105"/>
              <a:gd name="T111" fmla="*/ 1949 h 3149"/>
              <a:gd name="T112" fmla="*/ 2421 w 3105"/>
              <a:gd name="T113" fmla="*/ 1815 h 3149"/>
              <a:gd name="T114" fmla="*/ 2578 w 3105"/>
              <a:gd name="T115" fmla="*/ 1737 h 3149"/>
              <a:gd name="T116" fmla="*/ 2746 w 3105"/>
              <a:gd name="T117" fmla="*/ 1703 h 3149"/>
              <a:gd name="T118" fmla="*/ 2925 w 3105"/>
              <a:gd name="T119" fmla="*/ 1782 h 3149"/>
              <a:gd name="T120" fmla="*/ 3082 w 3105"/>
              <a:gd name="T121" fmla="*/ 1725 h 3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105" h="3149">
                <a:moveTo>
                  <a:pt x="3026" y="1569"/>
                </a:moveTo>
                <a:lnTo>
                  <a:pt x="3026" y="1569"/>
                </a:lnTo>
                <a:cubicBezTo>
                  <a:pt x="3004" y="1558"/>
                  <a:pt x="3015" y="1524"/>
                  <a:pt x="3026" y="1445"/>
                </a:cubicBezTo>
                <a:cubicBezTo>
                  <a:pt x="3037" y="1356"/>
                  <a:pt x="3004" y="1367"/>
                  <a:pt x="2970" y="1356"/>
                </a:cubicBezTo>
                <a:cubicBezTo>
                  <a:pt x="2947" y="1345"/>
                  <a:pt x="2936" y="1322"/>
                  <a:pt x="2925" y="1300"/>
                </a:cubicBezTo>
                <a:cubicBezTo>
                  <a:pt x="2914" y="1322"/>
                  <a:pt x="2891" y="1356"/>
                  <a:pt x="2880" y="1389"/>
                </a:cubicBezTo>
                <a:cubicBezTo>
                  <a:pt x="2869" y="1445"/>
                  <a:pt x="2858" y="1501"/>
                  <a:pt x="2813" y="1513"/>
                </a:cubicBezTo>
                <a:cubicBezTo>
                  <a:pt x="2757" y="1535"/>
                  <a:pt x="2746" y="1434"/>
                  <a:pt x="2701" y="1434"/>
                </a:cubicBezTo>
                <a:cubicBezTo>
                  <a:pt x="2645" y="1434"/>
                  <a:pt x="2611" y="1423"/>
                  <a:pt x="2555" y="1378"/>
                </a:cubicBezTo>
                <a:cubicBezTo>
                  <a:pt x="2499" y="1322"/>
                  <a:pt x="2488" y="1232"/>
                  <a:pt x="2488" y="1210"/>
                </a:cubicBezTo>
                <a:cubicBezTo>
                  <a:pt x="2477" y="1176"/>
                  <a:pt x="2443" y="1199"/>
                  <a:pt x="2432" y="1188"/>
                </a:cubicBezTo>
                <a:cubicBezTo>
                  <a:pt x="2421" y="1176"/>
                  <a:pt x="2421" y="1087"/>
                  <a:pt x="2443" y="1065"/>
                </a:cubicBezTo>
                <a:cubicBezTo>
                  <a:pt x="2454" y="1053"/>
                  <a:pt x="2477" y="1042"/>
                  <a:pt x="2466" y="1031"/>
                </a:cubicBezTo>
                <a:cubicBezTo>
                  <a:pt x="2454" y="1031"/>
                  <a:pt x="2466" y="997"/>
                  <a:pt x="2454" y="952"/>
                </a:cubicBezTo>
                <a:cubicBezTo>
                  <a:pt x="2443" y="907"/>
                  <a:pt x="2466" y="907"/>
                  <a:pt x="2488" y="896"/>
                </a:cubicBezTo>
                <a:cubicBezTo>
                  <a:pt x="2522" y="874"/>
                  <a:pt x="2522" y="863"/>
                  <a:pt x="2533" y="796"/>
                </a:cubicBezTo>
                <a:cubicBezTo>
                  <a:pt x="2533" y="717"/>
                  <a:pt x="2510" y="683"/>
                  <a:pt x="2499" y="661"/>
                </a:cubicBezTo>
                <a:cubicBezTo>
                  <a:pt x="2477" y="627"/>
                  <a:pt x="2488" y="594"/>
                  <a:pt x="2510" y="571"/>
                </a:cubicBezTo>
                <a:cubicBezTo>
                  <a:pt x="2533" y="549"/>
                  <a:pt x="2522" y="482"/>
                  <a:pt x="2522" y="482"/>
                </a:cubicBezTo>
                <a:cubicBezTo>
                  <a:pt x="2578" y="425"/>
                  <a:pt x="2578" y="425"/>
                  <a:pt x="2578" y="425"/>
                </a:cubicBezTo>
                <a:cubicBezTo>
                  <a:pt x="2488" y="213"/>
                  <a:pt x="2488" y="213"/>
                  <a:pt x="2488" y="213"/>
                </a:cubicBezTo>
                <a:cubicBezTo>
                  <a:pt x="2286" y="112"/>
                  <a:pt x="2286" y="112"/>
                  <a:pt x="2286" y="112"/>
                </a:cubicBezTo>
                <a:cubicBezTo>
                  <a:pt x="1984" y="89"/>
                  <a:pt x="1984" y="89"/>
                  <a:pt x="1984" y="89"/>
                </a:cubicBezTo>
                <a:cubicBezTo>
                  <a:pt x="1793" y="246"/>
                  <a:pt x="1793" y="246"/>
                  <a:pt x="1793" y="246"/>
                </a:cubicBezTo>
                <a:cubicBezTo>
                  <a:pt x="1793" y="246"/>
                  <a:pt x="1771" y="291"/>
                  <a:pt x="1782" y="325"/>
                </a:cubicBezTo>
                <a:cubicBezTo>
                  <a:pt x="1793" y="370"/>
                  <a:pt x="1715" y="392"/>
                  <a:pt x="1681" y="358"/>
                </a:cubicBezTo>
                <a:cubicBezTo>
                  <a:pt x="1659" y="314"/>
                  <a:pt x="1625" y="246"/>
                  <a:pt x="1569" y="246"/>
                </a:cubicBezTo>
                <a:cubicBezTo>
                  <a:pt x="1524" y="258"/>
                  <a:pt x="1479" y="314"/>
                  <a:pt x="1446" y="302"/>
                </a:cubicBezTo>
                <a:cubicBezTo>
                  <a:pt x="1423" y="280"/>
                  <a:pt x="1401" y="246"/>
                  <a:pt x="1390" y="269"/>
                </a:cubicBezTo>
                <a:cubicBezTo>
                  <a:pt x="1378" y="280"/>
                  <a:pt x="1390" y="347"/>
                  <a:pt x="1367" y="347"/>
                </a:cubicBezTo>
                <a:cubicBezTo>
                  <a:pt x="1345" y="347"/>
                  <a:pt x="1289" y="280"/>
                  <a:pt x="1233" y="258"/>
                </a:cubicBezTo>
                <a:cubicBezTo>
                  <a:pt x="1177" y="246"/>
                  <a:pt x="1132" y="224"/>
                  <a:pt x="1132" y="201"/>
                </a:cubicBezTo>
                <a:cubicBezTo>
                  <a:pt x="1121" y="190"/>
                  <a:pt x="1121" y="145"/>
                  <a:pt x="1098" y="157"/>
                </a:cubicBezTo>
                <a:cubicBezTo>
                  <a:pt x="1087" y="168"/>
                  <a:pt x="1042" y="190"/>
                  <a:pt x="1031" y="157"/>
                </a:cubicBezTo>
                <a:cubicBezTo>
                  <a:pt x="1009" y="134"/>
                  <a:pt x="964" y="67"/>
                  <a:pt x="919" y="67"/>
                </a:cubicBezTo>
                <a:cubicBezTo>
                  <a:pt x="885" y="78"/>
                  <a:pt x="863" y="67"/>
                  <a:pt x="863" y="45"/>
                </a:cubicBezTo>
                <a:cubicBezTo>
                  <a:pt x="852" y="22"/>
                  <a:pt x="818" y="0"/>
                  <a:pt x="796" y="45"/>
                </a:cubicBezTo>
                <a:cubicBezTo>
                  <a:pt x="773" y="78"/>
                  <a:pt x="740" y="101"/>
                  <a:pt x="706" y="123"/>
                </a:cubicBezTo>
                <a:cubicBezTo>
                  <a:pt x="673" y="145"/>
                  <a:pt x="661" y="168"/>
                  <a:pt x="673" y="213"/>
                </a:cubicBezTo>
                <a:cubicBezTo>
                  <a:pt x="684" y="258"/>
                  <a:pt x="661" y="314"/>
                  <a:pt x="639" y="336"/>
                </a:cubicBezTo>
                <a:cubicBezTo>
                  <a:pt x="605" y="347"/>
                  <a:pt x="549" y="425"/>
                  <a:pt x="549" y="493"/>
                </a:cubicBezTo>
                <a:cubicBezTo>
                  <a:pt x="538" y="560"/>
                  <a:pt x="538" y="583"/>
                  <a:pt x="515" y="594"/>
                </a:cubicBezTo>
                <a:cubicBezTo>
                  <a:pt x="493" y="594"/>
                  <a:pt x="482" y="627"/>
                  <a:pt x="482" y="683"/>
                </a:cubicBezTo>
                <a:cubicBezTo>
                  <a:pt x="482" y="739"/>
                  <a:pt x="482" y="818"/>
                  <a:pt x="460" y="829"/>
                </a:cubicBezTo>
                <a:cubicBezTo>
                  <a:pt x="437" y="840"/>
                  <a:pt x="359" y="907"/>
                  <a:pt x="347" y="907"/>
                </a:cubicBezTo>
                <a:cubicBezTo>
                  <a:pt x="347" y="907"/>
                  <a:pt x="280" y="885"/>
                  <a:pt x="258" y="874"/>
                </a:cubicBezTo>
                <a:cubicBezTo>
                  <a:pt x="224" y="863"/>
                  <a:pt x="157" y="840"/>
                  <a:pt x="157" y="840"/>
                </a:cubicBezTo>
                <a:lnTo>
                  <a:pt x="157" y="840"/>
                </a:lnTo>
                <a:lnTo>
                  <a:pt x="157" y="840"/>
                </a:lnTo>
                <a:cubicBezTo>
                  <a:pt x="168" y="840"/>
                  <a:pt x="168" y="840"/>
                  <a:pt x="168" y="840"/>
                </a:cubicBezTo>
                <a:cubicBezTo>
                  <a:pt x="168" y="840"/>
                  <a:pt x="135" y="829"/>
                  <a:pt x="90" y="852"/>
                </a:cubicBezTo>
                <a:cubicBezTo>
                  <a:pt x="45" y="863"/>
                  <a:pt x="45" y="907"/>
                  <a:pt x="56" y="941"/>
                </a:cubicBezTo>
                <a:cubicBezTo>
                  <a:pt x="67" y="986"/>
                  <a:pt x="78" y="1008"/>
                  <a:pt x="45" y="1031"/>
                </a:cubicBezTo>
                <a:cubicBezTo>
                  <a:pt x="11" y="1053"/>
                  <a:pt x="0" y="1098"/>
                  <a:pt x="45" y="1098"/>
                </a:cubicBezTo>
                <a:cubicBezTo>
                  <a:pt x="90" y="1087"/>
                  <a:pt x="78" y="1087"/>
                  <a:pt x="90" y="1132"/>
                </a:cubicBezTo>
                <a:cubicBezTo>
                  <a:pt x="90" y="1188"/>
                  <a:pt x="90" y="1300"/>
                  <a:pt x="101" y="1300"/>
                </a:cubicBezTo>
                <a:cubicBezTo>
                  <a:pt x="112" y="1311"/>
                  <a:pt x="179" y="1300"/>
                  <a:pt x="191" y="1322"/>
                </a:cubicBezTo>
                <a:cubicBezTo>
                  <a:pt x="202" y="1356"/>
                  <a:pt x="235" y="1356"/>
                  <a:pt x="235" y="1378"/>
                </a:cubicBezTo>
                <a:cubicBezTo>
                  <a:pt x="246" y="1401"/>
                  <a:pt x="246" y="1423"/>
                  <a:pt x="280" y="1434"/>
                </a:cubicBezTo>
                <a:cubicBezTo>
                  <a:pt x="314" y="1434"/>
                  <a:pt x="314" y="1445"/>
                  <a:pt x="325" y="1479"/>
                </a:cubicBezTo>
                <a:cubicBezTo>
                  <a:pt x="336" y="1513"/>
                  <a:pt x="314" y="1535"/>
                  <a:pt x="347" y="1546"/>
                </a:cubicBezTo>
                <a:cubicBezTo>
                  <a:pt x="381" y="1558"/>
                  <a:pt x="347" y="1602"/>
                  <a:pt x="370" y="1625"/>
                </a:cubicBezTo>
                <a:cubicBezTo>
                  <a:pt x="392" y="1636"/>
                  <a:pt x="404" y="1636"/>
                  <a:pt x="404" y="1669"/>
                </a:cubicBezTo>
                <a:cubicBezTo>
                  <a:pt x="404" y="1714"/>
                  <a:pt x="404" y="1770"/>
                  <a:pt x="426" y="1770"/>
                </a:cubicBezTo>
                <a:cubicBezTo>
                  <a:pt x="460" y="1770"/>
                  <a:pt x="471" y="1782"/>
                  <a:pt x="482" y="1793"/>
                </a:cubicBezTo>
                <a:cubicBezTo>
                  <a:pt x="493" y="1804"/>
                  <a:pt x="515" y="1815"/>
                  <a:pt x="538" y="1793"/>
                </a:cubicBezTo>
                <a:cubicBezTo>
                  <a:pt x="571" y="1782"/>
                  <a:pt x="560" y="1770"/>
                  <a:pt x="594" y="1759"/>
                </a:cubicBezTo>
                <a:cubicBezTo>
                  <a:pt x="616" y="1737"/>
                  <a:pt x="616" y="1725"/>
                  <a:pt x="639" y="1725"/>
                </a:cubicBezTo>
                <a:cubicBezTo>
                  <a:pt x="650" y="1725"/>
                  <a:pt x="684" y="1759"/>
                  <a:pt x="717" y="1770"/>
                </a:cubicBezTo>
                <a:cubicBezTo>
                  <a:pt x="740" y="1782"/>
                  <a:pt x="773" y="1793"/>
                  <a:pt x="784" y="1827"/>
                </a:cubicBezTo>
                <a:cubicBezTo>
                  <a:pt x="784" y="1860"/>
                  <a:pt x="784" y="1949"/>
                  <a:pt x="818" y="1982"/>
                </a:cubicBezTo>
                <a:cubicBezTo>
                  <a:pt x="863" y="2016"/>
                  <a:pt x="885" y="2027"/>
                  <a:pt x="874" y="2038"/>
                </a:cubicBezTo>
                <a:cubicBezTo>
                  <a:pt x="874" y="2061"/>
                  <a:pt x="829" y="2050"/>
                  <a:pt x="829" y="2095"/>
                </a:cubicBezTo>
                <a:cubicBezTo>
                  <a:pt x="829" y="2139"/>
                  <a:pt x="829" y="2251"/>
                  <a:pt x="840" y="2285"/>
                </a:cubicBezTo>
                <a:cubicBezTo>
                  <a:pt x="852" y="2319"/>
                  <a:pt x="874" y="2262"/>
                  <a:pt x="896" y="2285"/>
                </a:cubicBezTo>
                <a:cubicBezTo>
                  <a:pt x="908" y="2307"/>
                  <a:pt x="953" y="2341"/>
                  <a:pt x="953" y="2375"/>
                </a:cubicBezTo>
                <a:cubicBezTo>
                  <a:pt x="953" y="2408"/>
                  <a:pt x="941" y="2442"/>
                  <a:pt x="953" y="2486"/>
                </a:cubicBezTo>
                <a:cubicBezTo>
                  <a:pt x="964" y="2520"/>
                  <a:pt x="1020" y="2509"/>
                  <a:pt x="1020" y="2520"/>
                </a:cubicBezTo>
                <a:cubicBezTo>
                  <a:pt x="1020" y="2543"/>
                  <a:pt x="1020" y="2588"/>
                  <a:pt x="1031" y="2599"/>
                </a:cubicBezTo>
                <a:cubicBezTo>
                  <a:pt x="1053" y="2621"/>
                  <a:pt x="1053" y="2610"/>
                  <a:pt x="1098" y="2610"/>
                </a:cubicBezTo>
                <a:cubicBezTo>
                  <a:pt x="1143" y="2599"/>
                  <a:pt x="1166" y="2632"/>
                  <a:pt x="1177" y="2655"/>
                </a:cubicBezTo>
                <a:cubicBezTo>
                  <a:pt x="1177" y="2655"/>
                  <a:pt x="1177" y="2666"/>
                  <a:pt x="1166" y="2666"/>
                </a:cubicBezTo>
                <a:cubicBezTo>
                  <a:pt x="1177" y="2677"/>
                  <a:pt x="1177" y="2677"/>
                  <a:pt x="1188" y="2688"/>
                </a:cubicBezTo>
                <a:cubicBezTo>
                  <a:pt x="1199" y="2722"/>
                  <a:pt x="1188" y="2744"/>
                  <a:pt x="1222" y="2733"/>
                </a:cubicBezTo>
                <a:cubicBezTo>
                  <a:pt x="1266" y="2722"/>
                  <a:pt x="1401" y="2733"/>
                  <a:pt x="1412" y="2744"/>
                </a:cubicBezTo>
                <a:cubicBezTo>
                  <a:pt x="1412" y="2767"/>
                  <a:pt x="1401" y="2823"/>
                  <a:pt x="1435" y="2845"/>
                </a:cubicBezTo>
                <a:cubicBezTo>
                  <a:pt x="1468" y="2868"/>
                  <a:pt x="1479" y="2912"/>
                  <a:pt x="1435" y="2912"/>
                </a:cubicBezTo>
                <a:cubicBezTo>
                  <a:pt x="1390" y="2912"/>
                  <a:pt x="1356" y="2924"/>
                  <a:pt x="1367" y="2957"/>
                </a:cubicBezTo>
                <a:cubicBezTo>
                  <a:pt x="1378" y="2980"/>
                  <a:pt x="1435" y="2957"/>
                  <a:pt x="1435" y="2991"/>
                </a:cubicBezTo>
                <a:cubicBezTo>
                  <a:pt x="1423" y="3013"/>
                  <a:pt x="1423" y="3081"/>
                  <a:pt x="1457" y="3058"/>
                </a:cubicBezTo>
                <a:cubicBezTo>
                  <a:pt x="1491" y="3036"/>
                  <a:pt x="1535" y="3013"/>
                  <a:pt x="1524" y="2991"/>
                </a:cubicBezTo>
                <a:cubicBezTo>
                  <a:pt x="1524" y="2968"/>
                  <a:pt x="1569" y="2968"/>
                  <a:pt x="1569" y="3002"/>
                </a:cubicBezTo>
                <a:cubicBezTo>
                  <a:pt x="1569" y="3036"/>
                  <a:pt x="1558" y="3047"/>
                  <a:pt x="1591" y="3047"/>
                </a:cubicBezTo>
                <a:cubicBezTo>
                  <a:pt x="1625" y="3047"/>
                  <a:pt x="1636" y="3092"/>
                  <a:pt x="1636" y="3114"/>
                </a:cubicBezTo>
                <a:cubicBezTo>
                  <a:pt x="1647" y="3148"/>
                  <a:pt x="1670" y="3148"/>
                  <a:pt x="1737" y="3137"/>
                </a:cubicBezTo>
                <a:cubicBezTo>
                  <a:pt x="1782" y="3137"/>
                  <a:pt x="1838" y="3137"/>
                  <a:pt x="1860" y="3137"/>
                </a:cubicBezTo>
                <a:cubicBezTo>
                  <a:pt x="1860" y="3103"/>
                  <a:pt x="1860" y="3013"/>
                  <a:pt x="1871" y="3002"/>
                </a:cubicBezTo>
                <a:cubicBezTo>
                  <a:pt x="1894" y="3002"/>
                  <a:pt x="1894" y="2980"/>
                  <a:pt x="1894" y="2935"/>
                </a:cubicBezTo>
                <a:cubicBezTo>
                  <a:pt x="1883" y="2901"/>
                  <a:pt x="1894" y="2890"/>
                  <a:pt x="1939" y="2879"/>
                </a:cubicBezTo>
                <a:cubicBezTo>
                  <a:pt x="1973" y="2879"/>
                  <a:pt x="1995" y="2868"/>
                  <a:pt x="1995" y="2845"/>
                </a:cubicBezTo>
                <a:cubicBezTo>
                  <a:pt x="1995" y="2812"/>
                  <a:pt x="1984" y="2789"/>
                  <a:pt x="1961" y="2778"/>
                </a:cubicBezTo>
                <a:cubicBezTo>
                  <a:pt x="1950" y="2767"/>
                  <a:pt x="1961" y="2722"/>
                  <a:pt x="1939" y="2677"/>
                </a:cubicBezTo>
                <a:cubicBezTo>
                  <a:pt x="1928" y="2632"/>
                  <a:pt x="1950" y="2599"/>
                  <a:pt x="1984" y="2610"/>
                </a:cubicBezTo>
                <a:cubicBezTo>
                  <a:pt x="2017" y="2610"/>
                  <a:pt x="1984" y="2565"/>
                  <a:pt x="1995" y="2554"/>
                </a:cubicBezTo>
                <a:cubicBezTo>
                  <a:pt x="2017" y="2543"/>
                  <a:pt x="2006" y="2531"/>
                  <a:pt x="2017" y="2464"/>
                </a:cubicBezTo>
                <a:cubicBezTo>
                  <a:pt x="2028" y="2408"/>
                  <a:pt x="2062" y="2386"/>
                  <a:pt x="2107" y="2375"/>
                </a:cubicBezTo>
                <a:cubicBezTo>
                  <a:pt x="2152" y="2375"/>
                  <a:pt x="2140" y="2319"/>
                  <a:pt x="2174" y="2296"/>
                </a:cubicBezTo>
                <a:cubicBezTo>
                  <a:pt x="2219" y="2285"/>
                  <a:pt x="2208" y="2274"/>
                  <a:pt x="2197" y="2251"/>
                </a:cubicBezTo>
                <a:cubicBezTo>
                  <a:pt x="2185" y="2229"/>
                  <a:pt x="2197" y="2162"/>
                  <a:pt x="2185" y="2128"/>
                </a:cubicBezTo>
                <a:cubicBezTo>
                  <a:pt x="2174" y="2095"/>
                  <a:pt x="2174" y="2016"/>
                  <a:pt x="2185" y="2016"/>
                </a:cubicBezTo>
                <a:cubicBezTo>
                  <a:pt x="2208" y="2016"/>
                  <a:pt x="2230" y="2005"/>
                  <a:pt x="2230" y="1982"/>
                </a:cubicBezTo>
                <a:cubicBezTo>
                  <a:pt x="2230" y="1949"/>
                  <a:pt x="2264" y="1926"/>
                  <a:pt x="2320" y="1949"/>
                </a:cubicBezTo>
                <a:cubicBezTo>
                  <a:pt x="2365" y="1960"/>
                  <a:pt x="2353" y="1915"/>
                  <a:pt x="2365" y="1871"/>
                </a:cubicBezTo>
                <a:cubicBezTo>
                  <a:pt x="2376" y="1827"/>
                  <a:pt x="2398" y="1815"/>
                  <a:pt x="2421" y="1815"/>
                </a:cubicBezTo>
                <a:cubicBezTo>
                  <a:pt x="2443" y="1815"/>
                  <a:pt x="2477" y="1770"/>
                  <a:pt x="2477" y="1725"/>
                </a:cubicBezTo>
                <a:cubicBezTo>
                  <a:pt x="2477" y="1681"/>
                  <a:pt x="2522" y="1714"/>
                  <a:pt x="2578" y="1737"/>
                </a:cubicBezTo>
                <a:cubicBezTo>
                  <a:pt x="2622" y="1770"/>
                  <a:pt x="2667" y="1770"/>
                  <a:pt x="2667" y="1737"/>
                </a:cubicBezTo>
                <a:cubicBezTo>
                  <a:pt x="2678" y="1714"/>
                  <a:pt x="2701" y="1692"/>
                  <a:pt x="2746" y="1703"/>
                </a:cubicBezTo>
                <a:cubicBezTo>
                  <a:pt x="2779" y="1703"/>
                  <a:pt x="2824" y="1737"/>
                  <a:pt x="2846" y="1770"/>
                </a:cubicBezTo>
                <a:cubicBezTo>
                  <a:pt x="2869" y="1793"/>
                  <a:pt x="2891" y="1770"/>
                  <a:pt x="2925" y="1782"/>
                </a:cubicBezTo>
                <a:cubicBezTo>
                  <a:pt x="2947" y="1804"/>
                  <a:pt x="2970" y="1804"/>
                  <a:pt x="2981" y="1759"/>
                </a:cubicBezTo>
                <a:cubicBezTo>
                  <a:pt x="2981" y="1714"/>
                  <a:pt x="3060" y="1759"/>
                  <a:pt x="3082" y="1725"/>
                </a:cubicBezTo>
                <a:cubicBezTo>
                  <a:pt x="3104" y="1681"/>
                  <a:pt x="3048" y="1580"/>
                  <a:pt x="3026" y="1569"/>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81" name="Freeform 80"/>
          <p:cNvSpPr>
            <a:spLocks noChangeArrowheads="1"/>
          </p:cNvSpPr>
          <p:nvPr/>
        </p:nvSpPr>
        <p:spPr bwMode="auto">
          <a:xfrm>
            <a:off x="10067925" y="8612188"/>
            <a:ext cx="917575" cy="1276350"/>
          </a:xfrm>
          <a:custGeom>
            <a:avLst/>
            <a:gdLst>
              <a:gd name="T0" fmla="*/ 807 w 1245"/>
              <a:gd name="T1" fmla="*/ 471 h 1727"/>
              <a:gd name="T2" fmla="*/ 661 w 1245"/>
              <a:gd name="T3" fmla="*/ 381 h 1727"/>
              <a:gd name="T4" fmla="*/ 594 w 1245"/>
              <a:gd name="T5" fmla="*/ 325 h 1727"/>
              <a:gd name="T6" fmla="*/ 505 w 1245"/>
              <a:gd name="T7" fmla="*/ 325 h 1727"/>
              <a:gd name="T8" fmla="*/ 505 w 1245"/>
              <a:gd name="T9" fmla="*/ 246 h 1727"/>
              <a:gd name="T10" fmla="*/ 482 w 1245"/>
              <a:gd name="T11" fmla="*/ 78 h 1727"/>
              <a:gd name="T12" fmla="*/ 258 w 1245"/>
              <a:gd name="T13" fmla="*/ 22 h 1727"/>
              <a:gd name="T14" fmla="*/ 202 w 1245"/>
              <a:gd name="T15" fmla="*/ 22 h 1727"/>
              <a:gd name="T16" fmla="*/ 146 w 1245"/>
              <a:gd name="T17" fmla="*/ 191 h 1727"/>
              <a:gd name="T18" fmla="*/ 179 w 1245"/>
              <a:gd name="T19" fmla="*/ 370 h 1727"/>
              <a:gd name="T20" fmla="*/ 56 w 1245"/>
              <a:gd name="T21" fmla="*/ 347 h 1727"/>
              <a:gd name="T22" fmla="*/ 67 w 1245"/>
              <a:gd name="T23" fmla="*/ 605 h 1727"/>
              <a:gd name="T24" fmla="*/ 191 w 1245"/>
              <a:gd name="T25" fmla="*/ 751 h 1727"/>
              <a:gd name="T26" fmla="*/ 56 w 1245"/>
              <a:gd name="T27" fmla="*/ 728 h 1727"/>
              <a:gd name="T28" fmla="*/ 34 w 1245"/>
              <a:gd name="T29" fmla="*/ 639 h 1727"/>
              <a:gd name="T30" fmla="*/ 11 w 1245"/>
              <a:gd name="T31" fmla="*/ 627 h 1727"/>
              <a:gd name="T32" fmla="*/ 101 w 1245"/>
              <a:gd name="T33" fmla="*/ 941 h 1727"/>
              <a:gd name="T34" fmla="*/ 303 w 1245"/>
              <a:gd name="T35" fmla="*/ 1154 h 1727"/>
              <a:gd name="T36" fmla="*/ 292 w 1245"/>
              <a:gd name="T37" fmla="*/ 1434 h 1727"/>
              <a:gd name="T38" fmla="*/ 112 w 1245"/>
              <a:gd name="T39" fmla="*/ 1647 h 1727"/>
              <a:gd name="T40" fmla="*/ 258 w 1245"/>
              <a:gd name="T41" fmla="*/ 1681 h 1727"/>
              <a:gd name="T42" fmla="*/ 348 w 1245"/>
              <a:gd name="T43" fmla="*/ 1569 h 1727"/>
              <a:gd name="T44" fmla="*/ 516 w 1245"/>
              <a:gd name="T45" fmla="*/ 1468 h 1727"/>
              <a:gd name="T46" fmla="*/ 706 w 1245"/>
              <a:gd name="T47" fmla="*/ 1513 h 1727"/>
              <a:gd name="T48" fmla="*/ 863 w 1245"/>
              <a:gd name="T49" fmla="*/ 1647 h 1727"/>
              <a:gd name="T50" fmla="*/ 953 w 1245"/>
              <a:gd name="T51" fmla="*/ 1681 h 1727"/>
              <a:gd name="T52" fmla="*/ 964 w 1245"/>
              <a:gd name="T53" fmla="*/ 1513 h 1727"/>
              <a:gd name="T54" fmla="*/ 1054 w 1245"/>
              <a:gd name="T55" fmla="*/ 1345 h 1727"/>
              <a:gd name="T56" fmla="*/ 1199 w 1245"/>
              <a:gd name="T57" fmla="*/ 1311 h 1727"/>
              <a:gd name="T58" fmla="*/ 1244 w 1245"/>
              <a:gd name="T59" fmla="*/ 1143 h 1727"/>
              <a:gd name="T60" fmla="*/ 1166 w 1245"/>
              <a:gd name="T61" fmla="*/ 1009 h 1727"/>
              <a:gd name="T62" fmla="*/ 1009 w 1245"/>
              <a:gd name="T63" fmla="*/ 896 h 1727"/>
              <a:gd name="T64" fmla="*/ 941 w 1245"/>
              <a:gd name="T65" fmla="*/ 751 h 1727"/>
              <a:gd name="T66" fmla="*/ 897 w 1245"/>
              <a:gd name="T67" fmla="*/ 605 h 1727"/>
              <a:gd name="T68" fmla="*/ 930 w 1245"/>
              <a:gd name="T69" fmla="*/ 471 h 1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45" h="1727">
                <a:moveTo>
                  <a:pt x="807" y="471"/>
                </a:moveTo>
                <a:lnTo>
                  <a:pt x="807" y="471"/>
                </a:lnTo>
                <a:cubicBezTo>
                  <a:pt x="740" y="482"/>
                  <a:pt x="717" y="482"/>
                  <a:pt x="706" y="448"/>
                </a:cubicBezTo>
                <a:cubicBezTo>
                  <a:pt x="706" y="426"/>
                  <a:pt x="695" y="381"/>
                  <a:pt x="661" y="381"/>
                </a:cubicBezTo>
                <a:cubicBezTo>
                  <a:pt x="628" y="381"/>
                  <a:pt x="639" y="370"/>
                  <a:pt x="639" y="336"/>
                </a:cubicBezTo>
                <a:cubicBezTo>
                  <a:pt x="639" y="302"/>
                  <a:pt x="594" y="302"/>
                  <a:pt x="594" y="325"/>
                </a:cubicBezTo>
                <a:cubicBezTo>
                  <a:pt x="605" y="347"/>
                  <a:pt x="561" y="370"/>
                  <a:pt x="527" y="392"/>
                </a:cubicBezTo>
                <a:cubicBezTo>
                  <a:pt x="493" y="415"/>
                  <a:pt x="493" y="347"/>
                  <a:pt x="505" y="325"/>
                </a:cubicBezTo>
                <a:cubicBezTo>
                  <a:pt x="505" y="291"/>
                  <a:pt x="448" y="314"/>
                  <a:pt x="437" y="291"/>
                </a:cubicBezTo>
                <a:cubicBezTo>
                  <a:pt x="426" y="258"/>
                  <a:pt x="460" y="246"/>
                  <a:pt x="505" y="246"/>
                </a:cubicBezTo>
                <a:cubicBezTo>
                  <a:pt x="549" y="246"/>
                  <a:pt x="538" y="202"/>
                  <a:pt x="505" y="179"/>
                </a:cubicBezTo>
                <a:cubicBezTo>
                  <a:pt x="471" y="157"/>
                  <a:pt x="482" y="101"/>
                  <a:pt x="482" y="78"/>
                </a:cubicBezTo>
                <a:cubicBezTo>
                  <a:pt x="471" y="67"/>
                  <a:pt x="336" y="56"/>
                  <a:pt x="292" y="67"/>
                </a:cubicBezTo>
                <a:cubicBezTo>
                  <a:pt x="258" y="78"/>
                  <a:pt x="269" y="56"/>
                  <a:pt x="258" y="22"/>
                </a:cubicBezTo>
                <a:cubicBezTo>
                  <a:pt x="247" y="11"/>
                  <a:pt x="247" y="11"/>
                  <a:pt x="236" y="0"/>
                </a:cubicBezTo>
                <a:cubicBezTo>
                  <a:pt x="236" y="11"/>
                  <a:pt x="213" y="22"/>
                  <a:pt x="202" y="22"/>
                </a:cubicBezTo>
                <a:cubicBezTo>
                  <a:pt x="168" y="33"/>
                  <a:pt x="157" y="56"/>
                  <a:pt x="157" y="89"/>
                </a:cubicBezTo>
                <a:cubicBezTo>
                  <a:pt x="168" y="123"/>
                  <a:pt x="157" y="168"/>
                  <a:pt x="146" y="191"/>
                </a:cubicBezTo>
                <a:cubicBezTo>
                  <a:pt x="135" y="224"/>
                  <a:pt x="146" y="258"/>
                  <a:pt x="157" y="269"/>
                </a:cubicBezTo>
                <a:cubicBezTo>
                  <a:pt x="179" y="291"/>
                  <a:pt x="202" y="358"/>
                  <a:pt x="179" y="370"/>
                </a:cubicBezTo>
                <a:cubicBezTo>
                  <a:pt x="168" y="392"/>
                  <a:pt x="157" y="392"/>
                  <a:pt x="123" y="370"/>
                </a:cubicBezTo>
                <a:cubicBezTo>
                  <a:pt x="90" y="347"/>
                  <a:pt x="56" y="347"/>
                  <a:pt x="56" y="347"/>
                </a:cubicBezTo>
                <a:cubicBezTo>
                  <a:pt x="56" y="347"/>
                  <a:pt x="56" y="358"/>
                  <a:pt x="56" y="370"/>
                </a:cubicBezTo>
                <a:cubicBezTo>
                  <a:pt x="56" y="403"/>
                  <a:pt x="45" y="538"/>
                  <a:pt x="67" y="605"/>
                </a:cubicBezTo>
                <a:cubicBezTo>
                  <a:pt x="79" y="661"/>
                  <a:pt x="112" y="684"/>
                  <a:pt x="157" y="695"/>
                </a:cubicBezTo>
                <a:cubicBezTo>
                  <a:pt x="191" y="706"/>
                  <a:pt x="202" y="728"/>
                  <a:pt x="191" y="751"/>
                </a:cubicBezTo>
                <a:cubicBezTo>
                  <a:pt x="168" y="762"/>
                  <a:pt x="135" y="762"/>
                  <a:pt x="112" y="740"/>
                </a:cubicBezTo>
                <a:cubicBezTo>
                  <a:pt x="101" y="717"/>
                  <a:pt x="79" y="717"/>
                  <a:pt x="56" y="728"/>
                </a:cubicBezTo>
                <a:cubicBezTo>
                  <a:pt x="45" y="740"/>
                  <a:pt x="45" y="728"/>
                  <a:pt x="56" y="706"/>
                </a:cubicBezTo>
                <a:cubicBezTo>
                  <a:pt x="67" y="684"/>
                  <a:pt x="56" y="650"/>
                  <a:pt x="34" y="639"/>
                </a:cubicBezTo>
                <a:cubicBezTo>
                  <a:pt x="23" y="616"/>
                  <a:pt x="23" y="538"/>
                  <a:pt x="11" y="538"/>
                </a:cubicBezTo>
                <a:cubicBezTo>
                  <a:pt x="0" y="527"/>
                  <a:pt x="0" y="594"/>
                  <a:pt x="11" y="627"/>
                </a:cubicBezTo>
                <a:cubicBezTo>
                  <a:pt x="34" y="672"/>
                  <a:pt x="0" y="706"/>
                  <a:pt x="23" y="762"/>
                </a:cubicBezTo>
                <a:cubicBezTo>
                  <a:pt x="45" y="829"/>
                  <a:pt x="67" y="919"/>
                  <a:pt x="101" y="941"/>
                </a:cubicBezTo>
                <a:cubicBezTo>
                  <a:pt x="135" y="964"/>
                  <a:pt x="157" y="975"/>
                  <a:pt x="191" y="1020"/>
                </a:cubicBezTo>
                <a:cubicBezTo>
                  <a:pt x="213" y="1053"/>
                  <a:pt x="292" y="1120"/>
                  <a:pt x="303" y="1154"/>
                </a:cubicBezTo>
                <a:cubicBezTo>
                  <a:pt x="303" y="1188"/>
                  <a:pt x="258" y="1233"/>
                  <a:pt x="269" y="1289"/>
                </a:cubicBezTo>
                <a:cubicBezTo>
                  <a:pt x="280" y="1356"/>
                  <a:pt x="303" y="1412"/>
                  <a:pt x="292" y="1434"/>
                </a:cubicBezTo>
                <a:cubicBezTo>
                  <a:pt x="280" y="1468"/>
                  <a:pt x="236" y="1502"/>
                  <a:pt x="202" y="1535"/>
                </a:cubicBezTo>
                <a:cubicBezTo>
                  <a:pt x="168" y="1558"/>
                  <a:pt x="112" y="1614"/>
                  <a:pt x="112" y="1647"/>
                </a:cubicBezTo>
                <a:cubicBezTo>
                  <a:pt x="112" y="1681"/>
                  <a:pt x="157" y="1658"/>
                  <a:pt x="202" y="1658"/>
                </a:cubicBezTo>
                <a:cubicBezTo>
                  <a:pt x="236" y="1658"/>
                  <a:pt x="247" y="1647"/>
                  <a:pt x="258" y="1681"/>
                </a:cubicBezTo>
                <a:cubicBezTo>
                  <a:pt x="258" y="1658"/>
                  <a:pt x="269" y="1647"/>
                  <a:pt x="269" y="1625"/>
                </a:cubicBezTo>
                <a:cubicBezTo>
                  <a:pt x="280" y="1591"/>
                  <a:pt x="336" y="1591"/>
                  <a:pt x="348" y="1569"/>
                </a:cubicBezTo>
                <a:cubicBezTo>
                  <a:pt x="359" y="1546"/>
                  <a:pt x="437" y="1513"/>
                  <a:pt x="460" y="1513"/>
                </a:cubicBezTo>
                <a:cubicBezTo>
                  <a:pt x="482" y="1524"/>
                  <a:pt x="505" y="1491"/>
                  <a:pt x="516" y="1468"/>
                </a:cubicBezTo>
                <a:cubicBezTo>
                  <a:pt x="538" y="1457"/>
                  <a:pt x="628" y="1457"/>
                  <a:pt x="650" y="1491"/>
                </a:cubicBezTo>
                <a:cubicBezTo>
                  <a:pt x="661" y="1513"/>
                  <a:pt x="672" y="1513"/>
                  <a:pt x="706" y="1513"/>
                </a:cubicBezTo>
                <a:cubicBezTo>
                  <a:pt x="740" y="1524"/>
                  <a:pt x="740" y="1569"/>
                  <a:pt x="785" y="1591"/>
                </a:cubicBezTo>
                <a:cubicBezTo>
                  <a:pt x="818" y="1602"/>
                  <a:pt x="841" y="1614"/>
                  <a:pt x="863" y="1647"/>
                </a:cubicBezTo>
                <a:cubicBezTo>
                  <a:pt x="885" y="1692"/>
                  <a:pt x="885" y="1692"/>
                  <a:pt x="919" y="1703"/>
                </a:cubicBezTo>
                <a:cubicBezTo>
                  <a:pt x="941" y="1715"/>
                  <a:pt x="953" y="1726"/>
                  <a:pt x="953" y="1681"/>
                </a:cubicBezTo>
                <a:cubicBezTo>
                  <a:pt x="953" y="1647"/>
                  <a:pt x="908" y="1580"/>
                  <a:pt x="908" y="1580"/>
                </a:cubicBezTo>
                <a:cubicBezTo>
                  <a:pt x="908" y="1580"/>
                  <a:pt x="941" y="1535"/>
                  <a:pt x="964" y="1513"/>
                </a:cubicBezTo>
                <a:cubicBezTo>
                  <a:pt x="975" y="1491"/>
                  <a:pt x="964" y="1367"/>
                  <a:pt x="975" y="1345"/>
                </a:cubicBezTo>
                <a:cubicBezTo>
                  <a:pt x="975" y="1322"/>
                  <a:pt x="1009" y="1333"/>
                  <a:pt x="1054" y="1345"/>
                </a:cubicBezTo>
                <a:cubicBezTo>
                  <a:pt x="1098" y="1356"/>
                  <a:pt x="1110" y="1345"/>
                  <a:pt x="1121" y="1311"/>
                </a:cubicBezTo>
                <a:cubicBezTo>
                  <a:pt x="1143" y="1277"/>
                  <a:pt x="1177" y="1300"/>
                  <a:pt x="1199" y="1311"/>
                </a:cubicBezTo>
                <a:cubicBezTo>
                  <a:pt x="1210" y="1322"/>
                  <a:pt x="1222" y="1277"/>
                  <a:pt x="1222" y="1233"/>
                </a:cubicBezTo>
                <a:cubicBezTo>
                  <a:pt x="1222" y="1188"/>
                  <a:pt x="1244" y="1154"/>
                  <a:pt x="1244" y="1143"/>
                </a:cubicBezTo>
                <a:cubicBezTo>
                  <a:pt x="1244" y="1120"/>
                  <a:pt x="1188" y="1109"/>
                  <a:pt x="1166" y="1109"/>
                </a:cubicBezTo>
                <a:cubicBezTo>
                  <a:pt x="1154" y="1098"/>
                  <a:pt x="1154" y="1053"/>
                  <a:pt x="1166" y="1009"/>
                </a:cubicBezTo>
                <a:cubicBezTo>
                  <a:pt x="1166" y="964"/>
                  <a:pt x="1132" y="941"/>
                  <a:pt x="1098" y="908"/>
                </a:cubicBezTo>
                <a:cubicBezTo>
                  <a:pt x="1065" y="885"/>
                  <a:pt x="1043" y="908"/>
                  <a:pt x="1009" y="896"/>
                </a:cubicBezTo>
                <a:cubicBezTo>
                  <a:pt x="986" y="885"/>
                  <a:pt x="998" y="829"/>
                  <a:pt x="1020" y="796"/>
                </a:cubicBezTo>
                <a:cubicBezTo>
                  <a:pt x="1031" y="773"/>
                  <a:pt x="998" y="751"/>
                  <a:pt x="941" y="751"/>
                </a:cubicBezTo>
                <a:cubicBezTo>
                  <a:pt x="885" y="762"/>
                  <a:pt x="863" y="773"/>
                  <a:pt x="863" y="717"/>
                </a:cubicBezTo>
                <a:cubicBezTo>
                  <a:pt x="863" y="672"/>
                  <a:pt x="885" y="650"/>
                  <a:pt x="897" y="605"/>
                </a:cubicBezTo>
                <a:cubicBezTo>
                  <a:pt x="908" y="571"/>
                  <a:pt x="930" y="493"/>
                  <a:pt x="930" y="493"/>
                </a:cubicBezTo>
                <a:cubicBezTo>
                  <a:pt x="930" y="493"/>
                  <a:pt x="930" y="482"/>
                  <a:pt x="930" y="471"/>
                </a:cubicBezTo>
                <a:cubicBezTo>
                  <a:pt x="908" y="471"/>
                  <a:pt x="852" y="471"/>
                  <a:pt x="807" y="471"/>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82" name="Freeform 81"/>
          <p:cNvSpPr>
            <a:spLocks noChangeArrowheads="1"/>
          </p:cNvSpPr>
          <p:nvPr/>
        </p:nvSpPr>
        <p:spPr bwMode="auto">
          <a:xfrm>
            <a:off x="10582275" y="10474325"/>
            <a:ext cx="579438" cy="439738"/>
          </a:xfrm>
          <a:custGeom>
            <a:avLst/>
            <a:gdLst>
              <a:gd name="T0" fmla="*/ 728 w 785"/>
              <a:gd name="T1" fmla="*/ 257 h 594"/>
              <a:gd name="T2" fmla="*/ 728 w 785"/>
              <a:gd name="T3" fmla="*/ 257 h 594"/>
              <a:gd name="T4" fmla="*/ 762 w 785"/>
              <a:gd name="T5" fmla="*/ 224 h 594"/>
              <a:gd name="T6" fmla="*/ 762 w 785"/>
              <a:gd name="T7" fmla="*/ 134 h 594"/>
              <a:gd name="T8" fmla="*/ 740 w 785"/>
              <a:gd name="T9" fmla="*/ 100 h 594"/>
              <a:gd name="T10" fmla="*/ 695 w 785"/>
              <a:gd name="T11" fmla="*/ 22 h 594"/>
              <a:gd name="T12" fmla="*/ 639 w 785"/>
              <a:gd name="T13" fmla="*/ 11 h 594"/>
              <a:gd name="T14" fmla="*/ 572 w 785"/>
              <a:gd name="T15" fmla="*/ 55 h 594"/>
              <a:gd name="T16" fmla="*/ 527 w 785"/>
              <a:gd name="T17" fmla="*/ 67 h 594"/>
              <a:gd name="T18" fmla="*/ 471 w 785"/>
              <a:gd name="T19" fmla="*/ 44 h 594"/>
              <a:gd name="T20" fmla="*/ 392 w 785"/>
              <a:gd name="T21" fmla="*/ 22 h 594"/>
              <a:gd name="T22" fmla="*/ 336 w 785"/>
              <a:gd name="T23" fmla="*/ 89 h 594"/>
              <a:gd name="T24" fmla="*/ 157 w 785"/>
              <a:gd name="T25" fmla="*/ 134 h 594"/>
              <a:gd name="T26" fmla="*/ 0 w 785"/>
              <a:gd name="T27" fmla="*/ 235 h 594"/>
              <a:gd name="T28" fmla="*/ 45 w 785"/>
              <a:gd name="T29" fmla="*/ 257 h 594"/>
              <a:gd name="T30" fmla="*/ 224 w 785"/>
              <a:gd name="T31" fmla="*/ 380 h 594"/>
              <a:gd name="T32" fmla="*/ 359 w 785"/>
              <a:gd name="T33" fmla="*/ 436 h 594"/>
              <a:gd name="T34" fmla="*/ 459 w 785"/>
              <a:gd name="T35" fmla="*/ 504 h 594"/>
              <a:gd name="T36" fmla="*/ 527 w 785"/>
              <a:gd name="T37" fmla="*/ 571 h 594"/>
              <a:gd name="T38" fmla="*/ 583 w 785"/>
              <a:gd name="T39" fmla="*/ 593 h 594"/>
              <a:gd name="T40" fmla="*/ 583 w 785"/>
              <a:gd name="T41" fmla="*/ 593 h 594"/>
              <a:gd name="T42" fmla="*/ 605 w 785"/>
              <a:gd name="T43" fmla="*/ 526 h 594"/>
              <a:gd name="T44" fmla="*/ 740 w 785"/>
              <a:gd name="T45" fmla="*/ 448 h 594"/>
              <a:gd name="T46" fmla="*/ 784 w 785"/>
              <a:gd name="T47" fmla="*/ 403 h 594"/>
              <a:gd name="T48" fmla="*/ 751 w 785"/>
              <a:gd name="T49" fmla="*/ 358 h 594"/>
              <a:gd name="T50" fmla="*/ 728 w 785"/>
              <a:gd name="T51" fmla="*/ 257 h 5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85" h="594">
                <a:moveTo>
                  <a:pt x="728" y="257"/>
                </a:moveTo>
                <a:lnTo>
                  <a:pt x="728" y="257"/>
                </a:lnTo>
                <a:cubicBezTo>
                  <a:pt x="751" y="246"/>
                  <a:pt x="773" y="235"/>
                  <a:pt x="762" y="224"/>
                </a:cubicBezTo>
                <a:cubicBezTo>
                  <a:pt x="751" y="212"/>
                  <a:pt x="740" y="156"/>
                  <a:pt x="762" y="134"/>
                </a:cubicBezTo>
                <a:cubicBezTo>
                  <a:pt x="784" y="123"/>
                  <a:pt x="762" y="100"/>
                  <a:pt x="740" y="100"/>
                </a:cubicBezTo>
                <a:cubicBezTo>
                  <a:pt x="717" y="100"/>
                  <a:pt x="695" y="55"/>
                  <a:pt x="695" y="22"/>
                </a:cubicBezTo>
                <a:cubicBezTo>
                  <a:pt x="684" y="0"/>
                  <a:pt x="661" y="0"/>
                  <a:pt x="639" y="11"/>
                </a:cubicBezTo>
                <a:cubicBezTo>
                  <a:pt x="605" y="33"/>
                  <a:pt x="583" y="22"/>
                  <a:pt x="572" y="55"/>
                </a:cubicBezTo>
                <a:cubicBezTo>
                  <a:pt x="560" y="89"/>
                  <a:pt x="538" y="89"/>
                  <a:pt x="527" y="67"/>
                </a:cubicBezTo>
                <a:cubicBezTo>
                  <a:pt x="515" y="33"/>
                  <a:pt x="482" y="67"/>
                  <a:pt x="471" y="44"/>
                </a:cubicBezTo>
                <a:cubicBezTo>
                  <a:pt x="448" y="22"/>
                  <a:pt x="437" y="33"/>
                  <a:pt x="392" y="22"/>
                </a:cubicBezTo>
                <a:cubicBezTo>
                  <a:pt x="359" y="0"/>
                  <a:pt x="348" y="67"/>
                  <a:pt x="336" y="89"/>
                </a:cubicBezTo>
                <a:cubicBezTo>
                  <a:pt x="325" y="123"/>
                  <a:pt x="202" y="145"/>
                  <a:pt x="157" y="134"/>
                </a:cubicBezTo>
                <a:cubicBezTo>
                  <a:pt x="112" y="134"/>
                  <a:pt x="34" y="201"/>
                  <a:pt x="0" y="235"/>
                </a:cubicBezTo>
                <a:cubicBezTo>
                  <a:pt x="22" y="246"/>
                  <a:pt x="34" y="246"/>
                  <a:pt x="45" y="257"/>
                </a:cubicBezTo>
                <a:cubicBezTo>
                  <a:pt x="123" y="291"/>
                  <a:pt x="202" y="347"/>
                  <a:pt x="224" y="380"/>
                </a:cubicBezTo>
                <a:cubicBezTo>
                  <a:pt x="258" y="414"/>
                  <a:pt x="303" y="425"/>
                  <a:pt x="359" y="436"/>
                </a:cubicBezTo>
                <a:cubicBezTo>
                  <a:pt x="403" y="436"/>
                  <a:pt x="448" y="448"/>
                  <a:pt x="459" y="504"/>
                </a:cubicBezTo>
                <a:cubicBezTo>
                  <a:pt x="482" y="549"/>
                  <a:pt x="482" y="560"/>
                  <a:pt x="527" y="571"/>
                </a:cubicBezTo>
                <a:cubicBezTo>
                  <a:pt x="549" y="582"/>
                  <a:pt x="560" y="582"/>
                  <a:pt x="583" y="593"/>
                </a:cubicBezTo>
                <a:lnTo>
                  <a:pt x="583" y="593"/>
                </a:lnTo>
                <a:cubicBezTo>
                  <a:pt x="583" y="593"/>
                  <a:pt x="583" y="560"/>
                  <a:pt x="605" y="526"/>
                </a:cubicBezTo>
                <a:cubicBezTo>
                  <a:pt x="628" y="481"/>
                  <a:pt x="717" y="459"/>
                  <a:pt x="740" y="448"/>
                </a:cubicBezTo>
                <a:cubicBezTo>
                  <a:pt x="762" y="448"/>
                  <a:pt x="773" y="414"/>
                  <a:pt x="784" y="403"/>
                </a:cubicBezTo>
                <a:cubicBezTo>
                  <a:pt x="773" y="391"/>
                  <a:pt x="762" y="369"/>
                  <a:pt x="751" y="358"/>
                </a:cubicBezTo>
                <a:cubicBezTo>
                  <a:pt x="740" y="336"/>
                  <a:pt x="706" y="257"/>
                  <a:pt x="728" y="257"/>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83" name="Freeform 82"/>
          <p:cNvSpPr>
            <a:spLocks noChangeArrowheads="1"/>
          </p:cNvSpPr>
          <p:nvPr/>
        </p:nvSpPr>
        <p:spPr bwMode="auto">
          <a:xfrm>
            <a:off x="12531725" y="9321800"/>
            <a:ext cx="777875" cy="868363"/>
          </a:xfrm>
          <a:custGeom>
            <a:avLst/>
            <a:gdLst>
              <a:gd name="T0" fmla="*/ 280 w 1054"/>
              <a:gd name="T1" fmla="*/ 1098 h 1177"/>
              <a:gd name="T2" fmla="*/ 280 w 1054"/>
              <a:gd name="T3" fmla="*/ 1098 h 1177"/>
              <a:gd name="T4" fmla="*/ 358 w 1054"/>
              <a:gd name="T5" fmla="*/ 1154 h 1177"/>
              <a:gd name="T6" fmla="*/ 370 w 1054"/>
              <a:gd name="T7" fmla="*/ 1176 h 1177"/>
              <a:gd name="T8" fmla="*/ 448 w 1054"/>
              <a:gd name="T9" fmla="*/ 1143 h 1177"/>
              <a:gd name="T10" fmla="*/ 448 w 1054"/>
              <a:gd name="T11" fmla="*/ 1076 h 1177"/>
              <a:gd name="T12" fmla="*/ 515 w 1054"/>
              <a:gd name="T13" fmla="*/ 1008 h 1177"/>
              <a:gd name="T14" fmla="*/ 527 w 1054"/>
              <a:gd name="T15" fmla="*/ 1008 h 1177"/>
              <a:gd name="T16" fmla="*/ 538 w 1054"/>
              <a:gd name="T17" fmla="*/ 851 h 1177"/>
              <a:gd name="T18" fmla="*/ 560 w 1054"/>
              <a:gd name="T19" fmla="*/ 840 h 1177"/>
              <a:gd name="T20" fmla="*/ 650 w 1054"/>
              <a:gd name="T21" fmla="*/ 795 h 1177"/>
              <a:gd name="T22" fmla="*/ 739 w 1054"/>
              <a:gd name="T23" fmla="*/ 739 h 1177"/>
              <a:gd name="T24" fmla="*/ 751 w 1054"/>
              <a:gd name="T25" fmla="*/ 627 h 1177"/>
              <a:gd name="T26" fmla="*/ 796 w 1054"/>
              <a:gd name="T27" fmla="*/ 582 h 1177"/>
              <a:gd name="T28" fmla="*/ 829 w 1054"/>
              <a:gd name="T29" fmla="*/ 538 h 1177"/>
              <a:gd name="T30" fmla="*/ 818 w 1054"/>
              <a:gd name="T31" fmla="*/ 470 h 1177"/>
              <a:gd name="T32" fmla="*/ 840 w 1054"/>
              <a:gd name="T33" fmla="*/ 403 h 1177"/>
              <a:gd name="T34" fmla="*/ 930 w 1054"/>
              <a:gd name="T35" fmla="*/ 425 h 1177"/>
              <a:gd name="T36" fmla="*/ 975 w 1054"/>
              <a:gd name="T37" fmla="*/ 392 h 1177"/>
              <a:gd name="T38" fmla="*/ 1042 w 1054"/>
              <a:gd name="T39" fmla="*/ 369 h 1177"/>
              <a:gd name="T40" fmla="*/ 1042 w 1054"/>
              <a:gd name="T41" fmla="*/ 291 h 1177"/>
              <a:gd name="T42" fmla="*/ 997 w 1054"/>
              <a:gd name="T43" fmla="*/ 246 h 1177"/>
              <a:gd name="T44" fmla="*/ 997 w 1054"/>
              <a:gd name="T45" fmla="*/ 112 h 1177"/>
              <a:gd name="T46" fmla="*/ 975 w 1054"/>
              <a:gd name="T47" fmla="*/ 33 h 1177"/>
              <a:gd name="T48" fmla="*/ 919 w 1054"/>
              <a:gd name="T49" fmla="*/ 45 h 1177"/>
              <a:gd name="T50" fmla="*/ 863 w 1054"/>
              <a:gd name="T51" fmla="*/ 89 h 1177"/>
              <a:gd name="T52" fmla="*/ 829 w 1054"/>
              <a:gd name="T53" fmla="*/ 134 h 1177"/>
              <a:gd name="T54" fmla="*/ 739 w 1054"/>
              <a:gd name="T55" fmla="*/ 190 h 1177"/>
              <a:gd name="T56" fmla="*/ 639 w 1054"/>
              <a:gd name="T57" fmla="*/ 89 h 1177"/>
              <a:gd name="T58" fmla="*/ 560 w 1054"/>
              <a:gd name="T59" fmla="*/ 134 h 1177"/>
              <a:gd name="T60" fmla="*/ 538 w 1054"/>
              <a:gd name="T61" fmla="*/ 156 h 1177"/>
              <a:gd name="T62" fmla="*/ 560 w 1054"/>
              <a:gd name="T63" fmla="*/ 280 h 1177"/>
              <a:gd name="T64" fmla="*/ 639 w 1054"/>
              <a:gd name="T65" fmla="*/ 291 h 1177"/>
              <a:gd name="T66" fmla="*/ 605 w 1054"/>
              <a:gd name="T67" fmla="*/ 336 h 1177"/>
              <a:gd name="T68" fmla="*/ 538 w 1054"/>
              <a:gd name="T69" fmla="*/ 392 h 1177"/>
              <a:gd name="T70" fmla="*/ 493 w 1054"/>
              <a:gd name="T71" fmla="*/ 358 h 1177"/>
              <a:gd name="T72" fmla="*/ 426 w 1054"/>
              <a:gd name="T73" fmla="*/ 381 h 1177"/>
              <a:gd name="T74" fmla="*/ 392 w 1054"/>
              <a:gd name="T75" fmla="*/ 414 h 1177"/>
              <a:gd name="T76" fmla="*/ 392 w 1054"/>
              <a:gd name="T77" fmla="*/ 504 h 1177"/>
              <a:gd name="T78" fmla="*/ 347 w 1054"/>
              <a:gd name="T79" fmla="*/ 538 h 1177"/>
              <a:gd name="T80" fmla="*/ 314 w 1054"/>
              <a:gd name="T81" fmla="*/ 549 h 1177"/>
              <a:gd name="T82" fmla="*/ 258 w 1054"/>
              <a:gd name="T83" fmla="*/ 538 h 1177"/>
              <a:gd name="T84" fmla="*/ 213 w 1054"/>
              <a:gd name="T85" fmla="*/ 582 h 1177"/>
              <a:gd name="T86" fmla="*/ 123 w 1054"/>
              <a:gd name="T87" fmla="*/ 582 h 1177"/>
              <a:gd name="T88" fmla="*/ 112 w 1054"/>
              <a:gd name="T89" fmla="*/ 549 h 1177"/>
              <a:gd name="T90" fmla="*/ 34 w 1054"/>
              <a:gd name="T91" fmla="*/ 638 h 1177"/>
              <a:gd name="T92" fmla="*/ 34 w 1054"/>
              <a:gd name="T93" fmla="*/ 717 h 1177"/>
              <a:gd name="T94" fmla="*/ 67 w 1054"/>
              <a:gd name="T95" fmla="*/ 751 h 1177"/>
              <a:gd name="T96" fmla="*/ 90 w 1054"/>
              <a:gd name="T97" fmla="*/ 795 h 1177"/>
              <a:gd name="T98" fmla="*/ 112 w 1054"/>
              <a:gd name="T99" fmla="*/ 952 h 1177"/>
              <a:gd name="T100" fmla="*/ 168 w 1054"/>
              <a:gd name="T101" fmla="*/ 975 h 1177"/>
              <a:gd name="T102" fmla="*/ 201 w 1054"/>
              <a:gd name="T103" fmla="*/ 1053 h 1177"/>
              <a:gd name="T104" fmla="*/ 280 w 1054"/>
              <a:gd name="T105" fmla="*/ 1098 h 1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54" h="1177">
                <a:moveTo>
                  <a:pt x="280" y="1098"/>
                </a:moveTo>
                <a:lnTo>
                  <a:pt x="280" y="1098"/>
                </a:lnTo>
                <a:cubicBezTo>
                  <a:pt x="325" y="1131"/>
                  <a:pt x="336" y="1143"/>
                  <a:pt x="358" y="1154"/>
                </a:cubicBezTo>
                <a:cubicBezTo>
                  <a:pt x="370" y="1165"/>
                  <a:pt x="370" y="1165"/>
                  <a:pt x="370" y="1176"/>
                </a:cubicBezTo>
                <a:cubicBezTo>
                  <a:pt x="370" y="1176"/>
                  <a:pt x="437" y="1176"/>
                  <a:pt x="448" y="1143"/>
                </a:cubicBezTo>
                <a:cubicBezTo>
                  <a:pt x="459" y="1120"/>
                  <a:pt x="459" y="1098"/>
                  <a:pt x="448" y="1076"/>
                </a:cubicBezTo>
                <a:cubicBezTo>
                  <a:pt x="448" y="1053"/>
                  <a:pt x="470" y="997"/>
                  <a:pt x="515" y="1008"/>
                </a:cubicBezTo>
                <a:lnTo>
                  <a:pt x="527" y="1008"/>
                </a:lnTo>
                <a:cubicBezTo>
                  <a:pt x="538" y="851"/>
                  <a:pt x="538" y="851"/>
                  <a:pt x="538" y="851"/>
                </a:cubicBezTo>
                <a:cubicBezTo>
                  <a:pt x="538" y="851"/>
                  <a:pt x="538" y="829"/>
                  <a:pt x="560" y="840"/>
                </a:cubicBezTo>
                <a:cubicBezTo>
                  <a:pt x="594" y="840"/>
                  <a:pt x="605" y="818"/>
                  <a:pt x="650" y="795"/>
                </a:cubicBezTo>
                <a:cubicBezTo>
                  <a:pt x="695" y="784"/>
                  <a:pt x="728" y="751"/>
                  <a:pt x="739" y="739"/>
                </a:cubicBezTo>
                <a:cubicBezTo>
                  <a:pt x="762" y="728"/>
                  <a:pt x="762" y="683"/>
                  <a:pt x="751" y="627"/>
                </a:cubicBezTo>
                <a:cubicBezTo>
                  <a:pt x="728" y="582"/>
                  <a:pt x="762" y="582"/>
                  <a:pt x="796" y="582"/>
                </a:cubicBezTo>
                <a:cubicBezTo>
                  <a:pt x="829" y="594"/>
                  <a:pt x="807" y="549"/>
                  <a:pt x="829" y="538"/>
                </a:cubicBezTo>
                <a:cubicBezTo>
                  <a:pt x="852" y="527"/>
                  <a:pt x="840" y="482"/>
                  <a:pt x="818" y="470"/>
                </a:cubicBezTo>
                <a:cubicBezTo>
                  <a:pt x="796" y="459"/>
                  <a:pt x="807" y="414"/>
                  <a:pt x="840" y="403"/>
                </a:cubicBezTo>
                <a:cubicBezTo>
                  <a:pt x="863" y="403"/>
                  <a:pt x="908" y="437"/>
                  <a:pt x="930" y="425"/>
                </a:cubicBezTo>
                <a:cubicBezTo>
                  <a:pt x="952" y="425"/>
                  <a:pt x="952" y="392"/>
                  <a:pt x="975" y="392"/>
                </a:cubicBezTo>
                <a:cubicBezTo>
                  <a:pt x="1008" y="392"/>
                  <a:pt x="1031" y="392"/>
                  <a:pt x="1042" y="369"/>
                </a:cubicBezTo>
                <a:cubicBezTo>
                  <a:pt x="1053" y="358"/>
                  <a:pt x="1042" y="313"/>
                  <a:pt x="1042" y="291"/>
                </a:cubicBezTo>
                <a:cubicBezTo>
                  <a:pt x="1020" y="302"/>
                  <a:pt x="1008" y="269"/>
                  <a:pt x="997" y="246"/>
                </a:cubicBezTo>
                <a:cubicBezTo>
                  <a:pt x="986" y="213"/>
                  <a:pt x="1008" y="123"/>
                  <a:pt x="997" y="112"/>
                </a:cubicBezTo>
                <a:cubicBezTo>
                  <a:pt x="986" y="100"/>
                  <a:pt x="975" y="56"/>
                  <a:pt x="975" y="33"/>
                </a:cubicBezTo>
                <a:cubicBezTo>
                  <a:pt x="975" y="0"/>
                  <a:pt x="919" y="11"/>
                  <a:pt x="919" y="45"/>
                </a:cubicBezTo>
                <a:cubicBezTo>
                  <a:pt x="919" y="78"/>
                  <a:pt x="896" y="89"/>
                  <a:pt x="863" y="89"/>
                </a:cubicBezTo>
                <a:cubicBezTo>
                  <a:pt x="829" y="89"/>
                  <a:pt x="840" y="112"/>
                  <a:pt x="829" y="134"/>
                </a:cubicBezTo>
                <a:cubicBezTo>
                  <a:pt x="818" y="156"/>
                  <a:pt x="739" y="190"/>
                  <a:pt x="739" y="190"/>
                </a:cubicBezTo>
                <a:cubicBezTo>
                  <a:pt x="739" y="190"/>
                  <a:pt x="661" y="112"/>
                  <a:pt x="639" y="89"/>
                </a:cubicBezTo>
                <a:cubicBezTo>
                  <a:pt x="616" y="67"/>
                  <a:pt x="583" y="100"/>
                  <a:pt x="560" y="134"/>
                </a:cubicBezTo>
                <a:cubicBezTo>
                  <a:pt x="549" y="145"/>
                  <a:pt x="549" y="156"/>
                  <a:pt x="538" y="156"/>
                </a:cubicBezTo>
                <a:cubicBezTo>
                  <a:pt x="560" y="280"/>
                  <a:pt x="560" y="280"/>
                  <a:pt x="560" y="280"/>
                </a:cubicBezTo>
                <a:cubicBezTo>
                  <a:pt x="560" y="280"/>
                  <a:pt x="616" y="269"/>
                  <a:pt x="639" y="291"/>
                </a:cubicBezTo>
                <a:cubicBezTo>
                  <a:pt x="650" y="313"/>
                  <a:pt x="639" y="313"/>
                  <a:pt x="605" y="336"/>
                </a:cubicBezTo>
                <a:cubicBezTo>
                  <a:pt x="571" y="358"/>
                  <a:pt x="560" y="403"/>
                  <a:pt x="538" y="392"/>
                </a:cubicBezTo>
                <a:cubicBezTo>
                  <a:pt x="515" y="381"/>
                  <a:pt x="504" y="369"/>
                  <a:pt x="493" y="358"/>
                </a:cubicBezTo>
                <a:cubicBezTo>
                  <a:pt x="482" y="347"/>
                  <a:pt x="459" y="403"/>
                  <a:pt x="426" y="381"/>
                </a:cubicBezTo>
                <a:cubicBezTo>
                  <a:pt x="403" y="358"/>
                  <a:pt x="392" y="369"/>
                  <a:pt x="392" y="414"/>
                </a:cubicBezTo>
                <a:cubicBezTo>
                  <a:pt x="403" y="459"/>
                  <a:pt x="414" y="515"/>
                  <a:pt x="392" y="504"/>
                </a:cubicBezTo>
                <a:cubicBezTo>
                  <a:pt x="370" y="504"/>
                  <a:pt x="347" y="504"/>
                  <a:pt x="347" y="538"/>
                </a:cubicBezTo>
                <a:cubicBezTo>
                  <a:pt x="347" y="571"/>
                  <a:pt x="347" y="560"/>
                  <a:pt x="314" y="549"/>
                </a:cubicBezTo>
                <a:cubicBezTo>
                  <a:pt x="280" y="549"/>
                  <a:pt x="269" y="538"/>
                  <a:pt x="258" y="538"/>
                </a:cubicBezTo>
                <a:cubicBezTo>
                  <a:pt x="235" y="527"/>
                  <a:pt x="235" y="560"/>
                  <a:pt x="213" y="582"/>
                </a:cubicBezTo>
                <a:cubicBezTo>
                  <a:pt x="190" y="594"/>
                  <a:pt x="145" y="594"/>
                  <a:pt x="123" y="582"/>
                </a:cubicBezTo>
                <a:cubicBezTo>
                  <a:pt x="112" y="560"/>
                  <a:pt x="112" y="549"/>
                  <a:pt x="112" y="549"/>
                </a:cubicBezTo>
                <a:cubicBezTo>
                  <a:pt x="112" y="549"/>
                  <a:pt x="67" y="627"/>
                  <a:pt x="34" y="638"/>
                </a:cubicBezTo>
                <a:cubicBezTo>
                  <a:pt x="11" y="650"/>
                  <a:pt x="0" y="717"/>
                  <a:pt x="34" y="717"/>
                </a:cubicBezTo>
                <a:cubicBezTo>
                  <a:pt x="78" y="717"/>
                  <a:pt x="78" y="739"/>
                  <a:pt x="67" y="751"/>
                </a:cubicBezTo>
                <a:cubicBezTo>
                  <a:pt x="56" y="762"/>
                  <a:pt x="67" y="784"/>
                  <a:pt x="90" y="795"/>
                </a:cubicBezTo>
                <a:cubicBezTo>
                  <a:pt x="101" y="795"/>
                  <a:pt x="112" y="941"/>
                  <a:pt x="112" y="952"/>
                </a:cubicBezTo>
                <a:cubicBezTo>
                  <a:pt x="101" y="963"/>
                  <a:pt x="157" y="952"/>
                  <a:pt x="168" y="975"/>
                </a:cubicBezTo>
                <a:cubicBezTo>
                  <a:pt x="179" y="986"/>
                  <a:pt x="201" y="1053"/>
                  <a:pt x="201" y="1053"/>
                </a:cubicBezTo>
                <a:cubicBezTo>
                  <a:pt x="201" y="1020"/>
                  <a:pt x="246" y="1064"/>
                  <a:pt x="280" y="1098"/>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90" name="Freeform 89"/>
          <p:cNvSpPr>
            <a:spLocks noChangeArrowheads="1"/>
          </p:cNvSpPr>
          <p:nvPr/>
        </p:nvSpPr>
        <p:spPr bwMode="auto">
          <a:xfrm>
            <a:off x="12245975" y="6143625"/>
            <a:ext cx="1339850" cy="2449513"/>
          </a:xfrm>
          <a:custGeom>
            <a:avLst/>
            <a:gdLst>
              <a:gd name="T0" fmla="*/ 1702 w 1815"/>
              <a:gd name="T1" fmla="*/ 1603 h 3318"/>
              <a:gd name="T2" fmla="*/ 1612 w 1815"/>
              <a:gd name="T3" fmla="*/ 1244 h 3318"/>
              <a:gd name="T4" fmla="*/ 1388 w 1815"/>
              <a:gd name="T5" fmla="*/ 1222 h 3318"/>
              <a:gd name="T6" fmla="*/ 1287 w 1815"/>
              <a:gd name="T7" fmla="*/ 1110 h 3318"/>
              <a:gd name="T8" fmla="*/ 1086 w 1815"/>
              <a:gd name="T9" fmla="*/ 807 h 3318"/>
              <a:gd name="T10" fmla="*/ 918 w 1815"/>
              <a:gd name="T11" fmla="*/ 662 h 3318"/>
              <a:gd name="T12" fmla="*/ 940 w 1815"/>
              <a:gd name="T13" fmla="*/ 471 h 3318"/>
              <a:gd name="T14" fmla="*/ 895 w 1815"/>
              <a:gd name="T15" fmla="*/ 269 h 3318"/>
              <a:gd name="T16" fmla="*/ 873 w 1815"/>
              <a:gd name="T17" fmla="*/ 124 h 3318"/>
              <a:gd name="T18" fmla="*/ 772 w 1815"/>
              <a:gd name="T19" fmla="*/ 101 h 3318"/>
              <a:gd name="T20" fmla="*/ 626 w 1815"/>
              <a:gd name="T21" fmla="*/ 0 h 3318"/>
              <a:gd name="T22" fmla="*/ 380 w 1815"/>
              <a:gd name="T23" fmla="*/ 314 h 3318"/>
              <a:gd name="T24" fmla="*/ 245 w 1815"/>
              <a:gd name="T25" fmla="*/ 505 h 3318"/>
              <a:gd name="T26" fmla="*/ 323 w 1815"/>
              <a:gd name="T27" fmla="*/ 516 h 3318"/>
              <a:gd name="T28" fmla="*/ 357 w 1815"/>
              <a:gd name="T29" fmla="*/ 774 h 3318"/>
              <a:gd name="T30" fmla="*/ 290 w 1815"/>
              <a:gd name="T31" fmla="*/ 762 h 3318"/>
              <a:gd name="T32" fmla="*/ 178 w 1815"/>
              <a:gd name="T33" fmla="*/ 1289 h 3318"/>
              <a:gd name="T34" fmla="*/ 200 w 1815"/>
              <a:gd name="T35" fmla="*/ 1435 h 3318"/>
              <a:gd name="T36" fmla="*/ 323 w 1815"/>
              <a:gd name="T37" fmla="*/ 1558 h 3318"/>
              <a:gd name="T38" fmla="*/ 458 w 1815"/>
              <a:gd name="T39" fmla="*/ 1738 h 3318"/>
              <a:gd name="T40" fmla="*/ 626 w 1815"/>
              <a:gd name="T41" fmla="*/ 1805 h 3318"/>
              <a:gd name="T42" fmla="*/ 436 w 1815"/>
              <a:gd name="T43" fmla="*/ 1849 h 3318"/>
              <a:gd name="T44" fmla="*/ 245 w 1815"/>
              <a:gd name="T45" fmla="*/ 1939 h 3318"/>
              <a:gd name="T46" fmla="*/ 267 w 1815"/>
              <a:gd name="T47" fmla="*/ 2141 h 3318"/>
              <a:gd name="T48" fmla="*/ 267 w 1815"/>
              <a:gd name="T49" fmla="*/ 2253 h 3318"/>
              <a:gd name="T50" fmla="*/ 267 w 1815"/>
              <a:gd name="T51" fmla="*/ 2275 h 3318"/>
              <a:gd name="T52" fmla="*/ 346 w 1815"/>
              <a:gd name="T53" fmla="*/ 2376 h 3318"/>
              <a:gd name="T54" fmla="*/ 436 w 1815"/>
              <a:gd name="T55" fmla="*/ 2610 h 3318"/>
              <a:gd name="T56" fmla="*/ 525 w 1815"/>
              <a:gd name="T57" fmla="*/ 2913 h 3318"/>
              <a:gd name="T58" fmla="*/ 447 w 1815"/>
              <a:gd name="T59" fmla="*/ 3137 h 3318"/>
              <a:gd name="T60" fmla="*/ 514 w 1815"/>
              <a:gd name="T61" fmla="*/ 3272 h 3318"/>
              <a:gd name="T62" fmla="*/ 637 w 1815"/>
              <a:gd name="T63" fmla="*/ 3216 h 3318"/>
              <a:gd name="T64" fmla="*/ 738 w 1815"/>
              <a:gd name="T65" fmla="*/ 3115 h 3318"/>
              <a:gd name="T66" fmla="*/ 861 w 1815"/>
              <a:gd name="T67" fmla="*/ 2846 h 3318"/>
              <a:gd name="T68" fmla="*/ 1052 w 1815"/>
              <a:gd name="T69" fmla="*/ 2666 h 3318"/>
              <a:gd name="T70" fmla="*/ 1052 w 1815"/>
              <a:gd name="T71" fmla="*/ 2666 h 3318"/>
              <a:gd name="T72" fmla="*/ 1052 w 1815"/>
              <a:gd name="T73" fmla="*/ 2655 h 3318"/>
              <a:gd name="T74" fmla="*/ 1052 w 1815"/>
              <a:gd name="T75" fmla="*/ 2644 h 3318"/>
              <a:gd name="T76" fmla="*/ 1052 w 1815"/>
              <a:gd name="T77" fmla="*/ 2622 h 3318"/>
              <a:gd name="T78" fmla="*/ 974 w 1815"/>
              <a:gd name="T79" fmla="*/ 2331 h 3318"/>
              <a:gd name="T80" fmla="*/ 1153 w 1815"/>
              <a:gd name="T81" fmla="*/ 2197 h 3318"/>
              <a:gd name="T82" fmla="*/ 1287 w 1815"/>
              <a:gd name="T83" fmla="*/ 2118 h 3318"/>
              <a:gd name="T84" fmla="*/ 1299 w 1815"/>
              <a:gd name="T85" fmla="*/ 2006 h 3318"/>
              <a:gd name="T86" fmla="*/ 1411 w 1815"/>
              <a:gd name="T87" fmla="*/ 1928 h 3318"/>
              <a:gd name="T88" fmla="*/ 1769 w 1815"/>
              <a:gd name="T89" fmla="*/ 1670 h 3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815" h="3318">
                <a:moveTo>
                  <a:pt x="1781" y="1614"/>
                </a:moveTo>
                <a:lnTo>
                  <a:pt x="1781" y="1614"/>
                </a:lnTo>
                <a:cubicBezTo>
                  <a:pt x="1758" y="1614"/>
                  <a:pt x="1702" y="1603"/>
                  <a:pt x="1702" y="1603"/>
                </a:cubicBezTo>
                <a:cubicBezTo>
                  <a:pt x="1691" y="1525"/>
                  <a:pt x="1691" y="1525"/>
                  <a:pt x="1691" y="1525"/>
                </a:cubicBezTo>
                <a:cubicBezTo>
                  <a:pt x="1680" y="1256"/>
                  <a:pt x="1680" y="1256"/>
                  <a:pt x="1680" y="1256"/>
                </a:cubicBezTo>
                <a:cubicBezTo>
                  <a:pt x="1680" y="1256"/>
                  <a:pt x="1657" y="1256"/>
                  <a:pt x="1612" y="1244"/>
                </a:cubicBezTo>
                <a:cubicBezTo>
                  <a:pt x="1567" y="1233"/>
                  <a:pt x="1567" y="1256"/>
                  <a:pt x="1534" y="1256"/>
                </a:cubicBezTo>
                <a:cubicBezTo>
                  <a:pt x="1500" y="1256"/>
                  <a:pt x="1489" y="1289"/>
                  <a:pt x="1456" y="1278"/>
                </a:cubicBezTo>
                <a:cubicBezTo>
                  <a:pt x="1422" y="1267"/>
                  <a:pt x="1411" y="1244"/>
                  <a:pt x="1388" y="1222"/>
                </a:cubicBezTo>
                <a:cubicBezTo>
                  <a:pt x="1377" y="1211"/>
                  <a:pt x="1343" y="1222"/>
                  <a:pt x="1354" y="1244"/>
                </a:cubicBezTo>
                <a:cubicBezTo>
                  <a:pt x="1366" y="1267"/>
                  <a:pt x="1299" y="1222"/>
                  <a:pt x="1299" y="1222"/>
                </a:cubicBezTo>
                <a:cubicBezTo>
                  <a:pt x="1287" y="1110"/>
                  <a:pt x="1287" y="1110"/>
                  <a:pt x="1287" y="1110"/>
                </a:cubicBezTo>
                <a:cubicBezTo>
                  <a:pt x="1108" y="1009"/>
                  <a:pt x="1108" y="1009"/>
                  <a:pt x="1108" y="1009"/>
                </a:cubicBezTo>
                <a:cubicBezTo>
                  <a:pt x="1142" y="886"/>
                  <a:pt x="1142" y="886"/>
                  <a:pt x="1142" y="886"/>
                </a:cubicBezTo>
                <a:cubicBezTo>
                  <a:pt x="1086" y="807"/>
                  <a:pt x="1086" y="807"/>
                  <a:pt x="1086" y="807"/>
                </a:cubicBezTo>
                <a:cubicBezTo>
                  <a:pt x="985" y="807"/>
                  <a:pt x="985" y="807"/>
                  <a:pt x="985" y="807"/>
                </a:cubicBezTo>
                <a:cubicBezTo>
                  <a:pt x="1030" y="662"/>
                  <a:pt x="1030" y="662"/>
                  <a:pt x="1030" y="662"/>
                </a:cubicBezTo>
                <a:cubicBezTo>
                  <a:pt x="918" y="662"/>
                  <a:pt x="918" y="662"/>
                  <a:pt x="918" y="662"/>
                </a:cubicBezTo>
                <a:cubicBezTo>
                  <a:pt x="918" y="662"/>
                  <a:pt x="940" y="605"/>
                  <a:pt x="940" y="583"/>
                </a:cubicBezTo>
                <a:cubicBezTo>
                  <a:pt x="951" y="561"/>
                  <a:pt x="974" y="549"/>
                  <a:pt x="985" y="538"/>
                </a:cubicBezTo>
                <a:cubicBezTo>
                  <a:pt x="996" y="527"/>
                  <a:pt x="940" y="505"/>
                  <a:pt x="940" y="471"/>
                </a:cubicBezTo>
                <a:cubicBezTo>
                  <a:pt x="940" y="438"/>
                  <a:pt x="951" y="415"/>
                  <a:pt x="918" y="415"/>
                </a:cubicBezTo>
                <a:cubicBezTo>
                  <a:pt x="895" y="404"/>
                  <a:pt x="906" y="370"/>
                  <a:pt x="906" y="325"/>
                </a:cubicBezTo>
                <a:cubicBezTo>
                  <a:pt x="918" y="280"/>
                  <a:pt x="929" y="269"/>
                  <a:pt x="895" y="269"/>
                </a:cubicBezTo>
                <a:cubicBezTo>
                  <a:pt x="861" y="269"/>
                  <a:pt x="828" y="225"/>
                  <a:pt x="817" y="213"/>
                </a:cubicBezTo>
                <a:cubicBezTo>
                  <a:pt x="805" y="202"/>
                  <a:pt x="839" y="157"/>
                  <a:pt x="839" y="157"/>
                </a:cubicBezTo>
                <a:cubicBezTo>
                  <a:pt x="873" y="124"/>
                  <a:pt x="873" y="124"/>
                  <a:pt x="873" y="124"/>
                </a:cubicBezTo>
                <a:lnTo>
                  <a:pt x="873" y="124"/>
                </a:lnTo>
                <a:cubicBezTo>
                  <a:pt x="850" y="112"/>
                  <a:pt x="805" y="56"/>
                  <a:pt x="805" y="56"/>
                </a:cubicBezTo>
                <a:cubicBezTo>
                  <a:pt x="805" y="56"/>
                  <a:pt x="783" y="90"/>
                  <a:pt x="772" y="101"/>
                </a:cubicBezTo>
                <a:cubicBezTo>
                  <a:pt x="761" y="112"/>
                  <a:pt x="749" y="124"/>
                  <a:pt x="727" y="101"/>
                </a:cubicBezTo>
                <a:cubicBezTo>
                  <a:pt x="716" y="79"/>
                  <a:pt x="682" y="67"/>
                  <a:pt x="660" y="45"/>
                </a:cubicBezTo>
                <a:cubicBezTo>
                  <a:pt x="637" y="34"/>
                  <a:pt x="626" y="0"/>
                  <a:pt x="626" y="0"/>
                </a:cubicBezTo>
                <a:cubicBezTo>
                  <a:pt x="481" y="101"/>
                  <a:pt x="481" y="101"/>
                  <a:pt x="481" y="101"/>
                </a:cubicBezTo>
                <a:cubicBezTo>
                  <a:pt x="481" y="280"/>
                  <a:pt x="481" y="280"/>
                  <a:pt x="481" y="280"/>
                </a:cubicBezTo>
                <a:cubicBezTo>
                  <a:pt x="481" y="280"/>
                  <a:pt x="402" y="292"/>
                  <a:pt x="380" y="314"/>
                </a:cubicBezTo>
                <a:cubicBezTo>
                  <a:pt x="357" y="336"/>
                  <a:pt x="357" y="381"/>
                  <a:pt x="323" y="404"/>
                </a:cubicBezTo>
                <a:cubicBezTo>
                  <a:pt x="301" y="415"/>
                  <a:pt x="245" y="415"/>
                  <a:pt x="245" y="415"/>
                </a:cubicBezTo>
                <a:cubicBezTo>
                  <a:pt x="245" y="415"/>
                  <a:pt x="256" y="494"/>
                  <a:pt x="245" y="505"/>
                </a:cubicBezTo>
                <a:cubicBezTo>
                  <a:pt x="223" y="527"/>
                  <a:pt x="223" y="549"/>
                  <a:pt x="234" y="572"/>
                </a:cubicBezTo>
                <a:cubicBezTo>
                  <a:pt x="256" y="583"/>
                  <a:pt x="267" y="572"/>
                  <a:pt x="279" y="549"/>
                </a:cubicBezTo>
                <a:cubicBezTo>
                  <a:pt x="290" y="527"/>
                  <a:pt x="290" y="505"/>
                  <a:pt x="323" y="516"/>
                </a:cubicBezTo>
                <a:cubicBezTo>
                  <a:pt x="357" y="538"/>
                  <a:pt x="402" y="561"/>
                  <a:pt x="413" y="561"/>
                </a:cubicBezTo>
                <a:cubicBezTo>
                  <a:pt x="413" y="572"/>
                  <a:pt x="413" y="729"/>
                  <a:pt x="413" y="740"/>
                </a:cubicBezTo>
                <a:cubicBezTo>
                  <a:pt x="413" y="740"/>
                  <a:pt x="357" y="729"/>
                  <a:pt x="357" y="774"/>
                </a:cubicBezTo>
                <a:cubicBezTo>
                  <a:pt x="357" y="807"/>
                  <a:pt x="357" y="852"/>
                  <a:pt x="335" y="852"/>
                </a:cubicBezTo>
                <a:cubicBezTo>
                  <a:pt x="312" y="852"/>
                  <a:pt x="301" y="852"/>
                  <a:pt x="301" y="818"/>
                </a:cubicBezTo>
                <a:cubicBezTo>
                  <a:pt x="290" y="785"/>
                  <a:pt x="290" y="762"/>
                  <a:pt x="290" y="762"/>
                </a:cubicBezTo>
                <a:cubicBezTo>
                  <a:pt x="0" y="1043"/>
                  <a:pt x="0" y="1043"/>
                  <a:pt x="0" y="1043"/>
                </a:cubicBezTo>
                <a:cubicBezTo>
                  <a:pt x="178" y="1256"/>
                  <a:pt x="178" y="1256"/>
                  <a:pt x="178" y="1256"/>
                </a:cubicBezTo>
                <a:cubicBezTo>
                  <a:pt x="178" y="1256"/>
                  <a:pt x="200" y="1267"/>
                  <a:pt x="178" y="1289"/>
                </a:cubicBezTo>
                <a:cubicBezTo>
                  <a:pt x="167" y="1300"/>
                  <a:pt x="167" y="1334"/>
                  <a:pt x="200" y="1323"/>
                </a:cubicBezTo>
                <a:cubicBezTo>
                  <a:pt x="234" y="1323"/>
                  <a:pt x="234" y="1334"/>
                  <a:pt x="212" y="1356"/>
                </a:cubicBezTo>
                <a:cubicBezTo>
                  <a:pt x="189" y="1379"/>
                  <a:pt x="212" y="1424"/>
                  <a:pt x="200" y="1435"/>
                </a:cubicBezTo>
                <a:cubicBezTo>
                  <a:pt x="200" y="1446"/>
                  <a:pt x="245" y="1457"/>
                  <a:pt x="245" y="1480"/>
                </a:cubicBezTo>
                <a:cubicBezTo>
                  <a:pt x="245" y="1502"/>
                  <a:pt x="245" y="1547"/>
                  <a:pt x="279" y="1536"/>
                </a:cubicBezTo>
                <a:cubicBezTo>
                  <a:pt x="312" y="1525"/>
                  <a:pt x="323" y="1525"/>
                  <a:pt x="323" y="1558"/>
                </a:cubicBezTo>
                <a:cubicBezTo>
                  <a:pt x="312" y="1580"/>
                  <a:pt x="312" y="1592"/>
                  <a:pt x="357" y="1592"/>
                </a:cubicBezTo>
                <a:cubicBezTo>
                  <a:pt x="391" y="1580"/>
                  <a:pt x="402" y="1592"/>
                  <a:pt x="413" y="1636"/>
                </a:cubicBezTo>
                <a:cubicBezTo>
                  <a:pt x="413" y="1670"/>
                  <a:pt x="436" y="1726"/>
                  <a:pt x="458" y="1738"/>
                </a:cubicBezTo>
                <a:cubicBezTo>
                  <a:pt x="481" y="1749"/>
                  <a:pt x="503" y="1726"/>
                  <a:pt x="514" y="1760"/>
                </a:cubicBezTo>
                <a:cubicBezTo>
                  <a:pt x="536" y="1782"/>
                  <a:pt x="548" y="1782"/>
                  <a:pt x="581" y="1771"/>
                </a:cubicBezTo>
                <a:cubicBezTo>
                  <a:pt x="615" y="1771"/>
                  <a:pt x="626" y="1782"/>
                  <a:pt x="626" y="1805"/>
                </a:cubicBezTo>
                <a:cubicBezTo>
                  <a:pt x="637" y="1838"/>
                  <a:pt x="649" y="1838"/>
                  <a:pt x="604" y="1849"/>
                </a:cubicBezTo>
                <a:cubicBezTo>
                  <a:pt x="559" y="1872"/>
                  <a:pt x="525" y="1894"/>
                  <a:pt x="503" y="1872"/>
                </a:cubicBezTo>
                <a:cubicBezTo>
                  <a:pt x="481" y="1861"/>
                  <a:pt x="469" y="1838"/>
                  <a:pt x="436" y="1849"/>
                </a:cubicBezTo>
                <a:cubicBezTo>
                  <a:pt x="402" y="1861"/>
                  <a:pt x="402" y="1838"/>
                  <a:pt x="380" y="1816"/>
                </a:cubicBezTo>
                <a:cubicBezTo>
                  <a:pt x="368" y="1805"/>
                  <a:pt x="357" y="1805"/>
                  <a:pt x="323" y="1838"/>
                </a:cubicBezTo>
                <a:cubicBezTo>
                  <a:pt x="290" y="1872"/>
                  <a:pt x="245" y="1928"/>
                  <a:pt x="245" y="1939"/>
                </a:cubicBezTo>
                <a:cubicBezTo>
                  <a:pt x="245" y="1962"/>
                  <a:pt x="223" y="2029"/>
                  <a:pt x="256" y="2018"/>
                </a:cubicBezTo>
                <a:cubicBezTo>
                  <a:pt x="290" y="2006"/>
                  <a:pt x="279" y="2040"/>
                  <a:pt x="256" y="2074"/>
                </a:cubicBezTo>
                <a:cubicBezTo>
                  <a:pt x="234" y="2096"/>
                  <a:pt x="234" y="2129"/>
                  <a:pt x="267" y="2141"/>
                </a:cubicBezTo>
                <a:cubicBezTo>
                  <a:pt x="290" y="2152"/>
                  <a:pt x="290" y="2197"/>
                  <a:pt x="279" y="2242"/>
                </a:cubicBezTo>
                <a:cubicBezTo>
                  <a:pt x="279" y="2242"/>
                  <a:pt x="279" y="2242"/>
                  <a:pt x="279" y="2253"/>
                </a:cubicBezTo>
                <a:cubicBezTo>
                  <a:pt x="267" y="2253"/>
                  <a:pt x="267" y="2253"/>
                  <a:pt x="267" y="2253"/>
                </a:cubicBezTo>
                <a:cubicBezTo>
                  <a:pt x="267" y="2264"/>
                  <a:pt x="267" y="2264"/>
                  <a:pt x="267" y="2264"/>
                </a:cubicBezTo>
                <a:lnTo>
                  <a:pt x="267" y="2264"/>
                </a:lnTo>
                <a:cubicBezTo>
                  <a:pt x="267" y="2264"/>
                  <a:pt x="267" y="2264"/>
                  <a:pt x="267" y="2275"/>
                </a:cubicBezTo>
                <a:lnTo>
                  <a:pt x="267" y="2275"/>
                </a:lnTo>
                <a:cubicBezTo>
                  <a:pt x="267" y="2287"/>
                  <a:pt x="267" y="2298"/>
                  <a:pt x="267" y="2320"/>
                </a:cubicBezTo>
                <a:cubicBezTo>
                  <a:pt x="267" y="2320"/>
                  <a:pt x="301" y="2342"/>
                  <a:pt x="346" y="2376"/>
                </a:cubicBezTo>
                <a:cubicBezTo>
                  <a:pt x="391" y="2421"/>
                  <a:pt x="413" y="2443"/>
                  <a:pt x="402" y="2466"/>
                </a:cubicBezTo>
                <a:cubicBezTo>
                  <a:pt x="391" y="2488"/>
                  <a:pt x="380" y="2522"/>
                  <a:pt x="402" y="2544"/>
                </a:cubicBezTo>
                <a:cubicBezTo>
                  <a:pt x="436" y="2566"/>
                  <a:pt x="447" y="2588"/>
                  <a:pt x="436" y="2610"/>
                </a:cubicBezTo>
                <a:cubicBezTo>
                  <a:pt x="425" y="2644"/>
                  <a:pt x="413" y="2768"/>
                  <a:pt x="447" y="2801"/>
                </a:cubicBezTo>
                <a:cubicBezTo>
                  <a:pt x="481" y="2846"/>
                  <a:pt x="481" y="2823"/>
                  <a:pt x="481" y="2868"/>
                </a:cubicBezTo>
                <a:cubicBezTo>
                  <a:pt x="481" y="2902"/>
                  <a:pt x="492" y="2902"/>
                  <a:pt x="525" y="2913"/>
                </a:cubicBezTo>
                <a:cubicBezTo>
                  <a:pt x="548" y="2924"/>
                  <a:pt x="536" y="2947"/>
                  <a:pt x="492" y="2947"/>
                </a:cubicBezTo>
                <a:cubicBezTo>
                  <a:pt x="458" y="2958"/>
                  <a:pt x="447" y="2980"/>
                  <a:pt x="447" y="3025"/>
                </a:cubicBezTo>
                <a:cubicBezTo>
                  <a:pt x="447" y="3059"/>
                  <a:pt x="436" y="3137"/>
                  <a:pt x="447" y="3137"/>
                </a:cubicBezTo>
                <a:cubicBezTo>
                  <a:pt x="469" y="3148"/>
                  <a:pt x="481" y="3159"/>
                  <a:pt x="458" y="3193"/>
                </a:cubicBezTo>
                <a:cubicBezTo>
                  <a:pt x="447" y="3216"/>
                  <a:pt x="447" y="3261"/>
                  <a:pt x="458" y="3261"/>
                </a:cubicBezTo>
                <a:cubicBezTo>
                  <a:pt x="481" y="3261"/>
                  <a:pt x="514" y="3261"/>
                  <a:pt x="514" y="3272"/>
                </a:cubicBezTo>
                <a:cubicBezTo>
                  <a:pt x="525" y="3294"/>
                  <a:pt x="503" y="3317"/>
                  <a:pt x="559" y="3305"/>
                </a:cubicBezTo>
                <a:cubicBezTo>
                  <a:pt x="604" y="3305"/>
                  <a:pt x="592" y="3294"/>
                  <a:pt x="592" y="3249"/>
                </a:cubicBezTo>
                <a:cubicBezTo>
                  <a:pt x="592" y="3216"/>
                  <a:pt x="615" y="3193"/>
                  <a:pt x="637" y="3216"/>
                </a:cubicBezTo>
                <a:cubicBezTo>
                  <a:pt x="649" y="3238"/>
                  <a:pt x="660" y="3249"/>
                  <a:pt x="682" y="3249"/>
                </a:cubicBezTo>
                <a:lnTo>
                  <a:pt x="694" y="3238"/>
                </a:lnTo>
                <a:cubicBezTo>
                  <a:pt x="716" y="3216"/>
                  <a:pt x="716" y="3137"/>
                  <a:pt x="738" y="3115"/>
                </a:cubicBezTo>
                <a:cubicBezTo>
                  <a:pt x="749" y="3092"/>
                  <a:pt x="783" y="3092"/>
                  <a:pt x="805" y="3104"/>
                </a:cubicBezTo>
                <a:cubicBezTo>
                  <a:pt x="828" y="3115"/>
                  <a:pt x="839" y="3092"/>
                  <a:pt x="828" y="3048"/>
                </a:cubicBezTo>
                <a:cubicBezTo>
                  <a:pt x="828" y="3003"/>
                  <a:pt x="839" y="2857"/>
                  <a:pt x="861" y="2846"/>
                </a:cubicBezTo>
                <a:cubicBezTo>
                  <a:pt x="895" y="2835"/>
                  <a:pt x="974" y="2846"/>
                  <a:pt x="1041" y="2835"/>
                </a:cubicBezTo>
                <a:cubicBezTo>
                  <a:pt x="1108" y="2812"/>
                  <a:pt x="1164" y="2790"/>
                  <a:pt x="1130" y="2756"/>
                </a:cubicBezTo>
                <a:cubicBezTo>
                  <a:pt x="1097" y="2734"/>
                  <a:pt x="1052" y="2700"/>
                  <a:pt x="1052" y="2666"/>
                </a:cubicBezTo>
                <a:lnTo>
                  <a:pt x="1052" y="2666"/>
                </a:lnTo>
                <a:lnTo>
                  <a:pt x="1052" y="2666"/>
                </a:lnTo>
                <a:lnTo>
                  <a:pt x="1052" y="2666"/>
                </a:lnTo>
                <a:lnTo>
                  <a:pt x="1052" y="2666"/>
                </a:lnTo>
                <a:cubicBezTo>
                  <a:pt x="1052" y="2655"/>
                  <a:pt x="1052" y="2655"/>
                  <a:pt x="1052" y="2655"/>
                </a:cubicBezTo>
                <a:lnTo>
                  <a:pt x="1052" y="2655"/>
                </a:lnTo>
                <a:cubicBezTo>
                  <a:pt x="1052" y="2655"/>
                  <a:pt x="1052" y="2655"/>
                  <a:pt x="1052" y="2644"/>
                </a:cubicBezTo>
                <a:lnTo>
                  <a:pt x="1052" y="2644"/>
                </a:lnTo>
                <a:lnTo>
                  <a:pt x="1052" y="2644"/>
                </a:lnTo>
                <a:cubicBezTo>
                  <a:pt x="1052" y="2633"/>
                  <a:pt x="1052" y="2633"/>
                  <a:pt x="1052" y="2633"/>
                </a:cubicBezTo>
                <a:lnTo>
                  <a:pt x="1052" y="2633"/>
                </a:lnTo>
                <a:cubicBezTo>
                  <a:pt x="1052" y="2633"/>
                  <a:pt x="1052" y="2633"/>
                  <a:pt x="1052" y="2622"/>
                </a:cubicBezTo>
                <a:lnTo>
                  <a:pt x="1052" y="2610"/>
                </a:lnTo>
                <a:cubicBezTo>
                  <a:pt x="1041" y="2533"/>
                  <a:pt x="1041" y="2432"/>
                  <a:pt x="1030" y="2421"/>
                </a:cubicBezTo>
                <a:cubicBezTo>
                  <a:pt x="1018" y="2398"/>
                  <a:pt x="985" y="2376"/>
                  <a:pt x="974" y="2331"/>
                </a:cubicBezTo>
                <a:cubicBezTo>
                  <a:pt x="974" y="2287"/>
                  <a:pt x="962" y="2242"/>
                  <a:pt x="996" y="2242"/>
                </a:cubicBezTo>
                <a:cubicBezTo>
                  <a:pt x="1018" y="2253"/>
                  <a:pt x="1086" y="2253"/>
                  <a:pt x="1097" y="2231"/>
                </a:cubicBezTo>
                <a:cubicBezTo>
                  <a:pt x="1108" y="2208"/>
                  <a:pt x="1130" y="2174"/>
                  <a:pt x="1153" y="2197"/>
                </a:cubicBezTo>
                <a:cubicBezTo>
                  <a:pt x="1175" y="2208"/>
                  <a:pt x="1198" y="2163"/>
                  <a:pt x="1198" y="2129"/>
                </a:cubicBezTo>
                <a:cubicBezTo>
                  <a:pt x="1198" y="2107"/>
                  <a:pt x="1209" y="2118"/>
                  <a:pt x="1231" y="2141"/>
                </a:cubicBezTo>
                <a:cubicBezTo>
                  <a:pt x="1254" y="2152"/>
                  <a:pt x="1276" y="2141"/>
                  <a:pt x="1287" y="2118"/>
                </a:cubicBezTo>
                <a:cubicBezTo>
                  <a:pt x="1299" y="2096"/>
                  <a:pt x="1310" y="2118"/>
                  <a:pt x="1321" y="2096"/>
                </a:cubicBezTo>
                <a:cubicBezTo>
                  <a:pt x="1332" y="2074"/>
                  <a:pt x="1343" y="2051"/>
                  <a:pt x="1310" y="2040"/>
                </a:cubicBezTo>
                <a:cubicBezTo>
                  <a:pt x="1276" y="2029"/>
                  <a:pt x="1276" y="2006"/>
                  <a:pt x="1299" y="2006"/>
                </a:cubicBezTo>
                <a:cubicBezTo>
                  <a:pt x="1332" y="1995"/>
                  <a:pt x="1343" y="1973"/>
                  <a:pt x="1354" y="1950"/>
                </a:cubicBezTo>
                <a:cubicBezTo>
                  <a:pt x="1354" y="1928"/>
                  <a:pt x="1377" y="1939"/>
                  <a:pt x="1377" y="1917"/>
                </a:cubicBezTo>
                <a:cubicBezTo>
                  <a:pt x="1388" y="1883"/>
                  <a:pt x="1399" y="1905"/>
                  <a:pt x="1411" y="1928"/>
                </a:cubicBezTo>
                <a:cubicBezTo>
                  <a:pt x="1422" y="1939"/>
                  <a:pt x="1456" y="1928"/>
                  <a:pt x="1478" y="1905"/>
                </a:cubicBezTo>
                <a:cubicBezTo>
                  <a:pt x="1512" y="1872"/>
                  <a:pt x="1713" y="1693"/>
                  <a:pt x="1713" y="1693"/>
                </a:cubicBezTo>
                <a:cubicBezTo>
                  <a:pt x="1713" y="1693"/>
                  <a:pt x="1758" y="1704"/>
                  <a:pt x="1769" y="1670"/>
                </a:cubicBezTo>
                <a:cubicBezTo>
                  <a:pt x="1792" y="1636"/>
                  <a:pt x="1814" y="1614"/>
                  <a:pt x="1781" y="1614"/>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91" name="Freeform 90"/>
          <p:cNvSpPr>
            <a:spLocks noChangeArrowheads="1"/>
          </p:cNvSpPr>
          <p:nvPr/>
        </p:nvSpPr>
        <p:spPr bwMode="auto">
          <a:xfrm>
            <a:off x="12746038" y="6238875"/>
            <a:ext cx="1406525" cy="2779713"/>
          </a:xfrm>
          <a:custGeom>
            <a:avLst/>
            <a:gdLst>
              <a:gd name="T0" fmla="*/ 1894 w 1906"/>
              <a:gd name="T1" fmla="*/ 1120 h 3765"/>
              <a:gd name="T2" fmla="*/ 1670 w 1906"/>
              <a:gd name="T3" fmla="*/ 1210 h 3765"/>
              <a:gd name="T4" fmla="*/ 1143 w 1906"/>
              <a:gd name="T5" fmla="*/ 1064 h 3765"/>
              <a:gd name="T6" fmla="*/ 941 w 1906"/>
              <a:gd name="T7" fmla="*/ 952 h 3765"/>
              <a:gd name="T8" fmla="*/ 605 w 1906"/>
              <a:gd name="T9" fmla="*/ 874 h 3765"/>
              <a:gd name="T10" fmla="*/ 505 w 1906"/>
              <a:gd name="T11" fmla="*/ 706 h 3765"/>
              <a:gd name="T12" fmla="*/ 426 w 1906"/>
              <a:gd name="T13" fmla="*/ 616 h 3765"/>
              <a:gd name="T14" fmla="*/ 348 w 1906"/>
              <a:gd name="T15" fmla="*/ 123 h 3765"/>
              <a:gd name="T16" fmla="*/ 135 w 1906"/>
              <a:gd name="T17" fmla="*/ 89 h 3765"/>
              <a:gd name="T18" fmla="*/ 236 w 1906"/>
              <a:gd name="T19" fmla="*/ 291 h 3765"/>
              <a:gd name="T20" fmla="*/ 258 w 1906"/>
              <a:gd name="T21" fmla="*/ 459 h 3765"/>
              <a:gd name="T22" fmla="*/ 303 w 1906"/>
              <a:gd name="T23" fmla="*/ 683 h 3765"/>
              <a:gd name="T24" fmla="*/ 426 w 1906"/>
              <a:gd name="T25" fmla="*/ 885 h 3765"/>
              <a:gd name="T26" fmla="*/ 672 w 1906"/>
              <a:gd name="T27" fmla="*/ 1120 h 3765"/>
              <a:gd name="T28" fmla="*/ 852 w 1906"/>
              <a:gd name="T29" fmla="*/ 1132 h 3765"/>
              <a:gd name="T30" fmla="*/ 1009 w 1906"/>
              <a:gd name="T31" fmla="*/ 1401 h 3765"/>
              <a:gd name="T32" fmla="*/ 1087 w 1906"/>
              <a:gd name="T33" fmla="*/ 1546 h 3765"/>
              <a:gd name="T34" fmla="*/ 729 w 1906"/>
              <a:gd name="T35" fmla="*/ 1804 h 3765"/>
              <a:gd name="T36" fmla="*/ 617 w 1906"/>
              <a:gd name="T37" fmla="*/ 1882 h 3765"/>
              <a:gd name="T38" fmla="*/ 605 w 1906"/>
              <a:gd name="T39" fmla="*/ 1994 h 3765"/>
              <a:gd name="T40" fmla="*/ 471 w 1906"/>
              <a:gd name="T41" fmla="*/ 2073 h 3765"/>
              <a:gd name="T42" fmla="*/ 292 w 1906"/>
              <a:gd name="T43" fmla="*/ 2207 h 3765"/>
              <a:gd name="T44" fmla="*/ 370 w 1906"/>
              <a:gd name="T45" fmla="*/ 2520 h 3765"/>
              <a:gd name="T46" fmla="*/ 370 w 1906"/>
              <a:gd name="T47" fmla="*/ 2531 h 3765"/>
              <a:gd name="T48" fmla="*/ 370 w 1906"/>
              <a:gd name="T49" fmla="*/ 2542 h 3765"/>
              <a:gd name="T50" fmla="*/ 370 w 1906"/>
              <a:gd name="T51" fmla="*/ 2542 h 3765"/>
              <a:gd name="T52" fmla="*/ 359 w 1906"/>
              <a:gd name="T53" fmla="*/ 2711 h 3765"/>
              <a:gd name="T54" fmla="*/ 123 w 1906"/>
              <a:gd name="T55" fmla="*/ 2980 h 3765"/>
              <a:gd name="T56" fmla="*/ 0 w 1906"/>
              <a:gd name="T57" fmla="*/ 3125 h 3765"/>
              <a:gd name="T58" fmla="*/ 90 w 1906"/>
              <a:gd name="T59" fmla="*/ 3226 h 3765"/>
              <a:gd name="T60" fmla="*/ 67 w 1906"/>
              <a:gd name="T61" fmla="*/ 3428 h 3765"/>
              <a:gd name="T62" fmla="*/ 269 w 1906"/>
              <a:gd name="T63" fmla="*/ 3529 h 3765"/>
              <a:gd name="T64" fmla="*/ 437 w 1906"/>
              <a:gd name="T65" fmla="*/ 3473 h 3765"/>
              <a:gd name="T66" fmla="*/ 594 w 1906"/>
              <a:gd name="T67" fmla="*/ 3573 h 3765"/>
              <a:gd name="T68" fmla="*/ 628 w 1906"/>
              <a:gd name="T69" fmla="*/ 3697 h 3765"/>
              <a:gd name="T70" fmla="*/ 863 w 1906"/>
              <a:gd name="T71" fmla="*/ 3719 h 3765"/>
              <a:gd name="T72" fmla="*/ 1054 w 1906"/>
              <a:gd name="T73" fmla="*/ 3708 h 3765"/>
              <a:gd name="T74" fmla="*/ 1054 w 1906"/>
              <a:gd name="T75" fmla="*/ 3708 h 3765"/>
              <a:gd name="T76" fmla="*/ 1065 w 1906"/>
              <a:gd name="T77" fmla="*/ 3708 h 3765"/>
              <a:gd name="T78" fmla="*/ 1065 w 1906"/>
              <a:gd name="T79" fmla="*/ 3708 h 3765"/>
              <a:gd name="T80" fmla="*/ 1065 w 1906"/>
              <a:gd name="T81" fmla="*/ 3708 h 3765"/>
              <a:gd name="T82" fmla="*/ 1065 w 1906"/>
              <a:gd name="T83" fmla="*/ 3708 h 3765"/>
              <a:gd name="T84" fmla="*/ 1166 w 1906"/>
              <a:gd name="T85" fmla="*/ 3686 h 3765"/>
              <a:gd name="T86" fmla="*/ 1479 w 1906"/>
              <a:gd name="T87" fmla="*/ 3764 h 3765"/>
              <a:gd name="T88" fmla="*/ 1524 w 1906"/>
              <a:gd name="T89" fmla="*/ 3708 h 3765"/>
              <a:gd name="T90" fmla="*/ 1547 w 1906"/>
              <a:gd name="T91" fmla="*/ 3271 h 3765"/>
              <a:gd name="T92" fmla="*/ 1524 w 1906"/>
              <a:gd name="T93" fmla="*/ 3013 h 3765"/>
              <a:gd name="T94" fmla="*/ 1457 w 1906"/>
              <a:gd name="T95" fmla="*/ 2688 h 3765"/>
              <a:gd name="T96" fmla="*/ 1524 w 1906"/>
              <a:gd name="T97" fmla="*/ 2565 h 3765"/>
              <a:gd name="T98" fmla="*/ 1536 w 1906"/>
              <a:gd name="T99" fmla="*/ 2431 h 3765"/>
              <a:gd name="T100" fmla="*/ 1479 w 1906"/>
              <a:gd name="T101" fmla="*/ 2263 h 3765"/>
              <a:gd name="T102" fmla="*/ 1468 w 1906"/>
              <a:gd name="T103" fmla="*/ 2185 h 3765"/>
              <a:gd name="T104" fmla="*/ 1524 w 1906"/>
              <a:gd name="T105" fmla="*/ 2140 h 3765"/>
              <a:gd name="T106" fmla="*/ 1524 w 1906"/>
              <a:gd name="T107" fmla="*/ 1894 h 3765"/>
              <a:gd name="T108" fmla="*/ 1536 w 1906"/>
              <a:gd name="T109" fmla="*/ 1770 h 3765"/>
              <a:gd name="T110" fmla="*/ 1513 w 1906"/>
              <a:gd name="T111" fmla="*/ 1669 h 3765"/>
              <a:gd name="T112" fmla="*/ 1558 w 1906"/>
              <a:gd name="T113" fmla="*/ 1591 h 3765"/>
              <a:gd name="T114" fmla="*/ 1692 w 1906"/>
              <a:gd name="T115" fmla="*/ 1591 h 3765"/>
              <a:gd name="T116" fmla="*/ 1681 w 1906"/>
              <a:gd name="T117" fmla="*/ 1815 h 3765"/>
              <a:gd name="T118" fmla="*/ 1861 w 1906"/>
              <a:gd name="T119" fmla="*/ 1356 h 37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906" h="3765">
                <a:moveTo>
                  <a:pt x="1905" y="1210"/>
                </a:moveTo>
                <a:lnTo>
                  <a:pt x="1905" y="1210"/>
                </a:lnTo>
                <a:cubicBezTo>
                  <a:pt x="1905" y="1187"/>
                  <a:pt x="1894" y="1154"/>
                  <a:pt x="1894" y="1120"/>
                </a:cubicBezTo>
                <a:cubicBezTo>
                  <a:pt x="1872" y="1120"/>
                  <a:pt x="1838" y="1132"/>
                  <a:pt x="1816" y="1143"/>
                </a:cubicBezTo>
                <a:cubicBezTo>
                  <a:pt x="1782" y="1165"/>
                  <a:pt x="1771" y="1176"/>
                  <a:pt x="1748" y="1176"/>
                </a:cubicBezTo>
                <a:cubicBezTo>
                  <a:pt x="1715" y="1176"/>
                  <a:pt x="1704" y="1210"/>
                  <a:pt x="1670" y="1210"/>
                </a:cubicBezTo>
                <a:cubicBezTo>
                  <a:pt x="1636" y="1210"/>
                  <a:pt x="1592" y="1132"/>
                  <a:pt x="1558" y="1120"/>
                </a:cubicBezTo>
                <a:cubicBezTo>
                  <a:pt x="1536" y="1109"/>
                  <a:pt x="1289" y="1120"/>
                  <a:pt x="1222" y="1120"/>
                </a:cubicBezTo>
                <a:cubicBezTo>
                  <a:pt x="1154" y="1120"/>
                  <a:pt x="1166" y="1098"/>
                  <a:pt x="1143" y="1064"/>
                </a:cubicBezTo>
                <a:cubicBezTo>
                  <a:pt x="1121" y="1042"/>
                  <a:pt x="1099" y="1053"/>
                  <a:pt x="1065" y="1053"/>
                </a:cubicBezTo>
                <a:cubicBezTo>
                  <a:pt x="1020" y="1053"/>
                  <a:pt x="1043" y="997"/>
                  <a:pt x="1020" y="997"/>
                </a:cubicBezTo>
                <a:cubicBezTo>
                  <a:pt x="998" y="997"/>
                  <a:pt x="975" y="974"/>
                  <a:pt x="941" y="952"/>
                </a:cubicBezTo>
                <a:cubicBezTo>
                  <a:pt x="897" y="930"/>
                  <a:pt x="885" y="930"/>
                  <a:pt x="818" y="919"/>
                </a:cubicBezTo>
                <a:cubicBezTo>
                  <a:pt x="751" y="919"/>
                  <a:pt x="695" y="874"/>
                  <a:pt x="672" y="863"/>
                </a:cubicBezTo>
                <a:cubicBezTo>
                  <a:pt x="661" y="851"/>
                  <a:pt x="639" y="885"/>
                  <a:pt x="605" y="874"/>
                </a:cubicBezTo>
                <a:cubicBezTo>
                  <a:pt x="572" y="851"/>
                  <a:pt x="538" y="795"/>
                  <a:pt x="527" y="773"/>
                </a:cubicBezTo>
                <a:cubicBezTo>
                  <a:pt x="516" y="750"/>
                  <a:pt x="482" y="762"/>
                  <a:pt x="471" y="750"/>
                </a:cubicBezTo>
                <a:cubicBezTo>
                  <a:pt x="471" y="728"/>
                  <a:pt x="493" y="728"/>
                  <a:pt x="505" y="706"/>
                </a:cubicBezTo>
                <a:cubicBezTo>
                  <a:pt x="505" y="694"/>
                  <a:pt x="482" y="650"/>
                  <a:pt x="471" y="661"/>
                </a:cubicBezTo>
                <a:cubicBezTo>
                  <a:pt x="471" y="672"/>
                  <a:pt x="437" y="683"/>
                  <a:pt x="426" y="661"/>
                </a:cubicBezTo>
                <a:cubicBezTo>
                  <a:pt x="404" y="638"/>
                  <a:pt x="426" y="627"/>
                  <a:pt x="426" y="616"/>
                </a:cubicBezTo>
                <a:cubicBezTo>
                  <a:pt x="415" y="605"/>
                  <a:pt x="392" y="549"/>
                  <a:pt x="381" y="493"/>
                </a:cubicBezTo>
                <a:cubicBezTo>
                  <a:pt x="370" y="437"/>
                  <a:pt x="404" y="470"/>
                  <a:pt x="392" y="448"/>
                </a:cubicBezTo>
                <a:cubicBezTo>
                  <a:pt x="381" y="425"/>
                  <a:pt x="359" y="168"/>
                  <a:pt x="348" y="123"/>
                </a:cubicBezTo>
                <a:cubicBezTo>
                  <a:pt x="325" y="89"/>
                  <a:pt x="202" y="11"/>
                  <a:pt x="191" y="0"/>
                </a:cubicBezTo>
                <a:cubicBezTo>
                  <a:pt x="157" y="33"/>
                  <a:pt x="157" y="33"/>
                  <a:pt x="157" y="33"/>
                </a:cubicBezTo>
                <a:cubicBezTo>
                  <a:pt x="157" y="33"/>
                  <a:pt x="123" y="78"/>
                  <a:pt x="135" y="89"/>
                </a:cubicBezTo>
                <a:cubicBezTo>
                  <a:pt x="146" y="101"/>
                  <a:pt x="179" y="145"/>
                  <a:pt x="213" y="145"/>
                </a:cubicBezTo>
                <a:cubicBezTo>
                  <a:pt x="247" y="145"/>
                  <a:pt x="236" y="156"/>
                  <a:pt x="224" y="201"/>
                </a:cubicBezTo>
                <a:cubicBezTo>
                  <a:pt x="224" y="246"/>
                  <a:pt x="213" y="280"/>
                  <a:pt x="236" y="291"/>
                </a:cubicBezTo>
                <a:cubicBezTo>
                  <a:pt x="269" y="291"/>
                  <a:pt x="258" y="314"/>
                  <a:pt x="258" y="347"/>
                </a:cubicBezTo>
                <a:cubicBezTo>
                  <a:pt x="258" y="381"/>
                  <a:pt x="314" y="403"/>
                  <a:pt x="303" y="414"/>
                </a:cubicBezTo>
                <a:cubicBezTo>
                  <a:pt x="292" y="425"/>
                  <a:pt x="269" y="437"/>
                  <a:pt x="258" y="459"/>
                </a:cubicBezTo>
                <a:cubicBezTo>
                  <a:pt x="258" y="481"/>
                  <a:pt x="236" y="538"/>
                  <a:pt x="236" y="538"/>
                </a:cubicBezTo>
                <a:cubicBezTo>
                  <a:pt x="348" y="538"/>
                  <a:pt x="348" y="538"/>
                  <a:pt x="348" y="538"/>
                </a:cubicBezTo>
                <a:cubicBezTo>
                  <a:pt x="303" y="683"/>
                  <a:pt x="303" y="683"/>
                  <a:pt x="303" y="683"/>
                </a:cubicBezTo>
                <a:cubicBezTo>
                  <a:pt x="404" y="683"/>
                  <a:pt x="404" y="683"/>
                  <a:pt x="404" y="683"/>
                </a:cubicBezTo>
                <a:cubicBezTo>
                  <a:pt x="460" y="762"/>
                  <a:pt x="460" y="762"/>
                  <a:pt x="460" y="762"/>
                </a:cubicBezTo>
                <a:cubicBezTo>
                  <a:pt x="426" y="885"/>
                  <a:pt x="426" y="885"/>
                  <a:pt x="426" y="885"/>
                </a:cubicBezTo>
                <a:cubicBezTo>
                  <a:pt x="605" y="986"/>
                  <a:pt x="605" y="986"/>
                  <a:pt x="605" y="986"/>
                </a:cubicBezTo>
                <a:cubicBezTo>
                  <a:pt x="617" y="1098"/>
                  <a:pt x="617" y="1098"/>
                  <a:pt x="617" y="1098"/>
                </a:cubicBezTo>
                <a:cubicBezTo>
                  <a:pt x="617" y="1098"/>
                  <a:pt x="684" y="1143"/>
                  <a:pt x="672" y="1120"/>
                </a:cubicBezTo>
                <a:cubicBezTo>
                  <a:pt x="661" y="1098"/>
                  <a:pt x="695" y="1087"/>
                  <a:pt x="706" y="1098"/>
                </a:cubicBezTo>
                <a:cubicBezTo>
                  <a:pt x="729" y="1120"/>
                  <a:pt x="740" y="1143"/>
                  <a:pt x="774" y="1154"/>
                </a:cubicBezTo>
                <a:cubicBezTo>
                  <a:pt x="807" y="1165"/>
                  <a:pt x="818" y="1132"/>
                  <a:pt x="852" y="1132"/>
                </a:cubicBezTo>
                <a:cubicBezTo>
                  <a:pt x="885" y="1132"/>
                  <a:pt x="885" y="1109"/>
                  <a:pt x="930" y="1120"/>
                </a:cubicBezTo>
                <a:cubicBezTo>
                  <a:pt x="975" y="1132"/>
                  <a:pt x="998" y="1132"/>
                  <a:pt x="998" y="1132"/>
                </a:cubicBezTo>
                <a:cubicBezTo>
                  <a:pt x="1009" y="1401"/>
                  <a:pt x="1009" y="1401"/>
                  <a:pt x="1009" y="1401"/>
                </a:cubicBezTo>
                <a:cubicBezTo>
                  <a:pt x="1020" y="1479"/>
                  <a:pt x="1020" y="1479"/>
                  <a:pt x="1020" y="1479"/>
                </a:cubicBezTo>
                <a:cubicBezTo>
                  <a:pt x="1020" y="1479"/>
                  <a:pt x="1076" y="1490"/>
                  <a:pt x="1099" y="1490"/>
                </a:cubicBezTo>
                <a:cubicBezTo>
                  <a:pt x="1132" y="1490"/>
                  <a:pt x="1110" y="1512"/>
                  <a:pt x="1087" y="1546"/>
                </a:cubicBezTo>
                <a:cubicBezTo>
                  <a:pt x="1076" y="1580"/>
                  <a:pt x="1031" y="1569"/>
                  <a:pt x="1031" y="1569"/>
                </a:cubicBezTo>
                <a:cubicBezTo>
                  <a:pt x="1031" y="1569"/>
                  <a:pt x="830" y="1748"/>
                  <a:pt x="796" y="1781"/>
                </a:cubicBezTo>
                <a:cubicBezTo>
                  <a:pt x="774" y="1804"/>
                  <a:pt x="740" y="1815"/>
                  <a:pt x="729" y="1804"/>
                </a:cubicBezTo>
                <a:cubicBezTo>
                  <a:pt x="717" y="1781"/>
                  <a:pt x="706" y="1759"/>
                  <a:pt x="695" y="1793"/>
                </a:cubicBezTo>
                <a:cubicBezTo>
                  <a:pt x="695" y="1815"/>
                  <a:pt x="672" y="1804"/>
                  <a:pt x="672" y="1826"/>
                </a:cubicBezTo>
                <a:cubicBezTo>
                  <a:pt x="661" y="1849"/>
                  <a:pt x="650" y="1871"/>
                  <a:pt x="617" y="1882"/>
                </a:cubicBezTo>
                <a:cubicBezTo>
                  <a:pt x="594" y="1882"/>
                  <a:pt x="594" y="1905"/>
                  <a:pt x="628" y="1916"/>
                </a:cubicBezTo>
                <a:cubicBezTo>
                  <a:pt x="661" y="1927"/>
                  <a:pt x="650" y="1950"/>
                  <a:pt x="639" y="1972"/>
                </a:cubicBezTo>
                <a:cubicBezTo>
                  <a:pt x="628" y="1994"/>
                  <a:pt x="617" y="1972"/>
                  <a:pt x="605" y="1994"/>
                </a:cubicBezTo>
                <a:cubicBezTo>
                  <a:pt x="594" y="2017"/>
                  <a:pt x="572" y="2028"/>
                  <a:pt x="549" y="2017"/>
                </a:cubicBezTo>
                <a:cubicBezTo>
                  <a:pt x="527" y="1994"/>
                  <a:pt x="516" y="1983"/>
                  <a:pt x="516" y="2005"/>
                </a:cubicBezTo>
                <a:cubicBezTo>
                  <a:pt x="516" y="2039"/>
                  <a:pt x="493" y="2084"/>
                  <a:pt x="471" y="2073"/>
                </a:cubicBezTo>
                <a:cubicBezTo>
                  <a:pt x="448" y="2050"/>
                  <a:pt x="426" y="2084"/>
                  <a:pt x="415" y="2107"/>
                </a:cubicBezTo>
                <a:cubicBezTo>
                  <a:pt x="404" y="2129"/>
                  <a:pt x="336" y="2129"/>
                  <a:pt x="314" y="2118"/>
                </a:cubicBezTo>
                <a:cubicBezTo>
                  <a:pt x="280" y="2118"/>
                  <a:pt x="292" y="2163"/>
                  <a:pt x="292" y="2207"/>
                </a:cubicBezTo>
                <a:cubicBezTo>
                  <a:pt x="303" y="2252"/>
                  <a:pt x="336" y="2274"/>
                  <a:pt x="348" y="2297"/>
                </a:cubicBezTo>
                <a:cubicBezTo>
                  <a:pt x="359" y="2308"/>
                  <a:pt x="359" y="2409"/>
                  <a:pt x="370" y="2486"/>
                </a:cubicBezTo>
                <a:cubicBezTo>
                  <a:pt x="370" y="2498"/>
                  <a:pt x="370" y="2509"/>
                  <a:pt x="370" y="2520"/>
                </a:cubicBezTo>
                <a:lnTo>
                  <a:pt x="370" y="2520"/>
                </a:lnTo>
                <a:cubicBezTo>
                  <a:pt x="370" y="2531"/>
                  <a:pt x="370" y="2531"/>
                  <a:pt x="370" y="2531"/>
                </a:cubicBezTo>
                <a:lnTo>
                  <a:pt x="370" y="2531"/>
                </a:lnTo>
                <a:lnTo>
                  <a:pt x="370" y="2531"/>
                </a:lnTo>
                <a:cubicBezTo>
                  <a:pt x="370" y="2531"/>
                  <a:pt x="370" y="2531"/>
                  <a:pt x="370" y="2542"/>
                </a:cubicBezTo>
                <a:lnTo>
                  <a:pt x="370" y="2542"/>
                </a:lnTo>
                <a:lnTo>
                  <a:pt x="370" y="2542"/>
                </a:lnTo>
                <a:lnTo>
                  <a:pt x="370" y="2542"/>
                </a:lnTo>
                <a:lnTo>
                  <a:pt x="370" y="2542"/>
                </a:lnTo>
                <a:lnTo>
                  <a:pt x="370" y="2542"/>
                </a:lnTo>
                <a:cubicBezTo>
                  <a:pt x="370" y="2576"/>
                  <a:pt x="415" y="2610"/>
                  <a:pt x="448" y="2632"/>
                </a:cubicBezTo>
                <a:cubicBezTo>
                  <a:pt x="482" y="2666"/>
                  <a:pt x="426" y="2688"/>
                  <a:pt x="359" y="2711"/>
                </a:cubicBezTo>
                <a:cubicBezTo>
                  <a:pt x="292" y="2722"/>
                  <a:pt x="213" y="2711"/>
                  <a:pt x="179" y="2722"/>
                </a:cubicBezTo>
                <a:cubicBezTo>
                  <a:pt x="157" y="2733"/>
                  <a:pt x="146" y="2879"/>
                  <a:pt x="146" y="2924"/>
                </a:cubicBezTo>
                <a:cubicBezTo>
                  <a:pt x="157" y="2968"/>
                  <a:pt x="146" y="2991"/>
                  <a:pt x="123" y="2980"/>
                </a:cubicBezTo>
                <a:cubicBezTo>
                  <a:pt x="101" y="2968"/>
                  <a:pt x="67" y="2968"/>
                  <a:pt x="56" y="2991"/>
                </a:cubicBezTo>
                <a:cubicBezTo>
                  <a:pt x="34" y="3013"/>
                  <a:pt x="34" y="3092"/>
                  <a:pt x="12" y="3114"/>
                </a:cubicBezTo>
                <a:lnTo>
                  <a:pt x="0" y="3125"/>
                </a:lnTo>
                <a:cubicBezTo>
                  <a:pt x="0" y="3137"/>
                  <a:pt x="0" y="3159"/>
                  <a:pt x="23" y="3159"/>
                </a:cubicBezTo>
                <a:cubicBezTo>
                  <a:pt x="45" y="3159"/>
                  <a:pt x="34" y="3181"/>
                  <a:pt x="45" y="3204"/>
                </a:cubicBezTo>
                <a:cubicBezTo>
                  <a:pt x="56" y="3226"/>
                  <a:pt x="79" y="3204"/>
                  <a:pt x="90" y="3226"/>
                </a:cubicBezTo>
                <a:cubicBezTo>
                  <a:pt x="101" y="3237"/>
                  <a:pt x="56" y="3260"/>
                  <a:pt x="34" y="3282"/>
                </a:cubicBezTo>
                <a:cubicBezTo>
                  <a:pt x="12" y="3304"/>
                  <a:pt x="23" y="3372"/>
                  <a:pt x="45" y="3372"/>
                </a:cubicBezTo>
                <a:cubicBezTo>
                  <a:pt x="67" y="3383"/>
                  <a:pt x="56" y="3417"/>
                  <a:pt x="67" y="3428"/>
                </a:cubicBezTo>
                <a:cubicBezTo>
                  <a:pt x="90" y="3450"/>
                  <a:pt x="135" y="3450"/>
                  <a:pt x="179" y="3439"/>
                </a:cubicBezTo>
                <a:cubicBezTo>
                  <a:pt x="224" y="3428"/>
                  <a:pt x="213" y="3473"/>
                  <a:pt x="202" y="3495"/>
                </a:cubicBezTo>
                <a:cubicBezTo>
                  <a:pt x="202" y="3529"/>
                  <a:pt x="224" y="3529"/>
                  <a:pt x="269" y="3529"/>
                </a:cubicBezTo>
                <a:cubicBezTo>
                  <a:pt x="303" y="3517"/>
                  <a:pt x="303" y="3529"/>
                  <a:pt x="325" y="3506"/>
                </a:cubicBezTo>
                <a:cubicBezTo>
                  <a:pt x="359" y="3484"/>
                  <a:pt x="392" y="3529"/>
                  <a:pt x="415" y="3529"/>
                </a:cubicBezTo>
                <a:cubicBezTo>
                  <a:pt x="448" y="3540"/>
                  <a:pt x="437" y="3506"/>
                  <a:pt x="437" y="3473"/>
                </a:cubicBezTo>
                <a:cubicBezTo>
                  <a:pt x="426" y="3439"/>
                  <a:pt x="448" y="3473"/>
                  <a:pt x="493" y="3506"/>
                </a:cubicBezTo>
                <a:cubicBezTo>
                  <a:pt x="527" y="3540"/>
                  <a:pt x="527" y="3551"/>
                  <a:pt x="549" y="3540"/>
                </a:cubicBezTo>
                <a:cubicBezTo>
                  <a:pt x="583" y="3540"/>
                  <a:pt x="605" y="3551"/>
                  <a:pt x="594" y="3573"/>
                </a:cubicBezTo>
                <a:cubicBezTo>
                  <a:pt x="594" y="3596"/>
                  <a:pt x="594" y="3618"/>
                  <a:pt x="617" y="3630"/>
                </a:cubicBezTo>
                <a:cubicBezTo>
                  <a:pt x="639" y="3630"/>
                  <a:pt x="617" y="3641"/>
                  <a:pt x="617" y="3663"/>
                </a:cubicBezTo>
                <a:cubicBezTo>
                  <a:pt x="605" y="3686"/>
                  <a:pt x="617" y="3697"/>
                  <a:pt x="628" y="3697"/>
                </a:cubicBezTo>
                <a:cubicBezTo>
                  <a:pt x="639" y="3697"/>
                  <a:pt x="684" y="3697"/>
                  <a:pt x="729" y="3675"/>
                </a:cubicBezTo>
                <a:cubicBezTo>
                  <a:pt x="774" y="3663"/>
                  <a:pt x="785" y="3675"/>
                  <a:pt x="796" y="3686"/>
                </a:cubicBezTo>
                <a:cubicBezTo>
                  <a:pt x="807" y="3708"/>
                  <a:pt x="818" y="3719"/>
                  <a:pt x="863" y="3719"/>
                </a:cubicBezTo>
                <a:cubicBezTo>
                  <a:pt x="908" y="3719"/>
                  <a:pt x="953" y="3719"/>
                  <a:pt x="964" y="3686"/>
                </a:cubicBezTo>
                <a:cubicBezTo>
                  <a:pt x="975" y="3663"/>
                  <a:pt x="998" y="3675"/>
                  <a:pt x="1031" y="3697"/>
                </a:cubicBezTo>
                <a:cubicBezTo>
                  <a:pt x="1043" y="3708"/>
                  <a:pt x="1054" y="3708"/>
                  <a:pt x="1054" y="3708"/>
                </a:cubicBezTo>
                <a:lnTo>
                  <a:pt x="1054" y="3708"/>
                </a:lnTo>
                <a:lnTo>
                  <a:pt x="1054" y="3708"/>
                </a:lnTo>
                <a:lnTo>
                  <a:pt x="1054" y="3708"/>
                </a:lnTo>
                <a:lnTo>
                  <a:pt x="1054" y="3708"/>
                </a:lnTo>
                <a:lnTo>
                  <a:pt x="1054" y="3708"/>
                </a:lnTo>
                <a:cubicBezTo>
                  <a:pt x="1065" y="3708"/>
                  <a:pt x="1065" y="3708"/>
                  <a:pt x="1065" y="3708"/>
                </a:cubicBezTo>
                <a:lnTo>
                  <a:pt x="1065" y="3708"/>
                </a:lnTo>
                <a:lnTo>
                  <a:pt x="1065" y="3708"/>
                </a:lnTo>
                <a:lnTo>
                  <a:pt x="1065" y="3708"/>
                </a:lnTo>
                <a:lnTo>
                  <a:pt x="1065" y="3708"/>
                </a:lnTo>
                <a:lnTo>
                  <a:pt x="1065" y="3708"/>
                </a:lnTo>
                <a:lnTo>
                  <a:pt x="1065" y="3708"/>
                </a:lnTo>
                <a:lnTo>
                  <a:pt x="1065" y="3708"/>
                </a:lnTo>
                <a:lnTo>
                  <a:pt x="1065" y="3708"/>
                </a:lnTo>
                <a:lnTo>
                  <a:pt x="1065" y="3708"/>
                </a:lnTo>
                <a:lnTo>
                  <a:pt x="1065" y="3708"/>
                </a:lnTo>
                <a:cubicBezTo>
                  <a:pt x="1076" y="3697"/>
                  <a:pt x="1087" y="3686"/>
                  <a:pt x="1099" y="3675"/>
                </a:cubicBezTo>
                <a:cubicBezTo>
                  <a:pt x="1110" y="3641"/>
                  <a:pt x="1132" y="3686"/>
                  <a:pt x="1166" y="3686"/>
                </a:cubicBezTo>
                <a:cubicBezTo>
                  <a:pt x="1210" y="3686"/>
                  <a:pt x="1222" y="3641"/>
                  <a:pt x="1255" y="3618"/>
                </a:cubicBezTo>
                <a:cubicBezTo>
                  <a:pt x="1300" y="3596"/>
                  <a:pt x="1323" y="3641"/>
                  <a:pt x="1356" y="3708"/>
                </a:cubicBezTo>
                <a:cubicBezTo>
                  <a:pt x="1390" y="3764"/>
                  <a:pt x="1479" y="3764"/>
                  <a:pt x="1479" y="3764"/>
                </a:cubicBezTo>
                <a:lnTo>
                  <a:pt x="1479" y="3764"/>
                </a:lnTo>
                <a:cubicBezTo>
                  <a:pt x="1491" y="3764"/>
                  <a:pt x="1502" y="3764"/>
                  <a:pt x="1513" y="3764"/>
                </a:cubicBezTo>
                <a:cubicBezTo>
                  <a:pt x="1558" y="3764"/>
                  <a:pt x="1547" y="3730"/>
                  <a:pt x="1524" y="3708"/>
                </a:cubicBezTo>
                <a:cubicBezTo>
                  <a:pt x="1502" y="3686"/>
                  <a:pt x="1491" y="3686"/>
                  <a:pt x="1491" y="3585"/>
                </a:cubicBezTo>
                <a:cubicBezTo>
                  <a:pt x="1491" y="3495"/>
                  <a:pt x="1491" y="3461"/>
                  <a:pt x="1502" y="3428"/>
                </a:cubicBezTo>
                <a:cubicBezTo>
                  <a:pt x="1513" y="3406"/>
                  <a:pt x="1536" y="3327"/>
                  <a:pt x="1547" y="3271"/>
                </a:cubicBezTo>
                <a:cubicBezTo>
                  <a:pt x="1547" y="3204"/>
                  <a:pt x="1558" y="3181"/>
                  <a:pt x="1547" y="3148"/>
                </a:cubicBezTo>
                <a:cubicBezTo>
                  <a:pt x="1547" y="3103"/>
                  <a:pt x="1547" y="3047"/>
                  <a:pt x="1536" y="3047"/>
                </a:cubicBezTo>
                <a:cubicBezTo>
                  <a:pt x="1524" y="3035"/>
                  <a:pt x="1502" y="3035"/>
                  <a:pt x="1524" y="3013"/>
                </a:cubicBezTo>
                <a:cubicBezTo>
                  <a:pt x="1536" y="2991"/>
                  <a:pt x="1547" y="2968"/>
                  <a:pt x="1536" y="2879"/>
                </a:cubicBezTo>
                <a:cubicBezTo>
                  <a:pt x="1536" y="2800"/>
                  <a:pt x="1536" y="2767"/>
                  <a:pt x="1513" y="2744"/>
                </a:cubicBezTo>
                <a:cubicBezTo>
                  <a:pt x="1479" y="2711"/>
                  <a:pt x="1457" y="2711"/>
                  <a:pt x="1457" y="2688"/>
                </a:cubicBezTo>
                <a:cubicBezTo>
                  <a:pt x="1457" y="2666"/>
                  <a:pt x="1457" y="2666"/>
                  <a:pt x="1491" y="2655"/>
                </a:cubicBezTo>
                <a:cubicBezTo>
                  <a:pt x="1536" y="2655"/>
                  <a:pt x="1547" y="2666"/>
                  <a:pt x="1547" y="2644"/>
                </a:cubicBezTo>
                <a:cubicBezTo>
                  <a:pt x="1547" y="2621"/>
                  <a:pt x="1536" y="2576"/>
                  <a:pt x="1524" y="2565"/>
                </a:cubicBezTo>
                <a:cubicBezTo>
                  <a:pt x="1502" y="2565"/>
                  <a:pt x="1491" y="2542"/>
                  <a:pt x="1491" y="2520"/>
                </a:cubicBezTo>
                <a:cubicBezTo>
                  <a:pt x="1491" y="2498"/>
                  <a:pt x="1513" y="2509"/>
                  <a:pt x="1513" y="2486"/>
                </a:cubicBezTo>
                <a:cubicBezTo>
                  <a:pt x="1513" y="2453"/>
                  <a:pt x="1513" y="2442"/>
                  <a:pt x="1536" y="2431"/>
                </a:cubicBezTo>
                <a:cubicBezTo>
                  <a:pt x="1558" y="2431"/>
                  <a:pt x="1547" y="2409"/>
                  <a:pt x="1536" y="2376"/>
                </a:cubicBezTo>
                <a:cubicBezTo>
                  <a:pt x="1524" y="2353"/>
                  <a:pt x="1513" y="2319"/>
                  <a:pt x="1513" y="2297"/>
                </a:cubicBezTo>
                <a:cubicBezTo>
                  <a:pt x="1502" y="2263"/>
                  <a:pt x="1502" y="2252"/>
                  <a:pt x="1479" y="2263"/>
                </a:cubicBezTo>
                <a:cubicBezTo>
                  <a:pt x="1457" y="2274"/>
                  <a:pt x="1435" y="2241"/>
                  <a:pt x="1423" y="2241"/>
                </a:cubicBezTo>
                <a:cubicBezTo>
                  <a:pt x="1412" y="2252"/>
                  <a:pt x="1423" y="2207"/>
                  <a:pt x="1435" y="2185"/>
                </a:cubicBezTo>
                <a:cubicBezTo>
                  <a:pt x="1446" y="2163"/>
                  <a:pt x="1457" y="2163"/>
                  <a:pt x="1468" y="2185"/>
                </a:cubicBezTo>
                <a:cubicBezTo>
                  <a:pt x="1479" y="2207"/>
                  <a:pt x="1524" y="2174"/>
                  <a:pt x="1547" y="2196"/>
                </a:cubicBezTo>
                <a:cubicBezTo>
                  <a:pt x="1558" y="2218"/>
                  <a:pt x="1569" y="2185"/>
                  <a:pt x="1558" y="2163"/>
                </a:cubicBezTo>
                <a:cubicBezTo>
                  <a:pt x="1558" y="2151"/>
                  <a:pt x="1547" y="2151"/>
                  <a:pt x="1524" y="2140"/>
                </a:cubicBezTo>
                <a:cubicBezTo>
                  <a:pt x="1513" y="2118"/>
                  <a:pt x="1513" y="2084"/>
                  <a:pt x="1547" y="2062"/>
                </a:cubicBezTo>
                <a:cubicBezTo>
                  <a:pt x="1569" y="2050"/>
                  <a:pt x="1547" y="1983"/>
                  <a:pt x="1547" y="1938"/>
                </a:cubicBezTo>
                <a:cubicBezTo>
                  <a:pt x="1547" y="1905"/>
                  <a:pt x="1536" y="1882"/>
                  <a:pt x="1524" y="1894"/>
                </a:cubicBezTo>
                <a:cubicBezTo>
                  <a:pt x="1502" y="1905"/>
                  <a:pt x="1491" y="1882"/>
                  <a:pt x="1491" y="1871"/>
                </a:cubicBezTo>
                <a:cubicBezTo>
                  <a:pt x="1491" y="1860"/>
                  <a:pt x="1524" y="1849"/>
                  <a:pt x="1547" y="1815"/>
                </a:cubicBezTo>
                <a:cubicBezTo>
                  <a:pt x="1569" y="1781"/>
                  <a:pt x="1569" y="1759"/>
                  <a:pt x="1536" y="1770"/>
                </a:cubicBezTo>
                <a:cubicBezTo>
                  <a:pt x="1502" y="1770"/>
                  <a:pt x="1468" y="1759"/>
                  <a:pt x="1513" y="1748"/>
                </a:cubicBezTo>
                <a:cubicBezTo>
                  <a:pt x="1558" y="1737"/>
                  <a:pt x="1558" y="1725"/>
                  <a:pt x="1547" y="1714"/>
                </a:cubicBezTo>
                <a:cubicBezTo>
                  <a:pt x="1536" y="1703"/>
                  <a:pt x="1536" y="1681"/>
                  <a:pt x="1513" y="1669"/>
                </a:cubicBezTo>
                <a:cubicBezTo>
                  <a:pt x="1491" y="1669"/>
                  <a:pt x="1491" y="1669"/>
                  <a:pt x="1479" y="1681"/>
                </a:cubicBezTo>
                <a:cubicBezTo>
                  <a:pt x="1468" y="1692"/>
                  <a:pt x="1468" y="1658"/>
                  <a:pt x="1502" y="1636"/>
                </a:cubicBezTo>
                <a:cubicBezTo>
                  <a:pt x="1547" y="1602"/>
                  <a:pt x="1524" y="1591"/>
                  <a:pt x="1558" y="1591"/>
                </a:cubicBezTo>
                <a:cubicBezTo>
                  <a:pt x="1592" y="1591"/>
                  <a:pt x="1580" y="1636"/>
                  <a:pt x="1603" y="1636"/>
                </a:cubicBezTo>
                <a:cubicBezTo>
                  <a:pt x="1636" y="1647"/>
                  <a:pt x="1670" y="1625"/>
                  <a:pt x="1670" y="1614"/>
                </a:cubicBezTo>
                <a:cubicBezTo>
                  <a:pt x="1670" y="1602"/>
                  <a:pt x="1681" y="1580"/>
                  <a:pt x="1692" y="1591"/>
                </a:cubicBezTo>
                <a:cubicBezTo>
                  <a:pt x="1715" y="1602"/>
                  <a:pt x="1692" y="1614"/>
                  <a:pt x="1692" y="1658"/>
                </a:cubicBezTo>
                <a:cubicBezTo>
                  <a:pt x="1681" y="1703"/>
                  <a:pt x="1681" y="1737"/>
                  <a:pt x="1670" y="1781"/>
                </a:cubicBezTo>
                <a:cubicBezTo>
                  <a:pt x="1648" y="1826"/>
                  <a:pt x="1659" y="1849"/>
                  <a:pt x="1681" y="1815"/>
                </a:cubicBezTo>
                <a:cubicBezTo>
                  <a:pt x="1704" y="1770"/>
                  <a:pt x="1748" y="1692"/>
                  <a:pt x="1760" y="1647"/>
                </a:cubicBezTo>
                <a:cubicBezTo>
                  <a:pt x="1782" y="1602"/>
                  <a:pt x="1793" y="1546"/>
                  <a:pt x="1793" y="1501"/>
                </a:cubicBezTo>
                <a:cubicBezTo>
                  <a:pt x="1782" y="1468"/>
                  <a:pt x="1838" y="1389"/>
                  <a:pt x="1861" y="1356"/>
                </a:cubicBezTo>
                <a:cubicBezTo>
                  <a:pt x="1894" y="1311"/>
                  <a:pt x="1905" y="1266"/>
                  <a:pt x="1905" y="1210"/>
                </a:cubicBezTo>
              </a:path>
            </a:pathLst>
          </a:custGeom>
          <a:solidFill>
            <a:schemeClr val="accent3"/>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96" name="Freeform 95"/>
          <p:cNvSpPr>
            <a:spLocks noChangeArrowheads="1"/>
          </p:cNvSpPr>
          <p:nvPr/>
        </p:nvSpPr>
        <p:spPr bwMode="auto">
          <a:xfrm>
            <a:off x="10052050" y="8785225"/>
            <a:ext cx="2060575" cy="2027238"/>
          </a:xfrm>
          <a:custGeom>
            <a:avLst/>
            <a:gdLst>
              <a:gd name="T0" fmla="*/ 2790 w 2791"/>
              <a:gd name="T1" fmla="*/ 661 h 2747"/>
              <a:gd name="T2" fmla="*/ 2499 w 2791"/>
              <a:gd name="T3" fmla="*/ 628 h 2747"/>
              <a:gd name="T4" fmla="*/ 2129 w 2791"/>
              <a:gd name="T5" fmla="*/ 740 h 2747"/>
              <a:gd name="T6" fmla="*/ 1961 w 2791"/>
              <a:gd name="T7" fmla="*/ 751 h 2747"/>
              <a:gd name="T8" fmla="*/ 2039 w 2791"/>
              <a:gd name="T9" fmla="*/ 975 h 2747"/>
              <a:gd name="T10" fmla="*/ 1883 w 2791"/>
              <a:gd name="T11" fmla="*/ 1065 h 2747"/>
              <a:gd name="T12" fmla="*/ 1759 w 2791"/>
              <a:gd name="T13" fmla="*/ 1177 h 2747"/>
              <a:gd name="T14" fmla="*/ 1535 w 2791"/>
              <a:gd name="T15" fmla="*/ 1166 h 2747"/>
              <a:gd name="T16" fmla="*/ 1378 w 2791"/>
              <a:gd name="T17" fmla="*/ 1087 h 2747"/>
              <a:gd name="T18" fmla="*/ 1423 w 2791"/>
              <a:gd name="T19" fmla="*/ 942 h 2747"/>
              <a:gd name="T20" fmla="*/ 1457 w 2791"/>
              <a:gd name="T21" fmla="*/ 796 h 2747"/>
              <a:gd name="T22" fmla="*/ 1591 w 2791"/>
              <a:gd name="T23" fmla="*/ 572 h 2747"/>
              <a:gd name="T24" fmla="*/ 1725 w 2791"/>
              <a:gd name="T25" fmla="*/ 370 h 2747"/>
              <a:gd name="T26" fmla="*/ 1580 w 2791"/>
              <a:gd name="T27" fmla="*/ 336 h 2747"/>
              <a:gd name="T28" fmla="*/ 1367 w 2791"/>
              <a:gd name="T29" fmla="*/ 426 h 2747"/>
              <a:gd name="T30" fmla="*/ 1412 w 2791"/>
              <a:gd name="T31" fmla="*/ 146 h 2747"/>
              <a:gd name="T32" fmla="*/ 1221 w 2791"/>
              <a:gd name="T33" fmla="*/ 280 h 2747"/>
              <a:gd name="T34" fmla="*/ 1300 w 2791"/>
              <a:gd name="T35" fmla="*/ 23 h 2747"/>
              <a:gd name="T36" fmla="*/ 1165 w 2791"/>
              <a:gd name="T37" fmla="*/ 157 h 2747"/>
              <a:gd name="T38" fmla="*/ 1042 w 2791"/>
              <a:gd name="T39" fmla="*/ 146 h 2747"/>
              <a:gd name="T40" fmla="*/ 952 w 2791"/>
              <a:gd name="T41" fmla="*/ 236 h 2747"/>
              <a:gd name="T42" fmla="*/ 885 w 2791"/>
              <a:gd name="T43" fmla="*/ 482 h 2747"/>
              <a:gd name="T44" fmla="*/ 1031 w 2791"/>
              <a:gd name="T45" fmla="*/ 661 h 2747"/>
              <a:gd name="T46" fmla="*/ 1188 w 2791"/>
              <a:gd name="T47" fmla="*/ 874 h 2747"/>
              <a:gd name="T48" fmla="*/ 1221 w 2791"/>
              <a:gd name="T49" fmla="*/ 1076 h 2747"/>
              <a:gd name="T50" fmla="*/ 997 w 2791"/>
              <a:gd name="T51" fmla="*/ 1110 h 2747"/>
              <a:gd name="T52" fmla="*/ 975 w 2791"/>
              <a:gd name="T53" fmla="*/ 1446 h 2747"/>
              <a:gd name="T54" fmla="*/ 807 w 2791"/>
              <a:gd name="T55" fmla="*/ 1356 h 2747"/>
              <a:gd name="T56" fmla="*/ 538 w 2791"/>
              <a:gd name="T57" fmla="*/ 1233 h 2747"/>
              <a:gd name="T58" fmla="*/ 291 w 2791"/>
              <a:gd name="T59" fmla="*/ 1390 h 2747"/>
              <a:gd name="T60" fmla="*/ 246 w 2791"/>
              <a:gd name="T61" fmla="*/ 1580 h 2747"/>
              <a:gd name="T62" fmla="*/ 33 w 2791"/>
              <a:gd name="T63" fmla="*/ 1827 h 2747"/>
              <a:gd name="T64" fmla="*/ 347 w 2791"/>
              <a:gd name="T65" fmla="*/ 2208 h 2747"/>
              <a:gd name="T66" fmla="*/ 874 w 2791"/>
              <a:gd name="T67" fmla="*/ 2421 h 2747"/>
              <a:gd name="T68" fmla="*/ 1188 w 2791"/>
              <a:gd name="T69" fmla="*/ 2331 h 2747"/>
              <a:gd name="T70" fmla="*/ 1356 w 2791"/>
              <a:gd name="T71" fmla="*/ 2298 h 2747"/>
              <a:gd name="T72" fmla="*/ 1479 w 2791"/>
              <a:gd name="T73" fmla="*/ 2421 h 2747"/>
              <a:gd name="T74" fmla="*/ 1468 w 2791"/>
              <a:gd name="T75" fmla="*/ 2645 h 2747"/>
              <a:gd name="T76" fmla="*/ 1591 w 2791"/>
              <a:gd name="T77" fmla="*/ 2656 h 2747"/>
              <a:gd name="T78" fmla="*/ 1737 w 2791"/>
              <a:gd name="T79" fmla="*/ 2678 h 2747"/>
              <a:gd name="T80" fmla="*/ 1871 w 2791"/>
              <a:gd name="T81" fmla="*/ 2544 h 2747"/>
              <a:gd name="T82" fmla="*/ 2039 w 2791"/>
              <a:gd name="T83" fmla="*/ 2488 h 2747"/>
              <a:gd name="T84" fmla="*/ 2017 w 2791"/>
              <a:gd name="T85" fmla="*/ 2287 h 2747"/>
              <a:gd name="T86" fmla="*/ 1916 w 2791"/>
              <a:gd name="T87" fmla="*/ 2129 h 2747"/>
              <a:gd name="T88" fmla="*/ 1950 w 2791"/>
              <a:gd name="T89" fmla="*/ 2006 h 2747"/>
              <a:gd name="T90" fmla="*/ 1759 w 2791"/>
              <a:gd name="T91" fmla="*/ 1984 h 2747"/>
              <a:gd name="T92" fmla="*/ 1938 w 2791"/>
              <a:gd name="T93" fmla="*/ 1838 h 2747"/>
              <a:gd name="T94" fmla="*/ 2129 w 2791"/>
              <a:gd name="T95" fmla="*/ 1704 h 2747"/>
              <a:gd name="T96" fmla="*/ 2353 w 2791"/>
              <a:gd name="T97" fmla="*/ 1704 h 2747"/>
              <a:gd name="T98" fmla="*/ 2488 w 2791"/>
              <a:gd name="T99" fmla="*/ 1513 h 2747"/>
              <a:gd name="T100" fmla="*/ 2443 w 2791"/>
              <a:gd name="T101" fmla="*/ 1345 h 2747"/>
              <a:gd name="T102" fmla="*/ 2701 w 2791"/>
              <a:gd name="T103" fmla="*/ 1009 h 2747"/>
              <a:gd name="T104" fmla="*/ 2768 w 2791"/>
              <a:gd name="T105" fmla="*/ 695 h 27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791" h="2747">
                <a:moveTo>
                  <a:pt x="2768" y="695"/>
                </a:moveTo>
                <a:lnTo>
                  <a:pt x="2768" y="695"/>
                </a:lnTo>
                <a:cubicBezTo>
                  <a:pt x="2768" y="695"/>
                  <a:pt x="2779" y="684"/>
                  <a:pt x="2790" y="661"/>
                </a:cubicBezTo>
                <a:cubicBezTo>
                  <a:pt x="2757" y="639"/>
                  <a:pt x="2689" y="572"/>
                  <a:pt x="2656" y="538"/>
                </a:cubicBezTo>
                <a:cubicBezTo>
                  <a:pt x="2622" y="505"/>
                  <a:pt x="2566" y="516"/>
                  <a:pt x="2544" y="516"/>
                </a:cubicBezTo>
                <a:cubicBezTo>
                  <a:pt x="2544" y="549"/>
                  <a:pt x="2532" y="594"/>
                  <a:pt x="2499" y="628"/>
                </a:cubicBezTo>
                <a:cubicBezTo>
                  <a:pt x="2443" y="684"/>
                  <a:pt x="2320" y="718"/>
                  <a:pt x="2297" y="774"/>
                </a:cubicBezTo>
                <a:cubicBezTo>
                  <a:pt x="2286" y="818"/>
                  <a:pt x="2219" y="829"/>
                  <a:pt x="2196" y="796"/>
                </a:cubicBezTo>
                <a:cubicBezTo>
                  <a:pt x="2185" y="762"/>
                  <a:pt x="2140" y="762"/>
                  <a:pt x="2129" y="740"/>
                </a:cubicBezTo>
                <a:cubicBezTo>
                  <a:pt x="2118" y="718"/>
                  <a:pt x="2084" y="762"/>
                  <a:pt x="2062" y="718"/>
                </a:cubicBezTo>
                <a:cubicBezTo>
                  <a:pt x="2051" y="684"/>
                  <a:pt x="2006" y="684"/>
                  <a:pt x="1994" y="718"/>
                </a:cubicBezTo>
                <a:cubicBezTo>
                  <a:pt x="1994" y="729"/>
                  <a:pt x="1983" y="740"/>
                  <a:pt x="1961" y="751"/>
                </a:cubicBezTo>
                <a:cubicBezTo>
                  <a:pt x="1972" y="785"/>
                  <a:pt x="1961" y="807"/>
                  <a:pt x="1972" y="818"/>
                </a:cubicBezTo>
                <a:cubicBezTo>
                  <a:pt x="1994" y="841"/>
                  <a:pt x="2028" y="874"/>
                  <a:pt x="2028" y="874"/>
                </a:cubicBezTo>
                <a:cubicBezTo>
                  <a:pt x="2028" y="874"/>
                  <a:pt x="2039" y="942"/>
                  <a:pt x="2039" y="975"/>
                </a:cubicBezTo>
                <a:cubicBezTo>
                  <a:pt x="2039" y="1009"/>
                  <a:pt x="2017" y="1009"/>
                  <a:pt x="1994" y="1009"/>
                </a:cubicBezTo>
                <a:cubicBezTo>
                  <a:pt x="1972" y="998"/>
                  <a:pt x="1950" y="1009"/>
                  <a:pt x="1938" y="1031"/>
                </a:cubicBezTo>
                <a:cubicBezTo>
                  <a:pt x="1916" y="1054"/>
                  <a:pt x="1883" y="1031"/>
                  <a:pt x="1883" y="1065"/>
                </a:cubicBezTo>
                <a:cubicBezTo>
                  <a:pt x="1883" y="1087"/>
                  <a:pt x="1860" y="1098"/>
                  <a:pt x="1838" y="1076"/>
                </a:cubicBezTo>
                <a:cubicBezTo>
                  <a:pt x="1815" y="1054"/>
                  <a:pt x="1770" y="1076"/>
                  <a:pt x="1770" y="1076"/>
                </a:cubicBezTo>
                <a:cubicBezTo>
                  <a:pt x="1770" y="1076"/>
                  <a:pt x="1759" y="1132"/>
                  <a:pt x="1759" y="1177"/>
                </a:cubicBezTo>
                <a:cubicBezTo>
                  <a:pt x="1770" y="1211"/>
                  <a:pt x="1759" y="1199"/>
                  <a:pt x="1714" y="1211"/>
                </a:cubicBezTo>
                <a:cubicBezTo>
                  <a:pt x="1681" y="1211"/>
                  <a:pt x="1625" y="1222"/>
                  <a:pt x="1591" y="1244"/>
                </a:cubicBezTo>
                <a:cubicBezTo>
                  <a:pt x="1558" y="1256"/>
                  <a:pt x="1546" y="1222"/>
                  <a:pt x="1535" y="1166"/>
                </a:cubicBezTo>
                <a:cubicBezTo>
                  <a:pt x="1513" y="1121"/>
                  <a:pt x="1468" y="1121"/>
                  <a:pt x="1445" y="1143"/>
                </a:cubicBezTo>
                <a:cubicBezTo>
                  <a:pt x="1423" y="1166"/>
                  <a:pt x="1412" y="1154"/>
                  <a:pt x="1412" y="1121"/>
                </a:cubicBezTo>
                <a:cubicBezTo>
                  <a:pt x="1423" y="1087"/>
                  <a:pt x="1367" y="1098"/>
                  <a:pt x="1378" y="1087"/>
                </a:cubicBezTo>
                <a:cubicBezTo>
                  <a:pt x="1378" y="1065"/>
                  <a:pt x="1367" y="1031"/>
                  <a:pt x="1345" y="998"/>
                </a:cubicBezTo>
                <a:cubicBezTo>
                  <a:pt x="1322" y="975"/>
                  <a:pt x="1322" y="953"/>
                  <a:pt x="1345" y="953"/>
                </a:cubicBezTo>
                <a:cubicBezTo>
                  <a:pt x="1367" y="964"/>
                  <a:pt x="1412" y="964"/>
                  <a:pt x="1423" y="942"/>
                </a:cubicBezTo>
                <a:cubicBezTo>
                  <a:pt x="1445" y="930"/>
                  <a:pt x="1434" y="908"/>
                  <a:pt x="1389" y="908"/>
                </a:cubicBezTo>
                <a:cubicBezTo>
                  <a:pt x="1356" y="919"/>
                  <a:pt x="1356" y="874"/>
                  <a:pt x="1389" y="841"/>
                </a:cubicBezTo>
                <a:cubicBezTo>
                  <a:pt x="1423" y="807"/>
                  <a:pt x="1434" y="829"/>
                  <a:pt x="1457" y="796"/>
                </a:cubicBezTo>
                <a:cubicBezTo>
                  <a:pt x="1479" y="762"/>
                  <a:pt x="1479" y="718"/>
                  <a:pt x="1457" y="706"/>
                </a:cubicBezTo>
                <a:cubicBezTo>
                  <a:pt x="1434" y="684"/>
                  <a:pt x="1457" y="673"/>
                  <a:pt x="1490" y="661"/>
                </a:cubicBezTo>
                <a:cubicBezTo>
                  <a:pt x="1524" y="639"/>
                  <a:pt x="1558" y="616"/>
                  <a:pt x="1591" y="572"/>
                </a:cubicBezTo>
                <a:cubicBezTo>
                  <a:pt x="1625" y="538"/>
                  <a:pt x="1670" y="549"/>
                  <a:pt x="1714" y="527"/>
                </a:cubicBezTo>
                <a:cubicBezTo>
                  <a:pt x="1759" y="516"/>
                  <a:pt x="1748" y="493"/>
                  <a:pt x="1725" y="460"/>
                </a:cubicBezTo>
                <a:cubicBezTo>
                  <a:pt x="1692" y="437"/>
                  <a:pt x="1714" y="404"/>
                  <a:pt x="1725" y="370"/>
                </a:cubicBezTo>
                <a:cubicBezTo>
                  <a:pt x="1737" y="348"/>
                  <a:pt x="1725" y="303"/>
                  <a:pt x="1703" y="280"/>
                </a:cubicBezTo>
                <a:cubicBezTo>
                  <a:pt x="1681" y="247"/>
                  <a:pt x="1658" y="236"/>
                  <a:pt x="1625" y="236"/>
                </a:cubicBezTo>
                <a:cubicBezTo>
                  <a:pt x="1602" y="247"/>
                  <a:pt x="1569" y="314"/>
                  <a:pt x="1580" y="336"/>
                </a:cubicBezTo>
                <a:cubicBezTo>
                  <a:pt x="1591" y="359"/>
                  <a:pt x="1602" y="381"/>
                  <a:pt x="1558" y="392"/>
                </a:cubicBezTo>
                <a:cubicBezTo>
                  <a:pt x="1524" y="392"/>
                  <a:pt x="1535" y="449"/>
                  <a:pt x="1490" y="449"/>
                </a:cubicBezTo>
                <a:cubicBezTo>
                  <a:pt x="1445" y="449"/>
                  <a:pt x="1356" y="460"/>
                  <a:pt x="1367" y="426"/>
                </a:cubicBezTo>
                <a:cubicBezTo>
                  <a:pt x="1378" y="404"/>
                  <a:pt x="1412" y="314"/>
                  <a:pt x="1434" y="269"/>
                </a:cubicBezTo>
                <a:cubicBezTo>
                  <a:pt x="1457" y="225"/>
                  <a:pt x="1468" y="213"/>
                  <a:pt x="1445" y="202"/>
                </a:cubicBezTo>
                <a:cubicBezTo>
                  <a:pt x="1423" y="191"/>
                  <a:pt x="1423" y="168"/>
                  <a:pt x="1412" y="146"/>
                </a:cubicBezTo>
                <a:cubicBezTo>
                  <a:pt x="1389" y="135"/>
                  <a:pt x="1311" y="123"/>
                  <a:pt x="1300" y="146"/>
                </a:cubicBezTo>
                <a:cubicBezTo>
                  <a:pt x="1289" y="180"/>
                  <a:pt x="1266" y="247"/>
                  <a:pt x="1266" y="303"/>
                </a:cubicBezTo>
                <a:cubicBezTo>
                  <a:pt x="1255" y="348"/>
                  <a:pt x="1244" y="381"/>
                  <a:pt x="1221" y="280"/>
                </a:cubicBezTo>
                <a:cubicBezTo>
                  <a:pt x="1210" y="180"/>
                  <a:pt x="1221" y="123"/>
                  <a:pt x="1244" y="123"/>
                </a:cubicBezTo>
                <a:cubicBezTo>
                  <a:pt x="1266" y="123"/>
                  <a:pt x="1289" y="112"/>
                  <a:pt x="1300" y="101"/>
                </a:cubicBezTo>
                <a:cubicBezTo>
                  <a:pt x="1322" y="90"/>
                  <a:pt x="1311" y="34"/>
                  <a:pt x="1300" y="23"/>
                </a:cubicBezTo>
                <a:cubicBezTo>
                  <a:pt x="1300" y="11"/>
                  <a:pt x="1221" y="0"/>
                  <a:pt x="1165" y="11"/>
                </a:cubicBezTo>
                <a:cubicBezTo>
                  <a:pt x="1109" y="11"/>
                  <a:pt x="1143" y="56"/>
                  <a:pt x="1154" y="90"/>
                </a:cubicBezTo>
                <a:cubicBezTo>
                  <a:pt x="1176" y="112"/>
                  <a:pt x="1154" y="135"/>
                  <a:pt x="1165" y="157"/>
                </a:cubicBezTo>
                <a:cubicBezTo>
                  <a:pt x="1176" y="191"/>
                  <a:pt x="1154" y="213"/>
                  <a:pt x="1143" y="236"/>
                </a:cubicBezTo>
                <a:cubicBezTo>
                  <a:pt x="1132" y="258"/>
                  <a:pt x="1098" y="280"/>
                  <a:pt x="1098" y="258"/>
                </a:cubicBezTo>
                <a:cubicBezTo>
                  <a:pt x="1087" y="236"/>
                  <a:pt x="1065" y="146"/>
                  <a:pt x="1042" y="146"/>
                </a:cubicBezTo>
                <a:cubicBezTo>
                  <a:pt x="1020" y="146"/>
                  <a:pt x="1008" y="191"/>
                  <a:pt x="1008" y="213"/>
                </a:cubicBezTo>
                <a:cubicBezTo>
                  <a:pt x="997" y="236"/>
                  <a:pt x="975" y="236"/>
                  <a:pt x="952" y="236"/>
                </a:cubicBezTo>
                <a:lnTo>
                  <a:pt x="952" y="236"/>
                </a:lnTo>
                <a:cubicBezTo>
                  <a:pt x="952" y="247"/>
                  <a:pt x="952" y="258"/>
                  <a:pt x="952" y="258"/>
                </a:cubicBezTo>
                <a:cubicBezTo>
                  <a:pt x="952" y="258"/>
                  <a:pt x="930" y="336"/>
                  <a:pt x="919" y="370"/>
                </a:cubicBezTo>
                <a:cubicBezTo>
                  <a:pt x="907" y="415"/>
                  <a:pt x="885" y="437"/>
                  <a:pt x="885" y="482"/>
                </a:cubicBezTo>
                <a:cubicBezTo>
                  <a:pt x="885" y="538"/>
                  <a:pt x="907" y="527"/>
                  <a:pt x="963" y="516"/>
                </a:cubicBezTo>
                <a:cubicBezTo>
                  <a:pt x="1020" y="516"/>
                  <a:pt x="1053" y="538"/>
                  <a:pt x="1042" y="561"/>
                </a:cubicBezTo>
                <a:cubicBezTo>
                  <a:pt x="1020" y="594"/>
                  <a:pt x="1008" y="650"/>
                  <a:pt x="1031" y="661"/>
                </a:cubicBezTo>
                <a:cubicBezTo>
                  <a:pt x="1065" y="673"/>
                  <a:pt x="1087" y="650"/>
                  <a:pt x="1120" y="673"/>
                </a:cubicBezTo>
                <a:cubicBezTo>
                  <a:pt x="1154" y="706"/>
                  <a:pt x="1188" y="729"/>
                  <a:pt x="1188" y="774"/>
                </a:cubicBezTo>
                <a:cubicBezTo>
                  <a:pt x="1176" y="818"/>
                  <a:pt x="1176" y="863"/>
                  <a:pt x="1188" y="874"/>
                </a:cubicBezTo>
                <a:cubicBezTo>
                  <a:pt x="1210" y="874"/>
                  <a:pt x="1266" y="885"/>
                  <a:pt x="1266" y="908"/>
                </a:cubicBezTo>
                <a:cubicBezTo>
                  <a:pt x="1266" y="919"/>
                  <a:pt x="1244" y="953"/>
                  <a:pt x="1244" y="998"/>
                </a:cubicBezTo>
                <a:cubicBezTo>
                  <a:pt x="1244" y="1042"/>
                  <a:pt x="1232" y="1087"/>
                  <a:pt x="1221" y="1076"/>
                </a:cubicBezTo>
                <a:cubicBezTo>
                  <a:pt x="1199" y="1065"/>
                  <a:pt x="1165" y="1042"/>
                  <a:pt x="1143" y="1076"/>
                </a:cubicBezTo>
                <a:cubicBezTo>
                  <a:pt x="1132" y="1110"/>
                  <a:pt x="1120" y="1121"/>
                  <a:pt x="1076" y="1110"/>
                </a:cubicBezTo>
                <a:cubicBezTo>
                  <a:pt x="1031" y="1098"/>
                  <a:pt x="997" y="1087"/>
                  <a:pt x="997" y="1110"/>
                </a:cubicBezTo>
                <a:cubicBezTo>
                  <a:pt x="986" y="1132"/>
                  <a:pt x="997" y="1256"/>
                  <a:pt x="986" y="1278"/>
                </a:cubicBezTo>
                <a:cubicBezTo>
                  <a:pt x="963" y="1300"/>
                  <a:pt x="930" y="1345"/>
                  <a:pt x="930" y="1345"/>
                </a:cubicBezTo>
                <a:cubicBezTo>
                  <a:pt x="930" y="1345"/>
                  <a:pt x="975" y="1412"/>
                  <a:pt x="975" y="1446"/>
                </a:cubicBezTo>
                <a:cubicBezTo>
                  <a:pt x="975" y="1491"/>
                  <a:pt x="963" y="1480"/>
                  <a:pt x="941" y="1468"/>
                </a:cubicBezTo>
                <a:cubicBezTo>
                  <a:pt x="907" y="1457"/>
                  <a:pt x="907" y="1457"/>
                  <a:pt x="885" y="1412"/>
                </a:cubicBezTo>
                <a:cubicBezTo>
                  <a:pt x="863" y="1379"/>
                  <a:pt x="840" y="1367"/>
                  <a:pt x="807" y="1356"/>
                </a:cubicBezTo>
                <a:cubicBezTo>
                  <a:pt x="762" y="1334"/>
                  <a:pt x="762" y="1289"/>
                  <a:pt x="728" y="1278"/>
                </a:cubicBezTo>
                <a:cubicBezTo>
                  <a:pt x="694" y="1278"/>
                  <a:pt x="683" y="1278"/>
                  <a:pt x="672" y="1256"/>
                </a:cubicBezTo>
                <a:cubicBezTo>
                  <a:pt x="650" y="1222"/>
                  <a:pt x="560" y="1222"/>
                  <a:pt x="538" y="1233"/>
                </a:cubicBezTo>
                <a:cubicBezTo>
                  <a:pt x="527" y="1256"/>
                  <a:pt x="504" y="1289"/>
                  <a:pt x="482" y="1278"/>
                </a:cubicBezTo>
                <a:cubicBezTo>
                  <a:pt x="459" y="1278"/>
                  <a:pt x="381" y="1311"/>
                  <a:pt x="370" y="1334"/>
                </a:cubicBezTo>
                <a:cubicBezTo>
                  <a:pt x="358" y="1356"/>
                  <a:pt x="302" y="1356"/>
                  <a:pt x="291" y="1390"/>
                </a:cubicBezTo>
                <a:cubicBezTo>
                  <a:pt x="291" y="1412"/>
                  <a:pt x="280" y="1423"/>
                  <a:pt x="280" y="1446"/>
                </a:cubicBezTo>
                <a:cubicBezTo>
                  <a:pt x="280" y="1446"/>
                  <a:pt x="280" y="1457"/>
                  <a:pt x="280" y="1480"/>
                </a:cubicBezTo>
                <a:cubicBezTo>
                  <a:pt x="291" y="1547"/>
                  <a:pt x="280" y="1569"/>
                  <a:pt x="246" y="1580"/>
                </a:cubicBezTo>
                <a:cubicBezTo>
                  <a:pt x="224" y="1592"/>
                  <a:pt x="112" y="1592"/>
                  <a:pt x="89" y="1592"/>
                </a:cubicBezTo>
                <a:cubicBezTo>
                  <a:pt x="56" y="1603"/>
                  <a:pt x="11" y="1625"/>
                  <a:pt x="11" y="1659"/>
                </a:cubicBezTo>
                <a:cubicBezTo>
                  <a:pt x="0" y="1692"/>
                  <a:pt x="22" y="1782"/>
                  <a:pt x="33" y="1827"/>
                </a:cubicBezTo>
                <a:cubicBezTo>
                  <a:pt x="56" y="1860"/>
                  <a:pt x="101" y="1950"/>
                  <a:pt x="112" y="1995"/>
                </a:cubicBezTo>
                <a:cubicBezTo>
                  <a:pt x="134" y="2040"/>
                  <a:pt x="123" y="2051"/>
                  <a:pt x="157" y="2062"/>
                </a:cubicBezTo>
                <a:cubicBezTo>
                  <a:pt x="179" y="2073"/>
                  <a:pt x="314" y="2152"/>
                  <a:pt x="347" y="2208"/>
                </a:cubicBezTo>
                <a:cubicBezTo>
                  <a:pt x="392" y="2275"/>
                  <a:pt x="403" y="2354"/>
                  <a:pt x="459" y="2387"/>
                </a:cubicBezTo>
                <a:cubicBezTo>
                  <a:pt x="504" y="2410"/>
                  <a:pt x="638" y="2477"/>
                  <a:pt x="717" y="2522"/>
                </a:cubicBezTo>
                <a:cubicBezTo>
                  <a:pt x="751" y="2488"/>
                  <a:pt x="829" y="2421"/>
                  <a:pt x="874" y="2421"/>
                </a:cubicBezTo>
                <a:cubicBezTo>
                  <a:pt x="919" y="2432"/>
                  <a:pt x="1042" y="2410"/>
                  <a:pt x="1053" y="2376"/>
                </a:cubicBezTo>
                <a:cubicBezTo>
                  <a:pt x="1065" y="2354"/>
                  <a:pt x="1076" y="2287"/>
                  <a:pt x="1109" y="2309"/>
                </a:cubicBezTo>
                <a:cubicBezTo>
                  <a:pt x="1154" y="2320"/>
                  <a:pt x="1165" y="2309"/>
                  <a:pt x="1188" y="2331"/>
                </a:cubicBezTo>
                <a:cubicBezTo>
                  <a:pt x="1199" y="2354"/>
                  <a:pt x="1232" y="2320"/>
                  <a:pt x="1244" y="2354"/>
                </a:cubicBezTo>
                <a:cubicBezTo>
                  <a:pt x="1255" y="2376"/>
                  <a:pt x="1277" y="2376"/>
                  <a:pt x="1289" y="2342"/>
                </a:cubicBezTo>
                <a:cubicBezTo>
                  <a:pt x="1300" y="2309"/>
                  <a:pt x="1322" y="2320"/>
                  <a:pt x="1356" y="2298"/>
                </a:cubicBezTo>
                <a:cubicBezTo>
                  <a:pt x="1378" y="2287"/>
                  <a:pt x="1401" y="2287"/>
                  <a:pt x="1412" y="2309"/>
                </a:cubicBezTo>
                <a:cubicBezTo>
                  <a:pt x="1412" y="2342"/>
                  <a:pt x="1434" y="2387"/>
                  <a:pt x="1457" y="2387"/>
                </a:cubicBezTo>
                <a:cubicBezTo>
                  <a:pt x="1479" y="2387"/>
                  <a:pt x="1501" y="2410"/>
                  <a:pt x="1479" y="2421"/>
                </a:cubicBezTo>
                <a:cubicBezTo>
                  <a:pt x="1457" y="2443"/>
                  <a:pt x="1468" y="2499"/>
                  <a:pt x="1479" y="2511"/>
                </a:cubicBezTo>
                <a:cubicBezTo>
                  <a:pt x="1490" y="2522"/>
                  <a:pt x="1468" y="2533"/>
                  <a:pt x="1445" y="2544"/>
                </a:cubicBezTo>
                <a:cubicBezTo>
                  <a:pt x="1423" y="2544"/>
                  <a:pt x="1457" y="2623"/>
                  <a:pt x="1468" y="2645"/>
                </a:cubicBezTo>
                <a:cubicBezTo>
                  <a:pt x="1479" y="2656"/>
                  <a:pt x="1490" y="2678"/>
                  <a:pt x="1501" y="2690"/>
                </a:cubicBezTo>
                <a:lnTo>
                  <a:pt x="1513" y="2690"/>
                </a:lnTo>
                <a:cubicBezTo>
                  <a:pt x="1535" y="2690"/>
                  <a:pt x="1580" y="2678"/>
                  <a:pt x="1591" y="2656"/>
                </a:cubicBezTo>
                <a:cubicBezTo>
                  <a:pt x="1602" y="2634"/>
                  <a:pt x="1636" y="2656"/>
                  <a:pt x="1658" y="2656"/>
                </a:cubicBezTo>
                <a:cubicBezTo>
                  <a:pt x="1681" y="2645"/>
                  <a:pt x="1692" y="2701"/>
                  <a:pt x="1692" y="2723"/>
                </a:cubicBezTo>
                <a:cubicBezTo>
                  <a:pt x="1692" y="2746"/>
                  <a:pt x="1737" y="2701"/>
                  <a:pt x="1737" y="2678"/>
                </a:cubicBezTo>
                <a:cubicBezTo>
                  <a:pt x="1737" y="2645"/>
                  <a:pt x="1748" y="2634"/>
                  <a:pt x="1770" y="2634"/>
                </a:cubicBezTo>
                <a:cubicBezTo>
                  <a:pt x="1804" y="2623"/>
                  <a:pt x="1815" y="2589"/>
                  <a:pt x="1815" y="2567"/>
                </a:cubicBezTo>
                <a:cubicBezTo>
                  <a:pt x="1815" y="2544"/>
                  <a:pt x="1849" y="2533"/>
                  <a:pt x="1871" y="2544"/>
                </a:cubicBezTo>
                <a:cubicBezTo>
                  <a:pt x="1905" y="2544"/>
                  <a:pt x="1916" y="2533"/>
                  <a:pt x="1927" y="2511"/>
                </a:cubicBezTo>
                <a:cubicBezTo>
                  <a:pt x="1950" y="2488"/>
                  <a:pt x="1961" y="2499"/>
                  <a:pt x="1983" y="2522"/>
                </a:cubicBezTo>
                <a:cubicBezTo>
                  <a:pt x="1994" y="2544"/>
                  <a:pt x="2028" y="2522"/>
                  <a:pt x="2039" y="2488"/>
                </a:cubicBezTo>
                <a:cubicBezTo>
                  <a:pt x="2051" y="2454"/>
                  <a:pt x="2084" y="2410"/>
                  <a:pt x="2096" y="2365"/>
                </a:cubicBezTo>
                <a:cubicBezTo>
                  <a:pt x="2107" y="2320"/>
                  <a:pt x="2107" y="2287"/>
                  <a:pt x="2084" y="2275"/>
                </a:cubicBezTo>
                <a:cubicBezTo>
                  <a:pt x="2062" y="2264"/>
                  <a:pt x="2028" y="2264"/>
                  <a:pt x="2017" y="2287"/>
                </a:cubicBezTo>
                <a:cubicBezTo>
                  <a:pt x="1994" y="2309"/>
                  <a:pt x="1983" y="2309"/>
                  <a:pt x="1972" y="2275"/>
                </a:cubicBezTo>
                <a:cubicBezTo>
                  <a:pt x="1961" y="2242"/>
                  <a:pt x="1950" y="2208"/>
                  <a:pt x="1927" y="2208"/>
                </a:cubicBezTo>
                <a:cubicBezTo>
                  <a:pt x="1905" y="2208"/>
                  <a:pt x="1916" y="2174"/>
                  <a:pt x="1916" y="2129"/>
                </a:cubicBezTo>
                <a:cubicBezTo>
                  <a:pt x="1927" y="2085"/>
                  <a:pt x="1927" y="2073"/>
                  <a:pt x="1950" y="2073"/>
                </a:cubicBezTo>
                <a:cubicBezTo>
                  <a:pt x="1972" y="2073"/>
                  <a:pt x="1994" y="2073"/>
                  <a:pt x="1994" y="2051"/>
                </a:cubicBezTo>
                <a:cubicBezTo>
                  <a:pt x="1994" y="2029"/>
                  <a:pt x="1983" y="1995"/>
                  <a:pt x="1950" y="2006"/>
                </a:cubicBezTo>
                <a:cubicBezTo>
                  <a:pt x="1927" y="2006"/>
                  <a:pt x="1905" y="2006"/>
                  <a:pt x="1883" y="1984"/>
                </a:cubicBezTo>
                <a:cubicBezTo>
                  <a:pt x="1860" y="1961"/>
                  <a:pt x="1838" y="1961"/>
                  <a:pt x="1815" y="1984"/>
                </a:cubicBezTo>
                <a:cubicBezTo>
                  <a:pt x="1782" y="2006"/>
                  <a:pt x="1782" y="2006"/>
                  <a:pt x="1759" y="1984"/>
                </a:cubicBezTo>
                <a:cubicBezTo>
                  <a:pt x="1725" y="1961"/>
                  <a:pt x="1770" y="1928"/>
                  <a:pt x="1782" y="1883"/>
                </a:cubicBezTo>
                <a:cubicBezTo>
                  <a:pt x="1793" y="1827"/>
                  <a:pt x="1815" y="1816"/>
                  <a:pt x="1838" y="1805"/>
                </a:cubicBezTo>
                <a:cubicBezTo>
                  <a:pt x="1871" y="1793"/>
                  <a:pt x="1905" y="1805"/>
                  <a:pt x="1938" y="1838"/>
                </a:cubicBezTo>
                <a:cubicBezTo>
                  <a:pt x="1972" y="1860"/>
                  <a:pt x="2006" y="1827"/>
                  <a:pt x="2028" y="1793"/>
                </a:cubicBezTo>
                <a:cubicBezTo>
                  <a:pt x="2051" y="1760"/>
                  <a:pt x="2084" y="1793"/>
                  <a:pt x="2084" y="1771"/>
                </a:cubicBezTo>
                <a:cubicBezTo>
                  <a:pt x="2096" y="1737"/>
                  <a:pt x="2118" y="1704"/>
                  <a:pt x="2129" y="1704"/>
                </a:cubicBezTo>
                <a:cubicBezTo>
                  <a:pt x="2140" y="1704"/>
                  <a:pt x="2163" y="1726"/>
                  <a:pt x="2196" y="1715"/>
                </a:cubicBezTo>
                <a:cubicBezTo>
                  <a:pt x="2219" y="1715"/>
                  <a:pt x="2252" y="1704"/>
                  <a:pt x="2286" y="1704"/>
                </a:cubicBezTo>
                <a:cubicBezTo>
                  <a:pt x="2320" y="1704"/>
                  <a:pt x="2320" y="1737"/>
                  <a:pt x="2353" y="1704"/>
                </a:cubicBezTo>
                <a:cubicBezTo>
                  <a:pt x="2376" y="1670"/>
                  <a:pt x="2409" y="1692"/>
                  <a:pt x="2409" y="1681"/>
                </a:cubicBezTo>
                <a:cubicBezTo>
                  <a:pt x="2409" y="1670"/>
                  <a:pt x="2420" y="1614"/>
                  <a:pt x="2443" y="1580"/>
                </a:cubicBezTo>
                <a:cubicBezTo>
                  <a:pt x="2465" y="1547"/>
                  <a:pt x="2488" y="1524"/>
                  <a:pt x="2488" y="1513"/>
                </a:cubicBezTo>
                <a:cubicBezTo>
                  <a:pt x="2488" y="1491"/>
                  <a:pt x="2465" y="1446"/>
                  <a:pt x="2443" y="1446"/>
                </a:cubicBezTo>
                <a:cubicBezTo>
                  <a:pt x="2432" y="1446"/>
                  <a:pt x="2409" y="1423"/>
                  <a:pt x="2420" y="1401"/>
                </a:cubicBezTo>
                <a:cubicBezTo>
                  <a:pt x="2443" y="1390"/>
                  <a:pt x="2420" y="1401"/>
                  <a:pt x="2443" y="1345"/>
                </a:cubicBezTo>
                <a:cubicBezTo>
                  <a:pt x="2465" y="1300"/>
                  <a:pt x="2499" y="1256"/>
                  <a:pt x="2532" y="1233"/>
                </a:cubicBezTo>
                <a:cubicBezTo>
                  <a:pt x="2577" y="1211"/>
                  <a:pt x="2600" y="1154"/>
                  <a:pt x="2622" y="1098"/>
                </a:cubicBezTo>
                <a:cubicBezTo>
                  <a:pt x="2656" y="1054"/>
                  <a:pt x="2689" y="1042"/>
                  <a:pt x="2701" y="1009"/>
                </a:cubicBezTo>
                <a:cubicBezTo>
                  <a:pt x="2723" y="986"/>
                  <a:pt x="2745" y="942"/>
                  <a:pt x="2723" y="919"/>
                </a:cubicBezTo>
                <a:cubicBezTo>
                  <a:pt x="2701" y="897"/>
                  <a:pt x="2712" y="829"/>
                  <a:pt x="2723" y="796"/>
                </a:cubicBezTo>
                <a:cubicBezTo>
                  <a:pt x="2745" y="751"/>
                  <a:pt x="2768" y="706"/>
                  <a:pt x="2768" y="695"/>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97" name="Freeform 96"/>
          <p:cNvSpPr>
            <a:spLocks noChangeArrowheads="1"/>
          </p:cNvSpPr>
          <p:nvPr/>
        </p:nvSpPr>
        <p:spPr bwMode="auto">
          <a:xfrm>
            <a:off x="11704638" y="7859713"/>
            <a:ext cx="1927225" cy="1744662"/>
          </a:xfrm>
          <a:custGeom>
            <a:avLst/>
            <a:gdLst>
              <a:gd name="T0" fmla="*/ 2476 w 2611"/>
              <a:gd name="T1" fmla="*/ 1512 h 2365"/>
              <a:gd name="T2" fmla="*/ 2476 w 2611"/>
              <a:gd name="T3" fmla="*/ 1512 h 2365"/>
              <a:gd name="T4" fmla="*/ 2465 w 2611"/>
              <a:gd name="T5" fmla="*/ 1512 h 2365"/>
              <a:gd name="T6" fmla="*/ 2465 w 2611"/>
              <a:gd name="T7" fmla="*/ 1512 h 2365"/>
              <a:gd name="T8" fmla="*/ 2465 w 2611"/>
              <a:gd name="T9" fmla="*/ 1512 h 2365"/>
              <a:gd name="T10" fmla="*/ 2454 w 2611"/>
              <a:gd name="T11" fmla="*/ 1512 h 2365"/>
              <a:gd name="T12" fmla="*/ 2442 w 2611"/>
              <a:gd name="T13" fmla="*/ 1501 h 2365"/>
              <a:gd name="T14" fmla="*/ 2274 w 2611"/>
              <a:gd name="T15" fmla="*/ 1523 h 2365"/>
              <a:gd name="T16" fmla="*/ 2140 w 2611"/>
              <a:gd name="T17" fmla="*/ 1479 h 2365"/>
              <a:gd name="T18" fmla="*/ 2028 w 2611"/>
              <a:gd name="T19" fmla="*/ 1467 h 2365"/>
              <a:gd name="T20" fmla="*/ 2005 w 2611"/>
              <a:gd name="T21" fmla="*/ 1377 h 2365"/>
              <a:gd name="T22" fmla="*/ 1904 w 2611"/>
              <a:gd name="T23" fmla="*/ 1310 h 2365"/>
              <a:gd name="T24" fmla="*/ 1826 w 2611"/>
              <a:gd name="T25" fmla="*/ 1333 h 2365"/>
              <a:gd name="T26" fmla="*/ 1680 w 2611"/>
              <a:gd name="T27" fmla="*/ 1333 h 2365"/>
              <a:gd name="T28" fmla="*/ 1590 w 2611"/>
              <a:gd name="T29" fmla="*/ 1243 h 2365"/>
              <a:gd name="T30" fmla="*/ 1456 w 2611"/>
              <a:gd name="T31" fmla="*/ 1176 h 2365"/>
              <a:gd name="T32" fmla="*/ 1501 w 2611"/>
              <a:gd name="T33" fmla="*/ 1030 h 2365"/>
              <a:gd name="T34" fmla="*/ 1434 w 2611"/>
              <a:gd name="T35" fmla="*/ 963 h 2365"/>
              <a:gd name="T36" fmla="*/ 1366 w 2611"/>
              <a:gd name="T37" fmla="*/ 896 h 2365"/>
              <a:gd name="T38" fmla="*/ 1288 w 2611"/>
              <a:gd name="T39" fmla="*/ 985 h 2365"/>
              <a:gd name="T40" fmla="*/ 1187 w 2611"/>
              <a:gd name="T41" fmla="*/ 941 h 2365"/>
              <a:gd name="T42" fmla="*/ 1176 w 2611"/>
              <a:gd name="T43" fmla="*/ 817 h 2365"/>
              <a:gd name="T44" fmla="*/ 1221 w 2611"/>
              <a:gd name="T45" fmla="*/ 627 h 2365"/>
              <a:gd name="T46" fmla="*/ 1210 w 2611"/>
              <a:gd name="T47" fmla="*/ 548 h 2365"/>
              <a:gd name="T48" fmla="*/ 1165 w 2611"/>
              <a:gd name="T49" fmla="*/ 290 h 2365"/>
              <a:gd name="T50" fmla="*/ 1131 w 2611"/>
              <a:gd name="T51" fmla="*/ 146 h 2365"/>
              <a:gd name="T52" fmla="*/ 996 w 2611"/>
              <a:gd name="T53" fmla="*/ 0 h 2365"/>
              <a:gd name="T54" fmla="*/ 828 w 2611"/>
              <a:gd name="T55" fmla="*/ 302 h 2365"/>
              <a:gd name="T56" fmla="*/ 740 w 2611"/>
              <a:gd name="T57" fmla="*/ 403 h 2365"/>
              <a:gd name="T58" fmla="*/ 392 w 2611"/>
              <a:gd name="T59" fmla="*/ 739 h 2365"/>
              <a:gd name="T60" fmla="*/ 314 w 2611"/>
              <a:gd name="T61" fmla="*/ 716 h 2365"/>
              <a:gd name="T62" fmla="*/ 224 w 2611"/>
              <a:gd name="T63" fmla="*/ 828 h 2365"/>
              <a:gd name="T64" fmla="*/ 34 w 2611"/>
              <a:gd name="T65" fmla="*/ 806 h 2365"/>
              <a:gd name="T66" fmla="*/ 56 w 2611"/>
              <a:gd name="T67" fmla="*/ 1187 h 2365"/>
              <a:gd name="T68" fmla="*/ 213 w 2611"/>
              <a:gd name="T69" fmla="*/ 1344 h 2365"/>
              <a:gd name="T70" fmla="*/ 482 w 2611"/>
              <a:gd name="T71" fmla="*/ 1422 h 2365"/>
              <a:gd name="T72" fmla="*/ 617 w 2611"/>
              <a:gd name="T73" fmla="*/ 1299 h 2365"/>
              <a:gd name="T74" fmla="*/ 684 w 2611"/>
              <a:gd name="T75" fmla="*/ 1467 h 2365"/>
              <a:gd name="T76" fmla="*/ 650 w 2611"/>
              <a:gd name="T77" fmla="*/ 1736 h 2365"/>
              <a:gd name="T78" fmla="*/ 538 w 2611"/>
              <a:gd name="T79" fmla="*/ 1927 h 2365"/>
              <a:gd name="T80" fmla="*/ 851 w 2611"/>
              <a:gd name="T81" fmla="*/ 1938 h 2365"/>
              <a:gd name="T82" fmla="*/ 1176 w 2611"/>
              <a:gd name="T83" fmla="*/ 2106 h 2365"/>
              <a:gd name="T84" fmla="*/ 1434 w 2611"/>
              <a:gd name="T85" fmla="*/ 2072 h 2365"/>
              <a:gd name="T86" fmla="*/ 1680 w 2611"/>
              <a:gd name="T87" fmla="*/ 2117 h 2365"/>
              <a:gd name="T88" fmla="*/ 1859 w 2611"/>
              <a:gd name="T89" fmla="*/ 2173 h 2365"/>
              <a:gd name="T90" fmla="*/ 1983 w 2611"/>
              <a:gd name="T91" fmla="*/ 2072 h 2365"/>
              <a:gd name="T92" fmla="*/ 2095 w 2611"/>
              <a:gd name="T93" fmla="*/ 2016 h 2365"/>
              <a:gd name="T94" fmla="*/ 2117 w 2611"/>
              <a:gd name="T95" fmla="*/ 2229 h 2365"/>
              <a:gd name="T96" fmla="*/ 2241 w 2611"/>
              <a:gd name="T97" fmla="*/ 2285 h 2365"/>
              <a:gd name="T98" fmla="*/ 2409 w 2611"/>
              <a:gd name="T99" fmla="*/ 2341 h 2365"/>
              <a:gd name="T100" fmla="*/ 2409 w 2611"/>
              <a:gd name="T101" fmla="*/ 2229 h 2365"/>
              <a:gd name="T102" fmla="*/ 2498 w 2611"/>
              <a:gd name="T103" fmla="*/ 2106 h 2365"/>
              <a:gd name="T104" fmla="*/ 2543 w 2611"/>
              <a:gd name="T105" fmla="*/ 1938 h 2365"/>
              <a:gd name="T106" fmla="*/ 2543 w 2611"/>
              <a:gd name="T107" fmla="*/ 1736 h 2365"/>
              <a:gd name="T108" fmla="*/ 2532 w 2611"/>
              <a:gd name="T109" fmla="*/ 1557 h 2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611" h="2365">
                <a:moveTo>
                  <a:pt x="2476" y="1512"/>
                </a:moveTo>
                <a:lnTo>
                  <a:pt x="2476" y="1512"/>
                </a:lnTo>
                <a:lnTo>
                  <a:pt x="2476" y="1512"/>
                </a:lnTo>
                <a:lnTo>
                  <a:pt x="2476" y="1512"/>
                </a:lnTo>
                <a:lnTo>
                  <a:pt x="2476" y="1512"/>
                </a:lnTo>
                <a:lnTo>
                  <a:pt x="2465" y="1512"/>
                </a:lnTo>
                <a:lnTo>
                  <a:pt x="2465" y="1512"/>
                </a:lnTo>
                <a:lnTo>
                  <a:pt x="2465" y="1512"/>
                </a:lnTo>
                <a:lnTo>
                  <a:pt x="2465" y="1512"/>
                </a:lnTo>
                <a:lnTo>
                  <a:pt x="2465" y="1512"/>
                </a:lnTo>
                <a:lnTo>
                  <a:pt x="2454" y="1512"/>
                </a:lnTo>
                <a:lnTo>
                  <a:pt x="2454" y="1512"/>
                </a:lnTo>
                <a:lnTo>
                  <a:pt x="2454" y="1512"/>
                </a:lnTo>
                <a:cubicBezTo>
                  <a:pt x="2454" y="1512"/>
                  <a:pt x="2454" y="1512"/>
                  <a:pt x="2442" y="1501"/>
                </a:cubicBezTo>
                <a:cubicBezTo>
                  <a:pt x="2409" y="1479"/>
                  <a:pt x="2386" y="1467"/>
                  <a:pt x="2375" y="1490"/>
                </a:cubicBezTo>
                <a:cubicBezTo>
                  <a:pt x="2364" y="1523"/>
                  <a:pt x="2319" y="1523"/>
                  <a:pt x="2274" y="1523"/>
                </a:cubicBezTo>
                <a:cubicBezTo>
                  <a:pt x="2229" y="1523"/>
                  <a:pt x="2218" y="1512"/>
                  <a:pt x="2207" y="1490"/>
                </a:cubicBezTo>
                <a:cubicBezTo>
                  <a:pt x="2196" y="1479"/>
                  <a:pt x="2185" y="1467"/>
                  <a:pt x="2140" y="1479"/>
                </a:cubicBezTo>
                <a:cubicBezTo>
                  <a:pt x="2095" y="1501"/>
                  <a:pt x="2050" y="1501"/>
                  <a:pt x="2039" y="1501"/>
                </a:cubicBezTo>
                <a:cubicBezTo>
                  <a:pt x="2028" y="1501"/>
                  <a:pt x="2016" y="1490"/>
                  <a:pt x="2028" y="1467"/>
                </a:cubicBezTo>
                <a:cubicBezTo>
                  <a:pt x="2028" y="1445"/>
                  <a:pt x="2050" y="1434"/>
                  <a:pt x="2028" y="1434"/>
                </a:cubicBezTo>
                <a:cubicBezTo>
                  <a:pt x="2005" y="1422"/>
                  <a:pt x="2005" y="1400"/>
                  <a:pt x="2005" y="1377"/>
                </a:cubicBezTo>
                <a:cubicBezTo>
                  <a:pt x="2016" y="1355"/>
                  <a:pt x="1994" y="1344"/>
                  <a:pt x="1960" y="1344"/>
                </a:cubicBezTo>
                <a:cubicBezTo>
                  <a:pt x="1938" y="1355"/>
                  <a:pt x="1938" y="1344"/>
                  <a:pt x="1904" y="1310"/>
                </a:cubicBezTo>
                <a:cubicBezTo>
                  <a:pt x="1859" y="1277"/>
                  <a:pt x="1837" y="1243"/>
                  <a:pt x="1848" y="1277"/>
                </a:cubicBezTo>
                <a:cubicBezTo>
                  <a:pt x="1848" y="1310"/>
                  <a:pt x="1859" y="1344"/>
                  <a:pt x="1826" y="1333"/>
                </a:cubicBezTo>
                <a:cubicBezTo>
                  <a:pt x="1803" y="1333"/>
                  <a:pt x="1770" y="1288"/>
                  <a:pt x="1736" y="1310"/>
                </a:cubicBezTo>
                <a:cubicBezTo>
                  <a:pt x="1714" y="1333"/>
                  <a:pt x="1714" y="1321"/>
                  <a:pt x="1680" y="1333"/>
                </a:cubicBezTo>
                <a:cubicBezTo>
                  <a:pt x="1635" y="1333"/>
                  <a:pt x="1613" y="1333"/>
                  <a:pt x="1613" y="1299"/>
                </a:cubicBezTo>
                <a:cubicBezTo>
                  <a:pt x="1624" y="1277"/>
                  <a:pt x="1635" y="1232"/>
                  <a:pt x="1590" y="1243"/>
                </a:cubicBezTo>
                <a:cubicBezTo>
                  <a:pt x="1546" y="1254"/>
                  <a:pt x="1501" y="1254"/>
                  <a:pt x="1478" y="1232"/>
                </a:cubicBezTo>
                <a:cubicBezTo>
                  <a:pt x="1467" y="1221"/>
                  <a:pt x="1478" y="1187"/>
                  <a:pt x="1456" y="1176"/>
                </a:cubicBezTo>
                <a:cubicBezTo>
                  <a:pt x="1434" y="1176"/>
                  <a:pt x="1423" y="1108"/>
                  <a:pt x="1445" y="1086"/>
                </a:cubicBezTo>
                <a:cubicBezTo>
                  <a:pt x="1467" y="1064"/>
                  <a:pt x="1512" y="1041"/>
                  <a:pt x="1501" y="1030"/>
                </a:cubicBezTo>
                <a:cubicBezTo>
                  <a:pt x="1490" y="1008"/>
                  <a:pt x="1467" y="1030"/>
                  <a:pt x="1456" y="1008"/>
                </a:cubicBezTo>
                <a:cubicBezTo>
                  <a:pt x="1445" y="985"/>
                  <a:pt x="1456" y="963"/>
                  <a:pt x="1434" y="963"/>
                </a:cubicBezTo>
                <a:cubicBezTo>
                  <a:pt x="1411" y="963"/>
                  <a:pt x="1411" y="941"/>
                  <a:pt x="1411" y="929"/>
                </a:cubicBezTo>
                <a:cubicBezTo>
                  <a:pt x="1389" y="929"/>
                  <a:pt x="1378" y="918"/>
                  <a:pt x="1366" y="896"/>
                </a:cubicBezTo>
                <a:cubicBezTo>
                  <a:pt x="1344" y="873"/>
                  <a:pt x="1321" y="896"/>
                  <a:pt x="1321" y="929"/>
                </a:cubicBezTo>
                <a:cubicBezTo>
                  <a:pt x="1321" y="974"/>
                  <a:pt x="1333" y="985"/>
                  <a:pt x="1288" y="985"/>
                </a:cubicBezTo>
                <a:cubicBezTo>
                  <a:pt x="1232" y="997"/>
                  <a:pt x="1254" y="974"/>
                  <a:pt x="1243" y="952"/>
                </a:cubicBezTo>
                <a:cubicBezTo>
                  <a:pt x="1243" y="941"/>
                  <a:pt x="1210" y="941"/>
                  <a:pt x="1187" y="941"/>
                </a:cubicBezTo>
                <a:cubicBezTo>
                  <a:pt x="1176" y="941"/>
                  <a:pt x="1176" y="896"/>
                  <a:pt x="1187" y="873"/>
                </a:cubicBezTo>
                <a:cubicBezTo>
                  <a:pt x="1210" y="839"/>
                  <a:pt x="1198" y="828"/>
                  <a:pt x="1176" y="817"/>
                </a:cubicBezTo>
                <a:cubicBezTo>
                  <a:pt x="1165" y="817"/>
                  <a:pt x="1176" y="739"/>
                  <a:pt x="1176" y="705"/>
                </a:cubicBezTo>
                <a:cubicBezTo>
                  <a:pt x="1176" y="660"/>
                  <a:pt x="1187" y="638"/>
                  <a:pt x="1221" y="627"/>
                </a:cubicBezTo>
                <a:cubicBezTo>
                  <a:pt x="1265" y="627"/>
                  <a:pt x="1277" y="604"/>
                  <a:pt x="1254" y="593"/>
                </a:cubicBezTo>
                <a:cubicBezTo>
                  <a:pt x="1221" y="582"/>
                  <a:pt x="1210" y="582"/>
                  <a:pt x="1210" y="548"/>
                </a:cubicBezTo>
                <a:cubicBezTo>
                  <a:pt x="1210" y="503"/>
                  <a:pt x="1210" y="526"/>
                  <a:pt x="1176" y="481"/>
                </a:cubicBezTo>
                <a:cubicBezTo>
                  <a:pt x="1142" y="448"/>
                  <a:pt x="1154" y="324"/>
                  <a:pt x="1165" y="290"/>
                </a:cubicBezTo>
                <a:cubicBezTo>
                  <a:pt x="1176" y="268"/>
                  <a:pt x="1165" y="246"/>
                  <a:pt x="1131" y="224"/>
                </a:cubicBezTo>
                <a:cubicBezTo>
                  <a:pt x="1109" y="202"/>
                  <a:pt x="1120" y="168"/>
                  <a:pt x="1131" y="146"/>
                </a:cubicBezTo>
                <a:cubicBezTo>
                  <a:pt x="1142" y="123"/>
                  <a:pt x="1120" y="101"/>
                  <a:pt x="1075" y="56"/>
                </a:cubicBezTo>
                <a:cubicBezTo>
                  <a:pt x="1030" y="22"/>
                  <a:pt x="996" y="0"/>
                  <a:pt x="996" y="0"/>
                </a:cubicBezTo>
                <a:cubicBezTo>
                  <a:pt x="985" y="22"/>
                  <a:pt x="974" y="56"/>
                  <a:pt x="952" y="112"/>
                </a:cubicBezTo>
                <a:cubicBezTo>
                  <a:pt x="885" y="213"/>
                  <a:pt x="851" y="290"/>
                  <a:pt x="828" y="302"/>
                </a:cubicBezTo>
                <a:cubicBezTo>
                  <a:pt x="795" y="302"/>
                  <a:pt x="740" y="268"/>
                  <a:pt x="740" y="313"/>
                </a:cubicBezTo>
                <a:cubicBezTo>
                  <a:pt x="750" y="358"/>
                  <a:pt x="750" y="380"/>
                  <a:pt x="740" y="403"/>
                </a:cubicBezTo>
                <a:cubicBezTo>
                  <a:pt x="729" y="425"/>
                  <a:pt x="605" y="537"/>
                  <a:pt x="549" y="593"/>
                </a:cubicBezTo>
                <a:cubicBezTo>
                  <a:pt x="504" y="638"/>
                  <a:pt x="392" y="739"/>
                  <a:pt x="392" y="739"/>
                </a:cubicBezTo>
                <a:cubicBezTo>
                  <a:pt x="392" y="739"/>
                  <a:pt x="381" y="739"/>
                  <a:pt x="370" y="728"/>
                </a:cubicBezTo>
                <a:cubicBezTo>
                  <a:pt x="348" y="716"/>
                  <a:pt x="314" y="694"/>
                  <a:pt x="314" y="716"/>
                </a:cubicBezTo>
                <a:cubicBezTo>
                  <a:pt x="303" y="739"/>
                  <a:pt x="269" y="705"/>
                  <a:pt x="258" y="750"/>
                </a:cubicBezTo>
                <a:cubicBezTo>
                  <a:pt x="258" y="795"/>
                  <a:pt x="269" y="806"/>
                  <a:pt x="224" y="828"/>
                </a:cubicBezTo>
                <a:cubicBezTo>
                  <a:pt x="191" y="851"/>
                  <a:pt x="135" y="862"/>
                  <a:pt x="112" y="851"/>
                </a:cubicBezTo>
                <a:cubicBezTo>
                  <a:pt x="90" y="839"/>
                  <a:pt x="56" y="795"/>
                  <a:pt x="34" y="806"/>
                </a:cubicBezTo>
                <a:cubicBezTo>
                  <a:pt x="11" y="806"/>
                  <a:pt x="0" y="862"/>
                  <a:pt x="11" y="1008"/>
                </a:cubicBezTo>
                <a:cubicBezTo>
                  <a:pt x="22" y="1153"/>
                  <a:pt x="22" y="1165"/>
                  <a:pt x="56" y="1187"/>
                </a:cubicBezTo>
                <a:cubicBezTo>
                  <a:pt x="90" y="1210"/>
                  <a:pt x="135" y="1210"/>
                  <a:pt x="157" y="1265"/>
                </a:cubicBezTo>
                <a:cubicBezTo>
                  <a:pt x="168" y="1310"/>
                  <a:pt x="168" y="1344"/>
                  <a:pt x="213" y="1344"/>
                </a:cubicBezTo>
                <a:cubicBezTo>
                  <a:pt x="247" y="1355"/>
                  <a:pt x="325" y="1355"/>
                  <a:pt x="359" y="1389"/>
                </a:cubicBezTo>
                <a:cubicBezTo>
                  <a:pt x="392" y="1434"/>
                  <a:pt x="448" y="1434"/>
                  <a:pt x="482" y="1422"/>
                </a:cubicBezTo>
                <a:cubicBezTo>
                  <a:pt x="504" y="1400"/>
                  <a:pt x="493" y="1366"/>
                  <a:pt x="516" y="1355"/>
                </a:cubicBezTo>
                <a:cubicBezTo>
                  <a:pt x="538" y="1333"/>
                  <a:pt x="583" y="1288"/>
                  <a:pt x="617" y="1299"/>
                </a:cubicBezTo>
                <a:cubicBezTo>
                  <a:pt x="650" y="1299"/>
                  <a:pt x="661" y="1299"/>
                  <a:pt x="661" y="1355"/>
                </a:cubicBezTo>
                <a:cubicBezTo>
                  <a:pt x="661" y="1400"/>
                  <a:pt x="706" y="1434"/>
                  <a:pt x="684" y="1467"/>
                </a:cubicBezTo>
                <a:cubicBezTo>
                  <a:pt x="661" y="1512"/>
                  <a:pt x="628" y="1523"/>
                  <a:pt x="639" y="1568"/>
                </a:cubicBezTo>
                <a:cubicBezTo>
                  <a:pt x="650" y="1613"/>
                  <a:pt x="661" y="1680"/>
                  <a:pt x="650" y="1736"/>
                </a:cubicBezTo>
                <a:cubicBezTo>
                  <a:pt x="628" y="1781"/>
                  <a:pt x="583" y="1848"/>
                  <a:pt x="560" y="1882"/>
                </a:cubicBezTo>
                <a:cubicBezTo>
                  <a:pt x="560" y="1893"/>
                  <a:pt x="549" y="1915"/>
                  <a:pt x="538" y="1927"/>
                </a:cubicBezTo>
                <a:lnTo>
                  <a:pt x="549" y="1927"/>
                </a:lnTo>
                <a:cubicBezTo>
                  <a:pt x="549" y="1927"/>
                  <a:pt x="806" y="1915"/>
                  <a:pt x="851" y="1938"/>
                </a:cubicBezTo>
                <a:cubicBezTo>
                  <a:pt x="885" y="1960"/>
                  <a:pt x="1052" y="2095"/>
                  <a:pt x="1086" y="2117"/>
                </a:cubicBezTo>
                <a:cubicBezTo>
                  <a:pt x="1109" y="2151"/>
                  <a:pt x="1142" y="2139"/>
                  <a:pt x="1176" y="2106"/>
                </a:cubicBezTo>
                <a:cubicBezTo>
                  <a:pt x="1221" y="2072"/>
                  <a:pt x="1333" y="1972"/>
                  <a:pt x="1366" y="1994"/>
                </a:cubicBezTo>
                <a:cubicBezTo>
                  <a:pt x="1400" y="2005"/>
                  <a:pt x="1411" y="2050"/>
                  <a:pt x="1434" y="2072"/>
                </a:cubicBezTo>
                <a:cubicBezTo>
                  <a:pt x="1445" y="2083"/>
                  <a:pt x="1523" y="2128"/>
                  <a:pt x="1602" y="2139"/>
                </a:cubicBezTo>
                <a:cubicBezTo>
                  <a:pt x="1669" y="2151"/>
                  <a:pt x="1658" y="2151"/>
                  <a:pt x="1680" y="2117"/>
                </a:cubicBezTo>
                <a:cubicBezTo>
                  <a:pt x="1703" y="2083"/>
                  <a:pt x="1736" y="2050"/>
                  <a:pt x="1759" y="2072"/>
                </a:cubicBezTo>
                <a:cubicBezTo>
                  <a:pt x="1781" y="2095"/>
                  <a:pt x="1859" y="2173"/>
                  <a:pt x="1859" y="2173"/>
                </a:cubicBezTo>
                <a:cubicBezTo>
                  <a:pt x="1859" y="2173"/>
                  <a:pt x="1938" y="2139"/>
                  <a:pt x="1949" y="2117"/>
                </a:cubicBezTo>
                <a:cubicBezTo>
                  <a:pt x="1960" y="2095"/>
                  <a:pt x="1949" y="2072"/>
                  <a:pt x="1983" y="2072"/>
                </a:cubicBezTo>
                <a:cubicBezTo>
                  <a:pt x="2016" y="2072"/>
                  <a:pt x="2039" y="2061"/>
                  <a:pt x="2039" y="2028"/>
                </a:cubicBezTo>
                <a:cubicBezTo>
                  <a:pt x="2039" y="1994"/>
                  <a:pt x="2095" y="1983"/>
                  <a:pt x="2095" y="2016"/>
                </a:cubicBezTo>
                <a:cubicBezTo>
                  <a:pt x="2095" y="2039"/>
                  <a:pt x="2106" y="2083"/>
                  <a:pt x="2117" y="2095"/>
                </a:cubicBezTo>
                <a:cubicBezTo>
                  <a:pt x="2128" y="2106"/>
                  <a:pt x="2106" y="2196"/>
                  <a:pt x="2117" y="2229"/>
                </a:cubicBezTo>
                <a:cubicBezTo>
                  <a:pt x="2128" y="2263"/>
                  <a:pt x="2151" y="2296"/>
                  <a:pt x="2173" y="2274"/>
                </a:cubicBezTo>
                <a:cubicBezTo>
                  <a:pt x="2185" y="2240"/>
                  <a:pt x="2229" y="2240"/>
                  <a:pt x="2241" y="2285"/>
                </a:cubicBezTo>
                <a:cubicBezTo>
                  <a:pt x="2263" y="2319"/>
                  <a:pt x="2263" y="2341"/>
                  <a:pt x="2308" y="2341"/>
                </a:cubicBezTo>
                <a:cubicBezTo>
                  <a:pt x="2352" y="2341"/>
                  <a:pt x="2375" y="2364"/>
                  <a:pt x="2409" y="2341"/>
                </a:cubicBezTo>
                <a:cubicBezTo>
                  <a:pt x="2454" y="2319"/>
                  <a:pt x="2476" y="2285"/>
                  <a:pt x="2442" y="2285"/>
                </a:cubicBezTo>
                <a:cubicBezTo>
                  <a:pt x="2420" y="2274"/>
                  <a:pt x="2386" y="2229"/>
                  <a:pt x="2409" y="2229"/>
                </a:cubicBezTo>
                <a:cubicBezTo>
                  <a:pt x="2442" y="2218"/>
                  <a:pt x="2532" y="2184"/>
                  <a:pt x="2532" y="2184"/>
                </a:cubicBezTo>
                <a:cubicBezTo>
                  <a:pt x="2532" y="2184"/>
                  <a:pt x="2521" y="2117"/>
                  <a:pt x="2498" y="2106"/>
                </a:cubicBezTo>
                <a:cubicBezTo>
                  <a:pt x="2476" y="2095"/>
                  <a:pt x="2442" y="1994"/>
                  <a:pt x="2454" y="1994"/>
                </a:cubicBezTo>
                <a:cubicBezTo>
                  <a:pt x="2476" y="1983"/>
                  <a:pt x="2543" y="1972"/>
                  <a:pt x="2543" y="1938"/>
                </a:cubicBezTo>
                <a:cubicBezTo>
                  <a:pt x="2543" y="1904"/>
                  <a:pt x="2554" y="1870"/>
                  <a:pt x="2532" y="1870"/>
                </a:cubicBezTo>
                <a:cubicBezTo>
                  <a:pt x="2498" y="1870"/>
                  <a:pt x="2498" y="1759"/>
                  <a:pt x="2543" y="1736"/>
                </a:cubicBezTo>
                <a:cubicBezTo>
                  <a:pt x="2588" y="1703"/>
                  <a:pt x="2610" y="1624"/>
                  <a:pt x="2599" y="1590"/>
                </a:cubicBezTo>
                <a:cubicBezTo>
                  <a:pt x="2588" y="1568"/>
                  <a:pt x="2565" y="1568"/>
                  <a:pt x="2532" y="1557"/>
                </a:cubicBezTo>
                <a:cubicBezTo>
                  <a:pt x="2510" y="1557"/>
                  <a:pt x="2487" y="1534"/>
                  <a:pt x="2476" y="1512"/>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98" name="Freeform 97"/>
          <p:cNvSpPr>
            <a:spLocks noChangeArrowheads="1"/>
          </p:cNvSpPr>
          <p:nvPr/>
        </p:nvSpPr>
        <p:spPr bwMode="auto">
          <a:xfrm>
            <a:off x="11828463" y="9272588"/>
            <a:ext cx="1184275" cy="1009650"/>
          </a:xfrm>
          <a:custGeom>
            <a:avLst/>
            <a:gdLst>
              <a:gd name="T0" fmla="*/ 1064 w 1603"/>
              <a:gd name="T1" fmla="*/ 1020 h 1369"/>
              <a:gd name="T2" fmla="*/ 1064 w 1603"/>
              <a:gd name="T3" fmla="*/ 1020 h 1369"/>
              <a:gd name="T4" fmla="*/ 1042 w 1603"/>
              <a:gd name="T5" fmla="*/ 863 h 1369"/>
              <a:gd name="T6" fmla="*/ 1019 w 1603"/>
              <a:gd name="T7" fmla="*/ 819 h 1369"/>
              <a:gd name="T8" fmla="*/ 986 w 1603"/>
              <a:gd name="T9" fmla="*/ 785 h 1369"/>
              <a:gd name="T10" fmla="*/ 986 w 1603"/>
              <a:gd name="T11" fmla="*/ 706 h 1369"/>
              <a:gd name="T12" fmla="*/ 1064 w 1603"/>
              <a:gd name="T13" fmla="*/ 617 h 1369"/>
              <a:gd name="T14" fmla="*/ 1075 w 1603"/>
              <a:gd name="T15" fmla="*/ 650 h 1369"/>
              <a:gd name="T16" fmla="*/ 1165 w 1603"/>
              <a:gd name="T17" fmla="*/ 650 h 1369"/>
              <a:gd name="T18" fmla="*/ 1210 w 1603"/>
              <a:gd name="T19" fmla="*/ 606 h 1369"/>
              <a:gd name="T20" fmla="*/ 1266 w 1603"/>
              <a:gd name="T21" fmla="*/ 617 h 1369"/>
              <a:gd name="T22" fmla="*/ 1299 w 1603"/>
              <a:gd name="T23" fmla="*/ 606 h 1369"/>
              <a:gd name="T24" fmla="*/ 1344 w 1603"/>
              <a:gd name="T25" fmla="*/ 572 h 1369"/>
              <a:gd name="T26" fmla="*/ 1344 w 1603"/>
              <a:gd name="T27" fmla="*/ 482 h 1369"/>
              <a:gd name="T28" fmla="*/ 1378 w 1603"/>
              <a:gd name="T29" fmla="*/ 449 h 1369"/>
              <a:gd name="T30" fmla="*/ 1445 w 1603"/>
              <a:gd name="T31" fmla="*/ 426 h 1369"/>
              <a:gd name="T32" fmla="*/ 1490 w 1603"/>
              <a:gd name="T33" fmla="*/ 460 h 1369"/>
              <a:gd name="T34" fmla="*/ 1557 w 1603"/>
              <a:gd name="T35" fmla="*/ 404 h 1369"/>
              <a:gd name="T36" fmla="*/ 1591 w 1603"/>
              <a:gd name="T37" fmla="*/ 359 h 1369"/>
              <a:gd name="T38" fmla="*/ 1512 w 1603"/>
              <a:gd name="T39" fmla="*/ 348 h 1369"/>
              <a:gd name="T40" fmla="*/ 1490 w 1603"/>
              <a:gd name="T41" fmla="*/ 224 h 1369"/>
              <a:gd name="T42" fmla="*/ 1434 w 1603"/>
              <a:gd name="T43" fmla="*/ 224 h 1369"/>
              <a:gd name="T44" fmla="*/ 1266 w 1603"/>
              <a:gd name="T45" fmla="*/ 157 h 1369"/>
              <a:gd name="T46" fmla="*/ 1198 w 1603"/>
              <a:gd name="T47" fmla="*/ 79 h 1369"/>
              <a:gd name="T48" fmla="*/ 1008 w 1603"/>
              <a:gd name="T49" fmla="*/ 191 h 1369"/>
              <a:gd name="T50" fmla="*/ 918 w 1603"/>
              <a:gd name="T51" fmla="*/ 202 h 1369"/>
              <a:gd name="T52" fmla="*/ 683 w 1603"/>
              <a:gd name="T53" fmla="*/ 23 h 1369"/>
              <a:gd name="T54" fmla="*/ 381 w 1603"/>
              <a:gd name="T55" fmla="*/ 12 h 1369"/>
              <a:gd name="T56" fmla="*/ 370 w 1603"/>
              <a:gd name="T57" fmla="*/ 12 h 1369"/>
              <a:gd name="T58" fmla="*/ 359 w 1603"/>
              <a:gd name="T59" fmla="*/ 34 h 1369"/>
              <a:gd name="T60" fmla="*/ 314 w 1603"/>
              <a:gd name="T61" fmla="*/ 135 h 1369"/>
              <a:gd name="T62" fmla="*/ 314 w 1603"/>
              <a:gd name="T63" fmla="*/ 258 h 1369"/>
              <a:gd name="T64" fmla="*/ 292 w 1603"/>
              <a:gd name="T65" fmla="*/ 348 h 1369"/>
              <a:gd name="T66" fmla="*/ 213 w 1603"/>
              <a:gd name="T67" fmla="*/ 437 h 1369"/>
              <a:gd name="T68" fmla="*/ 123 w 1603"/>
              <a:gd name="T69" fmla="*/ 572 h 1369"/>
              <a:gd name="T70" fmla="*/ 34 w 1603"/>
              <a:gd name="T71" fmla="*/ 684 h 1369"/>
              <a:gd name="T72" fmla="*/ 11 w 1603"/>
              <a:gd name="T73" fmla="*/ 740 h 1369"/>
              <a:gd name="T74" fmla="*/ 34 w 1603"/>
              <a:gd name="T75" fmla="*/ 785 h 1369"/>
              <a:gd name="T76" fmla="*/ 79 w 1603"/>
              <a:gd name="T77" fmla="*/ 852 h 1369"/>
              <a:gd name="T78" fmla="*/ 34 w 1603"/>
              <a:gd name="T79" fmla="*/ 919 h 1369"/>
              <a:gd name="T80" fmla="*/ 0 w 1603"/>
              <a:gd name="T81" fmla="*/ 1020 h 1369"/>
              <a:gd name="T82" fmla="*/ 79 w 1603"/>
              <a:gd name="T83" fmla="*/ 1065 h 1369"/>
              <a:gd name="T84" fmla="*/ 135 w 1603"/>
              <a:gd name="T85" fmla="*/ 1144 h 1369"/>
              <a:gd name="T86" fmla="*/ 269 w 1603"/>
              <a:gd name="T87" fmla="*/ 1132 h 1369"/>
              <a:gd name="T88" fmla="*/ 381 w 1603"/>
              <a:gd name="T89" fmla="*/ 1065 h 1369"/>
              <a:gd name="T90" fmla="*/ 460 w 1603"/>
              <a:gd name="T91" fmla="*/ 1144 h 1369"/>
              <a:gd name="T92" fmla="*/ 437 w 1603"/>
              <a:gd name="T93" fmla="*/ 1199 h 1369"/>
              <a:gd name="T94" fmla="*/ 460 w 1603"/>
              <a:gd name="T95" fmla="*/ 1267 h 1369"/>
              <a:gd name="T96" fmla="*/ 538 w 1603"/>
              <a:gd name="T97" fmla="*/ 1289 h 1369"/>
              <a:gd name="T98" fmla="*/ 604 w 1603"/>
              <a:gd name="T99" fmla="*/ 1255 h 1369"/>
              <a:gd name="T100" fmla="*/ 694 w 1603"/>
              <a:gd name="T101" fmla="*/ 1222 h 1369"/>
              <a:gd name="T102" fmla="*/ 739 w 1603"/>
              <a:gd name="T103" fmla="*/ 1300 h 1369"/>
              <a:gd name="T104" fmla="*/ 806 w 1603"/>
              <a:gd name="T105" fmla="*/ 1334 h 1369"/>
              <a:gd name="T106" fmla="*/ 873 w 1603"/>
              <a:gd name="T107" fmla="*/ 1345 h 1369"/>
              <a:gd name="T108" fmla="*/ 929 w 1603"/>
              <a:gd name="T109" fmla="*/ 1345 h 1369"/>
              <a:gd name="T110" fmla="*/ 1042 w 1603"/>
              <a:gd name="T111" fmla="*/ 1323 h 1369"/>
              <a:gd name="T112" fmla="*/ 1109 w 1603"/>
              <a:gd name="T113" fmla="*/ 1300 h 1369"/>
              <a:gd name="T114" fmla="*/ 1142 w 1603"/>
              <a:gd name="T115" fmla="*/ 1255 h 1369"/>
              <a:gd name="T116" fmla="*/ 1142 w 1603"/>
              <a:gd name="T117" fmla="*/ 1188 h 1369"/>
              <a:gd name="T118" fmla="*/ 1153 w 1603"/>
              <a:gd name="T119" fmla="*/ 1121 h 1369"/>
              <a:gd name="T120" fmla="*/ 1120 w 1603"/>
              <a:gd name="T121" fmla="*/ 1043 h 1369"/>
              <a:gd name="T122" fmla="*/ 1064 w 1603"/>
              <a:gd name="T123" fmla="*/ 1020 h 1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603" h="1369">
                <a:moveTo>
                  <a:pt x="1064" y="1020"/>
                </a:moveTo>
                <a:lnTo>
                  <a:pt x="1064" y="1020"/>
                </a:lnTo>
                <a:cubicBezTo>
                  <a:pt x="1064" y="1009"/>
                  <a:pt x="1053" y="863"/>
                  <a:pt x="1042" y="863"/>
                </a:cubicBezTo>
                <a:cubicBezTo>
                  <a:pt x="1019" y="852"/>
                  <a:pt x="1008" y="830"/>
                  <a:pt x="1019" y="819"/>
                </a:cubicBezTo>
                <a:cubicBezTo>
                  <a:pt x="1030" y="807"/>
                  <a:pt x="1030" y="785"/>
                  <a:pt x="986" y="785"/>
                </a:cubicBezTo>
                <a:cubicBezTo>
                  <a:pt x="952" y="785"/>
                  <a:pt x="963" y="718"/>
                  <a:pt x="986" y="706"/>
                </a:cubicBezTo>
                <a:cubicBezTo>
                  <a:pt x="1019" y="695"/>
                  <a:pt x="1064" y="617"/>
                  <a:pt x="1064" y="617"/>
                </a:cubicBezTo>
                <a:cubicBezTo>
                  <a:pt x="1064" y="617"/>
                  <a:pt x="1064" y="628"/>
                  <a:pt x="1075" y="650"/>
                </a:cubicBezTo>
                <a:cubicBezTo>
                  <a:pt x="1097" y="662"/>
                  <a:pt x="1142" y="662"/>
                  <a:pt x="1165" y="650"/>
                </a:cubicBezTo>
                <a:cubicBezTo>
                  <a:pt x="1187" y="628"/>
                  <a:pt x="1187" y="595"/>
                  <a:pt x="1210" y="606"/>
                </a:cubicBezTo>
                <a:cubicBezTo>
                  <a:pt x="1221" y="606"/>
                  <a:pt x="1232" y="617"/>
                  <a:pt x="1266" y="617"/>
                </a:cubicBezTo>
                <a:cubicBezTo>
                  <a:pt x="1299" y="628"/>
                  <a:pt x="1299" y="639"/>
                  <a:pt x="1299" y="606"/>
                </a:cubicBezTo>
                <a:cubicBezTo>
                  <a:pt x="1299" y="572"/>
                  <a:pt x="1322" y="572"/>
                  <a:pt x="1344" y="572"/>
                </a:cubicBezTo>
                <a:cubicBezTo>
                  <a:pt x="1366" y="583"/>
                  <a:pt x="1355" y="527"/>
                  <a:pt x="1344" y="482"/>
                </a:cubicBezTo>
                <a:cubicBezTo>
                  <a:pt x="1344" y="437"/>
                  <a:pt x="1355" y="426"/>
                  <a:pt x="1378" y="449"/>
                </a:cubicBezTo>
                <a:cubicBezTo>
                  <a:pt x="1411" y="471"/>
                  <a:pt x="1434" y="415"/>
                  <a:pt x="1445" y="426"/>
                </a:cubicBezTo>
                <a:cubicBezTo>
                  <a:pt x="1456" y="437"/>
                  <a:pt x="1467" y="449"/>
                  <a:pt x="1490" y="460"/>
                </a:cubicBezTo>
                <a:cubicBezTo>
                  <a:pt x="1512" y="471"/>
                  <a:pt x="1523" y="426"/>
                  <a:pt x="1557" y="404"/>
                </a:cubicBezTo>
                <a:cubicBezTo>
                  <a:pt x="1591" y="381"/>
                  <a:pt x="1602" y="381"/>
                  <a:pt x="1591" y="359"/>
                </a:cubicBezTo>
                <a:cubicBezTo>
                  <a:pt x="1568" y="337"/>
                  <a:pt x="1512" y="348"/>
                  <a:pt x="1512" y="348"/>
                </a:cubicBezTo>
                <a:cubicBezTo>
                  <a:pt x="1490" y="224"/>
                  <a:pt x="1490" y="224"/>
                  <a:pt x="1490" y="224"/>
                </a:cubicBezTo>
                <a:cubicBezTo>
                  <a:pt x="1479" y="236"/>
                  <a:pt x="1467" y="224"/>
                  <a:pt x="1434" y="224"/>
                </a:cubicBezTo>
                <a:cubicBezTo>
                  <a:pt x="1355" y="213"/>
                  <a:pt x="1277" y="168"/>
                  <a:pt x="1266" y="157"/>
                </a:cubicBezTo>
                <a:cubicBezTo>
                  <a:pt x="1243" y="135"/>
                  <a:pt x="1232" y="90"/>
                  <a:pt x="1198" y="79"/>
                </a:cubicBezTo>
                <a:cubicBezTo>
                  <a:pt x="1165" y="57"/>
                  <a:pt x="1053" y="157"/>
                  <a:pt x="1008" y="191"/>
                </a:cubicBezTo>
                <a:cubicBezTo>
                  <a:pt x="974" y="224"/>
                  <a:pt x="941" y="236"/>
                  <a:pt x="918" y="202"/>
                </a:cubicBezTo>
                <a:cubicBezTo>
                  <a:pt x="884" y="180"/>
                  <a:pt x="717" y="45"/>
                  <a:pt x="683" y="23"/>
                </a:cubicBezTo>
                <a:cubicBezTo>
                  <a:pt x="638" y="0"/>
                  <a:pt x="381" y="12"/>
                  <a:pt x="381" y="12"/>
                </a:cubicBezTo>
                <a:lnTo>
                  <a:pt x="370" y="12"/>
                </a:lnTo>
                <a:cubicBezTo>
                  <a:pt x="370" y="23"/>
                  <a:pt x="359" y="34"/>
                  <a:pt x="359" y="34"/>
                </a:cubicBezTo>
                <a:cubicBezTo>
                  <a:pt x="359" y="45"/>
                  <a:pt x="336" y="90"/>
                  <a:pt x="314" y="135"/>
                </a:cubicBezTo>
                <a:cubicBezTo>
                  <a:pt x="303" y="168"/>
                  <a:pt x="292" y="236"/>
                  <a:pt x="314" y="258"/>
                </a:cubicBezTo>
                <a:cubicBezTo>
                  <a:pt x="336" y="281"/>
                  <a:pt x="314" y="325"/>
                  <a:pt x="292" y="348"/>
                </a:cubicBezTo>
                <a:cubicBezTo>
                  <a:pt x="280" y="381"/>
                  <a:pt x="247" y="393"/>
                  <a:pt x="213" y="437"/>
                </a:cubicBezTo>
                <a:cubicBezTo>
                  <a:pt x="191" y="493"/>
                  <a:pt x="168" y="550"/>
                  <a:pt x="123" y="572"/>
                </a:cubicBezTo>
                <a:cubicBezTo>
                  <a:pt x="90" y="595"/>
                  <a:pt x="56" y="639"/>
                  <a:pt x="34" y="684"/>
                </a:cubicBezTo>
                <a:cubicBezTo>
                  <a:pt x="11" y="740"/>
                  <a:pt x="34" y="729"/>
                  <a:pt x="11" y="740"/>
                </a:cubicBezTo>
                <a:cubicBezTo>
                  <a:pt x="0" y="762"/>
                  <a:pt x="23" y="785"/>
                  <a:pt x="34" y="785"/>
                </a:cubicBezTo>
                <a:cubicBezTo>
                  <a:pt x="56" y="785"/>
                  <a:pt x="79" y="830"/>
                  <a:pt x="79" y="852"/>
                </a:cubicBezTo>
                <a:cubicBezTo>
                  <a:pt x="79" y="863"/>
                  <a:pt x="56" y="886"/>
                  <a:pt x="34" y="919"/>
                </a:cubicBezTo>
                <a:cubicBezTo>
                  <a:pt x="11" y="953"/>
                  <a:pt x="0" y="1009"/>
                  <a:pt x="0" y="1020"/>
                </a:cubicBezTo>
                <a:cubicBezTo>
                  <a:pt x="0" y="1020"/>
                  <a:pt x="79" y="1009"/>
                  <a:pt x="79" y="1065"/>
                </a:cubicBezTo>
                <a:cubicBezTo>
                  <a:pt x="90" y="1110"/>
                  <a:pt x="90" y="1155"/>
                  <a:pt x="135" y="1144"/>
                </a:cubicBezTo>
                <a:cubicBezTo>
                  <a:pt x="180" y="1144"/>
                  <a:pt x="247" y="1155"/>
                  <a:pt x="269" y="1132"/>
                </a:cubicBezTo>
                <a:cubicBezTo>
                  <a:pt x="280" y="1110"/>
                  <a:pt x="325" y="1065"/>
                  <a:pt x="381" y="1065"/>
                </a:cubicBezTo>
                <a:cubicBezTo>
                  <a:pt x="449" y="1065"/>
                  <a:pt x="471" y="1121"/>
                  <a:pt x="460" y="1144"/>
                </a:cubicBezTo>
                <a:cubicBezTo>
                  <a:pt x="460" y="1177"/>
                  <a:pt x="415" y="1188"/>
                  <a:pt x="437" y="1199"/>
                </a:cubicBezTo>
                <a:cubicBezTo>
                  <a:pt x="449" y="1222"/>
                  <a:pt x="460" y="1244"/>
                  <a:pt x="460" y="1267"/>
                </a:cubicBezTo>
                <a:cubicBezTo>
                  <a:pt x="449" y="1289"/>
                  <a:pt x="516" y="1278"/>
                  <a:pt x="538" y="1289"/>
                </a:cubicBezTo>
                <a:cubicBezTo>
                  <a:pt x="549" y="1312"/>
                  <a:pt x="582" y="1278"/>
                  <a:pt x="604" y="1255"/>
                </a:cubicBezTo>
                <a:cubicBezTo>
                  <a:pt x="627" y="1222"/>
                  <a:pt x="660" y="1199"/>
                  <a:pt x="694" y="1222"/>
                </a:cubicBezTo>
                <a:cubicBezTo>
                  <a:pt x="728" y="1244"/>
                  <a:pt x="705" y="1289"/>
                  <a:pt x="739" y="1300"/>
                </a:cubicBezTo>
                <a:cubicBezTo>
                  <a:pt x="773" y="1300"/>
                  <a:pt x="784" y="1323"/>
                  <a:pt x="806" y="1334"/>
                </a:cubicBezTo>
                <a:cubicBezTo>
                  <a:pt x="828" y="1345"/>
                  <a:pt x="851" y="1323"/>
                  <a:pt x="873" y="1345"/>
                </a:cubicBezTo>
                <a:cubicBezTo>
                  <a:pt x="884" y="1368"/>
                  <a:pt x="907" y="1368"/>
                  <a:pt x="929" y="1345"/>
                </a:cubicBezTo>
                <a:cubicBezTo>
                  <a:pt x="952" y="1323"/>
                  <a:pt x="1019" y="1312"/>
                  <a:pt x="1042" y="1323"/>
                </a:cubicBezTo>
                <a:cubicBezTo>
                  <a:pt x="1064" y="1345"/>
                  <a:pt x="1086" y="1323"/>
                  <a:pt x="1109" y="1300"/>
                </a:cubicBezTo>
                <a:cubicBezTo>
                  <a:pt x="1120" y="1289"/>
                  <a:pt x="1153" y="1267"/>
                  <a:pt x="1142" y="1255"/>
                </a:cubicBezTo>
                <a:cubicBezTo>
                  <a:pt x="1131" y="1244"/>
                  <a:pt x="1131" y="1199"/>
                  <a:pt x="1142" y="1188"/>
                </a:cubicBezTo>
                <a:cubicBezTo>
                  <a:pt x="1142" y="1166"/>
                  <a:pt x="1153" y="1144"/>
                  <a:pt x="1153" y="1121"/>
                </a:cubicBezTo>
                <a:cubicBezTo>
                  <a:pt x="1153" y="1121"/>
                  <a:pt x="1131" y="1054"/>
                  <a:pt x="1120" y="1043"/>
                </a:cubicBezTo>
                <a:cubicBezTo>
                  <a:pt x="1109" y="1020"/>
                  <a:pt x="1053" y="1031"/>
                  <a:pt x="1064" y="1020"/>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99" name="Freeform 98"/>
          <p:cNvSpPr>
            <a:spLocks noChangeArrowheads="1"/>
          </p:cNvSpPr>
          <p:nvPr/>
        </p:nvSpPr>
        <p:spPr bwMode="auto">
          <a:xfrm>
            <a:off x="13120688" y="10688638"/>
            <a:ext cx="412750" cy="390525"/>
          </a:xfrm>
          <a:custGeom>
            <a:avLst/>
            <a:gdLst>
              <a:gd name="T0" fmla="*/ 470 w 561"/>
              <a:gd name="T1" fmla="*/ 89 h 527"/>
              <a:gd name="T2" fmla="*/ 470 w 561"/>
              <a:gd name="T3" fmla="*/ 89 h 527"/>
              <a:gd name="T4" fmla="*/ 403 w 561"/>
              <a:gd name="T5" fmla="*/ 22 h 527"/>
              <a:gd name="T6" fmla="*/ 358 w 561"/>
              <a:gd name="T7" fmla="*/ 11 h 527"/>
              <a:gd name="T8" fmla="*/ 291 w 561"/>
              <a:gd name="T9" fmla="*/ 22 h 527"/>
              <a:gd name="T10" fmla="*/ 179 w 561"/>
              <a:gd name="T11" fmla="*/ 0 h 527"/>
              <a:gd name="T12" fmla="*/ 112 w 561"/>
              <a:gd name="T13" fmla="*/ 0 h 527"/>
              <a:gd name="T14" fmla="*/ 112 w 561"/>
              <a:gd name="T15" fmla="*/ 112 h 527"/>
              <a:gd name="T16" fmla="*/ 78 w 561"/>
              <a:gd name="T17" fmla="*/ 134 h 527"/>
              <a:gd name="T18" fmla="*/ 0 w 561"/>
              <a:gd name="T19" fmla="*/ 190 h 527"/>
              <a:gd name="T20" fmla="*/ 0 w 561"/>
              <a:gd name="T21" fmla="*/ 291 h 527"/>
              <a:gd name="T22" fmla="*/ 22 w 561"/>
              <a:gd name="T23" fmla="*/ 325 h 527"/>
              <a:gd name="T24" fmla="*/ 67 w 561"/>
              <a:gd name="T25" fmla="*/ 369 h 527"/>
              <a:gd name="T26" fmla="*/ 112 w 561"/>
              <a:gd name="T27" fmla="*/ 437 h 527"/>
              <a:gd name="T28" fmla="*/ 167 w 561"/>
              <a:gd name="T29" fmla="*/ 459 h 527"/>
              <a:gd name="T30" fmla="*/ 280 w 561"/>
              <a:gd name="T31" fmla="*/ 493 h 527"/>
              <a:gd name="T32" fmla="*/ 291 w 561"/>
              <a:gd name="T33" fmla="*/ 526 h 527"/>
              <a:gd name="T34" fmla="*/ 313 w 561"/>
              <a:gd name="T35" fmla="*/ 493 h 527"/>
              <a:gd name="T36" fmla="*/ 403 w 561"/>
              <a:gd name="T37" fmla="*/ 448 h 527"/>
              <a:gd name="T38" fmla="*/ 448 w 561"/>
              <a:gd name="T39" fmla="*/ 403 h 527"/>
              <a:gd name="T40" fmla="*/ 538 w 561"/>
              <a:gd name="T41" fmla="*/ 448 h 527"/>
              <a:gd name="T42" fmla="*/ 526 w 561"/>
              <a:gd name="T43" fmla="*/ 358 h 527"/>
              <a:gd name="T44" fmla="*/ 504 w 561"/>
              <a:gd name="T45" fmla="*/ 291 h 527"/>
              <a:gd name="T46" fmla="*/ 515 w 561"/>
              <a:gd name="T47" fmla="*/ 168 h 527"/>
              <a:gd name="T48" fmla="*/ 549 w 561"/>
              <a:gd name="T49" fmla="*/ 112 h 527"/>
              <a:gd name="T50" fmla="*/ 560 w 561"/>
              <a:gd name="T51" fmla="*/ 56 h 527"/>
              <a:gd name="T52" fmla="*/ 470 w 561"/>
              <a:gd name="T53" fmla="*/ 89 h 5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61" h="527">
                <a:moveTo>
                  <a:pt x="470" y="89"/>
                </a:moveTo>
                <a:lnTo>
                  <a:pt x="470" y="89"/>
                </a:lnTo>
                <a:cubicBezTo>
                  <a:pt x="436" y="67"/>
                  <a:pt x="414" y="45"/>
                  <a:pt x="403" y="22"/>
                </a:cubicBezTo>
                <a:cubicBezTo>
                  <a:pt x="380" y="0"/>
                  <a:pt x="369" y="0"/>
                  <a:pt x="358" y="11"/>
                </a:cubicBezTo>
                <a:cubicBezTo>
                  <a:pt x="347" y="22"/>
                  <a:pt x="325" y="0"/>
                  <a:pt x="291" y="22"/>
                </a:cubicBezTo>
                <a:cubicBezTo>
                  <a:pt x="269" y="45"/>
                  <a:pt x="224" y="0"/>
                  <a:pt x="179" y="0"/>
                </a:cubicBezTo>
                <a:cubicBezTo>
                  <a:pt x="123" y="0"/>
                  <a:pt x="112" y="0"/>
                  <a:pt x="112" y="0"/>
                </a:cubicBezTo>
                <a:cubicBezTo>
                  <a:pt x="112" y="0"/>
                  <a:pt x="112" y="100"/>
                  <a:pt x="112" y="112"/>
                </a:cubicBezTo>
                <a:cubicBezTo>
                  <a:pt x="112" y="134"/>
                  <a:pt x="100" y="145"/>
                  <a:pt x="78" y="134"/>
                </a:cubicBezTo>
                <a:cubicBezTo>
                  <a:pt x="56" y="123"/>
                  <a:pt x="0" y="168"/>
                  <a:pt x="0" y="190"/>
                </a:cubicBezTo>
                <a:cubicBezTo>
                  <a:pt x="0" y="213"/>
                  <a:pt x="0" y="258"/>
                  <a:pt x="0" y="291"/>
                </a:cubicBezTo>
                <a:cubicBezTo>
                  <a:pt x="11" y="302"/>
                  <a:pt x="22" y="313"/>
                  <a:pt x="22" y="325"/>
                </a:cubicBezTo>
                <a:cubicBezTo>
                  <a:pt x="33" y="347"/>
                  <a:pt x="67" y="336"/>
                  <a:pt x="67" y="369"/>
                </a:cubicBezTo>
                <a:cubicBezTo>
                  <a:pt x="67" y="403"/>
                  <a:pt x="78" y="448"/>
                  <a:pt x="112" y="437"/>
                </a:cubicBezTo>
                <a:cubicBezTo>
                  <a:pt x="145" y="437"/>
                  <a:pt x="134" y="459"/>
                  <a:pt x="167" y="459"/>
                </a:cubicBezTo>
                <a:cubicBezTo>
                  <a:pt x="201" y="459"/>
                  <a:pt x="257" y="459"/>
                  <a:pt x="280" y="493"/>
                </a:cubicBezTo>
                <a:cubicBezTo>
                  <a:pt x="291" y="504"/>
                  <a:pt x="291" y="515"/>
                  <a:pt x="291" y="526"/>
                </a:cubicBezTo>
                <a:cubicBezTo>
                  <a:pt x="302" y="526"/>
                  <a:pt x="313" y="515"/>
                  <a:pt x="313" y="493"/>
                </a:cubicBezTo>
                <a:cubicBezTo>
                  <a:pt x="325" y="471"/>
                  <a:pt x="392" y="471"/>
                  <a:pt x="403" y="448"/>
                </a:cubicBezTo>
                <a:cubicBezTo>
                  <a:pt x="414" y="426"/>
                  <a:pt x="414" y="403"/>
                  <a:pt x="448" y="403"/>
                </a:cubicBezTo>
                <a:cubicBezTo>
                  <a:pt x="470" y="414"/>
                  <a:pt x="526" y="459"/>
                  <a:pt x="538" y="448"/>
                </a:cubicBezTo>
                <a:cubicBezTo>
                  <a:pt x="549" y="437"/>
                  <a:pt x="549" y="369"/>
                  <a:pt x="526" y="358"/>
                </a:cubicBezTo>
                <a:cubicBezTo>
                  <a:pt x="504" y="347"/>
                  <a:pt x="526" y="313"/>
                  <a:pt x="504" y="291"/>
                </a:cubicBezTo>
                <a:cubicBezTo>
                  <a:pt x="481" y="269"/>
                  <a:pt x="493" y="179"/>
                  <a:pt x="515" y="168"/>
                </a:cubicBezTo>
                <a:cubicBezTo>
                  <a:pt x="538" y="145"/>
                  <a:pt x="549" y="134"/>
                  <a:pt x="549" y="112"/>
                </a:cubicBezTo>
                <a:cubicBezTo>
                  <a:pt x="560" y="100"/>
                  <a:pt x="560" y="78"/>
                  <a:pt x="560" y="56"/>
                </a:cubicBezTo>
                <a:cubicBezTo>
                  <a:pt x="538" y="67"/>
                  <a:pt x="504" y="100"/>
                  <a:pt x="470" y="89"/>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00" name="Freeform 99"/>
          <p:cNvSpPr>
            <a:spLocks noChangeArrowheads="1"/>
          </p:cNvSpPr>
          <p:nvPr/>
        </p:nvSpPr>
        <p:spPr bwMode="auto">
          <a:xfrm>
            <a:off x="13154025" y="10379075"/>
            <a:ext cx="246063" cy="342900"/>
          </a:xfrm>
          <a:custGeom>
            <a:avLst/>
            <a:gdLst>
              <a:gd name="T0" fmla="*/ 314 w 337"/>
              <a:gd name="T1" fmla="*/ 336 h 461"/>
              <a:gd name="T2" fmla="*/ 314 w 337"/>
              <a:gd name="T3" fmla="*/ 336 h 461"/>
              <a:gd name="T4" fmla="*/ 325 w 337"/>
              <a:gd name="T5" fmla="*/ 291 h 461"/>
              <a:gd name="T6" fmla="*/ 292 w 337"/>
              <a:gd name="T7" fmla="*/ 224 h 461"/>
              <a:gd name="T8" fmla="*/ 236 w 337"/>
              <a:gd name="T9" fmla="*/ 157 h 461"/>
              <a:gd name="T10" fmla="*/ 202 w 337"/>
              <a:gd name="T11" fmla="*/ 112 h 461"/>
              <a:gd name="T12" fmla="*/ 202 w 337"/>
              <a:gd name="T13" fmla="*/ 45 h 461"/>
              <a:gd name="T14" fmla="*/ 157 w 337"/>
              <a:gd name="T15" fmla="*/ 34 h 461"/>
              <a:gd name="T16" fmla="*/ 135 w 337"/>
              <a:gd name="T17" fmla="*/ 101 h 461"/>
              <a:gd name="T18" fmla="*/ 112 w 337"/>
              <a:gd name="T19" fmla="*/ 135 h 461"/>
              <a:gd name="T20" fmla="*/ 56 w 337"/>
              <a:gd name="T21" fmla="*/ 213 h 461"/>
              <a:gd name="T22" fmla="*/ 12 w 337"/>
              <a:gd name="T23" fmla="*/ 258 h 461"/>
              <a:gd name="T24" fmla="*/ 34 w 337"/>
              <a:gd name="T25" fmla="*/ 325 h 461"/>
              <a:gd name="T26" fmla="*/ 68 w 337"/>
              <a:gd name="T27" fmla="*/ 415 h 461"/>
              <a:gd name="T28" fmla="*/ 135 w 337"/>
              <a:gd name="T29" fmla="*/ 415 h 461"/>
              <a:gd name="T30" fmla="*/ 247 w 337"/>
              <a:gd name="T31" fmla="*/ 437 h 461"/>
              <a:gd name="T32" fmla="*/ 314 w 337"/>
              <a:gd name="T33" fmla="*/ 426 h 461"/>
              <a:gd name="T34" fmla="*/ 336 w 337"/>
              <a:gd name="T35" fmla="*/ 415 h 461"/>
              <a:gd name="T36" fmla="*/ 314 w 337"/>
              <a:gd name="T37" fmla="*/ 336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37" h="461">
                <a:moveTo>
                  <a:pt x="314" y="336"/>
                </a:moveTo>
                <a:lnTo>
                  <a:pt x="314" y="336"/>
                </a:lnTo>
                <a:cubicBezTo>
                  <a:pt x="336" y="325"/>
                  <a:pt x="336" y="325"/>
                  <a:pt x="325" y="291"/>
                </a:cubicBezTo>
                <a:cubicBezTo>
                  <a:pt x="314" y="247"/>
                  <a:pt x="336" y="224"/>
                  <a:pt x="292" y="224"/>
                </a:cubicBezTo>
                <a:cubicBezTo>
                  <a:pt x="258" y="213"/>
                  <a:pt x="236" y="191"/>
                  <a:pt x="236" y="157"/>
                </a:cubicBezTo>
                <a:cubicBezTo>
                  <a:pt x="236" y="124"/>
                  <a:pt x="225" y="112"/>
                  <a:pt x="202" y="112"/>
                </a:cubicBezTo>
                <a:cubicBezTo>
                  <a:pt x="180" y="112"/>
                  <a:pt x="202" y="67"/>
                  <a:pt x="202" y="45"/>
                </a:cubicBezTo>
                <a:cubicBezTo>
                  <a:pt x="191" y="34"/>
                  <a:pt x="146" y="0"/>
                  <a:pt x="157" y="34"/>
                </a:cubicBezTo>
                <a:cubicBezTo>
                  <a:pt x="157" y="67"/>
                  <a:pt x="146" y="101"/>
                  <a:pt x="135" y="101"/>
                </a:cubicBezTo>
                <a:cubicBezTo>
                  <a:pt x="112" y="112"/>
                  <a:pt x="101" y="101"/>
                  <a:pt x="112" y="135"/>
                </a:cubicBezTo>
                <a:cubicBezTo>
                  <a:pt x="112" y="179"/>
                  <a:pt x="79" y="213"/>
                  <a:pt x="56" y="213"/>
                </a:cubicBezTo>
                <a:cubicBezTo>
                  <a:pt x="34" y="224"/>
                  <a:pt x="12" y="235"/>
                  <a:pt x="12" y="258"/>
                </a:cubicBezTo>
                <a:cubicBezTo>
                  <a:pt x="0" y="280"/>
                  <a:pt x="0" y="291"/>
                  <a:pt x="34" y="325"/>
                </a:cubicBezTo>
                <a:cubicBezTo>
                  <a:pt x="68" y="348"/>
                  <a:pt x="68" y="415"/>
                  <a:pt x="68" y="415"/>
                </a:cubicBezTo>
                <a:cubicBezTo>
                  <a:pt x="68" y="415"/>
                  <a:pt x="79" y="415"/>
                  <a:pt x="135" y="415"/>
                </a:cubicBezTo>
                <a:cubicBezTo>
                  <a:pt x="180" y="415"/>
                  <a:pt x="225" y="460"/>
                  <a:pt x="247" y="437"/>
                </a:cubicBezTo>
                <a:cubicBezTo>
                  <a:pt x="281" y="415"/>
                  <a:pt x="303" y="437"/>
                  <a:pt x="314" y="426"/>
                </a:cubicBezTo>
                <a:cubicBezTo>
                  <a:pt x="325" y="415"/>
                  <a:pt x="336" y="415"/>
                  <a:pt x="336" y="415"/>
                </a:cubicBezTo>
                <a:cubicBezTo>
                  <a:pt x="336" y="415"/>
                  <a:pt x="303" y="359"/>
                  <a:pt x="314" y="336"/>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01" name="Freeform 100"/>
          <p:cNvSpPr>
            <a:spLocks noChangeArrowheads="1"/>
          </p:cNvSpPr>
          <p:nvPr/>
        </p:nvSpPr>
        <p:spPr bwMode="auto">
          <a:xfrm>
            <a:off x="11012488" y="10018713"/>
            <a:ext cx="1819275" cy="1331912"/>
          </a:xfrm>
          <a:custGeom>
            <a:avLst/>
            <a:gdLst>
              <a:gd name="T0" fmla="*/ 1053 w 2465"/>
              <a:gd name="T1" fmla="*/ 1614 h 1805"/>
              <a:gd name="T2" fmla="*/ 1244 w 2465"/>
              <a:gd name="T3" fmla="*/ 1546 h 1805"/>
              <a:gd name="T4" fmla="*/ 1255 w 2465"/>
              <a:gd name="T5" fmla="*/ 1345 h 1805"/>
              <a:gd name="T6" fmla="*/ 1378 w 2465"/>
              <a:gd name="T7" fmla="*/ 1277 h 1805"/>
              <a:gd name="T8" fmla="*/ 1602 w 2465"/>
              <a:gd name="T9" fmla="*/ 1334 h 1805"/>
              <a:gd name="T10" fmla="*/ 1870 w 2465"/>
              <a:gd name="T11" fmla="*/ 1379 h 1805"/>
              <a:gd name="T12" fmla="*/ 2038 w 2465"/>
              <a:gd name="T13" fmla="*/ 1423 h 1805"/>
              <a:gd name="T14" fmla="*/ 2016 w 2465"/>
              <a:gd name="T15" fmla="*/ 1322 h 1805"/>
              <a:gd name="T16" fmla="*/ 1971 w 2465"/>
              <a:gd name="T17" fmla="*/ 1166 h 1805"/>
              <a:gd name="T18" fmla="*/ 2038 w 2465"/>
              <a:gd name="T19" fmla="*/ 1110 h 1805"/>
              <a:gd name="T20" fmla="*/ 2262 w 2465"/>
              <a:gd name="T21" fmla="*/ 885 h 1805"/>
              <a:gd name="T22" fmla="*/ 2352 w 2465"/>
              <a:gd name="T23" fmla="*/ 684 h 1805"/>
              <a:gd name="T24" fmla="*/ 2319 w 2465"/>
              <a:gd name="T25" fmla="*/ 538 h 1805"/>
              <a:gd name="T26" fmla="*/ 2408 w 2465"/>
              <a:gd name="T27" fmla="*/ 437 h 1805"/>
              <a:gd name="T28" fmla="*/ 2442 w 2465"/>
              <a:gd name="T29" fmla="*/ 325 h 1805"/>
              <a:gd name="T30" fmla="*/ 2419 w 2465"/>
              <a:gd name="T31" fmla="*/ 213 h 1805"/>
              <a:gd name="T32" fmla="*/ 2262 w 2465"/>
              <a:gd name="T33" fmla="*/ 112 h 1805"/>
              <a:gd name="T34" fmla="*/ 2251 w 2465"/>
              <a:gd name="T35" fmla="*/ 246 h 1805"/>
              <a:gd name="T36" fmla="*/ 2151 w 2465"/>
              <a:gd name="T37" fmla="*/ 314 h 1805"/>
              <a:gd name="T38" fmla="*/ 1982 w 2465"/>
              <a:gd name="T39" fmla="*/ 336 h 1805"/>
              <a:gd name="T40" fmla="*/ 1848 w 2465"/>
              <a:gd name="T41" fmla="*/ 291 h 1805"/>
              <a:gd name="T42" fmla="*/ 1713 w 2465"/>
              <a:gd name="T43" fmla="*/ 246 h 1805"/>
              <a:gd name="T44" fmla="*/ 1569 w 2465"/>
              <a:gd name="T45" fmla="*/ 258 h 1805"/>
              <a:gd name="T46" fmla="*/ 1569 w 2465"/>
              <a:gd name="T47" fmla="*/ 135 h 1805"/>
              <a:gd name="T48" fmla="*/ 1378 w 2465"/>
              <a:gd name="T49" fmla="*/ 123 h 1805"/>
              <a:gd name="T50" fmla="*/ 1188 w 2465"/>
              <a:gd name="T51" fmla="*/ 56 h 1805"/>
              <a:gd name="T52" fmla="*/ 1053 w 2465"/>
              <a:gd name="T53" fmla="*/ 34 h 1805"/>
              <a:gd name="T54" fmla="*/ 896 w 2465"/>
              <a:gd name="T55" fmla="*/ 45 h 1805"/>
              <a:gd name="T56" fmla="*/ 784 w 2465"/>
              <a:gd name="T57" fmla="*/ 101 h 1805"/>
              <a:gd name="T58" fmla="*/ 638 w 2465"/>
              <a:gd name="T59" fmla="*/ 168 h 1805"/>
              <a:gd name="T60" fmla="*/ 482 w 2465"/>
              <a:gd name="T61" fmla="*/ 213 h 1805"/>
              <a:gd name="T62" fmla="*/ 515 w 2465"/>
              <a:gd name="T63" fmla="*/ 314 h 1805"/>
              <a:gd name="T64" fmla="*/ 650 w 2465"/>
              <a:gd name="T65" fmla="*/ 336 h 1805"/>
              <a:gd name="T66" fmla="*/ 650 w 2465"/>
              <a:gd name="T67" fmla="*/ 403 h 1805"/>
              <a:gd name="T68" fmla="*/ 627 w 2465"/>
              <a:gd name="T69" fmla="*/ 538 h 1805"/>
              <a:gd name="T70" fmla="*/ 717 w 2465"/>
              <a:gd name="T71" fmla="*/ 617 h 1805"/>
              <a:gd name="T72" fmla="*/ 796 w 2465"/>
              <a:gd name="T73" fmla="*/ 695 h 1805"/>
              <a:gd name="T74" fmla="*/ 683 w 2465"/>
              <a:gd name="T75" fmla="*/ 852 h 1805"/>
              <a:gd name="T76" fmla="*/ 571 w 2465"/>
              <a:gd name="T77" fmla="*/ 874 h 1805"/>
              <a:gd name="T78" fmla="*/ 470 w 2465"/>
              <a:gd name="T79" fmla="*/ 964 h 1805"/>
              <a:gd name="T80" fmla="*/ 392 w 2465"/>
              <a:gd name="T81" fmla="*/ 1053 h 1805"/>
              <a:gd name="T82" fmla="*/ 291 w 2465"/>
              <a:gd name="T83" fmla="*/ 986 h 1805"/>
              <a:gd name="T84" fmla="*/ 157 w 2465"/>
              <a:gd name="T85" fmla="*/ 1065 h 1805"/>
              <a:gd name="T86" fmla="*/ 0 w 2465"/>
              <a:gd name="T87" fmla="*/ 1210 h 1805"/>
              <a:gd name="T88" fmla="*/ 22 w 2465"/>
              <a:gd name="T89" fmla="*/ 1255 h 1805"/>
              <a:gd name="T90" fmla="*/ 325 w 2465"/>
              <a:gd name="T91" fmla="*/ 1535 h 1805"/>
              <a:gd name="T92" fmla="*/ 963 w 2465"/>
              <a:gd name="T93" fmla="*/ 1782 h 1805"/>
              <a:gd name="T94" fmla="*/ 1098 w 2465"/>
              <a:gd name="T95" fmla="*/ 1759 h 1805"/>
              <a:gd name="T96" fmla="*/ 1053 w 2465"/>
              <a:gd name="T97" fmla="*/ 1614 h 18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65" h="1805">
                <a:moveTo>
                  <a:pt x="1053" y="1614"/>
                </a:moveTo>
                <a:lnTo>
                  <a:pt x="1053" y="1614"/>
                </a:lnTo>
                <a:cubicBezTo>
                  <a:pt x="1065" y="1580"/>
                  <a:pt x="1143" y="1603"/>
                  <a:pt x="1154" y="1580"/>
                </a:cubicBezTo>
                <a:cubicBezTo>
                  <a:pt x="1165" y="1569"/>
                  <a:pt x="1199" y="1535"/>
                  <a:pt x="1244" y="1546"/>
                </a:cubicBezTo>
                <a:cubicBezTo>
                  <a:pt x="1300" y="1558"/>
                  <a:pt x="1289" y="1502"/>
                  <a:pt x="1266" y="1479"/>
                </a:cubicBezTo>
                <a:cubicBezTo>
                  <a:pt x="1232" y="1457"/>
                  <a:pt x="1244" y="1401"/>
                  <a:pt x="1255" y="1345"/>
                </a:cubicBezTo>
                <a:cubicBezTo>
                  <a:pt x="1255" y="1289"/>
                  <a:pt x="1266" y="1277"/>
                  <a:pt x="1289" y="1289"/>
                </a:cubicBezTo>
                <a:cubicBezTo>
                  <a:pt x="1322" y="1289"/>
                  <a:pt x="1356" y="1277"/>
                  <a:pt x="1378" y="1277"/>
                </a:cubicBezTo>
                <a:cubicBezTo>
                  <a:pt x="1412" y="1266"/>
                  <a:pt x="1468" y="1322"/>
                  <a:pt x="1490" y="1356"/>
                </a:cubicBezTo>
                <a:cubicBezTo>
                  <a:pt x="1501" y="1379"/>
                  <a:pt x="1558" y="1356"/>
                  <a:pt x="1602" y="1334"/>
                </a:cubicBezTo>
                <a:cubicBezTo>
                  <a:pt x="1647" y="1300"/>
                  <a:pt x="1769" y="1311"/>
                  <a:pt x="1803" y="1311"/>
                </a:cubicBezTo>
                <a:cubicBezTo>
                  <a:pt x="1837" y="1311"/>
                  <a:pt x="1837" y="1367"/>
                  <a:pt x="1870" y="1379"/>
                </a:cubicBezTo>
                <a:cubicBezTo>
                  <a:pt x="1893" y="1390"/>
                  <a:pt x="1949" y="1356"/>
                  <a:pt x="1971" y="1356"/>
                </a:cubicBezTo>
                <a:cubicBezTo>
                  <a:pt x="1982" y="1356"/>
                  <a:pt x="2005" y="1390"/>
                  <a:pt x="2038" y="1423"/>
                </a:cubicBezTo>
                <a:cubicBezTo>
                  <a:pt x="2083" y="1457"/>
                  <a:pt x="2095" y="1423"/>
                  <a:pt x="2095" y="1379"/>
                </a:cubicBezTo>
                <a:cubicBezTo>
                  <a:pt x="2095" y="1345"/>
                  <a:pt x="2050" y="1334"/>
                  <a:pt x="2016" y="1322"/>
                </a:cubicBezTo>
                <a:cubicBezTo>
                  <a:pt x="1982" y="1300"/>
                  <a:pt x="2005" y="1255"/>
                  <a:pt x="1982" y="1233"/>
                </a:cubicBezTo>
                <a:cubicBezTo>
                  <a:pt x="1960" y="1210"/>
                  <a:pt x="1993" y="1177"/>
                  <a:pt x="1971" y="1166"/>
                </a:cubicBezTo>
                <a:cubicBezTo>
                  <a:pt x="1937" y="1154"/>
                  <a:pt x="1960" y="1110"/>
                  <a:pt x="1982" y="1110"/>
                </a:cubicBezTo>
                <a:cubicBezTo>
                  <a:pt x="2005" y="1110"/>
                  <a:pt x="2027" y="1132"/>
                  <a:pt x="2038" y="1110"/>
                </a:cubicBezTo>
                <a:cubicBezTo>
                  <a:pt x="2050" y="1098"/>
                  <a:pt x="2072" y="1110"/>
                  <a:pt x="2106" y="1076"/>
                </a:cubicBezTo>
                <a:cubicBezTo>
                  <a:pt x="2128" y="1042"/>
                  <a:pt x="2240" y="897"/>
                  <a:pt x="2262" y="885"/>
                </a:cubicBezTo>
                <a:cubicBezTo>
                  <a:pt x="2296" y="874"/>
                  <a:pt x="2307" y="829"/>
                  <a:pt x="2285" y="784"/>
                </a:cubicBezTo>
                <a:cubicBezTo>
                  <a:pt x="2274" y="740"/>
                  <a:pt x="2330" y="695"/>
                  <a:pt x="2352" y="684"/>
                </a:cubicBezTo>
                <a:cubicBezTo>
                  <a:pt x="2386" y="672"/>
                  <a:pt x="2408" y="639"/>
                  <a:pt x="2386" y="605"/>
                </a:cubicBezTo>
                <a:cubicBezTo>
                  <a:pt x="2375" y="583"/>
                  <a:pt x="2330" y="560"/>
                  <a:pt x="2319" y="538"/>
                </a:cubicBezTo>
                <a:cubicBezTo>
                  <a:pt x="2307" y="504"/>
                  <a:pt x="2352" y="482"/>
                  <a:pt x="2375" y="482"/>
                </a:cubicBezTo>
                <a:cubicBezTo>
                  <a:pt x="2397" y="482"/>
                  <a:pt x="2419" y="459"/>
                  <a:pt x="2408" y="437"/>
                </a:cubicBezTo>
                <a:cubicBezTo>
                  <a:pt x="2408" y="426"/>
                  <a:pt x="2431" y="392"/>
                  <a:pt x="2442" y="381"/>
                </a:cubicBezTo>
                <a:cubicBezTo>
                  <a:pt x="2464" y="370"/>
                  <a:pt x="2464" y="336"/>
                  <a:pt x="2442" y="325"/>
                </a:cubicBezTo>
                <a:cubicBezTo>
                  <a:pt x="2408" y="314"/>
                  <a:pt x="2408" y="258"/>
                  <a:pt x="2419" y="258"/>
                </a:cubicBezTo>
                <a:cubicBezTo>
                  <a:pt x="2442" y="246"/>
                  <a:pt x="2442" y="235"/>
                  <a:pt x="2419" y="213"/>
                </a:cubicBezTo>
                <a:cubicBezTo>
                  <a:pt x="2397" y="202"/>
                  <a:pt x="2386" y="190"/>
                  <a:pt x="2341" y="157"/>
                </a:cubicBezTo>
                <a:cubicBezTo>
                  <a:pt x="2307" y="123"/>
                  <a:pt x="2262" y="79"/>
                  <a:pt x="2262" y="112"/>
                </a:cubicBezTo>
                <a:cubicBezTo>
                  <a:pt x="2262" y="135"/>
                  <a:pt x="2251" y="157"/>
                  <a:pt x="2251" y="179"/>
                </a:cubicBezTo>
                <a:cubicBezTo>
                  <a:pt x="2240" y="190"/>
                  <a:pt x="2240" y="235"/>
                  <a:pt x="2251" y="246"/>
                </a:cubicBezTo>
                <a:cubicBezTo>
                  <a:pt x="2262" y="258"/>
                  <a:pt x="2229" y="280"/>
                  <a:pt x="2218" y="291"/>
                </a:cubicBezTo>
                <a:cubicBezTo>
                  <a:pt x="2195" y="314"/>
                  <a:pt x="2173" y="336"/>
                  <a:pt x="2151" y="314"/>
                </a:cubicBezTo>
                <a:cubicBezTo>
                  <a:pt x="2128" y="303"/>
                  <a:pt x="2061" y="314"/>
                  <a:pt x="2038" y="336"/>
                </a:cubicBezTo>
                <a:cubicBezTo>
                  <a:pt x="2016" y="359"/>
                  <a:pt x="1993" y="359"/>
                  <a:pt x="1982" y="336"/>
                </a:cubicBezTo>
                <a:cubicBezTo>
                  <a:pt x="1960" y="314"/>
                  <a:pt x="1937" y="336"/>
                  <a:pt x="1915" y="325"/>
                </a:cubicBezTo>
                <a:cubicBezTo>
                  <a:pt x="1893" y="314"/>
                  <a:pt x="1882" y="291"/>
                  <a:pt x="1848" y="291"/>
                </a:cubicBezTo>
                <a:cubicBezTo>
                  <a:pt x="1814" y="280"/>
                  <a:pt x="1837" y="235"/>
                  <a:pt x="1803" y="213"/>
                </a:cubicBezTo>
                <a:cubicBezTo>
                  <a:pt x="1769" y="190"/>
                  <a:pt x="1736" y="213"/>
                  <a:pt x="1713" y="246"/>
                </a:cubicBezTo>
                <a:cubicBezTo>
                  <a:pt x="1691" y="269"/>
                  <a:pt x="1658" y="303"/>
                  <a:pt x="1647" y="280"/>
                </a:cubicBezTo>
                <a:cubicBezTo>
                  <a:pt x="1625" y="269"/>
                  <a:pt x="1558" y="280"/>
                  <a:pt x="1569" y="258"/>
                </a:cubicBezTo>
                <a:cubicBezTo>
                  <a:pt x="1569" y="235"/>
                  <a:pt x="1558" y="213"/>
                  <a:pt x="1546" y="190"/>
                </a:cubicBezTo>
                <a:cubicBezTo>
                  <a:pt x="1524" y="179"/>
                  <a:pt x="1569" y="168"/>
                  <a:pt x="1569" y="135"/>
                </a:cubicBezTo>
                <a:cubicBezTo>
                  <a:pt x="1580" y="112"/>
                  <a:pt x="1558" y="56"/>
                  <a:pt x="1490" y="56"/>
                </a:cubicBezTo>
                <a:cubicBezTo>
                  <a:pt x="1434" y="56"/>
                  <a:pt x="1389" y="101"/>
                  <a:pt x="1378" y="123"/>
                </a:cubicBezTo>
                <a:cubicBezTo>
                  <a:pt x="1356" y="146"/>
                  <a:pt x="1289" y="135"/>
                  <a:pt x="1244" y="135"/>
                </a:cubicBezTo>
                <a:cubicBezTo>
                  <a:pt x="1199" y="146"/>
                  <a:pt x="1199" y="101"/>
                  <a:pt x="1188" y="56"/>
                </a:cubicBezTo>
                <a:cubicBezTo>
                  <a:pt x="1188" y="0"/>
                  <a:pt x="1109" y="11"/>
                  <a:pt x="1109" y="11"/>
                </a:cubicBezTo>
                <a:cubicBezTo>
                  <a:pt x="1109" y="22"/>
                  <a:pt x="1076" y="0"/>
                  <a:pt x="1053" y="34"/>
                </a:cubicBezTo>
                <a:cubicBezTo>
                  <a:pt x="1020" y="67"/>
                  <a:pt x="1020" y="34"/>
                  <a:pt x="986" y="34"/>
                </a:cubicBezTo>
                <a:cubicBezTo>
                  <a:pt x="952" y="34"/>
                  <a:pt x="919" y="45"/>
                  <a:pt x="896" y="45"/>
                </a:cubicBezTo>
                <a:cubicBezTo>
                  <a:pt x="863" y="56"/>
                  <a:pt x="840" y="34"/>
                  <a:pt x="829" y="34"/>
                </a:cubicBezTo>
                <a:cubicBezTo>
                  <a:pt x="818" y="34"/>
                  <a:pt x="796" y="67"/>
                  <a:pt x="784" y="101"/>
                </a:cubicBezTo>
                <a:cubicBezTo>
                  <a:pt x="784" y="123"/>
                  <a:pt x="751" y="90"/>
                  <a:pt x="728" y="123"/>
                </a:cubicBezTo>
                <a:cubicBezTo>
                  <a:pt x="706" y="157"/>
                  <a:pt x="672" y="190"/>
                  <a:pt x="638" y="168"/>
                </a:cubicBezTo>
                <a:cubicBezTo>
                  <a:pt x="605" y="135"/>
                  <a:pt x="571" y="123"/>
                  <a:pt x="538" y="135"/>
                </a:cubicBezTo>
                <a:cubicBezTo>
                  <a:pt x="515" y="146"/>
                  <a:pt x="493" y="157"/>
                  <a:pt x="482" y="213"/>
                </a:cubicBezTo>
                <a:cubicBezTo>
                  <a:pt x="470" y="258"/>
                  <a:pt x="425" y="291"/>
                  <a:pt x="459" y="314"/>
                </a:cubicBezTo>
                <a:cubicBezTo>
                  <a:pt x="482" y="336"/>
                  <a:pt x="482" y="336"/>
                  <a:pt x="515" y="314"/>
                </a:cubicBezTo>
                <a:cubicBezTo>
                  <a:pt x="538" y="291"/>
                  <a:pt x="560" y="291"/>
                  <a:pt x="583" y="314"/>
                </a:cubicBezTo>
                <a:cubicBezTo>
                  <a:pt x="605" y="336"/>
                  <a:pt x="627" y="336"/>
                  <a:pt x="650" y="336"/>
                </a:cubicBezTo>
                <a:cubicBezTo>
                  <a:pt x="683" y="325"/>
                  <a:pt x="694" y="359"/>
                  <a:pt x="694" y="381"/>
                </a:cubicBezTo>
                <a:cubicBezTo>
                  <a:pt x="694" y="403"/>
                  <a:pt x="672" y="403"/>
                  <a:pt x="650" y="403"/>
                </a:cubicBezTo>
                <a:cubicBezTo>
                  <a:pt x="627" y="403"/>
                  <a:pt x="627" y="415"/>
                  <a:pt x="616" y="459"/>
                </a:cubicBezTo>
                <a:cubicBezTo>
                  <a:pt x="616" y="504"/>
                  <a:pt x="605" y="538"/>
                  <a:pt x="627" y="538"/>
                </a:cubicBezTo>
                <a:cubicBezTo>
                  <a:pt x="650" y="538"/>
                  <a:pt x="661" y="572"/>
                  <a:pt x="672" y="605"/>
                </a:cubicBezTo>
                <a:cubicBezTo>
                  <a:pt x="683" y="639"/>
                  <a:pt x="694" y="639"/>
                  <a:pt x="717" y="617"/>
                </a:cubicBezTo>
                <a:cubicBezTo>
                  <a:pt x="728" y="594"/>
                  <a:pt x="762" y="594"/>
                  <a:pt x="784" y="605"/>
                </a:cubicBezTo>
                <a:cubicBezTo>
                  <a:pt x="807" y="617"/>
                  <a:pt x="807" y="650"/>
                  <a:pt x="796" y="695"/>
                </a:cubicBezTo>
                <a:cubicBezTo>
                  <a:pt x="784" y="740"/>
                  <a:pt x="751" y="784"/>
                  <a:pt x="739" y="818"/>
                </a:cubicBezTo>
                <a:cubicBezTo>
                  <a:pt x="728" y="852"/>
                  <a:pt x="694" y="874"/>
                  <a:pt x="683" y="852"/>
                </a:cubicBezTo>
                <a:cubicBezTo>
                  <a:pt x="661" y="829"/>
                  <a:pt x="650" y="818"/>
                  <a:pt x="627" y="841"/>
                </a:cubicBezTo>
                <a:cubicBezTo>
                  <a:pt x="616" y="863"/>
                  <a:pt x="605" y="874"/>
                  <a:pt x="571" y="874"/>
                </a:cubicBezTo>
                <a:cubicBezTo>
                  <a:pt x="549" y="863"/>
                  <a:pt x="515" y="874"/>
                  <a:pt x="515" y="897"/>
                </a:cubicBezTo>
                <a:cubicBezTo>
                  <a:pt x="515" y="919"/>
                  <a:pt x="504" y="953"/>
                  <a:pt x="470" y="964"/>
                </a:cubicBezTo>
                <a:cubicBezTo>
                  <a:pt x="448" y="964"/>
                  <a:pt x="437" y="975"/>
                  <a:pt x="437" y="1008"/>
                </a:cubicBezTo>
                <a:cubicBezTo>
                  <a:pt x="437" y="1031"/>
                  <a:pt x="392" y="1076"/>
                  <a:pt x="392" y="1053"/>
                </a:cubicBezTo>
                <a:cubicBezTo>
                  <a:pt x="392" y="1031"/>
                  <a:pt x="381" y="975"/>
                  <a:pt x="358" y="986"/>
                </a:cubicBezTo>
                <a:cubicBezTo>
                  <a:pt x="336" y="986"/>
                  <a:pt x="302" y="964"/>
                  <a:pt x="291" y="986"/>
                </a:cubicBezTo>
                <a:cubicBezTo>
                  <a:pt x="280" y="1008"/>
                  <a:pt x="235" y="1020"/>
                  <a:pt x="213" y="1020"/>
                </a:cubicBezTo>
                <a:cubicBezTo>
                  <a:pt x="201" y="1008"/>
                  <a:pt x="190" y="1065"/>
                  <a:pt x="157" y="1065"/>
                </a:cubicBezTo>
                <a:cubicBezTo>
                  <a:pt x="134" y="1076"/>
                  <a:pt x="45" y="1098"/>
                  <a:pt x="22" y="1143"/>
                </a:cubicBezTo>
                <a:cubicBezTo>
                  <a:pt x="0" y="1177"/>
                  <a:pt x="0" y="1210"/>
                  <a:pt x="0" y="1210"/>
                </a:cubicBezTo>
                <a:lnTo>
                  <a:pt x="0" y="1210"/>
                </a:lnTo>
                <a:cubicBezTo>
                  <a:pt x="0" y="1221"/>
                  <a:pt x="11" y="1233"/>
                  <a:pt x="22" y="1255"/>
                </a:cubicBezTo>
                <a:cubicBezTo>
                  <a:pt x="45" y="1289"/>
                  <a:pt x="101" y="1434"/>
                  <a:pt x="134" y="1457"/>
                </a:cubicBezTo>
                <a:cubicBezTo>
                  <a:pt x="157" y="1468"/>
                  <a:pt x="269" y="1524"/>
                  <a:pt x="325" y="1535"/>
                </a:cubicBezTo>
                <a:cubicBezTo>
                  <a:pt x="392" y="1558"/>
                  <a:pt x="650" y="1625"/>
                  <a:pt x="739" y="1670"/>
                </a:cubicBezTo>
                <a:cubicBezTo>
                  <a:pt x="840" y="1715"/>
                  <a:pt x="919" y="1759"/>
                  <a:pt x="963" y="1782"/>
                </a:cubicBezTo>
                <a:cubicBezTo>
                  <a:pt x="1020" y="1804"/>
                  <a:pt x="1053" y="1804"/>
                  <a:pt x="1076" y="1771"/>
                </a:cubicBezTo>
                <a:cubicBezTo>
                  <a:pt x="1087" y="1771"/>
                  <a:pt x="1087" y="1771"/>
                  <a:pt x="1098" y="1759"/>
                </a:cubicBezTo>
                <a:cubicBezTo>
                  <a:pt x="1087" y="1759"/>
                  <a:pt x="1076" y="1748"/>
                  <a:pt x="1065" y="1737"/>
                </a:cubicBezTo>
                <a:cubicBezTo>
                  <a:pt x="1042" y="1715"/>
                  <a:pt x="1042" y="1636"/>
                  <a:pt x="1053" y="1614"/>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02" name="Freeform 101"/>
          <p:cNvSpPr>
            <a:spLocks noChangeArrowheads="1"/>
          </p:cNvSpPr>
          <p:nvPr/>
        </p:nvSpPr>
        <p:spPr bwMode="auto">
          <a:xfrm>
            <a:off x="12922250" y="9471025"/>
            <a:ext cx="911225" cy="944563"/>
          </a:xfrm>
          <a:custGeom>
            <a:avLst/>
            <a:gdLst>
              <a:gd name="T0" fmla="*/ 78 w 1233"/>
              <a:gd name="T1" fmla="*/ 875 h 1279"/>
              <a:gd name="T2" fmla="*/ 212 w 1233"/>
              <a:gd name="T3" fmla="*/ 919 h 1279"/>
              <a:gd name="T4" fmla="*/ 257 w 1233"/>
              <a:gd name="T5" fmla="*/ 1054 h 1279"/>
              <a:gd name="T6" fmla="*/ 347 w 1233"/>
              <a:gd name="T7" fmla="*/ 1177 h 1279"/>
              <a:gd name="T8" fmla="*/ 470 w 1233"/>
              <a:gd name="T9" fmla="*/ 1088 h 1279"/>
              <a:gd name="T10" fmla="*/ 594 w 1233"/>
              <a:gd name="T11" fmla="*/ 1065 h 1279"/>
              <a:gd name="T12" fmla="*/ 672 w 1233"/>
              <a:gd name="T13" fmla="*/ 1099 h 1279"/>
              <a:gd name="T14" fmla="*/ 829 w 1233"/>
              <a:gd name="T15" fmla="*/ 1177 h 1279"/>
              <a:gd name="T16" fmla="*/ 851 w 1233"/>
              <a:gd name="T17" fmla="*/ 1267 h 1279"/>
              <a:gd name="T18" fmla="*/ 974 w 1233"/>
              <a:gd name="T19" fmla="*/ 1244 h 1279"/>
              <a:gd name="T20" fmla="*/ 1087 w 1233"/>
              <a:gd name="T21" fmla="*/ 1177 h 1279"/>
              <a:gd name="T22" fmla="*/ 1120 w 1233"/>
              <a:gd name="T23" fmla="*/ 986 h 1279"/>
              <a:gd name="T24" fmla="*/ 1098 w 1233"/>
              <a:gd name="T25" fmla="*/ 819 h 1279"/>
              <a:gd name="T26" fmla="*/ 1087 w 1233"/>
              <a:gd name="T27" fmla="*/ 774 h 1279"/>
              <a:gd name="T28" fmla="*/ 1199 w 1233"/>
              <a:gd name="T29" fmla="*/ 650 h 1279"/>
              <a:gd name="T30" fmla="*/ 1176 w 1233"/>
              <a:gd name="T31" fmla="*/ 550 h 1279"/>
              <a:gd name="T32" fmla="*/ 1008 w 1233"/>
              <a:gd name="T33" fmla="*/ 673 h 1279"/>
              <a:gd name="T34" fmla="*/ 863 w 1233"/>
              <a:gd name="T35" fmla="*/ 717 h 1279"/>
              <a:gd name="T36" fmla="*/ 918 w 1233"/>
              <a:gd name="T37" fmla="*/ 516 h 1279"/>
              <a:gd name="T38" fmla="*/ 930 w 1233"/>
              <a:gd name="T39" fmla="*/ 426 h 1279"/>
              <a:gd name="T40" fmla="*/ 1042 w 1233"/>
              <a:gd name="T41" fmla="*/ 449 h 1279"/>
              <a:gd name="T42" fmla="*/ 1120 w 1233"/>
              <a:gd name="T43" fmla="*/ 269 h 1279"/>
              <a:gd name="T44" fmla="*/ 986 w 1233"/>
              <a:gd name="T45" fmla="*/ 168 h 1279"/>
              <a:gd name="T46" fmla="*/ 907 w 1233"/>
              <a:gd name="T47" fmla="*/ 23 h 1279"/>
              <a:gd name="T48" fmla="*/ 762 w 1233"/>
              <a:gd name="T49" fmla="*/ 45 h 1279"/>
              <a:gd name="T50" fmla="*/ 762 w 1233"/>
              <a:gd name="T51" fmla="*/ 157 h 1279"/>
              <a:gd name="T52" fmla="*/ 594 w 1233"/>
              <a:gd name="T53" fmla="*/ 101 h 1279"/>
              <a:gd name="T54" fmla="*/ 515 w 1233"/>
              <a:gd name="T55" fmla="*/ 90 h 1279"/>
              <a:gd name="T56" fmla="*/ 448 w 1233"/>
              <a:gd name="T57" fmla="*/ 191 h 1279"/>
              <a:gd name="T58" fmla="*/ 313 w 1233"/>
              <a:gd name="T59" fmla="*/ 202 h 1279"/>
              <a:gd name="T60" fmla="*/ 302 w 1233"/>
              <a:gd name="T61" fmla="*/ 337 h 1279"/>
              <a:gd name="T62" fmla="*/ 224 w 1233"/>
              <a:gd name="T63" fmla="*/ 426 h 1279"/>
              <a:gd name="T64" fmla="*/ 123 w 1233"/>
              <a:gd name="T65" fmla="*/ 594 h 1279"/>
              <a:gd name="T66" fmla="*/ 11 w 1233"/>
              <a:gd name="T67" fmla="*/ 650 h 1279"/>
              <a:gd name="T68" fmla="*/ 78 w 1233"/>
              <a:gd name="T69" fmla="*/ 875 h 1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33" h="1279">
                <a:moveTo>
                  <a:pt x="78" y="875"/>
                </a:moveTo>
                <a:lnTo>
                  <a:pt x="78" y="875"/>
                </a:lnTo>
                <a:cubicBezTo>
                  <a:pt x="100" y="875"/>
                  <a:pt x="89" y="908"/>
                  <a:pt x="134" y="886"/>
                </a:cubicBezTo>
                <a:cubicBezTo>
                  <a:pt x="179" y="875"/>
                  <a:pt x="201" y="886"/>
                  <a:pt x="212" y="919"/>
                </a:cubicBezTo>
                <a:cubicBezTo>
                  <a:pt x="224" y="953"/>
                  <a:pt x="235" y="1009"/>
                  <a:pt x="257" y="1009"/>
                </a:cubicBezTo>
                <a:cubicBezTo>
                  <a:pt x="280" y="1009"/>
                  <a:pt x="269" y="1031"/>
                  <a:pt x="257" y="1054"/>
                </a:cubicBezTo>
                <a:cubicBezTo>
                  <a:pt x="235" y="1065"/>
                  <a:pt x="280" y="1088"/>
                  <a:pt x="302" y="1121"/>
                </a:cubicBezTo>
                <a:cubicBezTo>
                  <a:pt x="313" y="1155"/>
                  <a:pt x="325" y="1199"/>
                  <a:pt x="347" y="1177"/>
                </a:cubicBezTo>
                <a:cubicBezTo>
                  <a:pt x="358" y="1155"/>
                  <a:pt x="403" y="1121"/>
                  <a:pt x="425" y="1132"/>
                </a:cubicBezTo>
                <a:cubicBezTo>
                  <a:pt x="459" y="1143"/>
                  <a:pt x="470" y="1121"/>
                  <a:pt x="470" y="1088"/>
                </a:cubicBezTo>
                <a:cubicBezTo>
                  <a:pt x="481" y="1054"/>
                  <a:pt x="493" y="1009"/>
                  <a:pt x="538" y="1009"/>
                </a:cubicBezTo>
                <a:cubicBezTo>
                  <a:pt x="582" y="1009"/>
                  <a:pt x="627" y="1043"/>
                  <a:pt x="594" y="1065"/>
                </a:cubicBezTo>
                <a:cubicBezTo>
                  <a:pt x="560" y="1088"/>
                  <a:pt x="549" y="1132"/>
                  <a:pt x="571" y="1143"/>
                </a:cubicBezTo>
                <a:cubicBezTo>
                  <a:pt x="594" y="1155"/>
                  <a:pt x="627" y="1099"/>
                  <a:pt x="672" y="1099"/>
                </a:cubicBezTo>
                <a:cubicBezTo>
                  <a:pt x="717" y="1088"/>
                  <a:pt x="784" y="1076"/>
                  <a:pt x="807" y="1099"/>
                </a:cubicBezTo>
                <a:cubicBezTo>
                  <a:pt x="829" y="1121"/>
                  <a:pt x="863" y="1177"/>
                  <a:pt x="829" y="1177"/>
                </a:cubicBezTo>
                <a:cubicBezTo>
                  <a:pt x="807" y="1188"/>
                  <a:pt x="762" y="1233"/>
                  <a:pt x="795" y="1222"/>
                </a:cubicBezTo>
                <a:cubicBezTo>
                  <a:pt x="829" y="1222"/>
                  <a:pt x="851" y="1255"/>
                  <a:pt x="851" y="1267"/>
                </a:cubicBezTo>
                <a:cubicBezTo>
                  <a:pt x="874" y="1267"/>
                  <a:pt x="896" y="1278"/>
                  <a:pt x="907" y="1267"/>
                </a:cubicBezTo>
                <a:cubicBezTo>
                  <a:pt x="930" y="1255"/>
                  <a:pt x="952" y="1233"/>
                  <a:pt x="974" y="1244"/>
                </a:cubicBezTo>
                <a:cubicBezTo>
                  <a:pt x="997" y="1255"/>
                  <a:pt x="1019" y="1233"/>
                  <a:pt x="1031" y="1211"/>
                </a:cubicBezTo>
                <a:cubicBezTo>
                  <a:pt x="1042" y="1188"/>
                  <a:pt x="1064" y="1177"/>
                  <a:pt x="1087" y="1177"/>
                </a:cubicBezTo>
                <a:cubicBezTo>
                  <a:pt x="1076" y="1155"/>
                  <a:pt x="1064" y="1110"/>
                  <a:pt x="1053" y="1099"/>
                </a:cubicBezTo>
                <a:cubicBezTo>
                  <a:pt x="1031" y="1065"/>
                  <a:pt x="1076" y="1020"/>
                  <a:pt x="1120" y="986"/>
                </a:cubicBezTo>
                <a:cubicBezTo>
                  <a:pt x="1154" y="942"/>
                  <a:pt x="1165" y="875"/>
                  <a:pt x="1154" y="863"/>
                </a:cubicBezTo>
                <a:cubicBezTo>
                  <a:pt x="1154" y="852"/>
                  <a:pt x="1120" y="807"/>
                  <a:pt x="1098" y="819"/>
                </a:cubicBezTo>
                <a:cubicBezTo>
                  <a:pt x="1076" y="830"/>
                  <a:pt x="1031" y="841"/>
                  <a:pt x="1019" y="819"/>
                </a:cubicBezTo>
                <a:cubicBezTo>
                  <a:pt x="1008" y="785"/>
                  <a:pt x="1053" y="762"/>
                  <a:pt x="1087" y="774"/>
                </a:cubicBezTo>
                <a:cubicBezTo>
                  <a:pt x="1120" y="774"/>
                  <a:pt x="1131" y="762"/>
                  <a:pt x="1143" y="729"/>
                </a:cubicBezTo>
                <a:cubicBezTo>
                  <a:pt x="1165" y="684"/>
                  <a:pt x="1176" y="662"/>
                  <a:pt x="1199" y="650"/>
                </a:cubicBezTo>
                <a:cubicBezTo>
                  <a:pt x="1221" y="650"/>
                  <a:pt x="1232" y="617"/>
                  <a:pt x="1232" y="594"/>
                </a:cubicBezTo>
                <a:cubicBezTo>
                  <a:pt x="1221" y="583"/>
                  <a:pt x="1199" y="561"/>
                  <a:pt x="1176" y="550"/>
                </a:cubicBezTo>
                <a:cubicBezTo>
                  <a:pt x="1154" y="538"/>
                  <a:pt x="1143" y="572"/>
                  <a:pt x="1109" y="606"/>
                </a:cubicBezTo>
                <a:cubicBezTo>
                  <a:pt x="1087" y="639"/>
                  <a:pt x="1042" y="673"/>
                  <a:pt x="1008" y="673"/>
                </a:cubicBezTo>
                <a:cubicBezTo>
                  <a:pt x="974" y="684"/>
                  <a:pt x="963" y="706"/>
                  <a:pt x="941" y="740"/>
                </a:cubicBezTo>
                <a:cubicBezTo>
                  <a:pt x="918" y="762"/>
                  <a:pt x="874" y="762"/>
                  <a:pt x="863" y="717"/>
                </a:cubicBezTo>
                <a:cubicBezTo>
                  <a:pt x="851" y="684"/>
                  <a:pt x="818" y="606"/>
                  <a:pt x="863" y="594"/>
                </a:cubicBezTo>
                <a:cubicBezTo>
                  <a:pt x="907" y="583"/>
                  <a:pt x="941" y="527"/>
                  <a:pt x="918" y="516"/>
                </a:cubicBezTo>
                <a:cubicBezTo>
                  <a:pt x="896" y="505"/>
                  <a:pt x="829" y="482"/>
                  <a:pt x="874" y="460"/>
                </a:cubicBezTo>
                <a:cubicBezTo>
                  <a:pt x="907" y="437"/>
                  <a:pt x="918" y="482"/>
                  <a:pt x="930" y="426"/>
                </a:cubicBezTo>
                <a:cubicBezTo>
                  <a:pt x="941" y="370"/>
                  <a:pt x="1008" y="370"/>
                  <a:pt x="1008" y="404"/>
                </a:cubicBezTo>
                <a:cubicBezTo>
                  <a:pt x="1008" y="449"/>
                  <a:pt x="1019" y="482"/>
                  <a:pt x="1042" y="449"/>
                </a:cubicBezTo>
                <a:cubicBezTo>
                  <a:pt x="1064" y="426"/>
                  <a:pt x="1064" y="393"/>
                  <a:pt x="1076" y="359"/>
                </a:cubicBezTo>
                <a:cubicBezTo>
                  <a:pt x="1076" y="326"/>
                  <a:pt x="1109" y="314"/>
                  <a:pt x="1120" y="269"/>
                </a:cubicBezTo>
                <a:cubicBezTo>
                  <a:pt x="1131" y="236"/>
                  <a:pt x="1109" y="191"/>
                  <a:pt x="1087" y="168"/>
                </a:cubicBezTo>
                <a:cubicBezTo>
                  <a:pt x="1064" y="146"/>
                  <a:pt x="1042" y="168"/>
                  <a:pt x="986" y="168"/>
                </a:cubicBezTo>
                <a:cubicBezTo>
                  <a:pt x="941" y="168"/>
                  <a:pt x="907" y="146"/>
                  <a:pt x="907" y="112"/>
                </a:cubicBezTo>
                <a:cubicBezTo>
                  <a:pt x="907" y="79"/>
                  <a:pt x="907" y="23"/>
                  <a:pt x="907" y="23"/>
                </a:cubicBezTo>
                <a:cubicBezTo>
                  <a:pt x="885" y="0"/>
                  <a:pt x="885" y="0"/>
                  <a:pt x="885" y="0"/>
                </a:cubicBezTo>
                <a:cubicBezTo>
                  <a:pt x="885" y="0"/>
                  <a:pt x="795" y="34"/>
                  <a:pt x="762" y="45"/>
                </a:cubicBezTo>
                <a:cubicBezTo>
                  <a:pt x="739" y="45"/>
                  <a:pt x="773" y="90"/>
                  <a:pt x="795" y="101"/>
                </a:cubicBezTo>
                <a:cubicBezTo>
                  <a:pt x="829" y="101"/>
                  <a:pt x="807" y="135"/>
                  <a:pt x="762" y="157"/>
                </a:cubicBezTo>
                <a:cubicBezTo>
                  <a:pt x="728" y="180"/>
                  <a:pt x="705" y="157"/>
                  <a:pt x="661" y="157"/>
                </a:cubicBezTo>
                <a:cubicBezTo>
                  <a:pt x="616" y="157"/>
                  <a:pt x="616" y="135"/>
                  <a:pt x="594" y="101"/>
                </a:cubicBezTo>
                <a:cubicBezTo>
                  <a:pt x="582" y="56"/>
                  <a:pt x="538" y="56"/>
                  <a:pt x="526" y="90"/>
                </a:cubicBezTo>
                <a:cubicBezTo>
                  <a:pt x="515" y="90"/>
                  <a:pt x="515" y="90"/>
                  <a:pt x="515" y="90"/>
                </a:cubicBezTo>
                <a:cubicBezTo>
                  <a:pt x="515" y="112"/>
                  <a:pt x="526" y="157"/>
                  <a:pt x="515" y="168"/>
                </a:cubicBezTo>
                <a:cubicBezTo>
                  <a:pt x="504" y="191"/>
                  <a:pt x="481" y="191"/>
                  <a:pt x="448" y="191"/>
                </a:cubicBezTo>
                <a:cubicBezTo>
                  <a:pt x="425" y="191"/>
                  <a:pt x="425" y="224"/>
                  <a:pt x="403" y="224"/>
                </a:cubicBezTo>
                <a:cubicBezTo>
                  <a:pt x="381" y="236"/>
                  <a:pt x="336" y="202"/>
                  <a:pt x="313" y="202"/>
                </a:cubicBezTo>
                <a:cubicBezTo>
                  <a:pt x="280" y="213"/>
                  <a:pt x="269" y="258"/>
                  <a:pt x="291" y="269"/>
                </a:cubicBezTo>
                <a:cubicBezTo>
                  <a:pt x="313" y="281"/>
                  <a:pt x="325" y="326"/>
                  <a:pt x="302" y="337"/>
                </a:cubicBezTo>
                <a:cubicBezTo>
                  <a:pt x="280" y="348"/>
                  <a:pt x="302" y="393"/>
                  <a:pt x="269" y="381"/>
                </a:cubicBezTo>
                <a:cubicBezTo>
                  <a:pt x="235" y="381"/>
                  <a:pt x="201" y="381"/>
                  <a:pt x="224" y="426"/>
                </a:cubicBezTo>
                <a:cubicBezTo>
                  <a:pt x="235" y="482"/>
                  <a:pt x="235" y="527"/>
                  <a:pt x="212" y="538"/>
                </a:cubicBezTo>
                <a:cubicBezTo>
                  <a:pt x="201" y="550"/>
                  <a:pt x="168" y="583"/>
                  <a:pt x="123" y="594"/>
                </a:cubicBezTo>
                <a:cubicBezTo>
                  <a:pt x="78" y="617"/>
                  <a:pt x="67" y="639"/>
                  <a:pt x="33" y="639"/>
                </a:cubicBezTo>
                <a:cubicBezTo>
                  <a:pt x="11" y="628"/>
                  <a:pt x="11" y="650"/>
                  <a:pt x="11" y="650"/>
                </a:cubicBezTo>
                <a:cubicBezTo>
                  <a:pt x="0" y="807"/>
                  <a:pt x="0" y="807"/>
                  <a:pt x="0" y="807"/>
                </a:cubicBezTo>
                <a:cubicBezTo>
                  <a:pt x="33" y="830"/>
                  <a:pt x="56" y="875"/>
                  <a:pt x="78" y="875"/>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03" name="Freeform 102"/>
          <p:cNvSpPr>
            <a:spLocks noChangeArrowheads="1"/>
          </p:cNvSpPr>
          <p:nvPr/>
        </p:nvSpPr>
        <p:spPr bwMode="auto">
          <a:xfrm>
            <a:off x="12541250" y="10056813"/>
            <a:ext cx="1019175" cy="1036637"/>
          </a:xfrm>
          <a:custGeom>
            <a:avLst/>
            <a:gdLst>
              <a:gd name="T0" fmla="*/ 1356 w 1380"/>
              <a:gd name="T1" fmla="*/ 471 h 1402"/>
              <a:gd name="T2" fmla="*/ 1311 w 1380"/>
              <a:gd name="T3" fmla="*/ 426 h 1402"/>
              <a:gd name="T4" fmla="*/ 1323 w 1380"/>
              <a:gd name="T5" fmla="*/ 303 h 1402"/>
              <a:gd name="T6" fmla="*/ 1087 w 1380"/>
              <a:gd name="T7" fmla="*/ 347 h 1402"/>
              <a:gd name="T8" fmla="*/ 1054 w 1380"/>
              <a:gd name="T9" fmla="*/ 213 h 1402"/>
              <a:gd name="T10" fmla="*/ 941 w 1380"/>
              <a:gd name="T11" fmla="*/ 336 h 1402"/>
              <a:gd name="T12" fmla="*/ 818 w 1380"/>
              <a:gd name="T13" fmla="*/ 325 h 1402"/>
              <a:gd name="T14" fmla="*/ 773 w 1380"/>
              <a:gd name="T15" fmla="*/ 213 h 1402"/>
              <a:gd name="T16" fmla="*/ 650 w 1380"/>
              <a:gd name="T17" fmla="*/ 90 h 1402"/>
              <a:gd name="T18" fmla="*/ 504 w 1380"/>
              <a:gd name="T19" fmla="*/ 11 h 1402"/>
              <a:gd name="T20" fmla="*/ 437 w 1380"/>
              <a:gd name="T21" fmla="*/ 146 h 1402"/>
              <a:gd name="T22" fmla="*/ 347 w 1380"/>
              <a:gd name="T23" fmla="*/ 202 h 1402"/>
              <a:gd name="T24" fmla="*/ 370 w 1380"/>
              <a:gd name="T25" fmla="*/ 325 h 1402"/>
              <a:gd name="T26" fmla="*/ 303 w 1380"/>
              <a:gd name="T27" fmla="*/ 426 h 1402"/>
              <a:gd name="T28" fmla="*/ 314 w 1380"/>
              <a:gd name="T29" fmla="*/ 549 h 1402"/>
              <a:gd name="T30" fmla="*/ 213 w 1380"/>
              <a:gd name="T31" fmla="*/ 728 h 1402"/>
              <a:gd name="T32" fmla="*/ 34 w 1380"/>
              <a:gd name="T33" fmla="*/ 1020 h 1402"/>
              <a:gd name="T34" fmla="*/ 56 w 1380"/>
              <a:gd name="T35" fmla="*/ 1065 h 1402"/>
              <a:gd name="T36" fmla="*/ 123 w 1380"/>
              <a:gd name="T37" fmla="*/ 1132 h 1402"/>
              <a:gd name="T38" fmla="*/ 168 w 1380"/>
              <a:gd name="T39" fmla="*/ 1255 h 1402"/>
              <a:gd name="T40" fmla="*/ 213 w 1380"/>
              <a:gd name="T41" fmla="*/ 1367 h 1402"/>
              <a:gd name="T42" fmla="*/ 303 w 1380"/>
              <a:gd name="T43" fmla="*/ 1345 h 1402"/>
              <a:gd name="T44" fmla="*/ 359 w 1380"/>
              <a:gd name="T45" fmla="*/ 1278 h 1402"/>
              <a:gd name="T46" fmla="*/ 415 w 1380"/>
              <a:gd name="T47" fmla="*/ 1221 h 1402"/>
              <a:gd name="T48" fmla="*/ 538 w 1380"/>
              <a:gd name="T49" fmla="*/ 1199 h 1402"/>
              <a:gd name="T50" fmla="*/ 616 w 1380"/>
              <a:gd name="T51" fmla="*/ 1132 h 1402"/>
              <a:gd name="T52" fmla="*/ 695 w 1380"/>
              <a:gd name="T53" fmla="*/ 1065 h 1402"/>
              <a:gd name="T54" fmla="*/ 785 w 1380"/>
              <a:gd name="T55" fmla="*/ 1143 h 1402"/>
              <a:gd name="T56" fmla="*/ 863 w 1380"/>
              <a:gd name="T57" fmla="*/ 986 h 1402"/>
              <a:gd name="T58" fmla="*/ 897 w 1380"/>
              <a:gd name="T59" fmla="*/ 852 h 1402"/>
              <a:gd name="T60" fmla="*/ 841 w 1380"/>
              <a:gd name="T61" fmla="*/ 695 h 1402"/>
              <a:gd name="T62" fmla="*/ 941 w 1380"/>
              <a:gd name="T63" fmla="*/ 572 h 1402"/>
              <a:gd name="T64" fmla="*/ 986 w 1380"/>
              <a:gd name="T65" fmla="*/ 471 h 1402"/>
              <a:gd name="T66" fmla="*/ 1031 w 1380"/>
              <a:gd name="T67" fmla="*/ 549 h 1402"/>
              <a:gd name="T68" fmla="*/ 1121 w 1380"/>
              <a:gd name="T69" fmla="*/ 661 h 1402"/>
              <a:gd name="T70" fmla="*/ 1143 w 1380"/>
              <a:gd name="T71" fmla="*/ 773 h 1402"/>
              <a:gd name="T72" fmla="*/ 1188 w 1380"/>
              <a:gd name="T73" fmla="*/ 874 h 1402"/>
              <a:gd name="T74" fmla="*/ 1345 w 1380"/>
              <a:gd name="T75" fmla="*/ 908 h 1402"/>
              <a:gd name="T76" fmla="*/ 1345 w 1380"/>
              <a:gd name="T77" fmla="*/ 762 h 1402"/>
              <a:gd name="T78" fmla="*/ 1323 w 1380"/>
              <a:gd name="T79" fmla="*/ 594 h 1402"/>
              <a:gd name="T80" fmla="*/ 1334 w 1380"/>
              <a:gd name="T81" fmla="*/ 572 h 1402"/>
              <a:gd name="T82" fmla="*/ 1356 w 1380"/>
              <a:gd name="T83" fmla="*/ 471 h 1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80" h="1402">
                <a:moveTo>
                  <a:pt x="1356" y="471"/>
                </a:moveTo>
                <a:lnTo>
                  <a:pt x="1356" y="471"/>
                </a:lnTo>
                <a:lnTo>
                  <a:pt x="1367" y="471"/>
                </a:lnTo>
                <a:cubicBezTo>
                  <a:pt x="1367" y="459"/>
                  <a:pt x="1345" y="426"/>
                  <a:pt x="1311" y="426"/>
                </a:cubicBezTo>
                <a:cubicBezTo>
                  <a:pt x="1278" y="437"/>
                  <a:pt x="1323" y="392"/>
                  <a:pt x="1345" y="381"/>
                </a:cubicBezTo>
                <a:cubicBezTo>
                  <a:pt x="1379" y="381"/>
                  <a:pt x="1345" y="325"/>
                  <a:pt x="1323" y="303"/>
                </a:cubicBezTo>
                <a:cubicBezTo>
                  <a:pt x="1300" y="280"/>
                  <a:pt x="1233" y="292"/>
                  <a:pt x="1188" y="303"/>
                </a:cubicBezTo>
                <a:cubicBezTo>
                  <a:pt x="1143" y="303"/>
                  <a:pt x="1110" y="359"/>
                  <a:pt x="1087" y="347"/>
                </a:cubicBezTo>
                <a:cubicBezTo>
                  <a:pt x="1065" y="336"/>
                  <a:pt x="1076" y="292"/>
                  <a:pt x="1110" y="269"/>
                </a:cubicBezTo>
                <a:cubicBezTo>
                  <a:pt x="1143" y="247"/>
                  <a:pt x="1098" y="213"/>
                  <a:pt x="1054" y="213"/>
                </a:cubicBezTo>
                <a:cubicBezTo>
                  <a:pt x="1009" y="213"/>
                  <a:pt x="997" y="258"/>
                  <a:pt x="986" y="292"/>
                </a:cubicBezTo>
                <a:cubicBezTo>
                  <a:pt x="986" y="325"/>
                  <a:pt x="975" y="347"/>
                  <a:pt x="941" y="336"/>
                </a:cubicBezTo>
                <a:cubicBezTo>
                  <a:pt x="919" y="325"/>
                  <a:pt x="874" y="359"/>
                  <a:pt x="863" y="381"/>
                </a:cubicBezTo>
                <a:cubicBezTo>
                  <a:pt x="841" y="403"/>
                  <a:pt x="829" y="359"/>
                  <a:pt x="818" y="325"/>
                </a:cubicBezTo>
                <a:cubicBezTo>
                  <a:pt x="796" y="292"/>
                  <a:pt x="751" y="269"/>
                  <a:pt x="773" y="258"/>
                </a:cubicBezTo>
                <a:cubicBezTo>
                  <a:pt x="785" y="235"/>
                  <a:pt x="796" y="213"/>
                  <a:pt x="773" y="213"/>
                </a:cubicBezTo>
                <a:cubicBezTo>
                  <a:pt x="751" y="213"/>
                  <a:pt x="740" y="157"/>
                  <a:pt x="728" y="123"/>
                </a:cubicBezTo>
                <a:cubicBezTo>
                  <a:pt x="717" y="90"/>
                  <a:pt x="695" y="79"/>
                  <a:pt x="650" y="90"/>
                </a:cubicBezTo>
                <a:cubicBezTo>
                  <a:pt x="605" y="112"/>
                  <a:pt x="616" y="79"/>
                  <a:pt x="594" y="79"/>
                </a:cubicBezTo>
                <a:cubicBezTo>
                  <a:pt x="572" y="79"/>
                  <a:pt x="549" y="23"/>
                  <a:pt x="504" y="11"/>
                </a:cubicBezTo>
                <a:cubicBezTo>
                  <a:pt x="459" y="0"/>
                  <a:pt x="437" y="56"/>
                  <a:pt x="437" y="79"/>
                </a:cubicBezTo>
                <a:cubicBezTo>
                  <a:pt x="448" y="101"/>
                  <a:pt x="448" y="123"/>
                  <a:pt x="437" y="146"/>
                </a:cubicBezTo>
                <a:cubicBezTo>
                  <a:pt x="426" y="179"/>
                  <a:pt x="359" y="179"/>
                  <a:pt x="359" y="179"/>
                </a:cubicBezTo>
                <a:cubicBezTo>
                  <a:pt x="370" y="190"/>
                  <a:pt x="359" y="190"/>
                  <a:pt x="347" y="202"/>
                </a:cubicBezTo>
                <a:cubicBezTo>
                  <a:pt x="336" y="202"/>
                  <a:pt x="336" y="258"/>
                  <a:pt x="370" y="269"/>
                </a:cubicBezTo>
                <a:cubicBezTo>
                  <a:pt x="392" y="280"/>
                  <a:pt x="392" y="314"/>
                  <a:pt x="370" y="325"/>
                </a:cubicBezTo>
                <a:cubicBezTo>
                  <a:pt x="359" y="336"/>
                  <a:pt x="336" y="370"/>
                  <a:pt x="336" y="381"/>
                </a:cubicBezTo>
                <a:cubicBezTo>
                  <a:pt x="347" y="403"/>
                  <a:pt x="325" y="426"/>
                  <a:pt x="303" y="426"/>
                </a:cubicBezTo>
                <a:cubicBezTo>
                  <a:pt x="280" y="426"/>
                  <a:pt x="235" y="448"/>
                  <a:pt x="247" y="482"/>
                </a:cubicBezTo>
                <a:cubicBezTo>
                  <a:pt x="258" y="504"/>
                  <a:pt x="303" y="527"/>
                  <a:pt x="314" y="549"/>
                </a:cubicBezTo>
                <a:cubicBezTo>
                  <a:pt x="336" y="583"/>
                  <a:pt x="314" y="616"/>
                  <a:pt x="280" y="628"/>
                </a:cubicBezTo>
                <a:cubicBezTo>
                  <a:pt x="258" y="639"/>
                  <a:pt x="202" y="684"/>
                  <a:pt x="213" y="728"/>
                </a:cubicBezTo>
                <a:cubicBezTo>
                  <a:pt x="235" y="773"/>
                  <a:pt x="224" y="818"/>
                  <a:pt x="190" y="829"/>
                </a:cubicBezTo>
                <a:cubicBezTo>
                  <a:pt x="168" y="841"/>
                  <a:pt x="56" y="986"/>
                  <a:pt x="34" y="1020"/>
                </a:cubicBezTo>
                <a:cubicBezTo>
                  <a:pt x="23" y="1031"/>
                  <a:pt x="11" y="1031"/>
                  <a:pt x="0" y="1042"/>
                </a:cubicBezTo>
                <a:cubicBezTo>
                  <a:pt x="23" y="1054"/>
                  <a:pt x="34" y="1076"/>
                  <a:pt x="56" y="1065"/>
                </a:cubicBezTo>
                <a:cubicBezTo>
                  <a:pt x="79" y="1065"/>
                  <a:pt x="79" y="1098"/>
                  <a:pt x="101" y="1098"/>
                </a:cubicBezTo>
                <a:cubicBezTo>
                  <a:pt x="123" y="1098"/>
                  <a:pt x="134" y="1121"/>
                  <a:pt x="123" y="1132"/>
                </a:cubicBezTo>
                <a:cubicBezTo>
                  <a:pt x="101" y="1143"/>
                  <a:pt x="90" y="1210"/>
                  <a:pt x="123" y="1210"/>
                </a:cubicBezTo>
                <a:cubicBezTo>
                  <a:pt x="157" y="1210"/>
                  <a:pt x="190" y="1233"/>
                  <a:pt x="168" y="1255"/>
                </a:cubicBezTo>
                <a:cubicBezTo>
                  <a:pt x="146" y="1266"/>
                  <a:pt x="146" y="1289"/>
                  <a:pt x="168" y="1300"/>
                </a:cubicBezTo>
                <a:cubicBezTo>
                  <a:pt x="190" y="1311"/>
                  <a:pt x="202" y="1345"/>
                  <a:pt x="213" y="1367"/>
                </a:cubicBezTo>
                <a:cubicBezTo>
                  <a:pt x="224" y="1401"/>
                  <a:pt x="247" y="1401"/>
                  <a:pt x="258" y="1378"/>
                </a:cubicBezTo>
                <a:cubicBezTo>
                  <a:pt x="269" y="1356"/>
                  <a:pt x="280" y="1345"/>
                  <a:pt x="303" y="1345"/>
                </a:cubicBezTo>
                <a:cubicBezTo>
                  <a:pt x="325" y="1345"/>
                  <a:pt x="336" y="1334"/>
                  <a:pt x="336" y="1323"/>
                </a:cubicBezTo>
                <a:cubicBezTo>
                  <a:pt x="325" y="1300"/>
                  <a:pt x="336" y="1266"/>
                  <a:pt x="359" y="1278"/>
                </a:cubicBezTo>
                <a:cubicBezTo>
                  <a:pt x="370" y="1278"/>
                  <a:pt x="392" y="1255"/>
                  <a:pt x="392" y="1233"/>
                </a:cubicBezTo>
                <a:cubicBezTo>
                  <a:pt x="392" y="1210"/>
                  <a:pt x="403" y="1199"/>
                  <a:pt x="415" y="1221"/>
                </a:cubicBezTo>
                <a:cubicBezTo>
                  <a:pt x="437" y="1244"/>
                  <a:pt x="448" y="1244"/>
                  <a:pt x="459" y="1221"/>
                </a:cubicBezTo>
                <a:cubicBezTo>
                  <a:pt x="471" y="1199"/>
                  <a:pt x="516" y="1199"/>
                  <a:pt x="538" y="1199"/>
                </a:cubicBezTo>
                <a:cubicBezTo>
                  <a:pt x="549" y="1199"/>
                  <a:pt x="594" y="1199"/>
                  <a:pt x="594" y="1177"/>
                </a:cubicBezTo>
                <a:cubicBezTo>
                  <a:pt x="605" y="1154"/>
                  <a:pt x="594" y="1132"/>
                  <a:pt x="616" y="1132"/>
                </a:cubicBezTo>
                <a:cubicBezTo>
                  <a:pt x="650" y="1132"/>
                  <a:pt x="661" y="1121"/>
                  <a:pt x="661" y="1087"/>
                </a:cubicBezTo>
                <a:cubicBezTo>
                  <a:pt x="650" y="1065"/>
                  <a:pt x="684" y="1054"/>
                  <a:pt x="695" y="1065"/>
                </a:cubicBezTo>
                <a:cubicBezTo>
                  <a:pt x="706" y="1087"/>
                  <a:pt x="740" y="1121"/>
                  <a:pt x="751" y="1121"/>
                </a:cubicBezTo>
                <a:cubicBezTo>
                  <a:pt x="762" y="1121"/>
                  <a:pt x="773" y="1132"/>
                  <a:pt x="785" y="1143"/>
                </a:cubicBezTo>
                <a:cubicBezTo>
                  <a:pt x="785" y="1110"/>
                  <a:pt x="785" y="1065"/>
                  <a:pt x="785" y="1042"/>
                </a:cubicBezTo>
                <a:cubicBezTo>
                  <a:pt x="785" y="1020"/>
                  <a:pt x="841" y="975"/>
                  <a:pt x="863" y="986"/>
                </a:cubicBezTo>
                <a:cubicBezTo>
                  <a:pt x="885" y="997"/>
                  <a:pt x="897" y="986"/>
                  <a:pt x="897" y="964"/>
                </a:cubicBezTo>
                <a:cubicBezTo>
                  <a:pt x="897" y="952"/>
                  <a:pt x="897" y="852"/>
                  <a:pt x="897" y="852"/>
                </a:cubicBezTo>
                <a:cubicBezTo>
                  <a:pt x="897" y="852"/>
                  <a:pt x="897" y="785"/>
                  <a:pt x="863" y="762"/>
                </a:cubicBezTo>
                <a:cubicBezTo>
                  <a:pt x="829" y="728"/>
                  <a:pt x="829" y="717"/>
                  <a:pt x="841" y="695"/>
                </a:cubicBezTo>
                <a:cubicBezTo>
                  <a:pt x="841" y="672"/>
                  <a:pt x="863" y="661"/>
                  <a:pt x="885" y="650"/>
                </a:cubicBezTo>
                <a:cubicBezTo>
                  <a:pt x="908" y="650"/>
                  <a:pt x="941" y="616"/>
                  <a:pt x="941" y="572"/>
                </a:cubicBezTo>
                <a:cubicBezTo>
                  <a:pt x="930" y="538"/>
                  <a:pt x="941" y="549"/>
                  <a:pt x="964" y="538"/>
                </a:cubicBezTo>
                <a:cubicBezTo>
                  <a:pt x="975" y="538"/>
                  <a:pt x="986" y="504"/>
                  <a:pt x="986" y="471"/>
                </a:cubicBezTo>
                <a:cubicBezTo>
                  <a:pt x="975" y="437"/>
                  <a:pt x="1020" y="471"/>
                  <a:pt x="1031" y="482"/>
                </a:cubicBezTo>
                <a:cubicBezTo>
                  <a:pt x="1031" y="504"/>
                  <a:pt x="1009" y="549"/>
                  <a:pt x="1031" y="549"/>
                </a:cubicBezTo>
                <a:cubicBezTo>
                  <a:pt x="1054" y="549"/>
                  <a:pt x="1065" y="561"/>
                  <a:pt x="1065" y="594"/>
                </a:cubicBezTo>
                <a:cubicBezTo>
                  <a:pt x="1065" y="628"/>
                  <a:pt x="1087" y="650"/>
                  <a:pt x="1121" y="661"/>
                </a:cubicBezTo>
                <a:cubicBezTo>
                  <a:pt x="1165" y="661"/>
                  <a:pt x="1143" y="684"/>
                  <a:pt x="1154" y="728"/>
                </a:cubicBezTo>
                <a:cubicBezTo>
                  <a:pt x="1165" y="762"/>
                  <a:pt x="1165" y="762"/>
                  <a:pt x="1143" y="773"/>
                </a:cubicBezTo>
                <a:cubicBezTo>
                  <a:pt x="1132" y="796"/>
                  <a:pt x="1165" y="852"/>
                  <a:pt x="1165" y="852"/>
                </a:cubicBezTo>
                <a:cubicBezTo>
                  <a:pt x="1177" y="852"/>
                  <a:pt x="1177" y="863"/>
                  <a:pt x="1188" y="874"/>
                </a:cubicBezTo>
                <a:cubicBezTo>
                  <a:pt x="1199" y="897"/>
                  <a:pt x="1221" y="919"/>
                  <a:pt x="1255" y="941"/>
                </a:cubicBezTo>
                <a:cubicBezTo>
                  <a:pt x="1289" y="952"/>
                  <a:pt x="1323" y="919"/>
                  <a:pt x="1345" y="908"/>
                </a:cubicBezTo>
                <a:cubicBezTo>
                  <a:pt x="1356" y="874"/>
                  <a:pt x="1356" y="841"/>
                  <a:pt x="1334" y="841"/>
                </a:cubicBezTo>
                <a:cubicBezTo>
                  <a:pt x="1311" y="841"/>
                  <a:pt x="1334" y="785"/>
                  <a:pt x="1345" y="762"/>
                </a:cubicBezTo>
                <a:cubicBezTo>
                  <a:pt x="1356" y="728"/>
                  <a:pt x="1345" y="695"/>
                  <a:pt x="1323" y="684"/>
                </a:cubicBezTo>
                <a:cubicBezTo>
                  <a:pt x="1300" y="684"/>
                  <a:pt x="1323" y="628"/>
                  <a:pt x="1323" y="594"/>
                </a:cubicBezTo>
                <a:cubicBezTo>
                  <a:pt x="1323" y="583"/>
                  <a:pt x="1323" y="572"/>
                  <a:pt x="1334" y="572"/>
                </a:cubicBezTo>
                <a:lnTo>
                  <a:pt x="1334" y="572"/>
                </a:lnTo>
                <a:cubicBezTo>
                  <a:pt x="1334" y="572"/>
                  <a:pt x="1311" y="538"/>
                  <a:pt x="1300" y="527"/>
                </a:cubicBezTo>
                <a:cubicBezTo>
                  <a:pt x="1289" y="504"/>
                  <a:pt x="1323" y="482"/>
                  <a:pt x="1356" y="471"/>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04" name="Freeform 25"/>
          <p:cNvSpPr>
            <a:spLocks noChangeArrowheads="1"/>
          </p:cNvSpPr>
          <p:nvPr/>
        </p:nvSpPr>
        <p:spPr bwMode="auto">
          <a:xfrm>
            <a:off x="18132425" y="9015413"/>
            <a:ext cx="1133475" cy="1995487"/>
          </a:xfrm>
          <a:custGeom>
            <a:avLst/>
            <a:gdLst>
              <a:gd name="T0" fmla="*/ 1502 w 1536"/>
              <a:gd name="T1" fmla="*/ 224 h 2702"/>
              <a:gd name="T2" fmla="*/ 1311 w 1536"/>
              <a:gd name="T3" fmla="*/ 11 h 2702"/>
              <a:gd name="T4" fmla="*/ 1042 w 1536"/>
              <a:gd name="T5" fmla="*/ 112 h 2702"/>
              <a:gd name="T6" fmla="*/ 986 w 1536"/>
              <a:gd name="T7" fmla="*/ 291 h 2702"/>
              <a:gd name="T8" fmla="*/ 1165 w 1536"/>
              <a:gd name="T9" fmla="*/ 404 h 2702"/>
              <a:gd name="T10" fmla="*/ 1053 w 1536"/>
              <a:gd name="T11" fmla="*/ 471 h 2702"/>
              <a:gd name="T12" fmla="*/ 1031 w 1536"/>
              <a:gd name="T13" fmla="*/ 639 h 2702"/>
              <a:gd name="T14" fmla="*/ 941 w 1536"/>
              <a:gd name="T15" fmla="*/ 784 h 2702"/>
              <a:gd name="T16" fmla="*/ 975 w 1536"/>
              <a:gd name="T17" fmla="*/ 908 h 2702"/>
              <a:gd name="T18" fmla="*/ 863 w 1536"/>
              <a:gd name="T19" fmla="*/ 852 h 2702"/>
              <a:gd name="T20" fmla="*/ 773 w 1536"/>
              <a:gd name="T21" fmla="*/ 986 h 2702"/>
              <a:gd name="T22" fmla="*/ 583 w 1536"/>
              <a:gd name="T23" fmla="*/ 1042 h 2702"/>
              <a:gd name="T24" fmla="*/ 448 w 1536"/>
              <a:gd name="T25" fmla="*/ 1121 h 2702"/>
              <a:gd name="T26" fmla="*/ 392 w 1536"/>
              <a:gd name="T27" fmla="*/ 1199 h 2702"/>
              <a:gd name="T28" fmla="*/ 89 w 1536"/>
              <a:gd name="T29" fmla="*/ 1715 h 2702"/>
              <a:gd name="T30" fmla="*/ 347 w 1536"/>
              <a:gd name="T31" fmla="*/ 2667 h 2702"/>
              <a:gd name="T32" fmla="*/ 493 w 1536"/>
              <a:gd name="T33" fmla="*/ 2488 h 2702"/>
              <a:gd name="T34" fmla="*/ 583 w 1536"/>
              <a:gd name="T35" fmla="*/ 2297 h 2702"/>
              <a:gd name="T36" fmla="*/ 706 w 1536"/>
              <a:gd name="T37" fmla="*/ 2297 h 2702"/>
              <a:gd name="T38" fmla="*/ 784 w 1536"/>
              <a:gd name="T39" fmla="*/ 2197 h 2702"/>
              <a:gd name="T40" fmla="*/ 683 w 1536"/>
              <a:gd name="T41" fmla="*/ 2208 h 2702"/>
              <a:gd name="T42" fmla="*/ 706 w 1536"/>
              <a:gd name="T43" fmla="*/ 2107 h 2702"/>
              <a:gd name="T44" fmla="*/ 762 w 1536"/>
              <a:gd name="T45" fmla="*/ 1961 h 2702"/>
              <a:gd name="T46" fmla="*/ 796 w 1536"/>
              <a:gd name="T47" fmla="*/ 2107 h 2702"/>
              <a:gd name="T48" fmla="*/ 829 w 1536"/>
              <a:gd name="T49" fmla="*/ 2006 h 2702"/>
              <a:gd name="T50" fmla="*/ 852 w 1536"/>
              <a:gd name="T51" fmla="*/ 2219 h 2702"/>
              <a:gd name="T52" fmla="*/ 1009 w 1536"/>
              <a:gd name="T53" fmla="*/ 2443 h 2702"/>
              <a:gd name="T54" fmla="*/ 1053 w 1536"/>
              <a:gd name="T55" fmla="*/ 2219 h 2702"/>
              <a:gd name="T56" fmla="*/ 1121 w 1536"/>
              <a:gd name="T57" fmla="*/ 1928 h 2702"/>
              <a:gd name="T58" fmla="*/ 1143 w 1536"/>
              <a:gd name="T59" fmla="*/ 1670 h 2702"/>
              <a:gd name="T60" fmla="*/ 1065 w 1536"/>
              <a:gd name="T61" fmla="*/ 1670 h 2702"/>
              <a:gd name="T62" fmla="*/ 1098 w 1536"/>
              <a:gd name="T63" fmla="*/ 1591 h 2702"/>
              <a:gd name="T64" fmla="*/ 1221 w 1536"/>
              <a:gd name="T65" fmla="*/ 1446 h 2702"/>
              <a:gd name="T66" fmla="*/ 1109 w 1536"/>
              <a:gd name="T67" fmla="*/ 1502 h 2702"/>
              <a:gd name="T68" fmla="*/ 1065 w 1536"/>
              <a:gd name="T69" fmla="*/ 1468 h 2702"/>
              <a:gd name="T70" fmla="*/ 1053 w 1536"/>
              <a:gd name="T71" fmla="*/ 1356 h 2702"/>
              <a:gd name="T72" fmla="*/ 1154 w 1536"/>
              <a:gd name="T73" fmla="*/ 1255 h 2702"/>
              <a:gd name="T74" fmla="*/ 1165 w 1536"/>
              <a:gd name="T75" fmla="*/ 964 h 2702"/>
              <a:gd name="T76" fmla="*/ 1412 w 1536"/>
              <a:gd name="T77" fmla="*/ 639 h 2702"/>
              <a:gd name="T78" fmla="*/ 1502 w 1536"/>
              <a:gd name="T79" fmla="*/ 392 h 2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36" h="2702">
                <a:moveTo>
                  <a:pt x="1502" y="224"/>
                </a:moveTo>
                <a:lnTo>
                  <a:pt x="1502" y="224"/>
                </a:lnTo>
                <a:cubicBezTo>
                  <a:pt x="1479" y="191"/>
                  <a:pt x="1434" y="123"/>
                  <a:pt x="1401" y="78"/>
                </a:cubicBezTo>
                <a:cubicBezTo>
                  <a:pt x="1367" y="34"/>
                  <a:pt x="1322" y="0"/>
                  <a:pt x="1311" y="11"/>
                </a:cubicBezTo>
                <a:cubicBezTo>
                  <a:pt x="1300" y="11"/>
                  <a:pt x="1266" y="78"/>
                  <a:pt x="1199" y="90"/>
                </a:cubicBezTo>
                <a:cubicBezTo>
                  <a:pt x="1165" y="101"/>
                  <a:pt x="1098" y="112"/>
                  <a:pt x="1042" y="112"/>
                </a:cubicBezTo>
                <a:cubicBezTo>
                  <a:pt x="1031" y="280"/>
                  <a:pt x="1031" y="280"/>
                  <a:pt x="1031" y="280"/>
                </a:cubicBezTo>
                <a:cubicBezTo>
                  <a:pt x="986" y="291"/>
                  <a:pt x="986" y="291"/>
                  <a:pt x="986" y="291"/>
                </a:cubicBezTo>
                <a:cubicBezTo>
                  <a:pt x="986" y="404"/>
                  <a:pt x="986" y="404"/>
                  <a:pt x="986" y="404"/>
                </a:cubicBezTo>
                <a:cubicBezTo>
                  <a:pt x="1165" y="404"/>
                  <a:pt x="1165" y="404"/>
                  <a:pt x="1165" y="404"/>
                </a:cubicBezTo>
                <a:cubicBezTo>
                  <a:pt x="1165" y="460"/>
                  <a:pt x="1165" y="460"/>
                  <a:pt x="1165" y="460"/>
                </a:cubicBezTo>
                <a:cubicBezTo>
                  <a:pt x="1053" y="471"/>
                  <a:pt x="1053" y="471"/>
                  <a:pt x="1053" y="471"/>
                </a:cubicBezTo>
                <a:cubicBezTo>
                  <a:pt x="986" y="639"/>
                  <a:pt x="986" y="639"/>
                  <a:pt x="986" y="639"/>
                </a:cubicBezTo>
                <a:cubicBezTo>
                  <a:pt x="1031" y="639"/>
                  <a:pt x="1031" y="639"/>
                  <a:pt x="1031" y="639"/>
                </a:cubicBezTo>
                <a:cubicBezTo>
                  <a:pt x="1031" y="773"/>
                  <a:pt x="1031" y="773"/>
                  <a:pt x="1031" y="773"/>
                </a:cubicBezTo>
                <a:cubicBezTo>
                  <a:pt x="941" y="784"/>
                  <a:pt x="941" y="784"/>
                  <a:pt x="941" y="784"/>
                </a:cubicBezTo>
                <a:cubicBezTo>
                  <a:pt x="941" y="852"/>
                  <a:pt x="941" y="852"/>
                  <a:pt x="941" y="852"/>
                </a:cubicBezTo>
                <a:cubicBezTo>
                  <a:pt x="975" y="908"/>
                  <a:pt x="975" y="908"/>
                  <a:pt x="975" y="908"/>
                </a:cubicBezTo>
                <a:cubicBezTo>
                  <a:pt x="863" y="908"/>
                  <a:pt x="863" y="908"/>
                  <a:pt x="863" y="908"/>
                </a:cubicBezTo>
                <a:cubicBezTo>
                  <a:pt x="863" y="852"/>
                  <a:pt x="863" y="852"/>
                  <a:pt x="863" y="852"/>
                </a:cubicBezTo>
                <a:cubicBezTo>
                  <a:pt x="762" y="942"/>
                  <a:pt x="762" y="942"/>
                  <a:pt x="762" y="942"/>
                </a:cubicBezTo>
                <a:cubicBezTo>
                  <a:pt x="773" y="986"/>
                  <a:pt x="773" y="986"/>
                  <a:pt x="773" y="986"/>
                </a:cubicBezTo>
                <a:cubicBezTo>
                  <a:pt x="583" y="986"/>
                  <a:pt x="583" y="986"/>
                  <a:pt x="583" y="986"/>
                </a:cubicBezTo>
                <a:cubicBezTo>
                  <a:pt x="583" y="1042"/>
                  <a:pt x="583" y="1042"/>
                  <a:pt x="583" y="1042"/>
                </a:cubicBezTo>
                <a:cubicBezTo>
                  <a:pt x="448" y="1042"/>
                  <a:pt x="448" y="1042"/>
                  <a:pt x="448" y="1042"/>
                </a:cubicBezTo>
                <a:cubicBezTo>
                  <a:pt x="448" y="1121"/>
                  <a:pt x="448" y="1121"/>
                  <a:pt x="448" y="1121"/>
                </a:cubicBezTo>
                <a:cubicBezTo>
                  <a:pt x="392" y="1132"/>
                  <a:pt x="392" y="1132"/>
                  <a:pt x="392" y="1132"/>
                </a:cubicBezTo>
                <a:cubicBezTo>
                  <a:pt x="392" y="1199"/>
                  <a:pt x="392" y="1199"/>
                  <a:pt x="392" y="1199"/>
                </a:cubicBezTo>
                <a:cubicBezTo>
                  <a:pt x="0" y="1614"/>
                  <a:pt x="0" y="1614"/>
                  <a:pt x="0" y="1614"/>
                </a:cubicBezTo>
                <a:cubicBezTo>
                  <a:pt x="89" y="1715"/>
                  <a:pt x="89" y="1715"/>
                  <a:pt x="89" y="1715"/>
                </a:cubicBezTo>
                <a:cubicBezTo>
                  <a:pt x="179" y="2701"/>
                  <a:pt x="179" y="2701"/>
                  <a:pt x="179" y="2701"/>
                </a:cubicBezTo>
                <a:cubicBezTo>
                  <a:pt x="179" y="2701"/>
                  <a:pt x="314" y="2656"/>
                  <a:pt x="347" y="2667"/>
                </a:cubicBezTo>
                <a:cubicBezTo>
                  <a:pt x="392" y="2678"/>
                  <a:pt x="403" y="2633"/>
                  <a:pt x="426" y="2622"/>
                </a:cubicBezTo>
                <a:cubicBezTo>
                  <a:pt x="459" y="2611"/>
                  <a:pt x="493" y="2555"/>
                  <a:pt x="493" y="2488"/>
                </a:cubicBezTo>
                <a:cubicBezTo>
                  <a:pt x="482" y="2421"/>
                  <a:pt x="482" y="2387"/>
                  <a:pt x="516" y="2376"/>
                </a:cubicBezTo>
                <a:cubicBezTo>
                  <a:pt x="538" y="2376"/>
                  <a:pt x="571" y="2320"/>
                  <a:pt x="583" y="2297"/>
                </a:cubicBezTo>
                <a:cubicBezTo>
                  <a:pt x="594" y="2275"/>
                  <a:pt x="650" y="2275"/>
                  <a:pt x="672" y="2275"/>
                </a:cubicBezTo>
                <a:cubicBezTo>
                  <a:pt x="683" y="2275"/>
                  <a:pt x="695" y="2286"/>
                  <a:pt x="706" y="2297"/>
                </a:cubicBezTo>
                <a:cubicBezTo>
                  <a:pt x="706" y="2286"/>
                  <a:pt x="706" y="2286"/>
                  <a:pt x="706" y="2286"/>
                </a:cubicBezTo>
                <a:cubicBezTo>
                  <a:pt x="740" y="2253"/>
                  <a:pt x="762" y="2219"/>
                  <a:pt x="784" y="2197"/>
                </a:cubicBezTo>
                <a:cubicBezTo>
                  <a:pt x="807" y="2163"/>
                  <a:pt x="784" y="2140"/>
                  <a:pt x="762" y="2152"/>
                </a:cubicBezTo>
                <a:cubicBezTo>
                  <a:pt x="728" y="2163"/>
                  <a:pt x="695" y="2197"/>
                  <a:pt x="683" y="2208"/>
                </a:cubicBezTo>
                <a:cubicBezTo>
                  <a:pt x="661" y="2219"/>
                  <a:pt x="627" y="2219"/>
                  <a:pt x="661" y="2185"/>
                </a:cubicBezTo>
                <a:cubicBezTo>
                  <a:pt x="683" y="2152"/>
                  <a:pt x="706" y="2118"/>
                  <a:pt x="706" y="2107"/>
                </a:cubicBezTo>
                <a:cubicBezTo>
                  <a:pt x="706" y="2084"/>
                  <a:pt x="728" y="2084"/>
                  <a:pt x="740" y="2040"/>
                </a:cubicBezTo>
                <a:cubicBezTo>
                  <a:pt x="751" y="2006"/>
                  <a:pt x="751" y="1973"/>
                  <a:pt x="762" y="1961"/>
                </a:cubicBezTo>
                <a:cubicBezTo>
                  <a:pt x="773" y="1950"/>
                  <a:pt x="784" y="1950"/>
                  <a:pt x="784" y="1995"/>
                </a:cubicBezTo>
                <a:cubicBezTo>
                  <a:pt x="784" y="2051"/>
                  <a:pt x="773" y="2118"/>
                  <a:pt x="796" y="2107"/>
                </a:cubicBezTo>
                <a:cubicBezTo>
                  <a:pt x="807" y="2107"/>
                  <a:pt x="829" y="2084"/>
                  <a:pt x="818" y="2051"/>
                </a:cubicBezTo>
                <a:cubicBezTo>
                  <a:pt x="807" y="2028"/>
                  <a:pt x="796" y="1995"/>
                  <a:pt x="829" y="2006"/>
                </a:cubicBezTo>
                <a:cubicBezTo>
                  <a:pt x="863" y="2017"/>
                  <a:pt x="919" y="2051"/>
                  <a:pt x="907" y="2096"/>
                </a:cubicBezTo>
                <a:cubicBezTo>
                  <a:pt x="907" y="2152"/>
                  <a:pt x="852" y="2163"/>
                  <a:pt x="852" y="2219"/>
                </a:cubicBezTo>
                <a:cubicBezTo>
                  <a:pt x="852" y="2275"/>
                  <a:pt x="885" y="2309"/>
                  <a:pt x="941" y="2320"/>
                </a:cubicBezTo>
                <a:cubicBezTo>
                  <a:pt x="986" y="2342"/>
                  <a:pt x="1009" y="2421"/>
                  <a:pt x="1009" y="2443"/>
                </a:cubicBezTo>
                <a:cubicBezTo>
                  <a:pt x="997" y="2466"/>
                  <a:pt x="1042" y="2466"/>
                  <a:pt x="1042" y="2432"/>
                </a:cubicBezTo>
                <a:cubicBezTo>
                  <a:pt x="1042" y="2398"/>
                  <a:pt x="1053" y="2286"/>
                  <a:pt x="1053" y="2219"/>
                </a:cubicBezTo>
                <a:cubicBezTo>
                  <a:pt x="1053" y="2163"/>
                  <a:pt x="1065" y="2040"/>
                  <a:pt x="1076" y="2028"/>
                </a:cubicBezTo>
                <a:cubicBezTo>
                  <a:pt x="1076" y="2006"/>
                  <a:pt x="1098" y="2006"/>
                  <a:pt x="1121" y="1928"/>
                </a:cubicBezTo>
                <a:cubicBezTo>
                  <a:pt x="1154" y="1838"/>
                  <a:pt x="1165" y="1771"/>
                  <a:pt x="1165" y="1715"/>
                </a:cubicBezTo>
                <a:cubicBezTo>
                  <a:pt x="1154" y="1659"/>
                  <a:pt x="1154" y="1647"/>
                  <a:pt x="1143" y="1670"/>
                </a:cubicBezTo>
                <a:cubicBezTo>
                  <a:pt x="1121" y="1692"/>
                  <a:pt x="1098" y="1726"/>
                  <a:pt x="1087" y="1704"/>
                </a:cubicBezTo>
                <a:cubicBezTo>
                  <a:pt x="1076" y="1681"/>
                  <a:pt x="1087" y="1670"/>
                  <a:pt x="1065" y="1670"/>
                </a:cubicBezTo>
                <a:cubicBezTo>
                  <a:pt x="1042" y="1670"/>
                  <a:pt x="1031" y="1659"/>
                  <a:pt x="1065" y="1647"/>
                </a:cubicBezTo>
                <a:cubicBezTo>
                  <a:pt x="1087" y="1636"/>
                  <a:pt x="1098" y="1602"/>
                  <a:pt x="1098" y="1591"/>
                </a:cubicBezTo>
                <a:cubicBezTo>
                  <a:pt x="1098" y="1569"/>
                  <a:pt x="1176" y="1558"/>
                  <a:pt x="1199" y="1535"/>
                </a:cubicBezTo>
                <a:cubicBezTo>
                  <a:pt x="1233" y="1513"/>
                  <a:pt x="1233" y="1479"/>
                  <a:pt x="1221" y="1446"/>
                </a:cubicBezTo>
                <a:cubicBezTo>
                  <a:pt x="1221" y="1412"/>
                  <a:pt x="1199" y="1423"/>
                  <a:pt x="1165" y="1446"/>
                </a:cubicBezTo>
                <a:cubicBezTo>
                  <a:pt x="1121" y="1468"/>
                  <a:pt x="1109" y="1479"/>
                  <a:pt x="1109" y="1502"/>
                </a:cubicBezTo>
                <a:cubicBezTo>
                  <a:pt x="1121" y="1524"/>
                  <a:pt x="1076" y="1524"/>
                  <a:pt x="1065" y="1513"/>
                </a:cubicBezTo>
                <a:cubicBezTo>
                  <a:pt x="1053" y="1502"/>
                  <a:pt x="1053" y="1491"/>
                  <a:pt x="1065" y="1468"/>
                </a:cubicBezTo>
                <a:cubicBezTo>
                  <a:pt x="1076" y="1457"/>
                  <a:pt x="1053" y="1457"/>
                  <a:pt x="1031" y="1446"/>
                </a:cubicBezTo>
                <a:cubicBezTo>
                  <a:pt x="1020" y="1446"/>
                  <a:pt x="1031" y="1390"/>
                  <a:pt x="1053" y="1356"/>
                </a:cubicBezTo>
                <a:cubicBezTo>
                  <a:pt x="1076" y="1322"/>
                  <a:pt x="1098" y="1333"/>
                  <a:pt x="1121" y="1322"/>
                </a:cubicBezTo>
                <a:cubicBezTo>
                  <a:pt x="1132" y="1311"/>
                  <a:pt x="1121" y="1289"/>
                  <a:pt x="1154" y="1255"/>
                </a:cubicBezTo>
                <a:cubicBezTo>
                  <a:pt x="1176" y="1233"/>
                  <a:pt x="1188" y="1199"/>
                  <a:pt x="1165" y="1166"/>
                </a:cubicBezTo>
                <a:cubicBezTo>
                  <a:pt x="1143" y="1132"/>
                  <a:pt x="1132" y="1020"/>
                  <a:pt x="1165" y="964"/>
                </a:cubicBezTo>
                <a:cubicBezTo>
                  <a:pt x="1199" y="908"/>
                  <a:pt x="1278" y="829"/>
                  <a:pt x="1322" y="762"/>
                </a:cubicBezTo>
                <a:cubicBezTo>
                  <a:pt x="1378" y="684"/>
                  <a:pt x="1356" y="684"/>
                  <a:pt x="1412" y="639"/>
                </a:cubicBezTo>
                <a:cubicBezTo>
                  <a:pt x="1457" y="583"/>
                  <a:pt x="1468" y="583"/>
                  <a:pt x="1468" y="571"/>
                </a:cubicBezTo>
                <a:cubicBezTo>
                  <a:pt x="1468" y="549"/>
                  <a:pt x="1479" y="471"/>
                  <a:pt x="1502" y="392"/>
                </a:cubicBezTo>
                <a:cubicBezTo>
                  <a:pt x="1535" y="314"/>
                  <a:pt x="1535" y="269"/>
                  <a:pt x="1502" y="224"/>
                </a:cubicBezTo>
              </a:path>
            </a:pathLst>
          </a:custGeom>
          <a:solidFill>
            <a:schemeClr val="accent4"/>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05" name="Freeform 26"/>
          <p:cNvSpPr>
            <a:spLocks noChangeArrowheads="1"/>
          </p:cNvSpPr>
          <p:nvPr/>
        </p:nvSpPr>
        <p:spPr bwMode="auto">
          <a:xfrm>
            <a:off x="17511713" y="9074150"/>
            <a:ext cx="1479550" cy="1136650"/>
          </a:xfrm>
          <a:custGeom>
            <a:avLst/>
            <a:gdLst>
              <a:gd name="T0" fmla="*/ 1233 w 2007"/>
              <a:gd name="T1" fmla="*/ 1054 h 1537"/>
              <a:gd name="T2" fmla="*/ 1233 w 2007"/>
              <a:gd name="T3" fmla="*/ 1054 h 1537"/>
              <a:gd name="T4" fmla="*/ 1289 w 2007"/>
              <a:gd name="T5" fmla="*/ 1043 h 1537"/>
              <a:gd name="T6" fmla="*/ 1289 w 2007"/>
              <a:gd name="T7" fmla="*/ 964 h 1537"/>
              <a:gd name="T8" fmla="*/ 1424 w 2007"/>
              <a:gd name="T9" fmla="*/ 964 h 1537"/>
              <a:gd name="T10" fmla="*/ 1424 w 2007"/>
              <a:gd name="T11" fmla="*/ 908 h 1537"/>
              <a:gd name="T12" fmla="*/ 1614 w 2007"/>
              <a:gd name="T13" fmla="*/ 908 h 1537"/>
              <a:gd name="T14" fmla="*/ 1603 w 2007"/>
              <a:gd name="T15" fmla="*/ 864 h 1537"/>
              <a:gd name="T16" fmla="*/ 1704 w 2007"/>
              <a:gd name="T17" fmla="*/ 774 h 1537"/>
              <a:gd name="T18" fmla="*/ 1704 w 2007"/>
              <a:gd name="T19" fmla="*/ 830 h 1537"/>
              <a:gd name="T20" fmla="*/ 1816 w 2007"/>
              <a:gd name="T21" fmla="*/ 830 h 1537"/>
              <a:gd name="T22" fmla="*/ 1782 w 2007"/>
              <a:gd name="T23" fmla="*/ 774 h 1537"/>
              <a:gd name="T24" fmla="*/ 1782 w 2007"/>
              <a:gd name="T25" fmla="*/ 706 h 1537"/>
              <a:gd name="T26" fmla="*/ 1872 w 2007"/>
              <a:gd name="T27" fmla="*/ 695 h 1537"/>
              <a:gd name="T28" fmla="*/ 1872 w 2007"/>
              <a:gd name="T29" fmla="*/ 561 h 1537"/>
              <a:gd name="T30" fmla="*/ 1827 w 2007"/>
              <a:gd name="T31" fmla="*/ 561 h 1537"/>
              <a:gd name="T32" fmla="*/ 1894 w 2007"/>
              <a:gd name="T33" fmla="*/ 393 h 1537"/>
              <a:gd name="T34" fmla="*/ 2006 w 2007"/>
              <a:gd name="T35" fmla="*/ 382 h 1537"/>
              <a:gd name="T36" fmla="*/ 2006 w 2007"/>
              <a:gd name="T37" fmla="*/ 326 h 1537"/>
              <a:gd name="T38" fmla="*/ 1827 w 2007"/>
              <a:gd name="T39" fmla="*/ 326 h 1537"/>
              <a:gd name="T40" fmla="*/ 1827 w 2007"/>
              <a:gd name="T41" fmla="*/ 213 h 1537"/>
              <a:gd name="T42" fmla="*/ 1872 w 2007"/>
              <a:gd name="T43" fmla="*/ 202 h 1537"/>
              <a:gd name="T44" fmla="*/ 1883 w 2007"/>
              <a:gd name="T45" fmla="*/ 34 h 1537"/>
              <a:gd name="T46" fmla="*/ 1782 w 2007"/>
              <a:gd name="T47" fmla="*/ 34 h 1537"/>
              <a:gd name="T48" fmla="*/ 1491 w 2007"/>
              <a:gd name="T49" fmla="*/ 23 h 1537"/>
              <a:gd name="T50" fmla="*/ 1177 w 2007"/>
              <a:gd name="T51" fmla="*/ 45 h 1537"/>
              <a:gd name="T52" fmla="*/ 875 w 2007"/>
              <a:gd name="T53" fmla="*/ 202 h 1537"/>
              <a:gd name="T54" fmla="*/ 516 w 2007"/>
              <a:gd name="T55" fmla="*/ 303 h 1537"/>
              <a:gd name="T56" fmla="*/ 213 w 2007"/>
              <a:gd name="T57" fmla="*/ 404 h 1537"/>
              <a:gd name="T58" fmla="*/ 23 w 2007"/>
              <a:gd name="T59" fmla="*/ 561 h 1537"/>
              <a:gd name="T60" fmla="*/ 0 w 2007"/>
              <a:gd name="T61" fmla="*/ 606 h 1537"/>
              <a:gd name="T62" fmla="*/ 45 w 2007"/>
              <a:gd name="T63" fmla="*/ 684 h 1537"/>
              <a:gd name="T64" fmla="*/ 45 w 2007"/>
              <a:gd name="T65" fmla="*/ 841 h 1537"/>
              <a:gd name="T66" fmla="*/ 180 w 2007"/>
              <a:gd name="T67" fmla="*/ 841 h 1537"/>
              <a:gd name="T68" fmla="*/ 180 w 2007"/>
              <a:gd name="T69" fmla="*/ 931 h 1537"/>
              <a:gd name="T70" fmla="*/ 404 w 2007"/>
              <a:gd name="T71" fmla="*/ 931 h 1537"/>
              <a:gd name="T72" fmla="*/ 426 w 2007"/>
              <a:gd name="T73" fmla="*/ 1043 h 1537"/>
              <a:gd name="T74" fmla="*/ 505 w 2007"/>
              <a:gd name="T75" fmla="*/ 1110 h 1537"/>
              <a:gd name="T76" fmla="*/ 561 w 2007"/>
              <a:gd name="T77" fmla="*/ 1065 h 1537"/>
              <a:gd name="T78" fmla="*/ 606 w 2007"/>
              <a:gd name="T79" fmla="*/ 1076 h 1537"/>
              <a:gd name="T80" fmla="*/ 617 w 2007"/>
              <a:gd name="T81" fmla="*/ 1278 h 1537"/>
              <a:gd name="T82" fmla="*/ 841 w 2007"/>
              <a:gd name="T83" fmla="*/ 1536 h 1537"/>
              <a:gd name="T84" fmla="*/ 841 w 2007"/>
              <a:gd name="T85" fmla="*/ 1536 h 1537"/>
              <a:gd name="T86" fmla="*/ 1233 w 2007"/>
              <a:gd name="T87" fmla="*/ 1121 h 1537"/>
              <a:gd name="T88" fmla="*/ 1233 w 2007"/>
              <a:gd name="T89" fmla="*/ 1054 h 1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007" h="1537">
                <a:moveTo>
                  <a:pt x="1233" y="1054"/>
                </a:moveTo>
                <a:lnTo>
                  <a:pt x="1233" y="1054"/>
                </a:lnTo>
                <a:cubicBezTo>
                  <a:pt x="1289" y="1043"/>
                  <a:pt x="1289" y="1043"/>
                  <a:pt x="1289" y="1043"/>
                </a:cubicBezTo>
                <a:cubicBezTo>
                  <a:pt x="1289" y="964"/>
                  <a:pt x="1289" y="964"/>
                  <a:pt x="1289" y="964"/>
                </a:cubicBezTo>
                <a:cubicBezTo>
                  <a:pt x="1424" y="964"/>
                  <a:pt x="1424" y="964"/>
                  <a:pt x="1424" y="964"/>
                </a:cubicBezTo>
                <a:cubicBezTo>
                  <a:pt x="1424" y="908"/>
                  <a:pt x="1424" y="908"/>
                  <a:pt x="1424" y="908"/>
                </a:cubicBezTo>
                <a:cubicBezTo>
                  <a:pt x="1614" y="908"/>
                  <a:pt x="1614" y="908"/>
                  <a:pt x="1614" y="908"/>
                </a:cubicBezTo>
                <a:cubicBezTo>
                  <a:pt x="1603" y="864"/>
                  <a:pt x="1603" y="864"/>
                  <a:pt x="1603" y="864"/>
                </a:cubicBezTo>
                <a:cubicBezTo>
                  <a:pt x="1704" y="774"/>
                  <a:pt x="1704" y="774"/>
                  <a:pt x="1704" y="774"/>
                </a:cubicBezTo>
                <a:cubicBezTo>
                  <a:pt x="1704" y="830"/>
                  <a:pt x="1704" y="830"/>
                  <a:pt x="1704" y="830"/>
                </a:cubicBezTo>
                <a:cubicBezTo>
                  <a:pt x="1816" y="830"/>
                  <a:pt x="1816" y="830"/>
                  <a:pt x="1816" y="830"/>
                </a:cubicBezTo>
                <a:cubicBezTo>
                  <a:pt x="1782" y="774"/>
                  <a:pt x="1782" y="774"/>
                  <a:pt x="1782" y="774"/>
                </a:cubicBezTo>
                <a:cubicBezTo>
                  <a:pt x="1782" y="706"/>
                  <a:pt x="1782" y="706"/>
                  <a:pt x="1782" y="706"/>
                </a:cubicBezTo>
                <a:cubicBezTo>
                  <a:pt x="1872" y="695"/>
                  <a:pt x="1872" y="695"/>
                  <a:pt x="1872" y="695"/>
                </a:cubicBezTo>
                <a:cubicBezTo>
                  <a:pt x="1872" y="561"/>
                  <a:pt x="1872" y="561"/>
                  <a:pt x="1872" y="561"/>
                </a:cubicBezTo>
                <a:cubicBezTo>
                  <a:pt x="1827" y="561"/>
                  <a:pt x="1827" y="561"/>
                  <a:pt x="1827" y="561"/>
                </a:cubicBezTo>
                <a:cubicBezTo>
                  <a:pt x="1894" y="393"/>
                  <a:pt x="1894" y="393"/>
                  <a:pt x="1894" y="393"/>
                </a:cubicBezTo>
                <a:cubicBezTo>
                  <a:pt x="2006" y="382"/>
                  <a:pt x="2006" y="382"/>
                  <a:pt x="2006" y="382"/>
                </a:cubicBezTo>
                <a:cubicBezTo>
                  <a:pt x="2006" y="326"/>
                  <a:pt x="2006" y="326"/>
                  <a:pt x="2006" y="326"/>
                </a:cubicBezTo>
                <a:cubicBezTo>
                  <a:pt x="1827" y="326"/>
                  <a:pt x="1827" y="326"/>
                  <a:pt x="1827" y="326"/>
                </a:cubicBezTo>
                <a:cubicBezTo>
                  <a:pt x="1827" y="213"/>
                  <a:pt x="1827" y="213"/>
                  <a:pt x="1827" y="213"/>
                </a:cubicBezTo>
                <a:cubicBezTo>
                  <a:pt x="1872" y="202"/>
                  <a:pt x="1872" y="202"/>
                  <a:pt x="1872" y="202"/>
                </a:cubicBezTo>
                <a:cubicBezTo>
                  <a:pt x="1883" y="34"/>
                  <a:pt x="1883" y="34"/>
                  <a:pt x="1883" y="34"/>
                </a:cubicBezTo>
                <a:cubicBezTo>
                  <a:pt x="1838" y="34"/>
                  <a:pt x="1805" y="34"/>
                  <a:pt x="1782" y="34"/>
                </a:cubicBezTo>
                <a:cubicBezTo>
                  <a:pt x="1715" y="34"/>
                  <a:pt x="1547" y="23"/>
                  <a:pt x="1491" y="23"/>
                </a:cubicBezTo>
                <a:cubicBezTo>
                  <a:pt x="1424" y="12"/>
                  <a:pt x="1244" y="0"/>
                  <a:pt x="1177" y="45"/>
                </a:cubicBezTo>
                <a:cubicBezTo>
                  <a:pt x="1099" y="79"/>
                  <a:pt x="1042" y="146"/>
                  <a:pt x="875" y="202"/>
                </a:cubicBezTo>
                <a:cubicBezTo>
                  <a:pt x="706" y="258"/>
                  <a:pt x="550" y="292"/>
                  <a:pt x="516" y="303"/>
                </a:cubicBezTo>
                <a:cubicBezTo>
                  <a:pt x="482" y="314"/>
                  <a:pt x="337" y="314"/>
                  <a:pt x="213" y="404"/>
                </a:cubicBezTo>
                <a:cubicBezTo>
                  <a:pt x="90" y="493"/>
                  <a:pt x="45" y="527"/>
                  <a:pt x="23" y="561"/>
                </a:cubicBezTo>
                <a:cubicBezTo>
                  <a:pt x="12" y="572"/>
                  <a:pt x="12" y="583"/>
                  <a:pt x="0" y="606"/>
                </a:cubicBezTo>
                <a:cubicBezTo>
                  <a:pt x="0" y="606"/>
                  <a:pt x="34" y="594"/>
                  <a:pt x="45" y="684"/>
                </a:cubicBezTo>
                <a:cubicBezTo>
                  <a:pt x="45" y="774"/>
                  <a:pt x="45" y="841"/>
                  <a:pt x="45" y="841"/>
                </a:cubicBezTo>
                <a:cubicBezTo>
                  <a:pt x="180" y="841"/>
                  <a:pt x="180" y="841"/>
                  <a:pt x="180" y="841"/>
                </a:cubicBezTo>
                <a:cubicBezTo>
                  <a:pt x="180" y="931"/>
                  <a:pt x="180" y="931"/>
                  <a:pt x="180" y="931"/>
                </a:cubicBezTo>
                <a:cubicBezTo>
                  <a:pt x="404" y="931"/>
                  <a:pt x="404" y="931"/>
                  <a:pt x="404" y="931"/>
                </a:cubicBezTo>
                <a:cubicBezTo>
                  <a:pt x="426" y="1043"/>
                  <a:pt x="426" y="1043"/>
                  <a:pt x="426" y="1043"/>
                </a:cubicBezTo>
                <a:cubicBezTo>
                  <a:pt x="505" y="1110"/>
                  <a:pt x="505" y="1110"/>
                  <a:pt x="505" y="1110"/>
                </a:cubicBezTo>
                <a:cubicBezTo>
                  <a:pt x="505" y="1110"/>
                  <a:pt x="538" y="1076"/>
                  <a:pt x="561" y="1065"/>
                </a:cubicBezTo>
                <a:cubicBezTo>
                  <a:pt x="594" y="1065"/>
                  <a:pt x="606" y="1076"/>
                  <a:pt x="606" y="1076"/>
                </a:cubicBezTo>
                <a:cubicBezTo>
                  <a:pt x="617" y="1278"/>
                  <a:pt x="617" y="1278"/>
                  <a:pt x="617" y="1278"/>
                </a:cubicBezTo>
                <a:cubicBezTo>
                  <a:pt x="841" y="1536"/>
                  <a:pt x="841" y="1536"/>
                  <a:pt x="841" y="1536"/>
                </a:cubicBezTo>
                <a:lnTo>
                  <a:pt x="841" y="1536"/>
                </a:lnTo>
                <a:cubicBezTo>
                  <a:pt x="1233" y="1121"/>
                  <a:pt x="1233" y="1121"/>
                  <a:pt x="1233" y="1121"/>
                </a:cubicBezTo>
                <a:lnTo>
                  <a:pt x="1233" y="1054"/>
                </a:ln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06" name="Freeform 27"/>
          <p:cNvSpPr>
            <a:spLocks noChangeArrowheads="1"/>
          </p:cNvSpPr>
          <p:nvPr/>
        </p:nvSpPr>
        <p:spPr bwMode="auto">
          <a:xfrm>
            <a:off x="16551275" y="9513888"/>
            <a:ext cx="1704975" cy="1620837"/>
          </a:xfrm>
          <a:custGeom>
            <a:avLst/>
            <a:gdLst>
              <a:gd name="T0" fmla="*/ 79 w 2310"/>
              <a:gd name="T1" fmla="*/ 1771 h 2198"/>
              <a:gd name="T2" fmla="*/ 258 w 2310"/>
              <a:gd name="T3" fmla="*/ 1838 h 2198"/>
              <a:gd name="T4" fmla="*/ 337 w 2310"/>
              <a:gd name="T5" fmla="*/ 2085 h 2198"/>
              <a:gd name="T6" fmla="*/ 471 w 2310"/>
              <a:gd name="T7" fmla="*/ 2130 h 2198"/>
              <a:gd name="T8" fmla="*/ 606 w 2310"/>
              <a:gd name="T9" fmla="*/ 2174 h 2198"/>
              <a:gd name="T10" fmla="*/ 662 w 2310"/>
              <a:gd name="T11" fmla="*/ 2029 h 2198"/>
              <a:gd name="T12" fmla="*/ 830 w 2310"/>
              <a:gd name="T13" fmla="*/ 2074 h 2198"/>
              <a:gd name="T14" fmla="*/ 1076 w 2310"/>
              <a:gd name="T15" fmla="*/ 2118 h 2198"/>
              <a:gd name="T16" fmla="*/ 2309 w 2310"/>
              <a:gd name="T17" fmla="*/ 2118 h 2198"/>
              <a:gd name="T18" fmla="*/ 2230 w 2310"/>
              <a:gd name="T19" fmla="*/ 1043 h 2198"/>
              <a:gd name="T20" fmla="*/ 1917 w 2310"/>
              <a:gd name="T21" fmla="*/ 684 h 2198"/>
              <a:gd name="T22" fmla="*/ 1861 w 2310"/>
              <a:gd name="T23" fmla="*/ 471 h 2198"/>
              <a:gd name="T24" fmla="*/ 1726 w 2310"/>
              <a:gd name="T25" fmla="*/ 449 h 2198"/>
              <a:gd name="T26" fmla="*/ 1480 w 2310"/>
              <a:gd name="T27" fmla="*/ 337 h 2198"/>
              <a:gd name="T28" fmla="*/ 1345 w 2310"/>
              <a:gd name="T29" fmla="*/ 247 h 2198"/>
              <a:gd name="T30" fmla="*/ 1300 w 2310"/>
              <a:gd name="T31" fmla="*/ 12 h 2198"/>
              <a:gd name="T32" fmla="*/ 1255 w 2310"/>
              <a:gd name="T33" fmla="*/ 471 h 2198"/>
              <a:gd name="T34" fmla="*/ 1188 w 2310"/>
              <a:gd name="T35" fmla="*/ 930 h 2198"/>
              <a:gd name="T36" fmla="*/ 897 w 2310"/>
              <a:gd name="T37" fmla="*/ 1390 h 2198"/>
              <a:gd name="T38" fmla="*/ 774 w 2310"/>
              <a:gd name="T39" fmla="*/ 1536 h 2198"/>
              <a:gd name="T40" fmla="*/ 908 w 2310"/>
              <a:gd name="T41" fmla="*/ 1569 h 2198"/>
              <a:gd name="T42" fmla="*/ 841 w 2310"/>
              <a:gd name="T43" fmla="*/ 1648 h 2198"/>
              <a:gd name="T44" fmla="*/ 863 w 2310"/>
              <a:gd name="T45" fmla="*/ 1670 h 2198"/>
              <a:gd name="T46" fmla="*/ 751 w 2310"/>
              <a:gd name="T47" fmla="*/ 1737 h 2198"/>
              <a:gd name="T48" fmla="*/ 639 w 2310"/>
              <a:gd name="T49" fmla="*/ 1827 h 2198"/>
              <a:gd name="T50" fmla="*/ 550 w 2310"/>
              <a:gd name="T51" fmla="*/ 1872 h 2198"/>
              <a:gd name="T52" fmla="*/ 437 w 2310"/>
              <a:gd name="T53" fmla="*/ 1838 h 2198"/>
              <a:gd name="T54" fmla="*/ 460 w 2310"/>
              <a:gd name="T55" fmla="*/ 1782 h 2198"/>
              <a:gd name="T56" fmla="*/ 381 w 2310"/>
              <a:gd name="T57" fmla="*/ 1771 h 2198"/>
              <a:gd name="T58" fmla="*/ 281 w 2310"/>
              <a:gd name="T59" fmla="*/ 1760 h 2198"/>
              <a:gd name="T60" fmla="*/ 213 w 2310"/>
              <a:gd name="T61" fmla="*/ 1760 h 2198"/>
              <a:gd name="T62" fmla="*/ 269 w 2310"/>
              <a:gd name="T63" fmla="*/ 1692 h 2198"/>
              <a:gd name="T64" fmla="*/ 370 w 2310"/>
              <a:gd name="T65" fmla="*/ 1670 h 2198"/>
              <a:gd name="T66" fmla="*/ 202 w 2310"/>
              <a:gd name="T67" fmla="*/ 1681 h 2198"/>
              <a:gd name="T68" fmla="*/ 0 w 2310"/>
              <a:gd name="T69" fmla="*/ 1715 h 2198"/>
              <a:gd name="T70" fmla="*/ 79 w 2310"/>
              <a:gd name="T71" fmla="*/ 1771 h 2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310" h="2198">
                <a:moveTo>
                  <a:pt x="79" y="1771"/>
                </a:moveTo>
                <a:lnTo>
                  <a:pt x="79" y="1771"/>
                </a:lnTo>
                <a:cubicBezTo>
                  <a:pt x="90" y="1805"/>
                  <a:pt x="112" y="1838"/>
                  <a:pt x="146" y="1838"/>
                </a:cubicBezTo>
                <a:cubicBezTo>
                  <a:pt x="191" y="1838"/>
                  <a:pt x="258" y="1838"/>
                  <a:pt x="258" y="1838"/>
                </a:cubicBezTo>
                <a:cubicBezTo>
                  <a:pt x="258" y="1838"/>
                  <a:pt x="281" y="1984"/>
                  <a:pt x="292" y="2006"/>
                </a:cubicBezTo>
                <a:cubicBezTo>
                  <a:pt x="303" y="2018"/>
                  <a:pt x="314" y="2085"/>
                  <a:pt x="337" y="2085"/>
                </a:cubicBezTo>
                <a:cubicBezTo>
                  <a:pt x="359" y="2085"/>
                  <a:pt x="381" y="2063"/>
                  <a:pt x="404" y="2096"/>
                </a:cubicBezTo>
                <a:cubicBezTo>
                  <a:pt x="415" y="2141"/>
                  <a:pt x="471" y="2096"/>
                  <a:pt x="471" y="2130"/>
                </a:cubicBezTo>
                <a:cubicBezTo>
                  <a:pt x="482" y="2152"/>
                  <a:pt x="482" y="2152"/>
                  <a:pt x="527" y="2152"/>
                </a:cubicBezTo>
                <a:cubicBezTo>
                  <a:pt x="561" y="2152"/>
                  <a:pt x="583" y="2163"/>
                  <a:pt x="606" y="2174"/>
                </a:cubicBezTo>
                <a:cubicBezTo>
                  <a:pt x="628" y="2197"/>
                  <a:pt x="662" y="2174"/>
                  <a:pt x="662" y="2174"/>
                </a:cubicBezTo>
                <a:cubicBezTo>
                  <a:pt x="662" y="2029"/>
                  <a:pt x="662" y="2029"/>
                  <a:pt x="662" y="2029"/>
                </a:cubicBezTo>
                <a:cubicBezTo>
                  <a:pt x="662" y="2029"/>
                  <a:pt x="684" y="2040"/>
                  <a:pt x="729" y="2029"/>
                </a:cubicBezTo>
                <a:cubicBezTo>
                  <a:pt x="774" y="2029"/>
                  <a:pt x="807" y="2085"/>
                  <a:pt x="830" y="2074"/>
                </a:cubicBezTo>
                <a:cubicBezTo>
                  <a:pt x="863" y="2074"/>
                  <a:pt x="897" y="2063"/>
                  <a:pt x="908" y="2096"/>
                </a:cubicBezTo>
                <a:cubicBezTo>
                  <a:pt x="930" y="2130"/>
                  <a:pt x="1076" y="2118"/>
                  <a:pt x="1076" y="2118"/>
                </a:cubicBezTo>
                <a:cubicBezTo>
                  <a:pt x="1087" y="2197"/>
                  <a:pt x="1087" y="2197"/>
                  <a:pt x="1087" y="2197"/>
                </a:cubicBezTo>
                <a:cubicBezTo>
                  <a:pt x="2309" y="2118"/>
                  <a:pt x="2309" y="2118"/>
                  <a:pt x="2309" y="2118"/>
                </a:cubicBezTo>
                <a:cubicBezTo>
                  <a:pt x="2309" y="2006"/>
                  <a:pt x="2309" y="2006"/>
                  <a:pt x="2309" y="2006"/>
                </a:cubicBezTo>
                <a:cubicBezTo>
                  <a:pt x="2230" y="1043"/>
                  <a:pt x="2230" y="1043"/>
                  <a:pt x="2230" y="1043"/>
                </a:cubicBezTo>
                <a:cubicBezTo>
                  <a:pt x="2141" y="942"/>
                  <a:pt x="2141" y="942"/>
                  <a:pt x="2141" y="942"/>
                </a:cubicBezTo>
                <a:cubicBezTo>
                  <a:pt x="1917" y="684"/>
                  <a:pt x="1917" y="684"/>
                  <a:pt x="1917" y="684"/>
                </a:cubicBezTo>
                <a:cubicBezTo>
                  <a:pt x="1906" y="482"/>
                  <a:pt x="1906" y="482"/>
                  <a:pt x="1906" y="482"/>
                </a:cubicBezTo>
                <a:cubicBezTo>
                  <a:pt x="1906" y="482"/>
                  <a:pt x="1894" y="471"/>
                  <a:pt x="1861" y="471"/>
                </a:cubicBezTo>
                <a:cubicBezTo>
                  <a:pt x="1838" y="482"/>
                  <a:pt x="1805" y="516"/>
                  <a:pt x="1805" y="516"/>
                </a:cubicBezTo>
                <a:cubicBezTo>
                  <a:pt x="1726" y="449"/>
                  <a:pt x="1726" y="449"/>
                  <a:pt x="1726" y="449"/>
                </a:cubicBezTo>
                <a:cubicBezTo>
                  <a:pt x="1704" y="337"/>
                  <a:pt x="1704" y="337"/>
                  <a:pt x="1704" y="337"/>
                </a:cubicBezTo>
                <a:cubicBezTo>
                  <a:pt x="1480" y="337"/>
                  <a:pt x="1480" y="337"/>
                  <a:pt x="1480" y="337"/>
                </a:cubicBezTo>
                <a:cubicBezTo>
                  <a:pt x="1480" y="247"/>
                  <a:pt x="1480" y="247"/>
                  <a:pt x="1480" y="247"/>
                </a:cubicBezTo>
                <a:cubicBezTo>
                  <a:pt x="1345" y="247"/>
                  <a:pt x="1345" y="247"/>
                  <a:pt x="1345" y="247"/>
                </a:cubicBezTo>
                <a:cubicBezTo>
                  <a:pt x="1345" y="247"/>
                  <a:pt x="1345" y="180"/>
                  <a:pt x="1345" y="90"/>
                </a:cubicBezTo>
                <a:cubicBezTo>
                  <a:pt x="1334" y="0"/>
                  <a:pt x="1300" y="12"/>
                  <a:pt x="1300" y="12"/>
                </a:cubicBezTo>
                <a:cubicBezTo>
                  <a:pt x="1278" y="56"/>
                  <a:pt x="1255" y="135"/>
                  <a:pt x="1244" y="247"/>
                </a:cubicBezTo>
                <a:cubicBezTo>
                  <a:pt x="1222" y="404"/>
                  <a:pt x="1233" y="426"/>
                  <a:pt x="1255" y="471"/>
                </a:cubicBezTo>
                <a:cubicBezTo>
                  <a:pt x="1289" y="516"/>
                  <a:pt x="1323" y="583"/>
                  <a:pt x="1300" y="661"/>
                </a:cubicBezTo>
                <a:cubicBezTo>
                  <a:pt x="1278" y="729"/>
                  <a:pt x="1211" y="807"/>
                  <a:pt x="1188" y="930"/>
                </a:cubicBezTo>
                <a:cubicBezTo>
                  <a:pt x="1166" y="1065"/>
                  <a:pt x="1166" y="1132"/>
                  <a:pt x="1121" y="1177"/>
                </a:cubicBezTo>
                <a:cubicBezTo>
                  <a:pt x="1087" y="1222"/>
                  <a:pt x="953" y="1345"/>
                  <a:pt x="897" y="1390"/>
                </a:cubicBezTo>
                <a:cubicBezTo>
                  <a:pt x="841" y="1446"/>
                  <a:pt x="774" y="1491"/>
                  <a:pt x="762" y="1502"/>
                </a:cubicBezTo>
                <a:cubicBezTo>
                  <a:pt x="740" y="1513"/>
                  <a:pt x="740" y="1536"/>
                  <a:pt x="774" y="1536"/>
                </a:cubicBezTo>
                <a:cubicBezTo>
                  <a:pt x="818" y="1536"/>
                  <a:pt x="818" y="1558"/>
                  <a:pt x="830" y="1569"/>
                </a:cubicBezTo>
                <a:cubicBezTo>
                  <a:pt x="830" y="1592"/>
                  <a:pt x="875" y="1569"/>
                  <a:pt x="908" y="1569"/>
                </a:cubicBezTo>
                <a:cubicBezTo>
                  <a:pt x="953" y="1569"/>
                  <a:pt x="919" y="1581"/>
                  <a:pt x="875" y="1592"/>
                </a:cubicBezTo>
                <a:cubicBezTo>
                  <a:pt x="841" y="1603"/>
                  <a:pt x="841" y="1625"/>
                  <a:pt x="841" y="1648"/>
                </a:cubicBezTo>
                <a:cubicBezTo>
                  <a:pt x="841" y="1670"/>
                  <a:pt x="875" y="1659"/>
                  <a:pt x="897" y="1659"/>
                </a:cubicBezTo>
                <a:cubicBezTo>
                  <a:pt x="919" y="1659"/>
                  <a:pt x="897" y="1670"/>
                  <a:pt x="863" y="1670"/>
                </a:cubicBezTo>
                <a:cubicBezTo>
                  <a:pt x="830" y="1681"/>
                  <a:pt x="830" y="1692"/>
                  <a:pt x="807" y="1715"/>
                </a:cubicBezTo>
                <a:cubicBezTo>
                  <a:pt x="785" y="1737"/>
                  <a:pt x="774" y="1749"/>
                  <a:pt x="751" y="1737"/>
                </a:cubicBezTo>
                <a:cubicBezTo>
                  <a:pt x="717" y="1737"/>
                  <a:pt x="706" y="1737"/>
                  <a:pt x="695" y="1782"/>
                </a:cubicBezTo>
                <a:cubicBezTo>
                  <a:pt x="684" y="1816"/>
                  <a:pt x="662" y="1838"/>
                  <a:pt x="639" y="1827"/>
                </a:cubicBezTo>
                <a:cubicBezTo>
                  <a:pt x="617" y="1816"/>
                  <a:pt x="594" y="1805"/>
                  <a:pt x="572" y="1805"/>
                </a:cubicBezTo>
                <a:cubicBezTo>
                  <a:pt x="561" y="1816"/>
                  <a:pt x="550" y="1850"/>
                  <a:pt x="550" y="1872"/>
                </a:cubicBezTo>
                <a:cubicBezTo>
                  <a:pt x="550" y="1894"/>
                  <a:pt x="505" y="1883"/>
                  <a:pt x="471" y="1883"/>
                </a:cubicBezTo>
                <a:cubicBezTo>
                  <a:pt x="448" y="1883"/>
                  <a:pt x="415" y="1861"/>
                  <a:pt x="437" y="1838"/>
                </a:cubicBezTo>
                <a:cubicBezTo>
                  <a:pt x="471" y="1827"/>
                  <a:pt x="493" y="1827"/>
                  <a:pt x="471" y="1816"/>
                </a:cubicBezTo>
                <a:cubicBezTo>
                  <a:pt x="460" y="1805"/>
                  <a:pt x="471" y="1794"/>
                  <a:pt x="460" y="1782"/>
                </a:cubicBezTo>
                <a:cubicBezTo>
                  <a:pt x="448" y="1771"/>
                  <a:pt x="448" y="1794"/>
                  <a:pt x="426" y="1782"/>
                </a:cubicBezTo>
                <a:cubicBezTo>
                  <a:pt x="404" y="1760"/>
                  <a:pt x="393" y="1760"/>
                  <a:pt x="381" y="1771"/>
                </a:cubicBezTo>
                <a:cubicBezTo>
                  <a:pt x="359" y="1794"/>
                  <a:pt x="337" y="1782"/>
                  <a:pt x="325" y="1760"/>
                </a:cubicBezTo>
                <a:cubicBezTo>
                  <a:pt x="303" y="1749"/>
                  <a:pt x="292" y="1749"/>
                  <a:pt x="281" y="1760"/>
                </a:cubicBezTo>
                <a:cubicBezTo>
                  <a:pt x="269" y="1771"/>
                  <a:pt x="235" y="1782"/>
                  <a:pt x="213" y="1782"/>
                </a:cubicBezTo>
                <a:cubicBezTo>
                  <a:pt x="191" y="1771"/>
                  <a:pt x="168" y="1760"/>
                  <a:pt x="213" y="1760"/>
                </a:cubicBezTo>
                <a:cubicBezTo>
                  <a:pt x="247" y="1760"/>
                  <a:pt x="247" y="1749"/>
                  <a:pt x="235" y="1726"/>
                </a:cubicBezTo>
                <a:cubicBezTo>
                  <a:pt x="235" y="1704"/>
                  <a:pt x="235" y="1692"/>
                  <a:pt x="269" y="1692"/>
                </a:cubicBezTo>
                <a:cubicBezTo>
                  <a:pt x="292" y="1692"/>
                  <a:pt x="325" y="1715"/>
                  <a:pt x="370" y="1704"/>
                </a:cubicBezTo>
                <a:cubicBezTo>
                  <a:pt x="404" y="1692"/>
                  <a:pt x="404" y="1681"/>
                  <a:pt x="370" y="1670"/>
                </a:cubicBezTo>
                <a:cubicBezTo>
                  <a:pt x="337" y="1670"/>
                  <a:pt x="314" y="1637"/>
                  <a:pt x="281" y="1648"/>
                </a:cubicBezTo>
                <a:cubicBezTo>
                  <a:pt x="247" y="1648"/>
                  <a:pt x="235" y="1681"/>
                  <a:pt x="202" y="1681"/>
                </a:cubicBezTo>
                <a:cubicBezTo>
                  <a:pt x="180" y="1692"/>
                  <a:pt x="112" y="1681"/>
                  <a:pt x="79" y="1692"/>
                </a:cubicBezTo>
                <a:cubicBezTo>
                  <a:pt x="68" y="1692"/>
                  <a:pt x="34" y="1704"/>
                  <a:pt x="0" y="1715"/>
                </a:cubicBezTo>
                <a:cubicBezTo>
                  <a:pt x="12" y="1715"/>
                  <a:pt x="23" y="1726"/>
                  <a:pt x="34" y="1726"/>
                </a:cubicBezTo>
                <a:cubicBezTo>
                  <a:pt x="68" y="1737"/>
                  <a:pt x="79" y="1737"/>
                  <a:pt x="79" y="1771"/>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07" name="Freeform 28"/>
          <p:cNvSpPr>
            <a:spLocks noChangeArrowheads="1"/>
          </p:cNvSpPr>
          <p:nvPr/>
        </p:nvSpPr>
        <p:spPr bwMode="auto">
          <a:xfrm>
            <a:off x="15798800" y="10777538"/>
            <a:ext cx="1555750" cy="754062"/>
          </a:xfrm>
          <a:custGeom>
            <a:avLst/>
            <a:gdLst>
              <a:gd name="T0" fmla="*/ 22 w 2107"/>
              <a:gd name="T1" fmla="*/ 527 h 1021"/>
              <a:gd name="T2" fmla="*/ 78 w 2107"/>
              <a:gd name="T3" fmla="*/ 617 h 1021"/>
              <a:gd name="T4" fmla="*/ 235 w 2107"/>
              <a:gd name="T5" fmla="*/ 728 h 1021"/>
              <a:gd name="T6" fmla="*/ 336 w 2107"/>
              <a:gd name="T7" fmla="*/ 841 h 1021"/>
              <a:gd name="T8" fmla="*/ 347 w 2107"/>
              <a:gd name="T9" fmla="*/ 1020 h 1021"/>
              <a:gd name="T10" fmla="*/ 436 w 2107"/>
              <a:gd name="T11" fmla="*/ 863 h 1021"/>
              <a:gd name="T12" fmla="*/ 526 w 2107"/>
              <a:gd name="T13" fmla="*/ 717 h 1021"/>
              <a:gd name="T14" fmla="*/ 526 w 2107"/>
              <a:gd name="T15" fmla="*/ 515 h 1021"/>
              <a:gd name="T16" fmla="*/ 683 w 2107"/>
              <a:gd name="T17" fmla="*/ 560 h 1021"/>
              <a:gd name="T18" fmla="*/ 739 w 2107"/>
              <a:gd name="T19" fmla="*/ 639 h 1021"/>
              <a:gd name="T20" fmla="*/ 773 w 2107"/>
              <a:gd name="T21" fmla="*/ 807 h 1021"/>
              <a:gd name="T22" fmla="*/ 885 w 2107"/>
              <a:gd name="T23" fmla="*/ 874 h 1021"/>
              <a:gd name="T24" fmla="*/ 986 w 2107"/>
              <a:gd name="T25" fmla="*/ 930 h 1021"/>
              <a:gd name="T26" fmla="*/ 1042 w 2107"/>
              <a:gd name="T27" fmla="*/ 784 h 1021"/>
              <a:gd name="T28" fmla="*/ 1187 w 2107"/>
              <a:gd name="T29" fmla="*/ 728 h 1021"/>
              <a:gd name="T30" fmla="*/ 1322 w 2107"/>
              <a:gd name="T31" fmla="*/ 594 h 1021"/>
              <a:gd name="T32" fmla="*/ 1434 w 2107"/>
              <a:gd name="T33" fmla="*/ 482 h 1021"/>
              <a:gd name="T34" fmla="*/ 1535 w 2107"/>
              <a:gd name="T35" fmla="*/ 504 h 1021"/>
              <a:gd name="T36" fmla="*/ 1636 w 2107"/>
              <a:gd name="T37" fmla="*/ 639 h 1021"/>
              <a:gd name="T38" fmla="*/ 1681 w 2107"/>
              <a:gd name="T39" fmla="*/ 773 h 1021"/>
              <a:gd name="T40" fmla="*/ 1793 w 2107"/>
              <a:gd name="T41" fmla="*/ 829 h 1021"/>
              <a:gd name="T42" fmla="*/ 1849 w 2107"/>
              <a:gd name="T43" fmla="*/ 930 h 1021"/>
              <a:gd name="T44" fmla="*/ 2106 w 2107"/>
              <a:gd name="T45" fmla="*/ 482 h 1021"/>
              <a:gd name="T46" fmla="*/ 1927 w 2107"/>
              <a:gd name="T47" fmla="*/ 381 h 1021"/>
              <a:gd name="T48" fmla="*/ 1748 w 2107"/>
              <a:gd name="T49" fmla="*/ 314 h 1021"/>
              <a:gd name="T50" fmla="*/ 1681 w 2107"/>
              <a:gd name="T51" fmla="*/ 459 h 1021"/>
              <a:gd name="T52" fmla="*/ 1546 w 2107"/>
              <a:gd name="T53" fmla="*/ 437 h 1021"/>
              <a:gd name="T54" fmla="*/ 1423 w 2107"/>
              <a:gd name="T55" fmla="*/ 381 h 1021"/>
              <a:gd name="T56" fmla="*/ 1311 w 2107"/>
              <a:gd name="T57" fmla="*/ 291 h 1021"/>
              <a:gd name="T58" fmla="*/ 1165 w 2107"/>
              <a:gd name="T59" fmla="*/ 123 h 1021"/>
              <a:gd name="T60" fmla="*/ 1053 w 2107"/>
              <a:gd name="T61" fmla="*/ 11 h 1021"/>
              <a:gd name="T62" fmla="*/ 974 w 2107"/>
              <a:gd name="T63" fmla="*/ 22 h 1021"/>
              <a:gd name="T64" fmla="*/ 683 w 2107"/>
              <a:gd name="T65" fmla="*/ 179 h 1021"/>
              <a:gd name="T66" fmla="*/ 594 w 2107"/>
              <a:gd name="T67" fmla="*/ 235 h 1021"/>
              <a:gd name="T68" fmla="*/ 347 w 2107"/>
              <a:gd name="T69" fmla="*/ 224 h 1021"/>
              <a:gd name="T70" fmla="*/ 0 w 2107"/>
              <a:gd name="T71" fmla="*/ 392 h 10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107" h="1021">
                <a:moveTo>
                  <a:pt x="22" y="527"/>
                </a:moveTo>
                <a:lnTo>
                  <a:pt x="22" y="527"/>
                </a:lnTo>
                <a:cubicBezTo>
                  <a:pt x="33" y="549"/>
                  <a:pt x="33" y="560"/>
                  <a:pt x="22" y="583"/>
                </a:cubicBezTo>
                <a:cubicBezTo>
                  <a:pt x="11" y="594"/>
                  <a:pt x="33" y="628"/>
                  <a:pt x="78" y="617"/>
                </a:cubicBezTo>
                <a:cubicBezTo>
                  <a:pt x="112" y="605"/>
                  <a:pt x="123" y="661"/>
                  <a:pt x="145" y="684"/>
                </a:cubicBezTo>
                <a:cubicBezTo>
                  <a:pt x="179" y="717"/>
                  <a:pt x="201" y="728"/>
                  <a:pt x="235" y="728"/>
                </a:cubicBezTo>
                <a:cubicBezTo>
                  <a:pt x="269" y="740"/>
                  <a:pt x="291" y="773"/>
                  <a:pt x="291" y="796"/>
                </a:cubicBezTo>
                <a:cubicBezTo>
                  <a:pt x="291" y="818"/>
                  <a:pt x="325" y="818"/>
                  <a:pt x="336" y="841"/>
                </a:cubicBezTo>
                <a:cubicBezTo>
                  <a:pt x="347" y="874"/>
                  <a:pt x="325" y="930"/>
                  <a:pt x="313" y="953"/>
                </a:cubicBezTo>
                <a:cubicBezTo>
                  <a:pt x="302" y="964"/>
                  <a:pt x="325" y="1020"/>
                  <a:pt x="347" y="1020"/>
                </a:cubicBezTo>
                <a:cubicBezTo>
                  <a:pt x="369" y="1008"/>
                  <a:pt x="381" y="986"/>
                  <a:pt x="381" y="964"/>
                </a:cubicBezTo>
                <a:cubicBezTo>
                  <a:pt x="392" y="930"/>
                  <a:pt x="425" y="908"/>
                  <a:pt x="436" y="863"/>
                </a:cubicBezTo>
                <a:cubicBezTo>
                  <a:pt x="448" y="807"/>
                  <a:pt x="470" y="818"/>
                  <a:pt x="470" y="784"/>
                </a:cubicBezTo>
                <a:cubicBezTo>
                  <a:pt x="481" y="762"/>
                  <a:pt x="504" y="740"/>
                  <a:pt x="526" y="717"/>
                </a:cubicBezTo>
                <a:cubicBezTo>
                  <a:pt x="549" y="684"/>
                  <a:pt x="504" y="684"/>
                  <a:pt x="492" y="661"/>
                </a:cubicBezTo>
                <a:cubicBezTo>
                  <a:pt x="481" y="628"/>
                  <a:pt x="504" y="538"/>
                  <a:pt x="526" y="515"/>
                </a:cubicBezTo>
                <a:cubicBezTo>
                  <a:pt x="560" y="493"/>
                  <a:pt x="616" y="493"/>
                  <a:pt x="638" y="504"/>
                </a:cubicBezTo>
                <a:cubicBezTo>
                  <a:pt x="649" y="527"/>
                  <a:pt x="661" y="560"/>
                  <a:pt x="683" y="560"/>
                </a:cubicBezTo>
                <a:cubicBezTo>
                  <a:pt x="705" y="560"/>
                  <a:pt x="717" y="572"/>
                  <a:pt x="717" y="594"/>
                </a:cubicBezTo>
                <a:cubicBezTo>
                  <a:pt x="705" y="617"/>
                  <a:pt x="739" y="639"/>
                  <a:pt x="739" y="639"/>
                </a:cubicBezTo>
                <a:cubicBezTo>
                  <a:pt x="739" y="639"/>
                  <a:pt x="739" y="773"/>
                  <a:pt x="750" y="773"/>
                </a:cubicBezTo>
                <a:cubicBezTo>
                  <a:pt x="761" y="773"/>
                  <a:pt x="773" y="784"/>
                  <a:pt x="773" y="807"/>
                </a:cubicBezTo>
                <a:cubicBezTo>
                  <a:pt x="784" y="829"/>
                  <a:pt x="818" y="829"/>
                  <a:pt x="863" y="818"/>
                </a:cubicBezTo>
                <a:cubicBezTo>
                  <a:pt x="896" y="818"/>
                  <a:pt x="896" y="841"/>
                  <a:pt x="885" y="874"/>
                </a:cubicBezTo>
                <a:cubicBezTo>
                  <a:pt x="874" y="897"/>
                  <a:pt x="941" y="897"/>
                  <a:pt x="941" y="930"/>
                </a:cubicBezTo>
                <a:cubicBezTo>
                  <a:pt x="941" y="953"/>
                  <a:pt x="986" y="941"/>
                  <a:pt x="986" y="930"/>
                </a:cubicBezTo>
                <a:cubicBezTo>
                  <a:pt x="986" y="908"/>
                  <a:pt x="997" y="852"/>
                  <a:pt x="1008" y="841"/>
                </a:cubicBezTo>
                <a:cubicBezTo>
                  <a:pt x="1031" y="841"/>
                  <a:pt x="1019" y="784"/>
                  <a:pt x="1042" y="784"/>
                </a:cubicBezTo>
                <a:cubicBezTo>
                  <a:pt x="1064" y="796"/>
                  <a:pt x="1087" y="784"/>
                  <a:pt x="1098" y="762"/>
                </a:cubicBezTo>
                <a:cubicBezTo>
                  <a:pt x="1098" y="728"/>
                  <a:pt x="1154" y="728"/>
                  <a:pt x="1187" y="728"/>
                </a:cubicBezTo>
                <a:cubicBezTo>
                  <a:pt x="1210" y="728"/>
                  <a:pt x="1210" y="672"/>
                  <a:pt x="1221" y="661"/>
                </a:cubicBezTo>
                <a:cubicBezTo>
                  <a:pt x="1243" y="639"/>
                  <a:pt x="1300" y="617"/>
                  <a:pt x="1322" y="594"/>
                </a:cubicBezTo>
                <a:cubicBezTo>
                  <a:pt x="1356" y="560"/>
                  <a:pt x="1367" y="538"/>
                  <a:pt x="1378" y="538"/>
                </a:cubicBezTo>
                <a:cubicBezTo>
                  <a:pt x="1400" y="538"/>
                  <a:pt x="1412" y="493"/>
                  <a:pt x="1434" y="482"/>
                </a:cubicBezTo>
                <a:cubicBezTo>
                  <a:pt x="1456" y="471"/>
                  <a:pt x="1467" y="538"/>
                  <a:pt x="1479" y="515"/>
                </a:cubicBezTo>
                <a:cubicBezTo>
                  <a:pt x="1479" y="482"/>
                  <a:pt x="1501" y="504"/>
                  <a:pt x="1535" y="504"/>
                </a:cubicBezTo>
                <a:cubicBezTo>
                  <a:pt x="1557" y="515"/>
                  <a:pt x="1591" y="572"/>
                  <a:pt x="1580" y="605"/>
                </a:cubicBezTo>
                <a:cubicBezTo>
                  <a:pt x="1569" y="628"/>
                  <a:pt x="1602" y="639"/>
                  <a:pt x="1636" y="639"/>
                </a:cubicBezTo>
                <a:cubicBezTo>
                  <a:pt x="1658" y="628"/>
                  <a:pt x="1703" y="684"/>
                  <a:pt x="1681" y="695"/>
                </a:cubicBezTo>
                <a:cubicBezTo>
                  <a:pt x="1658" y="706"/>
                  <a:pt x="1703" y="740"/>
                  <a:pt x="1681" y="773"/>
                </a:cubicBezTo>
                <a:cubicBezTo>
                  <a:pt x="1669" y="796"/>
                  <a:pt x="1692" y="829"/>
                  <a:pt x="1714" y="807"/>
                </a:cubicBezTo>
                <a:cubicBezTo>
                  <a:pt x="1748" y="796"/>
                  <a:pt x="1770" y="841"/>
                  <a:pt x="1793" y="829"/>
                </a:cubicBezTo>
                <a:cubicBezTo>
                  <a:pt x="1815" y="818"/>
                  <a:pt x="1815" y="863"/>
                  <a:pt x="1849" y="863"/>
                </a:cubicBezTo>
                <a:cubicBezTo>
                  <a:pt x="1882" y="852"/>
                  <a:pt x="1849" y="930"/>
                  <a:pt x="1849" y="930"/>
                </a:cubicBezTo>
                <a:cubicBezTo>
                  <a:pt x="2106" y="919"/>
                  <a:pt x="2106" y="919"/>
                  <a:pt x="2106" y="919"/>
                </a:cubicBezTo>
                <a:cubicBezTo>
                  <a:pt x="2106" y="482"/>
                  <a:pt x="2106" y="482"/>
                  <a:pt x="2106" y="482"/>
                </a:cubicBezTo>
                <a:cubicBezTo>
                  <a:pt x="2095" y="403"/>
                  <a:pt x="2095" y="403"/>
                  <a:pt x="2095" y="403"/>
                </a:cubicBezTo>
                <a:cubicBezTo>
                  <a:pt x="2095" y="403"/>
                  <a:pt x="1949" y="415"/>
                  <a:pt x="1927" y="381"/>
                </a:cubicBezTo>
                <a:cubicBezTo>
                  <a:pt x="1916" y="348"/>
                  <a:pt x="1882" y="359"/>
                  <a:pt x="1849" y="359"/>
                </a:cubicBezTo>
                <a:cubicBezTo>
                  <a:pt x="1826" y="370"/>
                  <a:pt x="1793" y="314"/>
                  <a:pt x="1748" y="314"/>
                </a:cubicBezTo>
                <a:cubicBezTo>
                  <a:pt x="1703" y="325"/>
                  <a:pt x="1681" y="314"/>
                  <a:pt x="1681" y="314"/>
                </a:cubicBezTo>
                <a:cubicBezTo>
                  <a:pt x="1681" y="459"/>
                  <a:pt x="1681" y="459"/>
                  <a:pt x="1681" y="459"/>
                </a:cubicBezTo>
                <a:cubicBezTo>
                  <a:pt x="1681" y="459"/>
                  <a:pt x="1647" y="482"/>
                  <a:pt x="1625" y="459"/>
                </a:cubicBezTo>
                <a:cubicBezTo>
                  <a:pt x="1602" y="448"/>
                  <a:pt x="1580" y="437"/>
                  <a:pt x="1546" y="437"/>
                </a:cubicBezTo>
                <a:cubicBezTo>
                  <a:pt x="1501" y="437"/>
                  <a:pt x="1501" y="437"/>
                  <a:pt x="1490" y="415"/>
                </a:cubicBezTo>
                <a:cubicBezTo>
                  <a:pt x="1490" y="381"/>
                  <a:pt x="1434" y="426"/>
                  <a:pt x="1423" y="381"/>
                </a:cubicBezTo>
                <a:cubicBezTo>
                  <a:pt x="1400" y="348"/>
                  <a:pt x="1378" y="370"/>
                  <a:pt x="1356" y="370"/>
                </a:cubicBezTo>
                <a:cubicBezTo>
                  <a:pt x="1333" y="370"/>
                  <a:pt x="1322" y="303"/>
                  <a:pt x="1311" y="291"/>
                </a:cubicBezTo>
                <a:cubicBezTo>
                  <a:pt x="1300" y="269"/>
                  <a:pt x="1277" y="123"/>
                  <a:pt x="1277" y="123"/>
                </a:cubicBezTo>
                <a:cubicBezTo>
                  <a:pt x="1277" y="123"/>
                  <a:pt x="1210" y="123"/>
                  <a:pt x="1165" y="123"/>
                </a:cubicBezTo>
                <a:cubicBezTo>
                  <a:pt x="1131" y="123"/>
                  <a:pt x="1109" y="90"/>
                  <a:pt x="1098" y="56"/>
                </a:cubicBezTo>
                <a:cubicBezTo>
                  <a:pt x="1098" y="22"/>
                  <a:pt x="1087" y="22"/>
                  <a:pt x="1053" y="11"/>
                </a:cubicBezTo>
                <a:cubicBezTo>
                  <a:pt x="1042" y="11"/>
                  <a:pt x="1031" y="0"/>
                  <a:pt x="1019" y="0"/>
                </a:cubicBezTo>
                <a:cubicBezTo>
                  <a:pt x="1008" y="0"/>
                  <a:pt x="986" y="11"/>
                  <a:pt x="974" y="22"/>
                </a:cubicBezTo>
                <a:cubicBezTo>
                  <a:pt x="930" y="34"/>
                  <a:pt x="840" y="90"/>
                  <a:pt x="807" y="135"/>
                </a:cubicBezTo>
                <a:cubicBezTo>
                  <a:pt x="773" y="168"/>
                  <a:pt x="705" y="179"/>
                  <a:pt x="683" y="179"/>
                </a:cubicBezTo>
                <a:cubicBezTo>
                  <a:pt x="649" y="190"/>
                  <a:pt x="672" y="258"/>
                  <a:pt x="627" y="280"/>
                </a:cubicBezTo>
                <a:cubicBezTo>
                  <a:pt x="594" y="291"/>
                  <a:pt x="571" y="246"/>
                  <a:pt x="594" y="235"/>
                </a:cubicBezTo>
                <a:cubicBezTo>
                  <a:pt x="616" y="213"/>
                  <a:pt x="582" y="202"/>
                  <a:pt x="526" y="202"/>
                </a:cubicBezTo>
                <a:cubicBezTo>
                  <a:pt x="470" y="202"/>
                  <a:pt x="392" y="190"/>
                  <a:pt x="347" y="224"/>
                </a:cubicBezTo>
                <a:cubicBezTo>
                  <a:pt x="302" y="258"/>
                  <a:pt x="235" y="269"/>
                  <a:pt x="167" y="291"/>
                </a:cubicBezTo>
                <a:cubicBezTo>
                  <a:pt x="100" y="314"/>
                  <a:pt x="33" y="359"/>
                  <a:pt x="0" y="392"/>
                </a:cubicBezTo>
                <a:cubicBezTo>
                  <a:pt x="33" y="426"/>
                  <a:pt x="11" y="504"/>
                  <a:pt x="22" y="527"/>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08" name="Freeform 29"/>
          <p:cNvSpPr>
            <a:spLocks noChangeArrowheads="1"/>
          </p:cNvSpPr>
          <p:nvPr/>
        </p:nvSpPr>
        <p:spPr bwMode="auto">
          <a:xfrm>
            <a:off x="13508038" y="8891588"/>
            <a:ext cx="2547937" cy="2732087"/>
          </a:xfrm>
          <a:custGeom>
            <a:avLst/>
            <a:gdLst>
              <a:gd name="T0" fmla="*/ 191 w 3453"/>
              <a:gd name="T1" fmla="*/ 952 h 3699"/>
              <a:gd name="T2" fmla="*/ 281 w 3453"/>
              <a:gd name="T3" fmla="*/ 1143 h 3699"/>
              <a:gd name="T4" fmla="*/ 135 w 3453"/>
              <a:gd name="T5" fmla="*/ 1210 h 3699"/>
              <a:gd name="T6" fmla="*/ 68 w 3453"/>
              <a:gd name="T7" fmla="*/ 1378 h 3699"/>
              <a:gd name="T8" fmla="*/ 213 w 3453"/>
              <a:gd name="T9" fmla="*/ 1457 h 3699"/>
              <a:gd name="T10" fmla="*/ 460 w 3453"/>
              <a:gd name="T11" fmla="*/ 1378 h 3699"/>
              <a:gd name="T12" fmla="*/ 617 w 3453"/>
              <a:gd name="T13" fmla="*/ 1188 h 3699"/>
              <a:gd name="T14" fmla="*/ 729 w 3453"/>
              <a:gd name="T15" fmla="*/ 1434 h 3699"/>
              <a:gd name="T16" fmla="*/ 639 w 3453"/>
              <a:gd name="T17" fmla="*/ 1603 h 3699"/>
              <a:gd name="T18" fmla="*/ 830 w 3453"/>
              <a:gd name="T19" fmla="*/ 1591 h 3699"/>
              <a:gd name="T20" fmla="*/ 986 w 3453"/>
              <a:gd name="T21" fmla="*/ 1703 h 3699"/>
              <a:gd name="T22" fmla="*/ 897 w 3453"/>
              <a:gd name="T23" fmla="*/ 1983 h 3699"/>
              <a:gd name="T24" fmla="*/ 930 w 3453"/>
              <a:gd name="T25" fmla="*/ 2174 h 3699"/>
              <a:gd name="T26" fmla="*/ 1132 w 3453"/>
              <a:gd name="T27" fmla="*/ 2230 h 3699"/>
              <a:gd name="T28" fmla="*/ 1054 w 3453"/>
              <a:gd name="T29" fmla="*/ 2331 h 3699"/>
              <a:gd name="T30" fmla="*/ 953 w 3453"/>
              <a:gd name="T31" fmla="*/ 2488 h 3699"/>
              <a:gd name="T32" fmla="*/ 941 w 3453"/>
              <a:gd name="T33" fmla="*/ 2667 h 3699"/>
              <a:gd name="T34" fmla="*/ 1132 w 3453"/>
              <a:gd name="T35" fmla="*/ 2790 h 3699"/>
              <a:gd name="T36" fmla="*/ 1368 w 3453"/>
              <a:gd name="T37" fmla="*/ 2846 h 3699"/>
              <a:gd name="T38" fmla="*/ 1491 w 3453"/>
              <a:gd name="T39" fmla="*/ 2734 h 3699"/>
              <a:gd name="T40" fmla="*/ 1692 w 3453"/>
              <a:gd name="T41" fmla="*/ 3037 h 3699"/>
              <a:gd name="T42" fmla="*/ 1984 w 3453"/>
              <a:gd name="T43" fmla="*/ 3138 h 3699"/>
              <a:gd name="T44" fmla="*/ 1939 w 3453"/>
              <a:gd name="T45" fmla="*/ 3362 h 3699"/>
              <a:gd name="T46" fmla="*/ 2174 w 3453"/>
              <a:gd name="T47" fmla="*/ 3452 h 3699"/>
              <a:gd name="T48" fmla="*/ 2331 w 3453"/>
              <a:gd name="T49" fmla="*/ 3295 h 3699"/>
              <a:gd name="T50" fmla="*/ 2387 w 3453"/>
              <a:gd name="T51" fmla="*/ 3429 h 3699"/>
              <a:gd name="T52" fmla="*/ 2499 w 3453"/>
              <a:gd name="T53" fmla="*/ 3575 h 3699"/>
              <a:gd name="T54" fmla="*/ 3306 w 3453"/>
              <a:gd name="T55" fmla="*/ 3687 h 3699"/>
              <a:gd name="T56" fmla="*/ 3430 w 3453"/>
              <a:gd name="T57" fmla="*/ 3563 h 3699"/>
              <a:gd name="T58" fmla="*/ 3396 w 3453"/>
              <a:gd name="T59" fmla="*/ 3351 h 3699"/>
              <a:gd name="T60" fmla="*/ 3183 w 3453"/>
              <a:gd name="T61" fmla="*/ 3172 h 3699"/>
              <a:gd name="T62" fmla="*/ 3105 w 3453"/>
              <a:gd name="T63" fmla="*/ 2947 h 3699"/>
              <a:gd name="T64" fmla="*/ 2757 w 3453"/>
              <a:gd name="T65" fmla="*/ 2958 h 3699"/>
              <a:gd name="T66" fmla="*/ 2544 w 3453"/>
              <a:gd name="T67" fmla="*/ 2723 h 3699"/>
              <a:gd name="T68" fmla="*/ 1984 w 3453"/>
              <a:gd name="T69" fmla="*/ 2622 h 3699"/>
              <a:gd name="T70" fmla="*/ 1793 w 3453"/>
              <a:gd name="T71" fmla="*/ 2409 h 3699"/>
              <a:gd name="T72" fmla="*/ 1502 w 3453"/>
              <a:gd name="T73" fmla="*/ 2039 h 3699"/>
              <a:gd name="T74" fmla="*/ 1043 w 3453"/>
              <a:gd name="T75" fmla="*/ 1401 h 3699"/>
              <a:gd name="T76" fmla="*/ 717 w 3453"/>
              <a:gd name="T77" fmla="*/ 796 h 3699"/>
              <a:gd name="T78" fmla="*/ 572 w 3453"/>
              <a:gd name="T79" fmla="*/ 459 h 3699"/>
              <a:gd name="T80" fmla="*/ 460 w 3453"/>
              <a:gd name="T81" fmla="*/ 190 h 3699"/>
              <a:gd name="T82" fmla="*/ 325 w 3453"/>
              <a:gd name="T83" fmla="*/ 112 h 3699"/>
              <a:gd name="T84" fmla="*/ 68 w 3453"/>
              <a:gd name="T85" fmla="*/ 79 h 3699"/>
              <a:gd name="T86" fmla="*/ 157 w 3453"/>
              <a:gd name="T87" fmla="*/ 190 h 3699"/>
              <a:gd name="T88" fmla="*/ 101 w 3453"/>
              <a:gd name="T89" fmla="*/ 538 h 3699"/>
              <a:gd name="T90" fmla="*/ 90 w 3453"/>
              <a:gd name="T91" fmla="*/ 784 h 36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453" h="3699">
                <a:moveTo>
                  <a:pt x="112" y="896"/>
                </a:moveTo>
                <a:lnTo>
                  <a:pt x="112" y="896"/>
                </a:lnTo>
                <a:cubicBezTo>
                  <a:pt x="112" y="930"/>
                  <a:pt x="146" y="952"/>
                  <a:pt x="191" y="952"/>
                </a:cubicBezTo>
                <a:cubicBezTo>
                  <a:pt x="247" y="952"/>
                  <a:pt x="269" y="930"/>
                  <a:pt x="292" y="952"/>
                </a:cubicBezTo>
                <a:cubicBezTo>
                  <a:pt x="314" y="975"/>
                  <a:pt x="336" y="1020"/>
                  <a:pt x="325" y="1053"/>
                </a:cubicBezTo>
                <a:cubicBezTo>
                  <a:pt x="314" y="1098"/>
                  <a:pt x="281" y="1110"/>
                  <a:pt x="281" y="1143"/>
                </a:cubicBezTo>
                <a:cubicBezTo>
                  <a:pt x="269" y="1177"/>
                  <a:pt x="269" y="1210"/>
                  <a:pt x="247" y="1233"/>
                </a:cubicBezTo>
                <a:cubicBezTo>
                  <a:pt x="224" y="1266"/>
                  <a:pt x="213" y="1233"/>
                  <a:pt x="213" y="1188"/>
                </a:cubicBezTo>
                <a:cubicBezTo>
                  <a:pt x="213" y="1154"/>
                  <a:pt x="146" y="1154"/>
                  <a:pt x="135" y="1210"/>
                </a:cubicBezTo>
                <a:cubicBezTo>
                  <a:pt x="123" y="1266"/>
                  <a:pt x="112" y="1221"/>
                  <a:pt x="79" y="1244"/>
                </a:cubicBezTo>
                <a:cubicBezTo>
                  <a:pt x="34" y="1266"/>
                  <a:pt x="101" y="1289"/>
                  <a:pt x="123" y="1300"/>
                </a:cubicBezTo>
                <a:cubicBezTo>
                  <a:pt x="146" y="1311"/>
                  <a:pt x="112" y="1367"/>
                  <a:pt x="68" y="1378"/>
                </a:cubicBezTo>
                <a:cubicBezTo>
                  <a:pt x="23" y="1390"/>
                  <a:pt x="56" y="1468"/>
                  <a:pt x="68" y="1501"/>
                </a:cubicBezTo>
                <a:cubicBezTo>
                  <a:pt x="79" y="1546"/>
                  <a:pt x="123" y="1546"/>
                  <a:pt x="146" y="1524"/>
                </a:cubicBezTo>
                <a:cubicBezTo>
                  <a:pt x="168" y="1490"/>
                  <a:pt x="179" y="1468"/>
                  <a:pt x="213" y="1457"/>
                </a:cubicBezTo>
                <a:cubicBezTo>
                  <a:pt x="247" y="1457"/>
                  <a:pt x="292" y="1423"/>
                  <a:pt x="314" y="1390"/>
                </a:cubicBezTo>
                <a:cubicBezTo>
                  <a:pt x="348" y="1356"/>
                  <a:pt x="359" y="1322"/>
                  <a:pt x="381" y="1334"/>
                </a:cubicBezTo>
                <a:cubicBezTo>
                  <a:pt x="415" y="1345"/>
                  <a:pt x="437" y="1390"/>
                  <a:pt x="460" y="1378"/>
                </a:cubicBezTo>
                <a:cubicBezTo>
                  <a:pt x="482" y="1378"/>
                  <a:pt x="505" y="1322"/>
                  <a:pt x="493" y="1289"/>
                </a:cubicBezTo>
                <a:cubicBezTo>
                  <a:pt x="482" y="1266"/>
                  <a:pt x="516" y="1188"/>
                  <a:pt x="538" y="1165"/>
                </a:cubicBezTo>
                <a:cubicBezTo>
                  <a:pt x="549" y="1154"/>
                  <a:pt x="605" y="1154"/>
                  <a:pt x="617" y="1188"/>
                </a:cubicBezTo>
                <a:cubicBezTo>
                  <a:pt x="639" y="1233"/>
                  <a:pt x="617" y="1300"/>
                  <a:pt x="605" y="1334"/>
                </a:cubicBezTo>
                <a:cubicBezTo>
                  <a:pt x="594" y="1367"/>
                  <a:pt x="695" y="1378"/>
                  <a:pt x="729" y="1378"/>
                </a:cubicBezTo>
                <a:cubicBezTo>
                  <a:pt x="762" y="1367"/>
                  <a:pt x="751" y="1401"/>
                  <a:pt x="729" y="1434"/>
                </a:cubicBezTo>
                <a:cubicBezTo>
                  <a:pt x="706" y="1468"/>
                  <a:pt x="706" y="1479"/>
                  <a:pt x="695" y="1479"/>
                </a:cubicBezTo>
                <a:cubicBezTo>
                  <a:pt x="673" y="1479"/>
                  <a:pt x="650" y="1446"/>
                  <a:pt x="617" y="1446"/>
                </a:cubicBezTo>
                <a:cubicBezTo>
                  <a:pt x="583" y="1446"/>
                  <a:pt x="628" y="1569"/>
                  <a:pt x="639" y="1603"/>
                </a:cubicBezTo>
                <a:cubicBezTo>
                  <a:pt x="650" y="1636"/>
                  <a:pt x="695" y="1647"/>
                  <a:pt x="729" y="1670"/>
                </a:cubicBezTo>
                <a:cubicBezTo>
                  <a:pt x="751" y="1692"/>
                  <a:pt x="774" y="1681"/>
                  <a:pt x="785" y="1647"/>
                </a:cubicBezTo>
                <a:cubicBezTo>
                  <a:pt x="796" y="1625"/>
                  <a:pt x="807" y="1603"/>
                  <a:pt x="830" y="1591"/>
                </a:cubicBezTo>
                <a:cubicBezTo>
                  <a:pt x="841" y="1580"/>
                  <a:pt x="863" y="1603"/>
                  <a:pt x="886" y="1625"/>
                </a:cubicBezTo>
                <a:cubicBezTo>
                  <a:pt x="908" y="1636"/>
                  <a:pt x="953" y="1625"/>
                  <a:pt x="986" y="1647"/>
                </a:cubicBezTo>
                <a:cubicBezTo>
                  <a:pt x="1020" y="1670"/>
                  <a:pt x="1020" y="1692"/>
                  <a:pt x="986" y="1703"/>
                </a:cubicBezTo>
                <a:cubicBezTo>
                  <a:pt x="964" y="1714"/>
                  <a:pt x="964" y="1726"/>
                  <a:pt x="964" y="1759"/>
                </a:cubicBezTo>
                <a:cubicBezTo>
                  <a:pt x="953" y="1782"/>
                  <a:pt x="930" y="1815"/>
                  <a:pt x="908" y="1849"/>
                </a:cubicBezTo>
                <a:cubicBezTo>
                  <a:pt x="897" y="1894"/>
                  <a:pt x="908" y="1950"/>
                  <a:pt x="897" y="1983"/>
                </a:cubicBezTo>
                <a:cubicBezTo>
                  <a:pt x="897" y="2017"/>
                  <a:pt x="852" y="1995"/>
                  <a:pt x="852" y="2017"/>
                </a:cubicBezTo>
                <a:cubicBezTo>
                  <a:pt x="841" y="2051"/>
                  <a:pt x="841" y="2096"/>
                  <a:pt x="874" y="2118"/>
                </a:cubicBezTo>
                <a:cubicBezTo>
                  <a:pt x="908" y="2141"/>
                  <a:pt x="897" y="2174"/>
                  <a:pt x="930" y="2174"/>
                </a:cubicBezTo>
                <a:cubicBezTo>
                  <a:pt x="975" y="2174"/>
                  <a:pt x="975" y="2174"/>
                  <a:pt x="986" y="2208"/>
                </a:cubicBezTo>
                <a:cubicBezTo>
                  <a:pt x="998" y="2241"/>
                  <a:pt x="1065" y="2241"/>
                  <a:pt x="1087" y="2219"/>
                </a:cubicBezTo>
                <a:cubicBezTo>
                  <a:pt x="1121" y="2196"/>
                  <a:pt x="1121" y="2208"/>
                  <a:pt x="1132" y="2230"/>
                </a:cubicBezTo>
                <a:cubicBezTo>
                  <a:pt x="1132" y="2264"/>
                  <a:pt x="1143" y="2275"/>
                  <a:pt x="1121" y="2297"/>
                </a:cubicBezTo>
                <a:cubicBezTo>
                  <a:pt x="1087" y="2320"/>
                  <a:pt x="1121" y="2331"/>
                  <a:pt x="1110" y="2353"/>
                </a:cubicBezTo>
                <a:cubicBezTo>
                  <a:pt x="1099" y="2365"/>
                  <a:pt x="1076" y="2365"/>
                  <a:pt x="1054" y="2331"/>
                </a:cubicBezTo>
                <a:cubicBezTo>
                  <a:pt x="1031" y="2308"/>
                  <a:pt x="1009" y="2342"/>
                  <a:pt x="1009" y="2365"/>
                </a:cubicBezTo>
                <a:cubicBezTo>
                  <a:pt x="998" y="2398"/>
                  <a:pt x="998" y="2409"/>
                  <a:pt x="964" y="2421"/>
                </a:cubicBezTo>
                <a:cubicBezTo>
                  <a:pt x="941" y="2432"/>
                  <a:pt x="941" y="2465"/>
                  <a:pt x="953" y="2488"/>
                </a:cubicBezTo>
                <a:cubicBezTo>
                  <a:pt x="975" y="2510"/>
                  <a:pt x="975" y="2521"/>
                  <a:pt x="953" y="2532"/>
                </a:cubicBezTo>
                <a:cubicBezTo>
                  <a:pt x="930" y="2532"/>
                  <a:pt x="953" y="2577"/>
                  <a:pt x="941" y="2589"/>
                </a:cubicBezTo>
                <a:cubicBezTo>
                  <a:pt x="919" y="2600"/>
                  <a:pt x="919" y="2634"/>
                  <a:pt x="941" y="2667"/>
                </a:cubicBezTo>
                <a:cubicBezTo>
                  <a:pt x="953" y="2701"/>
                  <a:pt x="975" y="2723"/>
                  <a:pt x="1020" y="2712"/>
                </a:cubicBezTo>
                <a:cubicBezTo>
                  <a:pt x="1054" y="2701"/>
                  <a:pt x="1065" y="2768"/>
                  <a:pt x="1076" y="2801"/>
                </a:cubicBezTo>
                <a:cubicBezTo>
                  <a:pt x="1087" y="2835"/>
                  <a:pt x="1110" y="2824"/>
                  <a:pt x="1132" y="2790"/>
                </a:cubicBezTo>
                <a:cubicBezTo>
                  <a:pt x="1166" y="2757"/>
                  <a:pt x="1199" y="2768"/>
                  <a:pt x="1233" y="2790"/>
                </a:cubicBezTo>
                <a:cubicBezTo>
                  <a:pt x="1267" y="2813"/>
                  <a:pt x="1312" y="2835"/>
                  <a:pt x="1312" y="2869"/>
                </a:cubicBezTo>
                <a:cubicBezTo>
                  <a:pt x="1312" y="2891"/>
                  <a:pt x="1345" y="2880"/>
                  <a:pt x="1368" y="2846"/>
                </a:cubicBezTo>
                <a:cubicBezTo>
                  <a:pt x="1390" y="2813"/>
                  <a:pt x="1379" y="2734"/>
                  <a:pt x="1356" y="2712"/>
                </a:cubicBezTo>
                <a:cubicBezTo>
                  <a:pt x="1334" y="2678"/>
                  <a:pt x="1345" y="2656"/>
                  <a:pt x="1368" y="2656"/>
                </a:cubicBezTo>
                <a:cubicBezTo>
                  <a:pt x="1401" y="2645"/>
                  <a:pt x="1401" y="2667"/>
                  <a:pt x="1491" y="2734"/>
                </a:cubicBezTo>
                <a:cubicBezTo>
                  <a:pt x="1581" y="2813"/>
                  <a:pt x="1569" y="2835"/>
                  <a:pt x="1581" y="2869"/>
                </a:cubicBezTo>
                <a:cubicBezTo>
                  <a:pt x="1592" y="2903"/>
                  <a:pt x="1614" y="2914"/>
                  <a:pt x="1648" y="2936"/>
                </a:cubicBezTo>
                <a:cubicBezTo>
                  <a:pt x="1681" y="2970"/>
                  <a:pt x="1681" y="3014"/>
                  <a:pt x="1692" y="3037"/>
                </a:cubicBezTo>
                <a:cubicBezTo>
                  <a:pt x="1715" y="3048"/>
                  <a:pt x="1760" y="3026"/>
                  <a:pt x="1805" y="3037"/>
                </a:cubicBezTo>
                <a:cubicBezTo>
                  <a:pt x="1838" y="3048"/>
                  <a:pt x="1894" y="3026"/>
                  <a:pt x="1917" y="3014"/>
                </a:cubicBezTo>
                <a:cubicBezTo>
                  <a:pt x="1939" y="3003"/>
                  <a:pt x="1961" y="3093"/>
                  <a:pt x="1984" y="3138"/>
                </a:cubicBezTo>
                <a:cubicBezTo>
                  <a:pt x="1995" y="3183"/>
                  <a:pt x="1973" y="3227"/>
                  <a:pt x="1950" y="3227"/>
                </a:cubicBezTo>
                <a:cubicBezTo>
                  <a:pt x="1928" y="3227"/>
                  <a:pt x="1950" y="3295"/>
                  <a:pt x="1917" y="3306"/>
                </a:cubicBezTo>
                <a:cubicBezTo>
                  <a:pt x="1894" y="3317"/>
                  <a:pt x="1905" y="3351"/>
                  <a:pt x="1939" y="3362"/>
                </a:cubicBezTo>
                <a:cubicBezTo>
                  <a:pt x="1973" y="3373"/>
                  <a:pt x="2017" y="3418"/>
                  <a:pt x="2029" y="3440"/>
                </a:cubicBezTo>
                <a:cubicBezTo>
                  <a:pt x="2051" y="3474"/>
                  <a:pt x="2085" y="3463"/>
                  <a:pt x="2118" y="3463"/>
                </a:cubicBezTo>
                <a:cubicBezTo>
                  <a:pt x="2152" y="3463"/>
                  <a:pt x="2152" y="3474"/>
                  <a:pt x="2174" y="3452"/>
                </a:cubicBezTo>
                <a:cubicBezTo>
                  <a:pt x="2197" y="3440"/>
                  <a:pt x="2197" y="3407"/>
                  <a:pt x="2219" y="3407"/>
                </a:cubicBezTo>
                <a:cubicBezTo>
                  <a:pt x="2241" y="3396"/>
                  <a:pt x="2275" y="3373"/>
                  <a:pt x="2286" y="3351"/>
                </a:cubicBezTo>
                <a:cubicBezTo>
                  <a:pt x="2286" y="3317"/>
                  <a:pt x="2298" y="3283"/>
                  <a:pt x="2331" y="3295"/>
                </a:cubicBezTo>
                <a:cubicBezTo>
                  <a:pt x="2354" y="3295"/>
                  <a:pt x="2365" y="3272"/>
                  <a:pt x="2387" y="3272"/>
                </a:cubicBezTo>
                <a:cubicBezTo>
                  <a:pt x="2410" y="3272"/>
                  <a:pt x="2410" y="3373"/>
                  <a:pt x="2387" y="3384"/>
                </a:cubicBezTo>
                <a:cubicBezTo>
                  <a:pt x="2376" y="3396"/>
                  <a:pt x="2365" y="3429"/>
                  <a:pt x="2387" y="3429"/>
                </a:cubicBezTo>
                <a:cubicBezTo>
                  <a:pt x="2421" y="3429"/>
                  <a:pt x="2432" y="3429"/>
                  <a:pt x="2421" y="3463"/>
                </a:cubicBezTo>
                <a:cubicBezTo>
                  <a:pt x="2421" y="3496"/>
                  <a:pt x="2432" y="3552"/>
                  <a:pt x="2443" y="3541"/>
                </a:cubicBezTo>
                <a:cubicBezTo>
                  <a:pt x="2466" y="3541"/>
                  <a:pt x="2488" y="3552"/>
                  <a:pt x="2499" y="3575"/>
                </a:cubicBezTo>
                <a:cubicBezTo>
                  <a:pt x="2510" y="3586"/>
                  <a:pt x="2612" y="3586"/>
                  <a:pt x="2612" y="3586"/>
                </a:cubicBezTo>
                <a:cubicBezTo>
                  <a:pt x="2612" y="3698"/>
                  <a:pt x="2612" y="3698"/>
                  <a:pt x="2612" y="3698"/>
                </a:cubicBezTo>
                <a:cubicBezTo>
                  <a:pt x="3306" y="3687"/>
                  <a:pt x="3306" y="3687"/>
                  <a:pt x="3306" y="3687"/>
                </a:cubicBezTo>
                <a:cubicBezTo>
                  <a:pt x="3306" y="3687"/>
                  <a:pt x="3340" y="3676"/>
                  <a:pt x="3351" y="3642"/>
                </a:cubicBezTo>
                <a:cubicBezTo>
                  <a:pt x="3351" y="3608"/>
                  <a:pt x="3385" y="3608"/>
                  <a:pt x="3418" y="3597"/>
                </a:cubicBezTo>
                <a:cubicBezTo>
                  <a:pt x="3430" y="3597"/>
                  <a:pt x="3430" y="3586"/>
                  <a:pt x="3430" y="3563"/>
                </a:cubicBezTo>
                <a:cubicBezTo>
                  <a:pt x="3418" y="3552"/>
                  <a:pt x="3407" y="3519"/>
                  <a:pt x="3418" y="3508"/>
                </a:cubicBezTo>
                <a:cubicBezTo>
                  <a:pt x="3430" y="3485"/>
                  <a:pt x="3452" y="3429"/>
                  <a:pt x="3441" y="3396"/>
                </a:cubicBezTo>
                <a:cubicBezTo>
                  <a:pt x="3430" y="3373"/>
                  <a:pt x="3396" y="3373"/>
                  <a:pt x="3396" y="3351"/>
                </a:cubicBezTo>
                <a:cubicBezTo>
                  <a:pt x="3396" y="3328"/>
                  <a:pt x="3374" y="3295"/>
                  <a:pt x="3340" y="3283"/>
                </a:cubicBezTo>
                <a:cubicBezTo>
                  <a:pt x="3306" y="3283"/>
                  <a:pt x="3284" y="3272"/>
                  <a:pt x="3250" y="3239"/>
                </a:cubicBezTo>
                <a:cubicBezTo>
                  <a:pt x="3228" y="3216"/>
                  <a:pt x="3217" y="3160"/>
                  <a:pt x="3183" y="3172"/>
                </a:cubicBezTo>
                <a:cubicBezTo>
                  <a:pt x="3138" y="3183"/>
                  <a:pt x="3116" y="3149"/>
                  <a:pt x="3127" y="3138"/>
                </a:cubicBezTo>
                <a:cubicBezTo>
                  <a:pt x="3138" y="3115"/>
                  <a:pt x="3138" y="3104"/>
                  <a:pt x="3127" y="3082"/>
                </a:cubicBezTo>
                <a:cubicBezTo>
                  <a:pt x="3116" y="3059"/>
                  <a:pt x="3138" y="2981"/>
                  <a:pt x="3105" y="2947"/>
                </a:cubicBezTo>
                <a:cubicBezTo>
                  <a:pt x="3071" y="2970"/>
                  <a:pt x="2992" y="2992"/>
                  <a:pt x="2959" y="2992"/>
                </a:cubicBezTo>
                <a:cubicBezTo>
                  <a:pt x="2925" y="2992"/>
                  <a:pt x="2892" y="2981"/>
                  <a:pt x="2869" y="3003"/>
                </a:cubicBezTo>
                <a:cubicBezTo>
                  <a:pt x="2847" y="3014"/>
                  <a:pt x="2779" y="3014"/>
                  <a:pt x="2757" y="2958"/>
                </a:cubicBezTo>
                <a:cubicBezTo>
                  <a:pt x="2735" y="2903"/>
                  <a:pt x="2712" y="2858"/>
                  <a:pt x="2690" y="2846"/>
                </a:cubicBezTo>
                <a:cubicBezTo>
                  <a:pt x="2668" y="2835"/>
                  <a:pt x="2634" y="2790"/>
                  <a:pt x="2612" y="2757"/>
                </a:cubicBezTo>
                <a:cubicBezTo>
                  <a:pt x="2600" y="2734"/>
                  <a:pt x="2578" y="2712"/>
                  <a:pt x="2544" y="2723"/>
                </a:cubicBezTo>
                <a:cubicBezTo>
                  <a:pt x="2499" y="2723"/>
                  <a:pt x="2477" y="2712"/>
                  <a:pt x="2443" y="2678"/>
                </a:cubicBezTo>
                <a:cubicBezTo>
                  <a:pt x="2410" y="2634"/>
                  <a:pt x="2410" y="2611"/>
                  <a:pt x="2309" y="2611"/>
                </a:cubicBezTo>
                <a:cubicBezTo>
                  <a:pt x="2208" y="2622"/>
                  <a:pt x="2017" y="2622"/>
                  <a:pt x="1984" y="2622"/>
                </a:cubicBezTo>
                <a:cubicBezTo>
                  <a:pt x="1950" y="2611"/>
                  <a:pt x="1928" y="2589"/>
                  <a:pt x="1894" y="2566"/>
                </a:cubicBezTo>
                <a:cubicBezTo>
                  <a:pt x="1849" y="2555"/>
                  <a:pt x="1805" y="2544"/>
                  <a:pt x="1816" y="2510"/>
                </a:cubicBezTo>
                <a:cubicBezTo>
                  <a:pt x="1816" y="2465"/>
                  <a:pt x="1805" y="2432"/>
                  <a:pt x="1793" y="2409"/>
                </a:cubicBezTo>
                <a:cubicBezTo>
                  <a:pt x="1771" y="2387"/>
                  <a:pt x="1681" y="2297"/>
                  <a:pt x="1648" y="2275"/>
                </a:cubicBezTo>
                <a:cubicBezTo>
                  <a:pt x="1625" y="2264"/>
                  <a:pt x="1592" y="2286"/>
                  <a:pt x="1569" y="2219"/>
                </a:cubicBezTo>
                <a:cubicBezTo>
                  <a:pt x="1536" y="2141"/>
                  <a:pt x="1513" y="2062"/>
                  <a:pt x="1502" y="2039"/>
                </a:cubicBezTo>
                <a:cubicBezTo>
                  <a:pt x="1491" y="2017"/>
                  <a:pt x="1457" y="1894"/>
                  <a:pt x="1423" y="1827"/>
                </a:cubicBezTo>
                <a:cubicBezTo>
                  <a:pt x="1390" y="1770"/>
                  <a:pt x="1289" y="1647"/>
                  <a:pt x="1233" y="1591"/>
                </a:cubicBezTo>
                <a:cubicBezTo>
                  <a:pt x="1177" y="1546"/>
                  <a:pt x="1065" y="1423"/>
                  <a:pt x="1043" y="1401"/>
                </a:cubicBezTo>
                <a:cubicBezTo>
                  <a:pt x="1009" y="1378"/>
                  <a:pt x="919" y="1221"/>
                  <a:pt x="886" y="1154"/>
                </a:cubicBezTo>
                <a:cubicBezTo>
                  <a:pt x="841" y="1087"/>
                  <a:pt x="796" y="997"/>
                  <a:pt x="796" y="975"/>
                </a:cubicBezTo>
                <a:cubicBezTo>
                  <a:pt x="785" y="952"/>
                  <a:pt x="717" y="840"/>
                  <a:pt x="717" y="796"/>
                </a:cubicBezTo>
                <a:cubicBezTo>
                  <a:pt x="706" y="762"/>
                  <a:pt x="695" y="728"/>
                  <a:pt x="673" y="717"/>
                </a:cubicBezTo>
                <a:cubicBezTo>
                  <a:pt x="650" y="706"/>
                  <a:pt x="628" y="661"/>
                  <a:pt x="605" y="605"/>
                </a:cubicBezTo>
                <a:cubicBezTo>
                  <a:pt x="594" y="549"/>
                  <a:pt x="538" y="470"/>
                  <a:pt x="572" y="459"/>
                </a:cubicBezTo>
                <a:cubicBezTo>
                  <a:pt x="594" y="448"/>
                  <a:pt x="605" y="448"/>
                  <a:pt x="583" y="426"/>
                </a:cubicBezTo>
                <a:cubicBezTo>
                  <a:pt x="572" y="392"/>
                  <a:pt x="527" y="303"/>
                  <a:pt x="516" y="258"/>
                </a:cubicBezTo>
                <a:cubicBezTo>
                  <a:pt x="505" y="213"/>
                  <a:pt x="482" y="190"/>
                  <a:pt x="460" y="190"/>
                </a:cubicBezTo>
                <a:cubicBezTo>
                  <a:pt x="448" y="179"/>
                  <a:pt x="437" y="179"/>
                  <a:pt x="448" y="168"/>
                </a:cubicBezTo>
                <a:lnTo>
                  <a:pt x="448" y="168"/>
                </a:lnTo>
                <a:cubicBezTo>
                  <a:pt x="448" y="168"/>
                  <a:pt x="359" y="168"/>
                  <a:pt x="325" y="112"/>
                </a:cubicBezTo>
                <a:cubicBezTo>
                  <a:pt x="292" y="45"/>
                  <a:pt x="269" y="0"/>
                  <a:pt x="224" y="22"/>
                </a:cubicBezTo>
                <a:cubicBezTo>
                  <a:pt x="191" y="45"/>
                  <a:pt x="179" y="90"/>
                  <a:pt x="135" y="90"/>
                </a:cubicBezTo>
                <a:cubicBezTo>
                  <a:pt x="101" y="90"/>
                  <a:pt x="79" y="45"/>
                  <a:pt x="68" y="79"/>
                </a:cubicBezTo>
                <a:cubicBezTo>
                  <a:pt x="56" y="90"/>
                  <a:pt x="45" y="101"/>
                  <a:pt x="34" y="112"/>
                </a:cubicBezTo>
                <a:cubicBezTo>
                  <a:pt x="45" y="134"/>
                  <a:pt x="68" y="157"/>
                  <a:pt x="90" y="157"/>
                </a:cubicBezTo>
                <a:cubicBezTo>
                  <a:pt x="123" y="168"/>
                  <a:pt x="146" y="168"/>
                  <a:pt x="157" y="190"/>
                </a:cubicBezTo>
                <a:cubicBezTo>
                  <a:pt x="168" y="224"/>
                  <a:pt x="146" y="303"/>
                  <a:pt x="101" y="336"/>
                </a:cubicBezTo>
                <a:cubicBezTo>
                  <a:pt x="56" y="359"/>
                  <a:pt x="56" y="470"/>
                  <a:pt x="90" y="470"/>
                </a:cubicBezTo>
                <a:cubicBezTo>
                  <a:pt x="112" y="470"/>
                  <a:pt x="101" y="504"/>
                  <a:pt x="101" y="538"/>
                </a:cubicBezTo>
                <a:cubicBezTo>
                  <a:pt x="101" y="572"/>
                  <a:pt x="34" y="583"/>
                  <a:pt x="12" y="594"/>
                </a:cubicBezTo>
                <a:cubicBezTo>
                  <a:pt x="0" y="594"/>
                  <a:pt x="34" y="695"/>
                  <a:pt x="56" y="706"/>
                </a:cubicBezTo>
                <a:cubicBezTo>
                  <a:pt x="79" y="717"/>
                  <a:pt x="90" y="784"/>
                  <a:pt x="90" y="784"/>
                </a:cubicBezTo>
                <a:cubicBezTo>
                  <a:pt x="112" y="807"/>
                  <a:pt x="112" y="807"/>
                  <a:pt x="112" y="807"/>
                </a:cubicBezTo>
                <a:cubicBezTo>
                  <a:pt x="112" y="807"/>
                  <a:pt x="112" y="863"/>
                  <a:pt x="112" y="896"/>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09" name="Freeform 30"/>
          <p:cNvSpPr>
            <a:spLocks noChangeArrowheads="1"/>
          </p:cNvSpPr>
          <p:nvPr/>
        </p:nvSpPr>
        <p:spPr bwMode="auto">
          <a:xfrm>
            <a:off x="11779250" y="10828338"/>
            <a:ext cx="2093913" cy="1276350"/>
          </a:xfrm>
          <a:custGeom>
            <a:avLst/>
            <a:gdLst>
              <a:gd name="T0" fmla="*/ 2543 w 2835"/>
              <a:gd name="T1" fmla="*/ 1715 h 1727"/>
              <a:gd name="T2" fmla="*/ 2599 w 2835"/>
              <a:gd name="T3" fmla="*/ 1603 h 1727"/>
              <a:gd name="T4" fmla="*/ 2711 w 2835"/>
              <a:gd name="T5" fmla="*/ 1558 h 1727"/>
              <a:gd name="T6" fmla="*/ 2778 w 2835"/>
              <a:gd name="T7" fmla="*/ 1435 h 1727"/>
              <a:gd name="T8" fmla="*/ 2823 w 2835"/>
              <a:gd name="T9" fmla="*/ 1222 h 1727"/>
              <a:gd name="T10" fmla="*/ 2711 w 2835"/>
              <a:gd name="T11" fmla="*/ 1154 h 1727"/>
              <a:gd name="T12" fmla="*/ 2655 w 2835"/>
              <a:gd name="T13" fmla="*/ 930 h 1727"/>
              <a:gd name="T14" fmla="*/ 2577 w 2835"/>
              <a:gd name="T15" fmla="*/ 863 h 1727"/>
              <a:gd name="T16" fmla="*/ 2520 w 2835"/>
              <a:gd name="T17" fmla="*/ 762 h 1727"/>
              <a:gd name="T18" fmla="*/ 2543 w 2835"/>
              <a:gd name="T19" fmla="*/ 650 h 1727"/>
              <a:gd name="T20" fmla="*/ 2453 w 2835"/>
              <a:gd name="T21" fmla="*/ 583 h 1727"/>
              <a:gd name="T22" fmla="*/ 2330 w 2835"/>
              <a:gd name="T23" fmla="*/ 594 h 1727"/>
              <a:gd name="T24" fmla="*/ 2240 w 2835"/>
              <a:gd name="T25" fmla="*/ 527 h 1727"/>
              <a:gd name="T26" fmla="*/ 2151 w 2835"/>
              <a:gd name="T27" fmla="*/ 415 h 1727"/>
              <a:gd name="T28" fmla="*/ 2095 w 2835"/>
              <a:gd name="T29" fmla="*/ 303 h 1727"/>
              <a:gd name="T30" fmla="*/ 1927 w 2835"/>
              <a:gd name="T31" fmla="*/ 247 h 1727"/>
              <a:gd name="T32" fmla="*/ 1837 w 2835"/>
              <a:gd name="T33" fmla="*/ 135 h 1727"/>
              <a:gd name="T34" fmla="*/ 1725 w 2835"/>
              <a:gd name="T35" fmla="*/ 23 h 1727"/>
              <a:gd name="T36" fmla="*/ 1646 w 2835"/>
              <a:gd name="T37" fmla="*/ 90 h 1727"/>
              <a:gd name="T38" fmla="*/ 1568 w 2835"/>
              <a:gd name="T39" fmla="*/ 157 h 1727"/>
              <a:gd name="T40" fmla="*/ 1445 w 2835"/>
              <a:gd name="T41" fmla="*/ 179 h 1727"/>
              <a:gd name="T42" fmla="*/ 1389 w 2835"/>
              <a:gd name="T43" fmla="*/ 236 h 1727"/>
              <a:gd name="T44" fmla="*/ 1333 w 2835"/>
              <a:gd name="T45" fmla="*/ 303 h 1727"/>
              <a:gd name="T46" fmla="*/ 1243 w 2835"/>
              <a:gd name="T47" fmla="*/ 325 h 1727"/>
              <a:gd name="T48" fmla="*/ 1198 w 2835"/>
              <a:gd name="T49" fmla="*/ 213 h 1727"/>
              <a:gd name="T50" fmla="*/ 1153 w 2835"/>
              <a:gd name="T51" fmla="*/ 90 h 1727"/>
              <a:gd name="T52" fmla="*/ 1086 w 2835"/>
              <a:gd name="T53" fmla="*/ 23 h 1727"/>
              <a:gd name="T54" fmla="*/ 996 w 2835"/>
              <a:gd name="T55" fmla="*/ 12 h 1727"/>
              <a:gd name="T56" fmla="*/ 929 w 2835"/>
              <a:gd name="T57" fmla="*/ 68 h 1727"/>
              <a:gd name="T58" fmla="*/ 974 w 2835"/>
              <a:gd name="T59" fmla="*/ 224 h 1727"/>
              <a:gd name="T60" fmla="*/ 996 w 2835"/>
              <a:gd name="T61" fmla="*/ 325 h 1727"/>
              <a:gd name="T62" fmla="*/ 828 w 2835"/>
              <a:gd name="T63" fmla="*/ 281 h 1727"/>
              <a:gd name="T64" fmla="*/ 560 w 2835"/>
              <a:gd name="T65" fmla="*/ 236 h 1727"/>
              <a:gd name="T66" fmla="*/ 336 w 2835"/>
              <a:gd name="T67" fmla="*/ 179 h 1727"/>
              <a:gd name="T68" fmla="*/ 213 w 2835"/>
              <a:gd name="T69" fmla="*/ 247 h 1727"/>
              <a:gd name="T70" fmla="*/ 202 w 2835"/>
              <a:gd name="T71" fmla="*/ 448 h 1727"/>
              <a:gd name="T72" fmla="*/ 11 w 2835"/>
              <a:gd name="T73" fmla="*/ 516 h 1727"/>
              <a:gd name="T74" fmla="*/ 56 w 2835"/>
              <a:gd name="T75" fmla="*/ 661 h 1727"/>
              <a:gd name="T76" fmla="*/ 359 w 2835"/>
              <a:gd name="T77" fmla="*/ 841 h 1727"/>
              <a:gd name="T78" fmla="*/ 716 w 2835"/>
              <a:gd name="T79" fmla="*/ 1099 h 1727"/>
              <a:gd name="T80" fmla="*/ 1142 w 2835"/>
              <a:gd name="T81" fmla="*/ 1255 h 1727"/>
              <a:gd name="T82" fmla="*/ 1702 w 2835"/>
              <a:gd name="T83" fmla="*/ 1536 h 1727"/>
              <a:gd name="T84" fmla="*/ 2095 w 2835"/>
              <a:gd name="T85" fmla="*/ 1569 h 1727"/>
              <a:gd name="T86" fmla="*/ 2296 w 2835"/>
              <a:gd name="T87" fmla="*/ 1625 h 1727"/>
              <a:gd name="T88" fmla="*/ 2543 w 2835"/>
              <a:gd name="T89" fmla="*/ 1715 h 1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835" h="1727">
                <a:moveTo>
                  <a:pt x="2543" y="1715"/>
                </a:moveTo>
                <a:lnTo>
                  <a:pt x="2543" y="1715"/>
                </a:lnTo>
                <a:cubicBezTo>
                  <a:pt x="2599" y="1715"/>
                  <a:pt x="2565" y="1681"/>
                  <a:pt x="2577" y="1670"/>
                </a:cubicBezTo>
                <a:cubicBezTo>
                  <a:pt x="2599" y="1670"/>
                  <a:pt x="2610" y="1614"/>
                  <a:pt x="2599" y="1603"/>
                </a:cubicBezTo>
                <a:cubicBezTo>
                  <a:pt x="2577" y="1581"/>
                  <a:pt x="2610" y="1547"/>
                  <a:pt x="2644" y="1569"/>
                </a:cubicBezTo>
                <a:cubicBezTo>
                  <a:pt x="2677" y="1581"/>
                  <a:pt x="2700" y="1581"/>
                  <a:pt x="2711" y="1558"/>
                </a:cubicBezTo>
                <a:cubicBezTo>
                  <a:pt x="2711" y="1536"/>
                  <a:pt x="2722" y="1502"/>
                  <a:pt x="2745" y="1479"/>
                </a:cubicBezTo>
                <a:cubicBezTo>
                  <a:pt x="2767" y="1468"/>
                  <a:pt x="2789" y="1457"/>
                  <a:pt x="2778" y="1435"/>
                </a:cubicBezTo>
                <a:cubicBezTo>
                  <a:pt x="2778" y="1412"/>
                  <a:pt x="2778" y="1278"/>
                  <a:pt x="2789" y="1267"/>
                </a:cubicBezTo>
                <a:cubicBezTo>
                  <a:pt x="2801" y="1244"/>
                  <a:pt x="2834" y="1233"/>
                  <a:pt x="2823" y="1222"/>
                </a:cubicBezTo>
                <a:cubicBezTo>
                  <a:pt x="2812" y="1210"/>
                  <a:pt x="2778" y="1210"/>
                  <a:pt x="2756" y="1199"/>
                </a:cubicBezTo>
                <a:cubicBezTo>
                  <a:pt x="2733" y="1188"/>
                  <a:pt x="2733" y="1154"/>
                  <a:pt x="2711" y="1154"/>
                </a:cubicBezTo>
                <a:cubicBezTo>
                  <a:pt x="2689" y="1154"/>
                  <a:pt x="2655" y="1143"/>
                  <a:pt x="2655" y="1132"/>
                </a:cubicBezTo>
                <a:cubicBezTo>
                  <a:pt x="2644" y="1121"/>
                  <a:pt x="2633" y="953"/>
                  <a:pt x="2655" y="930"/>
                </a:cubicBezTo>
                <a:cubicBezTo>
                  <a:pt x="2677" y="908"/>
                  <a:pt x="2655" y="886"/>
                  <a:pt x="2622" y="886"/>
                </a:cubicBezTo>
                <a:cubicBezTo>
                  <a:pt x="2588" y="886"/>
                  <a:pt x="2577" y="886"/>
                  <a:pt x="2577" y="863"/>
                </a:cubicBezTo>
                <a:cubicBezTo>
                  <a:pt x="2577" y="830"/>
                  <a:pt x="2554" y="830"/>
                  <a:pt x="2532" y="818"/>
                </a:cubicBezTo>
                <a:cubicBezTo>
                  <a:pt x="2520" y="807"/>
                  <a:pt x="2532" y="774"/>
                  <a:pt x="2520" y="762"/>
                </a:cubicBezTo>
                <a:cubicBezTo>
                  <a:pt x="2498" y="740"/>
                  <a:pt x="2509" y="717"/>
                  <a:pt x="2543" y="706"/>
                </a:cubicBezTo>
                <a:cubicBezTo>
                  <a:pt x="2565" y="695"/>
                  <a:pt x="2565" y="661"/>
                  <a:pt x="2543" y="650"/>
                </a:cubicBezTo>
                <a:cubicBezTo>
                  <a:pt x="2532" y="639"/>
                  <a:pt x="2520" y="583"/>
                  <a:pt x="2509" y="572"/>
                </a:cubicBezTo>
                <a:cubicBezTo>
                  <a:pt x="2498" y="561"/>
                  <a:pt x="2476" y="583"/>
                  <a:pt x="2453" y="583"/>
                </a:cubicBezTo>
                <a:cubicBezTo>
                  <a:pt x="2431" y="583"/>
                  <a:pt x="2420" y="594"/>
                  <a:pt x="2397" y="617"/>
                </a:cubicBezTo>
                <a:cubicBezTo>
                  <a:pt x="2364" y="628"/>
                  <a:pt x="2353" y="594"/>
                  <a:pt x="2330" y="594"/>
                </a:cubicBezTo>
                <a:cubicBezTo>
                  <a:pt x="2308" y="594"/>
                  <a:pt x="2296" y="561"/>
                  <a:pt x="2296" y="538"/>
                </a:cubicBezTo>
                <a:cubicBezTo>
                  <a:pt x="2285" y="516"/>
                  <a:pt x="2240" y="538"/>
                  <a:pt x="2240" y="527"/>
                </a:cubicBezTo>
                <a:cubicBezTo>
                  <a:pt x="2229" y="516"/>
                  <a:pt x="2229" y="482"/>
                  <a:pt x="2229" y="460"/>
                </a:cubicBezTo>
                <a:cubicBezTo>
                  <a:pt x="2218" y="437"/>
                  <a:pt x="2173" y="426"/>
                  <a:pt x="2151" y="415"/>
                </a:cubicBezTo>
                <a:cubicBezTo>
                  <a:pt x="2117" y="392"/>
                  <a:pt x="2117" y="392"/>
                  <a:pt x="2117" y="370"/>
                </a:cubicBezTo>
                <a:cubicBezTo>
                  <a:pt x="2117" y="336"/>
                  <a:pt x="2117" y="325"/>
                  <a:pt x="2095" y="303"/>
                </a:cubicBezTo>
                <a:cubicBezTo>
                  <a:pt x="2072" y="269"/>
                  <a:pt x="2016" y="269"/>
                  <a:pt x="1982" y="269"/>
                </a:cubicBezTo>
                <a:cubicBezTo>
                  <a:pt x="1949" y="269"/>
                  <a:pt x="1960" y="247"/>
                  <a:pt x="1927" y="247"/>
                </a:cubicBezTo>
                <a:cubicBezTo>
                  <a:pt x="1893" y="258"/>
                  <a:pt x="1882" y="213"/>
                  <a:pt x="1882" y="179"/>
                </a:cubicBezTo>
                <a:cubicBezTo>
                  <a:pt x="1882" y="146"/>
                  <a:pt x="1848" y="157"/>
                  <a:pt x="1837" y="135"/>
                </a:cubicBezTo>
                <a:cubicBezTo>
                  <a:pt x="1826" y="112"/>
                  <a:pt x="1803" y="79"/>
                  <a:pt x="1781" y="79"/>
                </a:cubicBezTo>
                <a:cubicBezTo>
                  <a:pt x="1770" y="79"/>
                  <a:pt x="1736" y="45"/>
                  <a:pt x="1725" y="23"/>
                </a:cubicBezTo>
                <a:cubicBezTo>
                  <a:pt x="1714" y="12"/>
                  <a:pt x="1680" y="23"/>
                  <a:pt x="1691" y="45"/>
                </a:cubicBezTo>
                <a:cubicBezTo>
                  <a:pt x="1691" y="79"/>
                  <a:pt x="1680" y="90"/>
                  <a:pt x="1646" y="90"/>
                </a:cubicBezTo>
                <a:cubicBezTo>
                  <a:pt x="1624" y="90"/>
                  <a:pt x="1635" y="112"/>
                  <a:pt x="1624" y="135"/>
                </a:cubicBezTo>
                <a:cubicBezTo>
                  <a:pt x="1624" y="157"/>
                  <a:pt x="1579" y="157"/>
                  <a:pt x="1568" y="157"/>
                </a:cubicBezTo>
                <a:cubicBezTo>
                  <a:pt x="1546" y="157"/>
                  <a:pt x="1501" y="157"/>
                  <a:pt x="1489" y="179"/>
                </a:cubicBezTo>
                <a:cubicBezTo>
                  <a:pt x="1478" y="202"/>
                  <a:pt x="1467" y="202"/>
                  <a:pt x="1445" y="179"/>
                </a:cubicBezTo>
                <a:cubicBezTo>
                  <a:pt x="1433" y="157"/>
                  <a:pt x="1422" y="168"/>
                  <a:pt x="1422" y="191"/>
                </a:cubicBezTo>
                <a:cubicBezTo>
                  <a:pt x="1422" y="213"/>
                  <a:pt x="1400" y="236"/>
                  <a:pt x="1389" y="236"/>
                </a:cubicBezTo>
                <a:cubicBezTo>
                  <a:pt x="1366" y="224"/>
                  <a:pt x="1355" y="258"/>
                  <a:pt x="1366" y="281"/>
                </a:cubicBezTo>
                <a:cubicBezTo>
                  <a:pt x="1366" y="292"/>
                  <a:pt x="1355" y="303"/>
                  <a:pt x="1333" y="303"/>
                </a:cubicBezTo>
                <a:cubicBezTo>
                  <a:pt x="1310" y="303"/>
                  <a:pt x="1299" y="314"/>
                  <a:pt x="1288" y="336"/>
                </a:cubicBezTo>
                <a:cubicBezTo>
                  <a:pt x="1277" y="359"/>
                  <a:pt x="1254" y="359"/>
                  <a:pt x="1243" y="325"/>
                </a:cubicBezTo>
                <a:cubicBezTo>
                  <a:pt x="1232" y="303"/>
                  <a:pt x="1220" y="269"/>
                  <a:pt x="1198" y="258"/>
                </a:cubicBezTo>
                <a:cubicBezTo>
                  <a:pt x="1176" y="247"/>
                  <a:pt x="1176" y="224"/>
                  <a:pt x="1198" y="213"/>
                </a:cubicBezTo>
                <a:cubicBezTo>
                  <a:pt x="1220" y="191"/>
                  <a:pt x="1187" y="168"/>
                  <a:pt x="1153" y="168"/>
                </a:cubicBezTo>
                <a:cubicBezTo>
                  <a:pt x="1120" y="168"/>
                  <a:pt x="1131" y="101"/>
                  <a:pt x="1153" y="90"/>
                </a:cubicBezTo>
                <a:cubicBezTo>
                  <a:pt x="1164" y="79"/>
                  <a:pt x="1153" y="56"/>
                  <a:pt x="1131" y="56"/>
                </a:cubicBezTo>
                <a:cubicBezTo>
                  <a:pt x="1109" y="56"/>
                  <a:pt x="1109" y="23"/>
                  <a:pt x="1086" y="23"/>
                </a:cubicBezTo>
                <a:cubicBezTo>
                  <a:pt x="1064" y="34"/>
                  <a:pt x="1053" y="12"/>
                  <a:pt x="1030" y="0"/>
                </a:cubicBezTo>
                <a:cubicBezTo>
                  <a:pt x="1019" y="0"/>
                  <a:pt x="1008" y="12"/>
                  <a:pt x="996" y="12"/>
                </a:cubicBezTo>
                <a:cubicBezTo>
                  <a:pt x="985" y="34"/>
                  <a:pt x="963" y="12"/>
                  <a:pt x="940" y="12"/>
                </a:cubicBezTo>
                <a:cubicBezTo>
                  <a:pt x="918" y="12"/>
                  <a:pt x="895" y="56"/>
                  <a:pt x="929" y="68"/>
                </a:cubicBezTo>
                <a:cubicBezTo>
                  <a:pt x="951" y="79"/>
                  <a:pt x="918" y="112"/>
                  <a:pt x="940" y="135"/>
                </a:cubicBezTo>
                <a:cubicBezTo>
                  <a:pt x="963" y="157"/>
                  <a:pt x="940" y="202"/>
                  <a:pt x="974" y="224"/>
                </a:cubicBezTo>
                <a:cubicBezTo>
                  <a:pt x="1008" y="236"/>
                  <a:pt x="1053" y="247"/>
                  <a:pt x="1053" y="281"/>
                </a:cubicBezTo>
                <a:cubicBezTo>
                  <a:pt x="1053" y="325"/>
                  <a:pt x="1041" y="359"/>
                  <a:pt x="996" y="325"/>
                </a:cubicBezTo>
                <a:cubicBezTo>
                  <a:pt x="963" y="292"/>
                  <a:pt x="940" y="258"/>
                  <a:pt x="929" y="258"/>
                </a:cubicBezTo>
                <a:cubicBezTo>
                  <a:pt x="907" y="258"/>
                  <a:pt x="851" y="292"/>
                  <a:pt x="828" y="281"/>
                </a:cubicBezTo>
                <a:cubicBezTo>
                  <a:pt x="795" y="269"/>
                  <a:pt x="795" y="213"/>
                  <a:pt x="761" y="213"/>
                </a:cubicBezTo>
                <a:cubicBezTo>
                  <a:pt x="727" y="213"/>
                  <a:pt x="605" y="202"/>
                  <a:pt x="560" y="236"/>
                </a:cubicBezTo>
                <a:cubicBezTo>
                  <a:pt x="516" y="258"/>
                  <a:pt x="459" y="281"/>
                  <a:pt x="448" y="258"/>
                </a:cubicBezTo>
                <a:cubicBezTo>
                  <a:pt x="426" y="224"/>
                  <a:pt x="370" y="168"/>
                  <a:pt x="336" y="179"/>
                </a:cubicBezTo>
                <a:cubicBezTo>
                  <a:pt x="314" y="179"/>
                  <a:pt x="280" y="191"/>
                  <a:pt x="247" y="191"/>
                </a:cubicBezTo>
                <a:cubicBezTo>
                  <a:pt x="224" y="179"/>
                  <a:pt x="213" y="191"/>
                  <a:pt x="213" y="247"/>
                </a:cubicBezTo>
                <a:cubicBezTo>
                  <a:pt x="202" y="303"/>
                  <a:pt x="190" y="359"/>
                  <a:pt x="224" y="381"/>
                </a:cubicBezTo>
                <a:cubicBezTo>
                  <a:pt x="247" y="404"/>
                  <a:pt x="258" y="460"/>
                  <a:pt x="202" y="448"/>
                </a:cubicBezTo>
                <a:cubicBezTo>
                  <a:pt x="157" y="437"/>
                  <a:pt x="123" y="471"/>
                  <a:pt x="112" y="482"/>
                </a:cubicBezTo>
                <a:cubicBezTo>
                  <a:pt x="101" y="505"/>
                  <a:pt x="23" y="482"/>
                  <a:pt x="11" y="516"/>
                </a:cubicBezTo>
                <a:cubicBezTo>
                  <a:pt x="0" y="538"/>
                  <a:pt x="0" y="617"/>
                  <a:pt x="23" y="639"/>
                </a:cubicBezTo>
                <a:cubicBezTo>
                  <a:pt x="34" y="650"/>
                  <a:pt x="45" y="661"/>
                  <a:pt x="56" y="661"/>
                </a:cubicBezTo>
                <a:cubicBezTo>
                  <a:pt x="90" y="639"/>
                  <a:pt x="157" y="617"/>
                  <a:pt x="202" y="650"/>
                </a:cubicBezTo>
                <a:cubicBezTo>
                  <a:pt x="258" y="684"/>
                  <a:pt x="359" y="841"/>
                  <a:pt x="359" y="841"/>
                </a:cubicBezTo>
                <a:cubicBezTo>
                  <a:pt x="359" y="852"/>
                  <a:pt x="415" y="919"/>
                  <a:pt x="504" y="964"/>
                </a:cubicBezTo>
                <a:cubicBezTo>
                  <a:pt x="605" y="1009"/>
                  <a:pt x="682" y="1065"/>
                  <a:pt x="716" y="1099"/>
                </a:cubicBezTo>
                <a:cubicBezTo>
                  <a:pt x="750" y="1143"/>
                  <a:pt x="817" y="1210"/>
                  <a:pt x="873" y="1210"/>
                </a:cubicBezTo>
                <a:cubicBezTo>
                  <a:pt x="940" y="1210"/>
                  <a:pt x="1041" y="1210"/>
                  <a:pt x="1142" y="1255"/>
                </a:cubicBezTo>
                <a:cubicBezTo>
                  <a:pt x="1243" y="1300"/>
                  <a:pt x="1523" y="1401"/>
                  <a:pt x="1590" y="1457"/>
                </a:cubicBezTo>
                <a:cubicBezTo>
                  <a:pt x="1669" y="1513"/>
                  <a:pt x="1680" y="1524"/>
                  <a:pt x="1702" y="1536"/>
                </a:cubicBezTo>
                <a:cubicBezTo>
                  <a:pt x="1736" y="1536"/>
                  <a:pt x="1938" y="1547"/>
                  <a:pt x="1982" y="1558"/>
                </a:cubicBezTo>
                <a:cubicBezTo>
                  <a:pt x="2016" y="1558"/>
                  <a:pt x="2095" y="1558"/>
                  <a:pt x="2095" y="1569"/>
                </a:cubicBezTo>
                <a:cubicBezTo>
                  <a:pt x="2095" y="1592"/>
                  <a:pt x="2095" y="1603"/>
                  <a:pt x="2117" y="1603"/>
                </a:cubicBezTo>
                <a:cubicBezTo>
                  <a:pt x="2151" y="1592"/>
                  <a:pt x="2251" y="1603"/>
                  <a:pt x="2296" y="1625"/>
                </a:cubicBezTo>
                <a:cubicBezTo>
                  <a:pt x="2319" y="1648"/>
                  <a:pt x="2375" y="1692"/>
                  <a:pt x="2420" y="1726"/>
                </a:cubicBezTo>
                <a:cubicBezTo>
                  <a:pt x="2442" y="1704"/>
                  <a:pt x="2498" y="1704"/>
                  <a:pt x="2543" y="1715"/>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10" name="Freeform 31"/>
          <p:cNvSpPr>
            <a:spLocks noChangeArrowheads="1"/>
          </p:cNvSpPr>
          <p:nvPr/>
        </p:nvSpPr>
        <p:spPr bwMode="auto">
          <a:xfrm>
            <a:off x="15832138" y="11125200"/>
            <a:ext cx="1878012" cy="1787525"/>
          </a:xfrm>
          <a:custGeom>
            <a:avLst/>
            <a:gdLst>
              <a:gd name="T0" fmla="*/ 90 w 2545"/>
              <a:gd name="T1" fmla="*/ 1154 h 2421"/>
              <a:gd name="T2" fmla="*/ 56 w 2545"/>
              <a:gd name="T3" fmla="*/ 1344 h 2421"/>
              <a:gd name="T4" fmla="*/ 79 w 2545"/>
              <a:gd name="T5" fmla="*/ 1434 h 2421"/>
              <a:gd name="T6" fmla="*/ 516 w 2545"/>
              <a:gd name="T7" fmla="*/ 1670 h 2421"/>
              <a:gd name="T8" fmla="*/ 1065 w 2545"/>
              <a:gd name="T9" fmla="*/ 2118 h 2421"/>
              <a:gd name="T10" fmla="*/ 1368 w 2545"/>
              <a:gd name="T11" fmla="*/ 2420 h 2421"/>
              <a:gd name="T12" fmla="*/ 1446 w 2545"/>
              <a:gd name="T13" fmla="*/ 2039 h 2421"/>
              <a:gd name="T14" fmla="*/ 1659 w 2545"/>
              <a:gd name="T15" fmla="*/ 1277 h 2421"/>
              <a:gd name="T16" fmla="*/ 2522 w 2545"/>
              <a:gd name="T17" fmla="*/ 1098 h 2421"/>
              <a:gd name="T18" fmla="*/ 2455 w 2545"/>
              <a:gd name="T19" fmla="*/ 1008 h 2421"/>
              <a:gd name="T20" fmla="*/ 2343 w 2545"/>
              <a:gd name="T21" fmla="*/ 941 h 2421"/>
              <a:gd name="T22" fmla="*/ 2219 w 2545"/>
              <a:gd name="T23" fmla="*/ 784 h 2421"/>
              <a:gd name="T24" fmla="*/ 2062 w 2545"/>
              <a:gd name="T25" fmla="*/ 706 h 2421"/>
              <a:gd name="T26" fmla="*/ 1973 w 2545"/>
              <a:gd name="T27" fmla="*/ 627 h 2421"/>
              <a:gd name="T28" fmla="*/ 1861 w 2545"/>
              <a:gd name="T29" fmla="*/ 549 h 2421"/>
              <a:gd name="T30" fmla="*/ 1805 w 2545"/>
              <a:gd name="T31" fmla="*/ 459 h 2421"/>
              <a:gd name="T32" fmla="*/ 1805 w 2545"/>
              <a:gd name="T33" fmla="*/ 392 h 2421"/>
              <a:gd name="T34" fmla="*/ 1670 w 2545"/>
              <a:gd name="T35" fmla="*/ 336 h 2421"/>
              <a:gd name="T36" fmla="*/ 1637 w 2545"/>
              <a:gd name="T37" fmla="*/ 224 h 2421"/>
              <a:gd name="T38" fmla="*/ 1536 w 2545"/>
              <a:gd name="T39" fmla="*/ 134 h 2421"/>
              <a:gd name="T40" fmla="*/ 1435 w 2545"/>
              <a:gd name="T41" fmla="*/ 44 h 2421"/>
              <a:gd name="T42" fmla="*/ 1334 w 2545"/>
              <a:gd name="T43" fmla="*/ 67 h 2421"/>
              <a:gd name="T44" fmla="*/ 1177 w 2545"/>
              <a:gd name="T45" fmla="*/ 190 h 2421"/>
              <a:gd name="T46" fmla="*/ 1054 w 2545"/>
              <a:gd name="T47" fmla="*/ 291 h 2421"/>
              <a:gd name="T48" fmla="*/ 964 w 2545"/>
              <a:gd name="T49" fmla="*/ 370 h 2421"/>
              <a:gd name="T50" fmla="*/ 897 w 2545"/>
              <a:gd name="T51" fmla="*/ 459 h 2421"/>
              <a:gd name="T52" fmla="*/ 819 w 2545"/>
              <a:gd name="T53" fmla="*/ 347 h 2421"/>
              <a:gd name="T54" fmla="*/ 706 w 2545"/>
              <a:gd name="T55" fmla="*/ 302 h 2421"/>
              <a:gd name="T56" fmla="*/ 673 w 2545"/>
              <a:gd name="T57" fmla="*/ 123 h 2421"/>
              <a:gd name="T58" fmla="*/ 594 w 2545"/>
              <a:gd name="T59" fmla="*/ 33 h 2421"/>
              <a:gd name="T60" fmla="*/ 448 w 2545"/>
              <a:gd name="T61" fmla="*/ 190 h 2421"/>
              <a:gd name="T62" fmla="*/ 426 w 2545"/>
              <a:gd name="T63" fmla="*/ 313 h 2421"/>
              <a:gd name="T64" fmla="*/ 337 w 2545"/>
              <a:gd name="T65" fmla="*/ 493 h 2421"/>
              <a:gd name="T66" fmla="*/ 281 w 2545"/>
              <a:gd name="T67" fmla="*/ 537 h 2421"/>
              <a:gd name="T68" fmla="*/ 202 w 2545"/>
              <a:gd name="T69" fmla="*/ 616 h 2421"/>
              <a:gd name="T70" fmla="*/ 0 w 2545"/>
              <a:gd name="T71" fmla="*/ 1120 h 2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545" h="2421">
                <a:moveTo>
                  <a:pt x="90" y="1154"/>
                </a:moveTo>
                <a:lnTo>
                  <a:pt x="90" y="1154"/>
                </a:lnTo>
                <a:cubicBezTo>
                  <a:pt x="101" y="1188"/>
                  <a:pt x="101" y="1277"/>
                  <a:pt x="79" y="1288"/>
                </a:cubicBezTo>
                <a:cubicBezTo>
                  <a:pt x="56" y="1288"/>
                  <a:pt x="56" y="1311"/>
                  <a:pt x="56" y="1344"/>
                </a:cubicBezTo>
                <a:cubicBezTo>
                  <a:pt x="45" y="1367"/>
                  <a:pt x="45" y="1401"/>
                  <a:pt x="34" y="1423"/>
                </a:cubicBezTo>
                <a:cubicBezTo>
                  <a:pt x="56" y="1423"/>
                  <a:pt x="68" y="1434"/>
                  <a:pt x="79" y="1434"/>
                </a:cubicBezTo>
                <a:cubicBezTo>
                  <a:pt x="123" y="1434"/>
                  <a:pt x="180" y="1501"/>
                  <a:pt x="269" y="1546"/>
                </a:cubicBezTo>
                <a:cubicBezTo>
                  <a:pt x="370" y="1591"/>
                  <a:pt x="482" y="1647"/>
                  <a:pt x="516" y="1670"/>
                </a:cubicBezTo>
                <a:cubicBezTo>
                  <a:pt x="538" y="1703"/>
                  <a:pt x="729" y="1849"/>
                  <a:pt x="830" y="1927"/>
                </a:cubicBezTo>
                <a:cubicBezTo>
                  <a:pt x="942" y="2006"/>
                  <a:pt x="1043" y="2084"/>
                  <a:pt x="1065" y="2118"/>
                </a:cubicBezTo>
                <a:cubicBezTo>
                  <a:pt x="1087" y="2140"/>
                  <a:pt x="1278" y="2353"/>
                  <a:pt x="1334" y="2398"/>
                </a:cubicBezTo>
                <a:cubicBezTo>
                  <a:pt x="1345" y="2398"/>
                  <a:pt x="1356" y="2409"/>
                  <a:pt x="1368" y="2420"/>
                </a:cubicBezTo>
                <a:cubicBezTo>
                  <a:pt x="1368" y="2420"/>
                  <a:pt x="1401" y="2252"/>
                  <a:pt x="1401" y="2196"/>
                </a:cubicBezTo>
                <a:cubicBezTo>
                  <a:pt x="1412" y="2151"/>
                  <a:pt x="1457" y="2073"/>
                  <a:pt x="1446" y="2039"/>
                </a:cubicBezTo>
                <a:cubicBezTo>
                  <a:pt x="1435" y="2017"/>
                  <a:pt x="1334" y="1950"/>
                  <a:pt x="1334" y="1950"/>
                </a:cubicBezTo>
                <a:cubicBezTo>
                  <a:pt x="1659" y="1277"/>
                  <a:pt x="1659" y="1277"/>
                  <a:pt x="1659" y="1277"/>
                </a:cubicBezTo>
                <a:cubicBezTo>
                  <a:pt x="2522" y="1244"/>
                  <a:pt x="2522" y="1244"/>
                  <a:pt x="2522" y="1244"/>
                </a:cubicBezTo>
                <a:cubicBezTo>
                  <a:pt x="2522" y="1244"/>
                  <a:pt x="2488" y="1132"/>
                  <a:pt x="2522" y="1098"/>
                </a:cubicBezTo>
                <a:cubicBezTo>
                  <a:pt x="2544" y="1064"/>
                  <a:pt x="2544" y="1053"/>
                  <a:pt x="2522" y="1042"/>
                </a:cubicBezTo>
                <a:cubicBezTo>
                  <a:pt x="2488" y="1031"/>
                  <a:pt x="2488" y="997"/>
                  <a:pt x="2455" y="1008"/>
                </a:cubicBezTo>
                <a:cubicBezTo>
                  <a:pt x="2410" y="1019"/>
                  <a:pt x="2399" y="1008"/>
                  <a:pt x="2387" y="986"/>
                </a:cubicBezTo>
                <a:cubicBezTo>
                  <a:pt x="2376" y="963"/>
                  <a:pt x="2354" y="941"/>
                  <a:pt x="2343" y="941"/>
                </a:cubicBezTo>
                <a:cubicBezTo>
                  <a:pt x="2332" y="930"/>
                  <a:pt x="2320" y="885"/>
                  <a:pt x="2320" y="863"/>
                </a:cubicBezTo>
                <a:cubicBezTo>
                  <a:pt x="2309" y="829"/>
                  <a:pt x="2253" y="784"/>
                  <a:pt x="2219" y="784"/>
                </a:cubicBezTo>
                <a:cubicBezTo>
                  <a:pt x="2186" y="784"/>
                  <a:pt x="2141" y="784"/>
                  <a:pt x="2130" y="762"/>
                </a:cubicBezTo>
                <a:cubicBezTo>
                  <a:pt x="2119" y="739"/>
                  <a:pt x="2074" y="762"/>
                  <a:pt x="2062" y="706"/>
                </a:cubicBezTo>
                <a:cubicBezTo>
                  <a:pt x="2051" y="661"/>
                  <a:pt x="2040" y="661"/>
                  <a:pt x="2018" y="672"/>
                </a:cubicBezTo>
                <a:cubicBezTo>
                  <a:pt x="1984" y="672"/>
                  <a:pt x="1995" y="650"/>
                  <a:pt x="1973" y="627"/>
                </a:cubicBezTo>
                <a:cubicBezTo>
                  <a:pt x="1950" y="605"/>
                  <a:pt x="1928" y="594"/>
                  <a:pt x="1917" y="571"/>
                </a:cubicBezTo>
                <a:cubicBezTo>
                  <a:pt x="1894" y="549"/>
                  <a:pt x="1894" y="560"/>
                  <a:pt x="1861" y="549"/>
                </a:cubicBezTo>
                <a:cubicBezTo>
                  <a:pt x="1827" y="526"/>
                  <a:pt x="1793" y="470"/>
                  <a:pt x="1793" y="470"/>
                </a:cubicBezTo>
                <a:cubicBezTo>
                  <a:pt x="1793" y="470"/>
                  <a:pt x="1793" y="459"/>
                  <a:pt x="1805" y="459"/>
                </a:cubicBezTo>
                <a:lnTo>
                  <a:pt x="1805" y="459"/>
                </a:lnTo>
                <a:cubicBezTo>
                  <a:pt x="1805" y="459"/>
                  <a:pt x="1838" y="381"/>
                  <a:pt x="1805" y="392"/>
                </a:cubicBezTo>
                <a:cubicBezTo>
                  <a:pt x="1771" y="392"/>
                  <a:pt x="1771" y="347"/>
                  <a:pt x="1749" y="358"/>
                </a:cubicBezTo>
                <a:cubicBezTo>
                  <a:pt x="1726" y="370"/>
                  <a:pt x="1704" y="325"/>
                  <a:pt x="1670" y="336"/>
                </a:cubicBezTo>
                <a:cubicBezTo>
                  <a:pt x="1648" y="358"/>
                  <a:pt x="1625" y="325"/>
                  <a:pt x="1637" y="302"/>
                </a:cubicBezTo>
                <a:cubicBezTo>
                  <a:pt x="1659" y="269"/>
                  <a:pt x="1614" y="235"/>
                  <a:pt x="1637" y="224"/>
                </a:cubicBezTo>
                <a:cubicBezTo>
                  <a:pt x="1659" y="213"/>
                  <a:pt x="1614" y="157"/>
                  <a:pt x="1592" y="168"/>
                </a:cubicBezTo>
                <a:cubicBezTo>
                  <a:pt x="1558" y="168"/>
                  <a:pt x="1525" y="157"/>
                  <a:pt x="1536" y="134"/>
                </a:cubicBezTo>
                <a:cubicBezTo>
                  <a:pt x="1547" y="101"/>
                  <a:pt x="1513" y="44"/>
                  <a:pt x="1491" y="33"/>
                </a:cubicBezTo>
                <a:cubicBezTo>
                  <a:pt x="1457" y="33"/>
                  <a:pt x="1435" y="11"/>
                  <a:pt x="1435" y="44"/>
                </a:cubicBezTo>
                <a:cubicBezTo>
                  <a:pt x="1423" y="67"/>
                  <a:pt x="1412" y="0"/>
                  <a:pt x="1390" y="11"/>
                </a:cubicBezTo>
                <a:cubicBezTo>
                  <a:pt x="1368" y="22"/>
                  <a:pt x="1356" y="67"/>
                  <a:pt x="1334" y="67"/>
                </a:cubicBezTo>
                <a:cubicBezTo>
                  <a:pt x="1323" y="67"/>
                  <a:pt x="1312" y="89"/>
                  <a:pt x="1278" y="123"/>
                </a:cubicBezTo>
                <a:cubicBezTo>
                  <a:pt x="1256" y="146"/>
                  <a:pt x="1199" y="168"/>
                  <a:pt x="1177" y="190"/>
                </a:cubicBezTo>
                <a:cubicBezTo>
                  <a:pt x="1166" y="201"/>
                  <a:pt x="1166" y="257"/>
                  <a:pt x="1143" y="257"/>
                </a:cubicBezTo>
                <a:cubicBezTo>
                  <a:pt x="1110" y="257"/>
                  <a:pt x="1054" y="257"/>
                  <a:pt x="1054" y="291"/>
                </a:cubicBezTo>
                <a:cubicBezTo>
                  <a:pt x="1043" y="313"/>
                  <a:pt x="1020" y="325"/>
                  <a:pt x="998" y="313"/>
                </a:cubicBezTo>
                <a:cubicBezTo>
                  <a:pt x="975" y="313"/>
                  <a:pt x="987" y="370"/>
                  <a:pt x="964" y="370"/>
                </a:cubicBezTo>
                <a:cubicBezTo>
                  <a:pt x="953" y="381"/>
                  <a:pt x="942" y="437"/>
                  <a:pt x="942" y="459"/>
                </a:cubicBezTo>
                <a:cubicBezTo>
                  <a:pt x="942" y="470"/>
                  <a:pt x="897" y="482"/>
                  <a:pt x="897" y="459"/>
                </a:cubicBezTo>
                <a:cubicBezTo>
                  <a:pt x="897" y="426"/>
                  <a:pt x="830" y="426"/>
                  <a:pt x="841" y="403"/>
                </a:cubicBezTo>
                <a:cubicBezTo>
                  <a:pt x="852" y="370"/>
                  <a:pt x="852" y="347"/>
                  <a:pt x="819" y="347"/>
                </a:cubicBezTo>
                <a:cubicBezTo>
                  <a:pt x="774" y="358"/>
                  <a:pt x="740" y="358"/>
                  <a:pt x="729" y="336"/>
                </a:cubicBezTo>
                <a:cubicBezTo>
                  <a:pt x="729" y="313"/>
                  <a:pt x="717" y="302"/>
                  <a:pt x="706" y="302"/>
                </a:cubicBezTo>
                <a:cubicBezTo>
                  <a:pt x="695" y="302"/>
                  <a:pt x="695" y="168"/>
                  <a:pt x="695" y="168"/>
                </a:cubicBezTo>
                <a:cubicBezTo>
                  <a:pt x="695" y="168"/>
                  <a:pt x="661" y="146"/>
                  <a:pt x="673" y="123"/>
                </a:cubicBezTo>
                <a:cubicBezTo>
                  <a:pt x="673" y="101"/>
                  <a:pt x="661" y="89"/>
                  <a:pt x="639" y="89"/>
                </a:cubicBezTo>
                <a:cubicBezTo>
                  <a:pt x="617" y="89"/>
                  <a:pt x="605" y="56"/>
                  <a:pt x="594" y="33"/>
                </a:cubicBezTo>
                <a:cubicBezTo>
                  <a:pt x="572" y="22"/>
                  <a:pt x="516" y="22"/>
                  <a:pt x="482" y="44"/>
                </a:cubicBezTo>
                <a:cubicBezTo>
                  <a:pt x="460" y="67"/>
                  <a:pt x="437" y="157"/>
                  <a:pt x="448" y="190"/>
                </a:cubicBezTo>
                <a:cubicBezTo>
                  <a:pt x="460" y="213"/>
                  <a:pt x="505" y="213"/>
                  <a:pt x="482" y="246"/>
                </a:cubicBezTo>
                <a:cubicBezTo>
                  <a:pt x="460" y="269"/>
                  <a:pt x="437" y="291"/>
                  <a:pt x="426" y="313"/>
                </a:cubicBezTo>
                <a:cubicBezTo>
                  <a:pt x="426" y="347"/>
                  <a:pt x="404" y="336"/>
                  <a:pt x="392" y="392"/>
                </a:cubicBezTo>
                <a:cubicBezTo>
                  <a:pt x="381" y="437"/>
                  <a:pt x="348" y="459"/>
                  <a:pt x="337" y="493"/>
                </a:cubicBezTo>
                <a:cubicBezTo>
                  <a:pt x="337" y="515"/>
                  <a:pt x="325" y="537"/>
                  <a:pt x="303" y="549"/>
                </a:cubicBezTo>
                <a:cubicBezTo>
                  <a:pt x="292" y="549"/>
                  <a:pt x="292" y="537"/>
                  <a:pt x="281" y="537"/>
                </a:cubicBezTo>
                <a:cubicBezTo>
                  <a:pt x="281" y="560"/>
                  <a:pt x="281" y="571"/>
                  <a:pt x="269" y="571"/>
                </a:cubicBezTo>
                <a:cubicBezTo>
                  <a:pt x="236" y="582"/>
                  <a:pt x="202" y="582"/>
                  <a:pt x="202" y="616"/>
                </a:cubicBezTo>
                <a:cubicBezTo>
                  <a:pt x="191" y="650"/>
                  <a:pt x="157" y="661"/>
                  <a:pt x="157" y="661"/>
                </a:cubicBezTo>
                <a:cubicBezTo>
                  <a:pt x="0" y="1120"/>
                  <a:pt x="0" y="1120"/>
                  <a:pt x="0" y="1120"/>
                </a:cubicBezTo>
                <a:cubicBezTo>
                  <a:pt x="0" y="1120"/>
                  <a:pt x="79" y="1109"/>
                  <a:pt x="90" y="1154"/>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4369" name="Freeform 32"/>
          <p:cNvSpPr>
            <a:spLocks noChangeArrowheads="1"/>
          </p:cNvSpPr>
          <p:nvPr/>
        </p:nvSpPr>
        <p:spPr bwMode="auto">
          <a:xfrm>
            <a:off x="13566775" y="10845800"/>
            <a:ext cx="2382838" cy="1598613"/>
          </a:xfrm>
          <a:custGeom>
            <a:avLst/>
            <a:gdLst>
              <a:gd name="T0" fmla="*/ 90774 w 3228"/>
              <a:gd name="T1" fmla="*/ 504773 h 2163"/>
              <a:gd name="T2" fmla="*/ 82656 w 3228"/>
              <a:gd name="T3" fmla="*/ 587547 h 2163"/>
              <a:gd name="T4" fmla="*/ 149077 w 3228"/>
              <a:gd name="T5" fmla="*/ 637803 h 2163"/>
              <a:gd name="T6" fmla="*/ 173431 w 3228"/>
              <a:gd name="T7" fmla="*/ 819610 h 2163"/>
              <a:gd name="T8" fmla="*/ 247969 w 3228"/>
              <a:gd name="T9" fmla="*/ 869127 h 2163"/>
              <a:gd name="T10" fmla="*/ 272323 w 3228"/>
              <a:gd name="T11" fmla="*/ 919382 h 2163"/>
              <a:gd name="T12" fmla="*/ 239851 w 3228"/>
              <a:gd name="T13" fmla="*/ 1076061 h 2163"/>
              <a:gd name="T14" fmla="*/ 165313 w 3228"/>
              <a:gd name="T15" fmla="*/ 1142576 h 2163"/>
              <a:gd name="T16" fmla="*/ 115867 w 3228"/>
              <a:gd name="T17" fmla="*/ 1217221 h 2163"/>
              <a:gd name="T18" fmla="*/ 0 w 3228"/>
              <a:gd name="T19" fmla="*/ 1258608 h 2163"/>
              <a:gd name="T20" fmla="*/ 165313 w 3228"/>
              <a:gd name="T21" fmla="*/ 1358380 h 2163"/>
              <a:gd name="T22" fmla="*/ 470846 w 3228"/>
              <a:gd name="T23" fmla="*/ 1498800 h 2163"/>
              <a:gd name="T24" fmla="*/ 719554 w 3228"/>
              <a:gd name="T25" fmla="*/ 1490670 h 2163"/>
              <a:gd name="T26" fmla="*/ 1132836 w 3228"/>
              <a:gd name="T27" fmla="*/ 1581574 h 2163"/>
              <a:gd name="T28" fmla="*/ 1388923 w 3228"/>
              <a:gd name="T29" fmla="*/ 1482541 h 2163"/>
              <a:gd name="T30" fmla="*/ 1678958 w 3228"/>
              <a:gd name="T31" fmla="*/ 1358380 h 2163"/>
              <a:gd name="T32" fmla="*/ 1752759 w 3228"/>
              <a:gd name="T33" fmla="*/ 1274867 h 2163"/>
              <a:gd name="T34" fmla="*/ 1877481 w 3228"/>
              <a:gd name="T35" fmla="*/ 1266737 h 2163"/>
              <a:gd name="T36" fmla="*/ 1802943 w 3228"/>
              <a:gd name="T37" fmla="*/ 1217221 h 2163"/>
              <a:gd name="T38" fmla="*/ 1852389 w 3228"/>
              <a:gd name="T39" fmla="*/ 1200961 h 2163"/>
              <a:gd name="T40" fmla="*/ 1918810 w 3228"/>
              <a:gd name="T41" fmla="*/ 1192093 h 2163"/>
              <a:gd name="T42" fmla="*/ 1935046 w 3228"/>
              <a:gd name="T43" fmla="*/ 1250478 h 2163"/>
              <a:gd name="T44" fmla="*/ 1992610 w 3228"/>
              <a:gd name="T45" fmla="*/ 1192093 h 2163"/>
              <a:gd name="T46" fmla="*/ 2009584 w 3228"/>
              <a:gd name="T47" fmla="*/ 1242348 h 2163"/>
              <a:gd name="T48" fmla="*/ 1968256 w 3228"/>
              <a:gd name="T49" fmla="*/ 1283735 h 2163"/>
              <a:gd name="T50" fmla="*/ 2125451 w 3228"/>
              <a:gd name="T51" fmla="*/ 1274867 h 2163"/>
              <a:gd name="T52" fmla="*/ 2290764 w 3228"/>
              <a:gd name="T53" fmla="*/ 1333252 h 2163"/>
              <a:gd name="T54" fmla="*/ 2323974 w 3228"/>
              <a:gd name="T55" fmla="*/ 1233480 h 2163"/>
              <a:gd name="T56" fmla="*/ 2265671 w 3228"/>
              <a:gd name="T57" fmla="*/ 1109319 h 2163"/>
              <a:gd name="T58" fmla="*/ 1869363 w 3228"/>
              <a:gd name="T59" fmla="*/ 778223 h 2163"/>
              <a:gd name="T60" fmla="*/ 1785969 w 3228"/>
              <a:gd name="T61" fmla="*/ 687319 h 2163"/>
              <a:gd name="T62" fmla="*/ 1728405 w 3228"/>
              <a:gd name="T63" fmla="*/ 604545 h 2163"/>
              <a:gd name="T64" fmla="*/ 1703313 w 3228"/>
              <a:gd name="T65" fmla="*/ 546160 h 2163"/>
              <a:gd name="T66" fmla="*/ 1661984 w 3228"/>
              <a:gd name="T67" fmla="*/ 480385 h 2163"/>
              <a:gd name="T68" fmla="*/ 1579328 w 3228"/>
              <a:gd name="T69" fmla="*/ 563159 h 2163"/>
              <a:gd name="T70" fmla="*/ 1504790 w 3228"/>
              <a:gd name="T71" fmla="*/ 604545 h 2163"/>
              <a:gd name="T72" fmla="*/ 1372687 w 3228"/>
              <a:gd name="T73" fmla="*/ 529901 h 2163"/>
              <a:gd name="T74" fmla="*/ 1380805 w 3228"/>
              <a:gd name="T75" fmla="*/ 430129 h 2163"/>
              <a:gd name="T76" fmla="*/ 1356451 w 3228"/>
              <a:gd name="T77" fmla="*/ 272711 h 2163"/>
              <a:gd name="T78" fmla="*/ 1190400 w 3228"/>
              <a:gd name="T79" fmla="*/ 289709 h 2163"/>
              <a:gd name="T80" fmla="*/ 1108482 w 3228"/>
              <a:gd name="T81" fmla="*/ 165548 h 2163"/>
              <a:gd name="T82" fmla="*/ 951287 w 3228"/>
              <a:gd name="T83" fmla="*/ 8130 h 2163"/>
              <a:gd name="T84" fmla="*/ 951287 w 3228"/>
              <a:gd name="T85" fmla="*/ 148550 h 2163"/>
              <a:gd name="T86" fmla="*/ 909959 w 3228"/>
              <a:gd name="T87" fmla="*/ 181807 h 2163"/>
              <a:gd name="T88" fmla="*/ 851656 w 3228"/>
              <a:gd name="T89" fmla="*/ 256451 h 2163"/>
              <a:gd name="T90" fmla="*/ 727672 w 3228"/>
              <a:gd name="T91" fmla="*/ 305968 h 2163"/>
              <a:gd name="T92" fmla="*/ 603687 w 3228"/>
              <a:gd name="T93" fmla="*/ 339225 h 2163"/>
              <a:gd name="T94" fmla="*/ 537267 w 3228"/>
              <a:gd name="T95" fmla="*/ 364353 h 2163"/>
              <a:gd name="T96" fmla="*/ 462728 w 3228"/>
              <a:gd name="T97" fmla="*/ 264581 h 2163"/>
              <a:gd name="T98" fmla="*/ 355718 w 3228"/>
              <a:gd name="T99" fmla="*/ 314098 h 2163"/>
              <a:gd name="T100" fmla="*/ 421400 w 3228"/>
              <a:gd name="T101" fmla="*/ 380612 h 2163"/>
              <a:gd name="T102" fmla="*/ 338744 w 3228"/>
              <a:gd name="T103" fmla="*/ 430129 h 2163"/>
              <a:gd name="T104" fmla="*/ 165313 w 3228"/>
              <a:gd name="T105" fmla="*/ 463386 h 2163"/>
              <a:gd name="T106" fmla="*/ 90774 w 3228"/>
              <a:gd name="T107" fmla="*/ 463386 h 2163"/>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3228" h="2163">
                <a:moveTo>
                  <a:pt x="123" y="683"/>
                </a:moveTo>
                <a:lnTo>
                  <a:pt x="123" y="683"/>
                </a:lnTo>
                <a:cubicBezTo>
                  <a:pt x="89" y="694"/>
                  <a:pt x="78" y="717"/>
                  <a:pt x="100" y="739"/>
                </a:cubicBezTo>
                <a:cubicBezTo>
                  <a:pt x="112" y="751"/>
                  <a:pt x="100" y="784"/>
                  <a:pt x="112" y="795"/>
                </a:cubicBezTo>
                <a:cubicBezTo>
                  <a:pt x="134" y="807"/>
                  <a:pt x="157" y="807"/>
                  <a:pt x="157" y="840"/>
                </a:cubicBezTo>
                <a:cubicBezTo>
                  <a:pt x="157" y="863"/>
                  <a:pt x="168" y="863"/>
                  <a:pt x="202" y="863"/>
                </a:cubicBezTo>
                <a:cubicBezTo>
                  <a:pt x="235" y="863"/>
                  <a:pt x="257" y="885"/>
                  <a:pt x="235" y="907"/>
                </a:cubicBezTo>
                <a:cubicBezTo>
                  <a:pt x="213" y="930"/>
                  <a:pt x="224" y="1098"/>
                  <a:pt x="235" y="1109"/>
                </a:cubicBezTo>
                <a:cubicBezTo>
                  <a:pt x="235" y="1120"/>
                  <a:pt x="269" y="1131"/>
                  <a:pt x="291" y="1131"/>
                </a:cubicBezTo>
                <a:cubicBezTo>
                  <a:pt x="313" y="1131"/>
                  <a:pt x="313" y="1165"/>
                  <a:pt x="336" y="1176"/>
                </a:cubicBezTo>
                <a:cubicBezTo>
                  <a:pt x="358" y="1187"/>
                  <a:pt x="392" y="1187"/>
                  <a:pt x="403" y="1199"/>
                </a:cubicBezTo>
                <a:cubicBezTo>
                  <a:pt x="414" y="1210"/>
                  <a:pt x="381" y="1221"/>
                  <a:pt x="369" y="1244"/>
                </a:cubicBezTo>
                <a:cubicBezTo>
                  <a:pt x="358" y="1255"/>
                  <a:pt x="358" y="1389"/>
                  <a:pt x="358" y="1412"/>
                </a:cubicBezTo>
                <a:cubicBezTo>
                  <a:pt x="369" y="1434"/>
                  <a:pt x="347" y="1445"/>
                  <a:pt x="325" y="1456"/>
                </a:cubicBezTo>
                <a:cubicBezTo>
                  <a:pt x="302" y="1479"/>
                  <a:pt x="291" y="1513"/>
                  <a:pt x="291" y="1535"/>
                </a:cubicBezTo>
                <a:cubicBezTo>
                  <a:pt x="280" y="1558"/>
                  <a:pt x="257" y="1558"/>
                  <a:pt x="224" y="1546"/>
                </a:cubicBezTo>
                <a:cubicBezTo>
                  <a:pt x="190" y="1524"/>
                  <a:pt x="157" y="1558"/>
                  <a:pt x="179" y="1580"/>
                </a:cubicBezTo>
                <a:cubicBezTo>
                  <a:pt x="190" y="1591"/>
                  <a:pt x="179" y="1647"/>
                  <a:pt x="157" y="1647"/>
                </a:cubicBezTo>
                <a:cubicBezTo>
                  <a:pt x="145" y="1658"/>
                  <a:pt x="179" y="1692"/>
                  <a:pt x="123" y="1692"/>
                </a:cubicBezTo>
                <a:cubicBezTo>
                  <a:pt x="78" y="1681"/>
                  <a:pt x="22" y="1681"/>
                  <a:pt x="0" y="1703"/>
                </a:cubicBezTo>
                <a:cubicBezTo>
                  <a:pt x="0" y="1714"/>
                  <a:pt x="11" y="1714"/>
                  <a:pt x="22" y="1725"/>
                </a:cubicBezTo>
                <a:cubicBezTo>
                  <a:pt x="44" y="1759"/>
                  <a:pt x="145" y="1826"/>
                  <a:pt x="224" y="1838"/>
                </a:cubicBezTo>
                <a:cubicBezTo>
                  <a:pt x="302" y="1849"/>
                  <a:pt x="448" y="1894"/>
                  <a:pt x="504" y="1916"/>
                </a:cubicBezTo>
                <a:cubicBezTo>
                  <a:pt x="549" y="1949"/>
                  <a:pt x="605" y="2017"/>
                  <a:pt x="638" y="2028"/>
                </a:cubicBezTo>
                <a:cubicBezTo>
                  <a:pt x="661" y="2051"/>
                  <a:pt x="672" y="2039"/>
                  <a:pt x="683" y="2028"/>
                </a:cubicBezTo>
                <a:cubicBezTo>
                  <a:pt x="706" y="2017"/>
                  <a:pt x="862" y="2006"/>
                  <a:pt x="975" y="2017"/>
                </a:cubicBezTo>
                <a:cubicBezTo>
                  <a:pt x="1075" y="2039"/>
                  <a:pt x="1221" y="2118"/>
                  <a:pt x="1300" y="2140"/>
                </a:cubicBezTo>
                <a:cubicBezTo>
                  <a:pt x="1367" y="2162"/>
                  <a:pt x="1468" y="2162"/>
                  <a:pt x="1535" y="2140"/>
                </a:cubicBezTo>
                <a:cubicBezTo>
                  <a:pt x="1602" y="2118"/>
                  <a:pt x="1737" y="2107"/>
                  <a:pt x="1782" y="2073"/>
                </a:cubicBezTo>
                <a:cubicBezTo>
                  <a:pt x="1838" y="2039"/>
                  <a:pt x="1849" y="2017"/>
                  <a:pt x="1882" y="2006"/>
                </a:cubicBezTo>
                <a:cubicBezTo>
                  <a:pt x="1916" y="1994"/>
                  <a:pt x="1983" y="1983"/>
                  <a:pt x="2051" y="1961"/>
                </a:cubicBezTo>
                <a:cubicBezTo>
                  <a:pt x="2107" y="1927"/>
                  <a:pt x="2230" y="1882"/>
                  <a:pt x="2275" y="1838"/>
                </a:cubicBezTo>
                <a:cubicBezTo>
                  <a:pt x="2331" y="1793"/>
                  <a:pt x="2331" y="1793"/>
                  <a:pt x="2331" y="1770"/>
                </a:cubicBezTo>
                <a:cubicBezTo>
                  <a:pt x="2331" y="1737"/>
                  <a:pt x="2331" y="1737"/>
                  <a:pt x="2375" y="1725"/>
                </a:cubicBezTo>
                <a:cubicBezTo>
                  <a:pt x="2420" y="1714"/>
                  <a:pt x="2488" y="1725"/>
                  <a:pt x="2521" y="1737"/>
                </a:cubicBezTo>
                <a:cubicBezTo>
                  <a:pt x="2555" y="1737"/>
                  <a:pt x="2566" y="1714"/>
                  <a:pt x="2544" y="1714"/>
                </a:cubicBezTo>
                <a:cubicBezTo>
                  <a:pt x="2521" y="1714"/>
                  <a:pt x="2476" y="1681"/>
                  <a:pt x="2443" y="1681"/>
                </a:cubicBezTo>
                <a:cubicBezTo>
                  <a:pt x="2420" y="1669"/>
                  <a:pt x="2398" y="1647"/>
                  <a:pt x="2443" y="1647"/>
                </a:cubicBezTo>
                <a:cubicBezTo>
                  <a:pt x="2476" y="1647"/>
                  <a:pt x="2510" y="1658"/>
                  <a:pt x="2521" y="1647"/>
                </a:cubicBezTo>
                <a:cubicBezTo>
                  <a:pt x="2533" y="1647"/>
                  <a:pt x="2533" y="1636"/>
                  <a:pt x="2510" y="1625"/>
                </a:cubicBezTo>
                <a:cubicBezTo>
                  <a:pt x="2499" y="1602"/>
                  <a:pt x="2521" y="1580"/>
                  <a:pt x="2544" y="1580"/>
                </a:cubicBezTo>
                <a:cubicBezTo>
                  <a:pt x="2566" y="1591"/>
                  <a:pt x="2600" y="1602"/>
                  <a:pt x="2600" y="1613"/>
                </a:cubicBezTo>
                <a:cubicBezTo>
                  <a:pt x="2611" y="1636"/>
                  <a:pt x="2577" y="1647"/>
                  <a:pt x="2589" y="1669"/>
                </a:cubicBezTo>
                <a:cubicBezTo>
                  <a:pt x="2589" y="1692"/>
                  <a:pt x="2600" y="1703"/>
                  <a:pt x="2622" y="1692"/>
                </a:cubicBezTo>
                <a:cubicBezTo>
                  <a:pt x="2633" y="1681"/>
                  <a:pt x="2633" y="1647"/>
                  <a:pt x="2644" y="1636"/>
                </a:cubicBezTo>
                <a:cubicBezTo>
                  <a:pt x="2656" y="1625"/>
                  <a:pt x="2678" y="1625"/>
                  <a:pt x="2700" y="1613"/>
                </a:cubicBezTo>
                <a:cubicBezTo>
                  <a:pt x="2712" y="1602"/>
                  <a:pt x="2734" y="1602"/>
                  <a:pt x="2745" y="1625"/>
                </a:cubicBezTo>
                <a:cubicBezTo>
                  <a:pt x="2757" y="1636"/>
                  <a:pt x="2757" y="1658"/>
                  <a:pt x="2723" y="1681"/>
                </a:cubicBezTo>
                <a:cubicBezTo>
                  <a:pt x="2689" y="1714"/>
                  <a:pt x="2656" y="1714"/>
                  <a:pt x="2644" y="1725"/>
                </a:cubicBezTo>
                <a:cubicBezTo>
                  <a:pt x="2622" y="1737"/>
                  <a:pt x="2622" y="1748"/>
                  <a:pt x="2667" y="1737"/>
                </a:cubicBezTo>
                <a:cubicBezTo>
                  <a:pt x="2723" y="1737"/>
                  <a:pt x="2779" y="1725"/>
                  <a:pt x="2824" y="1725"/>
                </a:cubicBezTo>
                <a:cubicBezTo>
                  <a:pt x="2846" y="1725"/>
                  <a:pt x="2857" y="1725"/>
                  <a:pt x="2880" y="1725"/>
                </a:cubicBezTo>
                <a:cubicBezTo>
                  <a:pt x="2902" y="1737"/>
                  <a:pt x="2925" y="1737"/>
                  <a:pt x="2936" y="1748"/>
                </a:cubicBezTo>
                <a:cubicBezTo>
                  <a:pt x="2969" y="1759"/>
                  <a:pt x="3048" y="1793"/>
                  <a:pt x="3104" y="1804"/>
                </a:cubicBezTo>
                <a:cubicBezTo>
                  <a:pt x="3115" y="1782"/>
                  <a:pt x="3115" y="1748"/>
                  <a:pt x="3126" y="1725"/>
                </a:cubicBezTo>
                <a:cubicBezTo>
                  <a:pt x="3126" y="1692"/>
                  <a:pt x="3126" y="1669"/>
                  <a:pt x="3149" y="1669"/>
                </a:cubicBezTo>
                <a:cubicBezTo>
                  <a:pt x="3171" y="1658"/>
                  <a:pt x="3171" y="1569"/>
                  <a:pt x="3160" y="1535"/>
                </a:cubicBezTo>
                <a:cubicBezTo>
                  <a:pt x="3149" y="1490"/>
                  <a:pt x="3070" y="1501"/>
                  <a:pt x="3070" y="1501"/>
                </a:cubicBezTo>
                <a:cubicBezTo>
                  <a:pt x="3227" y="1042"/>
                  <a:pt x="3227" y="1042"/>
                  <a:pt x="3227" y="1042"/>
                </a:cubicBezTo>
                <a:cubicBezTo>
                  <a:pt x="2533" y="1053"/>
                  <a:pt x="2533" y="1053"/>
                  <a:pt x="2533" y="1053"/>
                </a:cubicBezTo>
                <a:cubicBezTo>
                  <a:pt x="2533" y="941"/>
                  <a:pt x="2533" y="941"/>
                  <a:pt x="2533" y="941"/>
                </a:cubicBezTo>
                <a:cubicBezTo>
                  <a:pt x="2533" y="941"/>
                  <a:pt x="2431" y="941"/>
                  <a:pt x="2420" y="930"/>
                </a:cubicBezTo>
                <a:cubicBezTo>
                  <a:pt x="2409" y="907"/>
                  <a:pt x="2387" y="896"/>
                  <a:pt x="2364" y="896"/>
                </a:cubicBezTo>
                <a:cubicBezTo>
                  <a:pt x="2353" y="907"/>
                  <a:pt x="2342" y="851"/>
                  <a:pt x="2342" y="818"/>
                </a:cubicBezTo>
                <a:cubicBezTo>
                  <a:pt x="2353" y="784"/>
                  <a:pt x="2342" y="784"/>
                  <a:pt x="2308" y="784"/>
                </a:cubicBezTo>
                <a:cubicBezTo>
                  <a:pt x="2286" y="784"/>
                  <a:pt x="2297" y="751"/>
                  <a:pt x="2308" y="739"/>
                </a:cubicBezTo>
                <a:cubicBezTo>
                  <a:pt x="2331" y="728"/>
                  <a:pt x="2331" y="627"/>
                  <a:pt x="2308" y="627"/>
                </a:cubicBezTo>
                <a:cubicBezTo>
                  <a:pt x="2286" y="627"/>
                  <a:pt x="2275" y="650"/>
                  <a:pt x="2252" y="650"/>
                </a:cubicBezTo>
                <a:cubicBezTo>
                  <a:pt x="2219" y="638"/>
                  <a:pt x="2207" y="672"/>
                  <a:pt x="2207" y="706"/>
                </a:cubicBezTo>
                <a:cubicBezTo>
                  <a:pt x="2196" y="728"/>
                  <a:pt x="2162" y="751"/>
                  <a:pt x="2140" y="762"/>
                </a:cubicBezTo>
                <a:cubicBezTo>
                  <a:pt x="2118" y="762"/>
                  <a:pt x="2118" y="795"/>
                  <a:pt x="2095" y="807"/>
                </a:cubicBezTo>
                <a:cubicBezTo>
                  <a:pt x="2073" y="829"/>
                  <a:pt x="2073" y="818"/>
                  <a:pt x="2039" y="818"/>
                </a:cubicBezTo>
                <a:cubicBezTo>
                  <a:pt x="2006" y="818"/>
                  <a:pt x="1972" y="829"/>
                  <a:pt x="1950" y="795"/>
                </a:cubicBezTo>
                <a:cubicBezTo>
                  <a:pt x="1938" y="773"/>
                  <a:pt x="1894" y="728"/>
                  <a:pt x="1860" y="717"/>
                </a:cubicBezTo>
                <a:cubicBezTo>
                  <a:pt x="1826" y="706"/>
                  <a:pt x="1815" y="672"/>
                  <a:pt x="1838" y="661"/>
                </a:cubicBezTo>
                <a:cubicBezTo>
                  <a:pt x="1871" y="650"/>
                  <a:pt x="1849" y="582"/>
                  <a:pt x="1871" y="582"/>
                </a:cubicBezTo>
                <a:cubicBezTo>
                  <a:pt x="1894" y="582"/>
                  <a:pt x="1916" y="538"/>
                  <a:pt x="1905" y="493"/>
                </a:cubicBezTo>
                <a:cubicBezTo>
                  <a:pt x="1882" y="448"/>
                  <a:pt x="1860" y="358"/>
                  <a:pt x="1838" y="369"/>
                </a:cubicBezTo>
                <a:cubicBezTo>
                  <a:pt x="1815" y="381"/>
                  <a:pt x="1759" y="403"/>
                  <a:pt x="1726" y="392"/>
                </a:cubicBezTo>
                <a:cubicBezTo>
                  <a:pt x="1681" y="381"/>
                  <a:pt x="1636" y="403"/>
                  <a:pt x="1613" y="392"/>
                </a:cubicBezTo>
                <a:cubicBezTo>
                  <a:pt x="1602" y="369"/>
                  <a:pt x="1602" y="325"/>
                  <a:pt x="1569" y="291"/>
                </a:cubicBezTo>
                <a:cubicBezTo>
                  <a:pt x="1535" y="269"/>
                  <a:pt x="1513" y="258"/>
                  <a:pt x="1502" y="224"/>
                </a:cubicBezTo>
                <a:cubicBezTo>
                  <a:pt x="1490" y="190"/>
                  <a:pt x="1502" y="168"/>
                  <a:pt x="1412" y="89"/>
                </a:cubicBezTo>
                <a:cubicBezTo>
                  <a:pt x="1322" y="22"/>
                  <a:pt x="1322" y="0"/>
                  <a:pt x="1289" y="11"/>
                </a:cubicBezTo>
                <a:cubicBezTo>
                  <a:pt x="1266" y="11"/>
                  <a:pt x="1255" y="33"/>
                  <a:pt x="1277" y="67"/>
                </a:cubicBezTo>
                <a:cubicBezTo>
                  <a:pt x="1300" y="89"/>
                  <a:pt x="1311" y="168"/>
                  <a:pt x="1289" y="201"/>
                </a:cubicBezTo>
                <a:cubicBezTo>
                  <a:pt x="1277" y="224"/>
                  <a:pt x="1255" y="235"/>
                  <a:pt x="1244" y="235"/>
                </a:cubicBezTo>
                <a:cubicBezTo>
                  <a:pt x="1244" y="246"/>
                  <a:pt x="1233" y="246"/>
                  <a:pt x="1233" y="246"/>
                </a:cubicBezTo>
                <a:cubicBezTo>
                  <a:pt x="1210" y="269"/>
                  <a:pt x="1210" y="291"/>
                  <a:pt x="1210" y="325"/>
                </a:cubicBezTo>
                <a:cubicBezTo>
                  <a:pt x="1199" y="358"/>
                  <a:pt x="1199" y="358"/>
                  <a:pt x="1154" y="347"/>
                </a:cubicBezTo>
                <a:cubicBezTo>
                  <a:pt x="1120" y="347"/>
                  <a:pt x="1098" y="358"/>
                  <a:pt x="1087" y="392"/>
                </a:cubicBezTo>
                <a:cubicBezTo>
                  <a:pt x="1064" y="414"/>
                  <a:pt x="1020" y="425"/>
                  <a:pt x="986" y="414"/>
                </a:cubicBezTo>
                <a:cubicBezTo>
                  <a:pt x="941" y="392"/>
                  <a:pt x="952" y="403"/>
                  <a:pt x="907" y="414"/>
                </a:cubicBezTo>
                <a:cubicBezTo>
                  <a:pt x="862" y="425"/>
                  <a:pt x="829" y="437"/>
                  <a:pt x="818" y="459"/>
                </a:cubicBezTo>
                <a:cubicBezTo>
                  <a:pt x="807" y="493"/>
                  <a:pt x="784" y="482"/>
                  <a:pt x="784" y="504"/>
                </a:cubicBezTo>
                <a:cubicBezTo>
                  <a:pt x="773" y="527"/>
                  <a:pt x="751" y="527"/>
                  <a:pt x="728" y="493"/>
                </a:cubicBezTo>
                <a:cubicBezTo>
                  <a:pt x="717" y="459"/>
                  <a:pt x="695" y="425"/>
                  <a:pt x="672" y="414"/>
                </a:cubicBezTo>
                <a:cubicBezTo>
                  <a:pt x="650" y="403"/>
                  <a:pt x="627" y="381"/>
                  <a:pt x="627" y="358"/>
                </a:cubicBezTo>
                <a:cubicBezTo>
                  <a:pt x="638" y="336"/>
                  <a:pt x="616" y="313"/>
                  <a:pt x="571" y="325"/>
                </a:cubicBezTo>
                <a:cubicBezTo>
                  <a:pt x="526" y="336"/>
                  <a:pt x="493" y="403"/>
                  <a:pt x="482" y="425"/>
                </a:cubicBezTo>
                <a:cubicBezTo>
                  <a:pt x="482" y="448"/>
                  <a:pt x="493" y="470"/>
                  <a:pt x="515" y="470"/>
                </a:cubicBezTo>
                <a:cubicBezTo>
                  <a:pt x="538" y="470"/>
                  <a:pt x="538" y="527"/>
                  <a:pt x="571" y="515"/>
                </a:cubicBezTo>
                <a:cubicBezTo>
                  <a:pt x="605" y="515"/>
                  <a:pt x="549" y="549"/>
                  <a:pt x="526" y="571"/>
                </a:cubicBezTo>
                <a:cubicBezTo>
                  <a:pt x="515" y="594"/>
                  <a:pt x="493" y="594"/>
                  <a:pt x="459" y="582"/>
                </a:cubicBezTo>
                <a:cubicBezTo>
                  <a:pt x="414" y="560"/>
                  <a:pt x="313" y="560"/>
                  <a:pt x="302" y="582"/>
                </a:cubicBezTo>
                <a:cubicBezTo>
                  <a:pt x="280" y="616"/>
                  <a:pt x="257" y="638"/>
                  <a:pt x="224" y="627"/>
                </a:cubicBezTo>
                <a:cubicBezTo>
                  <a:pt x="202" y="616"/>
                  <a:pt x="145" y="605"/>
                  <a:pt x="123" y="627"/>
                </a:cubicBezTo>
                <a:cubicBezTo>
                  <a:pt x="145" y="638"/>
                  <a:pt x="145" y="672"/>
                  <a:pt x="123" y="683"/>
                </a:cubicBezTo>
              </a:path>
            </a:pathLst>
          </a:custGeom>
          <a:solidFill>
            <a:schemeClr val="accent2"/>
          </a:solidFill>
          <a:ln w="3175" cap="flat" cmpd="sng">
            <a:solidFill>
              <a:schemeClr val="bg2"/>
            </a:solidFill>
            <a:bevel/>
            <a:headEnd/>
            <a:tailEnd/>
          </a:ln>
        </p:spPr>
        <p:txBody>
          <a:bodyPr wrap="none" anchor="ctr"/>
          <a:lstStyle/>
          <a:p>
            <a:endParaRPr lang="en-US"/>
          </a:p>
        </p:txBody>
      </p:sp>
      <p:sp>
        <p:nvSpPr>
          <p:cNvPr id="112" name="Freeform 33"/>
          <p:cNvSpPr>
            <a:spLocks noChangeArrowheads="1"/>
          </p:cNvSpPr>
          <p:nvPr/>
        </p:nvSpPr>
        <p:spPr bwMode="auto">
          <a:xfrm>
            <a:off x="13335000" y="9745663"/>
            <a:ext cx="1152525" cy="1571625"/>
          </a:xfrm>
          <a:custGeom>
            <a:avLst/>
            <a:gdLst>
              <a:gd name="T0" fmla="*/ 11 w 1559"/>
              <a:gd name="T1" fmla="*/ 1838 h 2130"/>
              <a:gd name="T2" fmla="*/ 123 w 1559"/>
              <a:gd name="T3" fmla="*/ 1928 h 2130"/>
              <a:gd name="T4" fmla="*/ 190 w 1559"/>
              <a:gd name="T5" fmla="*/ 2006 h 2130"/>
              <a:gd name="T6" fmla="*/ 291 w 1559"/>
              <a:gd name="T7" fmla="*/ 2085 h 2130"/>
              <a:gd name="T8" fmla="*/ 403 w 1559"/>
              <a:gd name="T9" fmla="*/ 2040 h 2130"/>
              <a:gd name="T10" fmla="*/ 538 w 1559"/>
              <a:gd name="T11" fmla="*/ 2118 h 2130"/>
              <a:gd name="T12" fmla="*/ 773 w 1559"/>
              <a:gd name="T13" fmla="*/ 2073 h 2130"/>
              <a:gd name="T14" fmla="*/ 885 w 1559"/>
              <a:gd name="T15" fmla="*/ 2006 h 2130"/>
              <a:gd name="T16" fmla="*/ 796 w 1559"/>
              <a:gd name="T17" fmla="*/ 1916 h 2130"/>
              <a:gd name="T18" fmla="*/ 941 w 1559"/>
              <a:gd name="T19" fmla="*/ 1849 h 2130"/>
              <a:gd name="T20" fmla="*/ 1042 w 1559"/>
              <a:gd name="T21" fmla="*/ 1984 h 2130"/>
              <a:gd name="T22" fmla="*/ 1132 w 1559"/>
              <a:gd name="T23" fmla="*/ 1950 h 2130"/>
              <a:gd name="T24" fmla="*/ 1300 w 1559"/>
              <a:gd name="T25" fmla="*/ 1905 h 2130"/>
              <a:gd name="T26" fmla="*/ 1468 w 1559"/>
              <a:gd name="T27" fmla="*/ 1838 h 2130"/>
              <a:gd name="T28" fmla="*/ 1547 w 1559"/>
              <a:gd name="T29" fmla="*/ 1737 h 2130"/>
              <a:gd name="T30" fmla="*/ 1547 w 1559"/>
              <a:gd name="T31" fmla="*/ 1715 h 2130"/>
              <a:gd name="T32" fmla="*/ 1367 w 1559"/>
              <a:gd name="T33" fmla="*/ 1636 h 2130"/>
              <a:gd name="T34" fmla="*/ 1255 w 1559"/>
              <a:gd name="T35" fmla="*/ 1558 h 2130"/>
              <a:gd name="T36" fmla="*/ 1176 w 1559"/>
              <a:gd name="T37" fmla="*/ 1435 h 2130"/>
              <a:gd name="T38" fmla="*/ 1188 w 1559"/>
              <a:gd name="T39" fmla="*/ 1334 h 2130"/>
              <a:gd name="T40" fmla="*/ 1244 w 1559"/>
              <a:gd name="T41" fmla="*/ 1211 h 2130"/>
              <a:gd name="T42" fmla="*/ 1345 w 1559"/>
              <a:gd name="T43" fmla="*/ 1199 h 2130"/>
              <a:gd name="T44" fmla="*/ 1367 w 1559"/>
              <a:gd name="T45" fmla="*/ 1076 h 2130"/>
              <a:gd name="T46" fmla="*/ 1221 w 1559"/>
              <a:gd name="T47" fmla="*/ 1054 h 2130"/>
              <a:gd name="T48" fmla="*/ 1109 w 1559"/>
              <a:gd name="T49" fmla="*/ 964 h 2130"/>
              <a:gd name="T50" fmla="*/ 1132 w 1559"/>
              <a:gd name="T51" fmla="*/ 829 h 2130"/>
              <a:gd name="T52" fmla="*/ 1199 w 1559"/>
              <a:gd name="T53" fmla="*/ 605 h 2130"/>
              <a:gd name="T54" fmla="*/ 1221 w 1559"/>
              <a:gd name="T55" fmla="*/ 493 h 2130"/>
              <a:gd name="T56" fmla="*/ 1065 w 1559"/>
              <a:gd name="T57" fmla="*/ 437 h 2130"/>
              <a:gd name="T58" fmla="*/ 964 w 1559"/>
              <a:gd name="T59" fmla="*/ 516 h 2130"/>
              <a:gd name="T60" fmla="*/ 852 w 1559"/>
              <a:gd name="T61" fmla="*/ 292 h 2130"/>
              <a:gd name="T62" fmla="*/ 964 w 1559"/>
              <a:gd name="T63" fmla="*/ 280 h 2130"/>
              <a:gd name="T64" fmla="*/ 840 w 1559"/>
              <a:gd name="T65" fmla="*/ 180 h 2130"/>
              <a:gd name="T66" fmla="*/ 773 w 1559"/>
              <a:gd name="T67" fmla="*/ 11 h 2130"/>
              <a:gd name="T68" fmla="*/ 695 w 1559"/>
              <a:gd name="T69" fmla="*/ 224 h 2130"/>
              <a:gd name="T70" fmla="*/ 639 w 1559"/>
              <a:gd name="T71" fmla="*/ 280 h 2130"/>
              <a:gd name="T72" fmla="*/ 527 w 1559"/>
              <a:gd name="T73" fmla="*/ 404 h 2130"/>
              <a:gd name="T74" fmla="*/ 538 w 1559"/>
              <a:gd name="T75" fmla="*/ 449 h 2130"/>
              <a:gd name="T76" fmla="*/ 560 w 1559"/>
              <a:gd name="T77" fmla="*/ 616 h 2130"/>
              <a:gd name="T78" fmla="*/ 549 w 1559"/>
              <a:gd name="T79" fmla="*/ 829 h 2130"/>
              <a:gd name="T80" fmla="*/ 706 w 1559"/>
              <a:gd name="T81" fmla="*/ 852 h 2130"/>
              <a:gd name="T82" fmla="*/ 796 w 1559"/>
              <a:gd name="T83" fmla="*/ 964 h 2130"/>
              <a:gd name="T84" fmla="*/ 930 w 1559"/>
              <a:gd name="T85" fmla="*/ 1054 h 2130"/>
              <a:gd name="T86" fmla="*/ 807 w 1559"/>
              <a:gd name="T87" fmla="*/ 1121 h 2130"/>
              <a:gd name="T88" fmla="*/ 706 w 1559"/>
              <a:gd name="T89" fmla="*/ 1166 h 2130"/>
              <a:gd name="T90" fmla="*/ 549 w 1559"/>
              <a:gd name="T91" fmla="*/ 1255 h 2130"/>
              <a:gd name="T92" fmla="*/ 403 w 1559"/>
              <a:gd name="T93" fmla="*/ 1132 h 2130"/>
              <a:gd name="T94" fmla="*/ 247 w 1559"/>
              <a:gd name="T95" fmla="*/ 1020 h 2130"/>
              <a:gd name="T96" fmla="*/ 269 w 1559"/>
              <a:gd name="T97" fmla="*/ 1188 h 2130"/>
              <a:gd name="T98" fmla="*/ 258 w 1559"/>
              <a:gd name="T99" fmla="*/ 1390 h 2130"/>
              <a:gd name="T100" fmla="*/ 213 w 1559"/>
              <a:gd name="T101" fmla="*/ 1569 h 2130"/>
              <a:gd name="T102" fmla="*/ 247 w 1559"/>
              <a:gd name="T103" fmla="*/ 1726 h 2130"/>
              <a:gd name="T104" fmla="*/ 112 w 1559"/>
              <a:gd name="T105" fmla="*/ 1726 h 2130"/>
              <a:gd name="T106" fmla="*/ 0 w 1559"/>
              <a:gd name="T107" fmla="*/ 1804 h 2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59" h="2130">
                <a:moveTo>
                  <a:pt x="11" y="1838"/>
                </a:moveTo>
                <a:lnTo>
                  <a:pt x="11" y="1838"/>
                </a:lnTo>
                <a:cubicBezTo>
                  <a:pt x="11" y="1860"/>
                  <a:pt x="11" y="1860"/>
                  <a:pt x="45" y="1883"/>
                </a:cubicBezTo>
                <a:cubicBezTo>
                  <a:pt x="67" y="1894"/>
                  <a:pt x="112" y="1905"/>
                  <a:pt x="123" y="1928"/>
                </a:cubicBezTo>
                <a:cubicBezTo>
                  <a:pt x="123" y="1950"/>
                  <a:pt x="123" y="1984"/>
                  <a:pt x="134" y="1995"/>
                </a:cubicBezTo>
                <a:cubicBezTo>
                  <a:pt x="134" y="2006"/>
                  <a:pt x="179" y="1984"/>
                  <a:pt x="190" y="2006"/>
                </a:cubicBezTo>
                <a:cubicBezTo>
                  <a:pt x="190" y="2029"/>
                  <a:pt x="202" y="2062"/>
                  <a:pt x="224" y="2062"/>
                </a:cubicBezTo>
                <a:cubicBezTo>
                  <a:pt x="247" y="2062"/>
                  <a:pt x="258" y="2096"/>
                  <a:pt x="291" y="2085"/>
                </a:cubicBezTo>
                <a:cubicBezTo>
                  <a:pt x="314" y="2062"/>
                  <a:pt x="325" y="2051"/>
                  <a:pt x="347" y="2051"/>
                </a:cubicBezTo>
                <a:cubicBezTo>
                  <a:pt x="370" y="2051"/>
                  <a:pt x="392" y="2029"/>
                  <a:pt x="403" y="2040"/>
                </a:cubicBezTo>
                <a:cubicBezTo>
                  <a:pt x="414" y="2051"/>
                  <a:pt x="426" y="2096"/>
                  <a:pt x="437" y="2118"/>
                </a:cubicBezTo>
                <a:cubicBezTo>
                  <a:pt x="459" y="2096"/>
                  <a:pt x="516" y="2107"/>
                  <a:pt x="538" y="2118"/>
                </a:cubicBezTo>
                <a:cubicBezTo>
                  <a:pt x="571" y="2129"/>
                  <a:pt x="594" y="2107"/>
                  <a:pt x="616" y="2073"/>
                </a:cubicBezTo>
                <a:cubicBezTo>
                  <a:pt x="627" y="2051"/>
                  <a:pt x="728" y="2051"/>
                  <a:pt x="773" y="2073"/>
                </a:cubicBezTo>
                <a:cubicBezTo>
                  <a:pt x="807" y="2085"/>
                  <a:pt x="829" y="2085"/>
                  <a:pt x="840" y="2062"/>
                </a:cubicBezTo>
                <a:cubicBezTo>
                  <a:pt x="863" y="2040"/>
                  <a:pt x="919" y="2006"/>
                  <a:pt x="885" y="2006"/>
                </a:cubicBezTo>
                <a:cubicBezTo>
                  <a:pt x="852" y="2018"/>
                  <a:pt x="852" y="1961"/>
                  <a:pt x="829" y="1961"/>
                </a:cubicBezTo>
                <a:cubicBezTo>
                  <a:pt x="807" y="1961"/>
                  <a:pt x="796" y="1939"/>
                  <a:pt x="796" y="1916"/>
                </a:cubicBezTo>
                <a:cubicBezTo>
                  <a:pt x="807" y="1894"/>
                  <a:pt x="840" y="1827"/>
                  <a:pt x="885" y="1816"/>
                </a:cubicBezTo>
                <a:cubicBezTo>
                  <a:pt x="930" y="1804"/>
                  <a:pt x="952" y="1827"/>
                  <a:pt x="941" y="1849"/>
                </a:cubicBezTo>
                <a:cubicBezTo>
                  <a:pt x="941" y="1872"/>
                  <a:pt x="964" y="1894"/>
                  <a:pt x="986" y="1905"/>
                </a:cubicBezTo>
                <a:cubicBezTo>
                  <a:pt x="1009" y="1916"/>
                  <a:pt x="1031" y="1950"/>
                  <a:pt x="1042" y="1984"/>
                </a:cubicBezTo>
                <a:cubicBezTo>
                  <a:pt x="1065" y="2018"/>
                  <a:pt x="1087" y="2018"/>
                  <a:pt x="1098" y="1995"/>
                </a:cubicBezTo>
                <a:cubicBezTo>
                  <a:pt x="1098" y="1973"/>
                  <a:pt x="1121" y="1984"/>
                  <a:pt x="1132" y="1950"/>
                </a:cubicBezTo>
                <a:cubicBezTo>
                  <a:pt x="1143" y="1928"/>
                  <a:pt x="1176" y="1916"/>
                  <a:pt x="1221" y="1905"/>
                </a:cubicBezTo>
                <a:cubicBezTo>
                  <a:pt x="1266" y="1894"/>
                  <a:pt x="1255" y="1883"/>
                  <a:pt x="1300" y="1905"/>
                </a:cubicBezTo>
                <a:cubicBezTo>
                  <a:pt x="1334" y="1916"/>
                  <a:pt x="1378" y="1905"/>
                  <a:pt x="1401" y="1883"/>
                </a:cubicBezTo>
                <a:cubicBezTo>
                  <a:pt x="1412" y="1849"/>
                  <a:pt x="1434" y="1838"/>
                  <a:pt x="1468" y="1838"/>
                </a:cubicBezTo>
                <a:cubicBezTo>
                  <a:pt x="1513" y="1849"/>
                  <a:pt x="1513" y="1849"/>
                  <a:pt x="1524" y="1816"/>
                </a:cubicBezTo>
                <a:cubicBezTo>
                  <a:pt x="1524" y="1782"/>
                  <a:pt x="1524" y="1760"/>
                  <a:pt x="1547" y="1737"/>
                </a:cubicBezTo>
                <a:cubicBezTo>
                  <a:pt x="1547" y="1737"/>
                  <a:pt x="1558" y="1737"/>
                  <a:pt x="1558" y="1726"/>
                </a:cubicBezTo>
                <a:cubicBezTo>
                  <a:pt x="1547" y="1726"/>
                  <a:pt x="1547" y="1726"/>
                  <a:pt x="1547" y="1715"/>
                </a:cubicBezTo>
                <a:cubicBezTo>
                  <a:pt x="1547" y="1681"/>
                  <a:pt x="1502" y="1659"/>
                  <a:pt x="1468" y="1636"/>
                </a:cubicBezTo>
                <a:cubicBezTo>
                  <a:pt x="1434" y="1614"/>
                  <a:pt x="1401" y="1603"/>
                  <a:pt x="1367" y="1636"/>
                </a:cubicBezTo>
                <a:cubicBezTo>
                  <a:pt x="1345" y="1670"/>
                  <a:pt x="1322" y="1681"/>
                  <a:pt x="1311" y="1647"/>
                </a:cubicBezTo>
                <a:cubicBezTo>
                  <a:pt x="1300" y="1614"/>
                  <a:pt x="1289" y="1547"/>
                  <a:pt x="1255" y="1558"/>
                </a:cubicBezTo>
                <a:cubicBezTo>
                  <a:pt x="1210" y="1569"/>
                  <a:pt x="1188" y="1547"/>
                  <a:pt x="1176" y="1513"/>
                </a:cubicBezTo>
                <a:cubicBezTo>
                  <a:pt x="1154" y="1480"/>
                  <a:pt x="1154" y="1446"/>
                  <a:pt x="1176" y="1435"/>
                </a:cubicBezTo>
                <a:cubicBezTo>
                  <a:pt x="1188" y="1423"/>
                  <a:pt x="1165" y="1378"/>
                  <a:pt x="1188" y="1378"/>
                </a:cubicBezTo>
                <a:cubicBezTo>
                  <a:pt x="1210" y="1367"/>
                  <a:pt x="1210" y="1356"/>
                  <a:pt x="1188" y="1334"/>
                </a:cubicBezTo>
                <a:cubicBezTo>
                  <a:pt x="1176" y="1311"/>
                  <a:pt x="1176" y="1278"/>
                  <a:pt x="1199" y="1267"/>
                </a:cubicBezTo>
                <a:cubicBezTo>
                  <a:pt x="1233" y="1255"/>
                  <a:pt x="1233" y="1244"/>
                  <a:pt x="1244" y="1211"/>
                </a:cubicBezTo>
                <a:cubicBezTo>
                  <a:pt x="1244" y="1188"/>
                  <a:pt x="1266" y="1154"/>
                  <a:pt x="1289" y="1177"/>
                </a:cubicBezTo>
                <a:cubicBezTo>
                  <a:pt x="1311" y="1211"/>
                  <a:pt x="1334" y="1211"/>
                  <a:pt x="1345" y="1199"/>
                </a:cubicBezTo>
                <a:cubicBezTo>
                  <a:pt x="1356" y="1177"/>
                  <a:pt x="1322" y="1166"/>
                  <a:pt x="1356" y="1143"/>
                </a:cubicBezTo>
                <a:cubicBezTo>
                  <a:pt x="1378" y="1121"/>
                  <a:pt x="1367" y="1110"/>
                  <a:pt x="1367" y="1076"/>
                </a:cubicBezTo>
                <a:cubicBezTo>
                  <a:pt x="1356" y="1054"/>
                  <a:pt x="1356" y="1042"/>
                  <a:pt x="1322" y="1065"/>
                </a:cubicBezTo>
                <a:cubicBezTo>
                  <a:pt x="1300" y="1087"/>
                  <a:pt x="1233" y="1087"/>
                  <a:pt x="1221" y="1054"/>
                </a:cubicBezTo>
                <a:cubicBezTo>
                  <a:pt x="1210" y="1020"/>
                  <a:pt x="1210" y="1020"/>
                  <a:pt x="1165" y="1020"/>
                </a:cubicBezTo>
                <a:cubicBezTo>
                  <a:pt x="1132" y="1020"/>
                  <a:pt x="1143" y="987"/>
                  <a:pt x="1109" y="964"/>
                </a:cubicBezTo>
                <a:cubicBezTo>
                  <a:pt x="1076" y="942"/>
                  <a:pt x="1076" y="897"/>
                  <a:pt x="1087" y="863"/>
                </a:cubicBezTo>
                <a:cubicBezTo>
                  <a:pt x="1087" y="841"/>
                  <a:pt x="1132" y="863"/>
                  <a:pt x="1132" y="829"/>
                </a:cubicBezTo>
                <a:cubicBezTo>
                  <a:pt x="1143" y="796"/>
                  <a:pt x="1132" y="740"/>
                  <a:pt x="1143" y="695"/>
                </a:cubicBezTo>
                <a:cubicBezTo>
                  <a:pt x="1165" y="661"/>
                  <a:pt x="1188" y="628"/>
                  <a:pt x="1199" y="605"/>
                </a:cubicBezTo>
                <a:cubicBezTo>
                  <a:pt x="1199" y="572"/>
                  <a:pt x="1199" y="560"/>
                  <a:pt x="1221" y="549"/>
                </a:cubicBezTo>
                <a:cubicBezTo>
                  <a:pt x="1255" y="538"/>
                  <a:pt x="1255" y="516"/>
                  <a:pt x="1221" y="493"/>
                </a:cubicBezTo>
                <a:cubicBezTo>
                  <a:pt x="1188" y="471"/>
                  <a:pt x="1143" y="482"/>
                  <a:pt x="1121" y="471"/>
                </a:cubicBezTo>
                <a:cubicBezTo>
                  <a:pt x="1098" y="449"/>
                  <a:pt x="1076" y="426"/>
                  <a:pt x="1065" y="437"/>
                </a:cubicBezTo>
                <a:cubicBezTo>
                  <a:pt x="1042" y="449"/>
                  <a:pt x="1031" y="471"/>
                  <a:pt x="1020" y="493"/>
                </a:cubicBezTo>
                <a:cubicBezTo>
                  <a:pt x="1009" y="527"/>
                  <a:pt x="986" y="538"/>
                  <a:pt x="964" y="516"/>
                </a:cubicBezTo>
                <a:cubicBezTo>
                  <a:pt x="930" y="493"/>
                  <a:pt x="885" y="482"/>
                  <a:pt x="874" y="449"/>
                </a:cubicBezTo>
                <a:cubicBezTo>
                  <a:pt x="863" y="415"/>
                  <a:pt x="818" y="292"/>
                  <a:pt x="852" y="292"/>
                </a:cubicBezTo>
                <a:cubicBezTo>
                  <a:pt x="885" y="292"/>
                  <a:pt x="908" y="325"/>
                  <a:pt x="930" y="325"/>
                </a:cubicBezTo>
                <a:cubicBezTo>
                  <a:pt x="941" y="325"/>
                  <a:pt x="941" y="314"/>
                  <a:pt x="964" y="280"/>
                </a:cubicBezTo>
                <a:cubicBezTo>
                  <a:pt x="986" y="247"/>
                  <a:pt x="997" y="213"/>
                  <a:pt x="964" y="224"/>
                </a:cubicBezTo>
                <a:cubicBezTo>
                  <a:pt x="930" y="224"/>
                  <a:pt x="829" y="213"/>
                  <a:pt x="840" y="180"/>
                </a:cubicBezTo>
                <a:cubicBezTo>
                  <a:pt x="852" y="146"/>
                  <a:pt x="874" y="79"/>
                  <a:pt x="852" y="34"/>
                </a:cubicBezTo>
                <a:cubicBezTo>
                  <a:pt x="840" y="0"/>
                  <a:pt x="784" y="0"/>
                  <a:pt x="773" y="11"/>
                </a:cubicBezTo>
                <a:cubicBezTo>
                  <a:pt x="751" y="34"/>
                  <a:pt x="717" y="112"/>
                  <a:pt x="728" y="135"/>
                </a:cubicBezTo>
                <a:cubicBezTo>
                  <a:pt x="740" y="168"/>
                  <a:pt x="717" y="224"/>
                  <a:pt x="695" y="224"/>
                </a:cubicBezTo>
                <a:cubicBezTo>
                  <a:pt x="683" y="224"/>
                  <a:pt x="683" y="224"/>
                  <a:pt x="672" y="224"/>
                </a:cubicBezTo>
                <a:cubicBezTo>
                  <a:pt x="672" y="247"/>
                  <a:pt x="661" y="280"/>
                  <a:pt x="639" y="280"/>
                </a:cubicBezTo>
                <a:cubicBezTo>
                  <a:pt x="616" y="292"/>
                  <a:pt x="605" y="314"/>
                  <a:pt x="583" y="359"/>
                </a:cubicBezTo>
                <a:cubicBezTo>
                  <a:pt x="571" y="392"/>
                  <a:pt x="560" y="404"/>
                  <a:pt x="527" y="404"/>
                </a:cubicBezTo>
                <a:cubicBezTo>
                  <a:pt x="493" y="392"/>
                  <a:pt x="448" y="415"/>
                  <a:pt x="459" y="449"/>
                </a:cubicBezTo>
                <a:cubicBezTo>
                  <a:pt x="471" y="471"/>
                  <a:pt x="516" y="460"/>
                  <a:pt x="538" y="449"/>
                </a:cubicBezTo>
                <a:cubicBezTo>
                  <a:pt x="560" y="437"/>
                  <a:pt x="594" y="482"/>
                  <a:pt x="594" y="493"/>
                </a:cubicBezTo>
                <a:cubicBezTo>
                  <a:pt x="605" y="505"/>
                  <a:pt x="594" y="572"/>
                  <a:pt x="560" y="616"/>
                </a:cubicBezTo>
                <a:cubicBezTo>
                  <a:pt x="516" y="650"/>
                  <a:pt x="471" y="695"/>
                  <a:pt x="493" y="729"/>
                </a:cubicBezTo>
                <a:cubicBezTo>
                  <a:pt x="516" y="751"/>
                  <a:pt x="538" y="818"/>
                  <a:pt x="549" y="829"/>
                </a:cubicBezTo>
                <a:cubicBezTo>
                  <a:pt x="549" y="852"/>
                  <a:pt x="605" y="852"/>
                  <a:pt x="616" y="829"/>
                </a:cubicBezTo>
                <a:cubicBezTo>
                  <a:pt x="616" y="818"/>
                  <a:pt x="683" y="841"/>
                  <a:pt x="706" y="852"/>
                </a:cubicBezTo>
                <a:cubicBezTo>
                  <a:pt x="728" y="863"/>
                  <a:pt x="706" y="908"/>
                  <a:pt x="740" y="908"/>
                </a:cubicBezTo>
                <a:cubicBezTo>
                  <a:pt x="762" y="908"/>
                  <a:pt x="762" y="975"/>
                  <a:pt x="796" y="964"/>
                </a:cubicBezTo>
                <a:cubicBezTo>
                  <a:pt x="829" y="964"/>
                  <a:pt x="852" y="987"/>
                  <a:pt x="852" y="1009"/>
                </a:cubicBezTo>
                <a:cubicBezTo>
                  <a:pt x="852" y="1031"/>
                  <a:pt x="896" y="1042"/>
                  <a:pt x="930" y="1054"/>
                </a:cubicBezTo>
                <a:cubicBezTo>
                  <a:pt x="964" y="1065"/>
                  <a:pt x="997" y="1110"/>
                  <a:pt x="930" y="1110"/>
                </a:cubicBezTo>
                <a:cubicBezTo>
                  <a:pt x="852" y="1098"/>
                  <a:pt x="796" y="1087"/>
                  <a:pt x="807" y="1121"/>
                </a:cubicBezTo>
                <a:cubicBezTo>
                  <a:pt x="807" y="1154"/>
                  <a:pt x="773" y="1188"/>
                  <a:pt x="751" y="1188"/>
                </a:cubicBezTo>
                <a:cubicBezTo>
                  <a:pt x="728" y="1199"/>
                  <a:pt x="706" y="1188"/>
                  <a:pt x="706" y="1166"/>
                </a:cubicBezTo>
                <a:cubicBezTo>
                  <a:pt x="695" y="1154"/>
                  <a:pt x="650" y="1199"/>
                  <a:pt x="616" y="1233"/>
                </a:cubicBezTo>
                <a:cubicBezTo>
                  <a:pt x="583" y="1267"/>
                  <a:pt x="560" y="1278"/>
                  <a:pt x="549" y="1255"/>
                </a:cubicBezTo>
                <a:cubicBezTo>
                  <a:pt x="527" y="1233"/>
                  <a:pt x="504" y="1233"/>
                  <a:pt x="482" y="1211"/>
                </a:cubicBezTo>
                <a:cubicBezTo>
                  <a:pt x="459" y="1177"/>
                  <a:pt x="426" y="1177"/>
                  <a:pt x="403" y="1132"/>
                </a:cubicBezTo>
                <a:cubicBezTo>
                  <a:pt x="381" y="1098"/>
                  <a:pt x="370" y="1042"/>
                  <a:pt x="336" y="1020"/>
                </a:cubicBezTo>
                <a:cubicBezTo>
                  <a:pt x="291" y="998"/>
                  <a:pt x="247" y="975"/>
                  <a:pt x="247" y="1020"/>
                </a:cubicBezTo>
                <a:cubicBezTo>
                  <a:pt x="247" y="1054"/>
                  <a:pt x="224" y="1110"/>
                  <a:pt x="247" y="1110"/>
                </a:cubicBezTo>
                <a:cubicBezTo>
                  <a:pt x="269" y="1121"/>
                  <a:pt x="280" y="1154"/>
                  <a:pt x="269" y="1188"/>
                </a:cubicBezTo>
                <a:cubicBezTo>
                  <a:pt x="258" y="1211"/>
                  <a:pt x="235" y="1267"/>
                  <a:pt x="258" y="1267"/>
                </a:cubicBezTo>
                <a:cubicBezTo>
                  <a:pt x="291" y="1267"/>
                  <a:pt x="269" y="1367"/>
                  <a:pt x="258" y="1390"/>
                </a:cubicBezTo>
                <a:cubicBezTo>
                  <a:pt x="258" y="1412"/>
                  <a:pt x="247" y="1423"/>
                  <a:pt x="224" y="1446"/>
                </a:cubicBezTo>
                <a:cubicBezTo>
                  <a:pt x="202" y="1457"/>
                  <a:pt x="190" y="1547"/>
                  <a:pt x="213" y="1569"/>
                </a:cubicBezTo>
                <a:cubicBezTo>
                  <a:pt x="235" y="1591"/>
                  <a:pt x="213" y="1625"/>
                  <a:pt x="235" y="1636"/>
                </a:cubicBezTo>
                <a:cubicBezTo>
                  <a:pt x="258" y="1647"/>
                  <a:pt x="258" y="1715"/>
                  <a:pt x="247" y="1726"/>
                </a:cubicBezTo>
                <a:cubicBezTo>
                  <a:pt x="235" y="1737"/>
                  <a:pt x="179" y="1692"/>
                  <a:pt x="157" y="1681"/>
                </a:cubicBezTo>
                <a:cubicBezTo>
                  <a:pt x="123" y="1681"/>
                  <a:pt x="123" y="1704"/>
                  <a:pt x="112" y="1726"/>
                </a:cubicBezTo>
                <a:cubicBezTo>
                  <a:pt x="101" y="1749"/>
                  <a:pt x="34" y="1749"/>
                  <a:pt x="22" y="1771"/>
                </a:cubicBezTo>
                <a:cubicBezTo>
                  <a:pt x="22" y="1793"/>
                  <a:pt x="11" y="1804"/>
                  <a:pt x="0" y="1804"/>
                </a:cubicBezTo>
                <a:cubicBezTo>
                  <a:pt x="11" y="1816"/>
                  <a:pt x="11" y="1827"/>
                  <a:pt x="11" y="1838"/>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13" name="Freeform 34"/>
          <p:cNvSpPr>
            <a:spLocks noChangeArrowheads="1"/>
          </p:cNvSpPr>
          <p:nvPr/>
        </p:nvSpPr>
        <p:spPr bwMode="auto">
          <a:xfrm>
            <a:off x="13492163" y="10340975"/>
            <a:ext cx="579437" cy="347663"/>
          </a:xfrm>
          <a:custGeom>
            <a:avLst/>
            <a:gdLst>
              <a:gd name="T0" fmla="*/ 123 w 785"/>
              <a:gd name="T1" fmla="*/ 213 h 472"/>
              <a:gd name="T2" fmla="*/ 123 w 785"/>
              <a:gd name="T3" fmla="*/ 213 h 472"/>
              <a:gd name="T4" fmla="*/ 190 w 785"/>
              <a:gd name="T5" fmla="*/ 325 h 472"/>
              <a:gd name="T6" fmla="*/ 269 w 785"/>
              <a:gd name="T7" fmla="*/ 404 h 472"/>
              <a:gd name="T8" fmla="*/ 336 w 785"/>
              <a:gd name="T9" fmla="*/ 448 h 472"/>
              <a:gd name="T10" fmla="*/ 403 w 785"/>
              <a:gd name="T11" fmla="*/ 426 h 472"/>
              <a:gd name="T12" fmla="*/ 493 w 785"/>
              <a:gd name="T13" fmla="*/ 359 h 472"/>
              <a:gd name="T14" fmla="*/ 538 w 785"/>
              <a:gd name="T15" fmla="*/ 381 h 472"/>
              <a:gd name="T16" fmla="*/ 594 w 785"/>
              <a:gd name="T17" fmla="*/ 314 h 472"/>
              <a:gd name="T18" fmla="*/ 717 w 785"/>
              <a:gd name="T19" fmla="*/ 303 h 472"/>
              <a:gd name="T20" fmla="*/ 717 w 785"/>
              <a:gd name="T21" fmla="*/ 247 h 472"/>
              <a:gd name="T22" fmla="*/ 639 w 785"/>
              <a:gd name="T23" fmla="*/ 202 h 472"/>
              <a:gd name="T24" fmla="*/ 583 w 785"/>
              <a:gd name="T25" fmla="*/ 157 h 472"/>
              <a:gd name="T26" fmla="*/ 527 w 785"/>
              <a:gd name="T27" fmla="*/ 101 h 472"/>
              <a:gd name="T28" fmla="*/ 493 w 785"/>
              <a:gd name="T29" fmla="*/ 45 h 472"/>
              <a:gd name="T30" fmla="*/ 403 w 785"/>
              <a:gd name="T31" fmla="*/ 22 h 472"/>
              <a:gd name="T32" fmla="*/ 336 w 785"/>
              <a:gd name="T33" fmla="*/ 22 h 472"/>
              <a:gd name="T34" fmla="*/ 314 w 785"/>
              <a:gd name="T35" fmla="*/ 0 h 472"/>
              <a:gd name="T36" fmla="*/ 258 w 785"/>
              <a:gd name="T37" fmla="*/ 34 h 472"/>
              <a:gd name="T38" fmla="*/ 201 w 785"/>
              <a:gd name="T39" fmla="*/ 67 h 472"/>
              <a:gd name="T40" fmla="*/ 134 w 785"/>
              <a:gd name="T41" fmla="*/ 90 h 472"/>
              <a:gd name="T42" fmla="*/ 67 w 785"/>
              <a:gd name="T43" fmla="*/ 90 h 472"/>
              <a:gd name="T44" fmla="*/ 11 w 785"/>
              <a:gd name="T45" fmla="*/ 146 h 472"/>
              <a:gd name="T46" fmla="*/ 45 w 785"/>
              <a:gd name="T47" fmla="*/ 191 h 472"/>
              <a:gd name="T48" fmla="*/ 45 w 785"/>
              <a:gd name="T49" fmla="*/ 191 h 472"/>
              <a:gd name="T50" fmla="*/ 123 w 785"/>
              <a:gd name="T51" fmla="*/ 213 h 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85" h="472">
                <a:moveTo>
                  <a:pt x="123" y="213"/>
                </a:moveTo>
                <a:lnTo>
                  <a:pt x="123" y="213"/>
                </a:lnTo>
                <a:cubicBezTo>
                  <a:pt x="157" y="235"/>
                  <a:pt x="168" y="291"/>
                  <a:pt x="190" y="325"/>
                </a:cubicBezTo>
                <a:cubicBezTo>
                  <a:pt x="213" y="370"/>
                  <a:pt x="246" y="370"/>
                  <a:pt x="269" y="404"/>
                </a:cubicBezTo>
                <a:cubicBezTo>
                  <a:pt x="291" y="426"/>
                  <a:pt x="314" y="426"/>
                  <a:pt x="336" y="448"/>
                </a:cubicBezTo>
                <a:cubicBezTo>
                  <a:pt x="347" y="471"/>
                  <a:pt x="370" y="460"/>
                  <a:pt x="403" y="426"/>
                </a:cubicBezTo>
                <a:cubicBezTo>
                  <a:pt x="437" y="392"/>
                  <a:pt x="482" y="347"/>
                  <a:pt x="493" y="359"/>
                </a:cubicBezTo>
                <a:cubicBezTo>
                  <a:pt x="493" y="381"/>
                  <a:pt x="515" y="392"/>
                  <a:pt x="538" y="381"/>
                </a:cubicBezTo>
                <a:cubicBezTo>
                  <a:pt x="560" y="381"/>
                  <a:pt x="594" y="347"/>
                  <a:pt x="594" y="314"/>
                </a:cubicBezTo>
                <a:cubicBezTo>
                  <a:pt x="583" y="280"/>
                  <a:pt x="639" y="291"/>
                  <a:pt x="717" y="303"/>
                </a:cubicBezTo>
                <a:cubicBezTo>
                  <a:pt x="784" y="303"/>
                  <a:pt x="751" y="258"/>
                  <a:pt x="717" y="247"/>
                </a:cubicBezTo>
                <a:cubicBezTo>
                  <a:pt x="683" y="235"/>
                  <a:pt x="639" y="224"/>
                  <a:pt x="639" y="202"/>
                </a:cubicBezTo>
                <a:cubicBezTo>
                  <a:pt x="639" y="180"/>
                  <a:pt x="616" y="157"/>
                  <a:pt x="583" y="157"/>
                </a:cubicBezTo>
                <a:cubicBezTo>
                  <a:pt x="549" y="168"/>
                  <a:pt x="549" y="101"/>
                  <a:pt x="527" y="101"/>
                </a:cubicBezTo>
                <a:cubicBezTo>
                  <a:pt x="493" y="101"/>
                  <a:pt x="515" y="56"/>
                  <a:pt x="493" y="45"/>
                </a:cubicBezTo>
                <a:cubicBezTo>
                  <a:pt x="470" y="34"/>
                  <a:pt x="403" y="11"/>
                  <a:pt x="403" y="22"/>
                </a:cubicBezTo>
                <a:cubicBezTo>
                  <a:pt x="392" y="45"/>
                  <a:pt x="336" y="45"/>
                  <a:pt x="336" y="22"/>
                </a:cubicBezTo>
                <a:cubicBezTo>
                  <a:pt x="325" y="22"/>
                  <a:pt x="325" y="11"/>
                  <a:pt x="314" y="0"/>
                </a:cubicBezTo>
                <a:cubicBezTo>
                  <a:pt x="291" y="0"/>
                  <a:pt x="269" y="11"/>
                  <a:pt x="258" y="34"/>
                </a:cubicBezTo>
                <a:cubicBezTo>
                  <a:pt x="246" y="56"/>
                  <a:pt x="224" y="78"/>
                  <a:pt x="201" y="67"/>
                </a:cubicBezTo>
                <a:cubicBezTo>
                  <a:pt x="179" y="56"/>
                  <a:pt x="157" y="78"/>
                  <a:pt x="134" y="90"/>
                </a:cubicBezTo>
                <a:cubicBezTo>
                  <a:pt x="123" y="112"/>
                  <a:pt x="101" y="78"/>
                  <a:pt x="67" y="90"/>
                </a:cubicBezTo>
                <a:cubicBezTo>
                  <a:pt x="34" y="101"/>
                  <a:pt x="0" y="123"/>
                  <a:pt x="11" y="146"/>
                </a:cubicBezTo>
                <a:cubicBezTo>
                  <a:pt x="22" y="157"/>
                  <a:pt x="45" y="191"/>
                  <a:pt x="45" y="191"/>
                </a:cubicBezTo>
                <a:lnTo>
                  <a:pt x="45" y="191"/>
                </a:lnTo>
                <a:cubicBezTo>
                  <a:pt x="56" y="180"/>
                  <a:pt x="90" y="191"/>
                  <a:pt x="123" y="213"/>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14" name="Freeform 35"/>
          <p:cNvSpPr>
            <a:spLocks noChangeArrowheads="1"/>
          </p:cNvSpPr>
          <p:nvPr/>
        </p:nvSpPr>
        <p:spPr bwMode="auto">
          <a:xfrm>
            <a:off x="10737850" y="7550150"/>
            <a:ext cx="1722438" cy="2168525"/>
          </a:xfrm>
          <a:custGeom>
            <a:avLst/>
            <a:gdLst>
              <a:gd name="T0" fmla="*/ 471 w 2331"/>
              <a:gd name="T1" fmla="*/ 2835 h 2937"/>
              <a:gd name="T2" fmla="*/ 426 w 2331"/>
              <a:gd name="T3" fmla="*/ 2599 h 2937"/>
              <a:gd name="T4" fmla="*/ 527 w 2331"/>
              <a:gd name="T5" fmla="*/ 2409 h 2937"/>
              <a:gd name="T6" fmla="*/ 773 w 2331"/>
              <a:gd name="T7" fmla="*/ 2140 h 2937"/>
              <a:gd name="T8" fmla="*/ 639 w 2331"/>
              <a:gd name="T9" fmla="*/ 2084 h 2937"/>
              <a:gd name="T10" fmla="*/ 504 w 2331"/>
              <a:gd name="T11" fmla="*/ 1894 h 2937"/>
              <a:gd name="T12" fmla="*/ 280 w 2331"/>
              <a:gd name="T13" fmla="*/ 1781 h 2937"/>
              <a:gd name="T14" fmla="*/ 258 w 2331"/>
              <a:gd name="T15" fmla="*/ 1804 h 2937"/>
              <a:gd name="T16" fmla="*/ 22 w 2331"/>
              <a:gd name="T17" fmla="*/ 1927 h 2937"/>
              <a:gd name="T18" fmla="*/ 135 w 2331"/>
              <a:gd name="T19" fmla="*/ 1602 h 2937"/>
              <a:gd name="T20" fmla="*/ 146 w 2331"/>
              <a:gd name="T21" fmla="*/ 1288 h 2937"/>
              <a:gd name="T22" fmla="*/ 336 w 2331"/>
              <a:gd name="T23" fmla="*/ 952 h 2937"/>
              <a:gd name="T24" fmla="*/ 493 w 2331"/>
              <a:gd name="T25" fmla="*/ 694 h 2937"/>
              <a:gd name="T26" fmla="*/ 807 w 2331"/>
              <a:gd name="T27" fmla="*/ 505 h 2937"/>
              <a:gd name="T28" fmla="*/ 1121 w 2331"/>
              <a:gd name="T29" fmla="*/ 538 h 2937"/>
              <a:gd name="T30" fmla="*/ 1121 w 2331"/>
              <a:gd name="T31" fmla="*/ 146 h 2937"/>
              <a:gd name="T32" fmla="*/ 1244 w 2331"/>
              <a:gd name="T33" fmla="*/ 23 h 2937"/>
              <a:gd name="T34" fmla="*/ 1793 w 2331"/>
              <a:gd name="T35" fmla="*/ 146 h 2937"/>
              <a:gd name="T36" fmla="*/ 2051 w 2331"/>
              <a:gd name="T37" fmla="*/ 224 h 2937"/>
              <a:gd name="T38" fmla="*/ 2252 w 2331"/>
              <a:gd name="T39" fmla="*/ 370 h 2937"/>
              <a:gd name="T40" fmla="*/ 2094 w 2331"/>
              <a:gd name="T41" fmla="*/ 728 h 2937"/>
              <a:gd name="T42" fmla="*/ 1670 w 2331"/>
              <a:gd name="T43" fmla="*/ 1165 h 2937"/>
              <a:gd name="T44" fmla="*/ 1446 w 2331"/>
              <a:gd name="T45" fmla="*/ 1288 h 2937"/>
              <a:gd name="T46" fmla="*/ 1490 w 2331"/>
              <a:gd name="T47" fmla="*/ 1669 h 2937"/>
              <a:gd name="T48" fmla="*/ 1815 w 2331"/>
              <a:gd name="T49" fmla="*/ 1748 h 2937"/>
              <a:gd name="T50" fmla="*/ 1972 w 2331"/>
              <a:gd name="T51" fmla="*/ 1994 h 2937"/>
              <a:gd name="T52" fmla="*/ 1602 w 2331"/>
              <a:gd name="T53" fmla="*/ 2207 h 2937"/>
              <a:gd name="T54" fmla="*/ 1446 w 2331"/>
              <a:gd name="T55" fmla="*/ 1994 h 2937"/>
              <a:gd name="T56" fmla="*/ 1087 w 2331"/>
              <a:gd name="T57" fmla="*/ 2129 h 2937"/>
              <a:gd name="T58" fmla="*/ 1121 w 2331"/>
              <a:gd name="T59" fmla="*/ 2532 h 2937"/>
              <a:gd name="T60" fmla="*/ 930 w 2331"/>
              <a:gd name="T61" fmla="*/ 2779 h 2937"/>
              <a:gd name="T62" fmla="*/ 672 w 2331"/>
              <a:gd name="T63" fmla="*/ 2925 h 2937"/>
              <a:gd name="T64" fmla="*/ 784 w 2331"/>
              <a:gd name="T65" fmla="*/ 2857 h 2937"/>
              <a:gd name="T66" fmla="*/ 919 w 2331"/>
              <a:gd name="T67" fmla="*/ 2734 h 2937"/>
              <a:gd name="T68" fmla="*/ 1076 w 2331"/>
              <a:gd name="T69" fmla="*/ 2554 h 2937"/>
              <a:gd name="T70" fmla="*/ 1087 w 2331"/>
              <a:gd name="T71" fmla="*/ 1994 h 2937"/>
              <a:gd name="T72" fmla="*/ 1524 w 2331"/>
              <a:gd name="T73" fmla="*/ 1994 h 2937"/>
              <a:gd name="T74" fmla="*/ 1849 w 2331"/>
              <a:gd name="T75" fmla="*/ 2297 h 2937"/>
              <a:gd name="T76" fmla="*/ 1961 w 2331"/>
              <a:gd name="T77" fmla="*/ 1837 h 2937"/>
              <a:gd name="T78" fmla="*/ 1804 w 2331"/>
              <a:gd name="T79" fmla="*/ 1860 h 2937"/>
              <a:gd name="T80" fmla="*/ 1356 w 2331"/>
              <a:gd name="T81" fmla="*/ 1625 h 2937"/>
              <a:gd name="T82" fmla="*/ 1524 w 2331"/>
              <a:gd name="T83" fmla="*/ 1221 h 2937"/>
              <a:gd name="T84" fmla="*/ 1849 w 2331"/>
              <a:gd name="T85" fmla="*/ 986 h 2937"/>
              <a:gd name="T86" fmla="*/ 2240 w 2331"/>
              <a:gd name="T87" fmla="*/ 516 h 2937"/>
              <a:gd name="T88" fmla="*/ 2072 w 2331"/>
              <a:gd name="T89" fmla="*/ 337 h 2937"/>
              <a:gd name="T90" fmla="*/ 1871 w 2331"/>
              <a:gd name="T91" fmla="*/ 269 h 2937"/>
              <a:gd name="T92" fmla="*/ 1692 w 2331"/>
              <a:gd name="T93" fmla="*/ 202 h 2937"/>
              <a:gd name="T94" fmla="*/ 1255 w 2331"/>
              <a:gd name="T95" fmla="*/ 113 h 2937"/>
              <a:gd name="T96" fmla="*/ 1199 w 2331"/>
              <a:gd name="T97" fmla="*/ 314 h 2937"/>
              <a:gd name="T98" fmla="*/ 1064 w 2331"/>
              <a:gd name="T99" fmla="*/ 572 h 2937"/>
              <a:gd name="T100" fmla="*/ 728 w 2331"/>
              <a:gd name="T101" fmla="*/ 527 h 2937"/>
              <a:gd name="T102" fmla="*/ 471 w 2331"/>
              <a:gd name="T103" fmla="*/ 728 h 2937"/>
              <a:gd name="T104" fmla="*/ 347 w 2331"/>
              <a:gd name="T105" fmla="*/ 1087 h 2937"/>
              <a:gd name="T106" fmla="*/ 146 w 2331"/>
              <a:gd name="T107" fmla="*/ 1389 h 2937"/>
              <a:gd name="T108" fmla="*/ 101 w 2331"/>
              <a:gd name="T109" fmla="*/ 1669 h 2937"/>
              <a:gd name="T110" fmla="*/ 202 w 2331"/>
              <a:gd name="T111" fmla="*/ 1894 h 2937"/>
              <a:gd name="T112" fmla="*/ 392 w 2331"/>
              <a:gd name="T113" fmla="*/ 1781 h 2937"/>
              <a:gd name="T114" fmla="*/ 459 w 2331"/>
              <a:gd name="T115" fmla="*/ 2095 h 2937"/>
              <a:gd name="T116" fmla="*/ 695 w 2331"/>
              <a:gd name="T117" fmla="*/ 1894 h 2937"/>
              <a:gd name="T118" fmla="*/ 740 w 2331"/>
              <a:gd name="T119" fmla="*/ 2241 h 2937"/>
              <a:gd name="T120" fmla="*/ 459 w 2331"/>
              <a:gd name="T121" fmla="*/ 2566 h 2937"/>
              <a:gd name="T122" fmla="*/ 471 w 2331"/>
              <a:gd name="T123" fmla="*/ 2745 h 2937"/>
              <a:gd name="T124" fmla="*/ 359 w 2331"/>
              <a:gd name="T125" fmla="*/ 1804 h 29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31" h="2937">
                <a:moveTo>
                  <a:pt x="650" y="2936"/>
                </a:moveTo>
                <a:lnTo>
                  <a:pt x="650" y="2936"/>
                </a:lnTo>
                <a:cubicBezTo>
                  <a:pt x="616" y="2936"/>
                  <a:pt x="605" y="2891"/>
                  <a:pt x="583" y="2846"/>
                </a:cubicBezTo>
                <a:lnTo>
                  <a:pt x="583" y="2846"/>
                </a:lnTo>
                <a:cubicBezTo>
                  <a:pt x="571" y="2823"/>
                  <a:pt x="560" y="2823"/>
                  <a:pt x="560" y="2823"/>
                </a:cubicBezTo>
                <a:cubicBezTo>
                  <a:pt x="549" y="2823"/>
                  <a:pt x="538" y="2823"/>
                  <a:pt x="527" y="2823"/>
                </a:cubicBezTo>
                <a:cubicBezTo>
                  <a:pt x="515" y="2835"/>
                  <a:pt x="504" y="2846"/>
                  <a:pt x="493" y="2846"/>
                </a:cubicBezTo>
                <a:cubicBezTo>
                  <a:pt x="482" y="2846"/>
                  <a:pt x="482" y="2835"/>
                  <a:pt x="471" y="2835"/>
                </a:cubicBezTo>
                <a:cubicBezTo>
                  <a:pt x="459" y="2823"/>
                  <a:pt x="459" y="2812"/>
                  <a:pt x="459" y="2790"/>
                </a:cubicBezTo>
                <a:lnTo>
                  <a:pt x="459" y="2790"/>
                </a:lnTo>
                <a:cubicBezTo>
                  <a:pt x="448" y="2779"/>
                  <a:pt x="437" y="2779"/>
                  <a:pt x="426" y="2767"/>
                </a:cubicBezTo>
                <a:cubicBezTo>
                  <a:pt x="426" y="2767"/>
                  <a:pt x="426" y="2756"/>
                  <a:pt x="426" y="2745"/>
                </a:cubicBezTo>
                <a:cubicBezTo>
                  <a:pt x="426" y="2734"/>
                  <a:pt x="426" y="2723"/>
                  <a:pt x="403" y="2678"/>
                </a:cubicBezTo>
                <a:cubicBezTo>
                  <a:pt x="381" y="2655"/>
                  <a:pt x="370" y="2633"/>
                  <a:pt x="381" y="2622"/>
                </a:cubicBezTo>
                <a:cubicBezTo>
                  <a:pt x="392" y="2611"/>
                  <a:pt x="392" y="2599"/>
                  <a:pt x="415" y="2599"/>
                </a:cubicBezTo>
                <a:cubicBezTo>
                  <a:pt x="415" y="2599"/>
                  <a:pt x="415" y="2599"/>
                  <a:pt x="426" y="2599"/>
                </a:cubicBezTo>
                <a:cubicBezTo>
                  <a:pt x="426" y="2611"/>
                  <a:pt x="437" y="2611"/>
                  <a:pt x="448" y="2611"/>
                </a:cubicBezTo>
                <a:cubicBezTo>
                  <a:pt x="459" y="2611"/>
                  <a:pt x="471" y="2611"/>
                  <a:pt x="471" y="2599"/>
                </a:cubicBezTo>
                <a:lnTo>
                  <a:pt x="471" y="2599"/>
                </a:lnTo>
                <a:cubicBezTo>
                  <a:pt x="448" y="2611"/>
                  <a:pt x="426" y="2599"/>
                  <a:pt x="415" y="2577"/>
                </a:cubicBezTo>
                <a:cubicBezTo>
                  <a:pt x="403" y="2554"/>
                  <a:pt x="415" y="2510"/>
                  <a:pt x="448" y="2487"/>
                </a:cubicBezTo>
                <a:cubicBezTo>
                  <a:pt x="471" y="2465"/>
                  <a:pt x="482" y="2465"/>
                  <a:pt x="493" y="2465"/>
                </a:cubicBezTo>
                <a:cubicBezTo>
                  <a:pt x="504" y="2465"/>
                  <a:pt x="504" y="2465"/>
                  <a:pt x="515" y="2454"/>
                </a:cubicBezTo>
                <a:cubicBezTo>
                  <a:pt x="515" y="2443"/>
                  <a:pt x="527" y="2420"/>
                  <a:pt x="527" y="2409"/>
                </a:cubicBezTo>
                <a:cubicBezTo>
                  <a:pt x="515" y="2398"/>
                  <a:pt x="515" y="2398"/>
                  <a:pt x="515" y="2398"/>
                </a:cubicBezTo>
                <a:cubicBezTo>
                  <a:pt x="493" y="2375"/>
                  <a:pt x="493" y="2364"/>
                  <a:pt x="493" y="2353"/>
                </a:cubicBezTo>
                <a:cubicBezTo>
                  <a:pt x="493" y="2330"/>
                  <a:pt x="515" y="2319"/>
                  <a:pt x="549" y="2308"/>
                </a:cubicBezTo>
                <a:cubicBezTo>
                  <a:pt x="583" y="2285"/>
                  <a:pt x="605" y="2263"/>
                  <a:pt x="650" y="2230"/>
                </a:cubicBezTo>
                <a:cubicBezTo>
                  <a:pt x="672" y="2207"/>
                  <a:pt x="706" y="2196"/>
                  <a:pt x="728" y="2196"/>
                </a:cubicBezTo>
                <a:cubicBezTo>
                  <a:pt x="751" y="2185"/>
                  <a:pt x="762" y="2185"/>
                  <a:pt x="773" y="2185"/>
                </a:cubicBezTo>
                <a:cubicBezTo>
                  <a:pt x="784" y="2174"/>
                  <a:pt x="795" y="2174"/>
                  <a:pt x="795" y="2174"/>
                </a:cubicBezTo>
                <a:cubicBezTo>
                  <a:pt x="795" y="2162"/>
                  <a:pt x="784" y="2151"/>
                  <a:pt x="773" y="2140"/>
                </a:cubicBezTo>
                <a:cubicBezTo>
                  <a:pt x="740" y="2106"/>
                  <a:pt x="762" y="2061"/>
                  <a:pt x="773" y="2039"/>
                </a:cubicBezTo>
                <a:lnTo>
                  <a:pt x="773" y="2039"/>
                </a:lnTo>
                <a:cubicBezTo>
                  <a:pt x="784" y="2017"/>
                  <a:pt x="773" y="1983"/>
                  <a:pt x="751" y="1961"/>
                </a:cubicBezTo>
                <a:cubicBezTo>
                  <a:pt x="740" y="1938"/>
                  <a:pt x="728" y="1927"/>
                  <a:pt x="717" y="1927"/>
                </a:cubicBezTo>
                <a:lnTo>
                  <a:pt x="706" y="1927"/>
                </a:lnTo>
                <a:cubicBezTo>
                  <a:pt x="695" y="1938"/>
                  <a:pt x="672" y="1983"/>
                  <a:pt x="672" y="1994"/>
                </a:cubicBezTo>
                <a:cubicBezTo>
                  <a:pt x="684" y="2017"/>
                  <a:pt x="684" y="2039"/>
                  <a:pt x="684" y="2050"/>
                </a:cubicBezTo>
                <a:cubicBezTo>
                  <a:pt x="672" y="2061"/>
                  <a:pt x="661" y="2073"/>
                  <a:pt x="639" y="2084"/>
                </a:cubicBezTo>
                <a:cubicBezTo>
                  <a:pt x="628" y="2084"/>
                  <a:pt x="628" y="2084"/>
                  <a:pt x="616" y="2095"/>
                </a:cubicBezTo>
                <a:cubicBezTo>
                  <a:pt x="605" y="2118"/>
                  <a:pt x="594" y="2140"/>
                  <a:pt x="560" y="2140"/>
                </a:cubicBezTo>
                <a:cubicBezTo>
                  <a:pt x="549" y="2140"/>
                  <a:pt x="527" y="2140"/>
                  <a:pt x="504" y="2140"/>
                </a:cubicBezTo>
                <a:cubicBezTo>
                  <a:pt x="448" y="2140"/>
                  <a:pt x="426" y="2140"/>
                  <a:pt x="415" y="2118"/>
                </a:cubicBezTo>
                <a:cubicBezTo>
                  <a:pt x="415" y="2106"/>
                  <a:pt x="415" y="2095"/>
                  <a:pt x="415" y="2084"/>
                </a:cubicBezTo>
                <a:cubicBezTo>
                  <a:pt x="426" y="2073"/>
                  <a:pt x="437" y="2039"/>
                  <a:pt x="448" y="2017"/>
                </a:cubicBezTo>
                <a:cubicBezTo>
                  <a:pt x="459" y="1983"/>
                  <a:pt x="471" y="1949"/>
                  <a:pt x="482" y="1927"/>
                </a:cubicBezTo>
                <a:cubicBezTo>
                  <a:pt x="504" y="1905"/>
                  <a:pt x="504" y="1894"/>
                  <a:pt x="504" y="1894"/>
                </a:cubicBezTo>
                <a:cubicBezTo>
                  <a:pt x="482" y="1882"/>
                  <a:pt x="482" y="1860"/>
                  <a:pt x="471" y="1849"/>
                </a:cubicBezTo>
                <a:lnTo>
                  <a:pt x="471" y="1837"/>
                </a:lnTo>
                <a:cubicBezTo>
                  <a:pt x="459" y="1826"/>
                  <a:pt x="437" y="1826"/>
                  <a:pt x="415" y="1826"/>
                </a:cubicBezTo>
                <a:cubicBezTo>
                  <a:pt x="403" y="1826"/>
                  <a:pt x="392" y="1826"/>
                  <a:pt x="392" y="1826"/>
                </a:cubicBezTo>
                <a:cubicBezTo>
                  <a:pt x="381" y="1860"/>
                  <a:pt x="359" y="1927"/>
                  <a:pt x="359" y="1972"/>
                </a:cubicBezTo>
                <a:cubicBezTo>
                  <a:pt x="347" y="2005"/>
                  <a:pt x="336" y="2039"/>
                  <a:pt x="314" y="2039"/>
                </a:cubicBezTo>
                <a:cubicBezTo>
                  <a:pt x="291" y="2039"/>
                  <a:pt x="280" y="2005"/>
                  <a:pt x="269" y="1949"/>
                </a:cubicBezTo>
                <a:cubicBezTo>
                  <a:pt x="258" y="1871"/>
                  <a:pt x="258" y="1815"/>
                  <a:pt x="280" y="1781"/>
                </a:cubicBezTo>
                <a:cubicBezTo>
                  <a:pt x="291" y="1770"/>
                  <a:pt x="302" y="1770"/>
                  <a:pt x="302" y="1770"/>
                </a:cubicBezTo>
                <a:cubicBezTo>
                  <a:pt x="325" y="1770"/>
                  <a:pt x="347" y="1759"/>
                  <a:pt x="359" y="1759"/>
                </a:cubicBezTo>
                <a:cubicBezTo>
                  <a:pt x="359" y="1748"/>
                  <a:pt x="359" y="1714"/>
                  <a:pt x="359" y="1703"/>
                </a:cubicBezTo>
                <a:cubicBezTo>
                  <a:pt x="347" y="1703"/>
                  <a:pt x="314" y="1692"/>
                  <a:pt x="258" y="1692"/>
                </a:cubicBezTo>
                <a:cubicBezTo>
                  <a:pt x="246" y="1692"/>
                  <a:pt x="246" y="1703"/>
                  <a:pt x="235" y="1703"/>
                </a:cubicBezTo>
                <a:lnTo>
                  <a:pt x="224" y="1703"/>
                </a:lnTo>
                <a:cubicBezTo>
                  <a:pt x="224" y="1703"/>
                  <a:pt x="235" y="1714"/>
                  <a:pt x="246" y="1748"/>
                </a:cubicBezTo>
                <a:cubicBezTo>
                  <a:pt x="258" y="1770"/>
                  <a:pt x="258" y="1781"/>
                  <a:pt x="258" y="1804"/>
                </a:cubicBezTo>
                <a:cubicBezTo>
                  <a:pt x="258" y="1804"/>
                  <a:pt x="258" y="1815"/>
                  <a:pt x="258" y="1826"/>
                </a:cubicBezTo>
                <a:cubicBezTo>
                  <a:pt x="269" y="1860"/>
                  <a:pt x="246" y="1894"/>
                  <a:pt x="235" y="1916"/>
                </a:cubicBezTo>
                <a:cubicBezTo>
                  <a:pt x="224" y="1938"/>
                  <a:pt x="202" y="1961"/>
                  <a:pt x="179" y="1961"/>
                </a:cubicBezTo>
                <a:cubicBezTo>
                  <a:pt x="168" y="1961"/>
                  <a:pt x="146" y="1949"/>
                  <a:pt x="146" y="1938"/>
                </a:cubicBezTo>
                <a:cubicBezTo>
                  <a:pt x="146" y="1916"/>
                  <a:pt x="123" y="1871"/>
                  <a:pt x="112" y="1849"/>
                </a:cubicBezTo>
                <a:cubicBezTo>
                  <a:pt x="112" y="1860"/>
                  <a:pt x="101" y="1871"/>
                  <a:pt x="101" y="1894"/>
                </a:cubicBezTo>
                <a:cubicBezTo>
                  <a:pt x="101" y="1905"/>
                  <a:pt x="90" y="1927"/>
                  <a:pt x="33" y="1927"/>
                </a:cubicBezTo>
                <a:lnTo>
                  <a:pt x="22" y="1927"/>
                </a:lnTo>
                <a:lnTo>
                  <a:pt x="22" y="1927"/>
                </a:lnTo>
                <a:cubicBezTo>
                  <a:pt x="0" y="1927"/>
                  <a:pt x="0" y="1927"/>
                  <a:pt x="0" y="1927"/>
                </a:cubicBezTo>
                <a:cubicBezTo>
                  <a:pt x="0" y="1905"/>
                  <a:pt x="0" y="1905"/>
                  <a:pt x="0" y="1905"/>
                </a:cubicBezTo>
                <a:cubicBezTo>
                  <a:pt x="0" y="1781"/>
                  <a:pt x="11" y="1759"/>
                  <a:pt x="22" y="1759"/>
                </a:cubicBezTo>
                <a:cubicBezTo>
                  <a:pt x="33" y="1748"/>
                  <a:pt x="33" y="1736"/>
                  <a:pt x="33" y="1714"/>
                </a:cubicBezTo>
                <a:cubicBezTo>
                  <a:pt x="22" y="1692"/>
                  <a:pt x="22" y="1669"/>
                  <a:pt x="45" y="1658"/>
                </a:cubicBezTo>
                <a:cubicBezTo>
                  <a:pt x="56" y="1636"/>
                  <a:pt x="78" y="1636"/>
                  <a:pt x="101" y="1625"/>
                </a:cubicBezTo>
                <a:cubicBezTo>
                  <a:pt x="135" y="1625"/>
                  <a:pt x="135" y="1625"/>
                  <a:pt x="135" y="1602"/>
                </a:cubicBezTo>
                <a:cubicBezTo>
                  <a:pt x="135" y="1591"/>
                  <a:pt x="123" y="1568"/>
                  <a:pt x="112" y="1568"/>
                </a:cubicBezTo>
                <a:cubicBezTo>
                  <a:pt x="101" y="1557"/>
                  <a:pt x="90" y="1535"/>
                  <a:pt x="90" y="1512"/>
                </a:cubicBezTo>
                <a:cubicBezTo>
                  <a:pt x="90" y="1490"/>
                  <a:pt x="90" y="1467"/>
                  <a:pt x="78" y="1445"/>
                </a:cubicBezTo>
                <a:cubicBezTo>
                  <a:pt x="78" y="1423"/>
                  <a:pt x="78" y="1389"/>
                  <a:pt x="90" y="1378"/>
                </a:cubicBezTo>
                <a:cubicBezTo>
                  <a:pt x="101" y="1356"/>
                  <a:pt x="123" y="1356"/>
                  <a:pt x="135" y="1356"/>
                </a:cubicBezTo>
                <a:cubicBezTo>
                  <a:pt x="135" y="1333"/>
                  <a:pt x="135" y="1322"/>
                  <a:pt x="146" y="1311"/>
                </a:cubicBezTo>
                <a:lnTo>
                  <a:pt x="146" y="1299"/>
                </a:lnTo>
                <a:cubicBezTo>
                  <a:pt x="146" y="1299"/>
                  <a:pt x="146" y="1299"/>
                  <a:pt x="146" y="1288"/>
                </a:cubicBezTo>
                <a:cubicBezTo>
                  <a:pt x="146" y="1277"/>
                  <a:pt x="146" y="1266"/>
                  <a:pt x="157" y="1232"/>
                </a:cubicBezTo>
                <a:cubicBezTo>
                  <a:pt x="168" y="1154"/>
                  <a:pt x="213" y="1131"/>
                  <a:pt x="269" y="1120"/>
                </a:cubicBezTo>
                <a:cubicBezTo>
                  <a:pt x="280" y="1120"/>
                  <a:pt x="280" y="1120"/>
                  <a:pt x="291" y="1098"/>
                </a:cubicBezTo>
                <a:cubicBezTo>
                  <a:pt x="291" y="1075"/>
                  <a:pt x="302" y="1064"/>
                  <a:pt x="325" y="1042"/>
                </a:cubicBezTo>
                <a:cubicBezTo>
                  <a:pt x="336" y="1042"/>
                  <a:pt x="347" y="1042"/>
                  <a:pt x="347" y="1042"/>
                </a:cubicBezTo>
                <a:lnTo>
                  <a:pt x="347" y="1042"/>
                </a:lnTo>
                <a:cubicBezTo>
                  <a:pt x="347" y="1030"/>
                  <a:pt x="347" y="1030"/>
                  <a:pt x="347" y="1030"/>
                </a:cubicBezTo>
                <a:cubicBezTo>
                  <a:pt x="336" y="1019"/>
                  <a:pt x="336" y="986"/>
                  <a:pt x="336" y="952"/>
                </a:cubicBezTo>
                <a:cubicBezTo>
                  <a:pt x="336" y="941"/>
                  <a:pt x="336" y="918"/>
                  <a:pt x="325" y="896"/>
                </a:cubicBezTo>
                <a:cubicBezTo>
                  <a:pt x="325" y="896"/>
                  <a:pt x="302" y="806"/>
                  <a:pt x="325" y="773"/>
                </a:cubicBezTo>
                <a:cubicBezTo>
                  <a:pt x="336" y="761"/>
                  <a:pt x="336" y="761"/>
                  <a:pt x="347" y="761"/>
                </a:cubicBezTo>
                <a:lnTo>
                  <a:pt x="347" y="761"/>
                </a:lnTo>
                <a:cubicBezTo>
                  <a:pt x="370" y="761"/>
                  <a:pt x="370" y="750"/>
                  <a:pt x="370" y="750"/>
                </a:cubicBezTo>
                <a:cubicBezTo>
                  <a:pt x="370" y="717"/>
                  <a:pt x="403" y="683"/>
                  <a:pt x="448" y="683"/>
                </a:cubicBezTo>
                <a:cubicBezTo>
                  <a:pt x="459" y="683"/>
                  <a:pt x="471" y="683"/>
                  <a:pt x="482" y="694"/>
                </a:cubicBezTo>
                <a:cubicBezTo>
                  <a:pt x="493" y="694"/>
                  <a:pt x="493" y="694"/>
                  <a:pt x="493" y="694"/>
                </a:cubicBezTo>
                <a:cubicBezTo>
                  <a:pt x="493" y="683"/>
                  <a:pt x="504" y="672"/>
                  <a:pt x="504" y="661"/>
                </a:cubicBezTo>
                <a:cubicBezTo>
                  <a:pt x="504" y="661"/>
                  <a:pt x="504" y="650"/>
                  <a:pt x="504" y="639"/>
                </a:cubicBezTo>
                <a:cubicBezTo>
                  <a:pt x="515" y="583"/>
                  <a:pt x="549" y="561"/>
                  <a:pt x="583" y="561"/>
                </a:cubicBezTo>
                <a:cubicBezTo>
                  <a:pt x="594" y="561"/>
                  <a:pt x="616" y="538"/>
                  <a:pt x="616" y="493"/>
                </a:cubicBezTo>
                <a:cubicBezTo>
                  <a:pt x="616" y="460"/>
                  <a:pt x="639" y="449"/>
                  <a:pt x="661" y="449"/>
                </a:cubicBezTo>
                <a:cubicBezTo>
                  <a:pt x="684" y="449"/>
                  <a:pt x="706" y="460"/>
                  <a:pt x="740" y="482"/>
                </a:cubicBezTo>
                <a:lnTo>
                  <a:pt x="751" y="482"/>
                </a:lnTo>
                <a:cubicBezTo>
                  <a:pt x="773" y="505"/>
                  <a:pt x="795" y="505"/>
                  <a:pt x="807" y="505"/>
                </a:cubicBezTo>
                <a:cubicBezTo>
                  <a:pt x="807" y="505"/>
                  <a:pt x="807" y="505"/>
                  <a:pt x="818" y="505"/>
                </a:cubicBezTo>
                <a:cubicBezTo>
                  <a:pt x="818" y="460"/>
                  <a:pt x="863" y="437"/>
                  <a:pt x="908" y="449"/>
                </a:cubicBezTo>
                <a:cubicBezTo>
                  <a:pt x="953" y="460"/>
                  <a:pt x="997" y="482"/>
                  <a:pt x="1031" y="516"/>
                </a:cubicBezTo>
                <a:cubicBezTo>
                  <a:pt x="1031" y="527"/>
                  <a:pt x="1031" y="527"/>
                  <a:pt x="1031" y="527"/>
                </a:cubicBezTo>
                <a:cubicBezTo>
                  <a:pt x="1042" y="527"/>
                  <a:pt x="1042" y="527"/>
                  <a:pt x="1042" y="527"/>
                </a:cubicBezTo>
                <a:cubicBezTo>
                  <a:pt x="1053" y="527"/>
                  <a:pt x="1053" y="527"/>
                  <a:pt x="1064" y="527"/>
                </a:cubicBezTo>
                <a:cubicBezTo>
                  <a:pt x="1076" y="527"/>
                  <a:pt x="1087" y="527"/>
                  <a:pt x="1098" y="527"/>
                </a:cubicBezTo>
                <a:cubicBezTo>
                  <a:pt x="1109" y="538"/>
                  <a:pt x="1109" y="538"/>
                  <a:pt x="1121" y="538"/>
                </a:cubicBezTo>
                <a:cubicBezTo>
                  <a:pt x="1121" y="538"/>
                  <a:pt x="1121" y="538"/>
                  <a:pt x="1121" y="527"/>
                </a:cubicBezTo>
                <a:cubicBezTo>
                  <a:pt x="1121" y="482"/>
                  <a:pt x="1166" y="482"/>
                  <a:pt x="1188" y="482"/>
                </a:cubicBezTo>
                <a:cubicBezTo>
                  <a:pt x="1199" y="482"/>
                  <a:pt x="1222" y="482"/>
                  <a:pt x="1222" y="482"/>
                </a:cubicBezTo>
                <a:cubicBezTo>
                  <a:pt x="1233" y="460"/>
                  <a:pt x="1199" y="370"/>
                  <a:pt x="1177" y="359"/>
                </a:cubicBezTo>
                <a:cubicBezTo>
                  <a:pt x="1154" y="337"/>
                  <a:pt x="1154" y="314"/>
                  <a:pt x="1166" y="247"/>
                </a:cubicBezTo>
                <a:cubicBezTo>
                  <a:pt x="1166" y="236"/>
                  <a:pt x="1166" y="224"/>
                  <a:pt x="1166" y="202"/>
                </a:cubicBezTo>
                <a:cubicBezTo>
                  <a:pt x="1166" y="157"/>
                  <a:pt x="1166" y="157"/>
                  <a:pt x="1143" y="157"/>
                </a:cubicBezTo>
                <a:cubicBezTo>
                  <a:pt x="1132" y="146"/>
                  <a:pt x="1132" y="146"/>
                  <a:pt x="1121" y="146"/>
                </a:cubicBezTo>
                <a:cubicBezTo>
                  <a:pt x="1098" y="135"/>
                  <a:pt x="1087" y="113"/>
                  <a:pt x="1064" y="79"/>
                </a:cubicBezTo>
                <a:cubicBezTo>
                  <a:pt x="1064" y="68"/>
                  <a:pt x="1064" y="68"/>
                  <a:pt x="1064" y="68"/>
                </a:cubicBezTo>
                <a:cubicBezTo>
                  <a:pt x="1076" y="57"/>
                  <a:pt x="1076" y="57"/>
                  <a:pt x="1076" y="57"/>
                </a:cubicBezTo>
                <a:cubicBezTo>
                  <a:pt x="1087" y="45"/>
                  <a:pt x="1109" y="23"/>
                  <a:pt x="1132" y="23"/>
                </a:cubicBezTo>
                <a:lnTo>
                  <a:pt x="1132" y="23"/>
                </a:lnTo>
                <a:cubicBezTo>
                  <a:pt x="1154" y="23"/>
                  <a:pt x="1177" y="34"/>
                  <a:pt x="1222" y="57"/>
                </a:cubicBezTo>
                <a:cubicBezTo>
                  <a:pt x="1222" y="57"/>
                  <a:pt x="1233" y="57"/>
                  <a:pt x="1244" y="57"/>
                </a:cubicBezTo>
                <a:cubicBezTo>
                  <a:pt x="1244" y="45"/>
                  <a:pt x="1244" y="34"/>
                  <a:pt x="1244" y="23"/>
                </a:cubicBezTo>
                <a:cubicBezTo>
                  <a:pt x="1244" y="0"/>
                  <a:pt x="1244" y="0"/>
                  <a:pt x="1244" y="0"/>
                </a:cubicBezTo>
                <a:cubicBezTo>
                  <a:pt x="1266" y="0"/>
                  <a:pt x="1266" y="0"/>
                  <a:pt x="1266" y="0"/>
                </a:cubicBezTo>
                <a:cubicBezTo>
                  <a:pt x="1266" y="0"/>
                  <a:pt x="1300" y="0"/>
                  <a:pt x="1333" y="0"/>
                </a:cubicBezTo>
                <a:cubicBezTo>
                  <a:pt x="1378" y="0"/>
                  <a:pt x="1412" y="0"/>
                  <a:pt x="1457" y="12"/>
                </a:cubicBezTo>
                <a:cubicBezTo>
                  <a:pt x="1569" y="34"/>
                  <a:pt x="1625" y="45"/>
                  <a:pt x="1647" y="68"/>
                </a:cubicBezTo>
                <a:cubicBezTo>
                  <a:pt x="1670" y="90"/>
                  <a:pt x="1703" y="135"/>
                  <a:pt x="1715" y="169"/>
                </a:cubicBezTo>
                <a:cubicBezTo>
                  <a:pt x="1737" y="157"/>
                  <a:pt x="1759" y="146"/>
                  <a:pt x="1771" y="146"/>
                </a:cubicBezTo>
                <a:cubicBezTo>
                  <a:pt x="1782" y="146"/>
                  <a:pt x="1782" y="146"/>
                  <a:pt x="1793" y="146"/>
                </a:cubicBezTo>
                <a:cubicBezTo>
                  <a:pt x="1838" y="157"/>
                  <a:pt x="1838" y="213"/>
                  <a:pt x="1827" y="236"/>
                </a:cubicBezTo>
                <a:cubicBezTo>
                  <a:pt x="1838" y="236"/>
                  <a:pt x="1849" y="236"/>
                  <a:pt x="1860" y="236"/>
                </a:cubicBezTo>
                <a:cubicBezTo>
                  <a:pt x="1916" y="213"/>
                  <a:pt x="1939" y="213"/>
                  <a:pt x="1939" y="213"/>
                </a:cubicBezTo>
                <a:cubicBezTo>
                  <a:pt x="1961" y="213"/>
                  <a:pt x="1961" y="213"/>
                  <a:pt x="1961" y="213"/>
                </a:cubicBezTo>
                <a:cubicBezTo>
                  <a:pt x="1961" y="236"/>
                  <a:pt x="1961" y="236"/>
                  <a:pt x="1961" y="236"/>
                </a:cubicBezTo>
                <a:cubicBezTo>
                  <a:pt x="1961" y="247"/>
                  <a:pt x="1961" y="247"/>
                  <a:pt x="1961" y="247"/>
                </a:cubicBezTo>
                <a:cubicBezTo>
                  <a:pt x="1961" y="247"/>
                  <a:pt x="1961" y="247"/>
                  <a:pt x="1972" y="247"/>
                </a:cubicBezTo>
                <a:cubicBezTo>
                  <a:pt x="1995" y="236"/>
                  <a:pt x="2017" y="224"/>
                  <a:pt x="2051" y="224"/>
                </a:cubicBezTo>
                <a:cubicBezTo>
                  <a:pt x="2061" y="224"/>
                  <a:pt x="2072" y="224"/>
                  <a:pt x="2083" y="236"/>
                </a:cubicBezTo>
                <a:cubicBezTo>
                  <a:pt x="2094" y="258"/>
                  <a:pt x="2094" y="269"/>
                  <a:pt x="2094" y="292"/>
                </a:cubicBezTo>
                <a:lnTo>
                  <a:pt x="2094" y="303"/>
                </a:lnTo>
                <a:cubicBezTo>
                  <a:pt x="2117" y="314"/>
                  <a:pt x="2139" y="337"/>
                  <a:pt x="2162" y="359"/>
                </a:cubicBezTo>
                <a:lnTo>
                  <a:pt x="2162" y="370"/>
                </a:lnTo>
                <a:cubicBezTo>
                  <a:pt x="2173" y="382"/>
                  <a:pt x="2173" y="382"/>
                  <a:pt x="2184" y="382"/>
                </a:cubicBezTo>
                <a:lnTo>
                  <a:pt x="2196" y="382"/>
                </a:lnTo>
                <a:cubicBezTo>
                  <a:pt x="2218" y="382"/>
                  <a:pt x="2240" y="370"/>
                  <a:pt x="2252" y="370"/>
                </a:cubicBezTo>
                <a:cubicBezTo>
                  <a:pt x="2274" y="370"/>
                  <a:pt x="2296" y="382"/>
                  <a:pt x="2307" y="393"/>
                </a:cubicBezTo>
                <a:cubicBezTo>
                  <a:pt x="2307" y="393"/>
                  <a:pt x="2307" y="393"/>
                  <a:pt x="2319" y="393"/>
                </a:cubicBezTo>
                <a:cubicBezTo>
                  <a:pt x="2330" y="404"/>
                  <a:pt x="2330" y="404"/>
                  <a:pt x="2330" y="404"/>
                </a:cubicBezTo>
                <a:cubicBezTo>
                  <a:pt x="2330" y="426"/>
                  <a:pt x="2330" y="426"/>
                  <a:pt x="2330" y="426"/>
                </a:cubicBezTo>
                <a:cubicBezTo>
                  <a:pt x="2319" y="460"/>
                  <a:pt x="2307" y="493"/>
                  <a:pt x="2274" y="538"/>
                </a:cubicBezTo>
                <a:cubicBezTo>
                  <a:pt x="2263" y="561"/>
                  <a:pt x="2252" y="583"/>
                  <a:pt x="2240" y="606"/>
                </a:cubicBezTo>
                <a:cubicBezTo>
                  <a:pt x="2196" y="683"/>
                  <a:pt x="2173" y="728"/>
                  <a:pt x="2139" y="728"/>
                </a:cubicBezTo>
                <a:cubicBezTo>
                  <a:pt x="2128" y="739"/>
                  <a:pt x="2117" y="728"/>
                  <a:pt x="2094" y="728"/>
                </a:cubicBezTo>
                <a:cubicBezTo>
                  <a:pt x="2094" y="728"/>
                  <a:pt x="2083" y="728"/>
                  <a:pt x="2072" y="728"/>
                </a:cubicBezTo>
                <a:cubicBezTo>
                  <a:pt x="2083" y="773"/>
                  <a:pt x="2083" y="795"/>
                  <a:pt x="2072" y="829"/>
                </a:cubicBezTo>
                <a:cubicBezTo>
                  <a:pt x="2061" y="840"/>
                  <a:pt x="2028" y="885"/>
                  <a:pt x="1883" y="1019"/>
                </a:cubicBezTo>
                <a:cubicBezTo>
                  <a:pt x="1827" y="1075"/>
                  <a:pt x="1726" y="1165"/>
                  <a:pt x="1726" y="1165"/>
                </a:cubicBezTo>
                <a:cubicBezTo>
                  <a:pt x="1715" y="1176"/>
                  <a:pt x="1715" y="1176"/>
                  <a:pt x="1715" y="1176"/>
                </a:cubicBezTo>
                <a:lnTo>
                  <a:pt x="1715" y="1176"/>
                </a:lnTo>
                <a:cubicBezTo>
                  <a:pt x="1715" y="1176"/>
                  <a:pt x="1715" y="1176"/>
                  <a:pt x="1703" y="1176"/>
                </a:cubicBezTo>
                <a:cubicBezTo>
                  <a:pt x="1692" y="1176"/>
                  <a:pt x="1681" y="1176"/>
                  <a:pt x="1670" y="1165"/>
                </a:cubicBezTo>
                <a:cubicBezTo>
                  <a:pt x="1659" y="1154"/>
                  <a:pt x="1647" y="1154"/>
                  <a:pt x="1636" y="1143"/>
                </a:cubicBezTo>
                <a:cubicBezTo>
                  <a:pt x="1636" y="1154"/>
                  <a:pt x="1625" y="1165"/>
                  <a:pt x="1602" y="1165"/>
                </a:cubicBezTo>
                <a:lnTo>
                  <a:pt x="1602" y="1165"/>
                </a:lnTo>
                <a:lnTo>
                  <a:pt x="1591" y="1165"/>
                </a:lnTo>
                <a:lnTo>
                  <a:pt x="1591" y="1165"/>
                </a:lnTo>
                <a:cubicBezTo>
                  <a:pt x="1591" y="1176"/>
                  <a:pt x="1591" y="1187"/>
                  <a:pt x="1591" y="1187"/>
                </a:cubicBezTo>
                <a:cubicBezTo>
                  <a:pt x="1591" y="1221"/>
                  <a:pt x="1591" y="1243"/>
                  <a:pt x="1546" y="1266"/>
                </a:cubicBezTo>
                <a:cubicBezTo>
                  <a:pt x="1535" y="1266"/>
                  <a:pt x="1479" y="1288"/>
                  <a:pt x="1446" y="1288"/>
                </a:cubicBezTo>
                <a:cubicBezTo>
                  <a:pt x="1435" y="1288"/>
                  <a:pt x="1423" y="1288"/>
                  <a:pt x="1412" y="1288"/>
                </a:cubicBezTo>
                <a:cubicBezTo>
                  <a:pt x="1401" y="1277"/>
                  <a:pt x="1390" y="1266"/>
                  <a:pt x="1378" y="1254"/>
                </a:cubicBezTo>
                <a:cubicBezTo>
                  <a:pt x="1367" y="1254"/>
                  <a:pt x="1356" y="1243"/>
                  <a:pt x="1356" y="1243"/>
                </a:cubicBezTo>
                <a:cubicBezTo>
                  <a:pt x="1345" y="1254"/>
                  <a:pt x="1333" y="1288"/>
                  <a:pt x="1345" y="1423"/>
                </a:cubicBezTo>
                <a:cubicBezTo>
                  <a:pt x="1356" y="1445"/>
                  <a:pt x="1356" y="1479"/>
                  <a:pt x="1356" y="1490"/>
                </a:cubicBezTo>
                <a:cubicBezTo>
                  <a:pt x="1356" y="1568"/>
                  <a:pt x="1356" y="1568"/>
                  <a:pt x="1378" y="1580"/>
                </a:cubicBezTo>
                <a:cubicBezTo>
                  <a:pt x="1378" y="1591"/>
                  <a:pt x="1390" y="1591"/>
                  <a:pt x="1401" y="1602"/>
                </a:cubicBezTo>
                <a:cubicBezTo>
                  <a:pt x="1435" y="1613"/>
                  <a:pt x="1468" y="1625"/>
                  <a:pt x="1490" y="1669"/>
                </a:cubicBezTo>
                <a:cubicBezTo>
                  <a:pt x="1490" y="1680"/>
                  <a:pt x="1490" y="1692"/>
                  <a:pt x="1502" y="1703"/>
                </a:cubicBezTo>
                <a:cubicBezTo>
                  <a:pt x="1502" y="1736"/>
                  <a:pt x="1513" y="1736"/>
                  <a:pt x="1524" y="1736"/>
                </a:cubicBezTo>
                <a:lnTo>
                  <a:pt x="1524" y="1736"/>
                </a:lnTo>
                <a:cubicBezTo>
                  <a:pt x="1558" y="1748"/>
                  <a:pt x="1647" y="1748"/>
                  <a:pt x="1681" y="1792"/>
                </a:cubicBezTo>
                <a:cubicBezTo>
                  <a:pt x="1703" y="1815"/>
                  <a:pt x="1737" y="1826"/>
                  <a:pt x="1759" y="1826"/>
                </a:cubicBezTo>
                <a:cubicBezTo>
                  <a:pt x="1759" y="1826"/>
                  <a:pt x="1771" y="1826"/>
                  <a:pt x="1782" y="1815"/>
                </a:cubicBezTo>
                <a:cubicBezTo>
                  <a:pt x="1782" y="1815"/>
                  <a:pt x="1782" y="1815"/>
                  <a:pt x="1793" y="1792"/>
                </a:cubicBezTo>
                <a:cubicBezTo>
                  <a:pt x="1793" y="1781"/>
                  <a:pt x="1793" y="1770"/>
                  <a:pt x="1815" y="1748"/>
                </a:cubicBezTo>
                <a:cubicBezTo>
                  <a:pt x="1815" y="1748"/>
                  <a:pt x="1827" y="1748"/>
                  <a:pt x="1838" y="1736"/>
                </a:cubicBezTo>
                <a:cubicBezTo>
                  <a:pt x="1860" y="1714"/>
                  <a:pt x="1894" y="1680"/>
                  <a:pt x="1928" y="1692"/>
                </a:cubicBezTo>
                <a:cubicBezTo>
                  <a:pt x="1984" y="1692"/>
                  <a:pt x="1995" y="1714"/>
                  <a:pt x="1995" y="1770"/>
                </a:cubicBezTo>
                <a:cubicBezTo>
                  <a:pt x="1995" y="1781"/>
                  <a:pt x="1995" y="1792"/>
                  <a:pt x="2006" y="1815"/>
                </a:cubicBezTo>
                <a:cubicBezTo>
                  <a:pt x="2017" y="1837"/>
                  <a:pt x="2028" y="1871"/>
                  <a:pt x="2006" y="1894"/>
                </a:cubicBezTo>
                <a:cubicBezTo>
                  <a:pt x="2006" y="1905"/>
                  <a:pt x="1995" y="1916"/>
                  <a:pt x="1995" y="1927"/>
                </a:cubicBezTo>
                <a:cubicBezTo>
                  <a:pt x="1972" y="1938"/>
                  <a:pt x="1972" y="1949"/>
                  <a:pt x="1972" y="1983"/>
                </a:cubicBezTo>
                <a:lnTo>
                  <a:pt x="1972" y="1994"/>
                </a:lnTo>
                <a:cubicBezTo>
                  <a:pt x="1984" y="2039"/>
                  <a:pt x="1995" y="2106"/>
                  <a:pt x="1984" y="2151"/>
                </a:cubicBezTo>
                <a:cubicBezTo>
                  <a:pt x="1972" y="2196"/>
                  <a:pt x="1939" y="2241"/>
                  <a:pt x="1916" y="2274"/>
                </a:cubicBezTo>
                <a:cubicBezTo>
                  <a:pt x="1905" y="2285"/>
                  <a:pt x="1905" y="2297"/>
                  <a:pt x="1894" y="2308"/>
                </a:cubicBezTo>
                <a:cubicBezTo>
                  <a:pt x="1883" y="2319"/>
                  <a:pt x="1883" y="2330"/>
                  <a:pt x="1871" y="2342"/>
                </a:cubicBezTo>
                <a:cubicBezTo>
                  <a:pt x="1860" y="2375"/>
                  <a:pt x="1860" y="2375"/>
                  <a:pt x="1860" y="2375"/>
                </a:cubicBezTo>
                <a:cubicBezTo>
                  <a:pt x="1715" y="2230"/>
                  <a:pt x="1715" y="2230"/>
                  <a:pt x="1715" y="2230"/>
                </a:cubicBezTo>
                <a:cubicBezTo>
                  <a:pt x="1692" y="2207"/>
                  <a:pt x="1670" y="2207"/>
                  <a:pt x="1647" y="2207"/>
                </a:cubicBezTo>
                <a:cubicBezTo>
                  <a:pt x="1625" y="2207"/>
                  <a:pt x="1602" y="2207"/>
                  <a:pt x="1602" y="2207"/>
                </a:cubicBezTo>
                <a:cubicBezTo>
                  <a:pt x="1580" y="2207"/>
                  <a:pt x="1580" y="2207"/>
                  <a:pt x="1580" y="2207"/>
                </a:cubicBezTo>
                <a:cubicBezTo>
                  <a:pt x="1580" y="2185"/>
                  <a:pt x="1580" y="2185"/>
                  <a:pt x="1580" y="2185"/>
                </a:cubicBezTo>
                <a:cubicBezTo>
                  <a:pt x="1580" y="2174"/>
                  <a:pt x="1580" y="2174"/>
                  <a:pt x="1580" y="2162"/>
                </a:cubicBezTo>
                <a:cubicBezTo>
                  <a:pt x="1580" y="2162"/>
                  <a:pt x="1580" y="2162"/>
                  <a:pt x="1569" y="2162"/>
                </a:cubicBezTo>
                <a:cubicBezTo>
                  <a:pt x="1513" y="2162"/>
                  <a:pt x="1502" y="2118"/>
                  <a:pt x="1502" y="2106"/>
                </a:cubicBezTo>
                <a:cubicBezTo>
                  <a:pt x="1502" y="2084"/>
                  <a:pt x="1502" y="2073"/>
                  <a:pt x="1502" y="2061"/>
                </a:cubicBezTo>
                <a:cubicBezTo>
                  <a:pt x="1502" y="2050"/>
                  <a:pt x="1502" y="2039"/>
                  <a:pt x="1502" y="2039"/>
                </a:cubicBezTo>
                <a:cubicBezTo>
                  <a:pt x="1490" y="2028"/>
                  <a:pt x="1468" y="2017"/>
                  <a:pt x="1446" y="1994"/>
                </a:cubicBezTo>
                <a:cubicBezTo>
                  <a:pt x="1412" y="1972"/>
                  <a:pt x="1367" y="1938"/>
                  <a:pt x="1356" y="1927"/>
                </a:cubicBezTo>
                <a:cubicBezTo>
                  <a:pt x="1333" y="1916"/>
                  <a:pt x="1322" y="1916"/>
                  <a:pt x="1300" y="1916"/>
                </a:cubicBezTo>
                <a:cubicBezTo>
                  <a:pt x="1289" y="1916"/>
                  <a:pt x="1289" y="1916"/>
                  <a:pt x="1289" y="1927"/>
                </a:cubicBezTo>
                <a:cubicBezTo>
                  <a:pt x="1289" y="1983"/>
                  <a:pt x="1277" y="1983"/>
                  <a:pt x="1222" y="2005"/>
                </a:cubicBezTo>
                <a:cubicBezTo>
                  <a:pt x="1199" y="2005"/>
                  <a:pt x="1177" y="2005"/>
                  <a:pt x="1154" y="2005"/>
                </a:cubicBezTo>
                <a:cubicBezTo>
                  <a:pt x="1143" y="2017"/>
                  <a:pt x="1132" y="2017"/>
                  <a:pt x="1132" y="2017"/>
                </a:cubicBezTo>
                <a:cubicBezTo>
                  <a:pt x="1132" y="2017"/>
                  <a:pt x="1132" y="2017"/>
                  <a:pt x="1121" y="2017"/>
                </a:cubicBezTo>
                <a:cubicBezTo>
                  <a:pt x="1121" y="2061"/>
                  <a:pt x="1121" y="2118"/>
                  <a:pt x="1087" y="2129"/>
                </a:cubicBezTo>
                <a:cubicBezTo>
                  <a:pt x="1076" y="2140"/>
                  <a:pt x="1064" y="2162"/>
                  <a:pt x="1053" y="2185"/>
                </a:cubicBezTo>
                <a:cubicBezTo>
                  <a:pt x="1053" y="2207"/>
                  <a:pt x="1042" y="2230"/>
                  <a:pt x="1031" y="2252"/>
                </a:cubicBezTo>
                <a:cubicBezTo>
                  <a:pt x="1020" y="2274"/>
                  <a:pt x="1020" y="2319"/>
                  <a:pt x="1042" y="2364"/>
                </a:cubicBezTo>
                <a:cubicBezTo>
                  <a:pt x="1064" y="2398"/>
                  <a:pt x="1053" y="2431"/>
                  <a:pt x="1053" y="2454"/>
                </a:cubicBezTo>
                <a:cubicBezTo>
                  <a:pt x="1053" y="2465"/>
                  <a:pt x="1053" y="2476"/>
                  <a:pt x="1053" y="2476"/>
                </a:cubicBezTo>
                <a:cubicBezTo>
                  <a:pt x="1076" y="2487"/>
                  <a:pt x="1109" y="2521"/>
                  <a:pt x="1109" y="2521"/>
                </a:cubicBezTo>
                <a:cubicBezTo>
                  <a:pt x="1121" y="2532"/>
                  <a:pt x="1121" y="2532"/>
                  <a:pt x="1121" y="2532"/>
                </a:cubicBezTo>
                <a:lnTo>
                  <a:pt x="1121" y="2532"/>
                </a:lnTo>
                <a:cubicBezTo>
                  <a:pt x="1121" y="2543"/>
                  <a:pt x="1132" y="2611"/>
                  <a:pt x="1132" y="2644"/>
                </a:cubicBezTo>
                <a:cubicBezTo>
                  <a:pt x="1132" y="2689"/>
                  <a:pt x="1098" y="2700"/>
                  <a:pt x="1076" y="2700"/>
                </a:cubicBezTo>
                <a:cubicBezTo>
                  <a:pt x="1076" y="2700"/>
                  <a:pt x="1076" y="2700"/>
                  <a:pt x="1064" y="2689"/>
                </a:cubicBezTo>
                <a:cubicBezTo>
                  <a:pt x="1064" y="2689"/>
                  <a:pt x="1064" y="2689"/>
                  <a:pt x="1053" y="2689"/>
                </a:cubicBezTo>
                <a:cubicBezTo>
                  <a:pt x="1042" y="2689"/>
                  <a:pt x="1031" y="2700"/>
                  <a:pt x="1020" y="2711"/>
                </a:cubicBezTo>
                <a:cubicBezTo>
                  <a:pt x="1008" y="2734"/>
                  <a:pt x="986" y="2734"/>
                  <a:pt x="975" y="2734"/>
                </a:cubicBezTo>
                <a:lnTo>
                  <a:pt x="975" y="2734"/>
                </a:lnTo>
                <a:cubicBezTo>
                  <a:pt x="964" y="2767"/>
                  <a:pt x="953" y="2779"/>
                  <a:pt x="930" y="2779"/>
                </a:cubicBezTo>
                <a:cubicBezTo>
                  <a:pt x="919" y="2779"/>
                  <a:pt x="908" y="2779"/>
                  <a:pt x="897" y="2767"/>
                </a:cubicBezTo>
                <a:cubicBezTo>
                  <a:pt x="897" y="2767"/>
                  <a:pt x="885" y="2756"/>
                  <a:pt x="874" y="2756"/>
                </a:cubicBezTo>
                <a:cubicBezTo>
                  <a:pt x="863" y="2756"/>
                  <a:pt x="863" y="2756"/>
                  <a:pt x="852" y="2756"/>
                </a:cubicBezTo>
                <a:cubicBezTo>
                  <a:pt x="852" y="2779"/>
                  <a:pt x="852" y="2812"/>
                  <a:pt x="852" y="2835"/>
                </a:cubicBezTo>
                <a:cubicBezTo>
                  <a:pt x="863" y="2857"/>
                  <a:pt x="863" y="2868"/>
                  <a:pt x="852" y="2880"/>
                </a:cubicBezTo>
                <a:cubicBezTo>
                  <a:pt x="840" y="2902"/>
                  <a:pt x="818" y="2902"/>
                  <a:pt x="807" y="2902"/>
                </a:cubicBezTo>
                <a:cubicBezTo>
                  <a:pt x="795" y="2902"/>
                  <a:pt x="795" y="2902"/>
                  <a:pt x="784" y="2902"/>
                </a:cubicBezTo>
                <a:cubicBezTo>
                  <a:pt x="751" y="2902"/>
                  <a:pt x="695" y="2913"/>
                  <a:pt x="672" y="2925"/>
                </a:cubicBezTo>
                <a:cubicBezTo>
                  <a:pt x="661" y="2936"/>
                  <a:pt x="661" y="2936"/>
                  <a:pt x="650" y="2936"/>
                </a:cubicBezTo>
                <a:close/>
                <a:moveTo>
                  <a:pt x="560" y="2779"/>
                </a:moveTo>
                <a:lnTo>
                  <a:pt x="560" y="2779"/>
                </a:lnTo>
                <a:cubicBezTo>
                  <a:pt x="594" y="2779"/>
                  <a:pt x="616" y="2790"/>
                  <a:pt x="628" y="2823"/>
                </a:cubicBezTo>
                <a:cubicBezTo>
                  <a:pt x="628" y="2835"/>
                  <a:pt x="628" y="2835"/>
                  <a:pt x="628" y="2835"/>
                </a:cubicBezTo>
                <a:cubicBezTo>
                  <a:pt x="628" y="2857"/>
                  <a:pt x="639" y="2880"/>
                  <a:pt x="650" y="2891"/>
                </a:cubicBezTo>
                <a:lnTo>
                  <a:pt x="650" y="2891"/>
                </a:lnTo>
                <a:cubicBezTo>
                  <a:pt x="684" y="2868"/>
                  <a:pt x="740" y="2857"/>
                  <a:pt x="784" y="2857"/>
                </a:cubicBezTo>
                <a:cubicBezTo>
                  <a:pt x="795" y="2857"/>
                  <a:pt x="795" y="2857"/>
                  <a:pt x="807" y="2857"/>
                </a:cubicBezTo>
                <a:cubicBezTo>
                  <a:pt x="807" y="2857"/>
                  <a:pt x="807" y="2857"/>
                  <a:pt x="818" y="2857"/>
                </a:cubicBezTo>
                <a:cubicBezTo>
                  <a:pt x="818" y="2846"/>
                  <a:pt x="818" y="2846"/>
                  <a:pt x="818" y="2846"/>
                </a:cubicBezTo>
                <a:cubicBezTo>
                  <a:pt x="807" y="2801"/>
                  <a:pt x="818" y="2745"/>
                  <a:pt x="818" y="2745"/>
                </a:cubicBezTo>
                <a:cubicBezTo>
                  <a:pt x="818" y="2723"/>
                  <a:pt x="818" y="2723"/>
                  <a:pt x="818" y="2723"/>
                </a:cubicBezTo>
                <a:cubicBezTo>
                  <a:pt x="829" y="2723"/>
                  <a:pt x="829" y="2723"/>
                  <a:pt x="829" y="2723"/>
                </a:cubicBezTo>
                <a:cubicBezTo>
                  <a:pt x="829" y="2723"/>
                  <a:pt x="852" y="2711"/>
                  <a:pt x="874" y="2711"/>
                </a:cubicBezTo>
                <a:cubicBezTo>
                  <a:pt x="897" y="2711"/>
                  <a:pt x="908" y="2723"/>
                  <a:pt x="919" y="2734"/>
                </a:cubicBezTo>
                <a:cubicBezTo>
                  <a:pt x="930" y="2734"/>
                  <a:pt x="930" y="2734"/>
                  <a:pt x="930" y="2734"/>
                </a:cubicBezTo>
                <a:cubicBezTo>
                  <a:pt x="930" y="2734"/>
                  <a:pt x="930" y="2734"/>
                  <a:pt x="930" y="2723"/>
                </a:cubicBezTo>
                <a:cubicBezTo>
                  <a:pt x="930" y="2700"/>
                  <a:pt x="964" y="2689"/>
                  <a:pt x="975" y="2689"/>
                </a:cubicBezTo>
                <a:cubicBezTo>
                  <a:pt x="986" y="2689"/>
                  <a:pt x="986" y="2689"/>
                  <a:pt x="986" y="2689"/>
                </a:cubicBezTo>
                <a:cubicBezTo>
                  <a:pt x="1008" y="2655"/>
                  <a:pt x="1031" y="2644"/>
                  <a:pt x="1064" y="2655"/>
                </a:cubicBezTo>
                <a:cubicBezTo>
                  <a:pt x="1076" y="2655"/>
                  <a:pt x="1076" y="2655"/>
                  <a:pt x="1087" y="2655"/>
                </a:cubicBezTo>
                <a:lnTo>
                  <a:pt x="1087" y="2644"/>
                </a:lnTo>
                <a:cubicBezTo>
                  <a:pt x="1087" y="2622"/>
                  <a:pt x="1076" y="2566"/>
                  <a:pt x="1076" y="2554"/>
                </a:cubicBezTo>
                <a:cubicBezTo>
                  <a:pt x="1064" y="2543"/>
                  <a:pt x="1042" y="2521"/>
                  <a:pt x="1031" y="2510"/>
                </a:cubicBezTo>
                <a:cubicBezTo>
                  <a:pt x="1008" y="2498"/>
                  <a:pt x="1008" y="2476"/>
                  <a:pt x="1008" y="2454"/>
                </a:cubicBezTo>
                <a:cubicBezTo>
                  <a:pt x="1020" y="2431"/>
                  <a:pt x="1020" y="2409"/>
                  <a:pt x="1008" y="2387"/>
                </a:cubicBezTo>
                <a:cubicBezTo>
                  <a:pt x="975" y="2330"/>
                  <a:pt x="964" y="2263"/>
                  <a:pt x="997" y="2218"/>
                </a:cubicBezTo>
                <a:cubicBezTo>
                  <a:pt x="1008" y="2207"/>
                  <a:pt x="1008" y="2196"/>
                  <a:pt x="1020" y="2174"/>
                </a:cubicBezTo>
                <a:cubicBezTo>
                  <a:pt x="1031" y="2140"/>
                  <a:pt x="1042" y="2106"/>
                  <a:pt x="1064" y="2095"/>
                </a:cubicBezTo>
                <a:cubicBezTo>
                  <a:pt x="1076" y="2084"/>
                  <a:pt x="1087" y="2039"/>
                  <a:pt x="1087" y="2017"/>
                </a:cubicBezTo>
                <a:cubicBezTo>
                  <a:pt x="1087" y="2005"/>
                  <a:pt x="1087" y="1994"/>
                  <a:pt x="1087" y="1994"/>
                </a:cubicBezTo>
                <a:cubicBezTo>
                  <a:pt x="1098" y="1972"/>
                  <a:pt x="1109" y="1972"/>
                  <a:pt x="1143" y="1972"/>
                </a:cubicBezTo>
                <a:cubicBezTo>
                  <a:pt x="1166" y="1961"/>
                  <a:pt x="1188" y="1961"/>
                  <a:pt x="1210" y="1961"/>
                </a:cubicBezTo>
                <a:cubicBezTo>
                  <a:pt x="1222" y="1961"/>
                  <a:pt x="1244" y="1949"/>
                  <a:pt x="1244" y="1949"/>
                </a:cubicBezTo>
                <a:lnTo>
                  <a:pt x="1244" y="1927"/>
                </a:lnTo>
                <a:cubicBezTo>
                  <a:pt x="1244" y="1894"/>
                  <a:pt x="1266" y="1871"/>
                  <a:pt x="1300" y="1871"/>
                </a:cubicBezTo>
                <a:cubicBezTo>
                  <a:pt x="1322" y="1871"/>
                  <a:pt x="1356" y="1882"/>
                  <a:pt x="1378" y="1894"/>
                </a:cubicBezTo>
                <a:cubicBezTo>
                  <a:pt x="1401" y="1905"/>
                  <a:pt x="1435" y="1938"/>
                  <a:pt x="1468" y="1961"/>
                </a:cubicBezTo>
                <a:cubicBezTo>
                  <a:pt x="1490" y="1972"/>
                  <a:pt x="1513" y="1994"/>
                  <a:pt x="1524" y="1994"/>
                </a:cubicBezTo>
                <a:cubicBezTo>
                  <a:pt x="1546" y="2005"/>
                  <a:pt x="1546" y="2039"/>
                  <a:pt x="1546" y="2061"/>
                </a:cubicBezTo>
                <a:cubicBezTo>
                  <a:pt x="1546" y="2073"/>
                  <a:pt x="1546" y="2084"/>
                  <a:pt x="1546" y="2095"/>
                </a:cubicBezTo>
                <a:cubicBezTo>
                  <a:pt x="1546" y="2118"/>
                  <a:pt x="1558" y="2118"/>
                  <a:pt x="1569" y="2118"/>
                </a:cubicBezTo>
                <a:cubicBezTo>
                  <a:pt x="1591" y="2118"/>
                  <a:pt x="1602" y="2129"/>
                  <a:pt x="1614" y="2140"/>
                </a:cubicBezTo>
                <a:cubicBezTo>
                  <a:pt x="1614" y="2140"/>
                  <a:pt x="1614" y="2151"/>
                  <a:pt x="1625" y="2162"/>
                </a:cubicBezTo>
                <a:cubicBezTo>
                  <a:pt x="1625" y="2162"/>
                  <a:pt x="1636" y="2162"/>
                  <a:pt x="1647" y="2162"/>
                </a:cubicBezTo>
                <a:cubicBezTo>
                  <a:pt x="1692" y="2162"/>
                  <a:pt x="1726" y="2174"/>
                  <a:pt x="1748" y="2196"/>
                </a:cubicBezTo>
                <a:cubicBezTo>
                  <a:pt x="1849" y="2297"/>
                  <a:pt x="1849" y="2297"/>
                  <a:pt x="1849" y="2297"/>
                </a:cubicBezTo>
                <a:lnTo>
                  <a:pt x="1860" y="2285"/>
                </a:lnTo>
                <a:cubicBezTo>
                  <a:pt x="1860" y="2274"/>
                  <a:pt x="1871" y="2263"/>
                  <a:pt x="1883" y="2252"/>
                </a:cubicBezTo>
                <a:cubicBezTo>
                  <a:pt x="1894" y="2218"/>
                  <a:pt x="1928" y="2174"/>
                  <a:pt x="1939" y="2140"/>
                </a:cubicBezTo>
                <a:cubicBezTo>
                  <a:pt x="1950" y="2106"/>
                  <a:pt x="1939" y="2050"/>
                  <a:pt x="1928" y="2005"/>
                </a:cubicBezTo>
                <a:cubicBezTo>
                  <a:pt x="1928" y="1994"/>
                  <a:pt x="1928" y="1994"/>
                  <a:pt x="1928" y="1983"/>
                </a:cubicBezTo>
                <a:cubicBezTo>
                  <a:pt x="1916" y="1938"/>
                  <a:pt x="1939" y="1916"/>
                  <a:pt x="1961" y="1894"/>
                </a:cubicBezTo>
                <a:cubicBezTo>
                  <a:pt x="1961" y="1894"/>
                  <a:pt x="1972" y="1882"/>
                  <a:pt x="1972" y="1871"/>
                </a:cubicBezTo>
                <a:cubicBezTo>
                  <a:pt x="1984" y="1860"/>
                  <a:pt x="1972" y="1860"/>
                  <a:pt x="1961" y="1837"/>
                </a:cubicBezTo>
                <a:cubicBezTo>
                  <a:pt x="1961" y="1815"/>
                  <a:pt x="1950" y="1792"/>
                  <a:pt x="1950" y="1770"/>
                </a:cubicBezTo>
                <a:cubicBezTo>
                  <a:pt x="1950" y="1736"/>
                  <a:pt x="1950" y="1736"/>
                  <a:pt x="1950" y="1736"/>
                </a:cubicBezTo>
                <a:cubicBezTo>
                  <a:pt x="1950" y="1736"/>
                  <a:pt x="1939" y="1736"/>
                  <a:pt x="1928" y="1725"/>
                </a:cubicBezTo>
                <a:lnTo>
                  <a:pt x="1928" y="1725"/>
                </a:lnTo>
                <a:cubicBezTo>
                  <a:pt x="1905" y="1725"/>
                  <a:pt x="1883" y="1759"/>
                  <a:pt x="1860" y="1770"/>
                </a:cubicBezTo>
                <a:cubicBezTo>
                  <a:pt x="1849" y="1781"/>
                  <a:pt x="1849" y="1781"/>
                  <a:pt x="1838" y="1792"/>
                </a:cubicBezTo>
                <a:cubicBezTo>
                  <a:pt x="1838" y="1792"/>
                  <a:pt x="1838" y="1792"/>
                  <a:pt x="1827" y="1804"/>
                </a:cubicBezTo>
                <a:cubicBezTo>
                  <a:pt x="1827" y="1815"/>
                  <a:pt x="1827" y="1837"/>
                  <a:pt x="1804" y="1860"/>
                </a:cubicBezTo>
                <a:cubicBezTo>
                  <a:pt x="1793" y="1860"/>
                  <a:pt x="1771" y="1871"/>
                  <a:pt x="1759" y="1871"/>
                </a:cubicBezTo>
                <a:cubicBezTo>
                  <a:pt x="1715" y="1871"/>
                  <a:pt x="1681" y="1849"/>
                  <a:pt x="1647" y="1826"/>
                </a:cubicBezTo>
                <a:cubicBezTo>
                  <a:pt x="1625" y="1792"/>
                  <a:pt x="1546" y="1781"/>
                  <a:pt x="1524" y="1781"/>
                </a:cubicBezTo>
                <a:lnTo>
                  <a:pt x="1524" y="1781"/>
                </a:lnTo>
                <a:cubicBezTo>
                  <a:pt x="1479" y="1781"/>
                  <a:pt x="1468" y="1748"/>
                  <a:pt x="1457" y="1714"/>
                </a:cubicBezTo>
                <a:cubicBezTo>
                  <a:pt x="1457" y="1703"/>
                  <a:pt x="1446" y="1692"/>
                  <a:pt x="1446" y="1680"/>
                </a:cubicBezTo>
                <a:cubicBezTo>
                  <a:pt x="1435" y="1658"/>
                  <a:pt x="1412" y="1647"/>
                  <a:pt x="1390" y="1636"/>
                </a:cubicBezTo>
                <a:cubicBezTo>
                  <a:pt x="1378" y="1636"/>
                  <a:pt x="1367" y="1625"/>
                  <a:pt x="1356" y="1625"/>
                </a:cubicBezTo>
                <a:cubicBezTo>
                  <a:pt x="1311" y="1602"/>
                  <a:pt x="1311" y="1580"/>
                  <a:pt x="1311" y="1501"/>
                </a:cubicBezTo>
                <a:cubicBezTo>
                  <a:pt x="1311" y="1479"/>
                  <a:pt x="1311" y="1456"/>
                  <a:pt x="1300" y="1423"/>
                </a:cubicBezTo>
                <a:cubicBezTo>
                  <a:pt x="1289" y="1243"/>
                  <a:pt x="1311" y="1199"/>
                  <a:pt x="1345" y="1199"/>
                </a:cubicBezTo>
                <a:lnTo>
                  <a:pt x="1345" y="1199"/>
                </a:lnTo>
                <a:cubicBezTo>
                  <a:pt x="1367" y="1199"/>
                  <a:pt x="1390" y="1210"/>
                  <a:pt x="1401" y="1221"/>
                </a:cubicBezTo>
                <a:cubicBezTo>
                  <a:pt x="1412" y="1232"/>
                  <a:pt x="1423" y="1243"/>
                  <a:pt x="1435" y="1243"/>
                </a:cubicBezTo>
                <a:cubicBezTo>
                  <a:pt x="1435" y="1243"/>
                  <a:pt x="1435" y="1254"/>
                  <a:pt x="1446" y="1254"/>
                </a:cubicBezTo>
                <a:cubicBezTo>
                  <a:pt x="1468" y="1254"/>
                  <a:pt x="1502" y="1243"/>
                  <a:pt x="1524" y="1221"/>
                </a:cubicBezTo>
                <a:cubicBezTo>
                  <a:pt x="1546" y="1210"/>
                  <a:pt x="1546" y="1210"/>
                  <a:pt x="1546" y="1187"/>
                </a:cubicBezTo>
                <a:cubicBezTo>
                  <a:pt x="1546" y="1176"/>
                  <a:pt x="1546" y="1176"/>
                  <a:pt x="1546" y="1165"/>
                </a:cubicBezTo>
                <a:cubicBezTo>
                  <a:pt x="1558" y="1143"/>
                  <a:pt x="1558" y="1120"/>
                  <a:pt x="1602" y="1120"/>
                </a:cubicBezTo>
                <a:lnTo>
                  <a:pt x="1602" y="1120"/>
                </a:lnTo>
                <a:cubicBezTo>
                  <a:pt x="1614" y="1109"/>
                  <a:pt x="1625" y="1098"/>
                  <a:pt x="1636" y="1098"/>
                </a:cubicBezTo>
                <a:cubicBezTo>
                  <a:pt x="1659" y="1098"/>
                  <a:pt x="1681" y="1120"/>
                  <a:pt x="1692" y="1131"/>
                </a:cubicBezTo>
                <a:lnTo>
                  <a:pt x="1703" y="1131"/>
                </a:lnTo>
                <a:cubicBezTo>
                  <a:pt x="1726" y="1109"/>
                  <a:pt x="1804" y="1030"/>
                  <a:pt x="1849" y="986"/>
                </a:cubicBezTo>
                <a:cubicBezTo>
                  <a:pt x="1995" y="863"/>
                  <a:pt x="2028" y="818"/>
                  <a:pt x="2028" y="806"/>
                </a:cubicBezTo>
                <a:cubicBezTo>
                  <a:pt x="2040" y="795"/>
                  <a:pt x="2040" y="773"/>
                  <a:pt x="2028" y="728"/>
                </a:cubicBezTo>
                <a:cubicBezTo>
                  <a:pt x="2028" y="717"/>
                  <a:pt x="2028" y="705"/>
                  <a:pt x="2040" y="694"/>
                </a:cubicBezTo>
                <a:cubicBezTo>
                  <a:pt x="2051" y="683"/>
                  <a:pt x="2061" y="683"/>
                  <a:pt x="2072" y="683"/>
                </a:cubicBezTo>
                <a:cubicBezTo>
                  <a:pt x="2083" y="683"/>
                  <a:pt x="2094" y="683"/>
                  <a:pt x="2106" y="683"/>
                </a:cubicBezTo>
                <a:cubicBezTo>
                  <a:pt x="2117" y="683"/>
                  <a:pt x="2128" y="694"/>
                  <a:pt x="2128" y="694"/>
                </a:cubicBezTo>
                <a:cubicBezTo>
                  <a:pt x="2139" y="683"/>
                  <a:pt x="2173" y="628"/>
                  <a:pt x="2207" y="583"/>
                </a:cubicBezTo>
                <a:cubicBezTo>
                  <a:pt x="2218" y="561"/>
                  <a:pt x="2229" y="538"/>
                  <a:pt x="2240" y="516"/>
                </a:cubicBezTo>
                <a:cubicBezTo>
                  <a:pt x="2263" y="471"/>
                  <a:pt x="2274" y="449"/>
                  <a:pt x="2274" y="426"/>
                </a:cubicBezTo>
                <a:lnTo>
                  <a:pt x="2274" y="426"/>
                </a:lnTo>
                <a:cubicBezTo>
                  <a:pt x="2274" y="415"/>
                  <a:pt x="2263" y="415"/>
                  <a:pt x="2252" y="415"/>
                </a:cubicBezTo>
                <a:cubicBezTo>
                  <a:pt x="2240" y="415"/>
                  <a:pt x="2229" y="415"/>
                  <a:pt x="2207" y="426"/>
                </a:cubicBezTo>
                <a:cubicBezTo>
                  <a:pt x="2196" y="426"/>
                  <a:pt x="2184" y="426"/>
                  <a:pt x="2184" y="426"/>
                </a:cubicBezTo>
                <a:cubicBezTo>
                  <a:pt x="2151" y="426"/>
                  <a:pt x="2139" y="404"/>
                  <a:pt x="2128" y="393"/>
                </a:cubicBezTo>
                <a:cubicBezTo>
                  <a:pt x="2128" y="393"/>
                  <a:pt x="2128" y="382"/>
                  <a:pt x="2117" y="382"/>
                </a:cubicBezTo>
                <a:cubicBezTo>
                  <a:pt x="2106" y="359"/>
                  <a:pt x="2094" y="348"/>
                  <a:pt x="2072" y="337"/>
                </a:cubicBezTo>
                <a:cubicBezTo>
                  <a:pt x="2051" y="326"/>
                  <a:pt x="2051" y="303"/>
                  <a:pt x="2051" y="281"/>
                </a:cubicBezTo>
                <a:lnTo>
                  <a:pt x="2051" y="269"/>
                </a:lnTo>
                <a:lnTo>
                  <a:pt x="2051" y="269"/>
                </a:lnTo>
                <a:cubicBezTo>
                  <a:pt x="2028" y="269"/>
                  <a:pt x="2006" y="281"/>
                  <a:pt x="1984" y="281"/>
                </a:cubicBezTo>
                <a:cubicBezTo>
                  <a:pt x="1984" y="292"/>
                  <a:pt x="1972" y="292"/>
                  <a:pt x="1972" y="292"/>
                </a:cubicBezTo>
                <a:cubicBezTo>
                  <a:pt x="1950" y="303"/>
                  <a:pt x="1939" y="292"/>
                  <a:pt x="1928" y="281"/>
                </a:cubicBezTo>
                <a:cubicBezTo>
                  <a:pt x="1916" y="281"/>
                  <a:pt x="1916" y="269"/>
                  <a:pt x="1916" y="258"/>
                </a:cubicBezTo>
                <a:cubicBezTo>
                  <a:pt x="1905" y="258"/>
                  <a:pt x="1894" y="269"/>
                  <a:pt x="1871" y="269"/>
                </a:cubicBezTo>
                <a:cubicBezTo>
                  <a:pt x="1838" y="281"/>
                  <a:pt x="1827" y="292"/>
                  <a:pt x="1815" y="292"/>
                </a:cubicBezTo>
                <a:cubicBezTo>
                  <a:pt x="1804" y="292"/>
                  <a:pt x="1804" y="281"/>
                  <a:pt x="1793" y="281"/>
                </a:cubicBezTo>
                <a:cubicBezTo>
                  <a:pt x="1782" y="269"/>
                  <a:pt x="1782" y="258"/>
                  <a:pt x="1793" y="236"/>
                </a:cubicBezTo>
                <a:cubicBezTo>
                  <a:pt x="1793" y="202"/>
                  <a:pt x="1782" y="191"/>
                  <a:pt x="1782" y="191"/>
                </a:cubicBezTo>
                <a:cubicBezTo>
                  <a:pt x="1771" y="191"/>
                  <a:pt x="1771" y="191"/>
                  <a:pt x="1771" y="191"/>
                </a:cubicBezTo>
                <a:cubicBezTo>
                  <a:pt x="1759" y="191"/>
                  <a:pt x="1737" y="202"/>
                  <a:pt x="1726" y="213"/>
                </a:cubicBezTo>
                <a:cubicBezTo>
                  <a:pt x="1703" y="224"/>
                  <a:pt x="1703" y="224"/>
                  <a:pt x="1703" y="224"/>
                </a:cubicBezTo>
                <a:cubicBezTo>
                  <a:pt x="1692" y="202"/>
                  <a:pt x="1692" y="202"/>
                  <a:pt x="1692" y="202"/>
                </a:cubicBezTo>
                <a:cubicBezTo>
                  <a:pt x="1692" y="202"/>
                  <a:pt x="1636" y="124"/>
                  <a:pt x="1614" y="101"/>
                </a:cubicBezTo>
                <a:cubicBezTo>
                  <a:pt x="1602" y="79"/>
                  <a:pt x="1513" y="68"/>
                  <a:pt x="1446" y="45"/>
                </a:cubicBezTo>
                <a:cubicBezTo>
                  <a:pt x="1412" y="45"/>
                  <a:pt x="1378" y="34"/>
                  <a:pt x="1333" y="34"/>
                </a:cubicBezTo>
                <a:cubicBezTo>
                  <a:pt x="1311" y="34"/>
                  <a:pt x="1300" y="45"/>
                  <a:pt x="1289" y="45"/>
                </a:cubicBezTo>
                <a:cubicBezTo>
                  <a:pt x="1277" y="101"/>
                  <a:pt x="1277" y="101"/>
                  <a:pt x="1266" y="113"/>
                </a:cubicBezTo>
                <a:cubicBezTo>
                  <a:pt x="1255" y="113"/>
                  <a:pt x="1255" y="113"/>
                  <a:pt x="1255" y="113"/>
                </a:cubicBezTo>
                <a:lnTo>
                  <a:pt x="1255" y="113"/>
                </a:lnTo>
                <a:lnTo>
                  <a:pt x="1255" y="113"/>
                </a:lnTo>
                <a:cubicBezTo>
                  <a:pt x="1244" y="113"/>
                  <a:pt x="1244" y="113"/>
                  <a:pt x="1199" y="90"/>
                </a:cubicBezTo>
                <a:cubicBezTo>
                  <a:pt x="1177" y="79"/>
                  <a:pt x="1143" y="68"/>
                  <a:pt x="1132" y="68"/>
                </a:cubicBezTo>
                <a:cubicBezTo>
                  <a:pt x="1132" y="68"/>
                  <a:pt x="1121" y="68"/>
                  <a:pt x="1121" y="79"/>
                </a:cubicBezTo>
                <a:cubicBezTo>
                  <a:pt x="1132" y="101"/>
                  <a:pt x="1132" y="101"/>
                  <a:pt x="1143" y="101"/>
                </a:cubicBezTo>
                <a:cubicBezTo>
                  <a:pt x="1143" y="113"/>
                  <a:pt x="1154" y="113"/>
                  <a:pt x="1154" y="113"/>
                </a:cubicBezTo>
                <a:cubicBezTo>
                  <a:pt x="1199" y="124"/>
                  <a:pt x="1210" y="146"/>
                  <a:pt x="1210" y="213"/>
                </a:cubicBezTo>
                <a:cubicBezTo>
                  <a:pt x="1210" y="224"/>
                  <a:pt x="1210" y="236"/>
                  <a:pt x="1199" y="247"/>
                </a:cubicBezTo>
                <a:cubicBezTo>
                  <a:pt x="1199" y="281"/>
                  <a:pt x="1199" y="303"/>
                  <a:pt x="1199" y="314"/>
                </a:cubicBezTo>
                <a:cubicBezTo>
                  <a:pt x="1222" y="337"/>
                  <a:pt x="1255" y="393"/>
                  <a:pt x="1255" y="415"/>
                </a:cubicBezTo>
                <a:cubicBezTo>
                  <a:pt x="1277" y="460"/>
                  <a:pt x="1277" y="482"/>
                  <a:pt x="1266" y="493"/>
                </a:cubicBezTo>
                <a:cubicBezTo>
                  <a:pt x="1255" y="527"/>
                  <a:pt x="1222" y="527"/>
                  <a:pt x="1188" y="527"/>
                </a:cubicBezTo>
                <a:cubicBezTo>
                  <a:pt x="1177" y="527"/>
                  <a:pt x="1166" y="527"/>
                  <a:pt x="1166" y="527"/>
                </a:cubicBezTo>
                <a:lnTo>
                  <a:pt x="1166" y="527"/>
                </a:lnTo>
                <a:cubicBezTo>
                  <a:pt x="1154" y="583"/>
                  <a:pt x="1132" y="583"/>
                  <a:pt x="1121" y="583"/>
                </a:cubicBezTo>
                <a:cubicBezTo>
                  <a:pt x="1109" y="583"/>
                  <a:pt x="1087" y="583"/>
                  <a:pt x="1076" y="572"/>
                </a:cubicBezTo>
                <a:lnTo>
                  <a:pt x="1064" y="572"/>
                </a:lnTo>
                <a:lnTo>
                  <a:pt x="1053" y="572"/>
                </a:lnTo>
                <a:cubicBezTo>
                  <a:pt x="1042" y="572"/>
                  <a:pt x="1042" y="572"/>
                  <a:pt x="1031" y="572"/>
                </a:cubicBezTo>
                <a:cubicBezTo>
                  <a:pt x="1020" y="572"/>
                  <a:pt x="997" y="561"/>
                  <a:pt x="986" y="550"/>
                </a:cubicBezTo>
                <a:cubicBezTo>
                  <a:pt x="975" y="516"/>
                  <a:pt x="930" y="493"/>
                  <a:pt x="897" y="493"/>
                </a:cubicBezTo>
                <a:cubicBezTo>
                  <a:pt x="897" y="482"/>
                  <a:pt x="885" y="482"/>
                  <a:pt x="885" y="482"/>
                </a:cubicBezTo>
                <a:cubicBezTo>
                  <a:pt x="863" y="482"/>
                  <a:pt x="863" y="505"/>
                  <a:pt x="852" y="516"/>
                </a:cubicBezTo>
                <a:cubicBezTo>
                  <a:pt x="852" y="538"/>
                  <a:pt x="829" y="550"/>
                  <a:pt x="807" y="550"/>
                </a:cubicBezTo>
                <a:cubicBezTo>
                  <a:pt x="784" y="550"/>
                  <a:pt x="751" y="538"/>
                  <a:pt x="728" y="527"/>
                </a:cubicBezTo>
                <a:lnTo>
                  <a:pt x="717" y="516"/>
                </a:lnTo>
                <a:cubicBezTo>
                  <a:pt x="695" y="505"/>
                  <a:pt x="672" y="493"/>
                  <a:pt x="661" y="493"/>
                </a:cubicBezTo>
                <a:lnTo>
                  <a:pt x="661" y="493"/>
                </a:lnTo>
                <a:cubicBezTo>
                  <a:pt x="661" y="561"/>
                  <a:pt x="616" y="606"/>
                  <a:pt x="583" y="606"/>
                </a:cubicBezTo>
                <a:cubicBezTo>
                  <a:pt x="571" y="606"/>
                  <a:pt x="560" y="606"/>
                  <a:pt x="549" y="650"/>
                </a:cubicBezTo>
                <a:cubicBezTo>
                  <a:pt x="549" y="650"/>
                  <a:pt x="549" y="661"/>
                  <a:pt x="549" y="672"/>
                </a:cubicBezTo>
                <a:cubicBezTo>
                  <a:pt x="538" y="694"/>
                  <a:pt x="538" y="739"/>
                  <a:pt x="493" y="739"/>
                </a:cubicBezTo>
                <a:cubicBezTo>
                  <a:pt x="493" y="739"/>
                  <a:pt x="482" y="739"/>
                  <a:pt x="471" y="728"/>
                </a:cubicBezTo>
                <a:cubicBezTo>
                  <a:pt x="459" y="728"/>
                  <a:pt x="459" y="728"/>
                  <a:pt x="448" y="728"/>
                </a:cubicBezTo>
                <a:cubicBezTo>
                  <a:pt x="437" y="728"/>
                  <a:pt x="415" y="739"/>
                  <a:pt x="415" y="750"/>
                </a:cubicBezTo>
                <a:cubicBezTo>
                  <a:pt x="415" y="784"/>
                  <a:pt x="381" y="795"/>
                  <a:pt x="359" y="806"/>
                </a:cubicBezTo>
                <a:cubicBezTo>
                  <a:pt x="359" y="818"/>
                  <a:pt x="359" y="863"/>
                  <a:pt x="370" y="896"/>
                </a:cubicBezTo>
                <a:cubicBezTo>
                  <a:pt x="370" y="907"/>
                  <a:pt x="381" y="930"/>
                  <a:pt x="381" y="952"/>
                </a:cubicBezTo>
                <a:cubicBezTo>
                  <a:pt x="381" y="974"/>
                  <a:pt x="381" y="1008"/>
                  <a:pt x="381" y="1008"/>
                </a:cubicBezTo>
                <a:cubicBezTo>
                  <a:pt x="381" y="1019"/>
                  <a:pt x="381" y="1019"/>
                  <a:pt x="381" y="1019"/>
                </a:cubicBezTo>
                <a:cubicBezTo>
                  <a:pt x="403" y="1053"/>
                  <a:pt x="392" y="1064"/>
                  <a:pt x="347" y="1087"/>
                </a:cubicBezTo>
                <a:cubicBezTo>
                  <a:pt x="336" y="1087"/>
                  <a:pt x="336" y="1098"/>
                  <a:pt x="325" y="1109"/>
                </a:cubicBezTo>
                <a:cubicBezTo>
                  <a:pt x="325" y="1131"/>
                  <a:pt x="314" y="1165"/>
                  <a:pt x="269" y="1165"/>
                </a:cubicBezTo>
                <a:cubicBezTo>
                  <a:pt x="224" y="1176"/>
                  <a:pt x="202" y="1187"/>
                  <a:pt x="202" y="1243"/>
                </a:cubicBezTo>
                <a:cubicBezTo>
                  <a:pt x="190" y="1266"/>
                  <a:pt x="190" y="1277"/>
                  <a:pt x="190" y="1288"/>
                </a:cubicBezTo>
                <a:cubicBezTo>
                  <a:pt x="190" y="1311"/>
                  <a:pt x="190" y="1322"/>
                  <a:pt x="179" y="1333"/>
                </a:cubicBezTo>
                <a:lnTo>
                  <a:pt x="179" y="1344"/>
                </a:lnTo>
                <a:cubicBezTo>
                  <a:pt x="179" y="1356"/>
                  <a:pt x="190" y="1367"/>
                  <a:pt x="179" y="1378"/>
                </a:cubicBezTo>
                <a:cubicBezTo>
                  <a:pt x="168" y="1389"/>
                  <a:pt x="168" y="1389"/>
                  <a:pt x="146" y="1389"/>
                </a:cubicBezTo>
                <a:lnTo>
                  <a:pt x="146" y="1389"/>
                </a:lnTo>
                <a:lnTo>
                  <a:pt x="146" y="1389"/>
                </a:lnTo>
                <a:cubicBezTo>
                  <a:pt x="135" y="1389"/>
                  <a:pt x="135" y="1400"/>
                  <a:pt x="123" y="1400"/>
                </a:cubicBezTo>
                <a:cubicBezTo>
                  <a:pt x="123" y="1412"/>
                  <a:pt x="123" y="1423"/>
                  <a:pt x="123" y="1434"/>
                </a:cubicBezTo>
                <a:cubicBezTo>
                  <a:pt x="135" y="1456"/>
                  <a:pt x="135" y="1490"/>
                  <a:pt x="135" y="1501"/>
                </a:cubicBezTo>
                <a:cubicBezTo>
                  <a:pt x="135" y="1512"/>
                  <a:pt x="135" y="1523"/>
                  <a:pt x="135" y="1523"/>
                </a:cubicBezTo>
                <a:cubicBezTo>
                  <a:pt x="157" y="1535"/>
                  <a:pt x="179" y="1580"/>
                  <a:pt x="179" y="1613"/>
                </a:cubicBezTo>
                <a:cubicBezTo>
                  <a:pt x="179" y="1658"/>
                  <a:pt x="135" y="1669"/>
                  <a:pt x="101" y="1669"/>
                </a:cubicBezTo>
                <a:cubicBezTo>
                  <a:pt x="78" y="1680"/>
                  <a:pt x="78" y="1680"/>
                  <a:pt x="78" y="1680"/>
                </a:cubicBezTo>
                <a:cubicBezTo>
                  <a:pt x="67" y="1680"/>
                  <a:pt x="67" y="1692"/>
                  <a:pt x="78" y="1703"/>
                </a:cubicBezTo>
                <a:cubicBezTo>
                  <a:pt x="78" y="1736"/>
                  <a:pt x="78" y="1781"/>
                  <a:pt x="45" y="1792"/>
                </a:cubicBezTo>
                <a:cubicBezTo>
                  <a:pt x="45" y="1804"/>
                  <a:pt x="45" y="1826"/>
                  <a:pt x="45" y="1882"/>
                </a:cubicBezTo>
                <a:cubicBezTo>
                  <a:pt x="56" y="1882"/>
                  <a:pt x="56" y="1882"/>
                  <a:pt x="56" y="1882"/>
                </a:cubicBezTo>
                <a:cubicBezTo>
                  <a:pt x="67" y="1849"/>
                  <a:pt x="78" y="1804"/>
                  <a:pt x="112" y="1804"/>
                </a:cubicBezTo>
                <a:cubicBezTo>
                  <a:pt x="146" y="1804"/>
                  <a:pt x="179" y="1882"/>
                  <a:pt x="190" y="1916"/>
                </a:cubicBezTo>
                <a:cubicBezTo>
                  <a:pt x="190" y="1905"/>
                  <a:pt x="190" y="1905"/>
                  <a:pt x="202" y="1894"/>
                </a:cubicBezTo>
                <a:cubicBezTo>
                  <a:pt x="213" y="1882"/>
                  <a:pt x="224" y="1860"/>
                  <a:pt x="213" y="1837"/>
                </a:cubicBezTo>
                <a:cubicBezTo>
                  <a:pt x="213" y="1815"/>
                  <a:pt x="213" y="1804"/>
                  <a:pt x="213" y="1792"/>
                </a:cubicBezTo>
                <a:cubicBezTo>
                  <a:pt x="213" y="1781"/>
                  <a:pt x="213" y="1781"/>
                  <a:pt x="213" y="1770"/>
                </a:cubicBezTo>
                <a:cubicBezTo>
                  <a:pt x="179" y="1725"/>
                  <a:pt x="179" y="1703"/>
                  <a:pt x="190" y="1680"/>
                </a:cubicBezTo>
                <a:cubicBezTo>
                  <a:pt x="190" y="1669"/>
                  <a:pt x="202" y="1658"/>
                  <a:pt x="235" y="1658"/>
                </a:cubicBezTo>
                <a:cubicBezTo>
                  <a:pt x="246" y="1658"/>
                  <a:pt x="246" y="1658"/>
                  <a:pt x="258" y="1658"/>
                </a:cubicBezTo>
                <a:cubicBezTo>
                  <a:pt x="381" y="1658"/>
                  <a:pt x="392" y="1669"/>
                  <a:pt x="392" y="1680"/>
                </a:cubicBezTo>
                <a:cubicBezTo>
                  <a:pt x="403" y="1692"/>
                  <a:pt x="415" y="1759"/>
                  <a:pt x="392" y="1781"/>
                </a:cubicBezTo>
                <a:cubicBezTo>
                  <a:pt x="403" y="1781"/>
                  <a:pt x="403" y="1781"/>
                  <a:pt x="415" y="1781"/>
                </a:cubicBezTo>
                <a:cubicBezTo>
                  <a:pt x="448" y="1781"/>
                  <a:pt x="482" y="1792"/>
                  <a:pt x="493" y="1804"/>
                </a:cubicBezTo>
                <a:cubicBezTo>
                  <a:pt x="504" y="1815"/>
                  <a:pt x="515" y="1826"/>
                  <a:pt x="515" y="1837"/>
                </a:cubicBezTo>
                <a:cubicBezTo>
                  <a:pt x="515" y="1837"/>
                  <a:pt x="515" y="1849"/>
                  <a:pt x="527" y="1849"/>
                </a:cubicBezTo>
                <a:cubicBezTo>
                  <a:pt x="538" y="1860"/>
                  <a:pt x="538" y="1860"/>
                  <a:pt x="549" y="1871"/>
                </a:cubicBezTo>
                <a:cubicBezTo>
                  <a:pt x="549" y="1894"/>
                  <a:pt x="549" y="1916"/>
                  <a:pt x="527" y="1949"/>
                </a:cubicBezTo>
                <a:cubicBezTo>
                  <a:pt x="515" y="1972"/>
                  <a:pt x="504" y="2005"/>
                  <a:pt x="493" y="2028"/>
                </a:cubicBezTo>
                <a:cubicBezTo>
                  <a:pt x="482" y="2050"/>
                  <a:pt x="471" y="2084"/>
                  <a:pt x="459" y="2095"/>
                </a:cubicBezTo>
                <a:cubicBezTo>
                  <a:pt x="471" y="2095"/>
                  <a:pt x="482" y="2095"/>
                  <a:pt x="504" y="2095"/>
                </a:cubicBezTo>
                <a:cubicBezTo>
                  <a:pt x="527" y="2095"/>
                  <a:pt x="549" y="2095"/>
                  <a:pt x="560" y="2095"/>
                </a:cubicBezTo>
                <a:cubicBezTo>
                  <a:pt x="571" y="2095"/>
                  <a:pt x="571" y="2095"/>
                  <a:pt x="583" y="2073"/>
                </a:cubicBezTo>
                <a:cubicBezTo>
                  <a:pt x="583" y="2061"/>
                  <a:pt x="605" y="2039"/>
                  <a:pt x="628" y="2039"/>
                </a:cubicBezTo>
                <a:cubicBezTo>
                  <a:pt x="639" y="2039"/>
                  <a:pt x="639" y="2028"/>
                  <a:pt x="639" y="2028"/>
                </a:cubicBezTo>
                <a:cubicBezTo>
                  <a:pt x="639" y="2028"/>
                  <a:pt x="639" y="2028"/>
                  <a:pt x="639" y="2017"/>
                </a:cubicBezTo>
                <a:cubicBezTo>
                  <a:pt x="628" y="1994"/>
                  <a:pt x="628" y="1983"/>
                  <a:pt x="639" y="1961"/>
                </a:cubicBezTo>
                <a:cubicBezTo>
                  <a:pt x="639" y="1927"/>
                  <a:pt x="672" y="1894"/>
                  <a:pt x="695" y="1894"/>
                </a:cubicBezTo>
                <a:cubicBezTo>
                  <a:pt x="695" y="1882"/>
                  <a:pt x="706" y="1882"/>
                  <a:pt x="717" y="1882"/>
                </a:cubicBezTo>
                <a:cubicBezTo>
                  <a:pt x="740" y="1882"/>
                  <a:pt x="762" y="1905"/>
                  <a:pt x="784" y="1938"/>
                </a:cubicBezTo>
                <a:cubicBezTo>
                  <a:pt x="818" y="1972"/>
                  <a:pt x="829" y="2017"/>
                  <a:pt x="818" y="2050"/>
                </a:cubicBezTo>
                <a:cubicBezTo>
                  <a:pt x="818" y="2061"/>
                  <a:pt x="818" y="2061"/>
                  <a:pt x="818" y="2061"/>
                </a:cubicBezTo>
                <a:cubicBezTo>
                  <a:pt x="795" y="2084"/>
                  <a:pt x="795" y="2106"/>
                  <a:pt x="807" y="2118"/>
                </a:cubicBezTo>
                <a:cubicBezTo>
                  <a:pt x="818" y="2129"/>
                  <a:pt x="840" y="2151"/>
                  <a:pt x="840" y="2185"/>
                </a:cubicBezTo>
                <a:cubicBezTo>
                  <a:pt x="829" y="2207"/>
                  <a:pt x="807" y="2218"/>
                  <a:pt x="795" y="2218"/>
                </a:cubicBezTo>
                <a:cubicBezTo>
                  <a:pt x="773" y="2230"/>
                  <a:pt x="751" y="2230"/>
                  <a:pt x="740" y="2241"/>
                </a:cubicBezTo>
                <a:cubicBezTo>
                  <a:pt x="717" y="2241"/>
                  <a:pt x="695" y="2241"/>
                  <a:pt x="672" y="2263"/>
                </a:cubicBezTo>
                <a:cubicBezTo>
                  <a:pt x="639" y="2297"/>
                  <a:pt x="605" y="2330"/>
                  <a:pt x="571" y="2342"/>
                </a:cubicBezTo>
                <a:cubicBezTo>
                  <a:pt x="549" y="2353"/>
                  <a:pt x="549" y="2353"/>
                  <a:pt x="538" y="2364"/>
                </a:cubicBezTo>
                <a:cubicBezTo>
                  <a:pt x="549" y="2364"/>
                  <a:pt x="560" y="2387"/>
                  <a:pt x="560" y="2398"/>
                </a:cubicBezTo>
                <a:cubicBezTo>
                  <a:pt x="571" y="2420"/>
                  <a:pt x="560" y="2454"/>
                  <a:pt x="549" y="2476"/>
                </a:cubicBezTo>
                <a:cubicBezTo>
                  <a:pt x="538" y="2498"/>
                  <a:pt x="515" y="2510"/>
                  <a:pt x="504" y="2510"/>
                </a:cubicBezTo>
                <a:cubicBezTo>
                  <a:pt x="493" y="2510"/>
                  <a:pt x="482" y="2510"/>
                  <a:pt x="471" y="2521"/>
                </a:cubicBezTo>
                <a:cubicBezTo>
                  <a:pt x="459" y="2532"/>
                  <a:pt x="459" y="2554"/>
                  <a:pt x="459" y="2566"/>
                </a:cubicBezTo>
                <a:lnTo>
                  <a:pt x="459" y="2566"/>
                </a:lnTo>
                <a:cubicBezTo>
                  <a:pt x="471" y="2554"/>
                  <a:pt x="471" y="2554"/>
                  <a:pt x="482" y="2554"/>
                </a:cubicBezTo>
                <a:cubicBezTo>
                  <a:pt x="515" y="2554"/>
                  <a:pt x="515" y="2577"/>
                  <a:pt x="527" y="2577"/>
                </a:cubicBezTo>
                <a:cubicBezTo>
                  <a:pt x="527" y="2599"/>
                  <a:pt x="527" y="2611"/>
                  <a:pt x="515" y="2633"/>
                </a:cubicBezTo>
                <a:cubicBezTo>
                  <a:pt x="493" y="2644"/>
                  <a:pt x="471" y="2655"/>
                  <a:pt x="448" y="2655"/>
                </a:cubicBezTo>
                <a:cubicBezTo>
                  <a:pt x="437" y="2655"/>
                  <a:pt x="437" y="2655"/>
                  <a:pt x="426" y="2655"/>
                </a:cubicBezTo>
                <a:lnTo>
                  <a:pt x="437" y="2655"/>
                </a:lnTo>
                <a:cubicBezTo>
                  <a:pt x="448" y="2678"/>
                  <a:pt x="471" y="2711"/>
                  <a:pt x="471" y="2745"/>
                </a:cubicBezTo>
                <a:cubicBezTo>
                  <a:pt x="493" y="2745"/>
                  <a:pt x="504" y="2767"/>
                  <a:pt x="504" y="2790"/>
                </a:cubicBezTo>
                <a:lnTo>
                  <a:pt x="504" y="2790"/>
                </a:lnTo>
                <a:cubicBezTo>
                  <a:pt x="515" y="2779"/>
                  <a:pt x="538" y="2779"/>
                  <a:pt x="560" y="2779"/>
                </a:cubicBezTo>
                <a:close/>
                <a:moveTo>
                  <a:pt x="314" y="1815"/>
                </a:moveTo>
                <a:lnTo>
                  <a:pt x="314" y="1815"/>
                </a:lnTo>
                <a:cubicBezTo>
                  <a:pt x="314" y="1826"/>
                  <a:pt x="302" y="1860"/>
                  <a:pt x="314" y="1938"/>
                </a:cubicBezTo>
                <a:cubicBezTo>
                  <a:pt x="325" y="1894"/>
                  <a:pt x="347" y="1837"/>
                  <a:pt x="359" y="1815"/>
                </a:cubicBezTo>
                <a:cubicBezTo>
                  <a:pt x="359" y="1804"/>
                  <a:pt x="359" y="1804"/>
                  <a:pt x="359" y="1804"/>
                </a:cubicBezTo>
                <a:cubicBezTo>
                  <a:pt x="347" y="1804"/>
                  <a:pt x="325" y="1815"/>
                  <a:pt x="314" y="1815"/>
                </a:cubicBezTo>
                <a:close/>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15" name="Freeform 36"/>
          <p:cNvSpPr>
            <a:spLocks noChangeArrowheads="1"/>
          </p:cNvSpPr>
          <p:nvPr/>
        </p:nvSpPr>
        <p:spPr bwMode="auto">
          <a:xfrm>
            <a:off x="9498013" y="7264400"/>
            <a:ext cx="3175" cy="3175"/>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16" name="Freeform 37"/>
          <p:cNvSpPr>
            <a:spLocks noChangeArrowheads="1"/>
          </p:cNvSpPr>
          <p:nvPr/>
        </p:nvSpPr>
        <p:spPr bwMode="auto">
          <a:xfrm>
            <a:off x="12888913" y="6238875"/>
            <a:ext cx="4762" cy="3175"/>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17" name="Freeform 38"/>
          <p:cNvSpPr>
            <a:spLocks noChangeArrowheads="1"/>
          </p:cNvSpPr>
          <p:nvPr/>
        </p:nvSpPr>
        <p:spPr bwMode="auto">
          <a:xfrm>
            <a:off x="13019088" y="8081963"/>
            <a:ext cx="4762" cy="9525"/>
          </a:xfrm>
          <a:custGeom>
            <a:avLst/>
            <a:gdLst>
              <a:gd name="T0" fmla="*/ 0 w 1"/>
              <a:gd name="T1" fmla="*/ 0 h 12"/>
              <a:gd name="T2" fmla="*/ 0 w 1"/>
              <a:gd name="T3" fmla="*/ 0 h 12"/>
              <a:gd name="T4" fmla="*/ 0 w 1"/>
              <a:gd name="T5" fmla="*/ 11 h 12"/>
              <a:gd name="T6" fmla="*/ 0 w 1"/>
              <a:gd name="T7" fmla="*/ 0 h 12"/>
            </a:gdLst>
            <a:ahLst/>
            <a:cxnLst>
              <a:cxn ang="0">
                <a:pos x="T0" y="T1"/>
              </a:cxn>
              <a:cxn ang="0">
                <a:pos x="T2" y="T3"/>
              </a:cxn>
              <a:cxn ang="0">
                <a:pos x="T4" y="T5"/>
              </a:cxn>
              <a:cxn ang="0">
                <a:pos x="T6" y="T7"/>
              </a:cxn>
            </a:cxnLst>
            <a:rect l="0" t="0" r="r" b="b"/>
            <a:pathLst>
              <a:path w="1" h="12">
                <a:moveTo>
                  <a:pt x="0" y="0"/>
                </a:moveTo>
                <a:lnTo>
                  <a:pt x="0" y="0"/>
                </a:lnTo>
                <a:cubicBezTo>
                  <a:pt x="0" y="11"/>
                  <a:pt x="0" y="11"/>
                  <a:pt x="0" y="11"/>
                </a:cubicBezTo>
                <a:cubicBezTo>
                  <a:pt x="0" y="11"/>
                  <a:pt x="0" y="11"/>
                  <a:pt x="0" y="0"/>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18" name="Freeform 39"/>
          <p:cNvSpPr>
            <a:spLocks noChangeArrowheads="1"/>
          </p:cNvSpPr>
          <p:nvPr/>
        </p:nvSpPr>
        <p:spPr bwMode="auto">
          <a:xfrm>
            <a:off x="13019088" y="8113713"/>
            <a:ext cx="4762" cy="3175"/>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19" name="Freeform 40"/>
          <p:cNvSpPr>
            <a:spLocks noChangeArrowheads="1"/>
          </p:cNvSpPr>
          <p:nvPr/>
        </p:nvSpPr>
        <p:spPr bwMode="auto">
          <a:xfrm>
            <a:off x="13019088" y="8107363"/>
            <a:ext cx="4762" cy="3175"/>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20" name="Freeform 41"/>
          <p:cNvSpPr>
            <a:spLocks noChangeArrowheads="1"/>
          </p:cNvSpPr>
          <p:nvPr/>
        </p:nvSpPr>
        <p:spPr bwMode="auto">
          <a:xfrm>
            <a:off x="13019088" y="8097838"/>
            <a:ext cx="4762" cy="3175"/>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21" name="Freeform 42"/>
          <p:cNvSpPr>
            <a:spLocks noChangeArrowheads="1"/>
          </p:cNvSpPr>
          <p:nvPr/>
        </p:nvSpPr>
        <p:spPr bwMode="auto">
          <a:xfrm>
            <a:off x="13019088" y="8113713"/>
            <a:ext cx="4762" cy="3175"/>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22" name="Freeform 43"/>
          <p:cNvSpPr>
            <a:spLocks noChangeArrowheads="1"/>
          </p:cNvSpPr>
          <p:nvPr/>
        </p:nvSpPr>
        <p:spPr bwMode="auto">
          <a:xfrm>
            <a:off x="13019088" y="8091488"/>
            <a:ext cx="4762" cy="9525"/>
          </a:xfrm>
          <a:custGeom>
            <a:avLst/>
            <a:gdLst>
              <a:gd name="T0" fmla="*/ 0 w 1"/>
              <a:gd name="T1" fmla="*/ 0 h 12"/>
              <a:gd name="T2" fmla="*/ 0 w 1"/>
              <a:gd name="T3" fmla="*/ 0 h 12"/>
              <a:gd name="T4" fmla="*/ 0 w 1"/>
              <a:gd name="T5" fmla="*/ 11 h 12"/>
              <a:gd name="T6" fmla="*/ 0 w 1"/>
              <a:gd name="T7" fmla="*/ 0 h 12"/>
            </a:gdLst>
            <a:ahLst/>
            <a:cxnLst>
              <a:cxn ang="0">
                <a:pos x="T0" y="T1"/>
              </a:cxn>
              <a:cxn ang="0">
                <a:pos x="T2" y="T3"/>
              </a:cxn>
              <a:cxn ang="0">
                <a:pos x="T4" y="T5"/>
              </a:cxn>
              <a:cxn ang="0">
                <a:pos x="T6" y="T7"/>
              </a:cxn>
            </a:cxnLst>
            <a:rect l="0" t="0" r="r" b="b"/>
            <a:pathLst>
              <a:path w="1" h="12">
                <a:moveTo>
                  <a:pt x="0" y="0"/>
                </a:moveTo>
                <a:lnTo>
                  <a:pt x="0" y="0"/>
                </a:lnTo>
                <a:cubicBezTo>
                  <a:pt x="0" y="0"/>
                  <a:pt x="0" y="0"/>
                  <a:pt x="0" y="11"/>
                </a:cubicBezTo>
                <a:cubicBezTo>
                  <a:pt x="0" y="0"/>
                  <a:pt x="0" y="0"/>
                  <a:pt x="0" y="0"/>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23" name="Freeform 44"/>
          <p:cNvSpPr>
            <a:spLocks noChangeArrowheads="1"/>
          </p:cNvSpPr>
          <p:nvPr/>
        </p:nvSpPr>
        <p:spPr bwMode="auto">
          <a:xfrm>
            <a:off x="12441238" y="7816850"/>
            <a:ext cx="3175" cy="11113"/>
          </a:xfrm>
          <a:custGeom>
            <a:avLst/>
            <a:gdLst>
              <a:gd name="T0" fmla="*/ 0 w 1"/>
              <a:gd name="T1" fmla="*/ 11 h 12"/>
              <a:gd name="T2" fmla="*/ 0 w 1"/>
              <a:gd name="T3" fmla="*/ 11 h 12"/>
              <a:gd name="T4" fmla="*/ 0 w 1"/>
              <a:gd name="T5" fmla="*/ 0 h 12"/>
              <a:gd name="T6" fmla="*/ 0 w 1"/>
              <a:gd name="T7" fmla="*/ 11 h 12"/>
            </a:gdLst>
            <a:ahLst/>
            <a:cxnLst>
              <a:cxn ang="0">
                <a:pos x="T0" y="T1"/>
              </a:cxn>
              <a:cxn ang="0">
                <a:pos x="T2" y="T3"/>
              </a:cxn>
              <a:cxn ang="0">
                <a:pos x="T4" y="T5"/>
              </a:cxn>
              <a:cxn ang="0">
                <a:pos x="T6" y="T7"/>
              </a:cxn>
            </a:cxnLst>
            <a:rect l="0" t="0" r="r" b="b"/>
            <a:pathLst>
              <a:path w="1" h="12">
                <a:moveTo>
                  <a:pt x="0" y="11"/>
                </a:moveTo>
                <a:lnTo>
                  <a:pt x="0" y="11"/>
                </a:lnTo>
                <a:cubicBezTo>
                  <a:pt x="0" y="0"/>
                  <a:pt x="0" y="0"/>
                  <a:pt x="0" y="0"/>
                </a:cubicBezTo>
                <a:cubicBezTo>
                  <a:pt x="0" y="0"/>
                  <a:pt x="0" y="0"/>
                  <a:pt x="0" y="11"/>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24" name="Freeform 45"/>
          <p:cNvSpPr>
            <a:spLocks noChangeArrowheads="1"/>
          </p:cNvSpPr>
          <p:nvPr/>
        </p:nvSpPr>
        <p:spPr bwMode="auto">
          <a:xfrm>
            <a:off x="12441238" y="7807325"/>
            <a:ext cx="3175" cy="9525"/>
          </a:xfrm>
          <a:custGeom>
            <a:avLst/>
            <a:gdLst>
              <a:gd name="T0" fmla="*/ 0 w 1"/>
              <a:gd name="T1" fmla="*/ 11 h 12"/>
              <a:gd name="T2" fmla="*/ 0 w 1"/>
              <a:gd name="T3" fmla="*/ 11 h 12"/>
              <a:gd name="T4" fmla="*/ 0 w 1"/>
              <a:gd name="T5" fmla="*/ 0 h 12"/>
              <a:gd name="T6" fmla="*/ 0 w 1"/>
              <a:gd name="T7" fmla="*/ 11 h 12"/>
            </a:gdLst>
            <a:ahLst/>
            <a:cxnLst>
              <a:cxn ang="0">
                <a:pos x="T0" y="T1"/>
              </a:cxn>
              <a:cxn ang="0">
                <a:pos x="T2" y="T3"/>
              </a:cxn>
              <a:cxn ang="0">
                <a:pos x="T4" y="T5"/>
              </a:cxn>
              <a:cxn ang="0">
                <a:pos x="T6" y="T7"/>
              </a:cxn>
            </a:cxnLst>
            <a:rect l="0" t="0" r="r" b="b"/>
            <a:pathLst>
              <a:path w="1" h="12">
                <a:moveTo>
                  <a:pt x="0" y="11"/>
                </a:moveTo>
                <a:lnTo>
                  <a:pt x="0" y="11"/>
                </a:lnTo>
                <a:cubicBezTo>
                  <a:pt x="0" y="11"/>
                  <a:pt x="0" y="11"/>
                  <a:pt x="0" y="0"/>
                </a:cubicBezTo>
                <a:cubicBezTo>
                  <a:pt x="0" y="11"/>
                  <a:pt x="0" y="11"/>
                  <a:pt x="0" y="11"/>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25" name="Freeform 46"/>
          <p:cNvSpPr>
            <a:spLocks noChangeArrowheads="1"/>
          </p:cNvSpPr>
          <p:nvPr/>
        </p:nvSpPr>
        <p:spPr bwMode="auto">
          <a:xfrm>
            <a:off x="12441238" y="7823200"/>
            <a:ext cx="3175" cy="33338"/>
          </a:xfrm>
          <a:custGeom>
            <a:avLst/>
            <a:gdLst>
              <a:gd name="T0" fmla="*/ 0 w 1"/>
              <a:gd name="T1" fmla="*/ 45 h 46"/>
              <a:gd name="T2" fmla="*/ 0 w 1"/>
              <a:gd name="T3" fmla="*/ 45 h 46"/>
              <a:gd name="T4" fmla="*/ 0 w 1"/>
              <a:gd name="T5" fmla="*/ 45 h 46"/>
              <a:gd name="T6" fmla="*/ 0 w 1"/>
              <a:gd name="T7" fmla="*/ 0 h 46"/>
              <a:gd name="T8" fmla="*/ 0 w 1"/>
              <a:gd name="T9" fmla="*/ 45 h 46"/>
            </a:gdLst>
            <a:ahLst/>
            <a:cxnLst>
              <a:cxn ang="0">
                <a:pos x="T0" y="T1"/>
              </a:cxn>
              <a:cxn ang="0">
                <a:pos x="T2" y="T3"/>
              </a:cxn>
              <a:cxn ang="0">
                <a:pos x="T4" y="T5"/>
              </a:cxn>
              <a:cxn ang="0">
                <a:pos x="T6" y="T7"/>
              </a:cxn>
              <a:cxn ang="0">
                <a:pos x="T8" y="T9"/>
              </a:cxn>
            </a:cxnLst>
            <a:rect l="0" t="0" r="r" b="b"/>
            <a:pathLst>
              <a:path w="1" h="46">
                <a:moveTo>
                  <a:pt x="0" y="45"/>
                </a:moveTo>
                <a:lnTo>
                  <a:pt x="0" y="45"/>
                </a:lnTo>
                <a:lnTo>
                  <a:pt x="0" y="45"/>
                </a:lnTo>
                <a:cubicBezTo>
                  <a:pt x="0" y="23"/>
                  <a:pt x="0" y="12"/>
                  <a:pt x="0" y="0"/>
                </a:cubicBezTo>
                <a:cubicBezTo>
                  <a:pt x="0" y="12"/>
                  <a:pt x="0" y="23"/>
                  <a:pt x="0" y="45"/>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26" name="Freeform 47"/>
          <p:cNvSpPr>
            <a:spLocks noChangeArrowheads="1"/>
          </p:cNvSpPr>
          <p:nvPr/>
        </p:nvSpPr>
        <p:spPr bwMode="auto">
          <a:xfrm>
            <a:off x="12441238" y="7823200"/>
            <a:ext cx="3175" cy="4763"/>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27" name="Freeform 48"/>
          <p:cNvSpPr>
            <a:spLocks noChangeArrowheads="1"/>
          </p:cNvSpPr>
          <p:nvPr/>
        </p:nvSpPr>
        <p:spPr bwMode="auto">
          <a:xfrm>
            <a:off x="12441238" y="7807325"/>
            <a:ext cx="9525" cy="3175"/>
          </a:xfrm>
          <a:custGeom>
            <a:avLst/>
            <a:gdLst>
              <a:gd name="T0" fmla="*/ 0 w 13"/>
              <a:gd name="T1" fmla="*/ 0 h 1"/>
              <a:gd name="T2" fmla="*/ 0 w 13"/>
              <a:gd name="T3" fmla="*/ 0 h 1"/>
              <a:gd name="T4" fmla="*/ 12 w 13"/>
              <a:gd name="T5" fmla="*/ 0 h 1"/>
              <a:gd name="T6" fmla="*/ 0 w 13"/>
              <a:gd name="T7" fmla="*/ 0 h 1"/>
            </a:gdLst>
            <a:ahLst/>
            <a:cxnLst>
              <a:cxn ang="0">
                <a:pos x="T0" y="T1"/>
              </a:cxn>
              <a:cxn ang="0">
                <a:pos x="T2" y="T3"/>
              </a:cxn>
              <a:cxn ang="0">
                <a:pos x="T4" y="T5"/>
              </a:cxn>
              <a:cxn ang="0">
                <a:pos x="T6" y="T7"/>
              </a:cxn>
            </a:cxnLst>
            <a:rect l="0" t="0" r="r" b="b"/>
            <a:pathLst>
              <a:path w="13" h="1">
                <a:moveTo>
                  <a:pt x="0" y="0"/>
                </a:moveTo>
                <a:lnTo>
                  <a:pt x="0" y="0"/>
                </a:lnTo>
                <a:cubicBezTo>
                  <a:pt x="0" y="0"/>
                  <a:pt x="0" y="0"/>
                  <a:pt x="12" y="0"/>
                </a:cubicBezTo>
                <a:cubicBezTo>
                  <a:pt x="0" y="0"/>
                  <a:pt x="0" y="0"/>
                  <a:pt x="0" y="0"/>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28" name="Freeform 49"/>
          <p:cNvSpPr>
            <a:spLocks noChangeArrowheads="1"/>
          </p:cNvSpPr>
          <p:nvPr/>
        </p:nvSpPr>
        <p:spPr bwMode="auto">
          <a:xfrm>
            <a:off x="12450763" y="7800975"/>
            <a:ext cx="3175" cy="9525"/>
          </a:xfrm>
          <a:custGeom>
            <a:avLst/>
            <a:gdLst>
              <a:gd name="T0" fmla="*/ 0 w 1"/>
              <a:gd name="T1" fmla="*/ 0 h 12"/>
              <a:gd name="T2" fmla="*/ 0 w 1"/>
              <a:gd name="T3" fmla="*/ 0 h 12"/>
              <a:gd name="T4" fmla="*/ 0 w 1"/>
              <a:gd name="T5" fmla="*/ 11 h 12"/>
              <a:gd name="T6" fmla="*/ 0 w 1"/>
              <a:gd name="T7" fmla="*/ 0 h 12"/>
            </a:gdLst>
            <a:ahLst/>
            <a:cxnLst>
              <a:cxn ang="0">
                <a:pos x="T0" y="T1"/>
              </a:cxn>
              <a:cxn ang="0">
                <a:pos x="T2" y="T3"/>
              </a:cxn>
              <a:cxn ang="0">
                <a:pos x="T4" y="T5"/>
              </a:cxn>
              <a:cxn ang="0">
                <a:pos x="T6" y="T7"/>
              </a:cxn>
            </a:cxnLst>
            <a:rect l="0" t="0" r="r" b="b"/>
            <a:pathLst>
              <a:path w="1" h="12">
                <a:moveTo>
                  <a:pt x="0" y="0"/>
                </a:moveTo>
                <a:lnTo>
                  <a:pt x="0" y="0"/>
                </a:lnTo>
                <a:cubicBezTo>
                  <a:pt x="0" y="0"/>
                  <a:pt x="0" y="0"/>
                  <a:pt x="0" y="11"/>
                </a:cubicBezTo>
                <a:cubicBezTo>
                  <a:pt x="0" y="0"/>
                  <a:pt x="0" y="0"/>
                  <a:pt x="0" y="0"/>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29" name="Freeform 50"/>
          <p:cNvSpPr>
            <a:spLocks noChangeArrowheads="1"/>
          </p:cNvSpPr>
          <p:nvPr/>
        </p:nvSpPr>
        <p:spPr bwMode="auto">
          <a:xfrm>
            <a:off x="12441238" y="7816850"/>
            <a:ext cx="3175" cy="3175"/>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30" name="Freeform 51"/>
          <p:cNvSpPr>
            <a:spLocks noChangeArrowheads="1"/>
          </p:cNvSpPr>
          <p:nvPr/>
        </p:nvSpPr>
        <p:spPr bwMode="auto">
          <a:xfrm>
            <a:off x="13517563" y="8972550"/>
            <a:ext cx="9525" cy="4763"/>
          </a:xfrm>
          <a:custGeom>
            <a:avLst/>
            <a:gdLst>
              <a:gd name="T0" fmla="*/ 0 w 12"/>
              <a:gd name="T1" fmla="*/ 0 h 1"/>
              <a:gd name="T2" fmla="*/ 0 w 12"/>
              <a:gd name="T3" fmla="*/ 0 h 1"/>
              <a:gd name="T4" fmla="*/ 11 w 12"/>
              <a:gd name="T5" fmla="*/ 0 h 1"/>
              <a:gd name="T6" fmla="*/ 0 w 12"/>
              <a:gd name="T7" fmla="*/ 0 h 1"/>
            </a:gdLst>
            <a:ahLst/>
            <a:cxnLst>
              <a:cxn ang="0">
                <a:pos x="T0" y="T1"/>
              </a:cxn>
              <a:cxn ang="0">
                <a:pos x="T2" y="T3"/>
              </a:cxn>
              <a:cxn ang="0">
                <a:pos x="T4" y="T5"/>
              </a:cxn>
              <a:cxn ang="0">
                <a:pos x="T6" y="T7"/>
              </a:cxn>
            </a:cxnLst>
            <a:rect l="0" t="0" r="r" b="b"/>
            <a:pathLst>
              <a:path w="12" h="1">
                <a:moveTo>
                  <a:pt x="0" y="0"/>
                </a:moveTo>
                <a:lnTo>
                  <a:pt x="0" y="0"/>
                </a:lnTo>
                <a:lnTo>
                  <a:pt x="11" y="0"/>
                </a:lnTo>
                <a:lnTo>
                  <a:pt x="0" y="0"/>
                </a:ln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31" name="Freeform 52"/>
          <p:cNvSpPr>
            <a:spLocks noChangeArrowheads="1"/>
          </p:cNvSpPr>
          <p:nvPr/>
        </p:nvSpPr>
        <p:spPr bwMode="auto">
          <a:xfrm>
            <a:off x="13533438" y="8972550"/>
            <a:ext cx="3175" cy="4763"/>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32" name="Freeform 53"/>
          <p:cNvSpPr>
            <a:spLocks noChangeArrowheads="1"/>
          </p:cNvSpPr>
          <p:nvPr/>
        </p:nvSpPr>
        <p:spPr bwMode="auto">
          <a:xfrm>
            <a:off x="13523913" y="8972550"/>
            <a:ext cx="3175" cy="4763"/>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33" name="Freeform 54"/>
          <p:cNvSpPr>
            <a:spLocks noChangeArrowheads="1"/>
          </p:cNvSpPr>
          <p:nvPr/>
        </p:nvSpPr>
        <p:spPr bwMode="auto">
          <a:xfrm>
            <a:off x="13533438" y="8972550"/>
            <a:ext cx="3175" cy="4763"/>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34" name="Freeform 55"/>
          <p:cNvSpPr>
            <a:spLocks noChangeArrowheads="1"/>
          </p:cNvSpPr>
          <p:nvPr/>
        </p:nvSpPr>
        <p:spPr bwMode="auto">
          <a:xfrm>
            <a:off x="13523913" y="8972550"/>
            <a:ext cx="3175" cy="4763"/>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35" name="Freeform 56"/>
          <p:cNvSpPr>
            <a:spLocks noChangeArrowheads="1"/>
          </p:cNvSpPr>
          <p:nvPr/>
        </p:nvSpPr>
        <p:spPr bwMode="auto">
          <a:xfrm>
            <a:off x="13533438" y="8972550"/>
            <a:ext cx="3175" cy="4763"/>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36" name="Freeform 57"/>
          <p:cNvSpPr>
            <a:spLocks noChangeArrowheads="1"/>
          </p:cNvSpPr>
          <p:nvPr/>
        </p:nvSpPr>
        <p:spPr bwMode="auto">
          <a:xfrm>
            <a:off x="13019088" y="8097838"/>
            <a:ext cx="4762" cy="9525"/>
          </a:xfrm>
          <a:custGeom>
            <a:avLst/>
            <a:gdLst>
              <a:gd name="T0" fmla="*/ 0 w 1"/>
              <a:gd name="T1" fmla="*/ 0 h 12"/>
              <a:gd name="T2" fmla="*/ 0 w 1"/>
              <a:gd name="T3" fmla="*/ 0 h 12"/>
              <a:gd name="T4" fmla="*/ 0 w 1"/>
              <a:gd name="T5" fmla="*/ 11 h 12"/>
              <a:gd name="T6" fmla="*/ 0 w 1"/>
              <a:gd name="T7" fmla="*/ 0 h 12"/>
            </a:gdLst>
            <a:ahLst/>
            <a:cxnLst>
              <a:cxn ang="0">
                <a:pos x="T0" y="T1"/>
              </a:cxn>
              <a:cxn ang="0">
                <a:pos x="T2" y="T3"/>
              </a:cxn>
              <a:cxn ang="0">
                <a:pos x="T4" y="T5"/>
              </a:cxn>
              <a:cxn ang="0">
                <a:pos x="T6" y="T7"/>
              </a:cxn>
            </a:cxnLst>
            <a:rect l="0" t="0" r="r" b="b"/>
            <a:pathLst>
              <a:path w="1" h="12">
                <a:moveTo>
                  <a:pt x="0" y="0"/>
                </a:moveTo>
                <a:lnTo>
                  <a:pt x="0" y="0"/>
                </a:lnTo>
                <a:cubicBezTo>
                  <a:pt x="0" y="11"/>
                  <a:pt x="0" y="11"/>
                  <a:pt x="0" y="11"/>
                </a:cubicBezTo>
                <a:cubicBezTo>
                  <a:pt x="0" y="11"/>
                  <a:pt x="0" y="11"/>
                  <a:pt x="0" y="0"/>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37" name="Freeform 58"/>
          <p:cNvSpPr>
            <a:spLocks noChangeArrowheads="1"/>
          </p:cNvSpPr>
          <p:nvPr/>
        </p:nvSpPr>
        <p:spPr bwMode="auto">
          <a:xfrm>
            <a:off x="13019088" y="8113713"/>
            <a:ext cx="4762" cy="3175"/>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38" name="Freeform 59"/>
          <p:cNvSpPr>
            <a:spLocks noChangeArrowheads="1"/>
          </p:cNvSpPr>
          <p:nvPr/>
        </p:nvSpPr>
        <p:spPr bwMode="auto">
          <a:xfrm>
            <a:off x="13019088" y="8107363"/>
            <a:ext cx="4762" cy="9525"/>
          </a:xfrm>
          <a:custGeom>
            <a:avLst/>
            <a:gdLst>
              <a:gd name="T0" fmla="*/ 0 w 1"/>
              <a:gd name="T1" fmla="*/ 0 h 12"/>
              <a:gd name="T2" fmla="*/ 0 w 1"/>
              <a:gd name="T3" fmla="*/ 0 h 12"/>
              <a:gd name="T4" fmla="*/ 0 w 1"/>
              <a:gd name="T5" fmla="*/ 11 h 12"/>
              <a:gd name="T6" fmla="*/ 0 w 1"/>
              <a:gd name="T7" fmla="*/ 0 h 12"/>
            </a:gdLst>
            <a:ahLst/>
            <a:cxnLst>
              <a:cxn ang="0">
                <a:pos x="T0" y="T1"/>
              </a:cxn>
              <a:cxn ang="0">
                <a:pos x="T2" y="T3"/>
              </a:cxn>
              <a:cxn ang="0">
                <a:pos x="T4" y="T5"/>
              </a:cxn>
              <a:cxn ang="0">
                <a:pos x="T6" y="T7"/>
              </a:cxn>
            </a:cxnLst>
            <a:rect l="0" t="0" r="r" b="b"/>
            <a:pathLst>
              <a:path w="1" h="12">
                <a:moveTo>
                  <a:pt x="0" y="0"/>
                </a:moveTo>
                <a:lnTo>
                  <a:pt x="0" y="0"/>
                </a:lnTo>
                <a:cubicBezTo>
                  <a:pt x="0" y="0"/>
                  <a:pt x="0" y="0"/>
                  <a:pt x="0" y="11"/>
                </a:cubicBezTo>
                <a:cubicBezTo>
                  <a:pt x="0" y="0"/>
                  <a:pt x="0" y="0"/>
                  <a:pt x="0" y="0"/>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39" name="Freeform 60"/>
          <p:cNvSpPr>
            <a:spLocks noChangeArrowheads="1"/>
          </p:cNvSpPr>
          <p:nvPr/>
        </p:nvSpPr>
        <p:spPr bwMode="auto">
          <a:xfrm>
            <a:off x="13019088" y="8097838"/>
            <a:ext cx="4762" cy="3175"/>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40" name="Freeform 61"/>
          <p:cNvSpPr>
            <a:spLocks noChangeArrowheads="1"/>
          </p:cNvSpPr>
          <p:nvPr/>
        </p:nvSpPr>
        <p:spPr bwMode="auto">
          <a:xfrm>
            <a:off x="13019088" y="8091488"/>
            <a:ext cx="4762" cy="3175"/>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41" name="Freeform 62"/>
          <p:cNvSpPr>
            <a:spLocks noChangeArrowheads="1"/>
          </p:cNvSpPr>
          <p:nvPr/>
        </p:nvSpPr>
        <p:spPr bwMode="auto">
          <a:xfrm>
            <a:off x="13517563" y="8972550"/>
            <a:ext cx="3175" cy="4763"/>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42" name="Freeform 63"/>
          <p:cNvSpPr>
            <a:spLocks noChangeArrowheads="1"/>
          </p:cNvSpPr>
          <p:nvPr/>
        </p:nvSpPr>
        <p:spPr bwMode="auto">
          <a:xfrm>
            <a:off x="13019088" y="8070850"/>
            <a:ext cx="4762" cy="11113"/>
          </a:xfrm>
          <a:custGeom>
            <a:avLst/>
            <a:gdLst>
              <a:gd name="T0" fmla="*/ 0 w 1"/>
              <a:gd name="T1" fmla="*/ 0 h 13"/>
              <a:gd name="T2" fmla="*/ 0 w 1"/>
              <a:gd name="T3" fmla="*/ 0 h 13"/>
              <a:gd name="T4" fmla="*/ 0 w 1"/>
              <a:gd name="T5" fmla="*/ 0 h 13"/>
              <a:gd name="T6" fmla="*/ 0 w 1"/>
              <a:gd name="T7" fmla="*/ 12 h 13"/>
              <a:gd name="T8" fmla="*/ 0 w 1"/>
              <a:gd name="T9" fmla="*/ 0 h 13"/>
            </a:gdLst>
            <a:ahLst/>
            <a:cxnLst>
              <a:cxn ang="0">
                <a:pos x="T0" y="T1"/>
              </a:cxn>
              <a:cxn ang="0">
                <a:pos x="T2" y="T3"/>
              </a:cxn>
              <a:cxn ang="0">
                <a:pos x="T4" y="T5"/>
              </a:cxn>
              <a:cxn ang="0">
                <a:pos x="T6" y="T7"/>
              </a:cxn>
              <a:cxn ang="0">
                <a:pos x="T8" y="T9"/>
              </a:cxn>
            </a:cxnLst>
            <a:rect l="0" t="0" r="r" b="b"/>
            <a:pathLst>
              <a:path w="1" h="13">
                <a:moveTo>
                  <a:pt x="0" y="0"/>
                </a:moveTo>
                <a:lnTo>
                  <a:pt x="0" y="0"/>
                </a:lnTo>
                <a:lnTo>
                  <a:pt x="0" y="0"/>
                </a:lnTo>
                <a:lnTo>
                  <a:pt x="0" y="12"/>
                </a:lnTo>
                <a:lnTo>
                  <a:pt x="0" y="0"/>
                </a:ln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43" name="Freeform 64"/>
          <p:cNvSpPr>
            <a:spLocks noChangeArrowheads="1"/>
          </p:cNvSpPr>
          <p:nvPr/>
        </p:nvSpPr>
        <p:spPr bwMode="auto">
          <a:xfrm>
            <a:off x="13019088" y="8113713"/>
            <a:ext cx="4762" cy="3175"/>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44" name="Freeform 65"/>
          <p:cNvSpPr>
            <a:spLocks noChangeArrowheads="1"/>
          </p:cNvSpPr>
          <p:nvPr/>
        </p:nvSpPr>
        <p:spPr bwMode="auto">
          <a:xfrm>
            <a:off x="19157950" y="9520238"/>
            <a:ext cx="149225" cy="192087"/>
          </a:xfrm>
          <a:custGeom>
            <a:avLst/>
            <a:gdLst>
              <a:gd name="T0" fmla="*/ 191 w 203"/>
              <a:gd name="T1" fmla="*/ 0 h 259"/>
              <a:gd name="T2" fmla="*/ 191 w 203"/>
              <a:gd name="T3" fmla="*/ 0 h 259"/>
              <a:gd name="T4" fmla="*/ 124 w 203"/>
              <a:gd name="T5" fmla="*/ 33 h 259"/>
              <a:gd name="T6" fmla="*/ 23 w 203"/>
              <a:gd name="T7" fmla="*/ 56 h 259"/>
              <a:gd name="T8" fmla="*/ 0 w 203"/>
              <a:gd name="T9" fmla="*/ 134 h 259"/>
              <a:gd name="T10" fmla="*/ 45 w 203"/>
              <a:gd name="T11" fmla="*/ 224 h 259"/>
              <a:gd name="T12" fmla="*/ 90 w 203"/>
              <a:gd name="T13" fmla="*/ 235 h 259"/>
              <a:gd name="T14" fmla="*/ 135 w 203"/>
              <a:gd name="T15" fmla="*/ 145 h 259"/>
              <a:gd name="T16" fmla="*/ 180 w 203"/>
              <a:gd name="T17" fmla="*/ 67 h 259"/>
              <a:gd name="T18" fmla="*/ 191 w 203"/>
              <a:gd name="T19" fmla="*/ 0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3" h="259">
                <a:moveTo>
                  <a:pt x="191" y="0"/>
                </a:moveTo>
                <a:lnTo>
                  <a:pt x="191" y="0"/>
                </a:lnTo>
                <a:cubicBezTo>
                  <a:pt x="191" y="0"/>
                  <a:pt x="169" y="33"/>
                  <a:pt x="124" y="33"/>
                </a:cubicBezTo>
                <a:cubicBezTo>
                  <a:pt x="79" y="44"/>
                  <a:pt x="34" y="33"/>
                  <a:pt x="23" y="56"/>
                </a:cubicBezTo>
                <a:cubicBezTo>
                  <a:pt x="12" y="78"/>
                  <a:pt x="0" y="100"/>
                  <a:pt x="0" y="134"/>
                </a:cubicBezTo>
                <a:cubicBezTo>
                  <a:pt x="12" y="179"/>
                  <a:pt x="34" y="190"/>
                  <a:pt x="45" y="224"/>
                </a:cubicBezTo>
                <a:cubicBezTo>
                  <a:pt x="56" y="246"/>
                  <a:pt x="90" y="258"/>
                  <a:pt x="90" y="235"/>
                </a:cubicBezTo>
                <a:cubicBezTo>
                  <a:pt x="101" y="213"/>
                  <a:pt x="101" y="156"/>
                  <a:pt x="135" y="145"/>
                </a:cubicBezTo>
                <a:cubicBezTo>
                  <a:pt x="169" y="123"/>
                  <a:pt x="180" y="89"/>
                  <a:pt x="180" y="67"/>
                </a:cubicBezTo>
                <a:cubicBezTo>
                  <a:pt x="180" y="44"/>
                  <a:pt x="202" y="22"/>
                  <a:pt x="191" y="0"/>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45" name="Freeform 66"/>
          <p:cNvSpPr>
            <a:spLocks noChangeArrowheads="1"/>
          </p:cNvSpPr>
          <p:nvPr/>
        </p:nvSpPr>
        <p:spPr bwMode="auto">
          <a:xfrm>
            <a:off x="19142075" y="9486900"/>
            <a:ext cx="174625" cy="231775"/>
          </a:xfrm>
          <a:custGeom>
            <a:avLst/>
            <a:gdLst>
              <a:gd name="T0" fmla="*/ 101 w 237"/>
              <a:gd name="T1" fmla="*/ 314 h 315"/>
              <a:gd name="T2" fmla="*/ 101 w 237"/>
              <a:gd name="T3" fmla="*/ 314 h 315"/>
              <a:gd name="T4" fmla="*/ 101 w 237"/>
              <a:gd name="T5" fmla="*/ 314 h 315"/>
              <a:gd name="T6" fmla="*/ 45 w 237"/>
              <a:gd name="T7" fmla="*/ 280 h 315"/>
              <a:gd name="T8" fmla="*/ 34 w 237"/>
              <a:gd name="T9" fmla="*/ 246 h 315"/>
              <a:gd name="T10" fmla="*/ 0 w 237"/>
              <a:gd name="T11" fmla="*/ 190 h 315"/>
              <a:gd name="T12" fmla="*/ 22 w 237"/>
              <a:gd name="T13" fmla="*/ 101 h 315"/>
              <a:gd name="T14" fmla="*/ 22 w 237"/>
              <a:gd name="T15" fmla="*/ 89 h 315"/>
              <a:gd name="T16" fmla="*/ 78 w 237"/>
              <a:gd name="T17" fmla="*/ 67 h 315"/>
              <a:gd name="T18" fmla="*/ 101 w 237"/>
              <a:gd name="T19" fmla="*/ 67 h 315"/>
              <a:gd name="T20" fmla="*/ 112 w 237"/>
              <a:gd name="T21" fmla="*/ 67 h 315"/>
              <a:gd name="T22" fmla="*/ 146 w 237"/>
              <a:gd name="T23" fmla="*/ 67 h 315"/>
              <a:gd name="T24" fmla="*/ 191 w 237"/>
              <a:gd name="T25" fmla="*/ 33 h 315"/>
              <a:gd name="T26" fmla="*/ 213 w 237"/>
              <a:gd name="T27" fmla="*/ 0 h 315"/>
              <a:gd name="T28" fmla="*/ 224 w 237"/>
              <a:gd name="T29" fmla="*/ 33 h 315"/>
              <a:gd name="T30" fmla="*/ 224 w 237"/>
              <a:gd name="T31" fmla="*/ 89 h 315"/>
              <a:gd name="T32" fmla="*/ 224 w 237"/>
              <a:gd name="T33" fmla="*/ 112 h 315"/>
              <a:gd name="T34" fmla="*/ 168 w 237"/>
              <a:gd name="T35" fmla="*/ 201 h 315"/>
              <a:gd name="T36" fmla="*/ 146 w 237"/>
              <a:gd name="T37" fmla="*/ 258 h 315"/>
              <a:gd name="T38" fmla="*/ 135 w 237"/>
              <a:gd name="T39" fmla="*/ 291 h 315"/>
              <a:gd name="T40" fmla="*/ 101 w 237"/>
              <a:gd name="T41" fmla="*/ 314 h 315"/>
              <a:gd name="T42" fmla="*/ 67 w 237"/>
              <a:gd name="T43" fmla="*/ 112 h 315"/>
              <a:gd name="T44" fmla="*/ 67 w 237"/>
              <a:gd name="T45" fmla="*/ 112 h 315"/>
              <a:gd name="T46" fmla="*/ 56 w 237"/>
              <a:gd name="T47" fmla="*/ 123 h 315"/>
              <a:gd name="T48" fmla="*/ 45 w 237"/>
              <a:gd name="T49" fmla="*/ 179 h 315"/>
              <a:gd name="T50" fmla="*/ 67 w 237"/>
              <a:gd name="T51" fmla="*/ 224 h 315"/>
              <a:gd name="T52" fmla="*/ 90 w 237"/>
              <a:gd name="T53" fmla="*/ 258 h 315"/>
              <a:gd name="T54" fmla="*/ 101 w 237"/>
              <a:gd name="T55" fmla="*/ 269 h 315"/>
              <a:gd name="T56" fmla="*/ 101 w 237"/>
              <a:gd name="T57" fmla="*/ 246 h 315"/>
              <a:gd name="T58" fmla="*/ 146 w 237"/>
              <a:gd name="T59" fmla="*/ 168 h 315"/>
              <a:gd name="T60" fmla="*/ 180 w 237"/>
              <a:gd name="T61" fmla="*/ 123 h 315"/>
              <a:gd name="T62" fmla="*/ 180 w 237"/>
              <a:gd name="T63" fmla="*/ 89 h 315"/>
              <a:gd name="T64" fmla="*/ 146 w 237"/>
              <a:gd name="T65" fmla="*/ 101 h 315"/>
              <a:gd name="T66" fmla="*/ 112 w 237"/>
              <a:gd name="T67" fmla="*/ 112 h 315"/>
              <a:gd name="T68" fmla="*/ 90 w 237"/>
              <a:gd name="T69" fmla="*/ 112 h 315"/>
              <a:gd name="T70" fmla="*/ 78 w 237"/>
              <a:gd name="T71" fmla="*/ 112 h 315"/>
              <a:gd name="T72" fmla="*/ 67 w 237"/>
              <a:gd name="T73" fmla="*/ 112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37" h="315">
                <a:moveTo>
                  <a:pt x="101" y="314"/>
                </a:moveTo>
                <a:lnTo>
                  <a:pt x="101" y="314"/>
                </a:lnTo>
                <a:lnTo>
                  <a:pt x="101" y="314"/>
                </a:lnTo>
                <a:cubicBezTo>
                  <a:pt x="78" y="314"/>
                  <a:pt x="56" y="303"/>
                  <a:pt x="45" y="280"/>
                </a:cubicBezTo>
                <a:cubicBezTo>
                  <a:pt x="45" y="269"/>
                  <a:pt x="45" y="258"/>
                  <a:pt x="34" y="246"/>
                </a:cubicBezTo>
                <a:cubicBezTo>
                  <a:pt x="22" y="235"/>
                  <a:pt x="11" y="224"/>
                  <a:pt x="0" y="190"/>
                </a:cubicBezTo>
                <a:cubicBezTo>
                  <a:pt x="0" y="145"/>
                  <a:pt x="11" y="123"/>
                  <a:pt x="22" y="101"/>
                </a:cubicBezTo>
                <a:lnTo>
                  <a:pt x="22" y="89"/>
                </a:lnTo>
                <a:cubicBezTo>
                  <a:pt x="34" y="67"/>
                  <a:pt x="67" y="67"/>
                  <a:pt x="78" y="67"/>
                </a:cubicBezTo>
                <a:cubicBezTo>
                  <a:pt x="90" y="67"/>
                  <a:pt x="90" y="67"/>
                  <a:pt x="101" y="67"/>
                </a:cubicBezTo>
                <a:lnTo>
                  <a:pt x="112" y="67"/>
                </a:lnTo>
                <a:cubicBezTo>
                  <a:pt x="123" y="67"/>
                  <a:pt x="135" y="67"/>
                  <a:pt x="146" y="67"/>
                </a:cubicBezTo>
                <a:cubicBezTo>
                  <a:pt x="180" y="56"/>
                  <a:pt x="191" y="33"/>
                  <a:pt x="191" y="33"/>
                </a:cubicBezTo>
                <a:cubicBezTo>
                  <a:pt x="213" y="0"/>
                  <a:pt x="213" y="0"/>
                  <a:pt x="213" y="0"/>
                </a:cubicBezTo>
                <a:cubicBezTo>
                  <a:pt x="224" y="33"/>
                  <a:pt x="224" y="33"/>
                  <a:pt x="224" y="33"/>
                </a:cubicBezTo>
                <a:cubicBezTo>
                  <a:pt x="236" y="56"/>
                  <a:pt x="236" y="78"/>
                  <a:pt x="224" y="89"/>
                </a:cubicBezTo>
                <a:cubicBezTo>
                  <a:pt x="224" y="101"/>
                  <a:pt x="224" y="112"/>
                  <a:pt x="224" y="112"/>
                </a:cubicBezTo>
                <a:cubicBezTo>
                  <a:pt x="224" y="145"/>
                  <a:pt x="202" y="179"/>
                  <a:pt x="168" y="201"/>
                </a:cubicBezTo>
                <a:cubicBezTo>
                  <a:pt x="157" y="213"/>
                  <a:pt x="146" y="235"/>
                  <a:pt x="146" y="258"/>
                </a:cubicBezTo>
                <a:cubicBezTo>
                  <a:pt x="146" y="269"/>
                  <a:pt x="146" y="280"/>
                  <a:pt x="135" y="291"/>
                </a:cubicBezTo>
                <a:cubicBezTo>
                  <a:pt x="135" y="303"/>
                  <a:pt x="112" y="314"/>
                  <a:pt x="101" y="314"/>
                </a:cubicBezTo>
                <a:close/>
                <a:moveTo>
                  <a:pt x="67" y="112"/>
                </a:moveTo>
                <a:lnTo>
                  <a:pt x="67" y="112"/>
                </a:lnTo>
                <a:cubicBezTo>
                  <a:pt x="56" y="112"/>
                  <a:pt x="56" y="112"/>
                  <a:pt x="56" y="123"/>
                </a:cubicBezTo>
                <a:cubicBezTo>
                  <a:pt x="45" y="134"/>
                  <a:pt x="45" y="157"/>
                  <a:pt x="45" y="179"/>
                </a:cubicBezTo>
                <a:cubicBezTo>
                  <a:pt x="45" y="201"/>
                  <a:pt x="56" y="213"/>
                  <a:pt x="67" y="224"/>
                </a:cubicBezTo>
                <a:cubicBezTo>
                  <a:pt x="78" y="235"/>
                  <a:pt x="78" y="246"/>
                  <a:pt x="90" y="258"/>
                </a:cubicBezTo>
                <a:lnTo>
                  <a:pt x="101" y="269"/>
                </a:lnTo>
                <a:cubicBezTo>
                  <a:pt x="101" y="269"/>
                  <a:pt x="101" y="258"/>
                  <a:pt x="101" y="246"/>
                </a:cubicBezTo>
                <a:cubicBezTo>
                  <a:pt x="112" y="224"/>
                  <a:pt x="112" y="179"/>
                  <a:pt x="146" y="168"/>
                </a:cubicBezTo>
                <a:cubicBezTo>
                  <a:pt x="168" y="157"/>
                  <a:pt x="180" y="134"/>
                  <a:pt x="180" y="123"/>
                </a:cubicBezTo>
                <a:cubicBezTo>
                  <a:pt x="180" y="112"/>
                  <a:pt x="180" y="101"/>
                  <a:pt x="180" y="89"/>
                </a:cubicBezTo>
                <a:cubicBezTo>
                  <a:pt x="168" y="101"/>
                  <a:pt x="157" y="101"/>
                  <a:pt x="146" y="101"/>
                </a:cubicBezTo>
                <a:cubicBezTo>
                  <a:pt x="135" y="112"/>
                  <a:pt x="123" y="112"/>
                  <a:pt x="112" y="112"/>
                </a:cubicBezTo>
                <a:cubicBezTo>
                  <a:pt x="112" y="112"/>
                  <a:pt x="101" y="112"/>
                  <a:pt x="90" y="112"/>
                </a:cubicBezTo>
                <a:lnTo>
                  <a:pt x="78" y="112"/>
                </a:lnTo>
                <a:cubicBezTo>
                  <a:pt x="67" y="112"/>
                  <a:pt x="67" y="112"/>
                  <a:pt x="67" y="112"/>
                </a:cubicBezTo>
                <a:close/>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46" name="Freeform 67"/>
          <p:cNvSpPr>
            <a:spLocks noChangeArrowheads="1"/>
          </p:cNvSpPr>
          <p:nvPr/>
        </p:nvSpPr>
        <p:spPr bwMode="auto">
          <a:xfrm>
            <a:off x="19200813" y="9015413"/>
            <a:ext cx="68262" cy="84137"/>
          </a:xfrm>
          <a:custGeom>
            <a:avLst/>
            <a:gdLst>
              <a:gd name="T0" fmla="*/ 57 w 91"/>
              <a:gd name="T1" fmla="*/ 67 h 113"/>
              <a:gd name="T2" fmla="*/ 57 w 91"/>
              <a:gd name="T3" fmla="*/ 67 h 113"/>
              <a:gd name="T4" fmla="*/ 45 w 91"/>
              <a:gd name="T5" fmla="*/ 22 h 113"/>
              <a:gd name="T6" fmla="*/ 12 w 91"/>
              <a:gd name="T7" fmla="*/ 67 h 113"/>
              <a:gd name="T8" fmla="*/ 57 w 91"/>
              <a:gd name="T9" fmla="*/ 67 h 113"/>
            </a:gdLst>
            <a:ahLst/>
            <a:cxnLst>
              <a:cxn ang="0">
                <a:pos x="T0" y="T1"/>
              </a:cxn>
              <a:cxn ang="0">
                <a:pos x="T2" y="T3"/>
              </a:cxn>
              <a:cxn ang="0">
                <a:pos x="T4" y="T5"/>
              </a:cxn>
              <a:cxn ang="0">
                <a:pos x="T6" y="T7"/>
              </a:cxn>
              <a:cxn ang="0">
                <a:pos x="T8" y="T9"/>
              </a:cxn>
            </a:cxnLst>
            <a:rect l="0" t="0" r="r" b="b"/>
            <a:pathLst>
              <a:path w="91" h="113">
                <a:moveTo>
                  <a:pt x="57" y="67"/>
                </a:moveTo>
                <a:lnTo>
                  <a:pt x="57" y="67"/>
                </a:lnTo>
                <a:cubicBezTo>
                  <a:pt x="45" y="56"/>
                  <a:pt x="45" y="56"/>
                  <a:pt x="45" y="22"/>
                </a:cubicBezTo>
                <a:cubicBezTo>
                  <a:pt x="34" y="0"/>
                  <a:pt x="0" y="22"/>
                  <a:pt x="12" y="67"/>
                </a:cubicBezTo>
                <a:cubicBezTo>
                  <a:pt x="23" y="112"/>
                  <a:pt x="90" y="101"/>
                  <a:pt x="57" y="67"/>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47" name="Freeform 68"/>
          <p:cNvSpPr>
            <a:spLocks noChangeArrowheads="1"/>
          </p:cNvSpPr>
          <p:nvPr/>
        </p:nvSpPr>
        <p:spPr bwMode="auto">
          <a:xfrm>
            <a:off x="19189700" y="9009063"/>
            <a:ext cx="76200" cy="101600"/>
          </a:xfrm>
          <a:custGeom>
            <a:avLst/>
            <a:gdLst>
              <a:gd name="T0" fmla="*/ 56 w 102"/>
              <a:gd name="T1" fmla="*/ 134 h 135"/>
              <a:gd name="T2" fmla="*/ 56 w 102"/>
              <a:gd name="T3" fmla="*/ 134 h 135"/>
              <a:gd name="T4" fmla="*/ 56 w 102"/>
              <a:gd name="T5" fmla="*/ 134 h 135"/>
              <a:gd name="T6" fmla="*/ 0 w 102"/>
              <a:gd name="T7" fmla="*/ 78 h 135"/>
              <a:gd name="T8" fmla="*/ 11 w 102"/>
              <a:gd name="T9" fmla="*/ 22 h 135"/>
              <a:gd name="T10" fmla="*/ 45 w 102"/>
              <a:gd name="T11" fmla="*/ 0 h 135"/>
              <a:gd name="T12" fmla="*/ 68 w 102"/>
              <a:gd name="T13" fmla="*/ 33 h 135"/>
              <a:gd name="T14" fmla="*/ 79 w 102"/>
              <a:gd name="T15" fmla="*/ 45 h 135"/>
              <a:gd name="T16" fmla="*/ 90 w 102"/>
              <a:gd name="T17" fmla="*/ 67 h 135"/>
              <a:gd name="T18" fmla="*/ 101 w 102"/>
              <a:gd name="T19" fmla="*/ 112 h 135"/>
              <a:gd name="T20" fmla="*/ 56 w 102"/>
              <a:gd name="T21" fmla="*/ 134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2" h="135">
                <a:moveTo>
                  <a:pt x="56" y="134"/>
                </a:moveTo>
                <a:lnTo>
                  <a:pt x="56" y="134"/>
                </a:lnTo>
                <a:lnTo>
                  <a:pt x="56" y="134"/>
                </a:lnTo>
                <a:cubicBezTo>
                  <a:pt x="34" y="134"/>
                  <a:pt x="11" y="112"/>
                  <a:pt x="0" y="78"/>
                </a:cubicBezTo>
                <a:cubicBezTo>
                  <a:pt x="0" y="56"/>
                  <a:pt x="0" y="33"/>
                  <a:pt x="11" y="22"/>
                </a:cubicBezTo>
                <a:cubicBezTo>
                  <a:pt x="23" y="11"/>
                  <a:pt x="34" y="0"/>
                  <a:pt x="45" y="0"/>
                </a:cubicBezTo>
                <a:cubicBezTo>
                  <a:pt x="56" y="0"/>
                  <a:pt x="68" y="11"/>
                  <a:pt x="68" y="33"/>
                </a:cubicBezTo>
                <a:cubicBezTo>
                  <a:pt x="79" y="33"/>
                  <a:pt x="79" y="33"/>
                  <a:pt x="79" y="45"/>
                </a:cubicBezTo>
                <a:cubicBezTo>
                  <a:pt x="79" y="56"/>
                  <a:pt x="79" y="56"/>
                  <a:pt x="90" y="67"/>
                </a:cubicBezTo>
                <a:cubicBezTo>
                  <a:pt x="101" y="89"/>
                  <a:pt x="101" y="101"/>
                  <a:pt x="101" y="112"/>
                </a:cubicBezTo>
                <a:cubicBezTo>
                  <a:pt x="90" y="123"/>
                  <a:pt x="79" y="134"/>
                  <a:pt x="56" y="134"/>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48" name="Freeform 69"/>
          <p:cNvSpPr>
            <a:spLocks noChangeArrowheads="1"/>
          </p:cNvSpPr>
          <p:nvPr/>
        </p:nvSpPr>
        <p:spPr bwMode="auto">
          <a:xfrm>
            <a:off x="18826163" y="9009063"/>
            <a:ext cx="250825" cy="65087"/>
          </a:xfrm>
          <a:custGeom>
            <a:avLst/>
            <a:gdLst>
              <a:gd name="T0" fmla="*/ 314 w 338"/>
              <a:gd name="T1" fmla="*/ 11 h 90"/>
              <a:gd name="T2" fmla="*/ 314 w 338"/>
              <a:gd name="T3" fmla="*/ 11 h 90"/>
              <a:gd name="T4" fmla="*/ 146 w 338"/>
              <a:gd name="T5" fmla="*/ 45 h 90"/>
              <a:gd name="T6" fmla="*/ 0 w 338"/>
              <a:gd name="T7" fmla="*/ 67 h 90"/>
              <a:gd name="T8" fmla="*/ 157 w 338"/>
              <a:gd name="T9" fmla="*/ 78 h 90"/>
              <a:gd name="T10" fmla="*/ 314 w 338"/>
              <a:gd name="T11" fmla="*/ 33 h 90"/>
              <a:gd name="T12" fmla="*/ 314 w 338"/>
              <a:gd name="T13" fmla="*/ 11 h 90"/>
            </a:gdLst>
            <a:ahLst/>
            <a:cxnLst>
              <a:cxn ang="0">
                <a:pos x="T0" y="T1"/>
              </a:cxn>
              <a:cxn ang="0">
                <a:pos x="T2" y="T3"/>
              </a:cxn>
              <a:cxn ang="0">
                <a:pos x="T4" y="T5"/>
              </a:cxn>
              <a:cxn ang="0">
                <a:pos x="T6" y="T7"/>
              </a:cxn>
              <a:cxn ang="0">
                <a:pos x="T8" y="T9"/>
              </a:cxn>
              <a:cxn ang="0">
                <a:pos x="T10" y="T11"/>
              </a:cxn>
              <a:cxn ang="0">
                <a:pos x="T12" y="T13"/>
              </a:cxn>
            </a:cxnLst>
            <a:rect l="0" t="0" r="r" b="b"/>
            <a:pathLst>
              <a:path w="338" h="90">
                <a:moveTo>
                  <a:pt x="314" y="11"/>
                </a:moveTo>
                <a:lnTo>
                  <a:pt x="314" y="11"/>
                </a:lnTo>
                <a:cubicBezTo>
                  <a:pt x="292" y="11"/>
                  <a:pt x="191" y="45"/>
                  <a:pt x="146" y="45"/>
                </a:cubicBezTo>
                <a:cubicBezTo>
                  <a:pt x="101" y="56"/>
                  <a:pt x="11" y="45"/>
                  <a:pt x="0" y="67"/>
                </a:cubicBezTo>
                <a:cubicBezTo>
                  <a:pt x="0" y="89"/>
                  <a:pt x="101" y="78"/>
                  <a:pt x="157" y="78"/>
                </a:cubicBezTo>
                <a:cubicBezTo>
                  <a:pt x="213" y="89"/>
                  <a:pt x="280" y="56"/>
                  <a:pt x="314" y="33"/>
                </a:cubicBezTo>
                <a:cubicBezTo>
                  <a:pt x="337" y="22"/>
                  <a:pt x="325" y="0"/>
                  <a:pt x="314" y="11"/>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49" name="Freeform 70"/>
          <p:cNvSpPr>
            <a:spLocks noChangeArrowheads="1"/>
          </p:cNvSpPr>
          <p:nvPr/>
        </p:nvSpPr>
        <p:spPr bwMode="auto">
          <a:xfrm>
            <a:off x="18810288" y="8990013"/>
            <a:ext cx="273050" cy="90487"/>
          </a:xfrm>
          <a:custGeom>
            <a:avLst/>
            <a:gdLst>
              <a:gd name="T0" fmla="*/ 190 w 371"/>
              <a:gd name="T1" fmla="*/ 124 h 125"/>
              <a:gd name="T2" fmla="*/ 190 w 371"/>
              <a:gd name="T3" fmla="*/ 124 h 125"/>
              <a:gd name="T4" fmla="*/ 190 w 371"/>
              <a:gd name="T5" fmla="*/ 124 h 125"/>
              <a:gd name="T6" fmla="*/ 179 w 371"/>
              <a:gd name="T7" fmla="*/ 124 h 125"/>
              <a:gd name="T8" fmla="*/ 146 w 371"/>
              <a:gd name="T9" fmla="*/ 124 h 125"/>
              <a:gd name="T10" fmla="*/ 101 w 371"/>
              <a:gd name="T11" fmla="*/ 124 h 125"/>
              <a:gd name="T12" fmla="*/ 67 w 371"/>
              <a:gd name="T13" fmla="*/ 124 h 125"/>
              <a:gd name="T14" fmla="*/ 11 w 371"/>
              <a:gd name="T15" fmla="*/ 112 h 125"/>
              <a:gd name="T16" fmla="*/ 0 w 371"/>
              <a:gd name="T17" fmla="*/ 90 h 125"/>
              <a:gd name="T18" fmla="*/ 123 w 371"/>
              <a:gd name="T19" fmla="*/ 56 h 125"/>
              <a:gd name="T20" fmla="*/ 168 w 371"/>
              <a:gd name="T21" fmla="*/ 45 h 125"/>
              <a:gd name="T22" fmla="*/ 280 w 371"/>
              <a:gd name="T23" fmla="*/ 23 h 125"/>
              <a:gd name="T24" fmla="*/ 325 w 371"/>
              <a:gd name="T25" fmla="*/ 12 h 125"/>
              <a:gd name="T26" fmla="*/ 370 w 371"/>
              <a:gd name="T27" fmla="*/ 34 h 125"/>
              <a:gd name="T28" fmla="*/ 347 w 371"/>
              <a:gd name="T29" fmla="*/ 79 h 125"/>
              <a:gd name="T30" fmla="*/ 190 w 371"/>
              <a:gd name="T31" fmla="*/ 124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71" h="125">
                <a:moveTo>
                  <a:pt x="190" y="124"/>
                </a:moveTo>
                <a:lnTo>
                  <a:pt x="190" y="124"/>
                </a:lnTo>
                <a:lnTo>
                  <a:pt x="190" y="124"/>
                </a:lnTo>
                <a:lnTo>
                  <a:pt x="179" y="124"/>
                </a:lnTo>
                <a:cubicBezTo>
                  <a:pt x="168" y="124"/>
                  <a:pt x="157" y="124"/>
                  <a:pt x="146" y="124"/>
                </a:cubicBezTo>
                <a:cubicBezTo>
                  <a:pt x="134" y="124"/>
                  <a:pt x="123" y="124"/>
                  <a:pt x="101" y="124"/>
                </a:cubicBezTo>
                <a:cubicBezTo>
                  <a:pt x="90" y="124"/>
                  <a:pt x="78" y="124"/>
                  <a:pt x="67" y="124"/>
                </a:cubicBezTo>
                <a:cubicBezTo>
                  <a:pt x="33" y="124"/>
                  <a:pt x="22" y="124"/>
                  <a:pt x="11" y="112"/>
                </a:cubicBezTo>
                <a:cubicBezTo>
                  <a:pt x="0" y="101"/>
                  <a:pt x="0" y="90"/>
                  <a:pt x="0" y="90"/>
                </a:cubicBezTo>
                <a:cubicBezTo>
                  <a:pt x="11" y="56"/>
                  <a:pt x="56" y="56"/>
                  <a:pt x="123" y="56"/>
                </a:cubicBezTo>
                <a:cubicBezTo>
                  <a:pt x="134" y="56"/>
                  <a:pt x="157" y="45"/>
                  <a:pt x="168" y="45"/>
                </a:cubicBezTo>
                <a:cubicBezTo>
                  <a:pt x="202" y="45"/>
                  <a:pt x="246" y="34"/>
                  <a:pt x="280" y="23"/>
                </a:cubicBezTo>
                <a:cubicBezTo>
                  <a:pt x="302" y="12"/>
                  <a:pt x="325" y="12"/>
                  <a:pt x="325" y="12"/>
                </a:cubicBezTo>
                <a:cubicBezTo>
                  <a:pt x="347" y="0"/>
                  <a:pt x="370" y="12"/>
                  <a:pt x="370" y="34"/>
                </a:cubicBezTo>
                <a:cubicBezTo>
                  <a:pt x="370" y="45"/>
                  <a:pt x="370" y="56"/>
                  <a:pt x="347" y="79"/>
                </a:cubicBezTo>
                <a:cubicBezTo>
                  <a:pt x="336" y="90"/>
                  <a:pt x="257" y="124"/>
                  <a:pt x="190" y="124"/>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50" name="Freeform 71"/>
          <p:cNvSpPr>
            <a:spLocks noChangeArrowheads="1"/>
          </p:cNvSpPr>
          <p:nvPr/>
        </p:nvSpPr>
        <p:spPr bwMode="auto">
          <a:xfrm>
            <a:off x="18810288" y="10852150"/>
            <a:ext cx="84137" cy="165100"/>
          </a:xfrm>
          <a:custGeom>
            <a:avLst/>
            <a:gdLst>
              <a:gd name="T0" fmla="*/ 78 w 113"/>
              <a:gd name="T1" fmla="*/ 89 h 225"/>
              <a:gd name="T2" fmla="*/ 78 w 113"/>
              <a:gd name="T3" fmla="*/ 89 h 225"/>
              <a:gd name="T4" fmla="*/ 90 w 113"/>
              <a:gd name="T5" fmla="*/ 0 h 225"/>
              <a:gd name="T6" fmla="*/ 67 w 113"/>
              <a:gd name="T7" fmla="*/ 89 h 225"/>
              <a:gd name="T8" fmla="*/ 11 w 113"/>
              <a:gd name="T9" fmla="*/ 190 h 225"/>
              <a:gd name="T10" fmla="*/ 45 w 113"/>
              <a:gd name="T11" fmla="*/ 179 h 225"/>
              <a:gd name="T12" fmla="*/ 78 w 113"/>
              <a:gd name="T13" fmla="*/ 89 h 225"/>
            </a:gdLst>
            <a:ahLst/>
            <a:cxnLst>
              <a:cxn ang="0">
                <a:pos x="T0" y="T1"/>
              </a:cxn>
              <a:cxn ang="0">
                <a:pos x="T2" y="T3"/>
              </a:cxn>
              <a:cxn ang="0">
                <a:pos x="T4" y="T5"/>
              </a:cxn>
              <a:cxn ang="0">
                <a:pos x="T6" y="T7"/>
              </a:cxn>
              <a:cxn ang="0">
                <a:pos x="T8" y="T9"/>
              </a:cxn>
              <a:cxn ang="0">
                <a:pos x="T10" y="T11"/>
              </a:cxn>
              <a:cxn ang="0">
                <a:pos x="T12" y="T13"/>
              </a:cxn>
            </a:cxnLst>
            <a:rect l="0" t="0" r="r" b="b"/>
            <a:pathLst>
              <a:path w="113" h="225">
                <a:moveTo>
                  <a:pt x="78" y="89"/>
                </a:moveTo>
                <a:lnTo>
                  <a:pt x="78" y="89"/>
                </a:lnTo>
                <a:cubicBezTo>
                  <a:pt x="90" y="67"/>
                  <a:pt x="112" y="11"/>
                  <a:pt x="90" y="0"/>
                </a:cubicBezTo>
                <a:cubicBezTo>
                  <a:pt x="67" y="0"/>
                  <a:pt x="67" y="45"/>
                  <a:pt x="67" y="89"/>
                </a:cubicBezTo>
                <a:cubicBezTo>
                  <a:pt x="67" y="123"/>
                  <a:pt x="22" y="168"/>
                  <a:pt x="11" y="190"/>
                </a:cubicBezTo>
                <a:cubicBezTo>
                  <a:pt x="0" y="224"/>
                  <a:pt x="22" y="224"/>
                  <a:pt x="45" y="179"/>
                </a:cubicBezTo>
                <a:cubicBezTo>
                  <a:pt x="67" y="134"/>
                  <a:pt x="67" y="112"/>
                  <a:pt x="78" y="89"/>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51" name="Freeform 72"/>
          <p:cNvSpPr>
            <a:spLocks noChangeArrowheads="1"/>
          </p:cNvSpPr>
          <p:nvPr/>
        </p:nvSpPr>
        <p:spPr bwMode="auto">
          <a:xfrm>
            <a:off x="18802350" y="10836275"/>
            <a:ext cx="101600" cy="192088"/>
          </a:xfrm>
          <a:custGeom>
            <a:avLst/>
            <a:gdLst>
              <a:gd name="T0" fmla="*/ 23 w 136"/>
              <a:gd name="T1" fmla="*/ 257 h 258"/>
              <a:gd name="T2" fmla="*/ 23 w 136"/>
              <a:gd name="T3" fmla="*/ 257 h 258"/>
              <a:gd name="T4" fmla="*/ 23 w 136"/>
              <a:gd name="T5" fmla="*/ 257 h 258"/>
              <a:gd name="T6" fmla="*/ 0 w 136"/>
              <a:gd name="T7" fmla="*/ 246 h 258"/>
              <a:gd name="T8" fmla="*/ 0 w 136"/>
              <a:gd name="T9" fmla="*/ 212 h 258"/>
              <a:gd name="T10" fmla="*/ 23 w 136"/>
              <a:gd name="T11" fmla="*/ 156 h 258"/>
              <a:gd name="T12" fmla="*/ 57 w 136"/>
              <a:gd name="T13" fmla="*/ 100 h 258"/>
              <a:gd name="T14" fmla="*/ 57 w 136"/>
              <a:gd name="T15" fmla="*/ 100 h 258"/>
              <a:gd name="T16" fmla="*/ 102 w 136"/>
              <a:gd name="T17" fmla="*/ 0 h 258"/>
              <a:gd name="T18" fmla="*/ 113 w 136"/>
              <a:gd name="T19" fmla="*/ 11 h 258"/>
              <a:gd name="T20" fmla="*/ 124 w 136"/>
              <a:gd name="T21" fmla="*/ 22 h 258"/>
              <a:gd name="T22" fmla="*/ 113 w 136"/>
              <a:gd name="T23" fmla="*/ 123 h 258"/>
              <a:gd name="T24" fmla="*/ 102 w 136"/>
              <a:gd name="T25" fmla="*/ 145 h 258"/>
              <a:gd name="T26" fmla="*/ 79 w 136"/>
              <a:gd name="T27" fmla="*/ 212 h 258"/>
              <a:gd name="T28" fmla="*/ 23 w 136"/>
              <a:gd name="T29" fmla="*/ 257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6" h="258">
                <a:moveTo>
                  <a:pt x="23" y="257"/>
                </a:moveTo>
                <a:lnTo>
                  <a:pt x="23" y="257"/>
                </a:lnTo>
                <a:lnTo>
                  <a:pt x="23" y="257"/>
                </a:lnTo>
                <a:cubicBezTo>
                  <a:pt x="23" y="257"/>
                  <a:pt x="12" y="257"/>
                  <a:pt x="0" y="246"/>
                </a:cubicBezTo>
                <a:cubicBezTo>
                  <a:pt x="0" y="246"/>
                  <a:pt x="0" y="235"/>
                  <a:pt x="0" y="212"/>
                </a:cubicBezTo>
                <a:cubicBezTo>
                  <a:pt x="0" y="190"/>
                  <a:pt x="12" y="179"/>
                  <a:pt x="23" y="156"/>
                </a:cubicBezTo>
                <a:cubicBezTo>
                  <a:pt x="45" y="145"/>
                  <a:pt x="57" y="123"/>
                  <a:pt x="57" y="100"/>
                </a:cubicBezTo>
                <a:lnTo>
                  <a:pt x="57" y="100"/>
                </a:lnTo>
                <a:cubicBezTo>
                  <a:pt x="57" y="56"/>
                  <a:pt x="57" y="0"/>
                  <a:pt x="102" y="0"/>
                </a:cubicBezTo>
                <a:cubicBezTo>
                  <a:pt x="102" y="0"/>
                  <a:pt x="102" y="0"/>
                  <a:pt x="113" y="11"/>
                </a:cubicBezTo>
                <a:cubicBezTo>
                  <a:pt x="113" y="11"/>
                  <a:pt x="124" y="11"/>
                  <a:pt x="124" y="22"/>
                </a:cubicBezTo>
                <a:cubicBezTo>
                  <a:pt x="135" y="44"/>
                  <a:pt x="135" y="67"/>
                  <a:pt x="113" y="123"/>
                </a:cubicBezTo>
                <a:cubicBezTo>
                  <a:pt x="102" y="134"/>
                  <a:pt x="102" y="134"/>
                  <a:pt x="102" y="145"/>
                </a:cubicBezTo>
                <a:cubicBezTo>
                  <a:pt x="102" y="156"/>
                  <a:pt x="90" y="179"/>
                  <a:pt x="79" y="212"/>
                </a:cubicBezTo>
                <a:cubicBezTo>
                  <a:pt x="57" y="246"/>
                  <a:pt x="45" y="257"/>
                  <a:pt x="23" y="257"/>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52" name="Freeform 73"/>
          <p:cNvSpPr>
            <a:spLocks noChangeArrowheads="1"/>
          </p:cNvSpPr>
          <p:nvPr/>
        </p:nvSpPr>
        <p:spPr bwMode="auto">
          <a:xfrm>
            <a:off x="16908463" y="10647363"/>
            <a:ext cx="166687" cy="106362"/>
          </a:xfrm>
          <a:custGeom>
            <a:avLst/>
            <a:gdLst>
              <a:gd name="T0" fmla="*/ 213 w 225"/>
              <a:gd name="T1" fmla="*/ 67 h 146"/>
              <a:gd name="T2" fmla="*/ 213 w 225"/>
              <a:gd name="T3" fmla="*/ 67 h 146"/>
              <a:gd name="T4" fmla="*/ 191 w 225"/>
              <a:gd name="T5" fmla="*/ 33 h 146"/>
              <a:gd name="T6" fmla="*/ 101 w 225"/>
              <a:gd name="T7" fmla="*/ 78 h 146"/>
              <a:gd name="T8" fmla="*/ 11 w 225"/>
              <a:gd name="T9" fmla="*/ 123 h 146"/>
              <a:gd name="T10" fmla="*/ 135 w 225"/>
              <a:gd name="T11" fmla="*/ 101 h 146"/>
              <a:gd name="T12" fmla="*/ 213 w 225"/>
              <a:gd name="T13" fmla="*/ 67 h 146"/>
            </a:gdLst>
            <a:ahLst/>
            <a:cxnLst>
              <a:cxn ang="0">
                <a:pos x="T0" y="T1"/>
              </a:cxn>
              <a:cxn ang="0">
                <a:pos x="T2" y="T3"/>
              </a:cxn>
              <a:cxn ang="0">
                <a:pos x="T4" y="T5"/>
              </a:cxn>
              <a:cxn ang="0">
                <a:pos x="T6" y="T7"/>
              </a:cxn>
              <a:cxn ang="0">
                <a:pos x="T8" y="T9"/>
              </a:cxn>
              <a:cxn ang="0">
                <a:pos x="T10" y="T11"/>
              </a:cxn>
              <a:cxn ang="0">
                <a:pos x="T12" y="T13"/>
              </a:cxn>
            </a:cxnLst>
            <a:rect l="0" t="0" r="r" b="b"/>
            <a:pathLst>
              <a:path w="225" h="146">
                <a:moveTo>
                  <a:pt x="213" y="67"/>
                </a:moveTo>
                <a:lnTo>
                  <a:pt x="213" y="67"/>
                </a:lnTo>
                <a:cubicBezTo>
                  <a:pt x="224" y="45"/>
                  <a:pt x="224" y="0"/>
                  <a:pt x="191" y="33"/>
                </a:cubicBezTo>
                <a:cubicBezTo>
                  <a:pt x="168" y="56"/>
                  <a:pt x="135" y="78"/>
                  <a:pt x="101" y="78"/>
                </a:cubicBezTo>
                <a:cubicBezTo>
                  <a:pt x="56" y="78"/>
                  <a:pt x="0" y="101"/>
                  <a:pt x="11" y="123"/>
                </a:cubicBezTo>
                <a:cubicBezTo>
                  <a:pt x="23" y="145"/>
                  <a:pt x="101" y="123"/>
                  <a:pt x="135" y="101"/>
                </a:cubicBezTo>
                <a:cubicBezTo>
                  <a:pt x="157" y="78"/>
                  <a:pt x="213" y="78"/>
                  <a:pt x="213" y="67"/>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53" name="Freeform 74"/>
          <p:cNvSpPr>
            <a:spLocks noChangeArrowheads="1"/>
          </p:cNvSpPr>
          <p:nvPr/>
        </p:nvSpPr>
        <p:spPr bwMode="auto">
          <a:xfrm>
            <a:off x="16898938" y="10647363"/>
            <a:ext cx="192087" cy="115887"/>
          </a:xfrm>
          <a:custGeom>
            <a:avLst/>
            <a:gdLst>
              <a:gd name="T0" fmla="*/ 45 w 259"/>
              <a:gd name="T1" fmla="*/ 156 h 157"/>
              <a:gd name="T2" fmla="*/ 45 w 259"/>
              <a:gd name="T3" fmla="*/ 156 h 157"/>
              <a:gd name="T4" fmla="*/ 45 w 259"/>
              <a:gd name="T5" fmla="*/ 156 h 157"/>
              <a:gd name="T6" fmla="*/ 0 w 259"/>
              <a:gd name="T7" fmla="*/ 134 h 157"/>
              <a:gd name="T8" fmla="*/ 0 w 259"/>
              <a:gd name="T9" fmla="*/ 101 h 157"/>
              <a:gd name="T10" fmla="*/ 101 w 259"/>
              <a:gd name="T11" fmla="*/ 56 h 157"/>
              <a:gd name="T12" fmla="*/ 191 w 259"/>
              <a:gd name="T13" fmla="*/ 11 h 157"/>
              <a:gd name="T14" fmla="*/ 224 w 259"/>
              <a:gd name="T15" fmla="*/ 0 h 157"/>
              <a:gd name="T16" fmla="*/ 246 w 259"/>
              <a:gd name="T17" fmla="*/ 11 h 157"/>
              <a:gd name="T18" fmla="*/ 246 w 259"/>
              <a:gd name="T19" fmla="*/ 67 h 157"/>
              <a:gd name="T20" fmla="*/ 202 w 259"/>
              <a:gd name="T21" fmla="*/ 101 h 157"/>
              <a:gd name="T22" fmla="*/ 157 w 259"/>
              <a:gd name="T23" fmla="*/ 112 h 157"/>
              <a:gd name="T24" fmla="*/ 45 w 259"/>
              <a:gd name="T25" fmla="*/ 156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9" h="157">
                <a:moveTo>
                  <a:pt x="45" y="156"/>
                </a:moveTo>
                <a:lnTo>
                  <a:pt x="45" y="156"/>
                </a:lnTo>
                <a:lnTo>
                  <a:pt x="45" y="156"/>
                </a:lnTo>
                <a:cubicBezTo>
                  <a:pt x="11" y="156"/>
                  <a:pt x="11" y="145"/>
                  <a:pt x="0" y="134"/>
                </a:cubicBezTo>
                <a:cubicBezTo>
                  <a:pt x="0" y="123"/>
                  <a:pt x="0" y="112"/>
                  <a:pt x="0" y="101"/>
                </a:cubicBezTo>
                <a:cubicBezTo>
                  <a:pt x="22" y="78"/>
                  <a:pt x="79" y="56"/>
                  <a:pt x="101" y="56"/>
                </a:cubicBezTo>
                <a:cubicBezTo>
                  <a:pt x="146" y="56"/>
                  <a:pt x="168" y="33"/>
                  <a:pt x="191" y="11"/>
                </a:cubicBezTo>
                <a:cubicBezTo>
                  <a:pt x="202" y="0"/>
                  <a:pt x="213" y="0"/>
                  <a:pt x="224" y="0"/>
                </a:cubicBezTo>
                <a:cubicBezTo>
                  <a:pt x="224" y="0"/>
                  <a:pt x="235" y="0"/>
                  <a:pt x="246" y="11"/>
                </a:cubicBezTo>
                <a:cubicBezTo>
                  <a:pt x="258" y="33"/>
                  <a:pt x="246" y="56"/>
                  <a:pt x="246" y="67"/>
                </a:cubicBezTo>
                <a:cubicBezTo>
                  <a:pt x="235" y="89"/>
                  <a:pt x="224" y="89"/>
                  <a:pt x="202" y="101"/>
                </a:cubicBezTo>
                <a:cubicBezTo>
                  <a:pt x="179" y="101"/>
                  <a:pt x="168" y="112"/>
                  <a:pt x="157" y="112"/>
                </a:cubicBezTo>
                <a:cubicBezTo>
                  <a:pt x="135" y="134"/>
                  <a:pt x="79" y="156"/>
                  <a:pt x="45" y="156"/>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54" name="Freeform 75"/>
          <p:cNvSpPr>
            <a:spLocks noChangeArrowheads="1"/>
          </p:cNvSpPr>
          <p:nvPr/>
        </p:nvSpPr>
        <p:spPr bwMode="auto">
          <a:xfrm>
            <a:off x="16551275" y="9545638"/>
            <a:ext cx="52388" cy="49212"/>
          </a:xfrm>
          <a:custGeom>
            <a:avLst/>
            <a:gdLst>
              <a:gd name="T0" fmla="*/ 68 w 69"/>
              <a:gd name="T1" fmla="*/ 23 h 68"/>
              <a:gd name="T2" fmla="*/ 68 w 69"/>
              <a:gd name="T3" fmla="*/ 23 h 68"/>
              <a:gd name="T4" fmla="*/ 23 w 69"/>
              <a:gd name="T5" fmla="*/ 0 h 68"/>
              <a:gd name="T6" fmla="*/ 34 w 69"/>
              <a:gd name="T7" fmla="*/ 56 h 68"/>
              <a:gd name="T8" fmla="*/ 68 w 69"/>
              <a:gd name="T9" fmla="*/ 23 h 68"/>
            </a:gdLst>
            <a:ahLst/>
            <a:cxnLst>
              <a:cxn ang="0">
                <a:pos x="T0" y="T1"/>
              </a:cxn>
              <a:cxn ang="0">
                <a:pos x="T2" y="T3"/>
              </a:cxn>
              <a:cxn ang="0">
                <a:pos x="T4" y="T5"/>
              </a:cxn>
              <a:cxn ang="0">
                <a:pos x="T6" y="T7"/>
              </a:cxn>
              <a:cxn ang="0">
                <a:pos x="T8" y="T9"/>
              </a:cxn>
            </a:cxnLst>
            <a:rect l="0" t="0" r="r" b="b"/>
            <a:pathLst>
              <a:path w="69" h="68">
                <a:moveTo>
                  <a:pt x="68" y="23"/>
                </a:moveTo>
                <a:lnTo>
                  <a:pt x="68" y="23"/>
                </a:lnTo>
                <a:cubicBezTo>
                  <a:pt x="68" y="0"/>
                  <a:pt x="45" y="11"/>
                  <a:pt x="23" y="0"/>
                </a:cubicBezTo>
                <a:cubicBezTo>
                  <a:pt x="12" y="0"/>
                  <a:pt x="0" y="67"/>
                  <a:pt x="34" y="56"/>
                </a:cubicBezTo>
                <a:cubicBezTo>
                  <a:pt x="68" y="56"/>
                  <a:pt x="68" y="34"/>
                  <a:pt x="68" y="23"/>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55" name="Freeform 76"/>
          <p:cNvSpPr>
            <a:spLocks noChangeArrowheads="1"/>
          </p:cNvSpPr>
          <p:nvPr/>
        </p:nvSpPr>
        <p:spPr bwMode="auto">
          <a:xfrm>
            <a:off x="16544925" y="9529763"/>
            <a:ext cx="31750" cy="74612"/>
          </a:xfrm>
          <a:custGeom>
            <a:avLst/>
            <a:gdLst>
              <a:gd name="T0" fmla="*/ 45 w 46"/>
              <a:gd name="T1" fmla="*/ 101 h 102"/>
              <a:gd name="T2" fmla="*/ 45 w 46"/>
              <a:gd name="T3" fmla="*/ 101 h 102"/>
              <a:gd name="T4" fmla="*/ 0 w 46"/>
              <a:gd name="T5" fmla="*/ 56 h 102"/>
              <a:gd name="T6" fmla="*/ 11 w 46"/>
              <a:gd name="T7" fmla="*/ 22 h 102"/>
              <a:gd name="T8" fmla="*/ 34 w 46"/>
              <a:gd name="T9" fmla="*/ 0 h 102"/>
              <a:gd name="T10" fmla="*/ 34 w 46"/>
              <a:gd name="T11" fmla="*/ 45 h 102"/>
              <a:gd name="T12" fmla="*/ 45 w 46"/>
              <a:gd name="T13" fmla="*/ 45 h 102"/>
              <a:gd name="T14" fmla="*/ 45 w 46"/>
              <a:gd name="T15" fmla="*/ 56 h 102"/>
              <a:gd name="T16" fmla="*/ 45 w 46"/>
              <a:gd name="T17" fmla="*/ 56 h 102"/>
              <a:gd name="T18" fmla="*/ 45 w 46"/>
              <a:gd name="T19" fmla="*/ 56 h 102"/>
              <a:gd name="T20" fmla="*/ 45 w 46"/>
              <a:gd name="T21" fmla="*/ 101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 h="102">
                <a:moveTo>
                  <a:pt x="45" y="101"/>
                </a:moveTo>
                <a:lnTo>
                  <a:pt x="45" y="101"/>
                </a:lnTo>
                <a:cubicBezTo>
                  <a:pt x="23" y="101"/>
                  <a:pt x="0" y="78"/>
                  <a:pt x="0" y="56"/>
                </a:cubicBezTo>
                <a:cubicBezTo>
                  <a:pt x="0" y="45"/>
                  <a:pt x="0" y="33"/>
                  <a:pt x="11" y="22"/>
                </a:cubicBezTo>
                <a:cubicBezTo>
                  <a:pt x="11" y="11"/>
                  <a:pt x="34" y="0"/>
                  <a:pt x="34" y="0"/>
                </a:cubicBezTo>
                <a:cubicBezTo>
                  <a:pt x="34" y="45"/>
                  <a:pt x="34" y="45"/>
                  <a:pt x="34" y="45"/>
                </a:cubicBezTo>
                <a:cubicBezTo>
                  <a:pt x="45" y="45"/>
                  <a:pt x="45" y="45"/>
                  <a:pt x="45" y="45"/>
                </a:cubicBezTo>
                <a:cubicBezTo>
                  <a:pt x="45" y="45"/>
                  <a:pt x="45" y="45"/>
                  <a:pt x="45" y="56"/>
                </a:cubicBezTo>
                <a:lnTo>
                  <a:pt x="45" y="56"/>
                </a:lnTo>
                <a:lnTo>
                  <a:pt x="45" y="56"/>
                </a:lnTo>
                <a:cubicBezTo>
                  <a:pt x="45" y="101"/>
                  <a:pt x="45" y="101"/>
                  <a:pt x="45" y="101"/>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56" name="Freeform 77"/>
          <p:cNvSpPr>
            <a:spLocks noChangeArrowheads="1"/>
          </p:cNvSpPr>
          <p:nvPr/>
        </p:nvSpPr>
        <p:spPr bwMode="auto">
          <a:xfrm>
            <a:off x="16733838" y="9926638"/>
            <a:ext cx="68262" cy="65087"/>
          </a:xfrm>
          <a:custGeom>
            <a:avLst/>
            <a:gdLst>
              <a:gd name="T0" fmla="*/ 67 w 91"/>
              <a:gd name="T1" fmla="*/ 45 h 90"/>
              <a:gd name="T2" fmla="*/ 67 w 91"/>
              <a:gd name="T3" fmla="*/ 45 h 90"/>
              <a:gd name="T4" fmla="*/ 45 w 91"/>
              <a:gd name="T5" fmla="*/ 11 h 90"/>
              <a:gd name="T6" fmla="*/ 22 w 91"/>
              <a:gd name="T7" fmla="*/ 56 h 90"/>
              <a:gd name="T8" fmla="*/ 67 w 91"/>
              <a:gd name="T9" fmla="*/ 78 h 90"/>
              <a:gd name="T10" fmla="*/ 67 w 91"/>
              <a:gd name="T11" fmla="*/ 45 h 90"/>
            </a:gdLst>
            <a:ahLst/>
            <a:cxnLst>
              <a:cxn ang="0">
                <a:pos x="T0" y="T1"/>
              </a:cxn>
              <a:cxn ang="0">
                <a:pos x="T2" y="T3"/>
              </a:cxn>
              <a:cxn ang="0">
                <a:pos x="T4" y="T5"/>
              </a:cxn>
              <a:cxn ang="0">
                <a:pos x="T6" y="T7"/>
              </a:cxn>
              <a:cxn ang="0">
                <a:pos x="T8" y="T9"/>
              </a:cxn>
              <a:cxn ang="0">
                <a:pos x="T10" y="T11"/>
              </a:cxn>
            </a:cxnLst>
            <a:rect l="0" t="0" r="r" b="b"/>
            <a:pathLst>
              <a:path w="91" h="90">
                <a:moveTo>
                  <a:pt x="67" y="45"/>
                </a:moveTo>
                <a:lnTo>
                  <a:pt x="67" y="45"/>
                </a:lnTo>
                <a:cubicBezTo>
                  <a:pt x="67" y="33"/>
                  <a:pt x="67" y="0"/>
                  <a:pt x="45" y="11"/>
                </a:cubicBezTo>
                <a:cubicBezTo>
                  <a:pt x="34" y="11"/>
                  <a:pt x="34" y="45"/>
                  <a:pt x="22" y="56"/>
                </a:cubicBezTo>
                <a:cubicBezTo>
                  <a:pt x="0" y="67"/>
                  <a:pt x="56" y="89"/>
                  <a:pt x="67" y="78"/>
                </a:cubicBezTo>
                <a:cubicBezTo>
                  <a:pt x="90" y="67"/>
                  <a:pt x="67" y="45"/>
                  <a:pt x="67" y="45"/>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57" name="Freeform 78"/>
          <p:cNvSpPr>
            <a:spLocks noChangeArrowheads="1"/>
          </p:cNvSpPr>
          <p:nvPr/>
        </p:nvSpPr>
        <p:spPr bwMode="auto">
          <a:xfrm>
            <a:off x="16727488" y="9917113"/>
            <a:ext cx="84137" cy="80962"/>
          </a:xfrm>
          <a:custGeom>
            <a:avLst/>
            <a:gdLst>
              <a:gd name="T0" fmla="*/ 68 w 114"/>
              <a:gd name="T1" fmla="*/ 111 h 112"/>
              <a:gd name="T2" fmla="*/ 68 w 114"/>
              <a:gd name="T3" fmla="*/ 111 h 112"/>
              <a:gd name="T4" fmla="*/ 68 w 114"/>
              <a:gd name="T5" fmla="*/ 111 h 112"/>
              <a:gd name="T6" fmla="*/ 12 w 114"/>
              <a:gd name="T7" fmla="*/ 78 h 112"/>
              <a:gd name="T8" fmla="*/ 12 w 114"/>
              <a:gd name="T9" fmla="*/ 56 h 112"/>
              <a:gd name="T10" fmla="*/ 23 w 114"/>
              <a:gd name="T11" fmla="*/ 33 h 112"/>
              <a:gd name="T12" fmla="*/ 57 w 114"/>
              <a:gd name="T13" fmla="*/ 0 h 112"/>
              <a:gd name="T14" fmla="*/ 68 w 114"/>
              <a:gd name="T15" fmla="*/ 0 h 112"/>
              <a:gd name="T16" fmla="*/ 102 w 114"/>
              <a:gd name="T17" fmla="*/ 44 h 112"/>
              <a:gd name="T18" fmla="*/ 102 w 114"/>
              <a:gd name="T19" fmla="*/ 56 h 112"/>
              <a:gd name="T20" fmla="*/ 102 w 114"/>
              <a:gd name="T21" fmla="*/ 100 h 112"/>
              <a:gd name="T22" fmla="*/ 68 w 114"/>
              <a:gd name="T23" fmla="*/ 111 h 112"/>
              <a:gd name="T24" fmla="*/ 57 w 114"/>
              <a:gd name="T25" fmla="*/ 67 h 112"/>
              <a:gd name="T26" fmla="*/ 57 w 114"/>
              <a:gd name="T27" fmla="*/ 67 h 112"/>
              <a:gd name="T28" fmla="*/ 68 w 114"/>
              <a:gd name="T29" fmla="*/ 67 h 112"/>
              <a:gd name="T30" fmla="*/ 68 w 114"/>
              <a:gd name="T31" fmla="*/ 67 h 112"/>
              <a:gd name="T32" fmla="*/ 57 w 114"/>
              <a:gd name="T33" fmla="*/ 56 h 112"/>
              <a:gd name="T34" fmla="*/ 57 w 114"/>
              <a:gd name="T35" fmla="*/ 6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4" h="112">
                <a:moveTo>
                  <a:pt x="68" y="111"/>
                </a:moveTo>
                <a:lnTo>
                  <a:pt x="68" y="111"/>
                </a:lnTo>
                <a:lnTo>
                  <a:pt x="68" y="111"/>
                </a:lnTo>
                <a:cubicBezTo>
                  <a:pt x="57" y="111"/>
                  <a:pt x="12" y="111"/>
                  <a:pt x="12" y="78"/>
                </a:cubicBezTo>
                <a:cubicBezTo>
                  <a:pt x="0" y="78"/>
                  <a:pt x="12" y="67"/>
                  <a:pt x="12" y="56"/>
                </a:cubicBezTo>
                <a:cubicBezTo>
                  <a:pt x="23" y="56"/>
                  <a:pt x="23" y="44"/>
                  <a:pt x="23" y="33"/>
                </a:cubicBezTo>
                <a:cubicBezTo>
                  <a:pt x="34" y="22"/>
                  <a:pt x="34" y="0"/>
                  <a:pt x="57" y="0"/>
                </a:cubicBezTo>
                <a:cubicBezTo>
                  <a:pt x="57" y="0"/>
                  <a:pt x="57" y="0"/>
                  <a:pt x="68" y="0"/>
                </a:cubicBezTo>
                <a:cubicBezTo>
                  <a:pt x="90" y="0"/>
                  <a:pt x="102" y="22"/>
                  <a:pt x="102" y="44"/>
                </a:cubicBezTo>
                <a:lnTo>
                  <a:pt x="102" y="56"/>
                </a:lnTo>
                <a:cubicBezTo>
                  <a:pt x="113" y="67"/>
                  <a:pt x="113" y="89"/>
                  <a:pt x="102" y="100"/>
                </a:cubicBezTo>
                <a:cubicBezTo>
                  <a:pt x="90" y="111"/>
                  <a:pt x="79" y="111"/>
                  <a:pt x="68" y="111"/>
                </a:cubicBezTo>
                <a:close/>
                <a:moveTo>
                  <a:pt x="57" y="67"/>
                </a:moveTo>
                <a:lnTo>
                  <a:pt x="57" y="67"/>
                </a:lnTo>
                <a:cubicBezTo>
                  <a:pt x="57" y="67"/>
                  <a:pt x="57" y="67"/>
                  <a:pt x="68" y="67"/>
                </a:cubicBezTo>
                <a:lnTo>
                  <a:pt x="68" y="67"/>
                </a:lnTo>
                <a:cubicBezTo>
                  <a:pt x="68" y="67"/>
                  <a:pt x="57" y="67"/>
                  <a:pt x="57" y="56"/>
                </a:cubicBezTo>
                <a:cubicBezTo>
                  <a:pt x="57" y="67"/>
                  <a:pt x="57" y="67"/>
                  <a:pt x="57" y="67"/>
                </a:cubicBezTo>
                <a:close/>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58" name="Freeform 79"/>
          <p:cNvSpPr>
            <a:spLocks noChangeArrowheads="1"/>
          </p:cNvSpPr>
          <p:nvPr/>
        </p:nvSpPr>
        <p:spPr bwMode="auto">
          <a:xfrm>
            <a:off x="13319125" y="9734550"/>
            <a:ext cx="1190625" cy="1589088"/>
          </a:xfrm>
          <a:custGeom>
            <a:avLst/>
            <a:gdLst>
              <a:gd name="T0" fmla="*/ 369 w 1614"/>
              <a:gd name="T1" fmla="*/ 2084 h 2153"/>
              <a:gd name="T2" fmla="*/ 190 w 1614"/>
              <a:gd name="T3" fmla="*/ 2029 h 2153"/>
              <a:gd name="T4" fmla="*/ 123 w 1614"/>
              <a:gd name="T5" fmla="*/ 1939 h 2153"/>
              <a:gd name="T6" fmla="*/ 11 w 1614"/>
              <a:gd name="T7" fmla="*/ 1793 h 2153"/>
              <a:gd name="T8" fmla="*/ 235 w 1614"/>
              <a:gd name="T9" fmla="*/ 1703 h 2153"/>
              <a:gd name="T10" fmla="*/ 257 w 1614"/>
              <a:gd name="T11" fmla="*/ 1401 h 2153"/>
              <a:gd name="T12" fmla="*/ 246 w 1614"/>
              <a:gd name="T13" fmla="*/ 1065 h 2153"/>
              <a:gd name="T14" fmla="*/ 515 w 1614"/>
              <a:gd name="T15" fmla="*/ 1199 h 2153"/>
              <a:gd name="T16" fmla="*/ 739 w 1614"/>
              <a:gd name="T17" fmla="*/ 1165 h 2153"/>
              <a:gd name="T18" fmla="*/ 952 w 1614"/>
              <a:gd name="T19" fmla="*/ 1098 h 2153"/>
              <a:gd name="T20" fmla="*/ 717 w 1614"/>
              <a:gd name="T21" fmla="*/ 896 h 2153"/>
              <a:gd name="T22" fmla="*/ 538 w 1614"/>
              <a:gd name="T23" fmla="*/ 627 h 2153"/>
              <a:gd name="T24" fmla="*/ 538 w 1614"/>
              <a:gd name="T25" fmla="*/ 392 h 2153"/>
              <a:gd name="T26" fmla="*/ 705 w 1614"/>
              <a:gd name="T27" fmla="*/ 213 h 2153"/>
              <a:gd name="T28" fmla="*/ 974 w 1614"/>
              <a:gd name="T29" fmla="*/ 213 h 2153"/>
              <a:gd name="T30" fmla="*/ 952 w 1614"/>
              <a:gd name="T31" fmla="*/ 358 h 2153"/>
              <a:gd name="T32" fmla="*/ 1019 w 1614"/>
              <a:gd name="T33" fmla="*/ 504 h 2153"/>
              <a:gd name="T34" fmla="*/ 1288 w 1614"/>
              <a:gd name="T35" fmla="*/ 538 h 2153"/>
              <a:gd name="T36" fmla="*/ 1176 w 1614"/>
              <a:gd name="T37" fmla="*/ 840 h 2153"/>
              <a:gd name="T38" fmla="*/ 1266 w 1614"/>
              <a:gd name="T39" fmla="*/ 1053 h 2153"/>
              <a:gd name="T40" fmla="*/ 1389 w 1614"/>
              <a:gd name="T41" fmla="*/ 1177 h 2153"/>
              <a:gd name="T42" fmla="*/ 1221 w 1614"/>
              <a:gd name="T43" fmla="*/ 1311 h 2153"/>
              <a:gd name="T44" fmla="*/ 1266 w 1614"/>
              <a:gd name="T45" fmla="*/ 1547 h 2153"/>
              <a:gd name="T46" fmla="*/ 1501 w 1614"/>
              <a:gd name="T47" fmla="*/ 1625 h 2153"/>
              <a:gd name="T48" fmla="*/ 1557 w 1614"/>
              <a:gd name="T49" fmla="*/ 1827 h 2153"/>
              <a:gd name="T50" fmla="*/ 1277 w 1614"/>
              <a:gd name="T51" fmla="*/ 1927 h 2153"/>
              <a:gd name="T52" fmla="*/ 1042 w 1614"/>
              <a:gd name="T53" fmla="*/ 2006 h 2153"/>
              <a:gd name="T54" fmla="*/ 840 w 1614"/>
              <a:gd name="T55" fmla="*/ 1950 h 2153"/>
              <a:gd name="T56" fmla="*/ 907 w 1614"/>
              <a:gd name="T57" fmla="*/ 2062 h 2153"/>
              <a:gd name="T58" fmla="*/ 560 w 1614"/>
              <a:gd name="T59" fmla="*/ 2152 h 2153"/>
              <a:gd name="T60" fmla="*/ 571 w 1614"/>
              <a:gd name="T61" fmla="*/ 2107 h 2153"/>
              <a:gd name="T62" fmla="*/ 851 w 1614"/>
              <a:gd name="T63" fmla="*/ 2006 h 2153"/>
              <a:gd name="T64" fmla="*/ 986 w 1614"/>
              <a:gd name="T65" fmla="*/ 1860 h 2153"/>
              <a:gd name="T66" fmla="*/ 1266 w 1614"/>
              <a:gd name="T67" fmla="*/ 1883 h 2153"/>
              <a:gd name="T68" fmla="*/ 1512 w 1614"/>
              <a:gd name="T69" fmla="*/ 1838 h 2153"/>
              <a:gd name="T70" fmla="*/ 1434 w 1614"/>
              <a:gd name="T71" fmla="*/ 1647 h 2153"/>
              <a:gd name="T72" fmla="*/ 1255 w 1614"/>
              <a:gd name="T73" fmla="*/ 1591 h 2153"/>
              <a:gd name="T74" fmla="*/ 1221 w 1614"/>
              <a:gd name="T75" fmla="*/ 1255 h 2153"/>
              <a:gd name="T76" fmla="*/ 1367 w 1614"/>
              <a:gd name="T77" fmla="*/ 1098 h 2153"/>
              <a:gd name="T78" fmla="*/ 1187 w 1614"/>
              <a:gd name="T79" fmla="*/ 1053 h 2153"/>
              <a:gd name="T80" fmla="*/ 1131 w 1614"/>
              <a:gd name="T81" fmla="*/ 807 h 2153"/>
              <a:gd name="T82" fmla="*/ 1232 w 1614"/>
              <a:gd name="T83" fmla="*/ 527 h 2153"/>
              <a:gd name="T84" fmla="*/ 963 w 1614"/>
              <a:gd name="T85" fmla="*/ 538 h 2153"/>
              <a:gd name="T86" fmla="*/ 952 w 1614"/>
              <a:gd name="T87" fmla="*/ 314 h 2153"/>
              <a:gd name="T88" fmla="*/ 862 w 1614"/>
              <a:gd name="T89" fmla="*/ 56 h 2153"/>
              <a:gd name="T90" fmla="*/ 627 w 1614"/>
              <a:gd name="T91" fmla="*/ 370 h 2153"/>
              <a:gd name="T92" fmla="*/ 582 w 1614"/>
              <a:gd name="T93" fmla="*/ 829 h 2153"/>
              <a:gd name="T94" fmla="*/ 806 w 1614"/>
              <a:gd name="T95" fmla="*/ 941 h 2153"/>
              <a:gd name="T96" fmla="*/ 952 w 1614"/>
              <a:gd name="T97" fmla="*/ 1143 h 2153"/>
              <a:gd name="T98" fmla="*/ 717 w 1614"/>
              <a:gd name="T99" fmla="*/ 1199 h 2153"/>
              <a:gd name="T100" fmla="*/ 459 w 1614"/>
              <a:gd name="T101" fmla="*/ 1210 h 2153"/>
              <a:gd name="T102" fmla="*/ 280 w 1614"/>
              <a:gd name="T103" fmla="*/ 1109 h 2153"/>
              <a:gd name="T104" fmla="*/ 246 w 1614"/>
              <a:gd name="T105" fmla="*/ 1524 h 2153"/>
              <a:gd name="T106" fmla="*/ 212 w 1614"/>
              <a:gd name="T107" fmla="*/ 1737 h 2153"/>
              <a:gd name="T108" fmla="*/ 56 w 1614"/>
              <a:gd name="T109" fmla="*/ 1827 h 2153"/>
              <a:gd name="T110" fmla="*/ 167 w 1614"/>
              <a:gd name="T111" fmla="*/ 1972 h 2153"/>
              <a:gd name="T112" fmla="*/ 280 w 1614"/>
              <a:gd name="T113" fmla="*/ 2062 h 2153"/>
              <a:gd name="T114" fmla="*/ 414 w 1614"/>
              <a:gd name="T115" fmla="*/ 2029 h 2153"/>
              <a:gd name="T116" fmla="*/ 504 w 1614"/>
              <a:gd name="T117" fmla="*/ 448 h 2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14" h="2153">
                <a:moveTo>
                  <a:pt x="448" y="2152"/>
                </a:moveTo>
                <a:lnTo>
                  <a:pt x="448" y="2152"/>
                </a:lnTo>
                <a:cubicBezTo>
                  <a:pt x="436" y="2140"/>
                  <a:pt x="436" y="2140"/>
                  <a:pt x="436" y="2140"/>
                </a:cubicBezTo>
                <a:cubicBezTo>
                  <a:pt x="425" y="2129"/>
                  <a:pt x="425" y="2107"/>
                  <a:pt x="414" y="2096"/>
                </a:cubicBezTo>
                <a:cubicBezTo>
                  <a:pt x="414" y="2084"/>
                  <a:pt x="414" y="2073"/>
                  <a:pt x="414" y="2073"/>
                </a:cubicBezTo>
                <a:lnTo>
                  <a:pt x="403" y="2073"/>
                </a:lnTo>
                <a:cubicBezTo>
                  <a:pt x="392" y="2073"/>
                  <a:pt x="380" y="2084"/>
                  <a:pt x="369" y="2084"/>
                </a:cubicBezTo>
                <a:lnTo>
                  <a:pt x="369" y="2084"/>
                </a:lnTo>
                <a:lnTo>
                  <a:pt x="358" y="2084"/>
                </a:lnTo>
                <a:cubicBezTo>
                  <a:pt x="347" y="2096"/>
                  <a:pt x="336" y="2107"/>
                  <a:pt x="313" y="2107"/>
                </a:cubicBezTo>
                <a:cubicBezTo>
                  <a:pt x="313" y="2118"/>
                  <a:pt x="302" y="2118"/>
                  <a:pt x="291" y="2118"/>
                </a:cubicBezTo>
                <a:cubicBezTo>
                  <a:pt x="280" y="2118"/>
                  <a:pt x="257" y="2107"/>
                  <a:pt x="257" y="2096"/>
                </a:cubicBezTo>
                <a:cubicBezTo>
                  <a:pt x="246" y="2096"/>
                  <a:pt x="246" y="2096"/>
                  <a:pt x="246" y="2096"/>
                </a:cubicBezTo>
                <a:cubicBezTo>
                  <a:pt x="212" y="2096"/>
                  <a:pt x="201" y="2051"/>
                  <a:pt x="190" y="2029"/>
                </a:cubicBezTo>
                <a:lnTo>
                  <a:pt x="190" y="2029"/>
                </a:lnTo>
                <a:lnTo>
                  <a:pt x="179" y="2029"/>
                </a:lnTo>
                <a:cubicBezTo>
                  <a:pt x="167" y="2029"/>
                  <a:pt x="167" y="2029"/>
                  <a:pt x="156" y="2029"/>
                </a:cubicBezTo>
                <a:lnTo>
                  <a:pt x="156" y="2029"/>
                </a:lnTo>
                <a:cubicBezTo>
                  <a:pt x="145" y="2029"/>
                  <a:pt x="134" y="2017"/>
                  <a:pt x="134" y="2017"/>
                </a:cubicBezTo>
                <a:cubicBezTo>
                  <a:pt x="123" y="2006"/>
                  <a:pt x="123" y="1995"/>
                  <a:pt x="123" y="1972"/>
                </a:cubicBezTo>
                <a:cubicBezTo>
                  <a:pt x="123" y="1961"/>
                  <a:pt x="123" y="1950"/>
                  <a:pt x="123" y="1939"/>
                </a:cubicBezTo>
                <a:cubicBezTo>
                  <a:pt x="123" y="1939"/>
                  <a:pt x="89" y="1927"/>
                  <a:pt x="78" y="1916"/>
                </a:cubicBezTo>
                <a:cubicBezTo>
                  <a:pt x="67" y="1916"/>
                  <a:pt x="67" y="1916"/>
                  <a:pt x="56" y="1905"/>
                </a:cubicBezTo>
                <a:lnTo>
                  <a:pt x="44" y="1905"/>
                </a:lnTo>
                <a:cubicBezTo>
                  <a:pt x="22" y="1894"/>
                  <a:pt x="11" y="1883"/>
                  <a:pt x="11" y="1849"/>
                </a:cubicBezTo>
                <a:cubicBezTo>
                  <a:pt x="11" y="1838"/>
                  <a:pt x="11" y="1827"/>
                  <a:pt x="11" y="1815"/>
                </a:cubicBezTo>
                <a:cubicBezTo>
                  <a:pt x="0" y="1804"/>
                  <a:pt x="0" y="1804"/>
                  <a:pt x="0" y="1804"/>
                </a:cubicBezTo>
                <a:cubicBezTo>
                  <a:pt x="11" y="1793"/>
                  <a:pt x="11" y="1793"/>
                  <a:pt x="11" y="1793"/>
                </a:cubicBezTo>
                <a:cubicBezTo>
                  <a:pt x="22" y="1793"/>
                  <a:pt x="22" y="1782"/>
                  <a:pt x="22" y="1782"/>
                </a:cubicBezTo>
                <a:cubicBezTo>
                  <a:pt x="33" y="1748"/>
                  <a:pt x="67" y="1748"/>
                  <a:pt x="89" y="1737"/>
                </a:cubicBezTo>
                <a:lnTo>
                  <a:pt x="111" y="1726"/>
                </a:lnTo>
                <a:cubicBezTo>
                  <a:pt x="111" y="1726"/>
                  <a:pt x="111" y="1726"/>
                  <a:pt x="111" y="1715"/>
                </a:cubicBezTo>
                <a:cubicBezTo>
                  <a:pt x="123" y="1703"/>
                  <a:pt x="134" y="1670"/>
                  <a:pt x="167" y="1670"/>
                </a:cubicBezTo>
                <a:lnTo>
                  <a:pt x="179" y="1670"/>
                </a:lnTo>
                <a:cubicBezTo>
                  <a:pt x="190" y="1681"/>
                  <a:pt x="212" y="1692"/>
                  <a:pt x="235" y="1703"/>
                </a:cubicBezTo>
                <a:cubicBezTo>
                  <a:pt x="246" y="1703"/>
                  <a:pt x="246" y="1703"/>
                  <a:pt x="257" y="1715"/>
                </a:cubicBezTo>
                <a:cubicBezTo>
                  <a:pt x="257" y="1692"/>
                  <a:pt x="246" y="1670"/>
                  <a:pt x="246" y="1670"/>
                </a:cubicBezTo>
                <a:cubicBezTo>
                  <a:pt x="224" y="1647"/>
                  <a:pt x="224" y="1636"/>
                  <a:pt x="224" y="1625"/>
                </a:cubicBezTo>
                <a:cubicBezTo>
                  <a:pt x="224" y="1602"/>
                  <a:pt x="224" y="1602"/>
                  <a:pt x="224" y="1602"/>
                </a:cubicBezTo>
                <a:cubicBezTo>
                  <a:pt x="201" y="1591"/>
                  <a:pt x="201" y="1569"/>
                  <a:pt x="201" y="1535"/>
                </a:cubicBezTo>
                <a:cubicBezTo>
                  <a:pt x="201" y="1502"/>
                  <a:pt x="212" y="1457"/>
                  <a:pt x="235" y="1434"/>
                </a:cubicBezTo>
                <a:cubicBezTo>
                  <a:pt x="257" y="1423"/>
                  <a:pt x="257" y="1412"/>
                  <a:pt x="257" y="1401"/>
                </a:cubicBezTo>
                <a:cubicBezTo>
                  <a:pt x="269" y="1356"/>
                  <a:pt x="280" y="1311"/>
                  <a:pt x="269" y="1300"/>
                </a:cubicBezTo>
                <a:lnTo>
                  <a:pt x="257" y="1289"/>
                </a:lnTo>
                <a:cubicBezTo>
                  <a:pt x="246" y="1266"/>
                  <a:pt x="257" y="1210"/>
                  <a:pt x="269" y="1188"/>
                </a:cubicBezTo>
                <a:cubicBezTo>
                  <a:pt x="280" y="1165"/>
                  <a:pt x="280" y="1154"/>
                  <a:pt x="269" y="1154"/>
                </a:cubicBezTo>
                <a:cubicBezTo>
                  <a:pt x="269" y="1143"/>
                  <a:pt x="269" y="1143"/>
                  <a:pt x="269" y="1143"/>
                </a:cubicBezTo>
                <a:cubicBezTo>
                  <a:pt x="257" y="1143"/>
                  <a:pt x="246" y="1143"/>
                  <a:pt x="246" y="1132"/>
                </a:cubicBezTo>
                <a:cubicBezTo>
                  <a:pt x="235" y="1121"/>
                  <a:pt x="235" y="1087"/>
                  <a:pt x="246" y="1065"/>
                </a:cubicBezTo>
                <a:cubicBezTo>
                  <a:pt x="246" y="1053"/>
                  <a:pt x="246" y="1031"/>
                  <a:pt x="246" y="1031"/>
                </a:cubicBezTo>
                <a:cubicBezTo>
                  <a:pt x="246" y="998"/>
                  <a:pt x="269" y="986"/>
                  <a:pt x="291" y="986"/>
                </a:cubicBezTo>
                <a:cubicBezTo>
                  <a:pt x="313" y="986"/>
                  <a:pt x="336" y="998"/>
                  <a:pt x="369" y="1009"/>
                </a:cubicBezTo>
                <a:cubicBezTo>
                  <a:pt x="403" y="1031"/>
                  <a:pt x="425" y="1076"/>
                  <a:pt x="436" y="1109"/>
                </a:cubicBezTo>
                <a:cubicBezTo>
                  <a:pt x="436" y="1121"/>
                  <a:pt x="448" y="1132"/>
                  <a:pt x="448" y="1132"/>
                </a:cubicBezTo>
                <a:cubicBezTo>
                  <a:pt x="459" y="1154"/>
                  <a:pt x="470" y="1165"/>
                  <a:pt x="481" y="1177"/>
                </a:cubicBezTo>
                <a:cubicBezTo>
                  <a:pt x="493" y="1177"/>
                  <a:pt x="504" y="1188"/>
                  <a:pt x="515" y="1199"/>
                </a:cubicBezTo>
                <a:cubicBezTo>
                  <a:pt x="526" y="1210"/>
                  <a:pt x="538" y="1222"/>
                  <a:pt x="549" y="1222"/>
                </a:cubicBezTo>
                <a:cubicBezTo>
                  <a:pt x="560" y="1233"/>
                  <a:pt x="571" y="1233"/>
                  <a:pt x="582" y="1255"/>
                </a:cubicBezTo>
                <a:lnTo>
                  <a:pt x="593" y="1255"/>
                </a:lnTo>
                <a:cubicBezTo>
                  <a:pt x="593" y="1255"/>
                  <a:pt x="605" y="1255"/>
                  <a:pt x="627" y="1233"/>
                </a:cubicBezTo>
                <a:lnTo>
                  <a:pt x="638" y="1222"/>
                </a:lnTo>
                <a:cubicBezTo>
                  <a:pt x="672" y="1177"/>
                  <a:pt x="694" y="1154"/>
                  <a:pt x="717" y="1154"/>
                </a:cubicBezTo>
                <a:cubicBezTo>
                  <a:pt x="728" y="1154"/>
                  <a:pt x="739" y="1165"/>
                  <a:pt x="739" y="1165"/>
                </a:cubicBezTo>
                <a:cubicBezTo>
                  <a:pt x="750" y="1177"/>
                  <a:pt x="762" y="1188"/>
                  <a:pt x="773" y="1177"/>
                </a:cubicBezTo>
                <a:cubicBezTo>
                  <a:pt x="773" y="1177"/>
                  <a:pt x="784" y="1177"/>
                  <a:pt x="795" y="1165"/>
                </a:cubicBezTo>
                <a:cubicBezTo>
                  <a:pt x="806" y="1154"/>
                  <a:pt x="806" y="1143"/>
                  <a:pt x="806" y="1132"/>
                </a:cubicBezTo>
                <a:cubicBezTo>
                  <a:pt x="806" y="1121"/>
                  <a:pt x="806" y="1109"/>
                  <a:pt x="806" y="1098"/>
                </a:cubicBezTo>
                <a:cubicBezTo>
                  <a:pt x="818" y="1087"/>
                  <a:pt x="840" y="1087"/>
                  <a:pt x="851" y="1087"/>
                </a:cubicBezTo>
                <a:cubicBezTo>
                  <a:pt x="862" y="1087"/>
                  <a:pt x="885" y="1087"/>
                  <a:pt x="896" y="1087"/>
                </a:cubicBezTo>
                <a:cubicBezTo>
                  <a:pt x="918" y="1087"/>
                  <a:pt x="930" y="1098"/>
                  <a:pt x="952" y="1098"/>
                </a:cubicBezTo>
                <a:cubicBezTo>
                  <a:pt x="952" y="1098"/>
                  <a:pt x="952" y="1098"/>
                  <a:pt x="963" y="1098"/>
                </a:cubicBezTo>
                <a:cubicBezTo>
                  <a:pt x="952" y="1087"/>
                  <a:pt x="952" y="1087"/>
                  <a:pt x="941" y="1087"/>
                </a:cubicBezTo>
                <a:cubicBezTo>
                  <a:pt x="885" y="1076"/>
                  <a:pt x="851" y="1053"/>
                  <a:pt x="851" y="1020"/>
                </a:cubicBezTo>
                <a:cubicBezTo>
                  <a:pt x="851" y="1009"/>
                  <a:pt x="840" y="998"/>
                  <a:pt x="818" y="998"/>
                </a:cubicBezTo>
                <a:cubicBezTo>
                  <a:pt x="784" y="998"/>
                  <a:pt x="773" y="975"/>
                  <a:pt x="762" y="953"/>
                </a:cubicBezTo>
                <a:lnTo>
                  <a:pt x="762" y="941"/>
                </a:lnTo>
                <a:cubicBezTo>
                  <a:pt x="717" y="941"/>
                  <a:pt x="717" y="908"/>
                  <a:pt x="717" y="896"/>
                </a:cubicBezTo>
                <a:lnTo>
                  <a:pt x="717" y="885"/>
                </a:lnTo>
                <a:cubicBezTo>
                  <a:pt x="705" y="874"/>
                  <a:pt x="661" y="863"/>
                  <a:pt x="649" y="863"/>
                </a:cubicBezTo>
                <a:cubicBezTo>
                  <a:pt x="638" y="874"/>
                  <a:pt x="616" y="874"/>
                  <a:pt x="605" y="874"/>
                </a:cubicBezTo>
                <a:cubicBezTo>
                  <a:pt x="582" y="874"/>
                  <a:pt x="560" y="874"/>
                  <a:pt x="549" y="852"/>
                </a:cubicBezTo>
                <a:cubicBezTo>
                  <a:pt x="538" y="852"/>
                  <a:pt x="538" y="840"/>
                  <a:pt x="526" y="829"/>
                </a:cubicBezTo>
                <a:cubicBezTo>
                  <a:pt x="526" y="796"/>
                  <a:pt x="504" y="762"/>
                  <a:pt x="493" y="751"/>
                </a:cubicBezTo>
                <a:cubicBezTo>
                  <a:pt x="459" y="717"/>
                  <a:pt x="504" y="672"/>
                  <a:pt x="538" y="627"/>
                </a:cubicBezTo>
                <a:cubicBezTo>
                  <a:pt x="549" y="627"/>
                  <a:pt x="560" y="616"/>
                  <a:pt x="560" y="605"/>
                </a:cubicBezTo>
                <a:cubicBezTo>
                  <a:pt x="593" y="571"/>
                  <a:pt x="605" y="527"/>
                  <a:pt x="605" y="516"/>
                </a:cubicBezTo>
                <a:cubicBezTo>
                  <a:pt x="593" y="504"/>
                  <a:pt x="571" y="482"/>
                  <a:pt x="560" y="482"/>
                </a:cubicBezTo>
                <a:cubicBezTo>
                  <a:pt x="549" y="482"/>
                  <a:pt x="526" y="493"/>
                  <a:pt x="504" y="493"/>
                </a:cubicBezTo>
                <a:cubicBezTo>
                  <a:pt x="481" y="493"/>
                  <a:pt x="459" y="471"/>
                  <a:pt x="459" y="460"/>
                </a:cubicBezTo>
                <a:cubicBezTo>
                  <a:pt x="459" y="448"/>
                  <a:pt x="459" y="437"/>
                  <a:pt x="459" y="426"/>
                </a:cubicBezTo>
                <a:cubicBezTo>
                  <a:pt x="481" y="403"/>
                  <a:pt x="504" y="392"/>
                  <a:pt x="538" y="392"/>
                </a:cubicBezTo>
                <a:cubicBezTo>
                  <a:pt x="538" y="392"/>
                  <a:pt x="549" y="392"/>
                  <a:pt x="560" y="392"/>
                </a:cubicBezTo>
                <a:cubicBezTo>
                  <a:pt x="560" y="392"/>
                  <a:pt x="560" y="392"/>
                  <a:pt x="571" y="392"/>
                </a:cubicBezTo>
                <a:cubicBezTo>
                  <a:pt x="571" y="392"/>
                  <a:pt x="582" y="392"/>
                  <a:pt x="593" y="358"/>
                </a:cubicBezTo>
                <a:cubicBezTo>
                  <a:pt x="605" y="325"/>
                  <a:pt x="616" y="280"/>
                  <a:pt x="661" y="269"/>
                </a:cubicBezTo>
                <a:cubicBezTo>
                  <a:pt x="661" y="269"/>
                  <a:pt x="672" y="258"/>
                  <a:pt x="672" y="235"/>
                </a:cubicBezTo>
                <a:cubicBezTo>
                  <a:pt x="683" y="202"/>
                  <a:pt x="683" y="202"/>
                  <a:pt x="683" y="202"/>
                </a:cubicBezTo>
                <a:cubicBezTo>
                  <a:pt x="705" y="213"/>
                  <a:pt x="705" y="213"/>
                  <a:pt x="705" y="213"/>
                </a:cubicBezTo>
                <a:lnTo>
                  <a:pt x="717" y="213"/>
                </a:lnTo>
                <a:cubicBezTo>
                  <a:pt x="717" y="213"/>
                  <a:pt x="739" y="179"/>
                  <a:pt x="728" y="157"/>
                </a:cubicBezTo>
                <a:cubicBezTo>
                  <a:pt x="717" y="112"/>
                  <a:pt x="750" y="34"/>
                  <a:pt x="773" y="11"/>
                </a:cubicBezTo>
                <a:cubicBezTo>
                  <a:pt x="784" y="0"/>
                  <a:pt x="806" y="0"/>
                  <a:pt x="818" y="0"/>
                </a:cubicBezTo>
                <a:cubicBezTo>
                  <a:pt x="851" y="0"/>
                  <a:pt x="885" y="11"/>
                  <a:pt x="896" y="45"/>
                </a:cubicBezTo>
                <a:cubicBezTo>
                  <a:pt x="907" y="78"/>
                  <a:pt x="896" y="146"/>
                  <a:pt x="885" y="191"/>
                </a:cubicBezTo>
                <a:cubicBezTo>
                  <a:pt x="896" y="202"/>
                  <a:pt x="941" y="213"/>
                  <a:pt x="974" y="213"/>
                </a:cubicBezTo>
                <a:cubicBezTo>
                  <a:pt x="986" y="213"/>
                  <a:pt x="986" y="213"/>
                  <a:pt x="986" y="213"/>
                </a:cubicBezTo>
                <a:lnTo>
                  <a:pt x="986" y="213"/>
                </a:lnTo>
                <a:cubicBezTo>
                  <a:pt x="1008" y="213"/>
                  <a:pt x="1019" y="224"/>
                  <a:pt x="1031" y="224"/>
                </a:cubicBezTo>
                <a:cubicBezTo>
                  <a:pt x="1042" y="247"/>
                  <a:pt x="1031" y="269"/>
                  <a:pt x="1008" y="303"/>
                </a:cubicBezTo>
                <a:cubicBezTo>
                  <a:pt x="997" y="314"/>
                  <a:pt x="997" y="325"/>
                  <a:pt x="986" y="336"/>
                </a:cubicBezTo>
                <a:cubicBezTo>
                  <a:pt x="986" y="347"/>
                  <a:pt x="974" y="358"/>
                  <a:pt x="952" y="358"/>
                </a:cubicBezTo>
                <a:lnTo>
                  <a:pt x="952" y="358"/>
                </a:lnTo>
                <a:cubicBezTo>
                  <a:pt x="941" y="358"/>
                  <a:pt x="930" y="347"/>
                  <a:pt x="907" y="347"/>
                </a:cubicBezTo>
                <a:cubicBezTo>
                  <a:pt x="907" y="336"/>
                  <a:pt x="896" y="325"/>
                  <a:pt x="885" y="325"/>
                </a:cubicBezTo>
                <a:cubicBezTo>
                  <a:pt x="885" y="347"/>
                  <a:pt x="907" y="426"/>
                  <a:pt x="918" y="448"/>
                </a:cubicBezTo>
                <a:cubicBezTo>
                  <a:pt x="918" y="471"/>
                  <a:pt x="941" y="482"/>
                  <a:pt x="963" y="493"/>
                </a:cubicBezTo>
                <a:cubicBezTo>
                  <a:pt x="974" y="493"/>
                  <a:pt x="986" y="504"/>
                  <a:pt x="997" y="504"/>
                </a:cubicBezTo>
                <a:cubicBezTo>
                  <a:pt x="997" y="516"/>
                  <a:pt x="1008" y="516"/>
                  <a:pt x="1008" y="516"/>
                </a:cubicBezTo>
                <a:cubicBezTo>
                  <a:pt x="1019" y="516"/>
                  <a:pt x="1019" y="504"/>
                  <a:pt x="1019" y="504"/>
                </a:cubicBezTo>
                <a:cubicBezTo>
                  <a:pt x="1031" y="471"/>
                  <a:pt x="1042" y="448"/>
                  <a:pt x="1064" y="426"/>
                </a:cubicBezTo>
                <a:cubicBezTo>
                  <a:pt x="1075" y="426"/>
                  <a:pt x="1087" y="426"/>
                  <a:pt x="1087" y="426"/>
                </a:cubicBezTo>
                <a:cubicBezTo>
                  <a:pt x="1109" y="426"/>
                  <a:pt x="1120" y="437"/>
                  <a:pt x="1131" y="448"/>
                </a:cubicBezTo>
                <a:cubicBezTo>
                  <a:pt x="1143" y="448"/>
                  <a:pt x="1143" y="460"/>
                  <a:pt x="1154" y="460"/>
                </a:cubicBezTo>
                <a:cubicBezTo>
                  <a:pt x="1165" y="460"/>
                  <a:pt x="1176" y="471"/>
                  <a:pt x="1187" y="471"/>
                </a:cubicBezTo>
                <a:cubicBezTo>
                  <a:pt x="1210" y="471"/>
                  <a:pt x="1232" y="471"/>
                  <a:pt x="1255" y="482"/>
                </a:cubicBezTo>
                <a:cubicBezTo>
                  <a:pt x="1288" y="504"/>
                  <a:pt x="1288" y="527"/>
                  <a:pt x="1288" y="538"/>
                </a:cubicBezTo>
                <a:cubicBezTo>
                  <a:pt x="1288" y="560"/>
                  <a:pt x="1277" y="571"/>
                  <a:pt x="1255" y="583"/>
                </a:cubicBezTo>
                <a:cubicBezTo>
                  <a:pt x="1243" y="583"/>
                  <a:pt x="1243" y="583"/>
                  <a:pt x="1243" y="605"/>
                </a:cubicBezTo>
                <a:lnTo>
                  <a:pt x="1243" y="616"/>
                </a:lnTo>
                <a:cubicBezTo>
                  <a:pt x="1243" y="639"/>
                  <a:pt x="1221" y="650"/>
                  <a:pt x="1210" y="672"/>
                </a:cubicBezTo>
                <a:cubicBezTo>
                  <a:pt x="1198" y="684"/>
                  <a:pt x="1187" y="706"/>
                  <a:pt x="1187" y="717"/>
                </a:cubicBezTo>
                <a:cubicBezTo>
                  <a:pt x="1176" y="740"/>
                  <a:pt x="1176" y="773"/>
                  <a:pt x="1176" y="796"/>
                </a:cubicBezTo>
                <a:cubicBezTo>
                  <a:pt x="1176" y="818"/>
                  <a:pt x="1176" y="829"/>
                  <a:pt x="1176" y="840"/>
                </a:cubicBezTo>
                <a:cubicBezTo>
                  <a:pt x="1176" y="885"/>
                  <a:pt x="1143" y="885"/>
                  <a:pt x="1131" y="885"/>
                </a:cubicBezTo>
                <a:cubicBezTo>
                  <a:pt x="1131" y="885"/>
                  <a:pt x="1131" y="885"/>
                  <a:pt x="1120" y="885"/>
                </a:cubicBezTo>
                <a:cubicBezTo>
                  <a:pt x="1120" y="908"/>
                  <a:pt x="1120" y="941"/>
                  <a:pt x="1143" y="964"/>
                </a:cubicBezTo>
                <a:cubicBezTo>
                  <a:pt x="1165" y="975"/>
                  <a:pt x="1165" y="986"/>
                  <a:pt x="1176" y="998"/>
                </a:cubicBezTo>
                <a:cubicBezTo>
                  <a:pt x="1176" y="1009"/>
                  <a:pt x="1187" y="1009"/>
                  <a:pt x="1187" y="1009"/>
                </a:cubicBezTo>
                <a:cubicBezTo>
                  <a:pt x="1198" y="1009"/>
                  <a:pt x="1198" y="1009"/>
                  <a:pt x="1198" y="1009"/>
                </a:cubicBezTo>
                <a:cubicBezTo>
                  <a:pt x="1232" y="1009"/>
                  <a:pt x="1255" y="1020"/>
                  <a:pt x="1266" y="1053"/>
                </a:cubicBezTo>
                <a:cubicBezTo>
                  <a:pt x="1266" y="1065"/>
                  <a:pt x="1277" y="1065"/>
                  <a:pt x="1300" y="1065"/>
                </a:cubicBezTo>
                <a:cubicBezTo>
                  <a:pt x="1311" y="1065"/>
                  <a:pt x="1322" y="1065"/>
                  <a:pt x="1333" y="1053"/>
                </a:cubicBezTo>
                <a:cubicBezTo>
                  <a:pt x="1344" y="1042"/>
                  <a:pt x="1356" y="1042"/>
                  <a:pt x="1367" y="1042"/>
                </a:cubicBezTo>
                <a:cubicBezTo>
                  <a:pt x="1389" y="1042"/>
                  <a:pt x="1400" y="1065"/>
                  <a:pt x="1400" y="1087"/>
                </a:cubicBezTo>
                <a:cubicBezTo>
                  <a:pt x="1411" y="1087"/>
                  <a:pt x="1411" y="1087"/>
                  <a:pt x="1411" y="1098"/>
                </a:cubicBezTo>
                <a:cubicBezTo>
                  <a:pt x="1411" y="1121"/>
                  <a:pt x="1423" y="1154"/>
                  <a:pt x="1389" y="1177"/>
                </a:cubicBezTo>
                <a:lnTo>
                  <a:pt x="1389" y="1177"/>
                </a:lnTo>
                <a:lnTo>
                  <a:pt x="1389" y="1177"/>
                </a:lnTo>
                <a:cubicBezTo>
                  <a:pt x="1389" y="1188"/>
                  <a:pt x="1389" y="1199"/>
                  <a:pt x="1389" y="1210"/>
                </a:cubicBezTo>
                <a:cubicBezTo>
                  <a:pt x="1378" y="1233"/>
                  <a:pt x="1367" y="1233"/>
                  <a:pt x="1356" y="1233"/>
                </a:cubicBezTo>
                <a:cubicBezTo>
                  <a:pt x="1333" y="1233"/>
                  <a:pt x="1311" y="1222"/>
                  <a:pt x="1300" y="1210"/>
                </a:cubicBezTo>
                <a:cubicBezTo>
                  <a:pt x="1300" y="1210"/>
                  <a:pt x="1288" y="1222"/>
                  <a:pt x="1288" y="1233"/>
                </a:cubicBezTo>
                <a:cubicBezTo>
                  <a:pt x="1277" y="1255"/>
                  <a:pt x="1266" y="1289"/>
                  <a:pt x="1232" y="1300"/>
                </a:cubicBezTo>
                <a:cubicBezTo>
                  <a:pt x="1221" y="1300"/>
                  <a:pt x="1221" y="1311"/>
                  <a:pt x="1221" y="1311"/>
                </a:cubicBezTo>
                <a:cubicBezTo>
                  <a:pt x="1221" y="1322"/>
                  <a:pt x="1221" y="1322"/>
                  <a:pt x="1232" y="1334"/>
                </a:cubicBezTo>
                <a:cubicBezTo>
                  <a:pt x="1243" y="1345"/>
                  <a:pt x="1255" y="1367"/>
                  <a:pt x="1243" y="1378"/>
                </a:cubicBezTo>
                <a:cubicBezTo>
                  <a:pt x="1243" y="1389"/>
                  <a:pt x="1243" y="1401"/>
                  <a:pt x="1221" y="1412"/>
                </a:cubicBezTo>
                <a:lnTo>
                  <a:pt x="1221" y="1412"/>
                </a:lnTo>
                <a:cubicBezTo>
                  <a:pt x="1221" y="1423"/>
                  <a:pt x="1221" y="1446"/>
                  <a:pt x="1210" y="1457"/>
                </a:cubicBezTo>
                <a:cubicBezTo>
                  <a:pt x="1198" y="1468"/>
                  <a:pt x="1198" y="1479"/>
                  <a:pt x="1210" y="1513"/>
                </a:cubicBezTo>
                <a:cubicBezTo>
                  <a:pt x="1232" y="1547"/>
                  <a:pt x="1243" y="1558"/>
                  <a:pt x="1266" y="1547"/>
                </a:cubicBezTo>
                <a:cubicBezTo>
                  <a:pt x="1277" y="1547"/>
                  <a:pt x="1277" y="1547"/>
                  <a:pt x="1277" y="1547"/>
                </a:cubicBezTo>
                <a:cubicBezTo>
                  <a:pt x="1322" y="1547"/>
                  <a:pt x="1344" y="1602"/>
                  <a:pt x="1344" y="1636"/>
                </a:cubicBezTo>
                <a:cubicBezTo>
                  <a:pt x="1344" y="1636"/>
                  <a:pt x="1344" y="1647"/>
                  <a:pt x="1356" y="1647"/>
                </a:cubicBezTo>
                <a:cubicBezTo>
                  <a:pt x="1356" y="1658"/>
                  <a:pt x="1356" y="1658"/>
                  <a:pt x="1356" y="1658"/>
                </a:cubicBezTo>
                <a:cubicBezTo>
                  <a:pt x="1356" y="1658"/>
                  <a:pt x="1367" y="1647"/>
                  <a:pt x="1378" y="1636"/>
                </a:cubicBezTo>
                <a:cubicBezTo>
                  <a:pt x="1389" y="1614"/>
                  <a:pt x="1411" y="1602"/>
                  <a:pt x="1434" y="1602"/>
                </a:cubicBezTo>
                <a:cubicBezTo>
                  <a:pt x="1456" y="1602"/>
                  <a:pt x="1479" y="1614"/>
                  <a:pt x="1501" y="1625"/>
                </a:cubicBezTo>
                <a:cubicBezTo>
                  <a:pt x="1512" y="1636"/>
                  <a:pt x="1512" y="1636"/>
                  <a:pt x="1524" y="1636"/>
                </a:cubicBezTo>
                <a:cubicBezTo>
                  <a:pt x="1557" y="1658"/>
                  <a:pt x="1591" y="1681"/>
                  <a:pt x="1591" y="1715"/>
                </a:cubicBezTo>
                <a:cubicBezTo>
                  <a:pt x="1613" y="1726"/>
                  <a:pt x="1613" y="1726"/>
                  <a:pt x="1613" y="1726"/>
                </a:cubicBezTo>
                <a:cubicBezTo>
                  <a:pt x="1602" y="1748"/>
                  <a:pt x="1602" y="1748"/>
                  <a:pt x="1602" y="1748"/>
                </a:cubicBezTo>
                <a:cubicBezTo>
                  <a:pt x="1591" y="1760"/>
                  <a:pt x="1591" y="1760"/>
                  <a:pt x="1580" y="1771"/>
                </a:cubicBezTo>
                <a:cubicBezTo>
                  <a:pt x="1569" y="1782"/>
                  <a:pt x="1569" y="1793"/>
                  <a:pt x="1569" y="1815"/>
                </a:cubicBezTo>
                <a:cubicBezTo>
                  <a:pt x="1569" y="1815"/>
                  <a:pt x="1569" y="1827"/>
                  <a:pt x="1557" y="1827"/>
                </a:cubicBezTo>
                <a:cubicBezTo>
                  <a:pt x="1557" y="1860"/>
                  <a:pt x="1546" y="1883"/>
                  <a:pt x="1512" y="1883"/>
                </a:cubicBezTo>
                <a:cubicBezTo>
                  <a:pt x="1512" y="1883"/>
                  <a:pt x="1501" y="1871"/>
                  <a:pt x="1490" y="1871"/>
                </a:cubicBezTo>
                <a:cubicBezTo>
                  <a:pt x="1467" y="1871"/>
                  <a:pt x="1445" y="1883"/>
                  <a:pt x="1434" y="1905"/>
                </a:cubicBezTo>
                <a:cubicBezTo>
                  <a:pt x="1423" y="1927"/>
                  <a:pt x="1389" y="1939"/>
                  <a:pt x="1356" y="1939"/>
                </a:cubicBezTo>
                <a:cubicBezTo>
                  <a:pt x="1344" y="1939"/>
                  <a:pt x="1322" y="1939"/>
                  <a:pt x="1311" y="1927"/>
                </a:cubicBezTo>
                <a:cubicBezTo>
                  <a:pt x="1300" y="1927"/>
                  <a:pt x="1288" y="1927"/>
                  <a:pt x="1288" y="1927"/>
                </a:cubicBezTo>
                <a:lnTo>
                  <a:pt x="1277" y="1927"/>
                </a:lnTo>
                <a:cubicBezTo>
                  <a:pt x="1266" y="1927"/>
                  <a:pt x="1266" y="1927"/>
                  <a:pt x="1255" y="1939"/>
                </a:cubicBezTo>
                <a:cubicBezTo>
                  <a:pt x="1221" y="1939"/>
                  <a:pt x="1176" y="1950"/>
                  <a:pt x="1176" y="1972"/>
                </a:cubicBezTo>
                <a:cubicBezTo>
                  <a:pt x="1165" y="1995"/>
                  <a:pt x="1154" y="2006"/>
                  <a:pt x="1143" y="2006"/>
                </a:cubicBezTo>
                <a:lnTo>
                  <a:pt x="1143" y="2006"/>
                </a:lnTo>
                <a:cubicBezTo>
                  <a:pt x="1143" y="2006"/>
                  <a:pt x="1143" y="2006"/>
                  <a:pt x="1143" y="2017"/>
                </a:cubicBezTo>
                <a:cubicBezTo>
                  <a:pt x="1131" y="2029"/>
                  <a:pt x="1120" y="2040"/>
                  <a:pt x="1098" y="2040"/>
                </a:cubicBezTo>
                <a:cubicBezTo>
                  <a:pt x="1075" y="2040"/>
                  <a:pt x="1053" y="2029"/>
                  <a:pt x="1042" y="2006"/>
                </a:cubicBezTo>
                <a:cubicBezTo>
                  <a:pt x="1031" y="1984"/>
                  <a:pt x="1019" y="1950"/>
                  <a:pt x="997" y="1939"/>
                </a:cubicBezTo>
                <a:cubicBezTo>
                  <a:pt x="963" y="1916"/>
                  <a:pt x="941" y="1883"/>
                  <a:pt x="941" y="1849"/>
                </a:cubicBezTo>
                <a:lnTo>
                  <a:pt x="941" y="1849"/>
                </a:lnTo>
                <a:cubicBezTo>
                  <a:pt x="941" y="1849"/>
                  <a:pt x="941" y="1838"/>
                  <a:pt x="930" y="1838"/>
                </a:cubicBezTo>
                <a:lnTo>
                  <a:pt x="918" y="1849"/>
                </a:lnTo>
                <a:cubicBezTo>
                  <a:pt x="874" y="1860"/>
                  <a:pt x="840" y="1916"/>
                  <a:pt x="840" y="1927"/>
                </a:cubicBezTo>
                <a:cubicBezTo>
                  <a:pt x="840" y="1939"/>
                  <a:pt x="840" y="1939"/>
                  <a:pt x="840" y="1950"/>
                </a:cubicBezTo>
                <a:cubicBezTo>
                  <a:pt x="851" y="1950"/>
                  <a:pt x="851" y="1950"/>
                  <a:pt x="851" y="1950"/>
                </a:cubicBezTo>
                <a:lnTo>
                  <a:pt x="851" y="1950"/>
                </a:lnTo>
                <a:cubicBezTo>
                  <a:pt x="885" y="1950"/>
                  <a:pt x="885" y="1972"/>
                  <a:pt x="896" y="1984"/>
                </a:cubicBezTo>
                <a:lnTo>
                  <a:pt x="907" y="1995"/>
                </a:lnTo>
                <a:lnTo>
                  <a:pt x="907" y="1995"/>
                </a:lnTo>
                <a:cubicBezTo>
                  <a:pt x="930" y="1995"/>
                  <a:pt x="941" y="2006"/>
                  <a:pt x="941" y="2017"/>
                </a:cubicBezTo>
                <a:cubicBezTo>
                  <a:pt x="941" y="2029"/>
                  <a:pt x="930" y="2051"/>
                  <a:pt x="907" y="2062"/>
                </a:cubicBezTo>
                <a:cubicBezTo>
                  <a:pt x="896" y="2073"/>
                  <a:pt x="885" y="2084"/>
                  <a:pt x="885" y="2084"/>
                </a:cubicBezTo>
                <a:cubicBezTo>
                  <a:pt x="862" y="2107"/>
                  <a:pt x="851" y="2107"/>
                  <a:pt x="829" y="2107"/>
                </a:cubicBezTo>
                <a:cubicBezTo>
                  <a:pt x="818" y="2107"/>
                  <a:pt x="795" y="2107"/>
                  <a:pt x="784" y="2096"/>
                </a:cubicBezTo>
                <a:cubicBezTo>
                  <a:pt x="773" y="2096"/>
                  <a:pt x="750" y="2084"/>
                  <a:pt x="717" y="2084"/>
                </a:cubicBezTo>
                <a:cubicBezTo>
                  <a:pt x="672" y="2084"/>
                  <a:pt x="661" y="2096"/>
                  <a:pt x="649" y="2096"/>
                </a:cubicBezTo>
                <a:cubicBezTo>
                  <a:pt x="638" y="2129"/>
                  <a:pt x="605" y="2152"/>
                  <a:pt x="571" y="2152"/>
                </a:cubicBezTo>
                <a:lnTo>
                  <a:pt x="560" y="2152"/>
                </a:lnTo>
                <a:cubicBezTo>
                  <a:pt x="538" y="2152"/>
                  <a:pt x="515" y="2140"/>
                  <a:pt x="493" y="2140"/>
                </a:cubicBezTo>
                <a:cubicBezTo>
                  <a:pt x="470" y="2140"/>
                  <a:pt x="470" y="2140"/>
                  <a:pt x="470" y="2140"/>
                </a:cubicBezTo>
                <a:cubicBezTo>
                  <a:pt x="448" y="2152"/>
                  <a:pt x="448" y="2152"/>
                  <a:pt x="448" y="2152"/>
                </a:cubicBezTo>
                <a:close/>
                <a:moveTo>
                  <a:pt x="493" y="2096"/>
                </a:moveTo>
                <a:lnTo>
                  <a:pt x="493" y="2096"/>
                </a:lnTo>
                <a:cubicBezTo>
                  <a:pt x="515" y="2096"/>
                  <a:pt x="549" y="2107"/>
                  <a:pt x="571" y="2107"/>
                </a:cubicBezTo>
                <a:lnTo>
                  <a:pt x="571" y="2107"/>
                </a:lnTo>
                <a:cubicBezTo>
                  <a:pt x="593" y="2107"/>
                  <a:pt x="605" y="2096"/>
                  <a:pt x="616" y="2084"/>
                </a:cubicBezTo>
                <a:cubicBezTo>
                  <a:pt x="627" y="2051"/>
                  <a:pt x="683" y="2040"/>
                  <a:pt x="717" y="2040"/>
                </a:cubicBezTo>
                <a:cubicBezTo>
                  <a:pt x="750" y="2040"/>
                  <a:pt x="784" y="2051"/>
                  <a:pt x="795" y="2062"/>
                </a:cubicBezTo>
                <a:cubicBezTo>
                  <a:pt x="806" y="2062"/>
                  <a:pt x="818" y="2073"/>
                  <a:pt x="829" y="2073"/>
                </a:cubicBezTo>
                <a:cubicBezTo>
                  <a:pt x="829" y="2073"/>
                  <a:pt x="840" y="2062"/>
                  <a:pt x="851" y="2062"/>
                </a:cubicBezTo>
                <a:cubicBezTo>
                  <a:pt x="851" y="2051"/>
                  <a:pt x="862" y="2040"/>
                  <a:pt x="874" y="2029"/>
                </a:cubicBezTo>
                <a:cubicBezTo>
                  <a:pt x="862" y="2029"/>
                  <a:pt x="862" y="2006"/>
                  <a:pt x="851" y="2006"/>
                </a:cubicBezTo>
                <a:cubicBezTo>
                  <a:pt x="851" y="1995"/>
                  <a:pt x="851" y="1995"/>
                  <a:pt x="851" y="1995"/>
                </a:cubicBezTo>
                <a:cubicBezTo>
                  <a:pt x="840" y="1995"/>
                  <a:pt x="818" y="1984"/>
                  <a:pt x="806" y="1972"/>
                </a:cubicBezTo>
                <a:cubicBezTo>
                  <a:pt x="795" y="1961"/>
                  <a:pt x="795" y="1939"/>
                  <a:pt x="795" y="1927"/>
                </a:cubicBezTo>
                <a:cubicBezTo>
                  <a:pt x="806" y="1894"/>
                  <a:pt x="840" y="1815"/>
                  <a:pt x="907" y="1804"/>
                </a:cubicBezTo>
                <a:cubicBezTo>
                  <a:pt x="918" y="1804"/>
                  <a:pt x="930" y="1804"/>
                  <a:pt x="930" y="1804"/>
                </a:cubicBezTo>
                <a:cubicBezTo>
                  <a:pt x="963" y="1804"/>
                  <a:pt x="974" y="1804"/>
                  <a:pt x="974" y="1815"/>
                </a:cubicBezTo>
                <a:cubicBezTo>
                  <a:pt x="986" y="1827"/>
                  <a:pt x="997" y="1849"/>
                  <a:pt x="986" y="1860"/>
                </a:cubicBezTo>
                <a:cubicBezTo>
                  <a:pt x="986" y="1871"/>
                  <a:pt x="997" y="1883"/>
                  <a:pt x="1019" y="1894"/>
                </a:cubicBezTo>
                <a:cubicBezTo>
                  <a:pt x="1053" y="1916"/>
                  <a:pt x="1075" y="1950"/>
                  <a:pt x="1087" y="1984"/>
                </a:cubicBezTo>
                <a:cubicBezTo>
                  <a:pt x="1087" y="1995"/>
                  <a:pt x="1098" y="1995"/>
                  <a:pt x="1098" y="1995"/>
                </a:cubicBezTo>
                <a:cubicBezTo>
                  <a:pt x="1098" y="1984"/>
                  <a:pt x="1109" y="1972"/>
                  <a:pt x="1120" y="1972"/>
                </a:cubicBezTo>
                <a:cubicBezTo>
                  <a:pt x="1120" y="1961"/>
                  <a:pt x="1131" y="1961"/>
                  <a:pt x="1131" y="1961"/>
                </a:cubicBezTo>
                <a:cubicBezTo>
                  <a:pt x="1154" y="1916"/>
                  <a:pt x="1198" y="1905"/>
                  <a:pt x="1243" y="1894"/>
                </a:cubicBezTo>
                <a:cubicBezTo>
                  <a:pt x="1255" y="1894"/>
                  <a:pt x="1255" y="1883"/>
                  <a:pt x="1266" y="1883"/>
                </a:cubicBezTo>
                <a:cubicBezTo>
                  <a:pt x="1266" y="1883"/>
                  <a:pt x="1277" y="1883"/>
                  <a:pt x="1288" y="1883"/>
                </a:cubicBezTo>
                <a:cubicBezTo>
                  <a:pt x="1300" y="1883"/>
                  <a:pt x="1311" y="1883"/>
                  <a:pt x="1333" y="1894"/>
                </a:cubicBezTo>
                <a:cubicBezTo>
                  <a:pt x="1333" y="1894"/>
                  <a:pt x="1344" y="1894"/>
                  <a:pt x="1356" y="1894"/>
                </a:cubicBezTo>
                <a:cubicBezTo>
                  <a:pt x="1378" y="1894"/>
                  <a:pt x="1389" y="1894"/>
                  <a:pt x="1400" y="1883"/>
                </a:cubicBezTo>
                <a:cubicBezTo>
                  <a:pt x="1423" y="1849"/>
                  <a:pt x="1445" y="1827"/>
                  <a:pt x="1479" y="1827"/>
                </a:cubicBezTo>
                <a:cubicBezTo>
                  <a:pt x="1490" y="1827"/>
                  <a:pt x="1490" y="1827"/>
                  <a:pt x="1490" y="1827"/>
                </a:cubicBezTo>
                <a:cubicBezTo>
                  <a:pt x="1501" y="1838"/>
                  <a:pt x="1512" y="1838"/>
                  <a:pt x="1512" y="1838"/>
                </a:cubicBezTo>
                <a:cubicBezTo>
                  <a:pt x="1512" y="1827"/>
                  <a:pt x="1512" y="1827"/>
                  <a:pt x="1524" y="1827"/>
                </a:cubicBezTo>
                <a:cubicBezTo>
                  <a:pt x="1524" y="1815"/>
                  <a:pt x="1524" y="1815"/>
                  <a:pt x="1524" y="1804"/>
                </a:cubicBezTo>
                <a:cubicBezTo>
                  <a:pt x="1524" y="1782"/>
                  <a:pt x="1535" y="1760"/>
                  <a:pt x="1546" y="1737"/>
                </a:cubicBezTo>
                <a:cubicBezTo>
                  <a:pt x="1546" y="1737"/>
                  <a:pt x="1546" y="1726"/>
                  <a:pt x="1546" y="1715"/>
                </a:cubicBezTo>
                <a:cubicBezTo>
                  <a:pt x="1546" y="1703"/>
                  <a:pt x="1524" y="1692"/>
                  <a:pt x="1501" y="1681"/>
                </a:cubicBezTo>
                <a:cubicBezTo>
                  <a:pt x="1490" y="1670"/>
                  <a:pt x="1490" y="1670"/>
                  <a:pt x="1479" y="1670"/>
                </a:cubicBezTo>
                <a:cubicBezTo>
                  <a:pt x="1467" y="1658"/>
                  <a:pt x="1445" y="1647"/>
                  <a:pt x="1434" y="1647"/>
                </a:cubicBezTo>
                <a:cubicBezTo>
                  <a:pt x="1423" y="1647"/>
                  <a:pt x="1423" y="1647"/>
                  <a:pt x="1411" y="1658"/>
                </a:cubicBezTo>
                <a:cubicBezTo>
                  <a:pt x="1389" y="1692"/>
                  <a:pt x="1367" y="1703"/>
                  <a:pt x="1356" y="1703"/>
                </a:cubicBezTo>
                <a:cubicBezTo>
                  <a:pt x="1344" y="1703"/>
                  <a:pt x="1322" y="1692"/>
                  <a:pt x="1311" y="1658"/>
                </a:cubicBezTo>
                <a:cubicBezTo>
                  <a:pt x="1311" y="1658"/>
                  <a:pt x="1311" y="1647"/>
                  <a:pt x="1300" y="1647"/>
                </a:cubicBezTo>
                <a:cubicBezTo>
                  <a:pt x="1300" y="1625"/>
                  <a:pt x="1288" y="1591"/>
                  <a:pt x="1277" y="1591"/>
                </a:cubicBezTo>
                <a:lnTo>
                  <a:pt x="1277" y="1591"/>
                </a:lnTo>
                <a:cubicBezTo>
                  <a:pt x="1266" y="1591"/>
                  <a:pt x="1266" y="1591"/>
                  <a:pt x="1255" y="1591"/>
                </a:cubicBezTo>
                <a:cubicBezTo>
                  <a:pt x="1210" y="1591"/>
                  <a:pt x="1187" y="1558"/>
                  <a:pt x="1176" y="1535"/>
                </a:cubicBezTo>
                <a:cubicBezTo>
                  <a:pt x="1143" y="1491"/>
                  <a:pt x="1154" y="1446"/>
                  <a:pt x="1176" y="1423"/>
                </a:cubicBezTo>
                <a:cubicBezTo>
                  <a:pt x="1176" y="1423"/>
                  <a:pt x="1176" y="1423"/>
                  <a:pt x="1176" y="1412"/>
                </a:cubicBezTo>
                <a:cubicBezTo>
                  <a:pt x="1176" y="1401"/>
                  <a:pt x="1176" y="1378"/>
                  <a:pt x="1198" y="1367"/>
                </a:cubicBezTo>
                <a:cubicBezTo>
                  <a:pt x="1198" y="1367"/>
                  <a:pt x="1198" y="1367"/>
                  <a:pt x="1198" y="1356"/>
                </a:cubicBezTo>
                <a:cubicBezTo>
                  <a:pt x="1176" y="1345"/>
                  <a:pt x="1176" y="1322"/>
                  <a:pt x="1187" y="1300"/>
                </a:cubicBezTo>
                <a:cubicBezTo>
                  <a:pt x="1187" y="1278"/>
                  <a:pt x="1198" y="1266"/>
                  <a:pt x="1221" y="1255"/>
                </a:cubicBezTo>
                <a:cubicBezTo>
                  <a:pt x="1232" y="1255"/>
                  <a:pt x="1232" y="1244"/>
                  <a:pt x="1243" y="1222"/>
                </a:cubicBezTo>
                <a:cubicBezTo>
                  <a:pt x="1243" y="1210"/>
                  <a:pt x="1266" y="1165"/>
                  <a:pt x="1300" y="1165"/>
                </a:cubicBezTo>
                <a:cubicBezTo>
                  <a:pt x="1311" y="1165"/>
                  <a:pt x="1322" y="1165"/>
                  <a:pt x="1333" y="1177"/>
                </a:cubicBezTo>
                <a:cubicBezTo>
                  <a:pt x="1333" y="1188"/>
                  <a:pt x="1344" y="1188"/>
                  <a:pt x="1344" y="1188"/>
                </a:cubicBezTo>
                <a:cubicBezTo>
                  <a:pt x="1344" y="1177"/>
                  <a:pt x="1333" y="1154"/>
                  <a:pt x="1367" y="1143"/>
                </a:cubicBezTo>
                <a:cubicBezTo>
                  <a:pt x="1378" y="1132"/>
                  <a:pt x="1378" y="1132"/>
                  <a:pt x="1367" y="1109"/>
                </a:cubicBezTo>
                <a:lnTo>
                  <a:pt x="1367" y="1098"/>
                </a:lnTo>
                <a:cubicBezTo>
                  <a:pt x="1367" y="1087"/>
                  <a:pt x="1367" y="1087"/>
                  <a:pt x="1367" y="1087"/>
                </a:cubicBezTo>
                <a:cubicBezTo>
                  <a:pt x="1356" y="1087"/>
                  <a:pt x="1356" y="1087"/>
                  <a:pt x="1356" y="1087"/>
                </a:cubicBezTo>
                <a:cubicBezTo>
                  <a:pt x="1344" y="1098"/>
                  <a:pt x="1322" y="1109"/>
                  <a:pt x="1300" y="1109"/>
                </a:cubicBezTo>
                <a:cubicBezTo>
                  <a:pt x="1255" y="1109"/>
                  <a:pt x="1232" y="1098"/>
                  <a:pt x="1221" y="1065"/>
                </a:cubicBezTo>
                <a:lnTo>
                  <a:pt x="1221" y="1053"/>
                </a:lnTo>
                <a:cubicBezTo>
                  <a:pt x="1221" y="1053"/>
                  <a:pt x="1210" y="1053"/>
                  <a:pt x="1198" y="1053"/>
                </a:cubicBezTo>
                <a:cubicBezTo>
                  <a:pt x="1187" y="1053"/>
                  <a:pt x="1187" y="1053"/>
                  <a:pt x="1187" y="1053"/>
                </a:cubicBezTo>
                <a:cubicBezTo>
                  <a:pt x="1154" y="1053"/>
                  <a:pt x="1143" y="1031"/>
                  <a:pt x="1131" y="1020"/>
                </a:cubicBezTo>
                <a:cubicBezTo>
                  <a:pt x="1131" y="1009"/>
                  <a:pt x="1131" y="998"/>
                  <a:pt x="1120" y="998"/>
                </a:cubicBezTo>
                <a:cubicBezTo>
                  <a:pt x="1075" y="975"/>
                  <a:pt x="1075" y="908"/>
                  <a:pt x="1087" y="874"/>
                </a:cubicBezTo>
                <a:cubicBezTo>
                  <a:pt x="1087" y="852"/>
                  <a:pt x="1109" y="852"/>
                  <a:pt x="1131" y="840"/>
                </a:cubicBezTo>
                <a:lnTo>
                  <a:pt x="1131" y="840"/>
                </a:lnTo>
                <a:lnTo>
                  <a:pt x="1131" y="840"/>
                </a:lnTo>
                <a:cubicBezTo>
                  <a:pt x="1143" y="829"/>
                  <a:pt x="1131" y="818"/>
                  <a:pt x="1131" y="807"/>
                </a:cubicBezTo>
                <a:cubicBezTo>
                  <a:pt x="1131" y="773"/>
                  <a:pt x="1131" y="729"/>
                  <a:pt x="1143" y="706"/>
                </a:cubicBezTo>
                <a:cubicBezTo>
                  <a:pt x="1154" y="684"/>
                  <a:pt x="1165" y="661"/>
                  <a:pt x="1176" y="650"/>
                </a:cubicBezTo>
                <a:cubicBezTo>
                  <a:pt x="1187" y="639"/>
                  <a:pt x="1198" y="616"/>
                  <a:pt x="1198" y="605"/>
                </a:cubicBezTo>
                <a:cubicBezTo>
                  <a:pt x="1198" y="605"/>
                  <a:pt x="1198" y="605"/>
                  <a:pt x="1198" y="594"/>
                </a:cubicBezTo>
                <a:cubicBezTo>
                  <a:pt x="1198" y="571"/>
                  <a:pt x="1210" y="560"/>
                  <a:pt x="1243" y="538"/>
                </a:cubicBezTo>
                <a:lnTo>
                  <a:pt x="1243" y="538"/>
                </a:lnTo>
                <a:cubicBezTo>
                  <a:pt x="1243" y="538"/>
                  <a:pt x="1243" y="527"/>
                  <a:pt x="1232" y="527"/>
                </a:cubicBezTo>
                <a:cubicBezTo>
                  <a:pt x="1221" y="516"/>
                  <a:pt x="1210" y="516"/>
                  <a:pt x="1187" y="516"/>
                </a:cubicBezTo>
                <a:cubicBezTo>
                  <a:pt x="1165" y="504"/>
                  <a:pt x="1143" y="504"/>
                  <a:pt x="1131" y="493"/>
                </a:cubicBezTo>
                <a:cubicBezTo>
                  <a:pt x="1120" y="493"/>
                  <a:pt x="1109" y="482"/>
                  <a:pt x="1109" y="482"/>
                </a:cubicBezTo>
                <a:cubicBezTo>
                  <a:pt x="1098" y="471"/>
                  <a:pt x="1098" y="471"/>
                  <a:pt x="1087" y="471"/>
                </a:cubicBezTo>
                <a:cubicBezTo>
                  <a:pt x="1075" y="482"/>
                  <a:pt x="1064" y="493"/>
                  <a:pt x="1064" y="516"/>
                </a:cubicBezTo>
                <a:cubicBezTo>
                  <a:pt x="1053" y="538"/>
                  <a:pt x="1031" y="560"/>
                  <a:pt x="1008" y="560"/>
                </a:cubicBezTo>
                <a:cubicBezTo>
                  <a:pt x="997" y="560"/>
                  <a:pt x="986" y="549"/>
                  <a:pt x="963" y="538"/>
                </a:cubicBezTo>
                <a:cubicBezTo>
                  <a:pt x="963" y="538"/>
                  <a:pt x="952" y="538"/>
                  <a:pt x="941" y="527"/>
                </a:cubicBezTo>
                <a:cubicBezTo>
                  <a:pt x="918" y="516"/>
                  <a:pt x="885" y="504"/>
                  <a:pt x="874" y="471"/>
                </a:cubicBezTo>
                <a:cubicBezTo>
                  <a:pt x="874" y="471"/>
                  <a:pt x="818" y="336"/>
                  <a:pt x="851" y="291"/>
                </a:cubicBezTo>
                <a:cubicBezTo>
                  <a:pt x="851" y="280"/>
                  <a:pt x="862" y="280"/>
                  <a:pt x="874" y="280"/>
                </a:cubicBezTo>
                <a:lnTo>
                  <a:pt x="874" y="280"/>
                </a:lnTo>
                <a:cubicBezTo>
                  <a:pt x="896" y="280"/>
                  <a:pt x="918" y="291"/>
                  <a:pt x="941" y="303"/>
                </a:cubicBezTo>
                <a:cubicBezTo>
                  <a:pt x="941" y="314"/>
                  <a:pt x="941" y="314"/>
                  <a:pt x="952" y="314"/>
                </a:cubicBezTo>
                <a:lnTo>
                  <a:pt x="952" y="314"/>
                </a:lnTo>
                <a:cubicBezTo>
                  <a:pt x="952" y="303"/>
                  <a:pt x="963" y="291"/>
                  <a:pt x="974" y="280"/>
                </a:cubicBezTo>
                <a:cubicBezTo>
                  <a:pt x="974" y="269"/>
                  <a:pt x="986" y="258"/>
                  <a:pt x="986" y="258"/>
                </a:cubicBezTo>
                <a:cubicBezTo>
                  <a:pt x="986" y="258"/>
                  <a:pt x="986" y="258"/>
                  <a:pt x="974" y="258"/>
                </a:cubicBezTo>
                <a:cubicBezTo>
                  <a:pt x="974" y="258"/>
                  <a:pt x="874" y="247"/>
                  <a:pt x="851" y="213"/>
                </a:cubicBezTo>
                <a:cubicBezTo>
                  <a:pt x="840" y="202"/>
                  <a:pt x="840" y="191"/>
                  <a:pt x="840" y="179"/>
                </a:cubicBezTo>
                <a:cubicBezTo>
                  <a:pt x="862" y="101"/>
                  <a:pt x="862" y="67"/>
                  <a:pt x="862" y="56"/>
                </a:cubicBezTo>
                <a:cubicBezTo>
                  <a:pt x="851" y="45"/>
                  <a:pt x="840" y="34"/>
                  <a:pt x="818" y="34"/>
                </a:cubicBezTo>
                <a:lnTo>
                  <a:pt x="806" y="45"/>
                </a:lnTo>
                <a:cubicBezTo>
                  <a:pt x="795" y="56"/>
                  <a:pt x="773" y="123"/>
                  <a:pt x="773" y="146"/>
                </a:cubicBezTo>
                <a:cubicBezTo>
                  <a:pt x="784" y="179"/>
                  <a:pt x="762" y="247"/>
                  <a:pt x="728" y="258"/>
                </a:cubicBezTo>
                <a:cubicBezTo>
                  <a:pt x="717" y="258"/>
                  <a:pt x="717" y="258"/>
                  <a:pt x="717" y="258"/>
                </a:cubicBezTo>
                <a:cubicBezTo>
                  <a:pt x="705" y="291"/>
                  <a:pt x="683" y="314"/>
                  <a:pt x="661" y="314"/>
                </a:cubicBezTo>
                <a:cubicBezTo>
                  <a:pt x="649" y="314"/>
                  <a:pt x="638" y="336"/>
                  <a:pt x="627" y="370"/>
                </a:cubicBezTo>
                <a:cubicBezTo>
                  <a:pt x="627" y="392"/>
                  <a:pt x="605" y="426"/>
                  <a:pt x="582" y="437"/>
                </a:cubicBezTo>
                <a:cubicBezTo>
                  <a:pt x="605" y="448"/>
                  <a:pt x="638" y="482"/>
                  <a:pt x="638" y="493"/>
                </a:cubicBezTo>
                <a:cubicBezTo>
                  <a:pt x="649" y="527"/>
                  <a:pt x="638" y="594"/>
                  <a:pt x="593" y="639"/>
                </a:cubicBezTo>
                <a:cubicBezTo>
                  <a:pt x="593" y="650"/>
                  <a:pt x="582" y="650"/>
                  <a:pt x="571" y="661"/>
                </a:cubicBezTo>
                <a:cubicBezTo>
                  <a:pt x="560" y="672"/>
                  <a:pt x="526" y="717"/>
                  <a:pt x="526" y="717"/>
                </a:cubicBezTo>
                <a:cubicBezTo>
                  <a:pt x="549" y="740"/>
                  <a:pt x="560" y="773"/>
                  <a:pt x="571" y="807"/>
                </a:cubicBezTo>
                <a:cubicBezTo>
                  <a:pt x="571" y="818"/>
                  <a:pt x="582" y="829"/>
                  <a:pt x="582" y="829"/>
                </a:cubicBezTo>
                <a:cubicBezTo>
                  <a:pt x="582" y="829"/>
                  <a:pt x="593" y="829"/>
                  <a:pt x="605" y="829"/>
                </a:cubicBezTo>
                <a:lnTo>
                  <a:pt x="616" y="829"/>
                </a:lnTo>
                <a:cubicBezTo>
                  <a:pt x="627" y="829"/>
                  <a:pt x="627" y="818"/>
                  <a:pt x="649" y="818"/>
                </a:cubicBezTo>
                <a:cubicBezTo>
                  <a:pt x="672" y="818"/>
                  <a:pt x="717" y="829"/>
                  <a:pt x="739" y="840"/>
                </a:cubicBezTo>
                <a:cubicBezTo>
                  <a:pt x="762" y="852"/>
                  <a:pt x="762" y="874"/>
                  <a:pt x="762" y="885"/>
                </a:cubicBezTo>
                <a:cubicBezTo>
                  <a:pt x="762" y="896"/>
                  <a:pt x="762" y="896"/>
                  <a:pt x="762" y="896"/>
                </a:cubicBezTo>
                <a:cubicBezTo>
                  <a:pt x="784" y="896"/>
                  <a:pt x="795" y="919"/>
                  <a:pt x="806" y="941"/>
                </a:cubicBezTo>
                <a:cubicBezTo>
                  <a:pt x="806" y="941"/>
                  <a:pt x="806" y="953"/>
                  <a:pt x="818" y="953"/>
                </a:cubicBezTo>
                <a:lnTo>
                  <a:pt x="818" y="953"/>
                </a:lnTo>
                <a:lnTo>
                  <a:pt x="818" y="953"/>
                </a:lnTo>
                <a:cubicBezTo>
                  <a:pt x="862" y="953"/>
                  <a:pt x="896" y="986"/>
                  <a:pt x="896" y="1020"/>
                </a:cubicBezTo>
                <a:cubicBezTo>
                  <a:pt x="896" y="1020"/>
                  <a:pt x="907" y="1031"/>
                  <a:pt x="952" y="1042"/>
                </a:cubicBezTo>
                <a:cubicBezTo>
                  <a:pt x="986" y="1053"/>
                  <a:pt x="1008" y="1076"/>
                  <a:pt x="1008" y="1098"/>
                </a:cubicBezTo>
                <a:cubicBezTo>
                  <a:pt x="1008" y="1109"/>
                  <a:pt x="997" y="1143"/>
                  <a:pt x="952" y="1143"/>
                </a:cubicBezTo>
                <a:lnTo>
                  <a:pt x="952" y="1143"/>
                </a:lnTo>
                <a:cubicBezTo>
                  <a:pt x="930" y="1132"/>
                  <a:pt x="907" y="1132"/>
                  <a:pt x="896" y="1132"/>
                </a:cubicBezTo>
                <a:cubicBezTo>
                  <a:pt x="885" y="1132"/>
                  <a:pt x="862" y="1132"/>
                  <a:pt x="851" y="1132"/>
                </a:cubicBezTo>
                <a:lnTo>
                  <a:pt x="851" y="1132"/>
                </a:lnTo>
                <a:cubicBezTo>
                  <a:pt x="851" y="1154"/>
                  <a:pt x="840" y="1177"/>
                  <a:pt x="829" y="1199"/>
                </a:cubicBezTo>
                <a:cubicBezTo>
                  <a:pt x="818" y="1210"/>
                  <a:pt x="795" y="1222"/>
                  <a:pt x="773" y="1222"/>
                </a:cubicBezTo>
                <a:cubicBezTo>
                  <a:pt x="750" y="1233"/>
                  <a:pt x="728" y="1222"/>
                  <a:pt x="717" y="1199"/>
                </a:cubicBezTo>
                <a:cubicBezTo>
                  <a:pt x="705" y="1210"/>
                  <a:pt x="683" y="1233"/>
                  <a:pt x="672" y="1244"/>
                </a:cubicBezTo>
                <a:cubicBezTo>
                  <a:pt x="672" y="1255"/>
                  <a:pt x="661" y="1255"/>
                  <a:pt x="661" y="1266"/>
                </a:cubicBezTo>
                <a:cubicBezTo>
                  <a:pt x="627" y="1289"/>
                  <a:pt x="616" y="1300"/>
                  <a:pt x="593" y="1300"/>
                </a:cubicBezTo>
                <a:cubicBezTo>
                  <a:pt x="582" y="1300"/>
                  <a:pt x="560" y="1300"/>
                  <a:pt x="549" y="1278"/>
                </a:cubicBezTo>
                <a:cubicBezTo>
                  <a:pt x="549" y="1266"/>
                  <a:pt x="538" y="1266"/>
                  <a:pt x="526" y="1266"/>
                </a:cubicBezTo>
                <a:cubicBezTo>
                  <a:pt x="515" y="1255"/>
                  <a:pt x="504" y="1244"/>
                  <a:pt x="481" y="1233"/>
                </a:cubicBezTo>
                <a:cubicBezTo>
                  <a:pt x="481" y="1222"/>
                  <a:pt x="470" y="1222"/>
                  <a:pt x="459" y="1210"/>
                </a:cubicBezTo>
                <a:cubicBezTo>
                  <a:pt x="448" y="1199"/>
                  <a:pt x="425" y="1188"/>
                  <a:pt x="414" y="1154"/>
                </a:cubicBezTo>
                <a:cubicBezTo>
                  <a:pt x="403" y="1143"/>
                  <a:pt x="403" y="1132"/>
                  <a:pt x="392" y="1121"/>
                </a:cubicBezTo>
                <a:cubicBezTo>
                  <a:pt x="380" y="1098"/>
                  <a:pt x="369" y="1065"/>
                  <a:pt x="347" y="1053"/>
                </a:cubicBezTo>
                <a:cubicBezTo>
                  <a:pt x="313" y="1031"/>
                  <a:pt x="291" y="1031"/>
                  <a:pt x="291" y="1031"/>
                </a:cubicBezTo>
                <a:lnTo>
                  <a:pt x="291" y="1031"/>
                </a:lnTo>
                <a:cubicBezTo>
                  <a:pt x="291" y="1042"/>
                  <a:pt x="291" y="1053"/>
                  <a:pt x="280" y="1076"/>
                </a:cubicBezTo>
                <a:cubicBezTo>
                  <a:pt x="280" y="1087"/>
                  <a:pt x="280" y="1098"/>
                  <a:pt x="280" y="1109"/>
                </a:cubicBezTo>
                <a:cubicBezTo>
                  <a:pt x="291" y="1109"/>
                  <a:pt x="302" y="1121"/>
                  <a:pt x="313" y="1132"/>
                </a:cubicBezTo>
                <a:cubicBezTo>
                  <a:pt x="325" y="1143"/>
                  <a:pt x="325" y="1177"/>
                  <a:pt x="313" y="1199"/>
                </a:cubicBezTo>
                <a:cubicBezTo>
                  <a:pt x="302" y="1233"/>
                  <a:pt x="291" y="1244"/>
                  <a:pt x="291" y="1255"/>
                </a:cubicBezTo>
                <a:cubicBezTo>
                  <a:pt x="302" y="1266"/>
                  <a:pt x="302" y="1266"/>
                  <a:pt x="313" y="1266"/>
                </a:cubicBezTo>
                <a:cubicBezTo>
                  <a:pt x="325" y="1289"/>
                  <a:pt x="313" y="1356"/>
                  <a:pt x="302" y="1401"/>
                </a:cubicBezTo>
                <a:cubicBezTo>
                  <a:pt x="302" y="1434"/>
                  <a:pt x="291" y="1457"/>
                  <a:pt x="257" y="1479"/>
                </a:cubicBezTo>
                <a:cubicBezTo>
                  <a:pt x="257" y="1479"/>
                  <a:pt x="246" y="1502"/>
                  <a:pt x="246" y="1524"/>
                </a:cubicBezTo>
                <a:cubicBezTo>
                  <a:pt x="235" y="1547"/>
                  <a:pt x="246" y="1558"/>
                  <a:pt x="246" y="1558"/>
                </a:cubicBezTo>
                <a:cubicBezTo>
                  <a:pt x="269" y="1580"/>
                  <a:pt x="269" y="1602"/>
                  <a:pt x="269" y="1614"/>
                </a:cubicBezTo>
                <a:cubicBezTo>
                  <a:pt x="269" y="1625"/>
                  <a:pt x="269" y="1625"/>
                  <a:pt x="269" y="1636"/>
                </a:cubicBezTo>
                <a:cubicBezTo>
                  <a:pt x="291" y="1647"/>
                  <a:pt x="302" y="1681"/>
                  <a:pt x="302" y="1703"/>
                </a:cubicBezTo>
                <a:cubicBezTo>
                  <a:pt x="302" y="1726"/>
                  <a:pt x="291" y="1737"/>
                  <a:pt x="280" y="1748"/>
                </a:cubicBezTo>
                <a:cubicBezTo>
                  <a:pt x="280" y="1760"/>
                  <a:pt x="269" y="1760"/>
                  <a:pt x="257" y="1760"/>
                </a:cubicBezTo>
                <a:cubicBezTo>
                  <a:pt x="246" y="1760"/>
                  <a:pt x="235" y="1748"/>
                  <a:pt x="212" y="1737"/>
                </a:cubicBezTo>
                <a:cubicBezTo>
                  <a:pt x="201" y="1726"/>
                  <a:pt x="179" y="1715"/>
                  <a:pt x="167" y="1715"/>
                </a:cubicBezTo>
                <a:lnTo>
                  <a:pt x="167" y="1715"/>
                </a:lnTo>
                <a:cubicBezTo>
                  <a:pt x="156" y="1715"/>
                  <a:pt x="156" y="1715"/>
                  <a:pt x="156" y="1737"/>
                </a:cubicBezTo>
                <a:lnTo>
                  <a:pt x="156" y="1737"/>
                </a:lnTo>
                <a:cubicBezTo>
                  <a:pt x="145" y="1760"/>
                  <a:pt x="123" y="1771"/>
                  <a:pt x="100" y="1782"/>
                </a:cubicBezTo>
                <a:cubicBezTo>
                  <a:pt x="89" y="1782"/>
                  <a:pt x="78" y="1782"/>
                  <a:pt x="67" y="1793"/>
                </a:cubicBezTo>
                <a:cubicBezTo>
                  <a:pt x="67" y="1804"/>
                  <a:pt x="56" y="1815"/>
                  <a:pt x="56" y="1827"/>
                </a:cubicBezTo>
                <a:cubicBezTo>
                  <a:pt x="56" y="1838"/>
                  <a:pt x="56" y="1838"/>
                  <a:pt x="56" y="1849"/>
                </a:cubicBezTo>
                <a:cubicBezTo>
                  <a:pt x="56" y="1860"/>
                  <a:pt x="56" y="1860"/>
                  <a:pt x="56" y="1860"/>
                </a:cubicBezTo>
                <a:cubicBezTo>
                  <a:pt x="56" y="1860"/>
                  <a:pt x="56" y="1860"/>
                  <a:pt x="67" y="1860"/>
                </a:cubicBezTo>
                <a:cubicBezTo>
                  <a:pt x="67" y="1860"/>
                  <a:pt x="67" y="1871"/>
                  <a:pt x="78" y="1871"/>
                </a:cubicBezTo>
                <a:cubicBezTo>
                  <a:pt x="78" y="1871"/>
                  <a:pt x="89" y="1871"/>
                  <a:pt x="100" y="1883"/>
                </a:cubicBezTo>
                <a:cubicBezTo>
                  <a:pt x="123" y="1894"/>
                  <a:pt x="156" y="1905"/>
                  <a:pt x="156" y="1927"/>
                </a:cubicBezTo>
                <a:cubicBezTo>
                  <a:pt x="167" y="1939"/>
                  <a:pt x="167" y="1961"/>
                  <a:pt x="167" y="1972"/>
                </a:cubicBezTo>
                <a:lnTo>
                  <a:pt x="167" y="1984"/>
                </a:lnTo>
                <a:lnTo>
                  <a:pt x="167" y="1984"/>
                </a:lnTo>
                <a:cubicBezTo>
                  <a:pt x="179" y="1984"/>
                  <a:pt x="179" y="1984"/>
                  <a:pt x="190" y="1984"/>
                </a:cubicBezTo>
                <a:cubicBezTo>
                  <a:pt x="224" y="1984"/>
                  <a:pt x="224" y="1995"/>
                  <a:pt x="224" y="2006"/>
                </a:cubicBezTo>
                <a:cubicBezTo>
                  <a:pt x="235" y="2006"/>
                  <a:pt x="235" y="2017"/>
                  <a:pt x="235" y="2017"/>
                </a:cubicBezTo>
                <a:cubicBezTo>
                  <a:pt x="235" y="2029"/>
                  <a:pt x="235" y="2051"/>
                  <a:pt x="246" y="2051"/>
                </a:cubicBezTo>
                <a:cubicBezTo>
                  <a:pt x="257" y="2051"/>
                  <a:pt x="269" y="2062"/>
                  <a:pt x="280" y="2062"/>
                </a:cubicBezTo>
                <a:cubicBezTo>
                  <a:pt x="280" y="2073"/>
                  <a:pt x="291" y="2073"/>
                  <a:pt x="291" y="2073"/>
                </a:cubicBezTo>
                <a:lnTo>
                  <a:pt x="302" y="2073"/>
                </a:lnTo>
                <a:cubicBezTo>
                  <a:pt x="313" y="2062"/>
                  <a:pt x="325" y="2062"/>
                  <a:pt x="325" y="2051"/>
                </a:cubicBezTo>
                <a:cubicBezTo>
                  <a:pt x="336" y="2040"/>
                  <a:pt x="358" y="2040"/>
                  <a:pt x="369" y="2040"/>
                </a:cubicBezTo>
                <a:lnTo>
                  <a:pt x="369" y="2040"/>
                </a:lnTo>
                <a:cubicBezTo>
                  <a:pt x="369" y="2040"/>
                  <a:pt x="380" y="2029"/>
                  <a:pt x="392" y="2029"/>
                </a:cubicBezTo>
                <a:cubicBezTo>
                  <a:pt x="392" y="2029"/>
                  <a:pt x="403" y="2029"/>
                  <a:pt x="414" y="2029"/>
                </a:cubicBezTo>
                <a:cubicBezTo>
                  <a:pt x="425" y="2029"/>
                  <a:pt x="436" y="2029"/>
                  <a:pt x="448" y="2040"/>
                </a:cubicBezTo>
                <a:cubicBezTo>
                  <a:pt x="448" y="2051"/>
                  <a:pt x="459" y="2062"/>
                  <a:pt x="459" y="2084"/>
                </a:cubicBezTo>
                <a:lnTo>
                  <a:pt x="470" y="2096"/>
                </a:lnTo>
                <a:cubicBezTo>
                  <a:pt x="470" y="2096"/>
                  <a:pt x="481" y="2096"/>
                  <a:pt x="493" y="2096"/>
                </a:cubicBezTo>
                <a:close/>
                <a:moveTo>
                  <a:pt x="504" y="448"/>
                </a:moveTo>
                <a:lnTo>
                  <a:pt x="504" y="448"/>
                </a:lnTo>
                <a:lnTo>
                  <a:pt x="504" y="448"/>
                </a:lnTo>
                <a:cubicBezTo>
                  <a:pt x="515" y="448"/>
                  <a:pt x="538" y="448"/>
                  <a:pt x="549" y="437"/>
                </a:cubicBezTo>
                <a:lnTo>
                  <a:pt x="549" y="437"/>
                </a:lnTo>
                <a:lnTo>
                  <a:pt x="549" y="437"/>
                </a:lnTo>
                <a:lnTo>
                  <a:pt x="538" y="437"/>
                </a:lnTo>
                <a:cubicBezTo>
                  <a:pt x="515" y="437"/>
                  <a:pt x="504" y="448"/>
                  <a:pt x="504" y="448"/>
                </a:cubicBezTo>
                <a:close/>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59" name="Freeform 80"/>
          <p:cNvSpPr>
            <a:spLocks noChangeArrowheads="1"/>
          </p:cNvSpPr>
          <p:nvPr/>
        </p:nvSpPr>
        <p:spPr bwMode="auto">
          <a:xfrm>
            <a:off x="12525375" y="9315450"/>
            <a:ext cx="803275" cy="895350"/>
          </a:xfrm>
          <a:custGeom>
            <a:avLst/>
            <a:gdLst>
              <a:gd name="T0" fmla="*/ 369 w 1088"/>
              <a:gd name="T1" fmla="*/ 1187 h 1211"/>
              <a:gd name="T2" fmla="*/ 246 w 1088"/>
              <a:gd name="T3" fmla="*/ 1098 h 1211"/>
              <a:gd name="T4" fmla="*/ 235 w 1088"/>
              <a:gd name="T5" fmla="*/ 1064 h 1211"/>
              <a:gd name="T6" fmla="*/ 101 w 1088"/>
              <a:gd name="T7" fmla="*/ 974 h 1211"/>
              <a:gd name="T8" fmla="*/ 56 w 1088"/>
              <a:gd name="T9" fmla="*/ 750 h 1211"/>
              <a:gd name="T10" fmla="*/ 101 w 1088"/>
              <a:gd name="T11" fmla="*/ 549 h 1211"/>
              <a:gd name="T12" fmla="*/ 179 w 1088"/>
              <a:gd name="T13" fmla="*/ 582 h 1211"/>
              <a:gd name="T14" fmla="*/ 269 w 1088"/>
              <a:gd name="T15" fmla="*/ 526 h 1211"/>
              <a:gd name="T16" fmla="*/ 347 w 1088"/>
              <a:gd name="T17" fmla="*/ 504 h 1211"/>
              <a:gd name="T18" fmla="*/ 381 w 1088"/>
              <a:gd name="T19" fmla="*/ 425 h 1211"/>
              <a:gd name="T20" fmla="*/ 470 w 1088"/>
              <a:gd name="T21" fmla="*/ 358 h 1211"/>
              <a:gd name="T22" fmla="*/ 549 w 1088"/>
              <a:gd name="T23" fmla="*/ 380 h 1211"/>
              <a:gd name="T24" fmla="*/ 605 w 1088"/>
              <a:gd name="T25" fmla="*/ 313 h 1211"/>
              <a:gd name="T26" fmla="*/ 538 w 1088"/>
              <a:gd name="T27" fmla="*/ 156 h 1211"/>
              <a:gd name="T28" fmla="*/ 661 w 1088"/>
              <a:gd name="T29" fmla="*/ 78 h 1211"/>
              <a:gd name="T30" fmla="*/ 874 w 1088"/>
              <a:gd name="T31" fmla="*/ 78 h 1211"/>
              <a:gd name="T32" fmla="*/ 1008 w 1088"/>
              <a:gd name="T33" fmla="*/ 44 h 1211"/>
              <a:gd name="T34" fmla="*/ 1042 w 1088"/>
              <a:gd name="T35" fmla="*/ 280 h 1211"/>
              <a:gd name="T36" fmla="*/ 986 w 1088"/>
              <a:gd name="T37" fmla="*/ 425 h 1211"/>
              <a:gd name="T38" fmla="*/ 885 w 1088"/>
              <a:gd name="T39" fmla="*/ 448 h 1211"/>
              <a:gd name="T40" fmla="*/ 840 w 1088"/>
              <a:gd name="T41" fmla="*/ 459 h 1211"/>
              <a:gd name="T42" fmla="*/ 807 w 1088"/>
              <a:gd name="T43" fmla="*/ 616 h 1211"/>
              <a:gd name="T44" fmla="*/ 773 w 1088"/>
              <a:gd name="T45" fmla="*/ 638 h 1211"/>
              <a:gd name="T46" fmla="*/ 638 w 1088"/>
              <a:gd name="T47" fmla="*/ 851 h 1211"/>
              <a:gd name="T48" fmla="*/ 560 w 1088"/>
              <a:gd name="T49" fmla="*/ 1053 h 1211"/>
              <a:gd name="T50" fmla="*/ 504 w 1088"/>
              <a:gd name="T51" fmla="*/ 1053 h 1211"/>
              <a:gd name="T52" fmla="*/ 381 w 1088"/>
              <a:gd name="T53" fmla="*/ 1210 h 1211"/>
              <a:gd name="T54" fmla="*/ 302 w 1088"/>
              <a:gd name="T55" fmla="*/ 1087 h 1211"/>
              <a:gd name="T56" fmla="*/ 437 w 1088"/>
              <a:gd name="T57" fmla="*/ 1154 h 1211"/>
              <a:gd name="T58" fmla="*/ 515 w 1088"/>
              <a:gd name="T59" fmla="*/ 997 h 1211"/>
              <a:gd name="T60" fmla="*/ 582 w 1088"/>
              <a:gd name="T61" fmla="*/ 829 h 1211"/>
              <a:gd name="T62" fmla="*/ 717 w 1088"/>
              <a:gd name="T63" fmla="*/ 750 h 1211"/>
              <a:gd name="T64" fmla="*/ 784 w 1088"/>
              <a:gd name="T65" fmla="*/ 571 h 1211"/>
              <a:gd name="T66" fmla="*/ 829 w 1088"/>
              <a:gd name="T67" fmla="*/ 515 h 1211"/>
              <a:gd name="T68" fmla="*/ 851 w 1088"/>
              <a:gd name="T69" fmla="*/ 392 h 1211"/>
              <a:gd name="T70" fmla="*/ 986 w 1088"/>
              <a:gd name="T71" fmla="*/ 380 h 1211"/>
              <a:gd name="T72" fmla="*/ 986 w 1088"/>
              <a:gd name="T73" fmla="*/ 179 h 1211"/>
              <a:gd name="T74" fmla="*/ 952 w 1088"/>
              <a:gd name="T75" fmla="*/ 56 h 1211"/>
              <a:gd name="T76" fmla="*/ 863 w 1088"/>
              <a:gd name="T77" fmla="*/ 156 h 1211"/>
              <a:gd name="T78" fmla="*/ 627 w 1088"/>
              <a:gd name="T79" fmla="*/ 111 h 1211"/>
              <a:gd name="T80" fmla="*/ 594 w 1088"/>
              <a:gd name="T81" fmla="*/ 268 h 1211"/>
              <a:gd name="T82" fmla="*/ 650 w 1088"/>
              <a:gd name="T83" fmla="*/ 347 h 1211"/>
              <a:gd name="T84" fmla="*/ 538 w 1088"/>
              <a:gd name="T85" fmla="*/ 425 h 1211"/>
              <a:gd name="T86" fmla="*/ 425 w 1088"/>
              <a:gd name="T87" fmla="*/ 414 h 1211"/>
              <a:gd name="T88" fmla="*/ 403 w 1088"/>
              <a:gd name="T89" fmla="*/ 538 h 1211"/>
              <a:gd name="T90" fmla="*/ 358 w 1088"/>
              <a:gd name="T91" fmla="*/ 593 h 1211"/>
              <a:gd name="T92" fmla="*/ 269 w 1088"/>
              <a:gd name="T93" fmla="*/ 571 h 1211"/>
              <a:gd name="T94" fmla="*/ 123 w 1088"/>
              <a:gd name="T95" fmla="*/ 605 h 1211"/>
              <a:gd name="T96" fmla="*/ 101 w 1088"/>
              <a:gd name="T97" fmla="*/ 739 h 1211"/>
              <a:gd name="T98" fmla="*/ 145 w 1088"/>
              <a:gd name="T99" fmla="*/ 952 h 1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88" h="1211">
                <a:moveTo>
                  <a:pt x="381" y="1210"/>
                </a:moveTo>
                <a:lnTo>
                  <a:pt x="381" y="1210"/>
                </a:lnTo>
                <a:cubicBezTo>
                  <a:pt x="369" y="1210"/>
                  <a:pt x="369" y="1210"/>
                  <a:pt x="369" y="1210"/>
                </a:cubicBezTo>
                <a:cubicBezTo>
                  <a:pt x="369" y="1187"/>
                  <a:pt x="369" y="1187"/>
                  <a:pt x="369" y="1187"/>
                </a:cubicBezTo>
                <a:lnTo>
                  <a:pt x="358" y="1187"/>
                </a:lnTo>
                <a:cubicBezTo>
                  <a:pt x="347" y="1176"/>
                  <a:pt x="336" y="1176"/>
                  <a:pt x="325" y="1165"/>
                </a:cubicBezTo>
                <a:cubicBezTo>
                  <a:pt x="314" y="1154"/>
                  <a:pt x="302" y="1142"/>
                  <a:pt x="280" y="1131"/>
                </a:cubicBezTo>
                <a:cubicBezTo>
                  <a:pt x="269" y="1120"/>
                  <a:pt x="257" y="1109"/>
                  <a:pt x="246" y="1098"/>
                </a:cubicBezTo>
                <a:cubicBezTo>
                  <a:pt x="235" y="1087"/>
                  <a:pt x="212" y="1075"/>
                  <a:pt x="212" y="1075"/>
                </a:cubicBezTo>
                <a:lnTo>
                  <a:pt x="212" y="1075"/>
                </a:lnTo>
                <a:cubicBezTo>
                  <a:pt x="224" y="1075"/>
                  <a:pt x="224" y="1075"/>
                  <a:pt x="224" y="1064"/>
                </a:cubicBezTo>
                <a:cubicBezTo>
                  <a:pt x="235" y="1064"/>
                  <a:pt x="235" y="1064"/>
                  <a:pt x="235" y="1064"/>
                </a:cubicBezTo>
                <a:cubicBezTo>
                  <a:pt x="190" y="1064"/>
                  <a:pt x="190" y="1064"/>
                  <a:pt x="190" y="1064"/>
                </a:cubicBezTo>
                <a:cubicBezTo>
                  <a:pt x="179" y="1042"/>
                  <a:pt x="168" y="1008"/>
                  <a:pt x="168" y="997"/>
                </a:cubicBezTo>
                <a:cubicBezTo>
                  <a:pt x="156" y="997"/>
                  <a:pt x="145" y="997"/>
                  <a:pt x="145" y="997"/>
                </a:cubicBezTo>
                <a:cubicBezTo>
                  <a:pt x="123" y="997"/>
                  <a:pt x="112" y="986"/>
                  <a:pt x="101" y="974"/>
                </a:cubicBezTo>
                <a:cubicBezTo>
                  <a:pt x="101" y="974"/>
                  <a:pt x="101" y="963"/>
                  <a:pt x="101" y="952"/>
                </a:cubicBezTo>
                <a:cubicBezTo>
                  <a:pt x="101" y="941"/>
                  <a:pt x="89" y="840"/>
                  <a:pt x="89" y="818"/>
                </a:cubicBezTo>
                <a:cubicBezTo>
                  <a:pt x="67" y="818"/>
                  <a:pt x="56" y="806"/>
                  <a:pt x="56" y="784"/>
                </a:cubicBezTo>
                <a:cubicBezTo>
                  <a:pt x="45" y="773"/>
                  <a:pt x="45" y="762"/>
                  <a:pt x="56" y="750"/>
                </a:cubicBezTo>
                <a:cubicBezTo>
                  <a:pt x="56" y="750"/>
                  <a:pt x="56" y="750"/>
                  <a:pt x="45" y="750"/>
                </a:cubicBezTo>
                <a:cubicBezTo>
                  <a:pt x="22" y="750"/>
                  <a:pt x="11" y="728"/>
                  <a:pt x="0" y="705"/>
                </a:cubicBezTo>
                <a:cubicBezTo>
                  <a:pt x="0" y="683"/>
                  <a:pt x="11" y="638"/>
                  <a:pt x="45" y="627"/>
                </a:cubicBezTo>
                <a:cubicBezTo>
                  <a:pt x="56" y="616"/>
                  <a:pt x="89" y="571"/>
                  <a:pt x="101" y="549"/>
                </a:cubicBezTo>
                <a:cubicBezTo>
                  <a:pt x="145" y="549"/>
                  <a:pt x="145" y="549"/>
                  <a:pt x="145" y="549"/>
                </a:cubicBezTo>
                <a:cubicBezTo>
                  <a:pt x="145" y="549"/>
                  <a:pt x="145" y="549"/>
                  <a:pt x="134" y="549"/>
                </a:cubicBezTo>
                <a:cubicBezTo>
                  <a:pt x="134" y="549"/>
                  <a:pt x="145" y="560"/>
                  <a:pt x="156" y="571"/>
                </a:cubicBezTo>
                <a:cubicBezTo>
                  <a:pt x="156" y="582"/>
                  <a:pt x="168" y="582"/>
                  <a:pt x="179" y="582"/>
                </a:cubicBezTo>
                <a:cubicBezTo>
                  <a:pt x="190" y="582"/>
                  <a:pt x="201" y="571"/>
                  <a:pt x="212" y="571"/>
                </a:cubicBezTo>
                <a:cubicBezTo>
                  <a:pt x="224" y="560"/>
                  <a:pt x="224" y="560"/>
                  <a:pt x="224" y="549"/>
                </a:cubicBezTo>
                <a:cubicBezTo>
                  <a:pt x="235" y="538"/>
                  <a:pt x="246" y="526"/>
                  <a:pt x="269" y="526"/>
                </a:cubicBezTo>
                <a:lnTo>
                  <a:pt x="269" y="526"/>
                </a:lnTo>
                <a:cubicBezTo>
                  <a:pt x="280" y="526"/>
                  <a:pt x="280" y="526"/>
                  <a:pt x="280" y="526"/>
                </a:cubicBezTo>
                <a:cubicBezTo>
                  <a:pt x="291" y="538"/>
                  <a:pt x="302" y="538"/>
                  <a:pt x="325" y="538"/>
                </a:cubicBezTo>
                <a:cubicBezTo>
                  <a:pt x="336" y="538"/>
                  <a:pt x="336" y="538"/>
                  <a:pt x="336" y="538"/>
                </a:cubicBezTo>
                <a:cubicBezTo>
                  <a:pt x="336" y="526"/>
                  <a:pt x="347" y="515"/>
                  <a:pt x="347" y="504"/>
                </a:cubicBezTo>
                <a:cubicBezTo>
                  <a:pt x="358" y="504"/>
                  <a:pt x="369" y="493"/>
                  <a:pt x="392" y="493"/>
                </a:cubicBezTo>
                <a:lnTo>
                  <a:pt x="392" y="493"/>
                </a:lnTo>
                <a:cubicBezTo>
                  <a:pt x="392" y="481"/>
                  <a:pt x="392" y="470"/>
                  <a:pt x="392" y="448"/>
                </a:cubicBezTo>
                <a:cubicBezTo>
                  <a:pt x="392" y="448"/>
                  <a:pt x="392" y="436"/>
                  <a:pt x="381" y="425"/>
                </a:cubicBezTo>
                <a:cubicBezTo>
                  <a:pt x="381" y="403"/>
                  <a:pt x="381" y="380"/>
                  <a:pt x="392" y="369"/>
                </a:cubicBezTo>
                <a:cubicBezTo>
                  <a:pt x="403" y="369"/>
                  <a:pt x="403" y="358"/>
                  <a:pt x="414" y="358"/>
                </a:cubicBezTo>
                <a:cubicBezTo>
                  <a:pt x="425" y="358"/>
                  <a:pt x="437" y="369"/>
                  <a:pt x="448" y="369"/>
                </a:cubicBezTo>
                <a:cubicBezTo>
                  <a:pt x="459" y="369"/>
                  <a:pt x="470" y="369"/>
                  <a:pt x="470" y="358"/>
                </a:cubicBezTo>
                <a:cubicBezTo>
                  <a:pt x="481" y="347"/>
                  <a:pt x="493" y="347"/>
                  <a:pt x="504" y="347"/>
                </a:cubicBezTo>
                <a:lnTo>
                  <a:pt x="515" y="347"/>
                </a:lnTo>
                <a:cubicBezTo>
                  <a:pt x="526" y="358"/>
                  <a:pt x="526" y="358"/>
                  <a:pt x="538" y="369"/>
                </a:cubicBezTo>
                <a:lnTo>
                  <a:pt x="549" y="380"/>
                </a:lnTo>
                <a:cubicBezTo>
                  <a:pt x="560" y="380"/>
                  <a:pt x="560" y="369"/>
                  <a:pt x="571" y="369"/>
                </a:cubicBezTo>
                <a:cubicBezTo>
                  <a:pt x="582" y="347"/>
                  <a:pt x="594" y="336"/>
                  <a:pt x="605" y="324"/>
                </a:cubicBezTo>
                <a:cubicBezTo>
                  <a:pt x="616" y="324"/>
                  <a:pt x="627" y="313"/>
                  <a:pt x="627" y="313"/>
                </a:cubicBezTo>
                <a:cubicBezTo>
                  <a:pt x="627" y="313"/>
                  <a:pt x="616" y="313"/>
                  <a:pt x="605" y="313"/>
                </a:cubicBezTo>
                <a:cubicBezTo>
                  <a:pt x="594" y="313"/>
                  <a:pt x="582" y="313"/>
                  <a:pt x="582" y="313"/>
                </a:cubicBezTo>
                <a:cubicBezTo>
                  <a:pt x="560" y="324"/>
                  <a:pt x="560" y="324"/>
                  <a:pt x="560" y="324"/>
                </a:cubicBezTo>
                <a:cubicBezTo>
                  <a:pt x="526" y="156"/>
                  <a:pt x="526" y="156"/>
                  <a:pt x="526" y="156"/>
                </a:cubicBezTo>
                <a:cubicBezTo>
                  <a:pt x="538" y="156"/>
                  <a:pt x="538" y="156"/>
                  <a:pt x="538" y="156"/>
                </a:cubicBezTo>
                <a:cubicBezTo>
                  <a:pt x="538" y="145"/>
                  <a:pt x="549" y="145"/>
                  <a:pt x="549" y="145"/>
                </a:cubicBezTo>
                <a:cubicBezTo>
                  <a:pt x="549" y="134"/>
                  <a:pt x="549" y="134"/>
                  <a:pt x="549" y="134"/>
                </a:cubicBezTo>
                <a:cubicBezTo>
                  <a:pt x="571" y="100"/>
                  <a:pt x="605" y="67"/>
                  <a:pt x="627" y="67"/>
                </a:cubicBezTo>
                <a:cubicBezTo>
                  <a:pt x="650" y="67"/>
                  <a:pt x="661" y="78"/>
                  <a:pt x="661" y="78"/>
                </a:cubicBezTo>
                <a:cubicBezTo>
                  <a:pt x="683" y="100"/>
                  <a:pt x="728" y="145"/>
                  <a:pt x="762" y="179"/>
                </a:cubicBezTo>
                <a:cubicBezTo>
                  <a:pt x="784" y="167"/>
                  <a:pt x="818" y="145"/>
                  <a:pt x="818" y="134"/>
                </a:cubicBezTo>
                <a:lnTo>
                  <a:pt x="818" y="123"/>
                </a:lnTo>
                <a:cubicBezTo>
                  <a:pt x="829" y="100"/>
                  <a:pt x="829" y="78"/>
                  <a:pt x="874" y="78"/>
                </a:cubicBezTo>
                <a:cubicBezTo>
                  <a:pt x="907" y="78"/>
                  <a:pt x="907" y="67"/>
                  <a:pt x="907" y="56"/>
                </a:cubicBezTo>
                <a:cubicBezTo>
                  <a:pt x="907" y="22"/>
                  <a:pt x="941" y="0"/>
                  <a:pt x="974" y="0"/>
                </a:cubicBezTo>
                <a:cubicBezTo>
                  <a:pt x="997" y="0"/>
                  <a:pt x="1008" y="22"/>
                  <a:pt x="1008" y="33"/>
                </a:cubicBezTo>
                <a:cubicBezTo>
                  <a:pt x="1008" y="44"/>
                  <a:pt x="1008" y="44"/>
                  <a:pt x="1008" y="44"/>
                </a:cubicBezTo>
                <a:cubicBezTo>
                  <a:pt x="1008" y="56"/>
                  <a:pt x="1019" y="89"/>
                  <a:pt x="1019" y="100"/>
                </a:cubicBezTo>
                <a:cubicBezTo>
                  <a:pt x="1042" y="111"/>
                  <a:pt x="1042" y="145"/>
                  <a:pt x="1031" y="190"/>
                </a:cubicBezTo>
                <a:cubicBezTo>
                  <a:pt x="1031" y="212"/>
                  <a:pt x="1031" y="235"/>
                  <a:pt x="1031" y="246"/>
                </a:cubicBezTo>
                <a:cubicBezTo>
                  <a:pt x="1031" y="268"/>
                  <a:pt x="1042" y="280"/>
                  <a:pt x="1042" y="280"/>
                </a:cubicBezTo>
                <a:cubicBezTo>
                  <a:pt x="1064" y="280"/>
                  <a:pt x="1064" y="280"/>
                  <a:pt x="1064" y="280"/>
                </a:cubicBezTo>
                <a:cubicBezTo>
                  <a:pt x="1064" y="302"/>
                  <a:pt x="1064" y="302"/>
                  <a:pt x="1064" y="302"/>
                </a:cubicBezTo>
                <a:cubicBezTo>
                  <a:pt x="1087" y="358"/>
                  <a:pt x="1087" y="380"/>
                  <a:pt x="1076" y="392"/>
                </a:cubicBezTo>
                <a:cubicBezTo>
                  <a:pt x="1053" y="414"/>
                  <a:pt x="1031" y="425"/>
                  <a:pt x="986" y="425"/>
                </a:cubicBezTo>
                <a:cubicBezTo>
                  <a:pt x="986" y="425"/>
                  <a:pt x="986" y="425"/>
                  <a:pt x="974" y="436"/>
                </a:cubicBezTo>
                <a:cubicBezTo>
                  <a:pt x="963" y="448"/>
                  <a:pt x="963" y="459"/>
                  <a:pt x="941" y="459"/>
                </a:cubicBezTo>
                <a:cubicBezTo>
                  <a:pt x="941" y="459"/>
                  <a:pt x="941" y="459"/>
                  <a:pt x="930" y="459"/>
                </a:cubicBezTo>
                <a:cubicBezTo>
                  <a:pt x="919" y="459"/>
                  <a:pt x="907" y="459"/>
                  <a:pt x="885" y="448"/>
                </a:cubicBezTo>
                <a:cubicBezTo>
                  <a:pt x="874" y="448"/>
                  <a:pt x="863" y="436"/>
                  <a:pt x="851" y="436"/>
                </a:cubicBezTo>
                <a:lnTo>
                  <a:pt x="851" y="436"/>
                </a:lnTo>
                <a:cubicBezTo>
                  <a:pt x="851" y="436"/>
                  <a:pt x="840" y="448"/>
                  <a:pt x="840" y="459"/>
                </a:cubicBezTo>
                <a:lnTo>
                  <a:pt x="840" y="459"/>
                </a:lnTo>
                <a:cubicBezTo>
                  <a:pt x="863" y="481"/>
                  <a:pt x="874" y="504"/>
                  <a:pt x="874" y="526"/>
                </a:cubicBezTo>
                <a:cubicBezTo>
                  <a:pt x="874" y="549"/>
                  <a:pt x="863" y="560"/>
                  <a:pt x="851" y="571"/>
                </a:cubicBezTo>
                <a:cubicBezTo>
                  <a:pt x="851" y="571"/>
                  <a:pt x="851" y="571"/>
                  <a:pt x="851" y="582"/>
                </a:cubicBezTo>
                <a:cubicBezTo>
                  <a:pt x="851" y="593"/>
                  <a:pt x="840" y="616"/>
                  <a:pt x="807" y="616"/>
                </a:cubicBezTo>
                <a:lnTo>
                  <a:pt x="807" y="616"/>
                </a:lnTo>
                <a:cubicBezTo>
                  <a:pt x="795" y="616"/>
                  <a:pt x="784" y="616"/>
                  <a:pt x="784" y="616"/>
                </a:cubicBezTo>
                <a:lnTo>
                  <a:pt x="773" y="616"/>
                </a:lnTo>
                <a:cubicBezTo>
                  <a:pt x="773" y="616"/>
                  <a:pt x="773" y="627"/>
                  <a:pt x="773" y="638"/>
                </a:cubicBezTo>
                <a:cubicBezTo>
                  <a:pt x="795" y="694"/>
                  <a:pt x="795" y="750"/>
                  <a:pt x="762" y="762"/>
                </a:cubicBezTo>
                <a:cubicBezTo>
                  <a:pt x="762" y="773"/>
                  <a:pt x="762" y="773"/>
                  <a:pt x="750" y="773"/>
                </a:cubicBezTo>
                <a:cubicBezTo>
                  <a:pt x="739" y="795"/>
                  <a:pt x="706" y="818"/>
                  <a:pt x="672" y="829"/>
                </a:cubicBezTo>
                <a:cubicBezTo>
                  <a:pt x="661" y="840"/>
                  <a:pt x="650" y="840"/>
                  <a:pt x="638" y="851"/>
                </a:cubicBezTo>
                <a:cubicBezTo>
                  <a:pt x="616" y="862"/>
                  <a:pt x="605" y="874"/>
                  <a:pt x="582" y="874"/>
                </a:cubicBezTo>
                <a:cubicBezTo>
                  <a:pt x="582" y="874"/>
                  <a:pt x="571" y="874"/>
                  <a:pt x="571" y="862"/>
                </a:cubicBezTo>
                <a:lnTo>
                  <a:pt x="571" y="862"/>
                </a:lnTo>
                <a:cubicBezTo>
                  <a:pt x="560" y="1053"/>
                  <a:pt x="560" y="1053"/>
                  <a:pt x="560" y="1053"/>
                </a:cubicBezTo>
                <a:cubicBezTo>
                  <a:pt x="526" y="1042"/>
                  <a:pt x="526" y="1042"/>
                  <a:pt x="526" y="1042"/>
                </a:cubicBezTo>
                <a:cubicBezTo>
                  <a:pt x="526" y="1042"/>
                  <a:pt x="526" y="1042"/>
                  <a:pt x="515" y="1042"/>
                </a:cubicBezTo>
                <a:lnTo>
                  <a:pt x="515" y="1042"/>
                </a:lnTo>
                <a:cubicBezTo>
                  <a:pt x="504" y="1042"/>
                  <a:pt x="504" y="1042"/>
                  <a:pt x="504" y="1053"/>
                </a:cubicBezTo>
                <a:cubicBezTo>
                  <a:pt x="481" y="1064"/>
                  <a:pt x="481" y="1087"/>
                  <a:pt x="481" y="1087"/>
                </a:cubicBezTo>
                <a:lnTo>
                  <a:pt x="481" y="1098"/>
                </a:lnTo>
                <a:cubicBezTo>
                  <a:pt x="493" y="1120"/>
                  <a:pt x="493" y="1142"/>
                  <a:pt x="481" y="1165"/>
                </a:cubicBezTo>
                <a:cubicBezTo>
                  <a:pt x="470" y="1198"/>
                  <a:pt x="414" y="1210"/>
                  <a:pt x="381" y="1210"/>
                </a:cubicBezTo>
                <a:close/>
                <a:moveTo>
                  <a:pt x="224" y="1031"/>
                </a:moveTo>
                <a:lnTo>
                  <a:pt x="224" y="1031"/>
                </a:lnTo>
                <a:cubicBezTo>
                  <a:pt x="235" y="1031"/>
                  <a:pt x="246" y="1042"/>
                  <a:pt x="269" y="1064"/>
                </a:cubicBezTo>
                <a:cubicBezTo>
                  <a:pt x="280" y="1075"/>
                  <a:pt x="291" y="1087"/>
                  <a:pt x="302" y="1087"/>
                </a:cubicBezTo>
                <a:cubicBezTo>
                  <a:pt x="336" y="1109"/>
                  <a:pt x="347" y="1120"/>
                  <a:pt x="358" y="1131"/>
                </a:cubicBezTo>
                <a:cubicBezTo>
                  <a:pt x="369" y="1142"/>
                  <a:pt x="369" y="1142"/>
                  <a:pt x="381" y="1154"/>
                </a:cubicBezTo>
                <a:cubicBezTo>
                  <a:pt x="392" y="1154"/>
                  <a:pt x="392" y="1154"/>
                  <a:pt x="392" y="1165"/>
                </a:cubicBezTo>
                <a:cubicBezTo>
                  <a:pt x="414" y="1154"/>
                  <a:pt x="437" y="1154"/>
                  <a:pt x="437" y="1154"/>
                </a:cubicBezTo>
                <a:cubicBezTo>
                  <a:pt x="448" y="1131"/>
                  <a:pt x="448" y="1120"/>
                  <a:pt x="448" y="1109"/>
                </a:cubicBezTo>
                <a:cubicBezTo>
                  <a:pt x="437" y="1109"/>
                  <a:pt x="437" y="1098"/>
                  <a:pt x="437" y="1098"/>
                </a:cubicBezTo>
                <a:cubicBezTo>
                  <a:pt x="437" y="1075"/>
                  <a:pt x="448" y="1042"/>
                  <a:pt x="470" y="1019"/>
                </a:cubicBezTo>
                <a:cubicBezTo>
                  <a:pt x="481" y="1008"/>
                  <a:pt x="493" y="997"/>
                  <a:pt x="515" y="997"/>
                </a:cubicBezTo>
                <a:lnTo>
                  <a:pt x="515" y="997"/>
                </a:lnTo>
                <a:cubicBezTo>
                  <a:pt x="526" y="862"/>
                  <a:pt x="526" y="862"/>
                  <a:pt x="526" y="862"/>
                </a:cubicBezTo>
                <a:cubicBezTo>
                  <a:pt x="526" y="840"/>
                  <a:pt x="538" y="818"/>
                  <a:pt x="560" y="818"/>
                </a:cubicBezTo>
                <a:cubicBezTo>
                  <a:pt x="571" y="818"/>
                  <a:pt x="571" y="829"/>
                  <a:pt x="582" y="829"/>
                </a:cubicBezTo>
                <a:lnTo>
                  <a:pt x="582" y="829"/>
                </a:lnTo>
                <a:cubicBezTo>
                  <a:pt x="594" y="829"/>
                  <a:pt x="605" y="818"/>
                  <a:pt x="616" y="818"/>
                </a:cubicBezTo>
                <a:cubicBezTo>
                  <a:pt x="627" y="806"/>
                  <a:pt x="638" y="795"/>
                  <a:pt x="661" y="795"/>
                </a:cubicBezTo>
                <a:cubicBezTo>
                  <a:pt x="683" y="773"/>
                  <a:pt x="706" y="762"/>
                  <a:pt x="717" y="750"/>
                </a:cubicBezTo>
                <a:cubicBezTo>
                  <a:pt x="728" y="739"/>
                  <a:pt x="739" y="739"/>
                  <a:pt x="739" y="728"/>
                </a:cubicBezTo>
                <a:cubicBezTo>
                  <a:pt x="750" y="728"/>
                  <a:pt x="750" y="694"/>
                  <a:pt x="739" y="649"/>
                </a:cubicBezTo>
                <a:cubicBezTo>
                  <a:pt x="728" y="627"/>
                  <a:pt x="728" y="605"/>
                  <a:pt x="739" y="593"/>
                </a:cubicBezTo>
                <a:cubicBezTo>
                  <a:pt x="750" y="582"/>
                  <a:pt x="762" y="571"/>
                  <a:pt x="784" y="571"/>
                </a:cubicBezTo>
                <a:cubicBezTo>
                  <a:pt x="795" y="571"/>
                  <a:pt x="795" y="571"/>
                  <a:pt x="807" y="582"/>
                </a:cubicBezTo>
                <a:cubicBezTo>
                  <a:pt x="807" y="571"/>
                  <a:pt x="807" y="571"/>
                  <a:pt x="807" y="571"/>
                </a:cubicBezTo>
                <a:cubicBezTo>
                  <a:pt x="807" y="560"/>
                  <a:pt x="818" y="538"/>
                  <a:pt x="829" y="526"/>
                </a:cubicBezTo>
                <a:cubicBezTo>
                  <a:pt x="829" y="526"/>
                  <a:pt x="829" y="526"/>
                  <a:pt x="829" y="515"/>
                </a:cubicBezTo>
                <a:lnTo>
                  <a:pt x="818" y="504"/>
                </a:lnTo>
                <a:cubicBezTo>
                  <a:pt x="795" y="493"/>
                  <a:pt x="795" y="470"/>
                  <a:pt x="795" y="459"/>
                </a:cubicBezTo>
                <a:cubicBezTo>
                  <a:pt x="795" y="425"/>
                  <a:pt x="818" y="403"/>
                  <a:pt x="840" y="392"/>
                </a:cubicBezTo>
                <a:lnTo>
                  <a:pt x="851" y="392"/>
                </a:lnTo>
                <a:cubicBezTo>
                  <a:pt x="874" y="392"/>
                  <a:pt x="885" y="403"/>
                  <a:pt x="907" y="403"/>
                </a:cubicBezTo>
                <a:cubicBezTo>
                  <a:pt x="919" y="414"/>
                  <a:pt x="930" y="414"/>
                  <a:pt x="930" y="414"/>
                </a:cubicBezTo>
                <a:cubicBezTo>
                  <a:pt x="941" y="414"/>
                  <a:pt x="941" y="414"/>
                  <a:pt x="941" y="414"/>
                </a:cubicBezTo>
                <a:cubicBezTo>
                  <a:pt x="952" y="403"/>
                  <a:pt x="963" y="380"/>
                  <a:pt x="986" y="380"/>
                </a:cubicBezTo>
                <a:cubicBezTo>
                  <a:pt x="1008" y="380"/>
                  <a:pt x="1031" y="380"/>
                  <a:pt x="1042" y="369"/>
                </a:cubicBezTo>
                <a:cubicBezTo>
                  <a:pt x="1042" y="369"/>
                  <a:pt x="1042" y="347"/>
                  <a:pt x="1031" y="324"/>
                </a:cubicBezTo>
                <a:cubicBezTo>
                  <a:pt x="1008" y="313"/>
                  <a:pt x="986" y="280"/>
                  <a:pt x="986" y="257"/>
                </a:cubicBezTo>
                <a:cubicBezTo>
                  <a:pt x="986" y="246"/>
                  <a:pt x="986" y="212"/>
                  <a:pt x="986" y="179"/>
                </a:cubicBezTo>
                <a:cubicBezTo>
                  <a:pt x="986" y="167"/>
                  <a:pt x="997" y="145"/>
                  <a:pt x="997" y="134"/>
                </a:cubicBezTo>
                <a:cubicBezTo>
                  <a:pt x="974" y="123"/>
                  <a:pt x="974" y="89"/>
                  <a:pt x="963" y="44"/>
                </a:cubicBezTo>
                <a:lnTo>
                  <a:pt x="963" y="44"/>
                </a:lnTo>
                <a:cubicBezTo>
                  <a:pt x="963" y="44"/>
                  <a:pt x="952" y="44"/>
                  <a:pt x="952" y="56"/>
                </a:cubicBezTo>
                <a:cubicBezTo>
                  <a:pt x="952" y="111"/>
                  <a:pt x="896" y="123"/>
                  <a:pt x="874" y="123"/>
                </a:cubicBezTo>
                <a:lnTo>
                  <a:pt x="863" y="123"/>
                </a:lnTo>
                <a:lnTo>
                  <a:pt x="863" y="123"/>
                </a:lnTo>
                <a:cubicBezTo>
                  <a:pt x="863" y="134"/>
                  <a:pt x="863" y="145"/>
                  <a:pt x="863" y="156"/>
                </a:cubicBezTo>
                <a:cubicBezTo>
                  <a:pt x="840" y="190"/>
                  <a:pt x="784" y="212"/>
                  <a:pt x="762" y="224"/>
                </a:cubicBezTo>
                <a:cubicBezTo>
                  <a:pt x="750" y="224"/>
                  <a:pt x="750" y="224"/>
                  <a:pt x="750" y="224"/>
                </a:cubicBezTo>
                <a:cubicBezTo>
                  <a:pt x="739" y="212"/>
                  <a:pt x="739" y="212"/>
                  <a:pt x="739" y="212"/>
                </a:cubicBezTo>
                <a:cubicBezTo>
                  <a:pt x="739" y="212"/>
                  <a:pt x="650" y="134"/>
                  <a:pt x="627" y="111"/>
                </a:cubicBezTo>
                <a:cubicBezTo>
                  <a:pt x="627" y="111"/>
                  <a:pt x="605" y="123"/>
                  <a:pt x="594" y="156"/>
                </a:cubicBezTo>
                <a:lnTo>
                  <a:pt x="582" y="156"/>
                </a:lnTo>
                <a:cubicBezTo>
                  <a:pt x="582" y="167"/>
                  <a:pt x="582" y="179"/>
                  <a:pt x="571" y="179"/>
                </a:cubicBezTo>
                <a:cubicBezTo>
                  <a:pt x="594" y="268"/>
                  <a:pt x="594" y="268"/>
                  <a:pt x="594" y="268"/>
                </a:cubicBezTo>
                <a:lnTo>
                  <a:pt x="605" y="268"/>
                </a:lnTo>
                <a:cubicBezTo>
                  <a:pt x="638" y="268"/>
                  <a:pt x="650" y="280"/>
                  <a:pt x="661" y="291"/>
                </a:cubicBezTo>
                <a:cubicBezTo>
                  <a:pt x="672" y="302"/>
                  <a:pt x="683" y="313"/>
                  <a:pt x="672" y="324"/>
                </a:cubicBezTo>
                <a:cubicBezTo>
                  <a:pt x="672" y="336"/>
                  <a:pt x="661" y="347"/>
                  <a:pt x="650" y="347"/>
                </a:cubicBezTo>
                <a:cubicBezTo>
                  <a:pt x="650" y="358"/>
                  <a:pt x="638" y="358"/>
                  <a:pt x="627" y="358"/>
                </a:cubicBezTo>
                <a:cubicBezTo>
                  <a:pt x="627" y="369"/>
                  <a:pt x="616" y="380"/>
                  <a:pt x="605" y="392"/>
                </a:cubicBezTo>
                <a:cubicBezTo>
                  <a:pt x="594" y="414"/>
                  <a:pt x="571" y="425"/>
                  <a:pt x="549" y="425"/>
                </a:cubicBezTo>
                <a:cubicBezTo>
                  <a:pt x="549" y="425"/>
                  <a:pt x="549" y="425"/>
                  <a:pt x="538" y="425"/>
                </a:cubicBezTo>
                <a:cubicBezTo>
                  <a:pt x="515" y="414"/>
                  <a:pt x="504" y="403"/>
                  <a:pt x="504" y="392"/>
                </a:cubicBezTo>
                <a:lnTo>
                  <a:pt x="504" y="392"/>
                </a:lnTo>
                <a:cubicBezTo>
                  <a:pt x="493" y="403"/>
                  <a:pt x="470" y="414"/>
                  <a:pt x="448" y="414"/>
                </a:cubicBezTo>
                <a:cubicBezTo>
                  <a:pt x="448" y="414"/>
                  <a:pt x="437" y="414"/>
                  <a:pt x="425" y="414"/>
                </a:cubicBezTo>
                <a:cubicBezTo>
                  <a:pt x="425" y="414"/>
                  <a:pt x="425" y="414"/>
                  <a:pt x="425" y="425"/>
                </a:cubicBezTo>
                <a:cubicBezTo>
                  <a:pt x="425" y="425"/>
                  <a:pt x="437" y="436"/>
                  <a:pt x="437" y="448"/>
                </a:cubicBezTo>
                <a:cubicBezTo>
                  <a:pt x="448" y="493"/>
                  <a:pt x="448" y="515"/>
                  <a:pt x="437" y="526"/>
                </a:cubicBezTo>
                <a:cubicBezTo>
                  <a:pt x="425" y="538"/>
                  <a:pt x="414" y="549"/>
                  <a:pt x="403" y="538"/>
                </a:cubicBezTo>
                <a:cubicBezTo>
                  <a:pt x="392" y="538"/>
                  <a:pt x="381" y="538"/>
                  <a:pt x="381" y="538"/>
                </a:cubicBezTo>
                <a:cubicBezTo>
                  <a:pt x="381" y="538"/>
                  <a:pt x="381" y="538"/>
                  <a:pt x="381" y="549"/>
                </a:cubicBezTo>
                <a:cubicBezTo>
                  <a:pt x="381" y="560"/>
                  <a:pt x="381" y="571"/>
                  <a:pt x="369" y="582"/>
                </a:cubicBezTo>
                <a:cubicBezTo>
                  <a:pt x="369" y="593"/>
                  <a:pt x="358" y="593"/>
                  <a:pt x="358" y="593"/>
                </a:cubicBezTo>
                <a:cubicBezTo>
                  <a:pt x="347" y="593"/>
                  <a:pt x="347" y="593"/>
                  <a:pt x="336" y="582"/>
                </a:cubicBezTo>
                <a:cubicBezTo>
                  <a:pt x="336" y="582"/>
                  <a:pt x="325" y="582"/>
                  <a:pt x="314" y="582"/>
                </a:cubicBezTo>
                <a:cubicBezTo>
                  <a:pt x="291" y="582"/>
                  <a:pt x="280" y="571"/>
                  <a:pt x="269" y="571"/>
                </a:cubicBezTo>
                <a:lnTo>
                  <a:pt x="269" y="571"/>
                </a:lnTo>
                <a:cubicBezTo>
                  <a:pt x="257" y="582"/>
                  <a:pt x="246" y="593"/>
                  <a:pt x="235" y="605"/>
                </a:cubicBezTo>
                <a:cubicBezTo>
                  <a:pt x="212" y="616"/>
                  <a:pt x="201" y="627"/>
                  <a:pt x="179" y="627"/>
                </a:cubicBezTo>
                <a:cubicBezTo>
                  <a:pt x="156" y="627"/>
                  <a:pt x="134" y="616"/>
                  <a:pt x="123" y="605"/>
                </a:cubicBezTo>
                <a:lnTo>
                  <a:pt x="123" y="605"/>
                </a:lnTo>
                <a:cubicBezTo>
                  <a:pt x="101" y="627"/>
                  <a:pt x="78" y="661"/>
                  <a:pt x="56" y="672"/>
                </a:cubicBezTo>
                <a:cubicBezTo>
                  <a:pt x="45" y="672"/>
                  <a:pt x="45" y="683"/>
                  <a:pt x="45" y="694"/>
                </a:cubicBezTo>
                <a:cubicBezTo>
                  <a:pt x="45" y="705"/>
                  <a:pt x="45" y="705"/>
                  <a:pt x="56" y="705"/>
                </a:cubicBezTo>
                <a:cubicBezTo>
                  <a:pt x="89" y="705"/>
                  <a:pt x="101" y="728"/>
                  <a:pt x="101" y="739"/>
                </a:cubicBezTo>
                <a:cubicBezTo>
                  <a:pt x="112" y="750"/>
                  <a:pt x="101" y="762"/>
                  <a:pt x="89" y="773"/>
                </a:cubicBezTo>
                <a:lnTo>
                  <a:pt x="101" y="784"/>
                </a:lnTo>
                <a:cubicBezTo>
                  <a:pt x="101" y="784"/>
                  <a:pt x="112" y="784"/>
                  <a:pt x="123" y="795"/>
                </a:cubicBezTo>
                <a:cubicBezTo>
                  <a:pt x="134" y="818"/>
                  <a:pt x="145" y="907"/>
                  <a:pt x="145" y="952"/>
                </a:cubicBezTo>
                <a:lnTo>
                  <a:pt x="145" y="952"/>
                </a:lnTo>
                <a:cubicBezTo>
                  <a:pt x="168" y="952"/>
                  <a:pt x="190" y="952"/>
                  <a:pt x="201" y="974"/>
                </a:cubicBezTo>
                <a:cubicBezTo>
                  <a:pt x="201" y="986"/>
                  <a:pt x="212" y="1008"/>
                  <a:pt x="224" y="1031"/>
                </a:cubicBezTo>
                <a:close/>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60" name="Freeform 81"/>
          <p:cNvSpPr>
            <a:spLocks noChangeArrowheads="1"/>
          </p:cNvSpPr>
          <p:nvPr/>
        </p:nvSpPr>
        <p:spPr bwMode="auto">
          <a:xfrm>
            <a:off x="6959600" y="7435850"/>
            <a:ext cx="273050" cy="414338"/>
          </a:xfrm>
          <a:custGeom>
            <a:avLst/>
            <a:gdLst>
              <a:gd name="T0" fmla="*/ 90 w 371"/>
              <a:gd name="T1" fmla="*/ 213 h 561"/>
              <a:gd name="T2" fmla="*/ 90 w 371"/>
              <a:gd name="T3" fmla="*/ 213 h 561"/>
              <a:gd name="T4" fmla="*/ 90 w 371"/>
              <a:gd name="T5" fmla="*/ 89 h 561"/>
              <a:gd name="T6" fmla="*/ 112 w 371"/>
              <a:gd name="T7" fmla="*/ 11 h 561"/>
              <a:gd name="T8" fmla="*/ 57 w 371"/>
              <a:gd name="T9" fmla="*/ 112 h 561"/>
              <a:gd name="T10" fmla="*/ 23 w 371"/>
              <a:gd name="T11" fmla="*/ 179 h 561"/>
              <a:gd name="T12" fmla="*/ 34 w 371"/>
              <a:gd name="T13" fmla="*/ 213 h 561"/>
              <a:gd name="T14" fmla="*/ 101 w 371"/>
              <a:gd name="T15" fmla="*/ 313 h 561"/>
              <a:gd name="T16" fmla="*/ 146 w 371"/>
              <a:gd name="T17" fmla="*/ 380 h 561"/>
              <a:gd name="T18" fmla="*/ 224 w 371"/>
              <a:gd name="T19" fmla="*/ 425 h 561"/>
              <a:gd name="T20" fmla="*/ 359 w 371"/>
              <a:gd name="T21" fmla="*/ 538 h 561"/>
              <a:gd name="T22" fmla="*/ 348 w 371"/>
              <a:gd name="T23" fmla="*/ 482 h 561"/>
              <a:gd name="T24" fmla="*/ 258 w 371"/>
              <a:gd name="T25" fmla="*/ 414 h 561"/>
              <a:gd name="T26" fmla="*/ 180 w 371"/>
              <a:gd name="T27" fmla="*/ 347 h 561"/>
              <a:gd name="T28" fmla="*/ 146 w 371"/>
              <a:gd name="T29" fmla="*/ 280 h 561"/>
              <a:gd name="T30" fmla="*/ 90 w 371"/>
              <a:gd name="T31" fmla="*/ 213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71" h="561">
                <a:moveTo>
                  <a:pt x="90" y="213"/>
                </a:moveTo>
                <a:lnTo>
                  <a:pt x="90" y="213"/>
                </a:lnTo>
                <a:cubicBezTo>
                  <a:pt x="79" y="201"/>
                  <a:pt x="79" y="134"/>
                  <a:pt x="90" y="89"/>
                </a:cubicBezTo>
                <a:cubicBezTo>
                  <a:pt x="112" y="56"/>
                  <a:pt x="124" y="22"/>
                  <a:pt x="112" y="11"/>
                </a:cubicBezTo>
                <a:cubicBezTo>
                  <a:pt x="101" y="0"/>
                  <a:pt x="68" y="67"/>
                  <a:pt x="57" y="112"/>
                </a:cubicBezTo>
                <a:cubicBezTo>
                  <a:pt x="57" y="145"/>
                  <a:pt x="34" y="168"/>
                  <a:pt x="23" y="179"/>
                </a:cubicBezTo>
                <a:cubicBezTo>
                  <a:pt x="0" y="201"/>
                  <a:pt x="12" y="213"/>
                  <a:pt x="34" y="213"/>
                </a:cubicBezTo>
                <a:cubicBezTo>
                  <a:pt x="68" y="213"/>
                  <a:pt x="101" y="291"/>
                  <a:pt x="101" y="313"/>
                </a:cubicBezTo>
                <a:cubicBezTo>
                  <a:pt x="101" y="336"/>
                  <a:pt x="124" y="380"/>
                  <a:pt x="146" y="380"/>
                </a:cubicBezTo>
                <a:cubicBezTo>
                  <a:pt x="168" y="392"/>
                  <a:pt x="191" y="425"/>
                  <a:pt x="224" y="425"/>
                </a:cubicBezTo>
                <a:cubicBezTo>
                  <a:pt x="258" y="425"/>
                  <a:pt x="348" y="515"/>
                  <a:pt x="359" y="538"/>
                </a:cubicBezTo>
                <a:cubicBezTo>
                  <a:pt x="359" y="560"/>
                  <a:pt x="370" y="493"/>
                  <a:pt x="348" y="482"/>
                </a:cubicBezTo>
                <a:cubicBezTo>
                  <a:pt x="314" y="459"/>
                  <a:pt x="292" y="425"/>
                  <a:pt x="258" y="414"/>
                </a:cubicBezTo>
                <a:cubicBezTo>
                  <a:pt x="236" y="403"/>
                  <a:pt x="213" y="358"/>
                  <a:pt x="180" y="347"/>
                </a:cubicBezTo>
                <a:cubicBezTo>
                  <a:pt x="146" y="347"/>
                  <a:pt x="168" y="291"/>
                  <a:pt x="146" y="280"/>
                </a:cubicBezTo>
                <a:cubicBezTo>
                  <a:pt x="124" y="280"/>
                  <a:pt x="101" y="224"/>
                  <a:pt x="90" y="213"/>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61" name="Freeform 82"/>
          <p:cNvSpPr>
            <a:spLocks noChangeArrowheads="1"/>
          </p:cNvSpPr>
          <p:nvPr/>
        </p:nvSpPr>
        <p:spPr bwMode="auto">
          <a:xfrm>
            <a:off x="6950075" y="7429500"/>
            <a:ext cx="290513" cy="430213"/>
          </a:xfrm>
          <a:custGeom>
            <a:avLst/>
            <a:gdLst>
              <a:gd name="T0" fmla="*/ 370 w 393"/>
              <a:gd name="T1" fmla="*/ 582 h 583"/>
              <a:gd name="T2" fmla="*/ 370 w 393"/>
              <a:gd name="T3" fmla="*/ 582 h 583"/>
              <a:gd name="T4" fmla="*/ 370 w 393"/>
              <a:gd name="T5" fmla="*/ 582 h 583"/>
              <a:gd name="T6" fmla="*/ 348 w 393"/>
              <a:gd name="T7" fmla="*/ 560 h 583"/>
              <a:gd name="T8" fmla="*/ 235 w 393"/>
              <a:gd name="T9" fmla="*/ 459 h 583"/>
              <a:gd name="T10" fmla="*/ 168 w 393"/>
              <a:gd name="T11" fmla="*/ 425 h 583"/>
              <a:gd name="T12" fmla="*/ 157 w 393"/>
              <a:gd name="T13" fmla="*/ 414 h 583"/>
              <a:gd name="T14" fmla="*/ 90 w 393"/>
              <a:gd name="T15" fmla="*/ 324 h 583"/>
              <a:gd name="T16" fmla="*/ 45 w 393"/>
              <a:gd name="T17" fmla="*/ 246 h 583"/>
              <a:gd name="T18" fmla="*/ 45 w 393"/>
              <a:gd name="T19" fmla="*/ 246 h 583"/>
              <a:gd name="T20" fmla="*/ 0 w 393"/>
              <a:gd name="T21" fmla="*/ 224 h 583"/>
              <a:gd name="T22" fmla="*/ 23 w 393"/>
              <a:gd name="T23" fmla="*/ 179 h 583"/>
              <a:gd name="T24" fmla="*/ 56 w 393"/>
              <a:gd name="T25" fmla="*/ 111 h 583"/>
              <a:gd name="T26" fmla="*/ 123 w 393"/>
              <a:gd name="T27" fmla="*/ 0 h 583"/>
              <a:gd name="T28" fmla="*/ 135 w 393"/>
              <a:gd name="T29" fmla="*/ 0 h 583"/>
              <a:gd name="T30" fmla="*/ 135 w 393"/>
              <a:gd name="T31" fmla="*/ 100 h 583"/>
              <a:gd name="T32" fmla="*/ 123 w 393"/>
              <a:gd name="T33" fmla="*/ 111 h 583"/>
              <a:gd name="T34" fmla="*/ 123 w 393"/>
              <a:gd name="T35" fmla="*/ 212 h 583"/>
              <a:gd name="T36" fmla="*/ 135 w 393"/>
              <a:gd name="T37" fmla="*/ 235 h 583"/>
              <a:gd name="T38" fmla="*/ 168 w 393"/>
              <a:gd name="T39" fmla="*/ 280 h 583"/>
              <a:gd name="T40" fmla="*/ 191 w 393"/>
              <a:gd name="T41" fmla="*/ 324 h 583"/>
              <a:gd name="T42" fmla="*/ 191 w 393"/>
              <a:gd name="T43" fmla="*/ 336 h 583"/>
              <a:gd name="T44" fmla="*/ 191 w 393"/>
              <a:gd name="T45" fmla="*/ 336 h 583"/>
              <a:gd name="T46" fmla="*/ 258 w 393"/>
              <a:gd name="T47" fmla="*/ 380 h 583"/>
              <a:gd name="T48" fmla="*/ 280 w 393"/>
              <a:gd name="T49" fmla="*/ 403 h 583"/>
              <a:gd name="T50" fmla="*/ 348 w 393"/>
              <a:gd name="T51" fmla="*/ 448 h 583"/>
              <a:gd name="T52" fmla="*/ 370 w 393"/>
              <a:gd name="T53" fmla="*/ 470 h 583"/>
              <a:gd name="T54" fmla="*/ 392 w 393"/>
              <a:gd name="T55" fmla="*/ 560 h 583"/>
              <a:gd name="T56" fmla="*/ 370 w 393"/>
              <a:gd name="T57" fmla="*/ 582 h 583"/>
              <a:gd name="T58" fmla="*/ 179 w 393"/>
              <a:gd name="T59" fmla="*/ 380 h 583"/>
              <a:gd name="T60" fmla="*/ 179 w 393"/>
              <a:gd name="T61" fmla="*/ 380 h 583"/>
              <a:gd name="T62" fmla="*/ 202 w 393"/>
              <a:gd name="T63" fmla="*/ 391 h 583"/>
              <a:gd name="T64" fmla="*/ 224 w 393"/>
              <a:gd name="T65" fmla="*/ 414 h 583"/>
              <a:gd name="T66" fmla="*/ 191 w 393"/>
              <a:gd name="T67" fmla="*/ 380 h 583"/>
              <a:gd name="T68" fmla="*/ 179 w 393"/>
              <a:gd name="T69" fmla="*/ 380 h 583"/>
              <a:gd name="T70" fmla="*/ 123 w 393"/>
              <a:gd name="T71" fmla="*/ 291 h 583"/>
              <a:gd name="T72" fmla="*/ 123 w 393"/>
              <a:gd name="T73" fmla="*/ 291 h 583"/>
              <a:gd name="T74" fmla="*/ 135 w 393"/>
              <a:gd name="T75" fmla="*/ 324 h 583"/>
              <a:gd name="T76" fmla="*/ 157 w 393"/>
              <a:gd name="T77" fmla="*/ 369 h 583"/>
              <a:gd name="T78" fmla="*/ 146 w 393"/>
              <a:gd name="T79" fmla="*/ 324 h 583"/>
              <a:gd name="T80" fmla="*/ 146 w 393"/>
              <a:gd name="T81" fmla="*/ 313 h 583"/>
              <a:gd name="T82" fmla="*/ 123 w 393"/>
              <a:gd name="T83" fmla="*/ 291 h 583"/>
              <a:gd name="T84" fmla="*/ 56 w 393"/>
              <a:gd name="T85" fmla="*/ 201 h 583"/>
              <a:gd name="T86" fmla="*/ 56 w 393"/>
              <a:gd name="T87" fmla="*/ 201 h 583"/>
              <a:gd name="T88" fmla="*/ 79 w 393"/>
              <a:gd name="T89" fmla="*/ 212 h 583"/>
              <a:gd name="T90" fmla="*/ 68 w 393"/>
              <a:gd name="T91" fmla="*/ 179 h 583"/>
              <a:gd name="T92" fmla="*/ 56 w 393"/>
              <a:gd name="T93" fmla="*/ 201 h 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93" h="583">
                <a:moveTo>
                  <a:pt x="370" y="582"/>
                </a:moveTo>
                <a:lnTo>
                  <a:pt x="370" y="582"/>
                </a:lnTo>
                <a:lnTo>
                  <a:pt x="370" y="582"/>
                </a:lnTo>
                <a:cubicBezTo>
                  <a:pt x="359" y="582"/>
                  <a:pt x="348" y="571"/>
                  <a:pt x="348" y="560"/>
                </a:cubicBezTo>
                <a:cubicBezTo>
                  <a:pt x="337" y="537"/>
                  <a:pt x="258" y="459"/>
                  <a:pt x="235" y="459"/>
                </a:cubicBezTo>
                <a:cubicBezTo>
                  <a:pt x="213" y="459"/>
                  <a:pt x="191" y="436"/>
                  <a:pt x="168" y="425"/>
                </a:cubicBezTo>
                <a:lnTo>
                  <a:pt x="157" y="414"/>
                </a:lnTo>
                <a:cubicBezTo>
                  <a:pt x="123" y="403"/>
                  <a:pt x="90" y="358"/>
                  <a:pt x="90" y="324"/>
                </a:cubicBezTo>
                <a:cubicBezTo>
                  <a:pt x="90" y="313"/>
                  <a:pt x="68" y="257"/>
                  <a:pt x="45" y="246"/>
                </a:cubicBezTo>
                <a:lnTo>
                  <a:pt x="45" y="246"/>
                </a:lnTo>
                <a:cubicBezTo>
                  <a:pt x="23" y="246"/>
                  <a:pt x="11" y="235"/>
                  <a:pt x="0" y="224"/>
                </a:cubicBezTo>
                <a:cubicBezTo>
                  <a:pt x="0" y="201"/>
                  <a:pt x="0" y="190"/>
                  <a:pt x="23" y="179"/>
                </a:cubicBezTo>
                <a:cubicBezTo>
                  <a:pt x="34" y="167"/>
                  <a:pt x="45" y="145"/>
                  <a:pt x="56" y="111"/>
                </a:cubicBezTo>
                <a:cubicBezTo>
                  <a:pt x="56" y="111"/>
                  <a:pt x="79" y="0"/>
                  <a:pt x="123" y="0"/>
                </a:cubicBezTo>
                <a:lnTo>
                  <a:pt x="135" y="0"/>
                </a:lnTo>
                <a:cubicBezTo>
                  <a:pt x="157" y="22"/>
                  <a:pt x="146" y="55"/>
                  <a:pt x="135" y="100"/>
                </a:cubicBezTo>
                <a:cubicBezTo>
                  <a:pt x="123" y="100"/>
                  <a:pt x="123" y="111"/>
                  <a:pt x="123" y="111"/>
                </a:cubicBezTo>
                <a:cubicBezTo>
                  <a:pt x="112" y="145"/>
                  <a:pt x="112" y="201"/>
                  <a:pt x="123" y="212"/>
                </a:cubicBezTo>
                <a:cubicBezTo>
                  <a:pt x="123" y="212"/>
                  <a:pt x="135" y="224"/>
                  <a:pt x="135" y="235"/>
                </a:cubicBezTo>
                <a:cubicBezTo>
                  <a:pt x="146" y="246"/>
                  <a:pt x="157" y="268"/>
                  <a:pt x="168" y="280"/>
                </a:cubicBezTo>
                <a:cubicBezTo>
                  <a:pt x="191" y="280"/>
                  <a:pt x="191" y="313"/>
                  <a:pt x="191" y="324"/>
                </a:cubicBezTo>
                <a:lnTo>
                  <a:pt x="191" y="336"/>
                </a:lnTo>
                <a:lnTo>
                  <a:pt x="191" y="336"/>
                </a:lnTo>
                <a:cubicBezTo>
                  <a:pt x="224" y="347"/>
                  <a:pt x="235" y="358"/>
                  <a:pt x="258" y="380"/>
                </a:cubicBezTo>
                <a:cubicBezTo>
                  <a:pt x="258" y="391"/>
                  <a:pt x="269" y="403"/>
                  <a:pt x="280" y="403"/>
                </a:cubicBezTo>
                <a:cubicBezTo>
                  <a:pt x="303" y="414"/>
                  <a:pt x="325" y="436"/>
                  <a:pt x="348" y="448"/>
                </a:cubicBezTo>
                <a:cubicBezTo>
                  <a:pt x="348" y="459"/>
                  <a:pt x="359" y="470"/>
                  <a:pt x="370" y="470"/>
                </a:cubicBezTo>
                <a:cubicBezTo>
                  <a:pt x="392" y="493"/>
                  <a:pt x="392" y="537"/>
                  <a:pt x="392" y="560"/>
                </a:cubicBezTo>
                <a:cubicBezTo>
                  <a:pt x="381" y="571"/>
                  <a:pt x="381" y="582"/>
                  <a:pt x="370" y="582"/>
                </a:cubicBezTo>
                <a:close/>
                <a:moveTo>
                  <a:pt x="179" y="380"/>
                </a:moveTo>
                <a:lnTo>
                  <a:pt x="179" y="380"/>
                </a:lnTo>
                <a:cubicBezTo>
                  <a:pt x="191" y="380"/>
                  <a:pt x="191" y="391"/>
                  <a:pt x="202" y="391"/>
                </a:cubicBezTo>
                <a:cubicBezTo>
                  <a:pt x="202" y="403"/>
                  <a:pt x="213" y="403"/>
                  <a:pt x="224" y="414"/>
                </a:cubicBezTo>
                <a:cubicBezTo>
                  <a:pt x="213" y="391"/>
                  <a:pt x="202" y="380"/>
                  <a:pt x="191" y="380"/>
                </a:cubicBezTo>
                <a:cubicBezTo>
                  <a:pt x="179" y="380"/>
                  <a:pt x="179" y="380"/>
                  <a:pt x="179" y="380"/>
                </a:cubicBezTo>
                <a:close/>
                <a:moveTo>
                  <a:pt x="123" y="291"/>
                </a:moveTo>
                <a:lnTo>
                  <a:pt x="123" y="291"/>
                </a:lnTo>
                <a:cubicBezTo>
                  <a:pt x="123" y="302"/>
                  <a:pt x="135" y="324"/>
                  <a:pt x="135" y="324"/>
                </a:cubicBezTo>
                <a:cubicBezTo>
                  <a:pt x="135" y="336"/>
                  <a:pt x="146" y="358"/>
                  <a:pt x="157" y="369"/>
                </a:cubicBezTo>
                <a:cubicBezTo>
                  <a:pt x="146" y="358"/>
                  <a:pt x="146" y="336"/>
                  <a:pt x="146" y="324"/>
                </a:cubicBezTo>
                <a:lnTo>
                  <a:pt x="146" y="313"/>
                </a:lnTo>
                <a:cubicBezTo>
                  <a:pt x="135" y="313"/>
                  <a:pt x="135" y="302"/>
                  <a:pt x="123" y="291"/>
                </a:cubicBezTo>
                <a:close/>
                <a:moveTo>
                  <a:pt x="56" y="201"/>
                </a:moveTo>
                <a:lnTo>
                  <a:pt x="56" y="201"/>
                </a:lnTo>
                <a:cubicBezTo>
                  <a:pt x="68" y="201"/>
                  <a:pt x="68" y="201"/>
                  <a:pt x="79" y="212"/>
                </a:cubicBezTo>
                <a:cubicBezTo>
                  <a:pt x="79" y="201"/>
                  <a:pt x="68" y="190"/>
                  <a:pt x="68" y="179"/>
                </a:cubicBezTo>
                <a:cubicBezTo>
                  <a:pt x="68" y="190"/>
                  <a:pt x="56" y="201"/>
                  <a:pt x="56" y="201"/>
                </a:cubicBezTo>
                <a:close/>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62" name="Freeform 83"/>
          <p:cNvSpPr>
            <a:spLocks noChangeArrowheads="1"/>
          </p:cNvSpPr>
          <p:nvPr/>
        </p:nvSpPr>
        <p:spPr bwMode="auto">
          <a:xfrm>
            <a:off x="7256463" y="7807325"/>
            <a:ext cx="74612" cy="42863"/>
          </a:xfrm>
          <a:custGeom>
            <a:avLst/>
            <a:gdLst>
              <a:gd name="T0" fmla="*/ 78 w 102"/>
              <a:gd name="T1" fmla="*/ 22 h 57"/>
              <a:gd name="T2" fmla="*/ 78 w 102"/>
              <a:gd name="T3" fmla="*/ 22 h 57"/>
              <a:gd name="T4" fmla="*/ 11 w 102"/>
              <a:gd name="T5" fmla="*/ 0 h 57"/>
              <a:gd name="T6" fmla="*/ 45 w 102"/>
              <a:gd name="T7" fmla="*/ 34 h 57"/>
              <a:gd name="T8" fmla="*/ 78 w 102"/>
              <a:gd name="T9" fmla="*/ 22 h 57"/>
            </a:gdLst>
            <a:ahLst/>
            <a:cxnLst>
              <a:cxn ang="0">
                <a:pos x="T0" y="T1"/>
              </a:cxn>
              <a:cxn ang="0">
                <a:pos x="T2" y="T3"/>
              </a:cxn>
              <a:cxn ang="0">
                <a:pos x="T4" y="T5"/>
              </a:cxn>
              <a:cxn ang="0">
                <a:pos x="T6" y="T7"/>
              </a:cxn>
              <a:cxn ang="0">
                <a:pos x="T8" y="T9"/>
              </a:cxn>
            </a:cxnLst>
            <a:rect l="0" t="0" r="r" b="b"/>
            <a:pathLst>
              <a:path w="102" h="57">
                <a:moveTo>
                  <a:pt x="78" y="22"/>
                </a:moveTo>
                <a:lnTo>
                  <a:pt x="78" y="22"/>
                </a:lnTo>
                <a:cubicBezTo>
                  <a:pt x="67" y="11"/>
                  <a:pt x="22" y="0"/>
                  <a:pt x="11" y="0"/>
                </a:cubicBezTo>
                <a:cubicBezTo>
                  <a:pt x="0" y="11"/>
                  <a:pt x="22" y="11"/>
                  <a:pt x="45" y="34"/>
                </a:cubicBezTo>
                <a:cubicBezTo>
                  <a:pt x="67" y="56"/>
                  <a:pt x="101" y="45"/>
                  <a:pt x="78" y="22"/>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63" name="Freeform 84"/>
          <p:cNvSpPr>
            <a:spLocks noChangeArrowheads="1"/>
          </p:cNvSpPr>
          <p:nvPr/>
        </p:nvSpPr>
        <p:spPr bwMode="auto">
          <a:xfrm>
            <a:off x="7250113" y="7791450"/>
            <a:ext cx="90487" cy="65088"/>
          </a:xfrm>
          <a:custGeom>
            <a:avLst/>
            <a:gdLst>
              <a:gd name="T0" fmla="*/ 78 w 124"/>
              <a:gd name="T1" fmla="*/ 89 h 90"/>
              <a:gd name="T2" fmla="*/ 78 w 124"/>
              <a:gd name="T3" fmla="*/ 89 h 90"/>
              <a:gd name="T4" fmla="*/ 78 w 124"/>
              <a:gd name="T5" fmla="*/ 89 h 90"/>
              <a:gd name="T6" fmla="*/ 44 w 124"/>
              <a:gd name="T7" fmla="*/ 78 h 90"/>
              <a:gd name="T8" fmla="*/ 22 w 124"/>
              <a:gd name="T9" fmla="*/ 56 h 90"/>
              <a:gd name="T10" fmla="*/ 0 w 124"/>
              <a:gd name="T11" fmla="*/ 33 h 90"/>
              <a:gd name="T12" fmla="*/ 11 w 124"/>
              <a:gd name="T13" fmla="*/ 11 h 90"/>
              <a:gd name="T14" fmla="*/ 33 w 124"/>
              <a:gd name="T15" fmla="*/ 0 h 90"/>
              <a:gd name="T16" fmla="*/ 100 w 124"/>
              <a:gd name="T17" fmla="*/ 22 h 90"/>
              <a:gd name="T18" fmla="*/ 112 w 124"/>
              <a:gd name="T19" fmla="*/ 67 h 90"/>
              <a:gd name="T20" fmla="*/ 78 w 124"/>
              <a:gd name="T21" fmla="*/ 89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 h="90">
                <a:moveTo>
                  <a:pt x="78" y="89"/>
                </a:moveTo>
                <a:lnTo>
                  <a:pt x="78" y="89"/>
                </a:lnTo>
                <a:lnTo>
                  <a:pt x="78" y="89"/>
                </a:lnTo>
                <a:cubicBezTo>
                  <a:pt x="67" y="89"/>
                  <a:pt x="56" y="89"/>
                  <a:pt x="44" y="78"/>
                </a:cubicBezTo>
                <a:cubicBezTo>
                  <a:pt x="33" y="67"/>
                  <a:pt x="22" y="67"/>
                  <a:pt x="22" y="56"/>
                </a:cubicBezTo>
                <a:cubicBezTo>
                  <a:pt x="11" y="56"/>
                  <a:pt x="0" y="44"/>
                  <a:pt x="0" y="33"/>
                </a:cubicBezTo>
                <a:cubicBezTo>
                  <a:pt x="0" y="33"/>
                  <a:pt x="0" y="22"/>
                  <a:pt x="11" y="11"/>
                </a:cubicBezTo>
                <a:cubicBezTo>
                  <a:pt x="11" y="0"/>
                  <a:pt x="22" y="0"/>
                  <a:pt x="33" y="0"/>
                </a:cubicBezTo>
                <a:cubicBezTo>
                  <a:pt x="56" y="0"/>
                  <a:pt x="89" y="11"/>
                  <a:pt x="100" y="22"/>
                </a:cubicBezTo>
                <a:cubicBezTo>
                  <a:pt x="123" y="44"/>
                  <a:pt x="112" y="67"/>
                  <a:pt x="112" y="67"/>
                </a:cubicBezTo>
                <a:cubicBezTo>
                  <a:pt x="112" y="78"/>
                  <a:pt x="89" y="89"/>
                  <a:pt x="78" y="89"/>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64" name="Freeform 85"/>
          <p:cNvSpPr>
            <a:spLocks noChangeArrowheads="1"/>
          </p:cNvSpPr>
          <p:nvPr/>
        </p:nvSpPr>
        <p:spPr bwMode="auto">
          <a:xfrm>
            <a:off x="7712075" y="7453313"/>
            <a:ext cx="100013" cy="142875"/>
          </a:xfrm>
          <a:custGeom>
            <a:avLst/>
            <a:gdLst>
              <a:gd name="T0" fmla="*/ 79 w 136"/>
              <a:gd name="T1" fmla="*/ 56 h 192"/>
              <a:gd name="T2" fmla="*/ 79 w 136"/>
              <a:gd name="T3" fmla="*/ 56 h 192"/>
              <a:gd name="T4" fmla="*/ 34 w 136"/>
              <a:gd name="T5" fmla="*/ 22 h 192"/>
              <a:gd name="T6" fmla="*/ 34 w 136"/>
              <a:gd name="T7" fmla="*/ 56 h 192"/>
              <a:gd name="T8" fmla="*/ 90 w 136"/>
              <a:gd name="T9" fmla="*/ 157 h 192"/>
              <a:gd name="T10" fmla="*/ 124 w 136"/>
              <a:gd name="T11" fmla="*/ 134 h 192"/>
              <a:gd name="T12" fmla="*/ 79 w 136"/>
              <a:gd name="T13" fmla="*/ 56 h 192"/>
            </a:gdLst>
            <a:ahLst/>
            <a:cxnLst>
              <a:cxn ang="0">
                <a:pos x="T0" y="T1"/>
              </a:cxn>
              <a:cxn ang="0">
                <a:pos x="T2" y="T3"/>
              </a:cxn>
              <a:cxn ang="0">
                <a:pos x="T4" y="T5"/>
              </a:cxn>
              <a:cxn ang="0">
                <a:pos x="T6" y="T7"/>
              </a:cxn>
              <a:cxn ang="0">
                <a:pos x="T8" y="T9"/>
              </a:cxn>
              <a:cxn ang="0">
                <a:pos x="T10" y="T11"/>
              </a:cxn>
              <a:cxn ang="0">
                <a:pos x="T12" y="T13"/>
              </a:cxn>
            </a:cxnLst>
            <a:rect l="0" t="0" r="r" b="b"/>
            <a:pathLst>
              <a:path w="136" h="192">
                <a:moveTo>
                  <a:pt x="79" y="56"/>
                </a:moveTo>
                <a:lnTo>
                  <a:pt x="79" y="56"/>
                </a:lnTo>
                <a:cubicBezTo>
                  <a:pt x="45" y="56"/>
                  <a:pt x="45" y="34"/>
                  <a:pt x="34" y="22"/>
                </a:cubicBezTo>
                <a:cubicBezTo>
                  <a:pt x="23" y="0"/>
                  <a:pt x="0" y="34"/>
                  <a:pt x="34" y="56"/>
                </a:cubicBezTo>
                <a:cubicBezTo>
                  <a:pt x="56" y="90"/>
                  <a:pt x="90" y="134"/>
                  <a:pt x="90" y="157"/>
                </a:cubicBezTo>
                <a:cubicBezTo>
                  <a:pt x="90" y="179"/>
                  <a:pt x="135" y="191"/>
                  <a:pt x="124" y="134"/>
                </a:cubicBezTo>
                <a:cubicBezTo>
                  <a:pt x="124" y="78"/>
                  <a:pt x="90" y="67"/>
                  <a:pt x="79" y="56"/>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65" name="Freeform 86"/>
          <p:cNvSpPr>
            <a:spLocks noChangeArrowheads="1"/>
          </p:cNvSpPr>
          <p:nvPr/>
        </p:nvSpPr>
        <p:spPr bwMode="auto">
          <a:xfrm>
            <a:off x="7702550" y="7446963"/>
            <a:ext cx="115888" cy="158750"/>
          </a:xfrm>
          <a:custGeom>
            <a:avLst/>
            <a:gdLst>
              <a:gd name="T0" fmla="*/ 123 w 158"/>
              <a:gd name="T1" fmla="*/ 213 h 214"/>
              <a:gd name="T2" fmla="*/ 123 w 158"/>
              <a:gd name="T3" fmla="*/ 213 h 214"/>
              <a:gd name="T4" fmla="*/ 123 w 158"/>
              <a:gd name="T5" fmla="*/ 213 h 214"/>
              <a:gd name="T6" fmla="*/ 79 w 158"/>
              <a:gd name="T7" fmla="*/ 168 h 214"/>
              <a:gd name="T8" fmla="*/ 22 w 158"/>
              <a:gd name="T9" fmla="*/ 89 h 214"/>
              <a:gd name="T10" fmla="*/ 11 w 158"/>
              <a:gd name="T11" fmla="*/ 22 h 214"/>
              <a:gd name="T12" fmla="*/ 34 w 158"/>
              <a:gd name="T13" fmla="*/ 0 h 214"/>
              <a:gd name="T14" fmla="*/ 67 w 158"/>
              <a:gd name="T15" fmla="*/ 22 h 214"/>
              <a:gd name="T16" fmla="*/ 67 w 158"/>
              <a:gd name="T17" fmla="*/ 33 h 214"/>
              <a:gd name="T18" fmla="*/ 90 w 158"/>
              <a:gd name="T19" fmla="*/ 45 h 214"/>
              <a:gd name="T20" fmla="*/ 157 w 158"/>
              <a:gd name="T21" fmla="*/ 145 h 214"/>
              <a:gd name="T22" fmla="*/ 146 w 158"/>
              <a:gd name="T23" fmla="*/ 190 h 214"/>
              <a:gd name="T24" fmla="*/ 123 w 158"/>
              <a:gd name="T25" fmla="*/ 213 h 214"/>
              <a:gd name="T26" fmla="*/ 101 w 158"/>
              <a:gd name="T27" fmla="*/ 101 h 214"/>
              <a:gd name="T28" fmla="*/ 101 w 158"/>
              <a:gd name="T29" fmla="*/ 101 h 214"/>
              <a:gd name="T30" fmla="*/ 101 w 158"/>
              <a:gd name="T31" fmla="*/ 123 h 214"/>
              <a:gd name="T32" fmla="*/ 101 w 158"/>
              <a:gd name="T33" fmla="*/ 101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8" h="214">
                <a:moveTo>
                  <a:pt x="123" y="213"/>
                </a:moveTo>
                <a:lnTo>
                  <a:pt x="123" y="213"/>
                </a:lnTo>
                <a:lnTo>
                  <a:pt x="123" y="213"/>
                </a:lnTo>
                <a:cubicBezTo>
                  <a:pt x="101" y="213"/>
                  <a:pt x="79" y="190"/>
                  <a:pt x="79" y="168"/>
                </a:cubicBezTo>
                <a:cubicBezTo>
                  <a:pt x="79" y="145"/>
                  <a:pt x="56" y="112"/>
                  <a:pt x="22" y="89"/>
                </a:cubicBezTo>
                <a:cubicBezTo>
                  <a:pt x="0" y="67"/>
                  <a:pt x="0" y="45"/>
                  <a:pt x="11" y="22"/>
                </a:cubicBezTo>
                <a:cubicBezTo>
                  <a:pt x="11" y="11"/>
                  <a:pt x="22" y="0"/>
                  <a:pt x="34" y="0"/>
                </a:cubicBezTo>
                <a:cubicBezTo>
                  <a:pt x="45" y="0"/>
                  <a:pt x="56" y="11"/>
                  <a:pt x="67" y="22"/>
                </a:cubicBezTo>
                <a:lnTo>
                  <a:pt x="67" y="33"/>
                </a:lnTo>
                <a:cubicBezTo>
                  <a:pt x="79" y="45"/>
                  <a:pt x="79" y="45"/>
                  <a:pt x="90" y="45"/>
                </a:cubicBezTo>
                <a:cubicBezTo>
                  <a:pt x="112" y="56"/>
                  <a:pt x="146" y="78"/>
                  <a:pt x="157" y="145"/>
                </a:cubicBezTo>
                <a:cubicBezTo>
                  <a:pt x="157" y="168"/>
                  <a:pt x="157" y="179"/>
                  <a:pt x="146" y="190"/>
                </a:cubicBezTo>
                <a:cubicBezTo>
                  <a:pt x="135" y="202"/>
                  <a:pt x="135" y="213"/>
                  <a:pt x="123" y="213"/>
                </a:cubicBezTo>
                <a:close/>
                <a:moveTo>
                  <a:pt x="101" y="101"/>
                </a:moveTo>
                <a:lnTo>
                  <a:pt x="101" y="101"/>
                </a:lnTo>
                <a:cubicBezTo>
                  <a:pt x="101" y="112"/>
                  <a:pt x="101" y="112"/>
                  <a:pt x="101" y="123"/>
                </a:cubicBezTo>
                <a:cubicBezTo>
                  <a:pt x="101" y="112"/>
                  <a:pt x="101" y="101"/>
                  <a:pt x="101" y="101"/>
                </a:cubicBezTo>
                <a:close/>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66" name="Freeform 87"/>
          <p:cNvSpPr>
            <a:spLocks noChangeArrowheads="1"/>
          </p:cNvSpPr>
          <p:nvPr/>
        </p:nvSpPr>
        <p:spPr bwMode="auto">
          <a:xfrm>
            <a:off x="7712075" y="7351713"/>
            <a:ext cx="52388" cy="52387"/>
          </a:xfrm>
          <a:custGeom>
            <a:avLst/>
            <a:gdLst>
              <a:gd name="T0" fmla="*/ 23 w 69"/>
              <a:gd name="T1" fmla="*/ 68 h 69"/>
              <a:gd name="T2" fmla="*/ 23 w 69"/>
              <a:gd name="T3" fmla="*/ 68 h 69"/>
              <a:gd name="T4" fmla="*/ 11 w 69"/>
              <a:gd name="T5" fmla="*/ 34 h 69"/>
              <a:gd name="T6" fmla="*/ 23 w 69"/>
              <a:gd name="T7" fmla="*/ 0 h 69"/>
              <a:gd name="T8" fmla="*/ 56 w 69"/>
              <a:gd name="T9" fmla="*/ 34 h 69"/>
              <a:gd name="T10" fmla="*/ 23 w 69"/>
              <a:gd name="T11" fmla="*/ 68 h 69"/>
            </a:gdLst>
            <a:ahLst/>
            <a:cxnLst>
              <a:cxn ang="0">
                <a:pos x="T0" y="T1"/>
              </a:cxn>
              <a:cxn ang="0">
                <a:pos x="T2" y="T3"/>
              </a:cxn>
              <a:cxn ang="0">
                <a:pos x="T4" y="T5"/>
              </a:cxn>
              <a:cxn ang="0">
                <a:pos x="T6" y="T7"/>
              </a:cxn>
              <a:cxn ang="0">
                <a:pos x="T8" y="T9"/>
              </a:cxn>
              <a:cxn ang="0">
                <a:pos x="T10" y="T11"/>
              </a:cxn>
            </a:cxnLst>
            <a:rect l="0" t="0" r="r" b="b"/>
            <a:pathLst>
              <a:path w="69" h="69">
                <a:moveTo>
                  <a:pt x="23" y="68"/>
                </a:moveTo>
                <a:lnTo>
                  <a:pt x="23" y="68"/>
                </a:lnTo>
                <a:cubicBezTo>
                  <a:pt x="11" y="68"/>
                  <a:pt x="23" y="45"/>
                  <a:pt x="11" y="34"/>
                </a:cubicBezTo>
                <a:cubicBezTo>
                  <a:pt x="11" y="23"/>
                  <a:pt x="0" y="0"/>
                  <a:pt x="23" y="0"/>
                </a:cubicBezTo>
                <a:cubicBezTo>
                  <a:pt x="34" y="0"/>
                  <a:pt x="45" y="23"/>
                  <a:pt x="56" y="34"/>
                </a:cubicBezTo>
                <a:cubicBezTo>
                  <a:pt x="68" y="45"/>
                  <a:pt x="45" y="68"/>
                  <a:pt x="23" y="68"/>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67" name="Freeform 88"/>
          <p:cNvSpPr>
            <a:spLocks noChangeArrowheads="1"/>
          </p:cNvSpPr>
          <p:nvPr/>
        </p:nvSpPr>
        <p:spPr bwMode="auto">
          <a:xfrm>
            <a:off x="7696200" y="7335838"/>
            <a:ext cx="74613" cy="84137"/>
          </a:xfrm>
          <a:custGeom>
            <a:avLst/>
            <a:gdLst>
              <a:gd name="T0" fmla="*/ 45 w 102"/>
              <a:gd name="T1" fmla="*/ 112 h 113"/>
              <a:gd name="T2" fmla="*/ 45 w 102"/>
              <a:gd name="T3" fmla="*/ 112 h 113"/>
              <a:gd name="T4" fmla="*/ 22 w 102"/>
              <a:gd name="T5" fmla="*/ 101 h 113"/>
              <a:gd name="T6" fmla="*/ 11 w 102"/>
              <a:gd name="T7" fmla="*/ 67 h 113"/>
              <a:gd name="T8" fmla="*/ 11 w 102"/>
              <a:gd name="T9" fmla="*/ 67 h 113"/>
              <a:gd name="T10" fmla="*/ 11 w 102"/>
              <a:gd name="T11" fmla="*/ 11 h 113"/>
              <a:gd name="T12" fmla="*/ 45 w 102"/>
              <a:gd name="T13" fmla="*/ 0 h 113"/>
              <a:gd name="T14" fmla="*/ 90 w 102"/>
              <a:gd name="T15" fmla="*/ 34 h 113"/>
              <a:gd name="T16" fmla="*/ 90 w 102"/>
              <a:gd name="T17" fmla="*/ 34 h 113"/>
              <a:gd name="T18" fmla="*/ 101 w 102"/>
              <a:gd name="T19" fmla="*/ 79 h 113"/>
              <a:gd name="T20" fmla="*/ 56 w 102"/>
              <a:gd name="T21" fmla="*/ 112 h 113"/>
              <a:gd name="T22" fmla="*/ 45 w 102"/>
              <a:gd name="T23" fmla="*/ 112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2" h="113">
                <a:moveTo>
                  <a:pt x="45" y="112"/>
                </a:moveTo>
                <a:lnTo>
                  <a:pt x="45" y="112"/>
                </a:lnTo>
                <a:cubicBezTo>
                  <a:pt x="33" y="112"/>
                  <a:pt x="33" y="112"/>
                  <a:pt x="22" y="101"/>
                </a:cubicBezTo>
                <a:cubicBezTo>
                  <a:pt x="11" y="90"/>
                  <a:pt x="11" y="79"/>
                  <a:pt x="11" y="67"/>
                </a:cubicBezTo>
                <a:lnTo>
                  <a:pt x="11" y="67"/>
                </a:lnTo>
                <a:cubicBezTo>
                  <a:pt x="11" y="45"/>
                  <a:pt x="0" y="22"/>
                  <a:pt x="11" y="11"/>
                </a:cubicBezTo>
                <a:cubicBezTo>
                  <a:pt x="22" y="11"/>
                  <a:pt x="22" y="0"/>
                  <a:pt x="45" y="0"/>
                </a:cubicBezTo>
                <a:cubicBezTo>
                  <a:pt x="67" y="0"/>
                  <a:pt x="78" y="22"/>
                  <a:pt x="90" y="34"/>
                </a:cubicBezTo>
                <a:lnTo>
                  <a:pt x="90" y="34"/>
                </a:lnTo>
                <a:cubicBezTo>
                  <a:pt x="101" y="45"/>
                  <a:pt x="101" y="56"/>
                  <a:pt x="101" y="79"/>
                </a:cubicBezTo>
                <a:cubicBezTo>
                  <a:pt x="90" y="90"/>
                  <a:pt x="78" y="112"/>
                  <a:pt x="56" y="112"/>
                </a:cubicBezTo>
                <a:cubicBezTo>
                  <a:pt x="45" y="112"/>
                  <a:pt x="45" y="112"/>
                  <a:pt x="45" y="112"/>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68" name="Freeform 89"/>
          <p:cNvSpPr>
            <a:spLocks noChangeArrowheads="1"/>
          </p:cNvSpPr>
          <p:nvPr/>
        </p:nvSpPr>
        <p:spPr bwMode="auto">
          <a:xfrm>
            <a:off x="7554913" y="7121525"/>
            <a:ext cx="68262" cy="47625"/>
          </a:xfrm>
          <a:custGeom>
            <a:avLst/>
            <a:gdLst>
              <a:gd name="T0" fmla="*/ 79 w 91"/>
              <a:gd name="T1" fmla="*/ 56 h 68"/>
              <a:gd name="T2" fmla="*/ 79 w 91"/>
              <a:gd name="T3" fmla="*/ 56 h 68"/>
              <a:gd name="T4" fmla="*/ 45 w 91"/>
              <a:gd name="T5" fmla="*/ 22 h 68"/>
              <a:gd name="T6" fmla="*/ 23 w 91"/>
              <a:gd name="T7" fmla="*/ 33 h 68"/>
              <a:gd name="T8" fmla="*/ 79 w 91"/>
              <a:gd name="T9" fmla="*/ 56 h 68"/>
            </a:gdLst>
            <a:ahLst/>
            <a:cxnLst>
              <a:cxn ang="0">
                <a:pos x="T0" y="T1"/>
              </a:cxn>
              <a:cxn ang="0">
                <a:pos x="T2" y="T3"/>
              </a:cxn>
              <a:cxn ang="0">
                <a:pos x="T4" y="T5"/>
              </a:cxn>
              <a:cxn ang="0">
                <a:pos x="T6" y="T7"/>
              </a:cxn>
              <a:cxn ang="0">
                <a:pos x="T8" y="T9"/>
              </a:cxn>
            </a:cxnLst>
            <a:rect l="0" t="0" r="r" b="b"/>
            <a:pathLst>
              <a:path w="91" h="68">
                <a:moveTo>
                  <a:pt x="79" y="56"/>
                </a:moveTo>
                <a:lnTo>
                  <a:pt x="79" y="56"/>
                </a:lnTo>
                <a:cubicBezTo>
                  <a:pt x="90" y="44"/>
                  <a:pt x="68" y="33"/>
                  <a:pt x="45" y="22"/>
                </a:cubicBezTo>
                <a:cubicBezTo>
                  <a:pt x="34" y="0"/>
                  <a:pt x="0" y="22"/>
                  <a:pt x="23" y="33"/>
                </a:cubicBezTo>
                <a:cubicBezTo>
                  <a:pt x="34" y="56"/>
                  <a:pt x="68" y="67"/>
                  <a:pt x="79" y="56"/>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69" name="Freeform 90"/>
          <p:cNvSpPr>
            <a:spLocks noChangeArrowheads="1"/>
          </p:cNvSpPr>
          <p:nvPr/>
        </p:nvSpPr>
        <p:spPr bwMode="auto">
          <a:xfrm>
            <a:off x="7545388" y="7113588"/>
            <a:ext cx="85725" cy="76200"/>
          </a:xfrm>
          <a:custGeom>
            <a:avLst/>
            <a:gdLst>
              <a:gd name="T0" fmla="*/ 79 w 113"/>
              <a:gd name="T1" fmla="*/ 101 h 102"/>
              <a:gd name="T2" fmla="*/ 79 w 113"/>
              <a:gd name="T3" fmla="*/ 101 h 102"/>
              <a:gd name="T4" fmla="*/ 79 w 113"/>
              <a:gd name="T5" fmla="*/ 101 h 102"/>
              <a:gd name="T6" fmla="*/ 11 w 113"/>
              <a:gd name="T7" fmla="*/ 68 h 102"/>
              <a:gd name="T8" fmla="*/ 11 w 113"/>
              <a:gd name="T9" fmla="*/ 23 h 102"/>
              <a:gd name="T10" fmla="*/ 45 w 113"/>
              <a:gd name="T11" fmla="*/ 0 h 102"/>
              <a:gd name="T12" fmla="*/ 79 w 113"/>
              <a:gd name="T13" fmla="*/ 12 h 102"/>
              <a:gd name="T14" fmla="*/ 112 w 113"/>
              <a:gd name="T15" fmla="*/ 56 h 102"/>
              <a:gd name="T16" fmla="*/ 101 w 113"/>
              <a:gd name="T17" fmla="*/ 90 h 102"/>
              <a:gd name="T18" fmla="*/ 79 w 113"/>
              <a:gd name="T19" fmla="*/ 101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3" h="102">
                <a:moveTo>
                  <a:pt x="79" y="101"/>
                </a:moveTo>
                <a:lnTo>
                  <a:pt x="79" y="101"/>
                </a:lnTo>
                <a:lnTo>
                  <a:pt x="79" y="101"/>
                </a:lnTo>
                <a:cubicBezTo>
                  <a:pt x="56" y="101"/>
                  <a:pt x="23" y="79"/>
                  <a:pt x="11" y="68"/>
                </a:cubicBezTo>
                <a:cubicBezTo>
                  <a:pt x="0" y="56"/>
                  <a:pt x="0" y="34"/>
                  <a:pt x="11" y="23"/>
                </a:cubicBezTo>
                <a:cubicBezTo>
                  <a:pt x="11" y="12"/>
                  <a:pt x="34" y="0"/>
                  <a:pt x="45" y="0"/>
                </a:cubicBezTo>
                <a:cubicBezTo>
                  <a:pt x="56" y="0"/>
                  <a:pt x="67" y="0"/>
                  <a:pt x="79" y="12"/>
                </a:cubicBezTo>
                <a:cubicBezTo>
                  <a:pt x="90" y="23"/>
                  <a:pt x="112" y="34"/>
                  <a:pt x="112" y="56"/>
                </a:cubicBezTo>
                <a:cubicBezTo>
                  <a:pt x="112" y="68"/>
                  <a:pt x="112" y="79"/>
                  <a:pt x="101" y="90"/>
                </a:cubicBezTo>
                <a:cubicBezTo>
                  <a:pt x="101" y="90"/>
                  <a:pt x="90" y="101"/>
                  <a:pt x="79" y="101"/>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70" name="Freeform 91"/>
          <p:cNvSpPr>
            <a:spLocks noChangeArrowheads="1"/>
          </p:cNvSpPr>
          <p:nvPr/>
        </p:nvSpPr>
        <p:spPr bwMode="auto">
          <a:xfrm>
            <a:off x="7669213" y="7137400"/>
            <a:ext cx="49212" cy="68263"/>
          </a:xfrm>
          <a:custGeom>
            <a:avLst/>
            <a:gdLst>
              <a:gd name="T0" fmla="*/ 45 w 68"/>
              <a:gd name="T1" fmla="*/ 90 h 91"/>
              <a:gd name="T2" fmla="*/ 45 w 68"/>
              <a:gd name="T3" fmla="*/ 90 h 91"/>
              <a:gd name="T4" fmla="*/ 11 w 68"/>
              <a:gd name="T5" fmla="*/ 67 h 91"/>
              <a:gd name="T6" fmla="*/ 34 w 68"/>
              <a:gd name="T7" fmla="*/ 22 h 91"/>
              <a:gd name="T8" fmla="*/ 67 w 68"/>
              <a:gd name="T9" fmla="*/ 56 h 91"/>
              <a:gd name="T10" fmla="*/ 45 w 68"/>
              <a:gd name="T11" fmla="*/ 90 h 91"/>
            </a:gdLst>
            <a:ahLst/>
            <a:cxnLst>
              <a:cxn ang="0">
                <a:pos x="T0" y="T1"/>
              </a:cxn>
              <a:cxn ang="0">
                <a:pos x="T2" y="T3"/>
              </a:cxn>
              <a:cxn ang="0">
                <a:pos x="T4" y="T5"/>
              </a:cxn>
              <a:cxn ang="0">
                <a:pos x="T6" y="T7"/>
              </a:cxn>
              <a:cxn ang="0">
                <a:pos x="T8" y="T9"/>
              </a:cxn>
              <a:cxn ang="0">
                <a:pos x="T10" y="T11"/>
              </a:cxn>
            </a:cxnLst>
            <a:rect l="0" t="0" r="r" b="b"/>
            <a:pathLst>
              <a:path w="68" h="91">
                <a:moveTo>
                  <a:pt x="45" y="90"/>
                </a:moveTo>
                <a:lnTo>
                  <a:pt x="45" y="90"/>
                </a:lnTo>
                <a:cubicBezTo>
                  <a:pt x="34" y="79"/>
                  <a:pt x="34" y="56"/>
                  <a:pt x="11" y="67"/>
                </a:cubicBezTo>
                <a:cubicBezTo>
                  <a:pt x="0" y="67"/>
                  <a:pt x="34" y="45"/>
                  <a:pt x="34" y="22"/>
                </a:cubicBezTo>
                <a:cubicBezTo>
                  <a:pt x="45" y="0"/>
                  <a:pt x="67" y="45"/>
                  <a:pt x="67" y="56"/>
                </a:cubicBezTo>
                <a:cubicBezTo>
                  <a:pt x="67" y="79"/>
                  <a:pt x="56" y="90"/>
                  <a:pt x="45" y="90"/>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71" name="Freeform 92"/>
          <p:cNvSpPr>
            <a:spLocks noChangeArrowheads="1"/>
          </p:cNvSpPr>
          <p:nvPr/>
        </p:nvSpPr>
        <p:spPr bwMode="auto">
          <a:xfrm>
            <a:off x="7653338" y="7137400"/>
            <a:ext cx="84137" cy="84138"/>
          </a:xfrm>
          <a:custGeom>
            <a:avLst/>
            <a:gdLst>
              <a:gd name="T0" fmla="*/ 67 w 113"/>
              <a:gd name="T1" fmla="*/ 112 h 113"/>
              <a:gd name="T2" fmla="*/ 67 w 113"/>
              <a:gd name="T3" fmla="*/ 112 h 113"/>
              <a:gd name="T4" fmla="*/ 56 w 113"/>
              <a:gd name="T5" fmla="*/ 101 h 113"/>
              <a:gd name="T6" fmla="*/ 33 w 113"/>
              <a:gd name="T7" fmla="*/ 90 h 113"/>
              <a:gd name="T8" fmla="*/ 33 w 113"/>
              <a:gd name="T9" fmla="*/ 90 h 113"/>
              <a:gd name="T10" fmla="*/ 11 w 113"/>
              <a:gd name="T11" fmla="*/ 79 h 113"/>
              <a:gd name="T12" fmla="*/ 22 w 113"/>
              <a:gd name="T13" fmla="*/ 34 h 113"/>
              <a:gd name="T14" fmla="*/ 33 w 113"/>
              <a:gd name="T15" fmla="*/ 11 h 113"/>
              <a:gd name="T16" fmla="*/ 67 w 113"/>
              <a:gd name="T17" fmla="*/ 0 h 113"/>
              <a:gd name="T18" fmla="*/ 89 w 113"/>
              <a:gd name="T19" fmla="*/ 11 h 113"/>
              <a:gd name="T20" fmla="*/ 112 w 113"/>
              <a:gd name="T21" fmla="*/ 56 h 113"/>
              <a:gd name="T22" fmla="*/ 67 w 113"/>
              <a:gd name="T23" fmla="*/ 112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3" h="113">
                <a:moveTo>
                  <a:pt x="67" y="112"/>
                </a:moveTo>
                <a:lnTo>
                  <a:pt x="67" y="112"/>
                </a:lnTo>
                <a:cubicBezTo>
                  <a:pt x="67" y="112"/>
                  <a:pt x="56" y="112"/>
                  <a:pt x="56" y="101"/>
                </a:cubicBezTo>
                <a:cubicBezTo>
                  <a:pt x="44" y="101"/>
                  <a:pt x="44" y="90"/>
                  <a:pt x="33" y="90"/>
                </a:cubicBezTo>
                <a:lnTo>
                  <a:pt x="33" y="90"/>
                </a:lnTo>
                <a:cubicBezTo>
                  <a:pt x="22" y="90"/>
                  <a:pt x="11" y="79"/>
                  <a:pt x="11" y="79"/>
                </a:cubicBezTo>
                <a:cubicBezTo>
                  <a:pt x="0" y="56"/>
                  <a:pt x="11" y="45"/>
                  <a:pt x="22" y="34"/>
                </a:cubicBezTo>
                <a:cubicBezTo>
                  <a:pt x="33" y="34"/>
                  <a:pt x="33" y="22"/>
                  <a:pt x="33" y="11"/>
                </a:cubicBezTo>
                <a:cubicBezTo>
                  <a:pt x="44" y="0"/>
                  <a:pt x="56" y="0"/>
                  <a:pt x="67" y="0"/>
                </a:cubicBezTo>
                <a:cubicBezTo>
                  <a:pt x="67" y="0"/>
                  <a:pt x="78" y="0"/>
                  <a:pt x="89" y="11"/>
                </a:cubicBezTo>
                <a:cubicBezTo>
                  <a:pt x="101" y="22"/>
                  <a:pt x="112" y="45"/>
                  <a:pt x="112" y="56"/>
                </a:cubicBezTo>
                <a:cubicBezTo>
                  <a:pt x="101" y="90"/>
                  <a:pt x="89" y="112"/>
                  <a:pt x="67" y="112"/>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72" name="Freeform 93"/>
          <p:cNvSpPr>
            <a:spLocks noChangeArrowheads="1"/>
          </p:cNvSpPr>
          <p:nvPr/>
        </p:nvSpPr>
        <p:spPr bwMode="auto">
          <a:xfrm>
            <a:off x="7529513" y="6954838"/>
            <a:ext cx="49212" cy="107950"/>
          </a:xfrm>
          <a:custGeom>
            <a:avLst/>
            <a:gdLst>
              <a:gd name="T0" fmla="*/ 22 w 68"/>
              <a:gd name="T1" fmla="*/ 146 h 147"/>
              <a:gd name="T2" fmla="*/ 22 w 68"/>
              <a:gd name="T3" fmla="*/ 146 h 147"/>
              <a:gd name="T4" fmla="*/ 11 w 68"/>
              <a:gd name="T5" fmla="*/ 102 h 147"/>
              <a:gd name="T6" fmla="*/ 33 w 68"/>
              <a:gd name="T7" fmla="*/ 12 h 147"/>
              <a:gd name="T8" fmla="*/ 67 w 68"/>
              <a:gd name="T9" fmla="*/ 45 h 147"/>
              <a:gd name="T10" fmla="*/ 22 w 68"/>
              <a:gd name="T11" fmla="*/ 146 h 147"/>
            </a:gdLst>
            <a:ahLst/>
            <a:cxnLst>
              <a:cxn ang="0">
                <a:pos x="T0" y="T1"/>
              </a:cxn>
              <a:cxn ang="0">
                <a:pos x="T2" y="T3"/>
              </a:cxn>
              <a:cxn ang="0">
                <a:pos x="T4" y="T5"/>
              </a:cxn>
              <a:cxn ang="0">
                <a:pos x="T6" y="T7"/>
              </a:cxn>
              <a:cxn ang="0">
                <a:pos x="T8" y="T9"/>
              </a:cxn>
              <a:cxn ang="0">
                <a:pos x="T10" y="T11"/>
              </a:cxn>
            </a:cxnLst>
            <a:rect l="0" t="0" r="r" b="b"/>
            <a:pathLst>
              <a:path w="68" h="147">
                <a:moveTo>
                  <a:pt x="22" y="146"/>
                </a:moveTo>
                <a:lnTo>
                  <a:pt x="22" y="146"/>
                </a:lnTo>
                <a:cubicBezTo>
                  <a:pt x="11" y="146"/>
                  <a:pt x="0" y="135"/>
                  <a:pt x="11" y="102"/>
                </a:cubicBezTo>
                <a:cubicBezTo>
                  <a:pt x="22" y="68"/>
                  <a:pt x="33" y="34"/>
                  <a:pt x="33" y="12"/>
                </a:cubicBezTo>
                <a:cubicBezTo>
                  <a:pt x="33" y="0"/>
                  <a:pt x="67" y="12"/>
                  <a:pt x="67" y="45"/>
                </a:cubicBezTo>
                <a:cubicBezTo>
                  <a:pt x="67" y="90"/>
                  <a:pt x="56" y="146"/>
                  <a:pt x="22" y="146"/>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73" name="Freeform 94"/>
          <p:cNvSpPr>
            <a:spLocks noChangeArrowheads="1"/>
          </p:cNvSpPr>
          <p:nvPr/>
        </p:nvSpPr>
        <p:spPr bwMode="auto">
          <a:xfrm>
            <a:off x="7513638" y="6948488"/>
            <a:ext cx="84137" cy="133350"/>
          </a:xfrm>
          <a:custGeom>
            <a:avLst/>
            <a:gdLst>
              <a:gd name="T0" fmla="*/ 45 w 113"/>
              <a:gd name="T1" fmla="*/ 180 h 181"/>
              <a:gd name="T2" fmla="*/ 45 w 113"/>
              <a:gd name="T3" fmla="*/ 180 h 181"/>
              <a:gd name="T4" fmla="*/ 11 w 113"/>
              <a:gd name="T5" fmla="*/ 169 h 181"/>
              <a:gd name="T6" fmla="*/ 11 w 113"/>
              <a:gd name="T7" fmla="*/ 113 h 181"/>
              <a:gd name="T8" fmla="*/ 23 w 113"/>
              <a:gd name="T9" fmla="*/ 56 h 181"/>
              <a:gd name="T10" fmla="*/ 34 w 113"/>
              <a:gd name="T11" fmla="*/ 23 h 181"/>
              <a:gd name="T12" fmla="*/ 68 w 113"/>
              <a:gd name="T13" fmla="*/ 0 h 181"/>
              <a:gd name="T14" fmla="*/ 112 w 113"/>
              <a:gd name="T15" fmla="*/ 56 h 181"/>
              <a:gd name="T16" fmla="*/ 56 w 113"/>
              <a:gd name="T17" fmla="*/ 180 h 181"/>
              <a:gd name="T18" fmla="*/ 45 w 113"/>
              <a:gd name="T19" fmla="*/ 180 h 181"/>
              <a:gd name="T20" fmla="*/ 68 w 113"/>
              <a:gd name="T21" fmla="*/ 56 h 181"/>
              <a:gd name="T22" fmla="*/ 68 w 113"/>
              <a:gd name="T23" fmla="*/ 56 h 181"/>
              <a:gd name="T24" fmla="*/ 68 w 113"/>
              <a:gd name="T25" fmla="*/ 79 h 181"/>
              <a:gd name="T26" fmla="*/ 56 w 113"/>
              <a:gd name="T27" fmla="*/ 124 h 181"/>
              <a:gd name="T28" fmla="*/ 45 w 113"/>
              <a:gd name="T29" fmla="*/ 135 h 181"/>
              <a:gd name="T30" fmla="*/ 68 w 113"/>
              <a:gd name="T31" fmla="*/ 56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3" h="181">
                <a:moveTo>
                  <a:pt x="45" y="180"/>
                </a:moveTo>
                <a:lnTo>
                  <a:pt x="45" y="180"/>
                </a:lnTo>
                <a:cubicBezTo>
                  <a:pt x="34" y="180"/>
                  <a:pt x="23" y="169"/>
                  <a:pt x="11" y="169"/>
                </a:cubicBezTo>
                <a:cubicBezTo>
                  <a:pt x="0" y="146"/>
                  <a:pt x="0" y="124"/>
                  <a:pt x="11" y="113"/>
                </a:cubicBezTo>
                <a:cubicBezTo>
                  <a:pt x="11" y="90"/>
                  <a:pt x="23" y="79"/>
                  <a:pt x="23" y="56"/>
                </a:cubicBezTo>
                <a:cubicBezTo>
                  <a:pt x="34" y="45"/>
                  <a:pt x="34" y="34"/>
                  <a:pt x="34" y="23"/>
                </a:cubicBezTo>
                <a:cubicBezTo>
                  <a:pt x="34" y="11"/>
                  <a:pt x="56" y="0"/>
                  <a:pt x="68" y="0"/>
                </a:cubicBezTo>
                <a:cubicBezTo>
                  <a:pt x="90" y="0"/>
                  <a:pt x="112" y="23"/>
                  <a:pt x="112" y="56"/>
                </a:cubicBezTo>
                <a:cubicBezTo>
                  <a:pt x="112" y="113"/>
                  <a:pt x="101" y="180"/>
                  <a:pt x="56" y="180"/>
                </a:cubicBezTo>
                <a:cubicBezTo>
                  <a:pt x="45" y="180"/>
                  <a:pt x="45" y="180"/>
                  <a:pt x="45" y="180"/>
                </a:cubicBezTo>
                <a:close/>
                <a:moveTo>
                  <a:pt x="68" y="56"/>
                </a:moveTo>
                <a:lnTo>
                  <a:pt x="68" y="56"/>
                </a:lnTo>
                <a:cubicBezTo>
                  <a:pt x="68" y="68"/>
                  <a:pt x="68" y="68"/>
                  <a:pt x="68" y="79"/>
                </a:cubicBezTo>
                <a:cubicBezTo>
                  <a:pt x="68" y="90"/>
                  <a:pt x="56" y="101"/>
                  <a:pt x="56" y="124"/>
                </a:cubicBezTo>
                <a:cubicBezTo>
                  <a:pt x="45" y="124"/>
                  <a:pt x="45" y="135"/>
                  <a:pt x="45" y="135"/>
                </a:cubicBezTo>
                <a:cubicBezTo>
                  <a:pt x="56" y="135"/>
                  <a:pt x="68" y="101"/>
                  <a:pt x="68" y="56"/>
                </a:cubicBezTo>
                <a:close/>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74" name="Freeform 95"/>
          <p:cNvSpPr>
            <a:spLocks noChangeArrowheads="1"/>
          </p:cNvSpPr>
          <p:nvPr/>
        </p:nvSpPr>
        <p:spPr bwMode="auto">
          <a:xfrm>
            <a:off x="7867650" y="7732713"/>
            <a:ext cx="58738" cy="117475"/>
          </a:xfrm>
          <a:custGeom>
            <a:avLst/>
            <a:gdLst>
              <a:gd name="T0" fmla="*/ 56 w 80"/>
              <a:gd name="T1" fmla="*/ 45 h 158"/>
              <a:gd name="T2" fmla="*/ 56 w 80"/>
              <a:gd name="T3" fmla="*/ 45 h 158"/>
              <a:gd name="T4" fmla="*/ 22 w 80"/>
              <a:gd name="T5" fmla="*/ 0 h 158"/>
              <a:gd name="T6" fmla="*/ 0 w 80"/>
              <a:gd name="T7" fmla="*/ 56 h 158"/>
              <a:gd name="T8" fmla="*/ 22 w 80"/>
              <a:gd name="T9" fmla="*/ 157 h 158"/>
              <a:gd name="T10" fmla="*/ 67 w 80"/>
              <a:gd name="T11" fmla="*/ 90 h 158"/>
              <a:gd name="T12" fmla="*/ 56 w 80"/>
              <a:gd name="T13" fmla="*/ 45 h 158"/>
            </a:gdLst>
            <a:ahLst/>
            <a:cxnLst>
              <a:cxn ang="0">
                <a:pos x="T0" y="T1"/>
              </a:cxn>
              <a:cxn ang="0">
                <a:pos x="T2" y="T3"/>
              </a:cxn>
              <a:cxn ang="0">
                <a:pos x="T4" y="T5"/>
              </a:cxn>
              <a:cxn ang="0">
                <a:pos x="T6" y="T7"/>
              </a:cxn>
              <a:cxn ang="0">
                <a:pos x="T8" y="T9"/>
              </a:cxn>
              <a:cxn ang="0">
                <a:pos x="T10" y="T11"/>
              </a:cxn>
              <a:cxn ang="0">
                <a:pos x="T12" y="T13"/>
              </a:cxn>
            </a:cxnLst>
            <a:rect l="0" t="0" r="r" b="b"/>
            <a:pathLst>
              <a:path w="80" h="158">
                <a:moveTo>
                  <a:pt x="56" y="45"/>
                </a:moveTo>
                <a:lnTo>
                  <a:pt x="56" y="45"/>
                </a:lnTo>
                <a:cubicBezTo>
                  <a:pt x="34" y="22"/>
                  <a:pt x="34" y="11"/>
                  <a:pt x="22" y="0"/>
                </a:cubicBezTo>
                <a:cubicBezTo>
                  <a:pt x="0" y="0"/>
                  <a:pt x="0" y="22"/>
                  <a:pt x="0" y="56"/>
                </a:cubicBezTo>
                <a:cubicBezTo>
                  <a:pt x="11" y="79"/>
                  <a:pt x="0" y="157"/>
                  <a:pt x="22" y="157"/>
                </a:cubicBezTo>
                <a:cubicBezTo>
                  <a:pt x="45" y="146"/>
                  <a:pt x="45" y="112"/>
                  <a:pt x="67" y="90"/>
                </a:cubicBezTo>
                <a:cubicBezTo>
                  <a:pt x="79" y="67"/>
                  <a:pt x="56" y="56"/>
                  <a:pt x="56" y="45"/>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75" name="Freeform 96"/>
          <p:cNvSpPr>
            <a:spLocks noChangeArrowheads="1"/>
          </p:cNvSpPr>
          <p:nvPr/>
        </p:nvSpPr>
        <p:spPr bwMode="auto">
          <a:xfrm>
            <a:off x="7851775" y="7716838"/>
            <a:ext cx="90488" cy="149225"/>
          </a:xfrm>
          <a:custGeom>
            <a:avLst/>
            <a:gdLst>
              <a:gd name="T0" fmla="*/ 44 w 124"/>
              <a:gd name="T1" fmla="*/ 202 h 203"/>
              <a:gd name="T2" fmla="*/ 44 w 124"/>
              <a:gd name="T3" fmla="*/ 202 h 203"/>
              <a:gd name="T4" fmla="*/ 44 w 124"/>
              <a:gd name="T5" fmla="*/ 202 h 203"/>
              <a:gd name="T6" fmla="*/ 11 w 124"/>
              <a:gd name="T7" fmla="*/ 113 h 203"/>
              <a:gd name="T8" fmla="*/ 11 w 124"/>
              <a:gd name="T9" fmla="*/ 79 h 203"/>
              <a:gd name="T10" fmla="*/ 11 w 124"/>
              <a:gd name="T11" fmla="*/ 12 h 203"/>
              <a:gd name="T12" fmla="*/ 44 w 124"/>
              <a:gd name="T13" fmla="*/ 0 h 203"/>
              <a:gd name="T14" fmla="*/ 78 w 124"/>
              <a:gd name="T15" fmla="*/ 34 h 203"/>
              <a:gd name="T16" fmla="*/ 89 w 124"/>
              <a:gd name="T17" fmla="*/ 57 h 203"/>
              <a:gd name="T18" fmla="*/ 89 w 124"/>
              <a:gd name="T19" fmla="*/ 57 h 203"/>
              <a:gd name="T20" fmla="*/ 101 w 124"/>
              <a:gd name="T21" fmla="*/ 124 h 203"/>
              <a:gd name="T22" fmla="*/ 89 w 124"/>
              <a:gd name="T23" fmla="*/ 146 h 203"/>
              <a:gd name="T24" fmla="*/ 56 w 124"/>
              <a:gd name="T25" fmla="*/ 202 h 203"/>
              <a:gd name="T26" fmla="*/ 44 w 124"/>
              <a:gd name="T27" fmla="*/ 202 h 203"/>
              <a:gd name="T28" fmla="*/ 44 w 124"/>
              <a:gd name="T29" fmla="*/ 68 h 203"/>
              <a:gd name="T30" fmla="*/ 44 w 124"/>
              <a:gd name="T31" fmla="*/ 68 h 203"/>
              <a:gd name="T32" fmla="*/ 56 w 124"/>
              <a:gd name="T33" fmla="*/ 113 h 203"/>
              <a:gd name="T34" fmla="*/ 56 w 124"/>
              <a:gd name="T35" fmla="*/ 124 h 203"/>
              <a:gd name="T36" fmla="*/ 67 w 124"/>
              <a:gd name="T37" fmla="*/ 102 h 203"/>
              <a:gd name="T38" fmla="*/ 67 w 124"/>
              <a:gd name="T39" fmla="*/ 102 h 203"/>
              <a:gd name="T40" fmla="*/ 67 w 124"/>
              <a:gd name="T41" fmla="*/ 90 h 203"/>
              <a:gd name="T42" fmla="*/ 56 w 124"/>
              <a:gd name="T43" fmla="*/ 79 h 203"/>
              <a:gd name="T44" fmla="*/ 44 w 124"/>
              <a:gd name="T45" fmla="*/ 68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4" h="203">
                <a:moveTo>
                  <a:pt x="44" y="202"/>
                </a:moveTo>
                <a:lnTo>
                  <a:pt x="44" y="202"/>
                </a:lnTo>
                <a:lnTo>
                  <a:pt x="44" y="202"/>
                </a:lnTo>
                <a:cubicBezTo>
                  <a:pt x="11" y="202"/>
                  <a:pt x="11" y="158"/>
                  <a:pt x="11" y="113"/>
                </a:cubicBezTo>
                <a:cubicBezTo>
                  <a:pt x="11" y="102"/>
                  <a:pt x="11" y="90"/>
                  <a:pt x="11" y="79"/>
                </a:cubicBezTo>
                <a:cubicBezTo>
                  <a:pt x="0" y="45"/>
                  <a:pt x="0" y="34"/>
                  <a:pt x="11" y="12"/>
                </a:cubicBezTo>
                <a:cubicBezTo>
                  <a:pt x="22" y="12"/>
                  <a:pt x="33" y="0"/>
                  <a:pt x="44" y="0"/>
                </a:cubicBezTo>
                <a:cubicBezTo>
                  <a:pt x="67" y="12"/>
                  <a:pt x="78" y="23"/>
                  <a:pt x="78" y="34"/>
                </a:cubicBezTo>
                <a:cubicBezTo>
                  <a:pt x="78" y="45"/>
                  <a:pt x="89" y="45"/>
                  <a:pt x="89" y="57"/>
                </a:cubicBezTo>
                <a:lnTo>
                  <a:pt x="89" y="57"/>
                </a:lnTo>
                <a:cubicBezTo>
                  <a:pt x="112" y="79"/>
                  <a:pt x="123" y="102"/>
                  <a:pt x="101" y="124"/>
                </a:cubicBezTo>
                <a:cubicBezTo>
                  <a:pt x="101" y="135"/>
                  <a:pt x="89" y="146"/>
                  <a:pt x="89" y="146"/>
                </a:cubicBezTo>
                <a:cubicBezTo>
                  <a:pt x="89" y="169"/>
                  <a:pt x="78" y="191"/>
                  <a:pt x="56" y="202"/>
                </a:cubicBezTo>
                <a:lnTo>
                  <a:pt x="44" y="202"/>
                </a:lnTo>
                <a:close/>
                <a:moveTo>
                  <a:pt x="44" y="68"/>
                </a:moveTo>
                <a:lnTo>
                  <a:pt x="44" y="68"/>
                </a:lnTo>
                <a:cubicBezTo>
                  <a:pt x="56" y="79"/>
                  <a:pt x="56" y="102"/>
                  <a:pt x="56" y="113"/>
                </a:cubicBezTo>
                <a:lnTo>
                  <a:pt x="56" y="124"/>
                </a:lnTo>
                <a:cubicBezTo>
                  <a:pt x="56" y="113"/>
                  <a:pt x="56" y="102"/>
                  <a:pt x="67" y="102"/>
                </a:cubicBezTo>
                <a:lnTo>
                  <a:pt x="67" y="102"/>
                </a:lnTo>
                <a:cubicBezTo>
                  <a:pt x="67" y="90"/>
                  <a:pt x="67" y="90"/>
                  <a:pt x="67" y="90"/>
                </a:cubicBezTo>
                <a:cubicBezTo>
                  <a:pt x="56" y="90"/>
                  <a:pt x="56" y="79"/>
                  <a:pt x="56" y="79"/>
                </a:cubicBezTo>
                <a:cubicBezTo>
                  <a:pt x="56" y="79"/>
                  <a:pt x="56" y="79"/>
                  <a:pt x="44" y="68"/>
                </a:cubicBezTo>
                <a:close/>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76" name="Freeform 97"/>
          <p:cNvSpPr>
            <a:spLocks noChangeArrowheads="1"/>
          </p:cNvSpPr>
          <p:nvPr/>
        </p:nvSpPr>
        <p:spPr bwMode="auto">
          <a:xfrm>
            <a:off x="8066088" y="7850188"/>
            <a:ext cx="101600" cy="166687"/>
          </a:xfrm>
          <a:custGeom>
            <a:avLst/>
            <a:gdLst>
              <a:gd name="T0" fmla="*/ 45 w 136"/>
              <a:gd name="T1" fmla="*/ 67 h 225"/>
              <a:gd name="T2" fmla="*/ 45 w 136"/>
              <a:gd name="T3" fmla="*/ 67 h 225"/>
              <a:gd name="T4" fmla="*/ 11 w 136"/>
              <a:gd name="T5" fmla="*/ 11 h 225"/>
              <a:gd name="T6" fmla="*/ 0 w 136"/>
              <a:gd name="T7" fmla="*/ 112 h 225"/>
              <a:gd name="T8" fmla="*/ 56 w 136"/>
              <a:gd name="T9" fmla="*/ 179 h 225"/>
              <a:gd name="T10" fmla="*/ 112 w 136"/>
              <a:gd name="T11" fmla="*/ 213 h 225"/>
              <a:gd name="T12" fmla="*/ 79 w 136"/>
              <a:gd name="T13" fmla="*/ 146 h 225"/>
              <a:gd name="T14" fmla="*/ 45 w 136"/>
              <a:gd name="T15" fmla="*/ 67 h 2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6" h="225">
                <a:moveTo>
                  <a:pt x="45" y="67"/>
                </a:moveTo>
                <a:lnTo>
                  <a:pt x="45" y="67"/>
                </a:lnTo>
                <a:cubicBezTo>
                  <a:pt x="34" y="56"/>
                  <a:pt x="34" y="11"/>
                  <a:pt x="11" y="11"/>
                </a:cubicBezTo>
                <a:cubicBezTo>
                  <a:pt x="0" y="0"/>
                  <a:pt x="0" y="101"/>
                  <a:pt x="0" y="112"/>
                </a:cubicBezTo>
                <a:cubicBezTo>
                  <a:pt x="0" y="134"/>
                  <a:pt x="56" y="157"/>
                  <a:pt x="56" y="179"/>
                </a:cubicBezTo>
                <a:cubicBezTo>
                  <a:pt x="56" y="202"/>
                  <a:pt x="101" y="224"/>
                  <a:pt x="112" y="213"/>
                </a:cubicBezTo>
                <a:cubicBezTo>
                  <a:pt x="135" y="191"/>
                  <a:pt x="101" y="157"/>
                  <a:pt x="79" y="146"/>
                </a:cubicBezTo>
                <a:cubicBezTo>
                  <a:pt x="67" y="123"/>
                  <a:pt x="45" y="67"/>
                  <a:pt x="45" y="67"/>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77" name="Freeform 98"/>
          <p:cNvSpPr>
            <a:spLocks noChangeArrowheads="1"/>
          </p:cNvSpPr>
          <p:nvPr/>
        </p:nvSpPr>
        <p:spPr bwMode="auto">
          <a:xfrm>
            <a:off x="8050213" y="7843838"/>
            <a:ext cx="123825" cy="182562"/>
          </a:xfrm>
          <a:custGeom>
            <a:avLst/>
            <a:gdLst>
              <a:gd name="T0" fmla="*/ 123 w 169"/>
              <a:gd name="T1" fmla="*/ 246 h 247"/>
              <a:gd name="T2" fmla="*/ 123 w 169"/>
              <a:gd name="T3" fmla="*/ 246 h 247"/>
              <a:gd name="T4" fmla="*/ 123 w 169"/>
              <a:gd name="T5" fmla="*/ 246 h 247"/>
              <a:gd name="T6" fmla="*/ 56 w 169"/>
              <a:gd name="T7" fmla="*/ 190 h 247"/>
              <a:gd name="T8" fmla="*/ 33 w 169"/>
              <a:gd name="T9" fmla="*/ 168 h 247"/>
              <a:gd name="T10" fmla="*/ 0 w 169"/>
              <a:gd name="T11" fmla="*/ 134 h 247"/>
              <a:gd name="T12" fmla="*/ 22 w 169"/>
              <a:gd name="T13" fmla="*/ 11 h 247"/>
              <a:gd name="T14" fmla="*/ 33 w 169"/>
              <a:gd name="T15" fmla="*/ 0 h 247"/>
              <a:gd name="T16" fmla="*/ 44 w 169"/>
              <a:gd name="T17" fmla="*/ 0 h 247"/>
              <a:gd name="T18" fmla="*/ 78 w 169"/>
              <a:gd name="T19" fmla="*/ 44 h 247"/>
              <a:gd name="T20" fmla="*/ 89 w 169"/>
              <a:gd name="T21" fmla="*/ 67 h 247"/>
              <a:gd name="T22" fmla="*/ 89 w 169"/>
              <a:gd name="T23" fmla="*/ 67 h 247"/>
              <a:gd name="T24" fmla="*/ 89 w 169"/>
              <a:gd name="T25" fmla="*/ 67 h 247"/>
              <a:gd name="T26" fmla="*/ 112 w 169"/>
              <a:gd name="T27" fmla="*/ 134 h 247"/>
              <a:gd name="T28" fmla="*/ 168 w 169"/>
              <a:gd name="T29" fmla="*/ 202 h 247"/>
              <a:gd name="T30" fmla="*/ 157 w 169"/>
              <a:gd name="T31" fmla="*/ 235 h 247"/>
              <a:gd name="T32" fmla="*/ 123 w 169"/>
              <a:gd name="T33" fmla="*/ 246 h 247"/>
              <a:gd name="T34" fmla="*/ 89 w 169"/>
              <a:gd name="T35" fmla="*/ 168 h 247"/>
              <a:gd name="T36" fmla="*/ 89 w 169"/>
              <a:gd name="T37" fmla="*/ 168 h 247"/>
              <a:gd name="T38" fmla="*/ 101 w 169"/>
              <a:gd name="T39" fmla="*/ 190 h 247"/>
              <a:gd name="T40" fmla="*/ 123 w 169"/>
              <a:gd name="T41" fmla="*/ 202 h 247"/>
              <a:gd name="T42" fmla="*/ 123 w 169"/>
              <a:gd name="T43" fmla="*/ 202 h 247"/>
              <a:gd name="T44" fmla="*/ 89 w 169"/>
              <a:gd name="T45" fmla="*/ 168 h 247"/>
              <a:gd name="T46" fmla="*/ 44 w 169"/>
              <a:gd name="T47" fmla="*/ 123 h 247"/>
              <a:gd name="T48" fmla="*/ 44 w 169"/>
              <a:gd name="T49" fmla="*/ 123 h 247"/>
              <a:gd name="T50" fmla="*/ 56 w 169"/>
              <a:gd name="T51" fmla="*/ 134 h 247"/>
              <a:gd name="T52" fmla="*/ 67 w 169"/>
              <a:gd name="T53" fmla="*/ 145 h 247"/>
              <a:gd name="T54" fmla="*/ 44 w 169"/>
              <a:gd name="T55" fmla="*/ 89 h 247"/>
              <a:gd name="T56" fmla="*/ 44 w 169"/>
              <a:gd name="T57" fmla="*/ 78 h 247"/>
              <a:gd name="T58" fmla="*/ 44 w 169"/>
              <a:gd name="T59" fmla="*/ 123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9" h="247">
                <a:moveTo>
                  <a:pt x="123" y="246"/>
                </a:moveTo>
                <a:lnTo>
                  <a:pt x="123" y="246"/>
                </a:lnTo>
                <a:lnTo>
                  <a:pt x="123" y="246"/>
                </a:lnTo>
                <a:cubicBezTo>
                  <a:pt x="89" y="246"/>
                  <a:pt x="56" y="224"/>
                  <a:pt x="56" y="190"/>
                </a:cubicBezTo>
                <a:cubicBezTo>
                  <a:pt x="56" y="190"/>
                  <a:pt x="44" y="179"/>
                  <a:pt x="33" y="168"/>
                </a:cubicBezTo>
                <a:cubicBezTo>
                  <a:pt x="11" y="157"/>
                  <a:pt x="0" y="145"/>
                  <a:pt x="0" y="134"/>
                </a:cubicBezTo>
                <a:cubicBezTo>
                  <a:pt x="0" y="112"/>
                  <a:pt x="0" y="33"/>
                  <a:pt x="22" y="11"/>
                </a:cubicBezTo>
                <a:cubicBezTo>
                  <a:pt x="22" y="0"/>
                  <a:pt x="33" y="0"/>
                  <a:pt x="33" y="0"/>
                </a:cubicBezTo>
                <a:cubicBezTo>
                  <a:pt x="44" y="0"/>
                  <a:pt x="44" y="0"/>
                  <a:pt x="44" y="0"/>
                </a:cubicBezTo>
                <a:cubicBezTo>
                  <a:pt x="67" y="0"/>
                  <a:pt x="67" y="22"/>
                  <a:pt x="78" y="44"/>
                </a:cubicBezTo>
                <a:cubicBezTo>
                  <a:pt x="78" y="56"/>
                  <a:pt x="78" y="67"/>
                  <a:pt x="89" y="67"/>
                </a:cubicBezTo>
                <a:lnTo>
                  <a:pt x="89" y="67"/>
                </a:lnTo>
                <a:lnTo>
                  <a:pt x="89" y="67"/>
                </a:lnTo>
                <a:cubicBezTo>
                  <a:pt x="101" y="100"/>
                  <a:pt x="112" y="123"/>
                  <a:pt x="112" y="134"/>
                </a:cubicBezTo>
                <a:cubicBezTo>
                  <a:pt x="123" y="145"/>
                  <a:pt x="168" y="179"/>
                  <a:pt x="168" y="202"/>
                </a:cubicBezTo>
                <a:cubicBezTo>
                  <a:pt x="168" y="213"/>
                  <a:pt x="168" y="224"/>
                  <a:pt x="157" y="235"/>
                </a:cubicBezTo>
                <a:cubicBezTo>
                  <a:pt x="146" y="246"/>
                  <a:pt x="134" y="246"/>
                  <a:pt x="123" y="246"/>
                </a:cubicBezTo>
                <a:close/>
                <a:moveTo>
                  <a:pt x="89" y="168"/>
                </a:moveTo>
                <a:lnTo>
                  <a:pt x="89" y="168"/>
                </a:lnTo>
                <a:cubicBezTo>
                  <a:pt x="101" y="179"/>
                  <a:pt x="101" y="190"/>
                  <a:pt x="101" y="190"/>
                </a:cubicBezTo>
                <a:cubicBezTo>
                  <a:pt x="101" y="202"/>
                  <a:pt x="112" y="202"/>
                  <a:pt x="123" y="202"/>
                </a:cubicBezTo>
                <a:lnTo>
                  <a:pt x="123" y="202"/>
                </a:lnTo>
                <a:cubicBezTo>
                  <a:pt x="123" y="202"/>
                  <a:pt x="112" y="190"/>
                  <a:pt x="89" y="168"/>
                </a:cubicBezTo>
                <a:close/>
                <a:moveTo>
                  <a:pt x="44" y="123"/>
                </a:moveTo>
                <a:lnTo>
                  <a:pt x="44" y="123"/>
                </a:lnTo>
                <a:lnTo>
                  <a:pt x="56" y="134"/>
                </a:lnTo>
                <a:cubicBezTo>
                  <a:pt x="67" y="145"/>
                  <a:pt x="67" y="145"/>
                  <a:pt x="67" y="145"/>
                </a:cubicBezTo>
                <a:cubicBezTo>
                  <a:pt x="56" y="123"/>
                  <a:pt x="56" y="100"/>
                  <a:pt x="44" y="89"/>
                </a:cubicBezTo>
                <a:lnTo>
                  <a:pt x="44" y="78"/>
                </a:lnTo>
                <a:cubicBezTo>
                  <a:pt x="44" y="100"/>
                  <a:pt x="44" y="112"/>
                  <a:pt x="44" y="123"/>
                </a:cubicBezTo>
                <a:close/>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78" name="Freeform 99"/>
          <p:cNvSpPr>
            <a:spLocks noChangeArrowheads="1"/>
          </p:cNvSpPr>
          <p:nvPr/>
        </p:nvSpPr>
        <p:spPr bwMode="auto">
          <a:xfrm>
            <a:off x="5678488" y="5573713"/>
            <a:ext cx="133350" cy="231775"/>
          </a:xfrm>
          <a:custGeom>
            <a:avLst/>
            <a:gdLst>
              <a:gd name="T0" fmla="*/ 112 w 181"/>
              <a:gd name="T1" fmla="*/ 22 h 315"/>
              <a:gd name="T2" fmla="*/ 112 w 181"/>
              <a:gd name="T3" fmla="*/ 22 h 315"/>
              <a:gd name="T4" fmla="*/ 146 w 181"/>
              <a:gd name="T5" fmla="*/ 101 h 315"/>
              <a:gd name="T6" fmla="*/ 135 w 181"/>
              <a:gd name="T7" fmla="*/ 224 h 315"/>
              <a:gd name="T8" fmla="*/ 112 w 181"/>
              <a:gd name="T9" fmla="*/ 280 h 315"/>
              <a:gd name="T10" fmla="*/ 34 w 181"/>
              <a:gd name="T11" fmla="*/ 236 h 315"/>
              <a:gd name="T12" fmla="*/ 67 w 181"/>
              <a:gd name="T13" fmla="*/ 180 h 315"/>
              <a:gd name="T14" fmla="*/ 90 w 181"/>
              <a:gd name="T15" fmla="*/ 67 h 315"/>
              <a:gd name="T16" fmla="*/ 112 w 181"/>
              <a:gd name="T17" fmla="*/ 22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1" h="315">
                <a:moveTo>
                  <a:pt x="112" y="22"/>
                </a:moveTo>
                <a:lnTo>
                  <a:pt x="112" y="22"/>
                </a:lnTo>
                <a:cubicBezTo>
                  <a:pt x="112" y="45"/>
                  <a:pt x="123" y="78"/>
                  <a:pt x="146" y="101"/>
                </a:cubicBezTo>
                <a:cubicBezTo>
                  <a:pt x="180" y="112"/>
                  <a:pt x="135" y="191"/>
                  <a:pt x="135" y="224"/>
                </a:cubicBezTo>
                <a:cubicBezTo>
                  <a:pt x="135" y="258"/>
                  <a:pt x="146" y="314"/>
                  <a:pt x="112" y="280"/>
                </a:cubicBezTo>
                <a:cubicBezTo>
                  <a:pt x="79" y="247"/>
                  <a:pt x="56" y="236"/>
                  <a:pt x="34" y="236"/>
                </a:cubicBezTo>
                <a:cubicBezTo>
                  <a:pt x="0" y="236"/>
                  <a:pt x="45" y="202"/>
                  <a:pt x="67" y="180"/>
                </a:cubicBezTo>
                <a:cubicBezTo>
                  <a:pt x="101" y="146"/>
                  <a:pt x="112" y="101"/>
                  <a:pt x="90" y="67"/>
                </a:cubicBezTo>
                <a:cubicBezTo>
                  <a:pt x="67" y="22"/>
                  <a:pt x="112" y="0"/>
                  <a:pt x="112" y="22"/>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79" name="Freeform 100"/>
          <p:cNvSpPr>
            <a:spLocks noChangeArrowheads="1"/>
          </p:cNvSpPr>
          <p:nvPr/>
        </p:nvSpPr>
        <p:spPr bwMode="auto">
          <a:xfrm>
            <a:off x="5667375" y="5567363"/>
            <a:ext cx="160338" cy="241300"/>
          </a:xfrm>
          <a:custGeom>
            <a:avLst/>
            <a:gdLst>
              <a:gd name="T0" fmla="*/ 134 w 214"/>
              <a:gd name="T1" fmla="*/ 325 h 326"/>
              <a:gd name="T2" fmla="*/ 134 w 214"/>
              <a:gd name="T3" fmla="*/ 325 h 326"/>
              <a:gd name="T4" fmla="*/ 112 w 214"/>
              <a:gd name="T5" fmla="*/ 314 h 326"/>
              <a:gd name="T6" fmla="*/ 45 w 214"/>
              <a:gd name="T7" fmla="*/ 269 h 326"/>
              <a:gd name="T8" fmla="*/ 11 w 214"/>
              <a:gd name="T9" fmla="*/ 247 h 326"/>
              <a:gd name="T10" fmla="*/ 67 w 214"/>
              <a:gd name="T11" fmla="*/ 179 h 326"/>
              <a:gd name="T12" fmla="*/ 67 w 214"/>
              <a:gd name="T13" fmla="*/ 168 h 326"/>
              <a:gd name="T14" fmla="*/ 78 w 214"/>
              <a:gd name="T15" fmla="*/ 89 h 326"/>
              <a:gd name="T16" fmla="*/ 78 w 214"/>
              <a:gd name="T17" fmla="*/ 22 h 326"/>
              <a:gd name="T18" fmla="*/ 112 w 214"/>
              <a:gd name="T19" fmla="*/ 0 h 326"/>
              <a:gd name="T20" fmla="*/ 146 w 214"/>
              <a:gd name="T21" fmla="*/ 22 h 326"/>
              <a:gd name="T22" fmla="*/ 146 w 214"/>
              <a:gd name="T23" fmla="*/ 33 h 326"/>
              <a:gd name="T24" fmla="*/ 168 w 214"/>
              <a:gd name="T25" fmla="*/ 89 h 326"/>
              <a:gd name="T26" fmla="*/ 179 w 214"/>
              <a:gd name="T27" fmla="*/ 191 h 326"/>
              <a:gd name="T28" fmla="*/ 168 w 214"/>
              <a:gd name="T29" fmla="*/ 235 h 326"/>
              <a:gd name="T30" fmla="*/ 168 w 214"/>
              <a:gd name="T31" fmla="*/ 269 h 326"/>
              <a:gd name="T32" fmla="*/ 157 w 214"/>
              <a:gd name="T33" fmla="*/ 314 h 326"/>
              <a:gd name="T34" fmla="*/ 134 w 214"/>
              <a:gd name="T35" fmla="*/ 325 h 326"/>
              <a:gd name="T36" fmla="*/ 67 w 214"/>
              <a:gd name="T37" fmla="*/ 224 h 326"/>
              <a:gd name="T38" fmla="*/ 67 w 214"/>
              <a:gd name="T39" fmla="*/ 224 h 326"/>
              <a:gd name="T40" fmla="*/ 123 w 214"/>
              <a:gd name="T41" fmla="*/ 258 h 326"/>
              <a:gd name="T42" fmla="*/ 123 w 214"/>
              <a:gd name="T43" fmla="*/ 235 h 326"/>
              <a:gd name="T44" fmla="*/ 134 w 214"/>
              <a:gd name="T45" fmla="*/ 179 h 326"/>
              <a:gd name="T46" fmla="*/ 146 w 214"/>
              <a:gd name="T47" fmla="*/ 123 h 326"/>
              <a:gd name="T48" fmla="*/ 134 w 214"/>
              <a:gd name="T49" fmla="*/ 112 h 326"/>
              <a:gd name="T50" fmla="*/ 101 w 214"/>
              <a:gd name="T51" fmla="*/ 202 h 326"/>
              <a:gd name="T52" fmla="*/ 90 w 214"/>
              <a:gd name="T53" fmla="*/ 213 h 326"/>
              <a:gd name="T54" fmla="*/ 67 w 214"/>
              <a:gd name="T55" fmla="*/ 224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14" h="326">
                <a:moveTo>
                  <a:pt x="134" y="325"/>
                </a:moveTo>
                <a:lnTo>
                  <a:pt x="134" y="325"/>
                </a:lnTo>
                <a:cubicBezTo>
                  <a:pt x="123" y="325"/>
                  <a:pt x="112" y="314"/>
                  <a:pt x="112" y="314"/>
                </a:cubicBezTo>
                <a:cubicBezTo>
                  <a:pt x="78" y="280"/>
                  <a:pt x="67" y="269"/>
                  <a:pt x="45" y="269"/>
                </a:cubicBezTo>
                <a:cubicBezTo>
                  <a:pt x="23" y="269"/>
                  <a:pt x="11" y="258"/>
                  <a:pt x="11" y="247"/>
                </a:cubicBezTo>
                <a:cubicBezTo>
                  <a:pt x="0" y="224"/>
                  <a:pt x="34" y="202"/>
                  <a:pt x="67" y="179"/>
                </a:cubicBezTo>
                <a:cubicBezTo>
                  <a:pt x="67" y="168"/>
                  <a:pt x="67" y="168"/>
                  <a:pt x="67" y="168"/>
                </a:cubicBezTo>
                <a:cubicBezTo>
                  <a:pt x="90" y="145"/>
                  <a:pt x="101" y="112"/>
                  <a:pt x="78" y="89"/>
                </a:cubicBezTo>
                <a:cubicBezTo>
                  <a:pt x="67" y="67"/>
                  <a:pt x="67" y="45"/>
                  <a:pt x="78" y="22"/>
                </a:cubicBezTo>
                <a:cubicBezTo>
                  <a:pt x="90" y="11"/>
                  <a:pt x="101" y="0"/>
                  <a:pt x="112" y="0"/>
                </a:cubicBezTo>
                <a:cubicBezTo>
                  <a:pt x="134" y="0"/>
                  <a:pt x="146" y="11"/>
                  <a:pt x="146" y="22"/>
                </a:cubicBezTo>
                <a:cubicBezTo>
                  <a:pt x="146" y="33"/>
                  <a:pt x="146" y="33"/>
                  <a:pt x="146" y="33"/>
                </a:cubicBezTo>
                <a:cubicBezTo>
                  <a:pt x="146" y="56"/>
                  <a:pt x="157" y="78"/>
                  <a:pt x="168" y="89"/>
                </a:cubicBezTo>
                <a:cubicBezTo>
                  <a:pt x="213" y="112"/>
                  <a:pt x="191" y="157"/>
                  <a:pt x="179" y="191"/>
                </a:cubicBezTo>
                <a:cubicBezTo>
                  <a:pt x="168" y="213"/>
                  <a:pt x="168" y="224"/>
                  <a:pt x="168" y="235"/>
                </a:cubicBezTo>
                <a:cubicBezTo>
                  <a:pt x="168" y="247"/>
                  <a:pt x="168" y="258"/>
                  <a:pt x="168" y="269"/>
                </a:cubicBezTo>
                <a:cubicBezTo>
                  <a:pt x="168" y="291"/>
                  <a:pt x="168" y="302"/>
                  <a:pt x="157" y="314"/>
                </a:cubicBezTo>
                <a:cubicBezTo>
                  <a:pt x="157" y="325"/>
                  <a:pt x="146" y="325"/>
                  <a:pt x="134" y="325"/>
                </a:cubicBezTo>
                <a:close/>
                <a:moveTo>
                  <a:pt x="67" y="224"/>
                </a:moveTo>
                <a:lnTo>
                  <a:pt x="67" y="224"/>
                </a:lnTo>
                <a:cubicBezTo>
                  <a:pt x="90" y="235"/>
                  <a:pt x="101" y="247"/>
                  <a:pt x="123" y="258"/>
                </a:cubicBezTo>
                <a:cubicBezTo>
                  <a:pt x="123" y="247"/>
                  <a:pt x="123" y="247"/>
                  <a:pt x="123" y="235"/>
                </a:cubicBezTo>
                <a:cubicBezTo>
                  <a:pt x="123" y="213"/>
                  <a:pt x="134" y="202"/>
                  <a:pt x="134" y="179"/>
                </a:cubicBezTo>
                <a:cubicBezTo>
                  <a:pt x="146" y="168"/>
                  <a:pt x="157" y="134"/>
                  <a:pt x="146" y="123"/>
                </a:cubicBezTo>
                <a:cubicBezTo>
                  <a:pt x="146" y="123"/>
                  <a:pt x="134" y="123"/>
                  <a:pt x="134" y="112"/>
                </a:cubicBezTo>
                <a:cubicBezTo>
                  <a:pt x="134" y="145"/>
                  <a:pt x="123" y="179"/>
                  <a:pt x="101" y="202"/>
                </a:cubicBezTo>
                <a:cubicBezTo>
                  <a:pt x="90" y="213"/>
                  <a:pt x="90" y="213"/>
                  <a:pt x="90" y="213"/>
                </a:cubicBezTo>
                <a:cubicBezTo>
                  <a:pt x="90" y="213"/>
                  <a:pt x="78" y="224"/>
                  <a:pt x="67" y="224"/>
                </a:cubicBezTo>
                <a:close/>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80" name="Freeform 101"/>
          <p:cNvSpPr>
            <a:spLocks noChangeArrowheads="1"/>
          </p:cNvSpPr>
          <p:nvPr/>
        </p:nvSpPr>
        <p:spPr bwMode="auto">
          <a:xfrm>
            <a:off x="5543550" y="5600700"/>
            <a:ext cx="92075" cy="49213"/>
          </a:xfrm>
          <a:custGeom>
            <a:avLst/>
            <a:gdLst>
              <a:gd name="T0" fmla="*/ 90 w 124"/>
              <a:gd name="T1" fmla="*/ 33 h 68"/>
              <a:gd name="T2" fmla="*/ 90 w 124"/>
              <a:gd name="T3" fmla="*/ 33 h 68"/>
              <a:gd name="T4" fmla="*/ 11 w 124"/>
              <a:gd name="T5" fmla="*/ 11 h 68"/>
              <a:gd name="T6" fmla="*/ 33 w 124"/>
              <a:gd name="T7" fmla="*/ 56 h 68"/>
              <a:gd name="T8" fmla="*/ 101 w 124"/>
              <a:gd name="T9" fmla="*/ 56 h 68"/>
              <a:gd name="T10" fmla="*/ 90 w 124"/>
              <a:gd name="T11" fmla="*/ 33 h 68"/>
            </a:gdLst>
            <a:ahLst/>
            <a:cxnLst>
              <a:cxn ang="0">
                <a:pos x="T0" y="T1"/>
              </a:cxn>
              <a:cxn ang="0">
                <a:pos x="T2" y="T3"/>
              </a:cxn>
              <a:cxn ang="0">
                <a:pos x="T4" y="T5"/>
              </a:cxn>
              <a:cxn ang="0">
                <a:pos x="T6" y="T7"/>
              </a:cxn>
              <a:cxn ang="0">
                <a:pos x="T8" y="T9"/>
              </a:cxn>
              <a:cxn ang="0">
                <a:pos x="T10" y="T11"/>
              </a:cxn>
            </a:cxnLst>
            <a:rect l="0" t="0" r="r" b="b"/>
            <a:pathLst>
              <a:path w="124" h="68">
                <a:moveTo>
                  <a:pt x="90" y="33"/>
                </a:moveTo>
                <a:lnTo>
                  <a:pt x="90" y="33"/>
                </a:lnTo>
                <a:cubicBezTo>
                  <a:pt x="67" y="67"/>
                  <a:pt x="22" y="0"/>
                  <a:pt x="11" y="11"/>
                </a:cubicBezTo>
                <a:cubicBezTo>
                  <a:pt x="0" y="22"/>
                  <a:pt x="11" y="44"/>
                  <a:pt x="33" y="56"/>
                </a:cubicBezTo>
                <a:cubicBezTo>
                  <a:pt x="67" y="67"/>
                  <a:pt x="90" y="67"/>
                  <a:pt x="101" y="56"/>
                </a:cubicBezTo>
                <a:cubicBezTo>
                  <a:pt x="123" y="33"/>
                  <a:pt x="101" y="22"/>
                  <a:pt x="90" y="33"/>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81" name="Freeform 102"/>
          <p:cNvSpPr>
            <a:spLocks noChangeArrowheads="1"/>
          </p:cNvSpPr>
          <p:nvPr/>
        </p:nvSpPr>
        <p:spPr bwMode="auto">
          <a:xfrm>
            <a:off x="5527675" y="5591175"/>
            <a:ext cx="117475" cy="74613"/>
          </a:xfrm>
          <a:custGeom>
            <a:avLst/>
            <a:gdLst>
              <a:gd name="T0" fmla="*/ 100 w 158"/>
              <a:gd name="T1" fmla="*/ 101 h 102"/>
              <a:gd name="T2" fmla="*/ 100 w 158"/>
              <a:gd name="T3" fmla="*/ 101 h 102"/>
              <a:gd name="T4" fmla="*/ 100 w 158"/>
              <a:gd name="T5" fmla="*/ 101 h 102"/>
              <a:gd name="T6" fmla="*/ 44 w 158"/>
              <a:gd name="T7" fmla="*/ 90 h 102"/>
              <a:gd name="T8" fmla="*/ 11 w 158"/>
              <a:gd name="T9" fmla="*/ 45 h 102"/>
              <a:gd name="T10" fmla="*/ 22 w 158"/>
              <a:gd name="T11" fmla="*/ 12 h 102"/>
              <a:gd name="T12" fmla="*/ 44 w 158"/>
              <a:gd name="T13" fmla="*/ 0 h 102"/>
              <a:gd name="T14" fmla="*/ 78 w 158"/>
              <a:gd name="T15" fmla="*/ 23 h 102"/>
              <a:gd name="T16" fmla="*/ 100 w 158"/>
              <a:gd name="T17" fmla="*/ 34 h 102"/>
              <a:gd name="T18" fmla="*/ 123 w 158"/>
              <a:gd name="T19" fmla="*/ 23 h 102"/>
              <a:gd name="T20" fmla="*/ 157 w 158"/>
              <a:gd name="T21" fmla="*/ 34 h 102"/>
              <a:gd name="T22" fmla="*/ 145 w 158"/>
              <a:gd name="T23" fmla="*/ 79 h 102"/>
              <a:gd name="T24" fmla="*/ 100 w 158"/>
              <a:gd name="T25" fmla="*/ 101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8" h="102">
                <a:moveTo>
                  <a:pt x="100" y="101"/>
                </a:moveTo>
                <a:lnTo>
                  <a:pt x="100" y="101"/>
                </a:lnTo>
                <a:lnTo>
                  <a:pt x="100" y="101"/>
                </a:lnTo>
                <a:cubicBezTo>
                  <a:pt x="78" y="101"/>
                  <a:pt x="67" y="101"/>
                  <a:pt x="44" y="90"/>
                </a:cubicBezTo>
                <a:cubicBezTo>
                  <a:pt x="11" y="68"/>
                  <a:pt x="11" y="56"/>
                  <a:pt x="11" y="45"/>
                </a:cubicBezTo>
                <a:cubicBezTo>
                  <a:pt x="0" y="34"/>
                  <a:pt x="11" y="12"/>
                  <a:pt x="22" y="12"/>
                </a:cubicBezTo>
                <a:cubicBezTo>
                  <a:pt x="22" y="0"/>
                  <a:pt x="33" y="0"/>
                  <a:pt x="44" y="0"/>
                </a:cubicBezTo>
                <a:cubicBezTo>
                  <a:pt x="55" y="0"/>
                  <a:pt x="67" y="12"/>
                  <a:pt x="78" y="23"/>
                </a:cubicBezTo>
                <a:cubicBezTo>
                  <a:pt x="78" y="23"/>
                  <a:pt x="89" y="34"/>
                  <a:pt x="100" y="34"/>
                </a:cubicBezTo>
                <a:cubicBezTo>
                  <a:pt x="100" y="23"/>
                  <a:pt x="112" y="23"/>
                  <a:pt x="123" y="23"/>
                </a:cubicBezTo>
                <a:cubicBezTo>
                  <a:pt x="134" y="23"/>
                  <a:pt x="145" y="23"/>
                  <a:pt x="157" y="34"/>
                </a:cubicBezTo>
                <a:cubicBezTo>
                  <a:pt x="157" y="56"/>
                  <a:pt x="157" y="68"/>
                  <a:pt x="145" y="79"/>
                </a:cubicBezTo>
                <a:cubicBezTo>
                  <a:pt x="123" y="90"/>
                  <a:pt x="112" y="101"/>
                  <a:pt x="100" y="101"/>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82" name="Freeform 103"/>
          <p:cNvSpPr>
            <a:spLocks noChangeArrowheads="1"/>
          </p:cNvSpPr>
          <p:nvPr/>
        </p:nvSpPr>
        <p:spPr bwMode="auto">
          <a:xfrm>
            <a:off x="6546850" y="5046663"/>
            <a:ext cx="182563" cy="315912"/>
          </a:xfrm>
          <a:custGeom>
            <a:avLst/>
            <a:gdLst>
              <a:gd name="T0" fmla="*/ 135 w 247"/>
              <a:gd name="T1" fmla="*/ 101 h 427"/>
              <a:gd name="T2" fmla="*/ 135 w 247"/>
              <a:gd name="T3" fmla="*/ 101 h 427"/>
              <a:gd name="T4" fmla="*/ 56 w 247"/>
              <a:gd name="T5" fmla="*/ 11 h 427"/>
              <a:gd name="T6" fmla="*/ 34 w 247"/>
              <a:gd name="T7" fmla="*/ 112 h 427"/>
              <a:gd name="T8" fmla="*/ 146 w 247"/>
              <a:gd name="T9" fmla="*/ 269 h 427"/>
              <a:gd name="T10" fmla="*/ 213 w 247"/>
              <a:gd name="T11" fmla="*/ 403 h 427"/>
              <a:gd name="T12" fmla="*/ 235 w 247"/>
              <a:gd name="T13" fmla="*/ 359 h 427"/>
              <a:gd name="T14" fmla="*/ 235 w 247"/>
              <a:gd name="T15" fmla="*/ 235 h 427"/>
              <a:gd name="T16" fmla="*/ 190 w 247"/>
              <a:gd name="T17" fmla="*/ 213 h 427"/>
              <a:gd name="T18" fmla="*/ 146 w 247"/>
              <a:gd name="T19" fmla="*/ 168 h 427"/>
              <a:gd name="T20" fmla="*/ 135 w 247"/>
              <a:gd name="T21" fmla="*/ 101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7" h="427">
                <a:moveTo>
                  <a:pt x="135" y="101"/>
                </a:moveTo>
                <a:lnTo>
                  <a:pt x="135" y="101"/>
                </a:lnTo>
                <a:cubicBezTo>
                  <a:pt x="112" y="67"/>
                  <a:pt x="90" y="0"/>
                  <a:pt x="56" y="11"/>
                </a:cubicBezTo>
                <a:cubicBezTo>
                  <a:pt x="22" y="11"/>
                  <a:pt x="0" y="67"/>
                  <a:pt x="34" y="112"/>
                </a:cubicBezTo>
                <a:cubicBezTo>
                  <a:pt x="67" y="157"/>
                  <a:pt x="112" y="224"/>
                  <a:pt x="146" y="269"/>
                </a:cubicBezTo>
                <a:cubicBezTo>
                  <a:pt x="179" y="302"/>
                  <a:pt x="202" y="381"/>
                  <a:pt x="213" y="403"/>
                </a:cubicBezTo>
                <a:cubicBezTo>
                  <a:pt x="213" y="426"/>
                  <a:pt x="246" y="403"/>
                  <a:pt x="235" y="359"/>
                </a:cubicBezTo>
                <a:cubicBezTo>
                  <a:pt x="213" y="314"/>
                  <a:pt x="235" y="269"/>
                  <a:pt x="235" y="235"/>
                </a:cubicBezTo>
                <a:cubicBezTo>
                  <a:pt x="235" y="202"/>
                  <a:pt x="224" y="202"/>
                  <a:pt x="190" y="213"/>
                </a:cubicBezTo>
                <a:cubicBezTo>
                  <a:pt x="157" y="224"/>
                  <a:pt x="135" y="213"/>
                  <a:pt x="146" y="168"/>
                </a:cubicBezTo>
                <a:cubicBezTo>
                  <a:pt x="157" y="135"/>
                  <a:pt x="135" y="101"/>
                  <a:pt x="135" y="101"/>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83" name="Freeform 104"/>
          <p:cNvSpPr>
            <a:spLocks noChangeArrowheads="1"/>
          </p:cNvSpPr>
          <p:nvPr/>
        </p:nvSpPr>
        <p:spPr bwMode="auto">
          <a:xfrm>
            <a:off x="6537325" y="5037138"/>
            <a:ext cx="198438" cy="331787"/>
          </a:xfrm>
          <a:custGeom>
            <a:avLst/>
            <a:gdLst>
              <a:gd name="T0" fmla="*/ 224 w 270"/>
              <a:gd name="T1" fmla="*/ 448 h 449"/>
              <a:gd name="T2" fmla="*/ 224 w 270"/>
              <a:gd name="T3" fmla="*/ 448 h 449"/>
              <a:gd name="T4" fmla="*/ 201 w 270"/>
              <a:gd name="T5" fmla="*/ 414 h 449"/>
              <a:gd name="T6" fmla="*/ 146 w 270"/>
              <a:gd name="T7" fmla="*/ 291 h 449"/>
              <a:gd name="T8" fmla="*/ 45 w 270"/>
              <a:gd name="T9" fmla="*/ 168 h 449"/>
              <a:gd name="T10" fmla="*/ 22 w 270"/>
              <a:gd name="T11" fmla="*/ 134 h 449"/>
              <a:gd name="T12" fmla="*/ 11 w 270"/>
              <a:gd name="T13" fmla="*/ 44 h 449"/>
              <a:gd name="T14" fmla="*/ 67 w 270"/>
              <a:gd name="T15" fmla="*/ 0 h 449"/>
              <a:gd name="T16" fmla="*/ 78 w 270"/>
              <a:gd name="T17" fmla="*/ 0 h 449"/>
              <a:gd name="T18" fmla="*/ 157 w 270"/>
              <a:gd name="T19" fmla="*/ 78 h 449"/>
              <a:gd name="T20" fmla="*/ 168 w 270"/>
              <a:gd name="T21" fmla="*/ 101 h 449"/>
              <a:gd name="T22" fmla="*/ 179 w 270"/>
              <a:gd name="T23" fmla="*/ 190 h 449"/>
              <a:gd name="T24" fmla="*/ 179 w 270"/>
              <a:gd name="T25" fmla="*/ 201 h 449"/>
              <a:gd name="T26" fmla="*/ 190 w 270"/>
              <a:gd name="T27" fmla="*/ 201 h 449"/>
              <a:gd name="T28" fmla="*/ 224 w 270"/>
              <a:gd name="T29" fmla="*/ 190 h 449"/>
              <a:gd name="T30" fmla="*/ 257 w 270"/>
              <a:gd name="T31" fmla="*/ 201 h 449"/>
              <a:gd name="T32" fmla="*/ 269 w 270"/>
              <a:gd name="T33" fmla="*/ 246 h 449"/>
              <a:gd name="T34" fmla="*/ 257 w 270"/>
              <a:gd name="T35" fmla="*/ 280 h 449"/>
              <a:gd name="T36" fmla="*/ 257 w 270"/>
              <a:gd name="T37" fmla="*/ 358 h 449"/>
              <a:gd name="T38" fmla="*/ 257 w 270"/>
              <a:gd name="T39" fmla="*/ 426 h 449"/>
              <a:gd name="T40" fmla="*/ 224 w 270"/>
              <a:gd name="T41" fmla="*/ 448 h 449"/>
              <a:gd name="T42" fmla="*/ 146 w 270"/>
              <a:gd name="T43" fmla="*/ 235 h 449"/>
              <a:gd name="T44" fmla="*/ 146 w 270"/>
              <a:gd name="T45" fmla="*/ 235 h 449"/>
              <a:gd name="T46" fmla="*/ 168 w 270"/>
              <a:gd name="T47" fmla="*/ 257 h 449"/>
              <a:gd name="T48" fmla="*/ 213 w 270"/>
              <a:gd name="T49" fmla="*/ 325 h 449"/>
              <a:gd name="T50" fmla="*/ 224 w 270"/>
              <a:gd name="T51" fmla="*/ 269 h 449"/>
              <a:gd name="T52" fmla="*/ 224 w 270"/>
              <a:gd name="T53" fmla="*/ 246 h 449"/>
              <a:gd name="T54" fmla="*/ 224 w 270"/>
              <a:gd name="T55" fmla="*/ 235 h 449"/>
              <a:gd name="T56" fmla="*/ 213 w 270"/>
              <a:gd name="T57" fmla="*/ 246 h 449"/>
              <a:gd name="T58" fmla="*/ 146 w 270"/>
              <a:gd name="T59" fmla="*/ 235 h 449"/>
              <a:gd name="T60" fmla="*/ 78 w 270"/>
              <a:gd name="T61" fmla="*/ 44 h 449"/>
              <a:gd name="T62" fmla="*/ 78 w 270"/>
              <a:gd name="T63" fmla="*/ 44 h 449"/>
              <a:gd name="T64" fmla="*/ 56 w 270"/>
              <a:gd name="T65" fmla="*/ 67 h 449"/>
              <a:gd name="T66" fmla="*/ 56 w 270"/>
              <a:gd name="T67" fmla="*/ 112 h 449"/>
              <a:gd name="T68" fmla="*/ 78 w 270"/>
              <a:gd name="T69" fmla="*/ 134 h 449"/>
              <a:gd name="T70" fmla="*/ 146 w 270"/>
              <a:gd name="T71" fmla="*/ 224 h 449"/>
              <a:gd name="T72" fmla="*/ 134 w 270"/>
              <a:gd name="T73" fmla="*/ 179 h 449"/>
              <a:gd name="T74" fmla="*/ 123 w 270"/>
              <a:gd name="T75" fmla="*/ 123 h 449"/>
              <a:gd name="T76" fmla="*/ 123 w 270"/>
              <a:gd name="T77" fmla="*/ 123 h 449"/>
              <a:gd name="T78" fmla="*/ 112 w 270"/>
              <a:gd name="T79" fmla="*/ 101 h 449"/>
              <a:gd name="T80" fmla="*/ 78 w 270"/>
              <a:gd name="T81" fmla="*/ 44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70" h="449">
                <a:moveTo>
                  <a:pt x="224" y="448"/>
                </a:moveTo>
                <a:lnTo>
                  <a:pt x="224" y="448"/>
                </a:lnTo>
                <a:cubicBezTo>
                  <a:pt x="213" y="448"/>
                  <a:pt x="201" y="437"/>
                  <a:pt x="201" y="414"/>
                </a:cubicBezTo>
                <a:cubicBezTo>
                  <a:pt x="201" y="392"/>
                  <a:pt x="168" y="325"/>
                  <a:pt x="146" y="291"/>
                </a:cubicBezTo>
                <a:cubicBezTo>
                  <a:pt x="112" y="257"/>
                  <a:pt x="78" y="201"/>
                  <a:pt x="45" y="168"/>
                </a:cubicBezTo>
                <a:cubicBezTo>
                  <a:pt x="33" y="157"/>
                  <a:pt x="33" y="146"/>
                  <a:pt x="22" y="134"/>
                </a:cubicBezTo>
                <a:cubicBezTo>
                  <a:pt x="11" y="112"/>
                  <a:pt x="0" y="78"/>
                  <a:pt x="11" y="44"/>
                </a:cubicBezTo>
                <a:cubicBezTo>
                  <a:pt x="22" y="22"/>
                  <a:pt x="45" y="0"/>
                  <a:pt x="67" y="0"/>
                </a:cubicBezTo>
                <a:cubicBezTo>
                  <a:pt x="67" y="0"/>
                  <a:pt x="67" y="0"/>
                  <a:pt x="78" y="0"/>
                </a:cubicBezTo>
                <a:cubicBezTo>
                  <a:pt x="112" y="0"/>
                  <a:pt x="134" y="33"/>
                  <a:pt x="157" y="78"/>
                </a:cubicBezTo>
                <a:cubicBezTo>
                  <a:pt x="157" y="78"/>
                  <a:pt x="157" y="89"/>
                  <a:pt x="168" y="101"/>
                </a:cubicBezTo>
                <a:cubicBezTo>
                  <a:pt x="168" y="101"/>
                  <a:pt x="190" y="146"/>
                  <a:pt x="179" y="190"/>
                </a:cubicBezTo>
                <a:lnTo>
                  <a:pt x="179" y="201"/>
                </a:lnTo>
                <a:lnTo>
                  <a:pt x="190" y="201"/>
                </a:lnTo>
                <a:cubicBezTo>
                  <a:pt x="201" y="190"/>
                  <a:pt x="213" y="190"/>
                  <a:pt x="224" y="190"/>
                </a:cubicBezTo>
                <a:cubicBezTo>
                  <a:pt x="246" y="190"/>
                  <a:pt x="246" y="201"/>
                  <a:pt x="257" y="201"/>
                </a:cubicBezTo>
                <a:cubicBezTo>
                  <a:pt x="269" y="213"/>
                  <a:pt x="269" y="224"/>
                  <a:pt x="269" y="246"/>
                </a:cubicBezTo>
                <a:cubicBezTo>
                  <a:pt x="269" y="257"/>
                  <a:pt x="269" y="269"/>
                  <a:pt x="257" y="280"/>
                </a:cubicBezTo>
                <a:cubicBezTo>
                  <a:pt x="257" y="302"/>
                  <a:pt x="257" y="336"/>
                  <a:pt x="257" y="358"/>
                </a:cubicBezTo>
                <a:cubicBezTo>
                  <a:pt x="269" y="392"/>
                  <a:pt x="269" y="414"/>
                  <a:pt x="257" y="426"/>
                </a:cubicBezTo>
                <a:cubicBezTo>
                  <a:pt x="246" y="437"/>
                  <a:pt x="235" y="448"/>
                  <a:pt x="224" y="448"/>
                </a:cubicBezTo>
                <a:close/>
                <a:moveTo>
                  <a:pt x="146" y="235"/>
                </a:moveTo>
                <a:lnTo>
                  <a:pt x="146" y="235"/>
                </a:lnTo>
                <a:cubicBezTo>
                  <a:pt x="157" y="246"/>
                  <a:pt x="168" y="257"/>
                  <a:pt x="168" y="257"/>
                </a:cubicBezTo>
                <a:cubicBezTo>
                  <a:pt x="190" y="280"/>
                  <a:pt x="201" y="302"/>
                  <a:pt x="213" y="325"/>
                </a:cubicBezTo>
                <a:cubicBezTo>
                  <a:pt x="213" y="302"/>
                  <a:pt x="213" y="291"/>
                  <a:pt x="224" y="269"/>
                </a:cubicBezTo>
                <a:cubicBezTo>
                  <a:pt x="224" y="257"/>
                  <a:pt x="224" y="257"/>
                  <a:pt x="224" y="246"/>
                </a:cubicBezTo>
                <a:lnTo>
                  <a:pt x="224" y="235"/>
                </a:lnTo>
                <a:cubicBezTo>
                  <a:pt x="224" y="235"/>
                  <a:pt x="213" y="235"/>
                  <a:pt x="213" y="246"/>
                </a:cubicBezTo>
                <a:cubicBezTo>
                  <a:pt x="179" y="246"/>
                  <a:pt x="168" y="246"/>
                  <a:pt x="146" y="235"/>
                </a:cubicBezTo>
                <a:close/>
                <a:moveTo>
                  <a:pt x="78" y="44"/>
                </a:moveTo>
                <a:lnTo>
                  <a:pt x="78" y="44"/>
                </a:lnTo>
                <a:cubicBezTo>
                  <a:pt x="67" y="44"/>
                  <a:pt x="56" y="44"/>
                  <a:pt x="56" y="67"/>
                </a:cubicBezTo>
                <a:cubicBezTo>
                  <a:pt x="45" y="67"/>
                  <a:pt x="45" y="89"/>
                  <a:pt x="56" y="112"/>
                </a:cubicBezTo>
                <a:cubicBezTo>
                  <a:pt x="67" y="123"/>
                  <a:pt x="78" y="123"/>
                  <a:pt x="78" y="134"/>
                </a:cubicBezTo>
                <a:cubicBezTo>
                  <a:pt x="101" y="168"/>
                  <a:pt x="123" y="190"/>
                  <a:pt x="146" y="224"/>
                </a:cubicBezTo>
                <a:cubicBezTo>
                  <a:pt x="134" y="213"/>
                  <a:pt x="134" y="190"/>
                  <a:pt x="134" y="179"/>
                </a:cubicBezTo>
                <a:cubicBezTo>
                  <a:pt x="146" y="146"/>
                  <a:pt x="123" y="123"/>
                  <a:pt x="123" y="123"/>
                </a:cubicBezTo>
                <a:lnTo>
                  <a:pt x="123" y="123"/>
                </a:lnTo>
                <a:cubicBezTo>
                  <a:pt x="123" y="112"/>
                  <a:pt x="123" y="101"/>
                  <a:pt x="112" y="101"/>
                </a:cubicBezTo>
                <a:cubicBezTo>
                  <a:pt x="101" y="78"/>
                  <a:pt x="90" y="44"/>
                  <a:pt x="78" y="44"/>
                </a:cubicBezTo>
                <a:close/>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84" name="Freeform 105"/>
          <p:cNvSpPr>
            <a:spLocks noChangeArrowheads="1"/>
          </p:cNvSpPr>
          <p:nvPr/>
        </p:nvSpPr>
        <p:spPr bwMode="auto">
          <a:xfrm>
            <a:off x="6810375" y="5492750"/>
            <a:ext cx="107950" cy="133350"/>
          </a:xfrm>
          <a:custGeom>
            <a:avLst/>
            <a:gdLst>
              <a:gd name="T0" fmla="*/ 100 w 146"/>
              <a:gd name="T1" fmla="*/ 67 h 180"/>
              <a:gd name="T2" fmla="*/ 100 w 146"/>
              <a:gd name="T3" fmla="*/ 67 h 180"/>
              <a:gd name="T4" fmla="*/ 45 w 146"/>
              <a:gd name="T5" fmla="*/ 23 h 180"/>
              <a:gd name="T6" fmla="*/ 0 w 146"/>
              <a:gd name="T7" fmla="*/ 23 h 180"/>
              <a:gd name="T8" fmla="*/ 56 w 146"/>
              <a:gd name="T9" fmla="*/ 112 h 180"/>
              <a:gd name="T10" fmla="*/ 123 w 146"/>
              <a:gd name="T11" fmla="*/ 157 h 180"/>
              <a:gd name="T12" fmla="*/ 100 w 146"/>
              <a:gd name="T13" fmla="*/ 67 h 180"/>
            </a:gdLst>
            <a:ahLst/>
            <a:cxnLst>
              <a:cxn ang="0">
                <a:pos x="T0" y="T1"/>
              </a:cxn>
              <a:cxn ang="0">
                <a:pos x="T2" y="T3"/>
              </a:cxn>
              <a:cxn ang="0">
                <a:pos x="T4" y="T5"/>
              </a:cxn>
              <a:cxn ang="0">
                <a:pos x="T6" y="T7"/>
              </a:cxn>
              <a:cxn ang="0">
                <a:pos x="T8" y="T9"/>
              </a:cxn>
              <a:cxn ang="0">
                <a:pos x="T10" y="T11"/>
              </a:cxn>
              <a:cxn ang="0">
                <a:pos x="T12" y="T13"/>
              </a:cxn>
            </a:cxnLst>
            <a:rect l="0" t="0" r="r" b="b"/>
            <a:pathLst>
              <a:path w="146" h="180">
                <a:moveTo>
                  <a:pt x="100" y="67"/>
                </a:moveTo>
                <a:lnTo>
                  <a:pt x="100" y="67"/>
                </a:lnTo>
                <a:cubicBezTo>
                  <a:pt x="78" y="56"/>
                  <a:pt x="56" y="45"/>
                  <a:pt x="45" y="23"/>
                </a:cubicBezTo>
                <a:cubicBezTo>
                  <a:pt x="33" y="11"/>
                  <a:pt x="0" y="0"/>
                  <a:pt x="0" y="23"/>
                </a:cubicBezTo>
                <a:cubicBezTo>
                  <a:pt x="0" y="45"/>
                  <a:pt x="56" y="67"/>
                  <a:pt x="56" y="112"/>
                </a:cubicBezTo>
                <a:cubicBezTo>
                  <a:pt x="67" y="157"/>
                  <a:pt x="100" y="179"/>
                  <a:pt x="123" y="157"/>
                </a:cubicBezTo>
                <a:cubicBezTo>
                  <a:pt x="145" y="134"/>
                  <a:pt x="112" y="79"/>
                  <a:pt x="100" y="67"/>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85" name="Freeform 106"/>
          <p:cNvSpPr>
            <a:spLocks noChangeArrowheads="1"/>
          </p:cNvSpPr>
          <p:nvPr/>
        </p:nvSpPr>
        <p:spPr bwMode="auto">
          <a:xfrm>
            <a:off x="6794500" y="5483225"/>
            <a:ext cx="133350" cy="139700"/>
          </a:xfrm>
          <a:custGeom>
            <a:avLst/>
            <a:gdLst>
              <a:gd name="T0" fmla="*/ 123 w 180"/>
              <a:gd name="T1" fmla="*/ 190 h 191"/>
              <a:gd name="T2" fmla="*/ 123 w 180"/>
              <a:gd name="T3" fmla="*/ 190 h 191"/>
              <a:gd name="T4" fmla="*/ 123 w 180"/>
              <a:gd name="T5" fmla="*/ 190 h 191"/>
              <a:gd name="T6" fmla="*/ 56 w 180"/>
              <a:gd name="T7" fmla="*/ 123 h 191"/>
              <a:gd name="T8" fmla="*/ 34 w 180"/>
              <a:gd name="T9" fmla="*/ 78 h 191"/>
              <a:gd name="T10" fmla="*/ 0 w 180"/>
              <a:gd name="T11" fmla="*/ 34 h 191"/>
              <a:gd name="T12" fmla="*/ 12 w 180"/>
              <a:gd name="T13" fmla="*/ 11 h 191"/>
              <a:gd name="T14" fmla="*/ 45 w 180"/>
              <a:gd name="T15" fmla="*/ 0 h 191"/>
              <a:gd name="T16" fmla="*/ 90 w 180"/>
              <a:gd name="T17" fmla="*/ 22 h 191"/>
              <a:gd name="T18" fmla="*/ 135 w 180"/>
              <a:gd name="T19" fmla="*/ 67 h 191"/>
              <a:gd name="T20" fmla="*/ 179 w 180"/>
              <a:gd name="T21" fmla="*/ 134 h 191"/>
              <a:gd name="T22" fmla="*/ 157 w 180"/>
              <a:gd name="T23" fmla="*/ 179 h 191"/>
              <a:gd name="T24" fmla="*/ 123 w 180"/>
              <a:gd name="T25" fmla="*/ 190 h 191"/>
              <a:gd name="T26" fmla="*/ 101 w 180"/>
              <a:gd name="T27" fmla="*/ 90 h 191"/>
              <a:gd name="T28" fmla="*/ 101 w 180"/>
              <a:gd name="T29" fmla="*/ 90 h 191"/>
              <a:gd name="T30" fmla="*/ 101 w 180"/>
              <a:gd name="T31" fmla="*/ 123 h 191"/>
              <a:gd name="T32" fmla="*/ 123 w 180"/>
              <a:gd name="T33" fmla="*/ 157 h 191"/>
              <a:gd name="T34" fmla="*/ 135 w 180"/>
              <a:gd name="T35" fmla="*/ 145 h 191"/>
              <a:gd name="T36" fmla="*/ 135 w 180"/>
              <a:gd name="T37" fmla="*/ 145 h 191"/>
              <a:gd name="T38" fmla="*/ 112 w 180"/>
              <a:gd name="T39" fmla="*/ 101 h 191"/>
              <a:gd name="T40" fmla="*/ 101 w 180"/>
              <a:gd name="T41" fmla="*/ 9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0" h="191">
                <a:moveTo>
                  <a:pt x="123" y="190"/>
                </a:moveTo>
                <a:lnTo>
                  <a:pt x="123" y="190"/>
                </a:lnTo>
                <a:lnTo>
                  <a:pt x="123" y="190"/>
                </a:lnTo>
                <a:cubicBezTo>
                  <a:pt x="90" y="190"/>
                  <a:pt x="68" y="168"/>
                  <a:pt x="56" y="123"/>
                </a:cubicBezTo>
                <a:cubicBezTo>
                  <a:pt x="56" y="112"/>
                  <a:pt x="45" y="90"/>
                  <a:pt x="34" y="78"/>
                </a:cubicBezTo>
                <a:cubicBezTo>
                  <a:pt x="23" y="67"/>
                  <a:pt x="0" y="56"/>
                  <a:pt x="0" y="34"/>
                </a:cubicBezTo>
                <a:cubicBezTo>
                  <a:pt x="0" y="34"/>
                  <a:pt x="0" y="22"/>
                  <a:pt x="12" y="11"/>
                </a:cubicBezTo>
                <a:cubicBezTo>
                  <a:pt x="23" y="0"/>
                  <a:pt x="23" y="0"/>
                  <a:pt x="45" y="0"/>
                </a:cubicBezTo>
                <a:cubicBezTo>
                  <a:pt x="56" y="0"/>
                  <a:pt x="79" y="11"/>
                  <a:pt x="90" y="22"/>
                </a:cubicBezTo>
                <a:cubicBezTo>
                  <a:pt x="101" y="34"/>
                  <a:pt x="112" y="56"/>
                  <a:pt x="135" y="67"/>
                </a:cubicBezTo>
                <a:cubicBezTo>
                  <a:pt x="157" y="67"/>
                  <a:pt x="168" y="112"/>
                  <a:pt x="179" y="134"/>
                </a:cubicBezTo>
                <a:cubicBezTo>
                  <a:pt x="179" y="157"/>
                  <a:pt x="168" y="168"/>
                  <a:pt x="157" y="179"/>
                </a:cubicBezTo>
                <a:cubicBezTo>
                  <a:pt x="146" y="190"/>
                  <a:pt x="135" y="190"/>
                  <a:pt x="123" y="190"/>
                </a:cubicBezTo>
                <a:close/>
                <a:moveTo>
                  <a:pt x="101" y="90"/>
                </a:moveTo>
                <a:lnTo>
                  <a:pt x="101" y="90"/>
                </a:lnTo>
                <a:cubicBezTo>
                  <a:pt x="101" y="101"/>
                  <a:pt x="101" y="112"/>
                  <a:pt x="101" y="123"/>
                </a:cubicBezTo>
                <a:cubicBezTo>
                  <a:pt x="112" y="145"/>
                  <a:pt x="123" y="157"/>
                  <a:pt x="123" y="157"/>
                </a:cubicBezTo>
                <a:cubicBezTo>
                  <a:pt x="123" y="157"/>
                  <a:pt x="123" y="157"/>
                  <a:pt x="135" y="145"/>
                </a:cubicBezTo>
                <a:lnTo>
                  <a:pt x="135" y="145"/>
                </a:lnTo>
                <a:cubicBezTo>
                  <a:pt x="135" y="123"/>
                  <a:pt x="123" y="101"/>
                  <a:pt x="112" y="101"/>
                </a:cubicBezTo>
                <a:lnTo>
                  <a:pt x="101" y="90"/>
                </a:lnTo>
                <a:close/>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86" name="Freeform 107"/>
          <p:cNvSpPr>
            <a:spLocks noChangeArrowheads="1"/>
          </p:cNvSpPr>
          <p:nvPr/>
        </p:nvSpPr>
        <p:spPr bwMode="auto">
          <a:xfrm>
            <a:off x="6761163" y="5408613"/>
            <a:ext cx="74612" cy="68262"/>
          </a:xfrm>
          <a:custGeom>
            <a:avLst/>
            <a:gdLst>
              <a:gd name="T0" fmla="*/ 79 w 102"/>
              <a:gd name="T1" fmla="*/ 78 h 91"/>
              <a:gd name="T2" fmla="*/ 79 w 102"/>
              <a:gd name="T3" fmla="*/ 78 h 91"/>
              <a:gd name="T4" fmla="*/ 23 w 102"/>
              <a:gd name="T5" fmla="*/ 11 h 91"/>
              <a:gd name="T6" fmla="*/ 45 w 102"/>
              <a:gd name="T7" fmla="*/ 45 h 91"/>
              <a:gd name="T8" fmla="*/ 79 w 102"/>
              <a:gd name="T9" fmla="*/ 78 h 91"/>
            </a:gdLst>
            <a:ahLst/>
            <a:cxnLst>
              <a:cxn ang="0">
                <a:pos x="T0" y="T1"/>
              </a:cxn>
              <a:cxn ang="0">
                <a:pos x="T2" y="T3"/>
              </a:cxn>
              <a:cxn ang="0">
                <a:pos x="T4" y="T5"/>
              </a:cxn>
              <a:cxn ang="0">
                <a:pos x="T6" y="T7"/>
              </a:cxn>
              <a:cxn ang="0">
                <a:pos x="T8" y="T9"/>
              </a:cxn>
            </a:cxnLst>
            <a:rect l="0" t="0" r="r" b="b"/>
            <a:pathLst>
              <a:path w="102" h="91">
                <a:moveTo>
                  <a:pt x="79" y="78"/>
                </a:moveTo>
                <a:lnTo>
                  <a:pt x="79" y="78"/>
                </a:lnTo>
                <a:cubicBezTo>
                  <a:pt x="68" y="90"/>
                  <a:pt x="0" y="22"/>
                  <a:pt x="23" y="11"/>
                </a:cubicBezTo>
                <a:cubicBezTo>
                  <a:pt x="45" y="0"/>
                  <a:pt x="34" y="11"/>
                  <a:pt x="45" y="45"/>
                </a:cubicBezTo>
                <a:cubicBezTo>
                  <a:pt x="68" y="67"/>
                  <a:pt x="101" y="56"/>
                  <a:pt x="79" y="78"/>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87" name="Freeform 108"/>
          <p:cNvSpPr>
            <a:spLocks noChangeArrowheads="1"/>
          </p:cNvSpPr>
          <p:nvPr/>
        </p:nvSpPr>
        <p:spPr bwMode="auto">
          <a:xfrm>
            <a:off x="6751638" y="5402263"/>
            <a:ext cx="90487" cy="84137"/>
          </a:xfrm>
          <a:custGeom>
            <a:avLst/>
            <a:gdLst>
              <a:gd name="T0" fmla="*/ 90 w 125"/>
              <a:gd name="T1" fmla="*/ 112 h 113"/>
              <a:gd name="T2" fmla="*/ 90 w 125"/>
              <a:gd name="T3" fmla="*/ 112 h 113"/>
              <a:gd name="T4" fmla="*/ 11 w 125"/>
              <a:gd name="T5" fmla="*/ 44 h 113"/>
              <a:gd name="T6" fmla="*/ 23 w 125"/>
              <a:gd name="T7" fmla="*/ 11 h 113"/>
              <a:gd name="T8" fmla="*/ 45 w 125"/>
              <a:gd name="T9" fmla="*/ 0 h 113"/>
              <a:gd name="T10" fmla="*/ 68 w 125"/>
              <a:gd name="T11" fmla="*/ 22 h 113"/>
              <a:gd name="T12" fmla="*/ 79 w 125"/>
              <a:gd name="T13" fmla="*/ 44 h 113"/>
              <a:gd name="T14" fmla="*/ 90 w 125"/>
              <a:gd name="T15" fmla="*/ 56 h 113"/>
              <a:gd name="T16" fmla="*/ 112 w 125"/>
              <a:gd name="T17" fmla="*/ 67 h 113"/>
              <a:gd name="T18" fmla="*/ 112 w 125"/>
              <a:gd name="T19" fmla="*/ 101 h 113"/>
              <a:gd name="T20" fmla="*/ 90 w 125"/>
              <a:gd name="T21" fmla="*/ 112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5" h="113">
                <a:moveTo>
                  <a:pt x="90" y="112"/>
                </a:moveTo>
                <a:lnTo>
                  <a:pt x="90" y="112"/>
                </a:lnTo>
                <a:cubicBezTo>
                  <a:pt x="56" y="112"/>
                  <a:pt x="23" y="67"/>
                  <a:pt x="11" y="44"/>
                </a:cubicBezTo>
                <a:cubicBezTo>
                  <a:pt x="0" y="33"/>
                  <a:pt x="11" y="11"/>
                  <a:pt x="23" y="11"/>
                </a:cubicBezTo>
                <a:cubicBezTo>
                  <a:pt x="23" y="0"/>
                  <a:pt x="34" y="0"/>
                  <a:pt x="45" y="0"/>
                </a:cubicBezTo>
                <a:cubicBezTo>
                  <a:pt x="68" y="0"/>
                  <a:pt x="68" y="11"/>
                  <a:pt x="68" y="22"/>
                </a:cubicBezTo>
                <a:cubicBezTo>
                  <a:pt x="79" y="33"/>
                  <a:pt x="79" y="33"/>
                  <a:pt x="79" y="44"/>
                </a:cubicBezTo>
                <a:cubicBezTo>
                  <a:pt x="79" y="44"/>
                  <a:pt x="79" y="44"/>
                  <a:pt x="90" y="56"/>
                </a:cubicBezTo>
                <a:cubicBezTo>
                  <a:pt x="101" y="56"/>
                  <a:pt x="112" y="56"/>
                  <a:pt x="112" y="67"/>
                </a:cubicBezTo>
                <a:cubicBezTo>
                  <a:pt x="124" y="78"/>
                  <a:pt x="112" y="101"/>
                  <a:pt x="112" y="101"/>
                </a:cubicBezTo>
                <a:cubicBezTo>
                  <a:pt x="101" y="112"/>
                  <a:pt x="90" y="112"/>
                  <a:pt x="90" y="112"/>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88" name="Freeform 109"/>
          <p:cNvSpPr>
            <a:spLocks noChangeArrowheads="1"/>
          </p:cNvSpPr>
          <p:nvPr/>
        </p:nvSpPr>
        <p:spPr bwMode="auto">
          <a:xfrm>
            <a:off x="6965950" y="5508625"/>
            <a:ext cx="49213" cy="65088"/>
          </a:xfrm>
          <a:custGeom>
            <a:avLst/>
            <a:gdLst>
              <a:gd name="T0" fmla="*/ 33 w 68"/>
              <a:gd name="T1" fmla="*/ 67 h 90"/>
              <a:gd name="T2" fmla="*/ 33 w 68"/>
              <a:gd name="T3" fmla="*/ 67 h 90"/>
              <a:gd name="T4" fmla="*/ 11 w 68"/>
              <a:gd name="T5" fmla="*/ 33 h 90"/>
              <a:gd name="T6" fmla="*/ 56 w 68"/>
              <a:gd name="T7" fmla="*/ 11 h 90"/>
              <a:gd name="T8" fmla="*/ 33 w 68"/>
              <a:gd name="T9" fmla="*/ 67 h 90"/>
            </a:gdLst>
            <a:ahLst/>
            <a:cxnLst>
              <a:cxn ang="0">
                <a:pos x="T0" y="T1"/>
              </a:cxn>
              <a:cxn ang="0">
                <a:pos x="T2" y="T3"/>
              </a:cxn>
              <a:cxn ang="0">
                <a:pos x="T4" y="T5"/>
              </a:cxn>
              <a:cxn ang="0">
                <a:pos x="T6" y="T7"/>
              </a:cxn>
              <a:cxn ang="0">
                <a:pos x="T8" y="T9"/>
              </a:cxn>
            </a:cxnLst>
            <a:rect l="0" t="0" r="r" b="b"/>
            <a:pathLst>
              <a:path w="68" h="90">
                <a:moveTo>
                  <a:pt x="33" y="67"/>
                </a:moveTo>
                <a:lnTo>
                  <a:pt x="33" y="67"/>
                </a:lnTo>
                <a:cubicBezTo>
                  <a:pt x="22" y="89"/>
                  <a:pt x="0" y="56"/>
                  <a:pt x="11" y="33"/>
                </a:cubicBezTo>
                <a:cubicBezTo>
                  <a:pt x="11" y="11"/>
                  <a:pt x="33" y="0"/>
                  <a:pt x="56" y="11"/>
                </a:cubicBezTo>
                <a:cubicBezTo>
                  <a:pt x="67" y="22"/>
                  <a:pt x="45" y="44"/>
                  <a:pt x="33" y="67"/>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89" name="Freeform 110"/>
          <p:cNvSpPr>
            <a:spLocks noChangeArrowheads="1"/>
          </p:cNvSpPr>
          <p:nvPr/>
        </p:nvSpPr>
        <p:spPr bwMode="auto">
          <a:xfrm>
            <a:off x="6950075" y="5499100"/>
            <a:ext cx="92075" cy="74613"/>
          </a:xfrm>
          <a:custGeom>
            <a:avLst/>
            <a:gdLst>
              <a:gd name="T0" fmla="*/ 45 w 124"/>
              <a:gd name="T1" fmla="*/ 101 h 102"/>
              <a:gd name="T2" fmla="*/ 45 w 124"/>
              <a:gd name="T3" fmla="*/ 101 h 102"/>
              <a:gd name="T4" fmla="*/ 11 w 124"/>
              <a:gd name="T5" fmla="*/ 90 h 102"/>
              <a:gd name="T6" fmla="*/ 11 w 124"/>
              <a:gd name="T7" fmla="*/ 45 h 102"/>
              <a:gd name="T8" fmla="*/ 68 w 124"/>
              <a:gd name="T9" fmla="*/ 0 h 102"/>
              <a:gd name="T10" fmla="*/ 90 w 124"/>
              <a:gd name="T11" fmla="*/ 0 h 102"/>
              <a:gd name="T12" fmla="*/ 90 w 124"/>
              <a:gd name="T13" fmla="*/ 79 h 102"/>
              <a:gd name="T14" fmla="*/ 79 w 124"/>
              <a:gd name="T15" fmla="*/ 90 h 102"/>
              <a:gd name="T16" fmla="*/ 45 w 124"/>
              <a:gd name="T17" fmla="*/ 101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4" h="102">
                <a:moveTo>
                  <a:pt x="45" y="101"/>
                </a:moveTo>
                <a:lnTo>
                  <a:pt x="45" y="101"/>
                </a:lnTo>
                <a:cubicBezTo>
                  <a:pt x="34" y="101"/>
                  <a:pt x="23" y="101"/>
                  <a:pt x="11" y="90"/>
                </a:cubicBezTo>
                <a:cubicBezTo>
                  <a:pt x="0" y="68"/>
                  <a:pt x="0" y="56"/>
                  <a:pt x="11" y="45"/>
                </a:cubicBezTo>
                <a:cubicBezTo>
                  <a:pt x="11" y="23"/>
                  <a:pt x="34" y="0"/>
                  <a:pt x="68" y="0"/>
                </a:cubicBezTo>
                <a:cubicBezTo>
                  <a:pt x="68" y="0"/>
                  <a:pt x="79" y="0"/>
                  <a:pt x="90" y="0"/>
                </a:cubicBezTo>
                <a:cubicBezTo>
                  <a:pt x="123" y="34"/>
                  <a:pt x="101" y="68"/>
                  <a:pt x="90" y="79"/>
                </a:cubicBezTo>
                <a:cubicBezTo>
                  <a:pt x="79" y="79"/>
                  <a:pt x="79" y="79"/>
                  <a:pt x="79" y="90"/>
                </a:cubicBezTo>
                <a:cubicBezTo>
                  <a:pt x="79" y="101"/>
                  <a:pt x="68" y="101"/>
                  <a:pt x="45" y="101"/>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90" name="Freeform 111"/>
          <p:cNvSpPr>
            <a:spLocks noChangeArrowheads="1"/>
          </p:cNvSpPr>
          <p:nvPr/>
        </p:nvSpPr>
        <p:spPr bwMode="auto">
          <a:xfrm>
            <a:off x="7024688" y="5294313"/>
            <a:ext cx="133350" cy="257175"/>
          </a:xfrm>
          <a:custGeom>
            <a:avLst/>
            <a:gdLst>
              <a:gd name="T0" fmla="*/ 146 w 180"/>
              <a:gd name="T1" fmla="*/ 101 h 349"/>
              <a:gd name="T2" fmla="*/ 146 w 180"/>
              <a:gd name="T3" fmla="*/ 101 h 349"/>
              <a:gd name="T4" fmla="*/ 134 w 180"/>
              <a:gd name="T5" fmla="*/ 45 h 349"/>
              <a:gd name="T6" fmla="*/ 78 w 180"/>
              <a:gd name="T7" fmla="*/ 0 h 349"/>
              <a:gd name="T8" fmla="*/ 45 w 180"/>
              <a:gd name="T9" fmla="*/ 45 h 349"/>
              <a:gd name="T10" fmla="*/ 45 w 180"/>
              <a:gd name="T11" fmla="*/ 112 h 349"/>
              <a:gd name="T12" fmla="*/ 34 w 180"/>
              <a:gd name="T13" fmla="*/ 202 h 349"/>
              <a:gd name="T14" fmla="*/ 11 w 180"/>
              <a:gd name="T15" fmla="*/ 235 h 349"/>
              <a:gd name="T16" fmla="*/ 90 w 180"/>
              <a:gd name="T17" fmla="*/ 269 h 349"/>
              <a:gd name="T18" fmla="*/ 134 w 180"/>
              <a:gd name="T19" fmla="*/ 314 h 349"/>
              <a:gd name="T20" fmla="*/ 157 w 180"/>
              <a:gd name="T21" fmla="*/ 190 h 349"/>
              <a:gd name="T22" fmla="*/ 146 w 180"/>
              <a:gd name="T23" fmla="*/ 101 h 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0" h="349">
                <a:moveTo>
                  <a:pt x="146" y="101"/>
                </a:moveTo>
                <a:lnTo>
                  <a:pt x="146" y="101"/>
                </a:lnTo>
                <a:cubicBezTo>
                  <a:pt x="134" y="79"/>
                  <a:pt x="123" y="79"/>
                  <a:pt x="134" y="45"/>
                </a:cubicBezTo>
                <a:cubicBezTo>
                  <a:pt x="134" y="0"/>
                  <a:pt x="134" y="0"/>
                  <a:pt x="78" y="0"/>
                </a:cubicBezTo>
                <a:cubicBezTo>
                  <a:pt x="34" y="0"/>
                  <a:pt x="34" y="23"/>
                  <a:pt x="45" y="45"/>
                </a:cubicBezTo>
                <a:cubicBezTo>
                  <a:pt x="67" y="79"/>
                  <a:pt x="22" y="79"/>
                  <a:pt x="45" y="112"/>
                </a:cubicBezTo>
                <a:cubicBezTo>
                  <a:pt x="56" y="135"/>
                  <a:pt x="56" y="213"/>
                  <a:pt x="34" y="202"/>
                </a:cubicBezTo>
                <a:cubicBezTo>
                  <a:pt x="0" y="190"/>
                  <a:pt x="11" y="224"/>
                  <a:pt x="11" y="235"/>
                </a:cubicBezTo>
                <a:cubicBezTo>
                  <a:pt x="22" y="247"/>
                  <a:pt x="78" y="224"/>
                  <a:pt x="90" y="269"/>
                </a:cubicBezTo>
                <a:cubicBezTo>
                  <a:pt x="112" y="314"/>
                  <a:pt x="123" y="348"/>
                  <a:pt x="134" y="314"/>
                </a:cubicBezTo>
                <a:cubicBezTo>
                  <a:pt x="146" y="269"/>
                  <a:pt x="134" y="224"/>
                  <a:pt x="157" y="190"/>
                </a:cubicBezTo>
                <a:cubicBezTo>
                  <a:pt x="179" y="157"/>
                  <a:pt x="168" y="135"/>
                  <a:pt x="146" y="101"/>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91" name="Freeform 112"/>
          <p:cNvSpPr>
            <a:spLocks noChangeArrowheads="1"/>
          </p:cNvSpPr>
          <p:nvPr/>
        </p:nvSpPr>
        <p:spPr bwMode="auto">
          <a:xfrm>
            <a:off x="7008813" y="5278438"/>
            <a:ext cx="176212" cy="273050"/>
          </a:xfrm>
          <a:custGeom>
            <a:avLst/>
            <a:gdLst>
              <a:gd name="T0" fmla="*/ 145 w 236"/>
              <a:gd name="T1" fmla="*/ 370 h 371"/>
              <a:gd name="T2" fmla="*/ 145 w 236"/>
              <a:gd name="T3" fmla="*/ 370 h 371"/>
              <a:gd name="T4" fmla="*/ 145 w 236"/>
              <a:gd name="T5" fmla="*/ 370 h 371"/>
              <a:gd name="T6" fmla="*/ 100 w 236"/>
              <a:gd name="T7" fmla="*/ 314 h 371"/>
              <a:gd name="T8" fmla="*/ 100 w 236"/>
              <a:gd name="T9" fmla="*/ 302 h 371"/>
              <a:gd name="T10" fmla="*/ 56 w 236"/>
              <a:gd name="T11" fmla="*/ 280 h 371"/>
              <a:gd name="T12" fmla="*/ 22 w 236"/>
              <a:gd name="T13" fmla="*/ 269 h 371"/>
              <a:gd name="T14" fmla="*/ 11 w 236"/>
              <a:gd name="T15" fmla="*/ 212 h 371"/>
              <a:gd name="T16" fmla="*/ 44 w 236"/>
              <a:gd name="T17" fmla="*/ 201 h 371"/>
              <a:gd name="T18" fmla="*/ 44 w 236"/>
              <a:gd name="T19" fmla="*/ 201 h 371"/>
              <a:gd name="T20" fmla="*/ 56 w 236"/>
              <a:gd name="T21" fmla="*/ 201 h 371"/>
              <a:gd name="T22" fmla="*/ 44 w 236"/>
              <a:gd name="T23" fmla="*/ 145 h 371"/>
              <a:gd name="T24" fmla="*/ 56 w 236"/>
              <a:gd name="T25" fmla="*/ 89 h 371"/>
              <a:gd name="T26" fmla="*/ 56 w 236"/>
              <a:gd name="T27" fmla="*/ 78 h 371"/>
              <a:gd name="T28" fmla="*/ 56 w 236"/>
              <a:gd name="T29" fmla="*/ 78 h 371"/>
              <a:gd name="T30" fmla="*/ 44 w 236"/>
              <a:gd name="T31" fmla="*/ 22 h 371"/>
              <a:gd name="T32" fmla="*/ 100 w 236"/>
              <a:gd name="T33" fmla="*/ 0 h 371"/>
              <a:gd name="T34" fmla="*/ 168 w 236"/>
              <a:gd name="T35" fmla="*/ 11 h 371"/>
              <a:gd name="T36" fmla="*/ 179 w 236"/>
              <a:gd name="T37" fmla="*/ 67 h 371"/>
              <a:gd name="T38" fmla="*/ 179 w 236"/>
              <a:gd name="T39" fmla="*/ 101 h 371"/>
              <a:gd name="T40" fmla="*/ 190 w 236"/>
              <a:gd name="T41" fmla="*/ 112 h 371"/>
              <a:gd name="T42" fmla="*/ 190 w 236"/>
              <a:gd name="T43" fmla="*/ 112 h 371"/>
              <a:gd name="T44" fmla="*/ 201 w 236"/>
              <a:gd name="T45" fmla="*/ 224 h 371"/>
              <a:gd name="T46" fmla="*/ 179 w 236"/>
              <a:gd name="T47" fmla="*/ 291 h 371"/>
              <a:gd name="T48" fmla="*/ 179 w 236"/>
              <a:gd name="T49" fmla="*/ 336 h 371"/>
              <a:gd name="T50" fmla="*/ 145 w 236"/>
              <a:gd name="T51" fmla="*/ 370 h 371"/>
              <a:gd name="T52" fmla="*/ 67 w 236"/>
              <a:gd name="T53" fmla="*/ 246 h 371"/>
              <a:gd name="T54" fmla="*/ 67 w 236"/>
              <a:gd name="T55" fmla="*/ 246 h 371"/>
              <a:gd name="T56" fmla="*/ 134 w 236"/>
              <a:gd name="T57" fmla="*/ 280 h 371"/>
              <a:gd name="T58" fmla="*/ 145 w 236"/>
              <a:gd name="T59" fmla="*/ 291 h 371"/>
              <a:gd name="T60" fmla="*/ 145 w 236"/>
              <a:gd name="T61" fmla="*/ 280 h 371"/>
              <a:gd name="T62" fmla="*/ 168 w 236"/>
              <a:gd name="T63" fmla="*/ 201 h 371"/>
              <a:gd name="T64" fmla="*/ 156 w 236"/>
              <a:gd name="T65" fmla="*/ 145 h 371"/>
              <a:gd name="T66" fmla="*/ 156 w 236"/>
              <a:gd name="T67" fmla="*/ 134 h 371"/>
              <a:gd name="T68" fmla="*/ 145 w 236"/>
              <a:gd name="T69" fmla="*/ 123 h 371"/>
              <a:gd name="T70" fmla="*/ 134 w 236"/>
              <a:gd name="T71" fmla="*/ 56 h 371"/>
              <a:gd name="T72" fmla="*/ 134 w 236"/>
              <a:gd name="T73" fmla="*/ 45 h 371"/>
              <a:gd name="T74" fmla="*/ 100 w 236"/>
              <a:gd name="T75" fmla="*/ 45 h 371"/>
              <a:gd name="T76" fmla="*/ 89 w 236"/>
              <a:gd name="T77" fmla="*/ 45 h 371"/>
              <a:gd name="T78" fmla="*/ 89 w 236"/>
              <a:gd name="T79" fmla="*/ 56 h 371"/>
              <a:gd name="T80" fmla="*/ 89 w 236"/>
              <a:gd name="T81" fmla="*/ 112 h 371"/>
              <a:gd name="T82" fmla="*/ 78 w 236"/>
              <a:gd name="T83" fmla="*/ 123 h 371"/>
              <a:gd name="T84" fmla="*/ 78 w 236"/>
              <a:gd name="T85" fmla="*/ 123 h 371"/>
              <a:gd name="T86" fmla="*/ 89 w 236"/>
              <a:gd name="T87" fmla="*/ 224 h 371"/>
              <a:gd name="T88" fmla="*/ 67 w 236"/>
              <a:gd name="T89" fmla="*/ 246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36" h="371">
                <a:moveTo>
                  <a:pt x="145" y="370"/>
                </a:moveTo>
                <a:lnTo>
                  <a:pt x="145" y="370"/>
                </a:lnTo>
                <a:lnTo>
                  <a:pt x="145" y="370"/>
                </a:lnTo>
                <a:cubicBezTo>
                  <a:pt x="123" y="370"/>
                  <a:pt x="112" y="347"/>
                  <a:pt x="100" y="314"/>
                </a:cubicBezTo>
                <a:lnTo>
                  <a:pt x="100" y="302"/>
                </a:lnTo>
                <a:cubicBezTo>
                  <a:pt x="89" y="291"/>
                  <a:pt x="78" y="291"/>
                  <a:pt x="56" y="280"/>
                </a:cubicBezTo>
                <a:cubicBezTo>
                  <a:pt x="44" y="280"/>
                  <a:pt x="22" y="280"/>
                  <a:pt x="22" y="269"/>
                </a:cubicBezTo>
                <a:cubicBezTo>
                  <a:pt x="11" y="246"/>
                  <a:pt x="0" y="224"/>
                  <a:pt x="11" y="212"/>
                </a:cubicBezTo>
                <a:cubicBezTo>
                  <a:pt x="22" y="201"/>
                  <a:pt x="33" y="201"/>
                  <a:pt x="44" y="201"/>
                </a:cubicBezTo>
                <a:lnTo>
                  <a:pt x="44" y="201"/>
                </a:lnTo>
                <a:cubicBezTo>
                  <a:pt x="44" y="201"/>
                  <a:pt x="44" y="201"/>
                  <a:pt x="56" y="201"/>
                </a:cubicBezTo>
                <a:cubicBezTo>
                  <a:pt x="56" y="190"/>
                  <a:pt x="56" y="157"/>
                  <a:pt x="44" y="145"/>
                </a:cubicBezTo>
                <a:cubicBezTo>
                  <a:pt x="33" y="112"/>
                  <a:pt x="44" y="101"/>
                  <a:pt x="56" y="89"/>
                </a:cubicBezTo>
                <a:cubicBezTo>
                  <a:pt x="56" y="89"/>
                  <a:pt x="56" y="89"/>
                  <a:pt x="56" y="78"/>
                </a:cubicBezTo>
                <a:lnTo>
                  <a:pt x="56" y="78"/>
                </a:lnTo>
                <a:cubicBezTo>
                  <a:pt x="33" y="56"/>
                  <a:pt x="44" y="33"/>
                  <a:pt x="44" y="22"/>
                </a:cubicBezTo>
                <a:cubicBezTo>
                  <a:pt x="56" y="0"/>
                  <a:pt x="78" y="0"/>
                  <a:pt x="100" y="0"/>
                </a:cubicBezTo>
                <a:cubicBezTo>
                  <a:pt x="134" y="0"/>
                  <a:pt x="156" y="0"/>
                  <a:pt x="168" y="11"/>
                </a:cubicBezTo>
                <a:cubicBezTo>
                  <a:pt x="179" y="22"/>
                  <a:pt x="179" y="45"/>
                  <a:pt x="179" y="67"/>
                </a:cubicBezTo>
                <a:cubicBezTo>
                  <a:pt x="168" y="89"/>
                  <a:pt x="168" y="89"/>
                  <a:pt x="179" y="101"/>
                </a:cubicBezTo>
                <a:cubicBezTo>
                  <a:pt x="179" y="101"/>
                  <a:pt x="190" y="101"/>
                  <a:pt x="190" y="112"/>
                </a:cubicBezTo>
                <a:lnTo>
                  <a:pt x="190" y="112"/>
                </a:lnTo>
                <a:cubicBezTo>
                  <a:pt x="213" y="145"/>
                  <a:pt x="235" y="179"/>
                  <a:pt x="201" y="224"/>
                </a:cubicBezTo>
                <a:cubicBezTo>
                  <a:pt x="190" y="235"/>
                  <a:pt x="190" y="269"/>
                  <a:pt x="179" y="291"/>
                </a:cubicBezTo>
                <a:cubicBezTo>
                  <a:pt x="179" y="302"/>
                  <a:pt x="179" y="325"/>
                  <a:pt x="179" y="336"/>
                </a:cubicBezTo>
                <a:cubicBezTo>
                  <a:pt x="179" y="347"/>
                  <a:pt x="168" y="370"/>
                  <a:pt x="145" y="370"/>
                </a:cubicBezTo>
                <a:close/>
                <a:moveTo>
                  <a:pt x="67" y="246"/>
                </a:moveTo>
                <a:lnTo>
                  <a:pt x="67" y="246"/>
                </a:lnTo>
                <a:cubicBezTo>
                  <a:pt x="89" y="246"/>
                  <a:pt x="123" y="246"/>
                  <a:pt x="134" y="280"/>
                </a:cubicBezTo>
                <a:cubicBezTo>
                  <a:pt x="134" y="280"/>
                  <a:pt x="134" y="291"/>
                  <a:pt x="145" y="291"/>
                </a:cubicBezTo>
                <a:cubicBezTo>
                  <a:pt x="145" y="291"/>
                  <a:pt x="145" y="291"/>
                  <a:pt x="145" y="280"/>
                </a:cubicBezTo>
                <a:cubicBezTo>
                  <a:pt x="145" y="257"/>
                  <a:pt x="145" y="224"/>
                  <a:pt x="168" y="201"/>
                </a:cubicBezTo>
                <a:cubicBezTo>
                  <a:pt x="179" y="179"/>
                  <a:pt x="179" y="168"/>
                  <a:pt x="156" y="145"/>
                </a:cubicBezTo>
                <a:cubicBezTo>
                  <a:pt x="156" y="134"/>
                  <a:pt x="156" y="134"/>
                  <a:pt x="156" y="134"/>
                </a:cubicBezTo>
                <a:cubicBezTo>
                  <a:pt x="145" y="134"/>
                  <a:pt x="145" y="123"/>
                  <a:pt x="145" y="123"/>
                </a:cubicBezTo>
                <a:cubicBezTo>
                  <a:pt x="134" y="112"/>
                  <a:pt x="123" y="101"/>
                  <a:pt x="134" y="56"/>
                </a:cubicBezTo>
                <a:cubicBezTo>
                  <a:pt x="134" y="45"/>
                  <a:pt x="134" y="45"/>
                  <a:pt x="134" y="45"/>
                </a:cubicBezTo>
                <a:cubicBezTo>
                  <a:pt x="123" y="45"/>
                  <a:pt x="112" y="45"/>
                  <a:pt x="100" y="45"/>
                </a:cubicBezTo>
                <a:cubicBezTo>
                  <a:pt x="89" y="45"/>
                  <a:pt x="89" y="45"/>
                  <a:pt x="89" y="45"/>
                </a:cubicBezTo>
                <a:lnTo>
                  <a:pt x="89" y="56"/>
                </a:lnTo>
                <a:cubicBezTo>
                  <a:pt x="112" y="89"/>
                  <a:pt x="89" y="112"/>
                  <a:pt x="89" y="112"/>
                </a:cubicBezTo>
                <a:cubicBezTo>
                  <a:pt x="78" y="112"/>
                  <a:pt x="78" y="123"/>
                  <a:pt x="78" y="123"/>
                </a:cubicBezTo>
                <a:lnTo>
                  <a:pt x="78" y="123"/>
                </a:lnTo>
                <a:cubicBezTo>
                  <a:pt x="89" y="145"/>
                  <a:pt x="100" y="201"/>
                  <a:pt x="89" y="224"/>
                </a:cubicBezTo>
                <a:cubicBezTo>
                  <a:pt x="78" y="235"/>
                  <a:pt x="78" y="235"/>
                  <a:pt x="67" y="246"/>
                </a:cubicBezTo>
                <a:close/>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92" name="Freeform 113"/>
          <p:cNvSpPr>
            <a:spLocks noChangeArrowheads="1"/>
          </p:cNvSpPr>
          <p:nvPr/>
        </p:nvSpPr>
        <p:spPr bwMode="auto">
          <a:xfrm>
            <a:off x="9209088" y="7915275"/>
            <a:ext cx="74612" cy="90488"/>
          </a:xfrm>
          <a:custGeom>
            <a:avLst/>
            <a:gdLst>
              <a:gd name="T0" fmla="*/ 89 w 102"/>
              <a:gd name="T1" fmla="*/ 102 h 125"/>
              <a:gd name="T2" fmla="*/ 89 w 102"/>
              <a:gd name="T3" fmla="*/ 102 h 125"/>
              <a:gd name="T4" fmla="*/ 67 w 102"/>
              <a:gd name="T5" fmla="*/ 57 h 125"/>
              <a:gd name="T6" fmla="*/ 11 w 102"/>
              <a:gd name="T7" fmla="*/ 23 h 125"/>
              <a:gd name="T8" fmla="*/ 22 w 102"/>
              <a:gd name="T9" fmla="*/ 68 h 125"/>
              <a:gd name="T10" fmla="*/ 89 w 102"/>
              <a:gd name="T11" fmla="*/ 102 h 125"/>
            </a:gdLst>
            <a:ahLst/>
            <a:cxnLst>
              <a:cxn ang="0">
                <a:pos x="T0" y="T1"/>
              </a:cxn>
              <a:cxn ang="0">
                <a:pos x="T2" y="T3"/>
              </a:cxn>
              <a:cxn ang="0">
                <a:pos x="T4" y="T5"/>
              </a:cxn>
              <a:cxn ang="0">
                <a:pos x="T6" y="T7"/>
              </a:cxn>
              <a:cxn ang="0">
                <a:pos x="T8" y="T9"/>
              </a:cxn>
              <a:cxn ang="0">
                <a:pos x="T10" y="T11"/>
              </a:cxn>
            </a:cxnLst>
            <a:rect l="0" t="0" r="r" b="b"/>
            <a:pathLst>
              <a:path w="102" h="125">
                <a:moveTo>
                  <a:pt x="89" y="102"/>
                </a:moveTo>
                <a:lnTo>
                  <a:pt x="89" y="102"/>
                </a:lnTo>
                <a:cubicBezTo>
                  <a:pt x="101" y="79"/>
                  <a:pt x="89" y="68"/>
                  <a:pt x="67" y="57"/>
                </a:cubicBezTo>
                <a:cubicBezTo>
                  <a:pt x="44" y="45"/>
                  <a:pt x="33" y="0"/>
                  <a:pt x="11" y="23"/>
                </a:cubicBezTo>
                <a:cubicBezTo>
                  <a:pt x="0" y="45"/>
                  <a:pt x="0" y="68"/>
                  <a:pt x="22" y="68"/>
                </a:cubicBezTo>
                <a:cubicBezTo>
                  <a:pt x="56" y="68"/>
                  <a:pt x="89" y="124"/>
                  <a:pt x="89" y="102"/>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93" name="Freeform 114"/>
          <p:cNvSpPr>
            <a:spLocks noChangeArrowheads="1"/>
          </p:cNvSpPr>
          <p:nvPr/>
        </p:nvSpPr>
        <p:spPr bwMode="auto">
          <a:xfrm>
            <a:off x="9193213" y="7915275"/>
            <a:ext cx="106362" cy="90488"/>
          </a:xfrm>
          <a:custGeom>
            <a:avLst/>
            <a:gdLst>
              <a:gd name="T0" fmla="*/ 112 w 147"/>
              <a:gd name="T1" fmla="*/ 124 h 125"/>
              <a:gd name="T2" fmla="*/ 112 w 147"/>
              <a:gd name="T3" fmla="*/ 124 h 125"/>
              <a:gd name="T4" fmla="*/ 112 w 147"/>
              <a:gd name="T5" fmla="*/ 124 h 125"/>
              <a:gd name="T6" fmla="*/ 67 w 147"/>
              <a:gd name="T7" fmla="*/ 113 h 125"/>
              <a:gd name="T8" fmla="*/ 45 w 147"/>
              <a:gd name="T9" fmla="*/ 90 h 125"/>
              <a:gd name="T10" fmla="*/ 0 w 147"/>
              <a:gd name="T11" fmla="*/ 57 h 125"/>
              <a:gd name="T12" fmla="*/ 23 w 147"/>
              <a:gd name="T13" fmla="*/ 12 h 125"/>
              <a:gd name="T14" fmla="*/ 45 w 147"/>
              <a:gd name="T15" fmla="*/ 0 h 125"/>
              <a:gd name="T16" fmla="*/ 90 w 147"/>
              <a:gd name="T17" fmla="*/ 23 h 125"/>
              <a:gd name="T18" fmla="*/ 101 w 147"/>
              <a:gd name="T19" fmla="*/ 45 h 125"/>
              <a:gd name="T20" fmla="*/ 135 w 147"/>
              <a:gd name="T21" fmla="*/ 102 h 125"/>
              <a:gd name="T22" fmla="*/ 112 w 147"/>
              <a:gd name="T23" fmla="*/ 124 h 125"/>
              <a:gd name="T24" fmla="*/ 45 w 147"/>
              <a:gd name="T25" fmla="*/ 45 h 125"/>
              <a:gd name="T26" fmla="*/ 45 w 147"/>
              <a:gd name="T27" fmla="*/ 45 h 125"/>
              <a:gd name="T28" fmla="*/ 56 w 147"/>
              <a:gd name="T29" fmla="*/ 45 h 125"/>
              <a:gd name="T30" fmla="*/ 56 w 147"/>
              <a:gd name="T31" fmla="*/ 45 h 125"/>
              <a:gd name="T32" fmla="*/ 45 w 147"/>
              <a:gd name="T33" fmla="*/ 45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47" h="125">
                <a:moveTo>
                  <a:pt x="112" y="124"/>
                </a:moveTo>
                <a:lnTo>
                  <a:pt x="112" y="124"/>
                </a:lnTo>
                <a:lnTo>
                  <a:pt x="112" y="124"/>
                </a:lnTo>
                <a:cubicBezTo>
                  <a:pt x="90" y="124"/>
                  <a:pt x="79" y="124"/>
                  <a:pt x="67" y="113"/>
                </a:cubicBezTo>
                <a:cubicBezTo>
                  <a:pt x="67" y="102"/>
                  <a:pt x="56" y="90"/>
                  <a:pt x="45" y="90"/>
                </a:cubicBezTo>
                <a:cubicBezTo>
                  <a:pt x="23" y="90"/>
                  <a:pt x="11" y="68"/>
                  <a:pt x="0" y="57"/>
                </a:cubicBezTo>
                <a:cubicBezTo>
                  <a:pt x="0" y="57"/>
                  <a:pt x="0" y="34"/>
                  <a:pt x="23" y="12"/>
                </a:cubicBezTo>
                <a:cubicBezTo>
                  <a:pt x="34" y="0"/>
                  <a:pt x="45" y="0"/>
                  <a:pt x="45" y="0"/>
                </a:cubicBezTo>
                <a:cubicBezTo>
                  <a:pt x="67" y="0"/>
                  <a:pt x="79" y="12"/>
                  <a:pt x="90" y="23"/>
                </a:cubicBezTo>
                <a:cubicBezTo>
                  <a:pt x="101" y="34"/>
                  <a:pt x="101" y="34"/>
                  <a:pt x="101" y="45"/>
                </a:cubicBezTo>
                <a:cubicBezTo>
                  <a:pt x="124" y="57"/>
                  <a:pt x="146" y="79"/>
                  <a:pt x="135" y="102"/>
                </a:cubicBezTo>
                <a:cubicBezTo>
                  <a:pt x="135" y="124"/>
                  <a:pt x="112" y="124"/>
                  <a:pt x="112" y="124"/>
                </a:cubicBezTo>
                <a:close/>
                <a:moveTo>
                  <a:pt x="45" y="45"/>
                </a:moveTo>
                <a:lnTo>
                  <a:pt x="45" y="45"/>
                </a:lnTo>
                <a:cubicBezTo>
                  <a:pt x="45" y="45"/>
                  <a:pt x="45" y="45"/>
                  <a:pt x="56" y="45"/>
                </a:cubicBezTo>
                <a:lnTo>
                  <a:pt x="56" y="45"/>
                </a:lnTo>
                <a:lnTo>
                  <a:pt x="45" y="45"/>
                </a:lnTo>
                <a:close/>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94" name="Freeform 115"/>
          <p:cNvSpPr>
            <a:spLocks noChangeArrowheads="1"/>
          </p:cNvSpPr>
          <p:nvPr/>
        </p:nvSpPr>
        <p:spPr bwMode="auto">
          <a:xfrm>
            <a:off x="9944100" y="9213850"/>
            <a:ext cx="49213" cy="58738"/>
          </a:xfrm>
          <a:custGeom>
            <a:avLst/>
            <a:gdLst>
              <a:gd name="T0" fmla="*/ 45 w 68"/>
              <a:gd name="T1" fmla="*/ 78 h 79"/>
              <a:gd name="T2" fmla="*/ 45 w 68"/>
              <a:gd name="T3" fmla="*/ 78 h 79"/>
              <a:gd name="T4" fmla="*/ 45 w 68"/>
              <a:gd name="T5" fmla="*/ 11 h 79"/>
              <a:gd name="T6" fmla="*/ 11 w 68"/>
              <a:gd name="T7" fmla="*/ 45 h 79"/>
              <a:gd name="T8" fmla="*/ 45 w 68"/>
              <a:gd name="T9" fmla="*/ 78 h 79"/>
            </a:gdLst>
            <a:ahLst/>
            <a:cxnLst>
              <a:cxn ang="0">
                <a:pos x="T0" y="T1"/>
              </a:cxn>
              <a:cxn ang="0">
                <a:pos x="T2" y="T3"/>
              </a:cxn>
              <a:cxn ang="0">
                <a:pos x="T4" y="T5"/>
              </a:cxn>
              <a:cxn ang="0">
                <a:pos x="T6" y="T7"/>
              </a:cxn>
              <a:cxn ang="0">
                <a:pos x="T8" y="T9"/>
              </a:cxn>
            </a:cxnLst>
            <a:rect l="0" t="0" r="r" b="b"/>
            <a:pathLst>
              <a:path w="68" h="79">
                <a:moveTo>
                  <a:pt x="45" y="78"/>
                </a:moveTo>
                <a:lnTo>
                  <a:pt x="45" y="78"/>
                </a:lnTo>
                <a:cubicBezTo>
                  <a:pt x="56" y="56"/>
                  <a:pt x="67" y="22"/>
                  <a:pt x="45" y="11"/>
                </a:cubicBezTo>
                <a:cubicBezTo>
                  <a:pt x="22" y="0"/>
                  <a:pt x="0" y="22"/>
                  <a:pt x="11" y="45"/>
                </a:cubicBezTo>
                <a:cubicBezTo>
                  <a:pt x="22" y="67"/>
                  <a:pt x="34" y="78"/>
                  <a:pt x="45" y="78"/>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95" name="Freeform 116"/>
          <p:cNvSpPr>
            <a:spLocks noChangeArrowheads="1"/>
          </p:cNvSpPr>
          <p:nvPr/>
        </p:nvSpPr>
        <p:spPr bwMode="auto">
          <a:xfrm>
            <a:off x="9937750" y="9207500"/>
            <a:ext cx="65088" cy="84138"/>
          </a:xfrm>
          <a:custGeom>
            <a:avLst/>
            <a:gdLst>
              <a:gd name="T0" fmla="*/ 45 w 90"/>
              <a:gd name="T1" fmla="*/ 112 h 113"/>
              <a:gd name="T2" fmla="*/ 45 w 90"/>
              <a:gd name="T3" fmla="*/ 112 h 113"/>
              <a:gd name="T4" fmla="*/ 45 w 90"/>
              <a:gd name="T5" fmla="*/ 112 h 113"/>
              <a:gd name="T6" fmla="*/ 0 w 90"/>
              <a:gd name="T7" fmla="*/ 67 h 113"/>
              <a:gd name="T8" fmla="*/ 0 w 90"/>
              <a:gd name="T9" fmla="*/ 22 h 113"/>
              <a:gd name="T10" fmla="*/ 45 w 90"/>
              <a:gd name="T11" fmla="*/ 0 h 113"/>
              <a:gd name="T12" fmla="*/ 67 w 90"/>
              <a:gd name="T13" fmla="*/ 0 h 113"/>
              <a:gd name="T14" fmla="*/ 78 w 90"/>
              <a:gd name="T15" fmla="*/ 22 h 113"/>
              <a:gd name="T16" fmla="*/ 67 w 90"/>
              <a:gd name="T17" fmla="*/ 101 h 113"/>
              <a:gd name="T18" fmla="*/ 45 w 90"/>
              <a:gd name="T19" fmla="*/ 112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0" h="113">
                <a:moveTo>
                  <a:pt x="45" y="112"/>
                </a:moveTo>
                <a:lnTo>
                  <a:pt x="45" y="112"/>
                </a:lnTo>
                <a:lnTo>
                  <a:pt x="45" y="112"/>
                </a:lnTo>
                <a:cubicBezTo>
                  <a:pt x="33" y="112"/>
                  <a:pt x="22" y="89"/>
                  <a:pt x="0" y="67"/>
                </a:cubicBezTo>
                <a:cubicBezTo>
                  <a:pt x="0" y="44"/>
                  <a:pt x="0" y="33"/>
                  <a:pt x="0" y="22"/>
                </a:cubicBezTo>
                <a:cubicBezTo>
                  <a:pt x="11" y="0"/>
                  <a:pt x="22" y="0"/>
                  <a:pt x="45" y="0"/>
                </a:cubicBezTo>
                <a:cubicBezTo>
                  <a:pt x="45" y="0"/>
                  <a:pt x="56" y="0"/>
                  <a:pt x="67" y="0"/>
                </a:cubicBezTo>
                <a:cubicBezTo>
                  <a:pt x="78" y="11"/>
                  <a:pt x="78" y="11"/>
                  <a:pt x="78" y="22"/>
                </a:cubicBezTo>
                <a:cubicBezTo>
                  <a:pt x="89" y="56"/>
                  <a:pt x="78" y="78"/>
                  <a:pt x="67" y="101"/>
                </a:cubicBezTo>
                <a:cubicBezTo>
                  <a:pt x="67" y="101"/>
                  <a:pt x="56" y="112"/>
                  <a:pt x="45" y="112"/>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96" name="Freeform 117"/>
          <p:cNvSpPr>
            <a:spLocks noChangeArrowheads="1"/>
          </p:cNvSpPr>
          <p:nvPr/>
        </p:nvSpPr>
        <p:spPr bwMode="auto">
          <a:xfrm>
            <a:off x="9547225" y="9240838"/>
            <a:ext cx="68263" cy="68262"/>
          </a:xfrm>
          <a:custGeom>
            <a:avLst/>
            <a:gdLst>
              <a:gd name="T0" fmla="*/ 67 w 91"/>
              <a:gd name="T1" fmla="*/ 90 h 91"/>
              <a:gd name="T2" fmla="*/ 67 w 91"/>
              <a:gd name="T3" fmla="*/ 90 h 91"/>
              <a:gd name="T4" fmla="*/ 67 w 91"/>
              <a:gd name="T5" fmla="*/ 34 h 91"/>
              <a:gd name="T6" fmla="*/ 22 w 91"/>
              <a:gd name="T7" fmla="*/ 23 h 91"/>
              <a:gd name="T8" fmla="*/ 67 w 91"/>
              <a:gd name="T9" fmla="*/ 90 h 91"/>
            </a:gdLst>
            <a:ahLst/>
            <a:cxnLst>
              <a:cxn ang="0">
                <a:pos x="T0" y="T1"/>
              </a:cxn>
              <a:cxn ang="0">
                <a:pos x="T2" y="T3"/>
              </a:cxn>
              <a:cxn ang="0">
                <a:pos x="T4" y="T5"/>
              </a:cxn>
              <a:cxn ang="0">
                <a:pos x="T6" y="T7"/>
              </a:cxn>
              <a:cxn ang="0">
                <a:pos x="T8" y="T9"/>
              </a:cxn>
            </a:cxnLst>
            <a:rect l="0" t="0" r="r" b="b"/>
            <a:pathLst>
              <a:path w="91" h="91">
                <a:moveTo>
                  <a:pt x="67" y="90"/>
                </a:moveTo>
                <a:lnTo>
                  <a:pt x="67" y="90"/>
                </a:lnTo>
                <a:cubicBezTo>
                  <a:pt x="78" y="79"/>
                  <a:pt x="90" y="57"/>
                  <a:pt x="67" y="34"/>
                </a:cubicBezTo>
                <a:cubicBezTo>
                  <a:pt x="56" y="12"/>
                  <a:pt x="34" y="0"/>
                  <a:pt x="22" y="23"/>
                </a:cubicBezTo>
                <a:cubicBezTo>
                  <a:pt x="0" y="34"/>
                  <a:pt x="45" y="90"/>
                  <a:pt x="67" y="90"/>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97" name="Freeform 118"/>
          <p:cNvSpPr>
            <a:spLocks noChangeArrowheads="1"/>
          </p:cNvSpPr>
          <p:nvPr/>
        </p:nvSpPr>
        <p:spPr bwMode="auto">
          <a:xfrm>
            <a:off x="9540875" y="9229725"/>
            <a:ext cx="90488" cy="92075"/>
          </a:xfrm>
          <a:custGeom>
            <a:avLst/>
            <a:gdLst>
              <a:gd name="T0" fmla="*/ 67 w 124"/>
              <a:gd name="T1" fmla="*/ 124 h 125"/>
              <a:gd name="T2" fmla="*/ 67 w 124"/>
              <a:gd name="T3" fmla="*/ 124 h 125"/>
              <a:gd name="T4" fmla="*/ 67 w 124"/>
              <a:gd name="T5" fmla="*/ 124 h 125"/>
              <a:gd name="T6" fmla="*/ 11 w 124"/>
              <a:gd name="T7" fmla="*/ 68 h 125"/>
              <a:gd name="T8" fmla="*/ 11 w 124"/>
              <a:gd name="T9" fmla="*/ 11 h 125"/>
              <a:gd name="T10" fmla="*/ 45 w 124"/>
              <a:gd name="T11" fmla="*/ 0 h 125"/>
              <a:gd name="T12" fmla="*/ 101 w 124"/>
              <a:gd name="T13" fmla="*/ 23 h 125"/>
              <a:gd name="T14" fmla="*/ 112 w 124"/>
              <a:gd name="T15" fmla="*/ 90 h 125"/>
              <a:gd name="T16" fmla="*/ 78 w 124"/>
              <a:gd name="T17" fmla="*/ 124 h 125"/>
              <a:gd name="T18" fmla="*/ 67 w 124"/>
              <a:gd name="T19" fmla="*/ 124 h 125"/>
              <a:gd name="T20" fmla="*/ 45 w 124"/>
              <a:gd name="T21" fmla="*/ 45 h 125"/>
              <a:gd name="T22" fmla="*/ 45 w 124"/>
              <a:gd name="T23" fmla="*/ 45 h 125"/>
              <a:gd name="T24" fmla="*/ 67 w 124"/>
              <a:gd name="T25" fmla="*/ 79 h 125"/>
              <a:gd name="T26" fmla="*/ 67 w 124"/>
              <a:gd name="T27" fmla="*/ 56 h 125"/>
              <a:gd name="T28" fmla="*/ 56 w 124"/>
              <a:gd name="T29" fmla="*/ 45 h 125"/>
              <a:gd name="T30" fmla="*/ 45 w 124"/>
              <a:gd name="T31" fmla="*/ 45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4" h="125">
                <a:moveTo>
                  <a:pt x="67" y="124"/>
                </a:moveTo>
                <a:lnTo>
                  <a:pt x="67" y="124"/>
                </a:lnTo>
                <a:lnTo>
                  <a:pt x="67" y="124"/>
                </a:lnTo>
                <a:cubicBezTo>
                  <a:pt x="45" y="124"/>
                  <a:pt x="22" y="90"/>
                  <a:pt x="11" y="68"/>
                </a:cubicBezTo>
                <a:cubicBezTo>
                  <a:pt x="0" y="45"/>
                  <a:pt x="0" y="34"/>
                  <a:pt x="11" y="11"/>
                </a:cubicBezTo>
                <a:cubicBezTo>
                  <a:pt x="22" y="0"/>
                  <a:pt x="45" y="0"/>
                  <a:pt x="45" y="0"/>
                </a:cubicBezTo>
                <a:cubicBezTo>
                  <a:pt x="67" y="0"/>
                  <a:pt x="89" y="11"/>
                  <a:pt x="101" y="23"/>
                </a:cubicBezTo>
                <a:cubicBezTo>
                  <a:pt x="112" y="45"/>
                  <a:pt x="123" y="68"/>
                  <a:pt x="112" y="90"/>
                </a:cubicBezTo>
                <a:cubicBezTo>
                  <a:pt x="101" y="101"/>
                  <a:pt x="89" y="113"/>
                  <a:pt x="78" y="124"/>
                </a:cubicBezTo>
                <a:cubicBezTo>
                  <a:pt x="78" y="124"/>
                  <a:pt x="78" y="124"/>
                  <a:pt x="67" y="124"/>
                </a:cubicBezTo>
                <a:close/>
                <a:moveTo>
                  <a:pt x="45" y="45"/>
                </a:moveTo>
                <a:lnTo>
                  <a:pt x="45" y="45"/>
                </a:lnTo>
                <a:cubicBezTo>
                  <a:pt x="45" y="45"/>
                  <a:pt x="56" y="68"/>
                  <a:pt x="67" y="79"/>
                </a:cubicBezTo>
                <a:cubicBezTo>
                  <a:pt x="67" y="68"/>
                  <a:pt x="67" y="68"/>
                  <a:pt x="67" y="56"/>
                </a:cubicBezTo>
                <a:cubicBezTo>
                  <a:pt x="56" y="45"/>
                  <a:pt x="56" y="45"/>
                  <a:pt x="56" y="45"/>
                </a:cubicBezTo>
                <a:cubicBezTo>
                  <a:pt x="45" y="45"/>
                  <a:pt x="45" y="45"/>
                  <a:pt x="45" y="45"/>
                </a:cubicBezTo>
                <a:close/>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98" name="Freeform 119"/>
          <p:cNvSpPr>
            <a:spLocks noChangeArrowheads="1"/>
          </p:cNvSpPr>
          <p:nvPr/>
        </p:nvSpPr>
        <p:spPr bwMode="auto">
          <a:xfrm>
            <a:off x="9580563" y="9321800"/>
            <a:ext cx="165100" cy="176213"/>
          </a:xfrm>
          <a:custGeom>
            <a:avLst/>
            <a:gdLst>
              <a:gd name="T0" fmla="*/ 78 w 225"/>
              <a:gd name="T1" fmla="*/ 0 h 236"/>
              <a:gd name="T2" fmla="*/ 78 w 225"/>
              <a:gd name="T3" fmla="*/ 0 h 236"/>
              <a:gd name="T4" fmla="*/ 0 w 225"/>
              <a:gd name="T5" fmla="*/ 56 h 236"/>
              <a:gd name="T6" fmla="*/ 56 w 225"/>
              <a:gd name="T7" fmla="*/ 89 h 236"/>
              <a:gd name="T8" fmla="*/ 112 w 225"/>
              <a:gd name="T9" fmla="*/ 145 h 236"/>
              <a:gd name="T10" fmla="*/ 146 w 225"/>
              <a:gd name="T11" fmla="*/ 179 h 236"/>
              <a:gd name="T12" fmla="*/ 168 w 225"/>
              <a:gd name="T13" fmla="*/ 213 h 236"/>
              <a:gd name="T14" fmla="*/ 213 w 225"/>
              <a:gd name="T15" fmla="*/ 168 h 236"/>
              <a:gd name="T16" fmla="*/ 168 w 225"/>
              <a:gd name="T17" fmla="*/ 134 h 236"/>
              <a:gd name="T18" fmla="*/ 112 w 225"/>
              <a:gd name="T19" fmla="*/ 89 h 236"/>
              <a:gd name="T20" fmla="*/ 78 w 225"/>
              <a:gd name="T21" fmla="*/ 0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5" h="236">
                <a:moveTo>
                  <a:pt x="78" y="0"/>
                </a:moveTo>
                <a:lnTo>
                  <a:pt x="78" y="0"/>
                </a:lnTo>
                <a:cubicBezTo>
                  <a:pt x="45" y="11"/>
                  <a:pt x="0" y="11"/>
                  <a:pt x="0" y="56"/>
                </a:cubicBezTo>
                <a:cubicBezTo>
                  <a:pt x="11" y="100"/>
                  <a:pt x="45" y="100"/>
                  <a:pt x="56" y="89"/>
                </a:cubicBezTo>
                <a:cubicBezTo>
                  <a:pt x="78" y="89"/>
                  <a:pt x="112" y="123"/>
                  <a:pt x="112" y="145"/>
                </a:cubicBezTo>
                <a:cubicBezTo>
                  <a:pt x="112" y="156"/>
                  <a:pt x="112" y="190"/>
                  <a:pt x="146" y="179"/>
                </a:cubicBezTo>
                <a:cubicBezTo>
                  <a:pt x="168" y="168"/>
                  <a:pt x="146" y="235"/>
                  <a:pt x="168" y="213"/>
                </a:cubicBezTo>
                <a:cubicBezTo>
                  <a:pt x="191" y="201"/>
                  <a:pt x="224" y="179"/>
                  <a:pt x="213" y="168"/>
                </a:cubicBezTo>
                <a:cubicBezTo>
                  <a:pt x="191" y="168"/>
                  <a:pt x="191" y="134"/>
                  <a:pt x="168" y="134"/>
                </a:cubicBezTo>
                <a:cubicBezTo>
                  <a:pt x="135" y="145"/>
                  <a:pt x="112" y="112"/>
                  <a:pt x="112" y="89"/>
                </a:cubicBezTo>
                <a:cubicBezTo>
                  <a:pt x="123" y="56"/>
                  <a:pt x="101" y="0"/>
                  <a:pt x="78" y="0"/>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99" name="Freeform 120"/>
          <p:cNvSpPr>
            <a:spLocks noChangeArrowheads="1"/>
          </p:cNvSpPr>
          <p:nvPr/>
        </p:nvSpPr>
        <p:spPr bwMode="auto">
          <a:xfrm>
            <a:off x="9563100" y="9305925"/>
            <a:ext cx="192088" cy="192088"/>
          </a:xfrm>
          <a:custGeom>
            <a:avLst/>
            <a:gdLst>
              <a:gd name="T0" fmla="*/ 191 w 259"/>
              <a:gd name="T1" fmla="*/ 258 h 259"/>
              <a:gd name="T2" fmla="*/ 191 w 259"/>
              <a:gd name="T3" fmla="*/ 258 h 259"/>
              <a:gd name="T4" fmla="*/ 158 w 259"/>
              <a:gd name="T5" fmla="*/ 224 h 259"/>
              <a:gd name="T6" fmla="*/ 158 w 259"/>
              <a:gd name="T7" fmla="*/ 224 h 259"/>
              <a:gd name="T8" fmla="*/ 124 w 259"/>
              <a:gd name="T9" fmla="*/ 213 h 259"/>
              <a:gd name="T10" fmla="*/ 113 w 259"/>
              <a:gd name="T11" fmla="*/ 157 h 259"/>
              <a:gd name="T12" fmla="*/ 90 w 259"/>
              <a:gd name="T13" fmla="*/ 135 h 259"/>
              <a:gd name="T14" fmla="*/ 68 w 259"/>
              <a:gd name="T15" fmla="*/ 146 h 259"/>
              <a:gd name="T16" fmla="*/ 0 w 259"/>
              <a:gd name="T17" fmla="*/ 79 h 259"/>
              <a:gd name="T18" fmla="*/ 12 w 259"/>
              <a:gd name="T19" fmla="*/ 34 h 259"/>
              <a:gd name="T20" fmla="*/ 90 w 259"/>
              <a:gd name="T21" fmla="*/ 0 h 259"/>
              <a:gd name="T22" fmla="*/ 101 w 259"/>
              <a:gd name="T23" fmla="*/ 0 h 259"/>
              <a:gd name="T24" fmla="*/ 101 w 259"/>
              <a:gd name="T25" fmla="*/ 0 h 259"/>
              <a:gd name="T26" fmla="*/ 135 w 259"/>
              <a:gd name="T27" fmla="*/ 23 h 259"/>
              <a:gd name="T28" fmla="*/ 158 w 259"/>
              <a:gd name="T29" fmla="*/ 112 h 259"/>
              <a:gd name="T30" fmla="*/ 169 w 259"/>
              <a:gd name="T31" fmla="*/ 135 h 259"/>
              <a:gd name="T32" fmla="*/ 180 w 259"/>
              <a:gd name="T33" fmla="*/ 146 h 259"/>
              <a:gd name="T34" fmla="*/ 191 w 259"/>
              <a:gd name="T35" fmla="*/ 146 h 259"/>
              <a:gd name="T36" fmla="*/ 236 w 259"/>
              <a:gd name="T37" fmla="*/ 168 h 259"/>
              <a:gd name="T38" fmla="*/ 236 w 259"/>
              <a:gd name="T39" fmla="*/ 168 h 259"/>
              <a:gd name="T40" fmla="*/ 258 w 259"/>
              <a:gd name="T41" fmla="*/ 191 h 259"/>
              <a:gd name="T42" fmla="*/ 202 w 259"/>
              <a:gd name="T43" fmla="*/ 258 h 259"/>
              <a:gd name="T44" fmla="*/ 191 w 259"/>
              <a:gd name="T45" fmla="*/ 258 h 259"/>
              <a:gd name="T46" fmla="*/ 191 w 259"/>
              <a:gd name="T47" fmla="*/ 191 h 259"/>
              <a:gd name="T48" fmla="*/ 191 w 259"/>
              <a:gd name="T49" fmla="*/ 191 h 259"/>
              <a:gd name="T50" fmla="*/ 202 w 259"/>
              <a:gd name="T51" fmla="*/ 202 h 259"/>
              <a:gd name="T52" fmla="*/ 202 w 259"/>
              <a:gd name="T53" fmla="*/ 202 h 259"/>
              <a:gd name="T54" fmla="*/ 191 w 259"/>
              <a:gd name="T55" fmla="*/ 191 h 259"/>
              <a:gd name="T56" fmla="*/ 90 w 259"/>
              <a:gd name="T57" fmla="*/ 90 h 259"/>
              <a:gd name="T58" fmla="*/ 90 w 259"/>
              <a:gd name="T59" fmla="*/ 90 h 259"/>
              <a:gd name="T60" fmla="*/ 124 w 259"/>
              <a:gd name="T61" fmla="*/ 101 h 259"/>
              <a:gd name="T62" fmla="*/ 101 w 259"/>
              <a:gd name="T63" fmla="*/ 45 h 259"/>
              <a:gd name="T64" fmla="*/ 101 w 259"/>
              <a:gd name="T65" fmla="*/ 45 h 259"/>
              <a:gd name="T66" fmla="*/ 45 w 259"/>
              <a:gd name="T67" fmla="*/ 68 h 259"/>
              <a:gd name="T68" fmla="*/ 45 w 259"/>
              <a:gd name="T69" fmla="*/ 79 h 259"/>
              <a:gd name="T70" fmla="*/ 68 w 259"/>
              <a:gd name="T71" fmla="*/ 101 h 259"/>
              <a:gd name="T72" fmla="*/ 79 w 259"/>
              <a:gd name="T73" fmla="*/ 101 h 259"/>
              <a:gd name="T74" fmla="*/ 90 w 259"/>
              <a:gd name="T75" fmla="*/ 90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59" h="259">
                <a:moveTo>
                  <a:pt x="191" y="258"/>
                </a:moveTo>
                <a:lnTo>
                  <a:pt x="191" y="258"/>
                </a:lnTo>
                <a:cubicBezTo>
                  <a:pt x="169" y="258"/>
                  <a:pt x="158" y="236"/>
                  <a:pt x="158" y="224"/>
                </a:cubicBezTo>
                <a:lnTo>
                  <a:pt x="158" y="224"/>
                </a:lnTo>
                <a:cubicBezTo>
                  <a:pt x="146" y="224"/>
                  <a:pt x="135" y="224"/>
                  <a:pt x="124" y="213"/>
                </a:cubicBezTo>
                <a:cubicBezTo>
                  <a:pt x="113" y="191"/>
                  <a:pt x="113" y="168"/>
                  <a:pt x="113" y="157"/>
                </a:cubicBezTo>
                <a:lnTo>
                  <a:pt x="90" y="135"/>
                </a:lnTo>
                <a:cubicBezTo>
                  <a:pt x="79" y="135"/>
                  <a:pt x="79" y="146"/>
                  <a:pt x="68" y="146"/>
                </a:cubicBezTo>
                <a:cubicBezTo>
                  <a:pt x="34" y="146"/>
                  <a:pt x="12" y="123"/>
                  <a:pt x="0" y="79"/>
                </a:cubicBezTo>
                <a:cubicBezTo>
                  <a:pt x="0" y="68"/>
                  <a:pt x="0" y="56"/>
                  <a:pt x="12" y="34"/>
                </a:cubicBezTo>
                <a:cubicBezTo>
                  <a:pt x="34" y="12"/>
                  <a:pt x="68" y="12"/>
                  <a:pt x="90" y="0"/>
                </a:cubicBezTo>
                <a:cubicBezTo>
                  <a:pt x="101" y="0"/>
                  <a:pt x="101" y="0"/>
                  <a:pt x="101" y="0"/>
                </a:cubicBezTo>
                <a:lnTo>
                  <a:pt x="101" y="0"/>
                </a:lnTo>
                <a:cubicBezTo>
                  <a:pt x="113" y="0"/>
                  <a:pt x="124" y="12"/>
                  <a:pt x="135" y="23"/>
                </a:cubicBezTo>
                <a:cubicBezTo>
                  <a:pt x="158" y="45"/>
                  <a:pt x="169" y="90"/>
                  <a:pt x="158" y="112"/>
                </a:cubicBezTo>
                <a:cubicBezTo>
                  <a:pt x="158" y="123"/>
                  <a:pt x="169" y="123"/>
                  <a:pt x="169" y="135"/>
                </a:cubicBezTo>
                <a:cubicBezTo>
                  <a:pt x="180" y="135"/>
                  <a:pt x="180" y="146"/>
                  <a:pt x="180" y="146"/>
                </a:cubicBezTo>
                <a:cubicBezTo>
                  <a:pt x="191" y="146"/>
                  <a:pt x="191" y="146"/>
                  <a:pt x="191" y="146"/>
                </a:cubicBezTo>
                <a:cubicBezTo>
                  <a:pt x="214" y="146"/>
                  <a:pt x="225" y="157"/>
                  <a:pt x="236" y="168"/>
                </a:cubicBezTo>
                <a:lnTo>
                  <a:pt x="236" y="168"/>
                </a:lnTo>
                <a:cubicBezTo>
                  <a:pt x="247" y="179"/>
                  <a:pt x="258" y="179"/>
                  <a:pt x="258" y="191"/>
                </a:cubicBezTo>
                <a:cubicBezTo>
                  <a:pt x="258" y="213"/>
                  <a:pt x="247" y="224"/>
                  <a:pt x="202" y="258"/>
                </a:cubicBezTo>
                <a:lnTo>
                  <a:pt x="191" y="258"/>
                </a:lnTo>
                <a:close/>
                <a:moveTo>
                  <a:pt x="191" y="191"/>
                </a:moveTo>
                <a:lnTo>
                  <a:pt x="191" y="191"/>
                </a:lnTo>
                <a:cubicBezTo>
                  <a:pt x="202" y="191"/>
                  <a:pt x="202" y="202"/>
                  <a:pt x="202" y="202"/>
                </a:cubicBezTo>
                <a:lnTo>
                  <a:pt x="202" y="202"/>
                </a:lnTo>
                <a:cubicBezTo>
                  <a:pt x="202" y="202"/>
                  <a:pt x="202" y="191"/>
                  <a:pt x="191" y="191"/>
                </a:cubicBezTo>
                <a:close/>
                <a:moveTo>
                  <a:pt x="90" y="90"/>
                </a:moveTo>
                <a:lnTo>
                  <a:pt x="90" y="90"/>
                </a:lnTo>
                <a:cubicBezTo>
                  <a:pt x="101" y="90"/>
                  <a:pt x="113" y="101"/>
                  <a:pt x="124" y="101"/>
                </a:cubicBezTo>
                <a:cubicBezTo>
                  <a:pt x="124" y="90"/>
                  <a:pt x="113" y="56"/>
                  <a:pt x="101" y="45"/>
                </a:cubicBezTo>
                <a:lnTo>
                  <a:pt x="101" y="45"/>
                </a:lnTo>
                <a:cubicBezTo>
                  <a:pt x="79" y="56"/>
                  <a:pt x="56" y="56"/>
                  <a:pt x="45" y="68"/>
                </a:cubicBezTo>
                <a:cubicBezTo>
                  <a:pt x="45" y="68"/>
                  <a:pt x="45" y="68"/>
                  <a:pt x="45" y="79"/>
                </a:cubicBezTo>
                <a:cubicBezTo>
                  <a:pt x="56" y="101"/>
                  <a:pt x="56" y="101"/>
                  <a:pt x="68" y="101"/>
                </a:cubicBezTo>
                <a:lnTo>
                  <a:pt x="79" y="101"/>
                </a:lnTo>
                <a:cubicBezTo>
                  <a:pt x="79" y="90"/>
                  <a:pt x="90" y="90"/>
                  <a:pt x="90" y="90"/>
                </a:cubicBezTo>
                <a:close/>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00" name="Freeform 121"/>
          <p:cNvSpPr>
            <a:spLocks noChangeArrowheads="1"/>
          </p:cNvSpPr>
          <p:nvPr/>
        </p:nvSpPr>
        <p:spPr bwMode="auto">
          <a:xfrm>
            <a:off x="9739313" y="9480550"/>
            <a:ext cx="101600" cy="92075"/>
          </a:xfrm>
          <a:custGeom>
            <a:avLst/>
            <a:gdLst>
              <a:gd name="T0" fmla="*/ 45 w 135"/>
              <a:gd name="T1" fmla="*/ 11 h 124"/>
              <a:gd name="T2" fmla="*/ 45 w 135"/>
              <a:gd name="T3" fmla="*/ 11 h 124"/>
              <a:gd name="T4" fmla="*/ 22 w 135"/>
              <a:gd name="T5" fmla="*/ 56 h 124"/>
              <a:gd name="T6" fmla="*/ 22 w 135"/>
              <a:gd name="T7" fmla="*/ 78 h 124"/>
              <a:gd name="T8" fmla="*/ 78 w 135"/>
              <a:gd name="T9" fmla="*/ 112 h 124"/>
              <a:gd name="T10" fmla="*/ 112 w 135"/>
              <a:gd name="T11" fmla="*/ 67 h 124"/>
              <a:gd name="T12" fmla="*/ 78 w 135"/>
              <a:gd name="T13" fmla="*/ 22 h 124"/>
              <a:gd name="T14" fmla="*/ 45 w 135"/>
              <a:gd name="T15" fmla="*/ 11 h 1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5" h="124">
                <a:moveTo>
                  <a:pt x="45" y="11"/>
                </a:moveTo>
                <a:lnTo>
                  <a:pt x="45" y="11"/>
                </a:lnTo>
                <a:cubicBezTo>
                  <a:pt x="45" y="22"/>
                  <a:pt x="45" y="56"/>
                  <a:pt x="22" y="56"/>
                </a:cubicBezTo>
                <a:cubicBezTo>
                  <a:pt x="0" y="56"/>
                  <a:pt x="0" y="89"/>
                  <a:pt x="22" y="78"/>
                </a:cubicBezTo>
                <a:cubicBezTo>
                  <a:pt x="56" y="78"/>
                  <a:pt x="33" y="123"/>
                  <a:pt x="78" y="112"/>
                </a:cubicBezTo>
                <a:cubicBezTo>
                  <a:pt x="112" y="100"/>
                  <a:pt x="134" y="78"/>
                  <a:pt x="112" y="67"/>
                </a:cubicBezTo>
                <a:cubicBezTo>
                  <a:pt x="89" y="56"/>
                  <a:pt x="89" y="33"/>
                  <a:pt x="78" y="22"/>
                </a:cubicBezTo>
                <a:cubicBezTo>
                  <a:pt x="78" y="11"/>
                  <a:pt x="45" y="0"/>
                  <a:pt x="45" y="11"/>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01" name="Freeform 122"/>
          <p:cNvSpPr>
            <a:spLocks noChangeArrowheads="1"/>
          </p:cNvSpPr>
          <p:nvPr/>
        </p:nvSpPr>
        <p:spPr bwMode="auto">
          <a:xfrm>
            <a:off x="9723438" y="9471025"/>
            <a:ext cx="123825" cy="107950"/>
          </a:xfrm>
          <a:custGeom>
            <a:avLst/>
            <a:gdLst>
              <a:gd name="T0" fmla="*/ 89 w 169"/>
              <a:gd name="T1" fmla="*/ 146 h 147"/>
              <a:gd name="T2" fmla="*/ 89 w 169"/>
              <a:gd name="T3" fmla="*/ 146 h 147"/>
              <a:gd name="T4" fmla="*/ 89 w 169"/>
              <a:gd name="T5" fmla="*/ 146 h 147"/>
              <a:gd name="T6" fmla="*/ 44 w 169"/>
              <a:gd name="T7" fmla="*/ 112 h 147"/>
              <a:gd name="T8" fmla="*/ 44 w 169"/>
              <a:gd name="T9" fmla="*/ 112 h 147"/>
              <a:gd name="T10" fmla="*/ 0 w 169"/>
              <a:gd name="T11" fmla="*/ 90 h 147"/>
              <a:gd name="T12" fmla="*/ 44 w 169"/>
              <a:gd name="T13" fmla="*/ 45 h 147"/>
              <a:gd name="T14" fmla="*/ 44 w 169"/>
              <a:gd name="T15" fmla="*/ 34 h 147"/>
              <a:gd name="T16" fmla="*/ 44 w 169"/>
              <a:gd name="T17" fmla="*/ 23 h 147"/>
              <a:gd name="T18" fmla="*/ 78 w 169"/>
              <a:gd name="T19" fmla="*/ 0 h 147"/>
              <a:gd name="T20" fmla="*/ 123 w 169"/>
              <a:gd name="T21" fmla="*/ 23 h 147"/>
              <a:gd name="T22" fmla="*/ 123 w 169"/>
              <a:gd name="T23" fmla="*/ 34 h 147"/>
              <a:gd name="T24" fmla="*/ 145 w 169"/>
              <a:gd name="T25" fmla="*/ 56 h 147"/>
              <a:gd name="T26" fmla="*/ 168 w 169"/>
              <a:gd name="T27" fmla="*/ 90 h 147"/>
              <a:gd name="T28" fmla="*/ 100 w 169"/>
              <a:gd name="T29" fmla="*/ 146 h 147"/>
              <a:gd name="T30" fmla="*/ 89 w 169"/>
              <a:gd name="T31" fmla="*/ 146 h 147"/>
              <a:gd name="T32" fmla="*/ 78 w 169"/>
              <a:gd name="T33" fmla="*/ 79 h 147"/>
              <a:gd name="T34" fmla="*/ 78 w 169"/>
              <a:gd name="T35" fmla="*/ 79 h 147"/>
              <a:gd name="T36" fmla="*/ 89 w 169"/>
              <a:gd name="T37" fmla="*/ 101 h 147"/>
              <a:gd name="T38" fmla="*/ 89 w 169"/>
              <a:gd name="T39" fmla="*/ 101 h 147"/>
              <a:gd name="T40" fmla="*/ 89 w 169"/>
              <a:gd name="T41" fmla="*/ 101 h 147"/>
              <a:gd name="T42" fmla="*/ 111 w 169"/>
              <a:gd name="T43" fmla="*/ 90 h 147"/>
              <a:gd name="T44" fmla="*/ 89 w 169"/>
              <a:gd name="T45" fmla="*/ 56 h 147"/>
              <a:gd name="T46" fmla="*/ 78 w 169"/>
              <a:gd name="T47" fmla="*/ 79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69" h="147">
                <a:moveTo>
                  <a:pt x="89" y="146"/>
                </a:moveTo>
                <a:lnTo>
                  <a:pt x="89" y="146"/>
                </a:lnTo>
                <a:lnTo>
                  <a:pt x="89" y="146"/>
                </a:lnTo>
                <a:cubicBezTo>
                  <a:pt x="55" y="146"/>
                  <a:pt x="55" y="124"/>
                  <a:pt x="44" y="112"/>
                </a:cubicBezTo>
                <a:lnTo>
                  <a:pt x="44" y="112"/>
                </a:lnTo>
                <a:cubicBezTo>
                  <a:pt x="22" y="124"/>
                  <a:pt x="11" y="101"/>
                  <a:pt x="0" y="90"/>
                </a:cubicBezTo>
                <a:cubicBezTo>
                  <a:pt x="0" y="68"/>
                  <a:pt x="22" y="45"/>
                  <a:pt x="44" y="45"/>
                </a:cubicBezTo>
                <a:lnTo>
                  <a:pt x="44" y="34"/>
                </a:lnTo>
                <a:cubicBezTo>
                  <a:pt x="44" y="23"/>
                  <a:pt x="44" y="23"/>
                  <a:pt x="44" y="23"/>
                </a:cubicBezTo>
                <a:cubicBezTo>
                  <a:pt x="55" y="12"/>
                  <a:pt x="67" y="0"/>
                  <a:pt x="78" y="0"/>
                </a:cubicBezTo>
                <a:cubicBezTo>
                  <a:pt x="100" y="0"/>
                  <a:pt x="123" y="12"/>
                  <a:pt x="123" y="23"/>
                </a:cubicBezTo>
                <a:lnTo>
                  <a:pt x="123" y="34"/>
                </a:lnTo>
                <a:cubicBezTo>
                  <a:pt x="134" y="45"/>
                  <a:pt x="134" y="56"/>
                  <a:pt x="145" y="56"/>
                </a:cubicBezTo>
                <a:cubicBezTo>
                  <a:pt x="156" y="68"/>
                  <a:pt x="168" y="79"/>
                  <a:pt x="168" y="90"/>
                </a:cubicBezTo>
                <a:cubicBezTo>
                  <a:pt x="168" y="112"/>
                  <a:pt x="134" y="135"/>
                  <a:pt x="100" y="146"/>
                </a:cubicBezTo>
                <a:lnTo>
                  <a:pt x="89" y="146"/>
                </a:lnTo>
                <a:close/>
                <a:moveTo>
                  <a:pt x="78" y="79"/>
                </a:moveTo>
                <a:lnTo>
                  <a:pt x="78" y="79"/>
                </a:lnTo>
                <a:cubicBezTo>
                  <a:pt x="78" y="90"/>
                  <a:pt x="89" y="90"/>
                  <a:pt x="89" y="101"/>
                </a:cubicBezTo>
                <a:lnTo>
                  <a:pt x="89" y="101"/>
                </a:lnTo>
                <a:lnTo>
                  <a:pt x="89" y="101"/>
                </a:lnTo>
                <a:cubicBezTo>
                  <a:pt x="100" y="101"/>
                  <a:pt x="111" y="101"/>
                  <a:pt x="111" y="90"/>
                </a:cubicBezTo>
                <a:cubicBezTo>
                  <a:pt x="100" y="79"/>
                  <a:pt x="89" y="68"/>
                  <a:pt x="89" y="56"/>
                </a:cubicBezTo>
                <a:cubicBezTo>
                  <a:pt x="89" y="56"/>
                  <a:pt x="78" y="68"/>
                  <a:pt x="78" y="79"/>
                </a:cubicBezTo>
                <a:close/>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02" name="Freeform 123"/>
          <p:cNvSpPr>
            <a:spLocks noChangeArrowheads="1"/>
          </p:cNvSpPr>
          <p:nvPr/>
        </p:nvSpPr>
        <p:spPr bwMode="auto">
          <a:xfrm>
            <a:off x="13947775" y="9213850"/>
            <a:ext cx="182563" cy="339725"/>
          </a:xfrm>
          <a:custGeom>
            <a:avLst/>
            <a:gdLst>
              <a:gd name="T0" fmla="*/ 34 w 248"/>
              <a:gd name="T1" fmla="*/ 33 h 460"/>
              <a:gd name="T2" fmla="*/ 34 w 248"/>
              <a:gd name="T3" fmla="*/ 33 h 460"/>
              <a:gd name="T4" fmla="*/ 112 w 248"/>
              <a:gd name="T5" fmla="*/ 135 h 460"/>
              <a:gd name="T6" fmla="*/ 213 w 248"/>
              <a:gd name="T7" fmla="*/ 235 h 460"/>
              <a:gd name="T8" fmla="*/ 213 w 248"/>
              <a:gd name="T9" fmla="*/ 403 h 460"/>
              <a:gd name="T10" fmla="*/ 213 w 248"/>
              <a:gd name="T11" fmla="*/ 459 h 460"/>
              <a:gd name="T12" fmla="*/ 157 w 248"/>
              <a:gd name="T13" fmla="*/ 314 h 460"/>
              <a:gd name="T14" fmla="*/ 123 w 248"/>
              <a:gd name="T15" fmla="*/ 191 h 460"/>
              <a:gd name="T16" fmla="*/ 23 w 248"/>
              <a:gd name="T17" fmla="*/ 101 h 460"/>
              <a:gd name="T18" fmla="*/ 34 w 248"/>
              <a:gd name="T19" fmla="*/ 33 h 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8" h="460">
                <a:moveTo>
                  <a:pt x="34" y="33"/>
                </a:moveTo>
                <a:lnTo>
                  <a:pt x="34" y="33"/>
                </a:lnTo>
                <a:cubicBezTo>
                  <a:pt x="34" y="45"/>
                  <a:pt x="67" y="123"/>
                  <a:pt x="112" y="135"/>
                </a:cubicBezTo>
                <a:cubicBezTo>
                  <a:pt x="157" y="146"/>
                  <a:pt x="213" y="179"/>
                  <a:pt x="213" y="235"/>
                </a:cubicBezTo>
                <a:cubicBezTo>
                  <a:pt x="202" y="291"/>
                  <a:pt x="180" y="370"/>
                  <a:pt x="213" y="403"/>
                </a:cubicBezTo>
                <a:cubicBezTo>
                  <a:pt x="247" y="426"/>
                  <a:pt x="236" y="459"/>
                  <a:pt x="213" y="459"/>
                </a:cubicBezTo>
                <a:cubicBezTo>
                  <a:pt x="191" y="459"/>
                  <a:pt x="146" y="370"/>
                  <a:pt x="157" y="314"/>
                </a:cubicBezTo>
                <a:cubicBezTo>
                  <a:pt x="180" y="246"/>
                  <a:pt x="168" y="224"/>
                  <a:pt x="123" y="191"/>
                </a:cubicBezTo>
                <a:cubicBezTo>
                  <a:pt x="67" y="157"/>
                  <a:pt x="45" y="146"/>
                  <a:pt x="23" y="101"/>
                </a:cubicBezTo>
                <a:cubicBezTo>
                  <a:pt x="0" y="45"/>
                  <a:pt x="11" y="0"/>
                  <a:pt x="34" y="33"/>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03" name="Freeform 124"/>
          <p:cNvSpPr>
            <a:spLocks noChangeArrowheads="1"/>
          </p:cNvSpPr>
          <p:nvPr/>
        </p:nvSpPr>
        <p:spPr bwMode="auto">
          <a:xfrm>
            <a:off x="13930313" y="9213850"/>
            <a:ext cx="209550" cy="358775"/>
          </a:xfrm>
          <a:custGeom>
            <a:avLst/>
            <a:gdLst>
              <a:gd name="T0" fmla="*/ 235 w 281"/>
              <a:gd name="T1" fmla="*/ 482 h 483"/>
              <a:gd name="T2" fmla="*/ 235 w 281"/>
              <a:gd name="T3" fmla="*/ 482 h 483"/>
              <a:gd name="T4" fmla="*/ 190 w 281"/>
              <a:gd name="T5" fmla="*/ 459 h 483"/>
              <a:gd name="T6" fmla="*/ 168 w 281"/>
              <a:gd name="T7" fmla="*/ 302 h 483"/>
              <a:gd name="T8" fmla="*/ 134 w 281"/>
              <a:gd name="T9" fmla="*/ 213 h 483"/>
              <a:gd name="T10" fmla="*/ 22 w 281"/>
              <a:gd name="T11" fmla="*/ 112 h 483"/>
              <a:gd name="T12" fmla="*/ 11 w 281"/>
              <a:gd name="T13" fmla="*/ 22 h 483"/>
              <a:gd name="T14" fmla="*/ 45 w 281"/>
              <a:gd name="T15" fmla="*/ 0 h 483"/>
              <a:gd name="T16" fmla="*/ 78 w 281"/>
              <a:gd name="T17" fmla="*/ 22 h 483"/>
              <a:gd name="T18" fmla="*/ 78 w 281"/>
              <a:gd name="T19" fmla="*/ 33 h 483"/>
              <a:gd name="T20" fmla="*/ 145 w 281"/>
              <a:gd name="T21" fmla="*/ 112 h 483"/>
              <a:gd name="T22" fmla="*/ 258 w 281"/>
              <a:gd name="T23" fmla="*/ 235 h 483"/>
              <a:gd name="T24" fmla="*/ 246 w 281"/>
              <a:gd name="T25" fmla="*/ 280 h 483"/>
              <a:gd name="T26" fmla="*/ 246 w 281"/>
              <a:gd name="T27" fmla="*/ 381 h 483"/>
              <a:gd name="T28" fmla="*/ 280 w 281"/>
              <a:gd name="T29" fmla="*/ 448 h 483"/>
              <a:gd name="T30" fmla="*/ 235 w 281"/>
              <a:gd name="T31" fmla="*/ 482 h 483"/>
              <a:gd name="T32" fmla="*/ 224 w 281"/>
              <a:gd name="T33" fmla="*/ 426 h 483"/>
              <a:gd name="T34" fmla="*/ 224 w 281"/>
              <a:gd name="T35" fmla="*/ 426 h 483"/>
              <a:gd name="T36" fmla="*/ 235 w 281"/>
              <a:gd name="T37" fmla="*/ 437 h 483"/>
              <a:gd name="T38" fmla="*/ 235 w 281"/>
              <a:gd name="T39" fmla="*/ 437 h 483"/>
              <a:gd name="T40" fmla="*/ 224 w 281"/>
              <a:gd name="T41" fmla="*/ 426 h 483"/>
              <a:gd name="T42" fmla="*/ 123 w 281"/>
              <a:gd name="T43" fmla="*/ 157 h 483"/>
              <a:gd name="T44" fmla="*/ 123 w 281"/>
              <a:gd name="T45" fmla="*/ 157 h 483"/>
              <a:gd name="T46" fmla="*/ 157 w 281"/>
              <a:gd name="T47" fmla="*/ 168 h 483"/>
              <a:gd name="T48" fmla="*/ 213 w 281"/>
              <a:gd name="T49" fmla="*/ 235 h 483"/>
              <a:gd name="T50" fmla="*/ 213 w 281"/>
              <a:gd name="T51" fmla="*/ 235 h 483"/>
              <a:gd name="T52" fmla="*/ 134 w 281"/>
              <a:gd name="T53" fmla="*/ 157 h 483"/>
              <a:gd name="T54" fmla="*/ 123 w 281"/>
              <a:gd name="T55" fmla="*/ 157 h 4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81" h="483">
                <a:moveTo>
                  <a:pt x="235" y="482"/>
                </a:moveTo>
                <a:lnTo>
                  <a:pt x="235" y="482"/>
                </a:lnTo>
                <a:cubicBezTo>
                  <a:pt x="224" y="482"/>
                  <a:pt x="202" y="471"/>
                  <a:pt x="190" y="459"/>
                </a:cubicBezTo>
                <a:cubicBezTo>
                  <a:pt x="168" y="426"/>
                  <a:pt x="145" y="359"/>
                  <a:pt x="168" y="302"/>
                </a:cubicBezTo>
                <a:cubicBezTo>
                  <a:pt x="179" y="246"/>
                  <a:pt x="168" y="235"/>
                  <a:pt x="134" y="213"/>
                </a:cubicBezTo>
                <a:cubicBezTo>
                  <a:pt x="78" y="179"/>
                  <a:pt x="45" y="157"/>
                  <a:pt x="22" y="112"/>
                </a:cubicBezTo>
                <a:cubicBezTo>
                  <a:pt x="0" y="67"/>
                  <a:pt x="11" y="33"/>
                  <a:pt x="11" y="22"/>
                </a:cubicBezTo>
                <a:cubicBezTo>
                  <a:pt x="22" y="11"/>
                  <a:pt x="33" y="0"/>
                  <a:pt x="45" y="0"/>
                </a:cubicBezTo>
                <a:cubicBezTo>
                  <a:pt x="45" y="0"/>
                  <a:pt x="67" y="11"/>
                  <a:pt x="78" y="22"/>
                </a:cubicBezTo>
                <a:cubicBezTo>
                  <a:pt x="78" y="33"/>
                  <a:pt x="78" y="33"/>
                  <a:pt x="78" y="33"/>
                </a:cubicBezTo>
                <a:cubicBezTo>
                  <a:pt x="101" y="90"/>
                  <a:pt x="123" y="112"/>
                  <a:pt x="145" y="112"/>
                </a:cubicBezTo>
                <a:cubicBezTo>
                  <a:pt x="202" y="123"/>
                  <a:pt x="269" y="179"/>
                  <a:pt x="258" y="235"/>
                </a:cubicBezTo>
                <a:cubicBezTo>
                  <a:pt x="258" y="246"/>
                  <a:pt x="246" y="258"/>
                  <a:pt x="246" y="280"/>
                </a:cubicBezTo>
                <a:cubicBezTo>
                  <a:pt x="235" y="314"/>
                  <a:pt x="224" y="370"/>
                  <a:pt x="246" y="381"/>
                </a:cubicBezTo>
                <a:cubicBezTo>
                  <a:pt x="280" y="415"/>
                  <a:pt x="280" y="437"/>
                  <a:pt x="280" y="448"/>
                </a:cubicBezTo>
                <a:cubicBezTo>
                  <a:pt x="269" y="459"/>
                  <a:pt x="258" y="482"/>
                  <a:pt x="235" y="482"/>
                </a:cubicBezTo>
                <a:close/>
                <a:moveTo>
                  <a:pt x="224" y="426"/>
                </a:moveTo>
                <a:lnTo>
                  <a:pt x="224" y="426"/>
                </a:lnTo>
                <a:lnTo>
                  <a:pt x="235" y="437"/>
                </a:lnTo>
                <a:lnTo>
                  <a:pt x="235" y="437"/>
                </a:lnTo>
                <a:cubicBezTo>
                  <a:pt x="235" y="437"/>
                  <a:pt x="235" y="426"/>
                  <a:pt x="224" y="426"/>
                </a:cubicBezTo>
                <a:close/>
                <a:moveTo>
                  <a:pt x="123" y="157"/>
                </a:moveTo>
                <a:lnTo>
                  <a:pt x="123" y="157"/>
                </a:lnTo>
                <a:cubicBezTo>
                  <a:pt x="134" y="157"/>
                  <a:pt x="145" y="168"/>
                  <a:pt x="157" y="168"/>
                </a:cubicBezTo>
                <a:cubicBezTo>
                  <a:pt x="179" y="191"/>
                  <a:pt x="202" y="213"/>
                  <a:pt x="213" y="235"/>
                </a:cubicBezTo>
                <a:lnTo>
                  <a:pt x="213" y="235"/>
                </a:lnTo>
                <a:cubicBezTo>
                  <a:pt x="213" y="191"/>
                  <a:pt x="168" y="168"/>
                  <a:pt x="134" y="157"/>
                </a:cubicBezTo>
                <a:cubicBezTo>
                  <a:pt x="123" y="157"/>
                  <a:pt x="123" y="157"/>
                  <a:pt x="123" y="157"/>
                </a:cubicBezTo>
                <a:close/>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04" name="Freeform 125"/>
          <p:cNvSpPr>
            <a:spLocks noChangeArrowheads="1"/>
          </p:cNvSpPr>
          <p:nvPr/>
        </p:nvSpPr>
        <p:spPr bwMode="auto">
          <a:xfrm>
            <a:off x="14162088" y="9396413"/>
            <a:ext cx="65087" cy="84137"/>
          </a:xfrm>
          <a:custGeom>
            <a:avLst/>
            <a:gdLst>
              <a:gd name="T0" fmla="*/ 67 w 90"/>
              <a:gd name="T1" fmla="*/ 101 h 114"/>
              <a:gd name="T2" fmla="*/ 67 w 90"/>
              <a:gd name="T3" fmla="*/ 101 h 114"/>
              <a:gd name="T4" fmla="*/ 11 w 90"/>
              <a:gd name="T5" fmla="*/ 68 h 114"/>
              <a:gd name="T6" fmla="*/ 55 w 90"/>
              <a:gd name="T7" fmla="*/ 12 h 114"/>
              <a:gd name="T8" fmla="*/ 67 w 90"/>
              <a:gd name="T9" fmla="*/ 101 h 114"/>
            </a:gdLst>
            <a:ahLst/>
            <a:cxnLst>
              <a:cxn ang="0">
                <a:pos x="T0" y="T1"/>
              </a:cxn>
              <a:cxn ang="0">
                <a:pos x="T2" y="T3"/>
              </a:cxn>
              <a:cxn ang="0">
                <a:pos x="T4" y="T5"/>
              </a:cxn>
              <a:cxn ang="0">
                <a:pos x="T6" y="T7"/>
              </a:cxn>
              <a:cxn ang="0">
                <a:pos x="T8" y="T9"/>
              </a:cxn>
            </a:cxnLst>
            <a:rect l="0" t="0" r="r" b="b"/>
            <a:pathLst>
              <a:path w="90" h="114">
                <a:moveTo>
                  <a:pt x="67" y="101"/>
                </a:moveTo>
                <a:lnTo>
                  <a:pt x="67" y="101"/>
                </a:lnTo>
                <a:cubicBezTo>
                  <a:pt x="55" y="113"/>
                  <a:pt x="22" y="113"/>
                  <a:pt x="11" y="68"/>
                </a:cubicBezTo>
                <a:cubicBezTo>
                  <a:pt x="0" y="23"/>
                  <a:pt x="33" y="0"/>
                  <a:pt x="55" y="12"/>
                </a:cubicBezTo>
                <a:cubicBezTo>
                  <a:pt x="89" y="12"/>
                  <a:pt x="89" y="79"/>
                  <a:pt x="67" y="101"/>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05" name="Freeform 126"/>
          <p:cNvSpPr>
            <a:spLocks noChangeArrowheads="1"/>
          </p:cNvSpPr>
          <p:nvPr/>
        </p:nvSpPr>
        <p:spPr bwMode="auto">
          <a:xfrm>
            <a:off x="14152563" y="9386888"/>
            <a:ext cx="90487" cy="107950"/>
          </a:xfrm>
          <a:custGeom>
            <a:avLst/>
            <a:gdLst>
              <a:gd name="T0" fmla="*/ 67 w 125"/>
              <a:gd name="T1" fmla="*/ 146 h 147"/>
              <a:gd name="T2" fmla="*/ 67 w 125"/>
              <a:gd name="T3" fmla="*/ 146 h 147"/>
              <a:gd name="T4" fmla="*/ 0 w 125"/>
              <a:gd name="T5" fmla="*/ 90 h 147"/>
              <a:gd name="T6" fmla="*/ 12 w 125"/>
              <a:gd name="T7" fmla="*/ 23 h 147"/>
              <a:gd name="T8" fmla="*/ 67 w 125"/>
              <a:gd name="T9" fmla="*/ 0 h 147"/>
              <a:gd name="T10" fmla="*/ 79 w 125"/>
              <a:gd name="T11" fmla="*/ 0 h 147"/>
              <a:gd name="T12" fmla="*/ 112 w 125"/>
              <a:gd name="T13" fmla="*/ 34 h 147"/>
              <a:gd name="T14" fmla="*/ 101 w 125"/>
              <a:gd name="T15" fmla="*/ 124 h 147"/>
              <a:gd name="T16" fmla="*/ 67 w 125"/>
              <a:gd name="T17" fmla="*/ 146 h 147"/>
              <a:gd name="T18" fmla="*/ 67 w 125"/>
              <a:gd name="T19" fmla="*/ 34 h 147"/>
              <a:gd name="T20" fmla="*/ 67 w 125"/>
              <a:gd name="T21" fmla="*/ 34 h 147"/>
              <a:gd name="T22" fmla="*/ 56 w 125"/>
              <a:gd name="T23" fmla="*/ 45 h 147"/>
              <a:gd name="T24" fmla="*/ 45 w 125"/>
              <a:gd name="T25" fmla="*/ 79 h 147"/>
              <a:gd name="T26" fmla="*/ 67 w 125"/>
              <a:gd name="T27" fmla="*/ 101 h 147"/>
              <a:gd name="T28" fmla="*/ 67 w 125"/>
              <a:gd name="T29" fmla="*/ 124 h 147"/>
              <a:gd name="T30" fmla="*/ 67 w 125"/>
              <a:gd name="T31" fmla="*/ 101 h 147"/>
              <a:gd name="T32" fmla="*/ 67 w 125"/>
              <a:gd name="T33" fmla="*/ 101 h 147"/>
              <a:gd name="T34" fmla="*/ 67 w 125"/>
              <a:gd name="T35" fmla="*/ 56 h 147"/>
              <a:gd name="T36" fmla="*/ 67 w 125"/>
              <a:gd name="T37" fmla="*/ 34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5" h="147">
                <a:moveTo>
                  <a:pt x="67" y="146"/>
                </a:moveTo>
                <a:lnTo>
                  <a:pt x="67" y="146"/>
                </a:lnTo>
                <a:cubicBezTo>
                  <a:pt x="56" y="146"/>
                  <a:pt x="23" y="135"/>
                  <a:pt x="0" y="90"/>
                </a:cubicBezTo>
                <a:cubicBezTo>
                  <a:pt x="0" y="56"/>
                  <a:pt x="0" y="34"/>
                  <a:pt x="12" y="23"/>
                </a:cubicBezTo>
                <a:cubicBezTo>
                  <a:pt x="34" y="0"/>
                  <a:pt x="45" y="0"/>
                  <a:pt x="67" y="0"/>
                </a:cubicBezTo>
                <a:lnTo>
                  <a:pt x="79" y="0"/>
                </a:lnTo>
                <a:cubicBezTo>
                  <a:pt x="90" y="0"/>
                  <a:pt x="101" y="11"/>
                  <a:pt x="112" y="34"/>
                </a:cubicBezTo>
                <a:cubicBezTo>
                  <a:pt x="124" y="67"/>
                  <a:pt x="112" y="101"/>
                  <a:pt x="101" y="124"/>
                </a:cubicBezTo>
                <a:cubicBezTo>
                  <a:pt x="90" y="135"/>
                  <a:pt x="79" y="146"/>
                  <a:pt x="67" y="146"/>
                </a:cubicBezTo>
                <a:close/>
                <a:moveTo>
                  <a:pt x="67" y="34"/>
                </a:moveTo>
                <a:lnTo>
                  <a:pt x="67" y="34"/>
                </a:lnTo>
                <a:cubicBezTo>
                  <a:pt x="56" y="34"/>
                  <a:pt x="56" y="45"/>
                  <a:pt x="56" y="45"/>
                </a:cubicBezTo>
                <a:cubicBezTo>
                  <a:pt x="45" y="56"/>
                  <a:pt x="45" y="67"/>
                  <a:pt x="45" y="79"/>
                </a:cubicBezTo>
                <a:cubicBezTo>
                  <a:pt x="56" y="90"/>
                  <a:pt x="56" y="101"/>
                  <a:pt x="67" y="101"/>
                </a:cubicBezTo>
                <a:cubicBezTo>
                  <a:pt x="67" y="124"/>
                  <a:pt x="67" y="124"/>
                  <a:pt x="67" y="124"/>
                </a:cubicBezTo>
                <a:cubicBezTo>
                  <a:pt x="67" y="101"/>
                  <a:pt x="67" y="101"/>
                  <a:pt x="67" y="101"/>
                </a:cubicBezTo>
                <a:lnTo>
                  <a:pt x="67" y="101"/>
                </a:lnTo>
                <a:cubicBezTo>
                  <a:pt x="67" y="90"/>
                  <a:pt x="67" y="79"/>
                  <a:pt x="67" y="56"/>
                </a:cubicBezTo>
                <a:cubicBezTo>
                  <a:pt x="67" y="45"/>
                  <a:pt x="67" y="45"/>
                  <a:pt x="67" y="34"/>
                </a:cubicBezTo>
                <a:close/>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06" name="Freeform 127"/>
          <p:cNvSpPr>
            <a:spLocks noChangeArrowheads="1"/>
          </p:cNvSpPr>
          <p:nvPr/>
        </p:nvSpPr>
        <p:spPr bwMode="auto">
          <a:xfrm>
            <a:off x="7427913" y="10431463"/>
            <a:ext cx="101600" cy="85725"/>
          </a:xfrm>
          <a:custGeom>
            <a:avLst/>
            <a:gdLst>
              <a:gd name="T0" fmla="*/ 101 w 136"/>
              <a:gd name="T1" fmla="*/ 68 h 113"/>
              <a:gd name="T2" fmla="*/ 101 w 136"/>
              <a:gd name="T3" fmla="*/ 68 h 113"/>
              <a:gd name="T4" fmla="*/ 101 w 136"/>
              <a:gd name="T5" fmla="*/ 0 h 113"/>
              <a:gd name="T6" fmla="*/ 34 w 136"/>
              <a:gd name="T7" fmla="*/ 34 h 113"/>
              <a:gd name="T8" fmla="*/ 23 w 136"/>
              <a:gd name="T9" fmla="*/ 90 h 113"/>
              <a:gd name="T10" fmla="*/ 101 w 136"/>
              <a:gd name="T11" fmla="*/ 68 h 113"/>
            </a:gdLst>
            <a:ahLst/>
            <a:cxnLst>
              <a:cxn ang="0">
                <a:pos x="T0" y="T1"/>
              </a:cxn>
              <a:cxn ang="0">
                <a:pos x="T2" y="T3"/>
              </a:cxn>
              <a:cxn ang="0">
                <a:pos x="T4" y="T5"/>
              </a:cxn>
              <a:cxn ang="0">
                <a:pos x="T6" y="T7"/>
              </a:cxn>
              <a:cxn ang="0">
                <a:pos x="T8" y="T9"/>
              </a:cxn>
              <a:cxn ang="0">
                <a:pos x="T10" y="T11"/>
              </a:cxn>
            </a:cxnLst>
            <a:rect l="0" t="0" r="r" b="b"/>
            <a:pathLst>
              <a:path w="136" h="113">
                <a:moveTo>
                  <a:pt x="101" y="68"/>
                </a:moveTo>
                <a:lnTo>
                  <a:pt x="101" y="68"/>
                </a:lnTo>
                <a:cubicBezTo>
                  <a:pt x="112" y="45"/>
                  <a:pt x="135" y="0"/>
                  <a:pt x="101" y="0"/>
                </a:cubicBezTo>
                <a:cubicBezTo>
                  <a:pt x="67" y="0"/>
                  <a:pt x="34" y="0"/>
                  <a:pt x="34" y="34"/>
                </a:cubicBezTo>
                <a:cubicBezTo>
                  <a:pt x="34" y="68"/>
                  <a:pt x="0" y="79"/>
                  <a:pt x="23" y="90"/>
                </a:cubicBezTo>
                <a:cubicBezTo>
                  <a:pt x="34" y="112"/>
                  <a:pt x="90" y="90"/>
                  <a:pt x="101" y="68"/>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07" name="Freeform 128"/>
          <p:cNvSpPr>
            <a:spLocks noChangeArrowheads="1"/>
          </p:cNvSpPr>
          <p:nvPr/>
        </p:nvSpPr>
        <p:spPr bwMode="auto">
          <a:xfrm>
            <a:off x="7421563" y="10415588"/>
            <a:ext cx="117475" cy="107950"/>
          </a:xfrm>
          <a:custGeom>
            <a:avLst/>
            <a:gdLst>
              <a:gd name="T0" fmla="*/ 45 w 158"/>
              <a:gd name="T1" fmla="*/ 146 h 147"/>
              <a:gd name="T2" fmla="*/ 45 w 158"/>
              <a:gd name="T3" fmla="*/ 146 h 147"/>
              <a:gd name="T4" fmla="*/ 45 w 158"/>
              <a:gd name="T5" fmla="*/ 146 h 147"/>
              <a:gd name="T6" fmla="*/ 11 w 158"/>
              <a:gd name="T7" fmla="*/ 123 h 147"/>
              <a:gd name="T8" fmla="*/ 22 w 158"/>
              <a:gd name="T9" fmla="*/ 79 h 147"/>
              <a:gd name="T10" fmla="*/ 22 w 158"/>
              <a:gd name="T11" fmla="*/ 56 h 147"/>
              <a:gd name="T12" fmla="*/ 101 w 158"/>
              <a:gd name="T13" fmla="*/ 0 h 147"/>
              <a:gd name="T14" fmla="*/ 112 w 158"/>
              <a:gd name="T15" fmla="*/ 0 h 147"/>
              <a:gd name="T16" fmla="*/ 146 w 158"/>
              <a:gd name="T17" fmla="*/ 22 h 147"/>
              <a:gd name="T18" fmla="*/ 134 w 158"/>
              <a:gd name="T19" fmla="*/ 101 h 147"/>
              <a:gd name="T20" fmla="*/ 45 w 158"/>
              <a:gd name="T21" fmla="*/ 146 h 147"/>
              <a:gd name="T22" fmla="*/ 67 w 158"/>
              <a:gd name="T23" fmla="*/ 56 h 147"/>
              <a:gd name="T24" fmla="*/ 67 w 158"/>
              <a:gd name="T25" fmla="*/ 56 h 147"/>
              <a:gd name="T26" fmla="*/ 67 w 158"/>
              <a:gd name="T27" fmla="*/ 56 h 147"/>
              <a:gd name="T28" fmla="*/ 56 w 158"/>
              <a:gd name="T29" fmla="*/ 101 h 147"/>
              <a:gd name="T30" fmla="*/ 89 w 158"/>
              <a:gd name="T31" fmla="*/ 79 h 147"/>
              <a:gd name="T32" fmla="*/ 101 w 158"/>
              <a:gd name="T33" fmla="*/ 45 h 147"/>
              <a:gd name="T34" fmla="*/ 67 w 158"/>
              <a:gd name="T35" fmla="*/ 56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8" h="147">
                <a:moveTo>
                  <a:pt x="45" y="146"/>
                </a:moveTo>
                <a:lnTo>
                  <a:pt x="45" y="146"/>
                </a:lnTo>
                <a:lnTo>
                  <a:pt x="45" y="146"/>
                </a:lnTo>
                <a:cubicBezTo>
                  <a:pt x="34" y="146"/>
                  <a:pt x="22" y="134"/>
                  <a:pt x="11" y="123"/>
                </a:cubicBezTo>
                <a:cubicBezTo>
                  <a:pt x="0" y="112"/>
                  <a:pt x="11" y="90"/>
                  <a:pt x="22" y="79"/>
                </a:cubicBezTo>
                <a:cubicBezTo>
                  <a:pt x="22" y="67"/>
                  <a:pt x="22" y="67"/>
                  <a:pt x="22" y="56"/>
                </a:cubicBezTo>
                <a:cubicBezTo>
                  <a:pt x="22" y="11"/>
                  <a:pt x="67" y="0"/>
                  <a:pt x="101" y="0"/>
                </a:cubicBezTo>
                <a:cubicBezTo>
                  <a:pt x="112" y="0"/>
                  <a:pt x="112" y="0"/>
                  <a:pt x="112" y="0"/>
                </a:cubicBezTo>
                <a:cubicBezTo>
                  <a:pt x="134" y="0"/>
                  <a:pt x="146" y="11"/>
                  <a:pt x="146" y="22"/>
                </a:cubicBezTo>
                <a:cubicBezTo>
                  <a:pt x="157" y="45"/>
                  <a:pt x="146" y="67"/>
                  <a:pt x="134" y="101"/>
                </a:cubicBezTo>
                <a:cubicBezTo>
                  <a:pt x="112" y="123"/>
                  <a:pt x="78" y="146"/>
                  <a:pt x="45" y="146"/>
                </a:cubicBezTo>
                <a:close/>
                <a:moveTo>
                  <a:pt x="67" y="56"/>
                </a:moveTo>
                <a:lnTo>
                  <a:pt x="67" y="56"/>
                </a:lnTo>
                <a:lnTo>
                  <a:pt x="67" y="56"/>
                </a:lnTo>
                <a:cubicBezTo>
                  <a:pt x="67" y="79"/>
                  <a:pt x="67" y="90"/>
                  <a:pt x="56" y="101"/>
                </a:cubicBezTo>
                <a:cubicBezTo>
                  <a:pt x="67" y="90"/>
                  <a:pt x="89" y="90"/>
                  <a:pt x="89" y="79"/>
                </a:cubicBezTo>
                <a:cubicBezTo>
                  <a:pt x="101" y="67"/>
                  <a:pt x="101" y="56"/>
                  <a:pt x="101" y="45"/>
                </a:cubicBezTo>
                <a:cubicBezTo>
                  <a:pt x="89" y="45"/>
                  <a:pt x="78" y="45"/>
                  <a:pt x="67" y="56"/>
                </a:cubicBezTo>
                <a:close/>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08" name="Freeform 129"/>
          <p:cNvSpPr>
            <a:spLocks noChangeArrowheads="1"/>
          </p:cNvSpPr>
          <p:nvPr/>
        </p:nvSpPr>
        <p:spPr bwMode="auto">
          <a:xfrm>
            <a:off x="6042025" y="3738563"/>
            <a:ext cx="3175" cy="9525"/>
          </a:xfrm>
          <a:custGeom>
            <a:avLst/>
            <a:gdLst>
              <a:gd name="T0" fmla="*/ 0 w 1"/>
              <a:gd name="T1" fmla="*/ 0 h 12"/>
              <a:gd name="T2" fmla="*/ 0 w 1"/>
              <a:gd name="T3" fmla="*/ 0 h 12"/>
              <a:gd name="T4" fmla="*/ 0 w 1"/>
              <a:gd name="T5" fmla="*/ 11 h 12"/>
              <a:gd name="T6" fmla="*/ 0 w 1"/>
              <a:gd name="T7" fmla="*/ 0 h 12"/>
            </a:gdLst>
            <a:ahLst/>
            <a:cxnLst>
              <a:cxn ang="0">
                <a:pos x="T0" y="T1"/>
              </a:cxn>
              <a:cxn ang="0">
                <a:pos x="T2" y="T3"/>
              </a:cxn>
              <a:cxn ang="0">
                <a:pos x="T4" y="T5"/>
              </a:cxn>
              <a:cxn ang="0">
                <a:pos x="T6" y="T7"/>
              </a:cxn>
            </a:cxnLst>
            <a:rect l="0" t="0" r="r" b="b"/>
            <a:pathLst>
              <a:path w="1" h="12">
                <a:moveTo>
                  <a:pt x="0" y="0"/>
                </a:moveTo>
                <a:lnTo>
                  <a:pt x="0" y="0"/>
                </a:lnTo>
                <a:cubicBezTo>
                  <a:pt x="0" y="11"/>
                  <a:pt x="0" y="11"/>
                  <a:pt x="0" y="11"/>
                </a:cubicBezTo>
                <a:cubicBezTo>
                  <a:pt x="0" y="11"/>
                  <a:pt x="0" y="11"/>
                  <a:pt x="0" y="0"/>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09" name="Freeform 130"/>
          <p:cNvSpPr>
            <a:spLocks noChangeArrowheads="1"/>
          </p:cNvSpPr>
          <p:nvPr/>
        </p:nvSpPr>
        <p:spPr bwMode="auto">
          <a:xfrm>
            <a:off x="6042025" y="3738563"/>
            <a:ext cx="3175" cy="3175"/>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10" name="Freeform 131"/>
          <p:cNvSpPr>
            <a:spLocks noChangeArrowheads="1"/>
          </p:cNvSpPr>
          <p:nvPr/>
        </p:nvSpPr>
        <p:spPr bwMode="auto">
          <a:xfrm>
            <a:off x="6165850" y="3448050"/>
            <a:ext cx="3175" cy="9525"/>
          </a:xfrm>
          <a:custGeom>
            <a:avLst/>
            <a:gdLst>
              <a:gd name="T0" fmla="*/ 0 w 1"/>
              <a:gd name="T1" fmla="*/ 0 h 12"/>
              <a:gd name="T2" fmla="*/ 0 w 1"/>
              <a:gd name="T3" fmla="*/ 0 h 12"/>
              <a:gd name="T4" fmla="*/ 0 w 1"/>
              <a:gd name="T5" fmla="*/ 11 h 12"/>
              <a:gd name="T6" fmla="*/ 0 w 1"/>
              <a:gd name="T7" fmla="*/ 0 h 12"/>
            </a:gdLst>
            <a:ahLst/>
            <a:cxnLst>
              <a:cxn ang="0">
                <a:pos x="T0" y="T1"/>
              </a:cxn>
              <a:cxn ang="0">
                <a:pos x="T2" y="T3"/>
              </a:cxn>
              <a:cxn ang="0">
                <a:pos x="T4" y="T5"/>
              </a:cxn>
              <a:cxn ang="0">
                <a:pos x="T6" y="T7"/>
              </a:cxn>
            </a:cxnLst>
            <a:rect l="0" t="0" r="r" b="b"/>
            <a:pathLst>
              <a:path w="1" h="12">
                <a:moveTo>
                  <a:pt x="0" y="0"/>
                </a:moveTo>
                <a:lnTo>
                  <a:pt x="0" y="0"/>
                </a:lnTo>
                <a:lnTo>
                  <a:pt x="0" y="11"/>
                </a:lnTo>
                <a:lnTo>
                  <a:pt x="0" y="0"/>
                </a:ln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11" name="Freeform 132"/>
          <p:cNvSpPr>
            <a:spLocks noChangeArrowheads="1"/>
          </p:cNvSpPr>
          <p:nvPr/>
        </p:nvSpPr>
        <p:spPr bwMode="auto">
          <a:xfrm>
            <a:off x="6156325" y="3457575"/>
            <a:ext cx="9525" cy="3175"/>
          </a:xfrm>
          <a:custGeom>
            <a:avLst/>
            <a:gdLst>
              <a:gd name="T0" fmla="*/ 11 w 12"/>
              <a:gd name="T1" fmla="*/ 0 h 1"/>
              <a:gd name="T2" fmla="*/ 11 w 12"/>
              <a:gd name="T3" fmla="*/ 0 h 1"/>
              <a:gd name="T4" fmla="*/ 0 w 12"/>
              <a:gd name="T5" fmla="*/ 0 h 1"/>
              <a:gd name="T6" fmla="*/ 11 w 12"/>
              <a:gd name="T7" fmla="*/ 0 h 1"/>
            </a:gdLst>
            <a:ahLst/>
            <a:cxnLst>
              <a:cxn ang="0">
                <a:pos x="T0" y="T1"/>
              </a:cxn>
              <a:cxn ang="0">
                <a:pos x="T2" y="T3"/>
              </a:cxn>
              <a:cxn ang="0">
                <a:pos x="T4" y="T5"/>
              </a:cxn>
              <a:cxn ang="0">
                <a:pos x="T6" y="T7"/>
              </a:cxn>
            </a:cxnLst>
            <a:rect l="0" t="0" r="r" b="b"/>
            <a:pathLst>
              <a:path w="12" h="1">
                <a:moveTo>
                  <a:pt x="11" y="0"/>
                </a:moveTo>
                <a:lnTo>
                  <a:pt x="11" y="0"/>
                </a:lnTo>
                <a:lnTo>
                  <a:pt x="0" y="0"/>
                </a:lnTo>
                <a:lnTo>
                  <a:pt x="11" y="0"/>
                </a:ln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12" name="Freeform 133"/>
          <p:cNvSpPr>
            <a:spLocks noChangeArrowheads="1"/>
          </p:cNvSpPr>
          <p:nvPr/>
        </p:nvSpPr>
        <p:spPr bwMode="auto">
          <a:xfrm>
            <a:off x="6149975" y="3457575"/>
            <a:ext cx="9525" cy="3175"/>
          </a:xfrm>
          <a:custGeom>
            <a:avLst/>
            <a:gdLst>
              <a:gd name="T0" fmla="*/ 11 w 12"/>
              <a:gd name="T1" fmla="*/ 0 h 1"/>
              <a:gd name="T2" fmla="*/ 11 w 12"/>
              <a:gd name="T3" fmla="*/ 0 h 1"/>
              <a:gd name="T4" fmla="*/ 0 w 12"/>
              <a:gd name="T5" fmla="*/ 0 h 1"/>
              <a:gd name="T6" fmla="*/ 11 w 12"/>
              <a:gd name="T7" fmla="*/ 0 h 1"/>
            </a:gdLst>
            <a:ahLst/>
            <a:cxnLst>
              <a:cxn ang="0">
                <a:pos x="T0" y="T1"/>
              </a:cxn>
              <a:cxn ang="0">
                <a:pos x="T2" y="T3"/>
              </a:cxn>
              <a:cxn ang="0">
                <a:pos x="T4" y="T5"/>
              </a:cxn>
              <a:cxn ang="0">
                <a:pos x="T6" y="T7"/>
              </a:cxn>
            </a:cxnLst>
            <a:rect l="0" t="0" r="r" b="b"/>
            <a:pathLst>
              <a:path w="12" h="1">
                <a:moveTo>
                  <a:pt x="11" y="0"/>
                </a:moveTo>
                <a:lnTo>
                  <a:pt x="11" y="0"/>
                </a:lnTo>
                <a:cubicBezTo>
                  <a:pt x="11" y="0"/>
                  <a:pt x="11" y="0"/>
                  <a:pt x="0" y="0"/>
                </a:cubicBezTo>
                <a:cubicBezTo>
                  <a:pt x="11" y="0"/>
                  <a:pt x="11" y="0"/>
                  <a:pt x="11" y="0"/>
                </a:cubicBez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13" name="Freeform 134"/>
          <p:cNvSpPr>
            <a:spLocks noChangeArrowheads="1"/>
          </p:cNvSpPr>
          <p:nvPr/>
        </p:nvSpPr>
        <p:spPr bwMode="auto">
          <a:xfrm>
            <a:off x="13485813" y="7072313"/>
            <a:ext cx="9525" cy="198437"/>
          </a:xfrm>
          <a:custGeom>
            <a:avLst/>
            <a:gdLst>
              <a:gd name="T0" fmla="*/ 11 w 12"/>
              <a:gd name="T1" fmla="*/ 269 h 270"/>
              <a:gd name="T2" fmla="*/ 0 w 12"/>
              <a:gd name="T3" fmla="*/ 0 h 270"/>
              <a:gd name="T4" fmla="*/ 11 w 12"/>
              <a:gd name="T5" fmla="*/ 269 h 270"/>
            </a:gdLst>
            <a:ahLst/>
            <a:cxnLst>
              <a:cxn ang="0">
                <a:pos x="T0" y="T1"/>
              </a:cxn>
              <a:cxn ang="0">
                <a:pos x="T2" y="T3"/>
              </a:cxn>
              <a:cxn ang="0">
                <a:pos x="T4" y="T5"/>
              </a:cxn>
            </a:cxnLst>
            <a:rect l="0" t="0" r="r" b="b"/>
            <a:pathLst>
              <a:path w="12" h="270">
                <a:moveTo>
                  <a:pt x="11" y="269"/>
                </a:moveTo>
                <a:lnTo>
                  <a:pt x="0" y="0"/>
                </a:lnTo>
                <a:lnTo>
                  <a:pt x="11" y="269"/>
                </a:ln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14" name="Freeform 135"/>
          <p:cNvSpPr>
            <a:spLocks noChangeArrowheads="1"/>
          </p:cNvSpPr>
          <p:nvPr/>
        </p:nvSpPr>
        <p:spPr bwMode="auto">
          <a:xfrm>
            <a:off x="12225338" y="6121400"/>
            <a:ext cx="1363662" cy="2481263"/>
          </a:xfrm>
          <a:custGeom>
            <a:avLst/>
            <a:gdLst>
              <a:gd name="T0" fmla="*/ 481 w 1849"/>
              <a:gd name="T1" fmla="*/ 3316 h 3362"/>
              <a:gd name="T2" fmla="*/ 481 w 1849"/>
              <a:gd name="T3" fmla="*/ 2901 h 3362"/>
              <a:gd name="T4" fmla="*/ 346 w 1849"/>
              <a:gd name="T5" fmla="*/ 2431 h 3362"/>
              <a:gd name="T6" fmla="*/ 268 w 1849"/>
              <a:gd name="T7" fmla="*/ 2297 h 3362"/>
              <a:gd name="T8" fmla="*/ 246 w 1849"/>
              <a:gd name="T9" fmla="*/ 2151 h 3362"/>
              <a:gd name="T10" fmla="*/ 391 w 1849"/>
              <a:gd name="T11" fmla="*/ 1815 h 3362"/>
              <a:gd name="T12" fmla="*/ 537 w 1849"/>
              <a:gd name="T13" fmla="*/ 1894 h 3362"/>
              <a:gd name="T14" fmla="*/ 604 w 1849"/>
              <a:gd name="T15" fmla="*/ 1826 h 3362"/>
              <a:gd name="T16" fmla="*/ 470 w 1849"/>
              <a:gd name="T17" fmla="*/ 1793 h 3362"/>
              <a:gd name="T18" fmla="*/ 302 w 1849"/>
              <a:gd name="T19" fmla="*/ 1591 h 3362"/>
              <a:gd name="T20" fmla="*/ 223 w 1849"/>
              <a:gd name="T21" fmla="*/ 1378 h 3362"/>
              <a:gd name="T22" fmla="*/ 324 w 1849"/>
              <a:gd name="T23" fmla="*/ 784 h 3362"/>
              <a:gd name="T24" fmla="*/ 414 w 1849"/>
              <a:gd name="T25" fmla="*/ 616 h 3362"/>
              <a:gd name="T26" fmla="*/ 246 w 1849"/>
              <a:gd name="T27" fmla="*/ 616 h 3362"/>
              <a:gd name="T28" fmla="*/ 391 w 1849"/>
              <a:gd name="T29" fmla="*/ 325 h 3362"/>
              <a:gd name="T30" fmla="*/ 772 w 1849"/>
              <a:gd name="T31" fmla="*/ 123 h 3362"/>
              <a:gd name="T32" fmla="*/ 918 w 1849"/>
              <a:gd name="T33" fmla="*/ 145 h 3362"/>
              <a:gd name="T34" fmla="*/ 952 w 1849"/>
              <a:gd name="T35" fmla="*/ 403 h 3362"/>
              <a:gd name="T36" fmla="*/ 985 w 1849"/>
              <a:gd name="T37" fmla="*/ 627 h 3362"/>
              <a:gd name="T38" fmla="*/ 1333 w 1849"/>
              <a:gd name="T39" fmla="*/ 1131 h 3362"/>
              <a:gd name="T40" fmla="*/ 1490 w 1849"/>
              <a:gd name="T41" fmla="*/ 1289 h 3362"/>
              <a:gd name="T42" fmla="*/ 1725 w 1849"/>
              <a:gd name="T43" fmla="*/ 1266 h 3362"/>
              <a:gd name="T44" fmla="*/ 1759 w 1849"/>
              <a:gd name="T45" fmla="*/ 1748 h 3362"/>
              <a:gd name="T46" fmla="*/ 1389 w 1849"/>
              <a:gd name="T47" fmla="*/ 1983 h 3362"/>
              <a:gd name="T48" fmla="*/ 1277 w 1849"/>
              <a:gd name="T49" fmla="*/ 2196 h 3362"/>
              <a:gd name="T50" fmla="*/ 1142 w 1849"/>
              <a:gd name="T51" fmla="*/ 2264 h 3362"/>
              <a:gd name="T52" fmla="*/ 1086 w 1849"/>
              <a:gd name="T53" fmla="*/ 2632 h 3362"/>
              <a:gd name="T54" fmla="*/ 1097 w 1849"/>
              <a:gd name="T55" fmla="*/ 2699 h 3362"/>
              <a:gd name="T56" fmla="*/ 896 w 1849"/>
              <a:gd name="T57" fmla="*/ 2901 h 3362"/>
              <a:gd name="T58" fmla="*/ 739 w 1849"/>
              <a:gd name="T59" fmla="*/ 3282 h 3362"/>
              <a:gd name="T60" fmla="*/ 559 w 1849"/>
              <a:gd name="T61" fmla="*/ 3361 h 3362"/>
              <a:gd name="T62" fmla="*/ 604 w 1849"/>
              <a:gd name="T63" fmla="*/ 3226 h 3362"/>
              <a:gd name="T64" fmla="*/ 739 w 1849"/>
              <a:gd name="T65" fmla="*/ 3137 h 3362"/>
              <a:gd name="T66" fmla="*/ 1064 w 1849"/>
              <a:gd name="T67" fmla="*/ 2845 h 3362"/>
              <a:gd name="T68" fmla="*/ 1053 w 1849"/>
              <a:gd name="T69" fmla="*/ 2677 h 3362"/>
              <a:gd name="T70" fmla="*/ 985 w 1849"/>
              <a:gd name="T71" fmla="*/ 2264 h 3362"/>
              <a:gd name="T72" fmla="*/ 1221 w 1849"/>
              <a:gd name="T73" fmla="*/ 2129 h 3362"/>
              <a:gd name="T74" fmla="*/ 1333 w 1849"/>
              <a:gd name="T75" fmla="*/ 2118 h 3362"/>
              <a:gd name="T76" fmla="*/ 1377 w 1849"/>
              <a:gd name="T77" fmla="*/ 1938 h 3362"/>
              <a:gd name="T78" fmla="*/ 1736 w 1849"/>
              <a:gd name="T79" fmla="*/ 1692 h 3362"/>
              <a:gd name="T80" fmla="*/ 1714 w 1849"/>
              <a:gd name="T81" fmla="*/ 1658 h 3362"/>
              <a:gd name="T82" fmla="*/ 1535 w 1849"/>
              <a:gd name="T83" fmla="*/ 1322 h 3362"/>
              <a:gd name="T84" fmla="*/ 1400 w 1849"/>
              <a:gd name="T85" fmla="*/ 1277 h 3362"/>
              <a:gd name="T86" fmla="*/ 1142 w 1849"/>
              <a:gd name="T87" fmla="*/ 930 h 3362"/>
              <a:gd name="T88" fmla="*/ 974 w 1849"/>
              <a:gd name="T89" fmla="*/ 571 h 3362"/>
              <a:gd name="T90" fmla="*/ 907 w 1849"/>
              <a:gd name="T91" fmla="*/ 448 h 3362"/>
              <a:gd name="T92" fmla="*/ 851 w 1849"/>
              <a:gd name="T93" fmla="*/ 179 h 3362"/>
              <a:gd name="T94" fmla="*/ 672 w 1849"/>
              <a:gd name="T95" fmla="*/ 100 h 3362"/>
              <a:gd name="T96" fmla="*/ 358 w 1849"/>
              <a:gd name="T97" fmla="*/ 448 h 3362"/>
              <a:gd name="T98" fmla="*/ 358 w 1849"/>
              <a:gd name="T99" fmla="*/ 527 h 3362"/>
              <a:gd name="T100" fmla="*/ 403 w 1849"/>
              <a:gd name="T101" fmla="*/ 829 h 3362"/>
              <a:gd name="T102" fmla="*/ 223 w 1849"/>
              <a:gd name="T103" fmla="*/ 1333 h 3362"/>
              <a:gd name="T104" fmla="*/ 290 w 1849"/>
              <a:gd name="T105" fmla="*/ 1513 h 3362"/>
              <a:gd name="T106" fmla="*/ 380 w 1849"/>
              <a:gd name="T107" fmla="*/ 1602 h 3362"/>
              <a:gd name="T108" fmla="*/ 559 w 1849"/>
              <a:gd name="T109" fmla="*/ 1782 h 3362"/>
              <a:gd name="T110" fmla="*/ 683 w 1849"/>
              <a:gd name="T111" fmla="*/ 1849 h 3362"/>
              <a:gd name="T112" fmla="*/ 459 w 1849"/>
              <a:gd name="T113" fmla="*/ 1905 h 3362"/>
              <a:gd name="T114" fmla="*/ 279 w 1849"/>
              <a:gd name="T115" fmla="*/ 1995 h 3362"/>
              <a:gd name="T116" fmla="*/ 313 w 1849"/>
              <a:gd name="T117" fmla="*/ 2286 h 3362"/>
              <a:gd name="T118" fmla="*/ 313 w 1849"/>
              <a:gd name="T119" fmla="*/ 2342 h 3362"/>
              <a:gd name="T120" fmla="*/ 526 w 1849"/>
              <a:gd name="T121" fmla="*/ 2901 h 3362"/>
              <a:gd name="T122" fmla="*/ 492 w 1849"/>
              <a:gd name="T123" fmla="*/ 3159 h 3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849" h="3362">
                <a:moveTo>
                  <a:pt x="559" y="3361"/>
                </a:moveTo>
                <a:lnTo>
                  <a:pt x="559" y="3361"/>
                </a:lnTo>
                <a:cubicBezTo>
                  <a:pt x="548" y="3361"/>
                  <a:pt x="537" y="3361"/>
                  <a:pt x="526" y="3350"/>
                </a:cubicBezTo>
                <a:cubicBezTo>
                  <a:pt x="515" y="3338"/>
                  <a:pt x="515" y="3327"/>
                  <a:pt x="515" y="3316"/>
                </a:cubicBezTo>
                <a:lnTo>
                  <a:pt x="515" y="3316"/>
                </a:lnTo>
                <a:lnTo>
                  <a:pt x="504" y="3316"/>
                </a:lnTo>
                <a:cubicBezTo>
                  <a:pt x="492" y="3316"/>
                  <a:pt x="492" y="3316"/>
                  <a:pt x="481" y="3316"/>
                </a:cubicBezTo>
                <a:cubicBezTo>
                  <a:pt x="470" y="3316"/>
                  <a:pt x="459" y="3305"/>
                  <a:pt x="459" y="3294"/>
                </a:cubicBezTo>
                <a:cubicBezTo>
                  <a:pt x="448" y="3271"/>
                  <a:pt x="459" y="3226"/>
                  <a:pt x="470" y="3215"/>
                </a:cubicBezTo>
                <a:cubicBezTo>
                  <a:pt x="470" y="3204"/>
                  <a:pt x="470" y="3204"/>
                  <a:pt x="470" y="3192"/>
                </a:cubicBezTo>
                <a:cubicBezTo>
                  <a:pt x="436" y="3192"/>
                  <a:pt x="448" y="3148"/>
                  <a:pt x="448" y="3103"/>
                </a:cubicBezTo>
                <a:cubicBezTo>
                  <a:pt x="448" y="3081"/>
                  <a:pt x="448" y="3069"/>
                  <a:pt x="448" y="3058"/>
                </a:cubicBezTo>
                <a:cubicBezTo>
                  <a:pt x="448" y="3002"/>
                  <a:pt x="470" y="2968"/>
                  <a:pt x="515" y="2957"/>
                </a:cubicBezTo>
                <a:cubicBezTo>
                  <a:pt x="492" y="2946"/>
                  <a:pt x="481" y="2935"/>
                  <a:pt x="481" y="2901"/>
                </a:cubicBezTo>
                <a:cubicBezTo>
                  <a:pt x="481" y="2890"/>
                  <a:pt x="481" y="2879"/>
                  <a:pt x="481" y="2879"/>
                </a:cubicBezTo>
                <a:lnTo>
                  <a:pt x="481" y="2879"/>
                </a:lnTo>
                <a:cubicBezTo>
                  <a:pt x="470" y="2879"/>
                  <a:pt x="470" y="2868"/>
                  <a:pt x="448" y="2845"/>
                </a:cubicBezTo>
                <a:cubicBezTo>
                  <a:pt x="414" y="2801"/>
                  <a:pt x="436" y="2666"/>
                  <a:pt x="436" y="2643"/>
                </a:cubicBezTo>
                <a:cubicBezTo>
                  <a:pt x="448" y="2621"/>
                  <a:pt x="448" y="2610"/>
                  <a:pt x="414" y="2599"/>
                </a:cubicBezTo>
                <a:cubicBezTo>
                  <a:pt x="380" y="2566"/>
                  <a:pt x="391" y="2521"/>
                  <a:pt x="403" y="2488"/>
                </a:cubicBezTo>
                <a:cubicBezTo>
                  <a:pt x="403" y="2488"/>
                  <a:pt x="391" y="2465"/>
                  <a:pt x="346" y="2431"/>
                </a:cubicBezTo>
                <a:cubicBezTo>
                  <a:pt x="313" y="2387"/>
                  <a:pt x="279" y="2375"/>
                  <a:pt x="279" y="2375"/>
                </a:cubicBezTo>
                <a:cubicBezTo>
                  <a:pt x="257" y="2364"/>
                  <a:pt x="257" y="2364"/>
                  <a:pt x="257" y="2364"/>
                </a:cubicBezTo>
                <a:cubicBezTo>
                  <a:pt x="268" y="2353"/>
                  <a:pt x="268" y="2353"/>
                  <a:pt x="268" y="2353"/>
                </a:cubicBezTo>
                <a:cubicBezTo>
                  <a:pt x="268" y="2342"/>
                  <a:pt x="268" y="2331"/>
                  <a:pt x="268" y="2320"/>
                </a:cubicBezTo>
                <a:lnTo>
                  <a:pt x="268" y="2308"/>
                </a:lnTo>
                <a:cubicBezTo>
                  <a:pt x="268" y="2297"/>
                  <a:pt x="268" y="2297"/>
                  <a:pt x="268" y="2297"/>
                </a:cubicBezTo>
                <a:lnTo>
                  <a:pt x="268" y="2297"/>
                </a:lnTo>
                <a:cubicBezTo>
                  <a:pt x="268" y="2297"/>
                  <a:pt x="268" y="2297"/>
                  <a:pt x="268" y="2286"/>
                </a:cubicBezTo>
                <a:lnTo>
                  <a:pt x="268" y="2286"/>
                </a:lnTo>
                <a:lnTo>
                  <a:pt x="268" y="2286"/>
                </a:lnTo>
                <a:cubicBezTo>
                  <a:pt x="279" y="2286"/>
                  <a:pt x="279" y="2275"/>
                  <a:pt x="279" y="2275"/>
                </a:cubicBezTo>
                <a:cubicBezTo>
                  <a:pt x="279" y="2275"/>
                  <a:pt x="279" y="2275"/>
                  <a:pt x="279" y="2264"/>
                </a:cubicBezTo>
                <a:cubicBezTo>
                  <a:pt x="290" y="2230"/>
                  <a:pt x="279" y="2196"/>
                  <a:pt x="279" y="2196"/>
                </a:cubicBezTo>
                <a:cubicBezTo>
                  <a:pt x="257" y="2185"/>
                  <a:pt x="246" y="2174"/>
                  <a:pt x="246" y="2151"/>
                </a:cubicBezTo>
                <a:cubicBezTo>
                  <a:pt x="246" y="2129"/>
                  <a:pt x="246" y="2118"/>
                  <a:pt x="257" y="2095"/>
                </a:cubicBezTo>
                <a:cubicBezTo>
                  <a:pt x="268" y="2084"/>
                  <a:pt x="268" y="2073"/>
                  <a:pt x="268" y="2073"/>
                </a:cubicBezTo>
                <a:cubicBezTo>
                  <a:pt x="268" y="2073"/>
                  <a:pt x="257" y="2073"/>
                  <a:pt x="246" y="2062"/>
                </a:cubicBezTo>
                <a:cubicBezTo>
                  <a:pt x="235" y="2051"/>
                  <a:pt x="235" y="2017"/>
                  <a:pt x="246" y="1995"/>
                </a:cubicBezTo>
                <a:cubicBezTo>
                  <a:pt x="246" y="1983"/>
                  <a:pt x="246" y="1972"/>
                  <a:pt x="246" y="1972"/>
                </a:cubicBezTo>
                <a:cubicBezTo>
                  <a:pt x="246" y="1950"/>
                  <a:pt x="302" y="1882"/>
                  <a:pt x="335" y="1849"/>
                </a:cubicBezTo>
                <a:cubicBezTo>
                  <a:pt x="358" y="1838"/>
                  <a:pt x="369" y="1815"/>
                  <a:pt x="391" y="1815"/>
                </a:cubicBezTo>
                <a:cubicBezTo>
                  <a:pt x="403" y="1815"/>
                  <a:pt x="414" y="1826"/>
                  <a:pt x="425" y="1838"/>
                </a:cubicBezTo>
                <a:cubicBezTo>
                  <a:pt x="425" y="1849"/>
                  <a:pt x="436" y="1849"/>
                  <a:pt x="436" y="1849"/>
                </a:cubicBezTo>
                <a:cubicBezTo>
                  <a:pt x="436" y="1860"/>
                  <a:pt x="436" y="1860"/>
                  <a:pt x="448" y="1860"/>
                </a:cubicBezTo>
                <a:lnTo>
                  <a:pt x="448" y="1860"/>
                </a:lnTo>
                <a:cubicBezTo>
                  <a:pt x="459" y="1860"/>
                  <a:pt x="470" y="1860"/>
                  <a:pt x="470" y="1860"/>
                </a:cubicBezTo>
                <a:cubicBezTo>
                  <a:pt x="504" y="1860"/>
                  <a:pt x="526" y="1871"/>
                  <a:pt x="537" y="1894"/>
                </a:cubicBezTo>
                <a:lnTo>
                  <a:pt x="537" y="1894"/>
                </a:lnTo>
                <a:cubicBezTo>
                  <a:pt x="537" y="1894"/>
                  <a:pt x="537" y="1894"/>
                  <a:pt x="548" y="1894"/>
                </a:cubicBezTo>
                <a:cubicBezTo>
                  <a:pt x="559" y="1894"/>
                  <a:pt x="582" y="1882"/>
                  <a:pt x="604" y="1871"/>
                </a:cubicBezTo>
                <a:cubicBezTo>
                  <a:pt x="615" y="1871"/>
                  <a:pt x="615" y="1871"/>
                  <a:pt x="627" y="1860"/>
                </a:cubicBezTo>
                <a:cubicBezTo>
                  <a:pt x="627" y="1860"/>
                  <a:pt x="627" y="1860"/>
                  <a:pt x="638" y="1860"/>
                </a:cubicBezTo>
                <a:lnTo>
                  <a:pt x="627" y="1849"/>
                </a:lnTo>
                <a:cubicBezTo>
                  <a:pt x="627" y="1826"/>
                  <a:pt x="627" y="1826"/>
                  <a:pt x="615" y="1826"/>
                </a:cubicBezTo>
                <a:lnTo>
                  <a:pt x="604" y="1826"/>
                </a:lnTo>
                <a:lnTo>
                  <a:pt x="593" y="1826"/>
                </a:lnTo>
                <a:cubicBezTo>
                  <a:pt x="582" y="1826"/>
                  <a:pt x="571" y="1826"/>
                  <a:pt x="571" y="1826"/>
                </a:cubicBezTo>
                <a:cubicBezTo>
                  <a:pt x="548" y="1826"/>
                  <a:pt x="537" y="1815"/>
                  <a:pt x="526" y="1804"/>
                </a:cubicBezTo>
                <a:cubicBezTo>
                  <a:pt x="526" y="1793"/>
                  <a:pt x="515" y="1793"/>
                  <a:pt x="515" y="1793"/>
                </a:cubicBezTo>
                <a:cubicBezTo>
                  <a:pt x="515" y="1793"/>
                  <a:pt x="515" y="1793"/>
                  <a:pt x="504" y="1793"/>
                </a:cubicBezTo>
                <a:lnTo>
                  <a:pt x="504" y="1793"/>
                </a:lnTo>
                <a:cubicBezTo>
                  <a:pt x="492" y="1793"/>
                  <a:pt x="481" y="1793"/>
                  <a:pt x="470" y="1793"/>
                </a:cubicBezTo>
                <a:cubicBezTo>
                  <a:pt x="436" y="1771"/>
                  <a:pt x="414" y="1703"/>
                  <a:pt x="414" y="1669"/>
                </a:cubicBezTo>
                <a:cubicBezTo>
                  <a:pt x="403" y="1636"/>
                  <a:pt x="403" y="1636"/>
                  <a:pt x="391" y="1636"/>
                </a:cubicBezTo>
                <a:lnTo>
                  <a:pt x="380" y="1636"/>
                </a:lnTo>
                <a:cubicBezTo>
                  <a:pt x="380" y="1647"/>
                  <a:pt x="369" y="1647"/>
                  <a:pt x="369" y="1647"/>
                </a:cubicBezTo>
                <a:cubicBezTo>
                  <a:pt x="358" y="1647"/>
                  <a:pt x="335" y="1647"/>
                  <a:pt x="324" y="1625"/>
                </a:cubicBezTo>
                <a:cubicBezTo>
                  <a:pt x="313" y="1613"/>
                  <a:pt x="324" y="1602"/>
                  <a:pt x="324" y="1591"/>
                </a:cubicBezTo>
                <a:cubicBezTo>
                  <a:pt x="313" y="1591"/>
                  <a:pt x="313" y="1591"/>
                  <a:pt x="302" y="1591"/>
                </a:cubicBezTo>
                <a:cubicBezTo>
                  <a:pt x="302" y="1591"/>
                  <a:pt x="302" y="1591"/>
                  <a:pt x="290" y="1591"/>
                </a:cubicBezTo>
                <a:cubicBezTo>
                  <a:pt x="246" y="1591"/>
                  <a:pt x="246" y="1535"/>
                  <a:pt x="246" y="1513"/>
                </a:cubicBezTo>
                <a:cubicBezTo>
                  <a:pt x="246" y="1513"/>
                  <a:pt x="235" y="1513"/>
                  <a:pt x="235" y="1502"/>
                </a:cubicBezTo>
                <a:cubicBezTo>
                  <a:pt x="223" y="1502"/>
                  <a:pt x="212" y="1490"/>
                  <a:pt x="201" y="1479"/>
                </a:cubicBezTo>
                <a:cubicBezTo>
                  <a:pt x="201" y="1468"/>
                  <a:pt x="201" y="1468"/>
                  <a:pt x="212" y="1457"/>
                </a:cubicBezTo>
                <a:cubicBezTo>
                  <a:pt x="212" y="1457"/>
                  <a:pt x="212" y="1457"/>
                  <a:pt x="212" y="1445"/>
                </a:cubicBezTo>
                <a:cubicBezTo>
                  <a:pt x="201" y="1423"/>
                  <a:pt x="201" y="1400"/>
                  <a:pt x="223" y="1378"/>
                </a:cubicBezTo>
                <a:cubicBezTo>
                  <a:pt x="190" y="1378"/>
                  <a:pt x="179" y="1367"/>
                  <a:pt x="179" y="1356"/>
                </a:cubicBezTo>
                <a:cubicBezTo>
                  <a:pt x="167" y="1344"/>
                  <a:pt x="179" y="1322"/>
                  <a:pt x="190" y="1311"/>
                </a:cubicBezTo>
                <a:lnTo>
                  <a:pt x="190" y="1300"/>
                </a:lnTo>
                <a:lnTo>
                  <a:pt x="190" y="1300"/>
                </a:lnTo>
                <a:cubicBezTo>
                  <a:pt x="0" y="1076"/>
                  <a:pt x="0" y="1076"/>
                  <a:pt x="0" y="1076"/>
                </a:cubicBezTo>
                <a:cubicBezTo>
                  <a:pt x="313" y="751"/>
                  <a:pt x="313" y="751"/>
                  <a:pt x="313" y="751"/>
                </a:cubicBezTo>
                <a:cubicBezTo>
                  <a:pt x="324" y="784"/>
                  <a:pt x="324" y="784"/>
                  <a:pt x="324" y="784"/>
                </a:cubicBezTo>
                <a:cubicBezTo>
                  <a:pt x="324" y="784"/>
                  <a:pt x="335" y="807"/>
                  <a:pt x="346" y="851"/>
                </a:cubicBezTo>
                <a:lnTo>
                  <a:pt x="346" y="863"/>
                </a:lnTo>
                <a:lnTo>
                  <a:pt x="346" y="863"/>
                </a:lnTo>
                <a:cubicBezTo>
                  <a:pt x="358" y="863"/>
                  <a:pt x="358" y="840"/>
                  <a:pt x="358" y="829"/>
                </a:cubicBezTo>
                <a:cubicBezTo>
                  <a:pt x="358" y="818"/>
                  <a:pt x="358" y="807"/>
                  <a:pt x="358" y="795"/>
                </a:cubicBezTo>
                <a:cubicBezTo>
                  <a:pt x="358" y="762"/>
                  <a:pt x="391" y="751"/>
                  <a:pt x="414" y="751"/>
                </a:cubicBezTo>
                <a:cubicBezTo>
                  <a:pt x="414" y="661"/>
                  <a:pt x="414" y="627"/>
                  <a:pt x="414" y="616"/>
                </a:cubicBezTo>
                <a:cubicBezTo>
                  <a:pt x="403" y="605"/>
                  <a:pt x="403" y="605"/>
                  <a:pt x="380" y="594"/>
                </a:cubicBezTo>
                <a:cubicBezTo>
                  <a:pt x="369" y="582"/>
                  <a:pt x="346" y="582"/>
                  <a:pt x="335" y="571"/>
                </a:cubicBezTo>
                <a:lnTo>
                  <a:pt x="335" y="571"/>
                </a:lnTo>
                <a:lnTo>
                  <a:pt x="335" y="571"/>
                </a:lnTo>
                <a:cubicBezTo>
                  <a:pt x="324" y="582"/>
                  <a:pt x="324" y="582"/>
                  <a:pt x="324" y="594"/>
                </a:cubicBezTo>
                <a:cubicBezTo>
                  <a:pt x="313" y="616"/>
                  <a:pt x="302" y="627"/>
                  <a:pt x="279" y="627"/>
                </a:cubicBezTo>
                <a:cubicBezTo>
                  <a:pt x="268" y="627"/>
                  <a:pt x="257" y="627"/>
                  <a:pt x="246" y="616"/>
                </a:cubicBezTo>
                <a:cubicBezTo>
                  <a:pt x="223" y="582"/>
                  <a:pt x="223" y="549"/>
                  <a:pt x="246" y="527"/>
                </a:cubicBezTo>
                <a:cubicBezTo>
                  <a:pt x="257" y="515"/>
                  <a:pt x="257" y="482"/>
                  <a:pt x="246" y="448"/>
                </a:cubicBezTo>
                <a:cubicBezTo>
                  <a:pt x="246" y="426"/>
                  <a:pt x="246" y="426"/>
                  <a:pt x="246" y="426"/>
                </a:cubicBezTo>
                <a:cubicBezTo>
                  <a:pt x="268" y="426"/>
                  <a:pt x="268" y="426"/>
                  <a:pt x="268" y="426"/>
                </a:cubicBezTo>
                <a:cubicBezTo>
                  <a:pt x="279" y="426"/>
                  <a:pt x="324" y="426"/>
                  <a:pt x="335" y="414"/>
                </a:cubicBezTo>
                <a:cubicBezTo>
                  <a:pt x="346" y="414"/>
                  <a:pt x="358" y="392"/>
                  <a:pt x="358" y="381"/>
                </a:cubicBezTo>
                <a:cubicBezTo>
                  <a:pt x="369" y="358"/>
                  <a:pt x="369" y="336"/>
                  <a:pt x="391" y="325"/>
                </a:cubicBezTo>
                <a:cubicBezTo>
                  <a:pt x="403" y="313"/>
                  <a:pt x="459" y="302"/>
                  <a:pt x="481" y="302"/>
                </a:cubicBezTo>
                <a:cubicBezTo>
                  <a:pt x="481" y="123"/>
                  <a:pt x="481" y="123"/>
                  <a:pt x="481" y="123"/>
                </a:cubicBezTo>
                <a:cubicBezTo>
                  <a:pt x="672" y="0"/>
                  <a:pt x="672" y="0"/>
                  <a:pt x="672" y="0"/>
                </a:cubicBezTo>
                <a:cubicBezTo>
                  <a:pt x="672" y="33"/>
                  <a:pt x="672" y="33"/>
                  <a:pt x="672" y="33"/>
                </a:cubicBezTo>
                <a:cubicBezTo>
                  <a:pt x="683" y="33"/>
                  <a:pt x="683" y="56"/>
                  <a:pt x="694" y="67"/>
                </a:cubicBezTo>
                <a:cubicBezTo>
                  <a:pt x="705" y="67"/>
                  <a:pt x="705" y="78"/>
                  <a:pt x="717" y="78"/>
                </a:cubicBezTo>
                <a:cubicBezTo>
                  <a:pt x="739" y="89"/>
                  <a:pt x="761" y="100"/>
                  <a:pt x="772" y="123"/>
                </a:cubicBezTo>
                <a:lnTo>
                  <a:pt x="772" y="123"/>
                </a:lnTo>
                <a:lnTo>
                  <a:pt x="772" y="123"/>
                </a:lnTo>
                <a:cubicBezTo>
                  <a:pt x="784" y="100"/>
                  <a:pt x="817" y="78"/>
                  <a:pt x="817" y="78"/>
                </a:cubicBezTo>
                <a:cubicBezTo>
                  <a:pt x="828" y="56"/>
                  <a:pt x="828" y="56"/>
                  <a:pt x="828" y="56"/>
                </a:cubicBezTo>
                <a:cubicBezTo>
                  <a:pt x="851" y="78"/>
                  <a:pt x="851" y="78"/>
                  <a:pt x="851" y="78"/>
                </a:cubicBezTo>
                <a:cubicBezTo>
                  <a:pt x="862" y="100"/>
                  <a:pt x="884" y="123"/>
                  <a:pt x="907" y="134"/>
                </a:cubicBezTo>
                <a:cubicBezTo>
                  <a:pt x="918" y="145"/>
                  <a:pt x="918" y="145"/>
                  <a:pt x="918" y="145"/>
                </a:cubicBezTo>
                <a:cubicBezTo>
                  <a:pt x="884" y="213"/>
                  <a:pt x="884" y="213"/>
                  <a:pt x="884" y="213"/>
                </a:cubicBezTo>
                <a:cubicBezTo>
                  <a:pt x="873" y="213"/>
                  <a:pt x="862" y="224"/>
                  <a:pt x="862" y="235"/>
                </a:cubicBezTo>
                <a:cubicBezTo>
                  <a:pt x="896" y="269"/>
                  <a:pt x="907" y="280"/>
                  <a:pt x="918" y="280"/>
                </a:cubicBezTo>
                <a:cubicBezTo>
                  <a:pt x="929" y="280"/>
                  <a:pt x="941" y="280"/>
                  <a:pt x="952" y="291"/>
                </a:cubicBezTo>
                <a:cubicBezTo>
                  <a:pt x="963" y="302"/>
                  <a:pt x="963" y="325"/>
                  <a:pt x="963" y="336"/>
                </a:cubicBezTo>
                <a:cubicBezTo>
                  <a:pt x="963" y="347"/>
                  <a:pt x="952" y="358"/>
                  <a:pt x="952" y="369"/>
                </a:cubicBezTo>
                <a:cubicBezTo>
                  <a:pt x="952" y="381"/>
                  <a:pt x="952" y="392"/>
                  <a:pt x="952" y="403"/>
                </a:cubicBezTo>
                <a:cubicBezTo>
                  <a:pt x="952" y="403"/>
                  <a:pt x="952" y="414"/>
                  <a:pt x="952" y="426"/>
                </a:cubicBezTo>
                <a:cubicBezTo>
                  <a:pt x="985" y="426"/>
                  <a:pt x="985" y="471"/>
                  <a:pt x="985" y="493"/>
                </a:cubicBezTo>
                <a:lnTo>
                  <a:pt x="985" y="504"/>
                </a:lnTo>
                <a:cubicBezTo>
                  <a:pt x="985" y="515"/>
                  <a:pt x="997" y="527"/>
                  <a:pt x="1008" y="538"/>
                </a:cubicBezTo>
                <a:cubicBezTo>
                  <a:pt x="1019" y="549"/>
                  <a:pt x="1041" y="560"/>
                  <a:pt x="1030" y="582"/>
                </a:cubicBezTo>
                <a:cubicBezTo>
                  <a:pt x="1019" y="594"/>
                  <a:pt x="1008" y="605"/>
                  <a:pt x="1008" y="605"/>
                </a:cubicBezTo>
                <a:cubicBezTo>
                  <a:pt x="997" y="616"/>
                  <a:pt x="985" y="616"/>
                  <a:pt x="985" y="627"/>
                </a:cubicBezTo>
                <a:cubicBezTo>
                  <a:pt x="985" y="638"/>
                  <a:pt x="974" y="650"/>
                  <a:pt x="974" y="672"/>
                </a:cubicBezTo>
                <a:cubicBezTo>
                  <a:pt x="1086" y="683"/>
                  <a:pt x="1086" y="683"/>
                  <a:pt x="1086" y="683"/>
                </a:cubicBezTo>
                <a:cubicBezTo>
                  <a:pt x="1041" y="818"/>
                  <a:pt x="1041" y="818"/>
                  <a:pt x="1041" y="818"/>
                </a:cubicBezTo>
                <a:cubicBezTo>
                  <a:pt x="1120" y="818"/>
                  <a:pt x="1120" y="818"/>
                  <a:pt x="1120" y="818"/>
                </a:cubicBezTo>
                <a:cubicBezTo>
                  <a:pt x="1187" y="919"/>
                  <a:pt x="1187" y="919"/>
                  <a:pt x="1187" y="919"/>
                </a:cubicBezTo>
                <a:cubicBezTo>
                  <a:pt x="1153" y="1031"/>
                  <a:pt x="1153" y="1031"/>
                  <a:pt x="1153" y="1031"/>
                </a:cubicBezTo>
                <a:cubicBezTo>
                  <a:pt x="1333" y="1131"/>
                  <a:pt x="1333" y="1131"/>
                  <a:pt x="1333" y="1131"/>
                </a:cubicBezTo>
                <a:cubicBezTo>
                  <a:pt x="1344" y="1244"/>
                  <a:pt x="1344" y="1244"/>
                  <a:pt x="1344" y="1244"/>
                </a:cubicBezTo>
                <a:cubicBezTo>
                  <a:pt x="1344" y="1255"/>
                  <a:pt x="1355" y="1255"/>
                  <a:pt x="1355" y="1255"/>
                </a:cubicBezTo>
                <a:cubicBezTo>
                  <a:pt x="1355" y="1255"/>
                  <a:pt x="1355" y="1255"/>
                  <a:pt x="1366" y="1244"/>
                </a:cubicBezTo>
                <a:cubicBezTo>
                  <a:pt x="1366" y="1233"/>
                  <a:pt x="1389" y="1233"/>
                  <a:pt x="1400" y="1233"/>
                </a:cubicBezTo>
                <a:cubicBezTo>
                  <a:pt x="1411" y="1233"/>
                  <a:pt x="1422" y="1233"/>
                  <a:pt x="1434" y="1244"/>
                </a:cubicBezTo>
                <a:cubicBezTo>
                  <a:pt x="1434" y="1244"/>
                  <a:pt x="1434" y="1255"/>
                  <a:pt x="1445" y="1255"/>
                </a:cubicBezTo>
                <a:cubicBezTo>
                  <a:pt x="1456" y="1277"/>
                  <a:pt x="1467" y="1289"/>
                  <a:pt x="1490" y="1289"/>
                </a:cubicBezTo>
                <a:cubicBezTo>
                  <a:pt x="1490" y="1289"/>
                  <a:pt x="1501" y="1289"/>
                  <a:pt x="1512" y="1289"/>
                </a:cubicBezTo>
                <a:cubicBezTo>
                  <a:pt x="1523" y="1277"/>
                  <a:pt x="1535" y="1266"/>
                  <a:pt x="1557" y="1266"/>
                </a:cubicBezTo>
                <a:cubicBezTo>
                  <a:pt x="1568" y="1266"/>
                  <a:pt x="1568" y="1266"/>
                  <a:pt x="1579" y="1266"/>
                </a:cubicBezTo>
                <a:cubicBezTo>
                  <a:pt x="1590" y="1255"/>
                  <a:pt x="1602" y="1255"/>
                  <a:pt x="1613" y="1255"/>
                </a:cubicBezTo>
                <a:cubicBezTo>
                  <a:pt x="1624" y="1255"/>
                  <a:pt x="1635" y="1255"/>
                  <a:pt x="1635" y="1255"/>
                </a:cubicBezTo>
                <a:cubicBezTo>
                  <a:pt x="1680" y="1266"/>
                  <a:pt x="1703" y="1266"/>
                  <a:pt x="1703" y="1266"/>
                </a:cubicBezTo>
                <a:cubicBezTo>
                  <a:pt x="1725" y="1266"/>
                  <a:pt x="1725" y="1266"/>
                  <a:pt x="1725" y="1266"/>
                </a:cubicBezTo>
                <a:cubicBezTo>
                  <a:pt x="1725" y="1289"/>
                  <a:pt x="1725" y="1289"/>
                  <a:pt x="1725" y="1289"/>
                </a:cubicBezTo>
                <a:cubicBezTo>
                  <a:pt x="1736" y="1613"/>
                  <a:pt x="1736" y="1613"/>
                  <a:pt x="1736" y="1613"/>
                </a:cubicBezTo>
                <a:cubicBezTo>
                  <a:pt x="1759" y="1625"/>
                  <a:pt x="1792" y="1625"/>
                  <a:pt x="1815" y="1625"/>
                </a:cubicBezTo>
                <a:cubicBezTo>
                  <a:pt x="1826" y="1625"/>
                  <a:pt x="1837" y="1636"/>
                  <a:pt x="1837" y="1647"/>
                </a:cubicBezTo>
                <a:cubicBezTo>
                  <a:pt x="1848" y="1658"/>
                  <a:pt x="1837" y="1681"/>
                  <a:pt x="1826" y="1703"/>
                </a:cubicBezTo>
                <a:lnTo>
                  <a:pt x="1815" y="1714"/>
                </a:lnTo>
                <a:cubicBezTo>
                  <a:pt x="1804" y="1737"/>
                  <a:pt x="1781" y="1748"/>
                  <a:pt x="1759" y="1748"/>
                </a:cubicBezTo>
                <a:lnTo>
                  <a:pt x="1748" y="1748"/>
                </a:lnTo>
                <a:cubicBezTo>
                  <a:pt x="1703" y="1782"/>
                  <a:pt x="1546" y="1927"/>
                  <a:pt x="1523" y="1950"/>
                </a:cubicBezTo>
                <a:cubicBezTo>
                  <a:pt x="1501" y="1972"/>
                  <a:pt x="1467" y="1983"/>
                  <a:pt x="1445" y="1983"/>
                </a:cubicBezTo>
                <a:cubicBezTo>
                  <a:pt x="1434" y="1983"/>
                  <a:pt x="1422" y="1972"/>
                  <a:pt x="1411" y="1972"/>
                </a:cubicBezTo>
                <a:cubicBezTo>
                  <a:pt x="1411" y="1983"/>
                  <a:pt x="1400" y="1983"/>
                  <a:pt x="1400" y="1983"/>
                </a:cubicBezTo>
                <a:cubicBezTo>
                  <a:pt x="1389" y="1983"/>
                  <a:pt x="1389" y="1983"/>
                  <a:pt x="1389" y="1983"/>
                </a:cubicBezTo>
                <a:lnTo>
                  <a:pt x="1389" y="1983"/>
                </a:lnTo>
                <a:cubicBezTo>
                  <a:pt x="1389" y="2006"/>
                  <a:pt x="1366" y="2039"/>
                  <a:pt x="1344" y="2051"/>
                </a:cubicBezTo>
                <a:cubicBezTo>
                  <a:pt x="1355" y="2062"/>
                  <a:pt x="1366" y="2073"/>
                  <a:pt x="1377" y="2084"/>
                </a:cubicBezTo>
                <a:cubicBezTo>
                  <a:pt x="1389" y="2107"/>
                  <a:pt x="1366" y="2129"/>
                  <a:pt x="1366" y="2140"/>
                </a:cubicBezTo>
                <a:cubicBezTo>
                  <a:pt x="1355" y="2151"/>
                  <a:pt x="1333" y="2162"/>
                  <a:pt x="1333" y="2162"/>
                </a:cubicBezTo>
                <a:cubicBezTo>
                  <a:pt x="1333" y="2162"/>
                  <a:pt x="1333" y="2162"/>
                  <a:pt x="1322" y="2162"/>
                </a:cubicBezTo>
                <a:lnTo>
                  <a:pt x="1322" y="2162"/>
                </a:lnTo>
                <a:cubicBezTo>
                  <a:pt x="1310" y="2196"/>
                  <a:pt x="1288" y="2196"/>
                  <a:pt x="1277" y="2196"/>
                </a:cubicBezTo>
                <a:cubicBezTo>
                  <a:pt x="1266" y="2196"/>
                  <a:pt x="1254" y="2196"/>
                  <a:pt x="1243" y="2185"/>
                </a:cubicBezTo>
                <a:lnTo>
                  <a:pt x="1243" y="2185"/>
                </a:lnTo>
                <a:cubicBezTo>
                  <a:pt x="1243" y="2185"/>
                  <a:pt x="1243" y="2185"/>
                  <a:pt x="1232" y="2185"/>
                </a:cubicBezTo>
                <a:cubicBezTo>
                  <a:pt x="1232" y="2207"/>
                  <a:pt x="1221" y="2252"/>
                  <a:pt x="1187" y="2252"/>
                </a:cubicBezTo>
                <a:cubicBezTo>
                  <a:pt x="1176" y="2252"/>
                  <a:pt x="1165" y="2252"/>
                  <a:pt x="1165" y="2241"/>
                </a:cubicBezTo>
                <a:cubicBezTo>
                  <a:pt x="1165" y="2241"/>
                  <a:pt x="1165" y="2241"/>
                  <a:pt x="1153" y="2241"/>
                </a:cubicBezTo>
                <a:cubicBezTo>
                  <a:pt x="1153" y="2241"/>
                  <a:pt x="1153" y="2252"/>
                  <a:pt x="1142" y="2264"/>
                </a:cubicBezTo>
                <a:cubicBezTo>
                  <a:pt x="1131" y="2308"/>
                  <a:pt x="1053" y="2308"/>
                  <a:pt x="1041" y="2308"/>
                </a:cubicBezTo>
                <a:cubicBezTo>
                  <a:pt x="1041" y="2308"/>
                  <a:pt x="1030" y="2308"/>
                  <a:pt x="1019" y="2308"/>
                </a:cubicBezTo>
                <a:cubicBezTo>
                  <a:pt x="1019" y="2308"/>
                  <a:pt x="1019" y="2331"/>
                  <a:pt x="1019" y="2364"/>
                </a:cubicBezTo>
                <a:cubicBezTo>
                  <a:pt x="1030" y="2387"/>
                  <a:pt x="1041" y="2409"/>
                  <a:pt x="1064" y="2420"/>
                </a:cubicBezTo>
                <a:cubicBezTo>
                  <a:pt x="1064" y="2431"/>
                  <a:pt x="1064" y="2431"/>
                  <a:pt x="1075" y="2431"/>
                </a:cubicBezTo>
                <a:cubicBezTo>
                  <a:pt x="1086" y="2454"/>
                  <a:pt x="1086" y="2488"/>
                  <a:pt x="1086" y="2621"/>
                </a:cubicBezTo>
                <a:cubicBezTo>
                  <a:pt x="1086" y="2632"/>
                  <a:pt x="1086" y="2632"/>
                  <a:pt x="1086" y="2632"/>
                </a:cubicBezTo>
                <a:cubicBezTo>
                  <a:pt x="1086" y="2643"/>
                  <a:pt x="1086" y="2655"/>
                  <a:pt x="1097" y="2655"/>
                </a:cubicBezTo>
                <a:cubicBezTo>
                  <a:pt x="1097" y="2666"/>
                  <a:pt x="1097" y="2666"/>
                  <a:pt x="1097" y="2666"/>
                </a:cubicBezTo>
                <a:cubicBezTo>
                  <a:pt x="1097" y="2677"/>
                  <a:pt x="1097" y="2677"/>
                  <a:pt x="1097" y="2677"/>
                </a:cubicBezTo>
                <a:cubicBezTo>
                  <a:pt x="1097" y="2699"/>
                  <a:pt x="1097" y="2699"/>
                  <a:pt x="1097" y="2699"/>
                </a:cubicBezTo>
                <a:cubicBezTo>
                  <a:pt x="1075" y="2699"/>
                  <a:pt x="1075" y="2699"/>
                  <a:pt x="1075" y="2699"/>
                </a:cubicBezTo>
                <a:cubicBezTo>
                  <a:pt x="1097" y="2699"/>
                  <a:pt x="1097" y="2699"/>
                  <a:pt x="1097" y="2699"/>
                </a:cubicBezTo>
                <a:lnTo>
                  <a:pt x="1097" y="2699"/>
                </a:lnTo>
                <a:cubicBezTo>
                  <a:pt x="1097" y="2711"/>
                  <a:pt x="1120" y="2744"/>
                  <a:pt x="1165" y="2778"/>
                </a:cubicBezTo>
                <a:cubicBezTo>
                  <a:pt x="1187" y="2789"/>
                  <a:pt x="1187" y="2812"/>
                  <a:pt x="1187" y="2812"/>
                </a:cubicBezTo>
                <a:cubicBezTo>
                  <a:pt x="1176" y="2845"/>
                  <a:pt x="1142" y="2868"/>
                  <a:pt x="1075" y="2890"/>
                </a:cubicBezTo>
                <a:cubicBezTo>
                  <a:pt x="1041" y="2890"/>
                  <a:pt x="1008" y="2890"/>
                  <a:pt x="985" y="2890"/>
                </a:cubicBezTo>
                <a:cubicBezTo>
                  <a:pt x="974" y="2890"/>
                  <a:pt x="963" y="2890"/>
                  <a:pt x="952" y="2890"/>
                </a:cubicBezTo>
                <a:cubicBezTo>
                  <a:pt x="952" y="2890"/>
                  <a:pt x="941" y="2890"/>
                  <a:pt x="929" y="2890"/>
                </a:cubicBezTo>
                <a:cubicBezTo>
                  <a:pt x="907" y="2890"/>
                  <a:pt x="907" y="2901"/>
                  <a:pt x="896" y="2901"/>
                </a:cubicBezTo>
                <a:cubicBezTo>
                  <a:pt x="884" y="2912"/>
                  <a:pt x="873" y="3025"/>
                  <a:pt x="873" y="3081"/>
                </a:cubicBezTo>
                <a:cubicBezTo>
                  <a:pt x="884" y="3114"/>
                  <a:pt x="873" y="3137"/>
                  <a:pt x="862" y="3148"/>
                </a:cubicBezTo>
                <a:cubicBezTo>
                  <a:pt x="851" y="3159"/>
                  <a:pt x="840" y="3170"/>
                  <a:pt x="817" y="3159"/>
                </a:cubicBezTo>
                <a:cubicBezTo>
                  <a:pt x="817" y="3159"/>
                  <a:pt x="806" y="3159"/>
                  <a:pt x="795" y="3159"/>
                </a:cubicBezTo>
                <a:cubicBezTo>
                  <a:pt x="784" y="3159"/>
                  <a:pt x="772" y="3159"/>
                  <a:pt x="772" y="3159"/>
                </a:cubicBezTo>
                <a:cubicBezTo>
                  <a:pt x="772" y="3170"/>
                  <a:pt x="761" y="3192"/>
                  <a:pt x="761" y="3215"/>
                </a:cubicBezTo>
                <a:cubicBezTo>
                  <a:pt x="750" y="3249"/>
                  <a:pt x="750" y="3271"/>
                  <a:pt x="739" y="3282"/>
                </a:cubicBezTo>
                <a:cubicBezTo>
                  <a:pt x="728" y="3294"/>
                  <a:pt x="717" y="3305"/>
                  <a:pt x="705" y="3305"/>
                </a:cubicBezTo>
                <a:lnTo>
                  <a:pt x="705" y="3305"/>
                </a:lnTo>
                <a:cubicBezTo>
                  <a:pt x="683" y="3305"/>
                  <a:pt x="660" y="3294"/>
                  <a:pt x="638" y="3271"/>
                </a:cubicBezTo>
                <a:cubicBezTo>
                  <a:pt x="638" y="3271"/>
                  <a:pt x="638" y="3271"/>
                  <a:pt x="638" y="3282"/>
                </a:cubicBezTo>
                <a:cubicBezTo>
                  <a:pt x="638" y="3294"/>
                  <a:pt x="638" y="3294"/>
                  <a:pt x="638" y="3305"/>
                </a:cubicBezTo>
                <a:cubicBezTo>
                  <a:pt x="638" y="3338"/>
                  <a:pt x="627" y="3361"/>
                  <a:pt x="582" y="3361"/>
                </a:cubicBezTo>
                <a:cubicBezTo>
                  <a:pt x="571" y="3361"/>
                  <a:pt x="571" y="3361"/>
                  <a:pt x="559" y="3361"/>
                </a:cubicBezTo>
                <a:close/>
                <a:moveTo>
                  <a:pt x="559" y="3316"/>
                </a:moveTo>
                <a:lnTo>
                  <a:pt x="559" y="3316"/>
                </a:lnTo>
                <a:cubicBezTo>
                  <a:pt x="571" y="3316"/>
                  <a:pt x="571" y="3316"/>
                  <a:pt x="571" y="3316"/>
                </a:cubicBezTo>
                <a:cubicBezTo>
                  <a:pt x="582" y="3316"/>
                  <a:pt x="593" y="3316"/>
                  <a:pt x="593" y="3316"/>
                </a:cubicBezTo>
                <a:lnTo>
                  <a:pt x="593" y="3305"/>
                </a:lnTo>
                <a:cubicBezTo>
                  <a:pt x="593" y="3294"/>
                  <a:pt x="593" y="3294"/>
                  <a:pt x="593" y="3282"/>
                </a:cubicBezTo>
                <a:cubicBezTo>
                  <a:pt x="593" y="3260"/>
                  <a:pt x="593" y="3237"/>
                  <a:pt x="604" y="3226"/>
                </a:cubicBezTo>
                <a:cubicBezTo>
                  <a:pt x="615" y="3226"/>
                  <a:pt x="627" y="3215"/>
                  <a:pt x="638" y="3215"/>
                </a:cubicBezTo>
                <a:cubicBezTo>
                  <a:pt x="649" y="3215"/>
                  <a:pt x="660" y="3226"/>
                  <a:pt x="672" y="3237"/>
                </a:cubicBezTo>
                <a:cubicBezTo>
                  <a:pt x="683" y="3249"/>
                  <a:pt x="694" y="3260"/>
                  <a:pt x="705" y="3260"/>
                </a:cubicBezTo>
                <a:cubicBezTo>
                  <a:pt x="705" y="3282"/>
                  <a:pt x="705" y="3282"/>
                  <a:pt x="705" y="3282"/>
                </a:cubicBezTo>
                <a:cubicBezTo>
                  <a:pt x="705" y="3260"/>
                  <a:pt x="705" y="3260"/>
                  <a:pt x="705" y="3260"/>
                </a:cubicBezTo>
                <a:cubicBezTo>
                  <a:pt x="705" y="3249"/>
                  <a:pt x="717" y="3226"/>
                  <a:pt x="717" y="3204"/>
                </a:cubicBezTo>
                <a:cubicBezTo>
                  <a:pt x="728" y="3170"/>
                  <a:pt x="728" y="3148"/>
                  <a:pt x="739" y="3137"/>
                </a:cubicBezTo>
                <a:cubicBezTo>
                  <a:pt x="750" y="3125"/>
                  <a:pt x="772" y="3114"/>
                  <a:pt x="795" y="3114"/>
                </a:cubicBezTo>
                <a:cubicBezTo>
                  <a:pt x="806" y="3114"/>
                  <a:pt x="817" y="3114"/>
                  <a:pt x="828" y="3114"/>
                </a:cubicBezTo>
                <a:cubicBezTo>
                  <a:pt x="828" y="3114"/>
                  <a:pt x="828" y="3103"/>
                  <a:pt x="828" y="3081"/>
                </a:cubicBezTo>
                <a:cubicBezTo>
                  <a:pt x="828" y="3069"/>
                  <a:pt x="828" y="2890"/>
                  <a:pt x="873" y="2856"/>
                </a:cubicBezTo>
                <a:cubicBezTo>
                  <a:pt x="896" y="2845"/>
                  <a:pt x="918" y="2845"/>
                  <a:pt x="963" y="2845"/>
                </a:cubicBezTo>
                <a:cubicBezTo>
                  <a:pt x="963" y="2845"/>
                  <a:pt x="974" y="2856"/>
                  <a:pt x="985" y="2856"/>
                </a:cubicBezTo>
                <a:cubicBezTo>
                  <a:pt x="1008" y="2856"/>
                  <a:pt x="1041" y="2845"/>
                  <a:pt x="1064" y="2845"/>
                </a:cubicBezTo>
                <a:cubicBezTo>
                  <a:pt x="1109" y="2834"/>
                  <a:pt x="1131" y="2812"/>
                  <a:pt x="1142" y="2812"/>
                </a:cubicBezTo>
                <a:cubicBezTo>
                  <a:pt x="1109" y="2789"/>
                  <a:pt x="1064" y="2744"/>
                  <a:pt x="1053" y="2711"/>
                </a:cubicBezTo>
                <a:cubicBezTo>
                  <a:pt x="1053" y="2711"/>
                  <a:pt x="1053" y="2711"/>
                  <a:pt x="1053" y="2699"/>
                </a:cubicBezTo>
                <a:lnTo>
                  <a:pt x="1053" y="2699"/>
                </a:lnTo>
                <a:lnTo>
                  <a:pt x="1053" y="2699"/>
                </a:lnTo>
                <a:cubicBezTo>
                  <a:pt x="1053" y="2677"/>
                  <a:pt x="1053" y="2677"/>
                  <a:pt x="1053" y="2677"/>
                </a:cubicBezTo>
                <a:lnTo>
                  <a:pt x="1053" y="2677"/>
                </a:lnTo>
                <a:cubicBezTo>
                  <a:pt x="1053" y="2666"/>
                  <a:pt x="1053" y="2666"/>
                  <a:pt x="1053" y="2666"/>
                </a:cubicBezTo>
                <a:cubicBezTo>
                  <a:pt x="1053" y="2655"/>
                  <a:pt x="1053" y="2643"/>
                  <a:pt x="1053" y="2643"/>
                </a:cubicBezTo>
                <a:cubicBezTo>
                  <a:pt x="1053" y="2621"/>
                  <a:pt x="1053" y="2621"/>
                  <a:pt x="1053" y="2621"/>
                </a:cubicBezTo>
                <a:cubicBezTo>
                  <a:pt x="1041" y="2577"/>
                  <a:pt x="1041" y="2476"/>
                  <a:pt x="1041" y="2465"/>
                </a:cubicBezTo>
                <a:cubicBezTo>
                  <a:pt x="1030" y="2465"/>
                  <a:pt x="1030" y="2454"/>
                  <a:pt x="1030" y="2454"/>
                </a:cubicBezTo>
                <a:cubicBezTo>
                  <a:pt x="1008" y="2431"/>
                  <a:pt x="985" y="2409"/>
                  <a:pt x="974" y="2364"/>
                </a:cubicBezTo>
                <a:cubicBezTo>
                  <a:pt x="963" y="2320"/>
                  <a:pt x="963" y="2286"/>
                  <a:pt x="985" y="2264"/>
                </a:cubicBezTo>
                <a:cubicBezTo>
                  <a:pt x="985" y="2252"/>
                  <a:pt x="1008" y="2252"/>
                  <a:pt x="1019" y="2264"/>
                </a:cubicBezTo>
                <a:cubicBezTo>
                  <a:pt x="1030" y="2264"/>
                  <a:pt x="1041" y="2264"/>
                  <a:pt x="1041" y="2264"/>
                </a:cubicBezTo>
                <a:cubicBezTo>
                  <a:pt x="1075" y="2264"/>
                  <a:pt x="1097" y="2252"/>
                  <a:pt x="1097" y="2252"/>
                </a:cubicBezTo>
                <a:cubicBezTo>
                  <a:pt x="1120" y="2219"/>
                  <a:pt x="1131" y="2196"/>
                  <a:pt x="1153" y="2196"/>
                </a:cubicBezTo>
                <a:cubicBezTo>
                  <a:pt x="1165" y="2196"/>
                  <a:pt x="1176" y="2196"/>
                  <a:pt x="1187" y="2207"/>
                </a:cubicBezTo>
                <a:cubicBezTo>
                  <a:pt x="1187" y="2196"/>
                  <a:pt x="1198" y="2185"/>
                  <a:pt x="1198" y="2162"/>
                </a:cubicBezTo>
                <a:cubicBezTo>
                  <a:pt x="1198" y="2129"/>
                  <a:pt x="1221" y="2129"/>
                  <a:pt x="1221" y="2129"/>
                </a:cubicBezTo>
                <a:cubicBezTo>
                  <a:pt x="1232" y="2129"/>
                  <a:pt x="1254" y="2140"/>
                  <a:pt x="1266" y="2151"/>
                </a:cubicBezTo>
                <a:lnTo>
                  <a:pt x="1266" y="2151"/>
                </a:lnTo>
                <a:cubicBezTo>
                  <a:pt x="1277" y="2151"/>
                  <a:pt x="1277" y="2151"/>
                  <a:pt x="1277" y="2151"/>
                </a:cubicBezTo>
                <a:cubicBezTo>
                  <a:pt x="1277" y="2151"/>
                  <a:pt x="1277" y="2151"/>
                  <a:pt x="1288" y="2140"/>
                </a:cubicBezTo>
                <a:cubicBezTo>
                  <a:pt x="1299" y="2118"/>
                  <a:pt x="1310" y="2118"/>
                  <a:pt x="1322" y="2118"/>
                </a:cubicBezTo>
                <a:lnTo>
                  <a:pt x="1333" y="2118"/>
                </a:lnTo>
                <a:lnTo>
                  <a:pt x="1333" y="2118"/>
                </a:lnTo>
                <a:cubicBezTo>
                  <a:pt x="1333" y="2107"/>
                  <a:pt x="1333" y="2095"/>
                  <a:pt x="1333" y="2095"/>
                </a:cubicBezTo>
                <a:lnTo>
                  <a:pt x="1333" y="2095"/>
                </a:lnTo>
                <a:cubicBezTo>
                  <a:pt x="1333" y="2095"/>
                  <a:pt x="1333" y="2095"/>
                  <a:pt x="1322" y="2095"/>
                </a:cubicBezTo>
                <a:cubicBezTo>
                  <a:pt x="1288" y="2084"/>
                  <a:pt x="1288" y="2062"/>
                  <a:pt x="1288" y="2051"/>
                </a:cubicBezTo>
                <a:cubicBezTo>
                  <a:pt x="1288" y="2039"/>
                  <a:pt x="1299" y="2017"/>
                  <a:pt x="1322" y="2017"/>
                </a:cubicBezTo>
                <a:cubicBezTo>
                  <a:pt x="1333" y="2017"/>
                  <a:pt x="1344" y="1995"/>
                  <a:pt x="1355" y="1972"/>
                </a:cubicBezTo>
                <a:cubicBezTo>
                  <a:pt x="1355" y="1950"/>
                  <a:pt x="1366" y="1950"/>
                  <a:pt x="1377" y="1938"/>
                </a:cubicBezTo>
                <a:lnTo>
                  <a:pt x="1377" y="1938"/>
                </a:lnTo>
                <a:lnTo>
                  <a:pt x="1377" y="1938"/>
                </a:lnTo>
                <a:cubicBezTo>
                  <a:pt x="1389" y="1916"/>
                  <a:pt x="1400" y="1916"/>
                  <a:pt x="1411" y="1916"/>
                </a:cubicBezTo>
                <a:cubicBezTo>
                  <a:pt x="1434" y="1916"/>
                  <a:pt x="1445" y="1927"/>
                  <a:pt x="1445" y="1938"/>
                </a:cubicBezTo>
                <a:cubicBezTo>
                  <a:pt x="1456" y="1938"/>
                  <a:pt x="1479" y="1938"/>
                  <a:pt x="1490" y="1916"/>
                </a:cubicBezTo>
                <a:cubicBezTo>
                  <a:pt x="1523" y="1894"/>
                  <a:pt x="1725" y="1703"/>
                  <a:pt x="1725" y="1703"/>
                </a:cubicBezTo>
                <a:cubicBezTo>
                  <a:pt x="1736" y="1692"/>
                  <a:pt x="1736" y="1692"/>
                  <a:pt x="1736" y="1692"/>
                </a:cubicBezTo>
                <a:cubicBezTo>
                  <a:pt x="1748" y="1703"/>
                  <a:pt x="1748" y="1703"/>
                  <a:pt x="1748" y="1703"/>
                </a:cubicBezTo>
                <a:lnTo>
                  <a:pt x="1748" y="1703"/>
                </a:lnTo>
                <a:lnTo>
                  <a:pt x="1759" y="1703"/>
                </a:lnTo>
                <a:cubicBezTo>
                  <a:pt x="1770" y="1703"/>
                  <a:pt x="1770" y="1703"/>
                  <a:pt x="1781" y="1692"/>
                </a:cubicBezTo>
                <a:cubicBezTo>
                  <a:pt x="1781" y="1692"/>
                  <a:pt x="1781" y="1681"/>
                  <a:pt x="1792" y="1681"/>
                </a:cubicBezTo>
                <a:cubicBezTo>
                  <a:pt x="1792" y="1669"/>
                  <a:pt x="1792" y="1669"/>
                  <a:pt x="1792" y="1669"/>
                </a:cubicBezTo>
                <a:cubicBezTo>
                  <a:pt x="1759" y="1669"/>
                  <a:pt x="1714" y="1658"/>
                  <a:pt x="1714" y="1658"/>
                </a:cubicBezTo>
                <a:cubicBezTo>
                  <a:pt x="1703" y="1658"/>
                  <a:pt x="1703" y="1658"/>
                  <a:pt x="1703" y="1658"/>
                </a:cubicBezTo>
                <a:cubicBezTo>
                  <a:pt x="1691" y="1311"/>
                  <a:pt x="1691" y="1311"/>
                  <a:pt x="1691" y="1311"/>
                </a:cubicBezTo>
                <a:cubicBezTo>
                  <a:pt x="1669" y="1311"/>
                  <a:pt x="1646" y="1300"/>
                  <a:pt x="1624" y="1300"/>
                </a:cubicBezTo>
                <a:lnTo>
                  <a:pt x="1613" y="1300"/>
                </a:lnTo>
                <a:lnTo>
                  <a:pt x="1602" y="1300"/>
                </a:lnTo>
                <a:cubicBezTo>
                  <a:pt x="1590" y="1300"/>
                  <a:pt x="1579" y="1311"/>
                  <a:pt x="1557" y="1311"/>
                </a:cubicBezTo>
                <a:cubicBezTo>
                  <a:pt x="1546" y="1311"/>
                  <a:pt x="1546" y="1322"/>
                  <a:pt x="1535" y="1322"/>
                </a:cubicBezTo>
                <a:cubicBezTo>
                  <a:pt x="1523" y="1333"/>
                  <a:pt x="1512" y="1333"/>
                  <a:pt x="1490" y="1333"/>
                </a:cubicBezTo>
                <a:lnTo>
                  <a:pt x="1479" y="1333"/>
                </a:lnTo>
                <a:cubicBezTo>
                  <a:pt x="1445" y="1322"/>
                  <a:pt x="1422" y="1300"/>
                  <a:pt x="1411" y="1289"/>
                </a:cubicBezTo>
                <a:cubicBezTo>
                  <a:pt x="1400" y="1277"/>
                  <a:pt x="1400" y="1277"/>
                  <a:pt x="1400" y="1277"/>
                </a:cubicBezTo>
                <a:lnTo>
                  <a:pt x="1400" y="1277"/>
                </a:lnTo>
                <a:lnTo>
                  <a:pt x="1400" y="1277"/>
                </a:lnTo>
                <a:lnTo>
                  <a:pt x="1400" y="1277"/>
                </a:lnTo>
                <a:cubicBezTo>
                  <a:pt x="1400" y="1289"/>
                  <a:pt x="1400" y="1300"/>
                  <a:pt x="1389" y="1300"/>
                </a:cubicBezTo>
                <a:cubicBezTo>
                  <a:pt x="1389" y="1311"/>
                  <a:pt x="1377" y="1311"/>
                  <a:pt x="1377" y="1311"/>
                </a:cubicBezTo>
                <a:cubicBezTo>
                  <a:pt x="1355" y="1311"/>
                  <a:pt x="1333" y="1289"/>
                  <a:pt x="1310" y="1277"/>
                </a:cubicBezTo>
                <a:cubicBezTo>
                  <a:pt x="1299" y="1266"/>
                  <a:pt x="1299" y="1266"/>
                  <a:pt x="1299" y="1266"/>
                </a:cubicBezTo>
                <a:cubicBezTo>
                  <a:pt x="1288" y="1154"/>
                  <a:pt x="1288" y="1154"/>
                  <a:pt x="1288" y="1154"/>
                </a:cubicBezTo>
                <a:cubicBezTo>
                  <a:pt x="1097" y="1053"/>
                  <a:pt x="1097" y="1053"/>
                  <a:pt x="1097" y="1053"/>
                </a:cubicBezTo>
                <a:cubicBezTo>
                  <a:pt x="1142" y="930"/>
                  <a:pt x="1142" y="930"/>
                  <a:pt x="1142" y="930"/>
                </a:cubicBezTo>
                <a:cubicBezTo>
                  <a:pt x="1097" y="863"/>
                  <a:pt x="1097" y="863"/>
                  <a:pt x="1097" y="863"/>
                </a:cubicBezTo>
                <a:cubicBezTo>
                  <a:pt x="985" y="851"/>
                  <a:pt x="985" y="851"/>
                  <a:pt x="985" y="851"/>
                </a:cubicBezTo>
                <a:cubicBezTo>
                  <a:pt x="1019" y="717"/>
                  <a:pt x="1019" y="717"/>
                  <a:pt x="1019" y="717"/>
                </a:cubicBezTo>
                <a:cubicBezTo>
                  <a:pt x="918" y="706"/>
                  <a:pt x="918" y="706"/>
                  <a:pt x="918" y="706"/>
                </a:cubicBezTo>
                <a:cubicBezTo>
                  <a:pt x="918" y="683"/>
                  <a:pt x="918" y="683"/>
                  <a:pt x="918" y="683"/>
                </a:cubicBezTo>
                <a:cubicBezTo>
                  <a:pt x="929" y="672"/>
                  <a:pt x="941" y="638"/>
                  <a:pt x="941" y="616"/>
                </a:cubicBezTo>
                <a:cubicBezTo>
                  <a:pt x="952" y="594"/>
                  <a:pt x="963" y="582"/>
                  <a:pt x="974" y="571"/>
                </a:cubicBezTo>
                <a:lnTo>
                  <a:pt x="985" y="571"/>
                </a:lnTo>
                <a:cubicBezTo>
                  <a:pt x="974" y="571"/>
                  <a:pt x="974" y="571"/>
                  <a:pt x="974" y="560"/>
                </a:cubicBezTo>
                <a:cubicBezTo>
                  <a:pt x="963" y="549"/>
                  <a:pt x="941" y="527"/>
                  <a:pt x="941" y="504"/>
                </a:cubicBezTo>
                <a:lnTo>
                  <a:pt x="941" y="493"/>
                </a:lnTo>
                <a:cubicBezTo>
                  <a:pt x="941" y="482"/>
                  <a:pt x="941" y="471"/>
                  <a:pt x="941" y="459"/>
                </a:cubicBezTo>
                <a:cubicBezTo>
                  <a:pt x="941" y="471"/>
                  <a:pt x="941" y="459"/>
                  <a:pt x="941" y="459"/>
                </a:cubicBezTo>
                <a:cubicBezTo>
                  <a:pt x="929" y="459"/>
                  <a:pt x="918" y="459"/>
                  <a:pt x="907" y="448"/>
                </a:cubicBezTo>
                <a:cubicBezTo>
                  <a:pt x="896" y="437"/>
                  <a:pt x="907" y="414"/>
                  <a:pt x="907" y="392"/>
                </a:cubicBezTo>
                <a:cubicBezTo>
                  <a:pt x="907" y="381"/>
                  <a:pt x="907" y="369"/>
                  <a:pt x="907" y="358"/>
                </a:cubicBezTo>
                <a:cubicBezTo>
                  <a:pt x="918" y="347"/>
                  <a:pt x="918" y="347"/>
                  <a:pt x="918" y="336"/>
                </a:cubicBezTo>
                <a:lnTo>
                  <a:pt x="918" y="325"/>
                </a:lnTo>
                <a:cubicBezTo>
                  <a:pt x="884" y="325"/>
                  <a:pt x="851" y="291"/>
                  <a:pt x="828" y="258"/>
                </a:cubicBezTo>
                <a:lnTo>
                  <a:pt x="828" y="258"/>
                </a:lnTo>
                <a:cubicBezTo>
                  <a:pt x="806" y="235"/>
                  <a:pt x="828" y="202"/>
                  <a:pt x="851" y="179"/>
                </a:cubicBezTo>
                <a:cubicBezTo>
                  <a:pt x="862" y="157"/>
                  <a:pt x="862" y="157"/>
                  <a:pt x="862" y="157"/>
                </a:cubicBezTo>
                <a:cubicBezTo>
                  <a:pt x="851" y="145"/>
                  <a:pt x="840" y="134"/>
                  <a:pt x="828" y="123"/>
                </a:cubicBezTo>
                <a:cubicBezTo>
                  <a:pt x="817" y="134"/>
                  <a:pt x="817" y="145"/>
                  <a:pt x="817" y="145"/>
                </a:cubicBezTo>
                <a:cubicBezTo>
                  <a:pt x="806" y="157"/>
                  <a:pt x="795" y="168"/>
                  <a:pt x="772" y="168"/>
                </a:cubicBezTo>
                <a:cubicBezTo>
                  <a:pt x="761" y="168"/>
                  <a:pt x="739" y="157"/>
                  <a:pt x="739" y="145"/>
                </a:cubicBezTo>
                <a:cubicBezTo>
                  <a:pt x="728" y="134"/>
                  <a:pt x="705" y="123"/>
                  <a:pt x="694" y="112"/>
                </a:cubicBezTo>
                <a:cubicBezTo>
                  <a:pt x="683" y="112"/>
                  <a:pt x="683" y="100"/>
                  <a:pt x="672" y="100"/>
                </a:cubicBezTo>
                <a:cubicBezTo>
                  <a:pt x="660" y="89"/>
                  <a:pt x="649" y="78"/>
                  <a:pt x="649" y="67"/>
                </a:cubicBezTo>
                <a:cubicBezTo>
                  <a:pt x="526" y="145"/>
                  <a:pt x="526" y="145"/>
                  <a:pt x="526" y="145"/>
                </a:cubicBezTo>
                <a:cubicBezTo>
                  <a:pt x="526" y="336"/>
                  <a:pt x="526" y="336"/>
                  <a:pt x="526" y="336"/>
                </a:cubicBezTo>
                <a:cubicBezTo>
                  <a:pt x="504" y="336"/>
                  <a:pt x="504" y="336"/>
                  <a:pt x="504" y="336"/>
                </a:cubicBezTo>
                <a:cubicBezTo>
                  <a:pt x="470" y="347"/>
                  <a:pt x="425" y="347"/>
                  <a:pt x="414" y="358"/>
                </a:cubicBezTo>
                <a:cubicBezTo>
                  <a:pt x="414" y="369"/>
                  <a:pt x="403" y="381"/>
                  <a:pt x="403" y="392"/>
                </a:cubicBezTo>
                <a:cubicBezTo>
                  <a:pt x="391" y="414"/>
                  <a:pt x="380" y="437"/>
                  <a:pt x="358" y="448"/>
                </a:cubicBezTo>
                <a:cubicBezTo>
                  <a:pt x="346" y="459"/>
                  <a:pt x="313" y="471"/>
                  <a:pt x="290" y="471"/>
                </a:cubicBezTo>
                <a:cubicBezTo>
                  <a:pt x="302" y="504"/>
                  <a:pt x="302" y="538"/>
                  <a:pt x="279" y="560"/>
                </a:cubicBezTo>
                <a:cubicBezTo>
                  <a:pt x="279" y="560"/>
                  <a:pt x="268" y="571"/>
                  <a:pt x="279" y="582"/>
                </a:cubicBezTo>
                <a:cubicBezTo>
                  <a:pt x="279" y="582"/>
                  <a:pt x="279" y="582"/>
                  <a:pt x="279" y="571"/>
                </a:cubicBezTo>
                <a:cubicBezTo>
                  <a:pt x="290" y="571"/>
                  <a:pt x="290" y="560"/>
                  <a:pt x="290" y="560"/>
                </a:cubicBezTo>
                <a:cubicBezTo>
                  <a:pt x="302" y="538"/>
                  <a:pt x="302" y="527"/>
                  <a:pt x="335" y="527"/>
                </a:cubicBezTo>
                <a:cubicBezTo>
                  <a:pt x="335" y="527"/>
                  <a:pt x="346" y="527"/>
                  <a:pt x="358" y="527"/>
                </a:cubicBezTo>
                <a:cubicBezTo>
                  <a:pt x="369" y="538"/>
                  <a:pt x="391" y="549"/>
                  <a:pt x="403" y="560"/>
                </a:cubicBezTo>
                <a:cubicBezTo>
                  <a:pt x="414" y="560"/>
                  <a:pt x="436" y="571"/>
                  <a:pt x="448" y="582"/>
                </a:cubicBezTo>
                <a:cubicBezTo>
                  <a:pt x="459" y="582"/>
                  <a:pt x="459" y="582"/>
                  <a:pt x="459" y="762"/>
                </a:cubicBezTo>
                <a:cubicBezTo>
                  <a:pt x="459" y="773"/>
                  <a:pt x="459" y="773"/>
                  <a:pt x="459" y="773"/>
                </a:cubicBezTo>
                <a:cubicBezTo>
                  <a:pt x="459" y="784"/>
                  <a:pt x="448" y="795"/>
                  <a:pt x="425" y="795"/>
                </a:cubicBezTo>
                <a:cubicBezTo>
                  <a:pt x="403" y="795"/>
                  <a:pt x="403" y="795"/>
                  <a:pt x="403" y="807"/>
                </a:cubicBezTo>
                <a:cubicBezTo>
                  <a:pt x="403" y="818"/>
                  <a:pt x="403" y="818"/>
                  <a:pt x="403" y="829"/>
                </a:cubicBezTo>
                <a:cubicBezTo>
                  <a:pt x="403" y="863"/>
                  <a:pt x="391" y="896"/>
                  <a:pt x="358" y="907"/>
                </a:cubicBezTo>
                <a:lnTo>
                  <a:pt x="346" y="907"/>
                </a:lnTo>
                <a:cubicBezTo>
                  <a:pt x="313" y="907"/>
                  <a:pt x="302" y="885"/>
                  <a:pt x="302" y="851"/>
                </a:cubicBezTo>
                <a:lnTo>
                  <a:pt x="302" y="840"/>
                </a:lnTo>
                <a:cubicBezTo>
                  <a:pt x="55" y="1076"/>
                  <a:pt x="55" y="1076"/>
                  <a:pt x="55" y="1076"/>
                </a:cubicBezTo>
                <a:cubicBezTo>
                  <a:pt x="212" y="1266"/>
                  <a:pt x="212" y="1266"/>
                  <a:pt x="212" y="1266"/>
                </a:cubicBezTo>
                <a:cubicBezTo>
                  <a:pt x="235" y="1289"/>
                  <a:pt x="246" y="1311"/>
                  <a:pt x="223" y="1333"/>
                </a:cubicBezTo>
                <a:lnTo>
                  <a:pt x="223" y="1333"/>
                </a:lnTo>
                <a:lnTo>
                  <a:pt x="235" y="1333"/>
                </a:lnTo>
                <a:cubicBezTo>
                  <a:pt x="257" y="1333"/>
                  <a:pt x="268" y="1356"/>
                  <a:pt x="268" y="1356"/>
                </a:cubicBezTo>
                <a:cubicBezTo>
                  <a:pt x="279" y="1367"/>
                  <a:pt x="279" y="1389"/>
                  <a:pt x="257" y="1400"/>
                </a:cubicBezTo>
                <a:cubicBezTo>
                  <a:pt x="246" y="1412"/>
                  <a:pt x="246" y="1434"/>
                  <a:pt x="246" y="1445"/>
                </a:cubicBezTo>
                <a:cubicBezTo>
                  <a:pt x="246" y="1457"/>
                  <a:pt x="257" y="1457"/>
                  <a:pt x="246" y="1468"/>
                </a:cubicBezTo>
                <a:cubicBezTo>
                  <a:pt x="268" y="1479"/>
                  <a:pt x="290" y="1490"/>
                  <a:pt x="290" y="1513"/>
                </a:cubicBezTo>
                <a:cubicBezTo>
                  <a:pt x="290" y="1524"/>
                  <a:pt x="290" y="1546"/>
                  <a:pt x="290" y="1546"/>
                </a:cubicBezTo>
                <a:lnTo>
                  <a:pt x="290" y="1546"/>
                </a:lnTo>
                <a:cubicBezTo>
                  <a:pt x="313" y="1546"/>
                  <a:pt x="324" y="1546"/>
                  <a:pt x="324" y="1546"/>
                </a:cubicBezTo>
                <a:cubicBezTo>
                  <a:pt x="346" y="1546"/>
                  <a:pt x="358" y="1546"/>
                  <a:pt x="358" y="1558"/>
                </a:cubicBezTo>
                <a:cubicBezTo>
                  <a:pt x="369" y="1569"/>
                  <a:pt x="369" y="1591"/>
                  <a:pt x="369" y="1591"/>
                </a:cubicBezTo>
                <a:lnTo>
                  <a:pt x="369" y="1602"/>
                </a:lnTo>
                <a:cubicBezTo>
                  <a:pt x="369" y="1602"/>
                  <a:pt x="369" y="1602"/>
                  <a:pt x="380" y="1602"/>
                </a:cubicBezTo>
                <a:lnTo>
                  <a:pt x="391" y="1591"/>
                </a:lnTo>
                <a:cubicBezTo>
                  <a:pt x="448" y="1591"/>
                  <a:pt x="448" y="1636"/>
                  <a:pt x="459" y="1658"/>
                </a:cubicBezTo>
                <a:cubicBezTo>
                  <a:pt x="459" y="1703"/>
                  <a:pt x="481" y="1748"/>
                  <a:pt x="492" y="1748"/>
                </a:cubicBezTo>
                <a:cubicBezTo>
                  <a:pt x="492" y="1748"/>
                  <a:pt x="492" y="1748"/>
                  <a:pt x="504" y="1748"/>
                </a:cubicBezTo>
                <a:lnTo>
                  <a:pt x="504" y="1748"/>
                </a:lnTo>
                <a:lnTo>
                  <a:pt x="515" y="1748"/>
                </a:lnTo>
                <a:cubicBezTo>
                  <a:pt x="537" y="1748"/>
                  <a:pt x="548" y="1759"/>
                  <a:pt x="559" y="1782"/>
                </a:cubicBezTo>
                <a:cubicBezTo>
                  <a:pt x="571" y="1782"/>
                  <a:pt x="571" y="1793"/>
                  <a:pt x="571" y="1793"/>
                </a:cubicBezTo>
                <a:lnTo>
                  <a:pt x="571" y="1793"/>
                </a:lnTo>
                <a:lnTo>
                  <a:pt x="582" y="1782"/>
                </a:lnTo>
                <a:cubicBezTo>
                  <a:pt x="593" y="1782"/>
                  <a:pt x="593" y="1782"/>
                  <a:pt x="593" y="1782"/>
                </a:cubicBezTo>
                <a:cubicBezTo>
                  <a:pt x="604" y="1782"/>
                  <a:pt x="604" y="1782"/>
                  <a:pt x="615" y="1782"/>
                </a:cubicBezTo>
                <a:cubicBezTo>
                  <a:pt x="638" y="1782"/>
                  <a:pt x="672" y="1793"/>
                  <a:pt x="672" y="1838"/>
                </a:cubicBezTo>
                <a:cubicBezTo>
                  <a:pt x="672" y="1838"/>
                  <a:pt x="672" y="1849"/>
                  <a:pt x="683" y="1849"/>
                </a:cubicBezTo>
                <a:cubicBezTo>
                  <a:pt x="683" y="1860"/>
                  <a:pt x="683" y="1860"/>
                  <a:pt x="683" y="1882"/>
                </a:cubicBezTo>
                <a:cubicBezTo>
                  <a:pt x="672" y="1894"/>
                  <a:pt x="660" y="1894"/>
                  <a:pt x="638" y="1905"/>
                </a:cubicBezTo>
                <a:lnTo>
                  <a:pt x="627" y="1916"/>
                </a:lnTo>
                <a:cubicBezTo>
                  <a:pt x="593" y="1927"/>
                  <a:pt x="571" y="1938"/>
                  <a:pt x="548" y="1938"/>
                </a:cubicBezTo>
                <a:cubicBezTo>
                  <a:pt x="526" y="1938"/>
                  <a:pt x="515" y="1927"/>
                  <a:pt x="515" y="1927"/>
                </a:cubicBezTo>
                <a:cubicBezTo>
                  <a:pt x="504" y="1927"/>
                  <a:pt x="504" y="1927"/>
                  <a:pt x="504" y="1927"/>
                </a:cubicBezTo>
                <a:cubicBezTo>
                  <a:pt x="492" y="1905"/>
                  <a:pt x="481" y="1894"/>
                  <a:pt x="459" y="1905"/>
                </a:cubicBezTo>
                <a:lnTo>
                  <a:pt x="448" y="1905"/>
                </a:lnTo>
                <a:cubicBezTo>
                  <a:pt x="414" y="1905"/>
                  <a:pt x="403" y="1894"/>
                  <a:pt x="403" y="1882"/>
                </a:cubicBezTo>
                <a:cubicBezTo>
                  <a:pt x="391" y="1871"/>
                  <a:pt x="391" y="1871"/>
                  <a:pt x="391" y="1871"/>
                </a:cubicBezTo>
                <a:lnTo>
                  <a:pt x="391" y="1860"/>
                </a:lnTo>
                <a:cubicBezTo>
                  <a:pt x="380" y="1871"/>
                  <a:pt x="369" y="1871"/>
                  <a:pt x="358" y="1882"/>
                </a:cubicBezTo>
                <a:cubicBezTo>
                  <a:pt x="324" y="1927"/>
                  <a:pt x="290" y="1961"/>
                  <a:pt x="290" y="1972"/>
                </a:cubicBezTo>
                <a:cubicBezTo>
                  <a:pt x="290" y="1983"/>
                  <a:pt x="279" y="1983"/>
                  <a:pt x="279" y="1995"/>
                </a:cubicBezTo>
                <a:cubicBezTo>
                  <a:pt x="279" y="2006"/>
                  <a:pt x="279" y="2017"/>
                  <a:pt x="279" y="2028"/>
                </a:cubicBezTo>
                <a:cubicBezTo>
                  <a:pt x="302" y="2017"/>
                  <a:pt x="313" y="2028"/>
                  <a:pt x="313" y="2039"/>
                </a:cubicBezTo>
                <a:cubicBezTo>
                  <a:pt x="335" y="2062"/>
                  <a:pt x="302" y="2107"/>
                  <a:pt x="302" y="2118"/>
                </a:cubicBezTo>
                <a:cubicBezTo>
                  <a:pt x="290" y="2129"/>
                  <a:pt x="290" y="2140"/>
                  <a:pt x="290" y="2140"/>
                </a:cubicBezTo>
                <a:cubicBezTo>
                  <a:pt x="290" y="2151"/>
                  <a:pt x="290" y="2151"/>
                  <a:pt x="302" y="2162"/>
                </a:cubicBezTo>
                <a:cubicBezTo>
                  <a:pt x="324" y="2174"/>
                  <a:pt x="335" y="2219"/>
                  <a:pt x="324" y="2275"/>
                </a:cubicBezTo>
                <a:cubicBezTo>
                  <a:pt x="324" y="2286"/>
                  <a:pt x="324" y="2286"/>
                  <a:pt x="313" y="2286"/>
                </a:cubicBezTo>
                <a:lnTo>
                  <a:pt x="313" y="2297"/>
                </a:lnTo>
                <a:lnTo>
                  <a:pt x="313" y="2297"/>
                </a:lnTo>
                <a:lnTo>
                  <a:pt x="313" y="2297"/>
                </a:lnTo>
                <a:cubicBezTo>
                  <a:pt x="313" y="2308"/>
                  <a:pt x="313" y="2308"/>
                  <a:pt x="313" y="2308"/>
                </a:cubicBezTo>
                <a:lnTo>
                  <a:pt x="313" y="2308"/>
                </a:lnTo>
                <a:lnTo>
                  <a:pt x="313" y="2320"/>
                </a:lnTo>
                <a:cubicBezTo>
                  <a:pt x="313" y="2331"/>
                  <a:pt x="313" y="2331"/>
                  <a:pt x="313" y="2342"/>
                </a:cubicBezTo>
                <a:cubicBezTo>
                  <a:pt x="324" y="2353"/>
                  <a:pt x="346" y="2364"/>
                  <a:pt x="380" y="2398"/>
                </a:cubicBezTo>
                <a:cubicBezTo>
                  <a:pt x="425" y="2431"/>
                  <a:pt x="470" y="2476"/>
                  <a:pt x="448" y="2510"/>
                </a:cubicBezTo>
                <a:cubicBezTo>
                  <a:pt x="448" y="2510"/>
                  <a:pt x="425" y="2544"/>
                  <a:pt x="448" y="2566"/>
                </a:cubicBezTo>
                <a:cubicBezTo>
                  <a:pt x="481" y="2588"/>
                  <a:pt x="492" y="2610"/>
                  <a:pt x="481" y="2655"/>
                </a:cubicBezTo>
                <a:cubicBezTo>
                  <a:pt x="470" y="2688"/>
                  <a:pt x="459" y="2789"/>
                  <a:pt x="481" y="2823"/>
                </a:cubicBezTo>
                <a:cubicBezTo>
                  <a:pt x="492" y="2834"/>
                  <a:pt x="504" y="2845"/>
                  <a:pt x="504" y="2845"/>
                </a:cubicBezTo>
                <a:cubicBezTo>
                  <a:pt x="526" y="2856"/>
                  <a:pt x="526" y="2868"/>
                  <a:pt x="526" y="2901"/>
                </a:cubicBezTo>
                <a:cubicBezTo>
                  <a:pt x="526" y="2924"/>
                  <a:pt x="526" y="2924"/>
                  <a:pt x="548" y="2924"/>
                </a:cubicBezTo>
                <a:cubicBezTo>
                  <a:pt x="548" y="2935"/>
                  <a:pt x="548" y="2935"/>
                  <a:pt x="548" y="2935"/>
                </a:cubicBezTo>
                <a:cubicBezTo>
                  <a:pt x="582" y="2946"/>
                  <a:pt x="582" y="2957"/>
                  <a:pt x="582" y="2968"/>
                </a:cubicBezTo>
                <a:cubicBezTo>
                  <a:pt x="582" y="2991"/>
                  <a:pt x="537" y="3002"/>
                  <a:pt x="526" y="3002"/>
                </a:cubicBezTo>
                <a:cubicBezTo>
                  <a:pt x="504" y="3002"/>
                  <a:pt x="492" y="3013"/>
                  <a:pt x="492" y="3047"/>
                </a:cubicBezTo>
                <a:cubicBezTo>
                  <a:pt x="492" y="3069"/>
                  <a:pt x="492" y="3081"/>
                  <a:pt x="492" y="3103"/>
                </a:cubicBezTo>
                <a:cubicBezTo>
                  <a:pt x="492" y="3114"/>
                  <a:pt x="492" y="3148"/>
                  <a:pt x="492" y="3159"/>
                </a:cubicBezTo>
                <a:cubicBezTo>
                  <a:pt x="492" y="3159"/>
                  <a:pt x="504" y="3159"/>
                  <a:pt x="515" y="3170"/>
                </a:cubicBezTo>
                <a:cubicBezTo>
                  <a:pt x="515" y="3192"/>
                  <a:pt x="515" y="3204"/>
                  <a:pt x="504" y="3226"/>
                </a:cubicBezTo>
                <a:cubicBezTo>
                  <a:pt x="492" y="3249"/>
                  <a:pt x="492" y="3260"/>
                  <a:pt x="492" y="3271"/>
                </a:cubicBezTo>
                <a:lnTo>
                  <a:pt x="504" y="3271"/>
                </a:lnTo>
                <a:cubicBezTo>
                  <a:pt x="526" y="3271"/>
                  <a:pt x="548" y="3271"/>
                  <a:pt x="559" y="3305"/>
                </a:cubicBezTo>
                <a:lnTo>
                  <a:pt x="559" y="3316"/>
                </a:lnTo>
                <a:close/>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15" name="Freeform 137"/>
          <p:cNvSpPr>
            <a:spLocks noChangeArrowheads="1"/>
          </p:cNvSpPr>
          <p:nvPr/>
        </p:nvSpPr>
        <p:spPr bwMode="auto">
          <a:xfrm>
            <a:off x="6156325" y="3457575"/>
            <a:ext cx="3175" cy="3175"/>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16" name="Freeform 138"/>
          <p:cNvSpPr>
            <a:spLocks noChangeArrowheads="1"/>
          </p:cNvSpPr>
          <p:nvPr/>
        </p:nvSpPr>
        <p:spPr bwMode="auto">
          <a:xfrm>
            <a:off x="6165850" y="3457575"/>
            <a:ext cx="3175" cy="3175"/>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17" name="Freeform 139"/>
          <p:cNvSpPr>
            <a:spLocks noChangeArrowheads="1"/>
          </p:cNvSpPr>
          <p:nvPr/>
        </p:nvSpPr>
        <p:spPr bwMode="auto">
          <a:xfrm>
            <a:off x="6165850" y="3448050"/>
            <a:ext cx="3175" cy="3175"/>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solidFill>
            <a:schemeClr val="bg1">
              <a:lumMod val="75000"/>
            </a:schemeClr>
          </a:solidFill>
          <a:ln w="3175" cap="flat" cmpd="sng">
            <a:solidFill>
              <a:schemeClr val="bg2"/>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218" name="Rectangle 217"/>
          <p:cNvSpPr>
            <a:spLocks/>
          </p:cNvSpPr>
          <p:nvPr/>
        </p:nvSpPr>
        <p:spPr bwMode="auto">
          <a:xfrm>
            <a:off x="9702226" y="513148"/>
            <a:ext cx="5031827" cy="98488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none" lIns="0" tIns="0" rIns="0" bIns="0" anchor="ctr">
            <a:spAutoFit/>
          </a:bodyPr>
          <a:lstStyle/>
          <a:p>
            <a:pPr algn="ctr"/>
            <a:r>
              <a:rPr lang="en-US" sz="6400" b="1" spc="300" dirty="0" smtClean="0">
                <a:solidFill>
                  <a:schemeClr val="tx2"/>
                </a:solidFill>
                <a:latin typeface="Lato Black" charset="0"/>
                <a:ea typeface="Lato Black" charset="0"/>
                <a:cs typeface="Lato Black" charset="0"/>
                <a:sym typeface="Bebas Neue" charset="0"/>
              </a:rPr>
              <a:t>Mexico Map</a:t>
            </a:r>
            <a:endParaRPr lang="en-US" sz="6400" b="1" spc="300" dirty="0">
              <a:solidFill>
                <a:schemeClr val="tx2"/>
              </a:solidFill>
              <a:latin typeface="Lato Black" charset="0"/>
              <a:ea typeface="Lato Black" charset="0"/>
              <a:cs typeface="Lato Black" charset="0"/>
              <a:sym typeface="Bebas Neue" charset="0"/>
            </a:endParaRPr>
          </a:p>
        </p:txBody>
      </p:sp>
      <p:grpSp>
        <p:nvGrpSpPr>
          <p:cNvPr id="219" name="Group 218"/>
          <p:cNvGrpSpPr/>
          <p:nvPr/>
        </p:nvGrpSpPr>
        <p:grpSpPr>
          <a:xfrm>
            <a:off x="11530633" y="1784193"/>
            <a:ext cx="1360987" cy="223024"/>
            <a:chOff x="11262732" y="1672683"/>
            <a:chExt cx="1360987" cy="223024"/>
          </a:xfrm>
        </p:grpSpPr>
        <p:sp>
          <p:nvSpPr>
            <p:cNvPr id="220" name="Oval 219"/>
            <p:cNvSpPr/>
            <p:nvPr/>
          </p:nvSpPr>
          <p:spPr>
            <a:xfrm>
              <a:off x="12400695"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2" name="Oval 221"/>
            <p:cNvSpPr/>
            <p:nvPr/>
          </p:nvSpPr>
          <p:spPr>
            <a:xfrm>
              <a:off x="12021554"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3" name="Oval 222"/>
            <p:cNvSpPr/>
            <p:nvPr/>
          </p:nvSpPr>
          <p:spPr>
            <a:xfrm>
              <a:off x="11641873"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4" name="Oval 223"/>
            <p:cNvSpPr/>
            <p:nvPr/>
          </p:nvSpPr>
          <p:spPr>
            <a:xfrm>
              <a:off x="11262732"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686890675"/>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Freeform 509"/>
          <p:cNvSpPr>
            <a:spLocks noChangeArrowheads="1"/>
          </p:cNvSpPr>
          <p:nvPr/>
        </p:nvSpPr>
        <p:spPr bwMode="auto">
          <a:xfrm>
            <a:off x="3076877" y="3229081"/>
            <a:ext cx="18268500" cy="8929196"/>
          </a:xfrm>
          <a:custGeom>
            <a:avLst/>
            <a:gdLst>
              <a:gd name="T0" fmla="*/ 18255 w 19590"/>
              <a:gd name="T1" fmla="*/ 8875 h 9575"/>
              <a:gd name="T2" fmla="*/ 16624 w 19590"/>
              <a:gd name="T3" fmla="*/ 6878 h 9575"/>
              <a:gd name="T4" fmla="*/ 16002 w 19590"/>
              <a:gd name="T5" fmla="*/ 8039 h 9575"/>
              <a:gd name="T6" fmla="*/ 17093 w 19590"/>
              <a:gd name="T7" fmla="*/ 7084 h 9575"/>
              <a:gd name="T8" fmla="*/ 17081 w 19590"/>
              <a:gd name="T9" fmla="*/ 6629 h 9575"/>
              <a:gd name="T10" fmla="*/ 16245 w 19590"/>
              <a:gd name="T11" fmla="*/ 6397 h 9575"/>
              <a:gd name="T12" fmla="*/ 16031 w 19590"/>
              <a:gd name="T13" fmla="*/ 6718 h 9575"/>
              <a:gd name="T14" fmla="*/ 15148 w 19590"/>
              <a:gd name="T15" fmla="*/ 6261 h 9575"/>
              <a:gd name="T16" fmla="*/ 14531 w 19590"/>
              <a:gd name="T17" fmla="*/ 6107 h 9575"/>
              <a:gd name="T18" fmla="*/ 15913 w 19590"/>
              <a:gd name="T19" fmla="*/ 5686 h 9575"/>
              <a:gd name="T20" fmla="*/ 15753 w 19590"/>
              <a:gd name="T21" fmla="*/ 4939 h 9575"/>
              <a:gd name="T22" fmla="*/ 16624 w 19590"/>
              <a:gd name="T23" fmla="*/ 4257 h 9575"/>
              <a:gd name="T24" fmla="*/ 17140 w 19590"/>
              <a:gd name="T25" fmla="*/ 1044 h 9575"/>
              <a:gd name="T26" fmla="*/ 15017 w 19590"/>
              <a:gd name="T27" fmla="*/ 700 h 9575"/>
              <a:gd name="T28" fmla="*/ 14170 w 19590"/>
              <a:gd name="T29" fmla="*/ 415 h 9575"/>
              <a:gd name="T30" fmla="*/ 12913 w 19590"/>
              <a:gd name="T31" fmla="*/ 854 h 9575"/>
              <a:gd name="T32" fmla="*/ 12136 w 19590"/>
              <a:gd name="T33" fmla="*/ 397 h 9575"/>
              <a:gd name="T34" fmla="*/ 10179 w 19590"/>
              <a:gd name="T35" fmla="*/ 468 h 9575"/>
              <a:gd name="T36" fmla="*/ 9865 w 19590"/>
              <a:gd name="T37" fmla="*/ 694 h 9575"/>
              <a:gd name="T38" fmla="*/ 17976 w 19590"/>
              <a:gd name="T39" fmla="*/ 2810 h 9575"/>
              <a:gd name="T40" fmla="*/ 19292 w 19590"/>
              <a:gd name="T41" fmla="*/ 1868 h 9575"/>
              <a:gd name="T42" fmla="*/ 16992 w 19590"/>
              <a:gd name="T43" fmla="*/ 1310 h 9575"/>
              <a:gd name="T44" fmla="*/ 15005 w 19590"/>
              <a:gd name="T45" fmla="*/ 1215 h 9575"/>
              <a:gd name="T46" fmla="*/ 13553 w 19590"/>
              <a:gd name="T47" fmla="*/ 1364 h 9575"/>
              <a:gd name="T48" fmla="*/ 13108 w 19590"/>
              <a:gd name="T49" fmla="*/ 1589 h 9575"/>
              <a:gd name="T50" fmla="*/ 11661 w 19590"/>
              <a:gd name="T51" fmla="*/ 1862 h 9575"/>
              <a:gd name="T52" fmla="*/ 10962 w 19590"/>
              <a:gd name="T53" fmla="*/ 1619 h 9575"/>
              <a:gd name="T54" fmla="*/ 9800 w 19590"/>
              <a:gd name="T55" fmla="*/ 2010 h 9575"/>
              <a:gd name="T56" fmla="*/ 10274 w 19590"/>
              <a:gd name="T57" fmla="*/ 2129 h 9575"/>
              <a:gd name="T58" fmla="*/ 10055 w 19590"/>
              <a:gd name="T59" fmla="*/ 2893 h 9575"/>
              <a:gd name="T60" fmla="*/ 8650 w 19590"/>
              <a:gd name="T61" fmla="*/ 3682 h 9575"/>
              <a:gd name="T62" fmla="*/ 10037 w 19590"/>
              <a:gd name="T63" fmla="*/ 3783 h 9575"/>
              <a:gd name="T64" fmla="*/ 10695 w 19590"/>
              <a:gd name="T65" fmla="*/ 4115 h 9575"/>
              <a:gd name="T66" fmla="*/ 11501 w 19590"/>
              <a:gd name="T67" fmla="*/ 5461 h 9575"/>
              <a:gd name="T68" fmla="*/ 12438 w 19590"/>
              <a:gd name="T69" fmla="*/ 4791 h 9575"/>
              <a:gd name="T70" fmla="*/ 14377 w 19590"/>
              <a:gd name="T71" fmla="*/ 5318 h 9575"/>
              <a:gd name="T72" fmla="*/ 15000 w 19590"/>
              <a:gd name="T73" fmla="*/ 5034 h 9575"/>
              <a:gd name="T74" fmla="*/ 15996 w 19590"/>
              <a:gd name="T75" fmla="*/ 4038 h 9575"/>
              <a:gd name="T76" fmla="*/ 16980 w 19590"/>
              <a:gd name="T77" fmla="*/ 3042 h 9575"/>
              <a:gd name="T78" fmla="*/ 9054 w 19590"/>
              <a:gd name="T79" fmla="*/ 2822 h 9575"/>
              <a:gd name="T80" fmla="*/ 8816 w 19590"/>
              <a:gd name="T81" fmla="*/ 2976 h 9575"/>
              <a:gd name="T82" fmla="*/ 8176 w 19590"/>
              <a:gd name="T83" fmla="*/ 5099 h 9575"/>
              <a:gd name="T84" fmla="*/ 11039 w 19590"/>
              <a:gd name="T85" fmla="*/ 7321 h 9575"/>
              <a:gd name="T86" fmla="*/ 5277 w 19590"/>
              <a:gd name="T87" fmla="*/ 9509 h 9575"/>
              <a:gd name="T88" fmla="*/ 6403 w 19590"/>
              <a:gd name="T89" fmla="*/ 7926 h 9575"/>
              <a:gd name="T90" fmla="*/ 6350 w 19590"/>
              <a:gd name="T91" fmla="*/ 5976 h 9575"/>
              <a:gd name="T92" fmla="*/ 4720 w 19590"/>
              <a:gd name="T93" fmla="*/ 6522 h 9575"/>
              <a:gd name="T94" fmla="*/ 5123 w 19590"/>
              <a:gd name="T95" fmla="*/ 8887 h 9575"/>
              <a:gd name="T96" fmla="*/ 5710 w 19590"/>
              <a:gd name="T97" fmla="*/ 3279 h 9575"/>
              <a:gd name="T98" fmla="*/ 8158 w 19590"/>
              <a:gd name="T99" fmla="*/ 818 h 9575"/>
              <a:gd name="T100" fmla="*/ 7382 w 19590"/>
              <a:gd name="T101" fmla="*/ 220 h 9575"/>
              <a:gd name="T102" fmla="*/ 6368 w 19590"/>
              <a:gd name="T103" fmla="*/ 172 h 9575"/>
              <a:gd name="T104" fmla="*/ 5508 w 19590"/>
              <a:gd name="T105" fmla="*/ 415 h 9575"/>
              <a:gd name="T106" fmla="*/ 5769 w 19590"/>
              <a:gd name="T107" fmla="*/ 925 h 9575"/>
              <a:gd name="T108" fmla="*/ 6362 w 19590"/>
              <a:gd name="T109" fmla="*/ 2057 h 9575"/>
              <a:gd name="T110" fmla="*/ 5490 w 19590"/>
              <a:gd name="T111" fmla="*/ 255 h 9575"/>
              <a:gd name="T112" fmla="*/ 3937 w 19590"/>
              <a:gd name="T113" fmla="*/ 492 h 9575"/>
              <a:gd name="T114" fmla="*/ 3433 w 19590"/>
              <a:gd name="T115" fmla="*/ 1020 h 9575"/>
              <a:gd name="T116" fmla="*/ 2532 w 19590"/>
              <a:gd name="T117" fmla="*/ 966 h 9575"/>
              <a:gd name="T118" fmla="*/ 2253 w 19590"/>
              <a:gd name="T119" fmla="*/ 3261 h 9575"/>
              <a:gd name="T120" fmla="*/ 4773 w 19590"/>
              <a:gd name="T121" fmla="*/ 4346 h 9575"/>
              <a:gd name="T122" fmla="*/ 4500 w 19590"/>
              <a:gd name="T123" fmla="*/ 1927 h 9575"/>
              <a:gd name="T124" fmla="*/ 4085 w 19590"/>
              <a:gd name="T125" fmla="*/ 1447 h 9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9590" h="9575">
                <a:moveTo>
                  <a:pt x="4755" y="2277"/>
                </a:moveTo>
                <a:lnTo>
                  <a:pt x="4755" y="2277"/>
                </a:lnTo>
                <a:cubicBezTo>
                  <a:pt x="4802" y="2253"/>
                  <a:pt x="4802" y="2253"/>
                  <a:pt x="4802" y="2253"/>
                </a:cubicBezTo>
                <a:cubicBezTo>
                  <a:pt x="4850" y="2259"/>
                  <a:pt x="4850" y="2259"/>
                  <a:pt x="4850" y="2259"/>
                </a:cubicBezTo>
                <a:cubicBezTo>
                  <a:pt x="4850" y="2277"/>
                  <a:pt x="4850" y="2283"/>
                  <a:pt x="4856" y="2300"/>
                </a:cubicBezTo>
                <a:cubicBezTo>
                  <a:pt x="4856" y="2324"/>
                  <a:pt x="4856" y="2324"/>
                  <a:pt x="4856" y="2324"/>
                </a:cubicBezTo>
                <a:cubicBezTo>
                  <a:pt x="4832" y="2336"/>
                  <a:pt x="4832" y="2336"/>
                  <a:pt x="4832" y="2336"/>
                </a:cubicBezTo>
                <a:cubicBezTo>
                  <a:pt x="4773" y="2336"/>
                  <a:pt x="4773" y="2336"/>
                  <a:pt x="4773" y="2336"/>
                </a:cubicBezTo>
                <a:lnTo>
                  <a:pt x="4755" y="2277"/>
                </a:lnTo>
                <a:close/>
                <a:moveTo>
                  <a:pt x="4607" y="2289"/>
                </a:moveTo>
                <a:lnTo>
                  <a:pt x="4607" y="2289"/>
                </a:lnTo>
                <a:cubicBezTo>
                  <a:pt x="4631" y="2289"/>
                  <a:pt x="4648" y="2277"/>
                  <a:pt x="4666" y="2265"/>
                </a:cubicBezTo>
                <a:cubicBezTo>
                  <a:pt x="4672" y="2259"/>
                  <a:pt x="4678" y="2247"/>
                  <a:pt x="4684" y="2241"/>
                </a:cubicBezTo>
                <a:cubicBezTo>
                  <a:pt x="4678" y="2218"/>
                  <a:pt x="4678" y="2218"/>
                  <a:pt x="4678" y="2218"/>
                </a:cubicBezTo>
                <a:cubicBezTo>
                  <a:pt x="4666" y="2223"/>
                  <a:pt x="4666" y="2229"/>
                  <a:pt x="4654" y="2235"/>
                </a:cubicBezTo>
                <a:cubicBezTo>
                  <a:pt x="4648" y="2241"/>
                  <a:pt x="4636" y="2241"/>
                  <a:pt x="4631" y="2241"/>
                </a:cubicBezTo>
                <a:cubicBezTo>
                  <a:pt x="4613" y="2253"/>
                  <a:pt x="4601" y="2259"/>
                  <a:pt x="4577" y="2271"/>
                </a:cubicBezTo>
                <a:cubicBezTo>
                  <a:pt x="4589" y="2277"/>
                  <a:pt x="4595" y="2289"/>
                  <a:pt x="4607" y="2289"/>
                </a:cubicBezTo>
                <a:close/>
                <a:moveTo>
                  <a:pt x="4903" y="1287"/>
                </a:moveTo>
                <a:lnTo>
                  <a:pt x="4903" y="1287"/>
                </a:lnTo>
                <a:cubicBezTo>
                  <a:pt x="4945" y="1263"/>
                  <a:pt x="4945" y="1263"/>
                  <a:pt x="4945" y="1263"/>
                </a:cubicBezTo>
                <a:cubicBezTo>
                  <a:pt x="5016" y="1245"/>
                  <a:pt x="5016" y="1245"/>
                  <a:pt x="5016" y="1245"/>
                </a:cubicBezTo>
                <a:cubicBezTo>
                  <a:pt x="4945" y="1198"/>
                  <a:pt x="4945" y="1198"/>
                  <a:pt x="4945" y="1198"/>
                </a:cubicBezTo>
                <a:cubicBezTo>
                  <a:pt x="4838" y="1192"/>
                  <a:pt x="4838" y="1192"/>
                  <a:pt x="4838" y="1192"/>
                </a:cubicBezTo>
                <a:cubicBezTo>
                  <a:pt x="4761" y="1192"/>
                  <a:pt x="4761" y="1192"/>
                  <a:pt x="4761" y="1192"/>
                </a:cubicBezTo>
                <a:cubicBezTo>
                  <a:pt x="4773" y="1245"/>
                  <a:pt x="4773" y="1245"/>
                  <a:pt x="4773" y="1245"/>
                </a:cubicBezTo>
                <a:cubicBezTo>
                  <a:pt x="4791" y="1281"/>
                  <a:pt x="4791" y="1281"/>
                  <a:pt x="4791" y="1281"/>
                </a:cubicBezTo>
                <a:lnTo>
                  <a:pt x="4903" y="1287"/>
                </a:lnTo>
                <a:close/>
                <a:moveTo>
                  <a:pt x="13529" y="5680"/>
                </a:moveTo>
                <a:lnTo>
                  <a:pt x="13529" y="5680"/>
                </a:lnTo>
                <a:cubicBezTo>
                  <a:pt x="13529" y="5686"/>
                  <a:pt x="13523" y="5680"/>
                  <a:pt x="13517" y="5686"/>
                </a:cubicBezTo>
                <a:cubicBezTo>
                  <a:pt x="13517" y="5692"/>
                  <a:pt x="13517" y="5698"/>
                  <a:pt x="13517" y="5698"/>
                </a:cubicBezTo>
                <a:cubicBezTo>
                  <a:pt x="13517" y="5704"/>
                  <a:pt x="13517" y="5704"/>
                  <a:pt x="13517" y="5710"/>
                </a:cubicBezTo>
                <a:cubicBezTo>
                  <a:pt x="13517" y="5716"/>
                  <a:pt x="13517" y="5716"/>
                  <a:pt x="13517" y="5722"/>
                </a:cubicBezTo>
                <a:cubicBezTo>
                  <a:pt x="13517" y="5728"/>
                  <a:pt x="13523" y="5728"/>
                  <a:pt x="13523" y="5733"/>
                </a:cubicBezTo>
                <a:cubicBezTo>
                  <a:pt x="13523" y="5739"/>
                  <a:pt x="13517" y="5739"/>
                  <a:pt x="13517" y="5745"/>
                </a:cubicBezTo>
                <a:cubicBezTo>
                  <a:pt x="13517" y="5751"/>
                  <a:pt x="13523" y="5757"/>
                  <a:pt x="13523" y="5757"/>
                </a:cubicBezTo>
                <a:cubicBezTo>
                  <a:pt x="13523" y="5763"/>
                  <a:pt x="13517" y="5763"/>
                  <a:pt x="13511" y="5769"/>
                </a:cubicBezTo>
                <a:cubicBezTo>
                  <a:pt x="13511" y="5781"/>
                  <a:pt x="13511" y="5787"/>
                  <a:pt x="13511" y="5799"/>
                </a:cubicBezTo>
                <a:cubicBezTo>
                  <a:pt x="13511" y="5817"/>
                  <a:pt x="13511" y="5828"/>
                  <a:pt x="13517" y="5840"/>
                </a:cubicBezTo>
                <a:cubicBezTo>
                  <a:pt x="13523" y="5852"/>
                  <a:pt x="13529" y="5852"/>
                  <a:pt x="13541" y="5858"/>
                </a:cubicBezTo>
                <a:cubicBezTo>
                  <a:pt x="13547" y="5864"/>
                  <a:pt x="13547" y="5864"/>
                  <a:pt x="13553" y="5870"/>
                </a:cubicBezTo>
                <a:cubicBezTo>
                  <a:pt x="13559" y="5870"/>
                  <a:pt x="13565" y="5870"/>
                  <a:pt x="13577" y="5870"/>
                </a:cubicBezTo>
                <a:cubicBezTo>
                  <a:pt x="13589" y="5870"/>
                  <a:pt x="13594" y="5870"/>
                  <a:pt x="13606" y="5870"/>
                </a:cubicBezTo>
                <a:cubicBezTo>
                  <a:pt x="13606" y="5858"/>
                  <a:pt x="13606" y="5852"/>
                  <a:pt x="13606" y="5846"/>
                </a:cubicBezTo>
                <a:cubicBezTo>
                  <a:pt x="13606" y="5840"/>
                  <a:pt x="13606" y="5834"/>
                  <a:pt x="13606" y="5828"/>
                </a:cubicBezTo>
                <a:cubicBezTo>
                  <a:pt x="13606" y="5828"/>
                  <a:pt x="13606" y="5822"/>
                  <a:pt x="13606" y="5817"/>
                </a:cubicBezTo>
                <a:cubicBezTo>
                  <a:pt x="13606" y="5810"/>
                  <a:pt x="13600" y="5805"/>
                  <a:pt x="13600" y="5799"/>
                </a:cubicBezTo>
                <a:cubicBezTo>
                  <a:pt x="13600" y="5787"/>
                  <a:pt x="13600" y="5787"/>
                  <a:pt x="13600" y="5787"/>
                </a:cubicBezTo>
                <a:cubicBezTo>
                  <a:pt x="13600" y="5775"/>
                  <a:pt x="13600" y="5775"/>
                  <a:pt x="13600" y="5775"/>
                </a:cubicBezTo>
                <a:cubicBezTo>
                  <a:pt x="13600" y="5769"/>
                  <a:pt x="13594" y="5769"/>
                  <a:pt x="13594" y="5763"/>
                </a:cubicBezTo>
                <a:cubicBezTo>
                  <a:pt x="13594" y="5757"/>
                  <a:pt x="13589" y="5757"/>
                  <a:pt x="13582" y="5751"/>
                </a:cubicBezTo>
                <a:cubicBezTo>
                  <a:pt x="13582" y="5745"/>
                  <a:pt x="13582" y="5745"/>
                  <a:pt x="13582" y="5739"/>
                </a:cubicBezTo>
                <a:cubicBezTo>
                  <a:pt x="13577" y="5733"/>
                  <a:pt x="13571" y="5733"/>
                  <a:pt x="13571" y="5728"/>
                </a:cubicBezTo>
                <a:cubicBezTo>
                  <a:pt x="13565" y="5728"/>
                  <a:pt x="13565" y="5722"/>
                  <a:pt x="13559" y="5722"/>
                </a:cubicBezTo>
                <a:cubicBezTo>
                  <a:pt x="13559" y="5716"/>
                  <a:pt x="13553" y="5710"/>
                  <a:pt x="13553" y="5710"/>
                </a:cubicBezTo>
                <a:cubicBezTo>
                  <a:pt x="13547" y="5698"/>
                  <a:pt x="13547" y="5692"/>
                  <a:pt x="13547" y="5680"/>
                </a:cubicBezTo>
                <a:lnTo>
                  <a:pt x="13529" y="5680"/>
                </a:lnTo>
                <a:close/>
                <a:moveTo>
                  <a:pt x="17045" y="8578"/>
                </a:moveTo>
                <a:lnTo>
                  <a:pt x="17045" y="8578"/>
                </a:lnTo>
                <a:cubicBezTo>
                  <a:pt x="17051" y="8590"/>
                  <a:pt x="17057" y="8590"/>
                  <a:pt x="17057" y="8602"/>
                </a:cubicBezTo>
                <a:cubicBezTo>
                  <a:pt x="17063" y="8602"/>
                  <a:pt x="17057" y="8608"/>
                  <a:pt x="17057" y="8614"/>
                </a:cubicBezTo>
                <a:cubicBezTo>
                  <a:pt x="17057" y="8626"/>
                  <a:pt x="17057" y="8626"/>
                  <a:pt x="17057" y="8626"/>
                </a:cubicBezTo>
                <a:cubicBezTo>
                  <a:pt x="17057" y="8632"/>
                  <a:pt x="17063" y="8632"/>
                  <a:pt x="17063" y="8638"/>
                </a:cubicBezTo>
                <a:cubicBezTo>
                  <a:pt x="17069" y="8644"/>
                  <a:pt x="17069" y="8644"/>
                  <a:pt x="17075" y="8650"/>
                </a:cubicBezTo>
                <a:cubicBezTo>
                  <a:pt x="17081" y="8650"/>
                  <a:pt x="17087" y="8650"/>
                  <a:pt x="17087" y="8655"/>
                </a:cubicBezTo>
                <a:cubicBezTo>
                  <a:pt x="17099" y="8655"/>
                  <a:pt x="17104" y="8661"/>
                  <a:pt x="17110" y="8673"/>
                </a:cubicBezTo>
                <a:cubicBezTo>
                  <a:pt x="17110" y="8673"/>
                  <a:pt x="17110" y="8679"/>
                  <a:pt x="17110" y="8685"/>
                </a:cubicBezTo>
                <a:cubicBezTo>
                  <a:pt x="17110" y="8691"/>
                  <a:pt x="17116" y="8691"/>
                  <a:pt x="17122" y="8697"/>
                </a:cubicBezTo>
                <a:cubicBezTo>
                  <a:pt x="17122" y="8703"/>
                  <a:pt x="17134" y="8709"/>
                  <a:pt x="17134" y="8721"/>
                </a:cubicBezTo>
                <a:cubicBezTo>
                  <a:pt x="17140" y="8727"/>
                  <a:pt x="17140" y="8733"/>
                  <a:pt x="17146" y="8739"/>
                </a:cubicBezTo>
                <a:cubicBezTo>
                  <a:pt x="17152" y="8744"/>
                  <a:pt x="17158" y="8744"/>
                  <a:pt x="17158" y="8744"/>
                </a:cubicBezTo>
                <a:cubicBezTo>
                  <a:pt x="17187" y="8744"/>
                  <a:pt x="17187" y="8744"/>
                  <a:pt x="17187" y="8744"/>
                </a:cubicBezTo>
                <a:cubicBezTo>
                  <a:pt x="17187" y="8733"/>
                  <a:pt x="17187" y="8721"/>
                  <a:pt x="17187" y="8709"/>
                </a:cubicBezTo>
                <a:cubicBezTo>
                  <a:pt x="17187" y="8709"/>
                  <a:pt x="17187" y="8709"/>
                  <a:pt x="17187" y="8703"/>
                </a:cubicBezTo>
                <a:cubicBezTo>
                  <a:pt x="17235" y="8703"/>
                  <a:pt x="17235" y="8703"/>
                  <a:pt x="17235" y="8703"/>
                </a:cubicBezTo>
                <a:cubicBezTo>
                  <a:pt x="17235" y="8673"/>
                  <a:pt x="17235" y="8673"/>
                  <a:pt x="17235" y="8673"/>
                </a:cubicBezTo>
                <a:cubicBezTo>
                  <a:pt x="17235" y="8667"/>
                  <a:pt x="17223" y="8661"/>
                  <a:pt x="17223" y="8655"/>
                </a:cubicBezTo>
                <a:cubicBezTo>
                  <a:pt x="17223" y="8650"/>
                  <a:pt x="17229" y="8644"/>
                  <a:pt x="17229" y="8644"/>
                </a:cubicBezTo>
                <a:cubicBezTo>
                  <a:pt x="17235" y="8638"/>
                  <a:pt x="17241" y="8638"/>
                  <a:pt x="17241" y="8638"/>
                </a:cubicBezTo>
                <a:cubicBezTo>
                  <a:pt x="17247" y="8632"/>
                  <a:pt x="17253" y="8632"/>
                  <a:pt x="17253" y="8626"/>
                </a:cubicBezTo>
                <a:cubicBezTo>
                  <a:pt x="17253" y="8626"/>
                  <a:pt x="17253" y="8620"/>
                  <a:pt x="17253" y="8614"/>
                </a:cubicBezTo>
                <a:cubicBezTo>
                  <a:pt x="17253" y="8614"/>
                  <a:pt x="17253" y="8608"/>
                  <a:pt x="17253" y="8602"/>
                </a:cubicBezTo>
                <a:cubicBezTo>
                  <a:pt x="17253" y="8602"/>
                  <a:pt x="17253" y="8596"/>
                  <a:pt x="17253" y="8590"/>
                </a:cubicBezTo>
                <a:cubicBezTo>
                  <a:pt x="17253" y="8590"/>
                  <a:pt x="17253" y="8584"/>
                  <a:pt x="17253" y="8578"/>
                </a:cubicBezTo>
                <a:cubicBezTo>
                  <a:pt x="17187" y="8578"/>
                  <a:pt x="17187" y="8578"/>
                  <a:pt x="17187" y="8578"/>
                </a:cubicBezTo>
                <a:cubicBezTo>
                  <a:pt x="17181" y="8578"/>
                  <a:pt x="17176" y="8584"/>
                  <a:pt x="17176" y="8584"/>
                </a:cubicBezTo>
                <a:cubicBezTo>
                  <a:pt x="17170" y="8590"/>
                  <a:pt x="17164" y="8584"/>
                  <a:pt x="17158" y="8584"/>
                </a:cubicBezTo>
                <a:cubicBezTo>
                  <a:pt x="17158" y="8590"/>
                  <a:pt x="17152" y="8590"/>
                  <a:pt x="17146" y="8590"/>
                </a:cubicBezTo>
                <a:cubicBezTo>
                  <a:pt x="17146" y="8590"/>
                  <a:pt x="17140" y="8590"/>
                  <a:pt x="17134" y="8590"/>
                </a:cubicBezTo>
                <a:cubicBezTo>
                  <a:pt x="17134" y="8590"/>
                  <a:pt x="17134" y="8578"/>
                  <a:pt x="17128" y="8578"/>
                </a:cubicBezTo>
                <a:cubicBezTo>
                  <a:pt x="17122" y="8578"/>
                  <a:pt x="17122" y="8572"/>
                  <a:pt x="17116" y="8572"/>
                </a:cubicBezTo>
                <a:cubicBezTo>
                  <a:pt x="17110" y="8567"/>
                  <a:pt x="17110" y="8561"/>
                  <a:pt x="17110" y="8561"/>
                </a:cubicBezTo>
                <a:cubicBezTo>
                  <a:pt x="17104" y="8555"/>
                  <a:pt x="17099" y="8549"/>
                  <a:pt x="17093" y="8549"/>
                </a:cubicBezTo>
                <a:cubicBezTo>
                  <a:pt x="17087" y="8549"/>
                  <a:pt x="17081" y="8549"/>
                  <a:pt x="17075" y="8549"/>
                </a:cubicBezTo>
                <a:cubicBezTo>
                  <a:pt x="17069" y="8549"/>
                  <a:pt x="17063" y="8549"/>
                  <a:pt x="17057" y="8555"/>
                </a:cubicBezTo>
                <a:cubicBezTo>
                  <a:pt x="17057" y="8555"/>
                  <a:pt x="17057" y="8561"/>
                  <a:pt x="17057" y="8567"/>
                </a:cubicBezTo>
                <a:cubicBezTo>
                  <a:pt x="17057" y="8567"/>
                  <a:pt x="17045" y="8572"/>
                  <a:pt x="17045" y="8578"/>
                </a:cubicBezTo>
                <a:close/>
                <a:moveTo>
                  <a:pt x="17223" y="8495"/>
                </a:moveTo>
                <a:lnTo>
                  <a:pt x="17223" y="8495"/>
                </a:lnTo>
                <a:cubicBezTo>
                  <a:pt x="17223" y="8501"/>
                  <a:pt x="17223" y="8501"/>
                  <a:pt x="17223" y="8507"/>
                </a:cubicBezTo>
                <a:cubicBezTo>
                  <a:pt x="17223" y="8513"/>
                  <a:pt x="17223" y="8513"/>
                  <a:pt x="17223" y="8519"/>
                </a:cubicBezTo>
                <a:cubicBezTo>
                  <a:pt x="17229" y="8525"/>
                  <a:pt x="17235" y="8525"/>
                  <a:pt x="17235" y="8525"/>
                </a:cubicBezTo>
                <a:cubicBezTo>
                  <a:pt x="17241" y="8531"/>
                  <a:pt x="17247" y="8525"/>
                  <a:pt x="17247" y="8525"/>
                </a:cubicBezTo>
                <a:cubicBezTo>
                  <a:pt x="17253" y="8531"/>
                  <a:pt x="17247" y="8537"/>
                  <a:pt x="17253" y="8537"/>
                </a:cubicBezTo>
                <a:cubicBezTo>
                  <a:pt x="17253" y="8543"/>
                  <a:pt x="17253" y="8549"/>
                  <a:pt x="17253" y="8549"/>
                </a:cubicBezTo>
                <a:cubicBezTo>
                  <a:pt x="17276" y="8549"/>
                  <a:pt x="17276" y="8549"/>
                  <a:pt x="17276" y="8549"/>
                </a:cubicBezTo>
                <a:cubicBezTo>
                  <a:pt x="17276" y="8525"/>
                  <a:pt x="17276" y="8525"/>
                  <a:pt x="17276" y="8525"/>
                </a:cubicBezTo>
                <a:cubicBezTo>
                  <a:pt x="17276" y="8525"/>
                  <a:pt x="17276" y="8519"/>
                  <a:pt x="17270" y="8513"/>
                </a:cubicBezTo>
                <a:cubicBezTo>
                  <a:pt x="17270" y="8513"/>
                  <a:pt x="17259" y="8513"/>
                  <a:pt x="17259" y="8507"/>
                </a:cubicBezTo>
                <a:lnTo>
                  <a:pt x="17253" y="8501"/>
                </a:lnTo>
                <a:cubicBezTo>
                  <a:pt x="17247" y="8495"/>
                  <a:pt x="17253" y="8489"/>
                  <a:pt x="17247" y="8489"/>
                </a:cubicBezTo>
                <a:cubicBezTo>
                  <a:pt x="17247" y="8484"/>
                  <a:pt x="17241" y="8489"/>
                  <a:pt x="17235" y="8489"/>
                </a:cubicBezTo>
                <a:cubicBezTo>
                  <a:pt x="17235" y="8484"/>
                  <a:pt x="17229" y="8495"/>
                  <a:pt x="17223" y="8495"/>
                </a:cubicBezTo>
                <a:close/>
                <a:moveTo>
                  <a:pt x="17015" y="8484"/>
                </a:moveTo>
                <a:lnTo>
                  <a:pt x="17015" y="8484"/>
                </a:lnTo>
                <a:cubicBezTo>
                  <a:pt x="17010" y="8484"/>
                  <a:pt x="17010" y="8484"/>
                  <a:pt x="17004" y="8489"/>
                </a:cubicBezTo>
                <a:cubicBezTo>
                  <a:pt x="17004" y="8489"/>
                  <a:pt x="16998" y="8495"/>
                  <a:pt x="16998" y="8501"/>
                </a:cubicBezTo>
                <a:cubicBezTo>
                  <a:pt x="16998" y="8513"/>
                  <a:pt x="17010" y="8519"/>
                  <a:pt x="17015" y="8531"/>
                </a:cubicBezTo>
                <a:cubicBezTo>
                  <a:pt x="17027" y="8531"/>
                  <a:pt x="17027" y="8531"/>
                  <a:pt x="17027" y="8531"/>
                </a:cubicBezTo>
                <a:cubicBezTo>
                  <a:pt x="17027" y="8484"/>
                  <a:pt x="17027" y="8484"/>
                  <a:pt x="17027" y="8484"/>
                </a:cubicBezTo>
                <a:cubicBezTo>
                  <a:pt x="17021" y="8484"/>
                  <a:pt x="17021" y="8478"/>
                  <a:pt x="17015" y="8484"/>
                </a:cubicBezTo>
                <a:close/>
                <a:moveTo>
                  <a:pt x="18385" y="8952"/>
                </a:moveTo>
                <a:lnTo>
                  <a:pt x="18385" y="8952"/>
                </a:lnTo>
                <a:cubicBezTo>
                  <a:pt x="18385" y="8952"/>
                  <a:pt x="18385" y="8946"/>
                  <a:pt x="18391" y="8946"/>
                </a:cubicBezTo>
                <a:cubicBezTo>
                  <a:pt x="18391" y="8940"/>
                  <a:pt x="18397" y="8940"/>
                  <a:pt x="18403" y="8940"/>
                </a:cubicBezTo>
                <a:cubicBezTo>
                  <a:pt x="18403" y="8934"/>
                  <a:pt x="18403" y="8928"/>
                  <a:pt x="18409" y="8928"/>
                </a:cubicBezTo>
                <a:cubicBezTo>
                  <a:pt x="18409" y="8922"/>
                  <a:pt x="18415" y="8922"/>
                  <a:pt x="18421" y="8922"/>
                </a:cubicBezTo>
                <a:cubicBezTo>
                  <a:pt x="18433" y="8916"/>
                  <a:pt x="18438" y="8916"/>
                  <a:pt x="18450" y="8916"/>
                </a:cubicBezTo>
                <a:cubicBezTo>
                  <a:pt x="18450" y="8905"/>
                  <a:pt x="18450" y="8899"/>
                  <a:pt x="18456" y="8887"/>
                </a:cubicBezTo>
                <a:lnTo>
                  <a:pt x="18462" y="8881"/>
                </a:lnTo>
                <a:cubicBezTo>
                  <a:pt x="18468" y="8869"/>
                  <a:pt x="18480" y="8863"/>
                  <a:pt x="18486" y="8857"/>
                </a:cubicBezTo>
                <a:cubicBezTo>
                  <a:pt x="18492" y="8857"/>
                  <a:pt x="18498" y="8851"/>
                  <a:pt x="18498" y="8845"/>
                </a:cubicBezTo>
                <a:cubicBezTo>
                  <a:pt x="18504" y="8839"/>
                  <a:pt x="18504" y="8833"/>
                  <a:pt x="18504" y="8821"/>
                </a:cubicBezTo>
                <a:cubicBezTo>
                  <a:pt x="18504" y="8816"/>
                  <a:pt x="18510" y="8810"/>
                  <a:pt x="18510" y="8804"/>
                </a:cubicBezTo>
                <a:cubicBezTo>
                  <a:pt x="18510" y="8798"/>
                  <a:pt x="18515" y="8792"/>
                  <a:pt x="18515" y="8792"/>
                </a:cubicBezTo>
                <a:cubicBezTo>
                  <a:pt x="18515" y="8786"/>
                  <a:pt x="18515" y="8780"/>
                  <a:pt x="18515" y="8780"/>
                </a:cubicBezTo>
                <a:cubicBezTo>
                  <a:pt x="18522" y="8774"/>
                  <a:pt x="18527" y="8774"/>
                  <a:pt x="18527" y="8768"/>
                </a:cubicBezTo>
                <a:cubicBezTo>
                  <a:pt x="18539" y="8762"/>
                  <a:pt x="18545" y="8762"/>
                  <a:pt x="18551" y="8756"/>
                </a:cubicBezTo>
                <a:cubicBezTo>
                  <a:pt x="18557" y="8756"/>
                  <a:pt x="18557" y="8756"/>
                  <a:pt x="18563" y="8756"/>
                </a:cubicBezTo>
                <a:cubicBezTo>
                  <a:pt x="18575" y="8756"/>
                  <a:pt x="18587" y="8756"/>
                  <a:pt x="18599" y="8756"/>
                </a:cubicBezTo>
                <a:cubicBezTo>
                  <a:pt x="18604" y="8756"/>
                  <a:pt x="18604" y="8756"/>
                  <a:pt x="18610" y="8756"/>
                </a:cubicBezTo>
                <a:cubicBezTo>
                  <a:pt x="18610" y="8750"/>
                  <a:pt x="18604" y="8750"/>
                  <a:pt x="18604" y="8744"/>
                </a:cubicBezTo>
                <a:cubicBezTo>
                  <a:pt x="18599" y="8739"/>
                  <a:pt x="18593" y="8739"/>
                  <a:pt x="18593" y="8733"/>
                </a:cubicBezTo>
                <a:cubicBezTo>
                  <a:pt x="18593" y="8715"/>
                  <a:pt x="18599" y="8709"/>
                  <a:pt x="18604" y="8703"/>
                </a:cubicBezTo>
                <a:cubicBezTo>
                  <a:pt x="18610" y="8691"/>
                  <a:pt x="18622" y="8691"/>
                  <a:pt x="18628" y="8685"/>
                </a:cubicBezTo>
                <a:cubicBezTo>
                  <a:pt x="18634" y="8685"/>
                  <a:pt x="18640" y="8685"/>
                  <a:pt x="18640" y="8679"/>
                </a:cubicBezTo>
                <a:cubicBezTo>
                  <a:pt x="18646" y="8679"/>
                  <a:pt x="18646" y="8673"/>
                  <a:pt x="18652" y="8667"/>
                </a:cubicBezTo>
                <a:cubicBezTo>
                  <a:pt x="18652" y="8667"/>
                  <a:pt x="18658" y="8661"/>
                  <a:pt x="18664" y="8655"/>
                </a:cubicBezTo>
                <a:cubicBezTo>
                  <a:pt x="18664" y="8655"/>
                  <a:pt x="18658" y="8650"/>
                  <a:pt x="18664" y="8650"/>
                </a:cubicBezTo>
                <a:cubicBezTo>
                  <a:pt x="18664" y="8644"/>
                  <a:pt x="18664" y="8638"/>
                  <a:pt x="18664" y="8638"/>
                </a:cubicBezTo>
                <a:cubicBezTo>
                  <a:pt x="18664" y="8632"/>
                  <a:pt x="18664" y="8632"/>
                  <a:pt x="18664" y="8626"/>
                </a:cubicBezTo>
                <a:cubicBezTo>
                  <a:pt x="18664" y="8590"/>
                  <a:pt x="18664" y="8590"/>
                  <a:pt x="18664" y="8590"/>
                </a:cubicBezTo>
                <a:cubicBezTo>
                  <a:pt x="18652" y="8590"/>
                  <a:pt x="18646" y="8590"/>
                  <a:pt x="18634" y="8590"/>
                </a:cubicBezTo>
                <a:cubicBezTo>
                  <a:pt x="18628" y="8590"/>
                  <a:pt x="18616" y="8590"/>
                  <a:pt x="18610" y="8584"/>
                </a:cubicBezTo>
                <a:lnTo>
                  <a:pt x="18610" y="8578"/>
                </a:lnTo>
                <a:cubicBezTo>
                  <a:pt x="18610" y="8572"/>
                  <a:pt x="18604" y="8567"/>
                  <a:pt x="18604" y="8567"/>
                </a:cubicBezTo>
                <a:cubicBezTo>
                  <a:pt x="18604" y="8561"/>
                  <a:pt x="18599" y="8561"/>
                  <a:pt x="18593" y="8555"/>
                </a:cubicBezTo>
                <a:cubicBezTo>
                  <a:pt x="18587" y="8555"/>
                  <a:pt x="18581" y="8549"/>
                  <a:pt x="18575" y="8549"/>
                </a:cubicBezTo>
                <a:cubicBezTo>
                  <a:pt x="18563" y="8549"/>
                  <a:pt x="18557" y="8555"/>
                  <a:pt x="18545" y="8555"/>
                </a:cubicBezTo>
                <a:cubicBezTo>
                  <a:pt x="18545" y="8608"/>
                  <a:pt x="18545" y="8608"/>
                  <a:pt x="18545" y="8608"/>
                </a:cubicBezTo>
                <a:cubicBezTo>
                  <a:pt x="18522" y="8620"/>
                  <a:pt x="18522" y="8620"/>
                  <a:pt x="18522" y="8620"/>
                </a:cubicBezTo>
                <a:cubicBezTo>
                  <a:pt x="18522" y="8620"/>
                  <a:pt x="18515" y="8620"/>
                  <a:pt x="18510" y="8626"/>
                </a:cubicBezTo>
                <a:cubicBezTo>
                  <a:pt x="18510" y="8626"/>
                  <a:pt x="18504" y="8626"/>
                  <a:pt x="18504" y="8632"/>
                </a:cubicBezTo>
                <a:cubicBezTo>
                  <a:pt x="18498" y="8638"/>
                  <a:pt x="18504" y="8638"/>
                  <a:pt x="18504" y="8644"/>
                </a:cubicBezTo>
                <a:cubicBezTo>
                  <a:pt x="18498" y="8655"/>
                  <a:pt x="18504" y="8667"/>
                  <a:pt x="18504" y="8679"/>
                </a:cubicBezTo>
                <a:cubicBezTo>
                  <a:pt x="18504" y="8691"/>
                  <a:pt x="18492" y="8691"/>
                  <a:pt x="18486" y="8703"/>
                </a:cubicBezTo>
                <a:cubicBezTo>
                  <a:pt x="18480" y="8709"/>
                  <a:pt x="18474" y="8715"/>
                  <a:pt x="18462" y="8721"/>
                </a:cubicBezTo>
                <a:cubicBezTo>
                  <a:pt x="18456" y="8727"/>
                  <a:pt x="18444" y="8727"/>
                  <a:pt x="18438" y="8733"/>
                </a:cubicBezTo>
                <a:cubicBezTo>
                  <a:pt x="18427" y="8739"/>
                  <a:pt x="18427" y="8744"/>
                  <a:pt x="18415" y="8750"/>
                </a:cubicBezTo>
                <a:cubicBezTo>
                  <a:pt x="18403" y="8756"/>
                  <a:pt x="18403" y="8756"/>
                  <a:pt x="18403" y="8756"/>
                </a:cubicBezTo>
                <a:cubicBezTo>
                  <a:pt x="18403" y="8756"/>
                  <a:pt x="18397" y="8756"/>
                  <a:pt x="18391" y="8756"/>
                </a:cubicBezTo>
                <a:cubicBezTo>
                  <a:pt x="18391" y="8762"/>
                  <a:pt x="18385" y="8768"/>
                  <a:pt x="18385" y="8768"/>
                </a:cubicBezTo>
                <a:cubicBezTo>
                  <a:pt x="18379" y="8774"/>
                  <a:pt x="18373" y="8774"/>
                  <a:pt x="18373" y="8780"/>
                </a:cubicBezTo>
                <a:cubicBezTo>
                  <a:pt x="18367" y="8780"/>
                  <a:pt x="18367" y="8786"/>
                  <a:pt x="18361" y="8792"/>
                </a:cubicBezTo>
                <a:lnTo>
                  <a:pt x="18356" y="8792"/>
                </a:lnTo>
                <a:cubicBezTo>
                  <a:pt x="18344" y="8798"/>
                  <a:pt x="18332" y="8798"/>
                  <a:pt x="18326" y="8804"/>
                </a:cubicBezTo>
                <a:cubicBezTo>
                  <a:pt x="18326" y="8804"/>
                  <a:pt x="18326" y="8810"/>
                  <a:pt x="18320" y="8810"/>
                </a:cubicBezTo>
                <a:cubicBezTo>
                  <a:pt x="18314" y="8821"/>
                  <a:pt x="18314" y="8827"/>
                  <a:pt x="18308" y="8833"/>
                </a:cubicBezTo>
                <a:cubicBezTo>
                  <a:pt x="18308" y="8839"/>
                  <a:pt x="18302" y="8839"/>
                  <a:pt x="18296" y="8845"/>
                </a:cubicBezTo>
                <a:cubicBezTo>
                  <a:pt x="18296" y="8845"/>
                  <a:pt x="18290" y="8845"/>
                  <a:pt x="18284" y="8851"/>
                </a:cubicBezTo>
                <a:lnTo>
                  <a:pt x="18278" y="8857"/>
                </a:lnTo>
                <a:cubicBezTo>
                  <a:pt x="18272" y="8857"/>
                  <a:pt x="18267" y="8857"/>
                  <a:pt x="18267" y="8857"/>
                </a:cubicBezTo>
                <a:cubicBezTo>
                  <a:pt x="18260" y="8857"/>
                  <a:pt x="18255" y="8863"/>
                  <a:pt x="18255" y="8863"/>
                </a:cubicBezTo>
                <a:cubicBezTo>
                  <a:pt x="18255" y="8863"/>
                  <a:pt x="18255" y="8869"/>
                  <a:pt x="18255" y="8875"/>
                </a:cubicBezTo>
                <a:cubicBezTo>
                  <a:pt x="18255" y="8875"/>
                  <a:pt x="18249" y="8881"/>
                  <a:pt x="18249" y="8887"/>
                </a:cubicBezTo>
                <a:cubicBezTo>
                  <a:pt x="18249" y="8887"/>
                  <a:pt x="18243" y="8887"/>
                  <a:pt x="18243" y="8893"/>
                </a:cubicBezTo>
                <a:cubicBezTo>
                  <a:pt x="18243" y="8905"/>
                  <a:pt x="18249" y="8910"/>
                  <a:pt x="18255" y="8916"/>
                </a:cubicBezTo>
                <a:cubicBezTo>
                  <a:pt x="18260" y="8916"/>
                  <a:pt x="18260" y="8922"/>
                  <a:pt x="18267" y="8922"/>
                </a:cubicBezTo>
                <a:cubicBezTo>
                  <a:pt x="18278" y="8922"/>
                  <a:pt x="18290" y="8922"/>
                  <a:pt x="18302" y="8922"/>
                </a:cubicBezTo>
                <a:cubicBezTo>
                  <a:pt x="18314" y="8922"/>
                  <a:pt x="18320" y="8922"/>
                  <a:pt x="18326" y="8922"/>
                </a:cubicBezTo>
                <a:cubicBezTo>
                  <a:pt x="18332" y="8928"/>
                  <a:pt x="18332" y="8928"/>
                  <a:pt x="18338" y="8934"/>
                </a:cubicBezTo>
                <a:cubicBezTo>
                  <a:pt x="18344" y="8934"/>
                  <a:pt x="18344" y="8940"/>
                  <a:pt x="18349" y="8946"/>
                </a:cubicBezTo>
                <a:cubicBezTo>
                  <a:pt x="18356" y="8946"/>
                  <a:pt x="18361" y="8952"/>
                  <a:pt x="18373" y="8952"/>
                </a:cubicBezTo>
                <a:cubicBezTo>
                  <a:pt x="18373" y="8952"/>
                  <a:pt x="18379" y="8952"/>
                  <a:pt x="18385" y="8952"/>
                </a:cubicBezTo>
                <a:close/>
                <a:moveTo>
                  <a:pt x="18314" y="8976"/>
                </a:moveTo>
                <a:lnTo>
                  <a:pt x="18314" y="8976"/>
                </a:lnTo>
                <a:cubicBezTo>
                  <a:pt x="18308" y="8982"/>
                  <a:pt x="18308" y="8987"/>
                  <a:pt x="18308" y="8987"/>
                </a:cubicBezTo>
                <a:cubicBezTo>
                  <a:pt x="18302" y="8993"/>
                  <a:pt x="18296" y="8987"/>
                  <a:pt x="18296" y="8987"/>
                </a:cubicBezTo>
                <a:cubicBezTo>
                  <a:pt x="18290" y="8993"/>
                  <a:pt x="18296" y="8999"/>
                  <a:pt x="18290" y="8999"/>
                </a:cubicBezTo>
                <a:cubicBezTo>
                  <a:pt x="18338" y="8999"/>
                  <a:pt x="18338" y="8999"/>
                  <a:pt x="18338" y="8999"/>
                </a:cubicBezTo>
                <a:cubicBezTo>
                  <a:pt x="18338" y="8987"/>
                  <a:pt x="18338" y="8987"/>
                  <a:pt x="18338" y="8987"/>
                </a:cubicBezTo>
                <a:cubicBezTo>
                  <a:pt x="18338" y="8982"/>
                  <a:pt x="18338" y="8982"/>
                  <a:pt x="18338" y="8976"/>
                </a:cubicBezTo>
                <a:cubicBezTo>
                  <a:pt x="18332" y="8982"/>
                  <a:pt x="18314" y="8976"/>
                  <a:pt x="18314" y="8976"/>
                </a:cubicBezTo>
                <a:close/>
                <a:moveTo>
                  <a:pt x="18676" y="8341"/>
                </a:moveTo>
                <a:lnTo>
                  <a:pt x="18676" y="8341"/>
                </a:lnTo>
                <a:cubicBezTo>
                  <a:pt x="18676" y="8347"/>
                  <a:pt x="18676" y="8347"/>
                  <a:pt x="18676" y="8353"/>
                </a:cubicBezTo>
                <a:cubicBezTo>
                  <a:pt x="18682" y="8359"/>
                  <a:pt x="18682" y="8359"/>
                  <a:pt x="18682" y="8365"/>
                </a:cubicBezTo>
                <a:cubicBezTo>
                  <a:pt x="18687" y="8371"/>
                  <a:pt x="18693" y="8371"/>
                  <a:pt x="18693" y="8377"/>
                </a:cubicBezTo>
                <a:cubicBezTo>
                  <a:pt x="18693" y="8448"/>
                  <a:pt x="18693" y="8448"/>
                  <a:pt x="18693" y="8448"/>
                </a:cubicBezTo>
                <a:cubicBezTo>
                  <a:pt x="18634" y="8448"/>
                  <a:pt x="18634" y="8448"/>
                  <a:pt x="18634" y="8448"/>
                </a:cubicBezTo>
                <a:cubicBezTo>
                  <a:pt x="18634" y="8460"/>
                  <a:pt x="18628" y="8466"/>
                  <a:pt x="18634" y="8478"/>
                </a:cubicBezTo>
                <a:cubicBezTo>
                  <a:pt x="18634" y="8484"/>
                  <a:pt x="18634" y="8484"/>
                  <a:pt x="18634" y="8489"/>
                </a:cubicBezTo>
                <a:cubicBezTo>
                  <a:pt x="18634" y="8501"/>
                  <a:pt x="18634" y="8501"/>
                  <a:pt x="18634" y="8501"/>
                </a:cubicBezTo>
                <a:cubicBezTo>
                  <a:pt x="18711" y="8501"/>
                  <a:pt x="18711" y="8501"/>
                  <a:pt x="18711" y="8501"/>
                </a:cubicBezTo>
                <a:cubicBezTo>
                  <a:pt x="18711" y="8596"/>
                  <a:pt x="18711" y="8596"/>
                  <a:pt x="18711" y="8596"/>
                </a:cubicBezTo>
                <a:cubicBezTo>
                  <a:pt x="18759" y="8596"/>
                  <a:pt x="18759" y="8596"/>
                  <a:pt x="18759" y="8596"/>
                </a:cubicBezTo>
                <a:cubicBezTo>
                  <a:pt x="18759" y="8584"/>
                  <a:pt x="18759" y="8578"/>
                  <a:pt x="18765" y="8567"/>
                </a:cubicBezTo>
                <a:cubicBezTo>
                  <a:pt x="18765" y="8561"/>
                  <a:pt x="18770" y="8561"/>
                  <a:pt x="18776" y="8555"/>
                </a:cubicBezTo>
                <a:cubicBezTo>
                  <a:pt x="18776" y="8555"/>
                  <a:pt x="18782" y="8549"/>
                  <a:pt x="18788" y="8549"/>
                </a:cubicBezTo>
                <a:cubicBezTo>
                  <a:pt x="18788" y="8543"/>
                  <a:pt x="18794" y="8543"/>
                  <a:pt x="18800" y="8537"/>
                </a:cubicBezTo>
                <a:cubicBezTo>
                  <a:pt x="18800" y="8537"/>
                  <a:pt x="18800" y="8531"/>
                  <a:pt x="18800" y="8525"/>
                </a:cubicBezTo>
                <a:cubicBezTo>
                  <a:pt x="18806" y="8519"/>
                  <a:pt x="18806" y="8513"/>
                  <a:pt x="18812" y="8501"/>
                </a:cubicBezTo>
                <a:lnTo>
                  <a:pt x="18818" y="8495"/>
                </a:lnTo>
                <a:cubicBezTo>
                  <a:pt x="18818" y="8484"/>
                  <a:pt x="18818" y="8478"/>
                  <a:pt x="18818" y="8472"/>
                </a:cubicBezTo>
                <a:cubicBezTo>
                  <a:pt x="18859" y="8472"/>
                  <a:pt x="18859" y="8472"/>
                  <a:pt x="18859" y="8472"/>
                </a:cubicBezTo>
                <a:cubicBezTo>
                  <a:pt x="18859" y="8466"/>
                  <a:pt x="18853" y="8460"/>
                  <a:pt x="18859" y="8454"/>
                </a:cubicBezTo>
                <a:cubicBezTo>
                  <a:pt x="18859" y="8454"/>
                  <a:pt x="18859" y="8448"/>
                  <a:pt x="18865" y="8442"/>
                </a:cubicBezTo>
                <a:cubicBezTo>
                  <a:pt x="18865" y="8442"/>
                  <a:pt x="18871" y="8436"/>
                  <a:pt x="18871" y="8430"/>
                </a:cubicBezTo>
                <a:lnTo>
                  <a:pt x="18871" y="8424"/>
                </a:lnTo>
                <a:cubicBezTo>
                  <a:pt x="18877" y="8418"/>
                  <a:pt x="18877" y="8412"/>
                  <a:pt x="18883" y="8412"/>
                </a:cubicBezTo>
                <a:cubicBezTo>
                  <a:pt x="18883" y="8406"/>
                  <a:pt x="18889" y="8412"/>
                  <a:pt x="18895" y="8412"/>
                </a:cubicBezTo>
                <a:cubicBezTo>
                  <a:pt x="18895" y="8406"/>
                  <a:pt x="18895" y="8401"/>
                  <a:pt x="18895" y="8401"/>
                </a:cubicBezTo>
                <a:cubicBezTo>
                  <a:pt x="18895" y="8395"/>
                  <a:pt x="18895" y="8389"/>
                  <a:pt x="18895" y="8389"/>
                </a:cubicBezTo>
                <a:cubicBezTo>
                  <a:pt x="18895" y="8383"/>
                  <a:pt x="18895" y="8377"/>
                  <a:pt x="18895" y="8371"/>
                </a:cubicBezTo>
                <a:cubicBezTo>
                  <a:pt x="18889" y="8365"/>
                  <a:pt x="18883" y="8359"/>
                  <a:pt x="18877" y="8359"/>
                </a:cubicBezTo>
                <a:cubicBezTo>
                  <a:pt x="18865" y="8359"/>
                  <a:pt x="18865" y="8365"/>
                  <a:pt x="18859" y="8365"/>
                </a:cubicBezTo>
                <a:cubicBezTo>
                  <a:pt x="18853" y="8371"/>
                  <a:pt x="18859" y="8377"/>
                  <a:pt x="18859" y="8377"/>
                </a:cubicBezTo>
                <a:cubicBezTo>
                  <a:pt x="18853" y="8383"/>
                  <a:pt x="18848" y="8383"/>
                  <a:pt x="18842" y="8383"/>
                </a:cubicBezTo>
                <a:cubicBezTo>
                  <a:pt x="18830" y="8383"/>
                  <a:pt x="18818" y="8377"/>
                  <a:pt x="18812" y="8377"/>
                </a:cubicBezTo>
                <a:cubicBezTo>
                  <a:pt x="18794" y="8377"/>
                  <a:pt x="18794" y="8377"/>
                  <a:pt x="18794" y="8377"/>
                </a:cubicBezTo>
                <a:cubicBezTo>
                  <a:pt x="18788" y="8377"/>
                  <a:pt x="18788" y="8377"/>
                  <a:pt x="18782" y="8377"/>
                </a:cubicBezTo>
                <a:cubicBezTo>
                  <a:pt x="18776" y="8377"/>
                  <a:pt x="18776" y="8383"/>
                  <a:pt x="18770" y="8383"/>
                </a:cubicBezTo>
                <a:cubicBezTo>
                  <a:pt x="18770" y="8353"/>
                  <a:pt x="18770" y="8353"/>
                  <a:pt x="18770" y="8353"/>
                </a:cubicBezTo>
                <a:cubicBezTo>
                  <a:pt x="18770" y="8347"/>
                  <a:pt x="18776" y="8341"/>
                  <a:pt x="18776" y="8335"/>
                </a:cubicBezTo>
                <a:cubicBezTo>
                  <a:pt x="18776" y="8323"/>
                  <a:pt x="18765" y="8317"/>
                  <a:pt x="18759" y="8312"/>
                </a:cubicBezTo>
                <a:cubicBezTo>
                  <a:pt x="18759" y="8306"/>
                  <a:pt x="18753" y="8300"/>
                  <a:pt x="18747" y="8300"/>
                </a:cubicBezTo>
                <a:cubicBezTo>
                  <a:pt x="18747" y="8294"/>
                  <a:pt x="18741" y="8300"/>
                  <a:pt x="18741" y="8300"/>
                </a:cubicBezTo>
                <a:cubicBezTo>
                  <a:pt x="18735" y="8306"/>
                  <a:pt x="18729" y="8306"/>
                  <a:pt x="18729" y="8312"/>
                </a:cubicBezTo>
                <a:cubicBezTo>
                  <a:pt x="18729" y="8312"/>
                  <a:pt x="18729" y="8317"/>
                  <a:pt x="18729" y="8323"/>
                </a:cubicBezTo>
                <a:cubicBezTo>
                  <a:pt x="18729" y="8323"/>
                  <a:pt x="18723" y="8329"/>
                  <a:pt x="18723" y="8335"/>
                </a:cubicBezTo>
                <a:cubicBezTo>
                  <a:pt x="18717" y="8329"/>
                  <a:pt x="18711" y="8329"/>
                  <a:pt x="18711" y="8329"/>
                </a:cubicBezTo>
                <a:cubicBezTo>
                  <a:pt x="18705" y="8323"/>
                  <a:pt x="18705" y="8317"/>
                  <a:pt x="18699" y="8317"/>
                </a:cubicBezTo>
                <a:cubicBezTo>
                  <a:pt x="18699" y="8312"/>
                  <a:pt x="18693" y="8306"/>
                  <a:pt x="18693" y="8300"/>
                </a:cubicBezTo>
                <a:cubicBezTo>
                  <a:pt x="18693" y="8294"/>
                  <a:pt x="18699" y="8288"/>
                  <a:pt x="18699" y="8282"/>
                </a:cubicBezTo>
                <a:cubicBezTo>
                  <a:pt x="18699" y="8276"/>
                  <a:pt x="18699" y="8276"/>
                  <a:pt x="18699" y="8270"/>
                </a:cubicBezTo>
                <a:cubicBezTo>
                  <a:pt x="18699" y="8264"/>
                  <a:pt x="18699" y="8264"/>
                  <a:pt x="18699" y="8258"/>
                </a:cubicBezTo>
                <a:lnTo>
                  <a:pt x="18687" y="8258"/>
                </a:lnTo>
                <a:cubicBezTo>
                  <a:pt x="18682" y="8258"/>
                  <a:pt x="18682" y="8252"/>
                  <a:pt x="18682" y="8246"/>
                </a:cubicBezTo>
                <a:cubicBezTo>
                  <a:pt x="18676" y="8246"/>
                  <a:pt x="18676" y="8240"/>
                  <a:pt x="18670" y="8240"/>
                </a:cubicBezTo>
                <a:cubicBezTo>
                  <a:pt x="18664" y="8235"/>
                  <a:pt x="18664" y="8229"/>
                  <a:pt x="18664" y="8229"/>
                </a:cubicBezTo>
                <a:cubicBezTo>
                  <a:pt x="18658" y="8223"/>
                  <a:pt x="18658" y="8223"/>
                  <a:pt x="18652" y="8217"/>
                </a:cubicBezTo>
                <a:cubicBezTo>
                  <a:pt x="18646" y="8211"/>
                  <a:pt x="18646" y="8205"/>
                  <a:pt x="18646" y="8199"/>
                </a:cubicBezTo>
                <a:cubicBezTo>
                  <a:pt x="18640" y="8199"/>
                  <a:pt x="18640" y="8193"/>
                  <a:pt x="18634" y="8193"/>
                </a:cubicBezTo>
                <a:cubicBezTo>
                  <a:pt x="18634" y="8187"/>
                  <a:pt x="18634" y="8181"/>
                  <a:pt x="18628" y="8181"/>
                </a:cubicBezTo>
                <a:cubicBezTo>
                  <a:pt x="18622" y="8175"/>
                  <a:pt x="18616" y="8175"/>
                  <a:pt x="18610" y="8175"/>
                </a:cubicBezTo>
                <a:cubicBezTo>
                  <a:pt x="18604" y="8175"/>
                  <a:pt x="18593" y="8181"/>
                  <a:pt x="18593" y="8187"/>
                </a:cubicBezTo>
                <a:cubicBezTo>
                  <a:pt x="18593" y="8199"/>
                  <a:pt x="18599" y="8205"/>
                  <a:pt x="18604" y="8211"/>
                </a:cubicBezTo>
                <a:cubicBezTo>
                  <a:pt x="18604" y="8217"/>
                  <a:pt x="18610" y="8217"/>
                  <a:pt x="18610" y="8223"/>
                </a:cubicBezTo>
                <a:cubicBezTo>
                  <a:pt x="18616" y="8229"/>
                  <a:pt x="18616" y="8240"/>
                  <a:pt x="18622" y="8246"/>
                </a:cubicBezTo>
                <a:cubicBezTo>
                  <a:pt x="18634" y="8258"/>
                  <a:pt x="18640" y="8264"/>
                  <a:pt x="18652" y="8270"/>
                </a:cubicBezTo>
                <a:cubicBezTo>
                  <a:pt x="18652" y="8270"/>
                  <a:pt x="18658" y="8270"/>
                  <a:pt x="18664" y="8276"/>
                </a:cubicBezTo>
                <a:cubicBezTo>
                  <a:pt x="18664" y="8282"/>
                  <a:pt x="18664" y="8282"/>
                  <a:pt x="18664" y="8288"/>
                </a:cubicBezTo>
                <a:cubicBezTo>
                  <a:pt x="18670" y="8288"/>
                  <a:pt x="18670" y="8294"/>
                  <a:pt x="18670" y="8300"/>
                </a:cubicBezTo>
                <a:cubicBezTo>
                  <a:pt x="18670" y="8306"/>
                  <a:pt x="18676" y="8306"/>
                  <a:pt x="18676" y="8312"/>
                </a:cubicBezTo>
                <a:cubicBezTo>
                  <a:pt x="18676" y="8317"/>
                  <a:pt x="18676" y="8329"/>
                  <a:pt x="18676" y="8341"/>
                </a:cubicBezTo>
                <a:close/>
                <a:moveTo>
                  <a:pt x="18112" y="7327"/>
                </a:moveTo>
                <a:lnTo>
                  <a:pt x="18112" y="7327"/>
                </a:lnTo>
                <a:cubicBezTo>
                  <a:pt x="18112" y="7333"/>
                  <a:pt x="18118" y="7333"/>
                  <a:pt x="18118" y="7339"/>
                </a:cubicBezTo>
                <a:cubicBezTo>
                  <a:pt x="18118" y="7345"/>
                  <a:pt x="18124" y="7345"/>
                  <a:pt x="18124" y="7351"/>
                </a:cubicBezTo>
                <a:cubicBezTo>
                  <a:pt x="18124" y="7357"/>
                  <a:pt x="18130" y="7351"/>
                  <a:pt x="18136" y="7357"/>
                </a:cubicBezTo>
                <a:cubicBezTo>
                  <a:pt x="18142" y="7363"/>
                  <a:pt x="18148" y="7363"/>
                  <a:pt x="18148" y="7369"/>
                </a:cubicBezTo>
                <a:cubicBezTo>
                  <a:pt x="18148" y="7375"/>
                  <a:pt x="18148" y="7381"/>
                  <a:pt x="18148" y="7393"/>
                </a:cubicBezTo>
                <a:cubicBezTo>
                  <a:pt x="18148" y="7398"/>
                  <a:pt x="18154" y="7398"/>
                  <a:pt x="18154" y="7405"/>
                </a:cubicBezTo>
                <a:cubicBezTo>
                  <a:pt x="18160" y="7405"/>
                  <a:pt x="18160" y="7410"/>
                  <a:pt x="18166" y="7416"/>
                </a:cubicBezTo>
                <a:cubicBezTo>
                  <a:pt x="18166" y="7416"/>
                  <a:pt x="18172" y="7416"/>
                  <a:pt x="18178" y="7422"/>
                </a:cubicBezTo>
                <a:cubicBezTo>
                  <a:pt x="18190" y="7428"/>
                  <a:pt x="18201" y="7428"/>
                  <a:pt x="18213" y="7434"/>
                </a:cubicBezTo>
                <a:cubicBezTo>
                  <a:pt x="18219" y="7440"/>
                  <a:pt x="18225" y="7446"/>
                  <a:pt x="18237" y="7446"/>
                </a:cubicBezTo>
                <a:cubicBezTo>
                  <a:pt x="18243" y="7452"/>
                  <a:pt x="18243" y="7452"/>
                  <a:pt x="18249" y="7452"/>
                </a:cubicBezTo>
                <a:cubicBezTo>
                  <a:pt x="18249" y="7458"/>
                  <a:pt x="18255" y="7458"/>
                  <a:pt x="18260" y="7458"/>
                </a:cubicBezTo>
                <a:cubicBezTo>
                  <a:pt x="18284" y="7458"/>
                  <a:pt x="18284" y="7458"/>
                  <a:pt x="18284" y="7458"/>
                </a:cubicBezTo>
                <a:cubicBezTo>
                  <a:pt x="18284" y="7458"/>
                  <a:pt x="18284" y="7452"/>
                  <a:pt x="18284" y="7446"/>
                </a:cubicBezTo>
                <a:cubicBezTo>
                  <a:pt x="18284" y="7440"/>
                  <a:pt x="18278" y="7440"/>
                  <a:pt x="18278" y="7434"/>
                </a:cubicBezTo>
                <a:cubicBezTo>
                  <a:pt x="18272" y="7434"/>
                  <a:pt x="18272" y="7428"/>
                  <a:pt x="18267" y="7422"/>
                </a:cubicBezTo>
                <a:cubicBezTo>
                  <a:pt x="18267" y="7422"/>
                  <a:pt x="18260" y="7422"/>
                  <a:pt x="18255" y="7422"/>
                </a:cubicBezTo>
                <a:cubicBezTo>
                  <a:pt x="18249" y="7422"/>
                  <a:pt x="18243" y="7422"/>
                  <a:pt x="18237" y="7416"/>
                </a:cubicBezTo>
                <a:cubicBezTo>
                  <a:pt x="18231" y="7410"/>
                  <a:pt x="18231" y="7405"/>
                  <a:pt x="18225" y="7405"/>
                </a:cubicBezTo>
                <a:cubicBezTo>
                  <a:pt x="18219" y="7398"/>
                  <a:pt x="18219" y="7405"/>
                  <a:pt x="18213" y="7398"/>
                </a:cubicBezTo>
                <a:cubicBezTo>
                  <a:pt x="18207" y="7398"/>
                  <a:pt x="18201" y="7393"/>
                  <a:pt x="18201" y="7387"/>
                </a:cubicBezTo>
                <a:cubicBezTo>
                  <a:pt x="18201" y="7387"/>
                  <a:pt x="18201" y="7381"/>
                  <a:pt x="18201" y="7375"/>
                </a:cubicBezTo>
                <a:cubicBezTo>
                  <a:pt x="18195" y="7363"/>
                  <a:pt x="18190" y="7363"/>
                  <a:pt x="18183" y="7351"/>
                </a:cubicBezTo>
                <a:cubicBezTo>
                  <a:pt x="18172" y="7345"/>
                  <a:pt x="18166" y="7339"/>
                  <a:pt x="18154" y="7333"/>
                </a:cubicBezTo>
                <a:cubicBezTo>
                  <a:pt x="18148" y="7333"/>
                  <a:pt x="18148" y="7327"/>
                  <a:pt x="18142" y="7327"/>
                </a:cubicBezTo>
                <a:cubicBezTo>
                  <a:pt x="18136" y="7327"/>
                  <a:pt x="18136" y="7327"/>
                  <a:pt x="18130" y="7327"/>
                </a:cubicBezTo>
                <a:lnTo>
                  <a:pt x="18112" y="7327"/>
                </a:lnTo>
                <a:close/>
                <a:moveTo>
                  <a:pt x="16269" y="6818"/>
                </a:moveTo>
                <a:lnTo>
                  <a:pt x="16269" y="6818"/>
                </a:lnTo>
                <a:cubicBezTo>
                  <a:pt x="16262" y="6824"/>
                  <a:pt x="16262" y="6824"/>
                  <a:pt x="16257" y="6824"/>
                </a:cubicBezTo>
                <a:cubicBezTo>
                  <a:pt x="16251" y="6830"/>
                  <a:pt x="16245" y="6830"/>
                  <a:pt x="16245" y="6836"/>
                </a:cubicBezTo>
                <a:cubicBezTo>
                  <a:pt x="16245" y="6848"/>
                  <a:pt x="16245" y="6854"/>
                  <a:pt x="16251" y="6854"/>
                </a:cubicBezTo>
                <a:cubicBezTo>
                  <a:pt x="16257" y="6860"/>
                  <a:pt x="16257" y="6860"/>
                  <a:pt x="16262" y="6860"/>
                </a:cubicBezTo>
                <a:cubicBezTo>
                  <a:pt x="16269" y="6860"/>
                  <a:pt x="16269" y="6854"/>
                  <a:pt x="16274" y="6854"/>
                </a:cubicBezTo>
                <a:cubicBezTo>
                  <a:pt x="16280" y="6848"/>
                  <a:pt x="16286" y="6848"/>
                  <a:pt x="16298" y="6848"/>
                </a:cubicBezTo>
                <a:cubicBezTo>
                  <a:pt x="16310" y="6848"/>
                  <a:pt x="16310" y="6848"/>
                  <a:pt x="16310" y="6848"/>
                </a:cubicBezTo>
                <a:cubicBezTo>
                  <a:pt x="16316" y="6848"/>
                  <a:pt x="16322" y="6848"/>
                  <a:pt x="16334" y="6848"/>
                </a:cubicBezTo>
                <a:cubicBezTo>
                  <a:pt x="16334" y="6824"/>
                  <a:pt x="16334" y="6824"/>
                  <a:pt x="16334" y="6824"/>
                </a:cubicBezTo>
                <a:cubicBezTo>
                  <a:pt x="16310" y="6818"/>
                  <a:pt x="16310" y="6818"/>
                  <a:pt x="16310" y="6818"/>
                </a:cubicBezTo>
                <a:cubicBezTo>
                  <a:pt x="16298" y="6818"/>
                  <a:pt x="16292" y="6824"/>
                  <a:pt x="16280" y="6824"/>
                </a:cubicBezTo>
                <a:cubicBezTo>
                  <a:pt x="16274" y="6824"/>
                  <a:pt x="16269" y="6824"/>
                  <a:pt x="16257" y="6824"/>
                </a:cubicBezTo>
                <a:lnTo>
                  <a:pt x="16269" y="6818"/>
                </a:lnTo>
                <a:close/>
                <a:moveTo>
                  <a:pt x="16915" y="6848"/>
                </a:moveTo>
                <a:lnTo>
                  <a:pt x="16915" y="6848"/>
                </a:lnTo>
                <a:cubicBezTo>
                  <a:pt x="16915" y="6860"/>
                  <a:pt x="16915" y="6860"/>
                  <a:pt x="16915" y="6860"/>
                </a:cubicBezTo>
                <a:cubicBezTo>
                  <a:pt x="16915" y="6866"/>
                  <a:pt x="16909" y="6866"/>
                  <a:pt x="16903" y="6872"/>
                </a:cubicBezTo>
                <a:cubicBezTo>
                  <a:pt x="16903" y="6878"/>
                  <a:pt x="16897" y="6878"/>
                  <a:pt x="16897" y="6884"/>
                </a:cubicBezTo>
                <a:cubicBezTo>
                  <a:pt x="16891" y="6890"/>
                  <a:pt x="16885" y="6896"/>
                  <a:pt x="16885" y="6906"/>
                </a:cubicBezTo>
                <a:cubicBezTo>
                  <a:pt x="16879" y="6912"/>
                  <a:pt x="16873" y="6912"/>
                  <a:pt x="16873" y="6918"/>
                </a:cubicBezTo>
                <a:cubicBezTo>
                  <a:pt x="16873" y="6924"/>
                  <a:pt x="16873" y="6930"/>
                  <a:pt x="16873" y="6942"/>
                </a:cubicBezTo>
                <a:cubicBezTo>
                  <a:pt x="16873" y="6942"/>
                  <a:pt x="16873" y="6948"/>
                  <a:pt x="16873" y="6954"/>
                </a:cubicBezTo>
                <a:lnTo>
                  <a:pt x="16879" y="6960"/>
                </a:lnTo>
                <a:cubicBezTo>
                  <a:pt x="16879" y="6972"/>
                  <a:pt x="16879" y="6978"/>
                  <a:pt x="16879" y="6984"/>
                </a:cubicBezTo>
                <a:cubicBezTo>
                  <a:pt x="16879" y="7007"/>
                  <a:pt x="16879" y="7007"/>
                  <a:pt x="16879" y="7007"/>
                </a:cubicBezTo>
                <a:cubicBezTo>
                  <a:pt x="16879" y="7013"/>
                  <a:pt x="16879" y="7019"/>
                  <a:pt x="16879" y="7025"/>
                </a:cubicBezTo>
                <a:cubicBezTo>
                  <a:pt x="16873" y="7031"/>
                  <a:pt x="16873" y="7037"/>
                  <a:pt x="16873" y="7037"/>
                </a:cubicBezTo>
                <a:cubicBezTo>
                  <a:pt x="16867" y="7043"/>
                  <a:pt x="16861" y="7049"/>
                  <a:pt x="16861" y="7055"/>
                </a:cubicBezTo>
                <a:cubicBezTo>
                  <a:pt x="16861" y="7150"/>
                  <a:pt x="16861" y="7150"/>
                  <a:pt x="16861" y="7150"/>
                </a:cubicBezTo>
                <a:cubicBezTo>
                  <a:pt x="16861" y="7155"/>
                  <a:pt x="16861" y="7155"/>
                  <a:pt x="16855" y="7161"/>
                </a:cubicBezTo>
                <a:cubicBezTo>
                  <a:pt x="16855" y="7167"/>
                  <a:pt x="16849" y="7167"/>
                  <a:pt x="16844" y="7167"/>
                </a:cubicBezTo>
                <a:cubicBezTo>
                  <a:pt x="16844" y="7173"/>
                  <a:pt x="16838" y="7179"/>
                  <a:pt x="16832" y="7179"/>
                </a:cubicBezTo>
                <a:cubicBezTo>
                  <a:pt x="16826" y="7185"/>
                  <a:pt x="16826" y="7185"/>
                  <a:pt x="16814" y="7185"/>
                </a:cubicBezTo>
                <a:cubicBezTo>
                  <a:pt x="16808" y="7185"/>
                  <a:pt x="16796" y="7179"/>
                  <a:pt x="16790" y="7179"/>
                </a:cubicBezTo>
                <a:cubicBezTo>
                  <a:pt x="16784" y="7173"/>
                  <a:pt x="16778" y="7179"/>
                  <a:pt x="16778" y="7179"/>
                </a:cubicBezTo>
                <a:cubicBezTo>
                  <a:pt x="16772" y="7173"/>
                  <a:pt x="16772" y="7173"/>
                  <a:pt x="16767" y="7167"/>
                </a:cubicBezTo>
                <a:cubicBezTo>
                  <a:pt x="16760" y="7167"/>
                  <a:pt x="16755" y="7167"/>
                  <a:pt x="16755" y="7161"/>
                </a:cubicBezTo>
                <a:cubicBezTo>
                  <a:pt x="16755" y="7155"/>
                  <a:pt x="16755" y="7150"/>
                  <a:pt x="16755" y="7150"/>
                </a:cubicBezTo>
                <a:cubicBezTo>
                  <a:pt x="16749" y="7144"/>
                  <a:pt x="16749" y="7144"/>
                  <a:pt x="16743" y="7138"/>
                </a:cubicBezTo>
                <a:cubicBezTo>
                  <a:pt x="16731" y="7126"/>
                  <a:pt x="16719" y="7120"/>
                  <a:pt x="16701" y="7114"/>
                </a:cubicBezTo>
                <a:cubicBezTo>
                  <a:pt x="16695" y="7108"/>
                  <a:pt x="16683" y="7102"/>
                  <a:pt x="16672" y="7102"/>
                </a:cubicBezTo>
                <a:cubicBezTo>
                  <a:pt x="16672" y="7096"/>
                  <a:pt x="16666" y="7096"/>
                  <a:pt x="16660" y="7096"/>
                </a:cubicBezTo>
                <a:cubicBezTo>
                  <a:pt x="16648" y="7084"/>
                  <a:pt x="16648" y="7078"/>
                  <a:pt x="16642" y="7066"/>
                </a:cubicBezTo>
                <a:cubicBezTo>
                  <a:pt x="16642" y="7066"/>
                  <a:pt x="16642" y="7061"/>
                  <a:pt x="16636" y="7055"/>
                </a:cubicBezTo>
                <a:cubicBezTo>
                  <a:pt x="16636" y="7055"/>
                  <a:pt x="16630" y="7055"/>
                  <a:pt x="16624" y="7055"/>
                </a:cubicBezTo>
                <a:cubicBezTo>
                  <a:pt x="16624" y="7055"/>
                  <a:pt x="16618" y="7055"/>
                  <a:pt x="16612" y="7055"/>
                </a:cubicBezTo>
                <a:cubicBezTo>
                  <a:pt x="16606" y="7055"/>
                  <a:pt x="16606" y="7055"/>
                  <a:pt x="16601" y="7055"/>
                </a:cubicBezTo>
                <a:cubicBezTo>
                  <a:pt x="16594" y="7055"/>
                  <a:pt x="16594" y="7049"/>
                  <a:pt x="16589" y="7049"/>
                </a:cubicBezTo>
                <a:cubicBezTo>
                  <a:pt x="16583" y="7043"/>
                  <a:pt x="16577" y="7043"/>
                  <a:pt x="16577" y="7037"/>
                </a:cubicBezTo>
                <a:lnTo>
                  <a:pt x="16583" y="7031"/>
                </a:lnTo>
                <a:cubicBezTo>
                  <a:pt x="16583" y="7025"/>
                  <a:pt x="16577" y="7019"/>
                  <a:pt x="16577" y="7019"/>
                </a:cubicBezTo>
                <a:cubicBezTo>
                  <a:pt x="16577" y="7007"/>
                  <a:pt x="16583" y="7001"/>
                  <a:pt x="16583" y="6989"/>
                </a:cubicBezTo>
                <a:cubicBezTo>
                  <a:pt x="16583" y="6984"/>
                  <a:pt x="16583" y="6984"/>
                  <a:pt x="16583" y="6984"/>
                </a:cubicBezTo>
                <a:cubicBezTo>
                  <a:pt x="16583" y="6978"/>
                  <a:pt x="16577" y="6978"/>
                  <a:pt x="16577" y="6972"/>
                </a:cubicBezTo>
                <a:cubicBezTo>
                  <a:pt x="16577" y="6966"/>
                  <a:pt x="16571" y="6966"/>
                  <a:pt x="16571" y="6960"/>
                </a:cubicBezTo>
                <a:cubicBezTo>
                  <a:pt x="16571" y="6954"/>
                  <a:pt x="16577" y="6954"/>
                  <a:pt x="16577" y="6948"/>
                </a:cubicBezTo>
                <a:cubicBezTo>
                  <a:pt x="16577" y="6942"/>
                  <a:pt x="16589" y="6948"/>
                  <a:pt x="16589" y="6942"/>
                </a:cubicBezTo>
                <a:cubicBezTo>
                  <a:pt x="16589" y="6942"/>
                  <a:pt x="16589" y="6936"/>
                  <a:pt x="16589" y="6930"/>
                </a:cubicBezTo>
                <a:cubicBezTo>
                  <a:pt x="16594" y="6924"/>
                  <a:pt x="16601" y="6924"/>
                  <a:pt x="16601" y="6918"/>
                </a:cubicBezTo>
                <a:cubicBezTo>
                  <a:pt x="16601" y="6912"/>
                  <a:pt x="16606" y="6912"/>
                  <a:pt x="16606" y="6906"/>
                </a:cubicBezTo>
                <a:cubicBezTo>
                  <a:pt x="16618" y="6896"/>
                  <a:pt x="16624" y="6896"/>
                  <a:pt x="16630" y="6884"/>
                </a:cubicBezTo>
                <a:cubicBezTo>
                  <a:pt x="16636" y="6884"/>
                  <a:pt x="16630" y="6878"/>
                  <a:pt x="16636" y="6878"/>
                </a:cubicBezTo>
                <a:cubicBezTo>
                  <a:pt x="16624" y="6878"/>
                  <a:pt x="16624" y="6878"/>
                  <a:pt x="16624" y="6878"/>
                </a:cubicBezTo>
                <a:cubicBezTo>
                  <a:pt x="16612" y="6872"/>
                  <a:pt x="16606" y="6872"/>
                  <a:pt x="16601" y="6872"/>
                </a:cubicBezTo>
                <a:cubicBezTo>
                  <a:pt x="16589" y="6866"/>
                  <a:pt x="16583" y="6866"/>
                  <a:pt x="16577" y="6866"/>
                </a:cubicBezTo>
                <a:cubicBezTo>
                  <a:pt x="16565" y="6866"/>
                  <a:pt x="16565" y="6866"/>
                  <a:pt x="16565" y="6866"/>
                </a:cubicBezTo>
                <a:cubicBezTo>
                  <a:pt x="16547" y="6866"/>
                  <a:pt x="16541" y="6866"/>
                  <a:pt x="16523" y="6866"/>
                </a:cubicBezTo>
                <a:cubicBezTo>
                  <a:pt x="16517" y="6866"/>
                  <a:pt x="16517" y="6860"/>
                  <a:pt x="16512" y="6860"/>
                </a:cubicBezTo>
                <a:cubicBezTo>
                  <a:pt x="16506" y="6854"/>
                  <a:pt x="16506" y="6854"/>
                  <a:pt x="16500" y="6854"/>
                </a:cubicBezTo>
                <a:cubicBezTo>
                  <a:pt x="16494" y="6854"/>
                  <a:pt x="16494" y="6854"/>
                  <a:pt x="16488" y="6854"/>
                </a:cubicBezTo>
                <a:cubicBezTo>
                  <a:pt x="16488" y="6854"/>
                  <a:pt x="16482" y="6854"/>
                  <a:pt x="16476" y="6854"/>
                </a:cubicBezTo>
                <a:cubicBezTo>
                  <a:pt x="16470" y="6848"/>
                  <a:pt x="16470" y="6842"/>
                  <a:pt x="16464" y="6842"/>
                </a:cubicBezTo>
                <a:cubicBezTo>
                  <a:pt x="16464" y="6836"/>
                  <a:pt x="16458" y="6836"/>
                  <a:pt x="16452" y="6836"/>
                </a:cubicBezTo>
                <a:cubicBezTo>
                  <a:pt x="16452" y="6836"/>
                  <a:pt x="16446" y="6836"/>
                  <a:pt x="16440" y="6836"/>
                </a:cubicBezTo>
                <a:lnTo>
                  <a:pt x="16435" y="6830"/>
                </a:lnTo>
                <a:cubicBezTo>
                  <a:pt x="16428" y="6830"/>
                  <a:pt x="16423" y="6830"/>
                  <a:pt x="16423" y="6824"/>
                </a:cubicBezTo>
                <a:cubicBezTo>
                  <a:pt x="16411" y="6824"/>
                  <a:pt x="16405" y="6813"/>
                  <a:pt x="16399" y="6813"/>
                </a:cubicBezTo>
                <a:cubicBezTo>
                  <a:pt x="16393" y="6813"/>
                  <a:pt x="16393" y="6813"/>
                  <a:pt x="16387" y="6813"/>
                </a:cubicBezTo>
                <a:cubicBezTo>
                  <a:pt x="16375" y="6813"/>
                  <a:pt x="16375" y="6813"/>
                  <a:pt x="16375" y="6813"/>
                </a:cubicBezTo>
                <a:cubicBezTo>
                  <a:pt x="16369" y="6813"/>
                  <a:pt x="16369" y="6813"/>
                  <a:pt x="16363" y="6813"/>
                </a:cubicBezTo>
                <a:cubicBezTo>
                  <a:pt x="16357" y="6813"/>
                  <a:pt x="16357" y="6813"/>
                  <a:pt x="16351" y="6813"/>
                </a:cubicBezTo>
                <a:cubicBezTo>
                  <a:pt x="16351" y="6836"/>
                  <a:pt x="16351" y="6836"/>
                  <a:pt x="16351" y="6836"/>
                </a:cubicBezTo>
                <a:cubicBezTo>
                  <a:pt x="16351" y="6836"/>
                  <a:pt x="16351" y="6848"/>
                  <a:pt x="16357" y="6848"/>
                </a:cubicBezTo>
                <a:cubicBezTo>
                  <a:pt x="16363" y="6848"/>
                  <a:pt x="16369" y="6848"/>
                  <a:pt x="16375" y="6854"/>
                </a:cubicBezTo>
                <a:cubicBezTo>
                  <a:pt x="16381" y="6854"/>
                  <a:pt x="16387" y="6854"/>
                  <a:pt x="16387" y="6860"/>
                </a:cubicBezTo>
                <a:cubicBezTo>
                  <a:pt x="16393" y="6860"/>
                  <a:pt x="16399" y="6860"/>
                  <a:pt x="16399" y="6860"/>
                </a:cubicBezTo>
                <a:cubicBezTo>
                  <a:pt x="16405" y="6866"/>
                  <a:pt x="16399" y="6866"/>
                  <a:pt x="16399" y="6872"/>
                </a:cubicBezTo>
                <a:cubicBezTo>
                  <a:pt x="16393" y="6872"/>
                  <a:pt x="16393" y="6878"/>
                  <a:pt x="16387" y="6878"/>
                </a:cubicBezTo>
                <a:cubicBezTo>
                  <a:pt x="16381" y="6878"/>
                  <a:pt x="16375" y="6878"/>
                  <a:pt x="16363" y="6878"/>
                </a:cubicBezTo>
                <a:cubicBezTo>
                  <a:pt x="16357" y="6878"/>
                  <a:pt x="16351" y="6878"/>
                  <a:pt x="16340" y="6878"/>
                </a:cubicBezTo>
                <a:cubicBezTo>
                  <a:pt x="16334" y="6878"/>
                  <a:pt x="16334" y="6884"/>
                  <a:pt x="16328" y="6884"/>
                </a:cubicBezTo>
                <a:cubicBezTo>
                  <a:pt x="16322" y="6884"/>
                  <a:pt x="16322" y="6890"/>
                  <a:pt x="16316" y="6896"/>
                </a:cubicBezTo>
                <a:cubicBezTo>
                  <a:pt x="16304" y="6901"/>
                  <a:pt x="16298" y="6906"/>
                  <a:pt x="16286" y="6912"/>
                </a:cubicBezTo>
                <a:cubicBezTo>
                  <a:pt x="16286" y="6918"/>
                  <a:pt x="16280" y="6918"/>
                  <a:pt x="16274" y="6924"/>
                </a:cubicBezTo>
                <a:cubicBezTo>
                  <a:pt x="16269" y="6924"/>
                  <a:pt x="16262" y="6930"/>
                  <a:pt x="16262" y="6930"/>
                </a:cubicBezTo>
                <a:cubicBezTo>
                  <a:pt x="16257" y="6936"/>
                  <a:pt x="16251" y="6936"/>
                  <a:pt x="16251" y="6948"/>
                </a:cubicBezTo>
                <a:cubicBezTo>
                  <a:pt x="16251" y="6954"/>
                  <a:pt x="16251" y="6954"/>
                  <a:pt x="16251" y="6954"/>
                </a:cubicBezTo>
                <a:lnTo>
                  <a:pt x="16251" y="6960"/>
                </a:lnTo>
                <a:cubicBezTo>
                  <a:pt x="16251" y="6972"/>
                  <a:pt x="16251" y="6978"/>
                  <a:pt x="16251" y="6984"/>
                </a:cubicBezTo>
                <a:cubicBezTo>
                  <a:pt x="16251" y="6989"/>
                  <a:pt x="16251" y="6995"/>
                  <a:pt x="16251" y="6995"/>
                </a:cubicBezTo>
                <a:cubicBezTo>
                  <a:pt x="16251" y="7001"/>
                  <a:pt x="16245" y="7007"/>
                  <a:pt x="16245" y="7013"/>
                </a:cubicBezTo>
                <a:cubicBezTo>
                  <a:pt x="16245" y="7019"/>
                  <a:pt x="16245" y="7019"/>
                  <a:pt x="16239" y="7025"/>
                </a:cubicBezTo>
                <a:cubicBezTo>
                  <a:pt x="16233" y="7025"/>
                  <a:pt x="16227" y="7025"/>
                  <a:pt x="16221" y="7025"/>
                </a:cubicBezTo>
                <a:cubicBezTo>
                  <a:pt x="16203" y="7025"/>
                  <a:pt x="16191" y="7025"/>
                  <a:pt x="16174" y="7013"/>
                </a:cubicBezTo>
                <a:cubicBezTo>
                  <a:pt x="16168" y="7013"/>
                  <a:pt x="16174" y="7001"/>
                  <a:pt x="16168" y="7001"/>
                </a:cubicBezTo>
                <a:cubicBezTo>
                  <a:pt x="16168" y="7001"/>
                  <a:pt x="16162" y="7001"/>
                  <a:pt x="16156" y="7001"/>
                </a:cubicBezTo>
                <a:cubicBezTo>
                  <a:pt x="16144" y="7001"/>
                  <a:pt x="16138" y="7001"/>
                  <a:pt x="16126" y="7001"/>
                </a:cubicBezTo>
                <a:cubicBezTo>
                  <a:pt x="16126" y="6995"/>
                  <a:pt x="16126" y="6984"/>
                  <a:pt x="16120" y="6978"/>
                </a:cubicBezTo>
                <a:cubicBezTo>
                  <a:pt x="16102" y="6978"/>
                  <a:pt x="16102" y="6978"/>
                  <a:pt x="16102" y="6978"/>
                </a:cubicBezTo>
                <a:cubicBezTo>
                  <a:pt x="16091" y="6978"/>
                  <a:pt x="16085" y="6984"/>
                  <a:pt x="16079" y="6984"/>
                </a:cubicBezTo>
                <a:cubicBezTo>
                  <a:pt x="16067" y="6984"/>
                  <a:pt x="16061" y="6984"/>
                  <a:pt x="16055" y="6984"/>
                </a:cubicBezTo>
                <a:cubicBezTo>
                  <a:pt x="16043" y="6984"/>
                  <a:pt x="16037" y="6989"/>
                  <a:pt x="16031" y="6995"/>
                </a:cubicBezTo>
                <a:cubicBezTo>
                  <a:pt x="16025" y="6995"/>
                  <a:pt x="16031" y="7001"/>
                  <a:pt x="16025" y="7007"/>
                </a:cubicBezTo>
                <a:cubicBezTo>
                  <a:pt x="16025" y="7013"/>
                  <a:pt x="16019" y="7013"/>
                  <a:pt x="16014" y="7019"/>
                </a:cubicBezTo>
                <a:cubicBezTo>
                  <a:pt x="16008" y="7019"/>
                  <a:pt x="16014" y="7025"/>
                  <a:pt x="16008" y="7031"/>
                </a:cubicBezTo>
                <a:cubicBezTo>
                  <a:pt x="15996" y="7031"/>
                  <a:pt x="15990" y="7025"/>
                  <a:pt x="15984" y="7031"/>
                </a:cubicBezTo>
                <a:cubicBezTo>
                  <a:pt x="15972" y="7031"/>
                  <a:pt x="15966" y="7049"/>
                  <a:pt x="15966" y="7061"/>
                </a:cubicBezTo>
                <a:cubicBezTo>
                  <a:pt x="15960" y="7061"/>
                  <a:pt x="15960" y="7066"/>
                  <a:pt x="15960" y="7072"/>
                </a:cubicBezTo>
                <a:cubicBezTo>
                  <a:pt x="15960" y="7078"/>
                  <a:pt x="15954" y="7084"/>
                  <a:pt x="15948" y="7084"/>
                </a:cubicBezTo>
                <a:cubicBezTo>
                  <a:pt x="15948" y="7084"/>
                  <a:pt x="15942" y="7084"/>
                  <a:pt x="15936" y="7084"/>
                </a:cubicBezTo>
                <a:cubicBezTo>
                  <a:pt x="15930" y="7084"/>
                  <a:pt x="15925" y="7084"/>
                  <a:pt x="15913" y="7084"/>
                </a:cubicBezTo>
                <a:cubicBezTo>
                  <a:pt x="15913" y="7108"/>
                  <a:pt x="15913" y="7108"/>
                  <a:pt x="15913" y="7108"/>
                </a:cubicBezTo>
                <a:cubicBezTo>
                  <a:pt x="15919" y="7108"/>
                  <a:pt x="15919" y="7114"/>
                  <a:pt x="15919" y="7114"/>
                </a:cubicBezTo>
                <a:cubicBezTo>
                  <a:pt x="15925" y="7120"/>
                  <a:pt x="15930" y="7120"/>
                  <a:pt x="15930" y="7126"/>
                </a:cubicBezTo>
                <a:cubicBezTo>
                  <a:pt x="15936" y="7132"/>
                  <a:pt x="15936" y="7132"/>
                  <a:pt x="15936" y="7138"/>
                </a:cubicBezTo>
                <a:cubicBezTo>
                  <a:pt x="15936" y="7161"/>
                  <a:pt x="15936" y="7161"/>
                  <a:pt x="15936" y="7161"/>
                </a:cubicBezTo>
                <a:cubicBezTo>
                  <a:pt x="15889" y="7161"/>
                  <a:pt x="15889" y="7161"/>
                  <a:pt x="15889" y="7161"/>
                </a:cubicBezTo>
                <a:cubicBezTo>
                  <a:pt x="15889" y="7155"/>
                  <a:pt x="15889" y="7155"/>
                  <a:pt x="15889" y="7155"/>
                </a:cubicBezTo>
                <a:cubicBezTo>
                  <a:pt x="15889" y="7150"/>
                  <a:pt x="15889" y="7144"/>
                  <a:pt x="15889" y="7132"/>
                </a:cubicBezTo>
                <a:cubicBezTo>
                  <a:pt x="15889" y="7132"/>
                  <a:pt x="15889" y="7126"/>
                  <a:pt x="15889" y="7120"/>
                </a:cubicBezTo>
                <a:cubicBezTo>
                  <a:pt x="15853" y="7120"/>
                  <a:pt x="15853" y="7120"/>
                  <a:pt x="15853" y="7120"/>
                </a:cubicBezTo>
                <a:cubicBezTo>
                  <a:pt x="15853" y="7120"/>
                  <a:pt x="15847" y="7126"/>
                  <a:pt x="15842" y="7126"/>
                </a:cubicBezTo>
                <a:cubicBezTo>
                  <a:pt x="15842" y="7126"/>
                  <a:pt x="15836" y="7126"/>
                  <a:pt x="15830" y="7132"/>
                </a:cubicBezTo>
                <a:cubicBezTo>
                  <a:pt x="15830" y="7132"/>
                  <a:pt x="15824" y="7138"/>
                  <a:pt x="15824" y="7144"/>
                </a:cubicBezTo>
                <a:cubicBezTo>
                  <a:pt x="15818" y="7150"/>
                  <a:pt x="15818" y="7155"/>
                  <a:pt x="15818" y="7167"/>
                </a:cubicBezTo>
                <a:cubicBezTo>
                  <a:pt x="15818" y="7179"/>
                  <a:pt x="15824" y="7191"/>
                  <a:pt x="15818" y="7203"/>
                </a:cubicBezTo>
                <a:cubicBezTo>
                  <a:pt x="15818" y="7209"/>
                  <a:pt x="15818" y="7209"/>
                  <a:pt x="15818" y="7215"/>
                </a:cubicBezTo>
                <a:cubicBezTo>
                  <a:pt x="15818" y="7221"/>
                  <a:pt x="15812" y="7221"/>
                  <a:pt x="15806" y="7227"/>
                </a:cubicBezTo>
                <a:cubicBezTo>
                  <a:pt x="15800" y="7232"/>
                  <a:pt x="15800" y="7232"/>
                  <a:pt x="15794" y="7239"/>
                </a:cubicBezTo>
                <a:cubicBezTo>
                  <a:pt x="15794" y="7244"/>
                  <a:pt x="15788" y="7244"/>
                  <a:pt x="15788" y="7250"/>
                </a:cubicBezTo>
                <a:cubicBezTo>
                  <a:pt x="15782" y="7256"/>
                  <a:pt x="15788" y="7256"/>
                  <a:pt x="15782" y="7262"/>
                </a:cubicBezTo>
                <a:cubicBezTo>
                  <a:pt x="15782" y="7268"/>
                  <a:pt x="15776" y="7268"/>
                  <a:pt x="15770" y="7268"/>
                </a:cubicBezTo>
                <a:cubicBezTo>
                  <a:pt x="15764" y="7274"/>
                  <a:pt x="15759" y="7280"/>
                  <a:pt x="15753" y="7292"/>
                </a:cubicBezTo>
                <a:cubicBezTo>
                  <a:pt x="15753" y="7292"/>
                  <a:pt x="15753" y="7298"/>
                  <a:pt x="15747" y="7304"/>
                </a:cubicBezTo>
                <a:cubicBezTo>
                  <a:pt x="15741" y="7304"/>
                  <a:pt x="15741" y="7304"/>
                  <a:pt x="15735" y="7310"/>
                </a:cubicBezTo>
                <a:cubicBezTo>
                  <a:pt x="15729" y="7310"/>
                  <a:pt x="15729" y="7310"/>
                  <a:pt x="15723" y="7316"/>
                </a:cubicBezTo>
                <a:cubicBezTo>
                  <a:pt x="15717" y="7316"/>
                  <a:pt x="15717" y="7321"/>
                  <a:pt x="15711" y="7321"/>
                </a:cubicBezTo>
                <a:cubicBezTo>
                  <a:pt x="15711" y="7321"/>
                  <a:pt x="15705" y="7321"/>
                  <a:pt x="15699" y="7321"/>
                </a:cubicBezTo>
                <a:cubicBezTo>
                  <a:pt x="15693" y="7321"/>
                  <a:pt x="15693" y="7321"/>
                  <a:pt x="15687" y="7321"/>
                </a:cubicBezTo>
                <a:cubicBezTo>
                  <a:pt x="15664" y="7321"/>
                  <a:pt x="15658" y="7321"/>
                  <a:pt x="15634" y="7321"/>
                </a:cubicBezTo>
                <a:cubicBezTo>
                  <a:pt x="15628" y="7321"/>
                  <a:pt x="15628" y="7327"/>
                  <a:pt x="15622" y="7327"/>
                </a:cubicBezTo>
                <a:cubicBezTo>
                  <a:pt x="15610" y="7327"/>
                  <a:pt x="15604" y="7333"/>
                  <a:pt x="15592" y="7339"/>
                </a:cubicBezTo>
                <a:cubicBezTo>
                  <a:pt x="15587" y="7339"/>
                  <a:pt x="15581" y="7345"/>
                  <a:pt x="15581" y="7345"/>
                </a:cubicBezTo>
                <a:cubicBezTo>
                  <a:pt x="15563" y="7345"/>
                  <a:pt x="15557" y="7345"/>
                  <a:pt x="15545" y="7345"/>
                </a:cubicBezTo>
                <a:cubicBezTo>
                  <a:pt x="15539" y="7345"/>
                  <a:pt x="15533" y="7351"/>
                  <a:pt x="15527" y="7357"/>
                </a:cubicBezTo>
                <a:cubicBezTo>
                  <a:pt x="15521" y="7363"/>
                  <a:pt x="15510" y="7369"/>
                  <a:pt x="15504" y="7369"/>
                </a:cubicBezTo>
                <a:cubicBezTo>
                  <a:pt x="15486" y="7375"/>
                  <a:pt x="15480" y="7381"/>
                  <a:pt x="15462" y="7387"/>
                </a:cubicBezTo>
                <a:cubicBezTo>
                  <a:pt x="15456" y="7393"/>
                  <a:pt x="15456" y="7393"/>
                  <a:pt x="15450" y="7393"/>
                </a:cubicBezTo>
                <a:cubicBezTo>
                  <a:pt x="15444" y="7398"/>
                  <a:pt x="15438" y="7405"/>
                  <a:pt x="15432" y="7416"/>
                </a:cubicBezTo>
                <a:cubicBezTo>
                  <a:pt x="15432" y="7422"/>
                  <a:pt x="15438" y="7428"/>
                  <a:pt x="15432" y="7440"/>
                </a:cubicBezTo>
                <a:cubicBezTo>
                  <a:pt x="15432" y="7446"/>
                  <a:pt x="15432" y="7446"/>
                  <a:pt x="15426" y="7452"/>
                </a:cubicBezTo>
                <a:lnTo>
                  <a:pt x="15421" y="7452"/>
                </a:lnTo>
                <a:cubicBezTo>
                  <a:pt x="15415" y="7452"/>
                  <a:pt x="15409" y="7446"/>
                  <a:pt x="15409" y="7446"/>
                </a:cubicBezTo>
                <a:cubicBezTo>
                  <a:pt x="15403" y="7446"/>
                  <a:pt x="15397" y="7446"/>
                  <a:pt x="15397" y="7440"/>
                </a:cubicBezTo>
                <a:cubicBezTo>
                  <a:pt x="15391" y="7440"/>
                  <a:pt x="15385" y="7440"/>
                  <a:pt x="15385" y="7440"/>
                </a:cubicBezTo>
                <a:cubicBezTo>
                  <a:pt x="15379" y="7434"/>
                  <a:pt x="15385" y="7434"/>
                  <a:pt x="15385" y="7428"/>
                </a:cubicBezTo>
                <a:cubicBezTo>
                  <a:pt x="15379" y="7422"/>
                  <a:pt x="15379" y="7422"/>
                  <a:pt x="15373" y="7416"/>
                </a:cubicBezTo>
                <a:cubicBezTo>
                  <a:pt x="15373" y="7422"/>
                  <a:pt x="15373" y="7434"/>
                  <a:pt x="15367" y="7440"/>
                </a:cubicBezTo>
                <a:cubicBezTo>
                  <a:pt x="15367" y="7440"/>
                  <a:pt x="15355" y="7440"/>
                  <a:pt x="15355" y="7446"/>
                </a:cubicBezTo>
                <a:cubicBezTo>
                  <a:pt x="15355" y="7446"/>
                  <a:pt x="15355" y="7452"/>
                  <a:pt x="15355" y="7458"/>
                </a:cubicBezTo>
                <a:cubicBezTo>
                  <a:pt x="15355" y="7470"/>
                  <a:pt x="15355" y="7470"/>
                  <a:pt x="15355" y="7470"/>
                </a:cubicBezTo>
                <a:cubicBezTo>
                  <a:pt x="15355" y="7470"/>
                  <a:pt x="15355" y="7476"/>
                  <a:pt x="15355" y="7482"/>
                </a:cubicBezTo>
                <a:cubicBezTo>
                  <a:pt x="15361" y="7487"/>
                  <a:pt x="15361" y="7493"/>
                  <a:pt x="15355" y="7505"/>
                </a:cubicBezTo>
                <a:cubicBezTo>
                  <a:pt x="15355" y="7517"/>
                  <a:pt x="15355" y="7517"/>
                  <a:pt x="15355" y="7517"/>
                </a:cubicBezTo>
                <a:cubicBezTo>
                  <a:pt x="15355" y="7523"/>
                  <a:pt x="15349" y="7523"/>
                  <a:pt x="15349" y="7529"/>
                </a:cubicBezTo>
                <a:cubicBezTo>
                  <a:pt x="15349" y="7535"/>
                  <a:pt x="15337" y="7535"/>
                  <a:pt x="15337" y="7541"/>
                </a:cubicBezTo>
                <a:cubicBezTo>
                  <a:pt x="15337" y="7541"/>
                  <a:pt x="15337" y="7547"/>
                  <a:pt x="15337" y="7553"/>
                </a:cubicBezTo>
                <a:cubicBezTo>
                  <a:pt x="15337" y="7559"/>
                  <a:pt x="15337" y="7564"/>
                  <a:pt x="15344" y="7576"/>
                </a:cubicBezTo>
                <a:lnTo>
                  <a:pt x="15349" y="7582"/>
                </a:lnTo>
                <a:cubicBezTo>
                  <a:pt x="15349" y="7588"/>
                  <a:pt x="15355" y="7588"/>
                  <a:pt x="15361" y="7594"/>
                </a:cubicBezTo>
                <a:cubicBezTo>
                  <a:pt x="15367" y="7600"/>
                  <a:pt x="15367" y="7606"/>
                  <a:pt x="15367" y="7618"/>
                </a:cubicBezTo>
                <a:cubicBezTo>
                  <a:pt x="15373" y="7630"/>
                  <a:pt x="15385" y="7636"/>
                  <a:pt x="15391" y="7653"/>
                </a:cubicBezTo>
                <a:cubicBezTo>
                  <a:pt x="15391" y="7659"/>
                  <a:pt x="15391" y="7659"/>
                  <a:pt x="15391" y="7659"/>
                </a:cubicBezTo>
                <a:cubicBezTo>
                  <a:pt x="15385" y="7659"/>
                  <a:pt x="15385" y="7653"/>
                  <a:pt x="15379" y="7653"/>
                </a:cubicBezTo>
                <a:cubicBezTo>
                  <a:pt x="15373" y="7653"/>
                  <a:pt x="15367" y="7653"/>
                  <a:pt x="15361" y="7653"/>
                </a:cubicBezTo>
                <a:cubicBezTo>
                  <a:pt x="15361" y="7653"/>
                  <a:pt x="15355" y="7648"/>
                  <a:pt x="15349" y="7648"/>
                </a:cubicBezTo>
                <a:cubicBezTo>
                  <a:pt x="15349" y="7642"/>
                  <a:pt x="15344" y="7642"/>
                  <a:pt x="15344" y="7642"/>
                </a:cubicBezTo>
                <a:cubicBezTo>
                  <a:pt x="15337" y="7642"/>
                  <a:pt x="15332" y="7648"/>
                  <a:pt x="15332" y="7648"/>
                </a:cubicBezTo>
                <a:cubicBezTo>
                  <a:pt x="15332" y="7671"/>
                  <a:pt x="15332" y="7671"/>
                  <a:pt x="15332" y="7671"/>
                </a:cubicBezTo>
                <a:cubicBezTo>
                  <a:pt x="15332" y="7677"/>
                  <a:pt x="15332" y="7677"/>
                  <a:pt x="15337" y="7683"/>
                </a:cubicBezTo>
                <a:cubicBezTo>
                  <a:pt x="15344" y="7689"/>
                  <a:pt x="15349" y="7695"/>
                  <a:pt x="15355" y="7707"/>
                </a:cubicBezTo>
                <a:cubicBezTo>
                  <a:pt x="15361" y="7707"/>
                  <a:pt x="15361" y="7713"/>
                  <a:pt x="15367" y="7719"/>
                </a:cubicBezTo>
                <a:cubicBezTo>
                  <a:pt x="15373" y="7719"/>
                  <a:pt x="15373" y="7725"/>
                  <a:pt x="15379" y="7725"/>
                </a:cubicBezTo>
                <a:cubicBezTo>
                  <a:pt x="15385" y="7730"/>
                  <a:pt x="15385" y="7730"/>
                  <a:pt x="15391" y="7737"/>
                </a:cubicBezTo>
                <a:cubicBezTo>
                  <a:pt x="15391" y="7742"/>
                  <a:pt x="15397" y="7742"/>
                  <a:pt x="15397" y="7748"/>
                </a:cubicBezTo>
                <a:cubicBezTo>
                  <a:pt x="15397" y="7760"/>
                  <a:pt x="15397" y="7766"/>
                  <a:pt x="15397" y="7772"/>
                </a:cubicBezTo>
                <a:cubicBezTo>
                  <a:pt x="15397" y="7784"/>
                  <a:pt x="15397" y="7790"/>
                  <a:pt x="15403" y="7802"/>
                </a:cubicBezTo>
                <a:cubicBezTo>
                  <a:pt x="15409" y="7802"/>
                  <a:pt x="15409" y="7808"/>
                  <a:pt x="15415" y="7814"/>
                </a:cubicBezTo>
                <a:cubicBezTo>
                  <a:pt x="15415" y="7825"/>
                  <a:pt x="15421" y="7831"/>
                  <a:pt x="15421" y="7843"/>
                </a:cubicBezTo>
                <a:cubicBezTo>
                  <a:pt x="15421" y="7849"/>
                  <a:pt x="15421" y="7849"/>
                  <a:pt x="15426" y="7855"/>
                </a:cubicBezTo>
                <a:cubicBezTo>
                  <a:pt x="15426" y="7861"/>
                  <a:pt x="15421" y="7867"/>
                  <a:pt x="15426" y="7873"/>
                </a:cubicBezTo>
                <a:cubicBezTo>
                  <a:pt x="15426" y="7879"/>
                  <a:pt x="15432" y="7885"/>
                  <a:pt x="15432" y="7896"/>
                </a:cubicBezTo>
                <a:cubicBezTo>
                  <a:pt x="15438" y="7903"/>
                  <a:pt x="15444" y="7903"/>
                  <a:pt x="15444" y="7908"/>
                </a:cubicBezTo>
                <a:cubicBezTo>
                  <a:pt x="15450" y="7920"/>
                  <a:pt x="15456" y="7926"/>
                  <a:pt x="15462" y="7938"/>
                </a:cubicBezTo>
                <a:cubicBezTo>
                  <a:pt x="15462" y="7938"/>
                  <a:pt x="15468" y="7944"/>
                  <a:pt x="15468" y="7950"/>
                </a:cubicBezTo>
                <a:cubicBezTo>
                  <a:pt x="15468" y="7950"/>
                  <a:pt x="15468" y="7956"/>
                  <a:pt x="15468" y="7962"/>
                </a:cubicBezTo>
                <a:cubicBezTo>
                  <a:pt x="15474" y="7974"/>
                  <a:pt x="15468" y="7980"/>
                  <a:pt x="15468" y="7997"/>
                </a:cubicBezTo>
                <a:cubicBezTo>
                  <a:pt x="15468" y="8003"/>
                  <a:pt x="15474" y="8015"/>
                  <a:pt x="15480" y="8021"/>
                </a:cubicBezTo>
                <a:cubicBezTo>
                  <a:pt x="15480" y="8027"/>
                  <a:pt x="15486" y="8027"/>
                  <a:pt x="15486" y="8033"/>
                </a:cubicBezTo>
                <a:cubicBezTo>
                  <a:pt x="15486" y="8039"/>
                  <a:pt x="15486" y="8045"/>
                  <a:pt x="15486" y="8051"/>
                </a:cubicBezTo>
                <a:cubicBezTo>
                  <a:pt x="15486" y="8098"/>
                  <a:pt x="15486" y="8098"/>
                  <a:pt x="15486" y="8098"/>
                </a:cubicBezTo>
                <a:cubicBezTo>
                  <a:pt x="15480" y="8098"/>
                  <a:pt x="15474" y="8092"/>
                  <a:pt x="15462" y="8098"/>
                </a:cubicBezTo>
                <a:cubicBezTo>
                  <a:pt x="15456" y="8098"/>
                  <a:pt x="15450" y="8104"/>
                  <a:pt x="15438" y="8110"/>
                </a:cubicBezTo>
                <a:cubicBezTo>
                  <a:pt x="15438" y="8110"/>
                  <a:pt x="15432" y="8116"/>
                  <a:pt x="15426" y="8116"/>
                </a:cubicBezTo>
                <a:cubicBezTo>
                  <a:pt x="15426" y="8122"/>
                  <a:pt x="15421" y="8122"/>
                  <a:pt x="15421" y="8128"/>
                </a:cubicBezTo>
                <a:cubicBezTo>
                  <a:pt x="15421" y="8140"/>
                  <a:pt x="15421" y="8140"/>
                  <a:pt x="15421" y="8140"/>
                </a:cubicBezTo>
                <a:cubicBezTo>
                  <a:pt x="15432" y="8140"/>
                  <a:pt x="15444" y="8140"/>
                  <a:pt x="15456" y="8146"/>
                </a:cubicBezTo>
                <a:cubicBezTo>
                  <a:pt x="15462" y="8151"/>
                  <a:pt x="15462" y="8163"/>
                  <a:pt x="15468" y="8169"/>
                </a:cubicBezTo>
                <a:cubicBezTo>
                  <a:pt x="15474" y="8175"/>
                  <a:pt x="15480" y="8175"/>
                  <a:pt x="15480" y="8175"/>
                </a:cubicBezTo>
                <a:cubicBezTo>
                  <a:pt x="15486" y="8175"/>
                  <a:pt x="15486" y="8181"/>
                  <a:pt x="15492" y="8181"/>
                </a:cubicBezTo>
                <a:cubicBezTo>
                  <a:pt x="15504" y="8187"/>
                  <a:pt x="15504" y="8187"/>
                  <a:pt x="15515" y="8193"/>
                </a:cubicBezTo>
                <a:cubicBezTo>
                  <a:pt x="15521" y="8193"/>
                  <a:pt x="15521" y="8193"/>
                  <a:pt x="15527" y="8193"/>
                </a:cubicBezTo>
                <a:cubicBezTo>
                  <a:pt x="15533" y="8199"/>
                  <a:pt x="15539" y="8205"/>
                  <a:pt x="15551" y="8205"/>
                </a:cubicBezTo>
                <a:cubicBezTo>
                  <a:pt x="15557" y="8211"/>
                  <a:pt x="15563" y="8205"/>
                  <a:pt x="15569" y="8205"/>
                </a:cubicBezTo>
                <a:cubicBezTo>
                  <a:pt x="15575" y="8205"/>
                  <a:pt x="15581" y="8211"/>
                  <a:pt x="15587" y="8205"/>
                </a:cubicBezTo>
                <a:cubicBezTo>
                  <a:pt x="15592" y="8205"/>
                  <a:pt x="15604" y="8205"/>
                  <a:pt x="15610" y="8199"/>
                </a:cubicBezTo>
                <a:cubicBezTo>
                  <a:pt x="15610" y="8199"/>
                  <a:pt x="15616" y="8205"/>
                  <a:pt x="15622" y="8199"/>
                </a:cubicBezTo>
                <a:cubicBezTo>
                  <a:pt x="15628" y="8199"/>
                  <a:pt x="15628" y="8193"/>
                  <a:pt x="15634" y="8193"/>
                </a:cubicBezTo>
                <a:cubicBezTo>
                  <a:pt x="15640" y="8187"/>
                  <a:pt x="15646" y="8187"/>
                  <a:pt x="15646" y="8187"/>
                </a:cubicBezTo>
                <a:cubicBezTo>
                  <a:pt x="15652" y="8181"/>
                  <a:pt x="15652" y="8175"/>
                  <a:pt x="15658" y="8175"/>
                </a:cubicBezTo>
                <a:cubicBezTo>
                  <a:pt x="15658" y="8169"/>
                  <a:pt x="15658" y="8163"/>
                  <a:pt x="15658" y="8163"/>
                </a:cubicBezTo>
                <a:cubicBezTo>
                  <a:pt x="15664" y="8157"/>
                  <a:pt x="15664" y="8157"/>
                  <a:pt x="15670" y="8151"/>
                </a:cubicBezTo>
                <a:cubicBezTo>
                  <a:pt x="15676" y="8151"/>
                  <a:pt x="15676" y="8146"/>
                  <a:pt x="15676" y="8140"/>
                </a:cubicBezTo>
                <a:cubicBezTo>
                  <a:pt x="15687" y="8140"/>
                  <a:pt x="15693" y="8140"/>
                  <a:pt x="15699" y="8140"/>
                </a:cubicBezTo>
                <a:cubicBezTo>
                  <a:pt x="15711" y="8140"/>
                  <a:pt x="15717" y="8140"/>
                  <a:pt x="15723" y="8134"/>
                </a:cubicBezTo>
                <a:cubicBezTo>
                  <a:pt x="15729" y="8134"/>
                  <a:pt x="15729" y="8128"/>
                  <a:pt x="15735" y="8122"/>
                </a:cubicBezTo>
                <a:cubicBezTo>
                  <a:pt x="15741" y="8122"/>
                  <a:pt x="15747" y="8122"/>
                  <a:pt x="15759" y="8122"/>
                </a:cubicBezTo>
                <a:cubicBezTo>
                  <a:pt x="15776" y="8122"/>
                  <a:pt x="15788" y="8128"/>
                  <a:pt x="15812" y="8128"/>
                </a:cubicBezTo>
                <a:cubicBezTo>
                  <a:pt x="15818" y="8134"/>
                  <a:pt x="15824" y="8140"/>
                  <a:pt x="15836" y="8140"/>
                </a:cubicBezTo>
                <a:cubicBezTo>
                  <a:pt x="15842" y="8146"/>
                  <a:pt x="15842" y="8146"/>
                  <a:pt x="15847" y="8146"/>
                </a:cubicBezTo>
                <a:cubicBezTo>
                  <a:pt x="15859" y="8146"/>
                  <a:pt x="15859" y="8146"/>
                  <a:pt x="15871" y="8146"/>
                </a:cubicBezTo>
                <a:cubicBezTo>
                  <a:pt x="15877" y="8146"/>
                  <a:pt x="15883" y="8146"/>
                  <a:pt x="15889" y="8146"/>
                </a:cubicBezTo>
                <a:cubicBezTo>
                  <a:pt x="15889" y="8140"/>
                  <a:pt x="15895" y="8140"/>
                  <a:pt x="15895" y="8134"/>
                </a:cubicBezTo>
                <a:cubicBezTo>
                  <a:pt x="15901" y="8128"/>
                  <a:pt x="15907" y="8128"/>
                  <a:pt x="15907" y="8122"/>
                </a:cubicBezTo>
                <a:cubicBezTo>
                  <a:pt x="15913" y="8116"/>
                  <a:pt x="15919" y="8104"/>
                  <a:pt x="15925" y="8098"/>
                </a:cubicBezTo>
                <a:cubicBezTo>
                  <a:pt x="15930" y="8092"/>
                  <a:pt x="15930" y="8092"/>
                  <a:pt x="15936" y="8086"/>
                </a:cubicBezTo>
                <a:cubicBezTo>
                  <a:pt x="15954" y="8069"/>
                  <a:pt x="15966" y="8051"/>
                  <a:pt x="15990" y="8045"/>
                </a:cubicBezTo>
                <a:cubicBezTo>
                  <a:pt x="15990" y="8045"/>
                  <a:pt x="15996" y="8045"/>
                  <a:pt x="16002" y="8039"/>
                </a:cubicBezTo>
                <a:cubicBezTo>
                  <a:pt x="16008" y="8039"/>
                  <a:pt x="16008" y="8039"/>
                  <a:pt x="16014" y="8039"/>
                </a:cubicBezTo>
                <a:cubicBezTo>
                  <a:pt x="16014" y="8033"/>
                  <a:pt x="16019" y="8033"/>
                  <a:pt x="16025" y="8033"/>
                </a:cubicBezTo>
                <a:cubicBezTo>
                  <a:pt x="16025" y="8027"/>
                  <a:pt x="16031" y="8033"/>
                  <a:pt x="16037" y="8033"/>
                </a:cubicBezTo>
                <a:cubicBezTo>
                  <a:pt x="16037" y="8033"/>
                  <a:pt x="16043" y="8027"/>
                  <a:pt x="16049" y="8033"/>
                </a:cubicBezTo>
                <a:cubicBezTo>
                  <a:pt x="16049" y="8033"/>
                  <a:pt x="16055" y="8033"/>
                  <a:pt x="16055" y="8039"/>
                </a:cubicBezTo>
                <a:cubicBezTo>
                  <a:pt x="16061" y="8039"/>
                  <a:pt x="16067" y="8045"/>
                  <a:pt x="16067" y="8045"/>
                </a:cubicBezTo>
                <a:cubicBezTo>
                  <a:pt x="16079" y="8045"/>
                  <a:pt x="16085" y="8045"/>
                  <a:pt x="16091" y="8045"/>
                </a:cubicBezTo>
                <a:cubicBezTo>
                  <a:pt x="16102" y="8045"/>
                  <a:pt x="16108" y="8045"/>
                  <a:pt x="16114" y="8045"/>
                </a:cubicBezTo>
                <a:cubicBezTo>
                  <a:pt x="16120" y="8045"/>
                  <a:pt x="16120" y="8039"/>
                  <a:pt x="16126" y="8039"/>
                </a:cubicBezTo>
                <a:cubicBezTo>
                  <a:pt x="16138" y="8027"/>
                  <a:pt x="16138" y="8021"/>
                  <a:pt x="16150" y="8015"/>
                </a:cubicBezTo>
                <a:cubicBezTo>
                  <a:pt x="16156" y="8009"/>
                  <a:pt x="16162" y="8009"/>
                  <a:pt x="16168" y="8003"/>
                </a:cubicBezTo>
                <a:cubicBezTo>
                  <a:pt x="16168" y="8003"/>
                  <a:pt x="16174" y="7997"/>
                  <a:pt x="16174" y="7991"/>
                </a:cubicBezTo>
                <a:cubicBezTo>
                  <a:pt x="16180" y="7991"/>
                  <a:pt x="16180" y="7985"/>
                  <a:pt x="16185" y="7980"/>
                </a:cubicBezTo>
                <a:cubicBezTo>
                  <a:pt x="16185" y="7980"/>
                  <a:pt x="16191" y="7980"/>
                  <a:pt x="16197" y="7980"/>
                </a:cubicBezTo>
                <a:cubicBezTo>
                  <a:pt x="16203" y="7980"/>
                  <a:pt x="16215" y="7974"/>
                  <a:pt x="16227" y="7974"/>
                </a:cubicBezTo>
                <a:cubicBezTo>
                  <a:pt x="16233" y="7974"/>
                  <a:pt x="16239" y="7980"/>
                  <a:pt x="16245" y="7980"/>
                </a:cubicBezTo>
                <a:cubicBezTo>
                  <a:pt x="16262" y="7980"/>
                  <a:pt x="16269" y="7980"/>
                  <a:pt x="16286" y="7980"/>
                </a:cubicBezTo>
                <a:cubicBezTo>
                  <a:pt x="16292" y="7980"/>
                  <a:pt x="16298" y="7985"/>
                  <a:pt x="16310" y="7985"/>
                </a:cubicBezTo>
                <a:cubicBezTo>
                  <a:pt x="16322" y="7991"/>
                  <a:pt x="16322" y="7991"/>
                  <a:pt x="16322" y="7991"/>
                </a:cubicBezTo>
                <a:cubicBezTo>
                  <a:pt x="16328" y="7997"/>
                  <a:pt x="16328" y="7997"/>
                  <a:pt x="16334" y="8003"/>
                </a:cubicBezTo>
                <a:cubicBezTo>
                  <a:pt x="16340" y="8003"/>
                  <a:pt x="16346" y="8015"/>
                  <a:pt x="16351" y="8015"/>
                </a:cubicBezTo>
                <a:cubicBezTo>
                  <a:pt x="16357" y="8015"/>
                  <a:pt x="16363" y="8009"/>
                  <a:pt x="16369" y="8009"/>
                </a:cubicBezTo>
                <a:cubicBezTo>
                  <a:pt x="16375" y="8009"/>
                  <a:pt x="16375" y="8009"/>
                  <a:pt x="16381" y="8009"/>
                </a:cubicBezTo>
                <a:cubicBezTo>
                  <a:pt x="16405" y="8009"/>
                  <a:pt x="16405" y="8009"/>
                  <a:pt x="16405" y="8009"/>
                </a:cubicBezTo>
                <a:cubicBezTo>
                  <a:pt x="16411" y="8009"/>
                  <a:pt x="16423" y="8009"/>
                  <a:pt x="16428" y="8009"/>
                </a:cubicBezTo>
                <a:cubicBezTo>
                  <a:pt x="16435" y="8009"/>
                  <a:pt x="16435" y="8009"/>
                  <a:pt x="16440" y="8009"/>
                </a:cubicBezTo>
                <a:cubicBezTo>
                  <a:pt x="16446" y="8009"/>
                  <a:pt x="16446" y="8015"/>
                  <a:pt x="16452" y="8015"/>
                </a:cubicBezTo>
                <a:cubicBezTo>
                  <a:pt x="16458" y="8015"/>
                  <a:pt x="16458" y="8021"/>
                  <a:pt x="16458" y="8027"/>
                </a:cubicBezTo>
                <a:cubicBezTo>
                  <a:pt x="16464" y="8033"/>
                  <a:pt x="16470" y="8033"/>
                  <a:pt x="16470" y="8039"/>
                </a:cubicBezTo>
                <a:cubicBezTo>
                  <a:pt x="16470" y="8045"/>
                  <a:pt x="16476" y="8051"/>
                  <a:pt x="16476" y="8051"/>
                </a:cubicBezTo>
                <a:cubicBezTo>
                  <a:pt x="16476" y="8069"/>
                  <a:pt x="16476" y="8074"/>
                  <a:pt x="16476" y="8086"/>
                </a:cubicBezTo>
                <a:cubicBezTo>
                  <a:pt x="16494" y="8086"/>
                  <a:pt x="16506" y="8086"/>
                  <a:pt x="16517" y="8098"/>
                </a:cubicBezTo>
                <a:cubicBezTo>
                  <a:pt x="16523" y="8098"/>
                  <a:pt x="16523" y="8104"/>
                  <a:pt x="16523" y="8110"/>
                </a:cubicBezTo>
                <a:cubicBezTo>
                  <a:pt x="16529" y="8116"/>
                  <a:pt x="16529" y="8122"/>
                  <a:pt x="16529" y="8128"/>
                </a:cubicBezTo>
                <a:cubicBezTo>
                  <a:pt x="16529" y="8146"/>
                  <a:pt x="16529" y="8151"/>
                  <a:pt x="16535" y="8169"/>
                </a:cubicBezTo>
                <a:cubicBezTo>
                  <a:pt x="16535" y="8169"/>
                  <a:pt x="16535" y="8175"/>
                  <a:pt x="16535" y="8181"/>
                </a:cubicBezTo>
                <a:cubicBezTo>
                  <a:pt x="16541" y="8181"/>
                  <a:pt x="16541" y="8187"/>
                  <a:pt x="16547" y="8193"/>
                </a:cubicBezTo>
                <a:cubicBezTo>
                  <a:pt x="16547" y="8193"/>
                  <a:pt x="16553" y="8193"/>
                  <a:pt x="16559" y="8193"/>
                </a:cubicBezTo>
                <a:cubicBezTo>
                  <a:pt x="16571" y="8193"/>
                  <a:pt x="16583" y="8181"/>
                  <a:pt x="16589" y="8169"/>
                </a:cubicBezTo>
                <a:cubicBezTo>
                  <a:pt x="16594" y="8169"/>
                  <a:pt x="16594" y="8163"/>
                  <a:pt x="16594" y="8157"/>
                </a:cubicBezTo>
                <a:cubicBezTo>
                  <a:pt x="16601" y="8151"/>
                  <a:pt x="16612" y="8151"/>
                  <a:pt x="16618" y="8140"/>
                </a:cubicBezTo>
                <a:cubicBezTo>
                  <a:pt x="16618" y="8140"/>
                  <a:pt x="16618" y="8134"/>
                  <a:pt x="16624" y="8128"/>
                </a:cubicBezTo>
                <a:cubicBezTo>
                  <a:pt x="16624" y="8128"/>
                  <a:pt x="16630" y="8128"/>
                  <a:pt x="16636" y="8122"/>
                </a:cubicBezTo>
                <a:cubicBezTo>
                  <a:pt x="16636" y="8116"/>
                  <a:pt x="16642" y="8116"/>
                  <a:pt x="16642" y="8110"/>
                </a:cubicBezTo>
                <a:cubicBezTo>
                  <a:pt x="16648" y="8104"/>
                  <a:pt x="16648" y="8098"/>
                  <a:pt x="16654" y="8086"/>
                </a:cubicBezTo>
                <a:cubicBezTo>
                  <a:pt x="16654" y="8080"/>
                  <a:pt x="16654" y="8080"/>
                  <a:pt x="16660" y="8074"/>
                </a:cubicBezTo>
                <a:cubicBezTo>
                  <a:pt x="16666" y="8080"/>
                  <a:pt x="16672" y="8080"/>
                  <a:pt x="16678" y="8086"/>
                </a:cubicBezTo>
                <a:cubicBezTo>
                  <a:pt x="16683" y="8086"/>
                  <a:pt x="16689" y="8092"/>
                  <a:pt x="16689" y="8098"/>
                </a:cubicBezTo>
                <a:cubicBezTo>
                  <a:pt x="16689" y="8110"/>
                  <a:pt x="16678" y="8110"/>
                  <a:pt x="16672" y="8116"/>
                </a:cubicBezTo>
                <a:cubicBezTo>
                  <a:pt x="16660" y="8128"/>
                  <a:pt x="16660" y="8140"/>
                  <a:pt x="16660" y="8157"/>
                </a:cubicBezTo>
                <a:cubicBezTo>
                  <a:pt x="16660" y="8163"/>
                  <a:pt x="16660" y="8169"/>
                  <a:pt x="16660" y="8181"/>
                </a:cubicBezTo>
                <a:cubicBezTo>
                  <a:pt x="16666" y="8175"/>
                  <a:pt x="16672" y="8181"/>
                  <a:pt x="16672" y="8175"/>
                </a:cubicBezTo>
                <a:cubicBezTo>
                  <a:pt x="16678" y="8175"/>
                  <a:pt x="16672" y="8163"/>
                  <a:pt x="16678" y="8163"/>
                </a:cubicBezTo>
                <a:cubicBezTo>
                  <a:pt x="16683" y="8163"/>
                  <a:pt x="16683" y="8157"/>
                  <a:pt x="16689" y="8157"/>
                </a:cubicBezTo>
                <a:cubicBezTo>
                  <a:pt x="16695" y="8157"/>
                  <a:pt x="16695" y="8163"/>
                  <a:pt x="16701" y="8163"/>
                </a:cubicBezTo>
                <a:cubicBezTo>
                  <a:pt x="16701" y="8163"/>
                  <a:pt x="16707" y="8163"/>
                  <a:pt x="16713" y="8163"/>
                </a:cubicBezTo>
                <a:cubicBezTo>
                  <a:pt x="16713" y="8193"/>
                  <a:pt x="16713" y="8193"/>
                  <a:pt x="16713" y="8193"/>
                </a:cubicBezTo>
                <a:cubicBezTo>
                  <a:pt x="16713" y="8199"/>
                  <a:pt x="16707" y="8205"/>
                  <a:pt x="16707" y="8211"/>
                </a:cubicBezTo>
                <a:cubicBezTo>
                  <a:pt x="16707" y="8223"/>
                  <a:pt x="16707" y="8223"/>
                  <a:pt x="16707" y="8223"/>
                </a:cubicBezTo>
                <a:cubicBezTo>
                  <a:pt x="16701" y="8235"/>
                  <a:pt x="16701" y="8240"/>
                  <a:pt x="16701" y="8258"/>
                </a:cubicBezTo>
                <a:cubicBezTo>
                  <a:pt x="16701" y="8252"/>
                  <a:pt x="16707" y="8258"/>
                  <a:pt x="16713" y="8258"/>
                </a:cubicBezTo>
                <a:cubicBezTo>
                  <a:pt x="16719" y="8252"/>
                  <a:pt x="16719" y="8246"/>
                  <a:pt x="16725" y="8246"/>
                </a:cubicBezTo>
                <a:cubicBezTo>
                  <a:pt x="16725" y="8240"/>
                  <a:pt x="16731" y="8229"/>
                  <a:pt x="16737" y="8229"/>
                </a:cubicBezTo>
                <a:cubicBezTo>
                  <a:pt x="16743" y="8229"/>
                  <a:pt x="16749" y="8229"/>
                  <a:pt x="16755" y="8235"/>
                </a:cubicBezTo>
                <a:cubicBezTo>
                  <a:pt x="16760" y="8246"/>
                  <a:pt x="16755" y="8252"/>
                  <a:pt x="16755" y="8264"/>
                </a:cubicBezTo>
                <a:cubicBezTo>
                  <a:pt x="16760" y="8270"/>
                  <a:pt x="16772" y="8276"/>
                  <a:pt x="16778" y="8282"/>
                </a:cubicBezTo>
                <a:cubicBezTo>
                  <a:pt x="16784" y="8282"/>
                  <a:pt x="16790" y="8282"/>
                  <a:pt x="16790" y="8288"/>
                </a:cubicBezTo>
                <a:cubicBezTo>
                  <a:pt x="16796" y="8294"/>
                  <a:pt x="16796" y="8300"/>
                  <a:pt x="16796" y="8306"/>
                </a:cubicBezTo>
                <a:cubicBezTo>
                  <a:pt x="16796" y="8312"/>
                  <a:pt x="16796" y="8312"/>
                  <a:pt x="16796" y="8312"/>
                </a:cubicBezTo>
                <a:cubicBezTo>
                  <a:pt x="16796" y="8312"/>
                  <a:pt x="16790" y="8317"/>
                  <a:pt x="16790" y="8323"/>
                </a:cubicBezTo>
                <a:cubicBezTo>
                  <a:pt x="16790" y="8329"/>
                  <a:pt x="16790" y="8335"/>
                  <a:pt x="16790" y="8347"/>
                </a:cubicBezTo>
                <a:lnTo>
                  <a:pt x="16790" y="8353"/>
                </a:lnTo>
                <a:cubicBezTo>
                  <a:pt x="16796" y="8365"/>
                  <a:pt x="16802" y="8371"/>
                  <a:pt x="16808" y="8377"/>
                </a:cubicBezTo>
                <a:cubicBezTo>
                  <a:pt x="16814" y="8383"/>
                  <a:pt x="16820" y="8383"/>
                  <a:pt x="16832" y="8389"/>
                </a:cubicBezTo>
                <a:cubicBezTo>
                  <a:pt x="16838" y="8395"/>
                  <a:pt x="16838" y="8395"/>
                  <a:pt x="16844" y="8401"/>
                </a:cubicBezTo>
                <a:cubicBezTo>
                  <a:pt x="16849" y="8401"/>
                  <a:pt x="16855" y="8401"/>
                  <a:pt x="16867" y="8401"/>
                </a:cubicBezTo>
                <a:cubicBezTo>
                  <a:pt x="16879" y="8401"/>
                  <a:pt x="16891" y="8401"/>
                  <a:pt x="16903" y="8406"/>
                </a:cubicBezTo>
                <a:cubicBezTo>
                  <a:pt x="16909" y="8406"/>
                  <a:pt x="16909" y="8412"/>
                  <a:pt x="16909" y="8418"/>
                </a:cubicBezTo>
                <a:cubicBezTo>
                  <a:pt x="16915" y="8418"/>
                  <a:pt x="16921" y="8418"/>
                  <a:pt x="16921" y="8418"/>
                </a:cubicBezTo>
                <a:cubicBezTo>
                  <a:pt x="16926" y="8418"/>
                  <a:pt x="16933" y="8424"/>
                  <a:pt x="16933" y="8424"/>
                </a:cubicBezTo>
                <a:cubicBezTo>
                  <a:pt x="16938" y="8430"/>
                  <a:pt x="16938" y="8436"/>
                  <a:pt x="16944" y="8436"/>
                </a:cubicBezTo>
                <a:cubicBezTo>
                  <a:pt x="16956" y="8442"/>
                  <a:pt x="16962" y="8436"/>
                  <a:pt x="16974" y="8436"/>
                </a:cubicBezTo>
                <a:cubicBezTo>
                  <a:pt x="16992" y="8436"/>
                  <a:pt x="17010" y="8436"/>
                  <a:pt x="17021" y="8424"/>
                </a:cubicBezTo>
                <a:cubicBezTo>
                  <a:pt x="17033" y="8412"/>
                  <a:pt x="17033" y="8401"/>
                  <a:pt x="17033" y="8383"/>
                </a:cubicBezTo>
                <a:cubicBezTo>
                  <a:pt x="17051" y="8383"/>
                  <a:pt x="17051" y="8383"/>
                  <a:pt x="17051" y="8383"/>
                </a:cubicBezTo>
                <a:cubicBezTo>
                  <a:pt x="17069" y="8383"/>
                  <a:pt x="17075" y="8389"/>
                  <a:pt x="17081" y="8406"/>
                </a:cubicBezTo>
                <a:cubicBezTo>
                  <a:pt x="17081" y="8406"/>
                  <a:pt x="17081" y="8412"/>
                  <a:pt x="17081" y="8418"/>
                </a:cubicBezTo>
                <a:cubicBezTo>
                  <a:pt x="17087" y="8424"/>
                  <a:pt x="17087" y="8430"/>
                  <a:pt x="17093" y="8436"/>
                </a:cubicBezTo>
                <a:cubicBezTo>
                  <a:pt x="17099" y="8442"/>
                  <a:pt x="17110" y="8448"/>
                  <a:pt x="17122" y="8448"/>
                </a:cubicBezTo>
                <a:cubicBezTo>
                  <a:pt x="17134" y="8448"/>
                  <a:pt x="17140" y="8436"/>
                  <a:pt x="17152" y="8424"/>
                </a:cubicBezTo>
                <a:cubicBezTo>
                  <a:pt x="17158" y="8418"/>
                  <a:pt x="17164" y="8418"/>
                  <a:pt x="17164" y="8418"/>
                </a:cubicBezTo>
                <a:cubicBezTo>
                  <a:pt x="17176" y="8406"/>
                  <a:pt x="17181" y="8406"/>
                  <a:pt x="17193" y="8401"/>
                </a:cubicBezTo>
                <a:cubicBezTo>
                  <a:pt x="17193" y="8395"/>
                  <a:pt x="17199" y="8395"/>
                  <a:pt x="17199" y="8389"/>
                </a:cubicBezTo>
                <a:cubicBezTo>
                  <a:pt x="17211" y="8383"/>
                  <a:pt x="17217" y="8383"/>
                  <a:pt x="17229" y="8383"/>
                </a:cubicBezTo>
                <a:cubicBezTo>
                  <a:pt x="17241" y="8383"/>
                  <a:pt x="17241" y="8383"/>
                  <a:pt x="17247" y="8383"/>
                </a:cubicBezTo>
                <a:cubicBezTo>
                  <a:pt x="17270" y="8383"/>
                  <a:pt x="17288" y="8383"/>
                  <a:pt x="17312" y="8383"/>
                </a:cubicBezTo>
                <a:cubicBezTo>
                  <a:pt x="17318" y="8383"/>
                  <a:pt x="17318" y="8377"/>
                  <a:pt x="17324" y="8377"/>
                </a:cubicBezTo>
                <a:cubicBezTo>
                  <a:pt x="17324" y="8371"/>
                  <a:pt x="17330" y="8371"/>
                  <a:pt x="17336" y="8371"/>
                </a:cubicBezTo>
                <a:cubicBezTo>
                  <a:pt x="17336" y="8365"/>
                  <a:pt x="17330" y="8365"/>
                  <a:pt x="17336" y="8359"/>
                </a:cubicBezTo>
                <a:cubicBezTo>
                  <a:pt x="17336" y="8347"/>
                  <a:pt x="17342" y="8347"/>
                  <a:pt x="17348" y="8335"/>
                </a:cubicBezTo>
                <a:cubicBezTo>
                  <a:pt x="17348" y="8323"/>
                  <a:pt x="17342" y="8312"/>
                  <a:pt x="17348" y="8300"/>
                </a:cubicBezTo>
                <a:cubicBezTo>
                  <a:pt x="17353" y="8288"/>
                  <a:pt x="17365" y="8294"/>
                  <a:pt x="17371" y="8288"/>
                </a:cubicBezTo>
                <a:cubicBezTo>
                  <a:pt x="17377" y="8282"/>
                  <a:pt x="17383" y="8276"/>
                  <a:pt x="17383" y="8270"/>
                </a:cubicBezTo>
                <a:cubicBezTo>
                  <a:pt x="17383" y="8264"/>
                  <a:pt x="17383" y="8264"/>
                  <a:pt x="17383" y="8264"/>
                </a:cubicBezTo>
                <a:cubicBezTo>
                  <a:pt x="17383" y="8258"/>
                  <a:pt x="17377" y="8258"/>
                  <a:pt x="17371" y="8252"/>
                </a:cubicBezTo>
                <a:cubicBezTo>
                  <a:pt x="17371" y="8246"/>
                  <a:pt x="17371" y="8240"/>
                  <a:pt x="17371" y="8229"/>
                </a:cubicBezTo>
                <a:cubicBezTo>
                  <a:pt x="17371" y="8217"/>
                  <a:pt x="17377" y="8205"/>
                  <a:pt x="17377" y="8187"/>
                </a:cubicBezTo>
                <a:cubicBezTo>
                  <a:pt x="17377" y="8181"/>
                  <a:pt x="17383" y="8181"/>
                  <a:pt x="17383" y="8175"/>
                </a:cubicBezTo>
                <a:cubicBezTo>
                  <a:pt x="17383" y="8169"/>
                  <a:pt x="17389" y="8169"/>
                  <a:pt x="17389" y="8163"/>
                </a:cubicBezTo>
                <a:cubicBezTo>
                  <a:pt x="17389" y="8157"/>
                  <a:pt x="17389" y="8157"/>
                  <a:pt x="17395" y="8151"/>
                </a:cubicBezTo>
                <a:cubicBezTo>
                  <a:pt x="17401" y="8146"/>
                  <a:pt x="17407" y="8140"/>
                  <a:pt x="17413" y="8128"/>
                </a:cubicBezTo>
                <a:cubicBezTo>
                  <a:pt x="17419" y="8128"/>
                  <a:pt x="17419" y="8122"/>
                  <a:pt x="17425" y="8122"/>
                </a:cubicBezTo>
                <a:cubicBezTo>
                  <a:pt x="17431" y="8116"/>
                  <a:pt x="17431" y="8116"/>
                  <a:pt x="17436" y="8116"/>
                </a:cubicBezTo>
                <a:cubicBezTo>
                  <a:pt x="17436" y="8110"/>
                  <a:pt x="17442" y="8104"/>
                  <a:pt x="17442" y="8104"/>
                </a:cubicBezTo>
                <a:cubicBezTo>
                  <a:pt x="17442" y="8098"/>
                  <a:pt x="17448" y="8092"/>
                  <a:pt x="17448" y="8092"/>
                </a:cubicBezTo>
                <a:cubicBezTo>
                  <a:pt x="17448" y="8086"/>
                  <a:pt x="17448" y="8080"/>
                  <a:pt x="17448" y="8080"/>
                </a:cubicBezTo>
                <a:cubicBezTo>
                  <a:pt x="17448" y="8074"/>
                  <a:pt x="17448" y="8069"/>
                  <a:pt x="17448" y="8069"/>
                </a:cubicBezTo>
                <a:cubicBezTo>
                  <a:pt x="17454" y="8062"/>
                  <a:pt x="17454" y="8062"/>
                  <a:pt x="17460" y="8057"/>
                </a:cubicBezTo>
                <a:cubicBezTo>
                  <a:pt x="17460" y="8051"/>
                  <a:pt x="17466" y="8045"/>
                  <a:pt x="17472" y="8045"/>
                </a:cubicBezTo>
                <a:cubicBezTo>
                  <a:pt x="17472" y="8045"/>
                  <a:pt x="17478" y="8039"/>
                  <a:pt x="17484" y="8039"/>
                </a:cubicBezTo>
                <a:cubicBezTo>
                  <a:pt x="17484" y="8039"/>
                  <a:pt x="17490" y="8039"/>
                  <a:pt x="17496" y="8039"/>
                </a:cubicBezTo>
                <a:cubicBezTo>
                  <a:pt x="17502" y="8033"/>
                  <a:pt x="17496" y="8027"/>
                  <a:pt x="17496" y="8021"/>
                </a:cubicBezTo>
                <a:cubicBezTo>
                  <a:pt x="17496" y="8015"/>
                  <a:pt x="17502" y="8015"/>
                  <a:pt x="17502" y="8009"/>
                </a:cubicBezTo>
                <a:cubicBezTo>
                  <a:pt x="17502" y="8009"/>
                  <a:pt x="17502" y="8003"/>
                  <a:pt x="17502" y="7997"/>
                </a:cubicBezTo>
                <a:cubicBezTo>
                  <a:pt x="17502" y="7991"/>
                  <a:pt x="17502" y="7985"/>
                  <a:pt x="17502" y="7974"/>
                </a:cubicBezTo>
                <a:cubicBezTo>
                  <a:pt x="17508" y="7962"/>
                  <a:pt x="17514" y="7956"/>
                  <a:pt x="17519" y="7944"/>
                </a:cubicBezTo>
                <a:cubicBezTo>
                  <a:pt x="17525" y="7938"/>
                  <a:pt x="17531" y="7932"/>
                  <a:pt x="17531" y="7920"/>
                </a:cubicBezTo>
                <a:cubicBezTo>
                  <a:pt x="17537" y="7908"/>
                  <a:pt x="17537" y="7896"/>
                  <a:pt x="17543" y="7885"/>
                </a:cubicBezTo>
                <a:cubicBezTo>
                  <a:pt x="17543" y="7879"/>
                  <a:pt x="17543" y="7879"/>
                  <a:pt x="17543" y="7873"/>
                </a:cubicBezTo>
                <a:cubicBezTo>
                  <a:pt x="17543" y="7867"/>
                  <a:pt x="17549" y="7867"/>
                  <a:pt x="17549" y="7861"/>
                </a:cubicBezTo>
                <a:cubicBezTo>
                  <a:pt x="17549" y="7802"/>
                  <a:pt x="17549" y="7802"/>
                  <a:pt x="17549" y="7802"/>
                </a:cubicBezTo>
                <a:cubicBezTo>
                  <a:pt x="17549" y="7802"/>
                  <a:pt x="17543" y="7796"/>
                  <a:pt x="17537" y="7796"/>
                </a:cubicBezTo>
                <a:cubicBezTo>
                  <a:pt x="17537" y="7790"/>
                  <a:pt x="17537" y="7784"/>
                  <a:pt x="17531" y="7784"/>
                </a:cubicBezTo>
                <a:cubicBezTo>
                  <a:pt x="17531" y="7778"/>
                  <a:pt x="17525" y="7778"/>
                  <a:pt x="17519" y="7772"/>
                </a:cubicBezTo>
                <a:cubicBezTo>
                  <a:pt x="17519" y="7766"/>
                  <a:pt x="17514" y="7766"/>
                  <a:pt x="17514" y="7760"/>
                </a:cubicBezTo>
                <a:cubicBezTo>
                  <a:pt x="17514" y="7748"/>
                  <a:pt x="17514" y="7748"/>
                  <a:pt x="17514" y="7748"/>
                </a:cubicBezTo>
                <a:cubicBezTo>
                  <a:pt x="17514" y="7742"/>
                  <a:pt x="17514" y="7742"/>
                  <a:pt x="17514" y="7737"/>
                </a:cubicBezTo>
                <a:cubicBezTo>
                  <a:pt x="17514" y="7725"/>
                  <a:pt x="17525" y="7725"/>
                  <a:pt x="17525" y="7713"/>
                </a:cubicBezTo>
                <a:cubicBezTo>
                  <a:pt x="17525" y="7707"/>
                  <a:pt x="17525" y="7701"/>
                  <a:pt x="17525" y="7689"/>
                </a:cubicBezTo>
                <a:cubicBezTo>
                  <a:pt x="17519" y="7689"/>
                  <a:pt x="17519" y="7689"/>
                  <a:pt x="17519" y="7689"/>
                </a:cubicBezTo>
                <a:cubicBezTo>
                  <a:pt x="17519" y="7653"/>
                  <a:pt x="17519" y="7653"/>
                  <a:pt x="17519" y="7653"/>
                </a:cubicBezTo>
                <a:cubicBezTo>
                  <a:pt x="17519" y="7648"/>
                  <a:pt x="17519" y="7648"/>
                  <a:pt x="17519" y="7642"/>
                </a:cubicBezTo>
                <a:cubicBezTo>
                  <a:pt x="17519" y="7636"/>
                  <a:pt x="17514" y="7636"/>
                  <a:pt x="17508" y="7630"/>
                </a:cubicBezTo>
                <a:cubicBezTo>
                  <a:pt x="17502" y="7618"/>
                  <a:pt x="17496" y="7618"/>
                  <a:pt x="17490" y="7606"/>
                </a:cubicBezTo>
                <a:cubicBezTo>
                  <a:pt x="17490" y="7600"/>
                  <a:pt x="17484" y="7600"/>
                  <a:pt x="17484" y="7594"/>
                </a:cubicBezTo>
                <a:cubicBezTo>
                  <a:pt x="17484" y="7588"/>
                  <a:pt x="17484" y="7588"/>
                  <a:pt x="17484" y="7582"/>
                </a:cubicBezTo>
                <a:cubicBezTo>
                  <a:pt x="17478" y="7576"/>
                  <a:pt x="17478" y="7576"/>
                  <a:pt x="17478" y="7571"/>
                </a:cubicBezTo>
                <a:cubicBezTo>
                  <a:pt x="17472" y="7564"/>
                  <a:pt x="17472" y="7564"/>
                  <a:pt x="17472" y="7559"/>
                </a:cubicBezTo>
                <a:cubicBezTo>
                  <a:pt x="17466" y="7553"/>
                  <a:pt x="17460" y="7553"/>
                  <a:pt x="17460" y="7553"/>
                </a:cubicBezTo>
                <a:cubicBezTo>
                  <a:pt x="17454" y="7541"/>
                  <a:pt x="17448" y="7535"/>
                  <a:pt x="17436" y="7529"/>
                </a:cubicBezTo>
                <a:lnTo>
                  <a:pt x="17431" y="7523"/>
                </a:lnTo>
                <a:cubicBezTo>
                  <a:pt x="17425" y="7517"/>
                  <a:pt x="17419" y="7517"/>
                  <a:pt x="17413" y="7517"/>
                </a:cubicBezTo>
                <a:cubicBezTo>
                  <a:pt x="17407" y="7511"/>
                  <a:pt x="17407" y="7511"/>
                  <a:pt x="17407" y="7505"/>
                </a:cubicBezTo>
                <a:cubicBezTo>
                  <a:pt x="17407" y="7446"/>
                  <a:pt x="17407" y="7446"/>
                  <a:pt x="17407" y="7446"/>
                </a:cubicBezTo>
                <a:cubicBezTo>
                  <a:pt x="17395" y="7446"/>
                  <a:pt x="17389" y="7446"/>
                  <a:pt x="17383" y="7446"/>
                </a:cubicBezTo>
                <a:cubicBezTo>
                  <a:pt x="17371" y="7446"/>
                  <a:pt x="17359" y="7446"/>
                  <a:pt x="17348" y="7446"/>
                </a:cubicBezTo>
                <a:cubicBezTo>
                  <a:pt x="17342" y="7446"/>
                  <a:pt x="17336" y="7440"/>
                  <a:pt x="17336" y="7440"/>
                </a:cubicBezTo>
                <a:cubicBezTo>
                  <a:pt x="17330" y="7440"/>
                  <a:pt x="17324" y="7434"/>
                  <a:pt x="17324" y="7434"/>
                </a:cubicBezTo>
                <a:cubicBezTo>
                  <a:pt x="17312" y="7428"/>
                  <a:pt x="17306" y="7422"/>
                  <a:pt x="17306" y="7410"/>
                </a:cubicBezTo>
                <a:cubicBezTo>
                  <a:pt x="17306" y="7398"/>
                  <a:pt x="17306" y="7398"/>
                  <a:pt x="17306" y="7398"/>
                </a:cubicBezTo>
                <a:cubicBezTo>
                  <a:pt x="17306" y="7398"/>
                  <a:pt x="17300" y="7393"/>
                  <a:pt x="17300" y="7387"/>
                </a:cubicBezTo>
                <a:cubicBezTo>
                  <a:pt x="17300" y="7381"/>
                  <a:pt x="17300" y="7375"/>
                  <a:pt x="17300" y="7363"/>
                </a:cubicBezTo>
                <a:cubicBezTo>
                  <a:pt x="17300" y="7363"/>
                  <a:pt x="17294" y="7363"/>
                  <a:pt x="17288" y="7363"/>
                </a:cubicBezTo>
                <a:cubicBezTo>
                  <a:pt x="17288" y="7363"/>
                  <a:pt x="17282" y="7363"/>
                  <a:pt x="17276" y="7357"/>
                </a:cubicBezTo>
                <a:cubicBezTo>
                  <a:pt x="17276" y="7351"/>
                  <a:pt x="17282" y="7339"/>
                  <a:pt x="17276" y="7333"/>
                </a:cubicBezTo>
                <a:lnTo>
                  <a:pt x="17270" y="7333"/>
                </a:lnTo>
                <a:cubicBezTo>
                  <a:pt x="17265" y="7327"/>
                  <a:pt x="17259" y="7327"/>
                  <a:pt x="17259" y="7327"/>
                </a:cubicBezTo>
                <a:cubicBezTo>
                  <a:pt x="17247" y="7321"/>
                  <a:pt x="17241" y="7321"/>
                  <a:pt x="17235" y="7316"/>
                </a:cubicBezTo>
                <a:cubicBezTo>
                  <a:pt x="17229" y="7310"/>
                  <a:pt x="17229" y="7304"/>
                  <a:pt x="17223" y="7304"/>
                </a:cubicBezTo>
                <a:cubicBezTo>
                  <a:pt x="17223" y="7298"/>
                  <a:pt x="17217" y="7298"/>
                  <a:pt x="17211" y="7292"/>
                </a:cubicBezTo>
                <a:cubicBezTo>
                  <a:pt x="17211" y="7292"/>
                  <a:pt x="17211" y="7286"/>
                  <a:pt x="17205" y="7280"/>
                </a:cubicBezTo>
                <a:cubicBezTo>
                  <a:pt x="17205" y="7280"/>
                  <a:pt x="17199" y="7274"/>
                  <a:pt x="17193" y="7274"/>
                </a:cubicBezTo>
                <a:cubicBezTo>
                  <a:pt x="17181" y="7268"/>
                  <a:pt x="17176" y="7268"/>
                  <a:pt x="17158" y="7262"/>
                </a:cubicBezTo>
                <a:cubicBezTo>
                  <a:pt x="17152" y="7262"/>
                  <a:pt x="17152" y="7262"/>
                  <a:pt x="17146" y="7256"/>
                </a:cubicBezTo>
                <a:cubicBezTo>
                  <a:pt x="17140" y="7256"/>
                  <a:pt x="17134" y="7250"/>
                  <a:pt x="17134" y="7244"/>
                </a:cubicBezTo>
                <a:cubicBezTo>
                  <a:pt x="17134" y="7239"/>
                  <a:pt x="17134" y="7232"/>
                  <a:pt x="17134" y="7221"/>
                </a:cubicBezTo>
                <a:cubicBezTo>
                  <a:pt x="17128" y="7215"/>
                  <a:pt x="17122" y="7209"/>
                  <a:pt x="17122" y="7197"/>
                </a:cubicBezTo>
                <a:cubicBezTo>
                  <a:pt x="17116" y="7197"/>
                  <a:pt x="17122" y="7191"/>
                  <a:pt x="17122" y="7185"/>
                </a:cubicBezTo>
                <a:cubicBezTo>
                  <a:pt x="17116" y="7179"/>
                  <a:pt x="17116" y="7179"/>
                  <a:pt x="17116" y="7173"/>
                </a:cubicBezTo>
                <a:cubicBezTo>
                  <a:pt x="17116" y="7167"/>
                  <a:pt x="17110" y="7167"/>
                  <a:pt x="17110" y="7161"/>
                </a:cubicBezTo>
                <a:cubicBezTo>
                  <a:pt x="17110" y="7161"/>
                  <a:pt x="17110" y="7155"/>
                  <a:pt x="17110" y="7150"/>
                </a:cubicBezTo>
                <a:cubicBezTo>
                  <a:pt x="17110" y="7138"/>
                  <a:pt x="17110" y="7138"/>
                  <a:pt x="17110" y="7138"/>
                </a:cubicBezTo>
                <a:cubicBezTo>
                  <a:pt x="17110" y="7132"/>
                  <a:pt x="17110" y="7126"/>
                  <a:pt x="17110" y="7114"/>
                </a:cubicBezTo>
                <a:lnTo>
                  <a:pt x="17110" y="7108"/>
                </a:lnTo>
                <a:cubicBezTo>
                  <a:pt x="17104" y="7096"/>
                  <a:pt x="17099" y="7090"/>
                  <a:pt x="17093" y="7084"/>
                </a:cubicBezTo>
                <a:cubicBezTo>
                  <a:pt x="17087" y="7078"/>
                  <a:pt x="17081" y="7078"/>
                  <a:pt x="17075" y="7072"/>
                </a:cubicBezTo>
                <a:cubicBezTo>
                  <a:pt x="17075" y="7066"/>
                  <a:pt x="17075" y="7061"/>
                  <a:pt x="17075" y="7055"/>
                </a:cubicBezTo>
                <a:cubicBezTo>
                  <a:pt x="17075" y="7049"/>
                  <a:pt x="17081" y="7043"/>
                  <a:pt x="17081" y="7037"/>
                </a:cubicBezTo>
                <a:cubicBezTo>
                  <a:pt x="17081" y="7025"/>
                  <a:pt x="17069" y="7013"/>
                  <a:pt x="17057" y="7013"/>
                </a:cubicBezTo>
                <a:cubicBezTo>
                  <a:pt x="17057" y="7013"/>
                  <a:pt x="17051" y="7013"/>
                  <a:pt x="17045" y="7013"/>
                </a:cubicBezTo>
                <a:lnTo>
                  <a:pt x="17039" y="7013"/>
                </a:lnTo>
                <a:cubicBezTo>
                  <a:pt x="17033" y="7013"/>
                  <a:pt x="17027" y="7007"/>
                  <a:pt x="17027" y="7007"/>
                </a:cubicBezTo>
                <a:cubicBezTo>
                  <a:pt x="17015" y="7001"/>
                  <a:pt x="17010" y="7001"/>
                  <a:pt x="16998" y="7001"/>
                </a:cubicBezTo>
                <a:cubicBezTo>
                  <a:pt x="16998" y="6995"/>
                  <a:pt x="16992" y="6995"/>
                  <a:pt x="16986" y="6995"/>
                </a:cubicBezTo>
                <a:cubicBezTo>
                  <a:pt x="16986" y="6989"/>
                  <a:pt x="16992" y="6984"/>
                  <a:pt x="16986" y="6984"/>
                </a:cubicBezTo>
                <a:cubicBezTo>
                  <a:pt x="16986" y="6978"/>
                  <a:pt x="16986" y="6978"/>
                  <a:pt x="16986" y="6972"/>
                </a:cubicBezTo>
                <a:cubicBezTo>
                  <a:pt x="16986" y="6966"/>
                  <a:pt x="16986" y="6966"/>
                  <a:pt x="16980" y="6960"/>
                </a:cubicBezTo>
                <a:cubicBezTo>
                  <a:pt x="16980" y="6948"/>
                  <a:pt x="16980" y="6948"/>
                  <a:pt x="16980" y="6948"/>
                </a:cubicBezTo>
                <a:cubicBezTo>
                  <a:pt x="16980" y="6936"/>
                  <a:pt x="16986" y="6924"/>
                  <a:pt x="16980" y="6912"/>
                </a:cubicBezTo>
                <a:cubicBezTo>
                  <a:pt x="16980" y="6906"/>
                  <a:pt x="16974" y="6906"/>
                  <a:pt x="16968" y="6901"/>
                </a:cubicBezTo>
                <a:cubicBezTo>
                  <a:pt x="16968" y="6901"/>
                  <a:pt x="16968" y="6896"/>
                  <a:pt x="16968" y="6890"/>
                </a:cubicBezTo>
                <a:lnTo>
                  <a:pt x="16956" y="6884"/>
                </a:lnTo>
                <a:cubicBezTo>
                  <a:pt x="16956" y="6878"/>
                  <a:pt x="16956" y="6872"/>
                  <a:pt x="16956" y="6872"/>
                </a:cubicBezTo>
                <a:cubicBezTo>
                  <a:pt x="16956" y="6860"/>
                  <a:pt x="16956" y="6854"/>
                  <a:pt x="16956" y="6848"/>
                </a:cubicBezTo>
                <a:cubicBezTo>
                  <a:pt x="16950" y="6842"/>
                  <a:pt x="16950" y="6836"/>
                  <a:pt x="16950" y="6836"/>
                </a:cubicBezTo>
                <a:cubicBezTo>
                  <a:pt x="16944" y="6824"/>
                  <a:pt x="16938" y="6818"/>
                  <a:pt x="16933" y="6813"/>
                </a:cubicBezTo>
                <a:cubicBezTo>
                  <a:pt x="16926" y="6813"/>
                  <a:pt x="16921" y="6818"/>
                  <a:pt x="16921" y="6813"/>
                </a:cubicBezTo>
                <a:cubicBezTo>
                  <a:pt x="16915" y="6824"/>
                  <a:pt x="16915" y="6824"/>
                  <a:pt x="16915" y="6824"/>
                </a:cubicBezTo>
                <a:cubicBezTo>
                  <a:pt x="16921" y="6836"/>
                  <a:pt x="16915" y="6842"/>
                  <a:pt x="16915" y="6848"/>
                </a:cubicBezTo>
                <a:close/>
                <a:moveTo>
                  <a:pt x="17875" y="6735"/>
                </a:moveTo>
                <a:lnTo>
                  <a:pt x="17875" y="6735"/>
                </a:lnTo>
                <a:cubicBezTo>
                  <a:pt x="17875" y="6741"/>
                  <a:pt x="17875" y="6747"/>
                  <a:pt x="17881" y="6747"/>
                </a:cubicBezTo>
                <a:cubicBezTo>
                  <a:pt x="17887" y="6753"/>
                  <a:pt x="17893" y="6753"/>
                  <a:pt x="17905" y="6753"/>
                </a:cubicBezTo>
                <a:cubicBezTo>
                  <a:pt x="17917" y="6753"/>
                  <a:pt x="17917" y="6753"/>
                  <a:pt x="17917" y="6753"/>
                </a:cubicBezTo>
                <a:cubicBezTo>
                  <a:pt x="17923" y="6753"/>
                  <a:pt x="17923" y="6747"/>
                  <a:pt x="17929" y="6747"/>
                </a:cubicBezTo>
                <a:cubicBezTo>
                  <a:pt x="17929" y="6741"/>
                  <a:pt x="17923" y="6741"/>
                  <a:pt x="17923" y="6735"/>
                </a:cubicBezTo>
                <a:cubicBezTo>
                  <a:pt x="17917" y="6730"/>
                  <a:pt x="17923" y="6730"/>
                  <a:pt x="17917" y="6724"/>
                </a:cubicBezTo>
                <a:cubicBezTo>
                  <a:pt x="17917" y="6718"/>
                  <a:pt x="17911" y="6724"/>
                  <a:pt x="17905" y="6724"/>
                </a:cubicBezTo>
                <a:cubicBezTo>
                  <a:pt x="17899" y="6718"/>
                  <a:pt x="17893" y="6718"/>
                  <a:pt x="17887" y="6718"/>
                </a:cubicBezTo>
                <a:cubicBezTo>
                  <a:pt x="17881" y="6718"/>
                  <a:pt x="17875" y="6718"/>
                  <a:pt x="17869" y="6718"/>
                </a:cubicBezTo>
                <a:cubicBezTo>
                  <a:pt x="17869" y="6724"/>
                  <a:pt x="17869" y="6735"/>
                  <a:pt x="17875" y="6735"/>
                </a:cubicBezTo>
                <a:close/>
                <a:moveTo>
                  <a:pt x="17591" y="6546"/>
                </a:moveTo>
                <a:lnTo>
                  <a:pt x="17591" y="6546"/>
                </a:lnTo>
                <a:cubicBezTo>
                  <a:pt x="17591" y="6552"/>
                  <a:pt x="17603" y="6552"/>
                  <a:pt x="17603" y="6558"/>
                </a:cubicBezTo>
                <a:cubicBezTo>
                  <a:pt x="17608" y="6569"/>
                  <a:pt x="17620" y="6569"/>
                  <a:pt x="17626" y="6575"/>
                </a:cubicBezTo>
                <a:cubicBezTo>
                  <a:pt x="17626" y="6581"/>
                  <a:pt x="17626" y="6581"/>
                  <a:pt x="17632" y="6587"/>
                </a:cubicBezTo>
                <a:cubicBezTo>
                  <a:pt x="17632" y="6593"/>
                  <a:pt x="17638" y="6593"/>
                  <a:pt x="17644" y="6599"/>
                </a:cubicBezTo>
                <a:cubicBezTo>
                  <a:pt x="17644" y="6599"/>
                  <a:pt x="17650" y="6605"/>
                  <a:pt x="17656" y="6605"/>
                </a:cubicBezTo>
                <a:lnTo>
                  <a:pt x="17662" y="6599"/>
                </a:lnTo>
                <a:cubicBezTo>
                  <a:pt x="17662" y="6593"/>
                  <a:pt x="17662" y="6593"/>
                  <a:pt x="17662" y="6587"/>
                </a:cubicBezTo>
                <a:cubicBezTo>
                  <a:pt x="17662" y="6581"/>
                  <a:pt x="17656" y="6581"/>
                  <a:pt x="17656" y="6575"/>
                </a:cubicBezTo>
                <a:cubicBezTo>
                  <a:pt x="17650" y="6569"/>
                  <a:pt x="17656" y="6569"/>
                  <a:pt x="17656" y="6563"/>
                </a:cubicBezTo>
                <a:cubicBezTo>
                  <a:pt x="17650" y="6558"/>
                  <a:pt x="17650" y="6558"/>
                  <a:pt x="17644" y="6552"/>
                </a:cubicBezTo>
                <a:cubicBezTo>
                  <a:pt x="17638" y="6546"/>
                  <a:pt x="17632" y="6540"/>
                  <a:pt x="17620" y="6534"/>
                </a:cubicBezTo>
                <a:cubicBezTo>
                  <a:pt x="17620" y="6534"/>
                  <a:pt x="17614" y="6534"/>
                  <a:pt x="17608" y="6528"/>
                </a:cubicBezTo>
                <a:cubicBezTo>
                  <a:pt x="17608" y="6528"/>
                  <a:pt x="17608" y="6522"/>
                  <a:pt x="17608" y="6516"/>
                </a:cubicBezTo>
                <a:cubicBezTo>
                  <a:pt x="17608" y="6516"/>
                  <a:pt x="17608" y="6510"/>
                  <a:pt x="17608" y="6504"/>
                </a:cubicBezTo>
                <a:cubicBezTo>
                  <a:pt x="17597" y="6504"/>
                  <a:pt x="17597" y="6504"/>
                  <a:pt x="17597" y="6504"/>
                </a:cubicBezTo>
                <a:cubicBezTo>
                  <a:pt x="17597" y="6504"/>
                  <a:pt x="17591" y="6510"/>
                  <a:pt x="17585" y="6510"/>
                </a:cubicBezTo>
                <a:cubicBezTo>
                  <a:pt x="17591" y="6516"/>
                  <a:pt x="17591" y="6516"/>
                  <a:pt x="17591" y="6522"/>
                </a:cubicBezTo>
                <a:cubicBezTo>
                  <a:pt x="17597" y="6528"/>
                  <a:pt x="17597" y="6534"/>
                  <a:pt x="17597" y="6534"/>
                </a:cubicBezTo>
                <a:cubicBezTo>
                  <a:pt x="17597" y="6540"/>
                  <a:pt x="17591" y="6540"/>
                  <a:pt x="17591" y="6546"/>
                </a:cubicBezTo>
                <a:close/>
                <a:moveTo>
                  <a:pt x="17265" y="6510"/>
                </a:moveTo>
                <a:lnTo>
                  <a:pt x="17265" y="6510"/>
                </a:lnTo>
                <a:cubicBezTo>
                  <a:pt x="17265" y="6522"/>
                  <a:pt x="17270" y="6528"/>
                  <a:pt x="17270" y="6534"/>
                </a:cubicBezTo>
                <a:cubicBezTo>
                  <a:pt x="17270" y="6540"/>
                  <a:pt x="17265" y="6540"/>
                  <a:pt x="17265" y="6540"/>
                </a:cubicBezTo>
                <a:cubicBezTo>
                  <a:pt x="17288" y="6540"/>
                  <a:pt x="17300" y="6540"/>
                  <a:pt x="17318" y="6540"/>
                </a:cubicBezTo>
                <a:cubicBezTo>
                  <a:pt x="17324" y="6540"/>
                  <a:pt x="17330" y="6546"/>
                  <a:pt x="17342" y="6546"/>
                </a:cubicBezTo>
                <a:cubicBezTo>
                  <a:pt x="17348" y="6546"/>
                  <a:pt x="17353" y="6546"/>
                  <a:pt x="17359" y="6546"/>
                </a:cubicBezTo>
                <a:cubicBezTo>
                  <a:pt x="17371" y="6546"/>
                  <a:pt x="17377" y="6546"/>
                  <a:pt x="17383" y="6546"/>
                </a:cubicBezTo>
                <a:cubicBezTo>
                  <a:pt x="17389" y="6546"/>
                  <a:pt x="17395" y="6546"/>
                  <a:pt x="17395" y="6540"/>
                </a:cubicBezTo>
                <a:cubicBezTo>
                  <a:pt x="17401" y="6540"/>
                  <a:pt x="17401" y="6534"/>
                  <a:pt x="17407" y="6528"/>
                </a:cubicBezTo>
                <a:cubicBezTo>
                  <a:pt x="17413" y="6528"/>
                  <a:pt x="17413" y="6534"/>
                  <a:pt x="17419" y="6528"/>
                </a:cubicBezTo>
                <a:cubicBezTo>
                  <a:pt x="17425" y="6528"/>
                  <a:pt x="17425" y="6528"/>
                  <a:pt x="17431" y="6528"/>
                </a:cubicBezTo>
                <a:cubicBezTo>
                  <a:pt x="17436" y="6522"/>
                  <a:pt x="17436" y="6522"/>
                  <a:pt x="17442" y="6516"/>
                </a:cubicBezTo>
                <a:cubicBezTo>
                  <a:pt x="17448" y="6510"/>
                  <a:pt x="17448" y="6504"/>
                  <a:pt x="17454" y="6492"/>
                </a:cubicBezTo>
                <a:cubicBezTo>
                  <a:pt x="17454" y="6486"/>
                  <a:pt x="17454" y="6480"/>
                  <a:pt x="17454" y="6469"/>
                </a:cubicBezTo>
                <a:cubicBezTo>
                  <a:pt x="17460" y="6463"/>
                  <a:pt x="17466" y="6463"/>
                  <a:pt x="17466" y="6457"/>
                </a:cubicBezTo>
                <a:cubicBezTo>
                  <a:pt x="17466" y="6457"/>
                  <a:pt x="17466" y="6451"/>
                  <a:pt x="17466" y="6445"/>
                </a:cubicBezTo>
                <a:cubicBezTo>
                  <a:pt x="17466" y="6439"/>
                  <a:pt x="17460" y="6439"/>
                  <a:pt x="17460" y="6433"/>
                </a:cubicBezTo>
                <a:cubicBezTo>
                  <a:pt x="17460" y="6439"/>
                  <a:pt x="17454" y="6439"/>
                  <a:pt x="17448" y="6439"/>
                </a:cubicBezTo>
                <a:cubicBezTo>
                  <a:pt x="17448" y="6439"/>
                  <a:pt x="17442" y="6439"/>
                  <a:pt x="17436" y="6439"/>
                </a:cubicBezTo>
                <a:cubicBezTo>
                  <a:pt x="17436" y="6439"/>
                  <a:pt x="17431" y="6439"/>
                  <a:pt x="17431" y="6445"/>
                </a:cubicBezTo>
                <a:cubicBezTo>
                  <a:pt x="17425" y="6445"/>
                  <a:pt x="17419" y="6445"/>
                  <a:pt x="17419" y="6451"/>
                </a:cubicBezTo>
                <a:cubicBezTo>
                  <a:pt x="17413" y="6457"/>
                  <a:pt x="17419" y="6463"/>
                  <a:pt x="17419" y="6475"/>
                </a:cubicBezTo>
                <a:cubicBezTo>
                  <a:pt x="17413" y="6480"/>
                  <a:pt x="17413" y="6480"/>
                  <a:pt x="17407" y="6486"/>
                </a:cubicBezTo>
                <a:cubicBezTo>
                  <a:pt x="17407" y="6486"/>
                  <a:pt x="17407" y="6492"/>
                  <a:pt x="17407" y="6498"/>
                </a:cubicBezTo>
                <a:cubicBezTo>
                  <a:pt x="17401" y="6498"/>
                  <a:pt x="17395" y="6498"/>
                  <a:pt x="17395" y="6498"/>
                </a:cubicBezTo>
                <a:cubicBezTo>
                  <a:pt x="17377" y="6498"/>
                  <a:pt x="17365" y="6498"/>
                  <a:pt x="17342" y="6498"/>
                </a:cubicBezTo>
                <a:cubicBezTo>
                  <a:pt x="17330" y="6498"/>
                  <a:pt x="17330" y="6498"/>
                  <a:pt x="17330" y="6498"/>
                </a:cubicBezTo>
                <a:cubicBezTo>
                  <a:pt x="17318" y="6498"/>
                  <a:pt x="17318" y="6498"/>
                  <a:pt x="17318" y="6498"/>
                </a:cubicBezTo>
                <a:cubicBezTo>
                  <a:pt x="17306" y="6498"/>
                  <a:pt x="17294" y="6498"/>
                  <a:pt x="17282" y="6498"/>
                </a:cubicBezTo>
                <a:cubicBezTo>
                  <a:pt x="17276" y="6498"/>
                  <a:pt x="17276" y="6492"/>
                  <a:pt x="17270" y="6492"/>
                </a:cubicBezTo>
                <a:cubicBezTo>
                  <a:pt x="17270" y="6498"/>
                  <a:pt x="17265" y="6510"/>
                  <a:pt x="17265" y="6510"/>
                </a:cubicBezTo>
                <a:close/>
                <a:moveTo>
                  <a:pt x="16310" y="6652"/>
                </a:moveTo>
                <a:lnTo>
                  <a:pt x="16310" y="6652"/>
                </a:lnTo>
                <a:cubicBezTo>
                  <a:pt x="16310" y="6658"/>
                  <a:pt x="16310" y="6664"/>
                  <a:pt x="16310" y="6664"/>
                </a:cubicBezTo>
                <a:cubicBezTo>
                  <a:pt x="16346" y="6664"/>
                  <a:pt x="16346" y="6664"/>
                  <a:pt x="16346" y="6664"/>
                </a:cubicBezTo>
                <a:cubicBezTo>
                  <a:pt x="16351" y="6664"/>
                  <a:pt x="16357" y="6664"/>
                  <a:pt x="16357" y="6658"/>
                </a:cubicBezTo>
                <a:cubicBezTo>
                  <a:pt x="16363" y="6652"/>
                  <a:pt x="16363" y="6647"/>
                  <a:pt x="16363" y="6641"/>
                </a:cubicBezTo>
                <a:cubicBezTo>
                  <a:pt x="16363" y="6629"/>
                  <a:pt x="16363" y="6623"/>
                  <a:pt x="16357" y="6611"/>
                </a:cubicBezTo>
                <a:cubicBezTo>
                  <a:pt x="16357" y="6605"/>
                  <a:pt x="16351" y="6605"/>
                  <a:pt x="16351" y="6599"/>
                </a:cubicBezTo>
                <a:cubicBezTo>
                  <a:pt x="16334" y="6605"/>
                  <a:pt x="16328" y="6611"/>
                  <a:pt x="16310" y="6623"/>
                </a:cubicBezTo>
                <a:cubicBezTo>
                  <a:pt x="16310" y="6635"/>
                  <a:pt x="16310" y="6647"/>
                  <a:pt x="16310" y="6652"/>
                </a:cubicBezTo>
                <a:close/>
                <a:moveTo>
                  <a:pt x="16014" y="6623"/>
                </a:moveTo>
                <a:lnTo>
                  <a:pt x="16014" y="6623"/>
                </a:lnTo>
                <a:cubicBezTo>
                  <a:pt x="16014" y="6623"/>
                  <a:pt x="16014" y="6629"/>
                  <a:pt x="16014" y="6635"/>
                </a:cubicBezTo>
                <a:cubicBezTo>
                  <a:pt x="16014" y="6635"/>
                  <a:pt x="16019" y="6641"/>
                  <a:pt x="16019" y="6647"/>
                </a:cubicBezTo>
                <a:cubicBezTo>
                  <a:pt x="16025" y="6641"/>
                  <a:pt x="16025" y="6647"/>
                  <a:pt x="16031" y="6647"/>
                </a:cubicBezTo>
                <a:cubicBezTo>
                  <a:pt x="16037" y="6641"/>
                  <a:pt x="16037" y="6635"/>
                  <a:pt x="16043" y="6635"/>
                </a:cubicBezTo>
                <a:cubicBezTo>
                  <a:pt x="16049" y="6635"/>
                  <a:pt x="16055" y="6641"/>
                  <a:pt x="16061" y="6641"/>
                </a:cubicBezTo>
                <a:cubicBezTo>
                  <a:pt x="16067" y="6641"/>
                  <a:pt x="16067" y="6641"/>
                  <a:pt x="16067" y="6641"/>
                </a:cubicBezTo>
                <a:cubicBezTo>
                  <a:pt x="16073" y="6641"/>
                  <a:pt x="16073" y="6635"/>
                  <a:pt x="16079" y="6635"/>
                </a:cubicBezTo>
                <a:cubicBezTo>
                  <a:pt x="16067" y="6623"/>
                  <a:pt x="16067" y="6623"/>
                  <a:pt x="16067" y="6623"/>
                </a:cubicBezTo>
                <a:lnTo>
                  <a:pt x="16014" y="6623"/>
                </a:lnTo>
                <a:close/>
                <a:moveTo>
                  <a:pt x="16500" y="6504"/>
                </a:moveTo>
                <a:lnTo>
                  <a:pt x="16500" y="6504"/>
                </a:lnTo>
                <a:cubicBezTo>
                  <a:pt x="16494" y="6510"/>
                  <a:pt x="16488" y="6510"/>
                  <a:pt x="16488" y="6516"/>
                </a:cubicBezTo>
                <a:cubicBezTo>
                  <a:pt x="16482" y="6516"/>
                  <a:pt x="16476" y="6516"/>
                  <a:pt x="16476" y="6522"/>
                </a:cubicBezTo>
                <a:cubicBezTo>
                  <a:pt x="16476" y="6528"/>
                  <a:pt x="16476" y="6534"/>
                  <a:pt x="16476" y="6534"/>
                </a:cubicBezTo>
                <a:cubicBezTo>
                  <a:pt x="16476" y="6540"/>
                  <a:pt x="16470" y="6546"/>
                  <a:pt x="16470" y="6546"/>
                </a:cubicBezTo>
                <a:cubicBezTo>
                  <a:pt x="16470" y="6552"/>
                  <a:pt x="16470" y="6552"/>
                  <a:pt x="16470" y="6558"/>
                </a:cubicBezTo>
                <a:cubicBezTo>
                  <a:pt x="16470" y="6563"/>
                  <a:pt x="16464" y="6563"/>
                  <a:pt x="16464" y="6569"/>
                </a:cubicBezTo>
                <a:cubicBezTo>
                  <a:pt x="16464" y="6575"/>
                  <a:pt x="16476" y="6575"/>
                  <a:pt x="16482" y="6575"/>
                </a:cubicBezTo>
                <a:cubicBezTo>
                  <a:pt x="16482" y="6575"/>
                  <a:pt x="16488" y="6575"/>
                  <a:pt x="16494" y="6575"/>
                </a:cubicBezTo>
                <a:cubicBezTo>
                  <a:pt x="16494" y="6569"/>
                  <a:pt x="16500" y="6569"/>
                  <a:pt x="16506" y="6563"/>
                </a:cubicBezTo>
                <a:cubicBezTo>
                  <a:pt x="16506" y="6563"/>
                  <a:pt x="16506" y="6558"/>
                  <a:pt x="16506" y="6552"/>
                </a:cubicBezTo>
                <a:cubicBezTo>
                  <a:pt x="16512" y="6540"/>
                  <a:pt x="16517" y="6528"/>
                  <a:pt x="16517" y="6510"/>
                </a:cubicBezTo>
                <a:cubicBezTo>
                  <a:pt x="16517" y="6504"/>
                  <a:pt x="16517" y="6504"/>
                  <a:pt x="16517" y="6504"/>
                </a:cubicBezTo>
                <a:cubicBezTo>
                  <a:pt x="16517" y="6504"/>
                  <a:pt x="16512" y="6504"/>
                  <a:pt x="16512" y="6498"/>
                </a:cubicBezTo>
                <a:cubicBezTo>
                  <a:pt x="16506" y="6498"/>
                  <a:pt x="16500" y="6504"/>
                  <a:pt x="16500" y="6504"/>
                </a:cubicBezTo>
                <a:close/>
                <a:moveTo>
                  <a:pt x="16417" y="6415"/>
                </a:moveTo>
                <a:lnTo>
                  <a:pt x="16417" y="6415"/>
                </a:lnTo>
                <a:cubicBezTo>
                  <a:pt x="16423" y="6415"/>
                  <a:pt x="16423" y="6415"/>
                  <a:pt x="16428" y="6415"/>
                </a:cubicBezTo>
                <a:cubicBezTo>
                  <a:pt x="16435" y="6415"/>
                  <a:pt x="16435" y="6403"/>
                  <a:pt x="16435" y="6403"/>
                </a:cubicBezTo>
                <a:cubicBezTo>
                  <a:pt x="16440" y="6403"/>
                  <a:pt x="16446" y="6409"/>
                  <a:pt x="16446" y="6409"/>
                </a:cubicBezTo>
                <a:cubicBezTo>
                  <a:pt x="16458" y="6409"/>
                  <a:pt x="16464" y="6409"/>
                  <a:pt x="16470" y="6409"/>
                </a:cubicBezTo>
                <a:cubicBezTo>
                  <a:pt x="16476" y="6409"/>
                  <a:pt x="16482" y="6409"/>
                  <a:pt x="16482" y="6409"/>
                </a:cubicBezTo>
                <a:cubicBezTo>
                  <a:pt x="16494" y="6409"/>
                  <a:pt x="16500" y="6415"/>
                  <a:pt x="16506" y="6421"/>
                </a:cubicBezTo>
                <a:cubicBezTo>
                  <a:pt x="16517" y="6427"/>
                  <a:pt x="16517" y="6433"/>
                  <a:pt x="16529" y="6439"/>
                </a:cubicBezTo>
                <a:cubicBezTo>
                  <a:pt x="16529" y="6439"/>
                  <a:pt x="16535" y="6439"/>
                  <a:pt x="16541" y="6445"/>
                </a:cubicBezTo>
                <a:cubicBezTo>
                  <a:pt x="16547" y="6445"/>
                  <a:pt x="16541" y="6451"/>
                  <a:pt x="16547" y="6457"/>
                </a:cubicBezTo>
                <a:cubicBezTo>
                  <a:pt x="16553" y="6457"/>
                  <a:pt x="16559" y="6457"/>
                  <a:pt x="16559" y="6457"/>
                </a:cubicBezTo>
                <a:cubicBezTo>
                  <a:pt x="16565" y="6457"/>
                  <a:pt x="16571" y="6457"/>
                  <a:pt x="16577" y="6457"/>
                </a:cubicBezTo>
                <a:lnTo>
                  <a:pt x="16583" y="6463"/>
                </a:lnTo>
                <a:cubicBezTo>
                  <a:pt x="16601" y="6463"/>
                  <a:pt x="16606" y="6457"/>
                  <a:pt x="16624" y="6463"/>
                </a:cubicBezTo>
                <a:cubicBezTo>
                  <a:pt x="16624" y="6463"/>
                  <a:pt x="16630" y="6463"/>
                  <a:pt x="16636" y="6469"/>
                </a:cubicBezTo>
                <a:cubicBezTo>
                  <a:pt x="16642" y="6469"/>
                  <a:pt x="16648" y="6475"/>
                  <a:pt x="16660" y="6480"/>
                </a:cubicBezTo>
                <a:lnTo>
                  <a:pt x="16666" y="6486"/>
                </a:lnTo>
                <a:cubicBezTo>
                  <a:pt x="16672" y="6492"/>
                  <a:pt x="16678" y="6492"/>
                  <a:pt x="16678" y="6498"/>
                </a:cubicBezTo>
                <a:cubicBezTo>
                  <a:pt x="16689" y="6504"/>
                  <a:pt x="16695" y="6510"/>
                  <a:pt x="16701" y="6522"/>
                </a:cubicBezTo>
                <a:cubicBezTo>
                  <a:pt x="16701" y="6528"/>
                  <a:pt x="16701" y="6528"/>
                  <a:pt x="16707" y="6534"/>
                </a:cubicBezTo>
                <a:cubicBezTo>
                  <a:pt x="16713" y="6546"/>
                  <a:pt x="16731" y="6552"/>
                  <a:pt x="16731" y="6569"/>
                </a:cubicBezTo>
                <a:lnTo>
                  <a:pt x="16725" y="6575"/>
                </a:lnTo>
                <a:cubicBezTo>
                  <a:pt x="16725" y="6581"/>
                  <a:pt x="16725" y="6587"/>
                  <a:pt x="16725" y="6593"/>
                </a:cubicBezTo>
                <a:cubicBezTo>
                  <a:pt x="16725" y="6599"/>
                  <a:pt x="16719" y="6611"/>
                  <a:pt x="16707" y="6611"/>
                </a:cubicBezTo>
                <a:cubicBezTo>
                  <a:pt x="16707" y="6611"/>
                  <a:pt x="16701" y="6611"/>
                  <a:pt x="16695" y="6611"/>
                </a:cubicBezTo>
                <a:cubicBezTo>
                  <a:pt x="16695" y="6611"/>
                  <a:pt x="16689" y="6617"/>
                  <a:pt x="16683" y="6617"/>
                </a:cubicBezTo>
                <a:cubicBezTo>
                  <a:pt x="16683" y="6617"/>
                  <a:pt x="16678" y="6623"/>
                  <a:pt x="16672" y="6623"/>
                </a:cubicBezTo>
                <a:cubicBezTo>
                  <a:pt x="16672" y="6629"/>
                  <a:pt x="16666" y="6629"/>
                  <a:pt x="16660" y="6635"/>
                </a:cubicBezTo>
                <a:cubicBezTo>
                  <a:pt x="16660" y="6641"/>
                  <a:pt x="16660" y="6641"/>
                  <a:pt x="16660" y="6647"/>
                </a:cubicBezTo>
                <a:cubicBezTo>
                  <a:pt x="16660" y="6652"/>
                  <a:pt x="16660" y="6652"/>
                  <a:pt x="16660" y="6658"/>
                </a:cubicBezTo>
                <a:cubicBezTo>
                  <a:pt x="16660" y="6670"/>
                  <a:pt x="16672" y="6676"/>
                  <a:pt x="16683" y="6676"/>
                </a:cubicBezTo>
                <a:cubicBezTo>
                  <a:pt x="16695" y="6676"/>
                  <a:pt x="16701" y="6676"/>
                  <a:pt x="16713" y="6670"/>
                </a:cubicBezTo>
                <a:cubicBezTo>
                  <a:pt x="16713" y="6664"/>
                  <a:pt x="16719" y="6664"/>
                  <a:pt x="16725" y="6658"/>
                </a:cubicBezTo>
                <a:lnTo>
                  <a:pt x="16725" y="6652"/>
                </a:lnTo>
                <a:cubicBezTo>
                  <a:pt x="16731" y="6647"/>
                  <a:pt x="16731" y="6641"/>
                  <a:pt x="16737" y="6641"/>
                </a:cubicBezTo>
                <a:cubicBezTo>
                  <a:pt x="16755" y="6641"/>
                  <a:pt x="16760" y="6641"/>
                  <a:pt x="16772" y="6647"/>
                </a:cubicBezTo>
                <a:cubicBezTo>
                  <a:pt x="16778" y="6652"/>
                  <a:pt x="16778" y="6652"/>
                  <a:pt x="16784" y="6658"/>
                </a:cubicBezTo>
                <a:cubicBezTo>
                  <a:pt x="16784" y="6664"/>
                  <a:pt x="16790" y="6664"/>
                  <a:pt x="16796" y="6664"/>
                </a:cubicBezTo>
                <a:cubicBezTo>
                  <a:pt x="16796" y="6670"/>
                  <a:pt x="16802" y="6676"/>
                  <a:pt x="16808" y="6676"/>
                </a:cubicBezTo>
                <a:cubicBezTo>
                  <a:pt x="16808" y="6682"/>
                  <a:pt x="16814" y="6682"/>
                  <a:pt x="16814" y="6682"/>
                </a:cubicBezTo>
                <a:cubicBezTo>
                  <a:pt x="16820" y="6682"/>
                  <a:pt x="16826" y="6688"/>
                  <a:pt x="16826" y="6688"/>
                </a:cubicBezTo>
                <a:cubicBezTo>
                  <a:pt x="16838" y="6688"/>
                  <a:pt x="16844" y="6688"/>
                  <a:pt x="16855" y="6694"/>
                </a:cubicBezTo>
                <a:cubicBezTo>
                  <a:pt x="16861" y="6700"/>
                  <a:pt x="16861" y="6700"/>
                  <a:pt x="16867" y="6706"/>
                </a:cubicBezTo>
                <a:cubicBezTo>
                  <a:pt x="16873" y="6706"/>
                  <a:pt x="16873" y="6706"/>
                  <a:pt x="16879" y="6706"/>
                </a:cubicBezTo>
                <a:cubicBezTo>
                  <a:pt x="16885" y="6706"/>
                  <a:pt x="16891" y="6712"/>
                  <a:pt x="16897" y="6712"/>
                </a:cubicBezTo>
                <a:cubicBezTo>
                  <a:pt x="16909" y="6712"/>
                  <a:pt x="16915" y="6712"/>
                  <a:pt x="16926" y="6712"/>
                </a:cubicBezTo>
                <a:cubicBezTo>
                  <a:pt x="16933" y="6712"/>
                  <a:pt x="16938" y="6712"/>
                  <a:pt x="16950" y="6712"/>
                </a:cubicBezTo>
                <a:cubicBezTo>
                  <a:pt x="16950" y="6712"/>
                  <a:pt x="16956" y="6706"/>
                  <a:pt x="16962" y="6706"/>
                </a:cubicBezTo>
                <a:cubicBezTo>
                  <a:pt x="16962" y="6700"/>
                  <a:pt x="16968" y="6700"/>
                  <a:pt x="16968" y="6700"/>
                </a:cubicBezTo>
                <a:cubicBezTo>
                  <a:pt x="16974" y="6694"/>
                  <a:pt x="16974" y="6688"/>
                  <a:pt x="16974" y="6688"/>
                </a:cubicBezTo>
                <a:cubicBezTo>
                  <a:pt x="16974" y="6676"/>
                  <a:pt x="16974" y="6670"/>
                  <a:pt x="16974" y="6664"/>
                </a:cubicBezTo>
                <a:cubicBezTo>
                  <a:pt x="16980" y="6664"/>
                  <a:pt x="16986" y="6664"/>
                  <a:pt x="16992" y="6664"/>
                </a:cubicBezTo>
                <a:cubicBezTo>
                  <a:pt x="16998" y="6658"/>
                  <a:pt x="17004" y="6658"/>
                  <a:pt x="17015" y="6652"/>
                </a:cubicBezTo>
                <a:cubicBezTo>
                  <a:pt x="17021" y="6652"/>
                  <a:pt x="17021" y="6647"/>
                  <a:pt x="17027" y="6641"/>
                </a:cubicBezTo>
                <a:cubicBezTo>
                  <a:pt x="17033" y="6635"/>
                  <a:pt x="17039" y="6623"/>
                  <a:pt x="17051" y="6623"/>
                </a:cubicBezTo>
                <a:cubicBezTo>
                  <a:pt x="17057" y="6623"/>
                  <a:pt x="17057" y="6623"/>
                  <a:pt x="17057" y="6623"/>
                </a:cubicBezTo>
                <a:cubicBezTo>
                  <a:pt x="17063" y="6623"/>
                  <a:pt x="17063" y="6623"/>
                  <a:pt x="17069" y="6629"/>
                </a:cubicBezTo>
                <a:cubicBezTo>
                  <a:pt x="17069" y="6629"/>
                  <a:pt x="17075" y="6629"/>
                  <a:pt x="17081" y="6629"/>
                </a:cubicBezTo>
                <a:cubicBezTo>
                  <a:pt x="17087" y="6629"/>
                  <a:pt x="17087" y="6635"/>
                  <a:pt x="17093" y="6635"/>
                </a:cubicBezTo>
                <a:cubicBezTo>
                  <a:pt x="17099" y="6641"/>
                  <a:pt x="17104" y="6641"/>
                  <a:pt x="17116" y="6647"/>
                </a:cubicBezTo>
                <a:lnTo>
                  <a:pt x="17122" y="6652"/>
                </a:lnTo>
                <a:cubicBezTo>
                  <a:pt x="17134" y="6658"/>
                  <a:pt x="17134" y="6670"/>
                  <a:pt x="17140" y="6676"/>
                </a:cubicBezTo>
                <a:cubicBezTo>
                  <a:pt x="17140" y="6676"/>
                  <a:pt x="17146" y="6682"/>
                  <a:pt x="17146" y="6688"/>
                </a:cubicBezTo>
                <a:cubicBezTo>
                  <a:pt x="17152" y="6694"/>
                  <a:pt x="17158" y="6694"/>
                  <a:pt x="17170" y="6706"/>
                </a:cubicBezTo>
                <a:cubicBezTo>
                  <a:pt x="17170" y="6706"/>
                  <a:pt x="17176" y="6712"/>
                  <a:pt x="17176" y="6718"/>
                </a:cubicBezTo>
                <a:cubicBezTo>
                  <a:pt x="17181" y="6724"/>
                  <a:pt x="17187" y="6730"/>
                  <a:pt x="17193" y="6735"/>
                </a:cubicBezTo>
                <a:cubicBezTo>
                  <a:pt x="17193" y="6741"/>
                  <a:pt x="17199" y="6747"/>
                  <a:pt x="17199" y="6753"/>
                </a:cubicBezTo>
                <a:cubicBezTo>
                  <a:pt x="17199" y="6759"/>
                  <a:pt x="17205" y="6765"/>
                  <a:pt x="17205" y="6765"/>
                </a:cubicBezTo>
                <a:cubicBezTo>
                  <a:pt x="17217" y="6765"/>
                  <a:pt x="17217" y="6765"/>
                  <a:pt x="17229" y="6765"/>
                </a:cubicBezTo>
                <a:cubicBezTo>
                  <a:pt x="17241" y="6765"/>
                  <a:pt x="17253" y="6765"/>
                  <a:pt x="17270" y="6759"/>
                </a:cubicBezTo>
                <a:cubicBezTo>
                  <a:pt x="17276" y="6759"/>
                  <a:pt x="17282" y="6759"/>
                  <a:pt x="17288" y="6759"/>
                </a:cubicBezTo>
                <a:cubicBezTo>
                  <a:pt x="17306" y="6759"/>
                  <a:pt x="17312" y="6765"/>
                  <a:pt x="17318" y="6777"/>
                </a:cubicBezTo>
                <a:cubicBezTo>
                  <a:pt x="17330" y="6789"/>
                  <a:pt x="17330" y="6789"/>
                  <a:pt x="17342" y="6795"/>
                </a:cubicBezTo>
                <a:cubicBezTo>
                  <a:pt x="17348" y="6795"/>
                  <a:pt x="17353" y="6801"/>
                  <a:pt x="17359" y="6801"/>
                </a:cubicBezTo>
                <a:cubicBezTo>
                  <a:pt x="17365" y="6801"/>
                  <a:pt x="17371" y="6801"/>
                  <a:pt x="17377" y="6801"/>
                </a:cubicBezTo>
                <a:cubicBezTo>
                  <a:pt x="17377" y="6765"/>
                  <a:pt x="17377" y="6765"/>
                  <a:pt x="17377" y="6765"/>
                </a:cubicBezTo>
                <a:cubicBezTo>
                  <a:pt x="17377" y="6753"/>
                  <a:pt x="17371" y="6747"/>
                  <a:pt x="17359" y="6747"/>
                </a:cubicBezTo>
                <a:cubicBezTo>
                  <a:pt x="17359" y="6747"/>
                  <a:pt x="17353" y="6747"/>
                  <a:pt x="17353" y="6741"/>
                </a:cubicBezTo>
                <a:cubicBezTo>
                  <a:pt x="17348" y="6741"/>
                  <a:pt x="17342" y="6741"/>
                  <a:pt x="17342" y="6741"/>
                </a:cubicBezTo>
                <a:cubicBezTo>
                  <a:pt x="17336" y="6741"/>
                  <a:pt x="17336" y="6735"/>
                  <a:pt x="17336" y="6730"/>
                </a:cubicBezTo>
                <a:cubicBezTo>
                  <a:pt x="17330" y="6724"/>
                  <a:pt x="17330" y="6724"/>
                  <a:pt x="17324" y="6718"/>
                </a:cubicBezTo>
                <a:cubicBezTo>
                  <a:pt x="17324" y="6712"/>
                  <a:pt x="17318" y="6712"/>
                  <a:pt x="17312" y="6712"/>
                </a:cubicBezTo>
                <a:cubicBezTo>
                  <a:pt x="17306" y="6712"/>
                  <a:pt x="17300" y="6712"/>
                  <a:pt x="17300" y="6712"/>
                </a:cubicBezTo>
                <a:cubicBezTo>
                  <a:pt x="17294" y="6706"/>
                  <a:pt x="17294" y="6712"/>
                  <a:pt x="17288" y="6712"/>
                </a:cubicBezTo>
                <a:cubicBezTo>
                  <a:pt x="17282" y="6706"/>
                  <a:pt x="17282" y="6700"/>
                  <a:pt x="17276" y="6700"/>
                </a:cubicBezTo>
                <a:cubicBezTo>
                  <a:pt x="17270" y="6700"/>
                  <a:pt x="17270" y="6700"/>
                  <a:pt x="17265" y="6700"/>
                </a:cubicBezTo>
                <a:cubicBezTo>
                  <a:pt x="17259" y="6700"/>
                  <a:pt x="17259" y="6694"/>
                  <a:pt x="17253" y="6694"/>
                </a:cubicBezTo>
                <a:cubicBezTo>
                  <a:pt x="17247" y="6694"/>
                  <a:pt x="17241" y="6694"/>
                  <a:pt x="17229" y="6694"/>
                </a:cubicBezTo>
                <a:cubicBezTo>
                  <a:pt x="17229" y="6623"/>
                  <a:pt x="17229" y="6623"/>
                  <a:pt x="17229" y="6623"/>
                </a:cubicBezTo>
                <a:cubicBezTo>
                  <a:pt x="17211" y="6623"/>
                  <a:pt x="17199" y="6623"/>
                  <a:pt x="17181" y="6623"/>
                </a:cubicBezTo>
                <a:cubicBezTo>
                  <a:pt x="17181" y="6569"/>
                  <a:pt x="17181" y="6569"/>
                  <a:pt x="17181" y="6569"/>
                </a:cubicBezTo>
                <a:cubicBezTo>
                  <a:pt x="17199" y="6569"/>
                  <a:pt x="17205" y="6569"/>
                  <a:pt x="17223" y="6569"/>
                </a:cubicBezTo>
                <a:cubicBezTo>
                  <a:pt x="17223" y="6552"/>
                  <a:pt x="17223" y="6552"/>
                  <a:pt x="17223" y="6552"/>
                </a:cubicBezTo>
                <a:cubicBezTo>
                  <a:pt x="17223" y="6546"/>
                  <a:pt x="17217" y="6546"/>
                  <a:pt x="17211" y="6546"/>
                </a:cubicBezTo>
                <a:cubicBezTo>
                  <a:pt x="17211" y="6540"/>
                  <a:pt x="17211" y="6534"/>
                  <a:pt x="17205" y="6534"/>
                </a:cubicBezTo>
                <a:cubicBezTo>
                  <a:pt x="17199" y="6528"/>
                  <a:pt x="17199" y="6528"/>
                  <a:pt x="17193" y="6522"/>
                </a:cubicBezTo>
                <a:cubicBezTo>
                  <a:pt x="17134" y="6522"/>
                  <a:pt x="17134" y="6522"/>
                  <a:pt x="17134" y="6522"/>
                </a:cubicBezTo>
                <a:cubicBezTo>
                  <a:pt x="17134" y="6522"/>
                  <a:pt x="17134" y="6516"/>
                  <a:pt x="17128" y="6510"/>
                </a:cubicBezTo>
                <a:cubicBezTo>
                  <a:pt x="17122" y="6510"/>
                  <a:pt x="17116" y="6510"/>
                  <a:pt x="17116" y="6504"/>
                </a:cubicBezTo>
                <a:cubicBezTo>
                  <a:pt x="17110" y="6498"/>
                  <a:pt x="17116" y="6486"/>
                  <a:pt x="17110" y="6480"/>
                </a:cubicBezTo>
                <a:cubicBezTo>
                  <a:pt x="17110" y="6480"/>
                  <a:pt x="17110" y="6475"/>
                  <a:pt x="17110" y="6469"/>
                </a:cubicBezTo>
                <a:cubicBezTo>
                  <a:pt x="17104" y="6469"/>
                  <a:pt x="17099" y="6469"/>
                  <a:pt x="17099" y="6463"/>
                </a:cubicBezTo>
                <a:cubicBezTo>
                  <a:pt x="17093" y="6463"/>
                  <a:pt x="17087" y="6457"/>
                  <a:pt x="17087" y="6457"/>
                </a:cubicBezTo>
                <a:cubicBezTo>
                  <a:pt x="17081" y="6451"/>
                  <a:pt x="17081" y="6445"/>
                  <a:pt x="17075" y="6445"/>
                </a:cubicBezTo>
                <a:cubicBezTo>
                  <a:pt x="17069" y="6439"/>
                  <a:pt x="17063" y="6439"/>
                  <a:pt x="17063" y="6433"/>
                </a:cubicBezTo>
                <a:cubicBezTo>
                  <a:pt x="17051" y="6427"/>
                  <a:pt x="17051" y="6415"/>
                  <a:pt x="17039" y="6415"/>
                </a:cubicBezTo>
                <a:cubicBezTo>
                  <a:pt x="17033" y="6409"/>
                  <a:pt x="17033" y="6409"/>
                  <a:pt x="17027" y="6409"/>
                </a:cubicBezTo>
                <a:cubicBezTo>
                  <a:pt x="17021" y="6403"/>
                  <a:pt x="17010" y="6409"/>
                  <a:pt x="17004" y="6409"/>
                </a:cubicBezTo>
                <a:cubicBezTo>
                  <a:pt x="16992" y="6409"/>
                  <a:pt x="16986" y="6403"/>
                  <a:pt x="16974" y="6397"/>
                </a:cubicBezTo>
                <a:cubicBezTo>
                  <a:pt x="16974" y="6392"/>
                  <a:pt x="16974" y="6386"/>
                  <a:pt x="16968" y="6386"/>
                </a:cubicBezTo>
                <a:cubicBezTo>
                  <a:pt x="16968" y="6380"/>
                  <a:pt x="16962" y="6386"/>
                  <a:pt x="16962" y="6386"/>
                </a:cubicBezTo>
                <a:cubicBezTo>
                  <a:pt x="16956" y="6380"/>
                  <a:pt x="16950" y="6380"/>
                  <a:pt x="16944" y="6380"/>
                </a:cubicBezTo>
                <a:cubicBezTo>
                  <a:pt x="16938" y="6380"/>
                  <a:pt x="16933" y="6374"/>
                  <a:pt x="16921" y="6374"/>
                </a:cubicBezTo>
                <a:cubicBezTo>
                  <a:pt x="16915" y="6368"/>
                  <a:pt x="16909" y="6362"/>
                  <a:pt x="16897" y="6356"/>
                </a:cubicBezTo>
                <a:cubicBezTo>
                  <a:pt x="16897" y="6356"/>
                  <a:pt x="16891" y="6356"/>
                  <a:pt x="16891" y="6350"/>
                </a:cubicBezTo>
                <a:cubicBezTo>
                  <a:pt x="16885" y="6350"/>
                  <a:pt x="16879" y="6350"/>
                  <a:pt x="16879" y="6350"/>
                </a:cubicBezTo>
                <a:cubicBezTo>
                  <a:pt x="16861" y="6350"/>
                  <a:pt x="16855" y="6356"/>
                  <a:pt x="16838" y="6350"/>
                </a:cubicBezTo>
                <a:cubicBezTo>
                  <a:pt x="16832" y="6350"/>
                  <a:pt x="16832" y="6350"/>
                  <a:pt x="16826" y="6350"/>
                </a:cubicBezTo>
                <a:cubicBezTo>
                  <a:pt x="16814" y="6350"/>
                  <a:pt x="16802" y="6350"/>
                  <a:pt x="16790" y="6344"/>
                </a:cubicBezTo>
                <a:cubicBezTo>
                  <a:pt x="16784" y="6344"/>
                  <a:pt x="16778" y="6338"/>
                  <a:pt x="16767" y="6332"/>
                </a:cubicBezTo>
                <a:cubicBezTo>
                  <a:pt x="16760" y="6326"/>
                  <a:pt x="16755" y="6320"/>
                  <a:pt x="16743" y="6320"/>
                </a:cubicBezTo>
                <a:cubicBezTo>
                  <a:pt x="16743" y="6315"/>
                  <a:pt x="16737" y="6315"/>
                  <a:pt x="16737" y="6315"/>
                </a:cubicBezTo>
                <a:cubicBezTo>
                  <a:pt x="16731" y="6315"/>
                  <a:pt x="16725" y="6315"/>
                  <a:pt x="16719" y="6309"/>
                </a:cubicBezTo>
                <a:cubicBezTo>
                  <a:pt x="16713" y="6309"/>
                  <a:pt x="16707" y="6297"/>
                  <a:pt x="16701" y="6297"/>
                </a:cubicBezTo>
                <a:cubicBezTo>
                  <a:pt x="16695" y="6297"/>
                  <a:pt x="16689" y="6297"/>
                  <a:pt x="16683" y="6303"/>
                </a:cubicBezTo>
                <a:cubicBezTo>
                  <a:pt x="16678" y="6303"/>
                  <a:pt x="16678" y="6309"/>
                  <a:pt x="16672" y="6315"/>
                </a:cubicBezTo>
                <a:cubicBezTo>
                  <a:pt x="16666" y="6320"/>
                  <a:pt x="16660" y="6326"/>
                  <a:pt x="16648" y="6326"/>
                </a:cubicBezTo>
                <a:cubicBezTo>
                  <a:pt x="16642" y="6326"/>
                  <a:pt x="16636" y="6326"/>
                  <a:pt x="16624" y="6326"/>
                </a:cubicBezTo>
                <a:cubicBezTo>
                  <a:pt x="16618" y="6326"/>
                  <a:pt x="16618" y="6326"/>
                  <a:pt x="16612" y="6332"/>
                </a:cubicBezTo>
                <a:cubicBezTo>
                  <a:pt x="16606" y="6332"/>
                  <a:pt x="16606" y="6338"/>
                  <a:pt x="16601" y="6344"/>
                </a:cubicBezTo>
                <a:cubicBezTo>
                  <a:pt x="16601" y="6350"/>
                  <a:pt x="16606" y="6356"/>
                  <a:pt x="16601" y="6362"/>
                </a:cubicBezTo>
                <a:cubicBezTo>
                  <a:pt x="16601" y="6368"/>
                  <a:pt x="16601" y="6374"/>
                  <a:pt x="16594" y="6374"/>
                </a:cubicBezTo>
                <a:cubicBezTo>
                  <a:pt x="16594" y="6380"/>
                  <a:pt x="16589" y="6380"/>
                  <a:pt x="16583" y="6380"/>
                </a:cubicBezTo>
                <a:cubicBezTo>
                  <a:pt x="16577" y="6386"/>
                  <a:pt x="16571" y="6386"/>
                  <a:pt x="16565" y="6386"/>
                </a:cubicBezTo>
                <a:cubicBezTo>
                  <a:pt x="16553" y="6386"/>
                  <a:pt x="16547" y="6380"/>
                  <a:pt x="16535" y="6380"/>
                </a:cubicBezTo>
                <a:cubicBezTo>
                  <a:pt x="16529" y="6380"/>
                  <a:pt x="16523" y="6380"/>
                  <a:pt x="16512" y="6374"/>
                </a:cubicBezTo>
                <a:cubicBezTo>
                  <a:pt x="16512" y="6374"/>
                  <a:pt x="16512" y="6368"/>
                  <a:pt x="16506" y="6362"/>
                </a:cubicBezTo>
                <a:cubicBezTo>
                  <a:pt x="16506" y="6362"/>
                  <a:pt x="16506" y="6356"/>
                  <a:pt x="16506" y="6350"/>
                </a:cubicBezTo>
                <a:cubicBezTo>
                  <a:pt x="16500" y="6344"/>
                  <a:pt x="16494" y="6344"/>
                  <a:pt x="16482" y="6344"/>
                </a:cubicBezTo>
                <a:cubicBezTo>
                  <a:pt x="16476" y="6344"/>
                  <a:pt x="16476" y="6344"/>
                  <a:pt x="16470" y="6344"/>
                </a:cubicBezTo>
                <a:cubicBezTo>
                  <a:pt x="16464" y="6344"/>
                  <a:pt x="16464" y="6350"/>
                  <a:pt x="16458" y="6350"/>
                </a:cubicBezTo>
                <a:cubicBezTo>
                  <a:pt x="16458" y="6356"/>
                  <a:pt x="16452" y="6356"/>
                  <a:pt x="16446" y="6356"/>
                </a:cubicBezTo>
                <a:cubicBezTo>
                  <a:pt x="16375" y="6356"/>
                  <a:pt x="16375" y="6356"/>
                  <a:pt x="16375" y="6356"/>
                </a:cubicBezTo>
                <a:cubicBezTo>
                  <a:pt x="16375" y="6380"/>
                  <a:pt x="16375" y="6380"/>
                  <a:pt x="16375" y="6380"/>
                </a:cubicBezTo>
                <a:cubicBezTo>
                  <a:pt x="16381" y="6380"/>
                  <a:pt x="16387" y="6380"/>
                  <a:pt x="16387" y="6386"/>
                </a:cubicBezTo>
                <a:cubicBezTo>
                  <a:pt x="16393" y="6386"/>
                  <a:pt x="16399" y="6386"/>
                  <a:pt x="16399" y="6392"/>
                </a:cubicBezTo>
                <a:cubicBezTo>
                  <a:pt x="16405" y="6397"/>
                  <a:pt x="16399" y="6397"/>
                  <a:pt x="16399" y="6403"/>
                </a:cubicBezTo>
                <a:cubicBezTo>
                  <a:pt x="16399" y="6409"/>
                  <a:pt x="16399" y="6421"/>
                  <a:pt x="16399" y="6427"/>
                </a:cubicBezTo>
                <a:cubicBezTo>
                  <a:pt x="16417" y="6427"/>
                  <a:pt x="16417" y="6427"/>
                  <a:pt x="16417" y="6427"/>
                </a:cubicBezTo>
                <a:cubicBezTo>
                  <a:pt x="16417" y="6421"/>
                  <a:pt x="16417" y="6415"/>
                  <a:pt x="16417" y="6415"/>
                </a:cubicBezTo>
                <a:close/>
                <a:moveTo>
                  <a:pt x="15966" y="6291"/>
                </a:moveTo>
                <a:lnTo>
                  <a:pt x="15966" y="6291"/>
                </a:lnTo>
                <a:cubicBezTo>
                  <a:pt x="15960" y="6291"/>
                  <a:pt x="15954" y="6291"/>
                  <a:pt x="15954" y="6291"/>
                </a:cubicBezTo>
                <a:cubicBezTo>
                  <a:pt x="15948" y="6291"/>
                  <a:pt x="15948" y="6303"/>
                  <a:pt x="15948" y="6303"/>
                </a:cubicBezTo>
                <a:cubicBezTo>
                  <a:pt x="15948" y="6309"/>
                  <a:pt x="15954" y="6315"/>
                  <a:pt x="15960" y="6315"/>
                </a:cubicBezTo>
                <a:cubicBezTo>
                  <a:pt x="15966" y="6315"/>
                  <a:pt x="15966" y="6315"/>
                  <a:pt x="15966" y="6315"/>
                </a:cubicBezTo>
                <a:cubicBezTo>
                  <a:pt x="15978" y="6315"/>
                  <a:pt x="15978" y="6315"/>
                  <a:pt x="15978" y="6315"/>
                </a:cubicBezTo>
                <a:cubicBezTo>
                  <a:pt x="15990" y="6315"/>
                  <a:pt x="15996" y="6315"/>
                  <a:pt x="16002" y="6315"/>
                </a:cubicBezTo>
                <a:cubicBezTo>
                  <a:pt x="16014" y="6315"/>
                  <a:pt x="16019" y="6315"/>
                  <a:pt x="16025" y="6315"/>
                </a:cubicBezTo>
                <a:cubicBezTo>
                  <a:pt x="16025" y="6309"/>
                  <a:pt x="16019" y="6315"/>
                  <a:pt x="16019" y="6315"/>
                </a:cubicBezTo>
                <a:cubicBezTo>
                  <a:pt x="16019" y="6303"/>
                  <a:pt x="16019" y="6297"/>
                  <a:pt x="16019" y="6291"/>
                </a:cubicBezTo>
                <a:cubicBezTo>
                  <a:pt x="16014" y="6291"/>
                  <a:pt x="16008" y="6285"/>
                  <a:pt x="16002" y="6285"/>
                </a:cubicBezTo>
                <a:cubicBezTo>
                  <a:pt x="15966" y="6285"/>
                  <a:pt x="15966" y="6285"/>
                  <a:pt x="15966" y="6285"/>
                </a:cubicBezTo>
                <a:lnTo>
                  <a:pt x="15966" y="6291"/>
                </a:lnTo>
                <a:close/>
                <a:moveTo>
                  <a:pt x="16553" y="6249"/>
                </a:moveTo>
                <a:lnTo>
                  <a:pt x="16553" y="6249"/>
                </a:lnTo>
                <a:cubicBezTo>
                  <a:pt x="16553" y="6255"/>
                  <a:pt x="16559" y="6255"/>
                  <a:pt x="16559" y="6261"/>
                </a:cubicBezTo>
                <a:cubicBezTo>
                  <a:pt x="16559" y="6267"/>
                  <a:pt x="16565" y="6273"/>
                  <a:pt x="16565" y="6279"/>
                </a:cubicBezTo>
                <a:cubicBezTo>
                  <a:pt x="16565" y="6291"/>
                  <a:pt x="16559" y="6297"/>
                  <a:pt x="16559" y="6309"/>
                </a:cubicBezTo>
                <a:cubicBezTo>
                  <a:pt x="16618" y="6309"/>
                  <a:pt x="16618" y="6309"/>
                  <a:pt x="16618" y="6309"/>
                </a:cubicBezTo>
                <a:cubicBezTo>
                  <a:pt x="16618" y="6297"/>
                  <a:pt x="16618" y="6297"/>
                  <a:pt x="16618" y="6297"/>
                </a:cubicBezTo>
                <a:cubicBezTo>
                  <a:pt x="16594" y="6297"/>
                  <a:pt x="16594" y="6297"/>
                  <a:pt x="16594" y="6297"/>
                </a:cubicBezTo>
                <a:cubicBezTo>
                  <a:pt x="16594" y="6285"/>
                  <a:pt x="16594" y="6279"/>
                  <a:pt x="16594" y="6273"/>
                </a:cubicBezTo>
                <a:cubicBezTo>
                  <a:pt x="16594" y="6267"/>
                  <a:pt x="16589" y="6267"/>
                  <a:pt x="16589" y="6261"/>
                </a:cubicBezTo>
                <a:cubicBezTo>
                  <a:pt x="16589" y="6255"/>
                  <a:pt x="16594" y="6249"/>
                  <a:pt x="16594" y="6249"/>
                </a:cubicBezTo>
                <a:cubicBezTo>
                  <a:pt x="16577" y="6249"/>
                  <a:pt x="16571" y="6249"/>
                  <a:pt x="16553" y="6249"/>
                </a:cubicBezTo>
                <a:close/>
                <a:moveTo>
                  <a:pt x="16316" y="6255"/>
                </a:moveTo>
                <a:lnTo>
                  <a:pt x="16316" y="6255"/>
                </a:lnTo>
                <a:cubicBezTo>
                  <a:pt x="16310" y="6255"/>
                  <a:pt x="16304" y="6249"/>
                  <a:pt x="16298" y="6255"/>
                </a:cubicBezTo>
                <a:cubicBezTo>
                  <a:pt x="16292" y="6255"/>
                  <a:pt x="16286" y="6261"/>
                  <a:pt x="16274" y="6267"/>
                </a:cubicBezTo>
                <a:cubicBezTo>
                  <a:pt x="16280" y="6273"/>
                  <a:pt x="16280" y="6273"/>
                  <a:pt x="16280" y="6273"/>
                </a:cubicBezTo>
                <a:cubicBezTo>
                  <a:pt x="16286" y="6279"/>
                  <a:pt x="16286" y="6279"/>
                  <a:pt x="16292" y="6279"/>
                </a:cubicBezTo>
                <a:cubicBezTo>
                  <a:pt x="16298" y="6279"/>
                  <a:pt x="16298" y="6285"/>
                  <a:pt x="16304" y="6285"/>
                </a:cubicBezTo>
                <a:cubicBezTo>
                  <a:pt x="16310" y="6285"/>
                  <a:pt x="16310" y="6291"/>
                  <a:pt x="16316" y="6291"/>
                </a:cubicBezTo>
                <a:cubicBezTo>
                  <a:pt x="16316" y="6291"/>
                  <a:pt x="16322" y="6291"/>
                  <a:pt x="16328" y="6291"/>
                </a:cubicBezTo>
                <a:cubicBezTo>
                  <a:pt x="16334" y="6291"/>
                  <a:pt x="16334" y="6285"/>
                  <a:pt x="16340" y="6291"/>
                </a:cubicBezTo>
                <a:cubicBezTo>
                  <a:pt x="16346" y="6291"/>
                  <a:pt x="16346" y="6297"/>
                  <a:pt x="16351" y="6297"/>
                </a:cubicBezTo>
                <a:cubicBezTo>
                  <a:pt x="16357" y="6303"/>
                  <a:pt x="16351" y="6309"/>
                  <a:pt x="16357" y="6309"/>
                </a:cubicBezTo>
                <a:cubicBezTo>
                  <a:pt x="16357" y="6315"/>
                  <a:pt x="16357" y="6320"/>
                  <a:pt x="16363" y="6326"/>
                </a:cubicBezTo>
                <a:cubicBezTo>
                  <a:pt x="16369" y="6326"/>
                  <a:pt x="16369" y="6326"/>
                  <a:pt x="16375" y="6326"/>
                </a:cubicBezTo>
                <a:cubicBezTo>
                  <a:pt x="16387" y="6326"/>
                  <a:pt x="16387" y="6326"/>
                  <a:pt x="16387" y="6326"/>
                </a:cubicBezTo>
                <a:cubicBezTo>
                  <a:pt x="16393" y="6326"/>
                  <a:pt x="16399" y="6320"/>
                  <a:pt x="16405" y="6320"/>
                </a:cubicBezTo>
                <a:cubicBezTo>
                  <a:pt x="16405" y="6320"/>
                  <a:pt x="16405" y="6315"/>
                  <a:pt x="16411" y="6315"/>
                </a:cubicBezTo>
                <a:cubicBezTo>
                  <a:pt x="16411" y="6315"/>
                  <a:pt x="16417" y="6320"/>
                  <a:pt x="16423" y="6320"/>
                </a:cubicBezTo>
                <a:cubicBezTo>
                  <a:pt x="16423" y="6320"/>
                  <a:pt x="16428" y="6320"/>
                  <a:pt x="16435" y="6320"/>
                </a:cubicBezTo>
                <a:cubicBezTo>
                  <a:pt x="16440" y="6320"/>
                  <a:pt x="16440" y="6320"/>
                  <a:pt x="16452" y="6320"/>
                </a:cubicBezTo>
                <a:cubicBezTo>
                  <a:pt x="16458" y="6320"/>
                  <a:pt x="16464" y="6320"/>
                  <a:pt x="16470" y="6320"/>
                </a:cubicBezTo>
                <a:cubicBezTo>
                  <a:pt x="16476" y="6320"/>
                  <a:pt x="16476" y="6315"/>
                  <a:pt x="16482" y="6315"/>
                </a:cubicBezTo>
                <a:cubicBezTo>
                  <a:pt x="16476" y="6309"/>
                  <a:pt x="16482" y="6303"/>
                  <a:pt x="16476" y="6303"/>
                </a:cubicBezTo>
                <a:cubicBezTo>
                  <a:pt x="16476" y="6297"/>
                  <a:pt x="16470" y="6303"/>
                  <a:pt x="16464" y="6297"/>
                </a:cubicBezTo>
                <a:cubicBezTo>
                  <a:pt x="16458" y="6285"/>
                  <a:pt x="16464" y="6273"/>
                  <a:pt x="16464" y="6261"/>
                </a:cubicBezTo>
                <a:cubicBezTo>
                  <a:pt x="16464" y="6255"/>
                  <a:pt x="16470" y="6249"/>
                  <a:pt x="16464" y="6249"/>
                </a:cubicBezTo>
                <a:cubicBezTo>
                  <a:pt x="16464" y="6243"/>
                  <a:pt x="16464" y="6237"/>
                  <a:pt x="16458" y="6237"/>
                </a:cubicBezTo>
                <a:cubicBezTo>
                  <a:pt x="16452" y="6231"/>
                  <a:pt x="16452" y="6231"/>
                  <a:pt x="16446" y="6231"/>
                </a:cubicBezTo>
                <a:cubicBezTo>
                  <a:pt x="16435" y="6231"/>
                  <a:pt x="16428" y="6226"/>
                  <a:pt x="16423" y="6226"/>
                </a:cubicBezTo>
                <a:cubicBezTo>
                  <a:pt x="16411" y="6226"/>
                  <a:pt x="16405" y="6231"/>
                  <a:pt x="16393" y="6231"/>
                </a:cubicBezTo>
                <a:cubicBezTo>
                  <a:pt x="16387" y="6237"/>
                  <a:pt x="16387" y="6237"/>
                  <a:pt x="16381" y="6243"/>
                </a:cubicBezTo>
                <a:cubicBezTo>
                  <a:pt x="16375" y="6243"/>
                  <a:pt x="16369" y="6243"/>
                  <a:pt x="16357" y="6243"/>
                </a:cubicBezTo>
                <a:cubicBezTo>
                  <a:pt x="16351" y="6243"/>
                  <a:pt x="16346" y="6243"/>
                  <a:pt x="16340" y="6243"/>
                </a:cubicBezTo>
                <a:cubicBezTo>
                  <a:pt x="16334" y="6243"/>
                  <a:pt x="16328" y="6249"/>
                  <a:pt x="16322" y="6249"/>
                </a:cubicBezTo>
                <a:cubicBezTo>
                  <a:pt x="16316" y="6255"/>
                  <a:pt x="16316" y="6255"/>
                  <a:pt x="16310" y="6261"/>
                </a:cubicBezTo>
                <a:cubicBezTo>
                  <a:pt x="16310" y="6261"/>
                  <a:pt x="16310" y="6267"/>
                  <a:pt x="16304" y="6267"/>
                </a:cubicBezTo>
                <a:lnTo>
                  <a:pt x="16316" y="6255"/>
                </a:lnTo>
                <a:close/>
                <a:moveTo>
                  <a:pt x="16298" y="6231"/>
                </a:moveTo>
                <a:lnTo>
                  <a:pt x="16298" y="6231"/>
                </a:lnTo>
                <a:cubicBezTo>
                  <a:pt x="16310" y="6226"/>
                  <a:pt x="16316" y="6220"/>
                  <a:pt x="16316" y="6202"/>
                </a:cubicBezTo>
                <a:cubicBezTo>
                  <a:pt x="16316" y="6196"/>
                  <a:pt x="16310" y="6190"/>
                  <a:pt x="16304" y="6190"/>
                </a:cubicBezTo>
                <a:cubicBezTo>
                  <a:pt x="16304" y="6190"/>
                  <a:pt x="16298" y="6184"/>
                  <a:pt x="16292" y="6184"/>
                </a:cubicBezTo>
                <a:cubicBezTo>
                  <a:pt x="16280" y="6184"/>
                  <a:pt x="16280" y="6184"/>
                  <a:pt x="16280" y="6184"/>
                </a:cubicBezTo>
                <a:lnTo>
                  <a:pt x="16274" y="6184"/>
                </a:lnTo>
                <a:cubicBezTo>
                  <a:pt x="16269" y="6184"/>
                  <a:pt x="16269" y="6190"/>
                  <a:pt x="16269" y="6196"/>
                </a:cubicBezTo>
                <a:cubicBezTo>
                  <a:pt x="16262" y="6202"/>
                  <a:pt x="16262" y="6208"/>
                  <a:pt x="16257" y="6220"/>
                </a:cubicBezTo>
                <a:cubicBezTo>
                  <a:pt x="16262" y="6226"/>
                  <a:pt x="16274" y="6231"/>
                  <a:pt x="16280" y="6231"/>
                </a:cubicBezTo>
                <a:cubicBezTo>
                  <a:pt x="16286" y="6231"/>
                  <a:pt x="16298" y="6231"/>
                  <a:pt x="16298" y="6231"/>
                </a:cubicBezTo>
                <a:close/>
                <a:moveTo>
                  <a:pt x="16245" y="6303"/>
                </a:moveTo>
                <a:lnTo>
                  <a:pt x="16245" y="6303"/>
                </a:lnTo>
                <a:cubicBezTo>
                  <a:pt x="16245" y="6315"/>
                  <a:pt x="16245" y="6315"/>
                  <a:pt x="16245" y="6315"/>
                </a:cubicBezTo>
                <a:cubicBezTo>
                  <a:pt x="16245" y="6320"/>
                  <a:pt x="16245" y="6326"/>
                  <a:pt x="16245" y="6332"/>
                </a:cubicBezTo>
                <a:cubicBezTo>
                  <a:pt x="16262" y="6332"/>
                  <a:pt x="16269" y="6332"/>
                  <a:pt x="16280" y="6332"/>
                </a:cubicBezTo>
                <a:cubicBezTo>
                  <a:pt x="16280" y="6297"/>
                  <a:pt x="16280" y="6297"/>
                  <a:pt x="16280" y="6297"/>
                </a:cubicBezTo>
                <a:cubicBezTo>
                  <a:pt x="16251" y="6297"/>
                  <a:pt x="16251" y="6297"/>
                  <a:pt x="16251" y="6297"/>
                </a:cubicBezTo>
                <a:cubicBezTo>
                  <a:pt x="16251" y="6315"/>
                  <a:pt x="16251" y="6315"/>
                  <a:pt x="16251" y="6315"/>
                </a:cubicBezTo>
                <a:lnTo>
                  <a:pt x="16245" y="6303"/>
                </a:lnTo>
                <a:close/>
                <a:moveTo>
                  <a:pt x="16138" y="6368"/>
                </a:moveTo>
                <a:lnTo>
                  <a:pt x="16138" y="6368"/>
                </a:lnTo>
                <a:cubicBezTo>
                  <a:pt x="16138" y="6374"/>
                  <a:pt x="16138" y="6380"/>
                  <a:pt x="16138" y="6380"/>
                </a:cubicBezTo>
                <a:cubicBezTo>
                  <a:pt x="16138" y="6386"/>
                  <a:pt x="16144" y="6386"/>
                  <a:pt x="16144" y="6392"/>
                </a:cubicBezTo>
                <a:cubicBezTo>
                  <a:pt x="16180" y="6392"/>
                  <a:pt x="16180" y="6392"/>
                  <a:pt x="16180" y="6392"/>
                </a:cubicBezTo>
                <a:cubicBezTo>
                  <a:pt x="16185" y="6392"/>
                  <a:pt x="16191" y="6392"/>
                  <a:pt x="16203" y="6392"/>
                </a:cubicBezTo>
                <a:lnTo>
                  <a:pt x="16209" y="6392"/>
                </a:lnTo>
                <a:cubicBezTo>
                  <a:pt x="16221" y="6392"/>
                  <a:pt x="16221" y="6392"/>
                  <a:pt x="16221" y="6392"/>
                </a:cubicBezTo>
                <a:cubicBezTo>
                  <a:pt x="16227" y="6392"/>
                  <a:pt x="16233" y="6397"/>
                  <a:pt x="16233" y="6397"/>
                </a:cubicBezTo>
                <a:cubicBezTo>
                  <a:pt x="16239" y="6397"/>
                  <a:pt x="16245" y="6397"/>
                  <a:pt x="16245" y="6397"/>
                </a:cubicBezTo>
                <a:cubicBezTo>
                  <a:pt x="16251" y="6397"/>
                  <a:pt x="16257" y="6397"/>
                  <a:pt x="16257" y="6403"/>
                </a:cubicBezTo>
                <a:cubicBezTo>
                  <a:pt x="16262" y="6403"/>
                  <a:pt x="16262" y="6409"/>
                  <a:pt x="16269" y="6409"/>
                </a:cubicBezTo>
                <a:cubicBezTo>
                  <a:pt x="16280" y="6409"/>
                  <a:pt x="16286" y="6409"/>
                  <a:pt x="16292" y="6409"/>
                </a:cubicBezTo>
                <a:cubicBezTo>
                  <a:pt x="16292" y="6397"/>
                  <a:pt x="16292" y="6392"/>
                  <a:pt x="16292" y="6374"/>
                </a:cubicBezTo>
                <a:cubicBezTo>
                  <a:pt x="16280" y="6374"/>
                  <a:pt x="16274" y="6374"/>
                  <a:pt x="16262" y="6374"/>
                </a:cubicBezTo>
                <a:cubicBezTo>
                  <a:pt x="16257" y="6374"/>
                  <a:pt x="16251" y="6368"/>
                  <a:pt x="16239" y="6368"/>
                </a:cubicBezTo>
                <a:cubicBezTo>
                  <a:pt x="16239" y="6368"/>
                  <a:pt x="16233" y="6368"/>
                  <a:pt x="16227" y="6368"/>
                </a:cubicBezTo>
                <a:cubicBezTo>
                  <a:pt x="16215" y="6368"/>
                  <a:pt x="16215" y="6368"/>
                  <a:pt x="16215" y="6368"/>
                </a:cubicBezTo>
                <a:cubicBezTo>
                  <a:pt x="16209" y="6368"/>
                  <a:pt x="16203" y="6362"/>
                  <a:pt x="16197" y="6362"/>
                </a:cubicBezTo>
                <a:cubicBezTo>
                  <a:pt x="16185" y="6362"/>
                  <a:pt x="16180" y="6356"/>
                  <a:pt x="16168" y="6356"/>
                </a:cubicBezTo>
                <a:cubicBezTo>
                  <a:pt x="16162" y="6356"/>
                  <a:pt x="16156" y="6356"/>
                  <a:pt x="16150" y="6356"/>
                </a:cubicBezTo>
                <a:cubicBezTo>
                  <a:pt x="16144" y="6362"/>
                  <a:pt x="16150" y="6368"/>
                  <a:pt x="16144" y="6368"/>
                </a:cubicBezTo>
                <a:cubicBezTo>
                  <a:pt x="16144" y="6374"/>
                  <a:pt x="16144" y="6380"/>
                  <a:pt x="16138" y="6380"/>
                </a:cubicBezTo>
                <a:lnTo>
                  <a:pt x="16138" y="6368"/>
                </a:lnTo>
                <a:close/>
                <a:moveTo>
                  <a:pt x="16096" y="6380"/>
                </a:moveTo>
                <a:lnTo>
                  <a:pt x="16096" y="6380"/>
                </a:lnTo>
                <a:cubicBezTo>
                  <a:pt x="16085" y="6374"/>
                  <a:pt x="16079" y="6374"/>
                  <a:pt x="16073" y="6374"/>
                </a:cubicBezTo>
                <a:cubicBezTo>
                  <a:pt x="16067" y="6374"/>
                  <a:pt x="16055" y="6368"/>
                  <a:pt x="16049" y="6368"/>
                </a:cubicBezTo>
                <a:cubicBezTo>
                  <a:pt x="16049" y="6392"/>
                  <a:pt x="16049" y="6392"/>
                  <a:pt x="16049" y="6392"/>
                </a:cubicBezTo>
                <a:cubicBezTo>
                  <a:pt x="16049" y="6392"/>
                  <a:pt x="16049" y="6397"/>
                  <a:pt x="16055" y="6403"/>
                </a:cubicBezTo>
                <a:cubicBezTo>
                  <a:pt x="16067" y="6409"/>
                  <a:pt x="16067" y="6409"/>
                  <a:pt x="16067" y="6409"/>
                </a:cubicBezTo>
                <a:cubicBezTo>
                  <a:pt x="16073" y="6409"/>
                  <a:pt x="16073" y="6409"/>
                  <a:pt x="16079" y="6409"/>
                </a:cubicBezTo>
                <a:cubicBezTo>
                  <a:pt x="16102" y="6409"/>
                  <a:pt x="16102" y="6409"/>
                  <a:pt x="16102" y="6409"/>
                </a:cubicBezTo>
                <a:cubicBezTo>
                  <a:pt x="16102" y="6392"/>
                  <a:pt x="16102" y="6392"/>
                  <a:pt x="16102" y="6392"/>
                </a:cubicBezTo>
                <a:cubicBezTo>
                  <a:pt x="16096" y="6386"/>
                  <a:pt x="16096" y="6380"/>
                  <a:pt x="16096" y="6380"/>
                </a:cubicBezTo>
                <a:close/>
                <a:moveTo>
                  <a:pt x="16168" y="6065"/>
                </a:moveTo>
                <a:lnTo>
                  <a:pt x="16168" y="6065"/>
                </a:lnTo>
                <a:cubicBezTo>
                  <a:pt x="16162" y="6077"/>
                  <a:pt x="16156" y="6083"/>
                  <a:pt x="16144" y="6089"/>
                </a:cubicBezTo>
                <a:cubicBezTo>
                  <a:pt x="16144" y="6095"/>
                  <a:pt x="16138" y="6101"/>
                  <a:pt x="16132" y="6101"/>
                </a:cubicBezTo>
                <a:cubicBezTo>
                  <a:pt x="16132" y="6101"/>
                  <a:pt x="16126" y="6107"/>
                  <a:pt x="16120" y="6113"/>
                </a:cubicBezTo>
                <a:cubicBezTo>
                  <a:pt x="16120" y="6113"/>
                  <a:pt x="16114" y="6107"/>
                  <a:pt x="16114" y="6113"/>
                </a:cubicBezTo>
                <a:cubicBezTo>
                  <a:pt x="16108" y="6113"/>
                  <a:pt x="16108" y="6119"/>
                  <a:pt x="16108" y="6119"/>
                </a:cubicBezTo>
                <a:cubicBezTo>
                  <a:pt x="16108" y="6125"/>
                  <a:pt x="16108" y="6125"/>
                  <a:pt x="16108" y="6125"/>
                </a:cubicBezTo>
                <a:cubicBezTo>
                  <a:pt x="16108" y="6137"/>
                  <a:pt x="16114" y="6142"/>
                  <a:pt x="16114" y="6154"/>
                </a:cubicBezTo>
                <a:cubicBezTo>
                  <a:pt x="16114" y="6160"/>
                  <a:pt x="16114" y="6160"/>
                  <a:pt x="16114" y="6166"/>
                </a:cubicBezTo>
                <a:cubicBezTo>
                  <a:pt x="16114" y="6178"/>
                  <a:pt x="16114" y="6184"/>
                  <a:pt x="16114" y="6190"/>
                </a:cubicBezTo>
                <a:cubicBezTo>
                  <a:pt x="16108" y="6196"/>
                  <a:pt x="16102" y="6196"/>
                  <a:pt x="16102" y="6202"/>
                </a:cubicBezTo>
                <a:cubicBezTo>
                  <a:pt x="16102" y="6208"/>
                  <a:pt x="16096" y="6214"/>
                  <a:pt x="16096" y="6226"/>
                </a:cubicBezTo>
                <a:cubicBezTo>
                  <a:pt x="16096" y="6231"/>
                  <a:pt x="16096" y="6231"/>
                  <a:pt x="16096" y="6237"/>
                </a:cubicBezTo>
                <a:cubicBezTo>
                  <a:pt x="16096" y="6243"/>
                  <a:pt x="16096" y="6249"/>
                  <a:pt x="16096" y="6261"/>
                </a:cubicBezTo>
                <a:cubicBezTo>
                  <a:pt x="16102" y="6261"/>
                  <a:pt x="16102" y="6255"/>
                  <a:pt x="16108" y="6261"/>
                </a:cubicBezTo>
                <a:cubicBezTo>
                  <a:pt x="16114" y="6261"/>
                  <a:pt x="16114" y="6267"/>
                  <a:pt x="16120" y="6267"/>
                </a:cubicBezTo>
                <a:cubicBezTo>
                  <a:pt x="16126" y="6267"/>
                  <a:pt x="16132" y="6261"/>
                  <a:pt x="16144" y="6261"/>
                </a:cubicBezTo>
                <a:cubicBezTo>
                  <a:pt x="16144" y="6249"/>
                  <a:pt x="16144" y="6243"/>
                  <a:pt x="16144" y="6231"/>
                </a:cubicBezTo>
                <a:cubicBezTo>
                  <a:pt x="16144" y="6220"/>
                  <a:pt x="16144" y="6214"/>
                  <a:pt x="16144" y="6196"/>
                </a:cubicBezTo>
                <a:cubicBezTo>
                  <a:pt x="16144" y="6196"/>
                  <a:pt x="16144" y="6196"/>
                  <a:pt x="16150" y="6196"/>
                </a:cubicBezTo>
                <a:cubicBezTo>
                  <a:pt x="16162" y="6196"/>
                  <a:pt x="16174" y="6196"/>
                  <a:pt x="16191" y="6196"/>
                </a:cubicBezTo>
                <a:cubicBezTo>
                  <a:pt x="16191" y="6196"/>
                  <a:pt x="16197" y="6196"/>
                  <a:pt x="16203" y="6196"/>
                </a:cubicBezTo>
                <a:cubicBezTo>
                  <a:pt x="16203" y="6190"/>
                  <a:pt x="16203" y="6190"/>
                  <a:pt x="16203" y="6178"/>
                </a:cubicBezTo>
                <a:cubicBezTo>
                  <a:pt x="16203" y="6172"/>
                  <a:pt x="16197" y="6166"/>
                  <a:pt x="16197" y="6160"/>
                </a:cubicBezTo>
                <a:cubicBezTo>
                  <a:pt x="16191" y="6160"/>
                  <a:pt x="16185" y="6160"/>
                  <a:pt x="16185" y="6154"/>
                </a:cubicBezTo>
                <a:cubicBezTo>
                  <a:pt x="16185" y="6149"/>
                  <a:pt x="16185" y="6149"/>
                  <a:pt x="16185" y="6142"/>
                </a:cubicBezTo>
                <a:cubicBezTo>
                  <a:pt x="16185" y="6137"/>
                  <a:pt x="16185" y="6137"/>
                  <a:pt x="16185" y="6131"/>
                </a:cubicBezTo>
                <a:cubicBezTo>
                  <a:pt x="16180" y="6131"/>
                  <a:pt x="16180" y="6125"/>
                  <a:pt x="16174" y="6125"/>
                </a:cubicBezTo>
                <a:cubicBezTo>
                  <a:pt x="16168" y="6125"/>
                  <a:pt x="16162" y="6131"/>
                  <a:pt x="16150" y="6131"/>
                </a:cubicBezTo>
                <a:cubicBezTo>
                  <a:pt x="16150" y="6113"/>
                  <a:pt x="16150" y="6113"/>
                  <a:pt x="16150" y="6113"/>
                </a:cubicBezTo>
                <a:cubicBezTo>
                  <a:pt x="16150" y="6107"/>
                  <a:pt x="16156" y="6107"/>
                  <a:pt x="16156" y="6101"/>
                </a:cubicBezTo>
                <a:cubicBezTo>
                  <a:pt x="16156" y="6095"/>
                  <a:pt x="16162" y="6095"/>
                  <a:pt x="16168" y="6095"/>
                </a:cubicBezTo>
                <a:cubicBezTo>
                  <a:pt x="16168" y="6089"/>
                  <a:pt x="16168" y="6083"/>
                  <a:pt x="16168" y="6083"/>
                </a:cubicBezTo>
                <a:cubicBezTo>
                  <a:pt x="16168" y="6077"/>
                  <a:pt x="16168" y="6071"/>
                  <a:pt x="16168" y="6065"/>
                </a:cubicBezTo>
                <a:close/>
                <a:moveTo>
                  <a:pt x="15628" y="6374"/>
                </a:moveTo>
                <a:lnTo>
                  <a:pt x="15628" y="6374"/>
                </a:lnTo>
                <a:cubicBezTo>
                  <a:pt x="15628" y="6380"/>
                  <a:pt x="15634" y="6386"/>
                  <a:pt x="15640" y="6392"/>
                </a:cubicBezTo>
                <a:cubicBezTo>
                  <a:pt x="15646" y="6392"/>
                  <a:pt x="15646" y="6397"/>
                  <a:pt x="15652" y="6397"/>
                </a:cubicBezTo>
                <a:cubicBezTo>
                  <a:pt x="15658" y="6397"/>
                  <a:pt x="15658" y="6397"/>
                  <a:pt x="15664" y="6403"/>
                </a:cubicBezTo>
                <a:cubicBezTo>
                  <a:pt x="15670" y="6403"/>
                  <a:pt x="15676" y="6403"/>
                  <a:pt x="15687" y="6403"/>
                </a:cubicBezTo>
                <a:cubicBezTo>
                  <a:pt x="15687" y="6409"/>
                  <a:pt x="15687" y="6409"/>
                  <a:pt x="15687" y="6415"/>
                </a:cubicBezTo>
                <a:cubicBezTo>
                  <a:pt x="15687" y="6427"/>
                  <a:pt x="15681" y="6427"/>
                  <a:pt x="15681" y="6439"/>
                </a:cubicBezTo>
                <a:cubicBezTo>
                  <a:pt x="15681" y="6445"/>
                  <a:pt x="15676" y="6445"/>
                  <a:pt x="15676" y="6451"/>
                </a:cubicBezTo>
                <a:cubicBezTo>
                  <a:pt x="15676" y="6457"/>
                  <a:pt x="15676" y="6457"/>
                  <a:pt x="15676" y="6463"/>
                </a:cubicBezTo>
                <a:cubicBezTo>
                  <a:pt x="15676" y="6469"/>
                  <a:pt x="15676" y="6469"/>
                  <a:pt x="15676" y="6475"/>
                </a:cubicBezTo>
                <a:cubicBezTo>
                  <a:pt x="15676" y="6480"/>
                  <a:pt x="15681" y="6480"/>
                  <a:pt x="15681" y="6486"/>
                </a:cubicBezTo>
                <a:cubicBezTo>
                  <a:pt x="15687" y="6492"/>
                  <a:pt x="15687" y="6498"/>
                  <a:pt x="15687" y="6498"/>
                </a:cubicBezTo>
                <a:cubicBezTo>
                  <a:pt x="15687" y="6504"/>
                  <a:pt x="15693" y="6510"/>
                  <a:pt x="15693" y="6510"/>
                </a:cubicBezTo>
                <a:cubicBezTo>
                  <a:pt x="15699" y="6510"/>
                  <a:pt x="15699" y="6510"/>
                  <a:pt x="15705" y="6504"/>
                </a:cubicBezTo>
                <a:cubicBezTo>
                  <a:pt x="15705" y="6498"/>
                  <a:pt x="15711" y="6498"/>
                  <a:pt x="15717" y="6498"/>
                </a:cubicBezTo>
                <a:cubicBezTo>
                  <a:pt x="15717" y="6486"/>
                  <a:pt x="15717" y="6480"/>
                  <a:pt x="15717" y="6469"/>
                </a:cubicBezTo>
                <a:cubicBezTo>
                  <a:pt x="15717" y="6463"/>
                  <a:pt x="15717" y="6457"/>
                  <a:pt x="15717" y="6445"/>
                </a:cubicBezTo>
                <a:cubicBezTo>
                  <a:pt x="15717" y="6439"/>
                  <a:pt x="15723" y="6439"/>
                  <a:pt x="15723" y="6433"/>
                </a:cubicBezTo>
                <a:cubicBezTo>
                  <a:pt x="15723" y="6356"/>
                  <a:pt x="15723" y="6356"/>
                  <a:pt x="15723" y="6356"/>
                </a:cubicBezTo>
                <a:cubicBezTo>
                  <a:pt x="15759" y="6356"/>
                  <a:pt x="15759" y="6356"/>
                  <a:pt x="15759" y="6356"/>
                </a:cubicBezTo>
                <a:cubicBezTo>
                  <a:pt x="15759" y="6386"/>
                  <a:pt x="15759" y="6386"/>
                  <a:pt x="15759" y="6386"/>
                </a:cubicBezTo>
                <a:cubicBezTo>
                  <a:pt x="15753" y="6397"/>
                  <a:pt x="15753" y="6397"/>
                  <a:pt x="15753" y="6397"/>
                </a:cubicBezTo>
                <a:cubicBezTo>
                  <a:pt x="15753" y="6409"/>
                  <a:pt x="15753" y="6409"/>
                  <a:pt x="15753" y="6409"/>
                </a:cubicBezTo>
                <a:cubicBezTo>
                  <a:pt x="15759" y="6409"/>
                  <a:pt x="15764" y="6409"/>
                  <a:pt x="15764" y="6409"/>
                </a:cubicBezTo>
                <a:cubicBezTo>
                  <a:pt x="15770" y="6409"/>
                  <a:pt x="15776" y="6409"/>
                  <a:pt x="15776" y="6409"/>
                </a:cubicBezTo>
                <a:cubicBezTo>
                  <a:pt x="15782" y="6409"/>
                  <a:pt x="15782" y="6415"/>
                  <a:pt x="15788" y="6415"/>
                </a:cubicBezTo>
                <a:cubicBezTo>
                  <a:pt x="15794" y="6415"/>
                  <a:pt x="15800" y="6415"/>
                  <a:pt x="15800" y="6421"/>
                </a:cubicBezTo>
                <a:cubicBezTo>
                  <a:pt x="15806" y="6421"/>
                  <a:pt x="15806" y="6421"/>
                  <a:pt x="15812" y="6421"/>
                </a:cubicBezTo>
                <a:cubicBezTo>
                  <a:pt x="15812" y="6439"/>
                  <a:pt x="15812" y="6439"/>
                  <a:pt x="15812" y="6439"/>
                </a:cubicBezTo>
                <a:cubicBezTo>
                  <a:pt x="15812" y="6445"/>
                  <a:pt x="15806" y="6451"/>
                  <a:pt x="15806" y="6451"/>
                </a:cubicBezTo>
                <a:cubicBezTo>
                  <a:pt x="15806" y="6457"/>
                  <a:pt x="15806" y="6463"/>
                  <a:pt x="15806" y="6463"/>
                </a:cubicBezTo>
                <a:cubicBezTo>
                  <a:pt x="15806" y="6475"/>
                  <a:pt x="15806" y="6475"/>
                  <a:pt x="15806" y="6475"/>
                </a:cubicBezTo>
                <a:cubicBezTo>
                  <a:pt x="15806" y="6480"/>
                  <a:pt x="15800" y="6486"/>
                  <a:pt x="15806" y="6492"/>
                </a:cubicBezTo>
                <a:cubicBezTo>
                  <a:pt x="15806" y="6492"/>
                  <a:pt x="15812" y="6498"/>
                  <a:pt x="15818" y="6498"/>
                </a:cubicBezTo>
                <a:cubicBezTo>
                  <a:pt x="15818" y="6504"/>
                  <a:pt x="15824" y="6504"/>
                  <a:pt x="15830" y="6504"/>
                </a:cubicBezTo>
                <a:cubicBezTo>
                  <a:pt x="15865" y="6504"/>
                  <a:pt x="15865" y="6504"/>
                  <a:pt x="15865" y="6504"/>
                </a:cubicBezTo>
                <a:cubicBezTo>
                  <a:pt x="15865" y="6498"/>
                  <a:pt x="15871" y="6498"/>
                  <a:pt x="15871" y="6492"/>
                </a:cubicBezTo>
                <a:cubicBezTo>
                  <a:pt x="15871" y="6475"/>
                  <a:pt x="15871" y="6475"/>
                  <a:pt x="15871" y="6475"/>
                </a:cubicBezTo>
                <a:cubicBezTo>
                  <a:pt x="15871" y="6463"/>
                  <a:pt x="15871" y="6457"/>
                  <a:pt x="15865" y="6445"/>
                </a:cubicBezTo>
                <a:cubicBezTo>
                  <a:pt x="15865" y="6445"/>
                  <a:pt x="15859" y="6445"/>
                  <a:pt x="15853" y="6439"/>
                </a:cubicBezTo>
                <a:cubicBezTo>
                  <a:pt x="15853" y="6439"/>
                  <a:pt x="15847" y="6433"/>
                  <a:pt x="15842" y="6427"/>
                </a:cubicBezTo>
                <a:cubicBezTo>
                  <a:pt x="15842" y="6427"/>
                  <a:pt x="15836" y="6427"/>
                  <a:pt x="15830" y="6421"/>
                </a:cubicBezTo>
                <a:cubicBezTo>
                  <a:pt x="15830" y="6415"/>
                  <a:pt x="15824" y="6409"/>
                  <a:pt x="15824" y="6403"/>
                </a:cubicBezTo>
                <a:cubicBezTo>
                  <a:pt x="15824" y="6397"/>
                  <a:pt x="15830" y="6392"/>
                  <a:pt x="15830" y="6386"/>
                </a:cubicBezTo>
                <a:cubicBezTo>
                  <a:pt x="15830" y="6374"/>
                  <a:pt x="15830" y="6374"/>
                  <a:pt x="15830" y="6374"/>
                </a:cubicBezTo>
                <a:cubicBezTo>
                  <a:pt x="15830" y="6374"/>
                  <a:pt x="15836" y="6368"/>
                  <a:pt x="15830" y="6362"/>
                </a:cubicBezTo>
                <a:cubicBezTo>
                  <a:pt x="15830" y="6362"/>
                  <a:pt x="15824" y="6362"/>
                  <a:pt x="15818" y="6356"/>
                </a:cubicBezTo>
                <a:cubicBezTo>
                  <a:pt x="15818" y="6350"/>
                  <a:pt x="15818" y="6350"/>
                  <a:pt x="15812" y="6344"/>
                </a:cubicBezTo>
                <a:cubicBezTo>
                  <a:pt x="15806" y="6338"/>
                  <a:pt x="15806" y="6338"/>
                  <a:pt x="15800" y="6338"/>
                </a:cubicBezTo>
                <a:cubicBezTo>
                  <a:pt x="15794" y="6332"/>
                  <a:pt x="15788" y="6338"/>
                  <a:pt x="15788" y="6332"/>
                </a:cubicBezTo>
                <a:cubicBezTo>
                  <a:pt x="15782" y="6332"/>
                  <a:pt x="15788" y="6326"/>
                  <a:pt x="15782" y="6320"/>
                </a:cubicBezTo>
                <a:cubicBezTo>
                  <a:pt x="15788" y="6303"/>
                  <a:pt x="15788" y="6303"/>
                  <a:pt x="15788" y="6303"/>
                </a:cubicBezTo>
                <a:cubicBezTo>
                  <a:pt x="15800" y="6303"/>
                  <a:pt x="15812" y="6303"/>
                  <a:pt x="15824" y="6303"/>
                </a:cubicBezTo>
                <a:cubicBezTo>
                  <a:pt x="15830" y="6303"/>
                  <a:pt x="15830" y="6297"/>
                  <a:pt x="15836" y="6291"/>
                </a:cubicBezTo>
                <a:cubicBezTo>
                  <a:pt x="15836" y="6291"/>
                  <a:pt x="15842" y="6291"/>
                  <a:pt x="15847" y="6291"/>
                </a:cubicBezTo>
                <a:cubicBezTo>
                  <a:pt x="15859" y="6285"/>
                  <a:pt x="15865" y="6291"/>
                  <a:pt x="15883" y="6291"/>
                </a:cubicBezTo>
                <a:lnTo>
                  <a:pt x="15889" y="6291"/>
                </a:lnTo>
                <a:cubicBezTo>
                  <a:pt x="15895" y="6291"/>
                  <a:pt x="15901" y="6285"/>
                  <a:pt x="15901" y="6273"/>
                </a:cubicBezTo>
                <a:lnTo>
                  <a:pt x="15895" y="6267"/>
                </a:lnTo>
                <a:cubicBezTo>
                  <a:pt x="15895" y="6261"/>
                  <a:pt x="15889" y="6255"/>
                  <a:pt x="15889" y="6255"/>
                </a:cubicBezTo>
                <a:cubicBezTo>
                  <a:pt x="15883" y="6249"/>
                  <a:pt x="15877" y="6249"/>
                  <a:pt x="15877" y="6249"/>
                </a:cubicBezTo>
                <a:cubicBezTo>
                  <a:pt x="15871" y="6243"/>
                  <a:pt x="15865" y="6243"/>
                  <a:pt x="15865" y="6237"/>
                </a:cubicBezTo>
                <a:cubicBezTo>
                  <a:pt x="15859" y="6237"/>
                  <a:pt x="15859" y="6231"/>
                  <a:pt x="15853" y="6231"/>
                </a:cubicBezTo>
                <a:cubicBezTo>
                  <a:pt x="15842" y="6231"/>
                  <a:pt x="15842" y="6231"/>
                  <a:pt x="15842" y="6231"/>
                </a:cubicBezTo>
                <a:cubicBezTo>
                  <a:pt x="15836" y="6231"/>
                  <a:pt x="15836" y="6231"/>
                  <a:pt x="15830" y="6231"/>
                </a:cubicBezTo>
                <a:cubicBezTo>
                  <a:pt x="15824" y="6231"/>
                  <a:pt x="15824" y="6231"/>
                  <a:pt x="15818" y="6237"/>
                </a:cubicBezTo>
                <a:cubicBezTo>
                  <a:pt x="15812" y="6237"/>
                  <a:pt x="15812" y="6243"/>
                  <a:pt x="15812" y="6249"/>
                </a:cubicBezTo>
                <a:cubicBezTo>
                  <a:pt x="15800" y="6255"/>
                  <a:pt x="15788" y="6267"/>
                  <a:pt x="15776" y="6267"/>
                </a:cubicBezTo>
                <a:cubicBezTo>
                  <a:pt x="15764" y="6273"/>
                  <a:pt x="15759" y="6267"/>
                  <a:pt x="15753" y="6267"/>
                </a:cubicBezTo>
                <a:cubicBezTo>
                  <a:pt x="15747" y="6267"/>
                  <a:pt x="15747" y="6267"/>
                  <a:pt x="15741" y="6267"/>
                </a:cubicBezTo>
                <a:cubicBezTo>
                  <a:pt x="15735" y="6261"/>
                  <a:pt x="15729" y="6261"/>
                  <a:pt x="15717" y="6255"/>
                </a:cubicBezTo>
                <a:lnTo>
                  <a:pt x="15711" y="6249"/>
                </a:lnTo>
                <a:cubicBezTo>
                  <a:pt x="15699" y="6249"/>
                  <a:pt x="15699" y="6249"/>
                  <a:pt x="15699" y="6249"/>
                </a:cubicBezTo>
                <a:cubicBezTo>
                  <a:pt x="15693" y="6249"/>
                  <a:pt x="15687" y="6255"/>
                  <a:pt x="15687" y="6261"/>
                </a:cubicBezTo>
                <a:cubicBezTo>
                  <a:pt x="15681" y="6267"/>
                  <a:pt x="15676" y="6273"/>
                  <a:pt x="15670" y="6285"/>
                </a:cubicBezTo>
                <a:cubicBezTo>
                  <a:pt x="15670" y="6291"/>
                  <a:pt x="15676" y="6297"/>
                  <a:pt x="15670" y="6303"/>
                </a:cubicBezTo>
                <a:cubicBezTo>
                  <a:pt x="15670" y="6309"/>
                  <a:pt x="15664" y="6309"/>
                  <a:pt x="15664" y="6315"/>
                </a:cubicBezTo>
                <a:cubicBezTo>
                  <a:pt x="15664" y="6315"/>
                  <a:pt x="15670" y="6320"/>
                  <a:pt x="15664" y="6326"/>
                </a:cubicBezTo>
                <a:cubicBezTo>
                  <a:pt x="15664" y="6326"/>
                  <a:pt x="15670" y="6332"/>
                  <a:pt x="15664" y="6338"/>
                </a:cubicBezTo>
                <a:lnTo>
                  <a:pt x="15658" y="6344"/>
                </a:lnTo>
                <a:cubicBezTo>
                  <a:pt x="15652" y="6344"/>
                  <a:pt x="15646" y="6344"/>
                  <a:pt x="15646" y="6344"/>
                </a:cubicBezTo>
                <a:cubicBezTo>
                  <a:pt x="15640" y="6344"/>
                  <a:pt x="15640" y="6350"/>
                  <a:pt x="15634" y="6356"/>
                </a:cubicBezTo>
                <a:cubicBezTo>
                  <a:pt x="15634" y="6362"/>
                  <a:pt x="15628" y="6368"/>
                  <a:pt x="15628" y="6374"/>
                </a:cubicBezTo>
                <a:close/>
                <a:moveTo>
                  <a:pt x="15960" y="6131"/>
                </a:moveTo>
                <a:lnTo>
                  <a:pt x="15960" y="6131"/>
                </a:lnTo>
                <a:cubicBezTo>
                  <a:pt x="15954" y="6131"/>
                  <a:pt x="15960" y="6137"/>
                  <a:pt x="15960" y="6142"/>
                </a:cubicBezTo>
                <a:cubicBezTo>
                  <a:pt x="15764" y="6142"/>
                  <a:pt x="15764" y="6142"/>
                  <a:pt x="15764" y="6142"/>
                </a:cubicBezTo>
                <a:cubicBezTo>
                  <a:pt x="15753" y="6142"/>
                  <a:pt x="15753" y="6154"/>
                  <a:pt x="15741" y="6160"/>
                </a:cubicBezTo>
                <a:cubicBezTo>
                  <a:pt x="15735" y="6166"/>
                  <a:pt x="15729" y="6166"/>
                  <a:pt x="15723" y="6166"/>
                </a:cubicBezTo>
                <a:cubicBezTo>
                  <a:pt x="15705" y="6166"/>
                  <a:pt x="15699" y="6166"/>
                  <a:pt x="15687" y="6172"/>
                </a:cubicBezTo>
                <a:cubicBezTo>
                  <a:pt x="15681" y="6172"/>
                  <a:pt x="15681" y="6178"/>
                  <a:pt x="15676" y="6184"/>
                </a:cubicBezTo>
                <a:cubicBezTo>
                  <a:pt x="15676" y="6190"/>
                  <a:pt x="15670" y="6196"/>
                  <a:pt x="15670" y="6202"/>
                </a:cubicBezTo>
                <a:cubicBezTo>
                  <a:pt x="15670" y="6208"/>
                  <a:pt x="15676" y="6214"/>
                  <a:pt x="15676" y="6220"/>
                </a:cubicBezTo>
                <a:cubicBezTo>
                  <a:pt x="15687" y="6214"/>
                  <a:pt x="15699" y="6208"/>
                  <a:pt x="15711" y="6202"/>
                </a:cubicBezTo>
                <a:cubicBezTo>
                  <a:pt x="15711" y="6202"/>
                  <a:pt x="15717" y="6202"/>
                  <a:pt x="15723" y="6196"/>
                </a:cubicBezTo>
                <a:cubicBezTo>
                  <a:pt x="15723" y="6196"/>
                  <a:pt x="15723" y="6190"/>
                  <a:pt x="15729" y="6190"/>
                </a:cubicBezTo>
                <a:cubicBezTo>
                  <a:pt x="15735" y="6184"/>
                  <a:pt x="15735" y="6184"/>
                  <a:pt x="15741" y="6184"/>
                </a:cubicBezTo>
                <a:cubicBezTo>
                  <a:pt x="15747" y="6178"/>
                  <a:pt x="15747" y="6178"/>
                  <a:pt x="15753" y="6178"/>
                </a:cubicBezTo>
                <a:cubicBezTo>
                  <a:pt x="15759" y="6172"/>
                  <a:pt x="15759" y="6178"/>
                  <a:pt x="15764" y="6178"/>
                </a:cubicBezTo>
                <a:cubicBezTo>
                  <a:pt x="15770" y="6172"/>
                  <a:pt x="15770" y="6166"/>
                  <a:pt x="15776" y="6166"/>
                </a:cubicBezTo>
                <a:cubicBezTo>
                  <a:pt x="15800" y="6172"/>
                  <a:pt x="15800" y="6172"/>
                  <a:pt x="15800" y="6172"/>
                </a:cubicBezTo>
                <a:cubicBezTo>
                  <a:pt x="15871" y="6172"/>
                  <a:pt x="15871" y="6172"/>
                  <a:pt x="15871" y="6172"/>
                </a:cubicBezTo>
                <a:cubicBezTo>
                  <a:pt x="15871" y="6172"/>
                  <a:pt x="15877" y="6172"/>
                  <a:pt x="15883" y="6172"/>
                </a:cubicBezTo>
                <a:lnTo>
                  <a:pt x="15889" y="6178"/>
                </a:lnTo>
                <a:cubicBezTo>
                  <a:pt x="15901" y="6184"/>
                  <a:pt x="15901" y="6190"/>
                  <a:pt x="15907" y="6190"/>
                </a:cubicBezTo>
                <a:cubicBezTo>
                  <a:pt x="15913" y="6190"/>
                  <a:pt x="15919" y="6190"/>
                  <a:pt x="15925" y="6190"/>
                </a:cubicBezTo>
                <a:cubicBezTo>
                  <a:pt x="15930" y="6184"/>
                  <a:pt x="15936" y="6184"/>
                  <a:pt x="15936" y="6184"/>
                </a:cubicBezTo>
                <a:cubicBezTo>
                  <a:pt x="15942" y="6178"/>
                  <a:pt x="15942" y="6172"/>
                  <a:pt x="15948" y="6172"/>
                </a:cubicBezTo>
                <a:cubicBezTo>
                  <a:pt x="15948" y="6166"/>
                  <a:pt x="15954" y="6172"/>
                  <a:pt x="15960" y="6172"/>
                </a:cubicBezTo>
                <a:cubicBezTo>
                  <a:pt x="15966" y="6166"/>
                  <a:pt x="15966" y="6166"/>
                  <a:pt x="15966" y="6166"/>
                </a:cubicBezTo>
                <a:cubicBezTo>
                  <a:pt x="15972" y="6160"/>
                  <a:pt x="15972" y="6154"/>
                  <a:pt x="15978" y="6154"/>
                </a:cubicBezTo>
                <a:cubicBezTo>
                  <a:pt x="15984" y="6142"/>
                  <a:pt x="15990" y="6137"/>
                  <a:pt x="15990" y="6125"/>
                </a:cubicBezTo>
                <a:cubicBezTo>
                  <a:pt x="15978" y="6125"/>
                  <a:pt x="15972" y="6125"/>
                  <a:pt x="15960" y="6131"/>
                </a:cubicBezTo>
                <a:close/>
                <a:moveTo>
                  <a:pt x="15901" y="6741"/>
                </a:moveTo>
                <a:lnTo>
                  <a:pt x="15901" y="6741"/>
                </a:lnTo>
                <a:cubicBezTo>
                  <a:pt x="15901" y="6747"/>
                  <a:pt x="15895" y="6753"/>
                  <a:pt x="15895" y="6753"/>
                </a:cubicBezTo>
                <a:cubicBezTo>
                  <a:pt x="15895" y="6765"/>
                  <a:pt x="15907" y="6765"/>
                  <a:pt x="15919" y="6771"/>
                </a:cubicBezTo>
                <a:cubicBezTo>
                  <a:pt x="15919" y="6771"/>
                  <a:pt x="15925" y="6771"/>
                  <a:pt x="15930" y="6771"/>
                </a:cubicBezTo>
                <a:cubicBezTo>
                  <a:pt x="15936" y="6771"/>
                  <a:pt x="15936" y="6777"/>
                  <a:pt x="15942" y="6777"/>
                </a:cubicBezTo>
                <a:cubicBezTo>
                  <a:pt x="15948" y="6777"/>
                  <a:pt x="15954" y="6765"/>
                  <a:pt x="15960" y="6753"/>
                </a:cubicBezTo>
                <a:cubicBezTo>
                  <a:pt x="15966" y="6747"/>
                  <a:pt x="15972" y="6741"/>
                  <a:pt x="15978" y="6735"/>
                </a:cubicBezTo>
                <a:cubicBezTo>
                  <a:pt x="15984" y="6730"/>
                  <a:pt x="15990" y="6724"/>
                  <a:pt x="15996" y="6724"/>
                </a:cubicBezTo>
                <a:cubicBezTo>
                  <a:pt x="15996" y="6718"/>
                  <a:pt x="16002" y="6718"/>
                  <a:pt x="16008" y="6718"/>
                </a:cubicBezTo>
                <a:cubicBezTo>
                  <a:pt x="16014" y="6718"/>
                  <a:pt x="16019" y="6718"/>
                  <a:pt x="16031" y="6718"/>
                </a:cubicBezTo>
                <a:cubicBezTo>
                  <a:pt x="16037" y="6712"/>
                  <a:pt x="16043" y="6700"/>
                  <a:pt x="16049" y="6694"/>
                </a:cubicBezTo>
                <a:cubicBezTo>
                  <a:pt x="16061" y="6694"/>
                  <a:pt x="16067" y="6688"/>
                  <a:pt x="16073" y="6688"/>
                </a:cubicBezTo>
                <a:cubicBezTo>
                  <a:pt x="16085" y="6688"/>
                  <a:pt x="16091" y="6688"/>
                  <a:pt x="16096" y="6688"/>
                </a:cubicBezTo>
                <a:cubicBezTo>
                  <a:pt x="16102" y="6688"/>
                  <a:pt x="16102" y="6688"/>
                  <a:pt x="16108" y="6688"/>
                </a:cubicBezTo>
                <a:cubicBezTo>
                  <a:pt x="16114" y="6688"/>
                  <a:pt x="16114" y="6682"/>
                  <a:pt x="16114" y="6676"/>
                </a:cubicBezTo>
                <a:cubicBezTo>
                  <a:pt x="16108" y="6676"/>
                  <a:pt x="16108" y="6676"/>
                  <a:pt x="16102" y="6670"/>
                </a:cubicBezTo>
                <a:cubicBezTo>
                  <a:pt x="16096" y="6670"/>
                  <a:pt x="16096" y="6664"/>
                  <a:pt x="16091" y="6658"/>
                </a:cubicBezTo>
                <a:cubicBezTo>
                  <a:pt x="16085" y="6658"/>
                  <a:pt x="16079" y="6658"/>
                  <a:pt x="16067" y="6658"/>
                </a:cubicBezTo>
                <a:cubicBezTo>
                  <a:pt x="16067" y="6658"/>
                  <a:pt x="16061" y="6658"/>
                  <a:pt x="16055" y="6658"/>
                </a:cubicBezTo>
                <a:lnTo>
                  <a:pt x="16049" y="6658"/>
                </a:lnTo>
                <a:cubicBezTo>
                  <a:pt x="16043" y="6664"/>
                  <a:pt x="16043" y="6670"/>
                  <a:pt x="16037" y="6670"/>
                </a:cubicBezTo>
                <a:cubicBezTo>
                  <a:pt x="16031" y="6676"/>
                  <a:pt x="16025" y="6676"/>
                  <a:pt x="16025" y="6676"/>
                </a:cubicBezTo>
                <a:cubicBezTo>
                  <a:pt x="16019" y="6676"/>
                  <a:pt x="16014" y="6676"/>
                  <a:pt x="16014" y="6676"/>
                </a:cubicBezTo>
                <a:cubicBezTo>
                  <a:pt x="16008" y="6682"/>
                  <a:pt x="16008" y="6688"/>
                  <a:pt x="16002" y="6688"/>
                </a:cubicBezTo>
                <a:cubicBezTo>
                  <a:pt x="15996" y="6688"/>
                  <a:pt x="15990" y="6688"/>
                  <a:pt x="15984" y="6688"/>
                </a:cubicBezTo>
                <a:cubicBezTo>
                  <a:pt x="15984" y="6688"/>
                  <a:pt x="15978" y="6688"/>
                  <a:pt x="15972" y="6694"/>
                </a:cubicBezTo>
                <a:cubicBezTo>
                  <a:pt x="15972" y="6694"/>
                  <a:pt x="15978" y="6700"/>
                  <a:pt x="15972" y="6706"/>
                </a:cubicBezTo>
                <a:cubicBezTo>
                  <a:pt x="15966" y="6706"/>
                  <a:pt x="15954" y="6706"/>
                  <a:pt x="15948" y="6706"/>
                </a:cubicBezTo>
                <a:cubicBezTo>
                  <a:pt x="15942" y="6706"/>
                  <a:pt x="15942" y="6706"/>
                  <a:pt x="15936" y="6706"/>
                </a:cubicBezTo>
                <a:cubicBezTo>
                  <a:pt x="15930" y="6706"/>
                  <a:pt x="15930" y="6718"/>
                  <a:pt x="15925" y="6718"/>
                </a:cubicBezTo>
                <a:cubicBezTo>
                  <a:pt x="15925" y="6724"/>
                  <a:pt x="15919" y="6724"/>
                  <a:pt x="15913" y="6730"/>
                </a:cubicBezTo>
                <a:cubicBezTo>
                  <a:pt x="15913" y="6730"/>
                  <a:pt x="15901" y="6735"/>
                  <a:pt x="15901" y="6741"/>
                </a:cubicBezTo>
                <a:cubicBezTo>
                  <a:pt x="15901" y="6747"/>
                  <a:pt x="15901" y="6747"/>
                  <a:pt x="15901" y="6747"/>
                </a:cubicBezTo>
                <a:cubicBezTo>
                  <a:pt x="15901" y="6753"/>
                  <a:pt x="15907" y="6753"/>
                  <a:pt x="15907" y="6759"/>
                </a:cubicBezTo>
                <a:lnTo>
                  <a:pt x="15901" y="6741"/>
                </a:lnTo>
                <a:close/>
                <a:moveTo>
                  <a:pt x="15877" y="6795"/>
                </a:moveTo>
                <a:lnTo>
                  <a:pt x="15877" y="6795"/>
                </a:lnTo>
                <a:cubicBezTo>
                  <a:pt x="15871" y="6795"/>
                  <a:pt x="15865" y="6801"/>
                  <a:pt x="15853" y="6807"/>
                </a:cubicBezTo>
                <a:cubicBezTo>
                  <a:pt x="15859" y="6813"/>
                  <a:pt x="15859" y="6813"/>
                  <a:pt x="15859" y="6818"/>
                </a:cubicBezTo>
                <a:cubicBezTo>
                  <a:pt x="15895" y="6818"/>
                  <a:pt x="15895" y="6818"/>
                  <a:pt x="15895" y="6818"/>
                </a:cubicBezTo>
                <a:cubicBezTo>
                  <a:pt x="15895" y="6801"/>
                  <a:pt x="15895" y="6801"/>
                  <a:pt x="15895" y="6801"/>
                </a:cubicBezTo>
                <a:cubicBezTo>
                  <a:pt x="15889" y="6789"/>
                  <a:pt x="15889" y="6789"/>
                  <a:pt x="15889" y="6789"/>
                </a:cubicBezTo>
                <a:cubicBezTo>
                  <a:pt x="15883" y="6789"/>
                  <a:pt x="15883" y="6789"/>
                  <a:pt x="15877" y="6795"/>
                </a:cubicBezTo>
                <a:close/>
                <a:moveTo>
                  <a:pt x="15699" y="6676"/>
                </a:moveTo>
                <a:lnTo>
                  <a:pt x="15699" y="6676"/>
                </a:lnTo>
                <a:cubicBezTo>
                  <a:pt x="15705" y="6682"/>
                  <a:pt x="15711" y="6688"/>
                  <a:pt x="15723" y="6694"/>
                </a:cubicBezTo>
                <a:cubicBezTo>
                  <a:pt x="15747" y="6694"/>
                  <a:pt x="15759" y="6694"/>
                  <a:pt x="15782" y="6694"/>
                </a:cubicBezTo>
                <a:cubicBezTo>
                  <a:pt x="15794" y="6694"/>
                  <a:pt x="15794" y="6694"/>
                  <a:pt x="15794" y="6694"/>
                </a:cubicBezTo>
                <a:cubicBezTo>
                  <a:pt x="15812" y="6694"/>
                  <a:pt x="15824" y="6694"/>
                  <a:pt x="15842" y="6694"/>
                </a:cubicBezTo>
                <a:cubicBezTo>
                  <a:pt x="15847" y="6694"/>
                  <a:pt x="15853" y="6688"/>
                  <a:pt x="15853" y="6688"/>
                </a:cubicBezTo>
                <a:cubicBezTo>
                  <a:pt x="15859" y="6688"/>
                  <a:pt x="15865" y="6688"/>
                  <a:pt x="15865" y="6688"/>
                </a:cubicBezTo>
                <a:cubicBezTo>
                  <a:pt x="15871" y="6688"/>
                  <a:pt x="15871" y="6688"/>
                  <a:pt x="15877" y="6688"/>
                </a:cubicBezTo>
                <a:cubicBezTo>
                  <a:pt x="15883" y="6688"/>
                  <a:pt x="15883" y="6682"/>
                  <a:pt x="15889" y="6682"/>
                </a:cubicBezTo>
                <a:cubicBezTo>
                  <a:pt x="15895" y="6676"/>
                  <a:pt x="15895" y="6670"/>
                  <a:pt x="15901" y="6670"/>
                </a:cubicBezTo>
                <a:cubicBezTo>
                  <a:pt x="15907" y="6670"/>
                  <a:pt x="15907" y="6670"/>
                  <a:pt x="15913" y="6670"/>
                </a:cubicBezTo>
                <a:cubicBezTo>
                  <a:pt x="15919" y="6670"/>
                  <a:pt x="15925" y="6670"/>
                  <a:pt x="15936" y="6670"/>
                </a:cubicBezTo>
                <a:cubicBezTo>
                  <a:pt x="15942" y="6670"/>
                  <a:pt x="15942" y="6670"/>
                  <a:pt x="15948" y="6670"/>
                </a:cubicBezTo>
                <a:cubicBezTo>
                  <a:pt x="15954" y="6670"/>
                  <a:pt x="15954" y="6664"/>
                  <a:pt x="15960" y="6658"/>
                </a:cubicBezTo>
                <a:cubicBezTo>
                  <a:pt x="15954" y="6652"/>
                  <a:pt x="15954" y="6652"/>
                  <a:pt x="15954" y="6652"/>
                </a:cubicBezTo>
                <a:cubicBezTo>
                  <a:pt x="15948" y="6652"/>
                  <a:pt x="15948" y="6647"/>
                  <a:pt x="15942" y="6652"/>
                </a:cubicBezTo>
                <a:cubicBezTo>
                  <a:pt x="15936" y="6652"/>
                  <a:pt x="15936" y="6658"/>
                  <a:pt x="15930" y="6658"/>
                </a:cubicBezTo>
                <a:cubicBezTo>
                  <a:pt x="15919" y="6658"/>
                  <a:pt x="15907" y="6658"/>
                  <a:pt x="15895" y="6658"/>
                </a:cubicBezTo>
                <a:cubicBezTo>
                  <a:pt x="15889" y="6658"/>
                  <a:pt x="15877" y="6664"/>
                  <a:pt x="15871" y="6664"/>
                </a:cubicBezTo>
                <a:cubicBezTo>
                  <a:pt x="15859" y="6664"/>
                  <a:pt x="15859" y="6664"/>
                  <a:pt x="15859" y="6664"/>
                </a:cubicBezTo>
                <a:cubicBezTo>
                  <a:pt x="15853" y="6664"/>
                  <a:pt x="15853" y="6664"/>
                  <a:pt x="15847" y="6664"/>
                </a:cubicBezTo>
                <a:cubicBezTo>
                  <a:pt x="15847" y="6664"/>
                  <a:pt x="15842" y="6664"/>
                  <a:pt x="15836" y="6664"/>
                </a:cubicBezTo>
                <a:cubicBezTo>
                  <a:pt x="15830" y="6670"/>
                  <a:pt x="15830" y="6670"/>
                  <a:pt x="15818" y="6670"/>
                </a:cubicBezTo>
                <a:cubicBezTo>
                  <a:pt x="15812" y="6670"/>
                  <a:pt x="15812" y="6670"/>
                  <a:pt x="15806" y="6670"/>
                </a:cubicBezTo>
                <a:cubicBezTo>
                  <a:pt x="15800" y="6670"/>
                  <a:pt x="15794" y="6658"/>
                  <a:pt x="15788" y="6658"/>
                </a:cubicBezTo>
                <a:cubicBezTo>
                  <a:pt x="15782" y="6658"/>
                  <a:pt x="15776" y="6658"/>
                  <a:pt x="15764" y="6652"/>
                </a:cubicBezTo>
                <a:cubicBezTo>
                  <a:pt x="15759" y="6652"/>
                  <a:pt x="15759" y="6652"/>
                  <a:pt x="15747" y="6652"/>
                </a:cubicBezTo>
                <a:cubicBezTo>
                  <a:pt x="15741" y="6652"/>
                  <a:pt x="15741" y="6652"/>
                  <a:pt x="15735" y="6652"/>
                </a:cubicBezTo>
                <a:cubicBezTo>
                  <a:pt x="15729" y="6658"/>
                  <a:pt x="15723" y="6658"/>
                  <a:pt x="15717" y="6658"/>
                </a:cubicBezTo>
                <a:cubicBezTo>
                  <a:pt x="15711" y="6664"/>
                  <a:pt x="15711" y="6670"/>
                  <a:pt x="15705" y="6670"/>
                </a:cubicBezTo>
                <a:cubicBezTo>
                  <a:pt x="15687" y="6670"/>
                  <a:pt x="15687" y="6670"/>
                  <a:pt x="15687" y="6670"/>
                </a:cubicBezTo>
                <a:lnTo>
                  <a:pt x="15699" y="6676"/>
                </a:lnTo>
                <a:close/>
                <a:moveTo>
                  <a:pt x="15676" y="6712"/>
                </a:moveTo>
                <a:lnTo>
                  <a:pt x="15676" y="6712"/>
                </a:lnTo>
                <a:cubicBezTo>
                  <a:pt x="15670" y="6718"/>
                  <a:pt x="15664" y="6718"/>
                  <a:pt x="15658" y="6724"/>
                </a:cubicBezTo>
                <a:cubicBezTo>
                  <a:pt x="15658" y="6730"/>
                  <a:pt x="15658" y="6730"/>
                  <a:pt x="15664" y="6735"/>
                </a:cubicBezTo>
                <a:cubicBezTo>
                  <a:pt x="15664" y="6741"/>
                  <a:pt x="15670" y="6741"/>
                  <a:pt x="15670" y="6741"/>
                </a:cubicBezTo>
                <a:cubicBezTo>
                  <a:pt x="15676" y="6747"/>
                  <a:pt x="15676" y="6753"/>
                  <a:pt x="15676" y="6753"/>
                </a:cubicBezTo>
                <a:cubicBezTo>
                  <a:pt x="15681" y="6759"/>
                  <a:pt x="15681" y="6765"/>
                  <a:pt x="15687" y="6765"/>
                </a:cubicBezTo>
                <a:cubicBezTo>
                  <a:pt x="15693" y="6771"/>
                  <a:pt x="15693" y="6771"/>
                  <a:pt x="15699" y="6771"/>
                </a:cubicBezTo>
                <a:cubicBezTo>
                  <a:pt x="15711" y="6771"/>
                  <a:pt x="15717" y="6771"/>
                  <a:pt x="15723" y="6771"/>
                </a:cubicBezTo>
                <a:cubicBezTo>
                  <a:pt x="15741" y="6771"/>
                  <a:pt x="15747" y="6771"/>
                  <a:pt x="15759" y="6765"/>
                </a:cubicBezTo>
                <a:cubicBezTo>
                  <a:pt x="15759" y="6753"/>
                  <a:pt x="15759" y="6753"/>
                  <a:pt x="15759" y="6753"/>
                </a:cubicBezTo>
                <a:cubicBezTo>
                  <a:pt x="15753" y="6753"/>
                  <a:pt x="15753" y="6753"/>
                  <a:pt x="15747" y="6753"/>
                </a:cubicBezTo>
                <a:cubicBezTo>
                  <a:pt x="15741" y="6753"/>
                  <a:pt x="15735" y="6747"/>
                  <a:pt x="15735" y="6747"/>
                </a:cubicBezTo>
                <a:cubicBezTo>
                  <a:pt x="15729" y="6741"/>
                  <a:pt x="15735" y="6735"/>
                  <a:pt x="15729" y="6735"/>
                </a:cubicBezTo>
                <a:cubicBezTo>
                  <a:pt x="15729" y="6735"/>
                  <a:pt x="15723" y="6735"/>
                  <a:pt x="15717" y="6730"/>
                </a:cubicBezTo>
                <a:cubicBezTo>
                  <a:pt x="15717" y="6730"/>
                  <a:pt x="15711" y="6730"/>
                  <a:pt x="15705" y="6730"/>
                </a:cubicBezTo>
                <a:cubicBezTo>
                  <a:pt x="15699" y="6730"/>
                  <a:pt x="15699" y="6724"/>
                  <a:pt x="15699" y="6718"/>
                </a:cubicBezTo>
                <a:cubicBezTo>
                  <a:pt x="15693" y="6718"/>
                  <a:pt x="15681" y="6712"/>
                  <a:pt x="15676" y="6712"/>
                </a:cubicBezTo>
                <a:close/>
                <a:moveTo>
                  <a:pt x="15533" y="6664"/>
                </a:moveTo>
                <a:lnTo>
                  <a:pt x="15533" y="6664"/>
                </a:lnTo>
                <a:cubicBezTo>
                  <a:pt x="15527" y="6664"/>
                  <a:pt x="15515" y="6670"/>
                  <a:pt x="15515" y="6676"/>
                </a:cubicBezTo>
                <a:cubicBezTo>
                  <a:pt x="15515" y="6682"/>
                  <a:pt x="15521" y="6682"/>
                  <a:pt x="15527" y="6688"/>
                </a:cubicBezTo>
                <a:cubicBezTo>
                  <a:pt x="15533" y="6700"/>
                  <a:pt x="15545" y="6694"/>
                  <a:pt x="15563" y="6694"/>
                </a:cubicBezTo>
                <a:cubicBezTo>
                  <a:pt x="15569" y="6694"/>
                  <a:pt x="15575" y="6694"/>
                  <a:pt x="15581" y="6694"/>
                </a:cubicBezTo>
                <a:cubicBezTo>
                  <a:pt x="15587" y="6688"/>
                  <a:pt x="15592" y="6688"/>
                  <a:pt x="15592" y="6688"/>
                </a:cubicBezTo>
                <a:cubicBezTo>
                  <a:pt x="15598" y="6682"/>
                  <a:pt x="15598" y="6676"/>
                  <a:pt x="15604" y="6676"/>
                </a:cubicBezTo>
                <a:cubicBezTo>
                  <a:pt x="15610" y="6670"/>
                  <a:pt x="15622" y="6676"/>
                  <a:pt x="15628" y="6676"/>
                </a:cubicBezTo>
                <a:cubicBezTo>
                  <a:pt x="15640" y="6676"/>
                  <a:pt x="15646" y="6676"/>
                  <a:pt x="15658" y="6676"/>
                </a:cubicBezTo>
                <a:lnTo>
                  <a:pt x="15664" y="6676"/>
                </a:lnTo>
                <a:lnTo>
                  <a:pt x="15664" y="6676"/>
                </a:lnTo>
                <a:cubicBezTo>
                  <a:pt x="15658" y="6670"/>
                  <a:pt x="15664" y="6664"/>
                  <a:pt x="15664" y="6658"/>
                </a:cubicBezTo>
                <a:cubicBezTo>
                  <a:pt x="15652" y="6658"/>
                  <a:pt x="15646" y="6664"/>
                  <a:pt x="15640" y="6658"/>
                </a:cubicBezTo>
                <a:cubicBezTo>
                  <a:pt x="15634" y="6658"/>
                  <a:pt x="15634" y="6658"/>
                  <a:pt x="15628" y="6652"/>
                </a:cubicBezTo>
                <a:cubicBezTo>
                  <a:pt x="15622" y="6652"/>
                  <a:pt x="15616" y="6658"/>
                  <a:pt x="15616" y="6652"/>
                </a:cubicBezTo>
                <a:cubicBezTo>
                  <a:pt x="15610" y="6652"/>
                  <a:pt x="15604" y="6652"/>
                  <a:pt x="15598" y="6652"/>
                </a:cubicBezTo>
                <a:cubicBezTo>
                  <a:pt x="15587" y="6652"/>
                  <a:pt x="15587" y="6652"/>
                  <a:pt x="15581" y="6652"/>
                </a:cubicBezTo>
                <a:cubicBezTo>
                  <a:pt x="15575" y="6652"/>
                  <a:pt x="15569" y="6658"/>
                  <a:pt x="15569" y="6658"/>
                </a:cubicBezTo>
                <a:cubicBezTo>
                  <a:pt x="15563" y="6658"/>
                  <a:pt x="15563" y="6664"/>
                  <a:pt x="15557" y="6664"/>
                </a:cubicBezTo>
                <a:cubicBezTo>
                  <a:pt x="15551" y="6664"/>
                  <a:pt x="15545" y="6664"/>
                  <a:pt x="15533" y="6664"/>
                </a:cubicBezTo>
                <a:close/>
                <a:moveTo>
                  <a:pt x="14917" y="6569"/>
                </a:moveTo>
                <a:lnTo>
                  <a:pt x="14917" y="6569"/>
                </a:lnTo>
                <a:cubicBezTo>
                  <a:pt x="14917" y="6581"/>
                  <a:pt x="14917" y="6581"/>
                  <a:pt x="14917" y="6581"/>
                </a:cubicBezTo>
                <a:cubicBezTo>
                  <a:pt x="14952" y="6581"/>
                  <a:pt x="14952" y="6581"/>
                  <a:pt x="14952" y="6581"/>
                </a:cubicBezTo>
                <a:cubicBezTo>
                  <a:pt x="14952" y="6605"/>
                  <a:pt x="14952" y="6605"/>
                  <a:pt x="14952" y="6605"/>
                </a:cubicBezTo>
                <a:cubicBezTo>
                  <a:pt x="14958" y="6605"/>
                  <a:pt x="14964" y="6605"/>
                  <a:pt x="14970" y="6605"/>
                </a:cubicBezTo>
                <a:cubicBezTo>
                  <a:pt x="14976" y="6605"/>
                  <a:pt x="14982" y="6605"/>
                  <a:pt x="14982" y="6605"/>
                </a:cubicBezTo>
                <a:cubicBezTo>
                  <a:pt x="14994" y="6611"/>
                  <a:pt x="14994" y="6611"/>
                  <a:pt x="14994" y="6611"/>
                </a:cubicBezTo>
                <a:cubicBezTo>
                  <a:pt x="15000" y="6617"/>
                  <a:pt x="15000" y="6623"/>
                  <a:pt x="15005" y="6623"/>
                </a:cubicBezTo>
                <a:cubicBezTo>
                  <a:pt x="15005" y="6629"/>
                  <a:pt x="15012" y="6635"/>
                  <a:pt x="15017" y="6635"/>
                </a:cubicBezTo>
                <a:cubicBezTo>
                  <a:pt x="15023" y="6641"/>
                  <a:pt x="15023" y="6641"/>
                  <a:pt x="15035" y="6641"/>
                </a:cubicBezTo>
                <a:cubicBezTo>
                  <a:pt x="15047" y="6641"/>
                  <a:pt x="15047" y="6629"/>
                  <a:pt x="15059" y="6629"/>
                </a:cubicBezTo>
                <a:cubicBezTo>
                  <a:pt x="15065" y="6629"/>
                  <a:pt x="15071" y="6629"/>
                  <a:pt x="15071" y="6629"/>
                </a:cubicBezTo>
                <a:cubicBezTo>
                  <a:pt x="15083" y="6629"/>
                  <a:pt x="15089" y="6629"/>
                  <a:pt x="15094" y="6629"/>
                </a:cubicBezTo>
                <a:cubicBezTo>
                  <a:pt x="15106" y="6629"/>
                  <a:pt x="15112" y="6623"/>
                  <a:pt x="15118" y="6623"/>
                </a:cubicBezTo>
                <a:cubicBezTo>
                  <a:pt x="15130" y="6623"/>
                  <a:pt x="15136" y="6623"/>
                  <a:pt x="15142" y="6629"/>
                </a:cubicBezTo>
                <a:cubicBezTo>
                  <a:pt x="15148" y="6629"/>
                  <a:pt x="15148" y="6635"/>
                  <a:pt x="15148" y="6641"/>
                </a:cubicBezTo>
                <a:cubicBezTo>
                  <a:pt x="15154" y="6641"/>
                  <a:pt x="15154" y="6647"/>
                  <a:pt x="15160" y="6647"/>
                </a:cubicBezTo>
                <a:cubicBezTo>
                  <a:pt x="15166" y="6647"/>
                  <a:pt x="15166" y="6647"/>
                  <a:pt x="15171" y="6647"/>
                </a:cubicBezTo>
                <a:cubicBezTo>
                  <a:pt x="15183" y="6647"/>
                  <a:pt x="15189" y="6647"/>
                  <a:pt x="15195" y="6647"/>
                </a:cubicBezTo>
                <a:cubicBezTo>
                  <a:pt x="15207" y="6647"/>
                  <a:pt x="15213" y="6647"/>
                  <a:pt x="15225" y="6647"/>
                </a:cubicBezTo>
                <a:cubicBezTo>
                  <a:pt x="15237" y="6652"/>
                  <a:pt x="15237" y="6658"/>
                  <a:pt x="15249" y="6664"/>
                </a:cubicBezTo>
                <a:cubicBezTo>
                  <a:pt x="15255" y="6664"/>
                  <a:pt x="15255" y="6670"/>
                  <a:pt x="15260" y="6670"/>
                </a:cubicBezTo>
                <a:cubicBezTo>
                  <a:pt x="15260" y="6670"/>
                  <a:pt x="15266" y="6670"/>
                  <a:pt x="15272" y="6670"/>
                </a:cubicBezTo>
                <a:cubicBezTo>
                  <a:pt x="15284" y="6676"/>
                  <a:pt x="15290" y="6676"/>
                  <a:pt x="15296" y="6676"/>
                </a:cubicBezTo>
                <a:cubicBezTo>
                  <a:pt x="15296" y="6670"/>
                  <a:pt x="15296" y="6670"/>
                  <a:pt x="15296" y="6664"/>
                </a:cubicBezTo>
                <a:cubicBezTo>
                  <a:pt x="15296" y="6658"/>
                  <a:pt x="15302" y="6658"/>
                  <a:pt x="15302" y="6652"/>
                </a:cubicBezTo>
                <a:cubicBezTo>
                  <a:pt x="15308" y="6652"/>
                  <a:pt x="15314" y="6652"/>
                  <a:pt x="15314" y="6652"/>
                </a:cubicBezTo>
                <a:cubicBezTo>
                  <a:pt x="15320" y="6652"/>
                  <a:pt x="15320" y="6658"/>
                  <a:pt x="15326" y="6658"/>
                </a:cubicBezTo>
                <a:cubicBezTo>
                  <a:pt x="15332" y="6664"/>
                  <a:pt x="15332" y="6658"/>
                  <a:pt x="15337" y="6658"/>
                </a:cubicBezTo>
                <a:cubicBezTo>
                  <a:pt x="15349" y="6658"/>
                  <a:pt x="15349" y="6658"/>
                  <a:pt x="15349" y="6658"/>
                </a:cubicBezTo>
                <a:cubicBezTo>
                  <a:pt x="15355" y="6658"/>
                  <a:pt x="15361" y="6652"/>
                  <a:pt x="15367" y="6652"/>
                </a:cubicBezTo>
                <a:cubicBezTo>
                  <a:pt x="15373" y="6652"/>
                  <a:pt x="15379" y="6658"/>
                  <a:pt x="15385" y="6658"/>
                </a:cubicBezTo>
                <a:cubicBezTo>
                  <a:pt x="15391" y="6664"/>
                  <a:pt x="15397" y="6664"/>
                  <a:pt x="15397" y="6664"/>
                </a:cubicBezTo>
                <a:cubicBezTo>
                  <a:pt x="15403" y="6664"/>
                  <a:pt x="15403" y="6670"/>
                  <a:pt x="15409" y="6676"/>
                </a:cubicBezTo>
                <a:cubicBezTo>
                  <a:pt x="15415" y="6682"/>
                  <a:pt x="15421" y="6688"/>
                  <a:pt x="15426" y="6688"/>
                </a:cubicBezTo>
                <a:cubicBezTo>
                  <a:pt x="15438" y="6694"/>
                  <a:pt x="15444" y="6694"/>
                  <a:pt x="15456" y="6694"/>
                </a:cubicBezTo>
                <a:cubicBezTo>
                  <a:pt x="15468" y="6694"/>
                  <a:pt x="15468" y="6694"/>
                  <a:pt x="15468" y="6694"/>
                </a:cubicBezTo>
                <a:cubicBezTo>
                  <a:pt x="15474" y="6694"/>
                  <a:pt x="15474" y="6688"/>
                  <a:pt x="15480" y="6688"/>
                </a:cubicBezTo>
                <a:cubicBezTo>
                  <a:pt x="15474" y="6676"/>
                  <a:pt x="15468" y="6670"/>
                  <a:pt x="15468" y="6664"/>
                </a:cubicBezTo>
                <a:cubicBezTo>
                  <a:pt x="15462" y="6658"/>
                  <a:pt x="15462" y="6652"/>
                  <a:pt x="15456" y="6652"/>
                </a:cubicBezTo>
                <a:cubicBezTo>
                  <a:pt x="15450" y="6652"/>
                  <a:pt x="15450" y="6652"/>
                  <a:pt x="15444" y="6652"/>
                </a:cubicBezTo>
                <a:cubicBezTo>
                  <a:pt x="15432" y="6647"/>
                  <a:pt x="15426" y="6641"/>
                  <a:pt x="15426" y="6629"/>
                </a:cubicBezTo>
                <a:cubicBezTo>
                  <a:pt x="15337" y="6629"/>
                  <a:pt x="15337" y="6629"/>
                  <a:pt x="15337" y="6629"/>
                </a:cubicBezTo>
                <a:cubicBezTo>
                  <a:pt x="15337" y="6629"/>
                  <a:pt x="15332" y="6623"/>
                  <a:pt x="15337" y="6617"/>
                </a:cubicBezTo>
                <a:cubicBezTo>
                  <a:pt x="15337" y="6611"/>
                  <a:pt x="15337" y="6611"/>
                  <a:pt x="15344" y="6605"/>
                </a:cubicBezTo>
                <a:lnTo>
                  <a:pt x="15349" y="6605"/>
                </a:lnTo>
                <a:cubicBezTo>
                  <a:pt x="15361" y="6599"/>
                  <a:pt x="15367" y="6605"/>
                  <a:pt x="15373" y="6605"/>
                </a:cubicBezTo>
                <a:cubicBezTo>
                  <a:pt x="15385" y="6605"/>
                  <a:pt x="15391" y="6599"/>
                  <a:pt x="15397" y="6593"/>
                </a:cubicBezTo>
                <a:cubicBezTo>
                  <a:pt x="15391" y="6593"/>
                  <a:pt x="15385" y="6593"/>
                  <a:pt x="15373" y="6587"/>
                </a:cubicBezTo>
                <a:cubicBezTo>
                  <a:pt x="15373" y="6587"/>
                  <a:pt x="15367" y="6587"/>
                  <a:pt x="15361" y="6581"/>
                </a:cubicBezTo>
                <a:cubicBezTo>
                  <a:pt x="15361" y="6581"/>
                  <a:pt x="15355" y="6587"/>
                  <a:pt x="15349" y="6581"/>
                </a:cubicBezTo>
                <a:cubicBezTo>
                  <a:pt x="15344" y="6581"/>
                  <a:pt x="15337" y="6575"/>
                  <a:pt x="15326" y="6575"/>
                </a:cubicBezTo>
                <a:cubicBezTo>
                  <a:pt x="15320" y="6575"/>
                  <a:pt x="15314" y="6581"/>
                  <a:pt x="15302" y="6581"/>
                </a:cubicBezTo>
                <a:cubicBezTo>
                  <a:pt x="15296" y="6581"/>
                  <a:pt x="15296" y="6575"/>
                  <a:pt x="15290" y="6575"/>
                </a:cubicBezTo>
                <a:cubicBezTo>
                  <a:pt x="15278" y="6575"/>
                  <a:pt x="15266" y="6581"/>
                  <a:pt x="15255" y="6575"/>
                </a:cubicBezTo>
                <a:cubicBezTo>
                  <a:pt x="15249" y="6575"/>
                  <a:pt x="15243" y="6569"/>
                  <a:pt x="15231" y="6563"/>
                </a:cubicBezTo>
                <a:cubicBezTo>
                  <a:pt x="15225" y="6563"/>
                  <a:pt x="15219" y="6558"/>
                  <a:pt x="15207" y="6558"/>
                </a:cubicBezTo>
                <a:lnTo>
                  <a:pt x="14917" y="6569"/>
                </a:lnTo>
                <a:close/>
                <a:moveTo>
                  <a:pt x="14739" y="6486"/>
                </a:moveTo>
                <a:lnTo>
                  <a:pt x="14739" y="6486"/>
                </a:lnTo>
                <a:cubicBezTo>
                  <a:pt x="14739" y="6486"/>
                  <a:pt x="14733" y="6492"/>
                  <a:pt x="14733" y="6498"/>
                </a:cubicBezTo>
                <a:lnTo>
                  <a:pt x="14733" y="6504"/>
                </a:lnTo>
                <a:cubicBezTo>
                  <a:pt x="14745" y="6516"/>
                  <a:pt x="14745" y="6516"/>
                  <a:pt x="14745" y="6516"/>
                </a:cubicBezTo>
                <a:cubicBezTo>
                  <a:pt x="14745" y="6504"/>
                  <a:pt x="14745" y="6504"/>
                  <a:pt x="14745" y="6504"/>
                </a:cubicBezTo>
                <a:cubicBezTo>
                  <a:pt x="14745" y="6498"/>
                  <a:pt x="14739" y="6498"/>
                  <a:pt x="14739" y="6498"/>
                </a:cubicBezTo>
                <a:lnTo>
                  <a:pt x="14739" y="6486"/>
                </a:lnTo>
                <a:close/>
                <a:moveTo>
                  <a:pt x="15148" y="6095"/>
                </a:moveTo>
                <a:lnTo>
                  <a:pt x="15148" y="6095"/>
                </a:lnTo>
                <a:cubicBezTo>
                  <a:pt x="15136" y="6095"/>
                  <a:pt x="15136" y="6095"/>
                  <a:pt x="15136" y="6095"/>
                </a:cubicBezTo>
                <a:cubicBezTo>
                  <a:pt x="15130" y="6095"/>
                  <a:pt x="15130" y="6095"/>
                  <a:pt x="15124" y="6101"/>
                </a:cubicBezTo>
                <a:cubicBezTo>
                  <a:pt x="15124" y="6119"/>
                  <a:pt x="15124" y="6131"/>
                  <a:pt x="15118" y="6142"/>
                </a:cubicBezTo>
                <a:cubicBezTo>
                  <a:pt x="15118" y="6149"/>
                  <a:pt x="15106" y="6149"/>
                  <a:pt x="15106" y="6154"/>
                </a:cubicBezTo>
                <a:cubicBezTo>
                  <a:pt x="15106" y="6154"/>
                  <a:pt x="15106" y="6160"/>
                  <a:pt x="15106" y="6166"/>
                </a:cubicBezTo>
                <a:cubicBezTo>
                  <a:pt x="15100" y="6172"/>
                  <a:pt x="15106" y="6178"/>
                  <a:pt x="15106" y="6190"/>
                </a:cubicBezTo>
                <a:cubicBezTo>
                  <a:pt x="15106" y="6202"/>
                  <a:pt x="15100" y="6208"/>
                  <a:pt x="15106" y="6214"/>
                </a:cubicBezTo>
                <a:cubicBezTo>
                  <a:pt x="15106" y="6220"/>
                  <a:pt x="15106" y="6226"/>
                  <a:pt x="15106" y="6226"/>
                </a:cubicBezTo>
                <a:cubicBezTo>
                  <a:pt x="15112" y="6231"/>
                  <a:pt x="15112" y="6231"/>
                  <a:pt x="15118" y="6237"/>
                </a:cubicBezTo>
                <a:cubicBezTo>
                  <a:pt x="15124" y="6243"/>
                  <a:pt x="15136" y="6243"/>
                  <a:pt x="15142" y="6249"/>
                </a:cubicBezTo>
                <a:cubicBezTo>
                  <a:pt x="15148" y="6249"/>
                  <a:pt x="15148" y="6255"/>
                  <a:pt x="15148" y="6261"/>
                </a:cubicBezTo>
                <a:cubicBezTo>
                  <a:pt x="15154" y="6261"/>
                  <a:pt x="15160" y="6261"/>
                  <a:pt x="15160" y="6267"/>
                </a:cubicBezTo>
                <a:cubicBezTo>
                  <a:pt x="15166" y="6273"/>
                  <a:pt x="15160" y="6279"/>
                  <a:pt x="15160" y="6285"/>
                </a:cubicBezTo>
                <a:cubicBezTo>
                  <a:pt x="15160" y="6285"/>
                  <a:pt x="15160" y="6285"/>
                  <a:pt x="15160" y="6291"/>
                </a:cubicBezTo>
                <a:cubicBezTo>
                  <a:pt x="15160" y="6303"/>
                  <a:pt x="15160" y="6303"/>
                  <a:pt x="15160" y="6303"/>
                </a:cubicBezTo>
                <a:cubicBezTo>
                  <a:pt x="15160" y="6309"/>
                  <a:pt x="15154" y="6309"/>
                  <a:pt x="15154" y="6320"/>
                </a:cubicBezTo>
                <a:cubicBezTo>
                  <a:pt x="15154" y="6326"/>
                  <a:pt x="15160" y="6332"/>
                  <a:pt x="15160" y="6338"/>
                </a:cubicBezTo>
                <a:lnTo>
                  <a:pt x="15160" y="6344"/>
                </a:lnTo>
                <a:cubicBezTo>
                  <a:pt x="15166" y="6350"/>
                  <a:pt x="15166" y="6356"/>
                  <a:pt x="15171" y="6356"/>
                </a:cubicBezTo>
                <a:cubicBezTo>
                  <a:pt x="15171" y="6362"/>
                  <a:pt x="15178" y="6362"/>
                  <a:pt x="15183" y="6362"/>
                </a:cubicBezTo>
                <a:cubicBezTo>
                  <a:pt x="15189" y="6368"/>
                  <a:pt x="15195" y="6368"/>
                  <a:pt x="15201" y="6368"/>
                </a:cubicBezTo>
                <a:cubicBezTo>
                  <a:pt x="15213" y="6368"/>
                  <a:pt x="15219" y="6368"/>
                  <a:pt x="15231" y="6368"/>
                </a:cubicBezTo>
                <a:cubicBezTo>
                  <a:pt x="15231" y="6368"/>
                  <a:pt x="15237" y="6368"/>
                  <a:pt x="15243" y="6368"/>
                </a:cubicBezTo>
                <a:cubicBezTo>
                  <a:pt x="15243" y="6374"/>
                  <a:pt x="15243" y="6380"/>
                  <a:pt x="15243" y="6380"/>
                </a:cubicBezTo>
                <a:cubicBezTo>
                  <a:pt x="15249" y="6386"/>
                  <a:pt x="15255" y="6397"/>
                  <a:pt x="15266" y="6397"/>
                </a:cubicBezTo>
                <a:cubicBezTo>
                  <a:pt x="15272" y="6397"/>
                  <a:pt x="15278" y="6397"/>
                  <a:pt x="15284" y="6397"/>
                </a:cubicBezTo>
                <a:cubicBezTo>
                  <a:pt x="15296" y="6397"/>
                  <a:pt x="15302" y="6397"/>
                  <a:pt x="15308" y="6397"/>
                </a:cubicBezTo>
                <a:cubicBezTo>
                  <a:pt x="15320" y="6397"/>
                  <a:pt x="15326" y="6386"/>
                  <a:pt x="15337" y="6386"/>
                </a:cubicBezTo>
                <a:cubicBezTo>
                  <a:pt x="15344" y="6386"/>
                  <a:pt x="15349" y="6386"/>
                  <a:pt x="15355" y="6386"/>
                </a:cubicBezTo>
                <a:cubicBezTo>
                  <a:pt x="15361" y="6392"/>
                  <a:pt x="15361" y="6392"/>
                  <a:pt x="15367" y="6397"/>
                </a:cubicBezTo>
                <a:cubicBezTo>
                  <a:pt x="15373" y="6397"/>
                  <a:pt x="15367" y="6409"/>
                  <a:pt x="15373" y="6409"/>
                </a:cubicBezTo>
                <a:cubicBezTo>
                  <a:pt x="15385" y="6409"/>
                  <a:pt x="15385" y="6397"/>
                  <a:pt x="15391" y="6397"/>
                </a:cubicBezTo>
                <a:cubicBezTo>
                  <a:pt x="15403" y="6397"/>
                  <a:pt x="15415" y="6409"/>
                  <a:pt x="15421" y="6415"/>
                </a:cubicBezTo>
                <a:cubicBezTo>
                  <a:pt x="15426" y="6421"/>
                  <a:pt x="15426" y="6427"/>
                  <a:pt x="15432" y="6427"/>
                </a:cubicBezTo>
                <a:cubicBezTo>
                  <a:pt x="15438" y="6427"/>
                  <a:pt x="15438" y="6427"/>
                  <a:pt x="15444" y="6427"/>
                </a:cubicBezTo>
                <a:cubicBezTo>
                  <a:pt x="15450" y="6433"/>
                  <a:pt x="15456" y="6427"/>
                  <a:pt x="15462" y="6427"/>
                </a:cubicBezTo>
                <a:cubicBezTo>
                  <a:pt x="15480" y="6427"/>
                  <a:pt x="15480" y="6427"/>
                  <a:pt x="15480" y="6427"/>
                </a:cubicBezTo>
                <a:cubicBezTo>
                  <a:pt x="15480" y="6427"/>
                  <a:pt x="15480" y="6427"/>
                  <a:pt x="15486" y="6427"/>
                </a:cubicBezTo>
                <a:cubicBezTo>
                  <a:pt x="15486" y="6403"/>
                  <a:pt x="15486" y="6403"/>
                  <a:pt x="15486" y="6403"/>
                </a:cubicBezTo>
                <a:cubicBezTo>
                  <a:pt x="15486" y="6397"/>
                  <a:pt x="15486" y="6397"/>
                  <a:pt x="15486" y="6392"/>
                </a:cubicBezTo>
                <a:cubicBezTo>
                  <a:pt x="15492" y="6392"/>
                  <a:pt x="15492" y="6392"/>
                  <a:pt x="15498" y="6386"/>
                </a:cubicBezTo>
                <a:cubicBezTo>
                  <a:pt x="15504" y="6386"/>
                  <a:pt x="15504" y="6386"/>
                  <a:pt x="15510" y="6380"/>
                </a:cubicBezTo>
                <a:cubicBezTo>
                  <a:pt x="15515" y="6380"/>
                  <a:pt x="15515" y="6374"/>
                  <a:pt x="15515" y="6362"/>
                </a:cubicBezTo>
                <a:cubicBezTo>
                  <a:pt x="15515" y="6356"/>
                  <a:pt x="15515" y="6350"/>
                  <a:pt x="15515" y="6344"/>
                </a:cubicBezTo>
                <a:cubicBezTo>
                  <a:pt x="15515" y="6344"/>
                  <a:pt x="15510" y="6338"/>
                  <a:pt x="15504" y="6338"/>
                </a:cubicBezTo>
                <a:cubicBezTo>
                  <a:pt x="15504" y="6332"/>
                  <a:pt x="15504" y="6326"/>
                  <a:pt x="15504" y="6320"/>
                </a:cubicBezTo>
                <a:cubicBezTo>
                  <a:pt x="15504" y="6315"/>
                  <a:pt x="15510" y="6315"/>
                  <a:pt x="15510" y="6309"/>
                </a:cubicBezTo>
                <a:cubicBezTo>
                  <a:pt x="15510" y="6309"/>
                  <a:pt x="15515" y="6303"/>
                  <a:pt x="15521" y="6303"/>
                </a:cubicBezTo>
                <a:cubicBezTo>
                  <a:pt x="15521" y="6297"/>
                  <a:pt x="15527" y="6291"/>
                  <a:pt x="15527" y="6291"/>
                </a:cubicBezTo>
                <a:cubicBezTo>
                  <a:pt x="15527" y="6285"/>
                  <a:pt x="15533" y="6279"/>
                  <a:pt x="15533" y="6273"/>
                </a:cubicBezTo>
                <a:cubicBezTo>
                  <a:pt x="15539" y="6261"/>
                  <a:pt x="15539" y="6255"/>
                  <a:pt x="15545" y="6243"/>
                </a:cubicBezTo>
                <a:cubicBezTo>
                  <a:pt x="15581" y="6243"/>
                  <a:pt x="15581" y="6243"/>
                  <a:pt x="15581" y="6243"/>
                </a:cubicBezTo>
                <a:cubicBezTo>
                  <a:pt x="15581" y="6184"/>
                  <a:pt x="15581" y="6184"/>
                  <a:pt x="15581" y="6184"/>
                </a:cubicBezTo>
                <a:cubicBezTo>
                  <a:pt x="15592" y="6184"/>
                  <a:pt x="15598" y="6184"/>
                  <a:pt x="15616" y="6184"/>
                </a:cubicBezTo>
                <a:cubicBezTo>
                  <a:pt x="15622" y="6184"/>
                  <a:pt x="15622" y="6178"/>
                  <a:pt x="15628" y="6178"/>
                </a:cubicBezTo>
                <a:cubicBezTo>
                  <a:pt x="15634" y="6178"/>
                  <a:pt x="15640" y="6172"/>
                  <a:pt x="15640" y="6166"/>
                </a:cubicBezTo>
                <a:cubicBezTo>
                  <a:pt x="15640" y="6166"/>
                  <a:pt x="15646" y="6160"/>
                  <a:pt x="15646" y="6154"/>
                </a:cubicBezTo>
                <a:cubicBezTo>
                  <a:pt x="15640" y="6154"/>
                  <a:pt x="15640" y="6142"/>
                  <a:pt x="15640" y="6142"/>
                </a:cubicBezTo>
                <a:cubicBezTo>
                  <a:pt x="15634" y="6142"/>
                  <a:pt x="15628" y="6142"/>
                  <a:pt x="15622" y="6142"/>
                </a:cubicBezTo>
                <a:cubicBezTo>
                  <a:pt x="15622" y="6142"/>
                  <a:pt x="15616" y="6142"/>
                  <a:pt x="15610" y="6142"/>
                </a:cubicBezTo>
                <a:cubicBezTo>
                  <a:pt x="15604" y="6142"/>
                  <a:pt x="15598" y="6142"/>
                  <a:pt x="15587" y="6142"/>
                </a:cubicBezTo>
                <a:cubicBezTo>
                  <a:pt x="15587" y="6137"/>
                  <a:pt x="15581" y="6131"/>
                  <a:pt x="15581" y="6125"/>
                </a:cubicBezTo>
                <a:cubicBezTo>
                  <a:pt x="15581" y="6119"/>
                  <a:pt x="15587" y="6119"/>
                  <a:pt x="15587" y="6113"/>
                </a:cubicBezTo>
                <a:cubicBezTo>
                  <a:pt x="15587" y="6095"/>
                  <a:pt x="15587" y="6095"/>
                  <a:pt x="15587" y="6095"/>
                </a:cubicBezTo>
                <a:cubicBezTo>
                  <a:pt x="15587" y="6089"/>
                  <a:pt x="15592" y="6083"/>
                  <a:pt x="15587" y="6077"/>
                </a:cubicBezTo>
                <a:cubicBezTo>
                  <a:pt x="15587" y="6071"/>
                  <a:pt x="15587" y="6071"/>
                  <a:pt x="15581" y="6065"/>
                </a:cubicBezTo>
                <a:cubicBezTo>
                  <a:pt x="15581" y="6060"/>
                  <a:pt x="15575" y="6054"/>
                  <a:pt x="15575" y="6048"/>
                </a:cubicBezTo>
                <a:cubicBezTo>
                  <a:pt x="15575" y="5988"/>
                  <a:pt x="15575" y="5988"/>
                  <a:pt x="15575" y="5988"/>
                </a:cubicBezTo>
                <a:cubicBezTo>
                  <a:pt x="15587" y="5988"/>
                  <a:pt x="15592" y="5988"/>
                  <a:pt x="15604" y="5988"/>
                </a:cubicBezTo>
                <a:cubicBezTo>
                  <a:pt x="15610" y="5988"/>
                  <a:pt x="15616" y="5988"/>
                  <a:pt x="15616" y="5988"/>
                </a:cubicBezTo>
                <a:cubicBezTo>
                  <a:pt x="15616" y="5983"/>
                  <a:pt x="15616" y="5976"/>
                  <a:pt x="15616" y="5971"/>
                </a:cubicBezTo>
                <a:cubicBezTo>
                  <a:pt x="15616" y="5971"/>
                  <a:pt x="15616" y="5965"/>
                  <a:pt x="15616" y="5959"/>
                </a:cubicBezTo>
                <a:cubicBezTo>
                  <a:pt x="15622" y="5959"/>
                  <a:pt x="15622" y="5953"/>
                  <a:pt x="15628" y="5953"/>
                </a:cubicBezTo>
                <a:cubicBezTo>
                  <a:pt x="15628" y="5947"/>
                  <a:pt x="15634" y="5953"/>
                  <a:pt x="15640" y="5953"/>
                </a:cubicBezTo>
                <a:cubicBezTo>
                  <a:pt x="15640" y="5947"/>
                  <a:pt x="15646" y="5941"/>
                  <a:pt x="15652" y="5941"/>
                </a:cubicBezTo>
                <a:cubicBezTo>
                  <a:pt x="15658" y="5935"/>
                  <a:pt x="15664" y="5935"/>
                  <a:pt x="15670" y="5929"/>
                </a:cubicBezTo>
                <a:cubicBezTo>
                  <a:pt x="15670" y="5923"/>
                  <a:pt x="15670" y="5911"/>
                  <a:pt x="15664" y="5905"/>
                </a:cubicBezTo>
                <a:cubicBezTo>
                  <a:pt x="15658" y="5899"/>
                  <a:pt x="15652" y="5899"/>
                  <a:pt x="15640" y="5899"/>
                </a:cubicBezTo>
                <a:cubicBezTo>
                  <a:pt x="15634" y="5899"/>
                  <a:pt x="15628" y="5899"/>
                  <a:pt x="15616" y="5899"/>
                </a:cubicBezTo>
                <a:cubicBezTo>
                  <a:pt x="15610" y="5899"/>
                  <a:pt x="15610" y="5905"/>
                  <a:pt x="15604" y="5899"/>
                </a:cubicBezTo>
                <a:cubicBezTo>
                  <a:pt x="15598" y="5899"/>
                  <a:pt x="15598" y="5894"/>
                  <a:pt x="15592" y="5894"/>
                </a:cubicBezTo>
                <a:cubicBezTo>
                  <a:pt x="15587" y="5894"/>
                  <a:pt x="15581" y="5894"/>
                  <a:pt x="15581" y="5888"/>
                </a:cubicBezTo>
                <a:cubicBezTo>
                  <a:pt x="15581" y="5882"/>
                  <a:pt x="15581" y="5882"/>
                  <a:pt x="15581" y="5876"/>
                </a:cubicBezTo>
                <a:cubicBezTo>
                  <a:pt x="15581" y="5870"/>
                  <a:pt x="15581" y="5870"/>
                  <a:pt x="15581" y="5864"/>
                </a:cubicBezTo>
                <a:cubicBezTo>
                  <a:pt x="15581" y="5858"/>
                  <a:pt x="15569" y="5858"/>
                  <a:pt x="15569" y="5858"/>
                </a:cubicBezTo>
                <a:cubicBezTo>
                  <a:pt x="15563" y="5846"/>
                  <a:pt x="15563" y="5840"/>
                  <a:pt x="15557" y="5834"/>
                </a:cubicBezTo>
                <a:cubicBezTo>
                  <a:pt x="15557" y="5828"/>
                  <a:pt x="15551" y="5834"/>
                  <a:pt x="15545" y="5828"/>
                </a:cubicBezTo>
                <a:cubicBezTo>
                  <a:pt x="15545" y="5828"/>
                  <a:pt x="15539" y="5828"/>
                  <a:pt x="15533" y="5828"/>
                </a:cubicBezTo>
                <a:cubicBezTo>
                  <a:pt x="15533" y="5828"/>
                  <a:pt x="15533" y="5834"/>
                  <a:pt x="15533" y="5840"/>
                </a:cubicBezTo>
                <a:cubicBezTo>
                  <a:pt x="15527" y="5846"/>
                  <a:pt x="15527" y="5846"/>
                  <a:pt x="15521" y="5852"/>
                </a:cubicBezTo>
                <a:cubicBezTo>
                  <a:pt x="15515" y="5852"/>
                  <a:pt x="15515" y="5858"/>
                  <a:pt x="15510" y="5864"/>
                </a:cubicBezTo>
                <a:cubicBezTo>
                  <a:pt x="15504" y="5864"/>
                  <a:pt x="15498" y="5864"/>
                  <a:pt x="15492" y="5870"/>
                </a:cubicBezTo>
                <a:cubicBezTo>
                  <a:pt x="15486" y="5870"/>
                  <a:pt x="15480" y="5876"/>
                  <a:pt x="15480" y="5882"/>
                </a:cubicBezTo>
                <a:cubicBezTo>
                  <a:pt x="15474" y="5882"/>
                  <a:pt x="15468" y="5888"/>
                  <a:pt x="15468" y="5888"/>
                </a:cubicBezTo>
                <a:cubicBezTo>
                  <a:pt x="15462" y="5894"/>
                  <a:pt x="15462" y="5899"/>
                  <a:pt x="15456" y="5899"/>
                </a:cubicBezTo>
                <a:cubicBezTo>
                  <a:pt x="15456" y="5905"/>
                  <a:pt x="15456" y="5911"/>
                  <a:pt x="15456" y="5911"/>
                </a:cubicBezTo>
                <a:cubicBezTo>
                  <a:pt x="15456" y="5917"/>
                  <a:pt x="15450" y="5923"/>
                  <a:pt x="15450" y="5923"/>
                </a:cubicBezTo>
                <a:cubicBezTo>
                  <a:pt x="15450" y="5929"/>
                  <a:pt x="15444" y="5929"/>
                  <a:pt x="15438" y="5935"/>
                </a:cubicBezTo>
                <a:cubicBezTo>
                  <a:pt x="15432" y="5941"/>
                  <a:pt x="15432" y="5941"/>
                  <a:pt x="15426" y="5947"/>
                </a:cubicBezTo>
                <a:cubicBezTo>
                  <a:pt x="15426" y="5953"/>
                  <a:pt x="15426" y="5959"/>
                  <a:pt x="15421" y="5959"/>
                </a:cubicBezTo>
                <a:cubicBezTo>
                  <a:pt x="15415" y="5959"/>
                  <a:pt x="15415" y="5965"/>
                  <a:pt x="15409" y="5965"/>
                </a:cubicBezTo>
                <a:cubicBezTo>
                  <a:pt x="15397" y="5971"/>
                  <a:pt x="15385" y="5965"/>
                  <a:pt x="15373" y="5971"/>
                </a:cubicBezTo>
                <a:cubicBezTo>
                  <a:pt x="15367" y="5971"/>
                  <a:pt x="15367" y="5976"/>
                  <a:pt x="15361" y="5983"/>
                </a:cubicBezTo>
                <a:cubicBezTo>
                  <a:pt x="15355" y="5983"/>
                  <a:pt x="15355" y="5988"/>
                  <a:pt x="15349" y="5988"/>
                </a:cubicBezTo>
                <a:cubicBezTo>
                  <a:pt x="15344" y="5994"/>
                  <a:pt x="15344" y="6000"/>
                  <a:pt x="15344" y="6006"/>
                </a:cubicBezTo>
                <a:cubicBezTo>
                  <a:pt x="15337" y="6006"/>
                  <a:pt x="15344" y="6012"/>
                  <a:pt x="15337" y="6018"/>
                </a:cubicBezTo>
                <a:cubicBezTo>
                  <a:pt x="15332" y="6018"/>
                  <a:pt x="15332" y="6018"/>
                  <a:pt x="15326" y="6024"/>
                </a:cubicBezTo>
                <a:cubicBezTo>
                  <a:pt x="15320" y="6024"/>
                  <a:pt x="15320" y="6030"/>
                  <a:pt x="15314" y="6030"/>
                </a:cubicBezTo>
                <a:cubicBezTo>
                  <a:pt x="15314" y="6036"/>
                  <a:pt x="15308" y="6036"/>
                  <a:pt x="15302" y="6036"/>
                </a:cubicBezTo>
                <a:cubicBezTo>
                  <a:pt x="15302" y="6042"/>
                  <a:pt x="15302" y="6048"/>
                  <a:pt x="15296" y="6048"/>
                </a:cubicBezTo>
                <a:cubicBezTo>
                  <a:pt x="15290" y="6054"/>
                  <a:pt x="15284" y="6054"/>
                  <a:pt x="15278" y="6054"/>
                </a:cubicBezTo>
                <a:cubicBezTo>
                  <a:pt x="15278" y="6060"/>
                  <a:pt x="15272" y="6060"/>
                  <a:pt x="15272" y="6060"/>
                </a:cubicBezTo>
                <a:cubicBezTo>
                  <a:pt x="15260" y="6060"/>
                  <a:pt x="15255" y="6060"/>
                  <a:pt x="15249" y="6060"/>
                </a:cubicBezTo>
                <a:cubicBezTo>
                  <a:pt x="15249" y="6119"/>
                  <a:pt x="15249" y="6119"/>
                  <a:pt x="15249" y="6119"/>
                </a:cubicBezTo>
                <a:cubicBezTo>
                  <a:pt x="15237" y="6119"/>
                  <a:pt x="15237" y="6113"/>
                  <a:pt x="15225" y="6113"/>
                </a:cubicBezTo>
                <a:cubicBezTo>
                  <a:pt x="15219" y="6119"/>
                  <a:pt x="15219" y="6119"/>
                  <a:pt x="15213" y="6119"/>
                </a:cubicBezTo>
                <a:cubicBezTo>
                  <a:pt x="15207" y="6125"/>
                  <a:pt x="15207" y="6119"/>
                  <a:pt x="15201" y="6119"/>
                </a:cubicBezTo>
                <a:cubicBezTo>
                  <a:pt x="15189" y="6119"/>
                  <a:pt x="15189" y="6125"/>
                  <a:pt x="15183" y="6119"/>
                </a:cubicBezTo>
                <a:cubicBezTo>
                  <a:pt x="15171" y="6119"/>
                  <a:pt x="15166" y="6113"/>
                  <a:pt x="15160" y="6101"/>
                </a:cubicBezTo>
                <a:lnTo>
                  <a:pt x="15148" y="6095"/>
                </a:lnTo>
                <a:close/>
                <a:moveTo>
                  <a:pt x="14543" y="6267"/>
                </a:moveTo>
                <a:lnTo>
                  <a:pt x="14543" y="6267"/>
                </a:lnTo>
                <a:cubicBezTo>
                  <a:pt x="14543" y="6273"/>
                  <a:pt x="14543" y="6279"/>
                  <a:pt x="14543" y="6285"/>
                </a:cubicBezTo>
                <a:cubicBezTo>
                  <a:pt x="14549" y="6297"/>
                  <a:pt x="14555" y="6303"/>
                  <a:pt x="14561" y="6309"/>
                </a:cubicBezTo>
                <a:cubicBezTo>
                  <a:pt x="14567" y="6320"/>
                  <a:pt x="14567" y="6326"/>
                  <a:pt x="14579" y="6332"/>
                </a:cubicBezTo>
                <a:cubicBezTo>
                  <a:pt x="14585" y="6344"/>
                  <a:pt x="14591" y="6350"/>
                  <a:pt x="14596" y="6356"/>
                </a:cubicBezTo>
                <a:cubicBezTo>
                  <a:pt x="14602" y="6362"/>
                  <a:pt x="14602" y="6362"/>
                  <a:pt x="14602" y="6368"/>
                </a:cubicBezTo>
                <a:cubicBezTo>
                  <a:pt x="14608" y="6368"/>
                  <a:pt x="14614" y="6368"/>
                  <a:pt x="14614" y="6368"/>
                </a:cubicBezTo>
                <a:cubicBezTo>
                  <a:pt x="14620" y="6374"/>
                  <a:pt x="14620" y="6380"/>
                  <a:pt x="14626" y="6380"/>
                </a:cubicBezTo>
                <a:cubicBezTo>
                  <a:pt x="14626" y="6386"/>
                  <a:pt x="14626" y="6392"/>
                  <a:pt x="14626" y="6392"/>
                </a:cubicBezTo>
                <a:cubicBezTo>
                  <a:pt x="14632" y="6397"/>
                  <a:pt x="14632" y="6397"/>
                  <a:pt x="14638" y="6403"/>
                </a:cubicBezTo>
                <a:cubicBezTo>
                  <a:pt x="14638" y="6409"/>
                  <a:pt x="14644" y="6403"/>
                  <a:pt x="14650" y="6403"/>
                </a:cubicBezTo>
                <a:cubicBezTo>
                  <a:pt x="14650" y="6356"/>
                  <a:pt x="14650" y="6356"/>
                  <a:pt x="14650" y="6356"/>
                </a:cubicBezTo>
                <a:cubicBezTo>
                  <a:pt x="14644" y="6356"/>
                  <a:pt x="14638" y="6356"/>
                  <a:pt x="14638" y="6350"/>
                </a:cubicBezTo>
                <a:cubicBezTo>
                  <a:pt x="14632" y="6350"/>
                  <a:pt x="14632" y="6344"/>
                  <a:pt x="14626" y="6344"/>
                </a:cubicBezTo>
                <a:cubicBezTo>
                  <a:pt x="14620" y="6338"/>
                  <a:pt x="14614" y="6338"/>
                  <a:pt x="14614" y="6338"/>
                </a:cubicBezTo>
                <a:cubicBezTo>
                  <a:pt x="14608" y="6338"/>
                  <a:pt x="14602" y="6338"/>
                  <a:pt x="14596" y="6338"/>
                </a:cubicBezTo>
                <a:cubicBezTo>
                  <a:pt x="14591" y="6338"/>
                  <a:pt x="14591" y="6332"/>
                  <a:pt x="14585" y="6326"/>
                </a:cubicBezTo>
                <a:cubicBezTo>
                  <a:pt x="14585" y="6320"/>
                  <a:pt x="14579" y="6320"/>
                  <a:pt x="14579" y="6315"/>
                </a:cubicBezTo>
                <a:cubicBezTo>
                  <a:pt x="14579" y="6315"/>
                  <a:pt x="14579" y="6309"/>
                  <a:pt x="14579" y="6303"/>
                </a:cubicBezTo>
                <a:cubicBezTo>
                  <a:pt x="14573" y="6297"/>
                  <a:pt x="14579" y="6291"/>
                  <a:pt x="14579" y="6279"/>
                </a:cubicBezTo>
                <a:cubicBezTo>
                  <a:pt x="14579" y="6273"/>
                  <a:pt x="14579" y="6267"/>
                  <a:pt x="14573" y="6261"/>
                </a:cubicBezTo>
                <a:cubicBezTo>
                  <a:pt x="14567" y="6249"/>
                  <a:pt x="14561" y="6249"/>
                  <a:pt x="14549" y="6249"/>
                </a:cubicBezTo>
                <a:cubicBezTo>
                  <a:pt x="14543" y="6261"/>
                  <a:pt x="14543" y="6261"/>
                  <a:pt x="14543" y="6261"/>
                </a:cubicBezTo>
                <a:cubicBezTo>
                  <a:pt x="14543" y="6261"/>
                  <a:pt x="14543" y="6261"/>
                  <a:pt x="14543" y="6267"/>
                </a:cubicBezTo>
                <a:close/>
                <a:moveTo>
                  <a:pt x="14454" y="6137"/>
                </a:moveTo>
                <a:lnTo>
                  <a:pt x="14454" y="6137"/>
                </a:lnTo>
                <a:cubicBezTo>
                  <a:pt x="14460" y="6149"/>
                  <a:pt x="14466" y="6154"/>
                  <a:pt x="14472" y="6166"/>
                </a:cubicBezTo>
                <a:cubicBezTo>
                  <a:pt x="14478" y="6166"/>
                  <a:pt x="14484" y="6172"/>
                  <a:pt x="14490" y="6178"/>
                </a:cubicBezTo>
                <a:cubicBezTo>
                  <a:pt x="14490" y="6178"/>
                  <a:pt x="14496" y="6178"/>
                  <a:pt x="14502" y="6184"/>
                </a:cubicBezTo>
                <a:cubicBezTo>
                  <a:pt x="14502" y="6190"/>
                  <a:pt x="14507" y="6196"/>
                  <a:pt x="14507" y="6202"/>
                </a:cubicBezTo>
                <a:lnTo>
                  <a:pt x="14507" y="6196"/>
                </a:lnTo>
                <a:cubicBezTo>
                  <a:pt x="14507" y="6184"/>
                  <a:pt x="14507" y="6184"/>
                  <a:pt x="14507" y="6184"/>
                </a:cubicBezTo>
                <a:cubicBezTo>
                  <a:pt x="14507" y="6178"/>
                  <a:pt x="14507" y="6166"/>
                  <a:pt x="14507" y="6160"/>
                </a:cubicBezTo>
                <a:cubicBezTo>
                  <a:pt x="14502" y="6154"/>
                  <a:pt x="14496" y="6154"/>
                  <a:pt x="14496" y="6154"/>
                </a:cubicBezTo>
                <a:cubicBezTo>
                  <a:pt x="14484" y="6142"/>
                  <a:pt x="14484" y="6137"/>
                  <a:pt x="14472" y="6131"/>
                </a:cubicBezTo>
                <a:cubicBezTo>
                  <a:pt x="14472" y="6131"/>
                  <a:pt x="14466" y="6131"/>
                  <a:pt x="14460" y="6125"/>
                </a:cubicBezTo>
                <a:cubicBezTo>
                  <a:pt x="14460" y="6131"/>
                  <a:pt x="14454" y="6131"/>
                  <a:pt x="14454" y="6137"/>
                </a:cubicBezTo>
                <a:cubicBezTo>
                  <a:pt x="14454" y="6142"/>
                  <a:pt x="14454" y="6149"/>
                  <a:pt x="14454" y="6149"/>
                </a:cubicBezTo>
                <a:lnTo>
                  <a:pt x="14454" y="6137"/>
                </a:lnTo>
                <a:close/>
                <a:moveTo>
                  <a:pt x="14413" y="6065"/>
                </a:moveTo>
                <a:lnTo>
                  <a:pt x="14413" y="6065"/>
                </a:lnTo>
                <a:cubicBezTo>
                  <a:pt x="14413" y="6060"/>
                  <a:pt x="14407" y="6060"/>
                  <a:pt x="14407" y="6054"/>
                </a:cubicBezTo>
                <a:cubicBezTo>
                  <a:pt x="14395" y="6042"/>
                  <a:pt x="14395" y="6042"/>
                  <a:pt x="14395" y="6042"/>
                </a:cubicBezTo>
                <a:cubicBezTo>
                  <a:pt x="14395" y="6048"/>
                  <a:pt x="14395" y="6054"/>
                  <a:pt x="14395" y="6060"/>
                </a:cubicBezTo>
                <a:lnTo>
                  <a:pt x="14401" y="6065"/>
                </a:lnTo>
                <a:cubicBezTo>
                  <a:pt x="14401" y="6071"/>
                  <a:pt x="14401" y="6077"/>
                  <a:pt x="14401" y="6077"/>
                </a:cubicBezTo>
                <a:cubicBezTo>
                  <a:pt x="14401" y="6083"/>
                  <a:pt x="14401" y="6089"/>
                  <a:pt x="14407" y="6089"/>
                </a:cubicBezTo>
                <a:cubicBezTo>
                  <a:pt x="14413" y="6095"/>
                  <a:pt x="14419" y="6095"/>
                  <a:pt x="14430" y="6095"/>
                </a:cubicBezTo>
                <a:cubicBezTo>
                  <a:pt x="14430" y="6083"/>
                  <a:pt x="14430" y="6083"/>
                  <a:pt x="14430" y="6083"/>
                </a:cubicBezTo>
                <a:cubicBezTo>
                  <a:pt x="14424" y="6077"/>
                  <a:pt x="14413" y="6071"/>
                  <a:pt x="14413" y="6065"/>
                </a:cubicBezTo>
                <a:close/>
                <a:moveTo>
                  <a:pt x="14430" y="5935"/>
                </a:moveTo>
                <a:lnTo>
                  <a:pt x="14430" y="5935"/>
                </a:lnTo>
                <a:cubicBezTo>
                  <a:pt x="14424" y="5935"/>
                  <a:pt x="14424" y="5935"/>
                  <a:pt x="14419" y="5935"/>
                </a:cubicBezTo>
                <a:cubicBezTo>
                  <a:pt x="14413" y="5929"/>
                  <a:pt x="14413" y="5929"/>
                  <a:pt x="14407" y="5923"/>
                </a:cubicBezTo>
                <a:cubicBezTo>
                  <a:pt x="14407" y="5923"/>
                  <a:pt x="14401" y="5923"/>
                  <a:pt x="14395" y="5923"/>
                </a:cubicBezTo>
                <a:cubicBezTo>
                  <a:pt x="14389" y="5917"/>
                  <a:pt x="14383" y="5905"/>
                  <a:pt x="14371" y="5905"/>
                </a:cubicBezTo>
                <a:cubicBezTo>
                  <a:pt x="14371" y="5905"/>
                  <a:pt x="14365" y="5899"/>
                  <a:pt x="14359" y="5899"/>
                </a:cubicBezTo>
                <a:lnTo>
                  <a:pt x="14353" y="5905"/>
                </a:lnTo>
                <a:cubicBezTo>
                  <a:pt x="14353" y="5911"/>
                  <a:pt x="14347" y="5911"/>
                  <a:pt x="14353" y="5917"/>
                </a:cubicBezTo>
                <a:cubicBezTo>
                  <a:pt x="14353" y="5923"/>
                  <a:pt x="14359" y="5929"/>
                  <a:pt x="14359" y="5941"/>
                </a:cubicBezTo>
                <a:cubicBezTo>
                  <a:pt x="14365" y="5941"/>
                  <a:pt x="14371" y="5947"/>
                  <a:pt x="14371" y="5953"/>
                </a:cubicBezTo>
                <a:cubicBezTo>
                  <a:pt x="14377" y="5953"/>
                  <a:pt x="14383" y="5959"/>
                  <a:pt x="14383" y="5965"/>
                </a:cubicBezTo>
                <a:cubicBezTo>
                  <a:pt x="14389" y="5971"/>
                  <a:pt x="14395" y="5971"/>
                  <a:pt x="14395" y="5976"/>
                </a:cubicBezTo>
                <a:cubicBezTo>
                  <a:pt x="14401" y="5983"/>
                  <a:pt x="14401" y="5983"/>
                  <a:pt x="14407" y="5988"/>
                </a:cubicBezTo>
                <a:cubicBezTo>
                  <a:pt x="14413" y="5994"/>
                  <a:pt x="14424" y="5994"/>
                  <a:pt x="14430" y="5994"/>
                </a:cubicBezTo>
                <a:cubicBezTo>
                  <a:pt x="14436" y="6000"/>
                  <a:pt x="14436" y="6000"/>
                  <a:pt x="14442" y="6006"/>
                </a:cubicBezTo>
                <a:cubicBezTo>
                  <a:pt x="14448" y="6012"/>
                  <a:pt x="14448" y="6012"/>
                  <a:pt x="14448" y="6018"/>
                </a:cubicBezTo>
                <a:cubicBezTo>
                  <a:pt x="14454" y="6024"/>
                  <a:pt x="14460" y="6024"/>
                  <a:pt x="14460" y="6030"/>
                </a:cubicBezTo>
                <a:cubicBezTo>
                  <a:pt x="14466" y="6036"/>
                  <a:pt x="14466" y="6042"/>
                  <a:pt x="14472" y="6054"/>
                </a:cubicBezTo>
                <a:cubicBezTo>
                  <a:pt x="14472" y="6060"/>
                  <a:pt x="14472" y="6065"/>
                  <a:pt x="14478" y="6065"/>
                </a:cubicBezTo>
                <a:cubicBezTo>
                  <a:pt x="14478" y="6071"/>
                  <a:pt x="14478" y="6077"/>
                  <a:pt x="14484" y="6077"/>
                </a:cubicBezTo>
                <a:cubicBezTo>
                  <a:pt x="14484" y="6077"/>
                  <a:pt x="14490" y="6083"/>
                  <a:pt x="14496" y="6083"/>
                </a:cubicBezTo>
                <a:cubicBezTo>
                  <a:pt x="14496" y="6083"/>
                  <a:pt x="14502" y="6083"/>
                  <a:pt x="14507" y="6083"/>
                </a:cubicBezTo>
                <a:lnTo>
                  <a:pt x="14513" y="6083"/>
                </a:lnTo>
                <a:cubicBezTo>
                  <a:pt x="14525" y="6089"/>
                  <a:pt x="14531" y="6095"/>
                  <a:pt x="14531" y="6107"/>
                </a:cubicBezTo>
                <a:cubicBezTo>
                  <a:pt x="14537" y="6113"/>
                  <a:pt x="14543" y="6119"/>
                  <a:pt x="14543" y="6125"/>
                </a:cubicBezTo>
                <a:cubicBezTo>
                  <a:pt x="14543" y="6137"/>
                  <a:pt x="14543" y="6142"/>
                  <a:pt x="14543" y="6149"/>
                </a:cubicBezTo>
                <a:cubicBezTo>
                  <a:pt x="14543" y="6160"/>
                  <a:pt x="14543" y="6160"/>
                  <a:pt x="14543" y="6160"/>
                </a:cubicBezTo>
                <a:cubicBezTo>
                  <a:pt x="14543" y="6166"/>
                  <a:pt x="14549" y="6166"/>
                  <a:pt x="14549" y="6172"/>
                </a:cubicBezTo>
                <a:cubicBezTo>
                  <a:pt x="14555" y="6184"/>
                  <a:pt x="14567" y="6184"/>
                  <a:pt x="14573" y="6190"/>
                </a:cubicBezTo>
                <a:cubicBezTo>
                  <a:pt x="14585" y="6202"/>
                  <a:pt x="14591" y="6208"/>
                  <a:pt x="14596" y="6214"/>
                </a:cubicBezTo>
                <a:cubicBezTo>
                  <a:pt x="14602" y="6214"/>
                  <a:pt x="14602" y="6220"/>
                  <a:pt x="14608" y="6220"/>
                </a:cubicBezTo>
                <a:cubicBezTo>
                  <a:pt x="14614" y="6231"/>
                  <a:pt x="14620" y="6237"/>
                  <a:pt x="14626" y="6243"/>
                </a:cubicBezTo>
                <a:cubicBezTo>
                  <a:pt x="14632" y="6255"/>
                  <a:pt x="14638" y="6255"/>
                  <a:pt x="14644" y="6267"/>
                </a:cubicBezTo>
                <a:cubicBezTo>
                  <a:pt x="14650" y="6273"/>
                  <a:pt x="14656" y="6279"/>
                  <a:pt x="14656" y="6291"/>
                </a:cubicBezTo>
                <a:cubicBezTo>
                  <a:pt x="14656" y="6297"/>
                  <a:pt x="14656" y="6309"/>
                  <a:pt x="14656" y="6315"/>
                </a:cubicBezTo>
                <a:cubicBezTo>
                  <a:pt x="14662" y="6320"/>
                  <a:pt x="14662" y="6320"/>
                  <a:pt x="14662" y="6326"/>
                </a:cubicBezTo>
                <a:cubicBezTo>
                  <a:pt x="14668" y="6338"/>
                  <a:pt x="14673" y="6344"/>
                  <a:pt x="14673" y="6350"/>
                </a:cubicBezTo>
                <a:cubicBezTo>
                  <a:pt x="14679" y="6356"/>
                  <a:pt x="14685" y="6356"/>
                  <a:pt x="14685" y="6362"/>
                </a:cubicBezTo>
                <a:cubicBezTo>
                  <a:pt x="14691" y="6368"/>
                  <a:pt x="14697" y="6368"/>
                  <a:pt x="14697" y="6374"/>
                </a:cubicBezTo>
                <a:cubicBezTo>
                  <a:pt x="14703" y="6380"/>
                  <a:pt x="14709" y="6380"/>
                  <a:pt x="14709" y="6386"/>
                </a:cubicBezTo>
                <a:cubicBezTo>
                  <a:pt x="14715" y="6392"/>
                  <a:pt x="14715" y="6397"/>
                  <a:pt x="14721" y="6397"/>
                </a:cubicBezTo>
                <a:cubicBezTo>
                  <a:pt x="14727" y="6409"/>
                  <a:pt x="14733" y="6409"/>
                  <a:pt x="14745" y="6421"/>
                </a:cubicBezTo>
                <a:cubicBezTo>
                  <a:pt x="14751" y="6427"/>
                  <a:pt x="14757" y="6433"/>
                  <a:pt x="14762" y="6439"/>
                </a:cubicBezTo>
                <a:cubicBezTo>
                  <a:pt x="14768" y="6445"/>
                  <a:pt x="14774" y="6445"/>
                  <a:pt x="14774" y="6451"/>
                </a:cubicBezTo>
                <a:cubicBezTo>
                  <a:pt x="14780" y="6457"/>
                  <a:pt x="14780" y="6463"/>
                  <a:pt x="14780" y="6463"/>
                </a:cubicBezTo>
                <a:cubicBezTo>
                  <a:pt x="14786" y="6475"/>
                  <a:pt x="14798" y="6480"/>
                  <a:pt x="14804" y="6486"/>
                </a:cubicBezTo>
                <a:cubicBezTo>
                  <a:pt x="14816" y="6492"/>
                  <a:pt x="14822" y="6498"/>
                  <a:pt x="14828" y="6504"/>
                </a:cubicBezTo>
                <a:cubicBezTo>
                  <a:pt x="14828" y="6510"/>
                  <a:pt x="14834" y="6510"/>
                  <a:pt x="14839" y="6510"/>
                </a:cubicBezTo>
                <a:cubicBezTo>
                  <a:pt x="14839" y="6516"/>
                  <a:pt x="14839" y="6522"/>
                  <a:pt x="14839" y="6522"/>
                </a:cubicBezTo>
                <a:cubicBezTo>
                  <a:pt x="14846" y="6522"/>
                  <a:pt x="14851" y="6516"/>
                  <a:pt x="14851" y="6516"/>
                </a:cubicBezTo>
                <a:cubicBezTo>
                  <a:pt x="14857" y="6516"/>
                  <a:pt x="14863" y="6516"/>
                  <a:pt x="14863" y="6516"/>
                </a:cubicBezTo>
                <a:cubicBezTo>
                  <a:pt x="14875" y="6516"/>
                  <a:pt x="14881" y="6516"/>
                  <a:pt x="14893" y="6516"/>
                </a:cubicBezTo>
                <a:cubicBezTo>
                  <a:pt x="14899" y="6516"/>
                  <a:pt x="14905" y="6516"/>
                  <a:pt x="14911" y="6516"/>
                </a:cubicBezTo>
                <a:cubicBezTo>
                  <a:pt x="14917" y="6516"/>
                  <a:pt x="14923" y="6510"/>
                  <a:pt x="14923" y="6504"/>
                </a:cubicBezTo>
                <a:cubicBezTo>
                  <a:pt x="14928" y="6498"/>
                  <a:pt x="14934" y="6498"/>
                  <a:pt x="14934" y="6492"/>
                </a:cubicBezTo>
                <a:cubicBezTo>
                  <a:pt x="14934" y="6480"/>
                  <a:pt x="14934" y="6480"/>
                  <a:pt x="14934" y="6480"/>
                </a:cubicBezTo>
                <a:cubicBezTo>
                  <a:pt x="14934" y="6469"/>
                  <a:pt x="14928" y="6463"/>
                  <a:pt x="14934" y="6445"/>
                </a:cubicBezTo>
                <a:cubicBezTo>
                  <a:pt x="14934" y="6445"/>
                  <a:pt x="14934" y="6439"/>
                  <a:pt x="14934" y="6433"/>
                </a:cubicBezTo>
                <a:cubicBezTo>
                  <a:pt x="14934" y="6427"/>
                  <a:pt x="14940" y="6421"/>
                  <a:pt x="14940" y="6415"/>
                </a:cubicBezTo>
                <a:cubicBezTo>
                  <a:pt x="14940" y="6403"/>
                  <a:pt x="14940" y="6403"/>
                  <a:pt x="14940" y="6403"/>
                </a:cubicBezTo>
                <a:cubicBezTo>
                  <a:pt x="14940" y="6397"/>
                  <a:pt x="14940" y="6392"/>
                  <a:pt x="14946" y="6392"/>
                </a:cubicBezTo>
                <a:cubicBezTo>
                  <a:pt x="14946" y="6386"/>
                  <a:pt x="14952" y="6380"/>
                  <a:pt x="14958" y="6380"/>
                </a:cubicBezTo>
                <a:cubicBezTo>
                  <a:pt x="14964" y="6380"/>
                  <a:pt x="14970" y="6380"/>
                  <a:pt x="14976" y="6380"/>
                </a:cubicBezTo>
                <a:cubicBezTo>
                  <a:pt x="14982" y="6380"/>
                  <a:pt x="14982" y="6386"/>
                  <a:pt x="14988" y="6386"/>
                </a:cubicBezTo>
                <a:cubicBezTo>
                  <a:pt x="14994" y="6386"/>
                  <a:pt x="14994" y="6380"/>
                  <a:pt x="15000" y="6380"/>
                </a:cubicBezTo>
                <a:cubicBezTo>
                  <a:pt x="15000" y="6374"/>
                  <a:pt x="15000" y="6368"/>
                  <a:pt x="15000" y="6368"/>
                </a:cubicBezTo>
                <a:cubicBezTo>
                  <a:pt x="15000" y="6362"/>
                  <a:pt x="14994" y="6356"/>
                  <a:pt x="14988" y="6350"/>
                </a:cubicBezTo>
                <a:cubicBezTo>
                  <a:pt x="14988" y="6350"/>
                  <a:pt x="14982" y="6344"/>
                  <a:pt x="14976" y="6344"/>
                </a:cubicBezTo>
                <a:cubicBezTo>
                  <a:pt x="14976" y="6338"/>
                  <a:pt x="14970" y="6344"/>
                  <a:pt x="14964" y="6344"/>
                </a:cubicBezTo>
                <a:cubicBezTo>
                  <a:pt x="14964" y="6338"/>
                  <a:pt x="14958" y="6338"/>
                  <a:pt x="14958" y="6338"/>
                </a:cubicBezTo>
                <a:cubicBezTo>
                  <a:pt x="14958" y="6332"/>
                  <a:pt x="14952" y="6326"/>
                  <a:pt x="14958" y="6326"/>
                </a:cubicBezTo>
                <a:cubicBezTo>
                  <a:pt x="14958" y="6320"/>
                  <a:pt x="14964" y="6315"/>
                  <a:pt x="14964" y="6315"/>
                </a:cubicBezTo>
                <a:cubicBezTo>
                  <a:pt x="14964" y="6309"/>
                  <a:pt x="14964" y="6303"/>
                  <a:pt x="14964" y="6303"/>
                </a:cubicBezTo>
                <a:cubicBezTo>
                  <a:pt x="14958" y="6297"/>
                  <a:pt x="14952" y="6297"/>
                  <a:pt x="14952" y="6297"/>
                </a:cubicBezTo>
                <a:cubicBezTo>
                  <a:pt x="14946" y="6297"/>
                  <a:pt x="14940" y="6291"/>
                  <a:pt x="14940" y="6291"/>
                </a:cubicBezTo>
                <a:cubicBezTo>
                  <a:pt x="14934" y="6291"/>
                  <a:pt x="14928" y="6291"/>
                  <a:pt x="14923" y="6291"/>
                </a:cubicBezTo>
                <a:cubicBezTo>
                  <a:pt x="14917" y="6291"/>
                  <a:pt x="14917" y="6291"/>
                  <a:pt x="14911" y="6291"/>
                </a:cubicBezTo>
                <a:cubicBezTo>
                  <a:pt x="14905" y="6291"/>
                  <a:pt x="14899" y="6291"/>
                  <a:pt x="14899" y="6297"/>
                </a:cubicBezTo>
                <a:cubicBezTo>
                  <a:pt x="14893" y="6297"/>
                  <a:pt x="14899" y="6303"/>
                  <a:pt x="14893" y="6309"/>
                </a:cubicBezTo>
                <a:cubicBezTo>
                  <a:pt x="14893" y="6309"/>
                  <a:pt x="14893" y="6315"/>
                  <a:pt x="14893" y="6320"/>
                </a:cubicBezTo>
                <a:cubicBezTo>
                  <a:pt x="14863" y="6320"/>
                  <a:pt x="14863" y="6320"/>
                  <a:pt x="14863" y="6320"/>
                </a:cubicBezTo>
                <a:cubicBezTo>
                  <a:pt x="14863" y="6309"/>
                  <a:pt x="14857" y="6303"/>
                  <a:pt x="14857" y="6297"/>
                </a:cubicBezTo>
                <a:cubicBezTo>
                  <a:pt x="14857" y="6285"/>
                  <a:pt x="14863" y="6279"/>
                  <a:pt x="14863" y="6273"/>
                </a:cubicBezTo>
                <a:cubicBezTo>
                  <a:pt x="14857" y="6273"/>
                  <a:pt x="14857" y="6267"/>
                  <a:pt x="14851" y="6267"/>
                </a:cubicBezTo>
                <a:cubicBezTo>
                  <a:pt x="14839" y="6267"/>
                  <a:pt x="14839" y="6267"/>
                  <a:pt x="14839" y="6267"/>
                </a:cubicBezTo>
                <a:cubicBezTo>
                  <a:pt x="14834" y="6261"/>
                  <a:pt x="14828" y="6267"/>
                  <a:pt x="14816" y="6267"/>
                </a:cubicBezTo>
                <a:cubicBezTo>
                  <a:pt x="14810" y="6261"/>
                  <a:pt x="14810" y="6255"/>
                  <a:pt x="14804" y="6255"/>
                </a:cubicBezTo>
                <a:cubicBezTo>
                  <a:pt x="14798" y="6255"/>
                  <a:pt x="14798" y="6249"/>
                  <a:pt x="14792" y="6249"/>
                </a:cubicBezTo>
                <a:cubicBezTo>
                  <a:pt x="14786" y="6243"/>
                  <a:pt x="14780" y="6243"/>
                  <a:pt x="14780" y="6243"/>
                </a:cubicBezTo>
                <a:cubicBezTo>
                  <a:pt x="14774" y="6237"/>
                  <a:pt x="14774" y="6231"/>
                  <a:pt x="14774" y="6226"/>
                </a:cubicBezTo>
                <a:cubicBezTo>
                  <a:pt x="14774" y="6172"/>
                  <a:pt x="14774" y="6172"/>
                  <a:pt x="14774" y="6172"/>
                </a:cubicBezTo>
                <a:cubicBezTo>
                  <a:pt x="14762" y="6172"/>
                  <a:pt x="14757" y="6172"/>
                  <a:pt x="14745" y="6172"/>
                </a:cubicBezTo>
                <a:cubicBezTo>
                  <a:pt x="14739" y="6172"/>
                  <a:pt x="14739" y="6172"/>
                  <a:pt x="14733" y="6172"/>
                </a:cubicBezTo>
                <a:cubicBezTo>
                  <a:pt x="14727" y="6166"/>
                  <a:pt x="14727" y="6160"/>
                  <a:pt x="14721" y="6160"/>
                </a:cubicBezTo>
                <a:cubicBezTo>
                  <a:pt x="14721" y="6154"/>
                  <a:pt x="14715" y="6154"/>
                  <a:pt x="14709" y="6149"/>
                </a:cubicBezTo>
                <a:cubicBezTo>
                  <a:pt x="14709" y="6149"/>
                  <a:pt x="14709" y="6142"/>
                  <a:pt x="14709" y="6137"/>
                </a:cubicBezTo>
                <a:cubicBezTo>
                  <a:pt x="14703" y="6137"/>
                  <a:pt x="14703" y="6131"/>
                  <a:pt x="14703" y="6125"/>
                </a:cubicBezTo>
                <a:cubicBezTo>
                  <a:pt x="14703" y="6125"/>
                  <a:pt x="14703" y="6119"/>
                  <a:pt x="14703" y="6113"/>
                </a:cubicBezTo>
                <a:lnTo>
                  <a:pt x="14703" y="6107"/>
                </a:lnTo>
                <a:cubicBezTo>
                  <a:pt x="14703" y="6101"/>
                  <a:pt x="14697" y="6095"/>
                  <a:pt x="14691" y="6095"/>
                </a:cubicBezTo>
                <a:cubicBezTo>
                  <a:pt x="14691" y="6095"/>
                  <a:pt x="14685" y="6101"/>
                  <a:pt x="14679" y="6101"/>
                </a:cubicBezTo>
                <a:cubicBezTo>
                  <a:pt x="14668" y="6101"/>
                  <a:pt x="14668" y="6101"/>
                  <a:pt x="14668" y="6101"/>
                </a:cubicBezTo>
                <a:cubicBezTo>
                  <a:pt x="14662" y="6101"/>
                  <a:pt x="14656" y="6095"/>
                  <a:pt x="14650" y="6095"/>
                </a:cubicBezTo>
                <a:cubicBezTo>
                  <a:pt x="14644" y="6095"/>
                  <a:pt x="14638" y="6089"/>
                  <a:pt x="14632" y="6089"/>
                </a:cubicBezTo>
                <a:cubicBezTo>
                  <a:pt x="14626" y="6083"/>
                  <a:pt x="14626" y="6083"/>
                  <a:pt x="14620" y="6077"/>
                </a:cubicBezTo>
                <a:cubicBezTo>
                  <a:pt x="14620" y="6071"/>
                  <a:pt x="14620" y="6065"/>
                  <a:pt x="14620" y="6065"/>
                </a:cubicBezTo>
                <a:cubicBezTo>
                  <a:pt x="14614" y="6060"/>
                  <a:pt x="14608" y="6065"/>
                  <a:pt x="14608" y="6060"/>
                </a:cubicBezTo>
                <a:cubicBezTo>
                  <a:pt x="14602" y="6060"/>
                  <a:pt x="14602" y="6054"/>
                  <a:pt x="14596" y="6048"/>
                </a:cubicBezTo>
                <a:cubicBezTo>
                  <a:pt x="14596" y="6048"/>
                  <a:pt x="14596" y="6042"/>
                  <a:pt x="14591" y="6036"/>
                </a:cubicBezTo>
                <a:cubicBezTo>
                  <a:pt x="14585" y="6036"/>
                  <a:pt x="14585" y="6036"/>
                  <a:pt x="14579" y="6030"/>
                </a:cubicBezTo>
                <a:cubicBezTo>
                  <a:pt x="14573" y="6024"/>
                  <a:pt x="14573" y="6024"/>
                  <a:pt x="14567" y="6018"/>
                </a:cubicBezTo>
                <a:cubicBezTo>
                  <a:pt x="14561" y="6018"/>
                  <a:pt x="14555" y="6012"/>
                  <a:pt x="14555" y="6012"/>
                </a:cubicBezTo>
                <a:cubicBezTo>
                  <a:pt x="14549" y="6006"/>
                  <a:pt x="14549" y="6000"/>
                  <a:pt x="14549" y="6000"/>
                </a:cubicBezTo>
                <a:cubicBezTo>
                  <a:pt x="14543" y="5994"/>
                  <a:pt x="14531" y="5994"/>
                  <a:pt x="14525" y="5988"/>
                </a:cubicBezTo>
                <a:cubicBezTo>
                  <a:pt x="14519" y="5988"/>
                  <a:pt x="14513" y="5988"/>
                  <a:pt x="14513" y="5988"/>
                </a:cubicBezTo>
                <a:cubicBezTo>
                  <a:pt x="14513" y="5983"/>
                  <a:pt x="14513" y="5983"/>
                  <a:pt x="14507" y="5976"/>
                </a:cubicBezTo>
                <a:cubicBezTo>
                  <a:pt x="14507" y="5971"/>
                  <a:pt x="14513" y="5971"/>
                  <a:pt x="14507" y="5965"/>
                </a:cubicBezTo>
                <a:cubicBezTo>
                  <a:pt x="14507" y="5959"/>
                  <a:pt x="14502" y="5965"/>
                  <a:pt x="14502" y="5959"/>
                </a:cubicBezTo>
                <a:cubicBezTo>
                  <a:pt x="14496" y="5959"/>
                  <a:pt x="14490" y="5953"/>
                  <a:pt x="14490" y="5947"/>
                </a:cubicBezTo>
                <a:cubicBezTo>
                  <a:pt x="14484" y="5941"/>
                  <a:pt x="14478" y="5935"/>
                  <a:pt x="14472" y="5923"/>
                </a:cubicBezTo>
                <a:cubicBezTo>
                  <a:pt x="14460" y="5923"/>
                  <a:pt x="14442" y="5935"/>
                  <a:pt x="14430" y="5935"/>
                </a:cubicBezTo>
                <a:close/>
                <a:moveTo>
                  <a:pt x="15907" y="5733"/>
                </a:moveTo>
                <a:lnTo>
                  <a:pt x="15907" y="5733"/>
                </a:lnTo>
                <a:cubicBezTo>
                  <a:pt x="15895" y="5739"/>
                  <a:pt x="15889" y="5733"/>
                  <a:pt x="15883" y="5739"/>
                </a:cubicBezTo>
                <a:cubicBezTo>
                  <a:pt x="15877" y="5739"/>
                  <a:pt x="15877" y="5739"/>
                  <a:pt x="15871" y="5739"/>
                </a:cubicBezTo>
                <a:cubicBezTo>
                  <a:pt x="15871" y="5745"/>
                  <a:pt x="15877" y="5751"/>
                  <a:pt x="15871" y="5751"/>
                </a:cubicBezTo>
                <a:cubicBezTo>
                  <a:pt x="15871" y="5757"/>
                  <a:pt x="15865" y="5757"/>
                  <a:pt x="15859" y="5757"/>
                </a:cubicBezTo>
                <a:cubicBezTo>
                  <a:pt x="15859" y="5763"/>
                  <a:pt x="15853" y="5757"/>
                  <a:pt x="15847" y="5757"/>
                </a:cubicBezTo>
                <a:cubicBezTo>
                  <a:pt x="15847" y="5757"/>
                  <a:pt x="15842" y="5757"/>
                  <a:pt x="15836" y="5757"/>
                </a:cubicBezTo>
                <a:cubicBezTo>
                  <a:pt x="15836" y="5763"/>
                  <a:pt x="15830" y="5763"/>
                  <a:pt x="15824" y="5763"/>
                </a:cubicBezTo>
                <a:cubicBezTo>
                  <a:pt x="15824" y="5769"/>
                  <a:pt x="15824" y="5769"/>
                  <a:pt x="15818" y="5775"/>
                </a:cubicBezTo>
                <a:cubicBezTo>
                  <a:pt x="15818" y="5781"/>
                  <a:pt x="15812" y="5781"/>
                  <a:pt x="15812" y="5787"/>
                </a:cubicBezTo>
                <a:cubicBezTo>
                  <a:pt x="15812" y="5846"/>
                  <a:pt x="15812" y="5846"/>
                  <a:pt x="15812" y="5846"/>
                </a:cubicBezTo>
                <a:cubicBezTo>
                  <a:pt x="15824" y="5852"/>
                  <a:pt x="15824" y="5852"/>
                  <a:pt x="15824" y="5852"/>
                </a:cubicBezTo>
                <a:cubicBezTo>
                  <a:pt x="15824" y="5846"/>
                  <a:pt x="15830" y="5846"/>
                  <a:pt x="15830" y="5840"/>
                </a:cubicBezTo>
                <a:cubicBezTo>
                  <a:pt x="15830" y="5828"/>
                  <a:pt x="15830" y="5828"/>
                  <a:pt x="15830" y="5828"/>
                </a:cubicBezTo>
                <a:cubicBezTo>
                  <a:pt x="15830" y="5817"/>
                  <a:pt x="15830" y="5817"/>
                  <a:pt x="15830" y="5817"/>
                </a:cubicBezTo>
                <a:cubicBezTo>
                  <a:pt x="15830" y="5817"/>
                  <a:pt x="15830" y="5810"/>
                  <a:pt x="15830" y="5805"/>
                </a:cubicBezTo>
                <a:cubicBezTo>
                  <a:pt x="15836" y="5805"/>
                  <a:pt x="15842" y="5805"/>
                  <a:pt x="15842" y="5805"/>
                </a:cubicBezTo>
                <a:cubicBezTo>
                  <a:pt x="15847" y="5805"/>
                  <a:pt x="15847" y="5799"/>
                  <a:pt x="15853" y="5799"/>
                </a:cubicBezTo>
                <a:cubicBezTo>
                  <a:pt x="15865" y="5793"/>
                  <a:pt x="15871" y="5793"/>
                  <a:pt x="15877" y="5793"/>
                </a:cubicBezTo>
                <a:cubicBezTo>
                  <a:pt x="15895" y="5793"/>
                  <a:pt x="15901" y="5793"/>
                  <a:pt x="15913" y="5799"/>
                </a:cubicBezTo>
                <a:cubicBezTo>
                  <a:pt x="15913" y="5817"/>
                  <a:pt x="15913" y="5817"/>
                  <a:pt x="15913" y="5817"/>
                </a:cubicBezTo>
                <a:cubicBezTo>
                  <a:pt x="15913" y="5828"/>
                  <a:pt x="15913" y="5834"/>
                  <a:pt x="15913" y="5840"/>
                </a:cubicBezTo>
                <a:cubicBezTo>
                  <a:pt x="15919" y="5846"/>
                  <a:pt x="15919" y="5852"/>
                  <a:pt x="15919" y="5852"/>
                </a:cubicBezTo>
                <a:cubicBezTo>
                  <a:pt x="15925" y="5858"/>
                  <a:pt x="15930" y="5858"/>
                  <a:pt x="15930" y="5858"/>
                </a:cubicBezTo>
                <a:cubicBezTo>
                  <a:pt x="15936" y="5858"/>
                  <a:pt x="15942" y="5858"/>
                  <a:pt x="15942" y="5858"/>
                </a:cubicBezTo>
                <a:cubicBezTo>
                  <a:pt x="15948" y="5858"/>
                  <a:pt x="15948" y="5864"/>
                  <a:pt x="15954" y="5870"/>
                </a:cubicBezTo>
                <a:cubicBezTo>
                  <a:pt x="15960" y="5870"/>
                  <a:pt x="15966" y="5876"/>
                  <a:pt x="15966" y="5876"/>
                </a:cubicBezTo>
                <a:cubicBezTo>
                  <a:pt x="15972" y="5876"/>
                  <a:pt x="15978" y="5870"/>
                  <a:pt x="15984" y="5876"/>
                </a:cubicBezTo>
                <a:cubicBezTo>
                  <a:pt x="15984" y="5882"/>
                  <a:pt x="15990" y="5882"/>
                  <a:pt x="15990" y="5888"/>
                </a:cubicBezTo>
                <a:cubicBezTo>
                  <a:pt x="15996" y="5888"/>
                  <a:pt x="15990" y="5894"/>
                  <a:pt x="15990" y="5899"/>
                </a:cubicBezTo>
                <a:cubicBezTo>
                  <a:pt x="15996" y="5899"/>
                  <a:pt x="16002" y="5899"/>
                  <a:pt x="16002" y="5899"/>
                </a:cubicBezTo>
                <a:cubicBezTo>
                  <a:pt x="16008" y="5899"/>
                  <a:pt x="16008" y="5905"/>
                  <a:pt x="16014" y="5905"/>
                </a:cubicBezTo>
                <a:cubicBezTo>
                  <a:pt x="16025" y="5905"/>
                  <a:pt x="16025" y="5905"/>
                  <a:pt x="16025" y="5905"/>
                </a:cubicBezTo>
                <a:cubicBezTo>
                  <a:pt x="16025" y="5882"/>
                  <a:pt x="16025" y="5882"/>
                  <a:pt x="16025" y="5882"/>
                </a:cubicBezTo>
                <a:cubicBezTo>
                  <a:pt x="16025" y="5876"/>
                  <a:pt x="16025" y="5876"/>
                  <a:pt x="16025" y="5870"/>
                </a:cubicBezTo>
                <a:cubicBezTo>
                  <a:pt x="16019" y="5864"/>
                  <a:pt x="16014" y="5870"/>
                  <a:pt x="16014" y="5864"/>
                </a:cubicBezTo>
                <a:cubicBezTo>
                  <a:pt x="16008" y="5864"/>
                  <a:pt x="16014" y="5858"/>
                  <a:pt x="16014" y="5852"/>
                </a:cubicBezTo>
                <a:cubicBezTo>
                  <a:pt x="16008" y="5846"/>
                  <a:pt x="16008" y="5840"/>
                  <a:pt x="16008" y="5828"/>
                </a:cubicBezTo>
                <a:cubicBezTo>
                  <a:pt x="16014" y="5828"/>
                  <a:pt x="16014" y="5822"/>
                  <a:pt x="16019" y="5822"/>
                </a:cubicBezTo>
                <a:cubicBezTo>
                  <a:pt x="16025" y="5822"/>
                  <a:pt x="16025" y="5828"/>
                  <a:pt x="16031" y="5828"/>
                </a:cubicBezTo>
                <a:cubicBezTo>
                  <a:pt x="16037" y="5828"/>
                  <a:pt x="16037" y="5828"/>
                  <a:pt x="16043" y="5828"/>
                </a:cubicBezTo>
                <a:cubicBezTo>
                  <a:pt x="16049" y="5828"/>
                  <a:pt x="16049" y="5828"/>
                  <a:pt x="16055" y="5828"/>
                </a:cubicBezTo>
                <a:cubicBezTo>
                  <a:pt x="16061" y="5817"/>
                  <a:pt x="16061" y="5817"/>
                  <a:pt x="16061" y="5817"/>
                </a:cubicBezTo>
                <a:cubicBezTo>
                  <a:pt x="16049" y="5799"/>
                  <a:pt x="16049" y="5799"/>
                  <a:pt x="16049" y="5799"/>
                </a:cubicBezTo>
                <a:cubicBezTo>
                  <a:pt x="16049" y="5710"/>
                  <a:pt x="16049" y="5710"/>
                  <a:pt x="16049" y="5710"/>
                </a:cubicBezTo>
                <a:cubicBezTo>
                  <a:pt x="16049" y="5704"/>
                  <a:pt x="16049" y="5704"/>
                  <a:pt x="16049" y="5698"/>
                </a:cubicBezTo>
                <a:cubicBezTo>
                  <a:pt x="16049" y="5692"/>
                  <a:pt x="16043" y="5692"/>
                  <a:pt x="16043" y="5686"/>
                </a:cubicBezTo>
                <a:cubicBezTo>
                  <a:pt x="16037" y="5680"/>
                  <a:pt x="16031" y="5674"/>
                  <a:pt x="16025" y="5674"/>
                </a:cubicBezTo>
                <a:cubicBezTo>
                  <a:pt x="16019" y="5674"/>
                  <a:pt x="16014" y="5680"/>
                  <a:pt x="16014" y="5686"/>
                </a:cubicBezTo>
                <a:cubicBezTo>
                  <a:pt x="16008" y="5698"/>
                  <a:pt x="16008" y="5698"/>
                  <a:pt x="16008" y="5698"/>
                </a:cubicBezTo>
                <a:cubicBezTo>
                  <a:pt x="16008" y="5698"/>
                  <a:pt x="16008" y="5704"/>
                  <a:pt x="16002" y="5710"/>
                </a:cubicBezTo>
                <a:cubicBezTo>
                  <a:pt x="15996" y="5716"/>
                  <a:pt x="15990" y="5716"/>
                  <a:pt x="15978" y="5722"/>
                </a:cubicBezTo>
                <a:cubicBezTo>
                  <a:pt x="15978" y="5722"/>
                  <a:pt x="15972" y="5716"/>
                  <a:pt x="15966" y="5716"/>
                </a:cubicBezTo>
                <a:cubicBezTo>
                  <a:pt x="15966" y="5716"/>
                  <a:pt x="15960" y="5722"/>
                  <a:pt x="15960" y="5728"/>
                </a:cubicBezTo>
                <a:cubicBezTo>
                  <a:pt x="15954" y="5728"/>
                  <a:pt x="15948" y="5733"/>
                  <a:pt x="15948" y="5733"/>
                </a:cubicBezTo>
                <a:cubicBezTo>
                  <a:pt x="15942" y="5739"/>
                  <a:pt x="15948" y="5745"/>
                  <a:pt x="15942" y="5745"/>
                </a:cubicBezTo>
                <a:cubicBezTo>
                  <a:pt x="15936" y="5751"/>
                  <a:pt x="15930" y="5751"/>
                  <a:pt x="15919" y="5751"/>
                </a:cubicBezTo>
                <a:cubicBezTo>
                  <a:pt x="15919" y="5751"/>
                  <a:pt x="15913" y="5751"/>
                  <a:pt x="15907" y="5751"/>
                </a:cubicBezTo>
                <a:cubicBezTo>
                  <a:pt x="15907" y="5751"/>
                  <a:pt x="15913" y="5739"/>
                  <a:pt x="15907" y="5733"/>
                </a:cubicBezTo>
                <a:close/>
                <a:moveTo>
                  <a:pt x="15741" y="5473"/>
                </a:moveTo>
                <a:lnTo>
                  <a:pt x="15741" y="5473"/>
                </a:lnTo>
                <a:cubicBezTo>
                  <a:pt x="15735" y="5478"/>
                  <a:pt x="15735" y="5478"/>
                  <a:pt x="15735" y="5490"/>
                </a:cubicBezTo>
                <a:cubicBezTo>
                  <a:pt x="15735" y="5496"/>
                  <a:pt x="15741" y="5502"/>
                  <a:pt x="15741" y="5508"/>
                </a:cubicBezTo>
                <a:cubicBezTo>
                  <a:pt x="15747" y="5514"/>
                  <a:pt x="15753" y="5514"/>
                  <a:pt x="15753" y="5514"/>
                </a:cubicBezTo>
                <a:cubicBezTo>
                  <a:pt x="15759" y="5520"/>
                  <a:pt x="15764" y="5514"/>
                  <a:pt x="15764" y="5514"/>
                </a:cubicBezTo>
                <a:cubicBezTo>
                  <a:pt x="15776" y="5520"/>
                  <a:pt x="15776" y="5514"/>
                  <a:pt x="15788" y="5514"/>
                </a:cubicBezTo>
                <a:cubicBezTo>
                  <a:pt x="15788" y="5532"/>
                  <a:pt x="15782" y="5538"/>
                  <a:pt x="15788" y="5550"/>
                </a:cubicBezTo>
                <a:cubicBezTo>
                  <a:pt x="15788" y="5556"/>
                  <a:pt x="15794" y="5556"/>
                  <a:pt x="15794" y="5562"/>
                </a:cubicBezTo>
                <a:cubicBezTo>
                  <a:pt x="15794" y="5573"/>
                  <a:pt x="15800" y="5579"/>
                  <a:pt x="15800" y="5591"/>
                </a:cubicBezTo>
                <a:cubicBezTo>
                  <a:pt x="15800" y="5597"/>
                  <a:pt x="15794" y="5603"/>
                  <a:pt x="15794" y="5609"/>
                </a:cubicBezTo>
                <a:cubicBezTo>
                  <a:pt x="15794" y="5615"/>
                  <a:pt x="15794" y="5615"/>
                  <a:pt x="15794" y="5621"/>
                </a:cubicBezTo>
                <a:cubicBezTo>
                  <a:pt x="15794" y="5621"/>
                  <a:pt x="15794" y="5621"/>
                  <a:pt x="15794" y="5627"/>
                </a:cubicBezTo>
                <a:cubicBezTo>
                  <a:pt x="15794" y="5627"/>
                  <a:pt x="15800" y="5633"/>
                  <a:pt x="15806" y="5633"/>
                </a:cubicBezTo>
                <a:cubicBezTo>
                  <a:pt x="15806" y="5639"/>
                  <a:pt x="15812" y="5639"/>
                  <a:pt x="15818" y="5644"/>
                </a:cubicBezTo>
                <a:cubicBezTo>
                  <a:pt x="15818" y="5644"/>
                  <a:pt x="15824" y="5644"/>
                  <a:pt x="15824" y="5651"/>
                </a:cubicBezTo>
                <a:cubicBezTo>
                  <a:pt x="15836" y="5651"/>
                  <a:pt x="15842" y="5644"/>
                  <a:pt x="15847" y="5644"/>
                </a:cubicBezTo>
                <a:cubicBezTo>
                  <a:pt x="15847" y="5651"/>
                  <a:pt x="15842" y="5651"/>
                  <a:pt x="15842" y="5656"/>
                </a:cubicBezTo>
                <a:cubicBezTo>
                  <a:pt x="15842" y="5662"/>
                  <a:pt x="15842" y="5662"/>
                  <a:pt x="15842" y="5668"/>
                </a:cubicBezTo>
                <a:cubicBezTo>
                  <a:pt x="15842" y="5674"/>
                  <a:pt x="15836" y="5674"/>
                  <a:pt x="15836" y="5680"/>
                </a:cubicBezTo>
                <a:cubicBezTo>
                  <a:pt x="15836" y="5686"/>
                  <a:pt x="15836" y="5686"/>
                  <a:pt x="15836" y="5692"/>
                </a:cubicBezTo>
                <a:cubicBezTo>
                  <a:pt x="15842" y="5692"/>
                  <a:pt x="15847" y="5692"/>
                  <a:pt x="15847" y="5698"/>
                </a:cubicBezTo>
                <a:cubicBezTo>
                  <a:pt x="15853" y="5698"/>
                  <a:pt x="15853" y="5704"/>
                  <a:pt x="15859" y="5704"/>
                </a:cubicBezTo>
                <a:cubicBezTo>
                  <a:pt x="15865" y="5704"/>
                  <a:pt x="15865" y="5704"/>
                  <a:pt x="15871" y="5704"/>
                </a:cubicBezTo>
                <a:cubicBezTo>
                  <a:pt x="15877" y="5704"/>
                  <a:pt x="15877" y="5704"/>
                  <a:pt x="15883" y="5704"/>
                </a:cubicBezTo>
                <a:cubicBezTo>
                  <a:pt x="15889" y="5698"/>
                  <a:pt x="15883" y="5692"/>
                  <a:pt x="15883" y="5692"/>
                </a:cubicBezTo>
                <a:cubicBezTo>
                  <a:pt x="15883" y="5686"/>
                  <a:pt x="15889" y="5686"/>
                  <a:pt x="15895" y="5686"/>
                </a:cubicBezTo>
                <a:cubicBezTo>
                  <a:pt x="15901" y="5686"/>
                  <a:pt x="15907" y="5686"/>
                  <a:pt x="15913" y="5686"/>
                </a:cubicBezTo>
                <a:cubicBezTo>
                  <a:pt x="15913" y="5656"/>
                  <a:pt x="15913" y="5656"/>
                  <a:pt x="15913" y="5656"/>
                </a:cubicBezTo>
                <a:cubicBezTo>
                  <a:pt x="15913" y="5644"/>
                  <a:pt x="15907" y="5639"/>
                  <a:pt x="15901" y="5633"/>
                </a:cubicBezTo>
                <a:cubicBezTo>
                  <a:pt x="15895" y="5633"/>
                  <a:pt x="15889" y="5633"/>
                  <a:pt x="15889" y="5633"/>
                </a:cubicBezTo>
                <a:cubicBezTo>
                  <a:pt x="15883" y="5627"/>
                  <a:pt x="15883" y="5627"/>
                  <a:pt x="15877" y="5621"/>
                </a:cubicBezTo>
                <a:cubicBezTo>
                  <a:pt x="15877" y="5621"/>
                  <a:pt x="15877" y="5615"/>
                  <a:pt x="15877" y="5609"/>
                </a:cubicBezTo>
                <a:cubicBezTo>
                  <a:pt x="15871" y="5609"/>
                  <a:pt x="15877" y="5603"/>
                  <a:pt x="15877" y="5597"/>
                </a:cubicBezTo>
                <a:cubicBezTo>
                  <a:pt x="15871" y="5597"/>
                  <a:pt x="15865" y="5591"/>
                  <a:pt x="15865" y="5591"/>
                </a:cubicBezTo>
                <a:cubicBezTo>
                  <a:pt x="15859" y="5591"/>
                  <a:pt x="15853" y="5585"/>
                  <a:pt x="15853" y="5585"/>
                </a:cubicBezTo>
                <a:cubicBezTo>
                  <a:pt x="15847" y="5585"/>
                  <a:pt x="15842" y="5585"/>
                  <a:pt x="15842" y="5579"/>
                </a:cubicBezTo>
                <a:cubicBezTo>
                  <a:pt x="15836" y="5579"/>
                  <a:pt x="15836" y="5573"/>
                  <a:pt x="15836" y="5573"/>
                </a:cubicBezTo>
                <a:cubicBezTo>
                  <a:pt x="15836" y="5567"/>
                  <a:pt x="15830" y="5562"/>
                  <a:pt x="15830" y="5562"/>
                </a:cubicBezTo>
                <a:cubicBezTo>
                  <a:pt x="15830" y="5550"/>
                  <a:pt x="15830" y="5544"/>
                  <a:pt x="15830" y="5538"/>
                </a:cubicBezTo>
                <a:cubicBezTo>
                  <a:pt x="15830" y="5532"/>
                  <a:pt x="15824" y="5532"/>
                  <a:pt x="15818" y="5526"/>
                </a:cubicBezTo>
                <a:cubicBezTo>
                  <a:pt x="15818" y="5514"/>
                  <a:pt x="15812" y="5508"/>
                  <a:pt x="15800" y="5502"/>
                </a:cubicBezTo>
                <a:cubicBezTo>
                  <a:pt x="15794" y="5502"/>
                  <a:pt x="15788" y="5496"/>
                  <a:pt x="15776" y="5496"/>
                </a:cubicBezTo>
                <a:cubicBezTo>
                  <a:pt x="15776" y="5490"/>
                  <a:pt x="15776" y="5485"/>
                  <a:pt x="15770" y="5485"/>
                </a:cubicBezTo>
                <a:cubicBezTo>
                  <a:pt x="15764" y="5478"/>
                  <a:pt x="15764" y="5478"/>
                  <a:pt x="15759" y="5473"/>
                </a:cubicBezTo>
                <a:cubicBezTo>
                  <a:pt x="15753" y="5473"/>
                  <a:pt x="15741" y="5473"/>
                  <a:pt x="15741" y="5473"/>
                </a:cubicBezTo>
                <a:close/>
                <a:moveTo>
                  <a:pt x="15818" y="5461"/>
                </a:moveTo>
                <a:lnTo>
                  <a:pt x="15818" y="5461"/>
                </a:lnTo>
                <a:cubicBezTo>
                  <a:pt x="15830" y="5467"/>
                  <a:pt x="15836" y="5473"/>
                  <a:pt x="15847" y="5478"/>
                </a:cubicBezTo>
                <a:cubicBezTo>
                  <a:pt x="15853" y="5478"/>
                  <a:pt x="15853" y="5485"/>
                  <a:pt x="15859" y="5490"/>
                </a:cubicBezTo>
                <a:cubicBezTo>
                  <a:pt x="15859" y="5490"/>
                  <a:pt x="15865" y="5490"/>
                  <a:pt x="15871" y="5496"/>
                </a:cubicBezTo>
                <a:cubicBezTo>
                  <a:pt x="15871" y="5496"/>
                  <a:pt x="15877" y="5490"/>
                  <a:pt x="15883" y="5496"/>
                </a:cubicBezTo>
                <a:cubicBezTo>
                  <a:pt x="15883" y="5496"/>
                  <a:pt x="15877" y="5502"/>
                  <a:pt x="15883" y="5502"/>
                </a:cubicBezTo>
                <a:cubicBezTo>
                  <a:pt x="15883" y="5508"/>
                  <a:pt x="15889" y="5508"/>
                  <a:pt x="15889" y="5508"/>
                </a:cubicBezTo>
                <a:cubicBezTo>
                  <a:pt x="15895" y="5514"/>
                  <a:pt x="15901" y="5514"/>
                  <a:pt x="15901" y="5520"/>
                </a:cubicBezTo>
                <a:cubicBezTo>
                  <a:pt x="15907" y="5526"/>
                  <a:pt x="15907" y="5532"/>
                  <a:pt x="15907" y="5532"/>
                </a:cubicBezTo>
                <a:cubicBezTo>
                  <a:pt x="15907" y="5538"/>
                  <a:pt x="15907" y="5544"/>
                  <a:pt x="15907" y="5544"/>
                </a:cubicBezTo>
                <a:cubicBezTo>
                  <a:pt x="15907" y="5550"/>
                  <a:pt x="15907" y="5556"/>
                  <a:pt x="15913" y="5556"/>
                </a:cubicBezTo>
                <a:cubicBezTo>
                  <a:pt x="15913" y="5562"/>
                  <a:pt x="15919" y="5562"/>
                  <a:pt x="15925" y="5562"/>
                </a:cubicBezTo>
                <a:cubicBezTo>
                  <a:pt x="15930" y="5567"/>
                  <a:pt x="15936" y="5573"/>
                  <a:pt x="15948" y="5579"/>
                </a:cubicBezTo>
                <a:cubicBezTo>
                  <a:pt x="15948" y="5585"/>
                  <a:pt x="15954" y="5585"/>
                  <a:pt x="15960" y="5585"/>
                </a:cubicBezTo>
                <a:cubicBezTo>
                  <a:pt x="15960" y="5591"/>
                  <a:pt x="15966" y="5597"/>
                  <a:pt x="15966" y="5597"/>
                </a:cubicBezTo>
                <a:cubicBezTo>
                  <a:pt x="15972" y="5609"/>
                  <a:pt x="15966" y="5615"/>
                  <a:pt x="15966" y="5621"/>
                </a:cubicBezTo>
                <a:cubicBezTo>
                  <a:pt x="16014" y="5621"/>
                  <a:pt x="16014" y="5621"/>
                  <a:pt x="16014" y="5621"/>
                </a:cubicBezTo>
                <a:cubicBezTo>
                  <a:pt x="16014" y="5621"/>
                  <a:pt x="16014" y="5615"/>
                  <a:pt x="16014" y="5609"/>
                </a:cubicBezTo>
                <a:cubicBezTo>
                  <a:pt x="16014" y="5603"/>
                  <a:pt x="16019" y="5597"/>
                  <a:pt x="16019" y="5585"/>
                </a:cubicBezTo>
                <a:lnTo>
                  <a:pt x="16014" y="5585"/>
                </a:lnTo>
                <a:cubicBezTo>
                  <a:pt x="16014" y="5567"/>
                  <a:pt x="16008" y="5556"/>
                  <a:pt x="15996" y="5550"/>
                </a:cubicBezTo>
                <a:cubicBezTo>
                  <a:pt x="15996" y="5544"/>
                  <a:pt x="15990" y="5544"/>
                  <a:pt x="15984" y="5544"/>
                </a:cubicBezTo>
                <a:cubicBezTo>
                  <a:pt x="15984" y="5538"/>
                  <a:pt x="15984" y="5532"/>
                  <a:pt x="15984" y="5532"/>
                </a:cubicBezTo>
                <a:cubicBezTo>
                  <a:pt x="15978" y="5526"/>
                  <a:pt x="15978" y="5520"/>
                  <a:pt x="15972" y="5514"/>
                </a:cubicBezTo>
                <a:cubicBezTo>
                  <a:pt x="15972" y="5514"/>
                  <a:pt x="15966" y="5508"/>
                  <a:pt x="15966" y="5502"/>
                </a:cubicBezTo>
                <a:cubicBezTo>
                  <a:pt x="15960" y="5502"/>
                  <a:pt x="15954" y="5496"/>
                  <a:pt x="15948" y="5496"/>
                </a:cubicBezTo>
                <a:lnTo>
                  <a:pt x="15936" y="5496"/>
                </a:lnTo>
                <a:cubicBezTo>
                  <a:pt x="15930" y="5485"/>
                  <a:pt x="15930" y="5485"/>
                  <a:pt x="15930" y="5485"/>
                </a:cubicBezTo>
                <a:cubicBezTo>
                  <a:pt x="15930" y="5478"/>
                  <a:pt x="15936" y="5473"/>
                  <a:pt x="15936" y="5473"/>
                </a:cubicBezTo>
                <a:cubicBezTo>
                  <a:pt x="15936" y="5437"/>
                  <a:pt x="15936" y="5437"/>
                  <a:pt x="15936" y="5437"/>
                </a:cubicBezTo>
                <a:cubicBezTo>
                  <a:pt x="15930" y="5437"/>
                  <a:pt x="15930" y="5437"/>
                  <a:pt x="15925" y="5437"/>
                </a:cubicBezTo>
                <a:cubicBezTo>
                  <a:pt x="15919" y="5437"/>
                  <a:pt x="15919" y="5437"/>
                  <a:pt x="15913" y="5437"/>
                </a:cubicBezTo>
                <a:cubicBezTo>
                  <a:pt x="15901" y="5437"/>
                  <a:pt x="15901" y="5437"/>
                  <a:pt x="15901" y="5437"/>
                </a:cubicBezTo>
                <a:cubicBezTo>
                  <a:pt x="15889" y="5437"/>
                  <a:pt x="15883" y="5437"/>
                  <a:pt x="15877" y="5437"/>
                </a:cubicBezTo>
                <a:cubicBezTo>
                  <a:pt x="15871" y="5443"/>
                  <a:pt x="15877" y="5449"/>
                  <a:pt x="15871" y="5449"/>
                </a:cubicBezTo>
                <a:cubicBezTo>
                  <a:pt x="15871" y="5455"/>
                  <a:pt x="15865" y="5455"/>
                  <a:pt x="15859" y="5455"/>
                </a:cubicBezTo>
                <a:cubicBezTo>
                  <a:pt x="15859" y="5455"/>
                  <a:pt x="15853" y="5455"/>
                  <a:pt x="15847" y="5455"/>
                </a:cubicBezTo>
                <a:cubicBezTo>
                  <a:pt x="15842" y="5455"/>
                  <a:pt x="15830" y="5461"/>
                  <a:pt x="15818" y="5461"/>
                </a:cubicBezTo>
                <a:close/>
                <a:moveTo>
                  <a:pt x="15711" y="5514"/>
                </a:moveTo>
                <a:lnTo>
                  <a:pt x="15711" y="5514"/>
                </a:lnTo>
                <a:cubicBezTo>
                  <a:pt x="15711" y="5520"/>
                  <a:pt x="15711" y="5520"/>
                  <a:pt x="15705" y="5526"/>
                </a:cubicBezTo>
                <a:cubicBezTo>
                  <a:pt x="15699" y="5538"/>
                  <a:pt x="15693" y="5538"/>
                  <a:pt x="15687" y="5550"/>
                </a:cubicBezTo>
                <a:cubicBezTo>
                  <a:pt x="15687" y="5556"/>
                  <a:pt x="15687" y="5556"/>
                  <a:pt x="15687" y="5562"/>
                </a:cubicBezTo>
                <a:cubicBezTo>
                  <a:pt x="15681" y="5567"/>
                  <a:pt x="15681" y="5567"/>
                  <a:pt x="15676" y="5573"/>
                </a:cubicBezTo>
                <a:cubicBezTo>
                  <a:pt x="15676" y="5579"/>
                  <a:pt x="15676" y="5579"/>
                  <a:pt x="15670" y="5585"/>
                </a:cubicBezTo>
                <a:cubicBezTo>
                  <a:pt x="15670" y="5591"/>
                  <a:pt x="15664" y="5591"/>
                  <a:pt x="15664" y="5591"/>
                </a:cubicBezTo>
                <a:cubicBezTo>
                  <a:pt x="15658" y="5597"/>
                  <a:pt x="15658" y="5603"/>
                  <a:pt x="15658" y="5603"/>
                </a:cubicBezTo>
                <a:cubicBezTo>
                  <a:pt x="15652" y="5609"/>
                  <a:pt x="15652" y="5615"/>
                  <a:pt x="15652" y="5615"/>
                </a:cubicBezTo>
                <a:cubicBezTo>
                  <a:pt x="15646" y="5621"/>
                  <a:pt x="15640" y="5621"/>
                  <a:pt x="15640" y="5627"/>
                </a:cubicBezTo>
                <a:cubicBezTo>
                  <a:pt x="15634" y="5627"/>
                  <a:pt x="15640" y="5633"/>
                  <a:pt x="15640" y="5639"/>
                </a:cubicBezTo>
                <a:cubicBezTo>
                  <a:pt x="15640" y="5639"/>
                  <a:pt x="15640" y="5644"/>
                  <a:pt x="15640" y="5651"/>
                </a:cubicBezTo>
                <a:cubicBezTo>
                  <a:pt x="15640" y="5651"/>
                  <a:pt x="15634" y="5656"/>
                  <a:pt x="15628" y="5656"/>
                </a:cubicBezTo>
                <a:cubicBezTo>
                  <a:pt x="15628" y="5662"/>
                  <a:pt x="15622" y="5668"/>
                  <a:pt x="15622" y="5668"/>
                </a:cubicBezTo>
                <a:cubicBezTo>
                  <a:pt x="15616" y="5674"/>
                  <a:pt x="15616" y="5680"/>
                  <a:pt x="15616" y="5680"/>
                </a:cubicBezTo>
                <a:cubicBezTo>
                  <a:pt x="15610" y="5686"/>
                  <a:pt x="15598" y="5680"/>
                  <a:pt x="15592" y="5686"/>
                </a:cubicBezTo>
                <a:cubicBezTo>
                  <a:pt x="15587" y="5692"/>
                  <a:pt x="15592" y="5698"/>
                  <a:pt x="15587" y="5698"/>
                </a:cubicBezTo>
                <a:cubicBezTo>
                  <a:pt x="15587" y="5704"/>
                  <a:pt x="15581" y="5704"/>
                  <a:pt x="15581" y="5710"/>
                </a:cubicBezTo>
                <a:cubicBezTo>
                  <a:pt x="15575" y="5710"/>
                  <a:pt x="15569" y="5710"/>
                  <a:pt x="15569" y="5710"/>
                </a:cubicBezTo>
                <a:cubicBezTo>
                  <a:pt x="15563" y="5710"/>
                  <a:pt x="15557" y="5710"/>
                  <a:pt x="15557" y="5710"/>
                </a:cubicBezTo>
                <a:cubicBezTo>
                  <a:pt x="15551" y="5710"/>
                  <a:pt x="15551" y="5716"/>
                  <a:pt x="15545" y="5722"/>
                </a:cubicBezTo>
                <a:cubicBezTo>
                  <a:pt x="15539" y="5728"/>
                  <a:pt x="15539" y="5733"/>
                  <a:pt x="15539" y="5745"/>
                </a:cubicBezTo>
                <a:cubicBezTo>
                  <a:pt x="15545" y="5745"/>
                  <a:pt x="15545" y="5745"/>
                  <a:pt x="15551" y="5745"/>
                </a:cubicBezTo>
                <a:cubicBezTo>
                  <a:pt x="15551" y="5745"/>
                  <a:pt x="15557" y="5745"/>
                  <a:pt x="15563" y="5745"/>
                </a:cubicBezTo>
                <a:cubicBezTo>
                  <a:pt x="15563" y="5745"/>
                  <a:pt x="15569" y="5745"/>
                  <a:pt x="15575" y="5745"/>
                </a:cubicBezTo>
                <a:cubicBezTo>
                  <a:pt x="15575" y="5745"/>
                  <a:pt x="15581" y="5739"/>
                  <a:pt x="15581" y="5733"/>
                </a:cubicBezTo>
                <a:cubicBezTo>
                  <a:pt x="15587" y="5733"/>
                  <a:pt x="15592" y="5728"/>
                  <a:pt x="15592" y="5728"/>
                </a:cubicBezTo>
                <a:cubicBezTo>
                  <a:pt x="15592" y="5722"/>
                  <a:pt x="15592" y="5716"/>
                  <a:pt x="15592" y="5716"/>
                </a:cubicBezTo>
                <a:cubicBezTo>
                  <a:pt x="15598" y="5704"/>
                  <a:pt x="15604" y="5698"/>
                  <a:pt x="15610" y="5692"/>
                </a:cubicBezTo>
                <a:cubicBezTo>
                  <a:pt x="15610" y="5692"/>
                  <a:pt x="15616" y="5692"/>
                  <a:pt x="15622" y="5692"/>
                </a:cubicBezTo>
                <a:cubicBezTo>
                  <a:pt x="15628" y="5686"/>
                  <a:pt x="15628" y="5686"/>
                  <a:pt x="15634" y="5686"/>
                </a:cubicBezTo>
                <a:cubicBezTo>
                  <a:pt x="15640" y="5680"/>
                  <a:pt x="15646" y="5686"/>
                  <a:pt x="15658" y="5686"/>
                </a:cubicBezTo>
                <a:cubicBezTo>
                  <a:pt x="15658" y="5674"/>
                  <a:pt x="15658" y="5668"/>
                  <a:pt x="15658" y="5662"/>
                </a:cubicBezTo>
                <a:cubicBezTo>
                  <a:pt x="15658" y="5651"/>
                  <a:pt x="15664" y="5644"/>
                  <a:pt x="15664" y="5639"/>
                </a:cubicBezTo>
                <a:cubicBezTo>
                  <a:pt x="15670" y="5633"/>
                  <a:pt x="15676" y="5621"/>
                  <a:pt x="15681" y="5615"/>
                </a:cubicBezTo>
                <a:cubicBezTo>
                  <a:pt x="15681" y="5615"/>
                  <a:pt x="15687" y="5615"/>
                  <a:pt x="15693" y="5609"/>
                </a:cubicBezTo>
                <a:cubicBezTo>
                  <a:pt x="15693" y="5609"/>
                  <a:pt x="15699" y="5609"/>
                  <a:pt x="15705" y="5603"/>
                </a:cubicBezTo>
                <a:cubicBezTo>
                  <a:pt x="15705" y="5603"/>
                  <a:pt x="15705" y="5597"/>
                  <a:pt x="15705" y="5591"/>
                </a:cubicBezTo>
                <a:cubicBezTo>
                  <a:pt x="15711" y="5579"/>
                  <a:pt x="15705" y="5573"/>
                  <a:pt x="15705" y="5567"/>
                </a:cubicBezTo>
                <a:cubicBezTo>
                  <a:pt x="15705" y="5562"/>
                  <a:pt x="15711" y="5556"/>
                  <a:pt x="15711" y="5556"/>
                </a:cubicBezTo>
                <a:cubicBezTo>
                  <a:pt x="15711" y="5544"/>
                  <a:pt x="15711" y="5526"/>
                  <a:pt x="15711" y="5514"/>
                </a:cubicBezTo>
                <a:close/>
                <a:moveTo>
                  <a:pt x="15759" y="5182"/>
                </a:moveTo>
                <a:lnTo>
                  <a:pt x="15759" y="5182"/>
                </a:lnTo>
                <a:cubicBezTo>
                  <a:pt x="15729" y="5182"/>
                  <a:pt x="15729" y="5182"/>
                  <a:pt x="15729" y="5182"/>
                </a:cubicBezTo>
                <a:cubicBezTo>
                  <a:pt x="15729" y="5182"/>
                  <a:pt x="15729" y="5182"/>
                  <a:pt x="15729" y="5188"/>
                </a:cubicBezTo>
                <a:lnTo>
                  <a:pt x="15729" y="5188"/>
                </a:lnTo>
                <a:cubicBezTo>
                  <a:pt x="15729" y="5194"/>
                  <a:pt x="15729" y="5194"/>
                  <a:pt x="15729" y="5200"/>
                </a:cubicBezTo>
                <a:lnTo>
                  <a:pt x="15729" y="5200"/>
                </a:lnTo>
                <a:cubicBezTo>
                  <a:pt x="15729" y="5206"/>
                  <a:pt x="15729" y="5206"/>
                  <a:pt x="15729" y="5212"/>
                </a:cubicBezTo>
                <a:cubicBezTo>
                  <a:pt x="15729" y="5212"/>
                  <a:pt x="15729" y="5212"/>
                  <a:pt x="15729" y="5218"/>
                </a:cubicBezTo>
                <a:cubicBezTo>
                  <a:pt x="15729" y="5218"/>
                  <a:pt x="15729" y="5218"/>
                  <a:pt x="15735" y="5224"/>
                </a:cubicBezTo>
                <a:lnTo>
                  <a:pt x="15735" y="5230"/>
                </a:lnTo>
                <a:cubicBezTo>
                  <a:pt x="15735" y="5235"/>
                  <a:pt x="15735" y="5235"/>
                  <a:pt x="15735" y="5235"/>
                </a:cubicBezTo>
                <a:cubicBezTo>
                  <a:pt x="15735" y="5241"/>
                  <a:pt x="15729" y="5241"/>
                  <a:pt x="15729" y="5247"/>
                </a:cubicBezTo>
                <a:cubicBezTo>
                  <a:pt x="15729" y="5247"/>
                  <a:pt x="15723" y="5247"/>
                  <a:pt x="15723" y="5253"/>
                </a:cubicBezTo>
                <a:cubicBezTo>
                  <a:pt x="15723" y="5253"/>
                  <a:pt x="15723" y="5259"/>
                  <a:pt x="15723" y="5265"/>
                </a:cubicBezTo>
                <a:cubicBezTo>
                  <a:pt x="15723" y="5271"/>
                  <a:pt x="15729" y="5277"/>
                  <a:pt x="15729" y="5289"/>
                </a:cubicBezTo>
                <a:cubicBezTo>
                  <a:pt x="15729" y="5295"/>
                  <a:pt x="15723" y="5295"/>
                  <a:pt x="15723" y="5295"/>
                </a:cubicBezTo>
                <a:cubicBezTo>
                  <a:pt x="15717" y="5295"/>
                  <a:pt x="15717" y="5301"/>
                  <a:pt x="15717" y="5301"/>
                </a:cubicBezTo>
                <a:cubicBezTo>
                  <a:pt x="15711" y="5301"/>
                  <a:pt x="15711" y="5301"/>
                  <a:pt x="15705" y="5307"/>
                </a:cubicBezTo>
                <a:cubicBezTo>
                  <a:pt x="15699" y="5307"/>
                  <a:pt x="15693" y="5307"/>
                  <a:pt x="15693" y="5312"/>
                </a:cubicBezTo>
                <a:cubicBezTo>
                  <a:pt x="15687" y="5312"/>
                  <a:pt x="15687" y="5318"/>
                  <a:pt x="15687" y="5318"/>
                </a:cubicBezTo>
                <a:cubicBezTo>
                  <a:pt x="15687" y="5324"/>
                  <a:pt x="15687" y="5324"/>
                  <a:pt x="15687" y="5324"/>
                </a:cubicBezTo>
                <a:cubicBezTo>
                  <a:pt x="15687" y="5330"/>
                  <a:pt x="15687" y="5330"/>
                  <a:pt x="15687" y="5336"/>
                </a:cubicBezTo>
                <a:cubicBezTo>
                  <a:pt x="15687" y="5336"/>
                  <a:pt x="15693" y="5336"/>
                  <a:pt x="15693" y="5342"/>
                </a:cubicBezTo>
                <a:cubicBezTo>
                  <a:pt x="15693" y="5348"/>
                  <a:pt x="15699" y="5348"/>
                  <a:pt x="15699" y="5354"/>
                </a:cubicBezTo>
                <a:cubicBezTo>
                  <a:pt x="15705" y="5354"/>
                  <a:pt x="15705" y="5354"/>
                  <a:pt x="15711" y="5360"/>
                </a:cubicBezTo>
                <a:lnTo>
                  <a:pt x="15717" y="5366"/>
                </a:lnTo>
                <a:cubicBezTo>
                  <a:pt x="15723" y="5366"/>
                  <a:pt x="15729" y="5372"/>
                  <a:pt x="15735" y="5378"/>
                </a:cubicBezTo>
                <a:cubicBezTo>
                  <a:pt x="15735" y="5378"/>
                  <a:pt x="15735" y="5378"/>
                  <a:pt x="15741" y="5378"/>
                </a:cubicBezTo>
                <a:lnTo>
                  <a:pt x="15741" y="5378"/>
                </a:lnTo>
                <a:cubicBezTo>
                  <a:pt x="15741" y="5390"/>
                  <a:pt x="15735" y="5390"/>
                  <a:pt x="15735" y="5401"/>
                </a:cubicBezTo>
                <a:cubicBezTo>
                  <a:pt x="15735" y="5407"/>
                  <a:pt x="15741" y="5407"/>
                  <a:pt x="15741" y="5413"/>
                </a:cubicBezTo>
                <a:cubicBezTo>
                  <a:pt x="15741" y="5419"/>
                  <a:pt x="15741" y="5419"/>
                  <a:pt x="15747" y="5425"/>
                </a:cubicBezTo>
                <a:cubicBezTo>
                  <a:pt x="15753" y="5425"/>
                  <a:pt x="15753" y="5425"/>
                  <a:pt x="15753" y="5425"/>
                </a:cubicBezTo>
                <a:cubicBezTo>
                  <a:pt x="15759" y="5425"/>
                  <a:pt x="15759" y="5425"/>
                  <a:pt x="15764" y="5425"/>
                </a:cubicBezTo>
                <a:cubicBezTo>
                  <a:pt x="15788" y="5425"/>
                  <a:pt x="15788" y="5425"/>
                  <a:pt x="15788" y="5425"/>
                </a:cubicBezTo>
                <a:cubicBezTo>
                  <a:pt x="15788" y="5407"/>
                  <a:pt x="15788" y="5407"/>
                  <a:pt x="15788" y="5407"/>
                </a:cubicBezTo>
                <a:cubicBezTo>
                  <a:pt x="15788" y="5401"/>
                  <a:pt x="15788" y="5401"/>
                  <a:pt x="15788" y="5396"/>
                </a:cubicBezTo>
                <a:cubicBezTo>
                  <a:pt x="15788" y="5372"/>
                  <a:pt x="15788" y="5372"/>
                  <a:pt x="15788" y="5372"/>
                </a:cubicBezTo>
                <a:cubicBezTo>
                  <a:pt x="15788" y="5366"/>
                  <a:pt x="15788" y="5360"/>
                  <a:pt x="15794" y="5354"/>
                </a:cubicBezTo>
                <a:cubicBezTo>
                  <a:pt x="15800" y="5348"/>
                  <a:pt x="15800" y="5348"/>
                  <a:pt x="15806" y="5342"/>
                </a:cubicBezTo>
                <a:lnTo>
                  <a:pt x="15812" y="5342"/>
                </a:lnTo>
                <a:cubicBezTo>
                  <a:pt x="15812" y="5342"/>
                  <a:pt x="15812" y="5336"/>
                  <a:pt x="15818" y="5336"/>
                </a:cubicBezTo>
                <a:lnTo>
                  <a:pt x="15818" y="5330"/>
                </a:lnTo>
                <a:cubicBezTo>
                  <a:pt x="15824" y="5324"/>
                  <a:pt x="15824" y="5324"/>
                  <a:pt x="15824" y="5324"/>
                </a:cubicBezTo>
                <a:cubicBezTo>
                  <a:pt x="15830" y="5318"/>
                  <a:pt x="15830" y="5318"/>
                  <a:pt x="15830" y="5312"/>
                </a:cubicBezTo>
                <a:cubicBezTo>
                  <a:pt x="15830" y="5307"/>
                  <a:pt x="15836" y="5307"/>
                  <a:pt x="15836" y="5301"/>
                </a:cubicBezTo>
                <a:cubicBezTo>
                  <a:pt x="15836" y="5295"/>
                  <a:pt x="15836" y="5295"/>
                  <a:pt x="15836" y="5289"/>
                </a:cubicBezTo>
                <a:cubicBezTo>
                  <a:pt x="15836" y="5283"/>
                  <a:pt x="15836" y="5283"/>
                  <a:pt x="15836" y="5283"/>
                </a:cubicBezTo>
                <a:cubicBezTo>
                  <a:pt x="15836" y="5277"/>
                  <a:pt x="15842" y="5277"/>
                  <a:pt x="15842" y="5271"/>
                </a:cubicBezTo>
                <a:cubicBezTo>
                  <a:pt x="15842" y="5265"/>
                  <a:pt x="15842" y="5265"/>
                  <a:pt x="15842" y="5265"/>
                </a:cubicBezTo>
                <a:cubicBezTo>
                  <a:pt x="15842" y="5265"/>
                  <a:pt x="15842" y="5259"/>
                  <a:pt x="15836" y="5253"/>
                </a:cubicBezTo>
                <a:cubicBezTo>
                  <a:pt x="15836" y="5253"/>
                  <a:pt x="15836" y="5253"/>
                  <a:pt x="15836" y="5247"/>
                </a:cubicBezTo>
                <a:cubicBezTo>
                  <a:pt x="15836" y="5247"/>
                  <a:pt x="15836" y="5247"/>
                  <a:pt x="15830" y="5241"/>
                </a:cubicBezTo>
                <a:cubicBezTo>
                  <a:pt x="15830" y="5241"/>
                  <a:pt x="15830" y="5241"/>
                  <a:pt x="15830" y="5235"/>
                </a:cubicBezTo>
                <a:cubicBezTo>
                  <a:pt x="15830" y="5235"/>
                  <a:pt x="15830" y="5235"/>
                  <a:pt x="15830" y="5230"/>
                </a:cubicBezTo>
                <a:lnTo>
                  <a:pt x="15824" y="5224"/>
                </a:lnTo>
                <a:lnTo>
                  <a:pt x="15824" y="5218"/>
                </a:lnTo>
                <a:lnTo>
                  <a:pt x="15818" y="5212"/>
                </a:lnTo>
                <a:cubicBezTo>
                  <a:pt x="15818" y="5212"/>
                  <a:pt x="15818" y="5206"/>
                  <a:pt x="15812" y="5206"/>
                </a:cubicBezTo>
                <a:cubicBezTo>
                  <a:pt x="15812" y="5206"/>
                  <a:pt x="15812" y="5200"/>
                  <a:pt x="15806" y="5200"/>
                </a:cubicBezTo>
                <a:lnTo>
                  <a:pt x="15800" y="5200"/>
                </a:lnTo>
                <a:cubicBezTo>
                  <a:pt x="15794" y="5200"/>
                  <a:pt x="15794" y="5200"/>
                  <a:pt x="15794" y="5200"/>
                </a:cubicBezTo>
                <a:cubicBezTo>
                  <a:pt x="15788" y="5200"/>
                  <a:pt x="15788" y="5200"/>
                  <a:pt x="15782" y="5194"/>
                </a:cubicBezTo>
                <a:lnTo>
                  <a:pt x="15776" y="5194"/>
                </a:lnTo>
                <a:lnTo>
                  <a:pt x="15776" y="5188"/>
                </a:lnTo>
                <a:cubicBezTo>
                  <a:pt x="15770" y="5188"/>
                  <a:pt x="15770" y="5182"/>
                  <a:pt x="15770" y="5182"/>
                </a:cubicBezTo>
                <a:cubicBezTo>
                  <a:pt x="15764" y="5182"/>
                  <a:pt x="15759" y="5182"/>
                  <a:pt x="15759" y="5182"/>
                </a:cubicBezTo>
                <a:close/>
                <a:moveTo>
                  <a:pt x="15812" y="4820"/>
                </a:moveTo>
                <a:lnTo>
                  <a:pt x="15812" y="4820"/>
                </a:lnTo>
                <a:cubicBezTo>
                  <a:pt x="15812" y="4814"/>
                  <a:pt x="15812" y="4809"/>
                  <a:pt x="15818" y="4803"/>
                </a:cubicBezTo>
                <a:cubicBezTo>
                  <a:pt x="15806" y="4803"/>
                  <a:pt x="15800" y="4803"/>
                  <a:pt x="15794" y="4803"/>
                </a:cubicBezTo>
                <a:cubicBezTo>
                  <a:pt x="15788" y="4803"/>
                  <a:pt x="15782" y="4803"/>
                  <a:pt x="15782" y="4803"/>
                </a:cubicBezTo>
                <a:cubicBezTo>
                  <a:pt x="15776" y="4803"/>
                  <a:pt x="15776" y="4809"/>
                  <a:pt x="15770" y="4814"/>
                </a:cubicBezTo>
                <a:cubicBezTo>
                  <a:pt x="15770" y="4814"/>
                  <a:pt x="15764" y="4820"/>
                  <a:pt x="15759" y="4820"/>
                </a:cubicBezTo>
                <a:cubicBezTo>
                  <a:pt x="15759" y="4826"/>
                  <a:pt x="15753" y="4826"/>
                  <a:pt x="15747" y="4832"/>
                </a:cubicBezTo>
                <a:cubicBezTo>
                  <a:pt x="15747" y="4838"/>
                  <a:pt x="15741" y="4838"/>
                  <a:pt x="15741" y="4844"/>
                </a:cubicBezTo>
                <a:cubicBezTo>
                  <a:pt x="15741" y="4844"/>
                  <a:pt x="15741" y="4850"/>
                  <a:pt x="15735" y="4856"/>
                </a:cubicBezTo>
                <a:lnTo>
                  <a:pt x="15723" y="4856"/>
                </a:lnTo>
                <a:cubicBezTo>
                  <a:pt x="15723" y="4862"/>
                  <a:pt x="15723" y="4862"/>
                  <a:pt x="15723" y="4868"/>
                </a:cubicBezTo>
                <a:cubicBezTo>
                  <a:pt x="15717" y="4874"/>
                  <a:pt x="15717" y="4880"/>
                  <a:pt x="15717" y="4892"/>
                </a:cubicBezTo>
                <a:cubicBezTo>
                  <a:pt x="15717" y="4986"/>
                  <a:pt x="15717" y="4986"/>
                  <a:pt x="15717" y="4986"/>
                </a:cubicBezTo>
                <a:cubicBezTo>
                  <a:pt x="15747" y="4986"/>
                  <a:pt x="15747" y="4986"/>
                  <a:pt x="15747" y="4986"/>
                </a:cubicBezTo>
                <a:cubicBezTo>
                  <a:pt x="15747" y="4980"/>
                  <a:pt x="15747" y="4975"/>
                  <a:pt x="15747" y="4963"/>
                </a:cubicBezTo>
                <a:cubicBezTo>
                  <a:pt x="15747" y="4957"/>
                  <a:pt x="15753" y="4957"/>
                  <a:pt x="15753" y="4951"/>
                </a:cubicBezTo>
                <a:cubicBezTo>
                  <a:pt x="15753" y="4945"/>
                  <a:pt x="15753" y="4945"/>
                  <a:pt x="15753" y="4939"/>
                </a:cubicBezTo>
                <a:cubicBezTo>
                  <a:pt x="15759" y="4933"/>
                  <a:pt x="15764" y="4933"/>
                  <a:pt x="15764" y="4933"/>
                </a:cubicBezTo>
                <a:cubicBezTo>
                  <a:pt x="15770" y="4921"/>
                  <a:pt x="15770" y="4921"/>
                  <a:pt x="15770" y="4921"/>
                </a:cubicBezTo>
                <a:cubicBezTo>
                  <a:pt x="15776" y="4915"/>
                  <a:pt x="15770" y="4909"/>
                  <a:pt x="15770" y="4909"/>
                </a:cubicBezTo>
                <a:cubicBezTo>
                  <a:pt x="15776" y="4903"/>
                  <a:pt x="15782" y="4903"/>
                  <a:pt x="15782" y="4897"/>
                </a:cubicBezTo>
                <a:cubicBezTo>
                  <a:pt x="15788" y="4892"/>
                  <a:pt x="15788" y="4892"/>
                  <a:pt x="15788" y="4886"/>
                </a:cubicBezTo>
                <a:cubicBezTo>
                  <a:pt x="15794" y="4874"/>
                  <a:pt x="15806" y="4874"/>
                  <a:pt x="15812" y="4862"/>
                </a:cubicBezTo>
                <a:cubicBezTo>
                  <a:pt x="15812" y="4856"/>
                  <a:pt x="15818" y="4856"/>
                  <a:pt x="15818" y="4850"/>
                </a:cubicBezTo>
                <a:cubicBezTo>
                  <a:pt x="15818" y="4838"/>
                  <a:pt x="15818" y="4838"/>
                  <a:pt x="15818" y="4838"/>
                </a:cubicBezTo>
                <a:cubicBezTo>
                  <a:pt x="15818" y="4826"/>
                  <a:pt x="15818" y="4826"/>
                  <a:pt x="15818" y="4826"/>
                </a:cubicBezTo>
                <a:cubicBezTo>
                  <a:pt x="15818" y="4826"/>
                  <a:pt x="15812" y="4826"/>
                  <a:pt x="15812" y="4820"/>
                </a:cubicBezTo>
                <a:close/>
                <a:moveTo>
                  <a:pt x="17270" y="3540"/>
                </a:moveTo>
                <a:lnTo>
                  <a:pt x="17270" y="3540"/>
                </a:lnTo>
                <a:cubicBezTo>
                  <a:pt x="17265" y="3540"/>
                  <a:pt x="17259" y="3540"/>
                  <a:pt x="17259" y="3540"/>
                </a:cubicBezTo>
                <a:cubicBezTo>
                  <a:pt x="17247" y="3546"/>
                  <a:pt x="17241" y="3546"/>
                  <a:pt x="17235" y="3557"/>
                </a:cubicBezTo>
                <a:cubicBezTo>
                  <a:pt x="17229" y="3557"/>
                  <a:pt x="17235" y="3563"/>
                  <a:pt x="17229" y="3569"/>
                </a:cubicBezTo>
                <a:cubicBezTo>
                  <a:pt x="17229" y="3569"/>
                  <a:pt x="17229" y="3575"/>
                  <a:pt x="17223" y="3575"/>
                </a:cubicBezTo>
                <a:cubicBezTo>
                  <a:pt x="17223" y="3581"/>
                  <a:pt x="17217" y="3581"/>
                  <a:pt x="17211" y="3581"/>
                </a:cubicBezTo>
                <a:cubicBezTo>
                  <a:pt x="17205" y="3587"/>
                  <a:pt x="17199" y="3593"/>
                  <a:pt x="17193" y="3599"/>
                </a:cubicBezTo>
                <a:cubicBezTo>
                  <a:pt x="17187" y="3599"/>
                  <a:pt x="17181" y="3599"/>
                  <a:pt x="17181" y="3599"/>
                </a:cubicBezTo>
                <a:cubicBezTo>
                  <a:pt x="17170" y="3599"/>
                  <a:pt x="17164" y="3599"/>
                  <a:pt x="17158" y="3599"/>
                </a:cubicBezTo>
                <a:cubicBezTo>
                  <a:pt x="17146" y="3599"/>
                  <a:pt x="17146" y="3599"/>
                  <a:pt x="17146" y="3599"/>
                </a:cubicBezTo>
                <a:cubicBezTo>
                  <a:pt x="17140" y="3599"/>
                  <a:pt x="17140" y="3605"/>
                  <a:pt x="17134" y="3605"/>
                </a:cubicBezTo>
                <a:cubicBezTo>
                  <a:pt x="17122" y="3605"/>
                  <a:pt x="17122" y="3605"/>
                  <a:pt x="17122" y="3605"/>
                </a:cubicBezTo>
                <a:cubicBezTo>
                  <a:pt x="17116" y="3605"/>
                  <a:pt x="17104" y="3599"/>
                  <a:pt x="17099" y="3605"/>
                </a:cubicBezTo>
                <a:cubicBezTo>
                  <a:pt x="17093" y="3605"/>
                  <a:pt x="17093" y="3611"/>
                  <a:pt x="17093" y="3617"/>
                </a:cubicBezTo>
                <a:cubicBezTo>
                  <a:pt x="17087" y="3617"/>
                  <a:pt x="17087" y="3617"/>
                  <a:pt x="17081" y="3623"/>
                </a:cubicBezTo>
                <a:cubicBezTo>
                  <a:pt x="17075" y="3623"/>
                  <a:pt x="17075" y="3623"/>
                  <a:pt x="17069" y="3629"/>
                </a:cubicBezTo>
                <a:cubicBezTo>
                  <a:pt x="17063" y="3629"/>
                  <a:pt x="17057" y="3635"/>
                  <a:pt x="17051" y="3635"/>
                </a:cubicBezTo>
                <a:cubicBezTo>
                  <a:pt x="17045" y="3635"/>
                  <a:pt x="17039" y="3629"/>
                  <a:pt x="17033" y="3629"/>
                </a:cubicBezTo>
                <a:cubicBezTo>
                  <a:pt x="17021" y="3623"/>
                  <a:pt x="17010" y="3617"/>
                  <a:pt x="16998" y="3611"/>
                </a:cubicBezTo>
                <a:cubicBezTo>
                  <a:pt x="16992" y="3605"/>
                  <a:pt x="16992" y="3605"/>
                  <a:pt x="16986" y="3599"/>
                </a:cubicBezTo>
                <a:cubicBezTo>
                  <a:pt x="16974" y="3593"/>
                  <a:pt x="16974" y="3587"/>
                  <a:pt x="16968" y="3575"/>
                </a:cubicBezTo>
                <a:cubicBezTo>
                  <a:pt x="16962" y="3575"/>
                  <a:pt x="16962" y="3575"/>
                  <a:pt x="16956" y="3569"/>
                </a:cubicBezTo>
                <a:cubicBezTo>
                  <a:pt x="16950" y="3569"/>
                  <a:pt x="16950" y="3563"/>
                  <a:pt x="16944" y="3563"/>
                </a:cubicBezTo>
                <a:cubicBezTo>
                  <a:pt x="16933" y="3557"/>
                  <a:pt x="16921" y="3557"/>
                  <a:pt x="16909" y="3557"/>
                </a:cubicBezTo>
                <a:cubicBezTo>
                  <a:pt x="16903" y="3552"/>
                  <a:pt x="16897" y="3552"/>
                  <a:pt x="16891" y="3546"/>
                </a:cubicBezTo>
                <a:cubicBezTo>
                  <a:pt x="16891" y="3552"/>
                  <a:pt x="16891" y="3552"/>
                  <a:pt x="16891" y="3557"/>
                </a:cubicBezTo>
                <a:cubicBezTo>
                  <a:pt x="16885" y="3569"/>
                  <a:pt x="16885" y="3575"/>
                  <a:pt x="16891" y="3581"/>
                </a:cubicBezTo>
                <a:cubicBezTo>
                  <a:pt x="16891" y="3587"/>
                  <a:pt x="16891" y="3593"/>
                  <a:pt x="16891" y="3593"/>
                </a:cubicBezTo>
                <a:cubicBezTo>
                  <a:pt x="16891" y="3605"/>
                  <a:pt x="16891" y="3611"/>
                  <a:pt x="16891" y="3617"/>
                </a:cubicBezTo>
                <a:cubicBezTo>
                  <a:pt x="16891" y="3623"/>
                  <a:pt x="16891" y="3629"/>
                  <a:pt x="16891" y="3629"/>
                </a:cubicBezTo>
                <a:cubicBezTo>
                  <a:pt x="16891" y="3635"/>
                  <a:pt x="16891" y="3635"/>
                  <a:pt x="16891" y="3641"/>
                </a:cubicBezTo>
                <a:cubicBezTo>
                  <a:pt x="16891" y="3646"/>
                  <a:pt x="16885" y="3646"/>
                  <a:pt x="16879" y="3652"/>
                </a:cubicBezTo>
                <a:cubicBezTo>
                  <a:pt x="16879" y="3652"/>
                  <a:pt x="16879" y="3658"/>
                  <a:pt x="16873" y="3658"/>
                </a:cubicBezTo>
                <a:cubicBezTo>
                  <a:pt x="16873" y="3664"/>
                  <a:pt x="16867" y="3664"/>
                  <a:pt x="16861" y="3664"/>
                </a:cubicBezTo>
                <a:cubicBezTo>
                  <a:pt x="16861" y="3670"/>
                  <a:pt x="16855" y="3670"/>
                  <a:pt x="16855" y="3676"/>
                </a:cubicBezTo>
                <a:cubicBezTo>
                  <a:pt x="16849" y="3688"/>
                  <a:pt x="16849" y="3700"/>
                  <a:pt x="16849" y="3712"/>
                </a:cubicBezTo>
                <a:cubicBezTo>
                  <a:pt x="16844" y="3712"/>
                  <a:pt x="16844" y="3718"/>
                  <a:pt x="16838" y="3718"/>
                </a:cubicBezTo>
                <a:cubicBezTo>
                  <a:pt x="16832" y="3718"/>
                  <a:pt x="16832" y="3712"/>
                  <a:pt x="16826" y="3706"/>
                </a:cubicBezTo>
                <a:cubicBezTo>
                  <a:pt x="16826" y="3706"/>
                  <a:pt x="16826" y="3700"/>
                  <a:pt x="16820" y="3694"/>
                </a:cubicBezTo>
                <a:cubicBezTo>
                  <a:pt x="16820" y="3700"/>
                  <a:pt x="16814" y="3706"/>
                  <a:pt x="16814" y="3712"/>
                </a:cubicBezTo>
                <a:cubicBezTo>
                  <a:pt x="16814" y="3712"/>
                  <a:pt x="16814" y="3718"/>
                  <a:pt x="16814" y="3723"/>
                </a:cubicBezTo>
                <a:cubicBezTo>
                  <a:pt x="16808" y="3723"/>
                  <a:pt x="16802" y="3718"/>
                  <a:pt x="16802" y="3723"/>
                </a:cubicBezTo>
                <a:cubicBezTo>
                  <a:pt x="16796" y="3723"/>
                  <a:pt x="16796" y="3730"/>
                  <a:pt x="16790" y="3730"/>
                </a:cubicBezTo>
                <a:cubicBezTo>
                  <a:pt x="16784" y="3741"/>
                  <a:pt x="16778" y="3747"/>
                  <a:pt x="16778" y="3759"/>
                </a:cubicBezTo>
                <a:cubicBezTo>
                  <a:pt x="16778" y="3765"/>
                  <a:pt x="16778" y="3771"/>
                  <a:pt x="16784" y="3777"/>
                </a:cubicBezTo>
                <a:cubicBezTo>
                  <a:pt x="16784" y="3783"/>
                  <a:pt x="16790" y="3783"/>
                  <a:pt x="16796" y="3783"/>
                </a:cubicBezTo>
                <a:cubicBezTo>
                  <a:pt x="16796" y="3789"/>
                  <a:pt x="16802" y="3789"/>
                  <a:pt x="16808" y="3795"/>
                </a:cubicBezTo>
                <a:cubicBezTo>
                  <a:pt x="16808" y="3801"/>
                  <a:pt x="16802" y="3807"/>
                  <a:pt x="16808" y="3807"/>
                </a:cubicBezTo>
                <a:cubicBezTo>
                  <a:pt x="16808" y="3812"/>
                  <a:pt x="16814" y="3812"/>
                  <a:pt x="16814" y="3812"/>
                </a:cubicBezTo>
                <a:cubicBezTo>
                  <a:pt x="16820" y="3812"/>
                  <a:pt x="16820" y="3812"/>
                  <a:pt x="16820" y="3812"/>
                </a:cubicBezTo>
                <a:cubicBezTo>
                  <a:pt x="16832" y="3812"/>
                  <a:pt x="16832" y="3807"/>
                  <a:pt x="16838" y="3807"/>
                </a:cubicBezTo>
                <a:cubicBezTo>
                  <a:pt x="16838" y="3836"/>
                  <a:pt x="16838" y="3836"/>
                  <a:pt x="16838" y="3836"/>
                </a:cubicBezTo>
                <a:cubicBezTo>
                  <a:pt x="16796" y="3836"/>
                  <a:pt x="16796" y="3836"/>
                  <a:pt x="16796" y="3836"/>
                </a:cubicBezTo>
                <a:cubicBezTo>
                  <a:pt x="16796" y="3842"/>
                  <a:pt x="16796" y="3848"/>
                  <a:pt x="16796" y="3860"/>
                </a:cubicBezTo>
                <a:cubicBezTo>
                  <a:pt x="16796" y="3872"/>
                  <a:pt x="16796" y="3872"/>
                  <a:pt x="16796" y="3872"/>
                </a:cubicBezTo>
                <a:cubicBezTo>
                  <a:pt x="16796" y="3878"/>
                  <a:pt x="16796" y="3884"/>
                  <a:pt x="16796" y="3884"/>
                </a:cubicBezTo>
                <a:cubicBezTo>
                  <a:pt x="16796" y="3889"/>
                  <a:pt x="16790" y="3895"/>
                  <a:pt x="16790" y="3895"/>
                </a:cubicBezTo>
                <a:cubicBezTo>
                  <a:pt x="16790" y="3901"/>
                  <a:pt x="16784" y="3901"/>
                  <a:pt x="16784" y="3907"/>
                </a:cubicBezTo>
                <a:cubicBezTo>
                  <a:pt x="16784" y="3913"/>
                  <a:pt x="16790" y="3913"/>
                  <a:pt x="16790" y="3919"/>
                </a:cubicBezTo>
                <a:cubicBezTo>
                  <a:pt x="16790" y="3961"/>
                  <a:pt x="16790" y="3961"/>
                  <a:pt x="16790" y="3961"/>
                </a:cubicBezTo>
                <a:cubicBezTo>
                  <a:pt x="16790" y="3967"/>
                  <a:pt x="16790" y="3973"/>
                  <a:pt x="16790" y="3984"/>
                </a:cubicBezTo>
                <a:cubicBezTo>
                  <a:pt x="16790" y="3984"/>
                  <a:pt x="16790" y="3990"/>
                  <a:pt x="16784" y="3996"/>
                </a:cubicBezTo>
                <a:cubicBezTo>
                  <a:pt x="16784" y="3996"/>
                  <a:pt x="16778" y="3996"/>
                  <a:pt x="16772" y="4002"/>
                </a:cubicBezTo>
                <a:cubicBezTo>
                  <a:pt x="16772" y="4002"/>
                  <a:pt x="16767" y="4002"/>
                  <a:pt x="16760" y="4002"/>
                </a:cubicBezTo>
                <a:cubicBezTo>
                  <a:pt x="16755" y="4002"/>
                  <a:pt x="16755" y="4008"/>
                  <a:pt x="16749" y="4014"/>
                </a:cubicBezTo>
                <a:cubicBezTo>
                  <a:pt x="16749" y="4020"/>
                  <a:pt x="16743" y="4026"/>
                  <a:pt x="16737" y="4038"/>
                </a:cubicBezTo>
                <a:cubicBezTo>
                  <a:pt x="16737" y="4044"/>
                  <a:pt x="16731" y="4044"/>
                  <a:pt x="16725" y="4050"/>
                </a:cubicBezTo>
                <a:cubicBezTo>
                  <a:pt x="16719" y="4055"/>
                  <a:pt x="16713" y="4062"/>
                  <a:pt x="16707" y="4067"/>
                </a:cubicBezTo>
                <a:cubicBezTo>
                  <a:pt x="16707" y="4067"/>
                  <a:pt x="16707" y="4062"/>
                  <a:pt x="16707" y="4055"/>
                </a:cubicBezTo>
                <a:cubicBezTo>
                  <a:pt x="16707" y="4055"/>
                  <a:pt x="16713" y="4050"/>
                  <a:pt x="16713" y="4044"/>
                </a:cubicBezTo>
                <a:cubicBezTo>
                  <a:pt x="16713" y="4038"/>
                  <a:pt x="16707" y="4032"/>
                  <a:pt x="16707" y="4026"/>
                </a:cubicBezTo>
                <a:lnTo>
                  <a:pt x="16701" y="4026"/>
                </a:lnTo>
                <a:cubicBezTo>
                  <a:pt x="16701" y="4032"/>
                  <a:pt x="16701" y="4038"/>
                  <a:pt x="16695" y="4038"/>
                </a:cubicBezTo>
                <a:cubicBezTo>
                  <a:pt x="16695" y="4050"/>
                  <a:pt x="16695" y="4055"/>
                  <a:pt x="16695" y="4062"/>
                </a:cubicBezTo>
                <a:cubicBezTo>
                  <a:pt x="16654" y="4062"/>
                  <a:pt x="16654" y="4062"/>
                  <a:pt x="16654" y="4062"/>
                </a:cubicBezTo>
                <a:cubicBezTo>
                  <a:pt x="16654" y="4109"/>
                  <a:pt x="16654" y="4109"/>
                  <a:pt x="16654" y="4109"/>
                </a:cubicBezTo>
                <a:cubicBezTo>
                  <a:pt x="16642" y="4109"/>
                  <a:pt x="16642" y="4109"/>
                  <a:pt x="16642" y="4109"/>
                </a:cubicBezTo>
                <a:cubicBezTo>
                  <a:pt x="16636" y="4109"/>
                  <a:pt x="16630" y="4109"/>
                  <a:pt x="16630" y="4109"/>
                </a:cubicBezTo>
                <a:cubicBezTo>
                  <a:pt x="16624" y="4103"/>
                  <a:pt x="16624" y="4097"/>
                  <a:pt x="16624" y="4097"/>
                </a:cubicBezTo>
                <a:cubicBezTo>
                  <a:pt x="16618" y="4085"/>
                  <a:pt x="16624" y="4079"/>
                  <a:pt x="16624" y="4073"/>
                </a:cubicBezTo>
                <a:cubicBezTo>
                  <a:pt x="16612" y="4067"/>
                  <a:pt x="16612" y="4067"/>
                  <a:pt x="16612" y="4067"/>
                </a:cubicBezTo>
                <a:cubicBezTo>
                  <a:pt x="16612" y="4073"/>
                  <a:pt x="16606" y="4073"/>
                  <a:pt x="16606" y="4079"/>
                </a:cubicBezTo>
                <a:cubicBezTo>
                  <a:pt x="16606" y="4085"/>
                  <a:pt x="16606" y="4091"/>
                  <a:pt x="16606" y="4097"/>
                </a:cubicBezTo>
                <a:cubicBezTo>
                  <a:pt x="16606" y="4103"/>
                  <a:pt x="16606" y="4109"/>
                  <a:pt x="16601" y="4115"/>
                </a:cubicBezTo>
                <a:cubicBezTo>
                  <a:pt x="16601" y="4121"/>
                  <a:pt x="16594" y="4121"/>
                  <a:pt x="16589" y="4121"/>
                </a:cubicBezTo>
                <a:cubicBezTo>
                  <a:pt x="16583" y="4121"/>
                  <a:pt x="16577" y="4121"/>
                  <a:pt x="16571" y="4121"/>
                </a:cubicBezTo>
                <a:cubicBezTo>
                  <a:pt x="16571" y="4192"/>
                  <a:pt x="16571" y="4192"/>
                  <a:pt x="16571" y="4192"/>
                </a:cubicBezTo>
                <a:cubicBezTo>
                  <a:pt x="16547" y="4192"/>
                  <a:pt x="16547" y="4192"/>
                  <a:pt x="16547" y="4192"/>
                </a:cubicBezTo>
                <a:cubicBezTo>
                  <a:pt x="16541" y="4186"/>
                  <a:pt x="16535" y="4186"/>
                  <a:pt x="16535" y="4186"/>
                </a:cubicBezTo>
                <a:cubicBezTo>
                  <a:pt x="16529" y="4180"/>
                  <a:pt x="16535" y="4174"/>
                  <a:pt x="16529" y="4174"/>
                </a:cubicBezTo>
                <a:cubicBezTo>
                  <a:pt x="16529" y="4168"/>
                  <a:pt x="16523" y="4168"/>
                  <a:pt x="16517" y="4162"/>
                </a:cubicBezTo>
                <a:lnTo>
                  <a:pt x="16512" y="4162"/>
                </a:lnTo>
                <a:cubicBezTo>
                  <a:pt x="16506" y="4168"/>
                  <a:pt x="16500" y="4180"/>
                  <a:pt x="16494" y="4186"/>
                </a:cubicBezTo>
                <a:cubicBezTo>
                  <a:pt x="16494" y="4186"/>
                  <a:pt x="16488" y="4186"/>
                  <a:pt x="16482" y="4186"/>
                </a:cubicBezTo>
                <a:cubicBezTo>
                  <a:pt x="16476" y="4186"/>
                  <a:pt x="16470" y="4186"/>
                  <a:pt x="16458" y="4186"/>
                </a:cubicBezTo>
                <a:cubicBezTo>
                  <a:pt x="16446" y="4180"/>
                  <a:pt x="16435" y="4180"/>
                  <a:pt x="16423" y="4186"/>
                </a:cubicBezTo>
                <a:cubicBezTo>
                  <a:pt x="16417" y="4186"/>
                  <a:pt x="16417" y="4180"/>
                  <a:pt x="16411" y="4186"/>
                </a:cubicBezTo>
                <a:cubicBezTo>
                  <a:pt x="16405" y="4186"/>
                  <a:pt x="16405" y="4186"/>
                  <a:pt x="16399" y="4192"/>
                </a:cubicBezTo>
                <a:cubicBezTo>
                  <a:pt x="16399" y="4192"/>
                  <a:pt x="16393" y="4192"/>
                  <a:pt x="16387" y="4192"/>
                </a:cubicBezTo>
                <a:cubicBezTo>
                  <a:pt x="16381" y="4192"/>
                  <a:pt x="16375" y="4192"/>
                  <a:pt x="16363" y="4192"/>
                </a:cubicBezTo>
                <a:cubicBezTo>
                  <a:pt x="16357" y="4198"/>
                  <a:pt x="16351" y="4204"/>
                  <a:pt x="16346" y="4210"/>
                </a:cubicBezTo>
                <a:cubicBezTo>
                  <a:pt x="16346" y="4216"/>
                  <a:pt x="16340" y="4221"/>
                  <a:pt x="16340" y="4221"/>
                </a:cubicBezTo>
                <a:cubicBezTo>
                  <a:pt x="16340" y="4228"/>
                  <a:pt x="16340" y="4228"/>
                  <a:pt x="16340" y="4233"/>
                </a:cubicBezTo>
                <a:cubicBezTo>
                  <a:pt x="16340" y="4245"/>
                  <a:pt x="16340" y="4251"/>
                  <a:pt x="16340" y="4257"/>
                </a:cubicBezTo>
                <a:cubicBezTo>
                  <a:pt x="16286" y="4257"/>
                  <a:pt x="16286" y="4257"/>
                  <a:pt x="16286" y="4257"/>
                </a:cubicBezTo>
                <a:cubicBezTo>
                  <a:pt x="16286" y="4263"/>
                  <a:pt x="16286" y="4269"/>
                  <a:pt x="16286" y="4269"/>
                </a:cubicBezTo>
                <a:cubicBezTo>
                  <a:pt x="16286" y="4281"/>
                  <a:pt x="16286" y="4287"/>
                  <a:pt x="16286" y="4293"/>
                </a:cubicBezTo>
                <a:cubicBezTo>
                  <a:pt x="16280" y="4293"/>
                  <a:pt x="16274" y="4293"/>
                  <a:pt x="16262" y="4299"/>
                </a:cubicBezTo>
                <a:cubicBezTo>
                  <a:pt x="16257" y="4299"/>
                  <a:pt x="16257" y="4299"/>
                  <a:pt x="16251" y="4299"/>
                </a:cubicBezTo>
                <a:cubicBezTo>
                  <a:pt x="16245" y="4305"/>
                  <a:pt x="16245" y="4305"/>
                  <a:pt x="16245" y="4310"/>
                </a:cubicBezTo>
                <a:cubicBezTo>
                  <a:pt x="16239" y="4316"/>
                  <a:pt x="16239" y="4316"/>
                  <a:pt x="16233" y="4322"/>
                </a:cubicBezTo>
                <a:cubicBezTo>
                  <a:pt x="16233" y="4328"/>
                  <a:pt x="16233" y="4328"/>
                  <a:pt x="16233" y="4334"/>
                </a:cubicBezTo>
                <a:cubicBezTo>
                  <a:pt x="16233" y="4340"/>
                  <a:pt x="16227" y="4340"/>
                  <a:pt x="16227" y="4346"/>
                </a:cubicBezTo>
                <a:cubicBezTo>
                  <a:pt x="16227" y="4352"/>
                  <a:pt x="16221" y="4352"/>
                  <a:pt x="16221" y="4358"/>
                </a:cubicBezTo>
                <a:cubicBezTo>
                  <a:pt x="16227" y="4358"/>
                  <a:pt x="16233" y="4364"/>
                  <a:pt x="16239" y="4364"/>
                </a:cubicBezTo>
                <a:cubicBezTo>
                  <a:pt x="16245" y="4364"/>
                  <a:pt x="16251" y="4364"/>
                  <a:pt x="16262" y="4364"/>
                </a:cubicBezTo>
                <a:cubicBezTo>
                  <a:pt x="16274" y="4364"/>
                  <a:pt x="16280" y="4364"/>
                  <a:pt x="16286" y="4364"/>
                </a:cubicBezTo>
                <a:cubicBezTo>
                  <a:pt x="16292" y="4364"/>
                  <a:pt x="16286" y="4358"/>
                  <a:pt x="16286" y="4358"/>
                </a:cubicBezTo>
                <a:cubicBezTo>
                  <a:pt x="16286" y="4364"/>
                  <a:pt x="16292" y="4370"/>
                  <a:pt x="16286" y="4370"/>
                </a:cubicBezTo>
                <a:cubicBezTo>
                  <a:pt x="16286" y="4376"/>
                  <a:pt x="16286" y="4382"/>
                  <a:pt x="16286" y="4382"/>
                </a:cubicBezTo>
                <a:cubicBezTo>
                  <a:pt x="16286" y="4387"/>
                  <a:pt x="16280" y="4387"/>
                  <a:pt x="16274" y="4394"/>
                </a:cubicBezTo>
                <a:cubicBezTo>
                  <a:pt x="16274" y="4405"/>
                  <a:pt x="16274" y="4405"/>
                  <a:pt x="16274" y="4405"/>
                </a:cubicBezTo>
                <a:cubicBezTo>
                  <a:pt x="16269" y="4411"/>
                  <a:pt x="16262" y="4411"/>
                  <a:pt x="16262" y="4417"/>
                </a:cubicBezTo>
                <a:cubicBezTo>
                  <a:pt x="16262" y="4423"/>
                  <a:pt x="16262" y="4429"/>
                  <a:pt x="16262" y="4435"/>
                </a:cubicBezTo>
                <a:cubicBezTo>
                  <a:pt x="16262" y="4453"/>
                  <a:pt x="16274" y="4465"/>
                  <a:pt x="16292" y="4465"/>
                </a:cubicBezTo>
                <a:cubicBezTo>
                  <a:pt x="16310" y="4465"/>
                  <a:pt x="16310" y="4465"/>
                  <a:pt x="16310" y="4465"/>
                </a:cubicBezTo>
                <a:cubicBezTo>
                  <a:pt x="16310" y="4447"/>
                  <a:pt x="16310" y="4441"/>
                  <a:pt x="16310" y="4429"/>
                </a:cubicBezTo>
                <a:cubicBezTo>
                  <a:pt x="16310" y="4423"/>
                  <a:pt x="16310" y="4411"/>
                  <a:pt x="16316" y="4405"/>
                </a:cubicBezTo>
                <a:cubicBezTo>
                  <a:pt x="16322" y="4399"/>
                  <a:pt x="16334" y="4399"/>
                  <a:pt x="16340" y="4399"/>
                </a:cubicBezTo>
                <a:cubicBezTo>
                  <a:pt x="16351" y="4394"/>
                  <a:pt x="16363" y="4387"/>
                  <a:pt x="16363" y="4376"/>
                </a:cubicBezTo>
                <a:cubicBezTo>
                  <a:pt x="16363" y="4364"/>
                  <a:pt x="16351" y="4358"/>
                  <a:pt x="16351" y="4346"/>
                </a:cubicBezTo>
                <a:cubicBezTo>
                  <a:pt x="16346" y="4340"/>
                  <a:pt x="16351" y="4340"/>
                  <a:pt x="16351" y="4334"/>
                </a:cubicBezTo>
                <a:cubicBezTo>
                  <a:pt x="16346" y="4328"/>
                  <a:pt x="16351" y="4322"/>
                  <a:pt x="16351" y="4310"/>
                </a:cubicBezTo>
                <a:cubicBezTo>
                  <a:pt x="16346" y="4310"/>
                  <a:pt x="16340" y="4316"/>
                  <a:pt x="16340" y="4316"/>
                </a:cubicBezTo>
                <a:cubicBezTo>
                  <a:pt x="16328" y="4316"/>
                  <a:pt x="16322" y="4316"/>
                  <a:pt x="16310" y="4310"/>
                </a:cubicBezTo>
                <a:cubicBezTo>
                  <a:pt x="16316" y="4310"/>
                  <a:pt x="16310" y="4305"/>
                  <a:pt x="16310" y="4299"/>
                </a:cubicBezTo>
                <a:cubicBezTo>
                  <a:pt x="16316" y="4299"/>
                  <a:pt x="16322" y="4299"/>
                  <a:pt x="16322" y="4293"/>
                </a:cubicBezTo>
                <a:cubicBezTo>
                  <a:pt x="16328" y="4293"/>
                  <a:pt x="16328" y="4287"/>
                  <a:pt x="16334" y="4287"/>
                </a:cubicBezTo>
                <a:cubicBezTo>
                  <a:pt x="16346" y="4287"/>
                  <a:pt x="16351" y="4287"/>
                  <a:pt x="16357" y="4287"/>
                </a:cubicBezTo>
                <a:cubicBezTo>
                  <a:pt x="16369" y="4287"/>
                  <a:pt x="16375" y="4281"/>
                  <a:pt x="16387" y="4275"/>
                </a:cubicBezTo>
                <a:cubicBezTo>
                  <a:pt x="16399" y="4269"/>
                  <a:pt x="16405" y="4257"/>
                  <a:pt x="16423" y="4257"/>
                </a:cubicBezTo>
                <a:cubicBezTo>
                  <a:pt x="16423" y="4251"/>
                  <a:pt x="16428" y="4257"/>
                  <a:pt x="16435" y="4257"/>
                </a:cubicBezTo>
                <a:lnTo>
                  <a:pt x="16440" y="4251"/>
                </a:lnTo>
                <a:cubicBezTo>
                  <a:pt x="16452" y="4251"/>
                  <a:pt x="16458" y="4251"/>
                  <a:pt x="16464" y="4251"/>
                </a:cubicBezTo>
                <a:cubicBezTo>
                  <a:pt x="16470" y="4251"/>
                  <a:pt x="16476" y="4251"/>
                  <a:pt x="16476" y="4251"/>
                </a:cubicBezTo>
                <a:cubicBezTo>
                  <a:pt x="16482" y="4251"/>
                  <a:pt x="16482" y="4245"/>
                  <a:pt x="16488" y="4245"/>
                </a:cubicBezTo>
                <a:cubicBezTo>
                  <a:pt x="16500" y="4245"/>
                  <a:pt x="16512" y="4245"/>
                  <a:pt x="16523" y="4245"/>
                </a:cubicBezTo>
                <a:cubicBezTo>
                  <a:pt x="16529" y="4245"/>
                  <a:pt x="16529" y="4245"/>
                  <a:pt x="16535" y="4245"/>
                </a:cubicBezTo>
                <a:cubicBezTo>
                  <a:pt x="16529" y="4245"/>
                  <a:pt x="16529" y="4251"/>
                  <a:pt x="16523" y="4257"/>
                </a:cubicBezTo>
                <a:cubicBezTo>
                  <a:pt x="16523" y="4257"/>
                  <a:pt x="16517" y="4257"/>
                  <a:pt x="16512" y="4257"/>
                </a:cubicBezTo>
                <a:cubicBezTo>
                  <a:pt x="16506" y="4257"/>
                  <a:pt x="16500" y="4251"/>
                  <a:pt x="16494" y="4257"/>
                </a:cubicBezTo>
                <a:cubicBezTo>
                  <a:pt x="16470" y="4257"/>
                  <a:pt x="16464" y="4275"/>
                  <a:pt x="16446" y="4275"/>
                </a:cubicBezTo>
                <a:cubicBezTo>
                  <a:pt x="16387" y="4275"/>
                  <a:pt x="16387" y="4275"/>
                  <a:pt x="16387" y="4275"/>
                </a:cubicBezTo>
                <a:cubicBezTo>
                  <a:pt x="16387" y="4352"/>
                  <a:pt x="16387" y="4352"/>
                  <a:pt x="16387" y="4352"/>
                </a:cubicBezTo>
                <a:cubicBezTo>
                  <a:pt x="16411" y="4352"/>
                  <a:pt x="16411" y="4352"/>
                  <a:pt x="16411" y="4352"/>
                </a:cubicBezTo>
                <a:cubicBezTo>
                  <a:pt x="16417" y="4352"/>
                  <a:pt x="16423" y="4352"/>
                  <a:pt x="16428" y="4346"/>
                </a:cubicBezTo>
                <a:cubicBezTo>
                  <a:pt x="16435" y="4346"/>
                  <a:pt x="16440" y="4340"/>
                  <a:pt x="16446" y="4340"/>
                </a:cubicBezTo>
                <a:cubicBezTo>
                  <a:pt x="16452" y="4334"/>
                  <a:pt x="16452" y="4328"/>
                  <a:pt x="16452" y="4328"/>
                </a:cubicBezTo>
                <a:cubicBezTo>
                  <a:pt x="16458" y="4322"/>
                  <a:pt x="16458" y="4316"/>
                  <a:pt x="16464" y="4316"/>
                </a:cubicBezTo>
                <a:cubicBezTo>
                  <a:pt x="16470" y="4310"/>
                  <a:pt x="16470" y="4305"/>
                  <a:pt x="16476" y="4305"/>
                </a:cubicBezTo>
                <a:cubicBezTo>
                  <a:pt x="16482" y="4305"/>
                  <a:pt x="16488" y="4305"/>
                  <a:pt x="16488" y="4305"/>
                </a:cubicBezTo>
                <a:cubicBezTo>
                  <a:pt x="16494" y="4305"/>
                  <a:pt x="16506" y="4305"/>
                  <a:pt x="16512" y="4305"/>
                </a:cubicBezTo>
                <a:cubicBezTo>
                  <a:pt x="16517" y="4299"/>
                  <a:pt x="16517" y="4293"/>
                  <a:pt x="16517" y="4293"/>
                </a:cubicBezTo>
                <a:cubicBezTo>
                  <a:pt x="16517" y="4287"/>
                  <a:pt x="16517" y="4287"/>
                  <a:pt x="16517" y="4281"/>
                </a:cubicBezTo>
                <a:cubicBezTo>
                  <a:pt x="16517" y="4275"/>
                  <a:pt x="16523" y="4275"/>
                  <a:pt x="16529" y="4275"/>
                </a:cubicBezTo>
                <a:cubicBezTo>
                  <a:pt x="16529" y="4281"/>
                  <a:pt x="16535" y="4281"/>
                  <a:pt x="16535" y="4287"/>
                </a:cubicBezTo>
                <a:cubicBezTo>
                  <a:pt x="16541" y="4287"/>
                  <a:pt x="16535" y="4293"/>
                  <a:pt x="16535" y="4299"/>
                </a:cubicBezTo>
                <a:cubicBezTo>
                  <a:pt x="16541" y="4305"/>
                  <a:pt x="16547" y="4305"/>
                  <a:pt x="16547" y="4305"/>
                </a:cubicBezTo>
                <a:cubicBezTo>
                  <a:pt x="16553" y="4310"/>
                  <a:pt x="16559" y="4310"/>
                  <a:pt x="16565" y="4310"/>
                </a:cubicBezTo>
                <a:cubicBezTo>
                  <a:pt x="16577" y="4310"/>
                  <a:pt x="16577" y="4305"/>
                  <a:pt x="16583" y="4299"/>
                </a:cubicBezTo>
                <a:cubicBezTo>
                  <a:pt x="16583" y="4293"/>
                  <a:pt x="16583" y="4287"/>
                  <a:pt x="16589" y="4287"/>
                </a:cubicBezTo>
                <a:cubicBezTo>
                  <a:pt x="16594" y="4275"/>
                  <a:pt x="16606" y="4281"/>
                  <a:pt x="16618" y="4281"/>
                </a:cubicBezTo>
                <a:cubicBezTo>
                  <a:pt x="16618" y="4275"/>
                  <a:pt x="16618" y="4275"/>
                  <a:pt x="16618" y="4269"/>
                </a:cubicBezTo>
                <a:cubicBezTo>
                  <a:pt x="16618" y="4263"/>
                  <a:pt x="16624" y="4263"/>
                  <a:pt x="16624" y="4257"/>
                </a:cubicBezTo>
                <a:cubicBezTo>
                  <a:pt x="16624" y="4251"/>
                  <a:pt x="16618" y="4251"/>
                  <a:pt x="16618" y="4245"/>
                </a:cubicBezTo>
                <a:cubicBezTo>
                  <a:pt x="16618" y="4245"/>
                  <a:pt x="16618" y="4239"/>
                  <a:pt x="16618" y="4233"/>
                </a:cubicBezTo>
                <a:cubicBezTo>
                  <a:pt x="16630" y="4228"/>
                  <a:pt x="16630" y="4228"/>
                  <a:pt x="16630" y="4228"/>
                </a:cubicBezTo>
                <a:cubicBezTo>
                  <a:pt x="16755" y="4233"/>
                  <a:pt x="16755" y="4233"/>
                  <a:pt x="16755" y="4233"/>
                </a:cubicBezTo>
                <a:cubicBezTo>
                  <a:pt x="16767" y="4228"/>
                  <a:pt x="16767" y="4216"/>
                  <a:pt x="16778" y="4216"/>
                </a:cubicBezTo>
                <a:cubicBezTo>
                  <a:pt x="16784" y="4210"/>
                  <a:pt x="16790" y="4216"/>
                  <a:pt x="16802" y="4216"/>
                </a:cubicBezTo>
                <a:cubicBezTo>
                  <a:pt x="16814" y="4216"/>
                  <a:pt x="16820" y="4210"/>
                  <a:pt x="16820" y="4204"/>
                </a:cubicBezTo>
                <a:cubicBezTo>
                  <a:pt x="16826" y="4198"/>
                  <a:pt x="16832" y="4192"/>
                  <a:pt x="16832" y="4180"/>
                </a:cubicBezTo>
                <a:cubicBezTo>
                  <a:pt x="16832" y="4127"/>
                  <a:pt x="16832" y="4127"/>
                  <a:pt x="16832" y="4127"/>
                </a:cubicBezTo>
                <a:cubicBezTo>
                  <a:pt x="16832" y="4121"/>
                  <a:pt x="16838" y="4121"/>
                  <a:pt x="16838" y="4115"/>
                </a:cubicBezTo>
                <a:cubicBezTo>
                  <a:pt x="16838" y="4109"/>
                  <a:pt x="16838" y="4109"/>
                  <a:pt x="16838" y="4103"/>
                </a:cubicBezTo>
                <a:cubicBezTo>
                  <a:pt x="16844" y="4091"/>
                  <a:pt x="16855" y="4091"/>
                  <a:pt x="16855" y="4079"/>
                </a:cubicBezTo>
                <a:cubicBezTo>
                  <a:pt x="16855" y="4067"/>
                  <a:pt x="16855" y="4067"/>
                  <a:pt x="16855" y="4067"/>
                </a:cubicBezTo>
                <a:cubicBezTo>
                  <a:pt x="16855" y="4062"/>
                  <a:pt x="16855" y="4055"/>
                  <a:pt x="16855" y="4044"/>
                </a:cubicBezTo>
                <a:cubicBezTo>
                  <a:pt x="16855" y="4026"/>
                  <a:pt x="16855" y="4026"/>
                  <a:pt x="16855" y="4026"/>
                </a:cubicBezTo>
                <a:cubicBezTo>
                  <a:pt x="16855" y="4020"/>
                  <a:pt x="16849" y="4014"/>
                  <a:pt x="16855" y="4008"/>
                </a:cubicBezTo>
                <a:cubicBezTo>
                  <a:pt x="16855" y="4002"/>
                  <a:pt x="16861" y="4002"/>
                  <a:pt x="16867" y="4002"/>
                </a:cubicBezTo>
                <a:cubicBezTo>
                  <a:pt x="16873" y="3996"/>
                  <a:pt x="16879" y="3996"/>
                  <a:pt x="16879" y="3996"/>
                </a:cubicBezTo>
                <a:cubicBezTo>
                  <a:pt x="16885" y="3984"/>
                  <a:pt x="16879" y="3973"/>
                  <a:pt x="16885" y="3961"/>
                </a:cubicBezTo>
                <a:cubicBezTo>
                  <a:pt x="16885" y="3955"/>
                  <a:pt x="16885" y="3955"/>
                  <a:pt x="16885" y="3949"/>
                </a:cubicBezTo>
                <a:cubicBezTo>
                  <a:pt x="16885" y="3943"/>
                  <a:pt x="16891" y="3937"/>
                  <a:pt x="16891" y="3925"/>
                </a:cubicBezTo>
                <a:cubicBezTo>
                  <a:pt x="16897" y="3919"/>
                  <a:pt x="16903" y="3919"/>
                  <a:pt x="16903" y="3913"/>
                </a:cubicBezTo>
                <a:cubicBezTo>
                  <a:pt x="16909" y="3907"/>
                  <a:pt x="16903" y="3901"/>
                  <a:pt x="16903" y="3889"/>
                </a:cubicBezTo>
                <a:cubicBezTo>
                  <a:pt x="16903" y="3884"/>
                  <a:pt x="16909" y="3872"/>
                  <a:pt x="16903" y="3866"/>
                </a:cubicBezTo>
                <a:cubicBezTo>
                  <a:pt x="16903" y="3860"/>
                  <a:pt x="16891" y="3860"/>
                  <a:pt x="16891" y="3860"/>
                </a:cubicBezTo>
                <a:cubicBezTo>
                  <a:pt x="16891" y="3854"/>
                  <a:pt x="16885" y="3848"/>
                  <a:pt x="16885" y="3848"/>
                </a:cubicBezTo>
                <a:cubicBezTo>
                  <a:pt x="16879" y="3836"/>
                  <a:pt x="16873" y="3830"/>
                  <a:pt x="16873" y="3824"/>
                </a:cubicBezTo>
                <a:cubicBezTo>
                  <a:pt x="16873" y="3818"/>
                  <a:pt x="16873" y="3818"/>
                  <a:pt x="16873" y="3812"/>
                </a:cubicBezTo>
                <a:cubicBezTo>
                  <a:pt x="16867" y="3801"/>
                  <a:pt x="16861" y="3801"/>
                  <a:pt x="16861" y="3789"/>
                </a:cubicBezTo>
                <a:cubicBezTo>
                  <a:pt x="16861" y="3783"/>
                  <a:pt x="16861" y="3783"/>
                  <a:pt x="16861" y="3777"/>
                </a:cubicBezTo>
                <a:cubicBezTo>
                  <a:pt x="16855" y="3771"/>
                  <a:pt x="16855" y="3771"/>
                  <a:pt x="16855" y="3765"/>
                </a:cubicBezTo>
                <a:cubicBezTo>
                  <a:pt x="16849" y="3765"/>
                  <a:pt x="16844" y="3765"/>
                  <a:pt x="16844" y="3765"/>
                </a:cubicBezTo>
                <a:cubicBezTo>
                  <a:pt x="16838" y="3759"/>
                  <a:pt x="16826" y="3759"/>
                  <a:pt x="16820" y="3759"/>
                </a:cubicBezTo>
                <a:cubicBezTo>
                  <a:pt x="16820" y="3741"/>
                  <a:pt x="16820" y="3741"/>
                  <a:pt x="16820" y="3741"/>
                </a:cubicBezTo>
                <a:cubicBezTo>
                  <a:pt x="16873" y="3741"/>
                  <a:pt x="16873" y="3741"/>
                  <a:pt x="16873" y="3741"/>
                </a:cubicBezTo>
                <a:cubicBezTo>
                  <a:pt x="16885" y="3741"/>
                  <a:pt x="16885" y="3730"/>
                  <a:pt x="16891" y="3730"/>
                </a:cubicBezTo>
                <a:cubicBezTo>
                  <a:pt x="16897" y="3730"/>
                  <a:pt x="16897" y="3730"/>
                  <a:pt x="16897" y="3730"/>
                </a:cubicBezTo>
                <a:cubicBezTo>
                  <a:pt x="16903" y="3730"/>
                  <a:pt x="16909" y="3741"/>
                  <a:pt x="16915" y="3741"/>
                </a:cubicBezTo>
                <a:cubicBezTo>
                  <a:pt x="16921" y="3741"/>
                  <a:pt x="16921" y="3747"/>
                  <a:pt x="16926" y="3747"/>
                </a:cubicBezTo>
                <a:cubicBezTo>
                  <a:pt x="16926" y="3747"/>
                  <a:pt x="16933" y="3747"/>
                  <a:pt x="16938" y="3747"/>
                </a:cubicBezTo>
                <a:cubicBezTo>
                  <a:pt x="16938" y="3747"/>
                  <a:pt x="16938" y="3759"/>
                  <a:pt x="16944" y="3759"/>
                </a:cubicBezTo>
                <a:cubicBezTo>
                  <a:pt x="16950" y="3759"/>
                  <a:pt x="16956" y="3759"/>
                  <a:pt x="16968" y="3759"/>
                </a:cubicBezTo>
                <a:cubicBezTo>
                  <a:pt x="16980" y="3759"/>
                  <a:pt x="16986" y="3765"/>
                  <a:pt x="16992" y="3765"/>
                </a:cubicBezTo>
                <a:cubicBezTo>
                  <a:pt x="16992" y="3759"/>
                  <a:pt x="16998" y="3759"/>
                  <a:pt x="16998" y="3753"/>
                </a:cubicBezTo>
                <a:cubicBezTo>
                  <a:pt x="16998" y="3741"/>
                  <a:pt x="16998" y="3730"/>
                  <a:pt x="16992" y="3718"/>
                </a:cubicBezTo>
                <a:cubicBezTo>
                  <a:pt x="17057" y="3718"/>
                  <a:pt x="17057" y="3718"/>
                  <a:pt x="17057" y="3718"/>
                </a:cubicBezTo>
                <a:cubicBezTo>
                  <a:pt x="17063" y="3718"/>
                  <a:pt x="17063" y="3712"/>
                  <a:pt x="17069" y="3712"/>
                </a:cubicBezTo>
                <a:cubicBezTo>
                  <a:pt x="17069" y="3706"/>
                  <a:pt x="17075" y="3706"/>
                  <a:pt x="17081" y="3706"/>
                </a:cubicBezTo>
                <a:cubicBezTo>
                  <a:pt x="17081" y="3706"/>
                  <a:pt x="17087" y="3706"/>
                  <a:pt x="17093" y="3706"/>
                </a:cubicBezTo>
                <a:cubicBezTo>
                  <a:pt x="17093" y="3700"/>
                  <a:pt x="17093" y="3694"/>
                  <a:pt x="17093" y="3694"/>
                </a:cubicBezTo>
                <a:cubicBezTo>
                  <a:pt x="17099" y="3682"/>
                  <a:pt x="17093" y="3676"/>
                  <a:pt x="17093" y="3670"/>
                </a:cubicBezTo>
                <a:cubicBezTo>
                  <a:pt x="17093" y="3664"/>
                  <a:pt x="17093" y="3664"/>
                  <a:pt x="17099" y="3658"/>
                </a:cubicBezTo>
                <a:cubicBezTo>
                  <a:pt x="17099" y="3652"/>
                  <a:pt x="17099" y="3652"/>
                  <a:pt x="17104" y="3646"/>
                </a:cubicBezTo>
                <a:cubicBezTo>
                  <a:pt x="17104" y="3646"/>
                  <a:pt x="17110" y="3646"/>
                  <a:pt x="17116" y="3646"/>
                </a:cubicBezTo>
                <a:cubicBezTo>
                  <a:pt x="17116" y="3641"/>
                  <a:pt x="17122" y="3641"/>
                  <a:pt x="17122" y="3641"/>
                </a:cubicBezTo>
                <a:cubicBezTo>
                  <a:pt x="17134" y="3635"/>
                  <a:pt x="17140" y="3641"/>
                  <a:pt x="17146" y="3641"/>
                </a:cubicBezTo>
                <a:cubicBezTo>
                  <a:pt x="17152" y="3635"/>
                  <a:pt x="17152" y="3629"/>
                  <a:pt x="17158" y="3629"/>
                </a:cubicBezTo>
                <a:cubicBezTo>
                  <a:pt x="17170" y="3623"/>
                  <a:pt x="17181" y="3623"/>
                  <a:pt x="17193" y="3623"/>
                </a:cubicBezTo>
                <a:cubicBezTo>
                  <a:pt x="17205" y="3623"/>
                  <a:pt x="17205" y="3623"/>
                  <a:pt x="17205" y="3623"/>
                </a:cubicBezTo>
                <a:cubicBezTo>
                  <a:pt x="17211" y="3623"/>
                  <a:pt x="17211" y="3617"/>
                  <a:pt x="17217" y="3617"/>
                </a:cubicBezTo>
                <a:cubicBezTo>
                  <a:pt x="17217" y="3617"/>
                  <a:pt x="17223" y="3617"/>
                  <a:pt x="17229" y="3617"/>
                </a:cubicBezTo>
                <a:cubicBezTo>
                  <a:pt x="17229" y="3611"/>
                  <a:pt x="17229" y="3605"/>
                  <a:pt x="17229" y="3605"/>
                </a:cubicBezTo>
                <a:cubicBezTo>
                  <a:pt x="17235" y="3599"/>
                  <a:pt x="17235" y="3593"/>
                  <a:pt x="17235" y="3593"/>
                </a:cubicBezTo>
                <a:cubicBezTo>
                  <a:pt x="17235" y="3587"/>
                  <a:pt x="17241" y="3587"/>
                  <a:pt x="17247" y="3587"/>
                </a:cubicBezTo>
                <a:cubicBezTo>
                  <a:pt x="17247" y="3581"/>
                  <a:pt x="17253" y="3581"/>
                  <a:pt x="17253" y="3575"/>
                </a:cubicBezTo>
                <a:cubicBezTo>
                  <a:pt x="17259" y="3569"/>
                  <a:pt x="17265" y="3569"/>
                  <a:pt x="17265" y="3569"/>
                </a:cubicBezTo>
                <a:cubicBezTo>
                  <a:pt x="17265" y="3563"/>
                  <a:pt x="17265" y="3557"/>
                  <a:pt x="17270" y="3557"/>
                </a:cubicBezTo>
                <a:cubicBezTo>
                  <a:pt x="17270" y="3552"/>
                  <a:pt x="17270" y="3546"/>
                  <a:pt x="17270" y="3540"/>
                </a:cubicBezTo>
                <a:close/>
                <a:moveTo>
                  <a:pt x="17371" y="3486"/>
                </a:moveTo>
                <a:lnTo>
                  <a:pt x="17371" y="3486"/>
                </a:lnTo>
                <a:cubicBezTo>
                  <a:pt x="17371" y="3486"/>
                  <a:pt x="17365" y="3486"/>
                  <a:pt x="17359" y="3486"/>
                </a:cubicBezTo>
                <a:lnTo>
                  <a:pt x="17353" y="3492"/>
                </a:lnTo>
                <a:cubicBezTo>
                  <a:pt x="17348" y="3498"/>
                  <a:pt x="17342" y="3498"/>
                  <a:pt x="17342" y="3498"/>
                </a:cubicBezTo>
                <a:cubicBezTo>
                  <a:pt x="17336" y="3504"/>
                  <a:pt x="17336" y="3510"/>
                  <a:pt x="17330" y="3510"/>
                </a:cubicBezTo>
                <a:cubicBezTo>
                  <a:pt x="17324" y="3516"/>
                  <a:pt x="17318" y="3516"/>
                  <a:pt x="17318" y="3516"/>
                </a:cubicBezTo>
                <a:cubicBezTo>
                  <a:pt x="17324" y="3522"/>
                  <a:pt x="17330" y="3528"/>
                  <a:pt x="17336" y="3528"/>
                </a:cubicBezTo>
                <a:cubicBezTo>
                  <a:pt x="17348" y="3528"/>
                  <a:pt x="17353" y="3528"/>
                  <a:pt x="17353" y="3522"/>
                </a:cubicBezTo>
                <a:cubicBezTo>
                  <a:pt x="17359" y="3522"/>
                  <a:pt x="17359" y="3516"/>
                  <a:pt x="17359" y="3510"/>
                </a:cubicBezTo>
                <a:cubicBezTo>
                  <a:pt x="17365" y="3504"/>
                  <a:pt x="17371" y="3498"/>
                  <a:pt x="17371" y="3486"/>
                </a:cubicBezTo>
                <a:close/>
                <a:moveTo>
                  <a:pt x="17656" y="3184"/>
                </a:moveTo>
                <a:lnTo>
                  <a:pt x="17656" y="3184"/>
                </a:lnTo>
                <a:cubicBezTo>
                  <a:pt x="17650" y="3184"/>
                  <a:pt x="17650" y="3190"/>
                  <a:pt x="17650" y="3196"/>
                </a:cubicBezTo>
                <a:cubicBezTo>
                  <a:pt x="17644" y="3202"/>
                  <a:pt x="17638" y="3202"/>
                  <a:pt x="17638" y="3208"/>
                </a:cubicBezTo>
                <a:cubicBezTo>
                  <a:pt x="17638" y="3208"/>
                  <a:pt x="17638" y="3214"/>
                  <a:pt x="17638" y="3220"/>
                </a:cubicBezTo>
                <a:cubicBezTo>
                  <a:pt x="17638" y="3225"/>
                  <a:pt x="17632" y="3231"/>
                  <a:pt x="17626" y="3237"/>
                </a:cubicBezTo>
                <a:cubicBezTo>
                  <a:pt x="17620" y="3249"/>
                  <a:pt x="17620" y="3249"/>
                  <a:pt x="17620" y="3249"/>
                </a:cubicBezTo>
                <a:cubicBezTo>
                  <a:pt x="17620" y="3243"/>
                  <a:pt x="17626" y="3249"/>
                  <a:pt x="17632" y="3249"/>
                </a:cubicBezTo>
                <a:cubicBezTo>
                  <a:pt x="17638" y="3243"/>
                  <a:pt x="17638" y="3237"/>
                  <a:pt x="17638" y="3231"/>
                </a:cubicBezTo>
                <a:cubicBezTo>
                  <a:pt x="17644" y="3225"/>
                  <a:pt x="17644" y="3225"/>
                  <a:pt x="17650" y="3220"/>
                </a:cubicBezTo>
                <a:cubicBezTo>
                  <a:pt x="17650" y="3220"/>
                  <a:pt x="17656" y="3220"/>
                  <a:pt x="17662" y="3214"/>
                </a:cubicBezTo>
                <a:cubicBezTo>
                  <a:pt x="17662" y="3214"/>
                  <a:pt x="17662" y="3208"/>
                  <a:pt x="17662" y="3202"/>
                </a:cubicBezTo>
                <a:cubicBezTo>
                  <a:pt x="17662" y="3202"/>
                  <a:pt x="17668" y="3196"/>
                  <a:pt x="17668" y="3190"/>
                </a:cubicBezTo>
                <a:lnTo>
                  <a:pt x="17668" y="3184"/>
                </a:lnTo>
                <a:cubicBezTo>
                  <a:pt x="17656" y="3178"/>
                  <a:pt x="17656" y="3178"/>
                  <a:pt x="17656" y="3178"/>
                </a:cubicBezTo>
                <a:lnTo>
                  <a:pt x="17656" y="3184"/>
                </a:lnTo>
                <a:close/>
                <a:moveTo>
                  <a:pt x="18338" y="2882"/>
                </a:moveTo>
                <a:lnTo>
                  <a:pt x="18338" y="2882"/>
                </a:lnTo>
                <a:cubicBezTo>
                  <a:pt x="18332" y="2870"/>
                  <a:pt x="18332" y="2870"/>
                  <a:pt x="18332" y="2870"/>
                </a:cubicBezTo>
                <a:cubicBezTo>
                  <a:pt x="18326" y="2864"/>
                  <a:pt x="18320" y="2864"/>
                  <a:pt x="18314" y="2864"/>
                </a:cubicBezTo>
                <a:cubicBezTo>
                  <a:pt x="18314" y="2864"/>
                  <a:pt x="18308" y="2864"/>
                  <a:pt x="18302" y="2864"/>
                </a:cubicBezTo>
                <a:cubicBezTo>
                  <a:pt x="18302" y="2870"/>
                  <a:pt x="18302" y="2876"/>
                  <a:pt x="18302" y="2882"/>
                </a:cubicBezTo>
                <a:cubicBezTo>
                  <a:pt x="18302" y="2887"/>
                  <a:pt x="18302" y="2887"/>
                  <a:pt x="18302" y="2899"/>
                </a:cubicBezTo>
                <a:cubicBezTo>
                  <a:pt x="18338" y="2899"/>
                  <a:pt x="18338" y="2899"/>
                  <a:pt x="18338" y="2899"/>
                </a:cubicBezTo>
                <a:cubicBezTo>
                  <a:pt x="18338" y="2893"/>
                  <a:pt x="18338" y="2887"/>
                  <a:pt x="18338" y="2882"/>
                </a:cubicBezTo>
                <a:close/>
                <a:moveTo>
                  <a:pt x="18260" y="2887"/>
                </a:moveTo>
                <a:lnTo>
                  <a:pt x="18260" y="2887"/>
                </a:lnTo>
                <a:cubicBezTo>
                  <a:pt x="18255" y="2887"/>
                  <a:pt x="18255" y="2882"/>
                  <a:pt x="18255" y="2882"/>
                </a:cubicBezTo>
                <a:cubicBezTo>
                  <a:pt x="18249" y="2870"/>
                  <a:pt x="18255" y="2864"/>
                  <a:pt x="18255" y="2852"/>
                </a:cubicBezTo>
                <a:cubicBezTo>
                  <a:pt x="18255" y="2846"/>
                  <a:pt x="18249" y="2846"/>
                  <a:pt x="18243" y="2840"/>
                </a:cubicBezTo>
                <a:cubicBezTo>
                  <a:pt x="18243" y="2834"/>
                  <a:pt x="18237" y="2834"/>
                  <a:pt x="18237" y="2828"/>
                </a:cubicBezTo>
                <a:cubicBezTo>
                  <a:pt x="18231" y="2822"/>
                  <a:pt x="18225" y="2822"/>
                  <a:pt x="18219" y="2816"/>
                </a:cubicBezTo>
                <a:cubicBezTo>
                  <a:pt x="18219" y="2828"/>
                  <a:pt x="18219" y="2834"/>
                  <a:pt x="18219" y="2846"/>
                </a:cubicBezTo>
                <a:cubicBezTo>
                  <a:pt x="18219" y="2846"/>
                  <a:pt x="18225" y="2852"/>
                  <a:pt x="18225" y="2858"/>
                </a:cubicBezTo>
                <a:cubicBezTo>
                  <a:pt x="18225" y="2864"/>
                  <a:pt x="18225" y="2870"/>
                  <a:pt x="18225" y="2882"/>
                </a:cubicBezTo>
                <a:cubicBezTo>
                  <a:pt x="18225" y="2887"/>
                  <a:pt x="18231" y="2893"/>
                  <a:pt x="18231" y="2905"/>
                </a:cubicBezTo>
                <a:cubicBezTo>
                  <a:pt x="18267" y="2905"/>
                  <a:pt x="18267" y="2905"/>
                  <a:pt x="18267" y="2905"/>
                </a:cubicBezTo>
                <a:cubicBezTo>
                  <a:pt x="18260" y="2899"/>
                  <a:pt x="18260" y="2893"/>
                  <a:pt x="18260" y="2887"/>
                </a:cubicBezTo>
                <a:close/>
                <a:moveTo>
                  <a:pt x="18106" y="2579"/>
                </a:moveTo>
                <a:lnTo>
                  <a:pt x="18106" y="2579"/>
                </a:lnTo>
                <a:cubicBezTo>
                  <a:pt x="18112" y="2579"/>
                  <a:pt x="18118" y="2573"/>
                  <a:pt x="18124" y="2573"/>
                </a:cubicBezTo>
                <a:lnTo>
                  <a:pt x="18130" y="2567"/>
                </a:lnTo>
                <a:cubicBezTo>
                  <a:pt x="18136" y="2561"/>
                  <a:pt x="18142" y="2567"/>
                  <a:pt x="18142" y="2561"/>
                </a:cubicBezTo>
                <a:cubicBezTo>
                  <a:pt x="18148" y="2555"/>
                  <a:pt x="18148" y="2550"/>
                  <a:pt x="18148" y="2538"/>
                </a:cubicBezTo>
                <a:cubicBezTo>
                  <a:pt x="18142" y="2538"/>
                  <a:pt x="18142" y="2532"/>
                  <a:pt x="18136" y="2532"/>
                </a:cubicBezTo>
                <a:cubicBezTo>
                  <a:pt x="18130" y="2532"/>
                  <a:pt x="18130" y="2532"/>
                  <a:pt x="18130" y="2532"/>
                </a:cubicBezTo>
                <a:cubicBezTo>
                  <a:pt x="18124" y="2532"/>
                  <a:pt x="18118" y="2538"/>
                  <a:pt x="18112" y="2538"/>
                </a:cubicBezTo>
                <a:cubicBezTo>
                  <a:pt x="18106" y="2538"/>
                  <a:pt x="18095" y="2538"/>
                  <a:pt x="18089" y="2538"/>
                </a:cubicBezTo>
                <a:cubicBezTo>
                  <a:pt x="18083" y="2544"/>
                  <a:pt x="18071" y="2550"/>
                  <a:pt x="18071" y="2555"/>
                </a:cubicBezTo>
                <a:cubicBezTo>
                  <a:pt x="18071" y="2579"/>
                  <a:pt x="18071" y="2579"/>
                  <a:pt x="18071" y="2579"/>
                </a:cubicBezTo>
                <a:cubicBezTo>
                  <a:pt x="18077" y="2579"/>
                  <a:pt x="18083" y="2579"/>
                  <a:pt x="18083" y="2579"/>
                </a:cubicBezTo>
                <a:cubicBezTo>
                  <a:pt x="18095" y="2579"/>
                  <a:pt x="18101" y="2579"/>
                  <a:pt x="18106" y="2579"/>
                </a:cubicBezTo>
                <a:close/>
                <a:moveTo>
                  <a:pt x="19429" y="2182"/>
                </a:moveTo>
                <a:lnTo>
                  <a:pt x="19429" y="2182"/>
                </a:lnTo>
                <a:cubicBezTo>
                  <a:pt x="19435" y="2182"/>
                  <a:pt x="19446" y="2182"/>
                  <a:pt x="19452" y="2182"/>
                </a:cubicBezTo>
                <a:cubicBezTo>
                  <a:pt x="19452" y="2182"/>
                  <a:pt x="19458" y="2182"/>
                  <a:pt x="19464" y="2182"/>
                </a:cubicBezTo>
                <a:cubicBezTo>
                  <a:pt x="19470" y="2182"/>
                  <a:pt x="19464" y="2194"/>
                  <a:pt x="19470" y="2194"/>
                </a:cubicBezTo>
                <a:cubicBezTo>
                  <a:pt x="19482" y="2200"/>
                  <a:pt x="19488" y="2194"/>
                  <a:pt x="19500" y="2194"/>
                </a:cubicBezTo>
                <a:cubicBezTo>
                  <a:pt x="19512" y="2194"/>
                  <a:pt x="19512" y="2194"/>
                  <a:pt x="19512" y="2194"/>
                </a:cubicBezTo>
                <a:cubicBezTo>
                  <a:pt x="19518" y="2194"/>
                  <a:pt x="19524" y="2188"/>
                  <a:pt x="19529" y="2188"/>
                </a:cubicBezTo>
                <a:cubicBezTo>
                  <a:pt x="19541" y="2188"/>
                  <a:pt x="19547" y="2194"/>
                  <a:pt x="19559" y="2200"/>
                </a:cubicBezTo>
                <a:cubicBezTo>
                  <a:pt x="19565" y="2200"/>
                  <a:pt x="19565" y="2206"/>
                  <a:pt x="19577" y="2206"/>
                </a:cubicBezTo>
                <a:cubicBezTo>
                  <a:pt x="19583" y="2206"/>
                  <a:pt x="19583" y="2206"/>
                  <a:pt x="19589" y="2206"/>
                </a:cubicBezTo>
                <a:cubicBezTo>
                  <a:pt x="19589" y="2182"/>
                  <a:pt x="19589" y="2182"/>
                  <a:pt x="19589" y="2182"/>
                </a:cubicBezTo>
                <a:lnTo>
                  <a:pt x="19583" y="2182"/>
                </a:lnTo>
                <a:cubicBezTo>
                  <a:pt x="19577" y="2176"/>
                  <a:pt x="19571" y="2176"/>
                  <a:pt x="19571" y="2176"/>
                </a:cubicBezTo>
                <a:cubicBezTo>
                  <a:pt x="19565" y="2170"/>
                  <a:pt x="19559" y="2170"/>
                  <a:pt x="19559" y="2170"/>
                </a:cubicBezTo>
                <a:cubicBezTo>
                  <a:pt x="19547" y="2170"/>
                  <a:pt x="19541" y="2164"/>
                  <a:pt x="19529" y="2164"/>
                </a:cubicBezTo>
                <a:cubicBezTo>
                  <a:pt x="19524" y="2164"/>
                  <a:pt x="19518" y="2164"/>
                  <a:pt x="19512" y="2164"/>
                </a:cubicBezTo>
                <a:cubicBezTo>
                  <a:pt x="19506" y="2164"/>
                  <a:pt x="19500" y="2158"/>
                  <a:pt x="19500" y="2158"/>
                </a:cubicBezTo>
                <a:cubicBezTo>
                  <a:pt x="19494" y="2158"/>
                  <a:pt x="19488" y="2158"/>
                  <a:pt x="19488" y="2158"/>
                </a:cubicBezTo>
                <a:cubicBezTo>
                  <a:pt x="19482" y="2158"/>
                  <a:pt x="19476" y="2152"/>
                  <a:pt x="19470" y="2152"/>
                </a:cubicBezTo>
                <a:cubicBezTo>
                  <a:pt x="19452" y="2152"/>
                  <a:pt x="19440" y="2158"/>
                  <a:pt x="19429" y="2164"/>
                </a:cubicBezTo>
                <a:cubicBezTo>
                  <a:pt x="19429" y="2164"/>
                  <a:pt x="19423" y="2182"/>
                  <a:pt x="19429" y="2182"/>
                </a:cubicBezTo>
                <a:close/>
                <a:moveTo>
                  <a:pt x="18925" y="1482"/>
                </a:moveTo>
                <a:lnTo>
                  <a:pt x="18925" y="1482"/>
                </a:lnTo>
                <a:cubicBezTo>
                  <a:pt x="18925" y="1482"/>
                  <a:pt x="18931" y="1482"/>
                  <a:pt x="18937" y="1482"/>
                </a:cubicBezTo>
                <a:cubicBezTo>
                  <a:pt x="18948" y="1482"/>
                  <a:pt x="18954" y="1482"/>
                  <a:pt x="18966" y="1482"/>
                </a:cubicBezTo>
                <a:cubicBezTo>
                  <a:pt x="18984" y="1482"/>
                  <a:pt x="18990" y="1482"/>
                  <a:pt x="19008" y="1482"/>
                </a:cubicBezTo>
                <a:cubicBezTo>
                  <a:pt x="19014" y="1482"/>
                  <a:pt x="19020" y="1476"/>
                  <a:pt x="19031" y="1476"/>
                </a:cubicBezTo>
                <a:cubicBezTo>
                  <a:pt x="19031" y="1470"/>
                  <a:pt x="19037" y="1470"/>
                  <a:pt x="19043" y="1470"/>
                </a:cubicBezTo>
                <a:cubicBezTo>
                  <a:pt x="19049" y="1465"/>
                  <a:pt x="19055" y="1470"/>
                  <a:pt x="19067" y="1470"/>
                </a:cubicBezTo>
                <a:cubicBezTo>
                  <a:pt x="19091" y="1470"/>
                  <a:pt x="19091" y="1470"/>
                  <a:pt x="19091" y="1470"/>
                </a:cubicBezTo>
                <a:cubicBezTo>
                  <a:pt x="19091" y="1470"/>
                  <a:pt x="19097" y="1470"/>
                  <a:pt x="19103" y="1470"/>
                </a:cubicBezTo>
                <a:cubicBezTo>
                  <a:pt x="19114" y="1470"/>
                  <a:pt x="19114" y="1470"/>
                  <a:pt x="19114" y="1470"/>
                </a:cubicBezTo>
                <a:cubicBezTo>
                  <a:pt x="19120" y="1470"/>
                  <a:pt x="19120" y="1470"/>
                  <a:pt x="19126" y="1470"/>
                </a:cubicBezTo>
                <a:cubicBezTo>
                  <a:pt x="19126" y="1453"/>
                  <a:pt x="19126" y="1453"/>
                  <a:pt x="19126" y="1453"/>
                </a:cubicBezTo>
                <a:cubicBezTo>
                  <a:pt x="19126" y="1447"/>
                  <a:pt x="19126" y="1441"/>
                  <a:pt x="19120" y="1441"/>
                </a:cubicBezTo>
                <a:cubicBezTo>
                  <a:pt x="19114" y="1435"/>
                  <a:pt x="19114" y="1435"/>
                  <a:pt x="19108" y="1429"/>
                </a:cubicBezTo>
                <a:cubicBezTo>
                  <a:pt x="19097" y="1423"/>
                  <a:pt x="19091" y="1429"/>
                  <a:pt x="19073" y="1429"/>
                </a:cubicBezTo>
                <a:cubicBezTo>
                  <a:pt x="19073" y="1429"/>
                  <a:pt x="19067" y="1423"/>
                  <a:pt x="19061" y="1423"/>
                </a:cubicBezTo>
                <a:cubicBezTo>
                  <a:pt x="19061" y="1423"/>
                  <a:pt x="19055" y="1429"/>
                  <a:pt x="19049" y="1423"/>
                </a:cubicBezTo>
                <a:cubicBezTo>
                  <a:pt x="19043" y="1423"/>
                  <a:pt x="19043" y="1423"/>
                  <a:pt x="19037" y="1417"/>
                </a:cubicBezTo>
                <a:cubicBezTo>
                  <a:pt x="19031" y="1417"/>
                  <a:pt x="19031" y="1411"/>
                  <a:pt x="19025" y="1411"/>
                </a:cubicBezTo>
                <a:cubicBezTo>
                  <a:pt x="19020" y="1405"/>
                  <a:pt x="19020" y="1411"/>
                  <a:pt x="19014" y="1411"/>
                </a:cubicBezTo>
                <a:cubicBezTo>
                  <a:pt x="19008" y="1411"/>
                  <a:pt x="19008" y="1405"/>
                  <a:pt x="19002" y="1411"/>
                </a:cubicBezTo>
                <a:cubicBezTo>
                  <a:pt x="18996" y="1411"/>
                  <a:pt x="18996" y="1417"/>
                  <a:pt x="18990" y="1417"/>
                </a:cubicBezTo>
                <a:cubicBezTo>
                  <a:pt x="18984" y="1417"/>
                  <a:pt x="18990" y="1429"/>
                  <a:pt x="18984" y="1429"/>
                </a:cubicBezTo>
                <a:cubicBezTo>
                  <a:pt x="18984" y="1429"/>
                  <a:pt x="18978" y="1429"/>
                  <a:pt x="18972" y="1429"/>
                </a:cubicBezTo>
                <a:cubicBezTo>
                  <a:pt x="18972" y="1429"/>
                  <a:pt x="18966" y="1429"/>
                  <a:pt x="18960" y="1429"/>
                </a:cubicBezTo>
                <a:cubicBezTo>
                  <a:pt x="18954" y="1429"/>
                  <a:pt x="18948" y="1429"/>
                  <a:pt x="18937" y="1429"/>
                </a:cubicBezTo>
                <a:cubicBezTo>
                  <a:pt x="18931" y="1429"/>
                  <a:pt x="18931" y="1435"/>
                  <a:pt x="18925" y="1435"/>
                </a:cubicBezTo>
                <a:cubicBezTo>
                  <a:pt x="18913" y="1441"/>
                  <a:pt x="18913" y="1453"/>
                  <a:pt x="18913" y="1470"/>
                </a:cubicBezTo>
                <a:cubicBezTo>
                  <a:pt x="18919" y="1476"/>
                  <a:pt x="18919" y="1482"/>
                  <a:pt x="18925" y="1482"/>
                </a:cubicBezTo>
                <a:close/>
                <a:moveTo>
                  <a:pt x="17140" y="1044"/>
                </a:moveTo>
                <a:lnTo>
                  <a:pt x="17140" y="1044"/>
                </a:lnTo>
                <a:cubicBezTo>
                  <a:pt x="17146" y="1050"/>
                  <a:pt x="17146" y="1050"/>
                  <a:pt x="17152" y="1050"/>
                </a:cubicBezTo>
                <a:cubicBezTo>
                  <a:pt x="17158" y="1050"/>
                  <a:pt x="17158" y="1050"/>
                  <a:pt x="17164" y="1055"/>
                </a:cubicBezTo>
                <a:cubicBezTo>
                  <a:pt x="17164" y="1055"/>
                  <a:pt x="17164" y="1061"/>
                  <a:pt x="17170" y="1067"/>
                </a:cubicBezTo>
                <a:cubicBezTo>
                  <a:pt x="17176" y="1073"/>
                  <a:pt x="17181" y="1073"/>
                  <a:pt x="17187" y="1073"/>
                </a:cubicBezTo>
                <a:cubicBezTo>
                  <a:pt x="17193" y="1073"/>
                  <a:pt x="17199" y="1073"/>
                  <a:pt x="17205" y="1067"/>
                </a:cubicBezTo>
                <a:cubicBezTo>
                  <a:pt x="17217" y="1067"/>
                  <a:pt x="17223" y="1061"/>
                  <a:pt x="17229" y="1061"/>
                </a:cubicBezTo>
                <a:cubicBezTo>
                  <a:pt x="17241" y="1061"/>
                  <a:pt x="17247" y="1067"/>
                  <a:pt x="17253" y="1073"/>
                </a:cubicBezTo>
                <a:cubicBezTo>
                  <a:pt x="17259" y="1073"/>
                  <a:pt x="17259" y="1079"/>
                  <a:pt x="17265" y="1085"/>
                </a:cubicBezTo>
                <a:cubicBezTo>
                  <a:pt x="17270" y="1085"/>
                  <a:pt x="17270" y="1085"/>
                  <a:pt x="17276" y="1085"/>
                </a:cubicBezTo>
                <a:cubicBezTo>
                  <a:pt x="17282" y="1085"/>
                  <a:pt x="17282" y="1091"/>
                  <a:pt x="17288" y="1091"/>
                </a:cubicBezTo>
                <a:cubicBezTo>
                  <a:pt x="17294" y="1091"/>
                  <a:pt x="17300" y="1091"/>
                  <a:pt x="17312" y="1091"/>
                </a:cubicBezTo>
                <a:cubicBezTo>
                  <a:pt x="17324" y="1091"/>
                  <a:pt x="17324" y="1091"/>
                  <a:pt x="17324" y="1091"/>
                </a:cubicBezTo>
                <a:cubicBezTo>
                  <a:pt x="17324" y="1091"/>
                  <a:pt x="17330" y="1091"/>
                  <a:pt x="17336" y="1091"/>
                </a:cubicBezTo>
                <a:cubicBezTo>
                  <a:pt x="17342" y="1091"/>
                  <a:pt x="17342" y="1085"/>
                  <a:pt x="17348" y="1079"/>
                </a:cubicBezTo>
                <a:cubicBezTo>
                  <a:pt x="17348" y="1079"/>
                  <a:pt x="17348" y="1067"/>
                  <a:pt x="17353" y="1067"/>
                </a:cubicBezTo>
                <a:cubicBezTo>
                  <a:pt x="17359" y="1067"/>
                  <a:pt x="17359" y="1067"/>
                  <a:pt x="17365" y="1067"/>
                </a:cubicBezTo>
                <a:cubicBezTo>
                  <a:pt x="17371" y="1067"/>
                  <a:pt x="17377" y="1067"/>
                  <a:pt x="17383" y="1067"/>
                </a:cubicBezTo>
                <a:cubicBezTo>
                  <a:pt x="17383" y="1044"/>
                  <a:pt x="17383" y="1044"/>
                  <a:pt x="17383" y="1044"/>
                </a:cubicBezTo>
                <a:cubicBezTo>
                  <a:pt x="17383" y="1044"/>
                  <a:pt x="17377" y="1038"/>
                  <a:pt x="17377" y="1032"/>
                </a:cubicBezTo>
                <a:lnTo>
                  <a:pt x="17383" y="1032"/>
                </a:lnTo>
                <a:cubicBezTo>
                  <a:pt x="17365" y="1032"/>
                  <a:pt x="17359" y="1032"/>
                  <a:pt x="17342" y="1032"/>
                </a:cubicBezTo>
                <a:cubicBezTo>
                  <a:pt x="17336" y="1032"/>
                  <a:pt x="17336" y="1032"/>
                  <a:pt x="17330" y="1032"/>
                </a:cubicBezTo>
                <a:cubicBezTo>
                  <a:pt x="17324" y="1032"/>
                  <a:pt x="17318" y="1032"/>
                  <a:pt x="17306" y="1032"/>
                </a:cubicBezTo>
                <a:cubicBezTo>
                  <a:pt x="17294" y="1032"/>
                  <a:pt x="17294" y="1032"/>
                  <a:pt x="17294" y="1032"/>
                </a:cubicBezTo>
                <a:cubicBezTo>
                  <a:pt x="17294" y="1032"/>
                  <a:pt x="17288" y="1032"/>
                  <a:pt x="17282" y="1032"/>
                </a:cubicBezTo>
                <a:cubicBezTo>
                  <a:pt x="17270" y="1032"/>
                  <a:pt x="17270" y="1032"/>
                  <a:pt x="17270" y="1032"/>
                </a:cubicBezTo>
                <a:cubicBezTo>
                  <a:pt x="17265" y="1032"/>
                  <a:pt x="17265" y="1032"/>
                  <a:pt x="17259" y="1032"/>
                </a:cubicBezTo>
                <a:cubicBezTo>
                  <a:pt x="17259" y="1002"/>
                  <a:pt x="17259" y="1002"/>
                  <a:pt x="17259" y="1002"/>
                </a:cubicBezTo>
                <a:cubicBezTo>
                  <a:pt x="17247" y="1002"/>
                  <a:pt x="17235" y="1002"/>
                  <a:pt x="17223" y="1002"/>
                </a:cubicBezTo>
                <a:cubicBezTo>
                  <a:pt x="17217" y="1002"/>
                  <a:pt x="17217" y="1002"/>
                  <a:pt x="17211" y="1002"/>
                </a:cubicBezTo>
                <a:cubicBezTo>
                  <a:pt x="17205" y="1002"/>
                  <a:pt x="17211" y="1014"/>
                  <a:pt x="17205" y="1014"/>
                </a:cubicBezTo>
                <a:cubicBezTo>
                  <a:pt x="17205" y="1020"/>
                  <a:pt x="17199" y="1014"/>
                  <a:pt x="17193" y="1014"/>
                </a:cubicBezTo>
                <a:cubicBezTo>
                  <a:pt x="17181" y="1014"/>
                  <a:pt x="17181" y="1014"/>
                  <a:pt x="17176" y="1014"/>
                </a:cubicBezTo>
                <a:cubicBezTo>
                  <a:pt x="17158" y="1008"/>
                  <a:pt x="17158" y="996"/>
                  <a:pt x="17146" y="984"/>
                </a:cubicBezTo>
                <a:cubicBezTo>
                  <a:pt x="17134" y="990"/>
                  <a:pt x="17134" y="990"/>
                  <a:pt x="17134" y="990"/>
                </a:cubicBezTo>
                <a:cubicBezTo>
                  <a:pt x="17134" y="1038"/>
                  <a:pt x="17134" y="1038"/>
                  <a:pt x="17134" y="1038"/>
                </a:cubicBezTo>
                <a:cubicBezTo>
                  <a:pt x="17140" y="1038"/>
                  <a:pt x="17134" y="1044"/>
                  <a:pt x="17140" y="1044"/>
                </a:cubicBezTo>
                <a:close/>
                <a:moveTo>
                  <a:pt x="16796" y="1227"/>
                </a:moveTo>
                <a:lnTo>
                  <a:pt x="16796" y="1227"/>
                </a:lnTo>
                <a:cubicBezTo>
                  <a:pt x="16808" y="1227"/>
                  <a:pt x="16814" y="1233"/>
                  <a:pt x="16820" y="1233"/>
                </a:cubicBezTo>
                <a:cubicBezTo>
                  <a:pt x="16826" y="1233"/>
                  <a:pt x="16832" y="1233"/>
                  <a:pt x="16844" y="1233"/>
                </a:cubicBezTo>
                <a:cubicBezTo>
                  <a:pt x="16855" y="1233"/>
                  <a:pt x="16855" y="1233"/>
                  <a:pt x="16855" y="1233"/>
                </a:cubicBezTo>
                <a:cubicBezTo>
                  <a:pt x="16861" y="1233"/>
                  <a:pt x="16861" y="1233"/>
                  <a:pt x="16867" y="1233"/>
                </a:cubicBezTo>
                <a:cubicBezTo>
                  <a:pt x="16879" y="1233"/>
                  <a:pt x="16891" y="1233"/>
                  <a:pt x="16903" y="1233"/>
                </a:cubicBezTo>
                <a:cubicBezTo>
                  <a:pt x="16909" y="1233"/>
                  <a:pt x="16915" y="1227"/>
                  <a:pt x="16921" y="1227"/>
                </a:cubicBezTo>
                <a:cubicBezTo>
                  <a:pt x="16926" y="1227"/>
                  <a:pt x="16926" y="1227"/>
                  <a:pt x="16926" y="1227"/>
                </a:cubicBezTo>
                <a:cubicBezTo>
                  <a:pt x="16933" y="1227"/>
                  <a:pt x="16933" y="1233"/>
                  <a:pt x="16938" y="1239"/>
                </a:cubicBezTo>
                <a:cubicBezTo>
                  <a:pt x="16944" y="1239"/>
                  <a:pt x="16950" y="1245"/>
                  <a:pt x="16962" y="1245"/>
                </a:cubicBezTo>
                <a:cubicBezTo>
                  <a:pt x="16962" y="1245"/>
                  <a:pt x="16968" y="1251"/>
                  <a:pt x="16974" y="1251"/>
                </a:cubicBezTo>
                <a:cubicBezTo>
                  <a:pt x="16992" y="1251"/>
                  <a:pt x="16992" y="1251"/>
                  <a:pt x="16992" y="1251"/>
                </a:cubicBezTo>
                <a:cubicBezTo>
                  <a:pt x="16998" y="1227"/>
                  <a:pt x="16998" y="1227"/>
                  <a:pt x="16998" y="1227"/>
                </a:cubicBezTo>
                <a:cubicBezTo>
                  <a:pt x="16992" y="1221"/>
                  <a:pt x="16992" y="1215"/>
                  <a:pt x="16992" y="1215"/>
                </a:cubicBezTo>
                <a:cubicBezTo>
                  <a:pt x="16986" y="1210"/>
                  <a:pt x="16986" y="1210"/>
                  <a:pt x="16980" y="1210"/>
                </a:cubicBezTo>
                <a:cubicBezTo>
                  <a:pt x="16974" y="1204"/>
                  <a:pt x="16974" y="1204"/>
                  <a:pt x="16968" y="1198"/>
                </a:cubicBezTo>
                <a:cubicBezTo>
                  <a:pt x="16962" y="1198"/>
                  <a:pt x="16962" y="1204"/>
                  <a:pt x="16956" y="1198"/>
                </a:cubicBezTo>
                <a:cubicBezTo>
                  <a:pt x="16950" y="1198"/>
                  <a:pt x="16950" y="1198"/>
                  <a:pt x="16944" y="1198"/>
                </a:cubicBezTo>
                <a:cubicBezTo>
                  <a:pt x="16938" y="1192"/>
                  <a:pt x="16938" y="1192"/>
                  <a:pt x="16933" y="1186"/>
                </a:cubicBezTo>
                <a:lnTo>
                  <a:pt x="16933" y="1180"/>
                </a:lnTo>
                <a:cubicBezTo>
                  <a:pt x="16926" y="1174"/>
                  <a:pt x="16921" y="1180"/>
                  <a:pt x="16921" y="1180"/>
                </a:cubicBezTo>
                <a:cubicBezTo>
                  <a:pt x="16909" y="1180"/>
                  <a:pt x="16909" y="1180"/>
                  <a:pt x="16909" y="1180"/>
                </a:cubicBezTo>
                <a:cubicBezTo>
                  <a:pt x="16897" y="1180"/>
                  <a:pt x="16885" y="1174"/>
                  <a:pt x="16873" y="1180"/>
                </a:cubicBezTo>
                <a:cubicBezTo>
                  <a:pt x="16867" y="1180"/>
                  <a:pt x="16867" y="1186"/>
                  <a:pt x="16861" y="1186"/>
                </a:cubicBezTo>
                <a:cubicBezTo>
                  <a:pt x="16861" y="1192"/>
                  <a:pt x="16861" y="1198"/>
                  <a:pt x="16855" y="1198"/>
                </a:cubicBezTo>
                <a:cubicBezTo>
                  <a:pt x="16855" y="1204"/>
                  <a:pt x="16849" y="1198"/>
                  <a:pt x="16844" y="1198"/>
                </a:cubicBezTo>
                <a:cubicBezTo>
                  <a:pt x="16826" y="1204"/>
                  <a:pt x="16820" y="1215"/>
                  <a:pt x="16808" y="1227"/>
                </a:cubicBezTo>
                <a:lnTo>
                  <a:pt x="16796" y="1227"/>
                </a:lnTo>
                <a:close/>
                <a:moveTo>
                  <a:pt x="16855" y="1156"/>
                </a:moveTo>
                <a:lnTo>
                  <a:pt x="16855" y="1156"/>
                </a:lnTo>
                <a:cubicBezTo>
                  <a:pt x="16861" y="1156"/>
                  <a:pt x="16861" y="1156"/>
                  <a:pt x="16867" y="1150"/>
                </a:cubicBezTo>
                <a:cubicBezTo>
                  <a:pt x="16867" y="1150"/>
                  <a:pt x="16867" y="1144"/>
                  <a:pt x="16867" y="1138"/>
                </a:cubicBezTo>
                <a:cubicBezTo>
                  <a:pt x="16861" y="1138"/>
                  <a:pt x="16861" y="1132"/>
                  <a:pt x="16855" y="1132"/>
                </a:cubicBezTo>
                <a:cubicBezTo>
                  <a:pt x="16855" y="1132"/>
                  <a:pt x="16849" y="1132"/>
                  <a:pt x="16844" y="1132"/>
                </a:cubicBezTo>
                <a:cubicBezTo>
                  <a:pt x="16838" y="1132"/>
                  <a:pt x="16832" y="1127"/>
                  <a:pt x="16820" y="1127"/>
                </a:cubicBezTo>
                <a:cubicBezTo>
                  <a:pt x="16802" y="1127"/>
                  <a:pt x="16802" y="1127"/>
                  <a:pt x="16802" y="1127"/>
                </a:cubicBezTo>
                <a:cubicBezTo>
                  <a:pt x="16802" y="1132"/>
                  <a:pt x="16796" y="1132"/>
                  <a:pt x="16796" y="1138"/>
                </a:cubicBezTo>
                <a:cubicBezTo>
                  <a:pt x="16796" y="1144"/>
                  <a:pt x="16802" y="1150"/>
                  <a:pt x="16808" y="1150"/>
                </a:cubicBezTo>
                <a:cubicBezTo>
                  <a:pt x="16808" y="1156"/>
                  <a:pt x="16814" y="1156"/>
                  <a:pt x="16814" y="1156"/>
                </a:cubicBezTo>
                <a:cubicBezTo>
                  <a:pt x="16826" y="1156"/>
                  <a:pt x="16832" y="1162"/>
                  <a:pt x="16838" y="1162"/>
                </a:cubicBezTo>
                <a:cubicBezTo>
                  <a:pt x="16844" y="1162"/>
                  <a:pt x="16849" y="1156"/>
                  <a:pt x="16855" y="1156"/>
                </a:cubicBezTo>
                <a:close/>
                <a:moveTo>
                  <a:pt x="16642" y="1032"/>
                </a:moveTo>
                <a:lnTo>
                  <a:pt x="16642" y="1032"/>
                </a:lnTo>
                <a:cubicBezTo>
                  <a:pt x="16642" y="1032"/>
                  <a:pt x="16642" y="1038"/>
                  <a:pt x="16648" y="1038"/>
                </a:cubicBezTo>
                <a:cubicBezTo>
                  <a:pt x="16654" y="1044"/>
                  <a:pt x="16648" y="1050"/>
                  <a:pt x="16654" y="1050"/>
                </a:cubicBezTo>
                <a:cubicBezTo>
                  <a:pt x="16660" y="1055"/>
                  <a:pt x="16660" y="1055"/>
                  <a:pt x="16666" y="1055"/>
                </a:cubicBezTo>
                <a:cubicBezTo>
                  <a:pt x="16672" y="1055"/>
                  <a:pt x="16672" y="1061"/>
                  <a:pt x="16678" y="1061"/>
                </a:cubicBezTo>
                <a:cubicBezTo>
                  <a:pt x="16683" y="1067"/>
                  <a:pt x="16683" y="1067"/>
                  <a:pt x="16689" y="1067"/>
                </a:cubicBezTo>
                <a:cubicBezTo>
                  <a:pt x="16695" y="1067"/>
                  <a:pt x="16701" y="1073"/>
                  <a:pt x="16701" y="1079"/>
                </a:cubicBezTo>
                <a:cubicBezTo>
                  <a:pt x="16707" y="1079"/>
                  <a:pt x="16707" y="1085"/>
                  <a:pt x="16707" y="1091"/>
                </a:cubicBezTo>
                <a:cubicBezTo>
                  <a:pt x="16713" y="1091"/>
                  <a:pt x="16713" y="1097"/>
                  <a:pt x="16713" y="1103"/>
                </a:cubicBezTo>
                <a:cubicBezTo>
                  <a:pt x="16719" y="1103"/>
                  <a:pt x="16725" y="1103"/>
                  <a:pt x="16731" y="1103"/>
                </a:cubicBezTo>
                <a:cubicBezTo>
                  <a:pt x="16743" y="1103"/>
                  <a:pt x="16749" y="1103"/>
                  <a:pt x="16760" y="1103"/>
                </a:cubicBezTo>
                <a:cubicBezTo>
                  <a:pt x="16760" y="1091"/>
                  <a:pt x="16767" y="1091"/>
                  <a:pt x="16767" y="1085"/>
                </a:cubicBezTo>
                <a:cubicBezTo>
                  <a:pt x="16767" y="1079"/>
                  <a:pt x="16767" y="1073"/>
                  <a:pt x="16767" y="1073"/>
                </a:cubicBezTo>
                <a:cubicBezTo>
                  <a:pt x="16767" y="1067"/>
                  <a:pt x="16772" y="1067"/>
                  <a:pt x="16772" y="1061"/>
                </a:cubicBezTo>
                <a:cubicBezTo>
                  <a:pt x="16784" y="1067"/>
                  <a:pt x="16796" y="1073"/>
                  <a:pt x="16808" y="1073"/>
                </a:cubicBezTo>
                <a:cubicBezTo>
                  <a:pt x="16820" y="1073"/>
                  <a:pt x="16832" y="1073"/>
                  <a:pt x="16844" y="1073"/>
                </a:cubicBezTo>
                <a:cubicBezTo>
                  <a:pt x="16855" y="1073"/>
                  <a:pt x="16861" y="1073"/>
                  <a:pt x="16867" y="1067"/>
                </a:cubicBezTo>
                <a:cubicBezTo>
                  <a:pt x="16873" y="1067"/>
                  <a:pt x="16867" y="1061"/>
                  <a:pt x="16873" y="1055"/>
                </a:cubicBezTo>
                <a:cubicBezTo>
                  <a:pt x="16873" y="1055"/>
                  <a:pt x="16879" y="1055"/>
                  <a:pt x="16885" y="1055"/>
                </a:cubicBezTo>
                <a:lnTo>
                  <a:pt x="16891" y="1055"/>
                </a:lnTo>
                <a:cubicBezTo>
                  <a:pt x="16897" y="1061"/>
                  <a:pt x="16897" y="1067"/>
                  <a:pt x="16903" y="1067"/>
                </a:cubicBezTo>
                <a:cubicBezTo>
                  <a:pt x="16909" y="1067"/>
                  <a:pt x="16909" y="1073"/>
                  <a:pt x="16915" y="1073"/>
                </a:cubicBezTo>
                <a:cubicBezTo>
                  <a:pt x="16926" y="1073"/>
                  <a:pt x="16926" y="1061"/>
                  <a:pt x="16938" y="1055"/>
                </a:cubicBezTo>
                <a:cubicBezTo>
                  <a:pt x="16938" y="1055"/>
                  <a:pt x="16938" y="1050"/>
                  <a:pt x="16944" y="1044"/>
                </a:cubicBezTo>
                <a:cubicBezTo>
                  <a:pt x="16950" y="1044"/>
                  <a:pt x="16956" y="1044"/>
                  <a:pt x="16962" y="1044"/>
                </a:cubicBezTo>
                <a:cubicBezTo>
                  <a:pt x="16968" y="1044"/>
                  <a:pt x="16968" y="1044"/>
                  <a:pt x="16968" y="1044"/>
                </a:cubicBezTo>
                <a:cubicBezTo>
                  <a:pt x="16974" y="1044"/>
                  <a:pt x="16974" y="1050"/>
                  <a:pt x="16980" y="1050"/>
                </a:cubicBezTo>
                <a:cubicBezTo>
                  <a:pt x="16986" y="1055"/>
                  <a:pt x="16986" y="1055"/>
                  <a:pt x="16992" y="1055"/>
                </a:cubicBezTo>
                <a:cubicBezTo>
                  <a:pt x="16998" y="1055"/>
                  <a:pt x="16998" y="1055"/>
                  <a:pt x="17004" y="1055"/>
                </a:cubicBezTo>
                <a:cubicBezTo>
                  <a:pt x="17045" y="1055"/>
                  <a:pt x="17045" y="1055"/>
                  <a:pt x="17045" y="1055"/>
                </a:cubicBezTo>
                <a:cubicBezTo>
                  <a:pt x="17045" y="1044"/>
                  <a:pt x="17045" y="1038"/>
                  <a:pt x="17045" y="1026"/>
                </a:cubicBezTo>
                <a:cubicBezTo>
                  <a:pt x="17051" y="1020"/>
                  <a:pt x="17051" y="1020"/>
                  <a:pt x="17051" y="1014"/>
                </a:cubicBezTo>
                <a:cubicBezTo>
                  <a:pt x="17057" y="1008"/>
                  <a:pt x="17063" y="1008"/>
                  <a:pt x="17063" y="1002"/>
                </a:cubicBezTo>
                <a:cubicBezTo>
                  <a:pt x="17069" y="996"/>
                  <a:pt x="17075" y="996"/>
                  <a:pt x="17075" y="990"/>
                </a:cubicBezTo>
                <a:cubicBezTo>
                  <a:pt x="17075" y="990"/>
                  <a:pt x="17075" y="984"/>
                  <a:pt x="17075" y="978"/>
                </a:cubicBezTo>
                <a:cubicBezTo>
                  <a:pt x="17069" y="978"/>
                  <a:pt x="17063" y="978"/>
                  <a:pt x="17063" y="978"/>
                </a:cubicBezTo>
                <a:cubicBezTo>
                  <a:pt x="17057" y="978"/>
                  <a:pt x="17057" y="978"/>
                  <a:pt x="17051" y="978"/>
                </a:cubicBezTo>
                <a:cubicBezTo>
                  <a:pt x="17045" y="978"/>
                  <a:pt x="17051" y="966"/>
                  <a:pt x="17045" y="966"/>
                </a:cubicBezTo>
                <a:cubicBezTo>
                  <a:pt x="17039" y="966"/>
                  <a:pt x="17039" y="966"/>
                  <a:pt x="17033" y="966"/>
                </a:cubicBezTo>
                <a:cubicBezTo>
                  <a:pt x="17021" y="966"/>
                  <a:pt x="17015" y="966"/>
                  <a:pt x="16998" y="966"/>
                </a:cubicBezTo>
                <a:cubicBezTo>
                  <a:pt x="16992" y="966"/>
                  <a:pt x="16992" y="961"/>
                  <a:pt x="16980" y="961"/>
                </a:cubicBezTo>
                <a:cubicBezTo>
                  <a:pt x="16974" y="961"/>
                  <a:pt x="16974" y="961"/>
                  <a:pt x="16974" y="961"/>
                </a:cubicBezTo>
                <a:cubicBezTo>
                  <a:pt x="16974" y="966"/>
                  <a:pt x="16968" y="966"/>
                  <a:pt x="16968" y="966"/>
                </a:cubicBezTo>
                <a:cubicBezTo>
                  <a:pt x="16962" y="972"/>
                  <a:pt x="16962" y="978"/>
                  <a:pt x="16962" y="978"/>
                </a:cubicBezTo>
                <a:cubicBezTo>
                  <a:pt x="16956" y="984"/>
                  <a:pt x="16950" y="984"/>
                  <a:pt x="16950" y="990"/>
                </a:cubicBezTo>
                <a:cubicBezTo>
                  <a:pt x="16950" y="996"/>
                  <a:pt x="16950" y="1002"/>
                  <a:pt x="16950" y="1002"/>
                </a:cubicBezTo>
                <a:cubicBezTo>
                  <a:pt x="16944" y="1014"/>
                  <a:pt x="16950" y="1020"/>
                  <a:pt x="16950" y="1026"/>
                </a:cubicBezTo>
                <a:cubicBezTo>
                  <a:pt x="16938" y="1026"/>
                  <a:pt x="16933" y="1026"/>
                  <a:pt x="16926" y="1026"/>
                </a:cubicBezTo>
                <a:cubicBezTo>
                  <a:pt x="16921" y="1026"/>
                  <a:pt x="16921" y="1026"/>
                  <a:pt x="16915" y="1026"/>
                </a:cubicBezTo>
                <a:cubicBezTo>
                  <a:pt x="16915" y="996"/>
                  <a:pt x="16915" y="996"/>
                  <a:pt x="16915" y="996"/>
                </a:cubicBezTo>
                <a:cubicBezTo>
                  <a:pt x="16915" y="990"/>
                  <a:pt x="16921" y="984"/>
                  <a:pt x="16921" y="984"/>
                </a:cubicBezTo>
                <a:cubicBezTo>
                  <a:pt x="16926" y="972"/>
                  <a:pt x="16933" y="972"/>
                  <a:pt x="16933" y="961"/>
                </a:cubicBezTo>
                <a:cubicBezTo>
                  <a:pt x="16933" y="955"/>
                  <a:pt x="16926" y="955"/>
                  <a:pt x="16926" y="949"/>
                </a:cubicBezTo>
                <a:cubicBezTo>
                  <a:pt x="16921" y="949"/>
                  <a:pt x="16915" y="949"/>
                  <a:pt x="16903" y="949"/>
                </a:cubicBezTo>
                <a:cubicBezTo>
                  <a:pt x="16903" y="949"/>
                  <a:pt x="16897" y="949"/>
                  <a:pt x="16891" y="949"/>
                </a:cubicBezTo>
                <a:cubicBezTo>
                  <a:pt x="16885" y="943"/>
                  <a:pt x="16879" y="949"/>
                  <a:pt x="16873" y="949"/>
                </a:cubicBezTo>
                <a:cubicBezTo>
                  <a:pt x="16867" y="949"/>
                  <a:pt x="16861" y="949"/>
                  <a:pt x="16861" y="949"/>
                </a:cubicBezTo>
                <a:cubicBezTo>
                  <a:pt x="16861" y="978"/>
                  <a:pt x="16861" y="978"/>
                  <a:pt x="16861" y="978"/>
                </a:cubicBezTo>
                <a:cubicBezTo>
                  <a:pt x="16849" y="978"/>
                  <a:pt x="16844" y="978"/>
                  <a:pt x="16838" y="978"/>
                </a:cubicBezTo>
                <a:cubicBezTo>
                  <a:pt x="16826" y="978"/>
                  <a:pt x="16820" y="978"/>
                  <a:pt x="16814" y="978"/>
                </a:cubicBezTo>
                <a:cubicBezTo>
                  <a:pt x="16808" y="978"/>
                  <a:pt x="16808" y="978"/>
                  <a:pt x="16802" y="978"/>
                </a:cubicBezTo>
                <a:cubicBezTo>
                  <a:pt x="16796" y="978"/>
                  <a:pt x="16796" y="966"/>
                  <a:pt x="16796" y="966"/>
                </a:cubicBezTo>
                <a:cubicBezTo>
                  <a:pt x="16790" y="961"/>
                  <a:pt x="16790" y="961"/>
                  <a:pt x="16784" y="955"/>
                </a:cubicBezTo>
                <a:cubicBezTo>
                  <a:pt x="16784" y="949"/>
                  <a:pt x="16778" y="955"/>
                  <a:pt x="16772" y="949"/>
                </a:cubicBezTo>
                <a:cubicBezTo>
                  <a:pt x="16772" y="949"/>
                  <a:pt x="16778" y="937"/>
                  <a:pt x="16772" y="937"/>
                </a:cubicBezTo>
                <a:cubicBezTo>
                  <a:pt x="16767" y="931"/>
                  <a:pt x="16760" y="937"/>
                  <a:pt x="16755" y="937"/>
                </a:cubicBezTo>
                <a:cubicBezTo>
                  <a:pt x="16737" y="937"/>
                  <a:pt x="16737" y="937"/>
                  <a:pt x="16737" y="937"/>
                </a:cubicBezTo>
                <a:lnTo>
                  <a:pt x="16731" y="943"/>
                </a:lnTo>
                <a:cubicBezTo>
                  <a:pt x="16707" y="943"/>
                  <a:pt x="16695" y="943"/>
                  <a:pt x="16672" y="943"/>
                </a:cubicBezTo>
                <a:cubicBezTo>
                  <a:pt x="16672" y="949"/>
                  <a:pt x="16678" y="955"/>
                  <a:pt x="16672" y="966"/>
                </a:cubicBezTo>
                <a:cubicBezTo>
                  <a:pt x="16672" y="972"/>
                  <a:pt x="16666" y="978"/>
                  <a:pt x="16660" y="990"/>
                </a:cubicBezTo>
                <a:cubicBezTo>
                  <a:pt x="16660" y="990"/>
                  <a:pt x="16660" y="996"/>
                  <a:pt x="16660" y="1002"/>
                </a:cubicBezTo>
                <a:cubicBezTo>
                  <a:pt x="16660" y="1008"/>
                  <a:pt x="16654" y="1008"/>
                  <a:pt x="16654" y="1014"/>
                </a:cubicBezTo>
                <a:cubicBezTo>
                  <a:pt x="16648" y="1020"/>
                  <a:pt x="16654" y="1020"/>
                  <a:pt x="16654" y="1026"/>
                </a:cubicBezTo>
                <a:cubicBezTo>
                  <a:pt x="16648" y="1032"/>
                  <a:pt x="16648" y="1032"/>
                  <a:pt x="16648" y="1038"/>
                </a:cubicBezTo>
                <a:lnTo>
                  <a:pt x="16642" y="1032"/>
                </a:lnTo>
                <a:close/>
                <a:moveTo>
                  <a:pt x="16583" y="1008"/>
                </a:moveTo>
                <a:lnTo>
                  <a:pt x="16583" y="1008"/>
                </a:lnTo>
                <a:cubicBezTo>
                  <a:pt x="16577" y="1002"/>
                  <a:pt x="16577" y="996"/>
                  <a:pt x="16577" y="996"/>
                </a:cubicBezTo>
                <a:cubicBezTo>
                  <a:pt x="16577" y="984"/>
                  <a:pt x="16577" y="978"/>
                  <a:pt x="16583" y="972"/>
                </a:cubicBezTo>
                <a:cubicBezTo>
                  <a:pt x="16577" y="972"/>
                  <a:pt x="16571" y="972"/>
                  <a:pt x="16565" y="972"/>
                </a:cubicBezTo>
                <a:cubicBezTo>
                  <a:pt x="16559" y="972"/>
                  <a:pt x="16559" y="966"/>
                  <a:pt x="16553" y="966"/>
                </a:cubicBezTo>
                <a:cubicBezTo>
                  <a:pt x="16547" y="966"/>
                  <a:pt x="16547" y="972"/>
                  <a:pt x="16541" y="978"/>
                </a:cubicBezTo>
                <a:cubicBezTo>
                  <a:pt x="16541" y="978"/>
                  <a:pt x="16541" y="984"/>
                  <a:pt x="16541" y="990"/>
                </a:cubicBezTo>
                <a:cubicBezTo>
                  <a:pt x="16541" y="996"/>
                  <a:pt x="16541" y="996"/>
                  <a:pt x="16541" y="1002"/>
                </a:cubicBezTo>
                <a:cubicBezTo>
                  <a:pt x="16541" y="1008"/>
                  <a:pt x="16547" y="1008"/>
                  <a:pt x="16553" y="1008"/>
                </a:cubicBezTo>
                <a:cubicBezTo>
                  <a:pt x="16559" y="1014"/>
                  <a:pt x="16559" y="1020"/>
                  <a:pt x="16565" y="1020"/>
                </a:cubicBezTo>
                <a:cubicBezTo>
                  <a:pt x="16571" y="1020"/>
                  <a:pt x="16577" y="1008"/>
                  <a:pt x="16583" y="1008"/>
                </a:cubicBezTo>
                <a:close/>
                <a:moveTo>
                  <a:pt x="16547" y="1127"/>
                </a:moveTo>
                <a:lnTo>
                  <a:pt x="16547" y="1127"/>
                </a:lnTo>
                <a:cubicBezTo>
                  <a:pt x="16547" y="1132"/>
                  <a:pt x="16547" y="1138"/>
                  <a:pt x="16553" y="1138"/>
                </a:cubicBezTo>
                <a:cubicBezTo>
                  <a:pt x="16553" y="1150"/>
                  <a:pt x="16565" y="1156"/>
                  <a:pt x="16565" y="1162"/>
                </a:cubicBezTo>
                <a:cubicBezTo>
                  <a:pt x="16565" y="1168"/>
                  <a:pt x="16571" y="1168"/>
                  <a:pt x="16571" y="1174"/>
                </a:cubicBezTo>
                <a:cubicBezTo>
                  <a:pt x="16571" y="1180"/>
                  <a:pt x="16571" y="1186"/>
                  <a:pt x="16571" y="1198"/>
                </a:cubicBezTo>
                <a:cubicBezTo>
                  <a:pt x="16624" y="1198"/>
                  <a:pt x="16624" y="1198"/>
                  <a:pt x="16624" y="1198"/>
                </a:cubicBezTo>
                <a:cubicBezTo>
                  <a:pt x="16618" y="1192"/>
                  <a:pt x="16624" y="1186"/>
                  <a:pt x="16618" y="1186"/>
                </a:cubicBezTo>
                <a:cubicBezTo>
                  <a:pt x="16612" y="1180"/>
                  <a:pt x="16606" y="1180"/>
                  <a:pt x="16601" y="1180"/>
                </a:cubicBezTo>
                <a:cubicBezTo>
                  <a:pt x="16601" y="1180"/>
                  <a:pt x="16594" y="1180"/>
                  <a:pt x="16589" y="1174"/>
                </a:cubicBezTo>
                <a:cubicBezTo>
                  <a:pt x="16583" y="1168"/>
                  <a:pt x="16583" y="1162"/>
                  <a:pt x="16577" y="1150"/>
                </a:cubicBezTo>
                <a:cubicBezTo>
                  <a:pt x="16571" y="1138"/>
                  <a:pt x="16571" y="1138"/>
                  <a:pt x="16571" y="1138"/>
                </a:cubicBezTo>
                <a:cubicBezTo>
                  <a:pt x="16571" y="1132"/>
                  <a:pt x="16565" y="1132"/>
                  <a:pt x="16565" y="1127"/>
                </a:cubicBezTo>
                <a:lnTo>
                  <a:pt x="16547" y="1127"/>
                </a:lnTo>
                <a:close/>
                <a:moveTo>
                  <a:pt x="15029" y="711"/>
                </a:moveTo>
                <a:lnTo>
                  <a:pt x="15029" y="711"/>
                </a:lnTo>
                <a:cubicBezTo>
                  <a:pt x="15029" y="706"/>
                  <a:pt x="15023" y="706"/>
                  <a:pt x="15017" y="700"/>
                </a:cubicBezTo>
                <a:cubicBezTo>
                  <a:pt x="15017" y="700"/>
                  <a:pt x="15023" y="694"/>
                  <a:pt x="15017" y="688"/>
                </a:cubicBezTo>
                <a:cubicBezTo>
                  <a:pt x="15017" y="688"/>
                  <a:pt x="15012" y="688"/>
                  <a:pt x="15005" y="688"/>
                </a:cubicBezTo>
                <a:cubicBezTo>
                  <a:pt x="15000" y="688"/>
                  <a:pt x="15000" y="682"/>
                  <a:pt x="14994" y="682"/>
                </a:cubicBezTo>
                <a:cubicBezTo>
                  <a:pt x="14982" y="682"/>
                  <a:pt x="14982" y="682"/>
                  <a:pt x="14982" y="682"/>
                </a:cubicBezTo>
                <a:cubicBezTo>
                  <a:pt x="14976" y="682"/>
                  <a:pt x="14976" y="676"/>
                  <a:pt x="14970" y="676"/>
                </a:cubicBezTo>
                <a:cubicBezTo>
                  <a:pt x="14964" y="676"/>
                  <a:pt x="14964" y="676"/>
                  <a:pt x="14958" y="676"/>
                </a:cubicBezTo>
                <a:cubicBezTo>
                  <a:pt x="14946" y="676"/>
                  <a:pt x="14946" y="676"/>
                  <a:pt x="14946" y="676"/>
                </a:cubicBezTo>
                <a:cubicBezTo>
                  <a:pt x="14940" y="676"/>
                  <a:pt x="14940" y="682"/>
                  <a:pt x="14934" y="688"/>
                </a:cubicBezTo>
                <a:cubicBezTo>
                  <a:pt x="14934" y="700"/>
                  <a:pt x="14934" y="700"/>
                  <a:pt x="14934" y="700"/>
                </a:cubicBezTo>
                <a:cubicBezTo>
                  <a:pt x="14940" y="700"/>
                  <a:pt x="14946" y="700"/>
                  <a:pt x="14946" y="700"/>
                </a:cubicBezTo>
                <a:cubicBezTo>
                  <a:pt x="14952" y="700"/>
                  <a:pt x="14952" y="700"/>
                  <a:pt x="14958" y="700"/>
                </a:cubicBezTo>
                <a:cubicBezTo>
                  <a:pt x="14964" y="706"/>
                  <a:pt x="14964" y="706"/>
                  <a:pt x="14970" y="711"/>
                </a:cubicBezTo>
                <a:cubicBezTo>
                  <a:pt x="14976" y="711"/>
                  <a:pt x="14976" y="718"/>
                  <a:pt x="14976" y="723"/>
                </a:cubicBezTo>
                <a:cubicBezTo>
                  <a:pt x="14988" y="723"/>
                  <a:pt x="14994" y="723"/>
                  <a:pt x="15005" y="723"/>
                </a:cubicBezTo>
                <a:cubicBezTo>
                  <a:pt x="15017" y="723"/>
                  <a:pt x="15017" y="723"/>
                  <a:pt x="15017" y="723"/>
                </a:cubicBezTo>
                <a:cubicBezTo>
                  <a:pt x="15023" y="723"/>
                  <a:pt x="15023" y="723"/>
                  <a:pt x="15029" y="723"/>
                </a:cubicBezTo>
                <a:cubicBezTo>
                  <a:pt x="15029" y="718"/>
                  <a:pt x="15029" y="711"/>
                  <a:pt x="15029" y="711"/>
                </a:cubicBezTo>
                <a:close/>
                <a:moveTo>
                  <a:pt x="14365" y="842"/>
                </a:moveTo>
                <a:lnTo>
                  <a:pt x="14365" y="842"/>
                </a:lnTo>
                <a:cubicBezTo>
                  <a:pt x="14371" y="842"/>
                  <a:pt x="14371" y="836"/>
                  <a:pt x="14377" y="836"/>
                </a:cubicBezTo>
                <a:cubicBezTo>
                  <a:pt x="14383" y="836"/>
                  <a:pt x="14389" y="842"/>
                  <a:pt x="14401" y="842"/>
                </a:cubicBezTo>
                <a:cubicBezTo>
                  <a:pt x="14401" y="842"/>
                  <a:pt x="14407" y="848"/>
                  <a:pt x="14413" y="848"/>
                </a:cubicBezTo>
                <a:cubicBezTo>
                  <a:pt x="14424" y="848"/>
                  <a:pt x="14424" y="848"/>
                  <a:pt x="14424" y="848"/>
                </a:cubicBezTo>
                <a:lnTo>
                  <a:pt x="14424" y="842"/>
                </a:lnTo>
                <a:cubicBezTo>
                  <a:pt x="14424" y="836"/>
                  <a:pt x="14424" y="830"/>
                  <a:pt x="14424" y="824"/>
                </a:cubicBezTo>
                <a:cubicBezTo>
                  <a:pt x="14419" y="818"/>
                  <a:pt x="14424" y="812"/>
                  <a:pt x="14424" y="812"/>
                </a:cubicBezTo>
                <a:cubicBezTo>
                  <a:pt x="14419" y="806"/>
                  <a:pt x="14413" y="806"/>
                  <a:pt x="14407" y="806"/>
                </a:cubicBezTo>
                <a:cubicBezTo>
                  <a:pt x="14401" y="806"/>
                  <a:pt x="14401" y="806"/>
                  <a:pt x="14401" y="806"/>
                </a:cubicBezTo>
                <a:cubicBezTo>
                  <a:pt x="14395" y="806"/>
                  <a:pt x="14395" y="812"/>
                  <a:pt x="14389" y="818"/>
                </a:cubicBezTo>
                <a:cubicBezTo>
                  <a:pt x="14383" y="824"/>
                  <a:pt x="14377" y="824"/>
                  <a:pt x="14365" y="830"/>
                </a:cubicBezTo>
                <a:lnTo>
                  <a:pt x="14365" y="842"/>
                </a:lnTo>
                <a:close/>
                <a:moveTo>
                  <a:pt x="14614" y="741"/>
                </a:moveTo>
                <a:lnTo>
                  <a:pt x="14614" y="741"/>
                </a:lnTo>
                <a:cubicBezTo>
                  <a:pt x="14626" y="741"/>
                  <a:pt x="14632" y="729"/>
                  <a:pt x="14644" y="723"/>
                </a:cubicBezTo>
                <a:cubicBezTo>
                  <a:pt x="14644" y="718"/>
                  <a:pt x="14650" y="718"/>
                  <a:pt x="14656" y="711"/>
                </a:cubicBezTo>
                <a:cubicBezTo>
                  <a:pt x="14656" y="706"/>
                  <a:pt x="14656" y="706"/>
                  <a:pt x="14662" y="700"/>
                </a:cubicBezTo>
                <a:cubicBezTo>
                  <a:pt x="14668" y="700"/>
                  <a:pt x="14673" y="700"/>
                  <a:pt x="14673" y="700"/>
                </a:cubicBezTo>
                <a:cubicBezTo>
                  <a:pt x="14679" y="700"/>
                  <a:pt x="14685" y="694"/>
                  <a:pt x="14691" y="694"/>
                </a:cubicBezTo>
                <a:cubicBezTo>
                  <a:pt x="14697" y="694"/>
                  <a:pt x="14697" y="700"/>
                  <a:pt x="14703" y="700"/>
                </a:cubicBezTo>
                <a:cubicBezTo>
                  <a:pt x="14762" y="700"/>
                  <a:pt x="14762" y="700"/>
                  <a:pt x="14762" y="700"/>
                </a:cubicBezTo>
                <a:cubicBezTo>
                  <a:pt x="14768" y="700"/>
                  <a:pt x="14768" y="694"/>
                  <a:pt x="14774" y="694"/>
                </a:cubicBezTo>
                <a:cubicBezTo>
                  <a:pt x="14780" y="688"/>
                  <a:pt x="14780" y="688"/>
                  <a:pt x="14786" y="688"/>
                </a:cubicBezTo>
                <a:cubicBezTo>
                  <a:pt x="14792" y="688"/>
                  <a:pt x="14792" y="688"/>
                  <a:pt x="14798" y="688"/>
                </a:cubicBezTo>
                <a:cubicBezTo>
                  <a:pt x="14810" y="688"/>
                  <a:pt x="14816" y="688"/>
                  <a:pt x="14822" y="688"/>
                </a:cubicBezTo>
                <a:cubicBezTo>
                  <a:pt x="14828" y="688"/>
                  <a:pt x="14828" y="688"/>
                  <a:pt x="14834" y="688"/>
                </a:cubicBezTo>
                <a:cubicBezTo>
                  <a:pt x="14839" y="688"/>
                  <a:pt x="14846" y="676"/>
                  <a:pt x="14851" y="676"/>
                </a:cubicBezTo>
                <a:cubicBezTo>
                  <a:pt x="14863" y="676"/>
                  <a:pt x="14869" y="682"/>
                  <a:pt x="14881" y="682"/>
                </a:cubicBezTo>
                <a:cubicBezTo>
                  <a:pt x="14887" y="682"/>
                  <a:pt x="14893" y="682"/>
                  <a:pt x="14899" y="676"/>
                </a:cubicBezTo>
                <a:cubicBezTo>
                  <a:pt x="14905" y="670"/>
                  <a:pt x="14905" y="670"/>
                  <a:pt x="14905" y="664"/>
                </a:cubicBezTo>
                <a:cubicBezTo>
                  <a:pt x="14911" y="658"/>
                  <a:pt x="14911" y="658"/>
                  <a:pt x="14911" y="652"/>
                </a:cubicBezTo>
                <a:cubicBezTo>
                  <a:pt x="14911" y="646"/>
                  <a:pt x="14905" y="646"/>
                  <a:pt x="14905" y="640"/>
                </a:cubicBezTo>
                <a:cubicBezTo>
                  <a:pt x="14905" y="629"/>
                  <a:pt x="14905" y="629"/>
                  <a:pt x="14905" y="629"/>
                </a:cubicBezTo>
                <a:cubicBezTo>
                  <a:pt x="14857" y="629"/>
                  <a:pt x="14857" y="629"/>
                  <a:pt x="14857" y="629"/>
                </a:cubicBezTo>
                <a:cubicBezTo>
                  <a:pt x="14857" y="617"/>
                  <a:pt x="14857" y="611"/>
                  <a:pt x="14857" y="599"/>
                </a:cubicBezTo>
                <a:cubicBezTo>
                  <a:pt x="14857" y="599"/>
                  <a:pt x="14857" y="593"/>
                  <a:pt x="14857" y="587"/>
                </a:cubicBezTo>
                <a:cubicBezTo>
                  <a:pt x="14857" y="587"/>
                  <a:pt x="14851" y="587"/>
                  <a:pt x="14846" y="581"/>
                </a:cubicBezTo>
                <a:cubicBezTo>
                  <a:pt x="14846" y="581"/>
                  <a:pt x="14839" y="581"/>
                  <a:pt x="14834" y="581"/>
                </a:cubicBezTo>
                <a:cubicBezTo>
                  <a:pt x="14822" y="575"/>
                  <a:pt x="14816" y="575"/>
                  <a:pt x="14798" y="575"/>
                </a:cubicBezTo>
                <a:cubicBezTo>
                  <a:pt x="14792" y="575"/>
                  <a:pt x="14792" y="575"/>
                  <a:pt x="14786" y="575"/>
                </a:cubicBezTo>
                <a:cubicBezTo>
                  <a:pt x="14780" y="575"/>
                  <a:pt x="14786" y="581"/>
                  <a:pt x="14780" y="587"/>
                </a:cubicBezTo>
                <a:cubicBezTo>
                  <a:pt x="14774" y="593"/>
                  <a:pt x="14774" y="599"/>
                  <a:pt x="14768" y="599"/>
                </a:cubicBezTo>
                <a:cubicBezTo>
                  <a:pt x="14762" y="599"/>
                  <a:pt x="14762" y="599"/>
                  <a:pt x="14762" y="599"/>
                </a:cubicBezTo>
                <a:cubicBezTo>
                  <a:pt x="14757" y="599"/>
                  <a:pt x="14757" y="593"/>
                  <a:pt x="14751" y="587"/>
                </a:cubicBezTo>
                <a:cubicBezTo>
                  <a:pt x="14757" y="587"/>
                  <a:pt x="14762" y="581"/>
                  <a:pt x="14762" y="575"/>
                </a:cubicBezTo>
                <a:cubicBezTo>
                  <a:pt x="14768" y="575"/>
                  <a:pt x="14774" y="575"/>
                  <a:pt x="14774" y="569"/>
                </a:cubicBezTo>
                <a:cubicBezTo>
                  <a:pt x="14774" y="563"/>
                  <a:pt x="14774" y="563"/>
                  <a:pt x="14774" y="557"/>
                </a:cubicBezTo>
                <a:cubicBezTo>
                  <a:pt x="14774" y="557"/>
                  <a:pt x="14768" y="557"/>
                  <a:pt x="14762" y="557"/>
                </a:cubicBezTo>
                <a:cubicBezTo>
                  <a:pt x="14762" y="552"/>
                  <a:pt x="14757" y="552"/>
                  <a:pt x="14751" y="552"/>
                </a:cubicBezTo>
                <a:cubicBezTo>
                  <a:pt x="14745" y="552"/>
                  <a:pt x="14751" y="540"/>
                  <a:pt x="14739" y="540"/>
                </a:cubicBezTo>
                <a:cubicBezTo>
                  <a:pt x="14733" y="540"/>
                  <a:pt x="14733" y="540"/>
                  <a:pt x="14733" y="540"/>
                </a:cubicBezTo>
                <a:cubicBezTo>
                  <a:pt x="14733" y="540"/>
                  <a:pt x="14727" y="545"/>
                  <a:pt x="14727" y="552"/>
                </a:cubicBezTo>
                <a:cubicBezTo>
                  <a:pt x="14721" y="552"/>
                  <a:pt x="14715" y="552"/>
                  <a:pt x="14709" y="552"/>
                </a:cubicBezTo>
                <a:cubicBezTo>
                  <a:pt x="14709" y="552"/>
                  <a:pt x="14703" y="552"/>
                  <a:pt x="14697" y="557"/>
                </a:cubicBezTo>
                <a:cubicBezTo>
                  <a:pt x="14697" y="557"/>
                  <a:pt x="14691" y="563"/>
                  <a:pt x="14691" y="569"/>
                </a:cubicBezTo>
                <a:cubicBezTo>
                  <a:pt x="14685" y="569"/>
                  <a:pt x="14679" y="569"/>
                  <a:pt x="14679" y="575"/>
                </a:cubicBezTo>
                <a:cubicBezTo>
                  <a:pt x="14679" y="581"/>
                  <a:pt x="14673" y="581"/>
                  <a:pt x="14673" y="587"/>
                </a:cubicBezTo>
                <a:cubicBezTo>
                  <a:pt x="14673" y="593"/>
                  <a:pt x="14673" y="593"/>
                  <a:pt x="14668" y="599"/>
                </a:cubicBezTo>
                <a:cubicBezTo>
                  <a:pt x="14668" y="605"/>
                  <a:pt x="14668" y="605"/>
                  <a:pt x="14662" y="611"/>
                </a:cubicBezTo>
                <a:cubicBezTo>
                  <a:pt x="14662" y="611"/>
                  <a:pt x="14656" y="605"/>
                  <a:pt x="14656" y="611"/>
                </a:cubicBezTo>
                <a:cubicBezTo>
                  <a:pt x="14650" y="611"/>
                  <a:pt x="14644" y="611"/>
                  <a:pt x="14644" y="617"/>
                </a:cubicBezTo>
                <a:cubicBezTo>
                  <a:pt x="14638" y="623"/>
                  <a:pt x="14644" y="623"/>
                  <a:pt x="14644" y="629"/>
                </a:cubicBezTo>
                <a:cubicBezTo>
                  <a:pt x="14638" y="634"/>
                  <a:pt x="14644" y="646"/>
                  <a:pt x="14644" y="652"/>
                </a:cubicBezTo>
                <a:cubicBezTo>
                  <a:pt x="14638" y="658"/>
                  <a:pt x="14638" y="658"/>
                  <a:pt x="14638" y="664"/>
                </a:cubicBezTo>
                <a:cubicBezTo>
                  <a:pt x="14632" y="670"/>
                  <a:pt x="14626" y="664"/>
                  <a:pt x="14626" y="670"/>
                </a:cubicBezTo>
                <a:cubicBezTo>
                  <a:pt x="14620" y="670"/>
                  <a:pt x="14614" y="670"/>
                  <a:pt x="14608" y="676"/>
                </a:cubicBezTo>
                <a:cubicBezTo>
                  <a:pt x="14608" y="676"/>
                  <a:pt x="14602" y="676"/>
                  <a:pt x="14596" y="682"/>
                </a:cubicBezTo>
                <a:cubicBezTo>
                  <a:pt x="14596" y="688"/>
                  <a:pt x="14591" y="688"/>
                  <a:pt x="14591" y="694"/>
                </a:cubicBezTo>
                <a:cubicBezTo>
                  <a:pt x="14591" y="700"/>
                  <a:pt x="14591" y="700"/>
                  <a:pt x="14591" y="706"/>
                </a:cubicBezTo>
                <a:cubicBezTo>
                  <a:pt x="14591" y="711"/>
                  <a:pt x="14591" y="718"/>
                  <a:pt x="14591" y="723"/>
                </a:cubicBezTo>
                <a:cubicBezTo>
                  <a:pt x="14596" y="723"/>
                  <a:pt x="14608" y="741"/>
                  <a:pt x="14614" y="741"/>
                </a:cubicBezTo>
                <a:close/>
                <a:moveTo>
                  <a:pt x="14430" y="457"/>
                </a:moveTo>
                <a:lnTo>
                  <a:pt x="14430" y="457"/>
                </a:lnTo>
                <a:cubicBezTo>
                  <a:pt x="14424" y="457"/>
                  <a:pt x="14424" y="463"/>
                  <a:pt x="14419" y="463"/>
                </a:cubicBezTo>
                <a:cubicBezTo>
                  <a:pt x="14413" y="468"/>
                  <a:pt x="14413" y="468"/>
                  <a:pt x="14407" y="468"/>
                </a:cubicBezTo>
                <a:cubicBezTo>
                  <a:pt x="14401" y="474"/>
                  <a:pt x="14407" y="480"/>
                  <a:pt x="14401" y="480"/>
                </a:cubicBezTo>
                <a:cubicBezTo>
                  <a:pt x="14395" y="480"/>
                  <a:pt x="14389" y="480"/>
                  <a:pt x="14389" y="486"/>
                </a:cubicBezTo>
                <a:cubicBezTo>
                  <a:pt x="14377" y="486"/>
                  <a:pt x="14365" y="480"/>
                  <a:pt x="14353" y="486"/>
                </a:cubicBezTo>
                <a:cubicBezTo>
                  <a:pt x="14347" y="486"/>
                  <a:pt x="14347" y="486"/>
                  <a:pt x="14341" y="486"/>
                </a:cubicBezTo>
                <a:cubicBezTo>
                  <a:pt x="14336" y="486"/>
                  <a:pt x="14336" y="486"/>
                  <a:pt x="14330" y="486"/>
                </a:cubicBezTo>
                <a:cubicBezTo>
                  <a:pt x="14324" y="486"/>
                  <a:pt x="14324" y="492"/>
                  <a:pt x="14318" y="492"/>
                </a:cubicBezTo>
                <a:cubicBezTo>
                  <a:pt x="14312" y="498"/>
                  <a:pt x="14318" y="504"/>
                  <a:pt x="14312" y="504"/>
                </a:cubicBezTo>
                <a:cubicBezTo>
                  <a:pt x="14306" y="510"/>
                  <a:pt x="14300" y="504"/>
                  <a:pt x="14300" y="504"/>
                </a:cubicBezTo>
                <a:cubicBezTo>
                  <a:pt x="14294" y="510"/>
                  <a:pt x="14294" y="510"/>
                  <a:pt x="14288" y="510"/>
                </a:cubicBezTo>
                <a:cubicBezTo>
                  <a:pt x="14282" y="510"/>
                  <a:pt x="14276" y="516"/>
                  <a:pt x="14276" y="522"/>
                </a:cubicBezTo>
                <a:cubicBezTo>
                  <a:pt x="14270" y="528"/>
                  <a:pt x="14270" y="528"/>
                  <a:pt x="14270" y="534"/>
                </a:cubicBezTo>
                <a:cubicBezTo>
                  <a:pt x="14264" y="534"/>
                  <a:pt x="14270" y="540"/>
                  <a:pt x="14270" y="540"/>
                </a:cubicBezTo>
                <a:cubicBezTo>
                  <a:pt x="14276" y="545"/>
                  <a:pt x="14282" y="545"/>
                  <a:pt x="14288" y="552"/>
                </a:cubicBezTo>
                <a:cubicBezTo>
                  <a:pt x="14294" y="552"/>
                  <a:pt x="14300" y="552"/>
                  <a:pt x="14300" y="557"/>
                </a:cubicBezTo>
                <a:cubicBezTo>
                  <a:pt x="14306" y="557"/>
                  <a:pt x="14300" y="563"/>
                  <a:pt x="14300" y="569"/>
                </a:cubicBezTo>
                <a:lnTo>
                  <a:pt x="14300" y="575"/>
                </a:lnTo>
                <a:cubicBezTo>
                  <a:pt x="14300" y="587"/>
                  <a:pt x="14306" y="587"/>
                  <a:pt x="14306" y="593"/>
                </a:cubicBezTo>
                <a:cubicBezTo>
                  <a:pt x="14407" y="593"/>
                  <a:pt x="14407" y="593"/>
                  <a:pt x="14407" y="593"/>
                </a:cubicBezTo>
                <a:cubicBezTo>
                  <a:pt x="14413" y="593"/>
                  <a:pt x="14413" y="599"/>
                  <a:pt x="14419" y="599"/>
                </a:cubicBezTo>
                <a:cubicBezTo>
                  <a:pt x="14424" y="599"/>
                  <a:pt x="14424" y="599"/>
                  <a:pt x="14430" y="599"/>
                </a:cubicBezTo>
                <a:cubicBezTo>
                  <a:pt x="14436" y="599"/>
                  <a:pt x="14436" y="605"/>
                  <a:pt x="14436" y="611"/>
                </a:cubicBezTo>
                <a:cubicBezTo>
                  <a:pt x="14442" y="611"/>
                  <a:pt x="14442" y="617"/>
                  <a:pt x="14448" y="623"/>
                </a:cubicBezTo>
                <a:cubicBezTo>
                  <a:pt x="14478" y="623"/>
                  <a:pt x="14490" y="623"/>
                  <a:pt x="14519" y="623"/>
                </a:cubicBezTo>
                <a:cubicBezTo>
                  <a:pt x="14525" y="623"/>
                  <a:pt x="14531" y="623"/>
                  <a:pt x="14531" y="623"/>
                </a:cubicBezTo>
                <a:cubicBezTo>
                  <a:pt x="14549" y="623"/>
                  <a:pt x="14549" y="623"/>
                  <a:pt x="14549" y="623"/>
                </a:cubicBezTo>
                <a:cubicBezTo>
                  <a:pt x="14561" y="623"/>
                  <a:pt x="14561" y="623"/>
                  <a:pt x="14573" y="623"/>
                </a:cubicBezTo>
                <a:cubicBezTo>
                  <a:pt x="14573" y="623"/>
                  <a:pt x="14579" y="623"/>
                  <a:pt x="14585" y="623"/>
                </a:cubicBezTo>
                <a:cubicBezTo>
                  <a:pt x="14591" y="617"/>
                  <a:pt x="14596" y="617"/>
                  <a:pt x="14602" y="611"/>
                </a:cubicBezTo>
                <a:cubicBezTo>
                  <a:pt x="14608" y="611"/>
                  <a:pt x="14608" y="605"/>
                  <a:pt x="14608" y="599"/>
                </a:cubicBezTo>
                <a:cubicBezTo>
                  <a:pt x="14608" y="575"/>
                  <a:pt x="14608" y="575"/>
                  <a:pt x="14608" y="575"/>
                </a:cubicBezTo>
                <a:cubicBezTo>
                  <a:pt x="14602" y="575"/>
                  <a:pt x="14602" y="581"/>
                  <a:pt x="14591" y="575"/>
                </a:cubicBezTo>
                <a:cubicBezTo>
                  <a:pt x="14591" y="575"/>
                  <a:pt x="14585" y="575"/>
                  <a:pt x="14585" y="569"/>
                </a:cubicBezTo>
                <a:cubicBezTo>
                  <a:pt x="14585" y="563"/>
                  <a:pt x="14585" y="557"/>
                  <a:pt x="14585" y="552"/>
                </a:cubicBezTo>
                <a:cubicBezTo>
                  <a:pt x="14585" y="545"/>
                  <a:pt x="14591" y="540"/>
                  <a:pt x="14591" y="540"/>
                </a:cubicBezTo>
                <a:cubicBezTo>
                  <a:pt x="14591" y="534"/>
                  <a:pt x="14596" y="534"/>
                  <a:pt x="14596" y="528"/>
                </a:cubicBezTo>
                <a:cubicBezTo>
                  <a:pt x="14602" y="522"/>
                  <a:pt x="14608" y="522"/>
                  <a:pt x="14608" y="510"/>
                </a:cubicBezTo>
                <a:cubicBezTo>
                  <a:pt x="14608" y="504"/>
                  <a:pt x="14602" y="498"/>
                  <a:pt x="14602" y="492"/>
                </a:cubicBezTo>
                <a:cubicBezTo>
                  <a:pt x="14602" y="486"/>
                  <a:pt x="14596" y="486"/>
                  <a:pt x="14596" y="480"/>
                </a:cubicBezTo>
                <a:cubicBezTo>
                  <a:pt x="14591" y="474"/>
                  <a:pt x="14591" y="474"/>
                  <a:pt x="14585" y="468"/>
                </a:cubicBezTo>
                <a:cubicBezTo>
                  <a:pt x="14579" y="463"/>
                  <a:pt x="14573" y="468"/>
                  <a:pt x="14561" y="468"/>
                </a:cubicBezTo>
                <a:cubicBezTo>
                  <a:pt x="14555" y="468"/>
                  <a:pt x="14549" y="463"/>
                  <a:pt x="14543" y="468"/>
                </a:cubicBezTo>
                <a:cubicBezTo>
                  <a:pt x="14537" y="468"/>
                  <a:pt x="14531" y="468"/>
                  <a:pt x="14531" y="474"/>
                </a:cubicBezTo>
                <a:cubicBezTo>
                  <a:pt x="14525" y="474"/>
                  <a:pt x="14525" y="480"/>
                  <a:pt x="14525" y="486"/>
                </a:cubicBezTo>
                <a:cubicBezTo>
                  <a:pt x="14519" y="486"/>
                  <a:pt x="14519" y="492"/>
                  <a:pt x="14513" y="492"/>
                </a:cubicBezTo>
                <a:cubicBezTo>
                  <a:pt x="14507" y="492"/>
                  <a:pt x="14507" y="492"/>
                  <a:pt x="14502" y="492"/>
                </a:cubicBezTo>
                <a:cubicBezTo>
                  <a:pt x="14496" y="492"/>
                  <a:pt x="14490" y="492"/>
                  <a:pt x="14478" y="492"/>
                </a:cubicBezTo>
                <a:cubicBezTo>
                  <a:pt x="14484" y="486"/>
                  <a:pt x="14484" y="486"/>
                  <a:pt x="14484" y="480"/>
                </a:cubicBezTo>
                <a:cubicBezTo>
                  <a:pt x="14490" y="474"/>
                  <a:pt x="14490" y="474"/>
                  <a:pt x="14496" y="474"/>
                </a:cubicBezTo>
                <a:cubicBezTo>
                  <a:pt x="14496" y="457"/>
                  <a:pt x="14496" y="457"/>
                  <a:pt x="14496" y="457"/>
                </a:cubicBezTo>
                <a:cubicBezTo>
                  <a:pt x="14478" y="457"/>
                  <a:pt x="14472" y="457"/>
                  <a:pt x="14454" y="457"/>
                </a:cubicBezTo>
                <a:cubicBezTo>
                  <a:pt x="14448" y="457"/>
                  <a:pt x="14442" y="457"/>
                  <a:pt x="14430" y="457"/>
                </a:cubicBezTo>
                <a:close/>
                <a:moveTo>
                  <a:pt x="14258" y="468"/>
                </a:moveTo>
                <a:lnTo>
                  <a:pt x="14258" y="468"/>
                </a:lnTo>
                <a:cubicBezTo>
                  <a:pt x="14264" y="474"/>
                  <a:pt x="14264" y="474"/>
                  <a:pt x="14270" y="474"/>
                </a:cubicBezTo>
                <a:cubicBezTo>
                  <a:pt x="14276" y="474"/>
                  <a:pt x="14282" y="474"/>
                  <a:pt x="14288" y="474"/>
                </a:cubicBezTo>
                <a:cubicBezTo>
                  <a:pt x="14294" y="474"/>
                  <a:pt x="14300" y="474"/>
                  <a:pt x="14306" y="474"/>
                </a:cubicBezTo>
                <a:cubicBezTo>
                  <a:pt x="14312" y="474"/>
                  <a:pt x="14312" y="468"/>
                  <a:pt x="14318" y="468"/>
                </a:cubicBezTo>
                <a:cubicBezTo>
                  <a:pt x="14324" y="463"/>
                  <a:pt x="14324" y="457"/>
                  <a:pt x="14330" y="457"/>
                </a:cubicBezTo>
                <a:cubicBezTo>
                  <a:pt x="14330" y="457"/>
                  <a:pt x="14336" y="457"/>
                  <a:pt x="14341" y="457"/>
                </a:cubicBezTo>
                <a:cubicBezTo>
                  <a:pt x="14347" y="457"/>
                  <a:pt x="14353" y="457"/>
                  <a:pt x="14359" y="457"/>
                </a:cubicBezTo>
                <a:cubicBezTo>
                  <a:pt x="14365" y="457"/>
                  <a:pt x="14371" y="457"/>
                  <a:pt x="14371" y="451"/>
                </a:cubicBezTo>
                <a:cubicBezTo>
                  <a:pt x="14377" y="451"/>
                  <a:pt x="14377" y="445"/>
                  <a:pt x="14383" y="439"/>
                </a:cubicBezTo>
                <a:cubicBezTo>
                  <a:pt x="14389" y="439"/>
                  <a:pt x="14395" y="439"/>
                  <a:pt x="14407" y="439"/>
                </a:cubicBezTo>
                <a:cubicBezTo>
                  <a:pt x="14424" y="439"/>
                  <a:pt x="14430" y="439"/>
                  <a:pt x="14448" y="439"/>
                </a:cubicBezTo>
                <a:cubicBezTo>
                  <a:pt x="14448" y="433"/>
                  <a:pt x="14454" y="427"/>
                  <a:pt x="14454" y="421"/>
                </a:cubicBezTo>
                <a:cubicBezTo>
                  <a:pt x="14454" y="415"/>
                  <a:pt x="14454" y="409"/>
                  <a:pt x="14454" y="403"/>
                </a:cubicBezTo>
                <a:cubicBezTo>
                  <a:pt x="14460" y="397"/>
                  <a:pt x="14460" y="391"/>
                  <a:pt x="14466" y="391"/>
                </a:cubicBezTo>
                <a:cubicBezTo>
                  <a:pt x="14466" y="386"/>
                  <a:pt x="14472" y="391"/>
                  <a:pt x="14478" y="391"/>
                </a:cubicBezTo>
                <a:cubicBezTo>
                  <a:pt x="14478" y="386"/>
                  <a:pt x="14478" y="379"/>
                  <a:pt x="14484" y="379"/>
                </a:cubicBezTo>
                <a:cubicBezTo>
                  <a:pt x="14490" y="374"/>
                  <a:pt x="14490" y="374"/>
                  <a:pt x="14496" y="374"/>
                </a:cubicBezTo>
                <a:cubicBezTo>
                  <a:pt x="14490" y="368"/>
                  <a:pt x="14490" y="368"/>
                  <a:pt x="14484" y="368"/>
                </a:cubicBezTo>
                <a:lnTo>
                  <a:pt x="14484" y="362"/>
                </a:lnTo>
                <a:cubicBezTo>
                  <a:pt x="14413" y="362"/>
                  <a:pt x="14413" y="362"/>
                  <a:pt x="14413" y="362"/>
                </a:cubicBezTo>
                <a:cubicBezTo>
                  <a:pt x="14413" y="350"/>
                  <a:pt x="14413" y="344"/>
                  <a:pt x="14407" y="338"/>
                </a:cubicBezTo>
                <a:cubicBezTo>
                  <a:pt x="14401" y="332"/>
                  <a:pt x="14401" y="326"/>
                  <a:pt x="14401" y="326"/>
                </a:cubicBezTo>
                <a:cubicBezTo>
                  <a:pt x="14395" y="320"/>
                  <a:pt x="14389" y="326"/>
                  <a:pt x="14389" y="326"/>
                </a:cubicBezTo>
                <a:cubicBezTo>
                  <a:pt x="14383" y="320"/>
                  <a:pt x="14383" y="320"/>
                  <a:pt x="14377" y="320"/>
                </a:cubicBezTo>
                <a:cubicBezTo>
                  <a:pt x="14365" y="320"/>
                  <a:pt x="14359" y="320"/>
                  <a:pt x="14353" y="326"/>
                </a:cubicBezTo>
                <a:cubicBezTo>
                  <a:pt x="14347" y="326"/>
                  <a:pt x="14347" y="326"/>
                  <a:pt x="14341" y="332"/>
                </a:cubicBezTo>
                <a:cubicBezTo>
                  <a:pt x="14336" y="332"/>
                  <a:pt x="14336" y="338"/>
                  <a:pt x="14336" y="338"/>
                </a:cubicBezTo>
                <a:cubicBezTo>
                  <a:pt x="14324" y="344"/>
                  <a:pt x="14318" y="344"/>
                  <a:pt x="14306" y="344"/>
                </a:cubicBezTo>
                <a:cubicBezTo>
                  <a:pt x="14306" y="344"/>
                  <a:pt x="14300" y="350"/>
                  <a:pt x="14294" y="350"/>
                </a:cubicBezTo>
                <a:cubicBezTo>
                  <a:pt x="14288" y="350"/>
                  <a:pt x="14282" y="356"/>
                  <a:pt x="14270" y="356"/>
                </a:cubicBezTo>
                <a:cubicBezTo>
                  <a:pt x="14264" y="362"/>
                  <a:pt x="14258" y="356"/>
                  <a:pt x="14247" y="356"/>
                </a:cubicBezTo>
                <a:cubicBezTo>
                  <a:pt x="14241" y="356"/>
                  <a:pt x="14241" y="362"/>
                  <a:pt x="14235" y="362"/>
                </a:cubicBezTo>
                <a:cubicBezTo>
                  <a:pt x="14235" y="368"/>
                  <a:pt x="14235" y="374"/>
                  <a:pt x="14235" y="386"/>
                </a:cubicBezTo>
                <a:cubicBezTo>
                  <a:pt x="14235" y="391"/>
                  <a:pt x="14235" y="391"/>
                  <a:pt x="14229" y="397"/>
                </a:cubicBezTo>
                <a:cubicBezTo>
                  <a:pt x="14229" y="403"/>
                  <a:pt x="14223" y="403"/>
                  <a:pt x="14217" y="409"/>
                </a:cubicBezTo>
                <a:cubicBezTo>
                  <a:pt x="14211" y="409"/>
                  <a:pt x="14205" y="403"/>
                  <a:pt x="14199" y="409"/>
                </a:cubicBezTo>
                <a:cubicBezTo>
                  <a:pt x="14193" y="409"/>
                  <a:pt x="14187" y="409"/>
                  <a:pt x="14187" y="415"/>
                </a:cubicBezTo>
                <a:cubicBezTo>
                  <a:pt x="14181" y="415"/>
                  <a:pt x="14175" y="415"/>
                  <a:pt x="14170" y="415"/>
                </a:cubicBezTo>
                <a:cubicBezTo>
                  <a:pt x="14170" y="415"/>
                  <a:pt x="14170" y="421"/>
                  <a:pt x="14170" y="427"/>
                </a:cubicBezTo>
                <a:cubicBezTo>
                  <a:pt x="14170" y="433"/>
                  <a:pt x="14170" y="433"/>
                  <a:pt x="14175" y="439"/>
                </a:cubicBezTo>
                <a:cubicBezTo>
                  <a:pt x="14181" y="445"/>
                  <a:pt x="14181" y="445"/>
                  <a:pt x="14193" y="445"/>
                </a:cubicBezTo>
                <a:cubicBezTo>
                  <a:pt x="14199" y="445"/>
                  <a:pt x="14205" y="439"/>
                  <a:pt x="14211" y="439"/>
                </a:cubicBezTo>
                <a:cubicBezTo>
                  <a:pt x="14217" y="439"/>
                  <a:pt x="14217" y="439"/>
                  <a:pt x="14217" y="439"/>
                </a:cubicBezTo>
                <a:cubicBezTo>
                  <a:pt x="14223" y="439"/>
                  <a:pt x="14229" y="445"/>
                  <a:pt x="14229" y="451"/>
                </a:cubicBezTo>
                <a:cubicBezTo>
                  <a:pt x="14235" y="451"/>
                  <a:pt x="14235" y="457"/>
                  <a:pt x="14241" y="463"/>
                </a:cubicBezTo>
                <a:cubicBezTo>
                  <a:pt x="14241" y="463"/>
                  <a:pt x="14247" y="463"/>
                  <a:pt x="14253" y="463"/>
                </a:cubicBezTo>
                <a:lnTo>
                  <a:pt x="14258" y="468"/>
                </a:lnTo>
                <a:close/>
                <a:moveTo>
                  <a:pt x="14235" y="492"/>
                </a:moveTo>
                <a:lnTo>
                  <a:pt x="14235" y="492"/>
                </a:lnTo>
                <a:cubicBezTo>
                  <a:pt x="14235" y="492"/>
                  <a:pt x="14229" y="492"/>
                  <a:pt x="14223" y="492"/>
                </a:cubicBezTo>
                <a:cubicBezTo>
                  <a:pt x="14223" y="492"/>
                  <a:pt x="14217" y="486"/>
                  <a:pt x="14211" y="486"/>
                </a:cubicBezTo>
                <a:cubicBezTo>
                  <a:pt x="14211" y="486"/>
                  <a:pt x="14205" y="486"/>
                  <a:pt x="14199" y="486"/>
                </a:cubicBezTo>
                <a:cubicBezTo>
                  <a:pt x="14193" y="480"/>
                  <a:pt x="14187" y="480"/>
                  <a:pt x="14187" y="480"/>
                </a:cubicBezTo>
                <a:cubicBezTo>
                  <a:pt x="14175" y="480"/>
                  <a:pt x="14175" y="480"/>
                  <a:pt x="14175" y="480"/>
                </a:cubicBezTo>
                <a:cubicBezTo>
                  <a:pt x="14170" y="480"/>
                  <a:pt x="14164" y="474"/>
                  <a:pt x="14164" y="474"/>
                </a:cubicBezTo>
                <a:cubicBezTo>
                  <a:pt x="14158" y="474"/>
                  <a:pt x="14158" y="480"/>
                  <a:pt x="14152" y="480"/>
                </a:cubicBezTo>
                <a:cubicBezTo>
                  <a:pt x="14140" y="480"/>
                  <a:pt x="14140" y="480"/>
                  <a:pt x="14140" y="480"/>
                </a:cubicBezTo>
                <a:cubicBezTo>
                  <a:pt x="14134" y="480"/>
                  <a:pt x="14134" y="480"/>
                  <a:pt x="14134" y="480"/>
                </a:cubicBezTo>
                <a:cubicBezTo>
                  <a:pt x="14134" y="492"/>
                  <a:pt x="14134" y="504"/>
                  <a:pt x="14134" y="516"/>
                </a:cubicBezTo>
                <a:cubicBezTo>
                  <a:pt x="14152" y="516"/>
                  <a:pt x="14158" y="516"/>
                  <a:pt x="14181" y="516"/>
                </a:cubicBezTo>
                <a:cubicBezTo>
                  <a:pt x="14193" y="516"/>
                  <a:pt x="14193" y="516"/>
                  <a:pt x="14193" y="516"/>
                </a:cubicBezTo>
                <a:cubicBezTo>
                  <a:pt x="14193" y="516"/>
                  <a:pt x="14199" y="522"/>
                  <a:pt x="14199" y="528"/>
                </a:cubicBezTo>
                <a:cubicBezTo>
                  <a:pt x="14205" y="528"/>
                  <a:pt x="14205" y="540"/>
                  <a:pt x="14205" y="540"/>
                </a:cubicBezTo>
                <a:cubicBezTo>
                  <a:pt x="14211" y="540"/>
                  <a:pt x="14217" y="540"/>
                  <a:pt x="14217" y="540"/>
                </a:cubicBezTo>
                <a:cubicBezTo>
                  <a:pt x="14223" y="540"/>
                  <a:pt x="14229" y="540"/>
                  <a:pt x="14229" y="540"/>
                </a:cubicBezTo>
                <a:cubicBezTo>
                  <a:pt x="14235" y="540"/>
                  <a:pt x="14235" y="534"/>
                  <a:pt x="14241" y="534"/>
                </a:cubicBezTo>
                <a:cubicBezTo>
                  <a:pt x="14247" y="528"/>
                  <a:pt x="14253" y="528"/>
                  <a:pt x="14253" y="528"/>
                </a:cubicBezTo>
                <a:cubicBezTo>
                  <a:pt x="14253" y="522"/>
                  <a:pt x="14253" y="522"/>
                  <a:pt x="14253" y="516"/>
                </a:cubicBezTo>
                <a:cubicBezTo>
                  <a:pt x="14253" y="504"/>
                  <a:pt x="14253" y="504"/>
                  <a:pt x="14253" y="504"/>
                </a:cubicBezTo>
                <a:cubicBezTo>
                  <a:pt x="14253" y="498"/>
                  <a:pt x="14247" y="498"/>
                  <a:pt x="14247" y="492"/>
                </a:cubicBezTo>
                <a:cubicBezTo>
                  <a:pt x="14241" y="492"/>
                  <a:pt x="14241" y="492"/>
                  <a:pt x="14235" y="492"/>
                </a:cubicBezTo>
                <a:close/>
                <a:moveTo>
                  <a:pt x="14122" y="308"/>
                </a:moveTo>
                <a:lnTo>
                  <a:pt x="14122" y="308"/>
                </a:lnTo>
                <a:cubicBezTo>
                  <a:pt x="14110" y="308"/>
                  <a:pt x="14110" y="320"/>
                  <a:pt x="14104" y="320"/>
                </a:cubicBezTo>
                <a:cubicBezTo>
                  <a:pt x="14098" y="320"/>
                  <a:pt x="14092" y="314"/>
                  <a:pt x="14087" y="314"/>
                </a:cubicBezTo>
                <a:cubicBezTo>
                  <a:pt x="14087" y="314"/>
                  <a:pt x="14081" y="308"/>
                  <a:pt x="14075" y="308"/>
                </a:cubicBezTo>
                <a:cubicBezTo>
                  <a:pt x="14069" y="320"/>
                  <a:pt x="14069" y="320"/>
                  <a:pt x="14069" y="320"/>
                </a:cubicBezTo>
                <a:cubicBezTo>
                  <a:pt x="14069" y="344"/>
                  <a:pt x="14069" y="344"/>
                  <a:pt x="14069" y="344"/>
                </a:cubicBezTo>
                <a:cubicBezTo>
                  <a:pt x="14075" y="344"/>
                  <a:pt x="14075" y="344"/>
                  <a:pt x="14081" y="344"/>
                </a:cubicBezTo>
                <a:cubicBezTo>
                  <a:pt x="14087" y="350"/>
                  <a:pt x="14087" y="356"/>
                  <a:pt x="14092" y="356"/>
                </a:cubicBezTo>
                <a:cubicBezTo>
                  <a:pt x="14098" y="356"/>
                  <a:pt x="14098" y="362"/>
                  <a:pt x="14104" y="362"/>
                </a:cubicBezTo>
                <a:cubicBezTo>
                  <a:pt x="14110" y="362"/>
                  <a:pt x="14110" y="362"/>
                  <a:pt x="14110" y="362"/>
                </a:cubicBezTo>
                <a:cubicBezTo>
                  <a:pt x="14116" y="362"/>
                  <a:pt x="14122" y="362"/>
                  <a:pt x="14128" y="356"/>
                </a:cubicBezTo>
                <a:cubicBezTo>
                  <a:pt x="14134" y="356"/>
                  <a:pt x="14140" y="356"/>
                  <a:pt x="14140" y="350"/>
                </a:cubicBezTo>
                <a:cubicBezTo>
                  <a:pt x="14140" y="350"/>
                  <a:pt x="14140" y="344"/>
                  <a:pt x="14140" y="338"/>
                </a:cubicBezTo>
                <a:cubicBezTo>
                  <a:pt x="14140" y="338"/>
                  <a:pt x="14140" y="332"/>
                  <a:pt x="14134" y="332"/>
                </a:cubicBezTo>
                <a:cubicBezTo>
                  <a:pt x="14134" y="326"/>
                  <a:pt x="14140" y="320"/>
                  <a:pt x="14134" y="320"/>
                </a:cubicBezTo>
                <a:cubicBezTo>
                  <a:pt x="14134" y="314"/>
                  <a:pt x="14128" y="308"/>
                  <a:pt x="14122" y="308"/>
                </a:cubicBezTo>
                <a:close/>
                <a:moveTo>
                  <a:pt x="11893" y="1648"/>
                </a:moveTo>
                <a:lnTo>
                  <a:pt x="11893" y="1648"/>
                </a:lnTo>
                <a:cubicBezTo>
                  <a:pt x="11887" y="1648"/>
                  <a:pt x="11887" y="1648"/>
                  <a:pt x="11881" y="1648"/>
                </a:cubicBezTo>
                <a:cubicBezTo>
                  <a:pt x="11875" y="1642"/>
                  <a:pt x="11875" y="1642"/>
                  <a:pt x="11869" y="1642"/>
                </a:cubicBezTo>
                <a:cubicBezTo>
                  <a:pt x="11863" y="1642"/>
                  <a:pt x="11863" y="1636"/>
                  <a:pt x="11863" y="1631"/>
                </a:cubicBezTo>
                <a:cubicBezTo>
                  <a:pt x="11863" y="1631"/>
                  <a:pt x="11863" y="1625"/>
                  <a:pt x="11863" y="1619"/>
                </a:cubicBezTo>
                <a:cubicBezTo>
                  <a:pt x="11792" y="1619"/>
                  <a:pt x="11792" y="1619"/>
                  <a:pt x="11792" y="1619"/>
                </a:cubicBezTo>
                <a:cubicBezTo>
                  <a:pt x="11792" y="1625"/>
                  <a:pt x="11792" y="1631"/>
                  <a:pt x="11792" y="1636"/>
                </a:cubicBezTo>
                <a:cubicBezTo>
                  <a:pt x="11792" y="1636"/>
                  <a:pt x="11792" y="1642"/>
                  <a:pt x="11798" y="1648"/>
                </a:cubicBezTo>
                <a:cubicBezTo>
                  <a:pt x="11798" y="1702"/>
                  <a:pt x="11798" y="1702"/>
                  <a:pt x="11798" y="1702"/>
                </a:cubicBezTo>
                <a:cubicBezTo>
                  <a:pt x="11827" y="1702"/>
                  <a:pt x="11827" y="1702"/>
                  <a:pt x="11827" y="1702"/>
                </a:cubicBezTo>
                <a:cubicBezTo>
                  <a:pt x="11834" y="1702"/>
                  <a:pt x="11839" y="1702"/>
                  <a:pt x="11839" y="1696"/>
                </a:cubicBezTo>
                <a:cubicBezTo>
                  <a:pt x="11845" y="1690"/>
                  <a:pt x="11845" y="1684"/>
                  <a:pt x="11851" y="1678"/>
                </a:cubicBezTo>
                <a:cubicBezTo>
                  <a:pt x="11851" y="1678"/>
                  <a:pt x="11851" y="1678"/>
                  <a:pt x="11857" y="1678"/>
                </a:cubicBezTo>
                <a:cubicBezTo>
                  <a:pt x="11863" y="1678"/>
                  <a:pt x="11863" y="1678"/>
                  <a:pt x="11875" y="1672"/>
                </a:cubicBezTo>
                <a:cubicBezTo>
                  <a:pt x="11875" y="1672"/>
                  <a:pt x="11881" y="1672"/>
                  <a:pt x="11887" y="1672"/>
                </a:cubicBezTo>
                <a:cubicBezTo>
                  <a:pt x="11887" y="1666"/>
                  <a:pt x="11887" y="1666"/>
                  <a:pt x="11893" y="1660"/>
                </a:cubicBezTo>
                <a:cubicBezTo>
                  <a:pt x="11893" y="1654"/>
                  <a:pt x="11893" y="1654"/>
                  <a:pt x="11893" y="1648"/>
                </a:cubicBezTo>
                <a:close/>
                <a:moveTo>
                  <a:pt x="12112" y="1233"/>
                </a:moveTo>
                <a:lnTo>
                  <a:pt x="12112" y="1233"/>
                </a:lnTo>
                <a:cubicBezTo>
                  <a:pt x="12106" y="1233"/>
                  <a:pt x="12100" y="1233"/>
                  <a:pt x="12088" y="1233"/>
                </a:cubicBezTo>
                <a:cubicBezTo>
                  <a:pt x="12082" y="1233"/>
                  <a:pt x="12082" y="1233"/>
                  <a:pt x="12077" y="1233"/>
                </a:cubicBezTo>
                <a:cubicBezTo>
                  <a:pt x="12077" y="1269"/>
                  <a:pt x="12077" y="1269"/>
                  <a:pt x="12077" y="1269"/>
                </a:cubicBezTo>
                <a:cubicBezTo>
                  <a:pt x="12065" y="1269"/>
                  <a:pt x="12059" y="1269"/>
                  <a:pt x="12047" y="1269"/>
                </a:cubicBezTo>
                <a:cubicBezTo>
                  <a:pt x="12041" y="1275"/>
                  <a:pt x="12035" y="1275"/>
                  <a:pt x="12023" y="1281"/>
                </a:cubicBezTo>
                <a:cubicBezTo>
                  <a:pt x="12023" y="1287"/>
                  <a:pt x="12023" y="1287"/>
                  <a:pt x="12023" y="1293"/>
                </a:cubicBezTo>
                <a:cubicBezTo>
                  <a:pt x="12023" y="1299"/>
                  <a:pt x="12029" y="1299"/>
                  <a:pt x="12029" y="1304"/>
                </a:cubicBezTo>
                <a:cubicBezTo>
                  <a:pt x="12029" y="1304"/>
                  <a:pt x="12029" y="1310"/>
                  <a:pt x="12029" y="1316"/>
                </a:cubicBezTo>
                <a:cubicBezTo>
                  <a:pt x="12023" y="1322"/>
                  <a:pt x="12017" y="1316"/>
                  <a:pt x="12017" y="1322"/>
                </a:cubicBezTo>
                <a:cubicBezTo>
                  <a:pt x="12011" y="1328"/>
                  <a:pt x="12017" y="1328"/>
                  <a:pt x="12017" y="1334"/>
                </a:cubicBezTo>
                <a:cubicBezTo>
                  <a:pt x="12017" y="1340"/>
                  <a:pt x="12011" y="1340"/>
                  <a:pt x="12011" y="1346"/>
                </a:cubicBezTo>
                <a:cubicBezTo>
                  <a:pt x="12005" y="1346"/>
                  <a:pt x="12000" y="1346"/>
                  <a:pt x="11988" y="1346"/>
                </a:cubicBezTo>
                <a:cubicBezTo>
                  <a:pt x="11988" y="1346"/>
                  <a:pt x="11982" y="1346"/>
                  <a:pt x="11976" y="1346"/>
                </a:cubicBezTo>
                <a:cubicBezTo>
                  <a:pt x="11976" y="1346"/>
                  <a:pt x="11970" y="1352"/>
                  <a:pt x="11970" y="1358"/>
                </a:cubicBezTo>
                <a:cubicBezTo>
                  <a:pt x="11970" y="1358"/>
                  <a:pt x="11970" y="1364"/>
                  <a:pt x="11970" y="1370"/>
                </a:cubicBezTo>
                <a:cubicBezTo>
                  <a:pt x="11970" y="1376"/>
                  <a:pt x="11958" y="1370"/>
                  <a:pt x="11958" y="1376"/>
                </a:cubicBezTo>
                <a:cubicBezTo>
                  <a:pt x="11952" y="1382"/>
                  <a:pt x="11958" y="1387"/>
                  <a:pt x="11958" y="1399"/>
                </a:cubicBezTo>
                <a:cubicBezTo>
                  <a:pt x="11958" y="1399"/>
                  <a:pt x="11958" y="1405"/>
                  <a:pt x="11958" y="1411"/>
                </a:cubicBezTo>
                <a:lnTo>
                  <a:pt x="11958" y="1417"/>
                </a:lnTo>
                <a:cubicBezTo>
                  <a:pt x="11958" y="1423"/>
                  <a:pt x="11958" y="1429"/>
                  <a:pt x="11958" y="1429"/>
                </a:cubicBezTo>
                <a:cubicBezTo>
                  <a:pt x="11988" y="1435"/>
                  <a:pt x="11988" y="1435"/>
                  <a:pt x="11988" y="1435"/>
                </a:cubicBezTo>
                <a:cubicBezTo>
                  <a:pt x="11988" y="1429"/>
                  <a:pt x="11988" y="1423"/>
                  <a:pt x="11988" y="1423"/>
                </a:cubicBezTo>
                <a:cubicBezTo>
                  <a:pt x="11993" y="1417"/>
                  <a:pt x="12000" y="1417"/>
                  <a:pt x="12000" y="1417"/>
                </a:cubicBezTo>
                <a:cubicBezTo>
                  <a:pt x="12005" y="1417"/>
                  <a:pt x="12011" y="1417"/>
                  <a:pt x="12011" y="1417"/>
                </a:cubicBezTo>
                <a:cubicBezTo>
                  <a:pt x="12011" y="1423"/>
                  <a:pt x="12011" y="1429"/>
                  <a:pt x="12017" y="1429"/>
                </a:cubicBezTo>
                <a:cubicBezTo>
                  <a:pt x="12017" y="1435"/>
                  <a:pt x="12023" y="1441"/>
                  <a:pt x="12023" y="1441"/>
                </a:cubicBezTo>
                <a:cubicBezTo>
                  <a:pt x="12029" y="1441"/>
                  <a:pt x="12035" y="1435"/>
                  <a:pt x="12035" y="1429"/>
                </a:cubicBezTo>
                <a:cubicBezTo>
                  <a:pt x="12035" y="1429"/>
                  <a:pt x="12035" y="1423"/>
                  <a:pt x="12035" y="1417"/>
                </a:cubicBezTo>
                <a:cubicBezTo>
                  <a:pt x="12041" y="1423"/>
                  <a:pt x="12041" y="1423"/>
                  <a:pt x="12047" y="1423"/>
                </a:cubicBezTo>
                <a:cubicBezTo>
                  <a:pt x="12053" y="1429"/>
                  <a:pt x="12053" y="1435"/>
                  <a:pt x="12059" y="1435"/>
                </a:cubicBezTo>
                <a:cubicBezTo>
                  <a:pt x="12065" y="1441"/>
                  <a:pt x="12077" y="1441"/>
                  <a:pt x="12082" y="1453"/>
                </a:cubicBezTo>
                <a:cubicBezTo>
                  <a:pt x="12088" y="1453"/>
                  <a:pt x="12088" y="1459"/>
                  <a:pt x="12088" y="1465"/>
                </a:cubicBezTo>
                <a:cubicBezTo>
                  <a:pt x="12071" y="1488"/>
                  <a:pt x="12071" y="1488"/>
                  <a:pt x="12071" y="1488"/>
                </a:cubicBezTo>
                <a:cubicBezTo>
                  <a:pt x="12071" y="1494"/>
                  <a:pt x="12071" y="1494"/>
                  <a:pt x="12071" y="1494"/>
                </a:cubicBezTo>
                <a:cubicBezTo>
                  <a:pt x="12071" y="1500"/>
                  <a:pt x="12077" y="1500"/>
                  <a:pt x="12077" y="1506"/>
                </a:cubicBezTo>
                <a:cubicBezTo>
                  <a:pt x="12136" y="1506"/>
                  <a:pt x="12136" y="1506"/>
                  <a:pt x="12136" y="1506"/>
                </a:cubicBezTo>
                <a:cubicBezTo>
                  <a:pt x="12154" y="1506"/>
                  <a:pt x="12159" y="1512"/>
                  <a:pt x="12177" y="1512"/>
                </a:cubicBezTo>
                <a:cubicBezTo>
                  <a:pt x="12183" y="1512"/>
                  <a:pt x="12189" y="1512"/>
                  <a:pt x="12195" y="1512"/>
                </a:cubicBezTo>
                <a:cubicBezTo>
                  <a:pt x="12201" y="1512"/>
                  <a:pt x="12207" y="1518"/>
                  <a:pt x="12219" y="1518"/>
                </a:cubicBezTo>
                <a:cubicBezTo>
                  <a:pt x="12225" y="1518"/>
                  <a:pt x="12231" y="1518"/>
                  <a:pt x="12237" y="1518"/>
                </a:cubicBezTo>
                <a:cubicBezTo>
                  <a:pt x="12254" y="1518"/>
                  <a:pt x="12254" y="1518"/>
                  <a:pt x="12254" y="1518"/>
                </a:cubicBezTo>
                <a:cubicBezTo>
                  <a:pt x="12260" y="1518"/>
                  <a:pt x="12260" y="1518"/>
                  <a:pt x="12266" y="1518"/>
                </a:cubicBezTo>
                <a:cubicBezTo>
                  <a:pt x="12272" y="1518"/>
                  <a:pt x="12272" y="1518"/>
                  <a:pt x="12272" y="1518"/>
                </a:cubicBezTo>
                <a:cubicBezTo>
                  <a:pt x="12272" y="1494"/>
                  <a:pt x="12272" y="1494"/>
                  <a:pt x="12272" y="1494"/>
                </a:cubicBezTo>
                <a:cubicBezTo>
                  <a:pt x="12272" y="1488"/>
                  <a:pt x="12272" y="1488"/>
                  <a:pt x="12272" y="1482"/>
                </a:cubicBezTo>
                <a:cubicBezTo>
                  <a:pt x="12272" y="1476"/>
                  <a:pt x="12260" y="1482"/>
                  <a:pt x="12260" y="1476"/>
                </a:cubicBezTo>
                <a:cubicBezTo>
                  <a:pt x="12260" y="1470"/>
                  <a:pt x="12260" y="1465"/>
                  <a:pt x="12260" y="1453"/>
                </a:cubicBezTo>
                <a:cubicBezTo>
                  <a:pt x="12254" y="1453"/>
                  <a:pt x="12254" y="1459"/>
                  <a:pt x="12248" y="1453"/>
                </a:cubicBezTo>
                <a:cubicBezTo>
                  <a:pt x="12243" y="1453"/>
                  <a:pt x="12243" y="1447"/>
                  <a:pt x="12237" y="1447"/>
                </a:cubicBezTo>
                <a:cubicBezTo>
                  <a:pt x="12237" y="1441"/>
                  <a:pt x="12237" y="1435"/>
                  <a:pt x="12237" y="1435"/>
                </a:cubicBezTo>
                <a:cubicBezTo>
                  <a:pt x="12237" y="1429"/>
                  <a:pt x="12231" y="1429"/>
                  <a:pt x="12225" y="1423"/>
                </a:cubicBezTo>
                <a:cubicBezTo>
                  <a:pt x="12225" y="1423"/>
                  <a:pt x="12219" y="1417"/>
                  <a:pt x="12213" y="1417"/>
                </a:cubicBezTo>
                <a:cubicBezTo>
                  <a:pt x="12213" y="1411"/>
                  <a:pt x="12207" y="1405"/>
                  <a:pt x="12201" y="1399"/>
                </a:cubicBezTo>
                <a:cubicBezTo>
                  <a:pt x="12201" y="1399"/>
                  <a:pt x="12201" y="1393"/>
                  <a:pt x="12195" y="1387"/>
                </a:cubicBezTo>
                <a:lnTo>
                  <a:pt x="12189" y="1387"/>
                </a:lnTo>
                <a:cubicBezTo>
                  <a:pt x="12183" y="1382"/>
                  <a:pt x="12189" y="1376"/>
                  <a:pt x="12189" y="1376"/>
                </a:cubicBezTo>
                <a:cubicBezTo>
                  <a:pt x="12183" y="1370"/>
                  <a:pt x="12189" y="1370"/>
                  <a:pt x="12189" y="1364"/>
                </a:cubicBezTo>
                <a:cubicBezTo>
                  <a:pt x="12183" y="1358"/>
                  <a:pt x="12183" y="1352"/>
                  <a:pt x="12183" y="1346"/>
                </a:cubicBezTo>
                <a:cubicBezTo>
                  <a:pt x="12183" y="1340"/>
                  <a:pt x="12183" y="1340"/>
                  <a:pt x="12183" y="1340"/>
                </a:cubicBezTo>
                <a:cubicBezTo>
                  <a:pt x="12183" y="1334"/>
                  <a:pt x="12189" y="1334"/>
                  <a:pt x="12195" y="1334"/>
                </a:cubicBezTo>
                <a:cubicBezTo>
                  <a:pt x="12195" y="1328"/>
                  <a:pt x="12195" y="1322"/>
                  <a:pt x="12195" y="1322"/>
                </a:cubicBezTo>
                <a:cubicBezTo>
                  <a:pt x="12195" y="1304"/>
                  <a:pt x="12189" y="1299"/>
                  <a:pt x="12195" y="1287"/>
                </a:cubicBezTo>
                <a:cubicBezTo>
                  <a:pt x="12195" y="1281"/>
                  <a:pt x="12201" y="1281"/>
                  <a:pt x="12207" y="1281"/>
                </a:cubicBezTo>
                <a:cubicBezTo>
                  <a:pt x="12213" y="1275"/>
                  <a:pt x="12219" y="1269"/>
                  <a:pt x="12225" y="1257"/>
                </a:cubicBezTo>
                <a:cubicBezTo>
                  <a:pt x="12231" y="1257"/>
                  <a:pt x="12225" y="1245"/>
                  <a:pt x="12231" y="1245"/>
                </a:cubicBezTo>
                <a:cubicBezTo>
                  <a:pt x="12231" y="1245"/>
                  <a:pt x="12237" y="1245"/>
                  <a:pt x="12243" y="1245"/>
                </a:cubicBezTo>
                <a:cubicBezTo>
                  <a:pt x="12243" y="1239"/>
                  <a:pt x="12248" y="1245"/>
                  <a:pt x="12254" y="1239"/>
                </a:cubicBezTo>
                <a:cubicBezTo>
                  <a:pt x="12254" y="1239"/>
                  <a:pt x="12248" y="1233"/>
                  <a:pt x="12254" y="1227"/>
                </a:cubicBezTo>
                <a:cubicBezTo>
                  <a:pt x="12254" y="1227"/>
                  <a:pt x="12260" y="1227"/>
                  <a:pt x="12266" y="1227"/>
                </a:cubicBezTo>
                <a:cubicBezTo>
                  <a:pt x="12272" y="1221"/>
                  <a:pt x="12278" y="1215"/>
                  <a:pt x="12284" y="1204"/>
                </a:cubicBezTo>
                <a:cubicBezTo>
                  <a:pt x="12284" y="1204"/>
                  <a:pt x="12284" y="1198"/>
                  <a:pt x="12284" y="1192"/>
                </a:cubicBezTo>
                <a:cubicBezTo>
                  <a:pt x="12284" y="1192"/>
                  <a:pt x="12290" y="1192"/>
                  <a:pt x="12296" y="1186"/>
                </a:cubicBezTo>
                <a:cubicBezTo>
                  <a:pt x="12296" y="1186"/>
                  <a:pt x="12296" y="1180"/>
                  <a:pt x="12302" y="1180"/>
                </a:cubicBezTo>
                <a:cubicBezTo>
                  <a:pt x="12302" y="1174"/>
                  <a:pt x="12308" y="1180"/>
                  <a:pt x="12314" y="1180"/>
                </a:cubicBezTo>
                <a:cubicBezTo>
                  <a:pt x="12320" y="1174"/>
                  <a:pt x="12325" y="1168"/>
                  <a:pt x="12332" y="1156"/>
                </a:cubicBezTo>
                <a:cubicBezTo>
                  <a:pt x="12332" y="1156"/>
                  <a:pt x="12332" y="1150"/>
                  <a:pt x="12332" y="1144"/>
                </a:cubicBezTo>
                <a:cubicBezTo>
                  <a:pt x="12332" y="1144"/>
                  <a:pt x="12337" y="1138"/>
                  <a:pt x="12337" y="1132"/>
                </a:cubicBezTo>
                <a:cubicBezTo>
                  <a:pt x="12343" y="1132"/>
                  <a:pt x="12349" y="1132"/>
                  <a:pt x="12349" y="1127"/>
                </a:cubicBezTo>
                <a:cubicBezTo>
                  <a:pt x="12349" y="1121"/>
                  <a:pt x="12355" y="1121"/>
                  <a:pt x="12355" y="1115"/>
                </a:cubicBezTo>
                <a:cubicBezTo>
                  <a:pt x="12361" y="1109"/>
                  <a:pt x="12355" y="1109"/>
                  <a:pt x="12355" y="1103"/>
                </a:cubicBezTo>
                <a:cubicBezTo>
                  <a:pt x="12367" y="1103"/>
                  <a:pt x="12373" y="1103"/>
                  <a:pt x="12385" y="1103"/>
                </a:cubicBezTo>
                <a:cubicBezTo>
                  <a:pt x="12391" y="1103"/>
                  <a:pt x="12391" y="1103"/>
                  <a:pt x="12397" y="1103"/>
                </a:cubicBezTo>
                <a:cubicBezTo>
                  <a:pt x="12403" y="1103"/>
                  <a:pt x="12403" y="1091"/>
                  <a:pt x="12409" y="1091"/>
                </a:cubicBezTo>
                <a:cubicBezTo>
                  <a:pt x="12409" y="1091"/>
                  <a:pt x="12414" y="1091"/>
                  <a:pt x="12420" y="1091"/>
                </a:cubicBezTo>
                <a:cubicBezTo>
                  <a:pt x="12426" y="1091"/>
                  <a:pt x="12432" y="1091"/>
                  <a:pt x="12432" y="1085"/>
                </a:cubicBezTo>
                <a:cubicBezTo>
                  <a:pt x="12438" y="1079"/>
                  <a:pt x="12432" y="1073"/>
                  <a:pt x="12432" y="1073"/>
                </a:cubicBezTo>
                <a:cubicBezTo>
                  <a:pt x="12438" y="1067"/>
                  <a:pt x="12444" y="1067"/>
                  <a:pt x="12444" y="1067"/>
                </a:cubicBezTo>
                <a:cubicBezTo>
                  <a:pt x="12450" y="1067"/>
                  <a:pt x="12456" y="1067"/>
                  <a:pt x="12456" y="1067"/>
                </a:cubicBezTo>
                <a:cubicBezTo>
                  <a:pt x="12462" y="1067"/>
                  <a:pt x="12468" y="1067"/>
                  <a:pt x="12468" y="1067"/>
                </a:cubicBezTo>
                <a:cubicBezTo>
                  <a:pt x="12474" y="1061"/>
                  <a:pt x="12474" y="1061"/>
                  <a:pt x="12480" y="1055"/>
                </a:cubicBezTo>
                <a:cubicBezTo>
                  <a:pt x="12486" y="1055"/>
                  <a:pt x="12486" y="1050"/>
                  <a:pt x="12486" y="1044"/>
                </a:cubicBezTo>
                <a:cubicBezTo>
                  <a:pt x="12492" y="1044"/>
                  <a:pt x="12492" y="1044"/>
                  <a:pt x="12498" y="1038"/>
                </a:cubicBezTo>
                <a:cubicBezTo>
                  <a:pt x="12503" y="1038"/>
                  <a:pt x="12509" y="1038"/>
                  <a:pt x="12509" y="1032"/>
                </a:cubicBezTo>
                <a:cubicBezTo>
                  <a:pt x="12509" y="1020"/>
                  <a:pt x="12509" y="1014"/>
                  <a:pt x="12503" y="1008"/>
                </a:cubicBezTo>
                <a:cubicBezTo>
                  <a:pt x="12515" y="1008"/>
                  <a:pt x="12521" y="1008"/>
                  <a:pt x="12527" y="1008"/>
                </a:cubicBezTo>
                <a:cubicBezTo>
                  <a:pt x="12545" y="1008"/>
                  <a:pt x="12557" y="1008"/>
                  <a:pt x="12575" y="1002"/>
                </a:cubicBezTo>
                <a:cubicBezTo>
                  <a:pt x="12580" y="1002"/>
                  <a:pt x="12580" y="996"/>
                  <a:pt x="12580" y="990"/>
                </a:cubicBezTo>
                <a:cubicBezTo>
                  <a:pt x="12586" y="990"/>
                  <a:pt x="12592" y="984"/>
                  <a:pt x="12598" y="978"/>
                </a:cubicBezTo>
                <a:cubicBezTo>
                  <a:pt x="12598" y="978"/>
                  <a:pt x="12604" y="978"/>
                  <a:pt x="12610" y="978"/>
                </a:cubicBezTo>
                <a:cubicBezTo>
                  <a:pt x="12616" y="978"/>
                  <a:pt x="12622" y="972"/>
                  <a:pt x="12634" y="972"/>
                </a:cubicBezTo>
                <a:cubicBezTo>
                  <a:pt x="12699" y="972"/>
                  <a:pt x="12699" y="972"/>
                  <a:pt x="12699" y="972"/>
                </a:cubicBezTo>
                <a:cubicBezTo>
                  <a:pt x="12705" y="972"/>
                  <a:pt x="12711" y="966"/>
                  <a:pt x="12711" y="966"/>
                </a:cubicBezTo>
                <a:cubicBezTo>
                  <a:pt x="12717" y="961"/>
                  <a:pt x="12717" y="955"/>
                  <a:pt x="12723" y="955"/>
                </a:cubicBezTo>
                <a:cubicBezTo>
                  <a:pt x="12729" y="955"/>
                  <a:pt x="12735" y="955"/>
                  <a:pt x="12747" y="955"/>
                </a:cubicBezTo>
                <a:cubicBezTo>
                  <a:pt x="12752" y="955"/>
                  <a:pt x="12758" y="955"/>
                  <a:pt x="12770" y="955"/>
                </a:cubicBezTo>
                <a:cubicBezTo>
                  <a:pt x="12782" y="949"/>
                  <a:pt x="12782" y="937"/>
                  <a:pt x="12794" y="937"/>
                </a:cubicBezTo>
                <a:cubicBezTo>
                  <a:pt x="12847" y="937"/>
                  <a:pt x="12847" y="937"/>
                  <a:pt x="12847" y="937"/>
                </a:cubicBezTo>
                <a:cubicBezTo>
                  <a:pt x="12853" y="937"/>
                  <a:pt x="12859" y="931"/>
                  <a:pt x="12859" y="931"/>
                </a:cubicBezTo>
                <a:cubicBezTo>
                  <a:pt x="12871" y="925"/>
                  <a:pt x="12871" y="913"/>
                  <a:pt x="12883" y="907"/>
                </a:cubicBezTo>
                <a:cubicBezTo>
                  <a:pt x="12883" y="901"/>
                  <a:pt x="12883" y="895"/>
                  <a:pt x="12889" y="895"/>
                </a:cubicBezTo>
                <a:cubicBezTo>
                  <a:pt x="12889" y="895"/>
                  <a:pt x="12895" y="895"/>
                  <a:pt x="12895" y="889"/>
                </a:cubicBezTo>
                <a:cubicBezTo>
                  <a:pt x="12907" y="889"/>
                  <a:pt x="12913" y="889"/>
                  <a:pt x="12918" y="889"/>
                </a:cubicBezTo>
                <a:cubicBezTo>
                  <a:pt x="12924" y="884"/>
                  <a:pt x="12924" y="884"/>
                  <a:pt x="12924" y="877"/>
                </a:cubicBezTo>
                <a:cubicBezTo>
                  <a:pt x="12924" y="872"/>
                  <a:pt x="12918" y="866"/>
                  <a:pt x="12918" y="866"/>
                </a:cubicBezTo>
                <a:cubicBezTo>
                  <a:pt x="12918" y="860"/>
                  <a:pt x="12913" y="854"/>
                  <a:pt x="12913" y="854"/>
                </a:cubicBezTo>
                <a:cubicBezTo>
                  <a:pt x="12913" y="848"/>
                  <a:pt x="12913" y="842"/>
                  <a:pt x="12907" y="842"/>
                </a:cubicBezTo>
                <a:cubicBezTo>
                  <a:pt x="12901" y="836"/>
                  <a:pt x="12895" y="842"/>
                  <a:pt x="12883" y="842"/>
                </a:cubicBezTo>
                <a:cubicBezTo>
                  <a:pt x="12877" y="842"/>
                  <a:pt x="12877" y="836"/>
                  <a:pt x="12871" y="836"/>
                </a:cubicBezTo>
                <a:cubicBezTo>
                  <a:pt x="12859" y="836"/>
                  <a:pt x="12859" y="836"/>
                  <a:pt x="12859" y="836"/>
                </a:cubicBezTo>
                <a:cubicBezTo>
                  <a:pt x="12847" y="836"/>
                  <a:pt x="12847" y="836"/>
                  <a:pt x="12847" y="836"/>
                </a:cubicBezTo>
                <a:cubicBezTo>
                  <a:pt x="12841" y="836"/>
                  <a:pt x="12841" y="836"/>
                  <a:pt x="12835" y="836"/>
                </a:cubicBezTo>
                <a:cubicBezTo>
                  <a:pt x="12824" y="836"/>
                  <a:pt x="12818" y="836"/>
                  <a:pt x="12812" y="836"/>
                </a:cubicBezTo>
                <a:cubicBezTo>
                  <a:pt x="12800" y="842"/>
                  <a:pt x="12794" y="842"/>
                  <a:pt x="12788" y="848"/>
                </a:cubicBezTo>
                <a:cubicBezTo>
                  <a:pt x="12788" y="854"/>
                  <a:pt x="12788" y="860"/>
                  <a:pt x="12788" y="860"/>
                </a:cubicBezTo>
                <a:cubicBezTo>
                  <a:pt x="12782" y="866"/>
                  <a:pt x="12782" y="866"/>
                  <a:pt x="12782" y="872"/>
                </a:cubicBezTo>
                <a:cubicBezTo>
                  <a:pt x="12776" y="877"/>
                  <a:pt x="12776" y="877"/>
                  <a:pt x="12770" y="877"/>
                </a:cubicBezTo>
                <a:cubicBezTo>
                  <a:pt x="12758" y="884"/>
                  <a:pt x="12752" y="877"/>
                  <a:pt x="12747" y="877"/>
                </a:cubicBezTo>
                <a:cubicBezTo>
                  <a:pt x="12741" y="877"/>
                  <a:pt x="12741" y="877"/>
                  <a:pt x="12735" y="877"/>
                </a:cubicBezTo>
                <a:cubicBezTo>
                  <a:pt x="12729" y="884"/>
                  <a:pt x="12729" y="884"/>
                  <a:pt x="12723" y="884"/>
                </a:cubicBezTo>
                <a:cubicBezTo>
                  <a:pt x="12717" y="889"/>
                  <a:pt x="12717" y="895"/>
                  <a:pt x="12711" y="895"/>
                </a:cubicBezTo>
                <a:cubicBezTo>
                  <a:pt x="12705" y="895"/>
                  <a:pt x="12705" y="901"/>
                  <a:pt x="12699" y="901"/>
                </a:cubicBezTo>
                <a:cubicBezTo>
                  <a:pt x="12699" y="901"/>
                  <a:pt x="12693" y="901"/>
                  <a:pt x="12687" y="901"/>
                </a:cubicBezTo>
                <a:cubicBezTo>
                  <a:pt x="12681" y="901"/>
                  <a:pt x="12675" y="901"/>
                  <a:pt x="12664" y="901"/>
                </a:cubicBezTo>
                <a:cubicBezTo>
                  <a:pt x="12658" y="901"/>
                  <a:pt x="12658" y="901"/>
                  <a:pt x="12652" y="901"/>
                </a:cubicBezTo>
                <a:cubicBezTo>
                  <a:pt x="12646" y="907"/>
                  <a:pt x="12640" y="907"/>
                  <a:pt x="12640" y="907"/>
                </a:cubicBezTo>
                <a:cubicBezTo>
                  <a:pt x="12634" y="913"/>
                  <a:pt x="12628" y="913"/>
                  <a:pt x="12628" y="913"/>
                </a:cubicBezTo>
                <a:cubicBezTo>
                  <a:pt x="12622" y="913"/>
                  <a:pt x="12622" y="919"/>
                  <a:pt x="12616" y="919"/>
                </a:cubicBezTo>
                <a:cubicBezTo>
                  <a:pt x="12610" y="919"/>
                  <a:pt x="12610" y="919"/>
                  <a:pt x="12604" y="919"/>
                </a:cubicBezTo>
                <a:cubicBezTo>
                  <a:pt x="12586" y="925"/>
                  <a:pt x="12580" y="919"/>
                  <a:pt x="12563" y="919"/>
                </a:cubicBezTo>
                <a:cubicBezTo>
                  <a:pt x="12557" y="919"/>
                  <a:pt x="12551" y="919"/>
                  <a:pt x="12539" y="919"/>
                </a:cubicBezTo>
                <a:cubicBezTo>
                  <a:pt x="12527" y="919"/>
                  <a:pt x="12527" y="919"/>
                  <a:pt x="12527" y="919"/>
                </a:cubicBezTo>
                <a:cubicBezTo>
                  <a:pt x="12521" y="919"/>
                  <a:pt x="12521" y="919"/>
                  <a:pt x="12515" y="919"/>
                </a:cubicBezTo>
                <a:cubicBezTo>
                  <a:pt x="12503" y="919"/>
                  <a:pt x="12498" y="919"/>
                  <a:pt x="12492" y="919"/>
                </a:cubicBezTo>
                <a:cubicBezTo>
                  <a:pt x="12486" y="919"/>
                  <a:pt x="12480" y="925"/>
                  <a:pt x="12480" y="925"/>
                </a:cubicBezTo>
                <a:cubicBezTo>
                  <a:pt x="12468" y="931"/>
                  <a:pt x="12462" y="931"/>
                  <a:pt x="12456" y="937"/>
                </a:cubicBezTo>
                <a:cubicBezTo>
                  <a:pt x="12450" y="937"/>
                  <a:pt x="12450" y="943"/>
                  <a:pt x="12450" y="949"/>
                </a:cubicBezTo>
                <a:cubicBezTo>
                  <a:pt x="12444" y="955"/>
                  <a:pt x="12438" y="961"/>
                  <a:pt x="12432" y="966"/>
                </a:cubicBezTo>
                <a:cubicBezTo>
                  <a:pt x="12355" y="966"/>
                  <a:pt x="12355" y="966"/>
                  <a:pt x="12355" y="966"/>
                </a:cubicBezTo>
                <a:cubicBezTo>
                  <a:pt x="12349" y="972"/>
                  <a:pt x="12349" y="972"/>
                  <a:pt x="12343" y="978"/>
                </a:cubicBezTo>
                <a:cubicBezTo>
                  <a:pt x="12337" y="978"/>
                  <a:pt x="12337" y="984"/>
                  <a:pt x="12337" y="990"/>
                </a:cubicBezTo>
                <a:cubicBezTo>
                  <a:pt x="12332" y="990"/>
                  <a:pt x="12332" y="996"/>
                  <a:pt x="12325" y="1002"/>
                </a:cubicBezTo>
                <a:cubicBezTo>
                  <a:pt x="12325" y="1002"/>
                  <a:pt x="12320" y="1002"/>
                  <a:pt x="12314" y="1002"/>
                </a:cubicBezTo>
                <a:cubicBezTo>
                  <a:pt x="12308" y="1008"/>
                  <a:pt x="12302" y="1002"/>
                  <a:pt x="12296" y="1008"/>
                </a:cubicBezTo>
                <a:cubicBezTo>
                  <a:pt x="12296" y="1008"/>
                  <a:pt x="12290" y="1008"/>
                  <a:pt x="12284" y="1008"/>
                </a:cubicBezTo>
                <a:cubicBezTo>
                  <a:pt x="12284" y="1014"/>
                  <a:pt x="12278" y="1014"/>
                  <a:pt x="12272" y="1020"/>
                </a:cubicBezTo>
                <a:cubicBezTo>
                  <a:pt x="12272" y="1020"/>
                  <a:pt x="12272" y="1026"/>
                  <a:pt x="12272" y="1032"/>
                </a:cubicBezTo>
                <a:cubicBezTo>
                  <a:pt x="12272" y="1038"/>
                  <a:pt x="12272" y="1044"/>
                  <a:pt x="12272" y="1055"/>
                </a:cubicBezTo>
                <a:cubicBezTo>
                  <a:pt x="12266" y="1055"/>
                  <a:pt x="12266" y="1050"/>
                  <a:pt x="12260" y="1050"/>
                </a:cubicBezTo>
                <a:cubicBezTo>
                  <a:pt x="12243" y="1050"/>
                  <a:pt x="12237" y="1050"/>
                  <a:pt x="12225" y="1050"/>
                </a:cubicBezTo>
                <a:cubicBezTo>
                  <a:pt x="12219" y="1050"/>
                  <a:pt x="12219" y="1055"/>
                  <a:pt x="12213" y="1055"/>
                </a:cubicBezTo>
                <a:cubicBezTo>
                  <a:pt x="12213" y="1061"/>
                  <a:pt x="12219" y="1061"/>
                  <a:pt x="12219" y="1067"/>
                </a:cubicBezTo>
                <a:cubicBezTo>
                  <a:pt x="12219" y="1079"/>
                  <a:pt x="12213" y="1085"/>
                  <a:pt x="12207" y="1091"/>
                </a:cubicBezTo>
                <a:cubicBezTo>
                  <a:pt x="12201" y="1097"/>
                  <a:pt x="12195" y="1097"/>
                  <a:pt x="12195" y="1103"/>
                </a:cubicBezTo>
                <a:lnTo>
                  <a:pt x="12195" y="1109"/>
                </a:lnTo>
                <a:cubicBezTo>
                  <a:pt x="12195" y="1121"/>
                  <a:pt x="12195" y="1121"/>
                  <a:pt x="12195" y="1121"/>
                </a:cubicBezTo>
                <a:cubicBezTo>
                  <a:pt x="12195" y="1144"/>
                  <a:pt x="12195" y="1144"/>
                  <a:pt x="12195" y="1144"/>
                </a:cubicBezTo>
                <a:cubicBezTo>
                  <a:pt x="12189" y="1144"/>
                  <a:pt x="12183" y="1150"/>
                  <a:pt x="12177" y="1150"/>
                </a:cubicBezTo>
                <a:cubicBezTo>
                  <a:pt x="12166" y="1150"/>
                  <a:pt x="12154" y="1144"/>
                  <a:pt x="12142" y="1150"/>
                </a:cubicBezTo>
                <a:cubicBezTo>
                  <a:pt x="12136" y="1150"/>
                  <a:pt x="12124" y="1150"/>
                  <a:pt x="12118" y="1156"/>
                </a:cubicBezTo>
                <a:cubicBezTo>
                  <a:pt x="12112" y="1162"/>
                  <a:pt x="12106" y="1162"/>
                  <a:pt x="12106" y="1168"/>
                </a:cubicBezTo>
                <a:cubicBezTo>
                  <a:pt x="12094" y="1174"/>
                  <a:pt x="12088" y="1180"/>
                  <a:pt x="12088" y="1186"/>
                </a:cubicBezTo>
                <a:cubicBezTo>
                  <a:pt x="12088" y="1192"/>
                  <a:pt x="12094" y="1198"/>
                  <a:pt x="12094" y="1204"/>
                </a:cubicBezTo>
                <a:cubicBezTo>
                  <a:pt x="12100" y="1204"/>
                  <a:pt x="12100" y="1204"/>
                  <a:pt x="12106" y="1198"/>
                </a:cubicBezTo>
                <a:cubicBezTo>
                  <a:pt x="12112" y="1198"/>
                  <a:pt x="12118" y="1192"/>
                  <a:pt x="12124" y="1192"/>
                </a:cubicBezTo>
                <a:cubicBezTo>
                  <a:pt x="12130" y="1192"/>
                  <a:pt x="12136" y="1192"/>
                  <a:pt x="12142" y="1192"/>
                </a:cubicBezTo>
                <a:cubicBezTo>
                  <a:pt x="12136" y="1204"/>
                  <a:pt x="12136" y="1204"/>
                  <a:pt x="12136" y="1210"/>
                </a:cubicBezTo>
                <a:cubicBezTo>
                  <a:pt x="12136" y="1215"/>
                  <a:pt x="12136" y="1215"/>
                  <a:pt x="12136" y="1215"/>
                </a:cubicBezTo>
                <a:cubicBezTo>
                  <a:pt x="12136" y="1221"/>
                  <a:pt x="12142" y="1227"/>
                  <a:pt x="12142" y="1227"/>
                </a:cubicBezTo>
                <a:cubicBezTo>
                  <a:pt x="12136" y="1227"/>
                  <a:pt x="12118" y="1233"/>
                  <a:pt x="12112" y="1233"/>
                </a:cubicBezTo>
                <a:close/>
                <a:moveTo>
                  <a:pt x="12972" y="1263"/>
                </a:moveTo>
                <a:lnTo>
                  <a:pt x="12972" y="1263"/>
                </a:lnTo>
                <a:cubicBezTo>
                  <a:pt x="12978" y="1263"/>
                  <a:pt x="12984" y="1257"/>
                  <a:pt x="12990" y="1257"/>
                </a:cubicBezTo>
                <a:cubicBezTo>
                  <a:pt x="12990" y="1257"/>
                  <a:pt x="12996" y="1257"/>
                  <a:pt x="13002" y="1257"/>
                </a:cubicBezTo>
                <a:cubicBezTo>
                  <a:pt x="13002" y="1257"/>
                  <a:pt x="13007" y="1251"/>
                  <a:pt x="13013" y="1251"/>
                </a:cubicBezTo>
                <a:cubicBezTo>
                  <a:pt x="13019" y="1251"/>
                  <a:pt x="13025" y="1251"/>
                  <a:pt x="13037" y="1251"/>
                </a:cubicBezTo>
                <a:cubicBezTo>
                  <a:pt x="13043" y="1251"/>
                  <a:pt x="13043" y="1251"/>
                  <a:pt x="13043" y="1251"/>
                </a:cubicBezTo>
                <a:cubicBezTo>
                  <a:pt x="13049" y="1251"/>
                  <a:pt x="13055" y="1245"/>
                  <a:pt x="13055" y="1245"/>
                </a:cubicBezTo>
                <a:cubicBezTo>
                  <a:pt x="13055" y="1239"/>
                  <a:pt x="13061" y="1233"/>
                  <a:pt x="13055" y="1233"/>
                </a:cubicBezTo>
                <a:cubicBezTo>
                  <a:pt x="13055" y="1227"/>
                  <a:pt x="13055" y="1221"/>
                  <a:pt x="13049" y="1221"/>
                </a:cubicBezTo>
                <a:cubicBezTo>
                  <a:pt x="13043" y="1215"/>
                  <a:pt x="13043" y="1215"/>
                  <a:pt x="13037" y="1215"/>
                </a:cubicBezTo>
                <a:cubicBezTo>
                  <a:pt x="13031" y="1215"/>
                  <a:pt x="13031" y="1210"/>
                  <a:pt x="13025" y="1210"/>
                </a:cubicBezTo>
                <a:cubicBezTo>
                  <a:pt x="13019" y="1210"/>
                  <a:pt x="13019" y="1210"/>
                  <a:pt x="13013" y="1210"/>
                </a:cubicBezTo>
                <a:cubicBezTo>
                  <a:pt x="13002" y="1210"/>
                  <a:pt x="13002" y="1215"/>
                  <a:pt x="12990" y="1221"/>
                </a:cubicBezTo>
                <a:cubicBezTo>
                  <a:pt x="12984" y="1221"/>
                  <a:pt x="12984" y="1227"/>
                  <a:pt x="12978" y="1233"/>
                </a:cubicBezTo>
                <a:cubicBezTo>
                  <a:pt x="12972" y="1239"/>
                  <a:pt x="12966" y="1245"/>
                  <a:pt x="12960" y="1251"/>
                </a:cubicBezTo>
                <a:cubicBezTo>
                  <a:pt x="12960" y="1257"/>
                  <a:pt x="12966" y="1263"/>
                  <a:pt x="12972" y="1263"/>
                </a:cubicBezTo>
                <a:close/>
                <a:moveTo>
                  <a:pt x="12563" y="356"/>
                </a:moveTo>
                <a:lnTo>
                  <a:pt x="12563" y="356"/>
                </a:lnTo>
                <a:cubicBezTo>
                  <a:pt x="12569" y="368"/>
                  <a:pt x="12569" y="368"/>
                  <a:pt x="12569" y="368"/>
                </a:cubicBezTo>
                <a:cubicBezTo>
                  <a:pt x="12575" y="374"/>
                  <a:pt x="12580" y="379"/>
                  <a:pt x="12592" y="386"/>
                </a:cubicBezTo>
                <a:cubicBezTo>
                  <a:pt x="12598" y="391"/>
                  <a:pt x="12598" y="391"/>
                  <a:pt x="12604" y="397"/>
                </a:cubicBezTo>
                <a:cubicBezTo>
                  <a:pt x="12610" y="403"/>
                  <a:pt x="12622" y="403"/>
                  <a:pt x="12634" y="403"/>
                </a:cubicBezTo>
                <a:cubicBezTo>
                  <a:pt x="12640" y="403"/>
                  <a:pt x="12646" y="403"/>
                  <a:pt x="12652" y="403"/>
                </a:cubicBezTo>
                <a:cubicBezTo>
                  <a:pt x="12652" y="397"/>
                  <a:pt x="12658" y="397"/>
                  <a:pt x="12658" y="397"/>
                </a:cubicBezTo>
                <a:cubicBezTo>
                  <a:pt x="12664" y="391"/>
                  <a:pt x="12669" y="391"/>
                  <a:pt x="12669" y="391"/>
                </a:cubicBezTo>
                <a:cubicBezTo>
                  <a:pt x="12675" y="386"/>
                  <a:pt x="12675" y="379"/>
                  <a:pt x="12675" y="379"/>
                </a:cubicBezTo>
                <a:cubicBezTo>
                  <a:pt x="12681" y="374"/>
                  <a:pt x="12681" y="368"/>
                  <a:pt x="12687" y="368"/>
                </a:cubicBezTo>
                <a:cubicBezTo>
                  <a:pt x="12687" y="362"/>
                  <a:pt x="12693" y="368"/>
                  <a:pt x="12699" y="362"/>
                </a:cubicBezTo>
                <a:cubicBezTo>
                  <a:pt x="12699" y="362"/>
                  <a:pt x="12705" y="362"/>
                  <a:pt x="12711" y="356"/>
                </a:cubicBezTo>
                <a:cubicBezTo>
                  <a:pt x="12711" y="356"/>
                  <a:pt x="12717" y="356"/>
                  <a:pt x="12723" y="350"/>
                </a:cubicBezTo>
                <a:cubicBezTo>
                  <a:pt x="12729" y="350"/>
                  <a:pt x="12735" y="350"/>
                  <a:pt x="12741" y="344"/>
                </a:cubicBezTo>
                <a:cubicBezTo>
                  <a:pt x="12741" y="338"/>
                  <a:pt x="12741" y="338"/>
                  <a:pt x="12741" y="338"/>
                </a:cubicBezTo>
                <a:cubicBezTo>
                  <a:pt x="12735" y="332"/>
                  <a:pt x="12735" y="332"/>
                  <a:pt x="12729" y="332"/>
                </a:cubicBezTo>
                <a:cubicBezTo>
                  <a:pt x="12717" y="332"/>
                  <a:pt x="12717" y="332"/>
                  <a:pt x="12717" y="332"/>
                </a:cubicBezTo>
                <a:cubicBezTo>
                  <a:pt x="12717" y="332"/>
                  <a:pt x="12711" y="326"/>
                  <a:pt x="12705" y="326"/>
                </a:cubicBezTo>
                <a:cubicBezTo>
                  <a:pt x="12699" y="326"/>
                  <a:pt x="12693" y="326"/>
                  <a:pt x="12687" y="326"/>
                </a:cubicBezTo>
                <a:cubicBezTo>
                  <a:pt x="12681" y="326"/>
                  <a:pt x="12675" y="326"/>
                  <a:pt x="12669" y="326"/>
                </a:cubicBezTo>
                <a:cubicBezTo>
                  <a:pt x="12669" y="326"/>
                  <a:pt x="12664" y="326"/>
                  <a:pt x="12658" y="332"/>
                </a:cubicBezTo>
                <a:cubicBezTo>
                  <a:pt x="12658" y="332"/>
                  <a:pt x="12664" y="338"/>
                  <a:pt x="12658" y="338"/>
                </a:cubicBezTo>
                <a:cubicBezTo>
                  <a:pt x="12652" y="344"/>
                  <a:pt x="12652" y="338"/>
                  <a:pt x="12646" y="338"/>
                </a:cubicBezTo>
                <a:cubicBezTo>
                  <a:pt x="12634" y="344"/>
                  <a:pt x="12622" y="338"/>
                  <a:pt x="12610" y="338"/>
                </a:cubicBezTo>
                <a:cubicBezTo>
                  <a:pt x="12610" y="344"/>
                  <a:pt x="12604" y="344"/>
                  <a:pt x="12598" y="344"/>
                </a:cubicBezTo>
                <a:cubicBezTo>
                  <a:pt x="12598" y="344"/>
                  <a:pt x="12592" y="350"/>
                  <a:pt x="12586" y="350"/>
                </a:cubicBezTo>
                <a:cubicBezTo>
                  <a:pt x="12586" y="356"/>
                  <a:pt x="12580" y="362"/>
                  <a:pt x="12580" y="362"/>
                </a:cubicBezTo>
                <a:cubicBezTo>
                  <a:pt x="12575" y="362"/>
                  <a:pt x="12569" y="356"/>
                  <a:pt x="12563" y="356"/>
                </a:cubicBezTo>
                <a:close/>
                <a:moveTo>
                  <a:pt x="12426" y="356"/>
                </a:moveTo>
                <a:lnTo>
                  <a:pt x="12426" y="356"/>
                </a:lnTo>
                <a:cubicBezTo>
                  <a:pt x="12426" y="362"/>
                  <a:pt x="12426" y="362"/>
                  <a:pt x="12426" y="368"/>
                </a:cubicBezTo>
                <a:cubicBezTo>
                  <a:pt x="12420" y="368"/>
                  <a:pt x="12426" y="374"/>
                  <a:pt x="12426" y="379"/>
                </a:cubicBezTo>
                <a:cubicBezTo>
                  <a:pt x="12420" y="379"/>
                  <a:pt x="12414" y="379"/>
                  <a:pt x="12414" y="379"/>
                </a:cubicBezTo>
                <a:cubicBezTo>
                  <a:pt x="12403" y="386"/>
                  <a:pt x="12397" y="391"/>
                  <a:pt x="12391" y="397"/>
                </a:cubicBezTo>
                <a:cubicBezTo>
                  <a:pt x="12385" y="397"/>
                  <a:pt x="12385" y="403"/>
                  <a:pt x="12385" y="409"/>
                </a:cubicBezTo>
                <a:cubicBezTo>
                  <a:pt x="12397" y="415"/>
                  <a:pt x="12397" y="415"/>
                  <a:pt x="12397" y="415"/>
                </a:cubicBezTo>
                <a:cubicBezTo>
                  <a:pt x="12397" y="415"/>
                  <a:pt x="12403" y="421"/>
                  <a:pt x="12409" y="421"/>
                </a:cubicBezTo>
                <a:cubicBezTo>
                  <a:pt x="12414" y="421"/>
                  <a:pt x="12414" y="421"/>
                  <a:pt x="12426" y="421"/>
                </a:cubicBezTo>
                <a:lnTo>
                  <a:pt x="12426" y="421"/>
                </a:lnTo>
                <a:cubicBezTo>
                  <a:pt x="12432" y="421"/>
                  <a:pt x="12438" y="415"/>
                  <a:pt x="12438" y="415"/>
                </a:cubicBezTo>
                <a:cubicBezTo>
                  <a:pt x="12444" y="415"/>
                  <a:pt x="12450" y="415"/>
                  <a:pt x="12456" y="415"/>
                </a:cubicBezTo>
                <a:cubicBezTo>
                  <a:pt x="12474" y="415"/>
                  <a:pt x="12474" y="415"/>
                  <a:pt x="12474" y="415"/>
                </a:cubicBezTo>
                <a:cubicBezTo>
                  <a:pt x="12480" y="415"/>
                  <a:pt x="12486" y="415"/>
                  <a:pt x="12492" y="415"/>
                </a:cubicBezTo>
                <a:cubicBezTo>
                  <a:pt x="12503" y="421"/>
                  <a:pt x="12515" y="421"/>
                  <a:pt x="12533" y="415"/>
                </a:cubicBezTo>
                <a:cubicBezTo>
                  <a:pt x="12539" y="415"/>
                  <a:pt x="12539" y="415"/>
                  <a:pt x="12545" y="415"/>
                </a:cubicBezTo>
                <a:cubicBezTo>
                  <a:pt x="12539" y="409"/>
                  <a:pt x="12533" y="403"/>
                  <a:pt x="12533" y="403"/>
                </a:cubicBezTo>
                <a:cubicBezTo>
                  <a:pt x="12527" y="397"/>
                  <a:pt x="12527" y="397"/>
                  <a:pt x="12521" y="391"/>
                </a:cubicBezTo>
                <a:cubicBezTo>
                  <a:pt x="12521" y="386"/>
                  <a:pt x="12527" y="379"/>
                  <a:pt x="12521" y="379"/>
                </a:cubicBezTo>
                <a:cubicBezTo>
                  <a:pt x="12521" y="368"/>
                  <a:pt x="12509" y="362"/>
                  <a:pt x="12509" y="356"/>
                </a:cubicBezTo>
                <a:cubicBezTo>
                  <a:pt x="12509" y="350"/>
                  <a:pt x="12509" y="338"/>
                  <a:pt x="12509" y="332"/>
                </a:cubicBezTo>
                <a:cubicBezTo>
                  <a:pt x="12492" y="332"/>
                  <a:pt x="12492" y="332"/>
                  <a:pt x="12492" y="332"/>
                </a:cubicBezTo>
                <a:cubicBezTo>
                  <a:pt x="12486" y="332"/>
                  <a:pt x="12486" y="332"/>
                  <a:pt x="12480" y="332"/>
                </a:cubicBezTo>
                <a:cubicBezTo>
                  <a:pt x="12474" y="338"/>
                  <a:pt x="12474" y="338"/>
                  <a:pt x="12474" y="344"/>
                </a:cubicBezTo>
                <a:cubicBezTo>
                  <a:pt x="12468" y="350"/>
                  <a:pt x="12468" y="350"/>
                  <a:pt x="12462" y="356"/>
                </a:cubicBezTo>
                <a:cubicBezTo>
                  <a:pt x="12456" y="356"/>
                  <a:pt x="12450" y="356"/>
                  <a:pt x="12450" y="356"/>
                </a:cubicBezTo>
                <a:cubicBezTo>
                  <a:pt x="12444" y="362"/>
                  <a:pt x="12444" y="362"/>
                  <a:pt x="12438" y="362"/>
                </a:cubicBezTo>
                <a:lnTo>
                  <a:pt x="12426" y="356"/>
                </a:lnTo>
                <a:close/>
                <a:moveTo>
                  <a:pt x="12403" y="457"/>
                </a:moveTo>
                <a:lnTo>
                  <a:pt x="12403" y="457"/>
                </a:lnTo>
                <a:cubicBezTo>
                  <a:pt x="12397" y="457"/>
                  <a:pt x="12397" y="463"/>
                  <a:pt x="12391" y="463"/>
                </a:cubicBezTo>
                <a:cubicBezTo>
                  <a:pt x="12379" y="463"/>
                  <a:pt x="12379" y="463"/>
                  <a:pt x="12379" y="463"/>
                </a:cubicBezTo>
                <a:cubicBezTo>
                  <a:pt x="12373" y="463"/>
                  <a:pt x="12373" y="468"/>
                  <a:pt x="12367" y="468"/>
                </a:cubicBezTo>
                <a:cubicBezTo>
                  <a:pt x="12355" y="468"/>
                  <a:pt x="12355" y="468"/>
                  <a:pt x="12355" y="468"/>
                </a:cubicBezTo>
                <a:cubicBezTo>
                  <a:pt x="12361" y="468"/>
                  <a:pt x="12355" y="474"/>
                  <a:pt x="12355" y="480"/>
                </a:cubicBezTo>
                <a:cubicBezTo>
                  <a:pt x="12361" y="480"/>
                  <a:pt x="12361" y="486"/>
                  <a:pt x="12361" y="492"/>
                </a:cubicBezTo>
                <a:cubicBezTo>
                  <a:pt x="12367" y="492"/>
                  <a:pt x="12373" y="492"/>
                  <a:pt x="12379" y="492"/>
                </a:cubicBezTo>
                <a:cubicBezTo>
                  <a:pt x="12379" y="492"/>
                  <a:pt x="12385" y="492"/>
                  <a:pt x="12391" y="492"/>
                </a:cubicBezTo>
                <a:cubicBezTo>
                  <a:pt x="12391" y="486"/>
                  <a:pt x="12397" y="486"/>
                  <a:pt x="12403" y="486"/>
                </a:cubicBezTo>
                <a:cubicBezTo>
                  <a:pt x="12409" y="480"/>
                  <a:pt x="12414" y="480"/>
                  <a:pt x="12426" y="480"/>
                </a:cubicBezTo>
                <a:cubicBezTo>
                  <a:pt x="12420" y="474"/>
                  <a:pt x="12426" y="468"/>
                  <a:pt x="12426" y="468"/>
                </a:cubicBezTo>
                <a:cubicBezTo>
                  <a:pt x="12420" y="463"/>
                  <a:pt x="12414" y="463"/>
                  <a:pt x="12414" y="457"/>
                </a:cubicBezTo>
                <a:cubicBezTo>
                  <a:pt x="12409" y="457"/>
                  <a:pt x="12409" y="457"/>
                  <a:pt x="12403" y="457"/>
                </a:cubicBezTo>
                <a:close/>
                <a:moveTo>
                  <a:pt x="12201" y="439"/>
                </a:moveTo>
                <a:lnTo>
                  <a:pt x="12201" y="439"/>
                </a:lnTo>
                <a:cubicBezTo>
                  <a:pt x="12201" y="474"/>
                  <a:pt x="12201" y="474"/>
                  <a:pt x="12201" y="474"/>
                </a:cubicBezTo>
                <a:cubicBezTo>
                  <a:pt x="12254" y="474"/>
                  <a:pt x="12254" y="474"/>
                  <a:pt x="12254" y="474"/>
                </a:cubicBezTo>
                <a:cubicBezTo>
                  <a:pt x="12260" y="468"/>
                  <a:pt x="12266" y="468"/>
                  <a:pt x="12266" y="463"/>
                </a:cubicBezTo>
                <a:cubicBezTo>
                  <a:pt x="12266" y="463"/>
                  <a:pt x="12266" y="457"/>
                  <a:pt x="12266" y="451"/>
                </a:cubicBezTo>
                <a:cubicBezTo>
                  <a:pt x="12266" y="451"/>
                  <a:pt x="12272" y="451"/>
                  <a:pt x="12272" y="445"/>
                </a:cubicBezTo>
                <a:cubicBezTo>
                  <a:pt x="12272" y="457"/>
                  <a:pt x="12272" y="468"/>
                  <a:pt x="12278" y="474"/>
                </a:cubicBezTo>
                <a:cubicBezTo>
                  <a:pt x="12284" y="480"/>
                  <a:pt x="12290" y="480"/>
                  <a:pt x="12296" y="480"/>
                </a:cubicBezTo>
                <a:cubicBezTo>
                  <a:pt x="12302" y="480"/>
                  <a:pt x="12302" y="474"/>
                  <a:pt x="12308" y="474"/>
                </a:cubicBezTo>
                <a:cubicBezTo>
                  <a:pt x="12314" y="474"/>
                  <a:pt x="12314" y="474"/>
                  <a:pt x="12320" y="474"/>
                </a:cubicBezTo>
                <a:cubicBezTo>
                  <a:pt x="12320" y="463"/>
                  <a:pt x="12320" y="457"/>
                  <a:pt x="12320" y="439"/>
                </a:cubicBezTo>
                <a:cubicBezTo>
                  <a:pt x="12367" y="439"/>
                  <a:pt x="12367" y="439"/>
                  <a:pt x="12367" y="439"/>
                </a:cubicBezTo>
                <a:cubicBezTo>
                  <a:pt x="12367" y="427"/>
                  <a:pt x="12367" y="427"/>
                  <a:pt x="12367" y="427"/>
                </a:cubicBezTo>
                <a:cubicBezTo>
                  <a:pt x="12367" y="427"/>
                  <a:pt x="12367" y="421"/>
                  <a:pt x="12367" y="415"/>
                </a:cubicBezTo>
                <a:cubicBezTo>
                  <a:pt x="12284" y="415"/>
                  <a:pt x="12284" y="415"/>
                  <a:pt x="12284" y="415"/>
                </a:cubicBezTo>
                <a:cubicBezTo>
                  <a:pt x="12272" y="415"/>
                  <a:pt x="12266" y="421"/>
                  <a:pt x="12260" y="427"/>
                </a:cubicBezTo>
                <a:cubicBezTo>
                  <a:pt x="12254" y="427"/>
                  <a:pt x="12248" y="433"/>
                  <a:pt x="12243" y="433"/>
                </a:cubicBezTo>
                <a:cubicBezTo>
                  <a:pt x="12237" y="433"/>
                  <a:pt x="12237" y="439"/>
                  <a:pt x="12231" y="439"/>
                </a:cubicBezTo>
                <a:cubicBezTo>
                  <a:pt x="12225" y="445"/>
                  <a:pt x="12213" y="445"/>
                  <a:pt x="12201" y="451"/>
                </a:cubicBezTo>
                <a:lnTo>
                  <a:pt x="12201" y="439"/>
                </a:lnTo>
                <a:close/>
                <a:moveTo>
                  <a:pt x="12041" y="445"/>
                </a:moveTo>
                <a:lnTo>
                  <a:pt x="12041" y="445"/>
                </a:lnTo>
                <a:cubicBezTo>
                  <a:pt x="12041" y="445"/>
                  <a:pt x="12053" y="445"/>
                  <a:pt x="12053" y="439"/>
                </a:cubicBezTo>
                <a:cubicBezTo>
                  <a:pt x="12053" y="439"/>
                  <a:pt x="12053" y="433"/>
                  <a:pt x="12053" y="427"/>
                </a:cubicBezTo>
                <a:cubicBezTo>
                  <a:pt x="12053" y="427"/>
                  <a:pt x="12053" y="421"/>
                  <a:pt x="12059" y="415"/>
                </a:cubicBezTo>
                <a:cubicBezTo>
                  <a:pt x="12065" y="415"/>
                  <a:pt x="12071" y="421"/>
                  <a:pt x="12082" y="415"/>
                </a:cubicBezTo>
                <a:cubicBezTo>
                  <a:pt x="12082" y="415"/>
                  <a:pt x="12088" y="415"/>
                  <a:pt x="12094" y="415"/>
                </a:cubicBezTo>
                <a:cubicBezTo>
                  <a:pt x="12100" y="415"/>
                  <a:pt x="12100" y="409"/>
                  <a:pt x="12106" y="409"/>
                </a:cubicBezTo>
                <a:cubicBezTo>
                  <a:pt x="12112" y="403"/>
                  <a:pt x="12118" y="409"/>
                  <a:pt x="12124" y="409"/>
                </a:cubicBezTo>
                <a:cubicBezTo>
                  <a:pt x="12130" y="403"/>
                  <a:pt x="12136" y="397"/>
                  <a:pt x="12136" y="397"/>
                </a:cubicBezTo>
                <a:cubicBezTo>
                  <a:pt x="12142" y="397"/>
                  <a:pt x="12148" y="397"/>
                  <a:pt x="12148" y="397"/>
                </a:cubicBezTo>
                <a:cubicBezTo>
                  <a:pt x="12159" y="397"/>
                  <a:pt x="12166" y="397"/>
                  <a:pt x="12171" y="397"/>
                </a:cubicBezTo>
                <a:cubicBezTo>
                  <a:pt x="12177" y="397"/>
                  <a:pt x="12177" y="391"/>
                  <a:pt x="12183" y="391"/>
                </a:cubicBezTo>
                <a:cubicBezTo>
                  <a:pt x="12189" y="391"/>
                  <a:pt x="12183" y="379"/>
                  <a:pt x="12189" y="379"/>
                </a:cubicBezTo>
                <a:cubicBezTo>
                  <a:pt x="12201" y="379"/>
                  <a:pt x="12201" y="386"/>
                  <a:pt x="12213" y="391"/>
                </a:cubicBezTo>
                <a:cubicBezTo>
                  <a:pt x="12213" y="391"/>
                  <a:pt x="12219" y="391"/>
                  <a:pt x="12225" y="391"/>
                </a:cubicBezTo>
                <a:cubicBezTo>
                  <a:pt x="12231" y="391"/>
                  <a:pt x="12231" y="397"/>
                  <a:pt x="12237" y="397"/>
                </a:cubicBezTo>
                <a:cubicBezTo>
                  <a:pt x="12260" y="397"/>
                  <a:pt x="12260" y="397"/>
                  <a:pt x="12260" y="397"/>
                </a:cubicBezTo>
                <a:cubicBezTo>
                  <a:pt x="12260" y="391"/>
                  <a:pt x="12260" y="386"/>
                  <a:pt x="12260" y="386"/>
                </a:cubicBezTo>
                <a:cubicBezTo>
                  <a:pt x="12260" y="374"/>
                  <a:pt x="12254" y="368"/>
                  <a:pt x="12254" y="362"/>
                </a:cubicBezTo>
                <a:cubicBezTo>
                  <a:pt x="12254" y="350"/>
                  <a:pt x="12266" y="344"/>
                  <a:pt x="12272" y="344"/>
                </a:cubicBezTo>
                <a:cubicBezTo>
                  <a:pt x="12284" y="344"/>
                  <a:pt x="12284" y="350"/>
                  <a:pt x="12290" y="350"/>
                </a:cubicBezTo>
                <a:cubicBezTo>
                  <a:pt x="12296" y="356"/>
                  <a:pt x="12302" y="356"/>
                  <a:pt x="12302" y="356"/>
                </a:cubicBezTo>
                <a:cubicBezTo>
                  <a:pt x="12308" y="356"/>
                  <a:pt x="12308" y="362"/>
                  <a:pt x="12308" y="368"/>
                </a:cubicBezTo>
                <a:cubicBezTo>
                  <a:pt x="12320" y="374"/>
                  <a:pt x="12325" y="379"/>
                  <a:pt x="12337" y="379"/>
                </a:cubicBezTo>
                <a:cubicBezTo>
                  <a:pt x="12349" y="379"/>
                  <a:pt x="12355" y="374"/>
                  <a:pt x="12367" y="374"/>
                </a:cubicBezTo>
                <a:cubicBezTo>
                  <a:pt x="12367" y="368"/>
                  <a:pt x="12373" y="368"/>
                  <a:pt x="12373" y="362"/>
                </a:cubicBezTo>
                <a:cubicBezTo>
                  <a:pt x="12373" y="356"/>
                  <a:pt x="12367" y="356"/>
                  <a:pt x="12367" y="350"/>
                </a:cubicBezTo>
                <a:cubicBezTo>
                  <a:pt x="12367" y="338"/>
                  <a:pt x="12367" y="338"/>
                  <a:pt x="12367" y="338"/>
                </a:cubicBezTo>
                <a:cubicBezTo>
                  <a:pt x="12361" y="338"/>
                  <a:pt x="12355" y="332"/>
                  <a:pt x="12343" y="338"/>
                </a:cubicBezTo>
                <a:cubicBezTo>
                  <a:pt x="12337" y="338"/>
                  <a:pt x="12337" y="338"/>
                  <a:pt x="12332" y="338"/>
                </a:cubicBezTo>
                <a:cubicBezTo>
                  <a:pt x="12325" y="338"/>
                  <a:pt x="12320" y="338"/>
                  <a:pt x="12308" y="338"/>
                </a:cubicBezTo>
                <a:cubicBezTo>
                  <a:pt x="12308" y="338"/>
                  <a:pt x="12302" y="338"/>
                  <a:pt x="12296" y="338"/>
                </a:cubicBezTo>
                <a:cubicBezTo>
                  <a:pt x="12302" y="326"/>
                  <a:pt x="12302" y="326"/>
                  <a:pt x="12308" y="320"/>
                </a:cubicBezTo>
                <a:cubicBezTo>
                  <a:pt x="12314" y="314"/>
                  <a:pt x="12320" y="314"/>
                  <a:pt x="12325" y="308"/>
                </a:cubicBezTo>
                <a:cubicBezTo>
                  <a:pt x="12332" y="302"/>
                  <a:pt x="12332" y="297"/>
                  <a:pt x="12337" y="291"/>
                </a:cubicBezTo>
                <a:cubicBezTo>
                  <a:pt x="12332" y="279"/>
                  <a:pt x="12332" y="279"/>
                  <a:pt x="12332" y="279"/>
                </a:cubicBezTo>
                <a:cubicBezTo>
                  <a:pt x="12325" y="279"/>
                  <a:pt x="12325" y="279"/>
                  <a:pt x="12320" y="279"/>
                </a:cubicBezTo>
                <a:cubicBezTo>
                  <a:pt x="12314" y="279"/>
                  <a:pt x="12314" y="285"/>
                  <a:pt x="12308" y="285"/>
                </a:cubicBezTo>
                <a:cubicBezTo>
                  <a:pt x="12302" y="285"/>
                  <a:pt x="12296" y="285"/>
                  <a:pt x="12296" y="285"/>
                </a:cubicBezTo>
                <a:cubicBezTo>
                  <a:pt x="12284" y="285"/>
                  <a:pt x="12284" y="285"/>
                  <a:pt x="12284" y="285"/>
                </a:cubicBezTo>
                <a:cubicBezTo>
                  <a:pt x="12278" y="285"/>
                  <a:pt x="12278" y="291"/>
                  <a:pt x="12272" y="291"/>
                </a:cubicBezTo>
                <a:cubicBezTo>
                  <a:pt x="12266" y="291"/>
                  <a:pt x="12260" y="291"/>
                  <a:pt x="12260" y="291"/>
                </a:cubicBezTo>
                <a:cubicBezTo>
                  <a:pt x="12254" y="297"/>
                  <a:pt x="12248" y="297"/>
                  <a:pt x="12248" y="302"/>
                </a:cubicBezTo>
                <a:cubicBezTo>
                  <a:pt x="12248" y="302"/>
                  <a:pt x="12248" y="308"/>
                  <a:pt x="12248" y="314"/>
                </a:cubicBezTo>
                <a:cubicBezTo>
                  <a:pt x="12248" y="314"/>
                  <a:pt x="12248" y="320"/>
                  <a:pt x="12248" y="326"/>
                </a:cubicBezTo>
                <a:cubicBezTo>
                  <a:pt x="12248" y="332"/>
                  <a:pt x="12248" y="332"/>
                  <a:pt x="12248" y="338"/>
                </a:cubicBezTo>
                <a:cubicBezTo>
                  <a:pt x="12237" y="338"/>
                  <a:pt x="12231" y="338"/>
                  <a:pt x="12219" y="338"/>
                </a:cubicBezTo>
                <a:cubicBezTo>
                  <a:pt x="12219" y="338"/>
                  <a:pt x="12213" y="338"/>
                  <a:pt x="12207" y="338"/>
                </a:cubicBezTo>
                <a:cubicBezTo>
                  <a:pt x="12195" y="338"/>
                  <a:pt x="12195" y="338"/>
                  <a:pt x="12195" y="338"/>
                </a:cubicBezTo>
                <a:cubicBezTo>
                  <a:pt x="12183" y="338"/>
                  <a:pt x="12183" y="338"/>
                  <a:pt x="12183" y="338"/>
                </a:cubicBezTo>
                <a:cubicBezTo>
                  <a:pt x="12177" y="338"/>
                  <a:pt x="12171" y="332"/>
                  <a:pt x="12171" y="338"/>
                </a:cubicBezTo>
                <a:cubicBezTo>
                  <a:pt x="12166" y="338"/>
                  <a:pt x="12159" y="338"/>
                  <a:pt x="12159" y="344"/>
                </a:cubicBezTo>
                <a:cubicBezTo>
                  <a:pt x="12159" y="350"/>
                  <a:pt x="12166" y="356"/>
                  <a:pt x="12166" y="356"/>
                </a:cubicBezTo>
                <a:cubicBezTo>
                  <a:pt x="12159" y="362"/>
                  <a:pt x="12154" y="362"/>
                  <a:pt x="12154" y="362"/>
                </a:cubicBezTo>
                <a:cubicBezTo>
                  <a:pt x="12154" y="368"/>
                  <a:pt x="12159" y="368"/>
                  <a:pt x="12159" y="374"/>
                </a:cubicBezTo>
                <a:cubicBezTo>
                  <a:pt x="12159" y="397"/>
                  <a:pt x="12159" y="397"/>
                  <a:pt x="12159" y="397"/>
                </a:cubicBezTo>
                <a:cubicBezTo>
                  <a:pt x="12142" y="397"/>
                  <a:pt x="12130" y="397"/>
                  <a:pt x="12112" y="397"/>
                </a:cubicBezTo>
                <a:cubicBezTo>
                  <a:pt x="12106" y="397"/>
                  <a:pt x="12100" y="397"/>
                  <a:pt x="12100" y="403"/>
                </a:cubicBezTo>
                <a:cubicBezTo>
                  <a:pt x="12094" y="403"/>
                  <a:pt x="12088" y="403"/>
                  <a:pt x="12088" y="403"/>
                </a:cubicBezTo>
                <a:cubicBezTo>
                  <a:pt x="12082" y="403"/>
                  <a:pt x="12082" y="409"/>
                  <a:pt x="12077" y="409"/>
                </a:cubicBezTo>
                <a:cubicBezTo>
                  <a:pt x="12071" y="409"/>
                  <a:pt x="12065" y="409"/>
                  <a:pt x="12065" y="409"/>
                </a:cubicBezTo>
                <a:cubicBezTo>
                  <a:pt x="12059" y="409"/>
                  <a:pt x="12059" y="415"/>
                  <a:pt x="12053" y="415"/>
                </a:cubicBezTo>
                <a:cubicBezTo>
                  <a:pt x="12047" y="415"/>
                  <a:pt x="12047" y="421"/>
                  <a:pt x="12041" y="427"/>
                </a:cubicBezTo>
                <a:cubicBezTo>
                  <a:pt x="12029" y="439"/>
                  <a:pt x="12029" y="439"/>
                  <a:pt x="12029" y="439"/>
                </a:cubicBezTo>
                <a:lnTo>
                  <a:pt x="12041" y="445"/>
                </a:lnTo>
                <a:close/>
                <a:moveTo>
                  <a:pt x="11810" y="368"/>
                </a:moveTo>
                <a:lnTo>
                  <a:pt x="11810" y="368"/>
                </a:lnTo>
                <a:cubicBezTo>
                  <a:pt x="11804" y="368"/>
                  <a:pt x="11798" y="368"/>
                  <a:pt x="11792" y="368"/>
                </a:cubicBezTo>
                <a:cubicBezTo>
                  <a:pt x="11786" y="368"/>
                  <a:pt x="11780" y="374"/>
                  <a:pt x="11780" y="374"/>
                </a:cubicBezTo>
                <a:cubicBezTo>
                  <a:pt x="11774" y="379"/>
                  <a:pt x="11774" y="379"/>
                  <a:pt x="11768" y="379"/>
                </a:cubicBezTo>
                <a:cubicBezTo>
                  <a:pt x="11762" y="379"/>
                  <a:pt x="11762" y="379"/>
                  <a:pt x="11762" y="379"/>
                </a:cubicBezTo>
                <a:cubicBezTo>
                  <a:pt x="11756" y="379"/>
                  <a:pt x="11750" y="379"/>
                  <a:pt x="11745" y="379"/>
                </a:cubicBezTo>
                <a:cubicBezTo>
                  <a:pt x="11739" y="379"/>
                  <a:pt x="11739" y="374"/>
                  <a:pt x="11733" y="374"/>
                </a:cubicBezTo>
                <a:cubicBezTo>
                  <a:pt x="11727" y="374"/>
                  <a:pt x="11721" y="374"/>
                  <a:pt x="11721" y="368"/>
                </a:cubicBezTo>
                <a:cubicBezTo>
                  <a:pt x="11715" y="374"/>
                  <a:pt x="11715" y="379"/>
                  <a:pt x="11709" y="386"/>
                </a:cubicBezTo>
                <a:lnTo>
                  <a:pt x="11709" y="397"/>
                </a:lnTo>
                <a:cubicBezTo>
                  <a:pt x="11703" y="397"/>
                  <a:pt x="11703" y="403"/>
                  <a:pt x="11697" y="403"/>
                </a:cubicBezTo>
                <a:cubicBezTo>
                  <a:pt x="11691" y="403"/>
                  <a:pt x="11691" y="391"/>
                  <a:pt x="11685" y="391"/>
                </a:cubicBezTo>
                <a:cubicBezTo>
                  <a:pt x="11679" y="391"/>
                  <a:pt x="11679" y="391"/>
                  <a:pt x="11673" y="391"/>
                </a:cubicBezTo>
                <a:cubicBezTo>
                  <a:pt x="11661" y="386"/>
                  <a:pt x="11656" y="386"/>
                  <a:pt x="11650" y="386"/>
                </a:cubicBezTo>
                <a:cubicBezTo>
                  <a:pt x="11626" y="386"/>
                  <a:pt x="11626" y="386"/>
                  <a:pt x="11626" y="386"/>
                </a:cubicBezTo>
                <a:cubicBezTo>
                  <a:pt x="11626" y="391"/>
                  <a:pt x="11626" y="403"/>
                  <a:pt x="11632" y="409"/>
                </a:cubicBezTo>
                <a:cubicBezTo>
                  <a:pt x="11638" y="421"/>
                  <a:pt x="11644" y="427"/>
                  <a:pt x="11656" y="427"/>
                </a:cubicBezTo>
                <a:cubicBezTo>
                  <a:pt x="11668" y="427"/>
                  <a:pt x="11668" y="421"/>
                  <a:pt x="11679" y="415"/>
                </a:cubicBezTo>
                <a:cubicBezTo>
                  <a:pt x="11679" y="415"/>
                  <a:pt x="11685" y="415"/>
                  <a:pt x="11691" y="415"/>
                </a:cubicBezTo>
                <a:cubicBezTo>
                  <a:pt x="11697" y="415"/>
                  <a:pt x="11697" y="409"/>
                  <a:pt x="11703" y="409"/>
                </a:cubicBezTo>
                <a:cubicBezTo>
                  <a:pt x="11709" y="409"/>
                  <a:pt x="11709" y="403"/>
                  <a:pt x="11715" y="403"/>
                </a:cubicBezTo>
                <a:cubicBezTo>
                  <a:pt x="11727" y="403"/>
                  <a:pt x="11733" y="403"/>
                  <a:pt x="11739" y="403"/>
                </a:cubicBezTo>
                <a:cubicBezTo>
                  <a:pt x="11750" y="403"/>
                  <a:pt x="11750" y="403"/>
                  <a:pt x="11762" y="403"/>
                </a:cubicBezTo>
                <a:cubicBezTo>
                  <a:pt x="11768" y="403"/>
                  <a:pt x="11768" y="409"/>
                  <a:pt x="11774" y="409"/>
                </a:cubicBezTo>
                <a:cubicBezTo>
                  <a:pt x="11774" y="409"/>
                  <a:pt x="11780" y="403"/>
                  <a:pt x="11786" y="403"/>
                </a:cubicBezTo>
                <a:cubicBezTo>
                  <a:pt x="11786" y="421"/>
                  <a:pt x="11786" y="421"/>
                  <a:pt x="11786" y="421"/>
                </a:cubicBezTo>
                <a:cubicBezTo>
                  <a:pt x="11780" y="427"/>
                  <a:pt x="11780" y="433"/>
                  <a:pt x="11774" y="433"/>
                </a:cubicBezTo>
                <a:cubicBezTo>
                  <a:pt x="11768" y="433"/>
                  <a:pt x="11762" y="433"/>
                  <a:pt x="11750" y="433"/>
                </a:cubicBezTo>
                <a:cubicBezTo>
                  <a:pt x="11750" y="457"/>
                  <a:pt x="11750" y="457"/>
                  <a:pt x="11750" y="457"/>
                </a:cubicBezTo>
                <a:cubicBezTo>
                  <a:pt x="11750" y="463"/>
                  <a:pt x="11750" y="463"/>
                  <a:pt x="11756" y="468"/>
                </a:cubicBezTo>
                <a:cubicBezTo>
                  <a:pt x="11762" y="474"/>
                  <a:pt x="11762" y="474"/>
                  <a:pt x="11768" y="480"/>
                </a:cubicBezTo>
                <a:cubicBezTo>
                  <a:pt x="11780" y="486"/>
                  <a:pt x="11780" y="486"/>
                  <a:pt x="11780" y="486"/>
                </a:cubicBezTo>
                <a:cubicBezTo>
                  <a:pt x="11792" y="492"/>
                  <a:pt x="11798" y="492"/>
                  <a:pt x="11816" y="492"/>
                </a:cubicBezTo>
                <a:cubicBezTo>
                  <a:pt x="11822" y="492"/>
                  <a:pt x="11827" y="492"/>
                  <a:pt x="11834" y="492"/>
                </a:cubicBezTo>
                <a:cubicBezTo>
                  <a:pt x="11839" y="486"/>
                  <a:pt x="11845" y="486"/>
                  <a:pt x="11845" y="480"/>
                </a:cubicBezTo>
                <a:cubicBezTo>
                  <a:pt x="11851" y="474"/>
                  <a:pt x="11857" y="468"/>
                  <a:pt x="11857" y="463"/>
                </a:cubicBezTo>
                <a:cubicBezTo>
                  <a:pt x="11857" y="457"/>
                  <a:pt x="11851" y="451"/>
                  <a:pt x="11851" y="439"/>
                </a:cubicBezTo>
                <a:cubicBezTo>
                  <a:pt x="11851" y="427"/>
                  <a:pt x="11851" y="427"/>
                  <a:pt x="11851" y="427"/>
                </a:cubicBezTo>
                <a:cubicBezTo>
                  <a:pt x="11863" y="427"/>
                  <a:pt x="11875" y="427"/>
                  <a:pt x="11887" y="427"/>
                </a:cubicBezTo>
                <a:cubicBezTo>
                  <a:pt x="11893" y="427"/>
                  <a:pt x="11893" y="427"/>
                  <a:pt x="11899" y="427"/>
                </a:cubicBezTo>
                <a:cubicBezTo>
                  <a:pt x="11905" y="427"/>
                  <a:pt x="11905" y="427"/>
                  <a:pt x="11905" y="427"/>
                </a:cubicBezTo>
                <a:cubicBezTo>
                  <a:pt x="11911" y="427"/>
                  <a:pt x="11916" y="427"/>
                  <a:pt x="11922" y="427"/>
                </a:cubicBezTo>
                <a:cubicBezTo>
                  <a:pt x="11928" y="427"/>
                  <a:pt x="11928" y="421"/>
                  <a:pt x="11934" y="415"/>
                </a:cubicBezTo>
                <a:cubicBezTo>
                  <a:pt x="11940" y="415"/>
                  <a:pt x="11940" y="415"/>
                  <a:pt x="11946" y="415"/>
                </a:cubicBezTo>
                <a:cubicBezTo>
                  <a:pt x="11952" y="409"/>
                  <a:pt x="11952" y="403"/>
                  <a:pt x="11952" y="397"/>
                </a:cubicBezTo>
                <a:cubicBezTo>
                  <a:pt x="11952" y="379"/>
                  <a:pt x="11952" y="379"/>
                  <a:pt x="11952" y="379"/>
                </a:cubicBezTo>
                <a:cubicBezTo>
                  <a:pt x="11940" y="374"/>
                  <a:pt x="11934" y="374"/>
                  <a:pt x="11922" y="374"/>
                </a:cubicBezTo>
                <a:cubicBezTo>
                  <a:pt x="11922" y="338"/>
                  <a:pt x="11922" y="338"/>
                  <a:pt x="11922" y="338"/>
                </a:cubicBezTo>
                <a:cubicBezTo>
                  <a:pt x="11916" y="338"/>
                  <a:pt x="11916" y="338"/>
                  <a:pt x="11911" y="338"/>
                </a:cubicBezTo>
                <a:cubicBezTo>
                  <a:pt x="11905" y="338"/>
                  <a:pt x="11905" y="338"/>
                  <a:pt x="11899" y="338"/>
                </a:cubicBezTo>
                <a:cubicBezTo>
                  <a:pt x="11887" y="338"/>
                  <a:pt x="11881" y="338"/>
                  <a:pt x="11875" y="338"/>
                </a:cubicBezTo>
                <a:cubicBezTo>
                  <a:pt x="11875" y="344"/>
                  <a:pt x="11875" y="350"/>
                  <a:pt x="11875" y="350"/>
                </a:cubicBezTo>
                <a:cubicBezTo>
                  <a:pt x="11875" y="356"/>
                  <a:pt x="11869" y="356"/>
                  <a:pt x="11863" y="362"/>
                </a:cubicBezTo>
                <a:cubicBezTo>
                  <a:pt x="11863" y="368"/>
                  <a:pt x="11857" y="368"/>
                  <a:pt x="11851" y="374"/>
                </a:cubicBezTo>
                <a:cubicBezTo>
                  <a:pt x="11839" y="379"/>
                  <a:pt x="11827" y="368"/>
                  <a:pt x="11810" y="368"/>
                </a:cubicBezTo>
                <a:close/>
                <a:moveTo>
                  <a:pt x="10179" y="468"/>
                </a:moveTo>
                <a:lnTo>
                  <a:pt x="10179" y="468"/>
                </a:lnTo>
                <a:cubicBezTo>
                  <a:pt x="10179" y="474"/>
                  <a:pt x="10185" y="468"/>
                  <a:pt x="10191" y="474"/>
                </a:cubicBezTo>
                <a:cubicBezTo>
                  <a:pt x="10197" y="474"/>
                  <a:pt x="10197" y="474"/>
                  <a:pt x="10203" y="480"/>
                </a:cubicBezTo>
                <a:cubicBezTo>
                  <a:pt x="10215" y="480"/>
                  <a:pt x="10215" y="480"/>
                  <a:pt x="10215" y="480"/>
                </a:cubicBezTo>
                <a:cubicBezTo>
                  <a:pt x="10215" y="480"/>
                  <a:pt x="10221" y="480"/>
                  <a:pt x="10227" y="480"/>
                </a:cubicBezTo>
                <a:cubicBezTo>
                  <a:pt x="10233" y="480"/>
                  <a:pt x="10233" y="486"/>
                  <a:pt x="10245" y="486"/>
                </a:cubicBezTo>
                <a:cubicBezTo>
                  <a:pt x="10250" y="486"/>
                  <a:pt x="10256" y="486"/>
                  <a:pt x="10262" y="486"/>
                </a:cubicBezTo>
                <a:cubicBezTo>
                  <a:pt x="10268" y="480"/>
                  <a:pt x="10268" y="480"/>
                  <a:pt x="10274" y="480"/>
                </a:cubicBezTo>
                <a:cubicBezTo>
                  <a:pt x="10286" y="480"/>
                  <a:pt x="10286" y="480"/>
                  <a:pt x="10292" y="480"/>
                </a:cubicBezTo>
                <a:cubicBezTo>
                  <a:pt x="10298" y="480"/>
                  <a:pt x="10304" y="480"/>
                  <a:pt x="10304" y="486"/>
                </a:cubicBezTo>
                <a:cubicBezTo>
                  <a:pt x="10310" y="486"/>
                  <a:pt x="10310" y="486"/>
                  <a:pt x="10316" y="492"/>
                </a:cubicBezTo>
                <a:cubicBezTo>
                  <a:pt x="10322" y="492"/>
                  <a:pt x="10316" y="498"/>
                  <a:pt x="10322" y="504"/>
                </a:cubicBezTo>
                <a:cubicBezTo>
                  <a:pt x="10233" y="504"/>
                  <a:pt x="10233" y="504"/>
                  <a:pt x="10233" y="504"/>
                </a:cubicBezTo>
                <a:cubicBezTo>
                  <a:pt x="10233" y="528"/>
                  <a:pt x="10233" y="528"/>
                  <a:pt x="10233" y="528"/>
                </a:cubicBezTo>
                <a:cubicBezTo>
                  <a:pt x="10245" y="534"/>
                  <a:pt x="10250" y="534"/>
                  <a:pt x="10256" y="540"/>
                </a:cubicBezTo>
                <a:cubicBezTo>
                  <a:pt x="10268" y="540"/>
                  <a:pt x="10268" y="552"/>
                  <a:pt x="10280" y="552"/>
                </a:cubicBezTo>
                <a:cubicBezTo>
                  <a:pt x="10339" y="552"/>
                  <a:pt x="10339" y="552"/>
                  <a:pt x="10339" y="552"/>
                </a:cubicBezTo>
                <a:cubicBezTo>
                  <a:pt x="10345" y="552"/>
                  <a:pt x="10351" y="545"/>
                  <a:pt x="10351" y="545"/>
                </a:cubicBezTo>
                <a:cubicBezTo>
                  <a:pt x="10363" y="545"/>
                  <a:pt x="10369" y="545"/>
                  <a:pt x="10375" y="552"/>
                </a:cubicBezTo>
                <a:cubicBezTo>
                  <a:pt x="10381" y="552"/>
                  <a:pt x="10381" y="557"/>
                  <a:pt x="10387" y="563"/>
                </a:cubicBezTo>
                <a:cubicBezTo>
                  <a:pt x="10387" y="563"/>
                  <a:pt x="10393" y="563"/>
                  <a:pt x="10399" y="569"/>
                </a:cubicBezTo>
                <a:cubicBezTo>
                  <a:pt x="10404" y="569"/>
                  <a:pt x="10404" y="569"/>
                  <a:pt x="10411" y="569"/>
                </a:cubicBezTo>
                <a:cubicBezTo>
                  <a:pt x="10416" y="569"/>
                  <a:pt x="10422" y="569"/>
                  <a:pt x="10428" y="569"/>
                </a:cubicBezTo>
                <a:cubicBezTo>
                  <a:pt x="10440" y="569"/>
                  <a:pt x="10446" y="569"/>
                  <a:pt x="10458" y="569"/>
                </a:cubicBezTo>
                <a:cubicBezTo>
                  <a:pt x="10464" y="563"/>
                  <a:pt x="10464" y="563"/>
                  <a:pt x="10470" y="563"/>
                </a:cubicBezTo>
                <a:cubicBezTo>
                  <a:pt x="10476" y="557"/>
                  <a:pt x="10476" y="557"/>
                  <a:pt x="10482" y="552"/>
                </a:cubicBezTo>
                <a:cubicBezTo>
                  <a:pt x="10488" y="552"/>
                  <a:pt x="10488" y="540"/>
                  <a:pt x="10493" y="540"/>
                </a:cubicBezTo>
                <a:cubicBezTo>
                  <a:pt x="10511" y="540"/>
                  <a:pt x="10517" y="552"/>
                  <a:pt x="10529" y="552"/>
                </a:cubicBezTo>
                <a:cubicBezTo>
                  <a:pt x="10541" y="552"/>
                  <a:pt x="10553" y="552"/>
                  <a:pt x="10559" y="545"/>
                </a:cubicBezTo>
                <a:cubicBezTo>
                  <a:pt x="10565" y="540"/>
                  <a:pt x="10570" y="540"/>
                  <a:pt x="10570" y="540"/>
                </a:cubicBezTo>
                <a:cubicBezTo>
                  <a:pt x="10577" y="534"/>
                  <a:pt x="10570" y="522"/>
                  <a:pt x="10570" y="516"/>
                </a:cubicBezTo>
                <a:cubicBezTo>
                  <a:pt x="10577" y="504"/>
                  <a:pt x="10577" y="498"/>
                  <a:pt x="10588" y="498"/>
                </a:cubicBezTo>
                <a:cubicBezTo>
                  <a:pt x="10594" y="498"/>
                  <a:pt x="10594" y="498"/>
                  <a:pt x="10600" y="498"/>
                </a:cubicBezTo>
                <a:cubicBezTo>
                  <a:pt x="10606" y="498"/>
                  <a:pt x="10606" y="498"/>
                  <a:pt x="10612" y="492"/>
                </a:cubicBezTo>
                <a:cubicBezTo>
                  <a:pt x="10618" y="492"/>
                  <a:pt x="10618" y="486"/>
                  <a:pt x="10624" y="486"/>
                </a:cubicBezTo>
                <a:cubicBezTo>
                  <a:pt x="10636" y="480"/>
                  <a:pt x="10636" y="480"/>
                  <a:pt x="10636" y="480"/>
                </a:cubicBezTo>
                <a:cubicBezTo>
                  <a:pt x="10630" y="474"/>
                  <a:pt x="10624" y="463"/>
                  <a:pt x="10618" y="463"/>
                </a:cubicBezTo>
                <a:cubicBezTo>
                  <a:pt x="10606" y="457"/>
                  <a:pt x="10600" y="457"/>
                  <a:pt x="10594" y="457"/>
                </a:cubicBezTo>
                <a:cubicBezTo>
                  <a:pt x="10588" y="457"/>
                  <a:pt x="10582" y="457"/>
                  <a:pt x="10577" y="457"/>
                </a:cubicBezTo>
                <a:cubicBezTo>
                  <a:pt x="10570" y="457"/>
                  <a:pt x="10565" y="468"/>
                  <a:pt x="10559" y="468"/>
                </a:cubicBezTo>
                <a:cubicBezTo>
                  <a:pt x="10535" y="468"/>
                  <a:pt x="10535" y="468"/>
                  <a:pt x="10535" y="468"/>
                </a:cubicBezTo>
                <a:cubicBezTo>
                  <a:pt x="10535" y="463"/>
                  <a:pt x="10535" y="457"/>
                  <a:pt x="10535" y="451"/>
                </a:cubicBezTo>
                <a:cubicBezTo>
                  <a:pt x="10535" y="445"/>
                  <a:pt x="10529" y="445"/>
                  <a:pt x="10529" y="439"/>
                </a:cubicBezTo>
                <a:cubicBezTo>
                  <a:pt x="10523" y="433"/>
                  <a:pt x="10517" y="433"/>
                  <a:pt x="10511" y="427"/>
                </a:cubicBezTo>
                <a:cubicBezTo>
                  <a:pt x="10511" y="427"/>
                  <a:pt x="10505" y="421"/>
                  <a:pt x="10505" y="415"/>
                </a:cubicBezTo>
                <a:cubicBezTo>
                  <a:pt x="10499" y="421"/>
                  <a:pt x="10499" y="421"/>
                  <a:pt x="10493" y="421"/>
                </a:cubicBezTo>
                <a:cubicBezTo>
                  <a:pt x="10488" y="421"/>
                  <a:pt x="10488" y="427"/>
                  <a:pt x="10488" y="433"/>
                </a:cubicBezTo>
                <a:cubicBezTo>
                  <a:pt x="10482" y="433"/>
                  <a:pt x="10476" y="439"/>
                  <a:pt x="10476" y="445"/>
                </a:cubicBezTo>
                <a:cubicBezTo>
                  <a:pt x="10464" y="451"/>
                  <a:pt x="10458" y="457"/>
                  <a:pt x="10446" y="457"/>
                </a:cubicBezTo>
                <a:cubicBezTo>
                  <a:pt x="10446" y="457"/>
                  <a:pt x="10440" y="463"/>
                  <a:pt x="10434" y="463"/>
                </a:cubicBezTo>
                <a:cubicBezTo>
                  <a:pt x="10428" y="463"/>
                  <a:pt x="10428" y="457"/>
                  <a:pt x="10422" y="451"/>
                </a:cubicBezTo>
                <a:cubicBezTo>
                  <a:pt x="10446" y="427"/>
                  <a:pt x="10446" y="427"/>
                  <a:pt x="10446" y="427"/>
                </a:cubicBezTo>
                <a:cubicBezTo>
                  <a:pt x="10446" y="421"/>
                  <a:pt x="10446" y="421"/>
                  <a:pt x="10446" y="421"/>
                </a:cubicBezTo>
                <a:cubicBezTo>
                  <a:pt x="10446" y="415"/>
                  <a:pt x="10446" y="415"/>
                  <a:pt x="10446" y="409"/>
                </a:cubicBezTo>
                <a:cubicBezTo>
                  <a:pt x="10440" y="409"/>
                  <a:pt x="10440" y="409"/>
                  <a:pt x="10434" y="415"/>
                </a:cubicBezTo>
                <a:cubicBezTo>
                  <a:pt x="10428" y="415"/>
                  <a:pt x="10428" y="421"/>
                  <a:pt x="10422" y="421"/>
                </a:cubicBezTo>
                <a:cubicBezTo>
                  <a:pt x="10416" y="421"/>
                  <a:pt x="10416" y="421"/>
                  <a:pt x="10416" y="421"/>
                </a:cubicBezTo>
                <a:cubicBezTo>
                  <a:pt x="10411" y="427"/>
                  <a:pt x="10411" y="415"/>
                  <a:pt x="10404" y="415"/>
                </a:cubicBezTo>
                <a:cubicBezTo>
                  <a:pt x="10369" y="415"/>
                  <a:pt x="10369" y="415"/>
                  <a:pt x="10369" y="415"/>
                </a:cubicBezTo>
                <a:cubicBezTo>
                  <a:pt x="10369" y="427"/>
                  <a:pt x="10369" y="433"/>
                  <a:pt x="10369" y="445"/>
                </a:cubicBezTo>
                <a:cubicBezTo>
                  <a:pt x="10369" y="457"/>
                  <a:pt x="10369" y="463"/>
                  <a:pt x="10363" y="468"/>
                </a:cubicBezTo>
                <a:cubicBezTo>
                  <a:pt x="10363" y="474"/>
                  <a:pt x="10357" y="474"/>
                  <a:pt x="10357" y="480"/>
                </a:cubicBezTo>
                <a:cubicBezTo>
                  <a:pt x="10345" y="480"/>
                  <a:pt x="10345" y="480"/>
                  <a:pt x="10345" y="480"/>
                </a:cubicBezTo>
                <a:cubicBezTo>
                  <a:pt x="10345" y="463"/>
                  <a:pt x="10345" y="457"/>
                  <a:pt x="10339" y="445"/>
                </a:cubicBezTo>
                <a:cubicBezTo>
                  <a:pt x="10339" y="439"/>
                  <a:pt x="10333" y="439"/>
                  <a:pt x="10327" y="433"/>
                </a:cubicBezTo>
                <a:cubicBezTo>
                  <a:pt x="10327" y="433"/>
                  <a:pt x="10322" y="433"/>
                  <a:pt x="10316" y="427"/>
                </a:cubicBezTo>
                <a:cubicBezTo>
                  <a:pt x="10310" y="427"/>
                  <a:pt x="10310" y="427"/>
                  <a:pt x="10304" y="427"/>
                </a:cubicBezTo>
                <a:cubicBezTo>
                  <a:pt x="10268" y="427"/>
                  <a:pt x="10250" y="421"/>
                  <a:pt x="10209" y="421"/>
                </a:cubicBezTo>
                <a:cubicBezTo>
                  <a:pt x="10209" y="421"/>
                  <a:pt x="10203" y="427"/>
                  <a:pt x="10197" y="427"/>
                </a:cubicBezTo>
                <a:lnTo>
                  <a:pt x="10191" y="427"/>
                </a:lnTo>
                <a:cubicBezTo>
                  <a:pt x="10179" y="433"/>
                  <a:pt x="10173" y="439"/>
                  <a:pt x="10173" y="445"/>
                </a:cubicBezTo>
                <a:cubicBezTo>
                  <a:pt x="10173" y="457"/>
                  <a:pt x="10173" y="463"/>
                  <a:pt x="10179" y="468"/>
                </a:cubicBezTo>
                <a:close/>
                <a:moveTo>
                  <a:pt x="10061" y="682"/>
                </a:moveTo>
                <a:lnTo>
                  <a:pt x="10061" y="682"/>
                </a:lnTo>
                <a:cubicBezTo>
                  <a:pt x="10061" y="688"/>
                  <a:pt x="10067" y="688"/>
                  <a:pt x="10067" y="688"/>
                </a:cubicBezTo>
                <a:cubicBezTo>
                  <a:pt x="10067" y="688"/>
                  <a:pt x="10067" y="700"/>
                  <a:pt x="10061" y="700"/>
                </a:cubicBezTo>
                <a:cubicBezTo>
                  <a:pt x="10055" y="700"/>
                  <a:pt x="10049" y="694"/>
                  <a:pt x="10037" y="694"/>
                </a:cubicBezTo>
                <a:cubicBezTo>
                  <a:pt x="10025" y="694"/>
                  <a:pt x="10025" y="694"/>
                  <a:pt x="10025" y="694"/>
                </a:cubicBezTo>
                <a:cubicBezTo>
                  <a:pt x="10019" y="694"/>
                  <a:pt x="10013" y="694"/>
                  <a:pt x="10013" y="694"/>
                </a:cubicBezTo>
                <a:cubicBezTo>
                  <a:pt x="10001" y="694"/>
                  <a:pt x="9995" y="688"/>
                  <a:pt x="9990" y="694"/>
                </a:cubicBezTo>
                <a:cubicBezTo>
                  <a:pt x="9983" y="694"/>
                  <a:pt x="9983" y="694"/>
                  <a:pt x="9978" y="700"/>
                </a:cubicBezTo>
                <a:cubicBezTo>
                  <a:pt x="9972" y="700"/>
                  <a:pt x="9972" y="706"/>
                  <a:pt x="9966" y="706"/>
                </a:cubicBezTo>
                <a:cubicBezTo>
                  <a:pt x="9954" y="706"/>
                  <a:pt x="9942" y="700"/>
                  <a:pt x="9930" y="706"/>
                </a:cubicBezTo>
                <a:cubicBezTo>
                  <a:pt x="9912" y="706"/>
                  <a:pt x="9906" y="706"/>
                  <a:pt x="9895" y="718"/>
                </a:cubicBezTo>
                <a:cubicBezTo>
                  <a:pt x="9889" y="718"/>
                  <a:pt x="9889" y="723"/>
                  <a:pt x="9889" y="729"/>
                </a:cubicBezTo>
                <a:cubicBezTo>
                  <a:pt x="9889" y="753"/>
                  <a:pt x="9889" y="753"/>
                  <a:pt x="9889" y="753"/>
                </a:cubicBezTo>
                <a:cubicBezTo>
                  <a:pt x="9906" y="747"/>
                  <a:pt x="9912" y="747"/>
                  <a:pt x="9924" y="747"/>
                </a:cubicBezTo>
                <a:cubicBezTo>
                  <a:pt x="9936" y="747"/>
                  <a:pt x="9936" y="747"/>
                  <a:pt x="9936" y="747"/>
                </a:cubicBezTo>
                <a:cubicBezTo>
                  <a:pt x="9942" y="747"/>
                  <a:pt x="9942" y="747"/>
                  <a:pt x="9948" y="747"/>
                </a:cubicBezTo>
                <a:cubicBezTo>
                  <a:pt x="9954" y="747"/>
                  <a:pt x="9960" y="753"/>
                  <a:pt x="9966" y="753"/>
                </a:cubicBezTo>
                <a:cubicBezTo>
                  <a:pt x="9978" y="753"/>
                  <a:pt x="9990" y="753"/>
                  <a:pt x="9995" y="747"/>
                </a:cubicBezTo>
                <a:cubicBezTo>
                  <a:pt x="10007" y="741"/>
                  <a:pt x="10013" y="735"/>
                  <a:pt x="10019" y="729"/>
                </a:cubicBezTo>
                <a:cubicBezTo>
                  <a:pt x="10025" y="729"/>
                  <a:pt x="10031" y="723"/>
                  <a:pt x="10037" y="723"/>
                </a:cubicBezTo>
                <a:cubicBezTo>
                  <a:pt x="10043" y="723"/>
                  <a:pt x="10043" y="723"/>
                  <a:pt x="10043" y="723"/>
                </a:cubicBezTo>
                <a:cubicBezTo>
                  <a:pt x="10049" y="723"/>
                  <a:pt x="10049" y="723"/>
                  <a:pt x="10055" y="723"/>
                </a:cubicBezTo>
                <a:cubicBezTo>
                  <a:pt x="10061" y="729"/>
                  <a:pt x="10055" y="735"/>
                  <a:pt x="10061" y="735"/>
                </a:cubicBezTo>
                <a:cubicBezTo>
                  <a:pt x="10055" y="741"/>
                  <a:pt x="10055" y="747"/>
                  <a:pt x="10049" y="747"/>
                </a:cubicBezTo>
                <a:cubicBezTo>
                  <a:pt x="10049" y="747"/>
                  <a:pt x="10043" y="747"/>
                  <a:pt x="10037" y="747"/>
                </a:cubicBezTo>
                <a:cubicBezTo>
                  <a:pt x="10037" y="753"/>
                  <a:pt x="10031" y="753"/>
                  <a:pt x="10031" y="753"/>
                </a:cubicBezTo>
                <a:cubicBezTo>
                  <a:pt x="10025" y="753"/>
                  <a:pt x="10025" y="759"/>
                  <a:pt x="10019" y="765"/>
                </a:cubicBezTo>
                <a:cubicBezTo>
                  <a:pt x="10013" y="765"/>
                  <a:pt x="10007" y="771"/>
                  <a:pt x="10001" y="771"/>
                </a:cubicBezTo>
                <a:cubicBezTo>
                  <a:pt x="9995" y="771"/>
                  <a:pt x="9990" y="771"/>
                  <a:pt x="9983" y="771"/>
                </a:cubicBezTo>
                <a:cubicBezTo>
                  <a:pt x="9972" y="771"/>
                  <a:pt x="9960" y="771"/>
                  <a:pt x="9948" y="771"/>
                </a:cubicBezTo>
                <a:cubicBezTo>
                  <a:pt x="9942" y="771"/>
                  <a:pt x="9936" y="771"/>
                  <a:pt x="9936" y="771"/>
                </a:cubicBezTo>
                <a:cubicBezTo>
                  <a:pt x="9930" y="771"/>
                  <a:pt x="9924" y="771"/>
                  <a:pt x="9924" y="777"/>
                </a:cubicBezTo>
                <a:cubicBezTo>
                  <a:pt x="9918" y="777"/>
                  <a:pt x="9912" y="777"/>
                  <a:pt x="9912" y="777"/>
                </a:cubicBezTo>
                <a:cubicBezTo>
                  <a:pt x="9906" y="783"/>
                  <a:pt x="9906" y="783"/>
                  <a:pt x="9906" y="789"/>
                </a:cubicBezTo>
                <a:cubicBezTo>
                  <a:pt x="9906" y="795"/>
                  <a:pt x="9912" y="795"/>
                  <a:pt x="9912" y="800"/>
                </a:cubicBezTo>
                <a:cubicBezTo>
                  <a:pt x="9918" y="812"/>
                  <a:pt x="9924" y="818"/>
                  <a:pt x="9930" y="818"/>
                </a:cubicBezTo>
                <a:cubicBezTo>
                  <a:pt x="9936" y="824"/>
                  <a:pt x="9936" y="818"/>
                  <a:pt x="9942" y="818"/>
                </a:cubicBezTo>
                <a:cubicBezTo>
                  <a:pt x="9954" y="824"/>
                  <a:pt x="9960" y="818"/>
                  <a:pt x="9966" y="818"/>
                </a:cubicBezTo>
                <a:cubicBezTo>
                  <a:pt x="9972" y="818"/>
                  <a:pt x="9972" y="824"/>
                  <a:pt x="9978" y="824"/>
                </a:cubicBezTo>
                <a:cubicBezTo>
                  <a:pt x="9983" y="824"/>
                  <a:pt x="9990" y="830"/>
                  <a:pt x="10001" y="836"/>
                </a:cubicBezTo>
                <a:cubicBezTo>
                  <a:pt x="10001" y="836"/>
                  <a:pt x="10007" y="842"/>
                  <a:pt x="10013" y="842"/>
                </a:cubicBezTo>
                <a:cubicBezTo>
                  <a:pt x="10013" y="848"/>
                  <a:pt x="10013" y="854"/>
                  <a:pt x="10019" y="854"/>
                </a:cubicBezTo>
                <a:cubicBezTo>
                  <a:pt x="10019" y="860"/>
                  <a:pt x="10025" y="860"/>
                  <a:pt x="10025" y="866"/>
                </a:cubicBezTo>
                <a:cubicBezTo>
                  <a:pt x="10031" y="877"/>
                  <a:pt x="10037" y="877"/>
                  <a:pt x="10043" y="889"/>
                </a:cubicBezTo>
                <a:cubicBezTo>
                  <a:pt x="10055" y="884"/>
                  <a:pt x="10055" y="884"/>
                  <a:pt x="10055" y="884"/>
                </a:cubicBezTo>
                <a:lnTo>
                  <a:pt x="10055" y="877"/>
                </a:lnTo>
                <a:cubicBezTo>
                  <a:pt x="10055" y="872"/>
                  <a:pt x="10061" y="866"/>
                  <a:pt x="10061" y="866"/>
                </a:cubicBezTo>
                <a:cubicBezTo>
                  <a:pt x="10067" y="860"/>
                  <a:pt x="10072" y="860"/>
                  <a:pt x="10072" y="860"/>
                </a:cubicBezTo>
                <a:cubicBezTo>
                  <a:pt x="10084" y="854"/>
                  <a:pt x="10090" y="854"/>
                  <a:pt x="10096" y="842"/>
                </a:cubicBezTo>
                <a:cubicBezTo>
                  <a:pt x="10096" y="842"/>
                  <a:pt x="10096" y="836"/>
                  <a:pt x="10102" y="830"/>
                </a:cubicBezTo>
                <a:cubicBezTo>
                  <a:pt x="10102" y="824"/>
                  <a:pt x="10096" y="818"/>
                  <a:pt x="10102" y="806"/>
                </a:cubicBezTo>
                <a:cubicBezTo>
                  <a:pt x="10102" y="800"/>
                  <a:pt x="10102" y="800"/>
                  <a:pt x="10108" y="795"/>
                </a:cubicBezTo>
                <a:cubicBezTo>
                  <a:pt x="10108" y="789"/>
                  <a:pt x="10114" y="789"/>
                  <a:pt x="10114" y="783"/>
                </a:cubicBezTo>
                <a:cubicBezTo>
                  <a:pt x="10120" y="783"/>
                  <a:pt x="10126" y="777"/>
                  <a:pt x="10126" y="777"/>
                </a:cubicBezTo>
                <a:cubicBezTo>
                  <a:pt x="10138" y="777"/>
                  <a:pt x="10144" y="777"/>
                  <a:pt x="10150" y="777"/>
                </a:cubicBezTo>
                <a:cubicBezTo>
                  <a:pt x="10150" y="723"/>
                  <a:pt x="10150" y="723"/>
                  <a:pt x="10150" y="723"/>
                </a:cubicBezTo>
                <a:cubicBezTo>
                  <a:pt x="10156" y="723"/>
                  <a:pt x="10161" y="723"/>
                  <a:pt x="10173" y="723"/>
                </a:cubicBezTo>
                <a:cubicBezTo>
                  <a:pt x="10179" y="718"/>
                  <a:pt x="10185" y="711"/>
                  <a:pt x="10197" y="706"/>
                </a:cubicBezTo>
                <a:cubicBezTo>
                  <a:pt x="10191" y="700"/>
                  <a:pt x="10185" y="700"/>
                  <a:pt x="10185" y="694"/>
                </a:cubicBezTo>
                <a:cubicBezTo>
                  <a:pt x="10185" y="688"/>
                  <a:pt x="10185" y="688"/>
                  <a:pt x="10185" y="682"/>
                </a:cubicBezTo>
                <a:cubicBezTo>
                  <a:pt x="10185" y="682"/>
                  <a:pt x="10185" y="676"/>
                  <a:pt x="10185" y="670"/>
                </a:cubicBezTo>
                <a:cubicBezTo>
                  <a:pt x="10185" y="670"/>
                  <a:pt x="10191" y="664"/>
                  <a:pt x="10191" y="658"/>
                </a:cubicBezTo>
                <a:cubicBezTo>
                  <a:pt x="10191" y="658"/>
                  <a:pt x="10185" y="652"/>
                  <a:pt x="10185" y="646"/>
                </a:cubicBezTo>
                <a:cubicBezTo>
                  <a:pt x="10268" y="646"/>
                  <a:pt x="10268" y="646"/>
                  <a:pt x="10268" y="646"/>
                </a:cubicBezTo>
                <a:cubicBezTo>
                  <a:pt x="10268" y="652"/>
                  <a:pt x="10268" y="658"/>
                  <a:pt x="10268" y="664"/>
                </a:cubicBezTo>
                <a:cubicBezTo>
                  <a:pt x="10268" y="670"/>
                  <a:pt x="10262" y="676"/>
                  <a:pt x="10262" y="688"/>
                </a:cubicBezTo>
                <a:cubicBezTo>
                  <a:pt x="10262" y="694"/>
                  <a:pt x="10262" y="694"/>
                  <a:pt x="10262" y="700"/>
                </a:cubicBezTo>
                <a:cubicBezTo>
                  <a:pt x="10268" y="700"/>
                  <a:pt x="10274" y="700"/>
                  <a:pt x="10286" y="700"/>
                </a:cubicBezTo>
                <a:cubicBezTo>
                  <a:pt x="10292" y="700"/>
                  <a:pt x="10298" y="700"/>
                  <a:pt x="10298" y="706"/>
                </a:cubicBezTo>
                <a:cubicBezTo>
                  <a:pt x="10304" y="706"/>
                  <a:pt x="10310" y="706"/>
                  <a:pt x="10310" y="711"/>
                </a:cubicBezTo>
                <a:cubicBezTo>
                  <a:pt x="10310" y="718"/>
                  <a:pt x="10310" y="718"/>
                  <a:pt x="10310" y="723"/>
                </a:cubicBezTo>
                <a:cubicBezTo>
                  <a:pt x="10310" y="729"/>
                  <a:pt x="10310" y="741"/>
                  <a:pt x="10310" y="747"/>
                </a:cubicBezTo>
                <a:cubicBezTo>
                  <a:pt x="10304" y="753"/>
                  <a:pt x="10298" y="747"/>
                  <a:pt x="10298" y="753"/>
                </a:cubicBezTo>
                <a:cubicBezTo>
                  <a:pt x="10286" y="759"/>
                  <a:pt x="10280" y="765"/>
                  <a:pt x="10280" y="777"/>
                </a:cubicBezTo>
                <a:cubicBezTo>
                  <a:pt x="10280" y="783"/>
                  <a:pt x="10280" y="789"/>
                  <a:pt x="10280" y="795"/>
                </a:cubicBezTo>
                <a:cubicBezTo>
                  <a:pt x="10310" y="795"/>
                  <a:pt x="10310" y="795"/>
                  <a:pt x="10310" y="795"/>
                </a:cubicBezTo>
                <a:cubicBezTo>
                  <a:pt x="10322" y="795"/>
                  <a:pt x="10327" y="783"/>
                  <a:pt x="10345" y="771"/>
                </a:cubicBezTo>
                <a:cubicBezTo>
                  <a:pt x="10351" y="765"/>
                  <a:pt x="10357" y="759"/>
                  <a:pt x="10363" y="759"/>
                </a:cubicBezTo>
                <a:cubicBezTo>
                  <a:pt x="10369" y="759"/>
                  <a:pt x="10375" y="765"/>
                  <a:pt x="10375" y="771"/>
                </a:cubicBezTo>
                <a:cubicBezTo>
                  <a:pt x="10381" y="771"/>
                  <a:pt x="10375" y="777"/>
                  <a:pt x="10375" y="783"/>
                </a:cubicBezTo>
                <a:cubicBezTo>
                  <a:pt x="10375" y="789"/>
                  <a:pt x="10375" y="795"/>
                  <a:pt x="10375" y="800"/>
                </a:cubicBezTo>
                <a:cubicBezTo>
                  <a:pt x="10411" y="800"/>
                  <a:pt x="10411" y="800"/>
                  <a:pt x="10411" y="800"/>
                </a:cubicBezTo>
                <a:cubicBezTo>
                  <a:pt x="10411" y="800"/>
                  <a:pt x="10416" y="800"/>
                  <a:pt x="10422" y="800"/>
                </a:cubicBezTo>
                <a:cubicBezTo>
                  <a:pt x="10422" y="795"/>
                  <a:pt x="10422" y="789"/>
                  <a:pt x="10422" y="789"/>
                </a:cubicBezTo>
                <a:cubicBezTo>
                  <a:pt x="10422" y="783"/>
                  <a:pt x="10428" y="777"/>
                  <a:pt x="10428" y="777"/>
                </a:cubicBezTo>
                <a:cubicBezTo>
                  <a:pt x="10493" y="777"/>
                  <a:pt x="10493" y="777"/>
                  <a:pt x="10493" y="777"/>
                </a:cubicBezTo>
                <a:cubicBezTo>
                  <a:pt x="10517" y="771"/>
                  <a:pt x="10517" y="771"/>
                  <a:pt x="10517" y="771"/>
                </a:cubicBezTo>
                <a:cubicBezTo>
                  <a:pt x="10517" y="759"/>
                  <a:pt x="10517" y="759"/>
                  <a:pt x="10517" y="759"/>
                </a:cubicBezTo>
                <a:cubicBezTo>
                  <a:pt x="10511" y="747"/>
                  <a:pt x="10505" y="735"/>
                  <a:pt x="10488" y="735"/>
                </a:cubicBezTo>
                <a:cubicBezTo>
                  <a:pt x="10482" y="735"/>
                  <a:pt x="10482" y="735"/>
                  <a:pt x="10476" y="735"/>
                </a:cubicBezTo>
                <a:cubicBezTo>
                  <a:pt x="10464" y="735"/>
                  <a:pt x="10458" y="735"/>
                  <a:pt x="10452" y="735"/>
                </a:cubicBezTo>
                <a:cubicBezTo>
                  <a:pt x="10446" y="723"/>
                  <a:pt x="10446" y="718"/>
                  <a:pt x="10446" y="711"/>
                </a:cubicBezTo>
                <a:cubicBezTo>
                  <a:pt x="10446" y="706"/>
                  <a:pt x="10452" y="700"/>
                  <a:pt x="10452" y="700"/>
                </a:cubicBezTo>
                <a:cubicBezTo>
                  <a:pt x="10375" y="700"/>
                  <a:pt x="10375" y="700"/>
                  <a:pt x="10375" y="700"/>
                </a:cubicBezTo>
                <a:cubicBezTo>
                  <a:pt x="10375" y="682"/>
                  <a:pt x="10381" y="664"/>
                  <a:pt x="10369" y="652"/>
                </a:cubicBezTo>
                <a:cubicBezTo>
                  <a:pt x="10363" y="652"/>
                  <a:pt x="10363" y="652"/>
                  <a:pt x="10357" y="652"/>
                </a:cubicBezTo>
                <a:cubicBezTo>
                  <a:pt x="10351" y="652"/>
                  <a:pt x="10351" y="646"/>
                  <a:pt x="10345" y="646"/>
                </a:cubicBezTo>
                <a:cubicBezTo>
                  <a:pt x="10345" y="646"/>
                  <a:pt x="10339" y="640"/>
                  <a:pt x="10339" y="634"/>
                </a:cubicBezTo>
                <a:lnTo>
                  <a:pt x="10339" y="623"/>
                </a:lnTo>
                <a:cubicBezTo>
                  <a:pt x="10327" y="617"/>
                  <a:pt x="10322" y="617"/>
                  <a:pt x="10310" y="617"/>
                </a:cubicBezTo>
                <a:cubicBezTo>
                  <a:pt x="10310" y="617"/>
                  <a:pt x="10304" y="617"/>
                  <a:pt x="10298" y="617"/>
                </a:cubicBezTo>
                <a:cubicBezTo>
                  <a:pt x="10292" y="617"/>
                  <a:pt x="10292" y="611"/>
                  <a:pt x="10286" y="611"/>
                </a:cubicBezTo>
                <a:cubicBezTo>
                  <a:pt x="10280" y="605"/>
                  <a:pt x="10286" y="593"/>
                  <a:pt x="10274" y="587"/>
                </a:cubicBezTo>
                <a:cubicBezTo>
                  <a:pt x="10274" y="587"/>
                  <a:pt x="10268" y="587"/>
                  <a:pt x="10268" y="581"/>
                </a:cubicBezTo>
                <a:cubicBezTo>
                  <a:pt x="10262" y="581"/>
                  <a:pt x="10256" y="581"/>
                  <a:pt x="10256" y="581"/>
                </a:cubicBezTo>
                <a:cubicBezTo>
                  <a:pt x="10250" y="581"/>
                  <a:pt x="10245" y="581"/>
                  <a:pt x="10245" y="581"/>
                </a:cubicBezTo>
                <a:cubicBezTo>
                  <a:pt x="10233" y="587"/>
                  <a:pt x="10233" y="593"/>
                  <a:pt x="10227" y="593"/>
                </a:cubicBezTo>
                <a:cubicBezTo>
                  <a:pt x="10215" y="593"/>
                  <a:pt x="10209" y="593"/>
                  <a:pt x="10203" y="587"/>
                </a:cubicBezTo>
                <a:cubicBezTo>
                  <a:pt x="10197" y="587"/>
                  <a:pt x="10197" y="593"/>
                  <a:pt x="10191" y="587"/>
                </a:cubicBezTo>
                <a:cubicBezTo>
                  <a:pt x="10185" y="587"/>
                  <a:pt x="10185" y="581"/>
                  <a:pt x="10179" y="581"/>
                </a:cubicBezTo>
                <a:cubicBezTo>
                  <a:pt x="10179" y="545"/>
                  <a:pt x="10179" y="545"/>
                  <a:pt x="10179" y="545"/>
                </a:cubicBezTo>
                <a:lnTo>
                  <a:pt x="10185" y="552"/>
                </a:lnTo>
                <a:cubicBezTo>
                  <a:pt x="10179" y="552"/>
                  <a:pt x="10173" y="552"/>
                  <a:pt x="10167" y="552"/>
                </a:cubicBezTo>
                <a:cubicBezTo>
                  <a:pt x="10161" y="552"/>
                  <a:pt x="10156" y="552"/>
                  <a:pt x="10150" y="552"/>
                </a:cubicBezTo>
                <a:cubicBezTo>
                  <a:pt x="10144" y="552"/>
                  <a:pt x="10144" y="552"/>
                  <a:pt x="10138" y="545"/>
                </a:cubicBezTo>
                <a:cubicBezTo>
                  <a:pt x="10138" y="545"/>
                  <a:pt x="10138" y="540"/>
                  <a:pt x="10138" y="534"/>
                </a:cubicBezTo>
                <a:cubicBezTo>
                  <a:pt x="10144" y="528"/>
                  <a:pt x="10156" y="522"/>
                  <a:pt x="10156" y="510"/>
                </a:cubicBezTo>
                <a:cubicBezTo>
                  <a:pt x="10156" y="510"/>
                  <a:pt x="10156" y="504"/>
                  <a:pt x="10156" y="498"/>
                </a:cubicBezTo>
                <a:cubicBezTo>
                  <a:pt x="10055" y="486"/>
                  <a:pt x="10055" y="486"/>
                  <a:pt x="10055" y="486"/>
                </a:cubicBezTo>
                <a:cubicBezTo>
                  <a:pt x="10055" y="486"/>
                  <a:pt x="10049" y="480"/>
                  <a:pt x="10043" y="486"/>
                </a:cubicBezTo>
                <a:cubicBezTo>
                  <a:pt x="10037" y="486"/>
                  <a:pt x="10037" y="492"/>
                  <a:pt x="10037" y="492"/>
                </a:cubicBezTo>
                <a:cubicBezTo>
                  <a:pt x="10031" y="504"/>
                  <a:pt x="10031" y="510"/>
                  <a:pt x="10031" y="516"/>
                </a:cubicBezTo>
                <a:cubicBezTo>
                  <a:pt x="10031" y="528"/>
                  <a:pt x="10031" y="528"/>
                  <a:pt x="10031" y="528"/>
                </a:cubicBezTo>
                <a:cubicBezTo>
                  <a:pt x="10031" y="534"/>
                  <a:pt x="10031" y="540"/>
                  <a:pt x="10031" y="540"/>
                </a:cubicBezTo>
                <a:cubicBezTo>
                  <a:pt x="10031" y="545"/>
                  <a:pt x="10037" y="552"/>
                  <a:pt x="10037" y="557"/>
                </a:cubicBezTo>
                <a:cubicBezTo>
                  <a:pt x="10037" y="569"/>
                  <a:pt x="10037" y="569"/>
                  <a:pt x="10031" y="575"/>
                </a:cubicBezTo>
                <a:cubicBezTo>
                  <a:pt x="10025" y="581"/>
                  <a:pt x="10019" y="587"/>
                  <a:pt x="10013" y="587"/>
                </a:cubicBezTo>
                <a:cubicBezTo>
                  <a:pt x="10007" y="587"/>
                  <a:pt x="10001" y="587"/>
                  <a:pt x="9995" y="581"/>
                </a:cubicBezTo>
                <a:cubicBezTo>
                  <a:pt x="9990" y="575"/>
                  <a:pt x="9990" y="563"/>
                  <a:pt x="9990" y="557"/>
                </a:cubicBezTo>
                <a:cubicBezTo>
                  <a:pt x="9990" y="545"/>
                  <a:pt x="9990" y="545"/>
                  <a:pt x="9990" y="545"/>
                </a:cubicBezTo>
                <a:cubicBezTo>
                  <a:pt x="9990" y="540"/>
                  <a:pt x="9983" y="534"/>
                  <a:pt x="9983" y="534"/>
                </a:cubicBezTo>
                <a:cubicBezTo>
                  <a:pt x="9983" y="522"/>
                  <a:pt x="9983" y="522"/>
                  <a:pt x="9983" y="522"/>
                </a:cubicBezTo>
                <a:cubicBezTo>
                  <a:pt x="9983" y="510"/>
                  <a:pt x="9983" y="510"/>
                  <a:pt x="9983" y="498"/>
                </a:cubicBezTo>
                <a:cubicBezTo>
                  <a:pt x="9960" y="498"/>
                  <a:pt x="9960" y="498"/>
                  <a:pt x="9960" y="498"/>
                </a:cubicBezTo>
                <a:cubicBezTo>
                  <a:pt x="9954" y="504"/>
                  <a:pt x="9942" y="504"/>
                  <a:pt x="9936" y="510"/>
                </a:cubicBezTo>
                <a:cubicBezTo>
                  <a:pt x="9936" y="510"/>
                  <a:pt x="9936" y="516"/>
                  <a:pt x="9930" y="522"/>
                </a:cubicBezTo>
                <a:cubicBezTo>
                  <a:pt x="9930" y="522"/>
                  <a:pt x="9924" y="528"/>
                  <a:pt x="9918" y="528"/>
                </a:cubicBezTo>
                <a:cubicBezTo>
                  <a:pt x="9918" y="534"/>
                  <a:pt x="9912" y="540"/>
                  <a:pt x="9906" y="540"/>
                </a:cubicBezTo>
                <a:cubicBezTo>
                  <a:pt x="9871" y="540"/>
                  <a:pt x="9871" y="540"/>
                  <a:pt x="9871" y="540"/>
                </a:cubicBezTo>
                <a:cubicBezTo>
                  <a:pt x="9871" y="516"/>
                  <a:pt x="9871" y="516"/>
                  <a:pt x="9871" y="516"/>
                </a:cubicBezTo>
                <a:cubicBezTo>
                  <a:pt x="9877" y="516"/>
                  <a:pt x="9871" y="510"/>
                  <a:pt x="9877" y="504"/>
                </a:cubicBezTo>
                <a:cubicBezTo>
                  <a:pt x="9883" y="504"/>
                  <a:pt x="9883" y="510"/>
                  <a:pt x="9889" y="504"/>
                </a:cubicBezTo>
                <a:cubicBezTo>
                  <a:pt x="9895" y="504"/>
                  <a:pt x="9895" y="498"/>
                  <a:pt x="9901" y="498"/>
                </a:cubicBezTo>
                <a:cubicBezTo>
                  <a:pt x="9895" y="486"/>
                  <a:pt x="9895" y="486"/>
                  <a:pt x="9895" y="486"/>
                </a:cubicBezTo>
                <a:cubicBezTo>
                  <a:pt x="9895" y="486"/>
                  <a:pt x="9889" y="486"/>
                  <a:pt x="9883" y="486"/>
                </a:cubicBezTo>
                <a:lnTo>
                  <a:pt x="9877" y="492"/>
                </a:lnTo>
                <a:cubicBezTo>
                  <a:pt x="9871" y="498"/>
                  <a:pt x="9865" y="498"/>
                  <a:pt x="9865" y="498"/>
                </a:cubicBezTo>
                <a:cubicBezTo>
                  <a:pt x="9859" y="504"/>
                  <a:pt x="9859" y="510"/>
                  <a:pt x="9859" y="510"/>
                </a:cubicBezTo>
                <a:cubicBezTo>
                  <a:pt x="9783" y="510"/>
                  <a:pt x="9783" y="510"/>
                  <a:pt x="9783" y="510"/>
                </a:cubicBezTo>
                <a:cubicBezTo>
                  <a:pt x="9777" y="510"/>
                  <a:pt x="9777" y="516"/>
                  <a:pt x="9771" y="516"/>
                </a:cubicBezTo>
                <a:cubicBezTo>
                  <a:pt x="9765" y="516"/>
                  <a:pt x="9753" y="516"/>
                  <a:pt x="9747" y="516"/>
                </a:cubicBezTo>
                <a:cubicBezTo>
                  <a:pt x="9741" y="516"/>
                  <a:pt x="9741" y="522"/>
                  <a:pt x="9736" y="522"/>
                </a:cubicBezTo>
                <a:cubicBezTo>
                  <a:pt x="9736" y="534"/>
                  <a:pt x="9736" y="540"/>
                  <a:pt x="9736" y="545"/>
                </a:cubicBezTo>
                <a:cubicBezTo>
                  <a:pt x="9741" y="552"/>
                  <a:pt x="9747" y="552"/>
                  <a:pt x="9747" y="557"/>
                </a:cubicBezTo>
                <a:cubicBezTo>
                  <a:pt x="9753" y="563"/>
                  <a:pt x="9753" y="569"/>
                  <a:pt x="9759" y="569"/>
                </a:cubicBezTo>
                <a:cubicBezTo>
                  <a:pt x="9771" y="569"/>
                  <a:pt x="9777" y="569"/>
                  <a:pt x="9795" y="569"/>
                </a:cubicBezTo>
                <a:cubicBezTo>
                  <a:pt x="9795" y="569"/>
                  <a:pt x="9800" y="569"/>
                  <a:pt x="9806" y="569"/>
                </a:cubicBezTo>
                <a:cubicBezTo>
                  <a:pt x="9806" y="575"/>
                  <a:pt x="9806" y="581"/>
                  <a:pt x="9806" y="581"/>
                </a:cubicBezTo>
                <a:cubicBezTo>
                  <a:pt x="9800" y="587"/>
                  <a:pt x="9800" y="593"/>
                  <a:pt x="9800" y="593"/>
                </a:cubicBezTo>
                <a:cubicBezTo>
                  <a:pt x="9800" y="599"/>
                  <a:pt x="9789" y="599"/>
                  <a:pt x="9789" y="605"/>
                </a:cubicBezTo>
                <a:cubicBezTo>
                  <a:pt x="9789" y="611"/>
                  <a:pt x="9789" y="617"/>
                  <a:pt x="9795" y="623"/>
                </a:cubicBezTo>
                <a:cubicBezTo>
                  <a:pt x="9795" y="623"/>
                  <a:pt x="9800" y="623"/>
                  <a:pt x="9806" y="629"/>
                </a:cubicBezTo>
                <a:cubicBezTo>
                  <a:pt x="9806" y="634"/>
                  <a:pt x="9806" y="640"/>
                  <a:pt x="9806" y="646"/>
                </a:cubicBezTo>
                <a:cubicBezTo>
                  <a:pt x="9806" y="652"/>
                  <a:pt x="9806" y="658"/>
                  <a:pt x="9800" y="664"/>
                </a:cubicBezTo>
                <a:cubicBezTo>
                  <a:pt x="9795" y="664"/>
                  <a:pt x="9795" y="664"/>
                  <a:pt x="9789" y="658"/>
                </a:cubicBezTo>
                <a:cubicBezTo>
                  <a:pt x="9789" y="658"/>
                  <a:pt x="9783" y="658"/>
                  <a:pt x="9777" y="652"/>
                </a:cubicBezTo>
                <a:lnTo>
                  <a:pt x="9777" y="646"/>
                </a:lnTo>
                <a:cubicBezTo>
                  <a:pt x="9771" y="640"/>
                  <a:pt x="9771" y="634"/>
                  <a:pt x="9771" y="629"/>
                </a:cubicBezTo>
                <a:cubicBezTo>
                  <a:pt x="9765" y="629"/>
                  <a:pt x="9765" y="623"/>
                  <a:pt x="9759" y="623"/>
                </a:cubicBezTo>
                <a:cubicBezTo>
                  <a:pt x="9753" y="617"/>
                  <a:pt x="9753" y="617"/>
                  <a:pt x="9747" y="617"/>
                </a:cubicBezTo>
                <a:cubicBezTo>
                  <a:pt x="9741" y="611"/>
                  <a:pt x="9741" y="617"/>
                  <a:pt x="9736" y="617"/>
                </a:cubicBezTo>
                <a:cubicBezTo>
                  <a:pt x="9741" y="623"/>
                  <a:pt x="9747" y="629"/>
                  <a:pt x="9747" y="640"/>
                </a:cubicBezTo>
                <a:lnTo>
                  <a:pt x="9747" y="646"/>
                </a:lnTo>
                <a:cubicBezTo>
                  <a:pt x="9747" y="652"/>
                  <a:pt x="9747" y="658"/>
                  <a:pt x="9747" y="658"/>
                </a:cubicBezTo>
                <a:cubicBezTo>
                  <a:pt x="9753" y="664"/>
                  <a:pt x="9759" y="670"/>
                  <a:pt x="9759" y="670"/>
                </a:cubicBezTo>
                <a:cubicBezTo>
                  <a:pt x="9765" y="676"/>
                  <a:pt x="9765" y="682"/>
                  <a:pt x="9771" y="682"/>
                </a:cubicBezTo>
                <a:cubicBezTo>
                  <a:pt x="9783" y="688"/>
                  <a:pt x="9789" y="694"/>
                  <a:pt x="9800" y="694"/>
                </a:cubicBezTo>
                <a:cubicBezTo>
                  <a:pt x="9806" y="694"/>
                  <a:pt x="9806" y="688"/>
                  <a:pt x="9812" y="688"/>
                </a:cubicBezTo>
                <a:cubicBezTo>
                  <a:pt x="9812" y="682"/>
                  <a:pt x="9806" y="676"/>
                  <a:pt x="9806" y="664"/>
                </a:cubicBezTo>
                <a:cubicBezTo>
                  <a:pt x="9806" y="664"/>
                  <a:pt x="9812" y="658"/>
                  <a:pt x="9812" y="652"/>
                </a:cubicBezTo>
                <a:cubicBezTo>
                  <a:pt x="9818" y="658"/>
                  <a:pt x="9829" y="652"/>
                  <a:pt x="9835" y="658"/>
                </a:cubicBezTo>
                <a:cubicBezTo>
                  <a:pt x="9841" y="664"/>
                  <a:pt x="9835" y="676"/>
                  <a:pt x="9841" y="682"/>
                </a:cubicBezTo>
                <a:cubicBezTo>
                  <a:pt x="9847" y="688"/>
                  <a:pt x="9847" y="688"/>
                  <a:pt x="9853" y="688"/>
                </a:cubicBezTo>
                <a:cubicBezTo>
                  <a:pt x="9859" y="694"/>
                  <a:pt x="9859" y="694"/>
                  <a:pt x="9865" y="694"/>
                </a:cubicBezTo>
                <a:cubicBezTo>
                  <a:pt x="9871" y="700"/>
                  <a:pt x="9883" y="694"/>
                  <a:pt x="9889" y="694"/>
                </a:cubicBezTo>
                <a:cubicBezTo>
                  <a:pt x="9901" y="694"/>
                  <a:pt x="9901" y="694"/>
                  <a:pt x="9901" y="694"/>
                </a:cubicBezTo>
                <a:cubicBezTo>
                  <a:pt x="9906" y="694"/>
                  <a:pt x="9906" y="700"/>
                  <a:pt x="9912" y="694"/>
                </a:cubicBezTo>
                <a:cubicBezTo>
                  <a:pt x="9918" y="694"/>
                  <a:pt x="9918" y="688"/>
                  <a:pt x="9918" y="682"/>
                </a:cubicBezTo>
                <a:cubicBezTo>
                  <a:pt x="9924" y="682"/>
                  <a:pt x="9918" y="676"/>
                  <a:pt x="9918" y="670"/>
                </a:cubicBezTo>
                <a:cubicBezTo>
                  <a:pt x="9924" y="670"/>
                  <a:pt x="9924" y="664"/>
                  <a:pt x="9930" y="658"/>
                </a:cubicBezTo>
                <a:cubicBezTo>
                  <a:pt x="9930" y="658"/>
                  <a:pt x="9936" y="664"/>
                  <a:pt x="9942" y="658"/>
                </a:cubicBezTo>
                <a:cubicBezTo>
                  <a:pt x="9942" y="658"/>
                  <a:pt x="9948" y="658"/>
                  <a:pt x="9954" y="652"/>
                </a:cubicBezTo>
                <a:cubicBezTo>
                  <a:pt x="9948" y="652"/>
                  <a:pt x="9948" y="646"/>
                  <a:pt x="9948" y="646"/>
                </a:cubicBezTo>
                <a:cubicBezTo>
                  <a:pt x="9948" y="629"/>
                  <a:pt x="9948" y="629"/>
                  <a:pt x="9948" y="629"/>
                </a:cubicBezTo>
                <a:cubicBezTo>
                  <a:pt x="9972" y="623"/>
                  <a:pt x="9972" y="623"/>
                  <a:pt x="9972" y="623"/>
                </a:cubicBezTo>
                <a:cubicBezTo>
                  <a:pt x="9972" y="629"/>
                  <a:pt x="9983" y="629"/>
                  <a:pt x="9983" y="634"/>
                </a:cubicBezTo>
                <a:cubicBezTo>
                  <a:pt x="9983" y="634"/>
                  <a:pt x="9983" y="640"/>
                  <a:pt x="9983" y="646"/>
                </a:cubicBezTo>
                <a:cubicBezTo>
                  <a:pt x="9983" y="652"/>
                  <a:pt x="9983" y="658"/>
                  <a:pt x="9983" y="664"/>
                </a:cubicBezTo>
                <a:cubicBezTo>
                  <a:pt x="10031" y="664"/>
                  <a:pt x="10031" y="664"/>
                  <a:pt x="10031" y="664"/>
                </a:cubicBezTo>
                <a:cubicBezTo>
                  <a:pt x="10049" y="646"/>
                  <a:pt x="10049" y="646"/>
                  <a:pt x="10049" y="646"/>
                </a:cubicBezTo>
                <a:cubicBezTo>
                  <a:pt x="10061" y="658"/>
                  <a:pt x="10061" y="658"/>
                  <a:pt x="10061" y="658"/>
                </a:cubicBezTo>
                <a:cubicBezTo>
                  <a:pt x="10061" y="670"/>
                  <a:pt x="10061" y="676"/>
                  <a:pt x="10061" y="682"/>
                </a:cubicBezTo>
                <a:close/>
                <a:moveTo>
                  <a:pt x="17122" y="2532"/>
                </a:moveTo>
                <a:lnTo>
                  <a:pt x="17122" y="2532"/>
                </a:lnTo>
                <a:cubicBezTo>
                  <a:pt x="17134" y="2532"/>
                  <a:pt x="17134" y="2532"/>
                  <a:pt x="17140" y="2526"/>
                </a:cubicBezTo>
                <a:cubicBezTo>
                  <a:pt x="17146" y="2526"/>
                  <a:pt x="17152" y="2520"/>
                  <a:pt x="17152" y="2520"/>
                </a:cubicBezTo>
                <a:cubicBezTo>
                  <a:pt x="17294" y="2520"/>
                  <a:pt x="17294" y="2520"/>
                  <a:pt x="17294" y="2520"/>
                </a:cubicBezTo>
                <a:cubicBezTo>
                  <a:pt x="17294" y="2496"/>
                  <a:pt x="17294" y="2496"/>
                  <a:pt x="17294" y="2496"/>
                </a:cubicBezTo>
                <a:cubicBezTo>
                  <a:pt x="17300" y="2490"/>
                  <a:pt x="17294" y="2478"/>
                  <a:pt x="17300" y="2473"/>
                </a:cubicBezTo>
                <a:cubicBezTo>
                  <a:pt x="17306" y="2466"/>
                  <a:pt x="17312" y="2466"/>
                  <a:pt x="17312" y="2466"/>
                </a:cubicBezTo>
                <a:cubicBezTo>
                  <a:pt x="17318" y="2466"/>
                  <a:pt x="17324" y="2473"/>
                  <a:pt x="17330" y="2478"/>
                </a:cubicBezTo>
                <a:cubicBezTo>
                  <a:pt x="17336" y="2478"/>
                  <a:pt x="17336" y="2484"/>
                  <a:pt x="17348" y="2484"/>
                </a:cubicBezTo>
                <a:cubicBezTo>
                  <a:pt x="17353" y="2484"/>
                  <a:pt x="17359" y="2478"/>
                  <a:pt x="17365" y="2478"/>
                </a:cubicBezTo>
                <a:cubicBezTo>
                  <a:pt x="17377" y="2478"/>
                  <a:pt x="17377" y="2484"/>
                  <a:pt x="17383" y="2484"/>
                </a:cubicBezTo>
                <a:cubicBezTo>
                  <a:pt x="17389" y="2490"/>
                  <a:pt x="17389" y="2496"/>
                  <a:pt x="17395" y="2496"/>
                </a:cubicBezTo>
                <a:cubicBezTo>
                  <a:pt x="17401" y="2496"/>
                  <a:pt x="17407" y="2496"/>
                  <a:pt x="17407" y="2496"/>
                </a:cubicBezTo>
                <a:cubicBezTo>
                  <a:pt x="17413" y="2502"/>
                  <a:pt x="17413" y="2508"/>
                  <a:pt x="17419" y="2508"/>
                </a:cubicBezTo>
                <a:cubicBezTo>
                  <a:pt x="17419" y="2514"/>
                  <a:pt x="17419" y="2514"/>
                  <a:pt x="17419" y="2520"/>
                </a:cubicBezTo>
                <a:cubicBezTo>
                  <a:pt x="17413" y="2526"/>
                  <a:pt x="17407" y="2526"/>
                  <a:pt x="17407" y="2532"/>
                </a:cubicBezTo>
                <a:cubicBezTo>
                  <a:pt x="17407" y="2538"/>
                  <a:pt x="17407" y="2544"/>
                  <a:pt x="17413" y="2550"/>
                </a:cubicBezTo>
                <a:cubicBezTo>
                  <a:pt x="17413" y="2555"/>
                  <a:pt x="17419" y="2555"/>
                  <a:pt x="17425" y="2555"/>
                </a:cubicBezTo>
                <a:cubicBezTo>
                  <a:pt x="17478" y="2555"/>
                  <a:pt x="17478" y="2555"/>
                  <a:pt x="17478" y="2555"/>
                </a:cubicBezTo>
                <a:cubicBezTo>
                  <a:pt x="17490" y="2555"/>
                  <a:pt x="17496" y="2544"/>
                  <a:pt x="17502" y="2538"/>
                </a:cubicBezTo>
                <a:cubicBezTo>
                  <a:pt x="17508" y="2532"/>
                  <a:pt x="17508" y="2532"/>
                  <a:pt x="17508" y="2526"/>
                </a:cubicBezTo>
                <a:cubicBezTo>
                  <a:pt x="17514" y="2520"/>
                  <a:pt x="17514" y="2514"/>
                  <a:pt x="17519" y="2514"/>
                </a:cubicBezTo>
                <a:cubicBezTo>
                  <a:pt x="17537" y="2514"/>
                  <a:pt x="17537" y="2526"/>
                  <a:pt x="17549" y="2538"/>
                </a:cubicBezTo>
                <a:cubicBezTo>
                  <a:pt x="17555" y="2544"/>
                  <a:pt x="17561" y="2544"/>
                  <a:pt x="17561" y="2550"/>
                </a:cubicBezTo>
                <a:cubicBezTo>
                  <a:pt x="17561" y="2544"/>
                  <a:pt x="17561" y="2538"/>
                  <a:pt x="17561" y="2538"/>
                </a:cubicBezTo>
                <a:cubicBezTo>
                  <a:pt x="17561" y="2532"/>
                  <a:pt x="17567" y="2532"/>
                  <a:pt x="17567" y="2526"/>
                </a:cubicBezTo>
                <a:cubicBezTo>
                  <a:pt x="17573" y="2526"/>
                  <a:pt x="17573" y="2526"/>
                  <a:pt x="17579" y="2526"/>
                </a:cubicBezTo>
                <a:cubicBezTo>
                  <a:pt x="17585" y="2532"/>
                  <a:pt x="17585" y="2538"/>
                  <a:pt x="17591" y="2538"/>
                </a:cubicBezTo>
                <a:cubicBezTo>
                  <a:pt x="17626" y="2538"/>
                  <a:pt x="17626" y="2538"/>
                  <a:pt x="17626" y="2538"/>
                </a:cubicBezTo>
                <a:cubicBezTo>
                  <a:pt x="17626" y="2532"/>
                  <a:pt x="17626" y="2526"/>
                  <a:pt x="17626" y="2526"/>
                </a:cubicBezTo>
                <a:cubicBezTo>
                  <a:pt x="17620" y="2520"/>
                  <a:pt x="17620" y="2520"/>
                  <a:pt x="17614" y="2514"/>
                </a:cubicBezTo>
                <a:cubicBezTo>
                  <a:pt x="17614" y="2508"/>
                  <a:pt x="17614" y="2508"/>
                  <a:pt x="17614" y="2502"/>
                </a:cubicBezTo>
                <a:cubicBezTo>
                  <a:pt x="17603" y="2502"/>
                  <a:pt x="17597" y="2502"/>
                  <a:pt x="17591" y="2502"/>
                </a:cubicBezTo>
                <a:cubicBezTo>
                  <a:pt x="17585" y="2502"/>
                  <a:pt x="17585" y="2502"/>
                  <a:pt x="17579" y="2502"/>
                </a:cubicBezTo>
                <a:cubicBezTo>
                  <a:pt x="17579" y="2473"/>
                  <a:pt x="17579" y="2473"/>
                  <a:pt x="17579" y="2473"/>
                </a:cubicBezTo>
                <a:cubicBezTo>
                  <a:pt x="17579" y="2461"/>
                  <a:pt x="17591" y="2461"/>
                  <a:pt x="17597" y="2455"/>
                </a:cubicBezTo>
                <a:cubicBezTo>
                  <a:pt x="17603" y="2449"/>
                  <a:pt x="17603" y="2455"/>
                  <a:pt x="17608" y="2455"/>
                </a:cubicBezTo>
                <a:cubicBezTo>
                  <a:pt x="17614" y="2449"/>
                  <a:pt x="17614" y="2449"/>
                  <a:pt x="17614" y="2443"/>
                </a:cubicBezTo>
                <a:cubicBezTo>
                  <a:pt x="17620" y="2437"/>
                  <a:pt x="17620" y="2437"/>
                  <a:pt x="17620" y="2431"/>
                </a:cubicBezTo>
                <a:cubicBezTo>
                  <a:pt x="17626" y="2425"/>
                  <a:pt x="17626" y="2425"/>
                  <a:pt x="17632" y="2419"/>
                </a:cubicBezTo>
                <a:cubicBezTo>
                  <a:pt x="17632" y="2413"/>
                  <a:pt x="17638" y="2413"/>
                  <a:pt x="17638" y="2407"/>
                </a:cubicBezTo>
                <a:cubicBezTo>
                  <a:pt x="17644" y="2401"/>
                  <a:pt x="17644" y="2395"/>
                  <a:pt x="17650" y="2395"/>
                </a:cubicBezTo>
                <a:cubicBezTo>
                  <a:pt x="17656" y="2395"/>
                  <a:pt x="17656" y="2395"/>
                  <a:pt x="17662" y="2395"/>
                </a:cubicBezTo>
                <a:cubicBezTo>
                  <a:pt x="17674" y="2389"/>
                  <a:pt x="17674" y="2389"/>
                  <a:pt x="17674" y="2389"/>
                </a:cubicBezTo>
                <a:cubicBezTo>
                  <a:pt x="17680" y="2389"/>
                  <a:pt x="17680" y="2384"/>
                  <a:pt x="17680" y="2378"/>
                </a:cubicBezTo>
                <a:cubicBezTo>
                  <a:pt x="17691" y="2366"/>
                  <a:pt x="17697" y="2360"/>
                  <a:pt x="17703" y="2348"/>
                </a:cubicBezTo>
                <a:cubicBezTo>
                  <a:pt x="17715" y="2336"/>
                  <a:pt x="17721" y="2324"/>
                  <a:pt x="17739" y="2318"/>
                </a:cubicBezTo>
                <a:cubicBezTo>
                  <a:pt x="17745" y="2307"/>
                  <a:pt x="17751" y="2307"/>
                  <a:pt x="17763" y="2307"/>
                </a:cubicBezTo>
                <a:cubicBezTo>
                  <a:pt x="17769" y="2307"/>
                  <a:pt x="17774" y="2307"/>
                  <a:pt x="17780" y="2307"/>
                </a:cubicBezTo>
                <a:cubicBezTo>
                  <a:pt x="17786" y="2307"/>
                  <a:pt x="17792" y="2312"/>
                  <a:pt x="17798" y="2312"/>
                </a:cubicBezTo>
                <a:cubicBezTo>
                  <a:pt x="17804" y="2312"/>
                  <a:pt x="17804" y="2312"/>
                  <a:pt x="17804" y="2312"/>
                </a:cubicBezTo>
                <a:cubicBezTo>
                  <a:pt x="17810" y="2312"/>
                  <a:pt x="17810" y="2312"/>
                  <a:pt x="17816" y="2307"/>
                </a:cubicBezTo>
                <a:cubicBezTo>
                  <a:pt x="17822" y="2307"/>
                  <a:pt x="17822" y="2295"/>
                  <a:pt x="17828" y="2295"/>
                </a:cubicBezTo>
                <a:cubicBezTo>
                  <a:pt x="17834" y="2295"/>
                  <a:pt x="17834" y="2295"/>
                  <a:pt x="17834" y="2295"/>
                </a:cubicBezTo>
                <a:cubicBezTo>
                  <a:pt x="17840" y="2295"/>
                  <a:pt x="17840" y="2307"/>
                  <a:pt x="17840" y="2307"/>
                </a:cubicBezTo>
                <a:cubicBezTo>
                  <a:pt x="17846" y="2312"/>
                  <a:pt x="17846" y="2318"/>
                  <a:pt x="17851" y="2318"/>
                </a:cubicBezTo>
                <a:cubicBezTo>
                  <a:pt x="17851" y="2318"/>
                  <a:pt x="17858" y="2324"/>
                  <a:pt x="17863" y="2324"/>
                </a:cubicBezTo>
                <a:cubicBezTo>
                  <a:pt x="17863" y="2324"/>
                  <a:pt x="17869" y="2324"/>
                  <a:pt x="17875" y="2324"/>
                </a:cubicBezTo>
                <a:cubicBezTo>
                  <a:pt x="17875" y="2324"/>
                  <a:pt x="17881" y="2330"/>
                  <a:pt x="17887" y="2330"/>
                </a:cubicBezTo>
                <a:cubicBezTo>
                  <a:pt x="17881" y="2336"/>
                  <a:pt x="17875" y="2342"/>
                  <a:pt x="17875" y="2348"/>
                </a:cubicBezTo>
                <a:cubicBezTo>
                  <a:pt x="17875" y="2354"/>
                  <a:pt x="17875" y="2354"/>
                  <a:pt x="17875" y="2354"/>
                </a:cubicBezTo>
                <a:cubicBezTo>
                  <a:pt x="17875" y="2360"/>
                  <a:pt x="17875" y="2360"/>
                  <a:pt x="17881" y="2366"/>
                </a:cubicBezTo>
                <a:cubicBezTo>
                  <a:pt x="17881" y="2366"/>
                  <a:pt x="17887" y="2366"/>
                  <a:pt x="17893" y="2372"/>
                </a:cubicBezTo>
                <a:cubicBezTo>
                  <a:pt x="17893" y="2372"/>
                  <a:pt x="17893" y="2378"/>
                  <a:pt x="17893" y="2384"/>
                </a:cubicBezTo>
                <a:cubicBezTo>
                  <a:pt x="17893" y="2389"/>
                  <a:pt x="17893" y="2395"/>
                  <a:pt x="17893" y="2407"/>
                </a:cubicBezTo>
                <a:cubicBezTo>
                  <a:pt x="17905" y="2407"/>
                  <a:pt x="17905" y="2407"/>
                  <a:pt x="17905" y="2407"/>
                </a:cubicBezTo>
                <a:cubicBezTo>
                  <a:pt x="17911" y="2407"/>
                  <a:pt x="17917" y="2407"/>
                  <a:pt x="17917" y="2401"/>
                </a:cubicBezTo>
                <a:cubicBezTo>
                  <a:pt x="17923" y="2395"/>
                  <a:pt x="17923" y="2395"/>
                  <a:pt x="17929" y="2389"/>
                </a:cubicBezTo>
                <a:cubicBezTo>
                  <a:pt x="17935" y="2384"/>
                  <a:pt x="17940" y="2378"/>
                  <a:pt x="17952" y="2372"/>
                </a:cubicBezTo>
                <a:cubicBezTo>
                  <a:pt x="17958" y="2372"/>
                  <a:pt x="17958" y="2372"/>
                  <a:pt x="17964" y="2372"/>
                </a:cubicBezTo>
                <a:cubicBezTo>
                  <a:pt x="17970" y="2366"/>
                  <a:pt x="17970" y="2366"/>
                  <a:pt x="17976" y="2360"/>
                </a:cubicBezTo>
                <a:cubicBezTo>
                  <a:pt x="17982" y="2360"/>
                  <a:pt x="17982" y="2354"/>
                  <a:pt x="17982" y="2348"/>
                </a:cubicBezTo>
                <a:cubicBezTo>
                  <a:pt x="17988" y="2348"/>
                  <a:pt x="17994" y="2342"/>
                  <a:pt x="17994" y="2342"/>
                </a:cubicBezTo>
                <a:cubicBezTo>
                  <a:pt x="18000" y="2336"/>
                  <a:pt x="18000" y="2330"/>
                  <a:pt x="18006" y="2330"/>
                </a:cubicBezTo>
                <a:cubicBezTo>
                  <a:pt x="18012" y="2324"/>
                  <a:pt x="18017" y="2324"/>
                  <a:pt x="18029" y="2324"/>
                </a:cubicBezTo>
                <a:cubicBezTo>
                  <a:pt x="18029" y="2324"/>
                  <a:pt x="18035" y="2324"/>
                  <a:pt x="18041" y="2324"/>
                </a:cubicBezTo>
                <a:cubicBezTo>
                  <a:pt x="18041" y="2324"/>
                  <a:pt x="18041" y="2318"/>
                  <a:pt x="18047" y="2312"/>
                </a:cubicBezTo>
                <a:cubicBezTo>
                  <a:pt x="18047" y="2312"/>
                  <a:pt x="18047" y="2307"/>
                  <a:pt x="18047" y="2300"/>
                </a:cubicBezTo>
                <a:cubicBezTo>
                  <a:pt x="18053" y="2300"/>
                  <a:pt x="18053" y="2295"/>
                  <a:pt x="18053" y="2289"/>
                </a:cubicBezTo>
                <a:cubicBezTo>
                  <a:pt x="18059" y="2283"/>
                  <a:pt x="18053" y="2277"/>
                  <a:pt x="18053" y="2265"/>
                </a:cubicBezTo>
                <a:cubicBezTo>
                  <a:pt x="18059" y="2259"/>
                  <a:pt x="18059" y="2253"/>
                  <a:pt x="18059" y="2247"/>
                </a:cubicBezTo>
                <a:cubicBezTo>
                  <a:pt x="18071" y="2247"/>
                  <a:pt x="18077" y="2247"/>
                  <a:pt x="18083" y="2247"/>
                </a:cubicBezTo>
                <a:cubicBezTo>
                  <a:pt x="18095" y="2241"/>
                  <a:pt x="18101" y="2235"/>
                  <a:pt x="18106" y="2235"/>
                </a:cubicBezTo>
                <a:cubicBezTo>
                  <a:pt x="18166" y="2235"/>
                  <a:pt x="18166" y="2235"/>
                  <a:pt x="18166" y="2235"/>
                </a:cubicBezTo>
                <a:cubicBezTo>
                  <a:pt x="18166" y="2253"/>
                  <a:pt x="18166" y="2253"/>
                  <a:pt x="18166" y="2253"/>
                </a:cubicBezTo>
                <a:cubicBezTo>
                  <a:pt x="18160" y="2259"/>
                  <a:pt x="18160" y="2259"/>
                  <a:pt x="18154" y="2265"/>
                </a:cubicBezTo>
                <a:cubicBezTo>
                  <a:pt x="18130" y="2271"/>
                  <a:pt x="18130" y="2271"/>
                  <a:pt x="18130" y="2271"/>
                </a:cubicBezTo>
                <a:cubicBezTo>
                  <a:pt x="18124" y="2277"/>
                  <a:pt x="18124" y="2277"/>
                  <a:pt x="18118" y="2277"/>
                </a:cubicBezTo>
                <a:cubicBezTo>
                  <a:pt x="18112" y="2283"/>
                  <a:pt x="18106" y="2283"/>
                  <a:pt x="18106" y="2289"/>
                </a:cubicBezTo>
                <a:cubicBezTo>
                  <a:pt x="18106" y="2295"/>
                  <a:pt x="18101" y="2300"/>
                  <a:pt x="18101" y="2300"/>
                </a:cubicBezTo>
                <a:cubicBezTo>
                  <a:pt x="18101" y="2307"/>
                  <a:pt x="18101" y="2312"/>
                  <a:pt x="18101" y="2312"/>
                </a:cubicBezTo>
                <a:cubicBezTo>
                  <a:pt x="18101" y="2318"/>
                  <a:pt x="18101" y="2324"/>
                  <a:pt x="18101" y="2324"/>
                </a:cubicBezTo>
                <a:cubicBezTo>
                  <a:pt x="18101" y="2330"/>
                  <a:pt x="18095" y="2330"/>
                  <a:pt x="18095" y="2336"/>
                </a:cubicBezTo>
                <a:cubicBezTo>
                  <a:pt x="18095" y="2348"/>
                  <a:pt x="18089" y="2354"/>
                  <a:pt x="18083" y="2360"/>
                </a:cubicBezTo>
                <a:cubicBezTo>
                  <a:pt x="18083" y="2366"/>
                  <a:pt x="18083" y="2372"/>
                  <a:pt x="18083" y="2372"/>
                </a:cubicBezTo>
                <a:cubicBezTo>
                  <a:pt x="18083" y="2378"/>
                  <a:pt x="18083" y="2384"/>
                  <a:pt x="18077" y="2384"/>
                </a:cubicBezTo>
                <a:cubicBezTo>
                  <a:pt x="18077" y="2389"/>
                  <a:pt x="18077" y="2395"/>
                  <a:pt x="18071" y="2395"/>
                </a:cubicBezTo>
                <a:cubicBezTo>
                  <a:pt x="18065" y="2395"/>
                  <a:pt x="18065" y="2395"/>
                  <a:pt x="18059" y="2401"/>
                </a:cubicBezTo>
                <a:cubicBezTo>
                  <a:pt x="18053" y="2401"/>
                  <a:pt x="18047" y="2401"/>
                  <a:pt x="18047" y="2407"/>
                </a:cubicBezTo>
                <a:cubicBezTo>
                  <a:pt x="18041" y="2407"/>
                  <a:pt x="18035" y="2407"/>
                  <a:pt x="18035" y="2407"/>
                </a:cubicBezTo>
                <a:cubicBezTo>
                  <a:pt x="18029" y="2413"/>
                  <a:pt x="18029" y="2413"/>
                  <a:pt x="18029" y="2419"/>
                </a:cubicBezTo>
                <a:cubicBezTo>
                  <a:pt x="18029" y="2425"/>
                  <a:pt x="18029" y="2425"/>
                  <a:pt x="18029" y="2431"/>
                </a:cubicBezTo>
                <a:cubicBezTo>
                  <a:pt x="18024" y="2443"/>
                  <a:pt x="18012" y="2443"/>
                  <a:pt x="18006" y="2449"/>
                </a:cubicBezTo>
                <a:cubicBezTo>
                  <a:pt x="17994" y="2455"/>
                  <a:pt x="17982" y="2466"/>
                  <a:pt x="17970" y="2473"/>
                </a:cubicBezTo>
                <a:cubicBezTo>
                  <a:pt x="17958" y="2484"/>
                  <a:pt x="17946" y="2490"/>
                  <a:pt x="17935" y="2496"/>
                </a:cubicBezTo>
                <a:cubicBezTo>
                  <a:pt x="17917" y="2502"/>
                  <a:pt x="17911" y="2514"/>
                  <a:pt x="17899" y="2520"/>
                </a:cubicBezTo>
                <a:cubicBezTo>
                  <a:pt x="17887" y="2532"/>
                  <a:pt x="17881" y="2544"/>
                  <a:pt x="17869" y="2555"/>
                </a:cubicBezTo>
                <a:cubicBezTo>
                  <a:pt x="17869" y="2561"/>
                  <a:pt x="17863" y="2567"/>
                  <a:pt x="17863" y="2567"/>
                </a:cubicBezTo>
                <a:cubicBezTo>
                  <a:pt x="17851" y="2573"/>
                  <a:pt x="17846" y="2573"/>
                  <a:pt x="17840" y="2579"/>
                </a:cubicBezTo>
                <a:cubicBezTo>
                  <a:pt x="17834" y="2585"/>
                  <a:pt x="17840" y="2591"/>
                  <a:pt x="17834" y="2591"/>
                </a:cubicBezTo>
                <a:cubicBezTo>
                  <a:pt x="17834" y="2597"/>
                  <a:pt x="17828" y="2603"/>
                  <a:pt x="17822" y="2603"/>
                </a:cubicBezTo>
                <a:lnTo>
                  <a:pt x="17816" y="2603"/>
                </a:lnTo>
                <a:cubicBezTo>
                  <a:pt x="17810" y="2603"/>
                  <a:pt x="17804" y="2603"/>
                  <a:pt x="17798" y="2603"/>
                </a:cubicBezTo>
                <a:cubicBezTo>
                  <a:pt x="17792" y="2603"/>
                  <a:pt x="17792" y="2609"/>
                  <a:pt x="17786" y="2609"/>
                </a:cubicBezTo>
                <a:cubicBezTo>
                  <a:pt x="17786" y="2609"/>
                  <a:pt x="17780" y="2615"/>
                  <a:pt x="17774" y="2615"/>
                </a:cubicBezTo>
                <a:cubicBezTo>
                  <a:pt x="17769" y="2615"/>
                  <a:pt x="17763" y="2621"/>
                  <a:pt x="17751" y="2627"/>
                </a:cubicBezTo>
                <a:cubicBezTo>
                  <a:pt x="17745" y="2627"/>
                  <a:pt x="17745" y="2627"/>
                  <a:pt x="17739" y="2632"/>
                </a:cubicBezTo>
                <a:cubicBezTo>
                  <a:pt x="17733" y="2632"/>
                  <a:pt x="17733" y="2627"/>
                  <a:pt x="17727" y="2632"/>
                </a:cubicBezTo>
                <a:cubicBezTo>
                  <a:pt x="17721" y="2632"/>
                  <a:pt x="17721" y="2632"/>
                  <a:pt x="17715" y="2639"/>
                </a:cubicBezTo>
                <a:cubicBezTo>
                  <a:pt x="17715" y="2639"/>
                  <a:pt x="17709" y="2644"/>
                  <a:pt x="17709" y="2650"/>
                </a:cubicBezTo>
                <a:cubicBezTo>
                  <a:pt x="17709" y="2656"/>
                  <a:pt x="17715" y="2656"/>
                  <a:pt x="17715" y="2662"/>
                </a:cubicBezTo>
                <a:cubicBezTo>
                  <a:pt x="17715" y="2674"/>
                  <a:pt x="17715" y="2686"/>
                  <a:pt x="17709" y="2698"/>
                </a:cubicBezTo>
                <a:cubicBezTo>
                  <a:pt x="17709" y="2704"/>
                  <a:pt x="17703" y="2704"/>
                  <a:pt x="17697" y="2710"/>
                </a:cubicBezTo>
                <a:cubicBezTo>
                  <a:pt x="17697" y="2710"/>
                  <a:pt x="17691" y="2710"/>
                  <a:pt x="17685" y="2716"/>
                </a:cubicBezTo>
                <a:cubicBezTo>
                  <a:pt x="17685" y="2721"/>
                  <a:pt x="17685" y="2721"/>
                  <a:pt x="17685" y="2727"/>
                </a:cubicBezTo>
                <a:cubicBezTo>
                  <a:pt x="17685" y="2733"/>
                  <a:pt x="17680" y="2733"/>
                  <a:pt x="17674" y="2739"/>
                </a:cubicBezTo>
                <a:cubicBezTo>
                  <a:pt x="17674" y="2745"/>
                  <a:pt x="17674" y="2751"/>
                  <a:pt x="17674" y="2757"/>
                </a:cubicBezTo>
                <a:cubicBezTo>
                  <a:pt x="17674" y="2763"/>
                  <a:pt x="17680" y="2769"/>
                  <a:pt x="17674" y="2781"/>
                </a:cubicBezTo>
                <a:cubicBezTo>
                  <a:pt x="17674" y="2787"/>
                  <a:pt x="17662" y="2793"/>
                  <a:pt x="17662" y="2805"/>
                </a:cubicBezTo>
                <a:cubicBezTo>
                  <a:pt x="17662" y="2810"/>
                  <a:pt x="17662" y="2816"/>
                  <a:pt x="17662" y="2828"/>
                </a:cubicBezTo>
                <a:cubicBezTo>
                  <a:pt x="17662" y="2834"/>
                  <a:pt x="17662" y="2840"/>
                  <a:pt x="17662" y="2852"/>
                </a:cubicBezTo>
                <a:cubicBezTo>
                  <a:pt x="17662" y="2899"/>
                  <a:pt x="17668" y="2923"/>
                  <a:pt x="17668" y="2971"/>
                </a:cubicBezTo>
                <a:cubicBezTo>
                  <a:pt x="17668" y="2976"/>
                  <a:pt x="17668" y="2982"/>
                  <a:pt x="17668" y="2988"/>
                </a:cubicBezTo>
                <a:cubicBezTo>
                  <a:pt x="17668" y="2994"/>
                  <a:pt x="17662" y="2994"/>
                  <a:pt x="17656" y="3000"/>
                </a:cubicBezTo>
                <a:cubicBezTo>
                  <a:pt x="17685" y="3048"/>
                  <a:pt x="17685" y="3048"/>
                  <a:pt x="17685" y="3048"/>
                </a:cubicBezTo>
                <a:cubicBezTo>
                  <a:pt x="17685" y="3142"/>
                  <a:pt x="17685" y="3142"/>
                  <a:pt x="17685" y="3142"/>
                </a:cubicBezTo>
                <a:cubicBezTo>
                  <a:pt x="17691" y="3142"/>
                  <a:pt x="17691" y="3148"/>
                  <a:pt x="17697" y="3148"/>
                </a:cubicBezTo>
                <a:cubicBezTo>
                  <a:pt x="17703" y="3148"/>
                  <a:pt x="17703" y="3142"/>
                  <a:pt x="17709" y="3137"/>
                </a:cubicBezTo>
                <a:cubicBezTo>
                  <a:pt x="17715" y="3137"/>
                  <a:pt x="17721" y="3137"/>
                  <a:pt x="17721" y="3137"/>
                </a:cubicBezTo>
                <a:cubicBezTo>
                  <a:pt x="17727" y="3137"/>
                  <a:pt x="17727" y="3131"/>
                  <a:pt x="17733" y="3131"/>
                </a:cubicBezTo>
                <a:cubicBezTo>
                  <a:pt x="17739" y="3131"/>
                  <a:pt x="17739" y="3125"/>
                  <a:pt x="17745" y="3125"/>
                </a:cubicBezTo>
                <a:cubicBezTo>
                  <a:pt x="17751" y="3125"/>
                  <a:pt x="17757" y="3125"/>
                  <a:pt x="17763" y="3125"/>
                </a:cubicBezTo>
                <a:cubicBezTo>
                  <a:pt x="17763" y="3113"/>
                  <a:pt x="17763" y="3107"/>
                  <a:pt x="17763" y="3095"/>
                </a:cubicBezTo>
                <a:cubicBezTo>
                  <a:pt x="17763" y="3089"/>
                  <a:pt x="17763" y="3083"/>
                  <a:pt x="17763" y="3083"/>
                </a:cubicBezTo>
                <a:cubicBezTo>
                  <a:pt x="17769" y="3077"/>
                  <a:pt x="17769" y="3071"/>
                  <a:pt x="17774" y="3071"/>
                </a:cubicBezTo>
                <a:cubicBezTo>
                  <a:pt x="17774" y="3065"/>
                  <a:pt x="17780" y="3065"/>
                  <a:pt x="17786" y="3065"/>
                </a:cubicBezTo>
                <a:cubicBezTo>
                  <a:pt x="17786" y="3059"/>
                  <a:pt x="17792" y="3059"/>
                  <a:pt x="17792" y="3054"/>
                </a:cubicBezTo>
                <a:cubicBezTo>
                  <a:pt x="17798" y="3048"/>
                  <a:pt x="17798" y="3048"/>
                  <a:pt x="17804" y="3042"/>
                </a:cubicBezTo>
                <a:cubicBezTo>
                  <a:pt x="17810" y="3030"/>
                  <a:pt x="17810" y="3030"/>
                  <a:pt x="17810" y="3030"/>
                </a:cubicBezTo>
                <a:cubicBezTo>
                  <a:pt x="17810" y="3024"/>
                  <a:pt x="17810" y="3024"/>
                  <a:pt x="17816" y="3018"/>
                </a:cubicBezTo>
                <a:cubicBezTo>
                  <a:pt x="17816" y="3012"/>
                  <a:pt x="17822" y="3006"/>
                  <a:pt x="17828" y="3006"/>
                </a:cubicBezTo>
                <a:cubicBezTo>
                  <a:pt x="17834" y="3006"/>
                  <a:pt x="17834" y="3006"/>
                  <a:pt x="17834" y="3006"/>
                </a:cubicBezTo>
                <a:cubicBezTo>
                  <a:pt x="17840" y="3006"/>
                  <a:pt x="17840" y="3012"/>
                  <a:pt x="17846" y="3012"/>
                </a:cubicBezTo>
                <a:cubicBezTo>
                  <a:pt x="17858" y="3012"/>
                  <a:pt x="17858" y="3012"/>
                  <a:pt x="17858" y="3012"/>
                </a:cubicBezTo>
                <a:cubicBezTo>
                  <a:pt x="17858" y="3012"/>
                  <a:pt x="17863" y="3012"/>
                  <a:pt x="17869" y="3012"/>
                </a:cubicBezTo>
                <a:cubicBezTo>
                  <a:pt x="17869" y="3012"/>
                  <a:pt x="17875" y="3006"/>
                  <a:pt x="17875" y="3000"/>
                </a:cubicBezTo>
                <a:cubicBezTo>
                  <a:pt x="17881" y="3000"/>
                  <a:pt x="17881" y="2994"/>
                  <a:pt x="17881" y="2988"/>
                </a:cubicBezTo>
                <a:cubicBezTo>
                  <a:pt x="17881" y="2935"/>
                  <a:pt x="17881" y="2935"/>
                  <a:pt x="17881" y="2935"/>
                </a:cubicBezTo>
                <a:cubicBezTo>
                  <a:pt x="17887" y="2923"/>
                  <a:pt x="17893" y="2917"/>
                  <a:pt x="17899" y="2911"/>
                </a:cubicBezTo>
                <a:cubicBezTo>
                  <a:pt x="17905" y="2905"/>
                  <a:pt x="17911" y="2905"/>
                  <a:pt x="17911" y="2899"/>
                </a:cubicBezTo>
                <a:cubicBezTo>
                  <a:pt x="17994" y="2899"/>
                  <a:pt x="17994" y="2899"/>
                  <a:pt x="17994" y="2899"/>
                </a:cubicBezTo>
                <a:cubicBezTo>
                  <a:pt x="17994" y="2870"/>
                  <a:pt x="17994" y="2870"/>
                  <a:pt x="17994" y="2870"/>
                </a:cubicBezTo>
                <a:cubicBezTo>
                  <a:pt x="17994" y="2858"/>
                  <a:pt x="17988" y="2858"/>
                  <a:pt x="17982" y="2846"/>
                </a:cubicBezTo>
                <a:cubicBezTo>
                  <a:pt x="17982" y="2840"/>
                  <a:pt x="17976" y="2840"/>
                  <a:pt x="17976" y="2834"/>
                </a:cubicBezTo>
                <a:cubicBezTo>
                  <a:pt x="17976" y="2822"/>
                  <a:pt x="17976" y="2822"/>
                  <a:pt x="17976" y="2822"/>
                </a:cubicBezTo>
                <a:cubicBezTo>
                  <a:pt x="17976" y="2810"/>
                  <a:pt x="17976" y="2810"/>
                  <a:pt x="17976" y="2810"/>
                </a:cubicBezTo>
                <a:lnTo>
                  <a:pt x="17982" y="2805"/>
                </a:lnTo>
                <a:cubicBezTo>
                  <a:pt x="17988" y="2799"/>
                  <a:pt x="17994" y="2793"/>
                  <a:pt x="17994" y="2787"/>
                </a:cubicBezTo>
                <a:cubicBezTo>
                  <a:pt x="18000" y="2781"/>
                  <a:pt x="18000" y="2781"/>
                  <a:pt x="18000" y="2775"/>
                </a:cubicBezTo>
                <a:cubicBezTo>
                  <a:pt x="18006" y="2769"/>
                  <a:pt x="18006" y="2763"/>
                  <a:pt x="18012" y="2763"/>
                </a:cubicBezTo>
                <a:cubicBezTo>
                  <a:pt x="18017" y="2763"/>
                  <a:pt x="18024" y="2763"/>
                  <a:pt x="18029" y="2769"/>
                </a:cubicBezTo>
                <a:cubicBezTo>
                  <a:pt x="18035" y="2769"/>
                  <a:pt x="18029" y="2775"/>
                  <a:pt x="18035" y="2781"/>
                </a:cubicBezTo>
                <a:cubicBezTo>
                  <a:pt x="18035" y="2781"/>
                  <a:pt x="18041" y="2781"/>
                  <a:pt x="18047" y="2787"/>
                </a:cubicBezTo>
                <a:cubicBezTo>
                  <a:pt x="18065" y="2787"/>
                  <a:pt x="18065" y="2787"/>
                  <a:pt x="18065" y="2787"/>
                </a:cubicBezTo>
                <a:cubicBezTo>
                  <a:pt x="18071" y="2763"/>
                  <a:pt x="18071" y="2763"/>
                  <a:pt x="18071" y="2763"/>
                </a:cubicBezTo>
                <a:cubicBezTo>
                  <a:pt x="18065" y="2763"/>
                  <a:pt x="18065" y="2757"/>
                  <a:pt x="18059" y="2751"/>
                </a:cubicBezTo>
                <a:cubicBezTo>
                  <a:pt x="18053" y="2745"/>
                  <a:pt x="18047" y="2745"/>
                  <a:pt x="18041" y="2733"/>
                </a:cubicBezTo>
                <a:cubicBezTo>
                  <a:pt x="18041" y="2727"/>
                  <a:pt x="18041" y="2727"/>
                  <a:pt x="18041" y="2721"/>
                </a:cubicBezTo>
                <a:cubicBezTo>
                  <a:pt x="18041" y="2716"/>
                  <a:pt x="18041" y="2716"/>
                  <a:pt x="18041" y="2710"/>
                </a:cubicBezTo>
                <a:cubicBezTo>
                  <a:pt x="18041" y="2704"/>
                  <a:pt x="18035" y="2704"/>
                  <a:pt x="18035" y="2698"/>
                </a:cubicBezTo>
                <a:cubicBezTo>
                  <a:pt x="18035" y="2692"/>
                  <a:pt x="18035" y="2686"/>
                  <a:pt x="18035" y="2674"/>
                </a:cubicBezTo>
                <a:cubicBezTo>
                  <a:pt x="18035" y="2668"/>
                  <a:pt x="18029" y="2668"/>
                  <a:pt x="18035" y="2662"/>
                </a:cubicBezTo>
                <a:cubicBezTo>
                  <a:pt x="18035" y="2656"/>
                  <a:pt x="18041" y="2662"/>
                  <a:pt x="18047" y="2656"/>
                </a:cubicBezTo>
                <a:cubicBezTo>
                  <a:pt x="18047" y="2656"/>
                  <a:pt x="18053" y="2656"/>
                  <a:pt x="18053" y="2650"/>
                </a:cubicBezTo>
                <a:cubicBezTo>
                  <a:pt x="18053" y="2650"/>
                  <a:pt x="18059" y="2644"/>
                  <a:pt x="18053" y="2644"/>
                </a:cubicBezTo>
                <a:cubicBezTo>
                  <a:pt x="18053" y="2639"/>
                  <a:pt x="18047" y="2632"/>
                  <a:pt x="18047" y="2632"/>
                </a:cubicBezTo>
                <a:cubicBezTo>
                  <a:pt x="18041" y="2632"/>
                  <a:pt x="18041" y="2627"/>
                  <a:pt x="18035" y="2632"/>
                </a:cubicBezTo>
                <a:cubicBezTo>
                  <a:pt x="18029" y="2632"/>
                  <a:pt x="18029" y="2644"/>
                  <a:pt x="18029" y="2644"/>
                </a:cubicBezTo>
                <a:cubicBezTo>
                  <a:pt x="18006" y="2644"/>
                  <a:pt x="18006" y="2644"/>
                  <a:pt x="18006" y="2644"/>
                </a:cubicBezTo>
                <a:cubicBezTo>
                  <a:pt x="18006" y="2632"/>
                  <a:pt x="18000" y="2627"/>
                  <a:pt x="18006" y="2615"/>
                </a:cubicBezTo>
                <a:cubicBezTo>
                  <a:pt x="18006" y="2609"/>
                  <a:pt x="18012" y="2603"/>
                  <a:pt x="18017" y="2591"/>
                </a:cubicBezTo>
                <a:cubicBezTo>
                  <a:pt x="18017" y="2591"/>
                  <a:pt x="18017" y="2585"/>
                  <a:pt x="18017" y="2579"/>
                </a:cubicBezTo>
                <a:cubicBezTo>
                  <a:pt x="18024" y="2579"/>
                  <a:pt x="18024" y="2573"/>
                  <a:pt x="18029" y="2573"/>
                </a:cubicBezTo>
                <a:cubicBezTo>
                  <a:pt x="18035" y="2561"/>
                  <a:pt x="18041" y="2567"/>
                  <a:pt x="18047" y="2561"/>
                </a:cubicBezTo>
                <a:cubicBezTo>
                  <a:pt x="18053" y="2555"/>
                  <a:pt x="18059" y="2550"/>
                  <a:pt x="18059" y="2550"/>
                </a:cubicBezTo>
                <a:cubicBezTo>
                  <a:pt x="18059" y="2544"/>
                  <a:pt x="18059" y="2538"/>
                  <a:pt x="18059" y="2538"/>
                </a:cubicBezTo>
                <a:cubicBezTo>
                  <a:pt x="18065" y="2532"/>
                  <a:pt x="18065" y="2532"/>
                  <a:pt x="18065" y="2526"/>
                </a:cubicBezTo>
                <a:cubicBezTo>
                  <a:pt x="18071" y="2520"/>
                  <a:pt x="18071" y="2520"/>
                  <a:pt x="18071" y="2514"/>
                </a:cubicBezTo>
                <a:cubicBezTo>
                  <a:pt x="18071" y="2502"/>
                  <a:pt x="18071" y="2496"/>
                  <a:pt x="18071" y="2490"/>
                </a:cubicBezTo>
                <a:cubicBezTo>
                  <a:pt x="18071" y="2484"/>
                  <a:pt x="18071" y="2478"/>
                  <a:pt x="18071" y="2478"/>
                </a:cubicBezTo>
                <a:cubicBezTo>
                  <a:pt x="18071" y="2473"/>
                  <a:pt x="18071" y="2466"/>
                  <a:pt x="18077" y="2466"/>
                </a:cubicBezTo>
                <a:cubicBezTo>
                  <a:pt x="18077" y="2461"/>
                  <a:pt x="18083" y="2455"/>
                  <a:pt x="18083" y="2455"/>
                </a:cubicBezTo>
                <a:cubicBezTo>
                  <a:pt x="18089" y="2449"/>
                  <a:pt x="18095" y="2449"/>
                  <a:pt x="18095" y="2449"/>
                </a:cubicBezTo>
                <a:cubicBezTo>
                  <a:pt x="18101" y="2449"/>
                  <a:pt x="18101" y="2449"/>
                  <a:pt x="18106" y="2449"/>
                </a:cubicBezTo>
                <a:cubicBezTo>
                  <a:pt x="18118" y="2449"/>
                  <a:pt x="18124" y="2455"/>
                  <a:pt x="18130" y="2461"/>
                </a:cubicBezTo>
                <a:cubicBezTo>
                  <a:pt x="18136" y="2461"/>
                  <a:pt x="18130" y="2466"/>
                  <a:pt x="18136" y="2473"/>
                </a:cubicBezTo>
                <a:cubicBezTo>
                  <a:pt x="18142" y="2473"/>
                  <a:pt x="18148" y="2478"/>
                  <a:pt x="18154" y="2478"/>
                </a:cubicBezTo>
                <a:cubicBezTo>
                  <a:pt x="18160" y="2478"/>
                  <a:pt x="18166" y="2478"/>
                  <a:pt x="18172" y="2473"/>
                </a:cubicBezTo>
                <a:cubicBezTo>
                  <a:pt x="18172" y="2473"/>
                  <a:pt x="18178" y="2466"/>
                  <a:pt x="18178" y="2461"/>
                </a:cubicBezTo>
                <a:cubicBezTo>
                  <a:pt x="18183" y="2461"/>
                  <a:pt x="18183" y="2455"/>
                  <a:pt x="18190" y="2449"/>
                </a:cubicBezTo>
                <a:cubicBezTo>
                  <a:pt x="18190" y="2449"/>
                  <a:pt x="18195" y="2449"/>
                  <a:pt x="18201" y="2443"/>
                </a:cubicBezTo>
                <a:cubicBezTo>
                  <a:pt x="18201" y="2449"/>
                  <a:pt x="18207" y="2449"/>
                  <a:pt x="18207" y="2455"/>
                </a:cubicBezTo>
                <a:cubicBezTo>
                  <a:pt x="18213" y="2455"/>
                  <a:pt x="18207" y="2461"/>
                  <a:pt x="18207" y="2466"/>
                </a:cubicBezTo>
                <a:cubicBezTo>
                  <a:pt x="18213" y="2473"/>
                  <a:pt x="18219" y="2473"/>
                  <a:pt x="18219" y="2478"/>
                </a:cubicBezTo>
                <a:cubicBezTo>
                  <a:pt x="18219" y="2473"/>
                  <a:pt x="18225" y="2478"/>
                  <a:pt x="18231" y="2478"/>
                </a:cubicBezTo>
                <a:cubicBezTo>
                  <a:pt x="18237" y="2473"/>
                  <a:pt x="18237" y="2473"/>
                  <a:pt x="18243" y="2466"/>
                </a:cubicBezTo>
                <a:cubicBezTo>
                  <a:pt x="18243" y="2466"/>
                  <a:pt x="18249" y="2461"/>
                  <a:pt x="18255" y="2461"/>
                </a:cubicBezTo>
                <a:cubicBezTo>
                  <a:pt x="18260" y="2449"/>
                  <a:pt x="18260" y="2443"/>
                  <a:pt x="18272" y="2437"/>
                </a:cubicBezTo>
                <a:cubicBezTo>
                  <a:pt x="18272" y="2431"/>
                  <a:pt x="18272" y="2425"/>
                  <a:pt x="18278" y="2425"/>
                </a:cubicBezTo>
                <a:cubicBezTo>
                  <a:pt x="18284" y="2425"/>
                  <a:pt x="18290" y="2425"/>
                  <a:pt x="18296" y="2425"/>
                </a:cubicBezTo>
                <a:cubicBezTo>
                  <a:pt x="18302" y="2425"/>
                  <a:pt x="18308" y="2425"/>
                  <a:pt x="18314" y="2425"/>
                </a:cubicBezTo>
                <a:cubicBezTo>
                  <a:pt x="18320" y="2425"/>
                  <a:pt x="18320" y="2425"/>
                  <a:pt x="18326" y="2425"/>
                </a:cubicBezTo>
                <a:cubicBezTo>
                  <a:pt x="18326" y="2431"/>
                  <a:pt x="18332" y="2431"/>
                  <a:pt x="18338" y="2431"/>
                </a:cubicBezTo>
                <a:cubicBezTo>
                  <a:pt x="18421" y="2431"/>
                  <a:pt x="18421" y="2431"/>
                  <a:pt x="18421" y="2431"/>
                </a:cubicBezTo>
                <a:cubicBezTo>
                  <a:pt x="18421" y="2437"/>
                  <a:pt x="18415" y="2443"/>
                  <a:pt x="18421" y="2455"/>
                </a:cubicBezTo>
                <a:cubicBezTo>
                  <a:pt x="18421" y="2461"/>
                  <a:pt x="18415" y="2461"/>
                  <a:pt x="18421" y="2466"/>
                </a:cubicBezTo>
                <a:cubicBezTo>
                  <a:pt x="18421" y="2473"/>
                  <a:pt x="18427" y="2478"/>
                  <a:pt x="18433" y="2484"/>
                </a:cubicBezTo>
                <a:cubicBezTo>
                  <a:pt x="18438" y="2484"/>
                  <a:pt x="18444" y="2484"/>
                  <a:pt x="18444" y="2484"/>
                </a:cubicBezTo>
                <a:cubicBezTo>
                  <a:pt x="18444" y="2466"/>
                  <a:pt x="18444" y="2449"/>
                  <a:pt x="18456" y="2437"/>
                </a:cubicBezTo>
                <a:cubicBezTo>
                  <a:pt x="18462" y="2437"/>
                  <a:pt x="18468" y="2437"/>
                  <a:pt x="18468" y="2431"/>
                </a:cubicBezTo>
                <a:cubicBezTo>
                  <a:pt x="18474" y="2431"/>
                  <a:pt x="18474" y="2425"/>
                  <a:pt x="18480" y="2425"/>
                </a:cubicBezTo>
                <a:cubicBezTo>
                  <a:pt x="18486" y="2419"/>
                  <a:pt x="18486" y="2419"/>
                  <a:pt x="18492" y="2413"/>
                </a:cubicBezTo>
                <a:cubicBezTo>
                  <a:pt x="18498" y="2401"/>
                  <a:pt x="18498" y="2395"/>
                  <a:pt x="18510" y="2389"/>
                </a:cubicBezTo>
                <a:cubicBezTo>
                  <a:pt x="18510" y="2384"/>
                  <a:pt x="18515" y="2378"/>
                  <a:pt x="18515" y="2372"/>
                </a:cubicBezTo>
                <a:cubicBezTo>
                  <a:pt x="18522" y="2372"/>
                  <a:pt x="18522" y="2366"/>
                  <a:pt x="18527" y="2360"/>
                </a:cubicBezTo>
                <a:cubicBezTo>
                  <a:pt x="18533" y="2360"/>
                  <a:pt x="18539" y="2360"/>
                  <a:pt x="18551" y="2354"/>
                </a:cubicBezTo>
                <a:cubicBezTo>
                  <a:pt x="18557" y="2354"/>
                  <a:pt x="18557" y="2348"/>
                  <a:pt x="18563" y="2348"/>
                </a:cubicBezTo>
                <a:cubicBezTo>
                  <a:pt x="18581" y="2348"/>
                  <a:pt x="18581" y="2348"/>
                  <a:pt x="18581" y="2348"/>
                </a:cubicBezTo>
                <a:cubicBezTo>
                  <a:pt x="18587" y="2348"/>
                  <a:pt x="18593" y="2354"/>
                  <a:pt x="18604" y="2348"/>
                </a:cubicBezTo>
                <a:cubicBezTo>
                  <a:pt x="18610" y="2348"/>
                  <a:pt x="18610" y="2348"/>
                  <a:pt x="18616" y="2342"/>
                </a:cubicBezTo>
                <a:cubicBezTo>
                  <a:pt x="18622" y="2342"/>
                  <a:pt x="18628" y="2342"/>
                  <a:pt x="18640" y="2336"/>
                </a:cubicBezTo>
                <a:cubicBezTo>
                  <a:pt x="18646" y="2336"/>
                  <a:pt x="18646" y="2336"/>
                  <a:pt x="18652" y="2330"/>
                </a:cubicBezTo>
                <a:cubicBezTo>
                  <a:pt x="18658" y="2330"/>
                  <a:pt x="18658" y="2324"/>
                  <a:pt x="18658" y="2318"/>
                </a:cubicBezTo>
                <a:cubicBezTo>
                  <a:pt x="18664" y="2312"/>
                  <a:pt x="18664" y="2312"/>
                  <a:pt x="18670" y="2307"/>
                </a:cubicBezTo>
                <a:cubicBezTo>
                  <a:pt x="18676" y="2307"/>
                  <a:pt x="18676" y="2307"/>
                  <a:pt x="18682" y="2307"/>
                </a:cubicBezTo>
                <a:cubicBezTo>
                  <a:pt x="18693" y="2300"/>
                  <a:pt x="18699" y="2283"/>
                  <a:pt x="18717" y="2283"/>
                </a:cubicBezTo>
                <a:cubicBezTo>
                  <a:pt x="18723" y="2283"/>
                  <a:pt x="18729" y="2283"/>
                  <a:pt x="18741" y="2283"/>
                </a:cubicBezTo>
                <a:cubicBezTo>
                  <a:pt x="18747" y="2283"/>
                  <a:pt x="18753" y="2277"/>
                  <a:pt x="18753" y="2277"/>
                </a:cubicBezTo>
                <a:cubicBezTo>
                  <a:pt x="18759" y="2277"/>
                  <a:pt x="18765" y="2271"/>
                  <a:pt x="18770" y="2271"/>
                </a:cubicBezTo>
                <a:cubicBezTo>
                  <a:pt x="18782" y="2265"/>
                  <a:pt x="18782" y="2253"/>
                  <a:pt x="18794" y="2247"/>
                </a:cubicBezTo>
                <a:cubicBezTo>
                  <a:pt x="18794" y="2241"/>
                  <a:pt x="18800" y="2235"/>
                  <a:pt x="18806" y="2235"/>
                </a:cubicBezTo>
                <a:cubicBezTo>
                  <a:pt x="18812" y="2235"/>
                  <a:pt x="18818" y="2235"/>
                  <a:pt x="18824" y="2235"/>
                </a:cubicBezTo>
                <a:cubicBezTo>
                  <a:pt x="18842" y="2235"/>
                  <a:pt x="18848" y="2235"/>
                  <a:pt x="18859" y="2241"/>
                </a:cubicBezTo>
                <a:cubicBezTo>
                  <a:pt x="18865" y="2241"/>
                  <a:pt x="18865" y="2247"/>
                  <a:pt x="18871" y="2247"/>
                </a:cubicBezTo>
                <a:cubicBezTo>
                  <a:pt x="18877" y="2253"/>
                  <a:pt x="18877" y="2259"/>
                  <a:pt x="18883" y="2259"/>
                </a:cubicBezTo>
                <a:cubicBezTo>
                  <a:pt x="18889" y="2259"/>
                  <a:pt x="18889" y="2259"/>
                  <a:pt x="18895" y="2265"/>
                </a:cubicBezTo>
                <a:cubicBezTo>
                  <a:pt x="18907" y="2265"/>
                  <a:pt x="18913" y="2265"/>
                  <a:pt x="18925" y="2265"/>
                </a:cubicBezTo>
                <a:cubicBezTo>
                  <a:pt x="18942" y="2265"/>
                  <a:pt x="18942" y="2265"/>
                  <a:pt x="18942" y="2265"/>
                </a:cubicBezTo>
                <a:cubicBezTo>
                  <a:pt x="18948" y="2265"/>
                  <a:pt x="18948" y="2265"/>
                  <a:pt x="18954" y="2265"/>
                </a:cubicBezTo>
                <a:cubicBezTo>
                  <a:pt x="18954" y="2229"/>
                  <a:pt x="18954" y="2229"/>
                  <a:pt x="18954" y="2229"/>
                </a:cubicBezTo>
                <a:cubicBezTo>
                  <a:pt x="18948" y="2223"/>
                  <a:pt x="18948" y="2223"/>
                  <a:pt x="18942" y="2218"/>
                </a:cubicBezTo>
                <a:cubicBezTo>
                  <a:pt x="18942" y="2218"/>
                  <a:pt x="18937" y="2218"/>
                  <a:pt x="18931" y="2212"/>
                </a:cubicBezTo>
                <a:cubicBezTo>
                  <a:pt x="18931" y="2206"/>
                  <a:pt x="18931" y="2206"/>
                  <a:pt x="18931" y="2200"/>
                </a:cubicBezTo>
                <a:cubicBezTo>
                  <a:pt x="18925" y="2188"/>
                  <a:pt x="18925" y="2188"/>
                  <a:pt x="18925" y="2188"/>
                </a:cubicBezTo>
                <a:cubicBezTo>
                  <a:pt x="18919" y="2182"/>
                  <a:pt x="18919" y="2182"/>
                  <a:pt x="18913" y="2176"/>
                </a:cubicBezTo>
                <a:cubicBezTo>
                  <a:pt x="18913" y="2170"/>
                  <a:pt x="18907" y="2170"/>
                  <a:pt x="18907" y="2164"/>
                </a:cubicBezTo>
                <a:cubicBezTo>
                  <a:pt x="18907" y="2164"/>
                  <a:pt x="18907" y="2158"/>
                  <a:pt x="18901" y="2152"/>
                </a:cubicBezTo>
                <a:cubicBezTo>
                  <a:pt x="18901" y="2117"/>
                  <a:pt x="18901" y="2117"/>
                  <a:pt x="18901" y="2117"/>
                </a:cubicBezTo>
                <a:cubicBezTo>
                  <a:pt x="18889" y="2117"/>
                  <a:pt x="18877" y="2123"/>
                  <a:pt x="18871" y="2111"/>
                </a:cubicBezTo>
                <a:cubicBezTo>
                  <a:pt x="18865" y="2111"/>
                  <a:pt x="18865" y="2105"/>
                  <a:pt x="18865" y="2105"/>
                </a:cubicBezTo>
                <a:cubicBezTo>
                  <a:pt x="18859" y="2099"/>
                  <a:pt x="18865" y="2093"/>
                  <a:pt x="18859" y="2093"/>
                </a:cubicBezTo>
                <a:cubicBezTo>
                  <a:pt x="18859" y="2087"/>
                  <a:pt x="18859" y="2081"/>
                  <a:pt x="18853" y="2081"/>
                </a:cubicBezTo>
                <a:cubicBezTo>
                  <a:pt x="18853" y="2075"/>
                  <a:pt x="18848" y="2075"/>
                  <a:pt x="18842" y="2075"/>
                </a:cubicBezTo>
                <a:cubicBezTo>
                  <a:pt x="18782" y="2075"/>
                  <a:pt x="18782" y="2075"/>
                  <a:pt x="18782" y="2075"/>
                </a:cubicBezTo>
                <a:cubicBezTo>
                  <a:pt x="18776" y="2075"/>
                  <a:pt x="18776" y="2075"/>
                  <a:pt x="18770" y="2075"/>
                </a:cubicBezTo>
                <a:cubicBezTo>
                  <a:pt x="18765" y="2069"/>
                  <a:pt x="18770" y="2063"/>
                  <a:pt x="18765" y="2063"/>
                </a:cubicBezTo>
                <a:cubicBezTo>
                  <a:pt x="18770" y="2057"/>
                  <a:pt x="18770" y="2052"/>
                  <a:pt x="18776" y="2052"/>
                </a:cubicBezTo>
                <a:cubicBezTo>
                  <a:pt x="18776" y="2052"/>
                  <a:pt x="18782" y="2052"/>
                  <a:pt x="18788" y="2046"/>
                </a:cubicBezTo>
                <a:cubicBezTo>
                  <a:pt x="18794" y="2046"/>
                  <a:pt x="18794" y="2040"/>
                  <a:pt x="18800" y="2034"/>
                </a:cubicBezTo>
                <a:cubicBezTo>
                  <a:pt x="18800" y="2034"/>
                  <a:pt x="18806" y="2034"/>
                  <a:pt x="18812" y="2034"/>
                </a:cubicBezTo>
                <a:cubicBezTo>
                  <a:pt x="18818" y="2034"/>
                  <a:pt x="18818" y="2034"/>
                  <a:pt x="18818" y="2034"/>
                </a:cubicBezTo>
                <a:cubicBezTo>
                  <a:pt x="18830" y="2040"/>
                  <a:pt x="18836" y="2052"/>
                  <a:pt x="18842" y="2052"/>
                </a:cubicBezTo>
                <a:cubicBezTo>
                  <a:pt x="18913" y="2052"/>
                  <a:pt x="18913" y="2052"/>
                  <a:pt x="18913" y="2052"/>
                </a:cubicBezTo>
                <a:cubicBezTo>
                  <a:pt x="18925" y="2052"/>
                  <a:pt x="18931" y="2052"/>
                  <a:pt x="18937" y="2052"/>
                </a:cubicBezTo>
                <a:cubicBezTo>
                  <a:pt x="18948" y="2052"/>
                  <a:pt x="18954" y="2052"/>
                  <a:pt x="18960" y="2052"/>
                </a:cubicBezTo>
                <a:cubicBezTo>
                  <a:pt x="18972" y="2046"/>
                  <a:pt x="18972" y="2040"/>
                  <a:pt x="18978" y="2034"/>
                </a:cubicBezTo>
                <a:cubicBezTo>
                  <a:pt x="18984" y="2028"/>
                  <a:pt x="18990" y="2022"/>
                  <a:pt x="18990" y="2022"/>
                </a:cubicBezTo>
                <a:cubicBezTo>
                  <a:pt x="18996" y="2016"/>
                  <a:pt x="19002" y="2016"/>
                  <a:pt x="19002" y="2016"/>
                </a:cubicBezTo>
                <a:cubicBezTo>
                  <a:pt x="19008" y="2010"/>
                  <a:pt x="19002" y="2004"/>
                  <a:pt x="19002" y="1998"/>
                </a:cubicBezTo>
                <a:cubicBezTo>
                  <a:pt x="19002" y="1992"/>
                  <a:pt x="19008" y="1986"/>
                  <a:pt x="19002" y="1980"/>
                </a:cubicBezTo>
                <a:cubicBezTo>
                  <a:pt x="19002" y="1975"/>
                  <a:pt x="18996" y="1980"/>
                  <a:pt x="18990" y="1975"/>
                </a:cubicBezTo>
                <a:lnTo>
                  <a:pt x="18990" y="1968"/>
                </a:lnTo>
                <a:cubicBezTo>
                  <a:pt x="18990" y="1933"/>
                  <a:pt x="18990" y="1933"/>
                  <a:pt x="18990" y="1933"/>
                </a:cubicBezTo>
                <a:cubicBezTo>
                  <a:pt x="19002" y="1933"/>
                  <a:pt x="19008" y="1927"/>
                  <a:pt x="19020" y="1927"/>
                </a:cubicBezTo>
                <a:cubicBezTo>
                  <a:pt x="19031" y="1927"/>
                  <a:pt x="19043" y="1939"/>
                  <a:pt x="19049" y="1951"/>
                </a:cubicBezTo>
                <a:cubicBezTo>
                  <a:pt x="19049" y="1957"/>
                  <a:pt x="19043" y="1957"/>
                  <a:pt x="19049" y="1963"/>
                </a:cubicBezTo>
                <a:cubicBezTo>
                  <a:pt x="19049" y="1968"/>
                  <a:pt x="19049" y="1968"/>
                  <a:pt x="19049" y="1975"/>
                </a:cubicBezTo>
                <a:cubicBezTo>
                  <a:pt x="19055" y="1986"/>
                  <a:pt x="19061" y="1986"/>
                  <a:pt x="19067" y="1998"/>
                </a:cubicBezTo>
                <a:cubicBezTo>
                  <a:pt x="19162" y="1998"/>
                  <a:pt x="19162" y="1998"/>
                  <a:pt x="19162" y="1998"/>
                </a:cubicBezTo>
                <a:cubicBezTo>
                  <a:pt x="19168" y="1998"/>
                  <a:pt x="19168" y="1998"/>
                  <a:pt x="19174" y="1998"/>
                </a:cubicBezTo>
                <a:cubicBezTo>
                  <a:pt x="19180" y="1998"/>
                  <a:pt x="19186" y="2004"/>
                  <a:pt x="19192" y="2004"/>
                </a:cubicBezTo>
                <a:cubicBezTo>
                  <a:pt x="19192" y="2010"/>
                  <a:pt x="19197" y="2010"/>
                  <a:pt x="19203" y="2016"/>
                </a:cubicBezTo>
                <a:cubicBezTo>
                  <a:pt x="19203" y="2028"/>
                  <a:pt x="19203" y="2034"/>
                  <a:pt x="19203" y="2046"/>
                </a:cubicBezTo>
                <a:cubicBezTo>
                  <a:pt x="19257" y="2046"/>
                  <a:pt x="19257" y="2046"/>
                  <a:pt x="19257" y="2046"/>
                </a:cubicBezTo>
                <a:cubicBezTo>
                  <a:pt x="19263" y="2046"/>
                  <a:pt x="19269" y="2052"/>
                  <a:pt x="19280" y="2057"/>
                </a:cubicBezTo>
                <a:cubicBezTo>
                  <a:pt x="19280" y="2063"/>
                  <a:pt x="19280" y="2069"/>
                  <a:pt x="19286" y="2069"/>
                </a:cubicBezTo>
                <a:cubicBezTo>
                  <a:pt x="19292" y="2075"/>
                  <a:pt x="19298" y="2081"/>
                  <a:pt x="19310" y="2087"/>
                </a:cubicBezTo>
                <a:cubicBezTo>
                  <a:pt x="19316" y="2087"/>
                  <a:pt x="19316" y="2087"/>
                  <a:pt x="19322" y="2093"/>
                </a:cubicBezTo>
                <a:cubicBezTo>
                  <a:pt x="19328" y="2093"/>
                  <a:pt x="19334" y="2099"/>
                  <a:pt x="19340" y="2099"/>
                </a:cubicBezTo>
                <a:cubicBezTo>
                  <a:pt x="19346" y="2099"/>
                  <a:pt x="19346" y="2099"/>
                  <a:pt x="19346" y="2099"/>
                </a:cubicBezTo>
                <a:cubicBezTo>
                  <a:pt x="19352" y="2099"/>
                  <a:pt x="19358" y="2093"/>
                  <a:pt x="19358" y="2093"/>
                </a:cubicBezTo>
                <a:cubicBezTo>
                  <a:pt x="19358" y="2087"/>
                  <a:pt x="19358" y="2081"/>
                  <a:pt x="19358" y="2081"/>
                </a:cubicBezTo>
                <a:cubicBezTo>
                  <a:pt x="19358" y="2069"/>
                  <a:pt x="19358" y="2063"/>
                  <a:pt x="19358" y="2057"/>
                </a:cubicBezTo>
                <a:cubicBezTo>
                  <a:pt x="19358" y="2052"/>
                  <a:pt x="19358" y="2052"/>
                  <a:pt x="19358" y="2046"/>
                </a:cubicBezTo>
                <a:cubicBezTo>
                  <a:pt x="19369" y="2046"/>
                  <a:pt x="19369" y="2046"/>
                  <a:pt x="19369" y="2046"/>
                </a:cubicBezTo>
                <a:cubicBezTo>
                  <a:pt x="19375" y="2046"/>
                  <a:pt x="19381" y="2046"/>
                  <a:pt x="19387" y="2040"/>
                </a:cubicBezTo>
                <a:cubicBezTo>
                  <a:pt x="19387" y="2028"/>
                  <a:pt x="19393" y="2022"/>
                  <a:pt x="19387" y="2010"/>
                </a:cubicBezTo>
                <a:cubicBezTo>
                  <a:pt x="19387" y="2004"/>
                  <a:pt x="19387" y="1998"/>
                  <a:pt x="19387" y="1998"/>
                </a:cubicBezTo>
                <a:cubicBezTo>
                  <a:pt x="19387" y="1992"/>
                  <a:pt x="19387" y="1986"/>
                  <a:pt x="19387" y="1986"/>
                </a:cubicBezTo>
                <a:cubicBezTo>
                  <a:pt x="19387" y="1980"/>
                  <a:pt x="19387" y="1975"/>
                  <a:pt x="19387" y="1975"/>
                </a:cubicBezTo>
                <a:cubicBezTo>
                  <a:pt x="19393" y="1968"/>
                  <a:pt x="19399" y="1968"/>
                  <a:pt x="19399" y="1968"/>
                </a:cubicBezTo>
                <a:cubicBezTo>
                  <a:pt x="19411" y="1975"/>
                  <a:pt x="19411" y="1980"/>
                  <a:pt x="19423" y="1986"/>
                </a:cubicBezTo>
                <a:cubicBezTo>
                  <a:pt x="19429" y="1986"/>
                  <a:pt x="19429" y="1992"/>
                  <a:pt x="19435" y="1992"/>
                </a:cubicBezTo>
                <a:cubicBezTo>
                  <a:pt x="19446" y="1992"/>
                  <a:pt x="19446" y="1992"/>
                  <a:pt x="19446" y="1992"/>
                </a:cubicBezTo>
                <a:cubicBezTo>
                  <a:pt x="19452" y="1992"/>
                  <a:pt x="19452" y="1992"/>
                  <a:pt x="19458" y="1992"/>
                </a:cubicBezTo>
                <a:cubicBezTo>
                  <a:pt x="19464" y="1992"/>
                  <a:pt x="19464" y="1992"/>
                  <a:pt x="19470" y="1986"/>
                </a:cubicBezTo>
                <a:cubicBezTo>
                  <a:pt x="19470" y="1986"/>
                  <a:pt x="19476" y="1980"/>
                  <a:pt x="19476" y="1975"/>
                </a:cubicBezTo>
                <a:cubicBezTo>
                  <a:pt x="19482" y="1975"/>
                  <a:pt x="19488" y="1968"/>
                  <a:pt x="19488" y="1968"/>
                </a:cubicBezTo>
                <a:cubicBezTo>
                  <a:pt x="19494" y="1963"/>
                  <a:pt x="19494" y="1957"/>
                  <a:pt x="19494" y="1957"/>
                </a:cubicBezTo>
                <a:cubicBezTo>
                  <a:pt x="19500" y="1957"/>
                  <a:pt x="19500" y="1957"/>
                  <a:pt x="19506" y="1957"/>
                </a:cubicBezTo>
                <a:cubicBezTo>
                  <a:pt x="19512" y="1957"/>
                  <a:pt x="19512" y="1951"/>
                  <a:pt x="19518" y="1951"/>
                </a:cubicBezTo>
                <a:cubicBezTo>
                  <a:pt x="19524" y="1945"/>
                  <a:pt x="19529" y="1945"/>
                  <a:pt x="19529" y="1945"/>
                </a:cubicBezTo>
                <a:cubicBezTo>
                  <a:pt x="19529" y="1939"/>
                  <a:pt x="19529" y="1933"/>
                  <a:pt x="19529" y="1933"/>
                </a:cubicBezTo>
                <a:cubicBezTo>
                  <a:pt x="19529" y="1921"/>
                  <a:pt x="19524" y="1915"/>
                  <a:pt x="19512" y="1915"/>
                </a:cubicBezTo>
                <a:cubicBezTo>
                  <a:pt x="19512" y="1909"/>
                  <a:pt x="19506" y="1909"/>
                  <a:pt x="19506" y="1909"/>
                </a:cubicBezTo>
                <a:cubicBezTo>
                  <a:pt x="19494" y="1903"/>
                  <a:pt x="19488" y="1909"/>
                  <a:pt x="19482" y="1903"/>
                </a:cubicBezTo>
                <a:cubicBezTo>
                  <a:pt x="19476" y="1903"/>
                  <a:pt x="19482" y="1897"/>
                  <a:pt x="19476" y="1891"/>
                </a:cubicBezTo>
                <a:cubicBezTo>
                  <a:pt x="19476" y="1891"/>
                  <a:pt x="19470" y="1886"/>
                  <a:pt x="19470" y="1880"/>
                </a:cubicBezTo>
                <a:cubicBezTo>
                  <a:pt x="19464" y="1880"/>
                  <a:pt x="19464" y="1880"/>
                  <a:pt x="19458" y="1874"/>
                </a:cubicBezTo>
                <a:cubicBezTo>
                  <a:pt x="19452" y="1868"/>
                  <a:pt x="19440" y="1868"/>
                  <a:pt x="19435" y="1868"/>
                </a:cubicBezTo>
                <a:cubicBezTo>
                  <a:pt x="19423" y="1868"/>
                  <a:pt x="19423" y="1868"/>
                  <a:pt x="19423" y="1868"/>
                </a:cubicBezTo>
                <a:cubicBezTo>
                  <a:pt x="19411" y="1868"/>
                  <a:pt x="19411" y="1874"/>
                  <a:pt x="19399" y="1874"/>
                </a:cubicBezTo>
                <a:cubicBezTo>
                  <a:pt x="19387" y="1874"/>
                  <a:pt x="19381" y="1868"/>
                  <a:pt x="19369" y="1868"/>
                </a:cubicBezTo>
                <a:cubicBezTo>
                  <a:pt x="19358" y="1868"/>
                  <a:pt x="19358" y="1868"/>
                  <a:pt x="19358" y="1868"/>
                </a:cubicBezTo>
                <a:cubicBezTo>
                  <a:pt x="19352" y="1868"/>
                  <a:pt x="19352" y="1868"/>
                  <a:pt x="19346" y="1868"/>
                </a:cubicBezTo>
                <a:cubicBezTo>
                  <a:pt x="19340" y="1868"/>
                  <a:pt x="19334" y="1862"/>
                  <a:pt x="19334" y="1862"/>
                </a:cubicBezTo>
                <a:cubicBezTo>
                  <a:pt x="19328" y="1856"/>
                  <a:pt x="19328" y="1850"/>
                  <a:pt x="19322" y="1850"/>
                </a:cubicBezTo>
                <a:cubicBezTo>
                  <a:pt x="19316" y="1850"/>
                  <a:pt x="19310" y="1850"/>
                  <a:pt x="19310" y="1850"/>
                </a:cubicBezTo>
                <a:cubicBezTo>
                  <a:pt x="19304" y="1850"/>
                  <a:pt x="19298" y="1850"/>
                  <a:pt x="19292" y="1850"/>
                </a:cubicBezTo>
                <a:cubicBezTo>
                  <a:pt x="19292" y="1850"/>
                  <a:pt x="19286" y="1856"/>
                  <a:pt x="19280" y="1856"/>
                </a:cubicBezTo>
                <a:cubicBezTo>
                  <a:pt x="19286" y="1862"/>
                  <a:pt x="19286" y="1868"/>
                  <a:pt x="19292" y="1868"/>
                </a:cubicBezTo>
                <a:cubicBezTo>
                  <a:pt x="19298" y="1868"/>
                  <a:pt x="19298" y="1868"/>
                  <a:pt x="19304" y="1868"/>
                </a:cubicBezTo>
                <a:cubicBezTo>
                  <a:pt x="19304" y="1868"/>
                  <a:pt x="19310" y="1874"/>
                  <a:pt x="19316" y="1874"/>
                </a:cubicBezTo>
                <a:cubicBezTo>
                  <a:pt x="19322" y="1880"/>
                  <a:pt x="19316" y="1886"/>
                  <a:pt x="19316" y="1891"/>
                </a:cubicBezTo>
                <a:cubicBezTo>
                  <a:pt x="19316" y="1897"/>
                  <a:pt x="19316" y="1897"/>
                  <a:pt x="19316" y="1897"/>
                </a:cubicBezTo>
                <a:cubicBezTo>
                  <a:pt x="19316" y="1897"/>
                  <a:pt x="19316" y="1903"/>
                  <a:pt x="19316" y="1909"/>
                </a:cubicBezTo>
                <a:cubicBezTo>
                  <a:pt x="19310" y="1915"/>
                  <a:pt x="19304" y="1915"/>
                  <a:pt x="19298" y="1915"/>
                </a:cubicBezTo>
                <a:cubicBezTo>
                  <a:pt x="19280" y="1915"/>
                  <a:pt x="19274" y="1909"/>
                  <a:pt x="19269" y="1897"/>
                </a:cubicBezTo>
                <a:cubicBezTo>
                  <a:pt x="19269" y="1891"/>
                  <a:pt x="19269" y="1891"/>
                  <a:pt x="19269" y="1886"/>
                </a:cubicBezTo>
                <a:cubicBezTo>
                  <a:pt x="19269" y="1814"/>
                  <a:pt x="19269" y="1814"/>
                  <a:pt x="19269" y="1814"/>
                </a:cubicBezTo>
                <a:cubicBezTo>
                  <a:pt x="19269" y="1809"/>
                  <a:pt x="19263" y="1809"/>
                  <a:pt x="19257" y="1802"/>
                </a:cubicBezTo>
                <a:cubicBezTo>
                  <a:pt x="19251" y="1802"/>
                  <a:pt x="19251" y="1802"/>
                  <a:pt x="19245" y="1802"/>
                </a:cubicBezTo>
                <a:cubicBezTo>
                  <a:pt x="19239" y="1797"/>
                  <a:pt x="19239" y="1797"/>
                  <a:pt x="19233" y="1797"/>
                </a:cubicBezTo>
                <a:cubicBezTo>
                  <a:pt x="19221" y="1797"/>
                  <a:pt x="19221" y="1797"/>
                  <a:pt x="19221" y="1797"/>
                </a:cubicBezTo>
                <a:cubicBezTo>
                  <a:pt x="19215" y="1797"/>
                  <a:pt x="19215" y="1791"/>
                  <a:pt x="19209" y="1791"/>
                </a:cubicBezTo>
                <a:cubicBezTo>
                  <a:pt x="19197" y="1791"/>
                  <a:pt x="19192" y="1791"/>
                  <a:pt x="19186" y="1791"/>
                </a:cubicBezTo>
                <a:cubicBezTo>
                  <a:pt x="19180" y="1785"/>
                  <a:pt x="19180" y="1779"/>
                  <a:pt x="19174" y="1779"/>
                </a:cubicBezTo>
                <a:cubicBezTo>
                  <a:pt x="19168" y="1773"/>
                  <a:pt x="19162" y="1773"/>
                  <a:pt x="19162" y="1773"/>
                </a:cubicBezTo>
                <a:cubicBezTo>
                  <a:pt x="19156" y="1773"/>
                  <a:pt x="19150" y="1767"/>
                  <a:pt x="19144" y="1767"/>
                </a:cubicBezTo>
                <a:cubicBezTo>
                  <a:pt x="19138" y="1767"/>
                  <a:pt x="19132" y="1761"/>
                  <a:pt x="19126" y="1761"/>
                </a:cubicBezTo>
                <a:cubicBezTo>
                  <a:pt x="19120" y="1755"/>
                  <a:pt x="19114" y="1755"/>
                  <a:pt x="19114" y="1749"/>
                </a:cubicBezTo>
                <a:cubicBezTo>
                  <a:pt x="19108" y="1743"/>
                  <a:pt x="19103" y="1743"/>
                  <a:pt x="19103" y="1737"/>
                </a:cubicBezTo>
                <a:cubicBezTo>
                  <a:pt x="19097" y="1731"/>
                  <a:pt x="19103" y="1725"/>
                  <a:pt x="19097" y="1725"/>
                </a:cubicBezTo>
                <a:cubicBezTo>
                  <a:pt x="19097" y="1725"/>
                  <a:pt x="19091" y="1725"/>
                  <a:pt x="19085" y="1725"/>
                </a:cubicBezTo>
                <a:cubicBezTo>
                  <a:pt x="19079" y="1720"/>
                  <a:pt x="19079" y="1720"/>
                  <a:pt x="19073" y="1720"/>
                </a:cubicBezTo>
                <a:cubicBezTo>
                  <a:pt x="19061" y="1720"/>
                  <a:pt x="19055" y="1720"/>
                  <a:pt x="19049" y="1720"/>
                </a:cubicBezTo>
                <a:cubicBezTo>
                  <a:pt x="19043" y="1720"/>
                  <a:pt x="19037" y="1714"/>
                  <a:pt x="19037" y="1714"/>
                </a:cubicBezTo>
                <a:cubicBezTo>
                  <a:pt x="19025" y="1714"/>
                  <a:pt x="19020" y="1714"/>
                  <a:pt x="19008" y="1714"/>
                </a:cubicBezTo>
                <a:cubicBezTo>
                  <a:pt x="19008" y="1702"/>
                  <a:pt x="19014" y="1690"/>
                  <a:pt x="19002" y="1684"/>
                </a:cubicBezTo>
                <a:cubicBezTo>
                  <a:pt x="18996" y="1672"/>
                  <a:pt x="18984" y="1666"/>
                  <a:pt x="18972" y="1660"/>
                </a:cubicBezTo>
                <a:cubicBezTo>
                  <a:pt x="18960" y="1654"/>
                  <a:pt x="18960" y="1648"/>
                  <a:pt x="18954" y="1648"/>
                </a:cubicBezTo>
                <a:cubicBezTo>
                  <a:pt x="18948" y="1642"/>
                  <a:pt x="18942" y="1642"/>
                  <a:pt x="18931" y="1642"/>
                </a:cubicBezTo>
                <a:cubicBezTo>
                  <a:pt x="18925" y="1636"/>
                  <a:pt x="18919" y="1642"/>
                  <a:pt x="18907" y="1642"/>
                </a:cubicBezTo>
                <a:cubicBezTo>
                  <a:pt x="18901" y="1642"/>
                  <a:pt x="18901" y="1636"/>
                  <a:pt x="18895" y="1636"/>
                </a:cubicBezTo>
                <a:cubicBezTo>
                  <a:pt x="18889" y="1631"/>
                  <a:pt x="18883" y="1631"/>
                  <a:pt x="18883" y="1631"/>
                </a:cubicBezTo>
                <a:cubicBezTo>
                  <a:pt x="18877" y="1625"/>
                  <a:pt x="18877" y="1619"/>
                  <a:pt x="18871" y="1619"/>
                </a:cubicBezTo>
                <a:cubicBezTo>
                  <a:pt x="18865" y="1619"/>
                  <a:pt x="18859" y="1619"/>
                  <a:pt x="18859" y="1619"/>
                </a:cubicBezTo>
                <a:cubicBezTo>
                  <a:pt x="18853" y="1613"/>
                  <a:pt x="18853" y="1613"/>
                  <a:pt x="18848" y="1613"/>
                </a:cubicBezTo>
                <a:cubicBezTo>
                  <a:pt x="18836" y="1613"/>
                  <a:pt x="18836" y="1613"/>
                  <a:pt x="18836" y="1613"/>
                </a:cubicBezTo>
                <a:cubicBezTo>
                  <a:pt x="18824" y="1613"/>
                  <a:pt x="18824" y="1613"/>
                  <a:pt x="18824" y="1613"/>
                </a:cubicBezTo>
                <a:cubicBezTo>
                  <a:pt x="18818" y="1613"/>
                  <a:pt x="18818" y="1607"/>
                  <a:pt x="18812" y="1607"/>
                </a:cubicBezTo>
                <a:cubicBezTo>
                  <a:pt x="18806" y="1607"/>
                  <a:pt x="18800" y="1601"/>
                  <a:pt x="18800" y="1601"/>
                </a:cubicBezTo>
                <a:cubicBezTo>
                  <a:pt x="18788" y="1595"/>
                  <a:pt x="18776" y="1595"/>
                  <a:pt x="18770" y="1589"/>
                </a:cubicBezTo>
                <a:cubicBezTo>
                  <a:pt x="18765" y="1589"/>
                  <a:pt x="18765" y="1583"/>
                  <a:pt x="18759" y="1577"/>
                </a:cubicBezTo>
                <a:cubicBezTo>
                  <a:pt x="18747" y="1577"/>
                  <a:pt x="18735" y="1577"/>
                  <a:pt x="18723" y="1577"/>
                </a:cubicBezTo>
                <a:cubicBezTo>
                  <a:pt x="18705" y="1577"/>
                  <a:pt x="18705" y="1577"/>
                  <a:pt x="18705" y="1577"/>
                </a:cubicBezTo>
                <a:cubicBezTo>
                  <a:pt x="18699" y="1577"/>
                  <a:pt x="18699" y="1583"/>
                  <a:pt x="18693" y="1583"/>
                </a:cubicBezTo>
                <a:cubicBezTo>
                  <a:pt x="18687" y="1589"/>
                  <a:pt x="18687" y="1595"/>
                  <a:pt x="18682" y="1595"/>
                </a:cubicBezTo>
                <a:cubicBezTo>
                  <a:pt x="18676" y="1601"/>
                  <a:pt x="18670" y="1601"/>
                  <a:pt x="18664" y="1601"/>
                </a:cubicBezTo>
                <a:cubicBezTo>
                  <a:pt x="18652" y="1601"/>
                  <a:pt x="18646" y="1595"/>
                  <a:pt x="18634" y="1595"/>
                </a:cubicBezTo>
                <a:cubicBezTo>
                  <a:pt x="18622" y="1595"/>
                  <a:pt x="18622" y="1595"/>
                  <a:pt x="18622" y="1595"/>
                </a:cubicBezTo>
                <a:cubicBezTo>
                  <a:pt x="18616" y="1595"/>
                  <a:pt x="18610" y="1595"/>
                  <a:pt x="18604" y="1589"/>
                </a:cubicBezTo>
                <a:cubicBezTo>
                  <a:pt x="18599" y="1589"/>
                  <a:pt x="18599" y="1583"/>
                  <a:pt x="18593" y="1577"/>
                </a:cubicBezTo>
                <a:cubicBezTo>
                  <a:pt x="18593" y="1577"/>
                  <a:pt x="18587" y="1583"/>
                  <a:pt x="18587" y="1577"/>
                </a:cubicBezTo>
                <a:cubicBezTo>
                  <a:pt x="18575" y="1577"/>
                  <a:pt x="18569" y="1577"/>
                  <a:pt x="18557" y="1571"/>
                </a:cubicBezTo>
                <a:cubicBezTo>
                  <a:pt x="18551" y="1565"/>
                  <a:pt x="18545" y="1559"/>
                  <a:pt x="18533" y="1559"/>
                </a:cubicBezTo>
                <a:cubicBezTo>
                  <a:pt x="18533" y="1554"/>
                  <a:pt x="18527" y="1554"/>
                  <a:pt x="18522" y="1554"/>
                </a:cubicBezTo>
                <a:cubicBezTo>
                  <a:pt x="18515" y="1554"/>
                  <a:pt x="18515" y="1554"/>
                  <a:pt x="18510" y="1554"/>
                </a:cubicBezTo>
                <a:cubicBezTo>
                  <a:pt x="18498" y="1554"/>
                  <a:pt x="18498" y="1554"/>
                  <a:pt x="18492" y="1554"/>
                </a:cubicBezTo>
                <a:cubicBezTo>
                  <a:pt x="18486" y="1554"/>
                  <a:pt x="18480" y="1559"/>
                  <a:pt x="18480" y="1559"/>
                </a:cubicBezTo>
                <a:cubicBezTo>
                  <a:pt x="18474" y="1565"/>
                  <a:pt x="18468" y="1565"/>
                  <a:pt x="18468" y="1571"/>
                </a:cubicBezTo>
                <a:cubicBezTo>
                  <a:pt x="18468" y="1571"/>
                  <a:pt x="18474" y="1577"/>
                  <a:pt x="18468" y="1577"/>
                </a:cubicBezTo>
                <a:cubicBezTo>
                  <a:pt x="18468" y="1583"/>
                  <a:pt x="18462" y="1589"/>
                  <a:pt x="18462" y="1589"/>
                </a:cubicBezTo>
                <a:cubicBezTo>
                  <a:pt x="18462" y="1595"/>
                  <a:pt x="18456" y="1601"/>
                  <a:pt x="18456" y="1601"/>
                </a:cubicBezTo>
                <a:cubicBezTo>
                  <a:pt x="18450" y="1607"/>
                  <a:pt x="18450" y="1607"/>
                  <a:pt x="18444" y="1613"/>
                </a:cubicBezTo>
                <a:cubicBezTo>
                  <a:pt x="18450" y="1613"/>
                  <a:pt x="18450" y="1613"/>
                  <a:pt x="18456" y="1619"/>
                </a:cubicBezTo>
                <a:cubicBezTo>
                  <a:pt x="18462" y="1619"/>
                  <a:pt x="18462" y="1625"/>
                  <a:pt x="18468" y="1625"/>
                </a:cubicBezTo>
                <a:cubicBezTo>
                  <a:pt x="18468" y="1631"/>
                  <a:pt x="18474" y="1631"/>
                  <a:pt x="18480" y="1631"/>
                </a:cubicBezTo>
                <a:cubicBezTo>
                  <a:pt x="18486" y="1636"/>
                  <a:pt x="18486" y="1648"/>
                  <a:pt x="18486" y="1654"/>
                </a:cubicBezTo>
                <a:cubicBezTo>
                  <a:pt x="18486" y="1660"/>
                  <a:pt x="18486" y="1660"/>
                  <a:pt x="18486" y="1666"/>
                </a:cubicBezTo>
                <a:cubicBezTo>
                  <a:pt x="18480" y="1672"/>
                  <a:pt x="18474" y="1672"/>
                  <a:pt x="18474" y="1678"/>
                </a:cubicBezTo>
                <a:cubicBezTo>
                  <a:pt x="18468" y="1678"/>
                  <a:pt x="18468" y="1684"/>
                  <a:pt x="18468" y="1690"/>
                </a:cubicBezTo>
                <a:cubicBezTo>
                  <a:pt x="18462" y="1690"/>
                  <a:pt x="18462" y="1696"/>
                  <a:pt x="18456" y="1696"/>
                </a:cubicBezTo>
                <a:cubicBezTo>
                  <a:pt x="18409" y="1696"/>
                  <a:pt x="18409" y="1696"/>
                  <a:pt x="18409" y="1696"/>
                </a:cubicBezTo>
                <a:cubicBezTo>
                  <a:pt x="18409" y="1654"/>
                  <a:pt x="18409" y="1654"/>
                  <a:pt x="18409" y="1654"/>
                </a:cubicBezTo>
                <a:cubicBezTo>
                  <a:pt x="18349" y="1654"/>
                  <a:pt x="18349" y="1654"/>
                  <a:pt x="18349" y="1654"/>
                </a:cubicBezTo>
                <a:cubicBezTo>
                  <a:pt x="18349" y="1613"/>
                  <a:pt x="18349" y="1613"/>
                  <a:pt x="18349" y="1613"/>
                </a:cubicBezTo>
                <a:cubicBezTo>
                  <a:pt x="18356" y="1613"/>
                  <a:pt x="18356" y="1613"/>
                  <a:pt x="18356" y="1613"/>
                </a:cubicBezTo>
                <a:cubicBezTo>
                  <a:pt x="18373" y="1613"/>
                  <a:pt x="18379" y="1613"/>
                  <a:pt x="18391" y="1613"/>
                </a:cubicBezTo>
                <a:cubicBezTo>
                  <a:pt x="18403" y="1607"/>
                  <a:pt x="18409" y="1601"/>
                  <a:pt x="18415" y="1595"/>
                </a:cubicBezTo>
                <a:cubicBezTo>
                  <a:pt x="18415" y="1583"/>
                  <a:pt x="18415" y="1583"/>
                  <a:pt x="18415" y="1583"/>
                </a:cubicBezTo>
                <a:cubicBezTo>
                  <a:pt x="18409" y="1583"/>
                  <a:pt x="18403" y="1583"/>
                  <a:pt x="18403" y="1583"/>
                </a:cubicBezTo>
                <a:cubicBezTo>
                  <a:pt x="18397" y="1583"/>
                  <a:pt x="18397" y="1577"/>
                  <a:pt x="18391" y="1577"/>
                </a:cubicBezTo>
                <a:cubicBezTo>
                  <a:pt x="18314" y="1577"/>
                  <a:pt x="18314" y="1577"/>
                  <a:pt x="18314" y="1577"/>
                </a:cubicBezTo>
                <a:cubicBezTo>
                  <a:pt x="18314" y="1589"/>
                  <a:pt x="18314" y="1595"/>
                  <a:pt x="18314" y="1601"/>
                </a:cubicBezTo>
                <a:cubicBezTo>
                  <a:pt x="18314" y="1607"/>
                  <a:pt x="18314" y="1613"/>
                  <a:pt x="18314" y="1613"/>
                </a:cubicBezTo>
                <a:cubicBezTo>
                  <a:pt x="18314" y="1619"/>
                  <a:pt x="18308" y="1625"/>
                  <a:pt x="18308" y="1625"/>
                </a:cubicBezTo>
                <a:cubicBezTo>
                  <a:pt x="18302" y="1631"/>
                  <a:pt x="18296" y="1625"/>
                  <a:pt x="18296" y="1631"/>
                </a:cubicBezTo>
                <a:cubicBezTo>
                  <a:pt x="18290" y="1631"/>
                  <a:pt x="18284" y="1636"/>
                  <a:pt x="18278" y="1636"/>
                </a:cubicBezTo>
                <a:cubicBezTo>
                  <a:pt x="18272" y="1636"/>
                  <a:pt x="18272" y="1636"/>
                  <a:pt x="18272" y="1636"/>
                </a:cubicBezTo>
                <a:cubicBezTo>
                  <a:pt x="18267" y="1631"/>
                  <a:pt x="18260" y="1631"/>
                  <a:pt x="18260" y="1625"/>
                </a:cubicBezTo>
                <a:cubicBezTo>
                  <a:pt x="18249" y="1625"/>
                  <a:pt x="18243" y="1619"/>
                  <a:pt x="18237" y="1619"/>
                </a:cubicBezTo>
                <a:cubicBezTo>
                  <a:pt x="18213" y="1613"/>
                  <a:pt x="18195" y="1619"/>
                  <a:pt x="18172" y="1619"/>
                </a:cubicBezTo>
                <a:cubicBezTo>
                  <a:pt x="18124" y="1619"/>
                  <a:pt x="18124" y="1619"/>
                  <a:pt x="18124" y="1619"/>
                </a:cubicBezTo>
                <a:cubicBezTo>
                  <a:pt x="18118" y="1619"/>
                  <a:pt x="18112" y="1619"/>
                  <a:pt x="18106" y="1619"/>
                </a:cubicBezTo>
                <a:cubicBezTo>
                  <a:pt x="18095" y="1619"/>
                  <a:pt x="18089" y="1631"/>
                  <a:pt x="18077" y="1631"/>
                </a:cubicBezTo>
                <a:cubicBezTo>
                  <a:pt x="18071" y="1631"/>
                  <a:pt x="18071" y="1631"/>
                  <a:pt x="18059" y="1631"/>
                </a:cubicBezTo>
                <a:cubicBezTo>
                  <a:pt x="18053" y="1631"/>
                  <a:pt x="18053" y="1631"/>
                  <a:pt x="18047" y="1631"/>
                </a:cubicBezTo>
                <a:cubicBezTo>
                  <a:pt x="18041" y="1631"/>
                  <a:pt x="18035" y="1631"/>
                  <a:pt x="18029" y="1625"/>
                </a:cubicBezTo>
                <a:cubicBezTo>
                  <a:pt x="18024" y="1619"/>
                  <a:pt x="18024" y="1613"/>
                  <a:pt x="18017" y="1613"/>
                </a:cubicBezTo>
                <a:cubicBezTo>
                  <a:pt x="18017" y="1607"/>
                  <a:pt x="18012" y="1607"/>
                  <a:pt x="18006" y="1607"/>
                </a:cubicBezTo>
                <a:cubicBezTo>
                  <a:pt x="17982" y="1607"/>
                  <a:pt x="17982" y="1607"/>
                  <a:pt x="17982" y="1607"/>
                </a:cubicBezTo>
                <a:cubicBezTo>
                  <a:pt x="17982" y="1613"/>
                  <a:pt x="17982" y="1619"/>
                  <a:pt x="17982" y="1625"/>
                </a:cubicBezTo>
                <a:cubicBezTo>
                  <a:pt x="17982" y="1631"/>
                  <a:pt x="17982" y="1631"/>
                  <a:pt x="17982" y="1636"/>
                </a:cubicBezTo>
                <a:cubicBezTo>
                  <a:pt x="17982" y="1672"/>
                  <a:pt x="17982" y="1672"/>
                  <a:pt x="17982" y="1672"/>
                </a:cubicBezTo>
                <a:cubicBezTo>
                  <a:pt x="17970" y="1678"/>
                  <a:pt x="17970" y="1678"/>
                  <a:pt x="17970" y="1678"/>
                </a:cubicBezTo>
                <a:cubicBezTo>
                  <a:pt x="17958" y="1672"/>
                  <a:pt x="17958" y="1672"/>
                  <a:pt x="17958" y="1672"/>
                </a:cubicBezTo>
                <a:cubicBezTo>
                  <a:pt x="17958" y="1648"/>
                  <a:pt x="17958" y="1648"/>
                  <a:pt x="17958" y="1648"/>
                </a:cubicBezTo>
                <a:cubicBezTo>
                  <a:pt x="17958" y="1642"/>
                  <a:pt x="17958" y="1631"/>
                  <a:pt x="17952" y="1625"/>
                </a:cubicBezTo>
                <a:cubicBezTo>
                  <a:pt x="17952" y="1619"/>
                  <a:pt x="17946" y="1619"/>
                  <a:pt x="17940" y="1619"/>
                </a:cubicBezTo>
                <a:cubicBezTo>
                  <a:pt x="17940" y="1613"/>
                  <a:pt x="17935" y="1613"/>
                  <a:pt x="17929" y="1613"/>
                </a:cubicBezTo>
                <a:cubicBezTo>
                  <a:pt x="17929" y="1613"/>
                  <a:pt x="17923" y="1607"/>
                  <a:pt x="17917" y="1607"/>
                </a:cubicBezTo>
                <a:cubicBezTo>
                  <a:pt x="17917" y="1607"/>
                  <a:pt x="17911" y="1607"/>
                  <a:pt x="17905" y="1601"/>
                </a:cubicBezTo>
                <a:cubicBezTo>
                  <a:pt x="17905" y="1601"/>
                  <a:pt x="17899" y="1595"/>
                  <a:pt x="17893" y="1589"/>
                </a:cubicBezTo>
                <a:cubicBezTo>
                  <a:pt x="17893" y="1583"/>
                  <a:pt x="17887" y="1577"/>
                  <a:pt x="17887" y="1571"/>
                </a:cubicBezTo>
                <a:cubicBezTo>
                  <a:pt x="17887" y="1559"/>
                  <a:pt x="17893" y="1554"/>
                  <a:pt x="17893" y="1542"/>
                </a:cubicBezTo>
                <a:cubicBezTo>
                  <a:pt x="17893" y="1542"/>
                  <a:pt x="17899" y="1536"/>
                  <a:pt x="17899" y="1530"/>
                </a:cubicBezTo>
                <a:cubicBezTo>
                  <a:pt x="17899" y="1524"/>
                  <a:pt x="17893" y="1524"/>
                  <a:pt x="17893" y="1518"/>
                </a:cubicBezTo>
                <a:cubicBezTo>
                  <a:pt x="17893" y="1512"/>
                  <a:pt x="17887" y="1512"/>
                  <a:pt x="17887" y="1506"/>
                </a:cubicBezTo>
                <a:cubicBezTo>
                  <a:pt x="17881" y="1506"/>
                  <a:pt x="17881" y="1500"/>
                  <a:pt x="17881" y="1494"/>
                </a:cubicBezTo>
                <a:cubicBezTo>
                  <a:pt x="17875" y="1494"/>
                  <a:pt x="17869" y="1494"/>
                  <a:pt x="17869" y="1494"/>
                </a:cubicBezTo>
                <a:cubicBezTo>
                  <a:pt x="17863" y="1488"/>
                  <a:pt x="17858" y="1488"/>
                  <a:pt x="17858" y="1488"/>
                </a:cubicBezTo>
                <a:cubicBezTo>
                  <a:pt x="17851" y="1482"/>
                  <a:pt x="17858" y="1476"/>
                  <a:pt x="17851" y="1476"/>
                </a:cubicBezTo>
                <a:cubicBezTo>
                  <a:pt x="17851" y="1470"/>
                  <a:pt x="17846" y="1470"/>
                  <a:pt x="17840" y="1470"/>
                </a:cubicBezTo>
                <a:cubicBezTo>
                  <a:pt x="17840" y="1470"/>
                  <a:pt x="17834" y="1470"/>
                  <a:pt x="17828" y="1470"/>
                </a:cubicBezTo>
                <a:cubicBezTo>
                  <a:pt x="17828" y="1470"/>
                  <a:pt x="17822" y="1465"/>
                  <a:pt x="17816" y="1465"/>
                </a:cubicBezTo>
                <a:cubicBezTo>
                  <a:pt x="17816" y="1465"/>
                  <a:pt x="17810" y="1465"/>
                  <a:pt x="17804" y="1465"/>
                </a:cubicBezTo>
                <a:cubicBezTo>
                  <a:pt x="17798" y="1465"/>
                  <a:pt x="17798" y="1459"/>
                  <a:pt x="17792" y="1459"/>
                </a:cubicBezTo>
                <a:cubicBezTo>
                  <a:pt x="17786" y="1459"/>
                  <a:pt x="17780" y="1459"/>
                  <a:pt x="17769" y="1459"/>
                </a:cubicBezTo>
                <a:cubicBezTo>
                  <a:pt x="17763" y="1459"/>
                  <a:pt x="17757" y="1459"/>
                  <a:pt x="17745" y="1459"/>
                </a:cubicBezTo>
                <a:cubicBezTo>
                  <a:pt x="17739" y="1459"/>
                  <a:pt x="17739" y="1459"/>
                  <a:pt x="17733" y="1459"/>
                </a:cubicBezTo>
                <a:cubicBezTo>
                  <a:pt x="17727" y="1459"/>
                  <a:pt x="17727" y="1459"/>
                  <a:pt x="17721" y="1465"/>
                </a:cubicBezTo>
                <a:cubicBezTo>
                  <a:pt x="17715" y="1465"/>
                  <a:pt x="17715" y="1465"/>
                  <a:pt x="17709" y="1470"/>
                </a:cubicBezTo>
                <a:cubicBezTo>
                  <a:pt x="17703" y="1470"/>
                  <a:pt x="17709" y="1476"/>
                  <a:pt x="17703" y="1482"/>
                </a:cubicBezTo>
                <a:cubicBezTo>
                  <a:pt x="17697" y="1482"/>
                  <a:pt x="17691" y="1482"/>
                  <a:pt x="17685" y="1482"/>
                </a:cubicBezTo>
                <a:cubicBezTo>
                  <a:pt x="17685" y="1482"/>
                  <a:pt x="17680" y="1488"/>
                  <a:pt x="17674" y="1488"/>
                </a:cubicBezTo>
                <a:cubicBezTo>
                  <a:pt x="17650" y="1488"/>
                  <a:pt x="17650" y="1488"/>
                  <a:pt x="17650" y="1488"/>
                </a:cubicBezTo>
                <a:cubicBezTo>
                  <a:pt x="17644" y="1488"/>
                  <a:pt x="17638" y="1488"/>
                  <a:pt x="17638" y="1488"/>
                </a:cubicBezTo>
                <a:cubicBezTo>
                  <a:pt x="17620" y="1488"/>
                  <a:pt x="17614" y="1488"/>
                  <a:pt x="17597" y="1488"/>
                </a:cubicBezTo>
                <a:cubicBezTo>
                  <a:pt x="17585" y="1488"/>
                  <a:pt x="17579" y="1488"/>
                  <a:pt x="17573" y="1494"/>
                </a:cubicBezTo>
                <a:cubicBezTo>
                  <a:pt x="17567" y="1494"/>
                  <a:pt x="17567" y="1500"/>
                  <a:pt x="17561" y="1500"/>
                </a:cubicBezTo>
                <a:cubicBezTo>
                  <a:pt x="17549" y="1500"/>
                  <a:pt x="17549" y="1500"/>
                  <a:pt x="17549" y="1500"/>
                </a:cubicBezTo>
                <a:cubicBezTo>
                  <a:pt x="17543" y="1500"/>
                  <a:pt x="17537" y="1500"/>
                  <a:pt x="17537" y="1500"/>
                </a:cubicBezTo>
                <a:cubicBezTo>
                  <a:pt x="17531" y="1500"/>
                  <a:pt x="17531" y="1494"/>
                  <a:pt x="17525" y="1494"/>
                </a:cubicBezTo>
                <a:cubicBezTo>
                  <a:pt x="17519" y="1494"/>
                  <a:pt x="17519" y="1494"/>
                  <a:pt x="17514" y="1494"/>
                </a:cubicBezTo>
                <a:cubicBezTo>
                  <a:pt x="17508" y="1488"/>
                  <a:pt x="17508" y="1482"/>
                  <a:pt x="17502" y="1482"/>
                </a:cubicBezTo>
                <a:cubicBezTo>
                  <a:pt x="17496" y="1476"/>
                  <a:pt x="17496" y="1470"/>
                  <a:pt x="17490" y="1470"/>
                </a:cubicBezTo>
                <a:cubicBezTo>
                  <a:pt x="17484" y="1470"/>
                  <a:pt x="17478" y="1470"/>
                  <a:pt x="17478" y="1470"/>
                </a:cubicBezTo>
                <a:cubicBezTo>
                  <a:pt x="17448" y="1470"/>
                  <a:pt x="17448" y="1470"/>
                  <a:pt x="17448" y="1470"/>
                </a:cubicBezTo>
                <a:cubicBezTo>
                  <a:pt x="17442" y="1470"/>
                  <a:pt x="17442" y="1465"/>
                  <a:pt x="17436" y="1465"/>
                </a:cubicBezTo>
                <a:cubicBezTo>
                  <a:pt x="17431" y="1465"/>
                  <a:pt x="17425" y="1465"/>
                  <a:pt x="17419" y="1465"/>
                </a:cubicBezTo>
                <a:cubicBezTo>
                  <a:pt x="17413" y="1465"/>
                  <a:pt x="17407" y="1459"/>
                  <a:pt x="17401" y="1459"/>
                </a:cubicBezTo>
                <a:cubicBezTo>
                  <a:pt x="17395" y="1459"/>
                  <a:pt x="17395" y="1453"/>
                  <a:pt x="17389" y="1453"/>
                </a:cubicBezTo>
                <a:cubicBezTo>
                  <a:pt x="17401" y="1441"/>
                  <a:pt x="17401" y="1441"/>
                  <a:pt x="17401" y="1441"/>
                </a:cubicBezTo>
                <a:cubicBezTo>
                  <a:pt x="17389" y="1435"/>
                  <a:pt x="17383" y="1435"/>
                  <a:pt x="17377" y="1429"/>
                </a:cubicBezTo>
                <a:cubicBezTo>
                  <a:pt x="17371" y="1423"/>
                  <a:pt x="17371" y="1423"/>
                  <a:pt x="17365" y="1417"/>
                </a:cubicBezTo>
                <a:cubicBezTo>
                  <a:pt x="17359" y="1417"/>
                  <a:pt x="17365" y="1411"/>
                  <a:pt x="17359" y="1411"/>
                </a:cubicBezTo>
                <a:cubicBezTo>
                  <a:pt x="17353" y="1405"/>
                  <a:pt x="17348" y="1405"/>
                  <a:pt x="17336" y="1405"/>
                </a:cubicBezTo>
                <a:cubicBezTo>
                  <a:pt x="17312" y="1405"/>
                  <a:pt x="17312" y="1405"/>
                  <a:pt x="17312" y="1405"/>
                </a:cubicBezTo>
                <a:cubicBezTo>
                  <a:pt x="17306" y="1393"/>
                  <a:pt x="17306" y="1393"/>
                  <a:pt x="17306" y="1393"/>
                </a:cubicBezTo>
                <a:cubicBezTo>
                  <a:pt x="17312" y="1393"/>
                  <a:pt x="17312" y="1387"/>
                  <a:pt x="17318" y="1382"/>
                </a:cubicBezTo>
                <a:cubicBezTo>
                  <a:pt x="17324" y="1376"/>
                  <a:pt x="17330" y="1376"/>
                  <a:pt x="17342" y="1370"/>
                </a:cubicBezTo>
                <a:cubicBezTo>
                  <a:pt x="17336" y="1358"/>
                  <a:pt x="17336" y="1358"/>
                  <a:pt x="17336" y="1358"/>
                </a:cubicBezTo>
                <a:cubicBezTo>
                  <a:pt x="17330" y="1358"/>
                  <a:pt x="17324" y="1358"/>
                  <a:pt x="17324" y="1358"/>
                </a:cubicBezTo>
                <a:cubicBezTo>
                  <a:pt x="17318" y="1358"/>
                  <a:pt x="17312" y="1352"/>
                  <a:pt x="17306" y="1352"/>
                </a:cubicBezTo>
                <a:cubicBezTo>
                  <a:pt x="17164" y="1352"/>
                  <a:pt x="17164" y="1352"/>
                  <a:pt x="17164" y="1352"/>
                </a:cubicBezTo>
                <a:cubicBezTo>
                  <a:pt x="17164" y="1364"/>
                  <a:pt x="17164" y="1364"/>
                  <a:pt x="17164" y="1376"/>
                </a:cubicBezTo>
                <a:cubicBezTo>
                  <a:pt x="17164" y="1382"/>
                  <a:pt x="17158" y="1382"/>
                  <a:pt x="17152" y="1387"/>
                </a:cubicBezTo>
                <a:cubicBezTo>
                  <a:pt x="17146" y="1393"/>
                  <a:pt x="17146" y="1399"/>
                  <a:pt x="17134" y="1405"/>
                </a:cubicBezTo>
                <a:cubicBezTo>
                  <a:pt x="17128" y="1405"/>
                  <a:pt x="17128" y="1405"/>
                  <a:pt x="17122" y="1405"/>
                </a:cubicBezTo>
                <a:cubicBezTo>
                  <a:pt x="17110" y="1405"/>
                  <a:pt x="17110" y="1405"/>
                  <a:pt x="17110" y="1405"/>
                </a:cubicBezTo>
                <a:cubicBezTo>
                  <a:pt x="17104" y="1405"/>
                  <a:pt x="17104" y="1399"/>
                  <a:pt x="17099" y="1399"/>
                </a:cubicBezTo>
                <a:cubicBezTo>
                  <a:pt x="17104" y="1393"/>
                  <a:pt x="17104" y="1387"/>
                  <a:pt x="17104" y="1387"/>
                </a:cubicBezTo>
                <a:cubicBezTo>
                  <a:pt x="17104" y="1382"/>
                  <a:pt x="17110" y="1376"/>
                  <a:pt x="17110" y="1370"/>
                </a:cubicBezTo>
                <a:cubicBezTo>
                  <a:pt x="17110" y="1370"/>
                  <a:pt x="17110" y="1364"/>
                  <a:pt x="17110" y="1358"/>
                </a:cubicBezTo>
                <a:cubicBezTo>
                  <a:pt x="17110" y="1358"/>
                  <a:pt x="17116" y="1352"/>
                  <a:pt x="17122" y="1346"/>
                </a:cubicBezTo>
                <a:lnTo>
                  <a:pt x="17128" y="1346"/>
                </a:lnTo>
                <a:cubicBezTo>
                  <a:pt x="17134" y="1346"/>
                  <a:pt x="17128" y="1340"/>
                  <a:pt x="17128" y="1334"/>
                </a:cubicBezTo>
                <a:cubicBezTo>
                  <a:pt x="17122" y="1334"/>
                  <a:pt x="17116" y="1334"/>
                  <a:pt x="17110" y="1334"/>
                </a:cubicBezTo>
                <a:cubicBezTo>
                  <a:pt x="17104" y="1334"/>
                  <a:pt x="17099" y="1328"/>
                  <a:pt x="17093" y="1328"/>
                </a:cubicBezTo>
                <a:cubicBezTo>
                  <a:pt x="17087" y="1328"/>
                  <a:pt x="17087" y="1322"/>
                  <a:pt x="17081" y="1322"/>
                </a:cubicBezTo>
                <a:cubicBezTo>
                  <a:pt x="17075" y="1322"/>
                  <a:pt x="17075" y="1322"/>
                  <a:pt x="17069" y="1322"/>
                </a:cubicBezTo>
                <a:cubicBezTo>
                  <a:pt x="17057" y="1316"/>
                  <a:pt x="17057" y="1310"/>
                  <a:pt x="17045" y="1310"/>
                </a:cubicBezTo>
                <a:cubicBezTo>
                  <a:pt x="17039" y="1310"/>
                  <a:pt x="17039" y="1310"/>
                  <a:pt x="17033" y="1310"/>
                </a:cubicBezTo>
                <a:cubicBezTo>
                  <a:pt x="17027" y="1310"/>
                  <a:pt x="17027" y="1310"/>
                  <a:pt x="17021" y="1310"/>
                </a:cubicBezTo>
                <a:cubicBezTo>
                  <a:pt x="17010" y="1310"/>
                  <a:pt x="17004" y="1310"/>
                  <a:pt x="16992" y="1310"/>
                </a:cubicBezTo>
                <a:cubicBezTo>
                  <a:pt x="16986" y="1310"/>
                  <a:pt x="16980" y="1310"/>
                  <a:pt x="16968" y="1310"/>
                </a:cubicBezTo>
                <a:cubicBezTo>
                  <a:pt x="16962" y="1304"/>
                  <a:pt x="16962" y="1299"/>
                  <a:pt x="16956" y="1299"/>
                </a:cubicBezTo>
                <a:cubicBezTo>
                  <a:pt x="16950" y="1299"/>
                  <a:pt x="16944" y="1299"/>
                  <a:pt x="16938" y="1299"/>
                </a:cubicBezTo>
                <a:cubicBezTo>
                  <a:pt x="16933" y="1299"/>
                  <a:pt x="16926" y="1293"/>
                  <a:pt x="16915" y="1293"/>
                </a:cubicBezTo>
                <a:cubicBezTo>
                  <a:pt x="16903" y="1287"/>
                  <a:pt x="16891" y="1293"/>
                  <a:pt x="16879" y="1293"/>
                </a:cubicBezTo>
                <a:cubicBezTo>
                  <a:pt x="16873" y="1293"/>
                  <a:pt x="16867" y="1287"/>
                  <a:pt x="16855" y="1287"/>
                </a:cubicBezTo>
                <a:cubicBezTo>
                  <a:pt x="16855" y="1287"/>
                  <a:pt x="16849" y="1281"/>
                  <a:pt x="16844" y="1281"/>
                </a:cubicBezTo>
                <a:cubicBezTo>
                  <a:pt x="16838" y="1281"/>
                  <a:pt x="16838" y="1287"/>
                  <a:pt x="16832" y="1293"/>
                </a:cubicBezTo>
                <a:cubicBezTo>
                  <a:pt x="16832" y="1293"/>
                  <a:pt x="16838" y="1299"/>
                  <a:pt x="16832" y="1304"/>
                </a:cubicBezTo>
                <a:cubicBezTo>
                  <a:pt x="16832" y="1310"/>
                  <a:pt x="16832" y="1316"/>
                  <a:pt x="16832" y="1328"/>
                </a:cubicBezTo>
                <a:cubicBezTo>
                  <a:pt x="16767" y="1328"/>
                  <a:pt x="16767" y="1328"/>
                  <a:pt x="16767" y="1328"/>
                </a:cubicBezTo>
                <a:cubicBezTo>
                  <a:pt x="16760" y="1328"/>
                  <a:pt x="16755" y="1334"/>
                  <a:pt x="16743" y="1334"/>
                </a:cubicBezTo>
                <a:cubicBezTo>
                  <a:pt x="16743" y="1340"/>
                  <a:pt x="16743" y="1340"/>
                  <a:pt x="16743" y="1346"/>
                </a:cubicBezTo>
                <a:cubicBezTo>
                  <a:pt x="16743" y="1352"/>
                  <a:pt x="16743" y="1358"/>
                  <a:pt x="16749" y="1358"/>
                </a:cubicBezTo>
                <a:cubicBezTo>
                  <a:pt x="16749" y="1364"/>
                  <a:pt x="16755" y="1370"/>
                  <a:pt x="16755" y="1370"/>
                </a:cubicBezTo>
                <a:cubicBezTo>
                  <a:pt x="16760" y="1376"/>
                  <a:pt x="16767" y="1376"/>
                  <a:pt x="16767" y="1376"/>
                </a:cubicBezTo>
                <a:cubicBezTo>
                  <a:pt x="16772" y="1382"/>
                  <a:pt x="16778" y="1376"/>
                  <a:pt x="16778" y="1382"/>
                </a:cubicBezTo>
                <a:cubicBezTo>
                  <a:pt x="16784" y="1382"/>
                  <a:pt x="16784" y="1387"/>
                  <a:pt x="16784" y="1393"/>
                </a:cubicBezTo>
                <a:cubicBezTo>
                  <a:pt x="16790" y="1393"/>
                  <a:pt x="16796" y="1393"/>
                  <a:pt x="16796" y="1399"/>
                </a:cubicBezTo>
                <a:cubicBezTo>
                  <a:pt x="16796" y="1405"/>
                  <a:pt x="16796" y="1405"/>
                  <a:pt x="16802" y="1411"/>
                </a:cubicBezTo>
                <a:cubicBezTo>
                  <a:pt x="16802" y="1417"/>
                  <a:pt x="16802" y="1417"/>
                  <a:pt x="16802" y="1423"/>
                </a:cubicBezTo>
                <a:cubicBezTo>
                  <a:pt x="16802" y="1429"/>
                  <a:pt x="16802" y="1429"/>
                  <a:pt x="16802" y="1435"/>
                </a:cubicBezTo>
                <a:cubicBezTo>
                  <a:pt x="16790" y="1435"/>
                  <a:pt x="16790" y="1435"/>
                  <a:pt x="16790" y="1435"/>
                </a:cubicBezTo>
                <a:cubicBezTo>
                  <a:pt x="16778" y="1435"/>
                  <a:pt x="16772" y="1429"/>
                  <a:pt x="16767" y="1429"/>
                </a:cubicBezTo>
                <a:cubicBezTo>
                  <a:pt x="16760" y="1429"/>
                  <a:pt x="16760" y="1423"/>
                  <a:pt x="16755" y="1423"/>
                </a:cubicBezTo>
                <a:cubicBezTo>
                  <a:pt x="16749" y="1423"/>
                  <a:pt x="16743" y="1429"/>
                  <a:pt x="16737" y="1423"/>
                </a:cubicBezTo>
                <a:lnTo>
                  <a:pt x="16731" y="1423"/>
                </a:lnTo>
                <a:cubicBezTo>
                  <a:pt x="16725" y="1423"/>
                  <a:pt x="16719" y="1417"/>
                  <a:pt x="16719" y="1417"/>
                </a:cubicBezTo>
                <a:cubicBezTo>
                  <a:pt x="16713" y="1411"/>
                  <a:pt x="16707" y="1411"/>
                  <a:pt x="16707" y="1411"/>
                </a:cubicBezTo>
                <a:cubicBezTo>
                  <a:pt x="16701" y="1411"/>
                  <a:pt x="16701" y="1417"/>
                  <a:pt x="16695" y="1417"/>
                </a:cubicBezTo>
                <a:cubicBezTo>
                  <a:pt x="16683" y="1417"/>
                  <a:pt x="16678" y="1411"/>
                  <a:pt x="16666" y="1411"/>
                </a:cubicBezTo>
                <a:cubicBezTo>
                  <a:pt x="16666" y="1429"/>
                  <a:pt x="16666" y="1429"/>
                  <a:pt x="16666" y="1429"/>
                </a:cubicBezTo>
                <a:cubicBezTo>
                  <a:pt x="16678" y="1435"/>
                  <a:pt x="16678" y="1435"/>
                  <a:pt x="16678" y="1435"/>
                </a:cubicBezTo>
                <a:cubicBezTo>
                  <a:pt x="16683" y="1435"/>
                  <a:pt x="16683" y="1435"/>
                  <a:pt x="16689" y="1441"/>
                </a:cubicBezTo>
                <a:cubicBezTo>
                  <a:pt x="16695" y="1441"/>
                  <a:pt x="16701" y="1447"/>
                  <a:pt x="16701" y="1453"/>
                </a:cubicBezTo>
                <a:cubicBezTo>
                  <a:pt x="16701" y="1465"/>
                  <a:pt x="16695" y="1465"/>
                  <a:pt x="16695" y="1476"/>
                </a:cubicBezTo>
                <a:cubicBezTo>
                  <a:pt x="16683" y="1470"/>
                  <a:pt x="16678" y="1470"/>
                  <a:pt x="16666" y="1465"/>
                </a:cubicBezTo>
                <a:cubicBezTo>
                  <a:pt x="16666" y="1459"/>
                  <a:pt x="16660" y="1459"/>
                  <a:pt x="16660" y="1453"/>
                </a:cubicBezTo>
                <a:cubicBezTo>
                  <a:pt x="16654" y="1453"/>
                  <a:pt x="16648" y="1447"/>
                  <a:pt x="16648" y="1441"/>
                </a:cubicBezTo>
                <a:cubicBezTo>
                  <a:pt x="16642" y="1441"/>
                  <a:pt x="16636" y="1441"/>
                  <a:pt x="16636" y="1435"/>
                </a:cubicBezTo>
                <a:cubicBezTo>
                  <a:pt x="16630" y="1435"/>
                  <a:pt x="16630" y="1429"/>
                  <a:pt x="16624" y="1423"/>
                </a:cubicBezTo>
                <a:cubicBezTo>
                  <a:pt x="16624" y="1423"/>
                  <a:pt x="16630" y="1417"/>
                  <a:pt x="16624" y="1417"/>
                </a:cubicBezTo>
                <a:cubicBezTo>
                  <a:pt x="16624" y="1411"/>
                  <a:pt x="16618" y="1411"/>
                  <a:pt x="16612" y="1411"/>
                </a:cubicBezTo>
                <a:cubicBezTo>
                  <a:pt x="16606" y="1411"/>
                  <a:pt x="16601" y="1411"/>
                  <a:pt x="16589" y="1411"/>
                </a:cubicBezTo>
                <a:cubicBezTo>
                  <a:pt x="16583" y="1411"/>
                  <a:pt x="16583" y="1411"/>
                  <a:pt x="16577" y="1411"/>
                </a:cubicBezTo>
                <a:cubicBezTo>
                  <a:pt x="16571" y="1411"/>
                  <a:pt x="16571" y="1411"/>
                  <a:pt x="16565" y="1411"/>
                </a:cubicBezTo>
                <a:cubicBezTo>
                  <a:pt x="16565" y="1411"/>
                  <a:pt x="16565" y="1417"/>
                  <a:pt x="16565" y="1423"/>
                </a:cubicBezTo>
                <a:cubicBezTo>
                  <a:pt x="16565" y="1429"/>
                  <a:pt x="16559" y="1429"/>
                  <a:pt x="16553" y="1429"/>
                </a:cubicBezTo>
                <a:cubicBezTo>
                  <a:pt x="16547" y="1441"/>
                  <a:pt x="16535" y="1441"/>
                  <a:pt x="16517" y="1441"/>
                </a:cubicBezTo>
                <a:cubicBezTo>
                  <a:pt x="16506" y="1441"/>
                  <a:pt x="16500" y="1435"/>
                  <a:pt x="16488" y="1429"/>
                </a:cubicBezTo>
                <a:cubicBezTo>
                  <a:pt x="16476" y="1429"/>
                  <a:pt x="16470" y="1429"/>
                  <a:pt x="16458" y="1423"/>
                </a:cubicBezTo>
                <a:cubicBezTo>
                  <a:pt x="16458" y="1423"/>
                  <a:pt x="16452" y="1429"/>
                  <a:pt x="16446" y="1423"/>
                </a:cubicBezTo>
                <a:cubicBezTo>
                  <a:pt x="16446" y="1423"/>
                  <a:pt x="16446" y="1417"/>
                  <a:pt x="16440" y="1417"/>
                </a:cubicBezTo>
                <a:cubicBezTo>
                  <a:pt x="16435" y="1411"/>
                  <a:pt x="16435" y="1411"/>
                  <a:pt x="16428" y="1411"/>
                </a:cubicBezTo>
                <a:cubicBezTo>
                  <a:pt x="16423" y="1411"/>
                  <a:pt x="16423" y="1411"/>
                  <a:pt x="16417" y="1417"/>
                </a:cubicBezTo>
                <a:cubicBezTo>
                  <a:pt x="16411" y="1417"/>
                  <a:pt x="16417" y="1423"/>
                  <a:pt x="16411" y="1423"/>
                </a:cubicBezTo>
                <a:cubicBezTo>
                  <a:pt x="16393" y="1423"/>
                  <a:pt x="16393" y="1417"/>
                  <a:pt x="16375" y="1417"/>
                </a:cubicBezTo>
                <a:cubicBezTo>
                  <a:pt x="16369" y="1417"/>
                  <a:pt x="16363" y="1417"/>
                  <a:pt x="16357" y="1423"/>
                </a:cubicBezTo>
                <a:cubicBezTo>
                  <a:pt x="16357" y="1429"/>
                  <a:pt x="16363" y="1441"/>
                  <a:pt x="16363" y="1447"/>
                </a:cubicBezTo>
                <a:cubicBezTo>
                  <a:pt x="16363" y="1465"/>
                  <a:pt x="16363" y="1470"/>
                  <a:pt x="16363" y="1482"/>
                </a:cubicBezTo>
                <a:cubicBezTo>
                  <a:pt x="16363" y="1494"/>
                  <a:pt x="16363" y="1494"/>
                  <a:pt x="16357" y="1506"/>
                </a:cubicBezTo>
                <a:cubicBezTo>
                  <a:pt x="16298" y="1506"/>
                  <a:pt x="16298" y="1506"/>
                  <a:pt x="16298" y="1506"/>
                </a:cubicBezTo>
                <a:cubicBezTo>
                  <a:pt x="16298" y="1494"/>
                  <a:pt x="16304" y="1482"/>
                  <a:pt x="16292" y="1470"/>
                </a:cubicBezTo>
                <a:cubicBezTo>
                  <a:pt x="16292" y="1465"/>
                  <a:pt x="16286" y="1465"/>
                  <a:pt x="16280" y="1465"/>
                </a:cubicBezTo>
                <a:cubicBezTo>
                  <a:pt x="16280" y="1459"/>
                  <a:pt x="16274" y="1453"/>
                  <a:pt x="16269" y="1453"/>
                </a:cubicBezTo>
                <a:cubicBezTo>
                  <a:pt x="16262" y="1453"/>
                  <a:pt x="16262" y="1453"/>
                  <a:pt x="16257" y="1447"/>
                </a:cubicBezTo>
                <a:cubicBezTo>
                  <a:pt x="16251" y="1447"/>
                  <a:pt x="16251" y="1441"/>
                  <a:pt x="16245" y="1441"/>
                </a:cubicBezTo>
                <a:cubicBezTo>
                  <a:pt x="16239" y="1435"/>
                  <a:pt x="16239" y="1435"/>
                  <a:pt x="16233" y="1429"/>
                </a:cubicBezTo>
                <a:cubicBezTo>
                  <a:pt x="16227" y="1429"/>
                  <a:pt x="16227" y="1423"/>
                  <a:pt x="16221" y="1417"/>
                </a:cubicBezTo>
                <a:cubicBezTo>
                  <a:pt x="16209" y="1411"/>
                  <a:pt x="16203" y="1405"/>
                  <a:pt x="16203" y="1393"/>
                </a:cubicBezTo>
                <a:cubicBezTo>
                  <a:pt x="16203" y="1387"/>
                  <a:pt x="16203" y="1387"/>
                  <a:pt x="16203" y="1387"/>
                </a:cubicBezTo>
                <a:cubicBezTo>
                  <a:pt x="16203" y="1382"/>
                  <a:pt x="16203" y="1382"/>
                  <a:pt x="16203" y="1376"/>
                </a:cubicBezTo>
                <a:cubicBezTo>
                  <a:pt x="16203" y="1376"/>
                  <a:pt x="16215" y="1376"/>
                  <a:pt x="16215" y="1370"/>
                </a:cubicBezTo>
                <a:cubicBezTo>
                  <a:pt x="16215" y="1364"/>
                  <a:pt x="16209" y="1364"/>
                  <a:pt x="16209" y="1358"/>
                </a:cubicBezTo>
                <a:cubicBezTo>
                  <a:pt x="16209" y="1346"/>
                  <a:pt x="16209" y="1340"/>
                  <a:pt x="16209" y="1334"/>
                </a:cubicBezTo>
                <a:cubicBezTo>
                  <a:pt x="16209" y="1322"/>
                  <a:pt x="16209" y="1316"/>
                  <a:pt x="16209" y="1310"/>
                </a:cubicBezTo>
                <a:cubicBezTo>
                  <a:pt x="16209" y="1299"/>
                  <a:pt x="16203" y="1293"/>
                  <a:pt x="16203" y="1281"/>
                </a:cubicBezTo>
                <a:cubicBezTo>
                  <a:pt x="16203" y="1275"/>
                  <a:pt x="16209" y="1269"/>
                  <a:pt x="16203" y="1263"/>
                </a:cubicBezTo>
                <a:cubicBezTo>
                  <a:pt x="16203" y="1257"/>
                  <a:pt x="16203" y="1251"/>
                  <a:pt x="16203" y="1251"/>
                </a:cubicBezTo>
                <a:cubicBezTo>
                  <a:pt x="16197" y="1245"/>
                  <a:pt x="16191" y="1245"/>
                  <a:pt x="16191" y="1239"/>
                </a:cubicBezTo>
                <a:cubicBezTo>
                  <a:pt x="16185" y="1233"/>
                  <a:pt x="16180" y="1233"/>
                  <a:pt x="16174" y="1227"/>
                </a:cubicBezTo>
                <a:cubicBezTo>
                  <a:pt x="16168" y="1227"/>
                  <a:pt x="16168" y="1221"/>
                  <a:pt x="16162" y="1221"/>
                </a:cubicBezTo>
                <a:cubicBezTo>
                  <a:pt x="16156" y="1221"/>
                  <a:pt x="16150" y="1221"/>
                  <a:pt x="16138" y="1221"/>
                </a:cubicBezTo>
                <a:cubicBezTo>
                  <a:pt x="16132" y="1221"/>
                  <a:pt x="16126" y="1221"/>
                  <a:pt x="16120" y="1227"/>
                </a:cubicBezTo>
                <a:cubicBezTo>
                  <a:pt x="16120" y="1227"/>
                  <a:pt x="16120" y="1233"/>
                  <a:pt x="16114" y="1239"/>
                </a:cubicBezTo>
                <a:cubicBezTo>
                  <a:pt x="16114" y="1239"/>
                  <a:pt x="16114" y="1245"/>
                  <a:pt x="16114" y="1251"/>
                </a:cubicBezTo>
                <a:cubicBezTo>
                  <a:pt x="16108" y="1251"/>
                  <a:pt x="16102" y="1251"/>
                  <a:pt x="16091" y="1251"/>
                </a:cubicBezTo>
                <a:cubicBezTo>
                  <a:pt x="16079" y="1251"/>
                  <a:pt x="16067" y="1251"/>
                  <a:pt x="16061" y="1239"/>
                </a:cubicBezTo>
                <a:cubicBezTo>
                  <a:pt x="16061" y="1233"/>
                  <a:pt x="16061" y="1227"/>
                  <a:pt x="16055" y="1227"/>
                </a:cubicBezTo>
                <a:cubicBezTo>
                  <a:pt x="16055" y="1221"/>
                  <a:pt x="16049" y="1215"/>
                  <a:pt x="16049" y="1215"/>
                </a:cubicBezTo>
                <a:cubicBezTo>
                  <a:pt x="16043" y="1210"/>
                  <a:pt x="16043" y="1204"/>
                  <a:pt x="16037" y="1204"/>
                </a:cubicBezTo>
                <a:cubicBezTo>
                  <a:pt x="16031" y="1204"/>
                  <a:pt x="16031" y="1204"/>
                  <a:pt x="16025" y="1204"/>
                </a:cubicBezTo>
                <a:cubicBezTo>
                  <a:pt x="16014" y="1204"/>
                  <a:pt x="16008" y="1204"/>
                  <a:pt x="15996" y="1198"/>
                </a:cubicBezTo>
                <a:cubicBezTo>
                  <a:pt x="15990" y="1198"/>
                  <a:pt x="15996" y="1192"/>
                  <a:pt x="15990" y="1186"/>
                </a:cubicBezTo>
                <a:cubicBezTo>
                  <a:pt x="15978" y="1180"/>
                  <a:pt x="15972" y="1180"/>
                  <a:pt x="15960" y="1180"/>
                </a:cubicBezTo>
                <a:cubicBezTo>
                  <a:pt x="15954" y="1180"/>
                  <a:pt x="15948" y="1180"/>
                  <a:pt x="15942" y="1186"/>
                </a:cubicBezTo>
                <a:cubicBezTo>
                  <a:pt x="15936" y="1186"/>
                  <a:pt x="15930" y="1186"/>
                  <a:pt x="15925" y="1186"/>
                </a:cubicBezTo>
                <a:cubicBezTo>
                  <a:pt x="15919" y="1192"/>
                  <a:pt x="15919" y="1192"/>
                  <a:pt x="15913" y="1198"/>
                </a:cubicBezTo>
                <a:cubicBezTo>
                  <a:pt x="15907" y="1198"/>
                  <a:pt x="15901" y="1204"/>
                  <a:pt x="15895" y="1204"/>
                </a:cubicBezTo>
                <a:cubicBezTo>
                  <a:pt x="15889" y="1204"/>
                  <a:pt x="15889" y="1210"/>
                  <a:pt x="15883" y="1215"/>
                </a:cubicBezTo>
                <a:cubicBezTo>
                  <a:pt x="15895" y="1239"/>
                  <a:pt x="15895" y="1239"/>
                  <a:pt x="15895" y="1239"/>
                </a:cubicBezTo>
                <a:cubicBezTo>
                  <a:pt x="15895" y="1245"/>
                  <a:pt x="15901" y="1245"/>
                  <a:pt x="15901" y="1251"/>
                </a:cubicBezTo>
                <a:cubicBezTo>
                  <a:pt x="15907" y="1251"/>
                  <a:pt x="15913" y="1257"/>
                  <a:pt x="15913" y="1263"/>
                </a:cubicBezTo>
                <a:cubicBezTo>
                  <a:pt x="15913" y="1263"/>
                  <a:pt x="15913" y="1269"/>
                  <a:pt x="15913" y="1275"/>
                </a:cubicBezTo>
                <a:cubicBezTo>
                  <a:pt x="15913" y="1281"/>
                  <a:pt x="15913" y="1281"/>
                  <a:pt x="15913" y="1287"/>
                </a:cubicBezTo>
                <a:cubicBezTo>
                  <a:pt x="15836" y="1287"/>
                  <a:pt x="15836" y="1287"/>
                  <a:pt x="15836" y="1287"/>
                </a:cubicBezTo>
                <a:cubicBezTo>
                  <a:pt x="15830" y="1287"/>
                  <a:pt x="15830" y="1293"/>
                  <a:pt x="15824" y="1293"/>
                </a:cubicBezTo>
                <a:cubicBezTo>
                  <a:pt x="15812" y="1299"/>
                  <a:pt x="15806" y="1304"/>
                  <a:pt x="15788" y="1304"/>
                </a:cubicBezTo>
                <a:cubicBezTo>
                  <a:pt x="15776" y="1304"/>
                  <a:pt x="15770" y="1299"/>
                  <a:pt x="15759" y="1293"/>
                </a:cubicBezTo>
                <a:cubicBezTo>
                  <a:pt x="15753" y="1293"/>
                  <a:pt x="15747" y="1287"/>
                  <a:pt x="15741" y="1287"/>
                </a:cubicBezTo>
                <a:cubicBezTo>
                  <a:pt x="15729" y="1281"/>
                  <a:pt x="15723" y="1281"/>
                  <a:pt x="15717" y="1281"/>
                </a:cubicBezTo>
                <a:cubicBezTo>
                  <a:pt x="15711" y="1281"/>
                  <a:pt x="15711" y="1269"/>
                  <a:pt x="15705" y="1269"/>
                </a:cubicBezTo>
                <a:cubicBezTo>
                  <a:pt x="15699" y="1263"/>
                  <a:pt x="15693" y="1263"/>
                  <a:pt x="15687" y="1263"/>
                </a:cubicBezTo>
                <a:cubicBezTo>
                  <a:pt x="15681" y="1263"/>
                  <a:pt x="15681" y="1269"/>
                  <a:pt x="15676" y="1269"/>
                </a:cubicBezTo>
                <a:cubicBezTo>
                  <a:pt x="15670" y="1269"/>
                  <a:pt x="15670" y="1281"/>
                  <a:pt x="15664" y="1281"/>
                </a:cubicBezTo>
                <a:cubicBezTo>
                  <a:pt x="15658" y="1281"/>
                  <a:pt x="15652" y="1275"/>
                  <a:pt x="15646" y="1269"/>
                </a:cubicBezTo>
                <a:cubicBezTo>
                  <a:pt x="15640" y="1263"/>
                  <a:pt x="15646" y="1257"/>
                  <a:pt x="15646" y="1251"/>
                </a:cubicBezTo>
                <a:cubicBezTo>
                  <a:pt x="15646" y="1227"/>
                  <a:pt x="15646" y="1227"/>
                  <a:pt x="15646" y="1227"/>
                </a:cubicBezTo>
                <a:cubicBezTo>
                  <a:pt x="15640" y="1221"/>
                  <a:pt x="15634" y="1215"/>
                  <a:pt x="15628" y="1215"/>
                </a:cubicBezTo>
                <a:cubicBezTo>
                  <a:pt x="15622" y="1210"/>
                  <a:pt x="15622" y="1204"/>
                  <a:pt x="15616" y="1204"/>
                </a:cubicBezTo>
                <a:cubicBezTo>
                  <a:pt x="15616" y="1204"/>
                  <a:pt x="15610" y="1204"/>
                  <a:pt x="15604" y="1204"/>
                </a:cubicBezTo>
                <a:cubicBezTo>
                  <a:pt x="15604" y="1204"/>
                  <a:pt x="15598" y="1204"/>
                  <a:pt x="15592" y="1204"/>
                </a:cubicBezTo>
                <a:cubicBezTo>
                  <a:pt x="15592" y="1204"/>
                  <a:pt x="15587" y="1204"/>
                  <a:pt x="15581" y="1210"/>
                </a:cubicBezTo>
                <a:cubicBezTo>
                  <a:pt x="15581" y="1210"/>
                  <a:pt x="15581" y="1221"/>
                  <a:pt x="15575" y="1221"/>
                </a:cubicBezTo>
                <a:cubicBezTo>
                  <a:pt x="15569" y="1221"/>
                  <a:pt x="15563" y="1215"/>
                  <a:pt x="15557" y="1215"/>
                </a:cubicBezTo>
                <a:cubicBezTo>
                  <a:pt x="15545" y="1215"/>
                  <a:pt x="15545" y="1215"/>
                  <a:pt x="15545" y="1215"/>
                </a:cubicBezTo>
                <a:cubicBezTo>
                  <a:pt x="15539" y="1215"/>
                  <a:pt x="15539" y="1210"/>
                  <a:pt x="15533" y="1210"/>
                </a:cubicBezTo>
                <a:cubicBezTo>
                  <a:pt x="15474" y="1210"/>
                  <a:pt x="15474" y="1210"/>
                  <a:pt x="15474" y="1210"/>
                </a:cubicBezTo>
                <a:cubicBezTo>
                  <a:pt x="15450" y="1215"/>
                  <a:pt x="15450" y="1215"/>
                  <a:pt x="15450" y="1215"/>
                </a:cubicBezTo>
                <a:cubicBezTo>
                  <a:pt x="15438" y="1215"/>
                  <a:pt x="15432" y="1210"/>
                  <a:pt x="15421" y="1210"/>
                </a:cubicBezTo>
                <a:cubicBezTo>
                  <a:pt x="15415" y="1210"/>
                  <a:pt x="15415" y="1210"/>
                  <a:pt x="15409" y="1210"/>
                </a:cubicBezTo>
                <a:lnTo>
                  <a:pt x="15409" y="1221"/>
                </a:lnTo>
                <a:cubicBezTo>
                  <a:pt x="15403" y="1227"/>
                  <a:pt x="15397" y="1221"/>
                  <a:pt x="15385" y="1221"/>
                </a:cubicBezTo>
                <a:cubicBezTo>
                  <a:pt x="15367" y="1221"/>
                  <a:pt x="15367" y="1221"/>
                  <a:pt x="15367" y="1221"/>
                </a:cubicBezTo>
                <a:cubicBezTo>
                  <a:pt x="15367" y="1221"/>
                  <a:pt x="15361" y="1221"/>
                  <a:pt x="15355" y="1221"/>
                </a:cubicBezTo>
                <a:cubicBezTo>
                  <a:pt x="15355" y="1221"/>
                  <a:pt x="15349" y="1221"/>
                  <a:pt x="15344" y="1221"/>
                </a:cubicBezTo>
                <a:cubicBezTo>
                  <a:pt x="15344" y="1215"/>
                  <a:pt x="15349" y="1210"/>
                  <a:pt x="15349" y="1198"/>
                </a:cubicBezTo>
                <a:cubicBezTo>
                  <a:pt x="15349" y="1198"/>
                  <a:pt x="15344" y="1192"/>
                  <a:pt x="15344" y="1186"/>
                </a:cubicBezTo>
                <a:lnTo>
                  <a:pt x="15344" y="1180"/>
                </a:lnTo>
                <a:cubicBezTo>
                  <a:pt x="15326" y="1174"/>
                  <a:pt x="15326" y="1174"/>
                  <a:pt x="15326" y="1174"/>
                </a:cubicBezTo>
                <a:cubicBezTo>
                  <a:pt x="15326" y="1174"/>
                  <a:pt x="15320" y="1174"/>
                  <a:pt x="15314" y="1180"/>
                </a:cubicBezTo>
                <a:cubicBezTo>
                  <a:pt x="15314" y="1180"/>
                  <a:pt x="15314" y="1186"/>
                  <a:pt x="15308" y="1186"/>
                </a:cubicBezTo>
                <a:cubicBezTo>
                  <a:pt x="15302" y="1198"/>
                  <a:pt x="15296" y="1204"/>
                  <a:pt x="15278" y="1204"/>
                </a:cubicBezTo>
                <a:cubicBezTo>
                  <a:pt x="15272" y="1204"/>
                  <a:pt x="15272" y="1204"/>
                  <a:pt x="15266" y="1198"/>
                </a:cubicBezTo>
                <a:cubicBezTo>
                  <a:pt x="15260" y="1198"/>
                  <a:pt x="15255" y="1192"/>
                  <a:pt x="15255" y="1186"/>
                </a:cubicBezTo>
                <a:cubicBezTo>
                  <a:pt x="15255" y="1180"/>
                  <a:pt x="15255" y="1180"/>
                  <a:pt x="15255" y="1180"/>
                </a:cubicBezTo>
                <a:cubicBezTo>
                  <a:pt x="15266" y="1180"/>
                  <a:pt x="15272" y="1180"/>
                  <a:pt x="15278" y="1180"/>
                </a:cubicBezTo>
                <a:cubicBezTo>
                  <a:pt x="15284" y="1180"/>
                  <a:pt x="15284" y="1180"/>
                  <a:pt x="15290" y="1180"/>
                </a:cubicBezTo>
                <a:cubicBezTo>
                  <a:pt x="15296" y="1174"/>
                  <a:pt x="15296" y="1174"/>
                  <a:pt x="15302" y="1168"/>
                </a:cubicBezTo>
                <a:cubicBezTo>
                  <a:pt x="15302" y="1168"/>
                  <a:pt x="15302" y="1162"/>
                  <a:pt x="15308" y="1156"/>
                </a:cubicBezTo>
                <a:cubicBezTo>
                  <a:pt x="15308" y="1156"/>
                  <a:pt x="15314" y="1156"/>
                  <a:pt x="15320" y="1156"/>
                </a:cubicBezTo>
                <a:cubicBezTo>
                  <a:pt x="15320" y="1150"/>
                  <a:pt x="15326" y="1150"/>
                  <a:pt x="15332" y="1150"/>
                </a:cubicBezTo>
                <a:cubicBezTo>
                  <a:pt x="15337" y="1144"/>
                  <a:pt x="15337" y="1138"/>
                  <a:pt x="15337" y="1132"/>
                </a:cubicBezTo>
                <a:cubicBezTo>
                  <a:pt x="15337" y="1127"/>
                  <a:pt x="15337" y="1127"/>
                  <a:pt x="15337" y="1127"/>
                </a:cubicBezTo>
                <a:cubicBezTo>
                  <a:pt x="15337" y="1121"/>
                  <a:pt x="15337" y="1121"/>
                  <a:pt x="15332" y="1115"/>
                </a:cubicBezTo>
                <a:cubicBezTo>
                  <a:pt x="15326" y="1109"/>
                  <a:pt x="15320" y="1115"/>
                  <a:pt x="15314" y="1115"/>
                </a:cubicBezTo>
                <a:cubicBezTo>
                  <a:pt x="15302" y="1115"/>
                  <a:pt x="15296" y="1115"/>
                  <a:pt x="15284" y="1115"/>
                </a:cubicBezTo>
                <a:cubicBezTo>
                  <a:pt x="15284" y="1121"/>
                  <a:pt x="15278" y="1121"/>
                  <a:pt x="15278" y="1127"/>
                </a:cubicBezTo>
                <a:cubicBezTo>
                  <a:pt x="15272" y="1127"/>
                  <a:pt x="15266" y="1127"/>
                  <a:pt x="15266" y="1132"/>
                </a:cubicBezTo>
                <a:cubicBezTo>
                  <a:pt x="15260" y="1132"/>
                  <a:pt x="15260" y="1144"/>
                  <a:pt x="15260" y="1144"/>
                </a:cubicBezTo>
                <a:cubicBezTo>
                  <a:pt x="15255" y="1150"/>
                  <a:pt x="15255" y="1156"/>
                  <a:pt x="15249" y="1156"/>
                </a:cubicBezTo>
                <a:cubicBezTo>
                  <a:pt x="15249" y="1162"/>
                  <a:pt x="15243" y="1162"/>
                  <a:pt x="15237" y="1168"/>
                </a:cubicBezTo>
                <a:cubicBezTo>
                  <a:pt x="15231" y="1168"/>
                  <a:pt x="15231" y="1180"/>
                  <a:pt x="15225" y="1180"/>
                </a:cubicBezTo>
                <a:cubicBezTo>
                  <a:pt x="15154" y="1180"/>
                  <a:pt x="15154" y="1180"/>
                  <a:pt x="15154" y="1180"/>
                </a:cubicBezTo>
                <a:cubicBezTo>
                  <a:pt x="15142" y="1186"/>
                  <a:pt x="15142" y="1186"/>
                  <a:pt x="15142" y="1186"/>
                </a:cubicBezTo>
                <a:lnTo>
                  <a:pt x="15142" y="1192"/>
                </a:lnTo>
                <a:cubicBezTo>
                  <a:pt x="15148" y="1204"/>
                  <a:pt x="15154" y="1204"/>
                  <a:pt x="15154" y="1210"/>
                </a:cubicBezTo>
                <a:cubicBezTo>
                  <a:pt x="15154" y="1215"/>
                  <a:pt x="15154" y="1215"/>
                  <a:pt x="15154" y="1215"/>
                </a:cubicBezTo>
                <a:cubicBezTo>
                  <a:pt x="15154" y="1221"/>
                  <a:pt x="15142" y="1221"/>
                  <a:pt x="15142" y="1221"/>
                </a:cubicBezTo>
                <a:cubicBezTo>
                  <a:pt x="15136" y="1227"/>
                  <a:pt x="15136" y="1233"/>
                  <a:pt x="15130" y="1233"/>
                </a:cubicBezTo>
                <a:cubicBezTo>
                  <a:pt x="15124" y="1239"/>
                  <a:pt x="15118" y="1239"/>
                  <a:pt x="15112" y="1239"/>
                </a:cubicBezTo>
                <a:cubicBezTo>
                  <a:pt x="15106" y="1239"/>
                  <a:pt x="15106" y="1239"/>
                  <a:pt x="15106" y="1239"/>
                </a:cubicBezTo>
                <a:cubicBezTo>
                  <a:pt x="15100" y="1239"/>
                  <a:pt x="15100" y="1233"/>
                  <a:pt x="15094" y="1233"/>
                </a:cubicBezTo>
                <a:cubicBezTo>
                  <a:pt x="15089" y="1233"/>
                  <a:pt x="15083" y="1233"/>
                  <a:pt x="15071" y="1233"/>
                </a:cubicBezTo>
                <a:cubicBezTo>
                  <a:pt x="15065" y="1233"/>
                  <a:pt x="15065" y="1239"/>
                  <a:pt x="15059" y="1239"/>
                </a:cubicBezTo>
                <a:cubicBezTo>
                  <a:pt x="15053" y="1245"/>
                  <a:pt x="15053" y="1245"/>
                  <a:pt x="15047" y="1251"/>
                </a:cubicBezTo>
                <a:cubicBezTo>
                  <a:pt x="15041" y="1251"/>
                  <a:pt x="15035" y="1251"/>
                  <a:pt x="15023" y="1251"/>
                </a:cubicBezTo>
                <a:cubicBezTo>
                  <a:pt x="15000" y="1251"/>
                  <a:pt x="15000" y="1251"/>
                  <a:pt x="15000" y="1251"/>
                </a:cubicBezTo>
                <a:cubicBezTo>
                  <a:pt x="14988" y="1251"/>
                  <a:pt x="14982" y="1257"/>
                  <a:pt x="14970" y="1257"/>
                </a:cubicBezTo>
                <a:cubicBezTo>
                  <a:pt x="14964" y="1257"/>
                  <a:pt x="14964" y="1257"/>
                  <a:pt x="14964" y="1257"/>
                </a:cubicBezTo>
                <a:lnTo>
                  <a:pt x="14964" y="1251"/>
                </a:lnTo>
                <a:cubicBezTo>
                  <a:pt x="14970" y="1251"/>
                  <a:pt x="14976" y="1251"/>
                  <a:pt x="14976" y="1251"/>
                </a:cubicBezTo>
                <a:cubicBezTo>
                  <a:pt x="14982" y="1245"/>
                  <a:pt x="14982" y="1239"/>
                  <a:pt x="14988" y="1239"/>
                </a:cubicBezTo>
                <a:cubicBezTo>
                  <a:pt x="14988" y="1233"/>
                  <a:pt x="14994" y="1233"/>
                  <a:pt x="15000" y="1227"/>
                </a:cubicBezTo>
                <a:cubicBezTo>
                  <a:pt x="15000" y="1227"/>
                  <a:pt x="15005" y="1221"/>
                  <a:pt x="15005" y="1215"/>
                </a:cubicBezTo>
                <a:cubicBezTo>
                  <a:pt x="15012" y="1215"/>
                  <a:pt x="15012" y="1215"/>
                  <a:pt x="15017" y="1210"/>
                </a:cubicBezTo>
                <a:cubicBezTo>
                  <a:pt x="15023" y="1210"/>
                  <a:pt x="15035" y="1215"/>
                  <a:pt x="15041" y="1210"/>
                </a:cubicBezTo>
                <a:cubicBezTo>
                  <a:pt x="15047" y="1210"/>
                  <a:pt x="15047" y="1215"/>
                  <a:pt x="15053" y="1210"/>
                </a:cubicBezTo>
                <a:cubicBezTo>
                  <a:pt x="15059" y="1210"/>
                  <a:pt x="15053" y="1204"/>
                  <a:pt x="15059" y="1198"/>
                </a:cubicBezTo>
                <a:cubicBezTo>
                  <a:pt x="15065" y="1198"/>
                  <a:pt x="15065" y="1192"/>
                  <a:pt x="15071" y="1192"/>
                </a:cubicBezTo>
                <a:cubicBezTo>
                  <a:pt x="15077" y="1186"/>
                  <a:pt x="15089" y="1186"/>
                  <a:pt x="15094" y="1174"/>
                </a:cubicBezTo>
                <a:cubicBezTo>
                  <a:pt x="15100" y="1168"/>
                  <a:pt x="15100" y="1156"/>
                  <a:pt x="15106" y="1150"/>
                </a:cubicBezTo>
                <a:cubicBezTo>
                  <a:pt x="15112" y="1144"/>
                  <a:pt x="15118" y="1144"/>
                  <a:pt x="15130" y="1144"/>
                </a:cubicBezTo>
                <a:cubicBezTo>
                  <a:pt x="15142" y="1144"/>
                  <a:pt x="15142" y="1144"/>
                  <a:pt x="15142" y="1144"/>
                </a:cubicBezTo>
                <a:cubicBezTo>
                  <a:pt x="15148" y="1144"/>
                  <a:pt x="15148" y="1144"/>
                  <a:pt x="15154" y="1144"/>
                </a:cubicBezTo>
                <a:cubicBezTo>
                  <a:pt x="15154" y="1144"/>
                  <a:pt x="15160" y="1144"/>
                  <a:pt x="15166" y="1144"/>
                </a:cubicBezTo>
                <a:cubicBezTo>
                  <a:pt x="15166" y="1144"/>
                  <a:pt x="15171" y="1138"/>
                  <a:pt x="15178" y="1138"/>
                </a:cubicBezTo>
                <a:cubicBezTo>
                  <a:pt x="15178" y="1132"/>
                  <a:pt x="15178" y="1127"/>
                  <a:pt x="15178" y="1127"/>
                </a:cubicBezTo>
                <a:cubicBezTo>
                  <a:pt x="15183" y="1121"/>
                  <a:pt x="15183" y="1121"/>
                  <a:pt x="15189" y="1115"/>
                </a:cubicBezTo>
                <a:cubicBezTo>
                  <a:pt x="15195" y="1109"/>
                  <a:pt x="15201" y="1109"/>
                  <a:pt x="15207" y="1109"/>
                </a:cubicBezTo>
                <a:cubicBezTo>
                  <a:pt x="15219" y="1109"/>
                  <a:pt x="15219" y="1109"/>
                  <a:pt x="15219" y="1109"/>
                </a:cubicBezTo>
                <a:cubicBezTo>
                  <a:pt x="15225" y="1109"/>
                  <a:pt x="15231" y="1109"/>
                  <a:pt x="15231" y="1109"/>
                </a:cubicBezTo>
                <a:cubicBezTo>
                  <a:pt x="15237" y="1109"/>
                  <a:pt x="15243" y="1109"/>
                  <a:pt x="15249" y="1109"/>
                </a:cubicBezTo>
                <a:cubicBezTo>
                  <a:pt x="15249" y="1103"/>
                  <a:pt x="15255" y="1103"/>
                  <a:pt x="15260" y="1103"/>
                </a:cubicBezTo>
                <a:cubicBezTo>
                  <a:pt x="15260" y="1103"/>
                  <a:pt x="15266" y="1097"/>
                  <a:pt x="15272" y="1097"/>
                </a:cubicBezTo>
                <a:cubicBezTo>
                  <a:pt x="15272" y="1091"/>
                  <a:pt x="15278" y="1091"/>
                  <a:pt x="15278" y="1085"/>
                </a:cubicBezTo>
                <a:cubicBezTo>
                  <a:pt x="15284" y="1085"/>
                  <a:pt x="15278" y="1079"/>
                  <a:pt x="15278" y="1073"/>
                </a:cubicBezTo>
                <a:cubicBezTo>
                  <a:pt x="15284" y="1067"/>
                  <a:pt x="15284" y="1061"/>
                  <a:pt x="15284" y="1050"/>
                </a:cubicBezTo>
                <a:cubicBezTo>
                  <a:pt x="15344" y="1050"/>
                  <a:pt x="15344" y="1050"/>
                  <a:pt x="15344" y="1050"/>
                </a:cubicBezTo>
                <a:cubicBezTo>
                  <a:pt x="15344" y="1044"/>
                  <a:pt x="15344" y="1044"/>
                  <a:pt x="15349" y="1032"/>
                </a:cubicBezTo>
                <a:cubicBezTo>
                  <a:pt x="15349" y="1032"/>
                  <a:pt x="15344" y="1026"/>
                  <a:pt x="15349" y="1026"/>
                </a:cubicBezTo>
                <a:cubicBezTo>
                  <a:pt x="15349" y="1020"/>
                  <a:pt x="15349" y="1014"/>
                  <a:pt x="15349" y="1014"/>
                </a:cubicBezTo>
                <a:cubicBezTo>
                  <a:pt x="15355" y="1008"/>
                  <a:pt x="15361" y="1014"/>
                  <a:pt x="15361" y="1014"/>
                </a:cubicBezTo>
                <a:cubicBezTo>
                  <a:pt x="15367" y="1008"/>
                  <a:pt x="15367" y="1008"/>
                  <a:pt x="15367" y="1002"/>
                </a:cubicBezTo>
                <a:cubicBezTo>
                  <a:pt x="15367" y="996"/>
                  <a:pt x="15367" y="990"/>
                  <a:pt x="15367" y="990"/>
                </a:cubicBezTo>
                <a:cubicBezTo>
                  <a:pt x="15367" y="984"/>
                  <a:pt x="15367" y="978"/>
                  <a:pt x="15361" y="978"/>
                </a:cubicBezTo>
                <a:cubicBezTo>
                  <a:pt x="15361" y="972"/>
                  <a:pt x="15355" y="978"/>
                  <a:pt x="15349" y="972"/>
                </a:cubicBezTo>
                <a:cubicBezTo>
                  <a:pt x="15349" y="972"/>
                  <a:pt x="15355" y="966"/>
                  <a:pt x="15349" y="961"/>
                </a:cubicBezTo>
                <a:lnTo>
                  <a:pt x="15349" y="955"/>
                </a:lnTo>
                <a:cubicBezTo>
                  <a:pt x="15344" y="949"/>
                  <a:pt x="15337" y="955"/>
                  <a:pt x="15337" y="955"/>
                </a:cubicBezTo>
                <a:cubicBezTo>
                  <a:pt x="15332" y="949"/>
                  <a:pt x="15337" y="943"/>
                  <a:pt x="15337" y="943"/>
                </a:cubicBezTo>
                <a:cubicBezTo>
                  <a:pt x="15332" y="937"/>
                  <a:pt x="15332" y="931"/>
                  <a:pt x="15332" y="925"/>
                </a:cubicBezTo>
                <a:cubicBezTo>
                  <a:pt x="15326" y="919"/>
                  <a:pt x="15320" y="919"/>
                  <a:pt x="15314" y="913"/>
                </a:cubicBezTo>
                <a:cubicBezTo>
                  <a:pt x="15308" y="913"/>
                  <a:pt x="15308" y="907"/>
                  <a:pt x="15302" y="907"/>
                </a:cubicBezTo>
                <a:cubicBezTo>
                  <a:pt x="15296" y="907"/>
                  <a:pt x="15296" y="907"/>
                  <a:pt x="15290" y="907"/>
                </a:cubicBezTo>
                <a:cubicBezTo>
                  <a:pt x="15284" y="907"/>
                  <a:pt x="15284" y="901"/>
                  <a:pt x="15278" y="901"/>
                </a:cubicBezTo>
                <a:cubicBezTo>
                  <a:pt x="15278" y="889"/>
                  <a:pt x="15278" y="884"/>
                  <a:pt x="15278" y="872"/>
                </a:cubicBezTo>
                <a:cubicBezTo>
                  <a:pt x="15195" y="872"/>
                  <a:pt x="15195" y="872"/>
                  <a:pt x="15195" y="872"/>
                </a:cubicBezTo>
                <a:cubicBezTo>
                  <a:pt x="15183" y="872"/>
                  <a:pt x="15178" y="866"/>
                  <a:pt x="15171" y="866"/>
                </a:cubicBezTo>
                <a:cubicBezTo>
                  <a:pt x="15160" y="860"/>
                  <a:pt x="15154" y="860"/>
                  <a:pt x="15142" y="860"/>
                </a:cubicBezTo>
                <a:cubicBezTo>
                  <a:pt x="15142" y="860"/>
                  <a:pt x="15136" y="860"/>
                  <a:pt x="15130" y="860"/>
                </a:cubicBezTo>
                <a:cubicBezTo>
                  <a:pt x="15130" y="860"/>
                  <a:pt x="15124" y="866"/>
                  <a:pt x="15118" y="866"/>
                </a:cubicBezTo>
                <a:cubicBezTo>
                  <a:pt x="15118" y="866"/>
                  <a:pt x="15118" y="877"/>
                  <a:pt x="15112" y="877"/>
                </a:cubicBezTo>
                <a:cubicBezTo>
                  <a:pt x="15112" y="877"/>
                  <a:pt x="15106" y="877"/>
                  <a:pt x="15100" y="877"/>
                </a:cubicBezTo>
                <a:cubicBezTo>
                  <a:pt x="15094" y="872"/>
                  <a:pt x="15089" y="866"/>
                  <a:pt x="15083" y="860"/>
                </a:cubicBezTo>
                <a:cubicBezTo>
                  <a:pt x="15077" y="860"/>
                  <a:pt x="15071" y="860"/>
                  <a:pt x="15071" y="860"/>
                </a:cubicBezTo>
                <a:cubicBezTo>
                  <a:pt x="15065" y="854"/>
                  <a:pt x="15059" y="854"/>
                  <a:pt x="15053" y="854"/>
                </a:cubicBezTo>
                <a:cubicBezTo>
                  <a:pt x="15047" y="854"/>
                  <a:pt x="15041" y="860"/>
                  <a:pt x="15035" y="860"/>
                </a:cubicBezTo>
                <a:cubicBezTo>
                  <a:pt x="15035" y="889"/>
                  <a:pt x="15035" y="889"/>
                  <a:pt x="15035" y="889"/>
                </a:cubicBezTo>
                <a:cubicBezTo>
                  <a:pt x="15000" y="889"/>
                  <a:pt x="15000" y="889"/>
                  <a:pt x="15000" y="889"/>
                </a:cubicBezTo>
                <a:cubicBezTo>
                  <a:pt x="14988" y="884"/>
                  <a:pt x="14988" y="884"/>
                  <a:pt x="14988" y="884"/>
                </a:cubicBezTo>
                <a:cubicBezTo>
                  <a:pt x="14994" y="877"/>
                  <a:pt x="14994" y="872"/>
                  <a:pt x="14994" y="872"/>
                </a:cubicBezTo>
                <a:cubicBezTo>
                  <a:pt x="15000" y="872"/>
                  <a:pt x="15005" y="872"/>
                  <a:pt x="15005" y="872"/>
                </a:cubicBezTo>
                <a:cubicBezTo>
                  <a:pt x="15012" y="860"/>
                  <a:pt x="15017" y="854"/>
                  <a:pt x="15017" y="848"/>
                </a:cubicBezTo>
                <a:cubicBezTo>
                  <a:pt x="15017" y="842"/>
                  <a:pt x="15017" y="842"/>
                  <a:pt x="15017" y="836"/>
                </a:cubicBezTo>
                <a:cubicBezTo>
                  <a:pt x="14952" y="836"/>
                  <a:pt x="14952" y="836"/>
                  <a:pt x="14952" y="836"/>
                </a:cubicBezTo>
                <a:cubicBezTo>
                  <a:pt x="14946" y="836"/>
                  <a:pt x="14940" y="830"/>
                  <a:pt x="14928" y="830"/>
                </a:cubicBezTo>
                <a:cubicBezTo>
                  <a:pt x="14917" y="830"/>
                  <a:pt x="14911" y="830"/>
                  <a:pt x="14899" y="830"/>
                </a:cubicBezTo>
                <a:lnTo>
                  <a:pt x="14893" y="824"/>
                </a:lnTo>
                <a:cubicBezTo>
                  <a:pt x="14893" y="824"/>
                  <a:pt x="14893" y="818"/>
                  <a:pt x="14893" y="812"/>
                </a:cubicBezTo>
                <a:cubicBezTo>
                  <a:pt x="14899" y="806"/>
                  <a:pt x="14905" y="800"/>
                  <a:pt x="14917" y="795"/>
                </a:cubicBezTo>
                <a:cubicBezTo>
                  <a:pt x="14917" y="795"/>
                  <a:pt x="14923" y="795"/>
                  <a:pt x="14928" y="795"/>
                </a:cubicBezTo>
                <a:cubicBezTo>
                  <a:pt x="14934" y="795"/>
                  <a:pt x="14934" y="789"/>
                  <a:pt x="14940" y="789"/>
                </a:cubicBezTo>
                <a:cubicBezTo>
                  <a:pt x="14940" y="765"/>
                  <a:pt x="14940" y="765"/>
                  <a:pt x="14940" y="765"/>
                </a:cubicBezTo>
                <a:cubicBezTo>
                  <a:pt x="14810" y="765"/>
                  <a:pt x="14810" y="765"/>
                  <a:pt x="14810" y="765"/>
                </a:cubicBezTo>
                <a:cubicBezTo>
                  <a:pt x="14804" y="765"/>
                  <a:pt x="14798" y="765"/>
                  <a:pt x="14798" y="771"/>
                </a:cubicBezTo>
                <a:cubicBezTo>
                  <a:pt x="14786" y="771"/>
                  <a:pt x="14780" y="777"/>
                  <a:pt x="14774" y="777"/>
                </a:cubicBezTo>
                <a:cubicBezTo>
                  <a:pt x="14768" y="777"/>
                  <a:pt x="14762" y="777"/>
                  <a:pt x="14762" y="777"/>
                </a:cubicBezTo>
                <a:cubicBezTo>
                  <a:pt x="14751" y="783"/>
                  <a:pt x="14739" y="783"/>
                  <a:pt x="14727" y="789"/>
                </a:cubicBezTo>
                <a:cubicBezTo>
                  <a:pt x="14721" y="789"/>
                  <a:pt x="14721" y="789"/>
                  <a:pt x="14715" y="795"/>
                </a:cubicBezTo>
                <a:cubicBezTo>
                  <a:pt x="14709" y="795"/>
                  <a:pt x="14709" y="800"/>
                  <a:pt x="14703" y="800"/>
                </a:cubicBezTo>
                <a:cubicBezTo>
                  <a:pt x="14697" y="806"/>
                  <a:pt x="14697" y="806"/>
                  <a:pt x="14697" y="812"/>
                </a:cubicBezTo>
                <a:cubicBezTo>
                  <a:pt x="14697" y="818"/>
                  <a:pt x="14697" y="824"/>
                  <a:pt x="14697" y="824"/>
                </a:cubicBezTo>
                <a:cubicBezTo>
                  <a:pt x="14697" y="830"/>
                  <a:pt x="14697" y="836"/>
                  <a:pt x="14697" y="836"/>
                </a:cubicBezTo>
                <a:cubicBezTo>
                  <a:pt x="14691" y="842"/>
                  <a:pt x="14691" y="848"/>
                  <a:pt x="14685" y="848"/>
                </a:cubicBezTo>
                <a:cubicBezTo>
                  <a:pt x="14679" y="854"/>
                  <a:pt x="14673" y="854"/>
                  <a:pt x="14662" y="860"/>
                </a:cubicBezTo>
                <a:cubicBezTo>
                  <a:pt x="14668" y="866"/>
                  <a:pt x="14668" y="866"/>
                  <a:pt x="14668" y="872"/>
                </a:cubicBezTo>
                <a:cubicBezTo>
                  <a:pt x="14673" y="877"/>
                  <a:pt x="14679" y="877"/>
                  <a:pt x="14679" y="877"/>
                </a:cubicBezTo>
                <a:cubicBezTo>
                  <a:pt x="14679" y="889"/>
                  <a:pt x="14679" y="889"/>
                  <a:pt x="14679" y="889"/>
                </a:cubicBezTo>
                <a:cubicBezTo>
                  <a:pt x="14567" y="889"/>
                  <a:pt x="14567" y="889"/>
                  <a:pt x="14567" y="889"/>
                </a:cubicBezTo>
                <a:cubicBezTo>
                  <a:pt x="14561" y="901"/>
                  <a:pt x="14567" y="907"/>
                  <a:pt x="14561" y="913"/>
                </a:cubicBezTo>
                <a:cubicBezTo>
                  <a:pt x="14549" y="919"/>
                  <a:pt x="14543" y="913"/>
                  <a:pt x="14531" y="919"/>
                </a:cubicBezTo>
                <a:cubicBezTo>
                  <a:pt x="14531" y="925"/>
                  <a:pt x="14537" y="931"/>
                  <a:pt x="14531" y="931"/>
                </a:cubicBezTo>
                <a:cubicBezTo>
                  <a:pt x="14531" y="937"/>
                  <a:pt x="14525" y="943"/>
                  <a:pt x="14525" y="943"/>
                </a:cubicBezTo>
                <a:cubicBezTo>
                  <a:pt x="14519" y="949"/>
                  <a:pt x="14519" y="949"/>
                  <a:pt x="14513" y="949"/>
                </a:cubicBezTo>
                <a:cubicBezTo>
                  <a:pt x="14502" y="955"/>
                  <a:pt x="14496" y="955"/>
                  <a:pt x="14484" y="955"/>
                </a:cubicBezTo>
                <a:cubicBezTo>
                  <a:pt x="14472" y="955"/>
                  <a:pt x="14466" y="955"/>
                  <a:pt x="14460" y="955"/>
                </a:cubicBezTo>
                <a:cubicBezTo>
                  <a:pt x="14460" y="949"/>
                  <a:pt x="14454" y="949"/>
                  <a:pt x="14448" y="949"/>
                </a:cubicBezTo>
                <a:cubicBezTo>
                  <a:pt x="14448" y="943"/>
                  <a:pt x="14442" y="943"/>
                  <a:pt x="14436" y="937"/>
                </a:cubicBezTo>
                <a:cubicBezTo>
                  <a:pt x="14436" y="937"/>
                  <a:pt x="14436" y="931"/>
                  <a:pt x="14430" y="925"/>
                </a:cubicBezTo>
                <a:cubicBezTo>
                  <a:pt x="14424" y="925"/>
                  <a:pt x="14424" y="925"/>
                  <a:pt x="14419" y="925"/>
                </a:cubicBezTo>
                <a:cubicBezTo>
                  <a:pt x="14413" y="925"/>
                  <a:pt x="14413" y="925"/>
                  <a:pt x="14407" y="925"/>
                </a:cubicBezTo>
                <a:cubicBezTo>
                  <a:pt x="14395" y="925"/>
                  <a:pt x="14389" y="925"/>
                  <a:pt x="14377" y="925"/>
                </a:cubicBezTo>
                <a:cubicBezTo>
                  <a:pt x="14365" y="925"/>
                  <a:pt x="14365" y="925"/>
                  <a:pt x="14365" y="925"/>
                </a:cubicBezTo>
                <a:cubicBezTo>
                  <a:pt x="14359" y="925"/>
                  <a:pt x="14353" y="913"/>
                  <a:pt x="14341" y="913"/>
                </a:cubicBezTo>
                <a:cubicBezTo>
                  <a:pt x="14336" y="913"/>
                  <a:pt x="14330" y="919"/>
                  <a:pt x="14330" y="919"/>
                </a:cubicBezTo>
                <a:cubicBezTo>
                  <a:pt x="14324" y="919"/>
                  <a:pt x="14318" y="913"/>
                  <a:pt x="14312" y="919"/>
                </a:cubicBezTo>
                <a:cubicBezTo>
                  <a:pt x="14312" y="925"/>
                  <a:pt x="14306" y="925"/>
                  <a:pt x="14306" y="931"/>
                </a:cubicBezTo>
                <a:cubicBezTo>
                  <a:pt x="14300" y="937"/>
                  <a:pt x="14312" y="943"/>
                  <a:pt x="14306" y="949"/>
                </a:cubicBezTo>
                <a:lnTo>
                  <a:pt x="14306" y="955"/>
                </a:lnTo>
                <a:cubicBezTo>
                  <a:pt x="14306" y="961"/>
                  <a:pt x="14294" y="961"/>
                  <a:pt x="14294" y="961"/>
                </a:cubicBezTo>
                <a:cubicBezTo>
                  <a:pt x="14288" y="966"/>
                  <a:pt x="14282" y="966"/>
                  <a:pt x="14276" y="966"/>
                </a:cubicBezTo>
                <a:cubicBezTo>
                  <a:pt x="14217" y="966"/>
                  <a:pt x="14217" y="966"/>
                  <a:pt x="14217" y="966"/>
                </a:cubicBezTo>
                <a:cubicBezTo>
                  <a:pt x="14205" y="966"/>
                  <a:pt x="14199" y="972"/>
                  <a:pt x="14187" y="978"/>
                </a:cubicBezTo>
                <a:cubicBezTo>
                  <a:pt x="14181" y="984"/>
                  <a:pt x="14175" y="984"/>
                  <a:pt x="14175" y="984"/>
                </a:cubicBezTo>
                <a:cubicBezTo>
                  <a:pt x="14164" y="990"/>
                  <a:pt x="14158" y="996"/>
                  <a:pt x="14152" y="996"/>
                </a:cubicBezTo>
                <a:cubicBezTo>
                  <a:pt x="14146" y="996"/>
                  <a:pt x="14140" y="996"/>
                  <a:pt x="14140" y="1002"/>
                </a:cubicBezTo>
                <a:cubicBezTo>
                  <a:pt x="14134" y="1002"/>
                  <a:pt x="14134" y="1014"/>
                  <a:pt x="14122" y="1014"/>
                </a:cubicBezTo>
                <a:lnTo>
                  <a:pt x="14116" y="1008"/>
                </a:lnTo>
                <a:cubicBezTo>
                  <a:pt x="14110" y="1008"/>
                  <a:pt x="14110" y="996"/>
                  <a:pt x="14110" y="996"/>
                </a:cubicBezTo>
                <a:cubicBezTo>
                  <a:pt x="14104" y="996"/>
                  <a:pt x="14098" y="996"/>
                  <a:pt x="14092" y="996"/>
                </a:cubicBezTo>
                <a:cubicBezTo>
                  <a:pt x="14087" y="996"/>
                  <a:pt x="14081" y="996"/>
                  <a:pt x="14069" y="1002"/>
                </a:cubicBezTo>
                <a:cubicBezTo>
                  <a:pt x="14063" y="1002"/>
                  <a:pt x="14063" y="1008"/>
                  <a:pt x="14057" y="1008"/>
                </a:cubicBezTo>
                <a:cubicBezTo>
                  <a:pt x="14051" y="1014"/>
                  <a:pt x="14045" y="1014"/>
                  <a:pt x="14039" y="1020"/>
                </a:cubicBezTo>
                <a:cubicBezTo>
                  <a:pt x="14033" y="1026"/>
                  <a:pt x="14033" y="1032"/>
                  <a:pt x="14027" y="1032"/>
                </a:cubicBezTo>
                <a:cubicBezTo>
                  <a:pt x="14021" y="1032"/>
                  <a:pt x="14015" y="1032"/>
                  <a:pt x="14015" y="1032"/>
                </a:cubicBezTo>
                <a:cubicBezTo>
                  <a:pt x="14009" y="1038"/>
                  <a:pt x="14003" y="1032"/>
                  <a:pt x="13998" y="1032"/>
                </a:cubicBezTo>
                <a:cubicBezTo>
                  <a:pt x="13986" y="1032"/>
                  <a:pt x="13980" y="1032"/>
                  <a:pt x="13968" y="1038"/>
                </a:cubicBezTo>
                <a:cubicBezTo>
                  <a:pt x="13962" y="1038"/>
                  <a:pt x="13956" y="1044"/>
                  <a:pt x="13950" y="1050"/>
                </a:cubicBezTo>
                <a:cubicBezTo>
                  <a:pt x="13944" y="1050"/>
                  <a:pt x="13944" y="1055"/>
                  <a:pt x="13938" y="1061"/>
                </a:cubicBezTo>
                <a:cubicBezTo>
                  <a:pt x="13938" y="1067"/>
                  <a:pt x="13938" y="1073"/>
                  <a:pt x="13938" y="1073"/>
                </a:cubicBezTo>
                <a:cubicBezTo>
                  <a:pt x="13932" y="1079"/>
                  <a:pt x="13932" y="1085"/>
                  <a:pt x="13932" y="1085"/>
                </a:cubicBezTo>
                <a:cubicBezTo>
                  <a:pt x="13926" y="1085"/>
                  <a:pt x="13921" y="1085"/>
                  <a:pt x="13921" y="1085"/>
                </a:cubicBezTo>
                <a:cubicBezTo>
                  <a:pt x="13915" y="1085"/>
                  <a:pt x="13909" y="1085"/>
                  <a:pt x="13903" y="1085"/>
                </a:cubicBezTo>
                <a:cubicBezTo>
                  <a:pt x="13903" y="1085"/>
                  <a:pt x="13897" y="1091"/>
                  <a:pt x="13891" y="1091"/>
                </a:cubicBezTo>
                <a:lnTo>
                  <a:pt x="13885" y="1091"/>
                </a:lnTo>
                <a:cubicBezTo>
                  <a:pt x="13879" y="1091"/>
                  <a:pt x="13873" y="1091"/>
                  <a:pt x="13873" y="1097"/>
                </a:cubicBezTo>
                <a:cubicBezTo>
                  <a:pt x="13867" y="1097"/>
                  <a:pt x="13861" y="1097"/>
                  <a:pt x="13861" y="1109"/>
                </a:cubicBezTo>
                <a:cubicBezTo>
                  <a:pt x="13861" y="1115"/>
                  <a:pt x="13867" y="1121"/>
                  <a:pt x="13873" y="1127"/>
                </a:cubicBezTo>
                <a:cubicBezTo>
                  <a:pt x="13873" y="1132"/>
                  <a:pt x="13879" y="1132"/>
                  <a:pt x="13885" y="1132"/>
                </a:cubicBezTo>
                <a:cubicBezTo>
                  <a:pt x="13891" y="1138"/>
                  <a:pt x="13897" y="1138"/>
                  <a:pt x="13909" y="1144"/>
                </a:cubicBezTo>
                <a:cubicBezTo>
                  <a:pt x="13915" y="1144"/>
                  <a:pt x="13915" y="1144"/>
                  <a:pt x="13921" y="1150"/>
                </a:cubicBezTo>
                <a:cubicBezTo>
                  <a:pt x="13921" y="1150"/>
                  <a:pt x="13921" y="1156"/>
                  <a:pt x="13921" y="1162"/>
                </a:cubicBezTo>
                <a:cubicBezTo>
                  <a:pt x="13921" y="1174"/>
                  <a:pt x="13921" y="1174"/>
                  <a:pt x="13921" y="1174"/>
                </a:cubicBezTo>
                <a:cubicBezTo>
                  <a:pt x="13921" y="1174"/>
                  <a:pt x="13915" y="1180"/>
                  <a:pt x="13909" y="1186"/>
                </a:cubicBezTo>
                <a:cubicBezTo>
                  <a:pt x="13909" y="1180"/>
                  <a:pt x="13903" y="1180"/>
                  <a:pt x="13897" y="1180"/>
                </a:cubicBezTo>
                <a:cubicBezTo>
                  <a:pt x="13885" y="1180"/>
                  <a:pt x="13879" y="1174"/>
                  <a:pt x="13861" y="1174"/>
                </a:cubicBezTo>
                <a:cubicBezTo>
                  <a:pt x="13855" y="1174"/>
                  <a:pt x="13849" y="1174"/>
                  <a:pt x="13837" y="1180"/>
                </a:cubicBezTo>
                <a:cubicBezTo>
                  <a:pt x="13837" y="1180"/>
                  <a:pt x="13832" y="1180"/>
                  <a:pt x="13826" y="1180"/>
                </a:cubicBezTo>
                <a:cubicBezTo>
                  <a:pt x="13826" y="1180"/>
                  <a:pt x="13826" y="1186"/>
                  <a:pt x="13820" y="1192"/>
                </a:cubicBezTo>
                <a:cubicBezTo>
                  <a:pt x="13814" y="1192"/>
                  <a:pt x="13814" y="1198"/>
                  <a:pt x="13808" y="1198"/>
                </a:cubicBezTo>
                <a:cubicBezTo>
                  <a:pt x="13802" y="1204"/>
                  <a:pt x="13802" y="1198"/>
                  <a:pt x="13796" y="1198"/>
                </a:cubicBezTo>
                <a:cubicBezTo>
                  <a:pt x="13790" y="1198"/>
                  <a:pt x="13790" y="1204"/>
                  <a:pt x="13784" y="1198"/>
                </a:cubicBezTo>
                <a:cubicBezTo>
                  <a:pt x="13778" y="1198"/>
                  <a:pt x="13778" y="1186"/>
                  <a:pt x="13772" y="1186"/>
                </a:cubicBezTo>
                <a:cubicBezTo>
                  <a:pt x="13760" y="1186"/>
                  <a:pt x="13755" y="1192"/>
                  <a:pt x="13737" y="1192"/>
                </a:cubicBezTo>
                <a:cubicBezTo>
                  <a:pt x="13731" y="1192"/>
                  <a:pt x="13725" y="1192"/>
                  <a:pt x="13719" y="1192"/>
                </a:cubicBezTo>
                <a:cubicBezTo>
                  <a:pt x="13713" y="1192"/>
                  <a:pt x="13707" y="1192"/>
                  <a:pt x="13707" y="1192"/>
                </a:cubicBezTo>
                <a:cubicBezTo>
                  <a:pt x="13701" y="1198"/>
                  <a:pt x="13695" y="1198"/>
                  <a:pt x="13695" y="1198"/>
                </a:cubicBezTo>
                <a:cubicBezTo>
                  <a:pt x="13642" y="1198"/>
                  <a:pt x="13642" y="1198"/>
                  <a:pt x="13642" y="1198"/>
                </a:cubicBezTo>
                <a:cubicBezTo>
                  <a:pt x="13636" y="1198"/>
                  <a:pt x="13630" y="1198"/>
                  <a:pt x="13630" y="1198"/>
                </a:cubicBezTo>
                <a:cubicBezTo>
                  <a:pt x="13624" y="1198"/>
                  <a:pt x="13618" y="1198"/>
                  <a:pt x="13618" y="1198"/>
                </a:cubicBezTo>
                <a:cubicBezTo>
                  <a:pt x="13612" y="1204"/>
                  <a:pt x="13618" y="1210"/>
                  <a:pt x="13612" y="1210"/>
                </a:cubicBezTo>
                <a:cubicBezTo>
                  <a:pt x="13612" y="1215"/>
                  <a:pt x="13606" y="1221"/>
                  <a:pt x="13606" y="1221"/>
                </a:cubicBezTo>
                <a:cubicBezTo>
                  <a:pt x="13547" y="1221"/>
                  <a:pt x="13547" y="1221"/>
                  <a:pt x="13547" y="1221"/>
                </a:cubicBezTo>
                <a:cubicBezTo>
                  <a:pt x="13535" y="1221"/>
                  <a:pt x="13535" y="1233"/>
                  <a:pt x="13523" y="1239"/>
                </a:cubicBezTo>
                <a:cubicBezTo>
                  <a:pt x="13529" y="1245"/>
                  <a:pt x="13529" y="1245"/>
                  <a:pt x="13529" y="1251"/>
                </a:cubicBezTo>
                <a:cubicBezTo>
                  <a:pt x="13535" y="1257"/>
                  <a:pt x="13541" y="1257"/>
                  <a:pt x="13541" y="1263"/>
                </a:cubicBezTo>
                <a:cubicBezTo>
                  <a:pt x="13547" y="1269"/>
                  <a:pt x="13553" y="1269"/>
                  <a:pt x="13553" y="1275"/>
                </a:cubicBezTo>
                <a:cubicBezTo>
                  <a:pt x="13559" y="1281"/>
                  <a:pt x="13565" y="1281"/>
                  <a:pt x="13565" y="1281"/>
                </a:cubicBezTo>
                <a:cubicBezTo>
                  <a:pt x="13565" y="1293"/>
                  <a:pt x="13565" y="1299"/>
                  <a:pt x="13565" y="1304"/>
                </a:cubicBezTo>
                <a:cubicBezTo>
                  <a:pt x="13565" y="1310"/>
                  <a:pt x="13565" y="1316"/>
                  <a:pt x="13565" y="1316"/>
                </a:cubicBezTo>
                <a:cubicBezTo>
                  <a:pt x="13565" y="1322"/>
                  <a:pt x="13571" y="1322"/>
                  <a:pt x="13571" y="1328"/>
                </a:cubicBezTo>
                <a:cubicBezTo>
                  <a:pt x="13571" y="1334"/>
                  <a:pt x="13571" y="1340"/>
                  <a:pt x="13577" y="1340"/>
                </a:cubicBezTo>
                <a:cubicBezTo>
                  <a:pt x="13582" y="1346"/>
                  <a:pt x="13589" y="1340"/>
                  <a:pt x="13600" y="1340"/>
                </a:cubicBezTo>
                <a:cubicBezTo>
                  <a:pt x="13618" y="1340"/>
                  <a:pt x="13618" y="1340"/>
                  <a:pt x="13618" y="1340"/>
                </a:cubicBezTo>
                <a:cubicBezTo>
                  <a:pt x="13624" y="1340"/>
                  <a:pt x="13630" y="1340"/>
                  <a:pt x="13636" y="1340"/>
                </a:cubicBezTo>
                <a:cubicBezTo>
                  <a:pt x="13636" y="1340"/>
                  <a:pt x="13642" y="1346"/>
                  <a:pt x="13648" y="1346"/>
                </a:cubicBezTo>
                <a:cubicBezTo>
                  <a:pt x="13648" y="1346"/>
                  <a:pt x="13648" y="1352"/>
                  <a:pt x="13654" y="1358"/>
                </a:cubicBezTo>
                <a:cubicBezTo>
                  <a:pt x="13660" y="1364"/>
                  <a:pt x="13666" y="1364"/>
                  <a:pt x="13666" y="1370"/>
                </a:cubicBezTo>
                <a:cubicBezTo>
                  <a:pt x="13666" y="1370"/>
                  <a:pt x="13666" y="1376"/>
                  <a:pt x="13666" y="1382"/>
                </a:cubicBezTo>
                <a:cubicBezTo>
                  <a:pt x="13666" y="1393"/>
                  <a:pt x="13666" y="1393"/>
                  <a:pt x="13666" y="1393"/>
                </a:cubicBezTo>
                <a:cubicBezTo>
                  <a:pt x="13666" y="1405"/>
                  <a:pt x="13654" y="1411"/>
                  <a:pt x="13642" y="1411"/>
                </a:cubicBezTo>
                <a:cubicBezTo>
                  <a:pt x="13630" y="1411"/>
                  <a:pt x="13630" y="1405"/>
                  <a:pt x="13624" y="1405"/>
                </a:cubicBezTo>
                <a:cubicBezTo>
                  <a:pt x="13618" y="1399"/>
                  <a:pt x="13612" y="1399"/>
                  <a:pt x="13612" y="1399"/>
                </a:cubicBezTo>
                <a:cubicBezTo>
                  <a:pt x="13606" y="1393"/>
                  <a:pt x="13612" y="1387"/>
                  <a:pt x="13606" y="1387"/>
                </a:cubicBezTo>
                <a:cubicBezTo>
                  <a:pt x="13600" y="1382"/>
                  <a:pt x="13600" y="1387"/>
                  <a:pt x="13594" y="1387"/>
                </a:cubicBezTo>
                <a:cubicBezTo>
                  <a:pt x="13589" y="1382"/>
                  <a:pt x="13582" y="1382"/>
                  <a:pt x="13582" y="1382"/>
                </a:cubicBezTo>
                <a:cubicBezTo>
                  <a:pt x="13577" y="1382"/>
                  <a:pt x="13571" y="1382"/>
                  <a:pt x="13571" y="1376"/>
                </a:cubicBezTo>
                <a:cubicBezTo>
                  <a:pt x="13565" y="1376"/>
                  <a:pt x="13559" y="1376"/>
                  <a:pt x="13559" y="1376"/>
                </a:cubicBezTo>
                <a:cubicBezTo>
                  <a:pt x="13553" y="1370"/>
                  <a:pt x="13559" y="1364"/>
                  <a:pt x="13553" y="1364"/>
                </a:cubicBezTo>
                <a:cubicBezTo>
                  <a:pt x="13553" y="1358"/>
                  <a:pt x="13553" y="1358"/>
                  <a:pt x="13553" y="1352"/>
                </a:cubicBezTo>
                <a:cubicBezTo>
                  <a:pt x="13547" y="1346"/>
                  <a:pt x="13541" y="1346"/>
                  <a:pt x="13541" y="1346"/>
                </a:cubicBezTo>
                <a:cubicBezTo>
                  <a:pt x="13470" y="1346"/>
                  <a:pt x="13470" y="1346"/>
                  <a:pt x="13470" y="1346"/>
                </a:cubicBezTo>
                <a:cubicBezTo>
                  <a:pt x="13464" y="1346"/>
                  <a:pt x="13458" y="1340"/>
                  <a:pt x="13446" y="1334"/>
                </a:cubicBezTo>
                <a:lnTo>
                  <a:pt x="13446" y="1322"/>
                </a:lnTo>
                <a:cubicBezTo>
                  <a:pt x="13440" y="1316"/>
                  <a:pt x="13428" y="1316"/>
                  <a:pt x="13423" y="1316"/>
                </a:cubicBezTo>
                <a:cubicBezTo>
                  <a:pt x="13416" y="1316"/>
                  <a:pt x="13416" y="1316"/>
                  <a:pt x="13411" y="1316"/>
                </a:cubicBezTo>
                <a:cubicBezTo>
                  <a:pt x="13405" y="1316"/>
                  <a:pt x="13405" y="1322"/>
                  <a:pt x="13399" y="1328"/>
                </a:cubicBezTo>
                <a:cubicBezTo>
                  <a:pt x="13399" y="1328"/>
                  <a:pt x="13393" y="1328"/>
                  <a:pt x="13387" y="1328"/>
                </a:cubicBezTo>
                <a:cubicBezTo>
                  <a:pt x="13375" y="1334"/>
                  <a:pt x="13369" y="1334"/>
                  <a:pt x="13351" y="1340"/>
                </a:cubicBezTo>
                <a:cubicBezTo>
                  <a:pt x="13357" y="1346"/>
                  <a:pt x="13357" y="1346"/>
                  <a:pt x="13357" y="1346"/>
                </a:cubicBezTo>
                <a:cubicBezTo>
                  <a:pt x="13363" y="1352"/>
                  <a:pt x="13363" y="1352"/>
                  <a:pt x="13369" y="1352"/>
                </a:cubicBezTo>
                <a:cubicBezTo>
                  <a:pt x="13375" y="1352"/>
                  <a:pt x="13381" y="1352"/>
                  <a:pt x="13393" y="1352"/>
                </a:cubicBezTo>
                <a:cubicBezTo>
                  <a:pt x="13393" y="1352"/>
                  <a:pt x="13399" y="1352"/>
                  <a:pt x="13405" y="1352"/>
                </a:cubicBezTo>
                <a:cubicBezTo>
                  <a:pt x="13405" y="1352"/>
                  <a:pt x="13411" y="1358"/>
                  <a:pt x="13411" y="1364"/>
                </a:cubicBezTo>
                <a:cubicBezTo>
                  <a:pt x="13416" y="1370"/>
                  <a:pt x="13423" y="1370"/>
                  <a:pt x="13423" y="1376"/>
                </a:cubicBezTo>
                <a:cubicBezTo>
                  <a:pt x="13423" y="1382"/>
                  <a:pt x="13416" y="1382"/>
                  <a:pt x="13416" y="1387"/>
                </a:cubicBezTo>
                <a:cubicBezTo>
                  <a:pt x="13405" y="1387"/>
                  <a:pt x="13399" y="1387"/>
                  <a:pt x="13387" y="1382"/>
                </a:cubicBezTo>
                <a:cubicBezTo>
                  <a:pt x="13387" y="1382"/>
                  <a:pt x="13381" y="1382"/>
                  <a:pt x="13375" y="1382"/>
                </a:cubicBezTo>
                <a:cubicBezTo>
                  <a:pt x="13369" y="1376"/>
                  <a:pt x="13375" y="1370"/>
                  <a:pt x="13369" y="1370"/>
                </a:cubicBezTo>
                <a:cubicBezTo>
                  <a:pt x="13363" y="1364"/>
                  <a:pt x="13357" y="1370"/>
                  <a:pt x="13351" y="1370"/>
                </a:cubicBezTo>
                <a:cubicBezTo>
                  <a:pt x="13345" y="1370"/>
                  <a:pt x="13345" y="1370"/>
                  <a:pt x="13345" y="1370"/>
                </a:cubicBezTo>
                <a:cubicBezTo>
                  <a:pt x="13339" y="1370"/>
                  <a:pt x="13334" y="1364"/>
                  <a:pt x="13334" y="1370"/>
                </a:cubicBezTo>
                <a:cubicBezTo>
                  <a:pt x="13328" y="1370"/>
                  <a:pt x="13328" y="1376"/>
                  <a:pt x="13328" y="1382"/>
                </a:cubicBezTo>
                <a:cubicBezTo>
                  <a:pt x="13322" y="1382"/>
                  <a:pt x="13322" y="1387"/>
                  <a:pt x="13322" y="1393"/>
                </a:cubicBezTo>
                <a:cubicBezTo>
                  <a:pt x="13322" y="1399"/>
                  <a:pt x="13310" y="1399"/>
                  <a:pt x="13310" y="1405"/>
                </a:cubicBezTo>
                <a:cubicBezTo>
                  <a:pt x="13310" y="1417"/>
                  <a:pt x="13328" y="1429"/>
                  <a:pt x="13339" y="1429"/>
                </a:cubicBezTo>
                <a:cubicBezTo>
                  <a:pt x="13345" y="1429"/>
                  <a:pt x="13351" y="1429"/>
                  <a:pt x="13363" y="1429"/>
                </a:cubicBezTo>
                <a:cubicBezTo>
                  <a:pt x="13369" y="1429"/>
                  <a:pt x="13369" y="1429"/>
                  <a:pt x="13375" y="1429"/>
                </a:cubicBezTo>
                <a:cubicBezTo>
                  <a:pt x="13387" y="1435"/>
                  <a:pt x="13399" y="1441"/>
                  <a:pt x="13411" y="1447"/>
                </a:cubicBezTo>
                <a:cubicBezTo>
                  <a:pt x="13411" y="1447"/>
                  <a:pt x="13411" y="1453"/>
                  <a:pt x="13416" y="1459"/>
                </a:cubicBezTo>
                <a:cubicBezTo>
                  <a:pt x="13423" y="1459"/>
                  <a:pt x="13423" y="1459"/>
                  <a:pt x="13428" y="1459"/>
                </a:cubicBezTo>
                <a:cubicBezTo>
                  <a:pt x="13434" y="1465"/>
                  <a:pt x="13434" y="1465"/>
                  <a:pt x="13440" y="1465"/>
                </a:cubicBezTo>
                <a:cubicBezTo>
                  <a:pt x="13440" y="1470"/>
                  <a:pt x="13446" y="1470"/>
                  <a:pt x="13446" y="1476"/>
                </a:cubicBezTo>
                <a:cubicBezTo>
                  <a:pt x="13446" y="1482"/>
                  <a:pt x="13440" y="1482"/>
                  <a:pt x="13440" y="1488"/>
                </a:cubicBezTo>
                <a:cubicBezTo>
                  <a:pt x="13434" y="1482"/>
                  <a:pt x="13434" y="1476"/>
                  <a:pt x="13428" y="1470"/>
                </a:cubicBezTo>
                <a:cubicBezTo>
                  <a:pt x="13423" y="1470"/>
                  <a:pt x="13411" y="1470"/>
                  <a:pt x="13405" y="1470"/>
                </a:cubicBezTo>
                <a:cubicBezTo>
                  <a:pt x="13399" y="1465"/>
                  <a:pt x="13399" y="1459"/>
                  <a:pt x="13393" y="1459"/>
                </a:cubicBezTo>
                <a:cubicBezTo>
                  <a:pt x="13393" y="1459"/>
                  <a:pt x="13387" y="1459"/>
                  <a:pt x="13381" y="1459"/>
                </a:cubicBezTo>
                <a:cubicBezTo>
                  <a:pt x="13381" y="1459"/>
                  <a:pt x="13375" y="1459"/>
                  <a:pt x="13369" y="1459"/>
                </a:cubicBezTo>
                <a:cubicBezTo>
                  <a:pt x="13369" y="1459"/>
                  <a:pt x="13363" y="1453"/>
                  <a:pt x="13357" y="1453"/>
                </a:cubicBezTo>
                <a:lnTo>
                  <a:pt x="13351" y="1447"/>
                </a:lnTo>
                <a:cubicBezTo>
                  <a:pt x="13334" y="1447"/>
                  <a:pt x="13328" y="1453"/>
                  <a:pt x="13316" y="1447"/>
                </a:cubicBezTo>
                <a:cubicBezTo>
                  <a:pt x="13304" y="1447"/>
                  <a:pt x="13298" y="1447"/>
                  <a:pt x="13292" y="1441"/>
                </a:cubicBezTo>
                <a:cubicBezTo>
                  <a:pt x="13286" y="1435"/>
                  <a:pt x="13280" y="1435"/>
                  <a:pt x="13280" y="1429"/>
                </a:cubicBezTo>
                <a:cubicBezTo>
                  <a:pt x="13280" y="1423"/>
                  <a:pt x="13274" y="1423"/>
                  <a:pt x="13274" y="1417"/>
                </a:cubicBezTo>
                <a:cubicBezTo>
                  <a:pt x="13274" y="1411"/>
                  <a:pt x="13274" y="1411"/>
                  <a:pt x="13274" y="1405"/>
                </a:cubicBezTo>
                <a:cubicBezTo>
                  <a:pt x="13274" y="1382"/>
                  <a:pt x="13274" y="1382"/>
                  <a:pt x="13274" y="1382"/>
                </a:cubicBezTo>
                <a:cubicBezTo>
                  <a:pt x="13274" y="1376"/>
                  <a:pt x="13274" y="1370"/>
                  <a:pt x="13274" y="1358"/>
                </a:cubicBezTo>
                <a:cubicBezTo>
                  <a:pt x="13274" y="1358"/>
                  <a:pt x="13280" y="1352"/>
                  <a:pt x="13280" y="1346"/>
                </a:cubicBezTo>
                <a:cubicBezTo>
                  <a:pt x="13286" y="1346"/>
                  <a:pt x="13280" y="1340"/>
                  <a:pt x="13280" y="1340"/>
                </a:cubicBezTo>
                <a:cubicBezTo>
                  <a:pt x="13280" y="1334"/>
                  <a:pt x="13286" y="1328"/>
                  <a:pt x="13280" y="1328"/>
                </a:cubicBezTo>
                <a:cubicBezTo>
                  <a:pt x="13280" y="1322"/>
                  <a:pt x="13280" y="1316"/>
                  <a:pt x="13280" y="1316"/>
                </a:cubicBezTo>
                <a:cubicBezTo>
                  <a:pt x="13280" y="1310"/>
                  <a:pt x="13268" y="1310"/>
                  <a:pt x="13268" y="1310"/>
                </a:cubicBezTo>
                <a:cubicBezTo>
                  <a:pt x="13268" y="1304"/>
                  <a:pt x="13268" y="1299"/>
                  <a:pt x="13268" y="1299"/>
                </a:cubicBezTo>
                <a:cubicBezTo>
                  <a:pt x="13262" y="1287"/>
                  <a:pt x="13262" y="1281"/>
                  <a:pt x="13257" y="1275"/>
                </a:cubicBezTo>
                <a:cubicBezTo>
                  <a:pt x="13250" y="1275"/>
                  <a:pt x="13250" y="1281"/>
                  <a:pt x="13245" y="1281"/>
                </a:cubicBezTo>
                <a:cubicBezTo>
                  <a:pt x="13239" y="1281"/>
                  <a:pt x="13239" y="1281"/>
                  <a:pt x="13233" y="1281"/>
                </a:cubicBezTo>
                <a:cubicBezTo>
                  <a:pt x="13233" y="1287"/>
                  <a:pt x="13233" y="1293"/>
                  <a:pt x="13233" y="1299"/>
                </a:cubicBezTo>
                <a:cubicBezTo>
                  <a:pt x="13233" y="1299"/>
                  <a:pt x="13239" y="1304"/>
                  <a:pt x="13239" y="1310"/>
                </a:cubicBezTo>
                <a:cubicBezTo>
                  <a:pt x="13239" y="1322"/>
                  <a:pt x="13239" y="1328"/>
                  <a:pt x="13239" y="1340"/>
                </a:cubicBezTo>
                <a:cubicBezTo>
                  <a:pt x="13239" y="1346"/>
                  <a:pt x="13233" y="1352"/>
                  <a:pt x="13233" y="1352"/>
                </a:cubicBezTo>
                <a:cubicBezTo>
                  <a:pt x="13233" y="1370"/>
                  <a:pt x="13233" y="1370"/>
                  <a:pt x="13233" y="1370"/>
                </a:cubicBezTo>
                <a:cubicBezTo>
                  <a:pt x="13227" y="1370"/>
                  <a:pt x="13221" y="1364"/>
                  <a:pt x="13209" y="1364"/>
                </a:cubicBezTo>
                <a:cubicBezTo>
                  <a:pt x="13203" y="1364"/>
                  <a:pt x="13203" y="1370"/>
                  <a:pt x="13197" y="1370"/>
                </a:cubicBezTo>
                <a:cubicBezTo>
                  <a:pt x="13191" y="1370"/>
                  <a:pt x="13191" y="1370"/>
                  <a:pt x="13185" y="1370"/>
                </a:cubicBezTo>
                <a:cubicBezTo>
                  <a:pt x="13185" y="1376"/>
                  <a:pt x="13185" y="1382"/>
                  <a:pt x="13185" y="1387"/>
                </a:cubicBezTo>
                <a:cubicBezTo>
                  <a:pt x="13185" y="1387"/>
                  <a:pt x="13185" y="1393"/>
                  <a:pt x="13185" y="1399"/>
                </a:cubicBezTo>
                <a:cubicBezTo>
                  <a:pt x="13179" y="1399"/>
                  <a:pt x="13173" y="1399"/>
                  <a:pt x="13173" y="1405"/>
                </a:cubicBezTo>
                <a:cubicBezTo>
                  <a:pt x="13168" y="1405"/>
                  <a:pt x="13162" y="1405"/>
                  <a:pt x="13162" y="1405"/>
                </a:cubicBezTo>
                <a:cubicBezTo>
                  <a:pt x="13150" y="1411"/>
                  <a:pt x="13144" y="1417"/>
                  <a:pt x="13144" y="1429"/>
                </a:cubicBezTo>
                <a:cubicBezTo>
                  <a:pt x="13144" y="1435"/>
                  <a:pt x="13144" y="1435"/>
                  <a:pt x="13144" y="1435"/>
                </a:cubicBezTo>
                <a:cubicBezTo>
                  <a:pt x="13150" y="1453"/>
                  <a:pt x="13162" y="1459"/>
                  <a:pt x="13173" y="1470"/>
                </a:cubicBezTo>
                <a:cubicBezTo>
                  <a:pt x="13179" y="1476"/>
                  <a:pt x="13185" y="1476"/>
                  <a:pt x="13191" y="1488"/>
                </a:cubicBezTo>
                <a:cubicBezTo>
                  <a:pt x="13191" y="1494"/>
                  <a:pt x="13191" y="1494"/>
                  <a:pt x="13191" y="1500"/>
                </a:cubicBezTo>
                <a:cubicBezTo>
                  <a:pt x="13191" y="1506"/>
                  <a:pt x="13197" y="1512"/>
                  <a:pt x="13197" y="1524"/>
                </a:cubicBezTo>
                <a:cubicBezTo>
                  <a:pt x="13197" y="1530"/>
                  <a:pt x="13197" y="1530"/>
                  <a:pt x="13197" y="1536"/>
                </a:cubicBezTo>
                <a:cubicBezTo>
                  <a:pt x="13191" y="1536"/>
                  <a:pt x="13191" y="1542"/>
                  <a:pt x="13191" y="1548"/>
                </a:cubicBezTo>
                <a:cubicBezTo>
                  <a:pt x="13185" y="1554"/>
                  <a:pt x="13173" y="1554"/>
                  <a:pt x="13173" y="1565"/>
                </a:cubicBezTo>
                <a:cubicBezTo>
                  <a:pt x="13173" y="1571"/>
                  <a:pt x="13173" y="1571"/>
                  <a:pt x="13173" y="1571"/>
                </a:cubicBezTo>
                <a:lnTo>
                  <a:pt x="13179" y="1577"/>
                </a:lnTo>
                <a:cubicBezTo>
                  <a:pt x="13179" y="1583"/>
                  <a:pt x="13179" y="1589"/>
                  <a:pt x="13185" y="1595"/>
                </a:cubicBezTo>
                <a:cubicBezTo>
                  <a:pt x="13185" y="1595"/>
                  <a:pt x="13185" y="1601"/>
                  <a:pt x="13185" y="1607"/>
                </a:cubicBezTo>
                <a:cubicBezTo>
                  <a:pt x="13185" y="1613"/>
                  <a:pt x="13179" y="1613"/>
                  <a:pt x="13179" y="1619"/>
                </a:cubicBezTo>
                <a:cubicBezTo>
                  <a:pt x="13179" y="1619"/>
                  <a:pt x="13179" y="1625"/>
                  <a:pt x="13185" y="1631"/>
                </a:cubicBezTo>
                <a:cubicBezTo>
                  <a:pt x="13185" y="1636"/>
                  <a:pt x="13191" y="1642"/>
                  <a:pt x="13197" y="1648"/>
                </a:cubicBezTo>
                <a:cubicBezTo>
                  <a:pt x="13197" y="1654"/>
                  <a:pt x="13203" y="1654"/>
                  <a:pt x="13209" y="1654"/>
                </a:cubicBezTo>
                <a:cubicBezTo>
                  <a:pt x="13262" y="1654"/>
                  <a:pt x="13262" y="1654"/>
                  <a:pt x="13262" y="1654"/>
                </a:cubicBezTo>
                <a:cubicBezTo>
                  <a:pt x="13268" y="1654"/>
                  <a:pt x="13268" y="1648"/>
                  <a:pt x="13274" y="1648"/>
                </a:cubicBezTo>
                <a:cubicBezTo>
                  <a:pt x="13274" y="1642"/>
                  <a:pt x="13280" y="1642"/>
                  <a:pt x="13280" y="1636"/>
                </a:cubicBezTo>
                <a:cubicBezTo>
                  <a:pt x="13286" y="1631"/>
                  <a:pt x="13286" y="1625"/>
                  <a:pt x="13292" y="1625"/>
                </a:cubicBezTo>
                <a:cubicBezTo>
                  <a:pt x="13298" y="1625"/>
                  <a:pt x="13298" y="1625"/>
                  <a:pt x="13298" y="1625"/>
                </a:cubicBezTo>
                <a:cubicBezTo>
                  <a:pt x="13304" y="1625"/>
                  <a:pt x="13310" y="1625"/>
                  <a:pt x="13310" y="1631"/>
                </a:cubicBezTo>
                <a:cubicBezTo>
                  <a:pt x="13316" y="1631"/>
                  <a:pt x="13316" y="1636"/>
                  <a:pt x="13322" y="1642"/>
                </a:cubicBezTo>
                <a:cubicBezTo>
                  <a:pt x="13328" y="1648"/>
                  <a:pt x="13334" y="1648"/>
                  <a:pt x="13345" y="1654"/>
                </a:cubicBezTo>
                <a:lnTo>
                  <a:pt x="13351" y="1654"/>
                </a:lnTo>
                <a:cubicBezTo>
                  <a:pt x="13357" y="1660"/>
                  <a:pt x="13363" y="1660"/>
                  <a:pt x="13363" y="1666"/>
                </a:cubicBezTo>
                <a:cubicBezTo>
                  <a:pt x="13369" y="1672"/>
                  <a:pt x="13369" y="1678"/>
                  <a:pt x="13375" y="1690"/>
                </a:cubicBezTo>
                <a:cubicBezTo>
                  <a:pt x="13381" y="1696"/>
                  <a:pt x="13387" y="1702"/>
                  <a:pt x="13399" y="1708"/>
                </a:cubicBezTo>
                <a:cubicBezTo>
                  <a:pt x="13399" y="1714"/>
                  <a:pt x="13405" y="1714"/>
                  <a:pt x="13411" y="1720"/>
                </a:cubicBezTo>
                <a:lnTo>
                  <a:pt x="13416" y="1725"/>
                </a:lnTo>
                <a:cubicBezTo>
                  <a:pt x="13416" y="1737"/>
                  <a:pt x="13411" y="1743"/>
                  <a:pt x="13411" y="1749"/>
                </a:cubicBezTo>
                <a:cubicBezTo>
                  <a:pt x="13405" y="1755"/>
                  <a:pt x="13405" y="1761"/>
                  <a:pt x="13399" y="1761"/>
                </a:cubicBezTo>
                <a:cubicBezTo>
                  <a:pt x="13399" y="1767"/>
                  <a:pt x="13387" y="1767"/>
                  <a:pt x="13387" y="1773"/>
                </a:cubicBezTo>
                <a:cubicBezTo>
                  <a:pt x="13387" y="1779"/>
                  <a:pt x="13393" y="1779"/>
                  <a:pt x="13393" y="1785"/>
                </a:cubicBezTo>
                <a:cubicBezTo>
                  <a:pt x="13399" y="1785"/>
                  <a:pt x="13405" y="1779"/>
                  <a:pt x="13405" y="1785"/>
                </a:cubicBezTo>
                <a:cubicBezTo>
                  <a:pt x="13416" y="1791"/>
                  <a:pt x="13416" y="1791"/>
                  <a:pt x="13416" y="1791"/>
                </a:cubicBezTo>
                <a:cubicBezTo>
                  <a:pt x="13423" y="1791"/>
                  <a:pt x="13423" y="1797"/>
                  <a:pt x="13428" y="1802"/>
                </a:cubicBezTo>
                <a:cubicBezTo>
                  <a:pt x="13434" y="1802"/>
                  <a:pt x="13446" y="1802"/>
                  <a:pt x="13458" y="1802"/>
                </a:cubicBezTo>
                <a:cubicBezTo>
                  <a:pt x="13464" y="1802"/>
                  <a:pt x="13464" y="1802"/>
                  <a:pt x="13470" y="1802"/>
                </a:cubicBezTo>
                <a:cubicBezTo>
                  <a:pt x="13464" y="1814"/>
                  <a:pt x="13464" y="1814"/>
                  <a:pt x="13464" y="1814"/>
                </a:cubicBezTo>
                <a:cubicBezTo>
                  <a:pt x="13458" y="1820"/>
                  <a:pt x="13458" y="1820"/>
                  <a:pt x="13452" y="1820"/>
                </a:cubicBezTo>
                <a:cubicBezTo>
                  <a:pt x="13446" y="1826"/>
                  <a:pt x="13434" y="1826"/>
                  <a:pt x="13428" y="1826"/>
                </a:cubicBezTo>
                <a:cubicBezTo>
                  <a:pt x="13416" y="1826"/>
                  <a:pt x="13416" y="1826"/>
                  <a:pt x="13416" y="1826"/>
                </a:cubicBezTo>
                <a:cubicBezTo>
                  <a:pt x="13411" y="1826"/>
                  <a:pt x="13411" y="1820"/>
                  <a:pt x="13405" y="1814"/>
                </a:cubicBezTo>
                <a:cubicBezTo>
                  <a:pt x="13399" y="1814"/>
                  <a:pt x="13399" y="1809"/>
                  <a:pt x="13393" y="1809"/>
                </a:cubicBezTo>
                <a:cubicBezTo>
                  <a:pt x="13393" y="1809"/>
                  <a:pt x="13387" y="1809"/>
                  <a:pt x="13381" y="1802"/>
                </a:cubicBezTo>
                <a:cubicBezTo>
                  <a:pt x="13375" y="1802"/>
                  <a:pt x="13375" y="1791"/>
                  <a:pt x="13375" y="1779"/>
                </a:cubicBezTo>
                <a:cubicBezTo>
                  <a:pt x="13375" y="1761"/>
                  <a:pt x="13375" y="1761"/>
                  <a:pt x="13375" y="1761"/>
                </a:cubicBezTo>
                <a:cubicBezTo>
                  <a:pt x="13375" y="1755"/>
                  <a:pt x="13381" y="1755"/>
                  <a:pt x="13381" y="1749"/>
                </a:cubicBezTo>
                <a:cubicBezTo>
                  <a:pt x="13381" y="1737"/>
                  <a:pt x="13369" y="1731"/>
                  <a:pt x="13363" y="1725"/>
                </a:cubicBezTo>
                <a:cubicBezTo>
                  <a:pt x="13357" y="1720"/>
                  <a:pt x="13351" y="1725"/>
                  <a:pt x="13351" y="1720"/>
                </a:cubicBezTo>
                <a:cubicBezTo>
                  <a:pt x="13351" y="1714"/>
                  <a:pt x="13351" y="1714"/>
                  <a:pt x="13351" y="1708"/>
                </a:cubicBezTo>
                <a:cubicBezTo>
                  <a:pt x="13351" y="1702"/>
                  <a:pt x="13345" y="1702"/>
                  <a:pt x="13345" y="1696"/>
                </a:cubicBezTo>
                <a:cubicBezTo>
                  <a:pt x="13339" y="1696"/>
                  <a:pt x="13334" y="1696"/>
                  <a:pt x="13334" y="1696"/>
                </a:cubicBezTo>
                <a:cubicBezTo>
                  <a:pt x="13328" y="1690"/>
                  <a:pt x="13322" y="1690"/>
                  <a:pt x="13316" y="1690"/>
                </a:cubicBezTo>
                <a:cubicBezTo>
                  <a:pt x="13310" y="1690"/>
                  <a:pt x="13304" y="1690"/>
                  <a:pt x="13292" y="1690"/>
                </a:cubicBezTo>
                <a:cubicBezTo>
                  <a:pt x="13280" y="1690"/>
                  <a:pt x="13274" y="1690"/>
                  <a:pt x="13262" y="1690"/>
                </a:cubicBezTo>
                <a:cubicBezTo>
                  <a:pt x="13257" y="1690"/>
                  <a:pt x="13250" y="1690"/>
                  <a:pt x="13250" y="1690"/>
                </a:cubicBezTo>
                <a:cubicBezTo>
                  <a:pt x="13245" y="1690"/>
                  <a:pt x="13239" y="1696"/>
                  <a:pt x="13239" y="1696"/>
                </a:cubicBezTo>
                <a:cubicBezTo>
                  <a:pt x="13233" y="1696"/>
                  <a:pt x="13227" y="1702"/>
                  <a:pt x="13227" y="1702"/>
                </a:cubicBezTo>
                <a:cubicBezTo>
                  <a:pt x="13221" y="1708"/>
                  <a:pt x="13215" y="1708"/>
                  <a:pt x="13215" y="1714"/>
                </a:cubicBezTo>
                <a:cubicBezTo>
                  <a:pt x="13215" y="1720"/>
                  <a:pt x="13215" y="1720"/>
                  <a:pt x="13215" y="1725"/>
                </a:cubicBezTo>
                <a:cubicBezTo>
                  <a:pt x="13215" y="1731"/>
                  <a:pt x="13221" y="1731"/>
                  <a:pt x="13221" y="1737"/>
                </a:cubicBezTo>
                <a:cubicBezTo>
                  <a:pt x="13221" y="1749"/>
                  <a:pt x="13227" y="1755"/>
                  <a:pt x="13227" y="1767"/>
                </a:cubicBezTo>
                <a:cubicBezTo>
                  <a:pt x="13227" y="1779"/>
                  <a:pt x="13227" y="1785"/>
                  <a:pt x="13221" y="1797"/>
                </a:cubicBezTo>
                <a:lnTo>
                  <a:pt x="13221" y="1802"/>
                </a:lnTo>
                <a:cubicBezTo>
                  <a:pt x="13215" y="1809"/>
                  <a:pt x="13215" y="1814"/>
                  <a:pt x="13209" y="1814"/>
                </a:cubicBezTo>
                <a:cubicBezTo>
                  <a:pt x="13203" y="1820"/>
                  <a:pt x="13203" y="1820"/>
                  <a:pt x="13197" y="1826"/>
                </a:cubicBezTo>
                <a:cubicBezTo>
                  <a:pt x="13191" y="1832"/>
                  <a:pt x="13185" y="1832"/>
                  <a:pt x="13185" y="1838"/>
                </a:cubicBezTo>
                <a:cubicBezTo>
                  <a:pt x="13179" y="1838"/>
                  <a:pt x="13173" y="1838"/>
                  <a:pt x="13173" y="1844"/>
                </a:cubicBezTo>
                <a:cubicBezTo>
                  <a:pt x="13168" y="1856"/>
                  <a:pt x="13173" y="1862"/>
                  <a:pt x="13173" y="1874"/>
                </a:cubicBezTo>
                <a:cubicBezTo>
                  <a:pt x="13162" y="1874"/>
                  <a:pt x="13156" y="1874"/>
                  <a:pt x="13150" y="1874"/>
                </a:cubicBezTo>
                <a:cubicBezTo>
                  <a:pt x="13132" y="1880"/>
                  <a:pt x="13126" y="1886"/>
                  <a:pt x="13114" y="1891"/>
                </a:cubicBezTo>
                <a:cubicBezTo>
                  <a:pt x="13108" y="1897"/>
                  <a:pt x="13096" y="1897"/>
                  <a:pt x="13090" y="1909"/>
                </a:cubicBezTo>
                <a:cubicBezTo>
                  <a:pt x="13090" y="1909"/>
                  <a:pt x="13090" y="1915"/>
                  <a:pt x="13090" y="1921"/>
                </a:cubicBezTo>
                <a:cubicBezTo>
                  <a:pt x="13090" y="1921"/>
                  <a:pt x="13084" y="1927"/>
                  <a:pt x="13084" y="1933"/>
                </a:cubicBezTo>
                <a:cubicBezTo>
                  <a:pt x="13079" y="1933"/>
                  <a:pt x="13079" y="1933"/>
                  <a:pt x="13073" y="1933"/>
                </a:cubicBezTo>
                <a:cubicBezTo>
                  <a:pt x="13061" y="1933"/>
                  <a:pt x="13055" y="1933"/>
                  <a:pt x="13049" y="1927"/>
                </a:cubicBezTo>
                <a:cubicBezTo>
                  <a:pt x="13043" y="1927"/>
                  <a:pt x="13043" y="1921"/>
                  <a:pt x="13037" y="1921"/>
                </a:cubicBezTo>
                <a:cubicBezTo>
                  <a:pt x="13031" y="1921"/>
                  <a:pt x="13031" y="1921"/>
                  <a:pt x="13025" y="1921"/>
                </a:cubicBezTo>
                <a:cubicBezTo>
                  <a:pt x="13019" y="1915"/>
                  <a:pt x="13019" y="1909"/>
                  <a:pt x="13013" y="1909"/>
                </a:cubicBezTo>
                <a:cubicBezTo>
                  <a:pt x="12948" y="1909"/>
                  <a:pt x="12948" y="1909"/>
                  <a:pt x="12948" y="1909"/>
                </a:cubicBezTo>
                <a:cubicBezTo>
                  <a:pt x="12936" y="1903"/>
                  <a:pt x="12936" y="1903"/>
                  <a:pt x="12936" y="1903"/>
                </a:cubicBezTo>
                <a:cubicBezTo>
                  <a:pt x="12936" y="1903"/>
                  <a:pt x="12942" y="1897"/>
                  <a:pt x="12942" y="1891"/>
                </a:cubicBezTo>
                <a:cubicBezTo>
                  <a:pt x="12948" y="1891"/>
                  <a:pt x="12948" y="1886"/>
                  <a:pt x="12954" y="1880"/>
                </a:cubicBezTo>
                <a:cubicBezTo>
                  <a:pt x="12960" y="1880"/>
                  <a:pt x="12960" y="1880"/>
                  <a:pt x="12966" y="1880"/>
                </a:cubicBezTo>
                <a:cubicBezTo>
                  <a:pt x="12978" y="1880"/>
                  <a:pt x="12978" y="1880"/>
                  <a:pt x="12984" y="1880"/>
                </a:cubicBezTo>
                <a:cubicBezTo>
                  <a:pt x="12990" y="1886"/>
                  <a:pt x="12996" y="1886"/>
                  <a:pt x="12996" y="1886"/>
                </a:cubicBezTo>
                <a:cubicBezTo>
                  <a:pt x="13007" y="1891"/>
                  <a:pt x="13013" y="1886"/>
                  <a:pt x="13019" y="1886"/>
                </a:cubicBezTo>
                <a:cubicBezTo>
                  <a:pt x="13031" y="1886"/>
                  <a:pt x="13037" y="1891"/>
                  <a:pt x="13043" y="1886"/>
                </a:cubicBezTo>
                <a:cubicBezTo>
                  <a:pt x="13049" y="1886"/>
                  <a:pt x="13049" y="1880"/>
                  <a:pt x="13055" y="1880"/>
                </a:cubicBezTo>
                <a:cubicBezTo>
                  <a:pt x="13061" y="1880"/>
                  <a:pt x="13061" y="1874"/>
                  <a:pt x="13067" y="1874"/>
                </a:cubicBezTo>
                <a:cubicBezTo>
                  <a:pt x="13067" y="1868"/>
                  <a:pt x="13073" y="1868"/>
                  <a:pt x="13079" y="1862"/>
                </a:cubicBezTo>
                <a:cubicBezTo>
                  <a:pt x="13084" y="1856"/>
                  <a:pt x="13084" y="1844"/>
                  <a:pt x="13090" y="1838"/>
                </a:cubicBezTo>
                <a:cubicBezTo>
                  <a:pt x="13090" y="1838"/>
                  <a:pt x="13096" y="1838"/>
                  <a:pt x="13102" y="1832"/>
                </a:cubicBezTo>
                <a:cubicBezTo>
                  <a:pt x="13108" y="1826"/>
                  <a:pt x="13114" y="1820"/>
                  <a:pt x="13120" y="1814"/>
                </a:cubicBezTo>
                <a:cubicBezTo>
                  <a:pt x="13120" y="1809"/>
                  <a:pt x="13120" y="1802"/>
                  <a:pt x="13120" y="1802"/>
                </a:cubicBezTo>
                <a:cubicBezTo>
                  <a:pt x="13126" y="1797"/>
                  <a:pt x="13132" y="1802"/>
                  <a:pt x="13132" y="1797"/>
                </a:cubicBezTo>
                <a:cubicBezTo>
                  <a:pt x="13138" y="1797"/>
                  <a:pt x="13144" y="1797"/>
                  <a:pt x="13144" y="1791"/>
                </a:cubicBezTo>
                <a:cubicBezTo>
                  <a:pt x="13150" y="1791"/>
                  <a:pt x="13144" y="1785"/>
                  <a:pt x="13144" y="1779"/>
                </a:cubicBezTo>
                <a:cubicBezTo>
                  <a:pt x="13144" y="1779"/>
                  <a:pt x="13150" y="1773"/>
                  <a:pt x="13150" y="1767"/>
                </a:cubicBezTo>
                <a:cubicBezTo>
                  <a:pt x="13150" y="1761"/>
                  <a:pt x="13156" y="1755"/>
                  <a:pt x="13156" y="1743"/>
                </a:cubicBezTo>
                <a:cubicBezTo>
                  <a:pt x="13156" y="1743"/>
                  <a:pt x="13162" y="1737"/>
                  <a:pt x="13162" y="1731"/>
                </a:cubicBezTo>
                <a:lnTo>
                  <a:pt x="13162" y="1725"/>
                </a:lnTo>
                <a:cubicBezTo>
                  <a:pt x="13162" y="1720"/>
                  <a:pt x="13168" y="1720"/>
                  <a:pt x="13168" y="1714"/>
                </a:cubicBezTo>
                <a:cubicBezTo>
                  <a:pt x="13168" y="1708"/>
                  <a:pt x="13168" y="1702"/>
                  <a:pt x="13168" y="1696"/>
                </a:cubicBezTo>
                <a:cubicBezTo>
                  <a:pt x="13156" y="1696"/>
                  <a:pt x="13150" y="1702"/>
                  <a:pt x="13144" y="1702"/>
                </a:cubicBezTo>
                <a:cubicBezTo>
                  <a:pt x="13138" y="1702"/>
                  <a:pt x="13132" y="1696"/>
                  <a:pt x="13126" y="1696"/>
                </a:cubicBezTo>
                <a:cubicBezTo>
                  <a:pt x="13126" y="1696"/>
                  <a:pt x="13120" y="1690"/>
                  <a:pt x="13114" y="1690"/>
                </a:cubicBezTo>
                <a:cubicBezTo>
                  <a:pt x="13108" y="1690"/>
                  <a:pt x="13108" y="1684"/>
                  <a:pt x="13108" y="1678"/>
                </a:cubicBezTo>
                <a:cubicBezTo>
                  <a:pt x="13102" y="1672"/>
                  <a:pt x="13102" y="1666"/>
                  <a:pt x="13102" y="1660"/>
                </a:cubicBezTo>
                <a:cubicBezTo>
                  <a:pt x="13102" y="1648"/>
                  <a:pt x="13108" y="1648"/>
                  <a:pt x="13108" y="1636"/>
                </a:cubicBezTo>
                <a:cubicBezTo>
                  <a:pt x="13108" y="1619"/>
                  <a:pt x="13108" y="1613"/>
                  <a:pt x="13108" y="1601"/>
                </a:cubicBezTo>
                <a:cubicBezTo>
                  <a:pt x="13108" y="1589"/>
                  <a:pt x="13108" y="1589"/>
                  <a:pt x="13108" y="1589"/>
                </a:cubicBezTo>
                <a:cubicBezTo>
                  <a:pt x="13108" y="1577"/>
                  <a:pt x="13114" y="1571"/>
                  <a:pt x="13114" y="1565"/>
                </a:cubicBezTo>
                <a:cubicBezTo>
                  <a:pt x="13120" y="1554"/>
                  <a:pt x="13120" y="1548"/>
                  <a:pt x="13120" y="1530"/>
                </a:cubicBezTo>
                <a:cubicBezTo>
                  <a:pt x="13120" y="1530"/>
                  <a:pt x="13120" y="1524"/>
                  <a:pt x="13120" y="1518"/>
                </a:cubicBezTo>
                <a:cubicBezTo>
                  <a:pt x="13120" y="1512"/>
                  <a:pt x="13114" y="1506"/>
                  <a:pt x="13108" y="1494"/>
                </a:cubicBezTo>
                <a:lnTo>
                  <a:pt x="13108" y="1488"/>
                </a:lnTo>
                <a:cubicBezTo>
                  <a:pt x="13102" y="1476"/>
                  <a:pt x="13102" y="1470"/>
                  <a:pt x="13096" y="1465"/>
                </a:cubicBezTo>
                <a:cubicBezTo>
                  <a:pt x="13096" y="1459"/>
                  <a:pt x="13090" y="1453"/>
                  <a:pt x="13090" y="1453"/>
                </a:cubicBezTo>
                <a:cubicBezTo>
                  <a:pt x="13084" y="1447"/>
                  <a:pt x="13084" y="1447"/>
                  <a:pt x="13084" y="1441"/>
                </a:cubicBezTo>
                <a:cubicBezTo>
                  <a:pt x="13084" y="1370"/>
                  <a:pt x="13084" y="1370"/>
                  <a:pt x="13084" y="1370"/>
                </a:cubicBezTo>
                <a:cubicBezTo>
                  <a:pt x="13090" y="1370"/>
                  <a:pt x="13096" y="1370"/>
                  <a:pt x="13108" y="1370"/>
                </a:cubicBezTo>
                <a:cubicBezTo>
                  <a:pt x="13108" y="1370"/>
                  <a:pt x="13114" y="1370"/>
                  <a:pt x="13120" y="1370"/>
                </a:cubicBezTo>
                <a:lnTo>
                  <a:pt x="13120" y="1370"/>
                </a:lnTo>
                <a:cubicBezTo>
                  <a:pt x="13120" y="1299"/>
                  <a:pt x="13120" y="1299"/>
                  <a:pt x="13120" y="1299"/>
                </a:cubicBezTo>
                <a:cubicBezTo>
                  <a:pt x="13108" y="1299"/>
                  <a:pt x="13102" y="1299"/>
                  <a:pt x="13090" y="1299"/>
                </a:cubicBezTo>
                <a:cubicBezTo>
                  <a:pt x="13084" y="1299"/>
                  <a:pt x="13084" y="1287"/>
                  <a:pt x="13079" y="1287"/>
                </a:cubicBezTo>
                <a:cubicBezTo>
                  <a:pt x="13079" y="1287"/>
                  <a:pt x="13073" y="1281"/>
                  <a:pt x="13067" y="1281"/>
                </a:cubicBezTo>
                <a:cubicBezTo>
                  <a:pt x="13061" y="1281"/>
                  <a:pt x="13055" y="1281"/>
                  <a:pt x="13043" y="1281"/>
                </a:cubicBezTo>
                <a:cubicBezTo>
                  <a:pt x="13025" y="1281"/>
                  <a:pt x="13025" y="1281"/>
                  <a:pt x="13025" y="1281"/>
                </a:cubicBezTo>
                <a:cubicBezTo>
                  <a:pt x="13019" y="1281"/>
                  <a:pt x="13013" y="1281"/>
                  <a:pt x="13007" y="1281"/>
                </a:cubicBezTo>
                <a:cubicBezTo>
                  <a:pt x="12996" y="1281"/>
                  <a:pt x="12990" y="1281"/>
                  <a:pt x="12978" y="1287"/>
                </a:cubicBezTo>
                <a:cubicBezTo>
                  <a:pt x="12972" y="1287"/>
                  <a:pt x="12972" y="1293"/>
                  <a:pt x="12966" y="1293"/>
                </a:cubicBezTo>
                <a:cubicBezTo>
                  <a:pt x="12960" y="1299"/>
                  <a:pt x="12960" y="1299"/>
                  <a:pt x="12954" y="1299"/>
                </a:cubicBezTo>
                <a:cubicBezTo>
                  <a:pt x="12948" y="1299"/>
                  <a:pt x="12948" y="1299"/>
                  <a:pt x="12942" y="1299"/>
                </a:cubicBezTo>
                <a:cubicBezTo>
                  <a:pt x="12936" y="1299"/>
                  <a:pt x="12930" y="1299"/>
                  <a:pt x="12918" y="1299"/>
                </a:cubicBezTo>
                <a:cubicBezTo>
                  <a:pt x="12918" y="1299"/>
                  <a:pt x="12913" y="1304"/>
                  <a:pt x="12907" y="1304"/>
                </a:cubicBezTo>
                <a:cubicBezTo>
                  <a:pt x="12907" y="1316"/>
                  <a:pt x="12907" y="1322"/>
                  <a:pt x="12907" y="1340"/>
                </a:cubicBezTo>
                <a:cubicBezTo>
                  <a:pt x="12907" y="1340"/>
                  <a:pt x="12907" y="1346"/>
                  <a:pt x="12907" y="1352"/>
                </a:cubicBezTo>
                <a:cubicBezTo>
                  <a:pt x="12907" y="1358"/>
                  <a:pt x="12901" y="1364"/>
                  <a:pt x="12895" y="1376"/>
                </a:cubicBezTo>
                <a:cubicBezTo>
                  <a:pt x="12889" y="1382"/>
                  <a:pt x="12889" y="1382"/>
                  <a:pt x="12889" y="1387"/>
                </a:cubicBezTo>
                <a:cubicBezTo>
                  <a:pt x="12877" y="1393"/>
                  <a:pt x="12871" y="1399"/>
                  <a:pt x="12865" y="1411"/>
                </a:cubicBezTo>
                <a:cubicBezTo>
                  <a:pt x="12865" y="1417"/>
                  <a:pt x="12865" y="1423"/>
                  <a:pt x="12859" y="1429"/>
                </a:cubicBezTo>
                <a:cubicBezTo>
                  <a:pt x="12859" y="1435"/>
                  <a:pt x="12859" y="1441"/>
                  <a:pt x="12853" y="1447"/>
                </a:cubicBezTo>
                <a:cubicBezTo>
                  <a:pt x="12853" y="1447"/>
                  <a:pt x="12847" y="1447"/>
                  <a:pt x="12841" y="1447"/>
                </a:cubicBezTo>
                <a:cubicBezTo>
                  <a:pt x="12835" y="1453"/>
                  <a:pt x="12830" y="1447"/>
                  <a:pt x="12818" y="1447"/>
                </a:cubicBezTo>
                <a:cubicBezTo>
                  <a:pt x="12812" y="1447"/>
                  <a:pt x="12812" y="1447"/>
                  <a:pt x="12812" y="1447"/>
                </a:cubicBezTo>
                <a:cubicBezTo>
                  <a:pt x="12806" y="1447"/>
                  <a:pt x="12800" y="1453"/>
                  <a:pt x="12800" y="1453"/>
                </a:cubicBezTo>
                <a:cubicBezTo>
                  <a:pt x="12794" y="1459"/>
                  <a:pt x="12794" y="1465"/>
                  <a:pt x="12794" y="1470"/>
                </a:cubicBezTo>
                <a:cubicBezTo>
                  <a:pt x="12794" y="1476"/>
                  <a:pt x="12794" y="1476"/>
                  <a:pt x="12794" y="1476"/>
                </a:cubicBezTo>
                <a:cubicBezTo>
                  <a:pt x="12794" y="1482"/>
                  <a:pt x="12794" y="1488"/>
                  <a:pt x="12794" y="1494"/>
                </a:cubicBezTo>
                <a:cubicBezTo>
                  <a:pt x="12794" y="1494"/>
                  <a:pt x="12806" y="1488"/>
                  <a:pt x="12806" y="1494"/>
                </a:cubicBezTo>
                <a:cubicBezTo>
                  <a:pt x="12812" y="1500"/>
                  <a:pt x="12824" y="1500"/>
                  <a:pt x="12824" y="1512"/>
                </a:cubicBezTo>
                <a:cubicBezTo>
                  <a:pt x="12830" y="1518"/>
                  <a:pt x="12830" y="1524"/>
                  <a:pt x="12830" y="1536"/>
                </a:cubicBezTo>
                <a:cubicBezTo>
                  <a:pt x="12830" y="1542"/>
                  <a:pt x="12830" y="1554"/>
                  <a:pt x="12824" y="1559"/>
                </a:cubicBezTo>
                <a:cubicBezTo>
                  <a:pt x="12818" y="1559"/>
                  <a:pt x="12812" y="1559"/>
                  <a:pt x="12812" y="1559"/>
                </a:cubicBezTo>
                <a:cubicBezTo>
                  <a:pt x="12806" y="1565"/>
                  <a:pt x="12806" y="1565"/>
                  <a:pt x="12800" y="1565"/>
                </a:cubicBezTo>
                <a:cubicBezTo>
                  <a:pt x="12794" y="1571"/>
                  <a:pt x="12800" y="1577"/>
                  <a:pt x="12800" y="1583"/>
                </a:cubicBezTo>
                <a:cubicBezTo>
                  <a:pt x="12800" y="1589"/>
                  <a:pt x="12800" y="1595"/>
                  <a:pt x="12800" y="1607"/>
                </a:cubicBezTo>
                <a:cubicBezTo>
                  <a:pt x="12812" y="1607"/>
                  <a:pt x="12812" y="1607"/>
                  <a:pt x="12824" y="1607"/>
                </a:cubicBezTo>
                <a:cubicBezTo>
                  <a:pt x="12830" y="1607"/>
                  <a:pt x="12830" y="1601"/>
                  <a:pt x="12835" y="1607"/>
                </a:cubicBezTo>
                <a:cubicBezTo>
                  <a:pt x="12841" y="1607"/>
                  <a:pt x="12841" y="1613"/>
                  <a:pt x="12847" y="1613"/>
                </a:cubicBezTo>
                <a:cubicBezTo>
                  <a:pt x="12847" y="1619"/>
                  <a:pt x="12853" y="1619"/>
                  <a:pt x="12853" y="1625"/>
                </a:cubicBezTo>
                <a:cubicBezTo>
                  <a:pt x="12853" y="1631"/>
                  <a:pt x="12853" y="1631"/>
                  <a:pt x="12853" y="1636"/>
                </a:cubicBezTo>
                <a:cubicBezTo>
                  <a:pt x="12859" y="1642"/>
                  <a:pt x="12859" y="1642"/>
                  <a:pt x="12859" y="1648"/>
                </a:cubicBezTo>
                <a:cubicBezTo>
                  <a:pt x="12865" y="1654"/>
                  <a:pt x="12871" y="1648"/>
                  <a:pt x="12871" y="1654"/>
                </a:cubicBezTo>
                <a:cubicBezTo>
                  <a:pt x="12877" y="1660"/>
                  <a:pt x="12877" y="1660"/>
                  <a:pt x="12883" y="1666"/>
                </a:cubicBezTo>
                <a:lnTo>
                  <a:pt x="12889" y="1666"/>
                </a:lnTo>
                <a:cubicBezTo>
                  <a:pt x="12901" y="1672"/>
                  <a:pt x="12907" y="1684"/>
                  <a:pt x="12913" y="1690"/>
                </a:cubicBezTo>
                <a:cubicBezTo>
                  <a:pt x="12913" y="1690"/>
                  <a:pt x="12918" y="1690"/>
                  <a:pt x="12924" y="1696"/>
                </a:cubicBezTo>
                <a:cubicBezTo>
                  <a:pt x="12924" y="1696"/>
                  <a:pt x="12924" y="1702"/>
                  <a:pt x="12924" y="1708"/>
                </a:cubicBezTo>
                <a:cubicBezTo>
                  <a:pt x="12924" y="1708"/>
                  <a:pt x="12924" y="1714"/>
                  <a:pt x="12924" y="1720"/>
                </a:cubicBezTo>
                <a:cubicBezTo>
                  <a:pt x="12924" y="1725"/>
                  <a:pt x="12913" y="1725"/>
                  <a:pt x="12913" y="1725"/>
                </a:cubicBezTo>
                <a:cubicBezTo>
                  <a:pt x="12907" y="1731"/>
                  <a:pt x="12913" y="1737"/>
                  <a:pt x="12907" y="1737"/>
                </a:cubicBezTo>
                <a:cubicBezTo>
                  <a:pt x="12907" y="1743"/>
                  <a:pt x="12901" y="1737"/>
                  <a:pt x="12895" y="1737"/>
                </a:cubicBezTo>
                <a:cubicBezTo>
                  <a:pt x="12889" y="1737"/>
                  <a:pt x="12889" y="1737"/>
                  <a:pt x="12889" y="1737"/>
                </a:cubicBezTo>
                <a:cubicBezTo>
                  <a:pt x="12877" y="1737"/>
                  <a:pt x="12871" y="1743"/>
                  <a:pt x="12865" y="1737"/>
                </a:cubicBezTo>
                <a:cubicBezTo>
                  <a:pt x="12853" y="1737"/>
                  <a:pt x="12847" y="1731"/>
                  <a:pt x="12841" y="1725"/>
                </a:cubicBezTo>
                <a:cubicBezTo>
                  <a:pt x="12830" y="1720"/>
                  <a:pt x="12824" y="1708"/>
                  <a:pt x="12824" y="1690"/>
                </a:cubicBezTo>
                <a:cubicBezTo>
                  <a:pt x="12818" y="1690"/>
                  <a:pt x="12812" y="1684"/>
                  <a:pt x="12806" y="1684"/>
                </a:cubicBezTo>
                <a:cubicBezTo>
                  <a:pt x="12788" y="1684"/>
                  <a:pt x="12782" y="1684"/>
                  <a:pt x="12770" y="1678"/>
                </a:cubicBezTo>
                <a:cubicBezTo>
                  <a:pt x="12764" y="1678"/>
                  <a:pt x="12764" y="1672"/>
                  <a:pt x="12758" y="1666"/>
                </a:cubicBezTo>
                <a:cubicBezTo>
                  <a:pt x="12758" y="1666"/>
                  <a:pt x="12752" y="1660"/>
                  <a:pt x="12747" y="1660"/>
                </a:cubicBezTo>
                <a:cubicBezTo>
                  <a:pt x="12741" y="1654"/>
                  <a:pt x="12735" y="1660"/>
                  <a:pt x="12729" y="1660"/>
                </a:cubicBezTo>
                <a:cubicBezTo>
                  <a:pt x="12723" y="1660"/>
                  <a:pt x="12717" y="1654"/>
                  <a:pt x="12717" y="1654"/>
                </a:cubicBezTo>
                <a:cubicBezTo>
                  <a:pt x="12705" y="1654"/>
                  <a:pt x="12699" y="1654"/>
                  <a:pt x="12693" y="1654"/>
                </a:cubicBezTo>
                <a:cubicBezTo>
                  <a:pt x="12687" y="1654"/>
                  <a:pt x="12681" y="1648"/>
                  <a:pt x="12681" y="1642"/>
                </a:cubicBezTo>
                <a:cubicBezTo>
                  <a:pt x="12675" y="1636"/>
                  <a:pt x="12681" y="1631"/>
                  <a:pt x="12675" y="1631"/>
                </a:cubicBezTo>
                <a:cubicBezTo>
                  <a:pt x="12669" y="1625"/>
                  <a:pt x="12669" y="1625"/>
                  <a:pt x="12664" y="1625"/>
                </a:cubicBezTo>
                <a:cubicBezTo>
                  <a:pt x="12658" y="1625"/>
                  <a:pt x="12658" y="1625"/>
                  <a:pt x="12652" y="1625"/>
                </a:cubicBezTo>
                <a:cubicBezTo>
                  <a:pt x="12646" y="1619"/>
                  <a:pt x="12640" y="1619"/>
                  <a:pt x="12640" y="1613"/>
                </a:cubicBezTo>
                <a:cubicBezTo>
                  <a:pt x="12634" y="1613"/>
                  <a:pt x="12628" y="1607"/>
                  <a:pt x="12628" y="1607"/>
                </a:cubicBezTo>
                <a:cubicBezTo>
                  <a:pt x="12569" y="1607"/>
                  <a:pt x="12569" y="1607"/>
                  <a:pt x="12569" y="1607"/>
                </a:cubicBezTo>
                <a:cubicBezTo>
                  <a:pt x="12563" y="1607"/>
                  <a:pt x="12563" y="1607"/>
                  <a:pt x="12557" y="1601"/>
                </a:cubicBezTo>
                <a:cubicBezTo>
                  <a:pt x="12557" y="1601"/>
                  <a:pt x="12557" y="1595"/>
                  <a:pt x="12551" y="1589"/>
                </a:cubicBezTo>
                <a:cubicBezTo>
                  <a:pt x="12551" y="1589"/>
                  <a:pt x="12545" y="1583"/>
                  <a:pt x="12539" y="1583"/>
                </a:cubicBezTo>
                <a:cubicBezTo>
                  <a:pt x="12480" y="1583"/>
                  <a:pt x="12480" y="1583"/>
                  <a:pt x="12480" y="1583"/>
                </a:cubicBezTo>
                <a:cubicBezTo>
                  <a:pt x="12468" y="1583"/>
                  <a:pt x="12468" y="1577"/>
                  <a:pt x="12456" y="1571"/>
                </a:cubicBezTo>
                <a:cubicBezTo>
                  <a:pt x="12450" y="1565"/>
                  <a:pt x="12444" y="1559"/>
                  <a:pt x="12432" y="1559"/>
                </a:cubicBezTo>
                <a:cubicBezTo>
                  <a:pt x="12432" y="1554"/>
                  <a:pt x="12426" y="1554"/>
                  <a:pt x="12426" y="1554"/>
                </a:cubicBezTo>
                <a:cubicBezTo>
                  <a:pt x="12420" y="1554"/>
                  <a:pt x="12420" y="1548"/>
                  <a:pt x="12420" y="1542"/>
                </a:cubicBezTo>
                <a:cubicBezTo>
                  <a:pt x="12414" y="1542"/>
                  <a:pt x="12409" y="1542"/>
                  <a:pt x="12409" y="1542"/>
                </a:cubicBezTo>
                <a:cubicBezTo>
                  <a:pt x="12403" y="1536"/>
                  <a:pt x="12397" y="1536"/>
                  <a:pt x="12397" y="1530"/>
                </a:cubicBezTo>
                <a:cubicBezTo>
                  <a:pt x="12391" y="1530"/>
                  <a:pt x="12397" y="1524"/>
                  <a:pt x="12391" y="1518"/>
                </a:cubicBezTo>
                <a:cubicBezTo>
                  <a:pt x="12391" y="1518"/>
                  <a:pt x="12385" y="1518"/>
                  <a:pt x="12379" y="1518"/>
                </a:cubicBezTo>
                <a:cubicBezTo>
                  <a:pt x="12373" y="1518"/>
                  <a:pt x="12367" y="1518"/>
                  <a:pt x="12361" y="1518"/>
                </a:cubicBezTo>
                <a:cubicBezTo>
                  <a:pt x="12355" y="1518"/>
                  <a:pt x="12355" y="1518"/>
                  <a:pt x="12355" y="1518"/>
                </a:cubicBezTo>
                <a:cubicBezTo>
                  <a:pt x="12355" y="1518"/>
                  <a:pt x="12349" y="1518"/>
                  <a:pt x="12349" y="1524"/>
                </a:cubicBezTo>
                <a:cubicBezTo>
                  <a:pt x="12343" y="1524"/>
                  <a:pt x="12337" y="1530"/>
                  <a:pt x="12337" y="1536"/>
                </a:cubicBezTo>
                <a:cubicBezTo>
                  <a:pt x="12337" y="1542"/>
                  <a:pt x="12337" y="1548"/>
                  <a:pt x="12337" y="1554"/>
                </a:cubicBezTo>
                <a:cubicBezTo>
                  <a:pt x="12337" y="1559"/>
                  <a:pt x="12343" y="1559"/>
                  <a:pt x="12349" y="1565"/>
                </a:cubicBezTo>
                <a:cubicBezTo>
                  <a:pt x="12355" y="1565"/>
                  <a:pt x="12361" y="1565"/>
                  <a:pt x="12361" y="1571"/>
                </a:cubicBezTo>
                <a:cubicBezTo>
                  <a:pt x="12361" y="1577"/>
                  <a:pt x="12361" y="1577"/>
                  <a:pt x="12361" y="1583"/>
                </a:cubicBezTo>
                <a:cubicBezTo>
                  <a:pt x="12361" y="1589"/>
                  <a:pt x="12361" y="1589"/>
                  <a:pt x="12361" y="1595"/>
                </a:cubicBezTo>
                <a:cubicBezTo>
                  <a:pt x="12367" y="1595"/>
                  <a:pt x="12373" y="1595"/>
                  <a:pt x="12385" y="1595"/>
                </a:cubicBezTo>
                <a:cubicBezTo>
                  <a:pt x="12391" y="1595"/>
                  <a:pt x="12391" y="1601"/>
                  <a:pt x="12397" y="1601"/>
                </a:cubicBezTo>
                <a:cubicBezTo>
                  <a:pt x="12397" y="1601"/>
                  <a:pt x="12403" y="1601"/>
                  <a:pt x="12409" y="1601"/>
                </a:cubicBezTo>
                <a:cubicBezTo>
                  <a:pt x="12409" y="1601"/>
                  <a:pt x="12414" y="1601"/>
                  <a:pt x="12420" y="1607"/>
                </a:cubicBezTo>
                <a:cubicBezTo>
                  <a:pt x="12420" y="1607"/>
                  <a:pt x="12420" y="1613"/>
                  <a:pt x="12420" y="1619"/>
                </a:cubicBezTo>
                <a:cubicBezTo>
                  <a:pt x="12420" y="1625"/>
                  <a:pt x="12426" y="1625"/>
                  <a:pt x="12426" y="1631"/>
                </a:cubicBezTo>
                <a:cubicBezTo>
                  <a:pt x="12432" y="1636"/>
                  <a:pt x="12444" y="1636"/>
                  <a:pt x="12456" y="1642"/>
                </a:cubicBezTo>
                <a:cubicBezTo>
                  <a:pt x="12462" y="1642"/>
                  <a:pt x="12462" y="1642"/>
                  <a:pt x="12468" y="1648"/>
                </a:cubicBezTo>
                <a:cubicBezTo>
                  <a:pt x="12468" y="1648"/>
                  <a:pt x="12474" y="1648"/>
                  <a:pt x="12474" y="1654"/>
                </a:cubicBezTo>
                <a:cubicBezTo>
                  <a:pt x="12474" y="1660"/>
                  <a:pt x="12474" y="1666"/>
                  <a:pt x="12474" y="1666"/>
                </a:cubicBezTo>
                <a:cubicBezTo>
                  <a:pt x="12474" y="1672"/>
                  <a:pt x="12468" y="1678"/>
                  <a:pt x="12468" y="1678"/>
                </a:cubicBezTo>
                <a:cubicBezTo>
                  <a:pt x="12462" y="1690"/>
                  <a:pt x="12456" y="1696"/>
                  <a:pt x="12450" y="1702"/>
                </a:cubicBezTo>
                <a:cubicBezTo>
                  <a:pt x="12444" y="1702"/>
                  <a:pt x="12444" y="1702"/>
                  <a:pt x="12438" y="1702"/>
                </a:cubicBezTo>
                <a:cubicBezTo>
                  <a:pt x="12426" y="1702"/>
                  <a:pt x="12426" y="1702"/>
                  <a:pt x="12426" y="1702"/>
                </a:cubicBezTo>
                <a:cubicBezTo>
                  <a:pt x="12420" y="1702"/>
                  <a:pt x="12420" y="1696"/>
                  <a:pt x="12414" y="1702"/>
                </a:cubicBezTo>
                <a:cubicBezTo>
                  <a:pt x="12409" y="1702"/>
                  <a:pt x="12409" y="1708"/>
                  <a:pt x="12409" y="1714"/>
                </a:cubicBezTo>
                <a:cubicBezTo>
                  <a:pt x="12409" y="1714"/>
                  <a:pt x="12409" y="1720"/>
                  <a:pt x="12409" y="1725"/>
                </a:cubicBezTo>
                <a:cubicBezTo>
                  <a:pt x="12403" y="1725"/>
                  <a:pt x="12403" y="1731"/>
                  <a:pt x="12403" y="1731"/>
                </a:cubicBezTo>
                <a:cubicBezTo>
                  <a:pt x="12397" y="1737"/>
                  <a:pt x="12391" y="1737"/>
                  <a:pt x="12391" y="1737"/>
                </a:cubicBezTo>
                <a:cubicBezTo>
                  <a:pt x="12379" y="1737"/>
                  <a:pt x="12379" y="1737"/>
                  <a:pt x="12379" y="1737"/>
                </a:cubicBezTo>
                <a:cubicBezTo>
                  <a:pt x="12379" y="1725"/>
                  <a:pt x="12379" y="1725"/>
                  <a:pt x="12379" y="1714"/>
                </a:cubicBezTo>
                <a:cubicBezTo>
                  <a:pt x="12379" y="1708"/>
                  <a:pt x="12379" y="1708"/>
                  <a:pt x="12379" y="1702"/>
                </a:cubicBezTo>
                <a:cubicBezTo>
                  <a:pt x="12379" y="1696"/>
                  <a:pt x="12379" y="1690"/>
                  <a:pt x="12379" y="1678"/>
                </a:cubicBezTo>
                <a:cubicBezTo>
                  <a:pt x="12379" y="1672"/>
                  <a:pt x="12379" y="1672"/>
                  <a:pt x="12379" y="1666"/>
                </a:cubicBezTo>
                <a:cubicBezTo>
                  <a:pt x="12361" y="1666"/>
                  <a:pt x="12361" y="1666"/>
                  <a:pt x="12361" y="1666"/>
                </a:cubicBezTo>
                <a:cubicBezTo>
                  <a:pt x="12355" y="1672"/>
                  <a:pt x="12349" y="1666"/>
                  <a:pt x="12349" y="1672"/>
                </a:cubicBezTo>
                <a:cubicBezTo>
                  <a:pt x="12343" y="1672"/>
                  <a:pt x="12343" y="1678"/>
                  <a:pt x="12337" y="1678"/>
                </a:cubicBezTo>
                <a:cubicBezTo>
                  <a:pt x="12337" y="1684"/>
                  <a:pt x="12337" y="1690"/>
                  <a:pt x="12332" y="1690"/>
                </a:cubicBezTo>
                <a:cubicBezTo>
                  <a:pt x="12332" y="1696"/>
                  <a:pt x="12332" y="1702"/>
                  <a:pt x="12325" y="1702"/>
                </a:cubicBezTo>
                <a:cubicBezTo>
                  <a:pt x="12320" y="1708"/>
                  <a:pt x="12314" y="1702"/>
                  <a:pt x="12302" y="1702"/>
                </a:cubicBezTo>
                <a:cubicBezTo>
                  <a:pt x="12290" y="1702"/>
                  <a:pt x="12290" y="1702"/>
                  <a:pt x="12290" y="1702"/>
                </a:cubicBezTo>
                <a:cubicBezTo>
                  <a:pt x="12284" y="1702"/>
                  <a:pt x="12278" y="1702"/>
                  <a:pt x="12272" y="1702"/>
                </a:cubicBezTo>
                <a:cubicBezTo>
                  <a:pt x="12266" y="1702"/>
                  <a:pt x="12260" y="1696"/>
                  <a:pt x="12254" y="1702"/>
                </a:cubicBezTo>
                <a:cubicBezTo>
                  <a:pt x="12248" y="1702"/>
                  <a:pt x="12254" y="1708"/>
                  <a:pt x="12248" y="1714"/>
                </a:cubicBezTo>
                <a:cubicBezTo>
                  <a:pt x="12243" y="1714"/>
                  <a:pt x="12248" y="1720"/>
                  <a:pt x="12243" y="1725"/>
                </a:cubicBezTo>
                <a:cubicBezTo>
                  <a:pt x="12237" y="1725"/>
                  <a:pt x="12231" y="1725"/>
                  <a:pt x="12225" y="1725"/>
                </a:cubicBezTo>
                <a:cubicBezTo>
                  <a:pt x="12213" y="1725"/>
                  <a:pt x="12213" y="1725"/>
                  <a:pt x="12213" y="1725"/>
                </a:cubicBezTo>
                <a:cubicBezTo>
                  <a:pt x="12213" y="1725"/>
                  <a:pt x="12207" y="1720"/>
                  <a:pt x="12201" y="1720"/>
                </a:cubicBezTo>
                <a:cubicBezTo>
                  <a:pt x="12195" y="1720"/>
                  <a:pt x="12195" y="1720"/>
                  <a:pt x="12195" y="1720"/>
                </a:cubicBezTo>
                <a:cubicBezTo>
                  <a:pt x="12166" y="1720"/>
                  <a:pt x="12166" y="1720"/>
                  <a:pt x="12166" y="1720"/>
                </a:cubicBezTo>
                <a:cubicBezTo>
                  <a:pt x="12159" y="1720"/>
                  <a:pt x="12159" y="1720"/>
                  <a:pt x="12154" y="1720"/>
                </a:cubicBezTo>
                <a:cubicBezTo>
                  <a:pt x="12154" y="1749"/>
                  <a:pt x="12154" y="1749"/>
                  <a:pt x="12154" y="1749"/>
                </a:cubicBezTo>
                <a:cubicBezTo>
                  <a:pt x="12118" y="1749"/>
                  <a:pt x="12118" y="1749"/>
                  <a:pt x="12118" y="1749"/>
                </a:cubicBezTo>
                <a:lnTo>
                  <a:pt x="12112" y="1743"/>
                </a:lnTo>
                <a:cubicBezTo>
                  <a:pt x="12106" y="1737"/>
                  <a:pt x="12106" y="1737"/>
                  <a:pt x="12106" y="1731"/>
                </a:cubicBezTo>
                <a:cubicBezTo>
                  <a:pt x="12100" y="1725"/>
                  <a:pt x="12094" y="1731"/>
                  <a:pt x="12094" y="1725"/>
                </a:cubicBezTo>
                <a:lnTo>
                  <a:pt x="12100" y="1720"/>
                </a:lnTo>
                <a:cubicBezTo>
                  <a:pt x="12100" y="1714"/>
                  <a:pt x="12100" y="1708"/>
                  <a:pt x="12100" y="1708"/>
                </a:cubicBezTo>
                <a:cubicBezTo>
                  <a:pt x="12100" y="1696"/>
                  <a:pt x="12106" y="1690"/>
                  <a:pt x="12112" y="1684"/>
                </a:cubicBezTo>
                <a:cubicBezTo>
                  <a:pt x="12106" y="1672"/>
                  <a:pt x="12106" y="1672"/>
                  <a:pt x="12106" y="1672"/>
                </a:cubicBezTo>
                <a:cubicBezTo>
                  <a:pt x="12100" y="1672"/>
                  <a:pt x="12100" y="1672"/>
                  <a:pt x="12094" y="1672"/>
                </a:cubicBezTo>
                <a:cubicBezTo>
                  <a:pt x="12094" y="1678"/>
                  <a:pt x="12094" y="1684"/>
                  <a:pt x="12088" y="1684"/>
                </a:cubicBezTo>
                <a:cubicBezTo>
                  <a:pt x="12088" y="1690"/>
                  <a:pt x="12082" y="1690"/>
                  <a:pt x="12077" y="1690"/>
                </a:cubicBezTo>
                <a:cubicBezTo>
                  <a:pt x="12077" y="1690"/>
                  <a:pt x="12071" y="1690"/>
                  <a:pt x="12065" y="1690"/>
                </a:cubicBezTo>
                <a:cubicBezTo>
                  <a:pt x="12059" y="1690"/>
                  <a:pt x="12047" y="1690"/>
                  <a:pt x="12041" y="1696"/>
                </a:cubicBezTo>
                <a:cubicBezTo>
                  <a:pt x="12035" y="1696"/>
                  <a:pt x="12035" y="1702"/>
                  <a:pt x="12035" y="1708"/>
                </a:cubicBezTo>
                <a:cubicBezTo>
                  <a:pt x="12023" y="1708"/>
                  <a:pt x="12017" y="1714"/>
                  <a:pt x="12011" y="1720"/>
                </a:cubicBezTo>
                <a:cubicBezTo>
                  <a:pt x="11993" y="1720"/>
                  <a:pt x="11993" y="1720"/>
                  <a:pt x="11993" y="1720"/>
                </a:cubicBezTo>
                <a:cubicBezTo>
                  <a:pt x="11982" y="1720"/>
                  <a:pt x="11970" y="1714"/>
                  <a:pt x="11958" y="1720"/>
                </a:cubicBezTo>
                <a:cubicBezTo>
                  <a:pt x="11952" y="1720"/>
                  <a:pt x="11952" y="1725"/>
                  <a:pt x="11946" y="1725"/>
                </a:cubicBezTo>
                <a:lnTo>
                  <a:pt x="11946" y="1737"/>
                </a:lnTo>
                <a:cubicBezTo>
                  <a:pt x="11940" y="1737"/>
                  <a:pt x="11934" y="1743"/>
                  <a:pt x="11934" y="1743"/>
                </a:cubicBezTo>
                <a:cubicBezTo>
                  <a:pt x="11928" y="1743"/>
                  <a:pt x="11928" y="1743"/>
                  <a:pt x="11922" y="1743"/>
                </a:cubicBezTo>
                <a:cubicBezTo>
                  <a:pt x="11911" y="1743"/>
                  <a:pt x="11911" y="1743"/>
                  <a:pt x="11911" y="1743"/>
                </a:cubicBezTo>
                <a:cubicBezTo>
                  <a:pt x="11905" y="1743"/>
                  <a:pt x="11905" y="1743"/>
                  <a:pt x="11899" y="1743"/>
                </a:cubicBezTo>
                <a:cubicBezTo>
                  <a:pt x="11887" y="1749"/>
                  <a:pt x="11881" y="1749"/>
                  <a:pt x="11875" y="1749"/>
                </a:cubicBezTo>
                <a:cubicBezTo>
                  <a:pt x="11869" y="1755"/>
                  <a:pt x="11863" y="1755"/>
                  <a:pt x="11863" y="1761"/>
                </a:cubicBezTo>
                <a:cubicBezTo>
                  <a:pt x="11851" y="1767"/>
                  <a:pt x="11845" y="1773"/>
                  <a:pt x="11839" y="1779"/>
                </a:cubicBezTo>
                <a:cubicBezTo>
                  <a:pt x="11834" y="1785"/>
                  <a:pt x="11827" y="1785"/>
                  <a:pt x="11822" y="1791"/>
                </a:cubicBezTo>
                <a:cubicBezTo>
                  <a:pt x="11810" y="1791"/>
                  <a:pt x="11792" y="1785"/>
                  <a:pt x="11780" y="1791"/>
                </a:cubicBezTo>
                <a:cubicBezTo>
                  <a:pt x="11774" y="1791"/>
                  <a:pt x="11774" y="1797"/>
                  <a:pt x="11768" y="1802"/>
                </a:cubicBezTo>
                <a:cubicBezTo>
                  <a:pt x="11768" y="1809"/>
                  <a:pt x="11768" y="1809"/>
                  <a:pt x="11774" y="1814"/>
                </a:cubicBezTo>
                <a:cubicBezTo>
                  <a:pt x="11774" y="1820"/>
                  <a:pt x="11786" y="1820"/>
                  <a:pt x="11786" y="1826"/>
                </a:cubicBezTo>
                <a:cubicBezTo>
                  <a:pt x="11786" y="1838"/>
                  <a:pt x="11786" y="1838"/>
                  <a:pt x="11780" y="1844"/>
                </a:cubicBezTo>
                <a:cubicBezTo>
                  <a:pt x="11774" y="1850"/>
                  <a:pt x="11762" y="1850"/>
                  <a:pt x="11756" y="1856"/>
                </a:cubicBezTo>
                <a:cubicBezTo>
                  <a:pt x="11750" y="1862"/>
                  <a:pt x="11750" y="1862"/>
                  <a:pt x="11745" y="1868"/>
                </a:cubicBezTo>
                <a:cubicBezTo>
                  <a:pt x="11739" y="1868"/>
                  <a:pt x="11739" y="1868"/>
                  <a:pt x="11733" y="1868"/>
                </a:cubicBezTo>
                <a:cubicBezTo>
                  <a:pt x="11727" y="1868"/>
                  <a:pt x="11727" y="1868"/>
                  <a:pt x="11721" y="1868"/>
                </a:cubicBezTo>
                <a:cubicBezTo>
                  <a:pt x="11715" y="1868"/>
                  <a:pt x="11715" y="1868"/>
                  <a:pt x="11709" y="1868"/>
                </a:cubicBezTo>
                <a:cubicBezTo>
                  <a:pt x="11697" y="1868"/>
                  <a:pt x="11697" y="1880"/>
                  <a:pt x="11691" y="1880"/>
                </a:cubicBezTo>
                <a:cubicBezTo>
                  <a:pt x="11685" y="1880"/>
                  <a:pt x="11685" y="1880"/>
                  <a:pt x="11685" y="1880"/>
                </a:cubicBezTo>
                <a:cubicBezTo>
                  <a:pt x="11679" y="1880"/>
                  <a:pt x="11679" y="1868"/>
                  <a:pt x="11673" y="1868"/>
                </a:cubicBezTo>
                <a:cubicBezTo>
                  <a:pt x="11673" y="1862"/>
                  <a:pt x="11668" y="1862"/>
                  <a:pt x="11661" y="1862"/>
                </a:cubicBezTo>
                <a:cubicBezTo>
                  <a:pt x="11656" y="1856"/>
                  <a:pt x="11656" y="1850"/>
                  <a:pt x="11650" y="1850"/>
                </a:cubicBezTo>
                <a:cubicBezTo>
                  <a:pt x="11650" y="1844"/>
                  <a:pt x="11650" y="1838"/>
                  <a:pt x="11650" y="1838"/>
                </a:cubicBezTo>
                <a:cubicBezTo>
                  <a:pt x="11644" y="1832"/>
                  <a:pt x="11638" y="1826"/>
                  <a:pt x="11638" y="1820"/>
                </a:cubicBezTo>
                <a:cubicBezTo>
                  <a:pt x="11638" y="1809"/>
                  <a:pt x="11638" y="1802"/>
                  <a:pt x="11638" y="1791"/>
                </a:cubicBezTo>
                <a:cubicBezTo>
                  <a:pt x="11703" y="1791"/>
                  <a:pt x="11703" y="1791"/>
                  <a:pt x="11703" y="1791"/>
                </a:cubicBezTo>
                <a:cubicBezTo>
                  <a:pt x="11703" y="1755"/>
                  <a:pt x="11703" y="1755"/>
                  <a:pt x="11703" y="1755"/>
                </a:cubicBezTo>
                <a:cubicBezTo>
                  <a:pt x="11697" y="1755"/>
                  <a:pt x="11697" y="1749"/>
                  <a:pt x="11691" y="1743"/>
                </a:cubicBezTo>
                <a:cubicBezTo>
                  <a:pt x="11685" y="1743"/>
                  <a:pt x="11679" y="1743"/>
                  <a:pt x="11679" y="1743"/>
                </a:cubicBezTo>
                <a:cubicBezTo>
                  <a:pt x="11673" y="1737"/>
                  <a:pt x="11673" y="1737"/>
                  <a:pt x="11673" y="1731"/>
                </a:cubicBezTo>
                <a:cubicBezTo>
                  <a:pt x="11668" y="1725"/>
                  <a:pt x="11668" y="1725"/>
                  <a:pt x="11661" y="1720"/>
                </a:cubicBezTo>
                <a:cubicBezTo>
                  <a:pt x="11661" y="1714"/>
                  <a:pt x="11661" y="1708"/>
                  <a:pt x="11656" y="1708"/>
                </a:cubicBezTo>
                <a:cubicBezTo>
                  <a:pt x="11644" y="1708"/>
                  <a:pt x="11638" y="1714"/>
                  <a:pt x="11632" y="1714"/>
                </a:cubicBezTo>
                <a:cubicBezTo>
                  <a:pt x="11626" y="1714"/>
                  <a:pt x="11626" y="1714"/>
                  <a:pt x="11626" y="1714"/>
                </a:cubicBezTo>
                <a:cubicBezTo>
                  <a:pt x="11620" y="1714"/>
                  <a:pt x="11620" y="1708"/>
                  <a:pt x="11614" y="1702"/>
                </a:cubicBezTo>
                <a:cubicBezTo>
                  <a:pt x="11608" y="1702"/>
                  <a:pt x="11602" y="1702"/>
                  <a:pt x="11602" y="1702"/>
                </a:cubicBezTo>
                <a:cubicBezTo>
                  <a:pt x="11590" y="1696"/>
                  <a:pt x="11584" y="1702"/>
                  <a:pt x="11579" y="1702"/>
                </a:cubicBezTo>
                <a:cubicBezTo>
                  <a:pt x="11555" y="1702"/>
                  <a:pt x="11555" y="1702"/>
                  <a:pt x="11555" y="1702"/>
                </a:cubicBezTo>
                <a:cubicBezTo>
                  <a:pt x="11549" y="1702"/>
                  <a:pt x="11543" y="1702"/>
                  <a:pt x="11543" y="1702"/>
                </a:cubicBezTo>
                <a:cubicBezTo>
                  <a:pt x="11537" y="1702"/>
                  <a:pt x="11537" y="1702"/>
                  <a:pt x="11531" y="1702"/>
                </a:cubicBezTo>
                <a:cubicBezTo>
                  <a:pt x="11531" y="1725"/>
                  <a:pt x="11531" y="1725"/>
                  <a:pt x="11531" y="1725"/>
                </a:cubicBezTo>
                <a:cubicBezTo>
                  <a:pt x="11543" y="1725"/>
                  <a:pt x="11549" y="1725"/>
                  <a:pt x="11555" y="1725"/>
                </a:cubicBezTo>
                <a:cubicBezTo>
                  <a:pt x="11561" y="1725"/>
                  <a:pt x="11561" y="1731"/>
                  <a:pt x="11567" y="1731"/>
                </a:cubicBezTo>
                <a:cubicBezTo>
                  <a:pt x="11567" y="1802"/>
                  <a:pt x="11567" y="1802"/>
                  <a:pt x="11567" y="1802"/>
                </a:cubicBezTo>
                <a:cubicBezTo>
                  <a:pt x="11567" y="1809"/>
                  <a:pt x="11561" y="1809"/>
                  <a:pt x="11561" y="1814"/>
                </a:cubicBezTo>
                <a:cubicBezTo>
                  <a:pt x="11555" y="1820"/>
                  <a:pt x="11549" y="1814"/>
                  <a:pt x="11549" y="1820"/>
                </a:cubicBezTo>
                <a:cubicBezTo>
                  <a:pt x="11549" y="1826"/>
                  <a:pt x="11549" y="1832"/>
                  <a:pt x="11549" y="1832"/>
                </a:cubicBezTo>
                <a:cubicBezTo>
                  <a:pt x="11549" y="1838"/>
                  <a:pt x="11549" y="1844"/>
                  <a:pt x="11549" y="1844"/>
                </a:cubicBezTo>
                <a:cubicBezTo>
                  <a:pt x="11555" y="1850"/>
                  <a:pt x="11561" y="1844"/>
                  <a:pt x="11561" y="1850"/>
                </a:cubicBezTo>
                <a:cubicBezTo>
                  <a:pt x="11567" y="1850"/>
                  <a:pt x="11567" y="1850"/>
                  <a:pt x="11573" y="1856"/>
                </a:cubicBezTo>
                <a:cubicBezTo>
                  <a:pt x="11579" y="1856"/>
                  <a:pt x="11579" y="1862"/>
                  <a:pt x="11579" y="1868"/>
                </a:cubicBezTo>
                <a:cubicBezTo>
                  <a:pt x="11584" y="1868"/>
                  <a:pt x="11590" y="1874"/>
                  <a:pt x="11590" y="1880"/>
                </a:cubicBezTo>
                <a:cubicBezTo>
                  <a:pt x="11590" y="1886"/>
                  <a:pt x="11590" y="1886"/>
                  <a:pt x="11590" y="1886"/>
                </a:cubicBezTo>
                <a:cubicBezTo>
                  <a:pt x="11590" y="1891"/>
                  <a:pt x="11584" y="1886"/>
                  <a:pt x="11584" y="1891"/>
                </a:cubicBezTo>
                <a:cubicBezTo>
                  <a:pt x="11584" y="1897"/>
                  <a:pt x="11584" y="1897"/>
                  <a:pt x="11584" y="1903"/>
                </a:cubicBezTo>
                <a:cubicBezTo>
                  <a:pt x="11584" y="1915"/>
                  <a:pt x="11584" y="1921"/>
                  <a:pt x="11584" y="1939"/>
                </a:cubicBezTo>
                <a:cubicBezTo>
                  <a:pt x="11584" y="1939"/>
                  <a:pt x="11584" y="1939"/>
                  <a:pt x="11584" y="1945"/>
                </a:cubicBezTo>
                <a:cubicBezTo>
                  <a:pt x="11573" y="1939"/>
                  <a:pt x="11567" y="1939"/>
                  <a:pt x="11561" y="1939"/>
                </a:cubicBezTo>
                <a:cubicBezTo>
                  <a:pt x="11555" y="1939"/>
                  <a:pt x="11549" y="1939"/>
                  <a:pt x="11549" y="1939"/>
                </a:cubicBezTo>
                <a:cubicBezTo>
                  <a:pt x="11543" y="1939"/>
                  <a:pt x="11537" y="1933"/>
                  <a:pt x="11537" y="1933"/>
                </a:cubicBezTo>
                <a:cubicBezTo>
                  <a:pt x="11531" y="1927"/>
                  <a:pt x="11537" y="1921"/>
                  <a:pt x="11537" y="1921"/>
                </a:cubicBezTo>
                <a:cubicBezTo>
                  <a:pt x="11531" y="1915"/>
                  <a:pt x="11531" y="1909"/>
                  <a:pt x="11525" y="1909"/>
                </a:cubicBezTo>
                <a:cubicBezTo>
                  <a:pt x="11525" y="1903"/>
                  <a:pt x="11519" y="1909"/>
                  <a:pt x="11513" y="1909"/>
                </a:cubicBezTo>
                <a:cubicBezTo>
                  <a:pt x="11507" y="1909"/>
                  <a:pt x="11507" y="1909"/>
                  <a:pt x="11501" y="1909"/>
                </a:cubicBezTo>
                <a:cubicBezTo>
                  <a:pt x="11495" y="1909"/>
                  <a:pt x="11495" y="1915"/>
                  <a:pt x="11490" y="1915"/>
                </a:cubicBezTo>
                <a:cubicBezTo>
                  <a:pt x="11484" y="1915"/>
                  <a:pt x="11484" y="1915"/>
                  <a:pt x="11478" y="1915"/>
                </a:cubicBezTo>
                <a:cubicBezTo>
                  <a:pt x="11466" y="1915"/>
                  <a:pt x="11460" y="1915"/>
                  <a:pt x="11454" y="1915"/>
                </a:cubicBezTo>
                <a:cubicBezTo>
                  <a:pt x="11448" y="1915"/>
                  <a:pt x="11448" y="1921"/>
                  <a:pt x="11442" y="1921"/>
                </a:cubicBezTo>
                <a:cubicBezTo>
                  <a:pt x="11442" y="1921"/>
                  <a:pt x="11442" y="1927"/>
                  <a:pt x="11442" y="1933"/>
                </a:cubicBezTo>
                <a:cubicBezTo>
                  <a:pt x="11442" y="1933"/>
                  <a:pt x="11442" y="1939"/>
                  <a:pt x="11436" y="1945"/>
                </a:cubicBezTo>
                <a:cubicBezTo>
                  <a:pt x="11436" y="1945"/>
                  <a:pt x="11430" y="1945"/>
                  <a:pt x="11424" y="1951"/>
                </a:cubicBezTo>
                <a:lnTo>
                  <a:pt x="11418" y="1951"/>
                </a:lnTo>
                <a:cubicBezTo>
                  <a:pt x="11407" y="1951"/>
                  <a:pt x="11401" y="1957"/>
                  <a:pt x="11395" y="1957"/>
                </a:cubicBezTo>
                <a:cubicBezTo>
                  <a:pt x="11389" y="1957"/>
                  <a:pt x="11383" y="1957"/>
                  <a:pt x="11377" y="1957"/>
                </a:cubicBezTo>
                <a:cubicBezTo>
                  <a:pt x="11371" y="1963"/>
                  <a:pt x="11371" y="1963"/>
                  <a:pt x="11365" y="1968"/>
                </a:cubicBezTo>
                <a:cubicBezTo>
                  <a:pt x="11365" y="1975"/>
                  <a:pt x="11365" y="1975"/>
                  <a:pt x="11359" y="1980"/>
                </a:cubicBezTo>
                <a:cubicBezTo>
                  <a:pt x="11359" y="1980"/>
                  <a:pt x="11353" y="1986"/>
                  <a:pt x="11347" y="1986"/>
                </a:cubicBezTo>
                <a:cubicBezTo>
                  <a:pt x="11341" y="1992"/>
                  <a:pt x="11335" y="1992"/>
                  <a:pt x="11329" y="1992"/>
                </a:cubicBezTo>
                <a:cubicBezTo>
                  <a:pt x="11329" y="1992"/>
                  <a:pt x="11335" y="1986"/>
                  <a:pt x="11335" y="1992"/>
                </a:cubicBezTo>
                <a:cubicBezTo>
                  <a:pt x="11335" y="1998"/>
                  <a:pt x="11329" y="2004"/>
                  <a:pt x="11335" y="2016"/>
                </a:cubicBezTo>
                <a:cubicBezTo>
                  <a:pt x="11335" y="2016"/>
                  <a:pt x="11335" y="2022"/>
                  <a:pt x="11341" y="2028"/>
                </a:cubicBezTo>
                <a:lnTo>
                  <a:pt x="11341" y="2034"/>
                </a:lnTo>
                <a:cubicBezTo>
                  <a:pt x="11347" y="2040"/>
                  <a:pt x="11347" y="2040"/>
                  <a:pt x="11353" y="2040"/>
                </a:cubicBezTo>
                <a:cubicBezTo>
                  <a:pt x="11359" y="2040"/>
                  <a:pt x="11359" y="2046"/>
                  <a:pt x="11365" y="2046"/>
                </a:cubicBezTo>
                <a:cubicBezTo>
                  <a:pt x="11371" y="2052"/>
                  <a:pt x="11371" y="2057"/>
                  <a:pt x="11371" y="2063"/>
                </a:cubicBezTo>
                <a:cubicBezTo>
                  <a:pt x="11371" y="2069"/>
                  <a:pt x="11365" y="2075"/>
                  <a:pt x="11365" y="2081"/>
                </a:cubicBezTo>
                <a:cubicBezTo>
                  <a:pt x="11365" y="2081"/>
                  <a:pt x="11371" y="2075"/>
                  <a:pt x="11365" y="2075"/>
                </a:cubicBezTo>
                <a:cubicBezTo>
                  <a:pt x="11359" y="2069"/>
                  <a:pt x="11353" y="2075"/>
                  <a:pt x="11347" y="2075"/>
                </a:cubicBezTo>
                <a:cubicBezTo>
                  <a:pt x="11335" y="2075"/>
                  <a:pt x="11329" y="2075"/>
                  <a:pt x="11324" y="2075"/>
                </a:cubicBezTo>
                <a:cubicBezTo>
                  <a:pt x="11312" y="2075"/>
                  <a:pt x="11306" y="2069"/>
                  <a:pt x="11300" y="2069"/>
                </a:cubicBezTo>
                <a:cubicBezTo>
                  <a:pt x="11288" y="2069"/>
                  <a:pt x="11288" y="2069"/>
                  <a:pt x="11288" y="2069"/>
                </a:cubicBezTo>
                <a:cubicBezTo>
                  <a:pt x="11282" y="2069"/>
                  <a:pt x="11282" y="2063"/>
                  <a:pt x="11276" y="2063"/>
                </a:cubicBezTo>
                <a:cubicBezTo>
                  <a:pt x="11264" y="2063"/>
                  <a:pt x="11258" y="2063"/>
                  <a:pt x="11252" y="2063"/>
                </a:cubicBezTo>
                <a:cubicBezTo>
                  <a:pt x="11246" y="2063"/>
                  <a:pt x="11246" y="2057"/>
                  <a:pt x="11241" y="2052"/>
                </a:cubicBezTo>
                <a:cubicBezTo>
                  <a:pt x="11235" y="2052"/>
                  <a:pt x="11229" y="2052"/>
                  <a:pt x="11229" y="2052"/>
                </a:cubicBezTo>
                <a:cubicBezTo>
                  <a:pt x="11223" y="2052"/>
                  <a:pt x="11217" y="2052"/>
                  <a:pt x="11217" y="2052"/>
                </a:cubicBezTo>
                <a:cubicBezTo>
                  <a:pt x="11211" y="2052"/>
                  <a:pt x="11211" y="2046"/>
                  <a:pt x="11205" y="2040"/>
                </a:cubicBezTo>
                <a:cubicBezTo>
                  <a:pt x="11199" y="2040"/>
                  <a:pt x="11199" y="2034"/>
                  <a:pt x="11193" y="2028"/>
                </a:cubicBezTo>
                <a:cubicBezTo>
                  <a:pt x="11193" y="2016"/>
                  <a:pt x="11193" y="2016"/>
                  <a:pt x="11193" y="2016"/>
                </a:cubicBezTo>
                <a:cubicBezTo>
                  <a:pt x="11187" y="2016"/>
                  <a:pt x="11181" y="2022"/>
                  <a:pt x="11181" y="2022"/>
                </a:cubicBezTo>
                <a:cubicBezTo>
                  <a:pt x="11175" y="2028"/>
                  <a:pt x="11175" y="2034"/>
                  <a:pt x="11169" y="2034"/>
                </a:cubicBezTo>
                <a:cubicBezTo>
                  <a:pt x="11169" y="2034"/>
                  <a:pt x="11163" y="2034"/>
                  <a:pt x="11158" y="2034"/>
                </a:cubicBezTo>
                <a:cubicBezTo>
                  <a:pt x="11152" y="2034"/>
                  <a:pt x="11146" y="2040"/>
                  <a:pt x="11146" y="2046"/>
                </a:cubicBezTo>
                <a:cubicBezTo>
                  <a:pt x="11146" y="2057"/>
                  <a:pt x="11152" y="2057"/>
                  <a:pt x="11152" y="2063"/>
                </a:cubicBezTo>
                <a:cubicBezTo>
                  <a:pt x="11158" y="2069"/>
                  <a:pt x="11158" y="2069"/>
                  <a:pt x="11163" y="2075"/>
                </a:cubicBezTo>
                <a:cubicBezTo>
                  <a:pt x="11169" y="2075"/>
                  <a:pt x="11175" y="2075"/>
                  <a:pt x="11175" y="2075"/>
                </a:cubicBezTo>
                <a:cubicBezTo>
                  <a:pt x="11175" y="2081"/>
                  <a:pt x="11175" y="2087"/>
                  <a:pt x="11175" y="2087"/>
                </a:cubicBezTo>
                <a:cubicBezTo>
                  <a:pt x="11175" y="2093"/>
                  <a:pt x="11181" y="2093"/>
                  <a:pt x="11181" y="2099"/>
                </a:cubicBezTo>
                <a:cubicBezTo>
                  <a:pt x="11193" y="2099"/>
                  <a:pt x="11193" y="2099"/>
                  <a:pt x="11193" y="2099"/>
                </a:cubicBezTo>
                <a:cubicBezTo>
                  <a:pt x="11205" y="2099"/>
                  <a:pt x="11211" y="2093"/>
                  <a:pt x="11217" y="2099"/>
                </a:cubicBezTo>
                <a:cubicBezTo>
                  <a:pt x="11229" y="2099"/>
                  <a:pt x="11235" y="2105"/>
                  <a:pt x="11241" y="2111"/>
                </a:cubicBezTo>
                <a:cubicBezTo>
                  <a:pt x="11246" y="2117"/>
                  <a:pt x="11252" y="2117"/>
                  <a:pt x="11252" y="2123"/>
                </a:cubicBezTo>
                <a:cubicBezTo>
                  <a:pt x="11252" y="2129"/>
                  <a:pt x="11241" y="2129"/>
                  <a:pt x="11241" y="2134"/>
                </a:cubicBezTo>
                <a:cubicBezTo>
                  <a:pt x="11187" y="2134"/>
                  <a:pt x="11187" y="2134"/>
                  <a:pt x="11187" y="2134"/>
                </a:cubicBezTo>
                <a:cubicBezTo>
                  <a:pt x="11181" y="2141"/>
                  <a:pt x="11181" y="2146"/>
                  <a:pt x="11181" y="2146"/>
                </a:cubicBezTo>
                <a:cubicBezTo>
                  <a:pt x="11175" y="2146"/>
                  <a:pt x="11169" y="2152"/>
                  <a:pt x="11169" y="2152"/>
                </a:cubicBezTo>
                <a:cubicBezTo>
                  <a:pt x="11163" y="2152"/>
                  <a:pt x="11158" y="2152"/>
                  <a:pt x="11158" y="2146"/>
                </a:cubicBezTo>
                <a:cubicBezTo>
                  <a:pt x="11152" y="2146"/>
                  <a:pt x="11158" y="2141"/>
                  <a:pt x="11152" y="2134"/>
                </a:cubicBezTo>
                <a:cubicBezTo>
                  <a:pt x="11152" y="2134"/>
                  <a:pt x="11146" y="2129"/>
                  <a:pt x="11140" y="2129"/>
                </a:cubicBezTo>
                <a:cubicBezTo>
                  <a:pt x="11134" y="2117"/>
                  <a:pt x="11122" y="2117"/>
                  <a:pt x="11110" y="2111"/>
                </a:cubicBezTo>
                <a:cubicBezTo>
                  <a:pt x="11104" y="2111"/>
                  <a:pt x="11098" y="2117"/>
                  <a:pt x="11098" y="2111"/>
                </a:cubicBezTo>
                <a:cubicBezTo>
                  <a:pt x="11086" y="2111"/>
                  <a:pt x="11080" y="2105"/>
                  <a:pt x="11075" y="2099"/>
                </a:cubicBezTo>
                <a:cubicBezTo>
                  <a:pt x="11075" y="2093"/>
                  <a:pt x="11069" y="2087"/>
                  <a:pt x="11069" y="2087"/>
                </a:cubicBezTo>
                <a:cubicBezTo>
                  <a:pt x="11069" y="2081"/>
                  <a:pt x="11069" y="2075"/>
                  <a:pt x="11069" y="2075"/>
                </a:cubicBezTo>
                <a:cubicBezTo>
                  <a:pt x="11069" y="2057"/>
                  <a:pt x="11069" y="2052"/>
                  <a:pt x="11069" y="2040"/>
                </a:cubicBezTo>
                <a:cubicBezTo>
                  <a:pt x="11033" y="2040"/>
                  <a:pt x="11033" y="2040"/>
                  <a:pt x="11033" y="2040"/>
                </a:cubicBezTo>
                <a:cubicBezTo>
                  <a:pt x="11033" y="2004"/>
                  <a:pt x="11033" y="2004"/>
                  <a:pt x="11033" y="2004"/>
                </a:cubicBezTo>
                <a:cubicBezTo>
                  <a:pt x="11033" y="1986"/>
                  <a:pt x="11039" y="1968"/>
                  <a:pt x="11039" y="1957"/>
                </a:cubicBezTo>
                <a:cubicBezTo>
                  <a:pt x="11039" y="1945"/>
                  <a:pt x="11039" y="1939"/>
                  <a:pt x="11033" y="1933"/>
                </a:cubicBezTo>
                <a:cubicBezTo>
                  <a:pt x="11021" y="1921"/>
                  <a:pt x="11009" y="1927"/>
                  <a:pt x="10997" y="1927"/>
                </a:cubicBezTo>
                <a:cubicBezTo>
                  <a:pt x="10991" y="1927"/>
                  <a:pt x="10991" y="1915"/>
                  <a:pt x="10991" y="1915"/>
                </a:cubicBezTo>
                <a:cubicBezTo>
                  <a:pt x="10986" y="1909"/>
                  <a:pt x="10980" y="1909"/>
                  <a:pt x="10980" y="1903"/>
                </a:cubicBezTo>
                <a:cubicBezTo>
                  <a:pt x="10974" y="1897"/>
                  <a:pt x="10980" y="1886"/>
                  <a:pt x="10968" y="1880"/>
                </a:cubicBezTo>
                <a:cubicBezTo>
                  <a:pt x="10962" y="1874"/>
                  <a:pt x="10956" y="1880"/>
                  <a:pt x="10944" y="1880"/>
                </a:cubicBezTo>
                <a:cubicBezTo>
                  <a:pt x="10938" y="1874"/>
                  <a:pt x="10938" y="1868"/>
                  <a:pt x="10932" y="1868"/>
                </a:cubicBezTo>
                <a:cubicBezTo>
                  <a:pt x="10926" y="1862"/>
                  <a:pt x="10920" y="1856"/>
                  <a:pt x="10909" y="1856"/>
                </a:cubicBezTo>
                <a:cubicBezTo>
                  <a:pt x="10914" y="1844"/>
                  <a:pt x="10914" y="1844"/>
                  <a:pt x="10914" y="1844"/>
                </a:cubicBezTo>
                <a:cubicBezTo>
                  <a:pt x="10914" y="1844"/>
                  <a:pt x="10920" y="1844"/>
                  <a:pt x="10926" y="1844"/>
                </a:cubicBezTo>
                <a:cubicBezTo>
                  <a:pt x="10926" y="1844"/>
                  <a:pt x="10932" y="1844"/>
                  <a:pt x="10938" y="1850"/>
                </a:cubicBezTo>
                <a:cubicBezTo>
                  <a:pt x="10938" y="1850"/>
                  <a:pt x="10938" y="1856"/>
                  <a:pt x="10944" y="1862"/>
                </a:cubicBezTo>
                <a:cubicBezTo>
                  <a:pt x="10950" y="1862"/>
                  <a:pt x="10956" y="1862"/>
                  <a:pt x="10962" y="1868"/>
                </a:cubicBezTo>
                <a:cubicBezTo>
                  <a:pt x="10974" y="1874"/>
                  <a:pt x="10980" y="1880"/>
                  <a:pt x="10986" y="1880"/>
                </a:cubicBezTo>
                <a:cubicBezTo>
                  <a:pt x="10991" y="1886"/>
                  <a:pt x="10997" y="1886"/>
                  <a:pt x="10997" y="1886"/>
                </a:cubicBezTo>
                <a:cubicBezTo>
                  <a:pt x="11015" y="1891"/>
                  <a:pt x="11021" y="1886"/>
                  <a:pt x="11039" y="1886"/>
                </a:cubicBezTo>
                <a:cubicBezTo>
                  <a:pt x="11045" y="1886"/>
                  <a:pt x="11045" y="1886"/>
                  <a:pt x="11051" y="1886"/>
                </a:cubicBezTo>
                <a:cubicBezTo>
                  <a:pt x="11057" y="1891"/>
                  <a:pt x="11057" y="1897"/>
                  <a:pt x="11057" y="1897"/>
                </a:cubicBezTo>
                <a:cubicBezTo>
                  <a:pt x="11069" y="1903"/>
                  <a:pt x="11075" y="1909"/>
                  <a:pt x="11080" y="1909"/>
                </a:cubicBezTo>
                <a:cubicBezTo>
                  <a:pt x="11163" y="1909"/>
                  <a:pt x="11163" y="1909"/>
                  <a:pt x="11163" y="1909"/>
                </a:cubicBezTo>
                <a:cubicBezTo>
                  <a:pt x="11163" y="1909"/>
                  <a:pt x="11169" y="1915"/>
                  <a:pt x="11175" y="1915"/>
                </a:cubicBezTo>
                <a:cubicBezTo>
                  <a:pt x="11175" y="1915"/>
                  <a:pt x="11181" y="1915"/>
                  <a:pt x="11187" y="1915"/>
                </a:cubicBezTo>
                <a:cubicBezTo>
                  <a:pt x="11187" y="1921"/>
                  <a:pt x="11187" y="1927"/>
                  <a:pt x="11193" y="1927"/>
                </a:cubicBezTo>
                <a:lnTo>
                  <a:pt x="11199" y="1933"/>
                </a:lnTo>
                <a:cubicBezTo>
                  <a:pt x="11205" y="1933"/>
                  <a:pt x="11211" y="1933"/>
                  <a:pt x="11211" y="1933"/>
                </a:cubicBezTo>
                <a:cubicBezTo>
                  <a:pt x="11217" y="1933"/>
                  <a:pt x="11223" y="1933"/>
                  <a:pt x="11223" y="1933"/>
                </a:cubicBezTo>
                <a:cubicBezTo>
                  <a:pt x="11235" y="1933"/>
                  <a:pt x="11241" y="1933"/>
                  <a:pt x="11246" y="1933"/>
                </a:cubicBezTo>
                <a:cubicBezTo>
                  <a:pt x="11258" y="1933"/>
                  <a:pt x="11258" y="1933"/>
                  <a:pt x="11258" y="1933"/>
                </a:cubicBezTo>
                <a:cubicBezTo>
                  <a:pt x="11270" y="1933"/>
                  <a:pt x="11270" y="1933"/>
                  <a:pt x="11270" y="1933"/>
                </a:cubicBezTo>
                <a:cubicBezTo>
                  <a:pt x="11276" y="1933"/>
                  <a:pt x="11276" y="1927"/>
                  <a:pt x="11282" y="1927"/>
                </a:cubicBezTo>
                <a:cubicBezTo>
                  <a:pt x="11288" y="1927"/>
                  <a:pt x="11288" y="1927"/>
                  <a:pt x="11294" y="1927"/>
                </a:cubicBezTo>
                <a:cubicBezTo>
                  <a:pt x="11294" y="1927"/>
                  <a:pt x="11300" y="1927"/>
                  <a:pt x="11306" y="1927"/>
                </a:cubicBezTo>
                <a:cubicBezTo>
                  <a:pt x="11312" y="1921"/>
                  <a:pt x="11318" y="1915"/>
                  <a:pt x="11329" y="1915"/>
                </a:cubicBezTo>
                <a:cubicBezTo>
                  <a:pt x="11329" y="1915"/>
                  <a:pt x="11335" y="1915"/>
                  <a:pt x="11341" y="1915"/>
                </a:cubicBezTo>
                <a:cubicBezTo>
                  <a:pt x="11347" y="1915"/>
                  <a:pt x="11353" y="1915"/>
                  <a:pt x="11359" y="1909"/>
                </a:cubicBezTo>
                <a:cubicBezTo>
                  <a:pt x="11365" y="1909"/>
                  <a:pt x="11371" y="1903"/>
                  <a:pt x="11371" y="1903"/>
                </a:cubicBezTo>
                <a:cubicBezTo>
                  <a:pt x="11377" y="1897"/>
                  <a:pt x="11383" y="1897"/>
                  <a:pt x="11383" y="1891"/>
                </a:cubicBezTo>
                <a:cubicBezTo>
                  <a:pt x="11389" y="1891"/>
                  <a:pt x="11395" y="1891"/>
                  <a:pt x="11395" y="1886"/>
                </a:cubicBezTo>
                <a:cubicBezTo>
                  <a:pt x="11401" y="1880"/>
                  <a:pt x="11401" y="1880"/>
                  <a:pt x="11401" y="1874"/>
                </a:cubicBezTo>
                <a:cubicBezTo>
                  <a:pt x="11407" y="1868"/>
                  <a:pt x="11407" y="1862"/>
                  <a:pt x="11407" y="1850"/>
                </a:cubicBezTo>
                <a:cubicBezTo>
                  <a:pt x="11407" y="1838"/>
                  <a:pt x="11401" y="1832"/>
                  <a:pt x="11401" y="1814"/>
                </a:cubicBezTo>
                <a:cubicBezTo>
                  <a:pt x="11401" y="1814"/>
                  <a:pt x="11401" y="1809"/>
                  <a:pt x="11401" y="1802"/>
                </a:cubicBezTo>
                <a:cubicBezTo>
                  <a:pt x="11401" y="1797"/>
                  <a:pt x="11395" y="1791"/>
                  <a:pt x="11389" y="1785"/>
                </a:cubicBezTo>
                <a:cubicBezTo>
                  <a:pt x="11389" y="1779"/>
                  <a:pt x="11383" y="1779"/>
                  <a:pt x="11377" y="1773"/>
                </a:cubicBezTo>
                <a:cubicBezTo>
                  <a:pt x="11377" y="1767"/>
                  <a:pt x="11371" y="1767"/>
                  <a:pt x="11365" y="1761"/>
                </a:cubicBezTo>
                <a:cubicBezTo>
                  <a:pt x="11365" y="1761"/>
                  <a:pt x="11359" y="1761"/>
                  <a:pt x="11353" y="1761"/>
                </a:cubicBezTo>
                <a:cubicBezTo>
                  <a:pt x="11353" y="1761"/>
                  <a:pt x="11347" y="1755"/>
                  <a:pt x="11341" y="1755"/>
                </a:cubicBezTo>
                <a:cubicBezTo>
                  <a:pt x="11335" y="1755"/>
                  <a:pt x="11329" y="1755"/>
                  <a:pt x="11318" y="1755"/>
                </a:cubicBezTo>
                <a:cubicBezTo>
                  <a:pt x="11312" y="1755"/>
                  <a:pt x="11306" y="1761"/>
                  <a:pt x="11294" y="1755"/>
                </a:cubicBezTo>
                <a:cubicBezTo>
                  <a:pt x="11288" y="1755"/>
                  <a:pt x="11282" y="1749"/>
                  <a:pt x="11270" y="1743"/>
                </a:cubicBezTo>
                <a:lnTo>
                  <a:pt x="11264" y="1737"/>
                </a:lnTo>
                <a:cubicBezTo>
                  <a:pt x="11258" y="1731"/>
                  <a:pt x="11258" y="1725"/>
                  <a:pt x="11258" y="1725"/>
                </a:cubicBezTo>
                <a:cubicBezTo>
                  <a:pt x="11252" y="1725"/>
                  <a:pt x="11246" y="1725"/>
                  <a:pt x="11246" y="1720"/>
                </a:cubicBezTo>
                <a:cubicBezTo>
                  <a:pt x="11241" y="1720"/>
                  <a:pt x="11241" y="1708"/>
                  <a:pt x="11235" y="1708"/>
                </a:cubicBezTo>
                <a:cubicBezTo>
                  <a:pt x="11235" y="1708"/>
                  <a:pt x="11229" y="1708"/>
                  <a:pt x="11223" y="1708"/>
                </a:cubicBezTo>
                <a:cubicBezTo>
                  <a:pt x="11211" y="1702"/>
                  <a:pt x="11211" y="1702"/>
                  <a:pt x="11211" y="1702"/>
                </a:cubicBezTo>
                <a:cubicBezTo>
                  <a:pt x="11211" y="1702"/>
                  <a:pt x="11211" y="1696"/>
                  <a:pt x="11205" y="1690"/>
                </a:cubicBezTo>
                <a:cubicBezTo>
                  <a:pt x="11199" y="1690"/>
                  <a:pt x="11199" y="1690"/>
                  <a:pt x="11193" y="1690"/>
                </a:cubicBezTo>
                <a:cubicBezTo>
                  <a:pt x="11181" y="1684"/>
                  <a:pt x="11181" y="1684"/>
                  <a:pt x="11181" y="1684"/>
                </a:cubicBezTo>
                <a:cubicBezTo>
                  <a:pt x="11175" y="1678"/>
                  <a:pt x="11175" y="1678"/>
                  <a:pt x="11169" y="1672"/>
                </a:cubicBezTo>
                <a:cubicBezTo>
                  <a:pt x="11169" y="1672"/>
                  <a:pt x="11163" y="1672"/>
                  <a:pt x="11158" y="1672"/>
                </a:cubicBezTo>
                <a:cubicBezTo>
                  <a:pt x="11152" y="1666"/>
                  <a:pt x="11140" y="1666"/>
                  <a:pt x="11134" y="1666"/>
                </a:cubicBezTo>
                <a:cubicBezTo>
                  <a:pt x="11122" y="1666"/>
                  <a:pt x="11116" y="1672"/>
                  <a:pt x="11104" y="1672"/>
                </a:cubicBezTo>
                <a:cubicBezTo>
                  <a:pt x="11098" y="1672"/>
                  <a:pt x="11092" y="1672"/>
                  <a:pt x="11086" y="1672"/>
                </a:cubicBezTo>
                <a:cubicBezTo>
                  <a:pt x="11080" y="1672"/>
                  <a:pt x="11080" y="1672"/>
                  <a:pt x="11080" y="1672"/>
                </a:cubicBezTo>
                <a:cubicBezTo>
                  <a:pt x="11075" y="1672"/>
                  <a:pt x="11075" y="1666"/>
                  <a:pt x="11069" y="1666"/>
                </a:cubicBezTo>
                <a:cubicBezTo>
                  <a:pt x="11063" y="1666"/>
                  <a:pt x="11063" y="1660"/>
                  <a:pt x="11057" y="1660"/>
                </a:cubicBezTo>
                <a:cubicBezTo>
                  <a:pt x="11045" y="1654"/>
                  <a:pt x="11045" y="1648"/>
                  <a:pt x="11039" y="1642"/>
                </a:cubicBezTo>
                <a:cubicBezTo>
                  <a:pt x="11003" y="1642"/>
                  <a:pt x="11003" y="1642"/>
                  <a:pt x="11003" y="1642"/>
                </a:cubicBezTo>
                <a:cubicBezTo>
                  <a:pt x="11003" y="1648"/>
                  <a:pt x="11003" y="1654"/>
                  <a:pt x="11003" y="1654"/>
                </a:cubicBezTo>
                <a:cubicBezTo>
                  <a:pt x="10997" y="1660"/>
                  <a:pt x="11003" y="1666"/>
                  <a:pt x="10997" y="1666"/>
                </a:cubicBezTo>
                <a:cubicBezTo>
                  <a:pt x="10991" y="1666"/>
                  <a:pt x="10991" y="1666"/>
                  <a:pt x="10986" y="1666"/>
                </a:cubicBezTo>
                <a:cubicBezTo>
                  <a:pt x="10974" y="1666"/>
                  <a:pt x="10974" y="1666"/>
                  <a:pt x="10974" y="1666"/>
                </a:cubicBezTo>
                <a:cubicBezTo>
                  <a:pt x="10968" y="1666"/>
                  <a:pt x="10962" y="1660"/>
                  <a:pt x="10962" y="1660"/>
                </a:cubicBezTo>
                <a:cubicBezTo>
                  <a:pt x="10962" y="1654"/>
                  <a:pt x="10962" y="1654"/>
                  <a:pt x="10962" y="1648"/>
                </a:cubicBezTo>
                <a:cubicBezTo>
                  <a:pt x="10968" y="1642"/>
                  <a:pt x="10968" y="1636"/>
                  <a:pt x="10968" y="1631"/>
                </a:cubicBezTo>
                <a:cubicBezTo>
                  <a:pt x="10968" y="1631"/>
                  <a:pt x="10974" y="1625"/>
                  <a:pt x="10968" y="1625"/>
                </a:cubicBezTo>
                <a:cubicBezTo>
                  <a:pt x="10968" y="1625"/>
                  <a:pt x="10962" y="1625"/>
                  <a:pt x="10962" y="1619"/>
                </a:cubicBezTo>
                <a:cubicBezTo>
                  <a:pt x="10956" y="1619"/>
                  <a:pt x="10950" y="1619"/>
                  <a:pt x="10950" y="1613"/>
                </a:cubicBezTo>
                <a:cubicBezTo>
                  <a:pt x="10944" y="1613"/>
                  <a:pt x="10950" y="1607"/>
                  <a:pt x="10950" y="1601"/>
                </a:cubicBezTo>
                <a:cubicBezTo>
                  <a:pt x="10944" y="1595"/>
                  <a:pt x="10944" y="1595"/>
                  <a:pt x="10944" y="1589"/>
                </a:cubicBezTo>
                <a:cubicBezTo>
                  <a:pt x="10909" y="1589"/>
                  <a:pt x="10909" y="1589"/>
                  <a:pt x="10909" y="1589"/>
                </a:cubicBezTo>
                <a:cubicBezTo>
                  <a:pt x="10909" y="1589"/>
                  <a:pt x="10903" y="1589"/>
                  <a:pt x="10897" y="1595"/>
                </a:cubicBezTo>
                <a:cubicBezTo>
                  <a:pt x="10897" y="1595"/>
                  <a:pt x="10897" y="1607"/>
                  <a:pt x="10885" y="1607"/>
                </a:cubicBezTo>
                <a:cubicBezTo>
                  <a:pt x="10879" y="1607"/>
                  <a:pt x="10879" y="1601"/>
                  <a:pt x="10873" y="1601"/>
                </a:cubicBezTo>
                <a:cubicBezTo>
                  <a:pt x="10867" y="1595"/>
                  <a:pt x="10861" y="1595"/>
                  <a:pt x="10861" y="1595"/>
                </a:cubicBezTo>
                <a:cubicBezTo>
                  <a:pt x="10855" y="1589"/>
                  <a:pt x="10861" y="1589"/>
                  <a:pt x="10855" y="1583"/>
                </a:cubicBezTo>
                <a:cubicBezTo>
                  <a:pt x="10849" y="1583"/>
                  <a:pt x="10837" y="1589"/>
                  <a:pt x="10831" y="1583"/>
                </a:cubicBezTo>
                <a:cubicBezTo>
                  <a:pt x="10820" y="1583"/>
                  <a:pt x="10814" y="1583"/>
                  <a:pt x="10808" y="1577"/>
                </a:cubicBezTo>
                <a:cubicBezTo>
                  <a:pt x="10802" y="1577"/>
                  <a:pt x="10796" y="1577"/>
                  <a:pt x="10796" y="1577"/>
                </a:cubicBezTo>
                <a:cubicBezTo>
                  <a:pt x="10796" y="1565"/>
                  <a:pt x="10796" y="1565"/>
                  <a:pt x="10796" y="1565"/>
                </a:cubicBezTo>
                <a:cubicBezTo>
                  <a:pt x="10796" y="1565"/>
                  <a:pt x="10802" y="1565"/>
                  <a:pt x="10808" y="1565"/>
                </a:cubicBezTo>
                <a:lnTo>
                  <a:pt x="10814" y="1565"/>
                </a:lnTo>
                <a:cubicBezTo>
                  <a:pt x="10820" y="1565"/>
                  <a:pt x="10825" y="1565"/>
                  <a:pt x="10831" y="1565"/>
                </a:cubicBezTo>
                <a:cubicBezTo>
                  <a:pt x="10831" y="1542"/>
                  <a:pt x="10831" y="1542"/>
                  <a:pt x="10831" y="1542"/>
                </a:cubicBezTo>
                <a:cubicBezTo>
                  <a:pt x="10831" y="1536"/>
                  <a:pt x="10825" y="1530"/>
                  <a:pt x="10825" y="1530"/>
                </a:cubicBezTo>
                <a:cubicBezTo>
                  <a:pt x="10820" y="1524"/>
                  <a:pt x="10820" y="1518"/>
                  <a:pt x="10814" y="1518"/>
                </a:cubicBezTo>
                <a:lnTo>
                  <a:pt x="10808" y="1518"/>
                </a:lnTo>
                <a:cubicBezTo>
                  <a:pt x="10796" y="1518"/>
                  <a:pt x="10790" y="1518"/>
                  <a:pt x="10778" y="1518"/>
                </a:cubicBezTo>
                <a:cubicBezTo>
                  <a:pt x="10772" y="1518"/>
                  <a:pt x="10766" y="1518"/>
                  <a:pt x="10754" y="1512"/>
                </a:cubicBezTo>
                <a:cubicBezTo>
                  <a:pt x="10748" y="1512"/>
                  <a:pt x="10748" y="1506"/>
                  <a:pt x="10748" y="1500"/>
                </a:cubicBezTo>
                <a:cubicBezTo>
                  <a:pt x="10743" y="1500"/>
                  <a:pt x="10743" y="1494"/>
                  <a:pt x="10736" y="1494"/>
                </a:cubicBezTo>
                <a:cubicBezTo>
                  <a:pt x="10736" y="1488"/>
                  <a:pt x="10731" y="1488"/>
                  <a:pt x="10731" y="1488"/>
                </a:cubicBezTo>
                <a:cubicBezTo>
                  <a:pt x="10719" y="1494"/>
                  <a:pt x="10719" y="1494"/>
                  <a:pt x="10719" y="1494"/>
                </a:cubicBezTo>
                <a:cubicBezTo>
                  <a:pt x="10719" y="1524"/>
                  <a:pt x="10719" y="1524"/>
                  <a:pt x="10719" y="1524"/>
                </a:cubicBezTo>
                <a:cubicBezTo>
                  <a:pt x="10707" y="1530"/>
                  <a:pt x="10695" y="1530"/>
                  <a:pt x="10683" y="1530"/>
                </a:cubicBezTo>
                <a:cubicBezTo>
                  <a:pt x="10683" y="1506"/>
                  <a:pt x="10683" y="1506"/>
                  <a:pt x="10683" y="1506"/>
                </a:cubicBezTo>
                <a:cubicBezTo>
                  <a:pt x="10683" y="1500"/>
                  <a:pt x="10689" y="1500"/>
                  <a:pt x="10689" y="1494"/>
                </a:cubicBezTo>
                <a:cubicBezTo>
                  <a:pt x="10695" y="1488"/>
                  <a:pt x="10701" y="1488"/>
                  <a:pt x="10701" y="1482"/>
                </a:cubicBezTo>
                <a:cubicBezTo>
                  <a:pt x="10701" y="1482"/>
                  <a:pt x="10701" y="1476"/>
                  <a:pt x="10701" y="1470"/>
                </a:cubicBezTo>
                <a:cubicBezTo>
                  <a:pt x="10624" y="1470"/>
                  <a:pt x="10624" y="1470"/>
                  <a:pt x="10624" y="1470"/>
                </a:cubicBezTo>
                <a:cubicBezTo>
                  <a:pt x="10624" y="1488"/>
                  <a:pt x="10630" y="1494"/>
                  <a:pt x="10624" y="1506"/>
                </a:cubicBezTo>
                <a:cubicBezTo>
                  <a:pt x="10624" y="1512"/>
                  <a:pt x="10618" y="1512"/>
                  <a:pt x="10618" y="1518"/>
                </a:cubicBezTo>
                <a:cubicBezTo>
                  <a:pt x="10618" y="1530"/>
                  <a:pt x="10618" y="1530"/>
                  <a:pt x="10618" y="1530"/>
                </a:cubicBezTo>
                <a:cubicBezTo>
                  <a:pt x="10618" y="1536"/>
                  <a:pt x="10624" y="1536"/>
                  <a:pt x="10624" y="1542"/>
                </a:cubicBezTo>
                <a:cubicBezTo>
                  <a:pt x="10606" y="1542"/>
                  <a:pt x="10606" y="1542"/>
                  <a:pt x="10606" y="1542"/>
                </a:cubicBezTo>
                <a:cubicBezTo>
                  <a:pt x="10606" y="1536"/>
                  <a:pt x="10612" y="1536"/>
                  <a:pt x="10612" y="1530"/>
                </a:cubicBezTo>
                <a:cubicBezTo>
                  <a:pt x="10612" y="1524"/>
                  <a:pt x="10612" y="1518"/>
                  <a:pt x="10612" y="1512"/>
                </a:cubicBezTo>
                <a:cubicBezTo>
                  <a:pt x="10612" y="1506"/>
                  <a:pt x="10606" y="1500"/>
                  <a:pt x="10606" y="1494"/>
                </a:cubicBezTo>
                <a:cubicBezTo>
                  <a:pt x="10600" y="1488"/>
                  <a:pt x="10600" y="1488"/>
                  <a:pt x="10594" y="1488"/>
                </a:cubicBezTo>
                <a:cubicBezTo>
                  <a:pt x="10570" y="1488"/>
                  <a:pt x="10570" y="1488"/>
                  <a:pt x="10570" y="1488"/>
                </a:cubicBezTo>
                <a:cubicBezTo>
                  <a:pt x="10570" y="1548"/>
                  <a:pt x="10570" y="1548"/>
                  <a:pt x="10570" y="1548"/>
                </a:cubicBezTo>
                <a:cubicBezTo>
                  <a:pt x="10529" y="1548"/>
                  <a:pt x="10529" y="1548"/>
                  <a:pt x="10529" y="1548"/>
                </a:cubicBezTo>
                <a:cubicBezTo>
                  <a:pt x="10529" y="1536"/>
                  <a:pt x="10529" y="1530"/>
                  <a:pt x="10529" y="1512"/>
                </a:cubicBezTo>
                <a:cubicBezTo>
                  <a:pt x="10529" y="1512"/>
                  <a:pt x="10529" y="1506"/>
                  <a:pt x="10529" y="1500"/>
                </a:cubicBezTo>
                <a:cubicBezTo>
                  <a:pt x="10529" y="1500"/>
                  <a:pt x="10529" y="1500"/>
                  <a:pt x="10529" y="1494"/>
                </a:cubicBezTo>
                <a:cubicBezTo>
                  <a:pt x="10553" y="1494"/>
                  <a:pt x="10553" y="1494"/>
                  <a:pt x="10553" y="1494"/>
                </a:cubicBezTo>
                <a:cubicBezTo>
                  <a:pt x="10559" y="1494"/>
                  <a:pt x="10559" y="1494"/>
                  <a:pt x="10565" y="1494"/>
                </a:cubicBezTo>
                <a:lnTo>
                  <a:pt x="10570" y="1494"/>
                </a:lnTo>
                <a:cubicBezTo>
                  <a:pt x="10570" y="1459"/>
                  <a:pt x="10570" y="1459"/>
                  <a:pt x="10570" y="1459"/>
                </a:cubicBezTo>
                <a:cubicBezTo>
                  <a:pt x="10559" y="1459"/>
                  <a:pt x="10559" y="1459"/>
                  <a:pt x="10559" y="1459"/>
                </a:cubicBezTo>
                <a:cubicBezTo>
                  <a:pt x="10547" y="1465"/>
                  <a:pt x="10541" y="1470"/>
                  <a:pt x="10529" y="1476"/>
                </a:cubicBezTo>
                <a:cubicBezTo>
                  <a:pt x="10529" y="1476"/>
                  <a:pt x="10523" y="1482"/>
                  <a:pt x="10517" y="1482"/>
                </a:cubicBezTo>
                <a:cubicBezTo>
                  <a:pt x="10517" y="1482"/>
                  <a:pt x="10511" y="1476"/>
                  <a:pt x="10505" y="1476"/>
                </a:cubicBezTo>
                <a:lnTo>
                  <a:pt x="10499" y="1476"/>
                </a:lnTo>
                <a:cubicBezTo>
                  <a:pt x="10493" y="1476"/>
                  <a:pt x="10488" y="1482"/>
                  <a:pt x="10488" y="1488"/>
                </a:cubicBezTo>
                <a:cubicBezTo>
                  <a:pt x="10488" y="1500"/>
                  <a:pt x="10482" y="1506"/>
                  <a:pt x="10476" y="1512"/>
                </a:cubicBezTo>
                <a:cubicBezTo>
                  <a:pt x="10470" y="1518"/>
                  <a:pt x="10464" y="1518"/>
                  <a:pt x="10458" y="1518"/>
                </a:cubicBezTo>
                <a:cubicBezTo>
                  <a:pt x="10452" y="1518"/>
                  <a:pt x="10452" y="1518"/>
                  <a:pt x="10452" y="1518"/>
                </a:cubicBezTo>
                <a:cubicBezTo>
                  <a:pt x="10446" y="1518"/>
                  <a:pt x="10446" y="1518"/>
                  <a:pt x="10440" y="1518"/>
                </a:cubicBezTo>
                <a:cubicBezTo>
                  <a:pt x="10434" y="1518"/>
                  <a:pt x="10434" y="1506"/>
                  <a:pt x="10428" y="1506"/>
                </a:cubicBezTo>
                <a:cubicBezTo>
                  <a:pt x="10434" y="1500"/>
                  <a:pt x="10434" y="1500"/>
                  <a:pt x="10434" y="1494"/>
                </a:cubicBezTo>
                <a:cubicBezTo>
                  <a:pt x="10440" y="1488"/>
                  <a:pt x="10446" y="1488"/>
                  <a:pt x="10446" y="1488"/>
                </a:cubicBezTo>
                <a:cubicBezTo>
                  <a:pt x="10411" y="1488"/>
                  <a:pt x="10411" y="1488"/>
                  <a:pt x="10411" y="1488"/>
                </a:cubicBezTo>
                <a:cubicBezTo>
                  <a:pt x="10393" y="1488"/>
                  <a:pt x="10387" y="1488"/>
                  <a:pt x="10375" y="1494"/>
                </a:cubicBezTo>
                <a:cubicBezTo>
                  <a:pt x="10369" y="1494"/>
                  <a:pt x="10363" y="1500"/>
                  <a:pt x="10357" y="1500"/>
                </a:cubicBezTo>
                <a:cubicBezTo>
                  <a:pt x="10351" y="1500"/>
                  <a:pt x="10345" y="1500"/>
                  <a:pt x="10345" y="1506"/>
                </a:cubicBezTo>
                <a:cubicBezTo>
                  <a:pt x="10345" y="1512"/>
                  <a:pt x="10345" y="1518"/>
                  <a:pt x="10345" y="1518"/>
                </a:cubicBezTo>
                <a:cubicBezTo>
                  <a:pt x="10345" y="1524"/>
                  <a:pt x="10345" y="1530"/>
                  <a:pt x="10351" y="1530"/>
                </a:cubicBezTo>
                <a:cubicBezTo>
                  <a:pt x="10351" y="1536"/>
                  <a:pt x="10351" y="1542"/>
                  <a:pt x="10357" y="1542"/>
                </a:cubicBezTo>
                <a:cubicBezTo>
                  <a:pt x="10369" y="1548"/>
                  <a:pt x="10375" y="1548"/>
                  <a:pt x="10381" y="1548"/>
                </a:cubicBezTo>
                <a:cubicBezTo>
                  <a:pt x="10393" y="1548"/>
                  <a:pt x="10393" y="1548"/>
                  <a:pt x="10404" y="1548"/>
                </a:cubicBezTo>
                <a:cubicBezTo>
                  <a:pt x="10404" y="1571"/>
                  <a:pt x="10404" y="1571"/>
                  <a:pt x="10404" y="1571"/>
                </a:cubicBezTo>
                <a:cubicBezTo>
                  <a:pt x="10381" y="1571"/>
                  <a:pt x="10381" y="1571"/>
                  <a:pt x="10381" y="1571"/>
                </a:cubicBezTo>
                <a:cubicBezTo>
                  <a:pt x="10375" y="1571"/>
                  <a:pt x="10375" y="1565"/>
                  <a:pt x="10369" y="1565"/>
                </a:cubicBezTo>
                <a:cubicBezTo>
                  <a:pt x="10357" y="1565"/>
                  <a:pt x="10351" y="1565"/>
                  <a:pt x="10345" y="1565"/>
                </a:cubicBezTo>
                <a:cubicBezTo>
                  <a:pt x="10333" y="1565"/>
                  <a:pt x="10327" y="1565"/>
                  <a:pt x="10322" y="1565"/>
                </a:cubicBezTo>
                <a:cubicBezTo>
                  <a:pt x="10316" y="1559"/>
                  <a:pt x="10310" y="1559"/>
                  <a:pt x="10310" y="1559"/>
                </a:cubicBezTo>
                <a:cubicBezTo>
                  <a:pt x="10286" y="1559"/>
                  <a:pt x="10286" y="1559"/>
                  <a:pt x="10286" y="1559"/>
                </a:cubicBezTo>
                <a:cubicBezTo>
                  <a:pt x="10286" y="1571"/>
                  <a:pt x="10286" y="1577"/>
                  <a:pt x="10286" y="1589"/>
                </a:cubicBezTo>
                <a:cubicBezTo>
                  <a:pt x="10286" y="1595"/>
                  <a:pt x="10286" y="1601"/>
                  <a:pt x="10286" y="1601"/>
                </a:cubicBezTo>
                <a:cubicBezTo>
                  <a:pt x="10286" y="1607"/>
                  <a:pt x="10280" y="1607"/>
                  <a:pt x="10280" y="1613"/>
                </a:cubicBezTo>
                <a:cubicBezTo>
                  <a:pt x="10280" y="1619"/>
                  <a:pt x="10274" y="1619"/>
                  <a:pt x="10268" y="1619"/>
                </a:cubicBezTo>
                <a:cubicBezTo>
                  <a:pt x="10268" y="1613"/>
                  <a:pt x="10268" y="1607"/>
                  <a:pt x="10268" y="1595"/>
                </a:cubicBezTo>
                <a:cubicBezTo>
                  <a:pt x="10268" y="1595"/>
                  <a:pt x="10268" y="1589"/>
                  <a:pt x="10268" y="1583"/>
                </a:cubicBezTo>
                <a:cubicBezTo>
                  <a:pt x="10262" y="1583"/>
                  <a:pt x="10256" y="1583"/>
                  <a:pt x="10256" y="1577"/>
                </a:cubicBezTo>
                <a:cubicBezTo>
                  <a:pt x="10250" y="1577"/>
                  <a:pt x="10245" y="1583"/>
                  <a:pt x="10245" y="1577"/>
                </a:cubicBezTo>
                <a:cubicBezTo>
                  <a:pt x="10238" y="1577"/>
                  <a:pt x="10233" y="1571"/>
                  <a:pt x="10233" y="1571"/>
                </a:cubicBezTo>
                <a:cubicBezTo>
                  <a:pt x="10227" y="1571"/>
                  <a:pt x="10227" y="1565"/>
                  <a:pt x="10221" y="1559"/>
                </a:cubicBezTo>
                <a:cubicBezTo>
                  <a:pt x="10221" y="1559"/>
                  <a:pt x="10215" y="1559"/>
                  <a:pt x="10209" y="1559"/>
                </a:cubicBezTo>
                <a:cubicBezTo>
                  <a:pt x="10203" y="1554"/>
                  <a:pt x="10197" y="1542"/>
                  <a:pt x="10185" y="1542"/>
                </a:cubicBezTo>
                <a:cubicBezTo>
                  <a:pt x="10179" y="1542"/>
                  <a:pt x="10173" y="1548"/>
                  <a:pt x="10167" y="1548"/>
                </a:cubicBezTo>
                <a:cubicBezTo>
                  <a:pt x="10167" y="1565"/>
                  <a:pt x="10167" y="1565"/>
                  <a:pt x="10167" y="1565"/>
                </a:cubicBezTo>
                <a:cubicBezTo>
                  <a:pt x="10167" y="1571"/>
                  <a:pt x="10173" y="1577"/>
                  <a:pt x="10173" y="1577"/>
                </a:cubicBezTo>
                <a:cubicBezTo>
                  <a:pt x="10173" y="1583"/>
                  <a:pt x="10179" y="1589"/>
                  <a:pt x="10179" y="1595"/>
                </a:cubicBezTo>
                <a:cubicBezTo>
                  <a:pt x="10179" y="1601"/>
                  <a:pt x="10167" y="1607"/>
                  <a:pt x="10167" y="1619"/>
                </a:cubicBezTo>
                <a:cubicBezTo>
                  <a:pt x="10167" y="1619"/>
                  <a:pt x="10173" y="1625"/>
                  <a:pt x="10173" y="1631"/>
                </a:cubicBezTo>
                <a:cubicBezTo>
                  <a:pt x="10167" y="1631"/>
                  <a:pt x="10161" y="1631"/>
                  <a:pt x="10161" y="1636"/>
                </a:cubicBezTo>
                <a:cubicBezTo>
                  <a:pt x="10156" y="1642"/>
                  <a:pt x="10150" y="1648"/>
                  <a:pt x="10144" y="1648"/>
                </a:cubicBezTo>
                <a:cubicBezTo>
                  <a:pt x="10138" y="1648"/>
                  <a:pt x="10132" y="1648"/>
                  <a:pt x="10126" y="1642"/>
                </a:cubicBezTo>
                <a:cubicBezTo>
                  <a:pt x="10126" y="1642"/>
                  <a:pt x="10126" y="1636"/>
                  <a:pt x="10126" y="1631"/>
                </a:cubicBezTo>
                <a:cubicBezTo>
                  <a:pt x="10126" y="1625"/>
                  <a:pt x="10120" y="1625"/>
                  <a:pt x="10120" y="1619"/>
                </a:cubicBezTo>
                <a:cubicBezTo>
                  <a:pt x="10120" y="1619"/>
                  <a:pt x="10120" y="1613"/>
                  <a:pt x="10120" y="1607"/>
                </a:cubicBezTo>
                <a:cubicBezTo>
                  <a:pt x="10114" y="1613"/>
                  <a:pt x="10114" y="1613"/>
                  <a:pt x="10108" y="1613"/>
                </a:cubicBezTo>
                <a:cubicBezTo>
                  <a:pt x="10102" y="1619"/>
                  <a:pt x="10108" y="1625"/>
                  <a:pt x="10108" y="1631"/>
                </a:cubicBezTo>
                <a:cubicBezTo>
                  <a:pt x="10102" y="1631"/>
                  <a:pt x="10096" y="1631"/>
                  <a:pt x="10096" y="1631"/>
                </a:cubicBezTo>
                <a:cubicBezTo>
                  <a:pt x="10084" y="1631"/>
                  <a:pt x="10079" y="1631"/>
                  <a:pt x="10072" y="1631"/>
                </a:cubicBezTo>
                <a:cubicBezTo>
                  <a:pt x="10067" y="1648"/>
                  <a:pt x="10067" y="1648"/>
                  <a:pt x="10067" y="1648"/>
                </a:cubicBezTo>
                <a:cubicBezTo>
                  <a:pt x="10072" y="1654"/>
                  <a:pt x="10072" y="1660"/>
                  <a:pt x="10072" y="1660"/>
                </a:cubicBezTo>
                <a:cubicBezTo>
                  <a:pt x="10079" y="1666"/>
                  <a:pt x="10084" y="1660"/>
                  <a:pt x="10084" y="1660"/>
                </a:cubicBezTo>
                <a:cubicBezTo>
                  <a:pt x="10090" y="1666"/>
                  <a:pt x="10096" y="1666"/>
                  <a:pt x="10096" y="1666"/>
                </a:cubicBezTo>
                <a:cubicBezTo>
                  <a:pt x="10096" y="1672"/>
                  <a:pt x="10096" y="1678"/>
                  <a:pt x="10096" y="1678"/>
                </a:cubicBezTo>
                <a:cubicBezTo>
                  <a:pt x="10096" y="1690"/>
                  <a:pt x="10096" y="1690"/>
                  <a:pt x="10096" y="1690"/>
                </a:cubicBezTo>
                <a:cubicBezTo>
                  <a:pt x="10096" y="1696"/>
                  <a:pt x="10090" y="1696"/>
                  <a:pt x="10090" y="1702"/>
                </a:cubicBezTo>
                <a:cubicBezTo>
                  <a:pt x="10090" y="1702"/>
                  <a:pt x="10084" y="1702"/>
                  <a:pt x="10079" y="1702"/>
                </a:cubicBezTo>
                <a:cubicBezTo>
                  <a:pt x="10072" y="1696"/>
                  <a:pt x="10072" y="1690"/>
                  <a:pt x="10067" y="1690"/>
                </a:cubicBezTo>
                <a:cubicBezTo>
                  <a:pt x="10061" y="1684"/>
                  <a:pt x="10055" y="1690"/>
                  <a:pt x="10043" y="1690"/>
                </a:cubicBezTo>
                <a:cubicBezTo>
                  <a:pt x="10037" y="1690"/>
                  <a:pt x="10031" y="1684"/>
                  <a:pt x="10031" y="1684"/>
                </a:cubicBezTo>
                <a:cubicBezTo>
                  <a:pt x="10031" y="1672"/>
                  <a:pt x="10037" y="1660"/>
                  <a:pt x="10037" y="1648"/>
                </a:cubicBezTo>
                <a:cubicBezTo>
                  <a:pt x="10037" y="1642"/>
                  <a:pt x="10031" y="1642"/>
                  <a:pt x="10031" y="1636"/>
                </a:cubicBezTo>
                <a:cubicBezTo>
                  <a:pt x="10019" y="1636"/>
                  <a:pt x="10019" y="1642"/>
                  <a:pt x="10013" y="1642"/>
                </a:cubicBezTo>
                <a:cubicBezTo>
                  <a:pt x="10013" y="1678"/>
                  <a:pt x="10013" y="1678"/>
                  <a:pt x="10013" y="1678"/>
                </a:cubicBezTo>
                <a:cubicBezTo>
                  <a:pt x="10007" y="1678"/>
                  <a:pt x="10007" y="1684"/>
                  <a:pt x="10001" y="1684"/>
                </a:cubicBezTo>
                <a:cubicBezTo>
                  <a:pt x="9995" y="1684"/>
                  <a:pt x="9990" y="1678"/>
                  <a:pt x="9983" y="1678"/>
                </a:cubicBezTo>
                <a:cubicBezTo>
                  <a:pt x="9972" y="1678"/>
                  <a:pt x="9966" y="1684"/>
                  <a:pt x="9954" y="1690"/>
                </a:cubicBezTo>
                <a:cubicBezTo>
                  <a:pt x="9954" y="1690"/>
                  <a:pt x="9954" y="1696"/>
                  <a:pt x="9960" y="1702"/>
                </a:cubicBezTo>
                <a:cubicBezTo>
                  <a:pt x="9960" y="1702"/>
                  <a:pt x="9966" y="1702"/>
                  <a:pt x="9966" y="1708"/>
                </a:cubicBezTo>
                <a:cubicBezTo>
                  <a:pt x="9966" y="1708"/>
                  <a:pt x="9966" y="1714"/>
                  <a:pt x="9966" y="1720"/>
                </a:cubicBezTo>
                <a:cubicBezTo>
                  <a:pt x="9954" y="1720"/>
                  <a:pt x="9948" y="1714"/>
                  <a:pt x="9936" y="1720"/>
                </a:cubicBezTo>
                <a:cubicBezTo>
                  <a:pt x="9930" y="1720"/>
                  <a:pt x="9924" y="1720"/>
                  <a:pt x="9924" y="1720"/>
                </a:cubicBezTo>
                <a:cubicBezTo>
                  <a:pt x="9918" y="1720"/>
                  <a:pt x="9912" y="1720"/>
                  <a:pt x="9912" y="1720"/>
                </a:cubicBezTo>
                <a:cubicBezTo>
                  <a:pt x="9906" y="1720"/>
                  <a:pt x="9906" y="1725"/>
                  <a:pt x="9901" y="1725"/>
                </a:cubicBezTo>
                <a:cubicBezTo>
                  <a:pt x="9895" y="1731"/>
                  <a:pt x="9901" y="1737"/>
                  <a:pt x="9895" y="1737"/>
                </a:cubicBezTo>
                <a:cubicBezTo>
                  <a:pt x="9895" y="1743"/>
                  <a:pt x="9889" y="1743"/>
                  <a:pt x="9883" y="1743"/>
                </a:cubicBezTo>
                <a:cubicBezTo>
                  <a:pt x="9883" y="1743"/>
                  <a:pt x="9877" y="1749"/>
                  <a:pt x="9877" y="1755"/>
                </a:cubicBezTo>
                <a:cubicBezTo>
                  <a:pt x="9871" y="1755"/>
                  <a:pt x="9877" y="1761"/>
                  <a:pt x="9871" y="1767"/>
                </a:cubicBezTo>
                <a:cubicBezTo>
                  <a:pt x="9871" y="1767"/>
                  <a:pt x="9865" y="1761"/>
                  <a:pt x="9859" y="1767"/>
                </a:cubicBezTo>
                <a:cubicBezTo>
                  <a:pt x="9853" y="1767"/>
                  <a:pt x="9853" y="1773"/>
                  <a:pt x="9847" y="1779"/>
                </a:cubicBezTo>
                <a:cubicBezTo>
                  <a:pt x="9871" y="1779"/>
                  <a:pt x="9871" y="1779"/>
                  <a:pt x="9871" y="1779"/>
                </a:cubicBezTo>
                <a:cubicBezTo>
                  <a:pt x="9877" y="1779"/>
                  <a:pt x="9877" y="1779"/>
                  <a:pt x="9883" y="1773"/>
                </a:cubicBezTo>
                <a:cubicBezTo>
                  <a:pt x="9889" y="1773"/>
                  <a:pt x="9889" y="1767"/>
                  <a:pt x="9889" y="1761"/>
                </a:cubicBezTo>
                <a:cubicBezTo>
                  <a:pt x="9895" y="1761"/>
                  <a:pt x="9901" y="1761"/>
                  <a:pt x="9901" y="1755"/>
                </a:cubicBezTo>
                <a:cubicBezTo>
                  <a:pt x="9906" y="1755"/>
                  <a:pt x="9912" y="1755"/>
                  <a:pt x="9912" y="1755"/>
                </a:cubicBezTo>
                <a:cubicBezTo>
                  <a:pt x="9918" y="1755"/>
                  <a:pt x="9924" y="1755"/>
                  <a:pt x="9924" y="1755"/>
                </a:cubicBezTo>
                <a:cubicBezTo>
                  <a:pt x="9930" y="1755"/>
                  <a:pt x="9936" y="1761"/>
                  <a:pt x="9936" y="1755"/>
                </a:cubicBezTo>
                <a:cubicBezTo>
                  <a:pt x="9942" y="1755"/>
                  <a:pt x="9942" y="1749"/>
                  <a:pt x="9948" y="1749"/>
                </a:cubicBezTo>
                <a:cubicBezTo>
                  <a:pt x="9954" y="1743"/>
                  <a:pt x="9948" y="1737"/>
                  <a:pt x="9954" y="1737"/>
                </a:cubicBezTo>
                <a:cubicBezTo>
                  <a:pt x="9960" y="1737"/>
                  <a:pt x="9960" y="1737"/>
                  <a:pt x="9966" y="1737"/>
                </a:cubicBezTo>
                <a:cubicBezTo>
                  <a:pt x="9972" y="1737"/>
                  <a:pt x="9972" y="1737"/>
                  <a:pt x="9978" y="1737"/>
                </a:cubicBezTo>
                <a:cubicBezTo>
                  <a:pt x="9983" y="1737"/>
                  <a:pt x="9983" y="1731"/>
                  <a:pt x="9990" y="1725"/>
                </a:cubicBezTo>
                <a:cubicBezTo>
                  <a:pt x="10001" y="1725"/>
                  <a:pt x="10007" y="1725"/>
                  <a:pt x="10019" y="1725"/>
                </a:cubicBezTo>
                <a:cubicBezTo>
                  <a:pt x="10031" y="1725"/>
                  <a:pt x="10037" y="1725"/>
                  <a:pt x="10049" y="1725"/>
                </a:cubicBezTo>
                <a:cubicBezTo>
                  <a:pt x="10055" y="1731"/>
                  <a:pt x="10055" y="1737"/>
                  <a:pt x="10061" y="1737"/>
                </a:cubicBezTo>
                <a:cubicBezTo>
                  <a:pt x="10055" y="1749"/>
                  <a:pt x="10055" y="1749"/>
                  <a:pt x="10055" y="1749"/>
                </a:cubicBezTo>
                <a:cubicBezTo>
                  <a:pt x="10043" y="1749"/>
                  <a:pt x="10037" y="1749"/>
                  <a:pt x="10031" y="1749"/>
                </a:cubicBezTo>
                <a:cubicBezTo>
                  <a:pt x="10025" y="1749"/>
                  <a:pt x="10025" y="1749"/>
                  <a:pt x="10019" y="1749"/>
                </a:cubicBezTo>
                <a:lnTo>
                  <a:pt x="10019" y="1761"/>
                </a:lnTo>
                <a:cubicBezTo>
                  <a:pt x="10013" y="1761"/>
                  <a:pt x="10007" y="1761"/>
                  <a:pt x="10007" y="1761"/>
                </a:cubicBezTo>
                <a:cubicBezTo>
                  <a:pt x="10001" y="1761"/>
                  <a:pt x="9995" y="1761"/>
                  <a:pt x="9995" y="1761"/>
                </a:cubicBezTo>
                <a:cubicBezTo>
                  <a:pt x="9990" y="1761"/>
                  <a:pt x="9983" y="1767"/>
                  <a:pt x="9983" y="1767"/>
                </a:cubicBezTo>
                <a:cubicBezTo>
                  <a:pt x="9983" y="1773"/>
                  <a:pt x="9983" y="1779"/>
                  <a:pt x="9978" y="1779"/>
                </a:cubicBezTo>
                <a:cubicBezTo>
                  <a:pt x="9978" y="1785"/>
                  <a:pt x="9978" y="1785"/>
                  <a:pt x="9972" y="1791"/>
                </a:cubicBezTo>
                <a:cubicBezTo>
                  <a:pt x="9972" y="1797"/>
                  <a:pt x="9966" y="1791"/>
                  <a:pt x="9966" y="1797"/>
                </a:cubicBezTo>
                <a:cubicBezTo>
                  <a:pt x="9960" y="1802"/>
                  <a:pt x="9960" y="1802"/>
                  <a:pt x="9960" y="1809"/>
                </a:cubicBezTo>
                <a:cubicBezTo>
                  <a:pt x="9954" y="1814"/>
                  <a:pt x="9960" y="1814"/>
                  <a:pt x="9960" y="1820"/>
                </a:cubicBezTo>
                <a:cubicBezTo>
                  <a:pt x="9960" y="1826"/>
                  <a:pt x="9960" y="1832"/>
                  <a:pt x="9960" y="1844"/>
                </a:cubicBezTo>
                <a:cubicBezTo>
                  <a:pt x="9942" y="1844"/>
                  <a:pt x="9930" y="1838"/>
                  <a:pt x="9924" y="1850"/>
                </a:cubicBezTo>
                <a:cubicBezTo>
                  <a:pt x="9918" y="1856"/>
                  <a:pt x="9918" y="1862"/>
                  <a:pt x="9912" y="1874"/>
                </a:cubicBezTo>
                <a:cubicBezTo>
                  <a:pt x="9912" y="1874"/>
                  <a:pt x="9906" y="1874"/>
                  <a:pt x="9901" y="1880"/>
                </a:cubicBezTo>
                <a:cubicBezTo>
                  <a:pt x="9901" y="1880"/>
                  <a:pt x="9895" y="1880"/>
                  <a:pt x="9889" y="1886"/>
                </a:cubicBezTo>
                <a:cubicBezTo>
                  <a:pt x="9889" y="1886"/>
                  <a:pt x="9889" y="1891"/>
                  <a:pt x="9883" y="1897"/>
                </a:cubicBezTo>
                <a:cubicBezTo>
                  <a:pt x="9883" y="1897"/>
                  <a:pt x="9877" y="1897"/>
                  <a:pt x="9877" y="1903"/>
                </a:cubicBezTo>
                <a:cubicBezTo>
                  <a:pt x="9871" y="1903"/>
                  <a:pt x="9865" y="1909"/>
                  <a:pt x="9865" y="1909"/>
                </a:cubicBezTo>
                <a:cubicBezTo>
                  <a:pt x="9859" y="1915"/>
                  <a:pt x="9865" y="1921"/>
                  <a:pt x="9865" y="1921"/>
                </a:cubicBezTo>
                <a:cubicBezTo>
                  <a:pt x="9865" y="1927"/>
                  <a:pt x="9865" y="1933"/>
                  <a:pt x="9865" y="1933"/>
                </a:cubicBezTo>
                <a:cubicBezTo>
                  <a:pt x="9859" y="1939"/>
                  <a:pt x="9853" y="1939"/>
                  <a:pt x="9853" y="1945"/>
                </a:cubicBezTo>
                <a:cubicBezTo>
                  <a:pt x="9847" y="1951"/>
                  <a:pt x="9841" y="1951"/>
                  <a:pt x="9841" y="1957"/>
                </a:cubicBezTo>
                <a:cubicBezTo>
                  <a:pt x="9841" y="1963"/>
                  <a:pt x="9841" y="1975"/>
                  <a:pt x="9841" y="1980"/>
                </a:cubicBezTo>
                <a:cubicBezTo>
                  <a:pt x="9841" y="1986"/>
                  <a:pt x="9835" y="1986"/>
                  <a:pt x="9835" y="1992"/>
                </a:cubicBezTo>
                <a:cubicBezTo>
                  <a:pt x="9835" y="1992"/>
                  <a:pt x="9835" y="1998"/>
                  <a:pt x="9835" y="2004"/>
                </a:cubicBezTo>
                <a:cubicBezTo>
                  <a:pt x="9829" y="1992"/>
                  <a:pt x="9829" y="1992"/>
                  <a:pt x="9829" y="1992"/>
                </a:cubicBezTo>
                <a:cubicBezTo>
                  <a:pt x="9829" y="1992"/>
                  <a:pt x="9824" y="1998"/>
                  <a:pt x="9818" y="1998"/>
                </a:cubicBezTo>
                <a:cubicBezTo>
                  <a:pt x="9812" y="2004"/>
                  <a:pt x="9806" y="2004"/>
                  <a:pt x="9800" y="2010"/>
                </a:cubicBezTo>
                <a:cubicBezTo>
                  <a:pt x="9795" y="2010"/>
                  <a:pt x="9795" y="2016"/>
                  <a:pt x="9789" y="2022"/>
                </a:cubicBezTo>
                <a:cubicBezTo>
                  <a:pt x="9783" y="2022"/>
                  <a:pt x="9783" y="2028"/>
                  <a:pt x="9777" y="2028"/>
                </a:cubicBezTo>
                <a:cubicBezTo>
                  <a:pt x="9777" y="2028"/>
                  <a:pt x="9771" y="2028"/>
                  <a:pt x="9765" y="2028"/>
                </a:cubicBezTo>
                <a:cubicBezTo>
                  <a:pt x="9765" y="2028"/>
                  <a:pt x="9753" y="2034"/>
                  <a:pt x="9747" y="2034"/>
                </a:cubicBezTo>
                <a:cubicBezTo>
                  <a:pt x="9747" y="2034"/>
                  <a:pt x="9741" y="2040"/>
                  <a:pt x="9736" y="2040"/>
                </a:cubicBezTo>
                <a:cubicBezTo>
                  <a:pt x="9741" y="2057"/>
                  <a:pt x="9741" y="2057"/>
                  <a:pt x="9741" y="2057"/>
                </a:cubicBezTo>
                <a:cubicBezTo>
                  <a:pt x="9747" y="2057"/>
                  <a:pt x="9747" y="2057"/>
                  <a:pt x="9753" y="2057"/>
                </a:cubicBezTo>
                <a:cubicBezTo>
                  <a:pt x="9759" y="2057"/>
                  <a:pt x="9759" y="2057"/>
                  <a:pt x="9765" y="2057"/>
                </a:cubicBezTo>
                <a:cubicBezTo>
                  <a:pt x="9789" y="2057"/>
                  <a:pt x="9789" y="2057"/>
                  <a:pt x="9789" y="2057"/>
                </a:cubicBezTo>
                <a:cubicBezTo>
                  <a:pt x="9789" y="2063"/>
                  <a:pt x="9783" y="2063"/>
                  <a:pt x="9783" y="2069"/>
                </a:cubicBezTo>
                <a:cubicBezTo>
                  <a:pt x="9783" y="2075"/>
                  <a:pt x="9783" y="2081"/>
                  <a:pt x="9783" y="2081"/>
                </a:cubicBezTo>
                <a:cubicBezTo>
                  <a:pt x="9783" y="2087"/>
                  <a:pt x="9777" y="2087"/>
                  <a:pt x="9771" y="2087"/>
                </a:cubicBezTo>
                <a:cubicBezTo>
                  <a:pt x="9771" y="2087"/>
                  <a:pt x="9765" y="2093"/>
                  <a:pt x="9759" y="2093"/>
                </a:cubicBezTo>
                <a:cubicBezTo>
                  <a:pt x="9753" y="2093"/>
                  <a:pt x="9753" y="2099"/>
                  <a:pt x="9747" y="2105"/>
                </a:cubicBezTo>
                <a:cubicBezTo>
                  <a:pt x="9747" y="2105"/>
                  <a:pt x="9736" y="2105"/>
                  <a:pt x="9730" y="2105"/>
                </a:cubicBezTo>
                <a:cubicBezTo>
                  <a:pt x="9730" y="2111"/>
                  <a:pt x="9724" y="2111"/>
                  <a:pt x="9724" y="2117"/>
                </a:cubicBezTo>
                <a:cubicBezTo>
                  <a:pt x="9718" y="2117"/>
                  <a:pt x="9712" y="2123"/>
                  <a:pt x="9712" y="2123"/>
                </a:cubicBezTo>
                <a:cubicBezTo>
                  <a:pt x="9706" y="2129"/>
                  <a:pt x="9700" y="2129"/>
                  <a:pt x="9700" y="2129"/>
                </a:cubicBezTo>
                <a:cubicBezTo>
                  <a:pt x="9694" y="2129"/>
                  <a:pt x="9688" y="2134"/>
                  <a:pt x="9688" y="2134"/>
                </a:cubicBezTo>
                <a:cubicBezTo>
                  <a:pt x="9682" y="2141"/>
                  <a:pt x="9682" y="2146"/>
                  <a:pt x="9682" y="2146"/>
                </a:cubicBezTo>
                <a:cubicBezTo>
                  <a:pt x="9676" y="2152"/>
                  <a:pt x="9682" y="2158"/>
                  <a:pt x="9676" y="2158"/>
                </a:cubicBezTo>
                <a:cubicBezTo>
                  <a:pt x="9676" y="2164"/>
                  <a:pt x="9670" y="2170"/>
                  <a:pt x="9658" y="2170"/>
                </a:cubicBezTo>
                <a:cubicBezTo>
                  <a:pt x="9647" y="2170"/>
                  <a:pt x="9647" y="2158"/>
                  <a:pt x="9635" y="2158"/>
                </a:cubicBezTo>
                <a:cubicBezTo>
                  <a:pt x="9611" y="2158"/>
                  <a:pt x="9611" y="2158"/>
                  <a:pt x="9611" y="2158"/>
                </a:cubicBezTo>
                <a:cubicBezTo>
                  <a:pt x="9605" y="2182"/>
                  <a:pt x="9605" y="2182"/>
                  <a:pt x="9605" y="2182"/>
                </a:cubicBezTo>
                <a:cubicBezTo>
                  <a:pt x="9611" y="2188"/>
                  <a:pt x="9611" y="2194"/>
                  <a:pt x="9617" y="2200"/>
                </a:cubicBezTo>
                <a:cubicBezTo>
                  <a:pt x="9605" y="2206"/>
                  <a:pt x="9593" y="2206"/>
                  <a:pt x="9581" y="2212"/>
                </a:cubicBezTo>
                <a:cubicBezTo>
                  <a:pt x="9575" y="2212"/>
                  <a:pt x="9575" y="2212"/>
                  <a:pt x="9570" y="2212"/>
                </a:cubicBezTo>
                <a:cubicBezTo>
                  <a:pt x="9558" y="2212"/>
                  <a:pt x="9558" y="2218"/>
                  <a:pt x="9546" y="2223"/>
                </a:cubicBezTo>
                <a:cubicBezTo>
                  <a:pt x="9540" y="2223"/>
                  <a:pt x="9540" y="2229"/>
                  <a:pt x="9534" y="2229"/>
                </a:cubicBezTo>
                <a:cubicBezTo>
                  <a:pt x="9534" y="2235"/>
                  <a:pt x="9528" y="2235"/>
                  <a:pt x="9522" y="2241"/>
                </a:cubicBezTo>
                <a:cubicBezTo>
                  <a:pt x="9522" y="2241"/>
                  <a:pt x="9516" y="2235"/>
                  <a:pt x="9510" y="2241"/>
                </a:cubicBezTo>
                <a:cubicBezTo>
                  <a:pt x="9510" y="2241"/>
                  <a:pt x="9504" y="2241"/>
                  <a:pt x="9498" y="2247"/>
                </a:cubicBezTo>
                <a:cubicBezTo>
                  <a:pt x="9498" y="2247"/>
                  <a:pt x="9504" y="2253"/>
                  <a:pt x="9498" y="2259"/>
                </a:cubicBezTo>
                <a:cubicBezTo>
                  <a:pt x="9498" y="2259"/>
                  <a:pt x="9504" y="2265"/>
                  <a:pt x="9498" y="2265"/>
                </a:cubicBezTo>
                <a:cubicBezTo>
                  <a:pt x="9498" y="2271"/>
                  <a:pt x="9492" y="2277"/>
                  <a:pt x="9492" y="2277"/>
                </a:cubicBezTo>
                <a:cubicBezTo>
                  <a:pt x="9487" y="2283"/>
                  <a:pt x="9481" y="2289"/>
                  <a:pt x="9481" y="2289"/>
                </a:cubicBezTo>
                <a:cubicBezTo>
                  <a:pt x="9475" y="2289"/>
                  <a:pt x="9469" y="2289"/>
                  <a:pt x="9469" y="2289"/>
                </a:cubicBezTo>
                <a:cubicBezTo>
                  <a:pt x="9463" y="2289"/>
                  <a:pt x="9457" y="2289"/>
                  <a:pt x="9457" y="2289"/>
                </a:cubicBezTo>
                <a:cubicBezTo>
                  <a:pt x="9451" y="2289"/>
                  <a:pt x="9451" y="2295"/>
                  <a:pt x="9445" y="2295"/>
                </a:cubicBezTo>
                <a:cubicBezTo>
                  <a:pt x="9439" y="2300"/>
                  <a:pt x="9433" y="2300"/>
                  <a:pt x="9433" y="2307"/>
                </a:cubicBezTo>
                <a:cubicBezTo>
                  <a:pt x="9433" y="2307"/>
                  <a:pt x="9433" y="2312"/>
                  <a:pt x="9433" y="2318"/>
                </a:cubicBezTo>
                <a:cubicBezTo>
                  <a:pt x="9433" y="2324"/>
                  <a:pt x="9439" y="2324"/>
                  <a:pt x="9439" y="2330"/>
                </a:cubicBezTo>
                <a:cubicBezTo>
                  <a:pt x="9439" y="2330"/>
                  <a:pt x="9439" y="2336"/>
                  <a:pt x="9433" y="2342"/>
                </a:cubicBezTo>
                <a:cubicBezTo>
                  <a:pt x="9433" y="2342"/>
                  <a:pt x="9427" y="2342"/>
                  <a:pt x="9421" y="2342"/>
                </a:cubicBezTo>
                <a:cubicBezTo>
                  <a:pt x="9421" y="2348"/>
                  <a:pt x="9421" y="2348"/>
                  <a:pt x="9421" y="2354"/>
                </a:cubicBezTo>
                <a:cubicBezTo>
                  <a:pt x="9421" y="2360"/>
                  <a:pt x="9421" y="2360"/>
                  <a:pt x="9421" y="2366"/>
                </a:cubicBezTo>
                <a:cubicBezTo>
                  <a:pt x="9421" y="2372"/>
                  <a:pt x="9427" y="2378"/>
                  <a:pt x="9427" y="2384"/>
                </a:cubicBezTo>
                <a:cubicBezTo>
                  <a:pt x="9427" y="2389"/>
                  <a:pt x="9433" y="2395"/>
                  <a:pt x="9427" y="2401"/>
                </a:cubicBezTo>
                <a:cubicBezTo>
                  <a:pt x="9427" y="2407"/>
                  <a:pt x="9421" y="2401"/>
                  <a:pt x="9415" y="2401"/>
                </a:cubicBezTo>
                <a:cubicBezTo>
                  <a:pt x="9409" y="2407"/>
                  <a:pt x="9415" y="2413"/>
                  <a:pt x="9409" y="2413"/>
                </a:cubicBezTo>
                <a:cubicBezTo>
                  <a:pt x="9409" y="2437"/>
                  <a:pt x="9409" y="2437"/>
                  <a:pt x="9409" y="2437"/>
                </a:cubicBezTo>
                <a:cubicBezTo>
                  <a:pt x="9439" y="2437"/>
                  <a:pt x="9439" y="2437"/>
                  <a:pt x="9439" y="2437"/>
                </a:cubicBezTo>
                <a:cubicBezTo>
                  <a:pt x="9445" y="2437"/>
                  <a:pt x="9451" y="2431"/>
                  <a:pt x="9451" y="2431"/>
                </a:cubicBezTo>
                <a:cubicBezTo>
                  <a:pt x="9457" y="2437"/>
                  <a:pt x="9463" y="2437"/>
                  <a:pt x="9463" y="2437"/>
                </a:cubicBezTo>
                <a:cubicBezTo>
                  <a:pt x="9469" y="2443"/>
                  <a:pt x="9469" y="2449"/>
                  <a:pt x="9469" y="2449"/>
                </a:cubicBezTo>
                <a:cubicBezTo>
                  <a:pt x="9469" y="2455"/>
                  <a:pt x="9463" y="2461"/>
                  <a:pt x="9463" y="2461"/>
                </a:cubicBezTo>
                <a:cubicBezTo>
                  <a:pt x="9457" y="2466"/>
                  <a:pt x="9451" y="2461"/>
                  <a:pt x="9451" y="2466"/>
                </a:cubicBezTo>
                <a:cubicBezTo>
                  <a:pt x="9451" y="2473"/>
                  <a:pt x="9451" y="2473"/>
                  <a:pt x="9451" y="2478"/>
                </a:cubicBezTo>
                <a:cubicBezTo>
                  <a:pt x="9451" y="2484"/>
                  <a:pt x="9451" y="2484"/>
                  <a:pt x="9451" y="2490"/>
                </a:cubicBezTo>
                <a:cubicBezTo>
                  <a:pt x="9451" y="2496"/>
                  <a:pt x="9439" y="2490"/>
                  <a:pt x="9433" y="2496"/>
                </a:cubicBezTo>
                <a:cubicBezTo>
                  <a:pt x="9433" y="2502"/>
                  <a:pt x="9433" y="2502"/>
                  <a:pt x="9433" y="2508"/>
                </a:cubicBezTo>
                <a:cubicBezTo>
                  <a:pt x="9433" y="2514"/>
                  <a:pt x="9433" y="2514"/>
                  <a:pt x="9433" y="2520"/>
                </a:cubicBezTo>
                <a:cubicBezTo>
                  <a:pt x="9451" y="2520"/>
                  <a:pt x="9463" y="2520"/>
                  <a:pt x="9481" y="2526"/>
                </a:cubicBezTo>
                <a:cubicBezTo>
                  <a:pt x="9481" y="2532"/>
                  <a:pt x="9481" y="2544"/>
                  <a:pt x="9481" y="2550"/>
                </a:cubicBezTo>
                <a:cubicBezTo>
                  <a:pt x="9475" y="2555"/>
                  <a:pt x="9469" y="2555"/>
                  <a:pt x="9469" y="2561"/>
                </a:cubicBezTo>
                <a:cubicBezTo>
                  <a:pt x="9463" y="2561"/>
                  <a:pt x="9463" y="2567"/>
                  <a:pt x="9463" y="2573"/>
                </a:cubicBezTo>
                <a:lnTo>
                  <a:pt x="9469" y="2579"/>
                </a:lnTo>
                <a:cubicBezTo>
                  <a:pt x="9469" y="2585"/>
                  <a:pt x="9469" y="2585"/>
                  <a:pt x="9469" y="2591"/>
                </a:cubicBezTo>
                <a:cubicBezTo>
                  <a:pt x="9475" y="2591"/>
                  <a:pt x="9481" y="2591"/>
                  <a:pt x="9492" y="2591"/>
                </a:cubicBezTo>
                <a:cubicBezTo>
                  <a:pt x="9492" y="2591"/>
                  <a:pt x="9498" y="2591"/>
                  <a:pt x="9504" y="2591"/>
                </a:cubicBezTo>
                <a:cubicBezTo>
                  <a:pt x="9510" y="2591"/>
                  <a:pt x="9510" y="2597"/>
                  <a:pt x="9510" y="2603"/>
                </a:cubicBezTo>
                <a:cubicBezTo>
                  <a:pt x="9516" y="2603"/>
                  <a:pt x="9522" y="2609"/>
                  <a:pt x="9522" y="2615"/>
                </a:cubicBezTo>
                <a:cubicBezTo>
                  <a:pt x="9546" y="2609"/>
                  <a:pt x="9546" y="2609"/>
                  <a:pt x="9546" y="2609"/>
                </a:cubicBezTo>
                <a:cubicBezTo>
                  <a:pt x="9552" y="2609"/>
                  <a:pt x="9558" y="2609"/>
                  <a:pt x="9558" y="2609"/>
                </a:cubicBezTo>
                <a:cubicBezTo>
                  <a:pt x="9564" y="2615"/>
                  <a:pt x="9570" y="2615"/>
                  <a:pt x="9575" y="2615"/>
                </a:cubicBezTo>
                <a:cubicBezTo>
                  <a:pt x="9587" y="2615"/>
                  <a:pt x="9593" y="2615"/>
                  <a:pt x="9605" y="2609"/>
                </a:cubicBezTo>
                <a:cubicBezTo>
                  <a:pt x="9611" y="2603"/>
                  <a:pt x="9605" y="2597"/>
                  <a:pt x="9611" y="2597"/>
                </a:cubicBezTo>
                <a:cubicBezTo>
                  <a:pt x="9617" y="2597"/>
                  <a:pt x="9623" y="2597"/>
                  <a:pt x="9623" y="2597"/>
                </a:cubicBezTo>
                <a:cubicBezTo>
                  <a:pt x="9629" y="2597"/>
                  <a:pt x="9635" y="2597"/>
                  <a:pt x="9635" y="2591"/>
                </a:cubicBezTo>
                <a:cubicBezTo>
                  <a:pt x="9641" y="2591"/>
                  <a:pt x="9641" y="2585"/>
                  <a:pt x="9647" y="2585"/>
                </a:cubicBezTo>
                <a:cubicBezTo>
                  <a:pt x="9653" y="2585"/>
                  <a:pt x="9653" y="2579"/>
                  <a:pt x="9653" y="2573"/>
                </a:cubicBezTo>
                <a:cubicBezTo>
                  <a:pt x="9658" y="2567"/>
                  <a:pt x="9658" y="2567"/>
                  <a:pt x="9664" y="2561"/>
                </a:cubicBezTo>
                <a:cubicBezTo>
                  <a:pt x="9670" y="2555"/>
                  <a:pt x="9676" y="2550"/>
                  <a:pt x="9682" y="2538"/>
                </a:cubicBezTo>
                <a:cubicBezTo>
                  <a:pt x="9682" y="2538"/>
                  <a:pt x="9682" y="2532"/>
                  <a:pt x="9688" y="2526"/>
                </a:cubicBezTo>
                <a:cubicBezTo>
                  <a:pt x="9694" y="2526"/>
                  <a:pt x="9700" y="2526"/>
                  <a:pt x="9700" y="2526"/>
                </a:cubicBezTo>
                <a:cubicBezTo>
                  <a:pt x="9706" y="2526"/>
                  <a:pt x="9706" y="2526"/>
                  <a:pt x="9712" y="2526"/>
                </a:cubicBezTo>
                <a:cubicBezTo>
                  <a:pt x="9718" y="2526"/>
                  <a:pt x="9718" y="2520"/>
                  <a:pt x="9724" y="2520"/>
                </a:cubicBezTo>
                <a:cubicBezTo>
                  <a:pt x="9724" y="2496"/>
                  <a:pt x="9724" y="2496"/>
                  <a:pt x="9724" y="2496"/>
                </a:cubicBezTo>
                <a:cubicBezTo>
                  <a:pt x="9730" y="2502"/>
                  <a:pt x="9730" y="2496"/>
                  <a:pt x="9736" y="2496"/>
                </a:cubicBezTo>
                <a:cubicBezTo>
                  <a:pt x="9741" y="2502"/>
                  <a:pt x="9741" y="2502"/>
                  <a:pt x="9747" y="2502"/>
                </a:cubicBezTo>
                <a:cubicBezTo>
                  <a:pt x="9747" y="2508"/>
                  <a:pt x="9753" y="2514"/>
                  <a:pt x="9753" y="2514"/>
                </a:cubicBezTo>
                <a:cubicBezTo>
                  <a:pt x="9753" y="2520"/>
                  <a:pt x="9753" y="2526"/>
                  <a:pt x="9753" y="2526"/>
                </a:cubicBezTo>
                <a:cubicBezTo>
                  <a:pt x="9753" y="2532"/>
                  <a:pt x="9765" y="2532"/>
                  <a:pt x="9765" y="2538"/>
                </a:cubicBezTo>
                <a:cubicBezTo>
                  <a:pt x="9765" y="2544"/>
                  <a:pt x="9759" y="2555"/>
                  <a:pt x="9765" y="2561"/>
                </a:cubicBezTo>
                <a:cubicBezTo>
                  <a:pt x="9765" y="2567"/>
                  <a:pt x="9765" y="2567"/>
                  <a:pt x="9765" y="2573"/>
                </a:cubicBezTo>
                <a:cubicBezTo>
                  <a:pt x="9771" y="2579"/>
                  <a:pt x="9777" y="2579"/>
                  <a:pt x="9777" y="2579"/>
                </a:cubicBezTo>
                <a:cubicBezTo>
                  <a:pt x="9783" y="2585"/>
                  <a:pt x="9789" y="2591"/>
                  <a:pt x="9789" y="2597"/>
                </a:cubicBezTo>
                <a:cubicBezTo>
                  <a:pt x="9789" y="2603"/>
                  <a:pt x="9789" y="2603"/>
                  <a:pt x="9789" y="2603"/>
                </a:cubicBezTo>
                <a:cubicBezTo>
                  <a:pt x="9789" y="2609"/>
                  <a:pt x="9777" y="2609"/>
                  <a:pt x="9777" y="2615"/>
                </a:cubicBezTo>
                <a:cubicBezTo>
                  <a:pt x="9777" y="2621"/>
                  <a:pt x="9783" y="2627"/>
                  <a:pt x="9783" y="2627"/>
                </a:cubicBezTo>
                <a:cubicBezTo>
                  <a:pt x="9783" y="2639"/>
                  <a:pt x="9789" y="2644"/>
                  <a:pt x="9795" y="2650"/>
                </a:cubicBezTo>
                <a:cubicBezTo>
                  <a:pt x="9800" y="2650"/>
                  <a:pt x="9800" y="2650"/>
                  <a:pt x="9806" y="2650"/>
                </a:cubicBezTo>
                <a:cubicBezTo>
                  <a:pt x="9812" y="2656"/>
                  <a:pt x="9812" y="2662"/>
                  <a:pt x="9812" y="2662"/>
                </a:cubicBezTo>
                <a:cubicBezTo>
                  <a:pt x="9818" y="2668"/>
                  <a:pt x="9824" y="2668"/>
                  <a:pt x="9824" y="2674"/>
                </a:cubicBezTo>
                <a:cubicBezTo>
                  <a:pt x="9824" y="2686"/>
                  <a:pt x="9824" y="2686"/>
                  <a:pt x="9824" y="2686"/>
                </a:cubicBezTo>
                <a:cubicBezTo>
                  <a:pt x="9824" y="2698"/>
                  <a:pt x="9824" y="2698"/>
                  <a:pt x="9824" y="2698"/>
                </a:cubicBezTo>
                <a:cubicBezTo>
                  <a:pt x="9824" y="2710"/>
                  <a:pt x="9829" y="2716"/>
                  <a:pt x="9829" y="2721"/>
                </a:cubicBezTo>
                <a:cubicBezTo>
                  <a:pt x="9835" y="2727"/>
                  <a:pt x="9841" y="2727"/>
                  <a:pt x="9841" y="2727"/>
                </a:cubicBezTo>
                <a:cubicBezTo>
                  <a:pt x="9847" y="2733"/>
                  <a:pt x="9853" y="2739"/>
                  <a:pt x="9853" y="2739"/>
                </a:cubicBezTo>
                <a:cubicBezTo>
                  <a:pt x="9859" y="2745"/>
                  <a:pt x="9865" y="2745"/>
                  <a:pt x="9865" y="2751"/>
                </a:cubicBezTo>
                <a:cubicBezTo>
                  <a:pt x="9865" y="2751"/>
                  <a:pt x="9871" y="2757"/>
                  <a:pt x="9871" y="2763"/>
                </a:cubicBezTo>
                <a:cubicBezTo>
                  <a:pt x="9871" y="2763"/>
                  <a:pt x="9865" y="2769"/>
                  <a:pt x="9865" y="2775"/>
                </a:cubicBezTo>
                <a:cubicBezTo>
                  <a:pt x="9865" y="2781"/>
                  <a:pt x="9859" y="2781"/>
                  <a:pt x="9859" y="2793"/>
                </a:cubicBezTo>
                <a:cubicBezTo>
                  <a:pt x="9859" y="2799"/>
                  <a:pt x="9859" y="2799"/>
                  <a:pt x="9859" y="2799"/>
                </a:cubicBezTo>
                <a:lnTo>
                  <a:pt x="9865" y="2805"/>
                </a:lnTo>
                <a:cubicBezTo>
                  <a:pt x="9865" y="2810"/>
                  <a:pt x="9865" y="2816"/>
                  <a:pt x="9865" y="2816"/>
                </a:cubicBezTo>
                <a:cubicBezTo>
                  <a:pt x="9942" y="2816"/>
                  <a:pt x="9942" y="2816"/>
                  <a:pt x="9942" y="2816"/>
                </a:cubicBezTo>
                <a:cubicBezTo>
                  <a:pt x="9942" y="2810"/>
                  <a:pt x="9942" y="2805"/>
                  <a:pt x="9948" y="2805"/>
                </a:cubicBezTo>
                <a:cubicBezTo>
                  <a:pt x="9948" y="2799"/>
                  <a:pt x="9942" y="2793"/>
                  <a:pt x="9948" y="2793"/>
                </a:cubicBezTo>
                <a:cubicBezTo>
                  <a:pt x="9948" y="2787"/>
                  <a:pt x="9954" y="2781"/>
                  <a:pt x="9954" y="2781"/>
                </a:cubicBezTo>
                <a:cubicBezTo>
                  <a:pt x="9960" y="2775"/>
                  <a:pt x="9960" y="2769"/>
                  <a:pt x="9966" y="2769"/>
                </a:cubicBezTo>
                <a:cubicBezTo>
                  <a:pt x="9972" y="2769"/>
                  <a:pt x="9972" y="2769"/>
                  <a:pt x="9978" y="2769"/>
                </a:cubicBezTo>
                <a:cubicBezTo>
                  <a:pt x="9990" y="2769"/>
                  <a:pt x="9990" y="2769"/>
                  <a:pt x="9990" y="2769"/>
                </a:cubicBezTo>
                <a:cubicBezTo>
                  <a:pt x="9990" y="2769"/>
                  <a:pt x="9995" y="2769"/>
                  <a:pt x="10001" y="2769"/>
                </a:cubicBezTo>
                <a:cubicBezTo>
                  <a:pt x="10001" y="2769"/>
                  <a:pt x="10007" y="2775"/>
                  <a:pt x="10013" y="2775"/>
                </a:cubicBezTo>
                <a:cubicBezTo>
                  <a:pt x="10019" y="2775"/>
                  <a:pt x="10019" y="2775"/>
                  <a:pt x="10025" y="2769"/>
                </a:cubicBezTo>
                <a:cubicBezTo>
                  <a:pt x="10025" y="2769"/>
                  <a:pt x="10025" y="2763"/>
                  <a:pt x="10031" y="2757"/>
                </a:cubicBezTo>
                <a:cubicBezTo>
                  <a:pt x="10037" y="2757"/>
                  <a:pt x="10049" y="2757"/>
                  <a:pt x="10055" y="2757"/>
                </a:cubicBezTo>
                <a:cubicBezTo>
                  <a:pt x="10055" y="2721"/>
                  <a:pt x="10055" y="2721"/>
                  <a:pt x="10055" y="2721"/>
                </a:cubicBezTo>
                <a:cubicBezTo>
                  <a:pt x="10102" y="2721"/>
                  <a:pt x="10102" y="2721"/>
                  <a:pt x="10102" y="2721"/>
                </a:cubicBezTo>
                <a:cubicBezTo>
                  <a:pt x="10102" y="2716"/>
                  <a:pt x="10108" y="2716"/>
                  <a:pt x="10108" y="2710"/>
                </a:cubicBezTo>
                <a:cubicBezTo>
                  <a:pt x="10108" y="2704"/>
                  <a:pt x="10102" y="2698"/>
                  <a:pt x="10102" y="2692"/>
                </a:cubicBezTo>
                <a:cubicBezTo>
                  <a:pt x="10079" y="2692"/>
                  <a:pt x="10079" y="2692"/>
                  <a:pt x="10079" y="2692"/>
                </a:cubicBezTo>
                <a:cubicBezTo>
                  <a:pt x="10079" y="2692"/>
                  <a:pt x="10072" y="2698"/>
                  <a:pt x="10067" y="2698"/>
                </a:cubicBezTo>
                <a:cubicBezTo>
                  <a:pt x="10067" y="2698"/>
                  <a:pt x="10061" y="2698"/>
                  <a:pt x="10055" y="2698"/>
                </a:cubicBezTo>
                <a:cubicBezTo>
                  <a:pt x="10055" y="2692"/>
                  <a:pt x="10061" y="2686"/>
                  <a:pt x="10055" y="2686"/>
                </a:cubicBezTo>
                <a:cubicBezTo>
                  <a:pt x="10055" y="2680"/>
                  <a:pt x="10049" y="2686"/>
                  <a:pt x="10043" y="2680"/>
                </a:cubicBezTo>
                <a:cubicBezTo>
                  <a:pt x="10049" y="2674"/>
                  <a:pt x="10055" y="2668"/>
                  <a:pt x="10061" y="2656"/>
                </a:cubicBezTo>
                <a:lnTo>
                  <a:pt x="10067" y="2650"/>
                </a:lnTo>
                <a:cubicBezTo>
                  <a:pt x="10072" y="2639"/>
                  <a:pt x="10072" y="2632"/>
                  <a:pt x="10072" y="2627"/>
                </a:cubicBezTo>
                <a:cubicBezTo>
                  <a:pt x="10072" y="2615"/>
                  <a:pt x="10072" y="2609"/>
                  <a:pt x="10072" y="2603"/>
                </a:cubicBezTo>
                <a:cubicBezTo>
                  <a:pt x="10072" y="2597"/>
                  <a:pt x="10072" y="2591"/>
                  <a:pt x="10072" y="2591"/>
                </a:cubicBezTo>
                <a:cubicBezTo>
                  <a:pt x="10079" y="2585"/>
                  <a:pt x="10079" y="2585"/>
                  <a:pt x="10079" y="2579"/>
                </a:cubicBezTo>
                <a:cubicBezTo>
                  <a:pt x="10084" y="2573"/>
                  <a:pt x="10090" y="2573"/>
                  <a:pt x="10090" y="2573"/>
                </a:cubicBezTo>
                <a:cubicBezTo>
                  <a:pt x="10096" y="2567"/>
                  <a:pt x="10096" y="2561"/>
                  <a:pt x="10102" y="2561"/>
                </a:cubicBezTo>
                <a:cubicBezTo>
                  <a:pt x="10108" y="2561"/>
                  <a:pt x="10108" y="2561"/>
                  <a:pt x="10114" y="2561"/>
                </a:cubicBezTo>
                <a:cubicBezTo>
                  <a:pt x="10120" y="2555"/>
                  <a:pt x="10120" y="2550"/>
                  <a:pt x="10126" y="2550"/>
                </a:cubicBezTo>
                <a:cubicBezTo>
                  <a:pt x="10132" y="2550"/>
                  <a:pt x="10132" y="2550"/>
                  <a:pt x="10138" y="2550"/>
                </a:cubicBezTo>
                <a:cubicBezTo>
                  <a:pt x="10138" y="2544"/>
                  <a:pt x="10144" y="2550"/>
                  <a:pt x="10150" y="2550"/>
                </a:cubicBezTo>
                <a:cubicBezTo>
                  <a:pt x="10150" y="2544"/>
                  <a:pt x="10150" y="2538"/>
                  <a:pt x="10156" y="2538"/>
                </a:cubicBezTo>
                <a:cubicBezTo>
                  <a:pt x="10156" y="2532"/>
                  <a:pt x="10156" y="2526"/>
                  <a:pt x="10156" y="2526"/>
                </a:cubicBezTo>
                <a:cubicBezTo>
                  <a:pt x="10156" y="2520"/>
                  <a:pt x="10161" y="2520"/>
                  <a:pt x="10161" y="2514"/>
                </a:cubicBezTo>
                <a:cubicBezTo>
                  <a:pt x="10167" y="2508"/>
                  <a:pt x="10173" y="2508"/>
                  <a:pt x="10173" y="2502"/>
                </a:cubicBezTo>
                <a:cubicBezTo>
                  <a:pt x="10179" y="2502"/>
                  <a:pt x="10185" y="2502"/>
                  <a:pt x="10185" y="2496"/>
                </a:cubicBezTo>
                <a:cubicBezTo>
                  <a:pt x="10185" y="2490"/>
                  <a:pt x="10185" y="2490"/>
                  <a:pt x="10185" y="2484"/>
                </a:cubicBezTo>
                <a:cubicBezTo>
                  <a:pt x="10185" y="2473"/>
                  <a:pt x="10185" y="2473"/>
                  <a:pt x="10185" y="2473"/>
                </a:cubicBezTo>
                <a:cubicBezTo>
                  <a:pt x="10185" y="2466"/>
                  <a:pt x="10185" y="2466"/>
                  <a:pt x="10185" y="2461"/>
                </a:cubicBezTo>
                <a:cubicBezTo>
                  <a:pt x="10173" y="2461"/>
                  <a:pt x="10167" y="2461"/>
                  <a:pt x="10161" y="2461"/>
                </a:cubicBezTo>
                <a:cubicBezTo>
                  <a:pt x="10150" y="2461"/>
                  <a:pt x="10144" y="2455"/>
                  <a:pt x="10138" y="2455"/>
                </a:cubicBezTo>
                <a:cubicBezTo>
                  <a:pt x="10132" y="2455"/>
                  <a:pt x="10132" y="2461"/>
                  <a:pt x="10126" y="2461"/>
                </a:cubicBezTo>
                <a:cubicBezTo>
                  <a:pt x="10126" y="2443"/>
                  <a:pt x="10126" y="2437"/>
                  <a:pt x="10126" y="2419"/>
                </a:cubicBezTo>
                <a:cubicBezTo>
                  <a:pt x="10126" y="2419"/>
                  <a:pt x="10120" y="2413"/>
                  <a:pt x="10114" y="2413"/>
                </a:cubicBezTo>
                <a:cubicBezTo>
                  <a:pt x="10108" y="2407"/>
                  <a:pt x="10108" y="2413"/>
                  <a:pt x="10102" y="2413"/>
                </a:cubicBezTo>
                <a:cubicBezTo>
                  <a:pt x="10096" y="2407"/>
                  <a:pt x="10096" y="2407"/>
                  <a:pt x="10090" y="2401"/>
                </a:cubicBezTo>
                <a:cubicBezTo>
                  <a:pt x="10090" y="2401"/>
                  <a:pt x="10090" y="2395"/>
                  <a:pt x="10090" y="2389"/>
                </a:cubicBezTo>
                <a:cubicBezTo>
                  <a:pt x="10090" y="2300"/>
                  <a:pt x="10090" y="2300"/>
                  <a:pt x="10090" y="2300"/>
                </a:cubicBezTo>
                <a:cubicBezTo>
                  <a:pt x="10096" y="2295"/>
                  <a:pt x="10102" y="2295"/>
                  <a:pt x="10108" y="2289"/>
                </a:cubicBezTo>
                <a:cubicBezTo>
                  <a:pt x="10108" y="2289"/>
                  <a:pt x="10108" y="2283"/>
                  <a:pt x="10114" y="2277"/>
                </a:cubicBezTo>
                <a:cubicBezTo>
                  <a:pt x="10114" y="2277"/>
                  <a:pt x="10120" y="2271"/>
                  <a:pt x="10120" y="2265"/>
                </a:cubicBezTo>
                <a:cubicBezTo>
                  <a:pt x="10126" y="2265"/>
                  <a:pt x="10126" y="2259"/>
                  <a:pt x="10126" y="2259"/>
                </a:cubicBezTo>
                <a:cubicBezTo>
                  <a:pt x="10132" y="2247"/>
                  <a:pt x="10132" y="2241"/>
                  <a:pt x="10132" y="2235"/>
                </a:cubicBezTo>
                <a:cubicBezTo>
                  <a:pt x="10138" y="2229"/>
                  <a:pt x="10138" y="2223"/>
                  <a:pt x="10138" y="2223"/>
                </a:cubicBezTo>
                <a:cubicBezTo>
                  <a:pt x="10144" y="2218"/>
                  <a:pt x="10150" y="2218"/>
                  <a:pt x="10150" y="2218"/>
                </a:cubicBezTo>
                <a:cubicBezTo>
                  <a:pt x="10156" y="2218"/>
                  <a:pt x="10161" y="2218"/>
                  <a:pt x="10161" y="2218"/>
                </a:cubicBezTo>
                <a:cubicBezTo>
                  <a:pt x="10173" y="2212"/>
                  <a:pt x="10179" y="2212"/>
                  <a:pt x="10185" y="2206"/>
                </a:cubicBezTo>
                <a:cubicBezTo>
                  <a:pt x="10191" y="2200"/>
                  <a:pt x="10191" y="2200"/>
                  <a:pt x="10197" y="2194"/>
                </a:cubicBezTo>
                <a:cubicBezTo>
                  <a:pt x="10197" y="2188"/>
                  <a:pt x="10203" y="2188"/>
                  <a:pt x="10203" y="2188"/>
                </a:cubicBezTo>
                <a:cubicBezTo>
                  <a:pt x="10209" y="2182"/>
                  <a:pt x="10209" y="2176"/>
                  <a:pt x="10209" y="2176"/>
                </a:cubicBezTo>
                <a:cubicBezTo>
                  <a:pt x="10221" y="2170"/>
                  <a:pt x="10227" y="2170"/>
                  <a:pt x="10233" y="2170"/>
                </a:cubicBezTo>
                <a:cubicBezTo>
                  <a:pt x="10238" y="2170"/>
                  <a:pt x="10245" y="2170"/>
                  <a:pt x="10250" y="2170"/>
                </a:cubicBezTo>
                <a:cubicBezTo>
                  <a:pt x="10250" y="2170"/>
                  <a:pt x="10250" y="2164"/>
                  <a:pt x="10256" y="2158"/>
                </a:cubicBezTo>
                <a:cubicBezTo>
                  <a:pt x="10262" y="2158"/>
                  <a:pt x="10268" y="2152"/>
                  <a:pt x="10268" y="2152"/>
                </a:cubicBezTo>
                <a:cubicBezTo>
                  <a:pt x="10268" y="2146"/>
                  <a:pt x="10268" y="2141"/>
                  <a:pt x="10268" y="2141"/>
                </a:cubicBezTo>
                <a:cubicBezTo>
                  <a:pt x="10268" y="2134"/>
                  <a:pt x="10274" y="2129"/>
                  <a:pt x="10274" y="2129"/>
                </a:cubicBezTo>
                <a:cubicBezTo>
                  <a:pt x="10280" y="2129"/>
                  <a:pt x="10286" y="2129"/>
                  <a:pt x="10286" y="2123"/>
                </a:cubicBezTo>
                <a:cubicBezTo>
                  <a:pt x="10292" y="2123"/>
                  <a:pt x="10298" y="2123"/>
                  <a:pt x="10298" y="2123"/>
                </a:cubicBezTo>
                <a:cubicBezTo>
                  <a:pt x="10304" y="2123"/>
                  <a:pt x="10310" y="2123"/>
                  <a:pt x="10310" y="2123"/>
                </a:cubicBezTo>
                <a:cubicBezTo>
                  <a:pt x="10316" y="2123"/>
                  <a:pt x="10322" y="2123"/>
                  <a:pt x="10322" y="2117"/>
                </a:cubicBezTo>
                <a:cubicBezTo>
                  <a:pt x="10327" y="2117"/>
                  <a:pt x="10333" y="2111"/>
                  <a:pt x="10333" y="2105"/>
                </a:cubicBezTo>
                <a:cubicBezTo>
                  <a:pt x="10333" y="2093"/>
                  <a:pt x="10327" y="2093"/>
                  <a:pt x="10322" y="2087"/>
                </a:cubicBezTo>
                <a:cubicBezTo>
                  <a:pt x="10322" y="2081"/>
                  <a:pt x="10316" y="2081"/>
                  <a:pt x="10310" y="2075"/>
                </a:cubicBezTo>
                <a:cubicBezTo>
                  <a:pt x="10310" y="2075"/>
                  <a:pt x="10310" y="2069"/>
                  <a:pt x="10310" y="2063"/>
                </a:cubicBezTo>
                <a:cubicBezTo>
                  <a:pt x="10310" y="2052"/>
                  <a:pt x="10310" y="2040"/>
                  <a:pt x="10322" y="2034"/>
                </a:cubicBezTo>
                <a:cubicBezTo>
                  <a:pt x="10322" y="2028"/>
                  <a:pt x="10322" y="2022"/>
                  <a:pt x="10327" y="2022"/>
                </a:cubicBezTo>
                <a:cubicBezTo>
                  <a:pt x="10333" y="2016"/>
                  <a:pt x="10333" y="2022"/>
                  <a:pt x="10339" y="2022"/>
                </a:cubicBezTo>
                <a:cubicBezTo>
                  <a:pt x="10345" y="2016"/>
                  <a:pt x="10345" y="2016"/>
                  <a:pt x="10351" y="2010"/>
                </a:cubicBezTo>
                <a:cubicBezTo>
                  <a:pt x="10357" y="2010"/>
                  <a:pt x="10357" y="2004"/>
                  <a:pt x="10357" y="1998"/>
                </a:cubicBezTo>
                <a:cubicBezTo>
                  <a:pt x="10363" y="1986"/>
                  <a:pt x="10363" y="1980"/>
                  <a:pt x="10369" y="1975"/>
                </a:cubicBezTo>
                <a:cubicBezTo>
                  <a:pt x="10369" y="1968"/>
                  <a:pt x="10369" y="1963"/>
                  <a:pt x="10369" y="1963"/>
                </a:cubicBezTo>
                <a:cubicBezTo>
                  <a:pt x="10375" y="1957"/>
                  <a:pt x="10387" y="1957"/>
                  <a:pt x="10393" y="1957"/>
                </a:cubicBezTo>
                <a:cubicBezTo>
                  <a:pt x="10404" y="1957"/>
                  <a:pt x="10411" y="1963"/>
                  <a:pt x="10416" y="1963"/>
                </a:cubicBezTo>
                <a:cubicBezTo>
                  <a:pt x="10422" y="1963"/>
                  <a:pt x="10422" y="1963"/>
                  <a:pt x="10428" y="1963"/>
                </a:cubicBezTo>
                <a:cubicBezTo>
                  <a:pt x="10434" y="1963"/>
                  <a:pt x="10434" y="1968"/>
                  <a:pt x="10434" y="1975"/>
                </a:cubicBezTo>
                <a:cubicBezTo>
                  <a:pt x="10446" y="1980"/>
                  <a:pt x="10446" y="1986"/>
                  <a:pt x="10452" y="1998"/>
                </a:cubicBezTo>
                <a:cubicBezTo>
                  <a:pt x="10458" y="1992"/>
                  <a:pt x="10464" y="1992"/>
                  <a:pt x="10464" y="1992"/>
                </a:cubicBezTo>
                <a:cubicBezTo>
                  <a:pt x="10470" y="1992"/>
                  <a:pt x="10470" y="1986"/>
                  <a:pt x="10476" y="1980"/>
                </a:cubicBezTo>
                <a:cubicBezTo>
                  <a:pt x="10476" y="1980"/>
                  <a:pt x="10482" y="1980"/>
                  <a:pt x="10488" y="1980"/>
                </a:cubicBezTo>
                <a:cubicBezTo>
                  <a:pt x="10493" y="1980"/>
                  <a:pt x="10493" y="1986"/>
                  <a:pt x="10499" y="1986"/>
                </a:cubicBezTo>
                <a:cubicBezTo>
                  <a:pt x="10499" y="1992"/>
                  <a:pt x="10505" y="1992"/>
                  <a:pt x="10505" y="1998"/>
                </a:cubicBezTo>
                <a:cubicBezTo>
                  <a:pt x="10511" y="1998"/>
                  <a:pt x="10511" y="2004"/>
                  <a:pt x="10511" y="2010"/>
                </a:cubicBezTo>
                <a:cubicBezTo>
                  <a:pt x="10517" y="2010"/>
                  <a:pt x="10517" y="2016"/>
                  <a:pt x="10517" y="2022"/>
                </a:cubicBezTo>
                <a:cubicBezTo>
                  <a:pt x="10517" y="2057"/>
                  <a:pt x="10517" y="2057"/>
                  <a:pt x="10517" y="2057"/>
                </a:cubicBezTo>
                <a:cubicBezTo>
                  <a:pt x="10488" y="2057"/>
                  <a:pt x="10488" y="2057"/>
                  <a:pt x="10488" y="2057"/>
                </a:cubicBezTo>
                <a:cubicBezTo>
                  <a:pt x="10488" y="2069"/>
                  <a:pt x="10488" y="2075"/>
                  <a:pt x="10488" y="2093"/>
                </a:cubicBezTo>
                <a:cubicBezTo>
                  <a:pt x="10488" y="2093"/>
                  <a:pt x="10488" y="2099"/>
                  <a:pt x="10488" y="2105"/>
                </a:cubicBezTo>
                <a:cubicBezTo>
                  <a:pt x="10482" y="2111"/>
                  <a:pt x="10482" y="2117"/>
                  <a:pt x="10476" y="2123"/>
                </a:cubicBezTo>
                <a:cubicBezTo>
                  <a:pt x="10470" y="2129"/>
                  <a:pt x="10464" y="2129"/>
                  <a:pt x="10464" y="2134"/>
                </a:cubicBezTo>
                <a:cubicBezTo>
                  <a:pt x="10458" y="2141"/>
                  <a:pt x="10452" y="2141"/>
                  <a:pt x="10446" y="2141"/>
                </a:cubicBezTo>
                <a:cubicBezTo>
                  <a:pt x="10434" y="2141"/>
                  <a:pt x="10428" y="2134"/>
                  <a:pt x="10416" y="2134"/>
                </a:cubicBezTo>
                <a:cubicBezTo>
                  <a:pt x="10411" y="2134"/>
                  <a:pt x="10404" y="2141"/>
                  <a:pt x="10404" y="2141"/>
                </a:cubicBezTo>
                <a:cubicBezTo>
                  <a:pt x="10399" y="2146"/>
                  <a:pt x="10393" y="2146"/>
                  <a:pt x="10393" y="2146"/>
                </a:cubicBezTo>
                <a:cubicBezTo>
                  <a:pt x="10387" y="2152"/>
                  <a:pt x="10387" y="2158"/>
                  <a:pt x="10387" y="2158"/>
                </a:cubicBezTo>
                <a:cubicBezTo>
                  <a:pt x="10381" y="2164"/>
                  <a:pt x="10381" y="2164"/>
                  <a:pt x="10375" y="2170"/>
                </a:cubicBezTo>
                <a:cubicBezTo>
                  <a:pt x="10375" y="2176"/>
                  <a:pt x="10375" y="2176"/>
                  <a:pt x="10375" y="2182"/>
                </a:cubicBezTo>
                <a:cubicBezTo>
                  <a:pt x="10369" y="2188"/>
                  <a:pt x="10363" y="2188"/>
                  <a:pt x="10363" y="2188"/>
                </a:cubicBezTo>
                <a:cubicBezTo>
                  <a:pt x="10357" y="2194"/>
                  <a:pt x="10357" y="2194"/>
                  <a:pt x="10351" y="2200"/>
                </a:cubicBezTo>
                <a:cubicBezTo>
                  <a:pt x="10351" y="2206"/>
                  <a:pt x="10351" y="2206"/>
                  <a:pt x="10345" y="2212"/>
                </a:cubicBezTo>
                <a:cubicBezTo>
                  <a:pt x="10339" y="2212"/>
                  <a:pt x="10339" y="2212"/>
                  <a:pt x="10333" y="2218"/>
                </a:cubicBezTo>
                <a:cubicBezTo>
                  <a:pt x="10327" y="2223"/>
                  <a:pt x="10316" y="2223"/>
                  <a:pt x="10316" y="2235"/>
                </a:cubicBezTo>
                <a:cubicBezTo>
                  <a:pt x="10316" y="2253"/>
                  <a:pt x="10322" y="2259"/>
                  <a:pt x="10322" y="2277"/>
                </a:cubicBezTo>
                <a:cubicBezTo>
                  <a:pt x="10322" y="2283"/>
                  <a:pt x="10322" y="2289"/>
                  <a:pt x="10316" y="2295"/>
                </a:cubicBezTo>
                <a:cubicBezTo>
                  <a:pt x="10316" y="2300"/>
                  <a:pt x="10304" y="2300"/>
                  <a:pt x="10304" y="2312"/>
                </a:cubicBezTo>
                <a:cubicBezTo>
                  <a:pt x="10304" y="2324"/>
                  <a:pt x="10310" y="2336"/>
                  <a:pt x="10310" y="2348"/>
                </a:cubicBezTo>
                <a:cubicBezTo>
                  <a:pt x="10310" y="2360"/>
                  <a:pt x="10310" y="2360"/>
                  <a:pt x="10310" y="2360"/>
                </a:cubicBezTo>
                <a:cubicBezTo>
                  <a:pt x="10310" y="2366"/>
                  <a:pt x="10316" y="2372"/>
                  <a:pt x="10316" y="2372"/>
                </a:cubicBezTo>
                <a:cubicBezTo>
                  <a:pt x="10316" y="2384"/>
                  <a:pt x="10316" y="2389"/>
                  <a:pt x="10316" y="2401"/>
                </a:cubicBezTo>
                <a:cubicBezTo>
                  <a:pt x="10327" y="2401"/>
                  <a:pt x="10333" y="2401"/>
                  <a:pt x="10345" y="2401"/>
                </a:cubicBezTo>
                <a:cubicBezTo>
                  <a:pt x="10351" y="2401"/>
                  <a:pt x="10357" y="2407"/>
                  <a:pt x="10363" y="2413"/>
                </a:cubicBezTo>
                <a:cubicBezTo>
                  <a:pt x="10369" y="2413"/>
                  <a:pt x="10369" y="2419"/>
                  <a:pt x="10375" y="2419"/>
                </a:cubicBezTo>
                <a:cubicBezTo>
                  <a:pt x="10375" y="2425"/>
                  <a:pt x="10381" y="2431"/>
                  <a:pt x="10381" y="2431"/>
                </a:cubicBezTo>
                <a:cubicBezTo>
                  <a:pt x="10393" y="2437"/>
                  <a:pt x="10399" y="2437"/>
                  <a:pt x="10404" y="2443"/>
                </a:cubicBezTo>
                <a:cubicBezTo>
                  <a:pt x="10411" y="2443"/>
                  <a:pt x="10411" y="2449"/>
                  <a:pt x="10416" y="2449"/>
                </a:cubicBezTo>
                <a:cubicBezTo>
                  <a:pt x="10428" y="2455"/>
                  <a:pt x="10434" y="2466"/>
                  <a:pt x="10446" y="2466"/>
                </a:cubicBezTo>
                <a:cubicBezTo>
                  <a:pt x="10452" y="2466"/>
                  <a:pt x="10452" y="2466"/>
                  <a:pt x="10452" y="2466"/>
                </a:cubicBezTo>
                <a:cubicBezTo>
                  <a:pt x="10458" y="2466"/>
                  <a:pt x="10458" y="2461"/>
                  <a:pt x="10464" y="2461"/>
                </a:cubicBezTo>
                <a:cubicBezTo>
                  <a:pt x="10476" y="2455"/>
                  <a:pt x="10488" y="2437"/>
                  <a:pt x="10499" y="2437"/>
                </a:cubicBezTo>
                <a:cubicBezTo>
                  <a:pt x="10511" y="2437"/>
                  <a:pt x="10517" y="2449"/>
                  <a:pt x="10529" y="2449"/>
                </a:cubicBezTo>
                <a:cubicBezTo>
                  <a:pt x="10535" y="2449"/>
                  <a:pt x="10541" y="2443"/>
                  <a:pt x="10547" y="2443"/>
                </a:cubicBezTo>
                <a:cubicBezTo>
                  <a:pt x="10553" y="2443"/>
                  <a:pt x="10559" y="2449"/>
                  <a:pt x="10559" y="2443"/>
                </a:cubicBezTo>
                <a:cubicBezTo>
                  <a:pt x="10565" y="2443"/>
                  <a:pt x="10565" y="2443"/>
                  <a:pt x="10570" y="2437"/>
                </a:cubicBezTo>
                <a:cubicBezTo>
                  <a:pt x="10577" y="2437"/>
                  <a:pt x="10570" y="2431"/>
                  <a:pt x="10577" y="2425"/>
                </a:cubicBezTo>
                <a:cubicBezTo>
                  <a:pt x="10577" y="2425"/>
                  <a:pt x="10582" y="2425"/>
                  <a:pt x="10582" y="2419"/>
                </a:cubicBezTo>
                <a:cubicBezTo>
                  <a:pt x="10677" y="2419"/>
                  <a:pt x="10677" y="2419"/>
                  <a:pt x="10677" y="2419"/>
                </a:cubicBezTo>
                <a:cubicBezTo>
                  <a:pt x="10683" y="2419"/>
                  <a:pt x="10683" y="2413"/>
                  <a:pt x="10689" y="2413"/>
                </a:cubicBezTo>
                <a:cubicBezTo>
                  <a:pt x="10695" y="2413"/>
                  <a:pt x="10701" y="2413"/>
                  <a:pt x="10707" y="2413"/>
                </a:cubicBezTo>
                <a:cubicBezTo>
                  <a:pt x="10707" y="2413"/>
                  <a:pt x="10707" y="2407"/>
                  <a:pt x="10713" y="2413"/>
                </a:cubicBezTo>
                <a:lnTo>
                  <a:pt x="10719" y="2419"/>
                </a:lnTo>
                <a:cubicBezTo>
                  <a:pt x="10719" y="2425"/>
                  <a:pt x="10719" y="2431"/>
                  <a:pt x="10725" y="2431"/>
                </a:cubicBezTo>
                <a:cubicBezTo>
                  <a:pt x="10725" y="2437"/>
                  <a:pt x="10731" y="2437"/>
                  <a:pt x="10731" y="2437"/>
                </a:cubicBezTo>
                <a:cubicBezTo>
                  <a:pt x="10790" y="2437"/>
                  <a:pt x="10790" y="2437"/>
                  <a:pt x="10790" y="2437"/>
                </a:cubicBezTo>
                <a:cubicBezTo>
                  <a:pt x="10796" y="2449"/>
                  <a:pt x="10796" y="2449"/>
                  <a:pt x="10796" y="2449"/>
                </a:cubicBezTo>
                <a:cubicBezTo>
                  <a:pt x="10790" y="2455"/>
                  <a:pt x="10790" y="2461"/>
                  <a:pt x="10784" y="2461"/>
                </a:cubicBezTo>
                <a:cubicBezTo>
                  <a:pt x="10778" y="2461"/>
                  <a:pt x="10772" y="2461"/>
                  <a:pt x="10760" y="2461"/>
                </a:cubicBezTo>
                <a:cubicBezTo>
                  <a:pt x="10748" y="2461"/>
                  <a:pt x="10743" y="2461"/>
                  <a:pt x="10731" y="2461"/>
                </a:cubicBezTo>
                <a:lnTo>
                  <a:pt x="10725" y="2466"/>
                </a:lnTo>
                <a:cubicBezTo>
                  <a:pt x="10719" y="2466"/>
                  <a:pt x="10713" y="2473"/>
                  <a:pt x="10713" y="2473"/>
                </a:cubicBezTo>
                <a:cubicBezTo>
                  <a:pt x="10707" y="2473"/>
                  <a:pt x="10701" y="2478"/>
                  <a:pt x="10701" y="2484"/>
                </a:cubicBezTo>
                <a:cubicBezTo>
                  <a:pt x="10695" y="2484"/>
                  <a:pt x="10689" y="2484"/>
                  <a:pt x="10689" y="2490"/>
                </a:cubicBezTo>
                <a:cubicBezTo>
                  <a:pt x="10683" y="2496"/>
                  <a:pt x="10683" y="2496"/>
                  <a:pt x="10677" y="2502"/>
                </a:cubicBezTo>
                <a:cubicBezTo>
                  <a:pt x="10677" y="2508"/>
                  <a:pt x="10677" y="2508"/>
                  <a:pt x="10671" y="2514"/>
                </a:cubicBezTo>
                <a:cubicBezTo>
                  <a:pt x="10671" y="2520"/>
                  <a:pt x="10671" y="2520"/>
                  <a:pt x="10665" y="2526"/>
                </a:cubicBezTo>
                <a:cubicBezTo>
                  <a:pt x="10659" y="2526"/>
                  <a:pt x="10659" y="2526"/>
                  <a:pt x="10654" y="2526"/>
                </a:cubicBezTo>
                <a:cubicBezTo>
                  <a:pt x="10648" y="2526"/>
                  <a:pt x="10636" y="2526"/>
                  <a:pt x="10630" y="2520"/>
                </a:cubicBezTo>
                <a:cubicBezTo>
                  <a:pt x="10624" y="2520"/>
                  <a:pt x="10624" y="2514"/>
                  <a:pt x="10618" y="2508"/>
                </a:cubicBezTo>
                <a:cubicBezTo>
                  <a:pt x="10612" y="2508"/>
                  <a:pt x="10612" y="2496"/>
                  <a:pt x="10600" y="2496"/>
                </a:cubicBezTo>
                <a:cubicBezTo>
                  <a:pt x="10588" y="2496"/>
                  <a:pt x="10582" y="2508"/>
                  <a:pt x="10577" y="2508"/>
                </a:cubicBezTo>
                <a:cubicBezTo>
                  <a:pt x="10565" y="2508"/>
                  <a:pt x="10559" y="2508"/>
                  <a:pt x="10553" y="2508"/>
                </a:cubicBezTo>
                <a:cubicBezTo>
                  <a:pt x="10541" y="2508"/>
                  <a:pt x="10535" y="2502"/>
                  <a:pt x="10529" y="2502"/>
                </a:cubicBezTo>
                <a:cubicBezTo>
                  <a:pt x="10523" y="2502"/>
                  <a:pt x="10517" y="2508"/>
                  <a:pt x="10517" y="2508"/>
                </a:cubicBezTo>
                <a:cubicBezTo>
                  <a:pt x="10511" y="2508"/>
                  <a:pt x="10511" y="2514"/>
                  <a:pt x="10505" y="2514"/>
                </a:cubicBezTo>
                <a:cubicBezTo>
                  <a:pt x="10499" y="2514"/>
                  <a:pt x="10499" y="2520"/>
                  <a:pt x="10493" y="2520"/>
                </a:cubicBezTo>
                <a:cubicBezTo>
                  <a:pt x="10488" y="2520"/>
                  <a:pt x="10488" y="2520"/>
                  <a:pt x="10482" y="2520"/>
                </a:cubicBezTo>
                <a:cubicBezTo>
                  <a:pt x="10476" y="2520"/>
                  <a:pt x="10476" y="2514"/>
                  <a:pt x="10470" y="2514"/>
                </a:cubicBezTo>
                <a:cubicBezTo>
                  <a:pt x="10464" y="2514"/>
                  <a:pt x="10464" y="2520"/>
                  <a:pt x="10458" y="2520"/>
                </a:cubicBezTo>
                <a:cubicBezTo>
                  <a:pt x="10458" y="2520"/>
                  <a:pt x="10452" y="2520"/>
                  <a:pt x="10446" y="2526"/>
                </a:cubicBezTo>
                <a:cubicBezTo>
                  <a:pt x="10446" y="2526"/>
                  <a:pt x="10452" y="2532"/>
                  <a:pt x="10446" y="2538"/>
                </a:cubicBezTo>
                <a:cubicBezTo>
                  <a:pt x="10446" y="2544"/>
                  <a:pt x="10440" y="2544"/>
                  <a:pt x="10434" y="2550"/>
                </a:cubicBezTo>
                <a:cubicBezTo>
                  <a:pt x="10434" y="2550"/>
                  <a:pt x="10440" y="2561"/>
                  <a:pt x="10434" y="2561"/>
                </a:cubicBezTo>
                <a:cubicBezTo>
                  <a:pt x="10428" y="2561"/>
                  <a:pt x="10428" y="2555"/>
                  <a:pt x="10422" y="2555"/>
                </a:cubicBezTo>
                <a:cubicBezTo>
                  <a:pt x="10416" y="2555"/>
                  <a:pt x="10416" y="2555"/>
                  <a:pt x="10411" y="2555"/>
                </a:cubicBezTo>
                <a:cubicBezTo>
                  <a:pt x="10404" y="2555"/>
                  <a:pt x="10404" y="2550"/>
                  <a:pt x="10399" y="2550"/>
                </a:cubicBezTo>
                <a:cubicBezTo>
                  <a:pt x="10399" y="2544"/>
                  <a:pt x="10404" y="2538"/>
                  <a:pt x="10399" y="2538"/>
                </a:cubicBezTo>
                <a:cubicBezTo>
                  <a:pt x="10399" y="2532"/>
                  <a:pt x="10393" y="2538"/>
                  <a:pt x="10387" y="2538"/>
                </a:cubicBezTo>
                <a:cubicBezTo>
                  <a:pt x="10387" y="2538"/>
                  <a:pt x="10381" y="2538"/>
                  <a:pt x="10375" y="2538"/>
                </a:cubicBezTo>
                <a:cubicBezTo>
                  <a:pt x="10375" y="2538"/>
                  <a:pt x="10369" y="2538"/>
                  <a:pt x="10363" y="2544"/>
                </a:cubicBezTo>
                <a:cubicBezTo>
                  <a:pt x="10363" y="2544"/>
                  <a:pt x="10363" y="2550"/>
                  <a:pt x="10363" y="2555"/>
                </a:cubicBezTo>
                <a:cubicBezTo>
                  <a:pt x="10369" y="2555"/>
                  <a:pt x="10369" y="2561"/>
                  <a:pt x="10375" y="2561"/>
                </a:cubicBezTo>
                <a:cubicBezTo>
                  <a:pt x="10375" y="2561"/>
                  <a:pt x="10381" y="2561"/>
                  <a:pt x="10387" y="2561"/>
                </a:cubicBezTo>
                <a:cubicBezTo>
                  <a:pt x="10393" y="2561"/>
                  <a:pt x="10393" y="2567"/>
                  <a:pt x="10399" y="2573"/>
                </a:cubicBezTo>
                <a:cubicBezTo>
                  <a:pt x="10387" y="2573"/>
                  <a:pt x="10381" y="2567"/>
                  <a:pt x="10375" y="2573"/>
                </a:cubicBezTo>
                <a:cubicBezTo>
                  <a:pt x="10357" y="2573"/>
                  <a:pt x="10351" y="2579"/>
                  <a:pt x="10339" y="2579"/>
                </a:cubicBezTo>
                <a:cubicBezTo>
                  <a:pt x="10333" y="2585"/>
                  <a:pt x="10327" y="2585"/>
                  <a:pt x="10327" y="2585"/>
                </a:cubicBezTo>
                <a:cubicBezTo>
                  <a:pt x="10327" y="2591"/>
                  <a:pt x="10327" y="2597"/>
                  <a:pt x="10327" y="2597"/>
                </a:cubicBezTo>
                <a:cubicBezTo>
                  <a:pt x="10333" y="2609"/>
                  <a:pt x="10339" y="2615"/>
                  <a:pt x="10351" y="2615"/>
                </a:cubicBezTo>
                <a:lnTo>
                  <a:pt x="10357" y="2615"/>
                </a:lnTo>
                <a:cubicBezTo>
                  <a:pt x="10363" y="2615"/>
                  <a:pt x="10369" y="2621"/>
                  <a:pt x="10369" y="2621"/>
                </a:cubicBezTo>
                <a:cubicBezTo>
                  <a:pt x="10375" y="2621"/>
                  <a:pt x="10381" y="2621"/>
                  <a:pt x="10387" y="2621"/>
                </a:cubicBezTo>
                <a:cubicBezTo>
                  <a:pt x="10393" y="2621"/>
                  <a:pt x="10399" y="2621"/>
                  <a:pt x="10404" y="2621"/>
                </a:cubicBezTo>
                <a:cubicBezTo>
                  <a:pt x="10416" y="2615"/>
                  <a:pt x="10416" y="2603"/>
                  <a:pt x="10422" y="2597"/>
                </a:cubicBezTo>
                <a:cubicBezTo>
                  <a:pt x="10428" y="2591"/>
                  <a:pt x="10428" y="2585"/>
                  <a:pt x="10434" y="2585"/>
                </a:cubicBezTo>
                <a:cubicBezTo>
                  <a:pt x="10446" y="2585"/>
                  <a:pt x="10446" y="2585"/>
                  <a:pt x="10452" y="2591"/>
                </a:cubicBezTo>
                <a:cubicBezTo>
                  <a:pt x="10458" y="2591"/>
                  <a:pt x="10464" y="2591"/>
                  <a:pt x="10464" y="2597"/>
                </a:cubicBezTo>
                <a:cubicBezTo>
                  <a:pt x="10470" y="2597"/>
                  <a:pt x="10476" y="2603"/>
                  <a:pt x="10476" y="2603"/>
                </a:cubicBezTo>
                <a:cubicBezTo>
                  <a:pt x="10476" y="2609"/>
                  <a:pt x="10476" y="2615"/>
                  <a:pt x="10482" y="2615"/>
                </a:cubicBezTo>
                <a:cubicBezTo>
                  <a:pt x="10482" y="2621"/>
                  <a:pt x="10476" y="2627"/>
                  <a:pt x="10482" y="2627"/>
                </a:cubicBezTo>
                <a:cubicBezTo>
                  <a:pt x="10482" y="2632"/>
                  <a:pt x="10488" y="2632"/>
                  <a:pt x="10493" y="2632"/>
                </a:cubicBezTo>
                <a:lnTo>
                  <a:pt x="10499" y="2639"/>
                </a:lnTo>
                <a:cubicBezTo>
                  <a:pt x="10505" y="2639"/>
                  <a:pt x="10511" y="2644"/>
                  <a:pt x="10511" y="2650"/>
                </a:cubicBezTo>
                <a:cubicBezTo>
                  <a:pt x="10511" y="2650"/>
                  <a:pt x="10511" y="2656"/>
                  <a:pt x="10505" y="2656"/>
                </a:cubicBezTo>
                <a:cubicBezTo>
                  <a:pt x="10499" y="2668"/>
                  <a:pt x="10488" y="2668"/>
                  <a:pt x="10476" y="2674"/>
                </a:cubicBezTo>
                <a:cubicBezTo>
                  <a:pt x="10476" y="2674"/>
                  <a:pt x="10464" y="2674"/>
                  <a:pt x="10464" y="2680"/>
                </a:cubicBezTo>
                <a:cubicBezTo>
                  <a:pt x="10464" y="2680"/>
                  <a:pt x="10464" y="2686"/>
                  <a:pt x="10464" y="2692"/>
                </a:cubicBezTo>
                <a:cubicBezTo>
                  <a:pt x="10464" y="2698"/>
                  <a:pt x="10464" y="2704"/>
                  <a:pt x="10464" y="2710"/>
                </a:cubicBezTo>
                <a:cubicBezTo>
                  <a:pt x="10440" y="2710"/>
                  <a:pt x="10440" y="2710"/>
                  <a:pt x="10440" y="2710"/>
                </a:cubicBezTo>
                <a:cubicBezTo>
                  <a:pt x="10434" y="2710"/>
                  <a:pt x="10428" y="2710"/>
                  <a:pt x="10422" y="2710"/>
                </a:cubicBezTo>
                <a:cubicBezTo>
                  <a:pt x="10422" y="2704"/>
                  <a:pt x="10416" y="2704"/>
                  <a:pt x="10416" y="2704"/>
                </a:cubicBezTo>
                <a:cubicBezTo>
                  <a:pt x="10411" y="2704"/>
                  <a:pt x="10411" y="2698"/>
                  <a:pt x="10411" y="2692"/>
                </a:cubicBezTo>
                <a:cubicBezTo>
                  <a:pt x="10404" y="2692"/>
                  <a:pt x="10411" y="2686"/>
                  <a:pt x="10411" y="2680"/>
                </a:cubicBezTo>
                <a:cubicBezTo>
                  <a:pt x="10404" y="2680"/>
                  <a:pt x="10404" y="2674"/>
                  <a:pt x="10399" y="2668"/>
                </a:cubicBezTo>
                <a:cubicBezTo>
                  <a:pt x="10399" y="2668"/>
                  <a:pt x="10387" y="2674"/>
                  <a:pt x="10387" y="2668"/>
                </a:cubicBezTo>
                <a:cubicBezTo>
                  <a:pt x="10387" y="2668"/>
                  <a:pt x="10387" y="2662"/>
                  <a:pt x="10387" y="2656"/>
                </a:cubicBezTo>
                <a:lnTo>
                  <a:pt x="10387" y="2650"/>
                </a:lnTo>
                <a:cubicBezTo>
                  <a:pt x="10363" y="2650"/>
                  <a:pt x="10363" y="2650"/>
                  <a:pt x="10363" y="2650"/>
                </a:cubicBezTo>
                <a:cubicBezTo>
                  <a:pt x="10357" y="2656"/>
                  <a:pt x="10357" y="2662"/>
                  <a:pt x="10351" y="2668"/>
                </a:cubicBezTo>
                <a:cubicBezTo>
                  <a:pt x="10345" y="2674"/>
                  <a:pt x="10339" y="2674"/>
                  <a:pt x="10339" y="2680"/>
                </a:cubicBezTo>
                <a:cubicBezTo>
                  <a:pt x="10333" y="2680"/>
                  <a:pt x="10327" y="2680"/>
                  <a:pt x="10327" y="2686"/>
                </a:cubicBezTo>
                <a:cubicBezTo>
                  <a:pt x="10322" y="2686"/>
                  <a:pt x="10327" y="2692"/>
                  <a:pt x="10327" y="2698"/>
                </a:cubicBezTo>
                <a:cubicBezTo>
                  <a:pt x="10327" y="2698"/>
                  <a:pt x="10327" y="2704"/>
                  <a:pt x="10327" y="2710"/>
                </a:cubicBezTo>
                <a:cubicBezTo>
                  <a:pt x="10327" y="2710"/>
                  <a:pt x="10322" y="2716"/>
                  <a:pt x="10322" y="2721"/>
                </a:cubicBezTo>
                <a:cubicBezTo>
                  <a:pt x="10316" y="2721"/>
                  <a:pt x="10316" y="2727"/>
                  <a:pt x="10310" y="2727"/>
                </a:cubicBezTo>
                <a:cubicBezTo>
                  <a:pt x="10310" y="2733"/>
                  <a:pt x="10310" y="2739"/>
                  <a:pt x="10310" y="2739"/>
                </a:cubicBezTo>
                <a:cubicBezTo>
                  <a:pt x="10310" y="2745"/>
                  <a:pt x="10304" y="2751"/>
                  <a:pt x="10304" y="2757"/>
                </a:cubicBezTo>
                <a:cubicBezTo>
                  <a:pt x="10304" y="2763"/>
                  <a:pt x="10304" y="2769"/>
                  <a:pt x="10304" y="2775"/>
                </a:cubicBezTo>
                <a:cubicBezTo>
                  <a:pt x="10304" y="2781"/>
                  <a:pt x="10310" y="2781"/>
                  <a:pt x="10310" y="2787"/>
                </a:cubicBezTo>
                <a:cubicBezTo>
                  <a:pt x="10310" y="2793"/>
                  <a:pt x="10316" y="2793"/>
                  <a:pt x="10316" y="2799"/>
                </a:cubicBezTo>
                <a:cubicBezTo>
                  <a:pt x="10316" y="2805"/>
                  <a:pt x="10310" y="2805"/>
                  <a:pt x="10304" y="2810"/>
                </a:cubicBezTo>
                <a:cubicBezTo>
                  <a:pt x="10304" y="2816"/>
                  <a:pt x="10298" y="2816"/>
                  <a:pt x="10292" y="2822"/>
                </a:cubicBezTo>
                <a:cubicBezTo>
                  <a:pt x="10292" y="2828"/>
                  <a:pt x="10292" y="2828"/>
                  <a:pt x="10292" y="2834"/>
                </a:cubicBezTo>
                <a:cubicBezTo>
                  <a:pt x="10304" y="2846"/>
                  <a:pt x="10304" y="2846"/>
                  <a:pt x="10304" y="2846"/>
                </a:cubicBezTo>
                <a:cubicBezTo>
                  <a:pt x="10298" y="2858"/>
                  <a:pt x="10298" y="2858"/>
                  <a:pt x="10298" y="2858"/>
                </a:cubicBezTo>
                <a:cubicBezTo>
                  <a:pt x="10298" y="2858"/>
                  <a:pt x="10292" y="2858"/>
                  <a:pt x="10286" y="2858"/>
                </a:cubicBezTo>
                <a:cubicBezTo>
                  <a:pt x="10274" y="2858"/>
                  <a:pt x="10274" y="2846"/>
                  <a:pt x="10262" y="2846"/>
                </a:cubicBezTo>
                <a:cubicBezTo>
                  <a:pt x="10250" y="2846"/>
                  <a:pt x="10245" y="2846"/>
                  <a:pt x="10238" y="2846"/>
                </a:cubicBezTo>
                <a:cubicBezTo>
                  <a:pt x="10227" y="2846"/>
                  <a:pt x="10221" y="2846"/>
                  <a:pt x="10215" y="2846"/>
                </a:cubicBezTo>
                <a:cubicBezTo>
                  <a:pt x="10209" y="2846"/>
                  <a:pt x="10203" y="2846"/>
                  <a:pt x="10197" y="2852"/>
                </a:cubicBezTo>
                <a:cubicBezTo>
                  <a:pt x="10197" y="2858"/>
                  <a:pt x="10191" y="2858"/>
                  <a:pt x="10191" y="2864"/>
                </a:cubicBezTo>
                <a:cubicBezTo>
                  <a:pt x="10191" y="2870"/>
                  <a:pt x="10197" y="2870"/>
                  <a:pt x="10197" y="2876"/>
                </a:cubicBezTo>
                <a:cubicBezTo>
                  <a:pt x="10203" y="2887"/>
                  <a:pt x="10209" y="2887"/>
                  <a:pt x="10215" y="2893"/>
                </a:cubicBezTo>
                <a:cubicBezTo>
                  <a:pt x="10215" y="2905"/>
                  <a:pt x="10215" y="2905"/>
                  <a:pt x="10215" y="2905"/>
                </a:cubicBezTo>
                <a:cubicBezTo>
                  <a:pt x="10203" y="2911"/>
                  <a:pt x="10203" y="2911"/>
                  <a:pt x="10203" y="2911"/>
                </a:cubicBezTo>
                <a:cubicBezTo>
                  <a:pt x="10185" y="2899"/>
                  <a:pt x="10179" y="2893"/>
                  <a:pt x="10161" y="2882"/>
                </a:cubicBezTo>
                <a:cubicBezTo>
                  <a:pt x="10156" y="2882"/>
                  <a:pt x="10156" y="2882"/>
                  <a:pt x="10150" y="2876"/>
                </a:cubicBezTo>
                <a:cubicBezTo>
                  <a:pt x="10144" y="2870"/>
                  <a:pt x="10144" y="2864"/>
                  <a:pt x="10138" y="2864"/>
                </a:cubicBezTo>
                <a:cubicBezTo>
                  <a:pt x="10138" y="2858"/>
                  <a:pt x="10132" y="2858"/>
                  <a:pt x="10126" y="2858"/>
                </a:cubicBezTo>
                <a:cubicBezTo>
                  <a:pt x="10126" y="2858"/>
                  <a:pt x="10120" y="2864"/>
                  <a:pt x="10114" y="2864"/>
                </a:cubicBezTo>
                <a:cubicBezTo>
                  <a:pt x="10108" y="2870"/>
                  <a:pt x="10102" y="2876"/>
                  <a:pt x="10090" y="2882"/>
                </a:cubicBezTo>
                <a:cubicBezTo>
                  <a:pt x="10084" y="2882"/>
                  <a:pt x="10084" y="2887"/>
                  <a:pt x="10079" y="2887"/>
                </a:cubicBezTo>
                <a:cubicBezTo>
                  <a:pt x="10079" y="2887"/>
                  <a:pt x="10072" y="2887"/>
                  <a:pt x="10067" y="2887"/>
                </a:cubicBezTo>
                <a:cubicBezTo>
                  <a:pt x="10067" y="2893"/>
                  <a:pt x="10061" y="2893"/>
                  <a:pt x="10055" y="2893"/>
                </a:cubicBezTo>
                <a:cubicBezTo>
                  <a:pt x="10055" y="2899"/>
                  <a:pt x="10055" y="2905"/>
                  <a:pt x="10049" y="2905"/>
                </a:cubicBezTo>
                <a:cubicBezTo>
                  <a:pt x="10043" y="2911"/>
                  <a:pt x="10043" y="2911"/>
                  <a:pt x="10037" y="2917"/>
                </a:cubicBezTo>
                <a:cubicBezTo>
                  <a:pt x="10025" y="2923"/>
                  <a:pt x="10019" y="2917"/>
                  <a:pt x="10001" y="2917"/>
                </a:cubicBezTo>
                <a:cubicBezTo>
                  <a:pt x="9995" y="2917"/>
                  <a:pt x="9990" y="2917"/>
                  <a:pt x="9978" y="2923"/>
                </a:cubicBezTo>
                <a:cubicBezTo>
                  <a:pt x="9972" y="2923"/>
                  <a:pt x="9972" y="2929"/>
                  <a:pt x="9966" y="2929"/>
                </a:cubicBezTo>
                <a:cubicBezTo>
                  <a:pt x="9960" y="2935"/>
                  <a:pt x="9954" y="2935"/>
                  <a:pt x="9948" y="2935"/>
                </a:cubicBezTo>
                <a:cubicBezTo>
                  <a:pt x="9936" y="2935"/>
                  <a:pt x="9924" y="2935"/>
                  <a:pt x="9912" y="2923"/>
                </a:cubicBezTo>
                <a:cubicBezTo>
                  <a:pt x="9906" y="2911"/>
                  <a:pt x="9906" y="2899"/>
                  <a:pt x="9906" y="2882"/>
                </a:cubicBezTo>
                <a:cubicBezTo>
                  <a:pt x="9883" y="2882"/>
                  <a:pt x="9883" y="2882"/>
                  <a:pt x="9883" y="2882"/>
                </a:cubicBezTo>
                <a:cubicBezTo>
                  <a:pt x="9883" y="2887"/>
                  <a:pt x="9877" y="2887"/>
                  <a:pt x="9877" y="2887"/>
                </a:cubicBezTo>
                <a:cubicBezTo>
                  <a:pt x="9871" y="2893"/>
                  <a:pt x="9871" y="2899"/>
                  <a:pt x="9871" y="2899"/>
                </a:cubicBezTo>
                <a:cubicBezTo>
                  <a:pt x="9865" y="2899"/>
                  <a:pt x="9859" y="2899"/>
                  <a:pt x="9859" y="2899"/>
                </a:cubicBezTo>
                <a:cubicBezTo>
                  <a:pt x="9853" y="2899"/>
                  <a:pt x="9847" y="2893"/>
                  <a:pt x="9841" y="2893"/>
                </a:cubicBezTo>
                <a:cubicBezTo>
                  <a:pt x="9818" y="2893"/>
                  <a:pt x="9818" y="2893"/>
                  <a:pt x="9818" y="2893"/>
                </a:cubicBezTo>
                <a:cubicBezTo>
                  <a:pt x="9812" y="2893"/>
                  <a:pt x="9806" y="2899"/>
                  <a:pt x="9795" y="2899"/>
                </a:cubicBezTo>
                <a:cubicBezTo>
                  <a:pt x="9795" y="2911"/>
                  <a:pt x="9800" y="2917"/>
                  <a:pt x="9795" y="2935"/>
                </a:cubicBezTo>
                <a:cubicBezTo>
                  <a:pt x="9771" y="2935"/>
                  <a:pt x="9771" y="2935"/>
                  <a:pt x="9771" y="2935"/>
                </a:cubicBezTo>
                <a:cubicBezTo>
                  <a:pt x="9765" y="2935"/>
                  <a:pt x="9759" y="2935"/>
                  <a:pt x="9753" y="2929"/>
                </a:cubicBezTo>
                <a:cubicBezTo>
                  <a:pt x="9753" y="2929"/>
                  <a:pt x="9747" y="2929"/>
                  <a:pt x="9741" y="2923"/>
                </a:cubicBezTo>
                <a:cubicBezTo>
                  <a:pt x="9741" y="2911"/>
                  <a:pt x="9741" y="2905"/>
                  <a:pt x="9736" y="2893"/>
                </a:cubicBezTo>
                <a:cubicBezTo>
                  <a:pt x="9730" y="2899"/>
                  <a:pt x="9730" y="2899"/>
                  <a:pt x="9730" y="2899"/>
                </a:cubicBezTo>
                <a:cubicBezTo>
                  <a:pt x="9706" y="2899"/>
                  <a:pt x="9706" y="2899"/>
                  <a:pt x="9706" y="2899"/>
                </a:cubicBezTo>
                <a:cubicBezTo>
                  <a:pt x="9706" y="2882"/>
                  <a:pt x="9706" y="2882"/>
                  <a:pt x="9706" y="2882"/>
                </a:cubicBezTo>
                <a:cubicBezTo>
                  <a:pt x="9706" y="2876"/>
                  <a:pt x="9700" y="2876"/>
                  <a:pt x="9700" y="2870"/>
                </a:cubicBezTo>
                <a:cubicBezTo>
                  <a:pt x="9700" y="2864"/>
                  <a:pt x="9706" y="2864"/>
                  <a:pt x="9706" y="2858"/>
                </a:cubicBezTo>
                <a:cubicBezTo>
                  <a:pt x="9753" y="2858"/>
                  <a:pt x="9753" y="2858"/>
                  <a:pt x="9753" y="2858"/>
                </a:cubicBezTo>
                <a:cubicBezTo>
                  <a:pt x="9759" y="2858"/>
                  <a:pt x="9765" y="2864"/>
                  <a:pt x="9777" y="2864"/>
                </a:cubicBezTo>
                <a:cubicBezTo>
                  <a:pt x="9783" y="2864"/>
                  <a:pt x="9783" y="2870"/>
                  <a:pt x="9789" y="2876"/>
                </a:cubicBezTo>
                <a:cubicBezTo>
                  <a:pt x="9795" y="2876"/>
                  <a:pt x="9795" y="2882"/>
                  <a:pt x="9806" y="2882"/>
                </a:cubicBezTo>
                <a:cubicBezTo>
                  <a:pt x="9812" y="2882"/>
                  <a:pt x="9818" y="2876"/>
                  <a:pt x="9824" y="2876"/>
                </a:cubicBezTo>
                <a:cubicBezTo>
                  <a:pt x="9829" y="2870"/>
                  <a:pt x="9829" y="2864"/>
                  <a:pt x="9829" y="2852"/>
                </a:cubicBezTo>
                <a:cubicBezTo>
                  <a:pt x="9829" y="2840"/>
                  <a:pt x="9824" y="2834"/>
                  <a:pt x="9824" y="2822"/>
                </a:cubicBezTo>
                <a:cubicBezTo>
                  <a:pt x="9824" y="2816"/>
                  <a:pt x="9829" y="2816"/>
                  <a:pt x="9829" y="2805"/>
                </a:cubicBezTo>
                <a:cubicBezTo>
                  <a:pt x="9835" y="2799"/>
                  <a:pt x="9841" y="2799"/>
                  <a:pt x="9841" y="2793"/>
                </a:cubicBezTo>
                <a:cubicBezTo>
                  <a:pt x="9841" y="2781"/>
                  <a:pt x="9841" y="2775"/>
                  <a:pt x="9841" y="2769"/>
                </a:cubicBezTo>
                <a:cubicBezTo>
                  <a:pt x="9818" y="2769"/>
                  <a:pt x="9818" y="2769"/>
                  <a:pt x="9818" y="2769"/>
                </a:cubicBezTo>
                <a:cubicBezTo>
                  <a:pt x="9812" y="2769"/>
                  <a:pt x="9812" y="2775"/>
                  <a:pt x="9806" y="2775"/>
                </a:cubicBezTo>
                <a:cubicBezTo>
                  <a:pt x="9800" y="2775"/>
                  <a:pt x="9789" y="2769"/>
                  <a:pt x="9783" y="2775"/>
                </a:cubicBezTo>
                <a:cubicBezTo>
                  <a:pt x="9777" y="2775"/>
                  <a:pt x="9777" y="2775"/>
                  <a:pt x="9771" y="2781"/>
                </a:cubicBezTo>
                <a:cubicBezTo>
                  <a:pt x="9771" y="2781"/>
                  <a:pt x="9771" y="2787"/>
                  <a:pt x="9765" y="2793"/>
                </a:cubicBezTo>
                <a:cubicBezTo>
                  <a:pt x="9765" y="2793"/>
                  <a:pt x="9759" y="2805"/>
                  <a:pt x="9753" y="2805"/>
                </a:cubicBezTo>
                <a:cubicBezTo>
                  <a:pt x="9747" y="2805"/>
                  <a:pt x="9747" y="2805"/>
                  <a:pt x="9747" y="2805"/>
                </a:cubicBezTo>
                <a:cubicBezTo>
                  <a:pt x="9747" y="2805"/>
                  <a:pt x="9741" y="2799"/>
                  <a:pt x="9736" y="2799"/>
                </a:cubicBezTo>
                <a:cubicBezTo>
                  <a:pt x="9741" y="2787"/>
                  <a:pt x="9736" y="2781"/>
                  <a:pt x="9741" y="2775"/>
                </a:cubicBezTo>
                <a:cubicBezTo>
                  <a:pt x="9741" y="2769"/>
                  <a:pt x="9753" y="2769"/>
                  <a:pt x="9753" y="2763"/>
                </a:cubicBezTo>
                <a:cubicBezTo>
                  <a:pt x="9753" y="2763"/>
                  <a:pt x="9753" y="2757"/>
                  <a:pt x="9753" y="2751"/>
                </a:cubicBezTo>
                <a:cubicBezTo>
                  <a:pt x="9753" y="2733"/>
                  <a:pt x="9753" y="2733"/>
                  <a:pt x="9753" y="2733"/>
                </a:cubicBezTo>
                <a:cubicBezTo>
                  <a:pt x="9747" y="2739"/>
                  <a:pt x="9741" y="2739"/>
                  <a:pt x="9730" y="2739"/>
                </a:cubicBezTo>
                <a:cubicBezTo>
                  <a:pt x="9730" y="2739"/>
                  <a:pt x="9724" y="2739"/>
                  <a:pt x="9724" y="2733"/>
                </a:cubicBezTo>
                <a:cubicBezTo>
                  <a:pt x="9724" y="2727"/>
                  <a:pt x="9724" y="2727"/>
                  <a:pt x="9724" y="2721"/>
                </a:cubicBezTo>
                <a:cubicBezTo>
                  <a:pt x="9730" y="2716"/>
                  <a:pt x="9736" y="2710"/>
                  <a:pt x="9736" y="2698"/>
                </a:cubicBezTo>
                <a:cubicBezTo>
                  <a:pt x="9741" y="2698"/>
                  <a:pt x="9736" y="2692"/>
                  <a:pt x="9736" y="2686"/>
                </a:cubicBezTo>
                <a:cubicBezTo>
                  <a:pt x="9736" y="2686"/>
                  <a:pt x="9741" y="2680"/>
                  <a:pt x="9736" y="2674"/>
                </a:cubicBezTo>
                <a:cubicBezTo>
                  <a:pt x="9736" y="2668"/>
                  <a:pt x="9730" y="2668"/>
                  <a:pt x="9730" y="2662"/>
                </a:cubicBezTo>
                <a:cubicBezTo>
                  <a:pt x="9730" y="2662"/>
                  <a:pt x="9730" y="2656"/>
                  <a:pt x="9724" y="2650"/>
                </a:cubicBezTo>
                <a:cubicBezTo>
                  <a:pt x="9718" y="2650"/>
                  <a:pt x="9724" y="2644"/>
                  <a:pt x="9718" y="2644"/>
                </a:cubicBezTo>
                <a:cubicBezTo>
                  <a:pt x="9712" y="2644"/>
                  <a:pt x="9706" y="2644"/>
                  <a:pt x="9706" y="2644"/>
                </a:cubicBezTo>
                <a:cubicBezTo>
                  <a:pt x="9700" y="2644"/>
                  <a:pt x="9694" y="2650"/>
                  <a:pt x="9688" y="2650"/>
                </a:cubicBezTo>
                <a:cubicBezTo>
                  <a:pt x="9688" y="2662"/>
                  <a:pt x="9688" y="2668"/>
                  <a:pt x="9682" y="2674"/>
                </a:cubicBezTo>
                <a:cubicBezTo>
                  <a:pt x="9676" y="2686"/>
                  <a:pt x="9676" y="2692"/>
                  <a:pt x="9664" y="2698"/>
                </a:cubicBezTo>
                <a:cubicBezTo>
                  <a:pt x="9658" y="2698"/>
                  <a:pt x="9658" y="2698"/>
                  <a:pt x="9653" y="2698"/>
                </a:cubicBezTo>
                <a:cubicBezTo>
                  <a:pt x="9647" y="2698"/>
                  <a:pt x="9641" y="2698"/>
                  <a:pt x="9641" y="2698"/>
                </a:cubicBezTo>
                <a:cubicBezTo>
                  <a:pt x="9635" y="2698"/>
                  <a:pt x="9629" y="2704"/>
                  <a:pt x="9629" y="2710"/>
                </a:cubicBezTo>
                <a:cubicBezTo>
                  <a:pt x="9629" y="2716"/>
                  <a:pt x="9635" y="2721"/>
                  <a:pt x="9635" y="2727"/>
                </a:cubicBezTo>
                <a:cubicBezTo>
                  <a:pt x="9635" y="2733"/>
                  <a:pt x="9635" y="2733"/>
                  <a:pt x="9635" y="2733"/>
                </a:cubicBezTo>
                <a:cubicBezTo>
                  <a:pt x="9635" y="2739"/>
                  <a:pt x="9635" y="2745"/>
                  <a:pt x="9629" y="2745"/>
                </a:cubicBezTo>
                <a:cubicBezTo>
                  <a:pt x="9629" y="2745"/>
                  <a:pt x="9623" y="2745"/>
                  <a:pt x="9617" y="2745"/>
                </a:cubicBezTo>
                <a:cubicBezTo>
                  <a:pt x="9617" y="2751"/>
                  <a:pt x="9611" y="2751"/>
                  <a:pt x="9605" y="2751"/>
                </a:cubicBezTo>
                <a:cubicBezTo>
                  <a:pt x="9593" y="2757"/>
                  <a:pt x="9587" y="2763"/>
                  <a:pt x="9587" y="2775"/>
                </a:cubicBezTo>
                <a:cubicBezTo>
                  <a:pt x="9587" y="2787"/>
                  <a:pt x="9593" y="2793"/>
                  <a:pt x="9599" y="2805"/>
                </a:cubicBezTo>
                <a:cubicBezTo>
                  <a:pt x="9599" y="2810"/>
                  <a:pt x="9605" y="2810"/>
                  <a:pt x="9605" y="2816"/>
                </a:cubicBezTo>
                <a:cubicBezTo>
                  <a:pt x="9611" y="2816"/>
                  <a:pt x="9617" y="2816"/>
                  <a:pt x="9617" y="2816"/>
                </a:cubicBezTo>
                <a:cubicBezTo>
                  <a:pt x="9623" y="2822"/>
                  <a:pt x="9623" y="2822"/>
                  <a:pt x="9629" y="2828"/>
                </a:cubicBezTo>
                <a:cubicBezTo>
                  <a:pt x="9629" y="2828"/>
                  <a:pt x="9629" y="2834"/>
                  <a:pt x="9629" y="2840"/>
                </a:cubicBezTo>
                <a:cubicBezTo>
                  <a:pt x="9629" y="2840"/>
                  <a:pt x="9617" y="2846"/>
                  <a:pt x="9617" y="2852"/>
                </a:cubicBezTo>
                <a:cubicBezTo>
                  <a:pt x="9617" y="2858"/>
                  <a:pt x="9623" y="2858"/>
                  <a:pt x="9623" y="2864"/>
                </a:cubicBezTo>
                <a:cubicBezTo>
                  <a:pt x="9623" y="2876"/>
                  <a:pt x="9623" y="2876"/>
                  <a:pt x="9623" y="2876"/>
                </a:cubicBezTo>
                <a:cubicBezTo>
                  <a:pt x="9623" y="2882"/>
                  <a:pt x="9617" y="2882"/>
                  <a:pt x="9617" y="2893"/>
                </a:cubicBezTo>
                <a:cubicBezTo>
                  <a:pt x="9617" y="2893"/>
                  <a:pt x="9617" y="2893"/>
                  <a:pt x="9617" y="2899"/>
                </a:cubicBezTo>
                <a:cubicBezTo>
                  <a:pt x="9617" y="2905"/>
                  <a:pt x="9617" y="2905"/>
                  <a:pt x="9623" y="2911"/>
                </a:cubicBezTo>
                <a:cubicBezTo>
                  <a:pt x="9623" y="2917"/>
                  <a:pt x="9629" y="2917"/>
                  <a:pt x="9629" y="2923"/>
                </a:cubicBezTo>
                <a:cubicBezTo>
                  <a:pt x="9635" y="2929"/>
                  <a:pt x="9641" y="2935"/>
                  <a:pt x="9641" y="2947"/>
                </a:cubicBezTo>
                <a:cubicBezTo>
                  <a:pt x="9641" y="2965"/>
                  <a:pt x="9641" y="2965"/>
                  <a:pt x="9641" y="2965"/>
                </a:cubicBezTo>
                <a:cubicBezTo>
                  <a:pt x="9623" y="2965"/>
                  <a:pt x="9623" y="2965"/>
                  <a:pt x="9623" y="2965"/>
                </a:cubicBezTo>
                <a:cubicBezTo>
                  <a:pt x="9617" y="2965"/>
                  <a:pt x="9611" y="2971"/>
                  <a:pt x="9605" y="2971"/>
                </a:cubicBezTo>
                <a:cubicBezTo>
                  <a:pt x="9593" y="2971"/>
                  <a:pt x="9587" y="2971"/>
                  <a:pt x="9575" y="2971"/>
                </a:cubicBezTo>
                <a:cubicBezTo>
                  <a:pt x="9564" y="2971"/>
                  <a:pt x="9564" y="2971"/>
                  <a:pt x="9564" y="2971"/>
                </a:cubicBezTo>
                <a:cubicBezTo>
                  <a:pt x="9558" y="2971"/>
                  <a:pt x="9552" y="2971"/>
                  <a:pt x="9546" y="2971"/>
                </a:cubicBezTo>
                <a:cubicBezTo>
                  <a:pt x="9534" y="2971"/>
                  <a:pt x="9528" y="2971"/>
                  <a:pt x="9516" y="2971"/>
                </a:cubicBezTo>
                <a:cubicBezTo>
                  <a:pt x="9504" y="2971"/>
                  <a:pt x="9498" y="2971"/>
                  <a:pt x="9492" y="2971"/>
                </a:cubicBezTo>
                <a:cubicBezTo>
                  <a:pt x="9487" y="2976"/>
                  <a:pt x="9492" y="2982"/>
                  <a:pt x="9487" y="2982"/>
                </a:cubicBezTo>
                <a:cubicBezTo>
                  <a:pt x="9481" y="2988"/>
                  <a:pt x="9481" y="2988"/>
                  <a:pt x="9475" y="2988"/>
                </a:cubicBezTo>
                <a:cubicBezTo>
                  <a:pt x="9469" y="2994"/>
                  <a:pt x="9457" y="2988"/>
                  <a:pt x="9451" y="2994"/>
                </a:cubicBezTo>
                <a:cubicBezTo>
                  <a:pt x="9445" y="3000"/>
                  <a:pt x="9451" y="3006"/>
                  <a:pt x="9445" y="3006"/>
                </a:cubicBezTo>
                <a:cubicBezTo>
                  <a:pt x="9445" y="3012"/>
                  <a:pt x="9445" y="3012"/>
                  <a:pt x="9439" y="3018"/>
                </a:cubicBezTo>
                <a:cubicBezTo>
                  <a:pt x="9433" y="3030"/>
                  <a:pt x="9427" y="3036"/>
                  <a:pt x="9415" y="3036"/>
                </a:cubicBezTo>
                <a:cubicBezTo>
                  <a:pt x="9409" y="3036"/>
                  <a:pt x="9409" y="3030"/>
                  <a:pt x="9403" y="3030"/>
                </a:cubicBezTo>
                <a:cubicBezTo>
                  <a:pt x="9392" y="3030"/>
                  <a:pt x="9392" y="3030"/>
                  <a:pt x="9392" y="3030"/>
                </a:cubicBezTo>
                <a:cubicBezTo>
                  <a:pt x="9380" y="3030"/>
                  <a:pt x="9380" y="3030"/>
                  <a:pt x="9380" y="3030"/>
                </a:cubicBezTo>
                <a:cubicBezTo>
                  <a:pt x="9380" y="3030"/>
                  <a:pt x="9374" y="3036"/>
                  <a:pt x="9368" y="3036"/>
                </a:cubicBezTo>
                <a:cubicBezTo>
                  <a:pt x="9368" y="3036"/>
                  <a:pt x="9362" y="3030"/>
                  <a:pt x="9356" y="3030"/>
                </a:cubicBezTo>
                <a:cubicBezTo>
                  <a:pt x="9356" y="3054"/>
                  <a:pt x="9356" y="3054"/>
                  <a:pt x="9356" y="3054"/>
                </a:cubicBezTo>
                <a:cubicBezTo>
                  <a:pt x="9380" y="3065"/>
                  <a:pt x="9380" y="3065"/>
                  <a:pt x="9380" y="3065"/>
                </a:cubicBezTo>
                <a:cubicBezTo>
                  <a:pt x="9380" y="3101"/>
                  <a:pt x="9380" y="3101"/>
                  <a:pt x="9380" y="3101"/>
                </a:cubicBezTo>
                <a:cubicBezTo>
                  <a:pt x="9374" y="3101"/>
                  <a:pt x="9368" y="3101"/>
                  <a:pt x="9362" y="3101"/>
                </a:cubicBezTo>
                <a:cubicBezTo>
                  <a:pt x="9362" y="3101"/>
                  <a:pt x="9356" y="3107"/>
                  <a:pt x="9350" y="3107"/>
                </a:cubicBezTo>
                <a:cubicBezTo>
                  <a:pt x="9350" y="3107"/>
                  <a:pt x="9344" y="3107"/>
                  <a:pt x="9344" y="3113"/>
                </a:cubicBezTo>
                <a:cubicBezTo>
                  <a:pt x="9338" y="3113"/>
                  <a:pt x="9332" y="3119"/>
                  <a:pt x="9332" y="3119"/>
                </a:cubicBezTo>
                <a:cubicBezTo>
                  <a:pt x="9321" y="3125"/>
                  <a:pt x="9315" y="3131"/>
                  <a:pt x="9309" y="3137"/>
                </a:cubicBezTo>
                <a:cubicBezTo>
                  <a:pt x="9303" y="3137"/>
                  <a:pt x="9303" y="3142"/>
                  <a:pt x="9297" y="3148"/>
                </a:cubicBezTo>
                <a:cubicBezTo>
                  <a:pt x="9291" y="3148"/>
                  <a:pt x="9291" y="3154"/>
                  <a:pt x="9285" y="3154"/>
                </a:cubicBezTo>
                <a:cubicBezTo>
                  <a:pt x="9273" y="3154"/>
                  <a:pt x="9273" y="3154"/>
                  <a:pt x="9273" y="3154"/>
                </a:cubicBezTo>
                <a:cubicBezTo>
                  <a:pt x="9261" y="3154"/>
                  <a:pt x="9249" y="3154"/>
                  <a:pt x="9237" y="3154"/>
                </a:cubicBezTo>
                <a:cubicBezTo>
                  <a:pt x="9237" y="3225"/>
                  <a:pt x="9237" y="3225"/>
                  <a:pt x="9237" y="3225"/>
                </a:cubicBezTo>
                <a:cubicBezTo>
                  <a:pt x="9220" y="3225"/>
                  <a:pt x="9208" y="3225"/>
                  <a:pt x="9190" y="3225"/>
                </a:cubicBezTo>
                <a:lnTo>
                  <a:pt x="9184" y="3231"/>
                </a:lnTo>
                <a:cubicBezTo>
                  <a:pt x="9178" y="3231"/>
                  <a:pt x="9172" y="3231"/>
                  <a:pt x="9172" y="3231"/>
                </a:cubicBezTo>
                <a:cubicBezTo>
                  <a:pt x="9172" y="3267"/>
                  <a:pt x="9172" y="3267"/>
                  <a:pt x="9172" y="3267"/>
                </a:cubicBezTo>
                <a:cubicBezTo>
                  <a:pt x="9131" y="3267"/>
                  <a:pt x="9131" y="3267"/>
                  <a:pt x="9131" y="3267"/>
                </a:cubicBezTo>
                <a:cubicBezTo>
                  <a:pt x="9125" y="3267"/>
                  <a:pt x="9119" y="3261"/>
                  <a:pt x="9113" y="3261"/>
                </a:cubicBezTo>
                <a:cubicBezTo>
                  <a:pt x="9107" y="3261"/>
                  <a:pt x="9101" y="3261"/>
                  <a:pt x="9095" y="3261"/>
                </a:cubicBezTo>
                <a:cubicBezTo>
                  <a:pt x="9089" y="3261"/>
                  <a:pt x="9083" y="3261"/>
                  <a:pt x="9077" y="3261"/>
                </a:cubicBezTo>
                <a:cubicBezTo>
                  <a:pt x="9077" y="3255"/>
                  <a:pt x="9083" y="3249"/>
                  <a:pt x="9077" y="3249"/>
                </a:cubicBezTo>
                <a:cubicBezTo>
                  <a:pt x="9077" y="3243"/>
                  <a:pt x="9071" y="3237"/>
                  <a:pt x="9066" y="3237"/>
                </a:cubicBezTo>
                <a:cubicBezTo>
                  <a:pt x="9060" y="3237"/>
                  <a:pt x="9054" y="3237"/>
                  <a:pt x="9048" y="3237"/>
                </a:cubicBezTo>
                <a:cubicBezTo>
                  <a:pt x="9048" y="3273"/>
                  <a:pt x="9048" y="3273"/>
                  <a:pt x="9048" y="3273"/>
                </a:cubicBezTo>
                <a:cubicBezTo>
                  <a:pt x="9054" y="3279"/>
                  <a:pt x="9060" y="3279"/>
                  <a:pt x="9071" y="3279"/>
                </a:cubicBezTo>
                <a:cubicBezTo>
                  <a:pt x="9060" y="3303"/>
                  <a:pt x="9060" y="3303"/>
                  <a:pt x="9060" y="3303"/>
                </a:cubicBezTo>
                <a:cubicBezTo>
                  <a:pt x="9066" y="3314"/>
                  <a:pt x="9066" y="3314"/>
                  <a:pt x="9066" y="3314"/>
                </a:cubicBezTo>
                <a:cubicBezTo>
                  <a:pt x="9066" y="3332"/>
                  <a:pt x="9066" y="3332"/>
                  <a:pt x="9066" y="3332"/>
                </a:cubicBezTo>
                <a:cubicBezTo>
                  <a:pt x="9048" y="3332"/>
                  <a:pt x="9042" y="3332"/>
                  <a:pt x="9030" y="3332"/>
                </a:cubicBezTo>
                <a:cubicBezTo>
                  <a:pt x="9024" y="3332"/>
                  <a:pt x="9018" y="3326"/>
                  <a:pt x="9018" y="3326"/>
                </a:cubicBezTo>
                <a:cubicBezTo>
                  <a:pt x="9012" y="3326"/>
                  <a:pt x="9006" y="3326"/>
                  <a:pt x="9006" y="3326"/>
                </a:cubicBezTo>
                <a:cubicBezTo>
                  <a:pt x="9000" y="3326"/>
                  <a:pt x="9000" y="3326"/>
                  <a:pt x="8994" y="3326"/>
                </a:cubicBezTo>
                <a:cubicBezTo>
                  <a:pt x="8989" y="3326"/>
                  <a:pt x="8982" y="3326"/>
                  <a:pt x="8977" y="3326"/>
                </a:cubicBezTo>
                <a:cubicBezTo>
                  <a:pt x="8977" y="3326"/>
                  <a:pt x="8971" y="3320"/>
                  <a:pt x="8965" y="3320"/>
                </a:cubicBezTo>
                <a:cubicBezTo>
                  <a:pt x="8965" y="3314"/>
                  <a:pt x="8965" y="3309"/>
                  <a:pt x="8959" y="3309"/>
                </a:cubicBezTo>
                <a:cubicBezTo>
                  <a:pt x="8953" y="3309"/>
                  <a:pt x="8947" y="3314"/>
                  <a:pt x="8941" y="3314"/>
                </a:cubicBezTo>
                <a:cubicBezTo>
                  <a:pt x="8935" y="3314"/>
                  <a:pt x="8929" y="3314"/>
                  <a:pt x="8929" y="3314"/>
                </a:cubicBezTo>
                <a:cubicBezTo>
                  <a:pt x="8917" y="3314"/>
                  <a:pt x="8911" y="3320"/>
                  <a:pt x="8905" y="3326"/>
                </a:cubicBezTo>
                <a:cubicBezTo>
                  <a:pt x="8900" y="3326"/>
                  <a:pt x="8894" y="3326"/>
                  <a:pt x="8894" y="3332"/>
                </a:cubicBezTo>
                <a:cubicBezTo>
                  <a:pt x="8894" y="3338"/>
                  <a:pt x="8888" y="3338"/>
                  <a:pt x="8888" y="3344"/>
                </a:cubicBezTo>
                <a:cubicBezTo>
                  <a:pt x="8888" y="3350"/>
                  <a:pt x="8894" y="3350"/>
                  <a:pt x="8894" y="3356"/>
                </a:cubicBezTo>
                <a:cubicBezTo>
                  <a:pt x="8900" y="3356"/>
                  <a:pt x="8905" y="3356"/>
                  <a:pt x="8905" y="3356"/>
                </a:cubicBezTo>
                <a:cubicBezTo>
                  <a:pt x="8911" y="3356"/>
                  <a:pt x="8911" y="3362"/>
                  <a:pt x="8917" y="3368"/>
                </a:cubicBezTo>
                <a:cubicBezTo>
                  <a:pt x="8917" y="3368"/>
                  <a:pt x="8923" y="3368"/>
                  <a:pt x="8929" y="3374"/>
                </a:cubicBezTo>
                <a:cubicBezTo>
                  <a:pt x="8929" y="3374"/>
                  <a:pt x="8935" y="3380"/>
                  <a:pt x="8941" y="3380"/>
                </a:cubicBezTo>
                <a:cubicBezTo>
                  <a:pt x="8947" y="3380"/>
                  <a:pt x="8953" y="3380"/>
                  <a:pt x="8965" y="3380"/>
                </a:cubicBezTo>
                <a:cubicBezTo>
                  <a:pt x="8977" y="3380"/>
                  <a:pt x="8977" y="3380"/>
                  <a:pt x="8977" y="3380"/>
                </a:cubicBezTo>
                <a:cubicBezTo>
                  <a:pt x="8982" y="3380"/>
                  <a:pt x="8982" y="3386"/>
                  <a:pt x="8989" y="3386"/>
                </a:cubicBezTo>
                <a:cubicBezTo>
                  <a:pt x="8994" y="3391"/>
                  <a:pt x="8994" y="3391"/>
                  <a:pt x="9000" y="3397"/>
                </a:cubicBezTo>
                <a:cubicBezTo>
                  <a:pt x="9000" y="3397"/>
                  <a:pt x="9006" y="3397"/>
                  <a:pt x="9012" y="3403"/>
                </a:cubicBezTo>
                <a:cubicBezTo>
                  <a:pt x="9012" y="3403"/>
                  <a:pt x="9018" y="3409"/>
                  <a:pt x="9018" y="3415"/>
                </a:cubicBezTo>
                <a:cubicBezTo>
                  <a:pt x="9024" y="3421"/>
                  <a:pt x="9036" y="3427"/>
                  <a:pt x="9042" y="3433"/>
                </a:cubicBezTo>
                <a:cubicBezTo>
                  <a:pt x="9042" y="3492"/>
                  <a:pt x="9042" y="3492"/>
                  <a:pt x="9042" y="3492"/>
                </a:cubicBezTo>
                <a:cubicBezTo>
                  <a:pt x="9048" y="3498"/>
                  <a:pt x="9048" y="3498"/>
                  <a:pt x="9048" y="3504"/>
                </a:cubicBezTo>
                <a:cubicBezTo>
                  <a:pt x="9054" y="3504"/>
                  <a:pt x="9060" y="3510"/>
                  <a:pt x="9060" y="3510"/>
                </a:cubicBezTo>
                <a:cubicBezTo>
                  <a:pt x="9071" y="3516"/>
                  <a:pt x="9077" y="3516"/>
                  <a:pt x="9083" y="3522"/>
                </a:cubicBezTo>
                <a:cubicBezTo>
                  <a:pt x="9089" y="3522"/>
                  <a:pt x="9095" y="3534"/>
                  <a:pt x="9095" y="3540"/>
                </a:cubicBezTo>
                <a:cubicBezTo>
                  <a:pt x="9095" y="3546"/>
                  <a:pt x="9089" y="3552"/>
                  <a:pt x="9089" y="3557"/>
                </a:cubicBezTo>
                <a:cubicBezTo>
                  <a:pt x="9089" y="3563"/>
                  <a:pt x="9083" y="3569"/>
                  <a:pt x="9083" y="3575"/>
                </a:cubicBezTo>
                <a:cubicBezTo>
                  <a:pt x="9083" y="3593"/>
                  <a:pt x="9089" y="3599"/>
                  <a:pt x="9095" y="3617"/>
                </a:cubicBezTo>
                <a:cubicBezTo>
                  <a:pt x="9095" y="3623"/>
                  <a:pt x="9095" y="3629"/>
                  <a:pt x="9095" y="3635"/>
                </a:cubicBezTo>
                <a:cubicBezTo>
                  <a:pt x="9095" y="3641"/>
                  <a:pt x="9095" y="3646"/>
                  <a:pt x="9095" y="3652"/>
                </a:cubicBezTo>
                <a:cubicBezTo>
                  <a:pt x="9089" y="3664"/>
                  <a:pt x="9071" y="3664"/>
                  <a:pt x="9060" y="3676"/>
                </a:cubicBezTo>
                <a:cubicBezTo>
                  <a:pt x="9060" y="3676"/>
                  <a:pt x="9060" y="3682"/>
                  <a:pt x="9060" y="3688"/>
                </a:cubicBezTo>
                <a:cubicBezTo>
                  <a:pt x="9054" y="3688"/>
                  <a:pt x="9054" y="3688"/>
                  <a:pt x="9048" y="3694"/>
                </a:cubicBezTo>
                <a:cubicBezTo>
                  <a:pt x="9036" y="3700"/>
                  <a:pt x="9030" y="3706"/>
                  <a:pt x="9012" y="3706"/>
                </a:cubicBezTo>
                <a:cubicBezTo>
                  <a:pt x="9000" y="3706"/>
                  <a:pt x="9000" y="3706"/>
                  <a:pt x="9000" y="3706"/>
                </a:cubicBezTo>
                <a:cubicBezTo>
                  <a:pt x="8994" y="3706"/>
                  <a:pt x="8994" y="3700"/>
                  <a:pt x="8989" y="3700"/>
                </a:cubicBezTo>
                <a:cubicBezTo>
                  <a:pt x="8982" y="3700"/>
                  <a:pt x="8977" y="3694"/>
                  <a:pt x="8965" y="3694"/>
                </a:cubicBezTo>
                <a:lnTo>
                  <a:pt x="8959" y="3694"/>
                </a:lnTo>
                <a:cubicBezTo>
                  <a:pt x="8947" y="3694"/>
                  <a:pt x="8941" y="3694"/>
                  <a:pt x="8929" y="3694"/>
                </a:cubicBezTo>
                <a:cubicBezTo>
                  <a:pt x="8923" y="3694"/>
                  <a:pt x="8923" y="3688"/>
                  <a:pt x="8917" y="3682"/>
                </a:cubicBezTo>
                <a:cubicBezTo>
                  <a:pt x="8911" y="3682"/>
                  <a:pt x="8911" y="3676"/>
                  <a:pt x="8905" y="3670"/>
                </a:cubicBezTo>
                <a:cubicBezTo>
                  <a:pt x="8900" y="3670"/>
                  <a:pt x="8900" y="3670"/>
                  <a:pt x="8894" y="3670"/>
                </a:cubicBezTo>
                <a:cubicBezTo>
                  <a:pt x="8793" y="3670"/>
                  <a:pt x="8793" y="3670"/>
                  <a:pt x="8793" y="3670"/>
                </a:cubicBezTo>
                <a:cubicBezTo>
                  <a:pt x="8781" y="3670"/>
                  <a:pt x="8775" y="3664"/>
                  <a:pt x="8763" y="3664"/>
                </a:cubicBezTo>
                <a:cubicBezTo>
                  <a:pt x="8757" y="3664"/>
                  <a:pt x="8751" y="3670"/>
                  <a:pt x="8745" y="3664"/>
                </a:cubicBezTo>
                <a:cubicBezTo>
                  <a:pt x="8739" y="3664"/>
                  <a:pt x="8739" y="3652"/>
                  <a:pt x="8734" y="3652"/>
                </a:cubicBezTo>
                <a:cubicBezTo>
                  <a:pt x="8727" y="3652"/>
                  <a:pt x="8727" y="3652"/>
                  <a:pt x="8727" y="3652"/>
                </a:cubicBezTo>
                <a:cubicBezTo>
                  <a:pt x="8722" y="3658"/>
                  <a:pt x="8716" y="3658"/>
                  <a:pt x="8716" y="3658"/>
                </a:cubicBezTo>
                <a:cubicBezTo>
                  <a:pt x="8710" y="3664"/>
                  <a:pt x="8716" y="3670"/>
                  <a:pt x="8716" y="3670"/>
                </a:cubicBezTo>
                <a:cubicBezTo>
                  <a:pt x="8710" y="3676"/>
                  <a:pt x="8710" y="3682"/>
                  <a:pt x="8710" y="3682"/>
                </a:cubicBezTo>
                <a:cubicBezTo>
                  <a:pt x="8650" y="3682"/>
                  <a:pt x="8650" y="3682"/>
                  <a:pt x="8650" y="3682"/>
                </a:cubicBezTo>
                <a:cubicBezTo>
                  <a:pt x="8645" y="3694"/>
                  <a:pt x="8645" y="3694"/>
                  <a:pt x="8645" y="3694"/>
                </a:cubicBezTo>
                <a:cubicBezTo>
                  <a:pt x="8650" y="3700"/>
                  <a:pt x="8650" y="3706"/>
                  <a:pt x="8650" y="3706"/>
                </a:cubicBezTo>
                <a:cubicBezTo>
                  <a:pt x="8657" y="3712"/>
                  <a:pt x="8662" y="3712"/>
                  <a:pt x="8662" y="3718"/>
                </a:cubicBezTo>
                <a:cubicBezTo>
                  <a:pt x="8668" y="3718"/>
                  <a:pt x="8668" y="3723"/>
                  <a:pt x="8668" y="3730"/>
                </a:cubicBezTo>
                <a:cubicBezTo>
                  <a:pt x="8668" y="3741"/>
                  <a:pt x="8668" y="3741"/>
                  <a:pt x="8662" y="3747"/>
                </a:cubicBezTo>
                <a:cubicBezTo>
                  <a:pt x="8662" y="3759"/>
                  <a:pt x="8657" y="3765"/>
                  <a:pt x="8657" y="3777"/>
                </a:cubicBezTo>
                <a:cubicBezTo>
                  <a:pt x="8657" y="3783"/>
                  <a:pt x="8657" y="3789"/>
                  <a:pt x="8657" y="3801"/>
                </a:cubicBezTo>
                <a:cubicBezTo>
                  <a:pt x="8662" y="3801"/>
                  <a:pt x="8662" y="3807"/>
                  <a:pt x="8662" y="3807"/>
                </a:cubicBezTo>
                <a:cubicBezTo>
                  <a:pt x="8668" y="3812"/>
                  <a:pt x="8674" y="3818"/>
                  <a:pt x="8674" y="3824"/>
                </a:cubicBezTo>
                <a:cubicBezTo>
                  <a:pt x="8674" y="3889"/>
                  <a:pt x="8674" y="3889"/>
                  <a:pt x="8674" y="3889"/>
                </a:cubicBezTo>
                <a:cubicBezTo>
                  <a:pt x="8674" y="3895"/>
                  <a:pt x="8674" y="3895"/>
                  <a:pt x="8668" y="3901"/>
                </a:cubicBezTo>
                <a:cubicBezTo>
                  <a:pt x="8668" y="3907"/>
                  <a:pt x="8662" y="3907"/>
                  <a:pt x="8657" y="3907"/>
                </a:cubicBezTo>
                <a:cubicBezTo>
                  <a:pt x="8657" y="3913"/>
                  <a:pt x="8657" y="3919"/>
                  <a:pt x="8650" y="3919"/>
                </a:cubicBezTo>
                <a:cubicBezTo>
                  <a:pt x="8645" y="3931"/>
                  <a:pt x="8639" y="3943"/>
                  <a:pt x="8639" y="3955"/>
                </a:cubicBezTo>
                <a:cubicBezTo>
                  <a:pt x="8639" y="3961"/>
                  <a:pt x="8639" y="3961"/>
                  <a:pt x="8639" y="3967"/>
                </a:cubicBezTo>
                <a:cubicBezTo>
                  <a:pt x="8639" y="3973"/>
                  <a:pt x="8645" y="3973"/>
                  <a:pt x="8650" y="3978"/>
                </a:cubicBezTo>
                <a:cubicBezTo>
                  <a:pt x="8650" y="3990"/>
                  <a:pt x="8650" y="3990"/>
                  <a:pt x="8650" y="3990"/>
                </a:cubicBezTo>
                <a:cubicBezTo>
                  <a:pt x="8657" y="3996"/>
                  <a:pt x="8662" y="3996"/>
                  <a:pt x="8662" y="4002"/>
                </a:cubicBezTo>
                <a:cubicBezTo>
                  <a:pt x="8662" y="4014"/>
                  <a:pt x="8662" y="4014"/>
                  <a:pt x="8662" y="4014"/>
                </a:cubicBezTo>
                <a:cubicBezTo>
                  <a:pt x="8662" y="4026"/>
                  <a:pt x="8662" y="4026"/>
                  <a:pt x="8662" y="4026"/>
                </a:cubicBezTo>
                <a:cubicBezTo>
                  <a:pt x="8662" y="4032"/>
                  <a:pt x="8657" y="4032"/>
                  <a:pt x="8650" y="4038"/>
                </a:cubicBezTo>
                <a:cubicBezTo>
                  <a:pt x="8650" y="4044"/>
                  <a:pt x="8650" y="4050"/>
                  <a:pt x="8650" y="4055"/>
                </a:cubicBezTo>
                <a:cubicBezTo>
                  <a:pt x="8650" y="4067"/>
                  <a:pt x="8650" y="4073"/>
                  <a:pt x="8650" y="4085"/>
                </a:cubicBezTo>
                <a:cubicBezTo>
                  <a:pt x="8686" y="4085"/>
                  <a:pt x="8686" y="4085"/>
                  <a:pt x="8686" y="4085"/>
                </a:cubicBezTo>
                <a:cubicBezTo>
                  <a:pt x="8698" y="4085"/>
                  <a:pt x="8704" y="4079"/>
                  <a:pt x="8716" y="4079"/>
                </a:cubicBezTo>
                <a:cubicBezTo>
                  <a:pt x="8716" y="4079"/>
                  <a:pt x="8722" y="4079"/>
                  <a:pt x="8727" y="4085"/>
                </a:cubicBezTo>
                <a:cubicBezTo>
                  <a:pt x="8727" y="4085"/>
                  <a:pt x="8727" y="4091"/>
                  <a:pt x="8734" y="4097"/>
                </a:cubicBezTo>
                <a:cubicBezTo>
                  <a:pt x="8739" y="4097"/>
                  <a:pt x="8745" y="4097"/>
                  <a:pt x="8751" y="4097"/>
                </a:cubicBezTo>
                <a:cubicBezTo>
                  <a:pt x="8763" y="4097"/>
                  <a:pt x="8769" y="4091"/>
                  <a:pt x="8781" y="4091"/>
                </a:cubicBezTo>
                <a:cubicBezTo>
                  <a:pt x="8787" y="4091"/>
                  <a:pt x="8787" y="4097"/>
                  <a:pt x="8793" y="4097"/>
                </a:cubicBezTo>
                <a:cubicBezTo>
                  <a:pt x="8793" y="4097"/>
                  <a:pt x="8799" y="4103"/>
                  <a:pt x="8805" y="4103"/>
                </a:cubicBezTo>
                <a:cubicBezTo>
                  <a:pt x="8805" y="4103"/>
                  <a:pt x="8811" y="4103"/>
                  <a:pt x="8811" y="4109"/>
                </a:cubicBezTo>
                <a:cubicBezTo>
                  <a:pt x="8823" y="4109"/>
                  <a:pt x="8823" y="4109"/>
                  <a:pt x="8823" y="4109"/>
                </a:cubicBezTo>
                <a:cubicBezTo>
                  <a:pt x="8828" y="4115"/>
                  <a:pt x="8828" y="4121"/>
                  <a:pt x="8834" y="4121"/>
                </a:cubicBezTo>
                <a:cubicBezTo>
                  <a:pt x="8834" y="4127"/>
                  <a:pt x="8840" y="4133"/>
                  <a:pt x="8840" y="4133"/>
                </a:cubicBezTo>
                <a:cubicBezTo>
                  <a:pt x="8846" y="4139"/>
                  <a:pt x="8840" y="4144"/>
                  <a:pt x="8846" y="4144"/>
                </a:cubicBezTo>
                <a:cubicBezTo>
                  <a:pt x="8846" y="4150"/>
                  <a:pt x="8852" y="4150"/>
                  <a:pt x="8858" y="4156"/>
                </a:cubicBezTo>
                <a:cubicBezTo>
                  <a:pt x="8864" y="4139"/>
                  <a:pt x="8864" y="4139"/>
                  <a:pt x="8864" y="4139"/>
                </a:cubicBezTo>
                <a:cubicBezTo>
                  <a:pt x="8852" y="4139"/>
                  <a:pt x="8852" y="4139"/>
                  <a:pt x="8852" y="4139"/>
                </a:cubicBezTo>
                <a:cubicBezTo>
                  <a:pt x="8852" y="4139"/>
                  <a:pt x="8858" y="4133"/>
                  <a:pt x="8864" y="4133"/>
                </a:cubicBezTo>
                <a:cubicBezTo>
                  <a:pt x="8870" y="4133"/>
                  <a:pt x="8876" y="4133"/>
                  <a:pt x="8888" y="4133"/>
                </a:cubicBezTo>
                <a:cubicBezTo>
                  <a:pt x="8894" y="4133"/>
                  <a:pt x="8900" y="4127"/>
                  <a:pt x="8905" y="4127"/>
                </a:cubicBezTo>
                <a:cubicBezTo>
                  <a:pt x="8911" y="4127"/>
                  <a:pt x="8917" y="4121"/>
                  <a:pt x="8917" y="4115"/>
                </a:cubicBezTo>
                <a:cubicBezTo>
                  <a:pt x="8929" y="4109"/>
                  <a:pt x="8935" y="4109"/>
                  <a:pt x="8941" y="4103"/>
                </a:cubicBezTo>
                <a:cubicBezTo>
                  <a:pt x="8947" y="4097"/>
                  <a:pt x="8947" y="4091"/>
                  <a:pt x="8953" y="4091"/>
                </a:cubicBezTo>
                <a:cubicBezTo>
                  <a:pt x="8959" y="4085"/>
                  <a:pt x="8965" y="4079"/>
                  <a:pt x="8977" y="4079"/>
                </a:cubicBezTo>
                <a:cubicBezTo>
                  <a:pt x="8982" y="4079"/>
                  <a:pt x="8989" y="4079"/>
                  <a:pt x="9000" y="4079"/>
                </a:cubicBezTo>
                <a:cubicBezTo>
                  <a:pt x="9006" y="4079"/>
                  <a:pt x="9006" y="4073"/>
                  <a:pt x="9012" y="4073"/>
                </a:cubicBezTo>
                <a:cubicBezTo>
                  <a:pt x="9018" y="4073"/>
                  <a:pt x="9018" y="4073"/>
                  <a:pt x="9024" y="4067"/>
                </a:cubicBezTo>
                <a:cubicBezTo>
                  <a:pt x="9036" y="4062"/>
                  <a:pt x="9036" y="4055"/>
                  <a:pt x="9042" y="4044"/>
                </a:cubicBezTo>
                <a:cubicBezTo>
                  <a:pt x="9054" y="4032"/>
                  <a:pt x="9060" y="4026"/>
                  <a:pt x="9077" y="4020"/>
                </a:cubicBezTo>
                <a:cubicBezTo>
                  <a:pt x="9083" y="4020"/>
                  <a:pt x="9089" y="4014"/>
                  <a:pt x="9101" y="4014"/>
                </a:cubicBezTo>
                <a:cubicBezTo>
                  <a:pt x="9113" y="4014"/>
                  <a:pt x="9119" y="4014"/>
                  <a:pt x="9137" y="4014"/>
                </a:cubicBezTo>
                <a:cubicBezTo>
                  <a:pt x="9143" y="4014"/>
                  <a:pt x="9148" y="4014"/>
                  <a:pt x="9160" y="4014"/>
                </a:cubicBezTo>
                <a:cubicBezTo>
                  <a:pt x="9160" y="3973"/>
                  <a:pt x="9160" y="3973"/>
                  <a:pt x="9160" y="3973"/>
                </a:cubicBezTo>
                <a:cubicBezTo>
                  <a:pt x="9160" y="3967"/>
                  <a:pt x="9154" y="3967"/>
                  <a:pt x="9154" y="3961"/>
                </a:cubicBezTo>
                <a:cubicBezTo>
                  <a:pt x="9148" y="3961"/>
                  <a:pt x="9148" y="3955"/>
                  <a:pt x="9143" y="3955"/>
                </a:cubicBezTo>
                <a:cubicBezTo>
                  <a:pt x="9137" y="3949"/>
                  <a:pt x="9131" y="3949"/>
                  <a:pt x="9131" y="3943"/>
                </a:cubicBezTo>
                <a:cubicBezTo>
                  <a:pt x="9131" y="3937"/>
                  <a:pt x="9131" y="3931"/>
                  <a:pt x="9131" y="3925"/>
                </a:cubicBezTo>
                <a:cubicBezTo>
                  <a:pt x="9137" y="3919"/>
                  <a:pt x="9137" y="3919"/>
                  <a:pt x="9143" y="3913"/>
                </a:cubicBezTo>
                <a:cubicBezTo>
                  <a:pt x="9148" y="3901"/>
                  <a:pt x="9148" y="3895"/>
                  <a:pt x="9154" y="3884"/>
                </a:cubicBezTo>
                <a:cubicBezTo>
                  <a:pt x="9160" y="3878"/>
                  <a:pt x="9160" y="3878"/>
                  <a:pt x="9160" y="3878"/>
                </a:cubicBezTo>
                <a:cubicBezTo>
                  <a:pt x="9166" y="3872"/>
                  <a:pt x="9166" y="3866"/>
                  <a:pt x="9166" y="3866"/>
                </a:cubicBezTo>
                <a:cubicBezTo>
                  <a:pt x="9172" y="3860"/>
                  <a:pt x="9172" y="3854"/>
                  <a:pt x="9172" y="3854"/>
                </a:cubicBezTo>
                <a:cubicBezTo>
                  <a:pt x="9178" y="3848"/>
                  <a:pt x="9178" y="3854"/>
                  <a:pt x="9184" y="3854"/>
                </a:cubicBezTo>
                <a:cubicBezTo>
                  <a:pt x="9190" y="3848"/>
                  <a:pt x="9202" y="3854"/>
                  <a:pt x="9208" y="3848"/>
                </a:cubicBezTo>
                <a:cubicBezTo>
                  <a:pt x="9214" y="3848"/>
                  <a:pt x="9214" y="3842"/>
                  <a:pt x="9214" y="3836"/>
                </a:cubicBezTo>
                <a:cubicBezTo>
                  <a:pt x="9220" y="3836"/>
                  <a:pt x="9220" y="3830"/>
                  <a:pt x="9226" y="3824"/>
                </a:cubicBezTo>
                <a:cubicBezTo>
                  <a:pt x="9226" y="3824"/>
                  <a:pt x="9232" y="3824"/>
                  <a:pt x="9237" y="3824"/>
                </a:cubicBezTo>
                <a:cubicBezTo>
                  <a:pt x="9237" y="3824"/>
                  <a:pt x="9243" y="3824"/>
                  <a:pt x="9249" y="3824"/>
                </a:cubicBezTo>
                <a:cubicBezTo>
                  <a:pt x="9249" y="3824"/>
                  <a:pt x="9249" y="3812"/>
                  <a:pt x="9255" y="3812"/>
                </a:cubicBezTo>
                <a:cubicBezTo>
                  <a:pt x="9261" y="3812"/>
                  <a:pt x="9261" y="3812"/>
                  <a:pt x="9267" y="3812"/>
                </a:cubicBezTo>
                <a:cubicBezTo>
                  <a:pt x="9273" y="3812"/>
                  <a:pt x="9273" y="3807"/>
                  <a:pt x="9279" y="3807"/>
                </a:cubicBezTo>
                <a:cubicBezTo>
                  <a:pt x="9291" y="3807"/>
                  <a:pt x="9297" y="3807"/>
                  <a:pt x="9315" y="3807"/>
                </a:cubicBezTo>
                <a:cubicBezTo>
                  <a:pt x="9321" y="3807"/>
                  <a:pt x="9326" y="3807"/>
                  <a:pt x="9338" y="3807"/>
                </a:cubicBezTo>
                <a:cubicBezTo>
                  <a:pt x="9338" y="3771"/>
                  <a:pt x="9338" y="3771"/>
                  <a:pt x="9338" y="3771"/>
                </a:cubicBezTo>
                <a:cubicBezTo>
                  <a:pt x="9338" y="3759"/>
                  <a:pt x="9338" y="3759"/>
                  <a:pt x="9338" y="3759"/>
                </a:cubicBezTo>
                <a:cubicBezTo>
                  <a:pt x="9332" y="3747"/>
                  <a:pt x="9332" y="3741"/>
                  <a:pt x="9332" y="3735"/>
                </a:cubicBezTo>
                <a:cubicBezTo>
                  <a:pt x="9332" y="3730"/>
                  <a:pt x="9332" y="3730"/>
                  <a:pt x="9332" y="3723"/>
                </a:cubicBezTo>
                <a:cubicBezTo>
                  <a:pt x="9332" y="3712"/>
                  <a:pt x="9332" y="3706"/>
                  <a:pt x="9332" y="3700"/>
                </a:cubicBezTo>
                <a:cubicBezTo>
                  <a:pt x="9332" y="3694"/>
                  <a:pt x="9338" y="3694"/>
                  <a:pt x="9338" y="3688"/>
                </a:cubicBezTo>
                <a:cubicBezTo>
                  <a:pt x="9344" y="3682"/>
                  <a:pt x="9350" y="3682"/>
                  <a:pt x="9362" y="3682"/>
                </a:cubicBezTo>
                <a:cubicBezTo>
                  <a:pt x="9368" y="3682"/>
                  <a:pt x="9374" y="3676"/>
                  <a:pt x="9380" y="3676"/>
                </a:cubicBezTo>
                <a:cubicBezTo>
                  <a:pt x="9392" y="3676"/>
                  <a:pt x="9398" y="3682"/>
                  <a:pt x="9409" y="3682"/>
                </a:cubicBezTo>
                <a:cubicBezTo>
                  <a:pt x="9409" y="3682"/>
                  <a:pt x="9415" y="3682"/>
                  <a:pt x="9421" y="3682"/>
                </a:cubicBezTo>
                <a:cubicBezTo>
                  <a:pt x="9433" y="3688"/>
                  <a:pt x="9439" y="3694"/>
                  <a:pt x="9451" y="3700"/>
                </a:cubicBezTo>
                <a:cubicBezTo>
                  <a:pt x="9463" y="3706"/>
                  <a:pt x="9469" y="3706"/>
                  <a:pt x="9481" y="3706"/>
                </a:cubicBezTo>
                <a:cubicBezTo>
                  <a:pt x="9498" y="3706"/>
                  <a:pt x="9498" y="3706"/>
                  <a:pt x="9498" y="3706"/>
                </a:cubicBezTo>
                <a:cubicBezTo>
                  <a:pt x="9504" y="3706"/>
                  <a:pt x="9504" y="3700"/>
                  <a:pt x="9510" y="3700"/>
                </a:cubicBezTo>
                <a:cubicBezTo>
                  <a:pt x="9516" y="3700"/>
                  <a:pt x="9516" y="3706"/>
                  <a:pt x="9522" y="3706"/>
                </a:cubicBezTo>
                <a:cubicBezTo>
                  <a:pt x="9522" y="3694"/>
                  <a:pt x="9522" y="3688"/>
                  <a:pt x="9522" y="3682"/>
                </a:cubicBezTo>
                <a:cubicBezTo>
                  <a:pt x="9522" y="3682"/>
                  <a:pt x="9522" y="3676"/>
                  <a:pt x="9522" y="3670"/>
                </a:cubicBezTo>
                <a:cubicBezTo>
                  <a:pt x="9528" y="3670"/>
                  <a:pt x="9534" y="3664"/>
                  <a:pt x="9534" y="3664"/>
                </a:cubicBezTo>
                <a:cubicBezTo>
                  <a:pt x="9540" y="3658"/>
                  <a:pt x="9540" y="3652"/>
                  <a:pt x="9546" y="3652"/>
                </a:cubicBezTo>
                <a:cubicBezTo>
                  <a:pt x="9546" y="3652"/>
                  <a:pt x="9552" y="3652"/>
                  <a:pt x="9558" y="3652"/>
                </a:cubicBezTo>
                <a:cubicBezTo>
                  <a:pt x="9570" y="3652"/>
                  <a:pt x="9570" y="3652"/>
                  <a:pt x="9570" y="3652"/>
                </a:cubicBezTo>
                <a:cubicBezTo>
                  <a:pt x="9575" y="3652"/>
                  <a:pt x="9581" y="3652"/>
                  <a:pt x="9587" y="3652"/>
                </a:cubicBezTo>
                <a:cubicBezTo>
                  <a:pt x="9593" y="3652"/>
                  <a:pt x="9593" y="3646"/>
                  <a:pt x="9599" y="3646"/>
                </a:cubicBezTo>
                <a:cubicBezTo>
                  <a:pt x="9605" y="3641"/>
                  <a:pt x="9611" y="3641"/>
                  <a:pt x="9611" y="3635"/>
                </a:cubicBezTo>
                <a:cubicBezTo>
                  <a:pt x="9617" y="3635"/>
                  <a:pt x="9617" y="3629"/>
                  <a:pt x="9623" y="3629"/>
                </a:cubicBezTo>
                <a:cubicBezTo>
                  <a:pt x="9629" y="3623"/>
                  <a:pt x="9629" y="3617"/>
                  <a:pt x="9635" y="3617"/>
                </a:cubicBezTo>
                <a:cubicBezTo>
                  <a:pt x="9641" y="3617"/>
                  <a:pt x="9641" y="3617"/>
                  <a:pt x="9647" y="3617"/>
                </a:cubicBezTo>
                <a:cubicBezTo>
                  <a:pt x="9658" y="3617"/>
                  <a:pt x="9664" y="3623"/>
                  <a:pt x="9670" y="3629"/>
                </a:cubicBezTo>
                <a:cubicBezTo>
                  <a:pt x="9676" y="3635"/>
                  <a:pt x="9682" y="3641"/>
                  <a:pt x="9688" y="3652"/>
                </a:cubicBezTo>
                <a:cubicBezTo>
                  <a:pt x="9700" y="3658"/>
                  <a:pt x="9706" y="3670"/>
                  <a:pt x="9712" y="3682"/>
                </a:cubicBezTo>
                <a:cubicBezTo>
                  <a:pt x="9712" y="3688"/>
                  <a:pt x="9712" y="3694"/>
                  <a:pt x="9712" y="3694"/>
                </a:cubicBezTo>
                <a:cubicBezTo>
                  <a:pt x="9712" y="3700"/>
                  <a:pt x="9718" y="3700"/>
                  <a:pt x="9724" y="3706"/>
                </a:cubicBezTo>
                <a:cubicBezTo>
                  <a:pt x="9724" y="3712"/>
                  <a:pt x="9724" y="3718"/>
                  <a:pt x="9730" y="3718"/>
                </a:cubicBezTo>
                <a:cubicBezTo>
                  <a:pt x="9736" y="3718"/>
                  <a:pt x="9736" y="3723"/>
                  <a:pt x="9741" y="3723"/>
                </a:cubicBezTo>
                <a:cubicBezTo>
                  <a:pt x="9753" y="3730"/>
                  <a:pt x="9753" y="3730"/>
                  <a:pt x="9753" y="3730"/>
                </a:cubicBezTo>
                <a:cubicBezTo>
                  <a:pt x="9759" y="3730"/>
                  <a:pt x="9759" y="3735"/>
                  <a:pt x="9765" y="3735"/>
                </a:cubicBezTo>
                <a:cubicBezTo>
                  <a:pt x="9771" y="3735"/>
                  <a:pt x="9771" y="3741"/>
                  <a:pt x="9777" y="3747"/>
                </a:cubicBezTo>
                <a:cubicBezTo>
                  <a:pt x="9777" y="3747"/>
                  <a:pt x="9777" y="3753"/>
                  <a:pt x="9777" y="3759"/>
                </a:cubicBezTo>
                <a:cubicBezTo>
                  <a:pt x="9783" y="3765"/>
                  <a:pt x="9789" y="3765"/>
                  <a:pt x="9795" y="3765"/>
                </a:cubicBezTo>
                <a:cubicBezTo>
                  <a:pt x="9795" y="3771"/>
                  <a:pt x="9795" y="3777"/>
                  <a:pt x="9800" y="3777"/>
                </a:cubicBezTo>
                <a:cubicBezTo>
                  <a:pt x="9806" y="3783"/>
                  <a:pt x="9806" y="3783"/>
                  <a:pt x="9812" y="3783"/>
                </a:cubicBezTo>
                <a:cubicBezTo>
                  <a:pt x="9818" y="3789"/>
                  <a:pt x="9818" y="3789"/>
                  <a:pt x="9824" y="3795"/>
                </a:cubicBezTo>
                <a:cubicBezTo>
                  <a:pt x="9824" y="3795"/>
                  <a:pt x="9829" y="3801"/>
                  <a:pt x="9835" y="3801"/>
                </a:cubicBezTo>
                <a:cubicBezTo>
                  <a:pt x="9841" y="3807"/>
                  <a:pt x="9841" y="3807"/>
                  <a:pt x="9847" y="3812"/>
                </a:cubicBezTo>
                <a:cubicBezTo>
                  <a:pt x="9847" y="3812"/>
                  <a:pt x="9853" y="3818"/>
                  <a:pt x="9859" y="3818"/>
                </a:cubicBezTo>
                <a:cubicBezTo>
                  <a:pt x="9871" y="3818"/>
                  <a:pt x="9877" y="3824"/>
                  <a:pt x="9883" y="3824"/>
                </a:cubicBezTo>
                <a:cubicBezTo>
                  <a:pt x="9889" y="3824"/>
                  <a:pt x="9895" y="3824"/>
                  <a:pt x="9895" y="3824"/>
                </a:cubicBezTo>
                <a:cubicBezTo>
                  <a:pt x="9901" y="3830"/>
                  <a:pt x="9906" y="3830"/>
                  <a:pt x="9906" y="3830"/>
                </a:cubicBezTo>
                <a:cubicBezTo>
                  <a:pt x="9912" y="3836"/>
                  <a:pt x="9912" y="3842"/>
                  <a:pt x="9912" y="3842"/>
                </a:cubicBezTo>
                <a:cubicBezTo>
                  <a:pt x="9924" y="3854"/>
                  <a:pt x="9930" y="3866"/>
                  <a:pt x="9942" y="3878"/>
                </a:cubicBezTo>
                <a:cubicBezTo>
                  <a:pt x="9948" y="3878"/>
                  <a:pt x="9948" y="3878"/>
                  <a:pt x="9954" y="3878"/>
                </a:cubicBezTo>
                <a:cubicBezTo>
                  <a:pt x="9960" y="3878"/>
                  <a:pt x="9960" y="3884"/>
                  <a:pt x="9966" y="3884"/>
                </a:cubicBezTo>
                <a:cubicBezTo>
                  <a:pt x="9972" y="3884"/>
                  <a:pt x="9972" y="3884"/>
                  <a:pt x="9978" y="3889"/>
                </a:cubicBezTo>
                <a:cubicBezTo>
                  <a:pt x="9983" y="3895"/>
                  <a:pt x="9983" y="3901"/>
                  <a:pt x="9990" y="3913"/>
                </a:cubicBezTo>
                <a:cubicBezTo>
                  <a:pt x="9995" y="3919"/>
                  <a:pt x="10007" y="3919"/>
                  <a:pt x="10013" y="3931"/>
                </a:cubicBezTo>
                <a:cubicBezTo>
                  <a:pt x="10019" y="3931"/>
                  <a:pt x="10019" y="3937"/>
                  <a:pt x="10019" y="3943"/>
                </a:cubicBezTo>
                <a:cubicBezTo>
                  <a:pt x="10019" y="3943"/>
                  <a:pt x="10019" y="3949"/>
                  <a:pt x="10025" y="3955"/>
                </a:cubicBezTo>
                <a:cubicBezTo>
                  <a:pt x="10025" y="3961"/>
                  <a:pt x="10025" y="3967"/>
                  <a:pt x="10025" y="3978"/>
                </a:cubicBezTo>
                <a:cubicBezTo>
                  <a:pt x="10025" y="3984"/>
                  <a:pt x="10025" y="3990"/>
                  <a:pt x="10025" y="3996"/>
                </a:cubicBezTo>
                <a:cubicBezTo>
                  <a:pt x="10001" y="3996"/>
                  <a:pt x="9983" y="3996"/>
                  <a:pt x="9966" y="4008"/>
                </a:cubicBezTo>
                <a:cubicBezTo>
                  <a:pt x="9960" y="4014"/>
                  <a:pt x="9960" y="4020"/>
                  <a:pt x="9960" y="4020"/>
                </a:cubicBezTo>
                <a:cubicBezTo>
                  <a:pt x="9954" y="4020"/>
                  <a:pt x="9948" y="4020"/>
                  <a:pt x="9948" y="4026"/>
                </a:cubicBezTo>
                <a:cubicBezTo>
                  <a:pt x="9936" y="4026"/>
                  <a:pt x="9930" y="4026"/>
                  <a:pt x="9924" y="4026"/>
                </a:cubicBezTo>
                <a:cubicBezTo>
                  <a:pt x="9918" y="4026"/>
                  <a:pt x="9912" y="4020"/>
                  <a:pt x="9906" y="4020"/>
                </a:cubicBezTo>
                <a:cubicBezTo>
                  <a:pt x="9877" y="4020"/>
                  <a:pt x="9859" y="4020"/>
                  <a:pt x="9829" y="4020"/>
                </a:cubicBezTo>
                <a:cubicBezTo>
                  <a:pt x="9829" y="4038"/>
                  <a:pt x="9829" y="4038"/>
                  <a:pt x="9829" y="4038"/>
                </a:cubicBezTo>
                <a:cubicBezTo>
                  <a:pt x="9841" y="4038"/>
                  <a:pt x="9847" y="4038"/>
                  <a:pt x="9853" y="4044"/>
                </a:cubicBezTo>
                <a:cubicBezTo>
                  <a:pt x="9859" y="4050"/>
                  <a:pt x="9865" y="4050"/>
                  <a:pt x="9865" y="4055"/>
                </a:cubicBezTo>
                <a:cubicBezTo>
                  <a:pt x="9871" y="4055"/>
                  <a:pt x="9871" y="4062"/>
                  <a:pt x="9871" y="4067"/>
                </a:cubicBezTo>
                <a:cubicBezTo>
                  <a:pt x="9871" y="4067"/>
                  <a:pt x="9877" y="4073"/>
                  <a:pt x="9877" y="4079"/>
                </a:cubicBezTo>
                <a:cubicBezTo>
                  <a:pt x="9883" y="4079"/>
                  <a:pt x="9883" y="4085"/>
                  <a:pt x="9889" y="4085"/>
                </a:cubicBezTo>
                <a:cubicBezTo>
                  <a:pt x="9895" y="4085"/>
                  <a:pt x="9895" y="4085"/>
                  <a:pt x="9901" y="4085"/>
                </a:cubicBezTo>
                <a:cubicBezTo>
                  <a:pt x="9906" y="4085"/>
                  <a:pt x="9912" y="4091"/>
                  <a:pt x="9924" y="4091"/>
                </a:cubicBezTo>
                <a:cubicBezTo>
                  <a:pt x="9990" y="4091"/>
                  <a:pt x="9990" y="4091"/>
                  <a:pt x="9990" y="4091"/>
                </a:cubicBezTo>
                <a:cubicBezTo>
                  <a:pt x="9990" y="4050"/>
                  <a:pt x="9990" y="4050"/>
                  <a:pt x="9990" y="4050"/>
                </a:cubicBezTo>
                <a:cubicBezTo>
                  <a:pt x="9995" y="4050"/>
                  <a:pt x="10001" y="4044"/>
                  <a:pt x="10007" y="4044"/>
                </a:cubicBezTo>
                <a:cubicBezTo>
                  <a:pt x="10013" y="4038"/>
                  <a:pt x="10019" y="4038"/>
                  <a:pt x="10031" y="4032"/>
                </a:cubicBezTo>
                <a:cubicBezTo>
                  <a:pt x="10031" y="4026"/>
                  <a:pt x="10037" y="4020"/>
                  <a:pt x="10037" y="4020"/>
                </a:cubicBezTo>
                <a:cubicBezTo>
                  <a:pt x="10043" y="4014"/>
                  <a:pt x="10049" y="4020"/>
                  <a:pt x="10049" y="4020"/>
                </a:cubicBezTo>
                <a:cubicBezTo>
                  <a:pt x="10055" y="4014"/>
                  <a:pt x="10055" y="4008"/>
                  <a:pt x="10055" y="4008"/>
                </a:cubicBezTo>
                <a:cubicBezTo>
                  <a:pt x="10055" y="3996"/>
                  <a:pt x="10055" y="3990"/>
                  <a:pt x="10061" y="3984"/>
                </a:cubicBezTo>
                <a:cubicBezTo>
                  <a:pt x="10061" y="3978"/>
                  <a:pt x="10061" y="3973"/>
                  <a:pt x="10061" y="3973"/>
                </a:cubicBezTo>
                <a:cubicBezTo>
                  <a:pt x="10067" y="3967"/>
                  <a:pt x="10067" y="3967"/>
                  <a:pt x="10072" y="3961"/>
                </a:cubicBezTo>
                <a:cubicBezTo>
                  <a:pt x="10079" y="3961"/>
                  <a:pt x="10084" y="3967"/>
                  <a:pt x="10084" y="3961"/>
                </a:cubicBezTo>
                <a:cubicBezTo>
                  <a:pt x="10096" y="3961"/>
                  <a:pt x="10096" y="3961"/>
                  <a:pt x="10108" y="3955"/>
                </a:cubicBezTo>
                <a:cubicBezTo>
                  <a:pt x="10108" y="3949"/>
                  <a:pt x="10108" y="3949"/>
                  <a:pt x="10108" y="3943"/>
                </a:cubicBezTo>
                <a:cubicBezTo>
                  <a:pt x="10108" y="3937"/>
                  <a:pt x="10108" y="3937"/>
                  <a:pt x="10108" y="3931"/>
                </a:cubicBezTo>
                <a:cubicBezTo>
                  <a:pt x="10108" y="3919"/>
                  <a:pt x="10108" y="3919"/>
                  <a:pt x="10108" y="3919"/>
                </a:cubicBezTo>
                <a:cubicBezTo>
                  <a:pt x="10102" y="3919"/>
                  <a:pt x="10096" y="3919"/>
                  <a:pt x="10090" y="3919"/>
                </a:cubicBezTo>
                <a:cubicBezTo>
                  <a:pt x="10067" y="3919"/>
                  <a:pt x="10067" y="3919"/>
                  <a:pt x="10067" y="3919"/>
                </a:cubicBezTo>
                <a:cubicBezTo>
                  <a:pt x="10067" y="3919"/>
                  <a:pt x="10061" y="3919"/>
                  <a:pt x="10055" y="3919"/>
                </a:cubicBezTo>
                <a:cubicBezTo>
                  <a:pt x="10055" y="3907"/>
                  <a:pt x="10055" y="3907"/>
                  <a:pt x="10055" y="3907"/>
                </a:cubicBezTo>
                <a:cubicBezTo>
                  <a:pt x="10061" y="3901"/>
                  <a:pt x="10061" y="3895"/>
                  <a:pt x="10061" y="3889"/>
                </a:cubicBezTo>
                <a:cubicBezTo>
                  <a:pt x="10102" y="3889"/>
                  <a:pt x="10102" y="3889"/>
                  <a:pt x="10102" y="3889"/>
                </a:cubicBezTo>
                <a:cubicBezTo>
                  <a:pt x="10114" y="3889"/>
                  <a:pt x="10120" y="3895"/>
                  <a:pt x="10126" y="3895"/>
                </a:cubicBezTo>
                <a:cubicBezTo>
                  <a:pt x="10132" y="3901"/>
                  <a:pt x="10138" y="3901"/>
                  <a:pt x="10138" y="3901"/>
                </a:cubicBezTo>
                <a:cubicBezTo>
                  <a:pt x="10144" y="3907"/>
                  <a:pt x="10144" y="3913"/>
                  <a:pt x="10150" y="3913"/>
                </a:cubicBezTo>
                <a:cubicBezTo>
                  <a:pt x="10156" y="3913"/>
                  <a:pt x="10156" y="3907"/>
                  <a:pt x="10161" y="3907"/>
                </a:cubicBezTo>
                <a:cubicBezTo>
                  <a:pt x="10156" y="3895"/>
                  <a:pt x="10150" y="3889"/>
                  <a:pt x="10150" y="3878"/>
                </a:cubicBezTo>
                <a:cubicBezTo>
                  <a:pt x="10150" y="3866"/>
                  <a:pt x="10150" y="3860"/>
                  <a:pt x="10150" y="3854"/>
                </a:cubicBezTo>
                <a:cubicBezTo>
                  <a:pt x="10144" y="3854"/>
                  <a:pt x="10138" y="3848"/>
                  <a:pt x="10132" y="3848"/>
                </a:cubicBezTo>
                <a:cubicBezTo>
                  <a:pt x="10126" y="3848"/>
                  <a:pt x="10126" y="3848"/>
                  <a:pt x="10120" y="3848"/>
                </a:cubicBezTo>
                <a:cubicBezTo>
                  <a:pt x="10114" y="3848"/>
                  <a:pt x="10114" y="3842"/>
                  <a:pt x="10108" y="3842"/>
                </a:cubicBezTo>
                <a:cubicBezTo>
                  <a:pt x="10102" y="3836"/>
                  <a:pt x="10102" y="3836"/>
                  <a:pt x="10096" y="3830"/>
                </a:cubicBezTo>
                <a:cubicBezTo>
                  <a:pt x="10090" y="3830"/>
                  <a:pt x="10090" y="3824"/>
                  <a:pt x="10084" y="3818"/>
                </a:cubicBezTo>
                <a:cubicBezTo>
                  <a:pt x="10084" y="3818"/>
                  <a:pt x="10079" y="3818"/>
                  <a:pt x="10072" y="3818"/>
                </a:cubicBezTo>
                <a:cubicBezTo>
                  <a:pt x="10067" y="3812"/>
                  <a:pt x="10067" y="3807"/>
                  <a:pt x="10061" y="3807"/>
                </a:cubicBezTo>
                <a:cubicBezTo>
                  <a:pt x="10061" y="3807"/>
                  <a:pt x="10055" y="3807"/>
                  <a:pt x="10049" y="3807"/>
                </a:cubicBezTo>
                <a:cubicBezTo>
                  <a:pt x="10049" y="3801"/>
                  <a:pt x="10049" y="3801"/>
                  <a:pt x="10043" y="3795"/>
                </a:cubicBezTo>
                <a:cubicBezTo>
                  <a:pt x="10037" y="3795"/>
                  <a:pt x="10043" y="3783"/>
                  <a:pt x="10037" y="3783"/>
                </a:cubicBezTo>
                <a:lnTo>
                  <a:pt x="10031" y="3783"/>
                </a:lnTo>
                <a:cubicBezTo>
                  <a:pt x="10025" y="3783"/>
                  <a:pt x="10019" y="3783"/>
                  <a:pt x="10019" y="3783"/>
                </a:cubicBezTo>
                <a:cubicBezTo>
                  <a:pt x="10013" y="3783"/>
                  <a:pt x="10007" y="3777"/>
                  <a:pt x="10007" y="3777"/>
                </a:cubicBezTo>
                <a:cubicBezTo>
                  <a:pt x="10001" y="3777"/>
                  <a:pt x="9995" y="3777"/>
                  <a:pt x="9995" y="3777"/>
                </a:cubicBezTo>
                <a:cubicBezTo>
                  <a:pt x="9990" y="3771"/>
                  <a:pt x="9990" y="3765"/>
                  <a:pt x="9990" y="3765"/>
                </a:cubicBezTo>
                <a:cubicBezTo>
                  <a:pt x="9983" y="3759"/>
                  <a:pt x="9983" y="3759"/>
                  <a:pt x="9978" y="3753"/>
                </a:cubicBezTo>
                <a:cubicBezTo>
                  <a:pt x="9972" y="3753"/>
                  <a:pt x="9972" y="3753"/>
                  <a:pt x="9966" y="3753"/>
                </a:cubicBezTo>
                <a:cubicBezTo>
                  <a:pt x="9960" y="3753"/>
                  <a:pt x="9960" y="3747"/>
                  <a:pt x="9954" y="3747"/>
                </a:cubicBezTo>
                <a:cubicBezTo>
                  <a:pt x="9948" y="3747"/>
                  <a:pt x="9948" y="3747"/>
                  <a:pt x="9942" y="3747"/>
                </a:cubicBezTo>
                <a:cubicBezTo>
                  <a:pt x="9942" y="3747"/>
                  <a:pt x="9942" y="3741"/>
                  <a:pt x="9942" y="3735"/>
                </a:cubicBezTo>
                <a:lnTo>
                  <a:pt x="9954" y="3730"/>
                </a:lnTo>
                <a:cubicBezTo>
                  <a:pt x="9954" y="3723"/>
                  <a:pt x="9948" y="3718"/>
                  <a:pt x="9948" y="3718"/>
                </a:cubicBezTo>
                <a:cubicBezTo>
                  <a:pt x="9948" y="3706"/>
                  <a:pt x="9942" y="3706"/>
                  <a:pt x="9942" y="3700"/>
                </a:cubicBezTo>
                <a:cubicBezTo>
                  <a:pt x="9936" y="3700"/>
                  <a:pt x="9936" y="3694"/>
                  <a:pt x="9930" y="3694"/>
                </a:cubicBezTo>
                <a:cubicBezTo>
                  <a:pt x="9918" y="3688"/>
                  <a:pt x="9906" y="3688"/>
                  <a:pt x="9895" y="3682"/>
                </a:cubicBezTo>
                <a:cubicBezTo>
                  <a:pt x="9889" y="3676"/>
                  <a:pt x="9895" y="3670"/>
                  <a:pt x="9889" y="3670"/>
                </a:cubicBezTo>
                <a:cubicBezTo>
                  <a:pt x="9883" y="3670"/>
                  <a:pt x="9877" y="3670"/>
                  <a:pt x="9877" y="3670"/>
                </a:cubicBezTo>
                <a:cubicBezTo>
                  <a:pt x="9877" y="3664"/>
                  <a:pt x="9877" y="3664"/>
                  <a:pt x="9877" y="3658"/>
                </a:cubicBezTo>
                <a:cubicBezTo>
                  <a:pt x="9871" y="3646"/>
                  <a:pt x="9877" y="3641"/>
                  <a:pt x="9877" y="3635"/>
                </a:cubicBezTo>
                <a:cubicBezTo>
                  <a:pt x="9865" y="3629"/>
                  <a:pt x="9859" y="3629"/>
                  <a:pt x="9847" y="3629"/>
                </a:cubicBezTo>
                <a:cubicBezTo>
                  <a:pt x="9841" y="3629"/>
                  <a:pt x="9835" y="3629"/>
                  <a:pt x="9824" y="3629"/>
                </a:cubicBezTo>
                <a:cubicBezTo>
                  <a:pt x="9824" y="3599"/>
                  <a:pt x="9824" y="3599"/>
                  <a:pt x="9824" y="3599"/>
                </a:cubicBezTo>
                <a:cubicBezTo>
                  <a:pt x="9835" y="3587"/>
                  <a:pt x="9835" y="3587"/>
                  <a:pt x="9835" y="3587"/>
                </a:cubicBezTo>
                <a:cubicBezTo>
                  <a:pt x="9835" y="3587"/>
                  <a:pt x="9847" y="3587"/>
                  <a:pt x="9847" y="3581"/>
                </a:cubicBezTo>
                <a:cubicBezTo>
                  <a:pt x="9847" y="3575"/>
                  <a:pt x="9847" y="3575"/>
                  <a:pt x="9847" y="3575"/>
                </a:cubicBezTo>
                <a:cubicBezTo>
                  <a:pt x="9847" y="3569"/>
                  <a:pt x="9841" y="3569"/>
                  <a:pt x="9841" y="3563"/>
                </a:cubicBezTo>
                <a:cubicBezTo>
                  <a:pt x="9841" y="3557"/>
                  <a:pt x="9829" y="3557"/>
                  <a:pt x="9829" y="3552"/>
                </a:cubicBezTo>
                <a:cubicBezTo>
                  <a:pt x="9829" y="3546"/>
                  <a:pt x="9835" y="3540"/>
                  <a:pt x="9841" y="3534"/>
                </a:cubicBezTo>
                <a:cubicBezTo>
                  <a:pt x="9841" y="3534"/>
                  <a:pt x="9853" y="3534"/>
                  <a:pt x="9859" y="3534"/>
                </a:cubicBezTo>
                <a:cubicBezTo>
                  <a:pt x="9865" y="3534"/>
                  <a:pt x="9871" y="3534"/>
                  <a:pt x="9877" y="3534"/>
                </a:cubicBezTo>
                <a:cubicBezTo>
                  <a:pt x="9877" y="3540"/>
                  <a:pt x="9883" y="3540"/>
                  <a:pt x="9883" y="3546"/>
                </a:cubicBezTo>
                <a:cubicBezTo>
                  <a:pt x="9889" y="3546"/>
                  <a:pt x="9883" y="3552"/>
                  <a:pt x="9889" y="3557"/>
                </a:cubicBezTo>
                <a:cubicBezTo>
                  <a:pt x="9889" y="3563"/>
                  <a:pt x="9889" y="3569"/>
                  <a:pt x="9895" y="3569"/>
                </a:cubicBezTo>
                <a:cubicBezTo>
                  <a:pt x="9895" y="3569"/>
                  <a:pt x="9901" y="3569"/>
                  <a:pt x="9906" y="3569"/>
                </a:cubicBezTo>
                <a:cubicBezTo>
                  <a:pt x="9906" y="3569"/>
                  <a:pt x="9912" y="3569"/>
                  <a:pt x="9918" y="3575"/>
                </a:cubicBezTo>
                <a:cubicBezTo>
                  <a:pt x="9924" y="3575"/>
                  <a:pt x="9924" y="3575"/>
                  <a:pt x="9930" y="3581"/>
                </a:cubicBezTo>
                <a:cubicBezTo>
                  <a:pt x="9930" y="3581"/>
                  <a:pt x="9930" y="3587"/>
                  <a:pt x="9936" y="3593"/>
                </a:cubicBezTo>
                <a:cubicBezTo>
                  <a:pt x="9942" y="3593"/>
                  <a:pt x="9942" y="3599"/>
                  <a:pt x="9948" y="3599"/>
                </a:cubicBezTo>
                <a:cubicBezTo>
                  <a:pt x="9954" y="3599"/>
                  <a:pt x="9954" y="3599"/>
                  <a:pt x="9960" y="3599"/>
                </a:cubicBezTo>
                <a:cubicBezTo>
                  <a:pt x="9966" y="3599"/>
                  <a:pt x="9966" y="3605"/>
                  <a:pt x="9972" y="3605"/>
                </a:cubicBezTo>
                <a:cubicBezTo>
                  <a:pt x="9978" y="3611"/>
                  <a:pt x="9978" y="3617"/>
                  <a:pt x="9978" y="3623"/>
                </a:cubicBezTo>
                <a:cubicBezTo>
                  <a:pt x="9983" y="3629"/>
                  <a:pt x="9983" y="3641"/>
                  <a:pt x="9990" y="3646"/>
                </a:cubicBezTo>
                <a:cubicBezTo>
                  <a:pt x="9990" y="3646"/>
                  <a:pt x="9995" y="3646"/>
                  <a:pt x="10001" y="3646"/>
                </a:cubicBezTo>
                <a:cubicBezTo>
                  <a:pt x="10007" y="3652"/>
                  <a:pt x="10013" y="3658"/>
                  <a:pt x="10025" y="3664"/>
                </a:cubicBezTo>
                <a:cubicBezTo>
                  <a:pt x="10025" y="3664"/>
                  <a:pt x="10031" y="3670"/>
                  <a:pt x="10037" y="3670"/>
                </a:cubicBezTo>
                <a:cubicBezTo>
                  <a:pt x="10037" y="3670"/>
                  <a:pt x="10037" y="3676"/>
                  <a:pt x="10043" y="3682"/>
                </a:cubicBezTo>
                <a:cubicBezTo>
                  <a:pt x="10049" y="3688"/>
                  <a:pt x="10061" y="3694"/>
                  <a:pt x="10067" y="3694"/>
                </a:cubicBezTo>
                <a:cubicBezTo>
                  <a:pt x="10079" y="3694"/>
                  <a:pt x="10084" y="3688"/>
                  <a:pt x="10090" y="3694"/>
                </a:cubicBezTo>
                <a:cubicBezTo>
                  <a:pt x="10096" y="3700"/>
                  <a:pt x="10090" y="3706"/>
                  <a:pt x="10096" y="3706"/>
                </a:cubicBezTo>
                <a:cubicBezTo>
                  <a:pt x="10096" y="3712"/>
                  <a:pt x="10096" y="3718"/>
                  <a:pt x="10102" y="3718"/>
                </a:cubicBezTo>
                <a:cubicBezTo>
                  <a:pt x="10108" y="3723"/>
                  <a:pt x="10108" y="3723"/>
                  <a:pt x="10114" y="3723"/>
                </a:cubicBezTo>
                <a:cubicBezTo>
                  <a:pt x="10120" y="3730"/>
                  <a:pt x="10126" y="3730"/>
                  <a:pt x="10138" y="3735"/>
                </a:cubicBezTo>
                <a:cubicBezTo>
                  <a:pt x="10150" y="3741"/>
                  <a:pt x="10156" y="3759"/>
                  <a:pt x="10173" y="3765"/>
                </a:cubicBezTo>
                <a:cubicBezTo>
                  <a:pt x="10179" y="3765"/>
                  <a:pt x="10185" y="3765"/>
                  <a:pt x="10197" y="3771"/>
                </a:cubicBezTo>
                <a:cubicBezTo>
                  <a:pt x="10197" y="3771"/>
                  <a:pt x="10203" y="3771"/>
                  <a:pt x="10203" y="3777"/>
                </a:cubicBezTo>
                <a:cubicBezTo>
                  <a:pt x="10209" y="3783"/>
                  <a:pt x="10209" y="3783"/>
                  <a:pt x="10209" y="3789"/>
                </a:cubicBezTo>
                <a:cubicBezTo>
                  <a:pt x="10209" y="3795"/>
                  <a:pt x="10215" y="3795"/>
                  <a:pt x="10215" y="3801"/>
                </a:cubicBezTo>
                <a:cubicBezTo>
                  <a:pt x="10215" y="3807"/>
                  <a:pt x="10215" y="3807"/>
                  <a:pt x="10209" y="3812"/>
                </a:cubicBezTo>
                <a:cubicBezTo>
                  <a:pt x="10209" y="3818"/>
                  <a:pt x="10203" y="3818"/>
                  <a:pt x="10197" y="3818"/>
                </a:cubicBezTo>
                <a:cubicBezTo>
                  <a:pt x="10197" y="3824"/>
                  <a:pt x="10203" y="3830"/>
                  <a:pt x="10197" y="3830"/>
                </a:cubicBezTo>
                <a:cubicBezTo>
                  <a:pt x="10197" y="3836"/>
                  <a:pt x="10197" y="3842"/>
                  <a:pt x="10197" y="3848"/>
                </a:cubicBezTo>
                <a:cubicBezTo>
                  <a:pt x="10197" y="3854"/>
                  <a:pt x="10197" y="3860"/>
                  <a:pt x="10197" y="3866"/>
                </a:cubicBezTo>
                <a:cubicBezTo>
                  <a:pt x="10203" y="3878"/>
                  <a:pt x="10221" y="3878"/>
                  <a:pt x="10221" y="3884"/>
                </a:cubicBezTo>
                <a:cubicBezTo>
                  <a:pt x="10221" y="3895"/>
                  <a:pt x="10215" y="3901"/>
                  <a:pt x="10215" y="3907"/>
                </a:cubicBezTo>
                <a:cubicBezTo>
                  <a:pt x="10221" y="3919"/>
                  <a:pt x="10227" y="3925"/>
                  <a:pt x="10233" y="3931"/>
                </a:cubicBezTo>
                <a:cubicBezTo>
                  <a:pt x="10233" y="3937"/>
                  <a:pt x="10233" y="3943"/>
                  <a:pt x="10238" y="3943"/>
                </a:cubicBezTo>
                <a:cubicBezTo>
                  <a:pt x="10238" y="3943"/>
                  <a:pt x="10245" y="3943"/>
                  <a:pt x="10250" y="3943"/>
                </a:cubicBezTo>
                <a:cubicBezTo>
                  <a:pt x="10250" y="3943"/>
                  <a:pt x="10256" y="3943"/>
                  <a:pt x="10262" y="3943"/>
                </a:cubicBezTo>
                <a:cubicBezTo>
                  <a:pt x="10268" y="3943"/>
                  <a:pt x="10274" y="3949"/>
                  <a:pt x="10280" y="3949"/>
                </a:cubicBezTo>
                <a:cubicBezTo>
                  <a:pt x="10280" y="3996"/>
                  <a:pt x="10280" y="3996"/>
                  <a:pt x="10280" y="3996"/>
                </a:cubicBezTo>
                <a:cubicBezTo>
                  <a:pt x="10256" y="3996"/>
                  <a:pt x="10256" y="3996"/>
                  <a:pt x="10256" y="3996"/>
                </a:cubicBezTo>
                <a:cubicBezTo>
                  <a:pt x="10250" y="3990"/>
                  <a:pt x="10256" y="3984"/>
                  <a:pt x="10256" y="3984"/>
                </a:cubicBezTo>
                <a:cubicBezTo>
                  <a:pt x="10250" y="3984"/>
                  <a:pt x="10245" y="3978"/>
                  <a:pt x="10245" y="3978"/>
                </a:cubicBezTo>
                <a:cubicBezTo>
                  <a:pt x="10238" y="3978"/>
                  <a:pt x="10233" y="3984"/>
                  <a:pt x="10233" y="3984"/>
                </a:cubicBezTo>
                <a:cubicBezTo>
                  <a:pt x="10233" y="3990"/>
                  <a:pt x="10233" y="3996"/>
                  <a:pt x="10233" y="3996"/>
                </a:cubicBezTo>
                <a:cubicBezTo>
                  <a:pt x="10238" y="4002"/>
                  <a:pt x="10238" y="4002"/>
                  <a:pt x="10245" y="4008"/>
                </a:cubicBezTo>
                <a:cubicBezTo>
                  <a:pt x="10250" y="4020"/>
                  <a:pt x="10250" y="4026"/>
                  <a:pt x="10262" y="4032"/>
                </a:cubicBezTo>
                <a:cubicBezTo>
                  <a:pt x="10262" y="4038"/>
                  <a:pt x="10268" y="4038"/>
                  <a:pt x="10268" y="4038"/>
                </a:cubicBezTo>
                <a:cubicBezTo>
                  <a:pt x="10274" y="4044"/>
                  <a:pt x="10280" y="4044"/>
                  <a:pt x="10280" y="4050"/>
                </a:cubicBezTo>
                <a:cubicBezTo>
                  <a:pt x="10286" y="4044"/>
                  <a:pt x="10292" y="4044"/>
                  <a:pt x="10292" y="4038"/>
                </a:cubicBezTo>
                <a:cubicBezTo>
                  <a:pt x="10298" y="4038"/>
                  <a:pt x="10298" y="4032"/>
                  <a:pt x="10298" y="4032"/>
                </a:cubicBezTo>
                <a:cubicBezTo>
                  <a:pt x="10298" y="4026"/>
                  <a:pt x="10304" y="4026"/>
                  <a:pt x="10310" y="4020"/>
                </a:cubicBezTo>
                <a:cubicBezTo>
                  <a:pt x="10310" y="4026"/>
                  <a:pt x="10310" y="4026"/>
                  <a:pt x="10310" y="4032"/>
                </a:cubicBezTo>
                <a:cubicBezTo>
                  <a:pt x="10310" y="4038"/>
                  <a:pt x="10310" y="4038"/>
                  <a:pt x="10316" y="4044"/>
                </a:cubicBezTo>
                <a:cubicBezTo>
                  <a:pt x="10322" y="4050"/>
                  <a:pt x="10333" y="4050"/>
                  <a:pt x="10339" y="4055"/>
                </a:cubicBezTo>
                <a:cubicBezTo>
                  <a:pt x="10339" y="4067"/>
                  <a:pt x="10333" y="4073"/>
                  <a:pt x="10333" y="4085"/>
                </a:cubicBezTo>
                <a:cubicBezTo>
                  <a:pt x="10333" y="4085"/>
                  <a:pt x="10333" y="4091"/>
                  <a:pt x="10333" y="4097"/>
                </a:cubicBezTo>
                <a:cubicBezTo>
                  <a:pt x="10333" y="4103"/>
                  <a:pt x="10345" y="4103"/>
                  <a:pt x="10351" y="4109"/>
                </a:cubicBezTo>
                <a:cubicBezTo>
                  <a:pt x="10375" y="4109"/>
                  <a:pt x="10375" y="4109"/>
                  <a:pt x="10375" y="4109"/>
                </a:cubicBezTo>
                <a:cubicBezTo>
                  <a:pt x="10381" y="4109"/>
                  <a:pt x="10381" y="4109"/>
                  <a:pt x="10387" y="4109"/>
                </a:cubicBezTo>
                <a:cubicBezTo>
                  <a:pt x="10387" y="4103"/>
                  <a:pt x="10393" y="4103"/>
                  <a:pt x="10399" y="4103"/>
                </a:cubicBezTo>
                <a:cubicBezTo>
                  <a:pt x="10399" y="4103"/>
                  <a:pt x="10399" y="4097"/>
                  <a:pt x="10404" y="4091"/>
                </a:cubicBezTo>
                <a:cubicBezTo>
                  <a:pt x="10404" y="4085"/>
                  <a:pt x="10411" y="4091"/>
                  <a:pt x="10416" y="4085"/>
                </a:cubicBezTo>
                <a:cubicBezTo>
                  <a:pt x="10416" y="4079"/>
                  <a:pt x="10416" y="4073"/>
                  <a:pt x="10416" y="4073"/>
                </a:cubicBezTo>
                <a:cubicBezTo>
                  <a:pt x="10416" y="4062"/>
                  <a:pt x="10416" y="4062"/>
                  <a:pt x="10416" y="4062"/>
                </a:cubicBezTo>
                <a:cubicBezTo>
                  <a:pt x="10416" y="4055"/>
                  <a:pt x="10411" y="4055"/>
                  <a:pt x="10411" y="4050"/>
                </a:cubicBezTo>
                <a:cubicBezTo>
                  <a:pt x="10411" y="4044"/>
                  <a:pt x="10411" y="4038"/>
                  <a:pt x="10416" y="4038"/>
                </a:cubicBezTo>
                <a:cubicBezTo>
                  <a:pt x="10422" y="4038"/>
                  <a:pt x="10422" y="4032"/>
                  <a:pt x="10428" y="4032"/>
                </a:cubicBezTo>
                <a:cubicBezTo>
                  <a:pt x="10434" y="4032"/>
                  <a:pt x="10434" y="4032"/>
                  <a:pt x="10440" y="4038"/>
                </a:cubicBezTo>
                <a:cubicBezTo>
                  <a:pt x="10446" y="4038"/>
                  <a:pt x="10446" y="4044"/>
                  <a:pt x="10452" y="4044"/>
                </a:cubicBezTo>
                <a:cubicBezTo>
                  <a:pt x="10458" y="4050"/>
                  <a:pt x="10458" y="4044"/>
                  <a:pt x="10464" y="4044"/>
                </a:cubicBezTo>
                <a:cubicBezTo>
                  <a:pt x="10476" y="4044"/>
                  <a:pt x="10476" y="4044"/>
                  <a:pt x="10476" y="4044"/>
                </a:cubicBezTo>
                <a:cubicBezTo>
                  <a:pt x="10482" y="4044"/>
                  <a:pt x="10482" y="4044"/>
                  <a:pt x="10488" y="4044"/>
                </a:cubicBezTo>
                <a:cubicBezTo>
                  <a:pt x="10488" y="4032"/>
                  <a:pt x="10488" y="4026"/>
                  <a:pt x="10488" y="4020"/>
                </a:cubicBezTo>
                <a:cubicBezTo>
                  <a:pt x="10488" y="4014"/>
                  <a:pt x="10493" y="4008"/>
                  <a:pt x="10493" y="4008"/>
                </a:cubicBezTo>
                <a:cubicBezTo>
                  <a:pt x="10493" y="4002"/>
                  <a:pt x="10488" y="4002"/>
                  <a:pt x="10488" y="4002"/>
                </a:cubicBezTo>
                <a:cubicBezTo>
                  <a:pt x="10499" y="4002"/>
                  <a:pt x="10505" y="4002"/>
                  <a:pt x="10511" y="4002"/>
                </a:cubicBezTo>
                <a:cubicBezTo>
                  <a:pt x="10517" y="4002"/>
                  <a:pt x="10523" y="3996"/>
                  <a:pt x="10523" y="3996"/>
                </a:cubicBezTo>
                <a:cubicBezTo>
                  <a:pt x="10523" y="3990"/>
                  <a:pt x="10517" y="3990"/>
                  <a:pt x="10517" y="3984"/>
                </a:cubicBezTo>
                <a:cubicBezTo>
                  <a:pt x="10511" y="3978"/>
                  <a:pt x="10511" y="3978"/>
                  <a:pt x="10505" y="3973"/>
                </a:cubicBezTo>
                <a:cubicBezTo>
                  <a:pt x="10499" y="3973"/>
                  <a:pt x="10499" y="3967"/>
                  <a:pt x="10493" y="3961"/>
                </a:cubicBezTo>
                <a:cubicBezTo>
                  <a:pt x="10488" y="3961"/>
                  <a:pt x="10488" y="3961"/>
                  <a:pt x="10482" y="3961"/>
                </a:cubicBezTo>
                <a:cubicBezTo>
                  <a:pt x="10482" y="3973"/>
                  <a:pt x="10482" y="3978"/>
                  <a:pt x="10482" y="3984"/>
                </a:cubicBezTo>
                <a:cubicBezTo>
                  <a:pt x="10482" y="3990"/>
                  <a:pt x="10482" y="3996"/>
                  <a:pt x="10482" y="3996"/>
                </a:cubicBezTo>
                <a:cubicBezTo>
                  <a:pt x="10476" y="3996"/>
                  <a:pt x="10470" y="4002"/>
                  <a:pt x="10464" y="3996"/>
                </a:cubicBezTo>
                <a:cubicBezTo>
                  <a:pt x="10464" y="3996"/>
                  <a:pt x="10458" y="3996"/>
                  <a:pt x="10452" y="3996"/>
                </a:cubicBezTo>
                <a:cubicBezTo>
                  <a:pt x="10446" y="3990"/>
                  <a:pt x="10446" y="3984"/>
                  <a:pt x="10446" y="3978"/>
                </a:cubicBezTo>
                <a:cubicBezTo>
                  <a:pt x="10440" y="3978"/>
                  <a:pt x="10434" y="3978"/>
                  <a:pt x="10434" y="3973"/>
                </a:cubicBezTo>
                <a:cubicBezTo>
                  <a:pt x="10434" y="3967"/>
                  <a:pt x="10434" y="3967"/>
                  <a:pt x="10434" y="3961"/>
                </a:cubicBezTo>
                <a:cubicBezTo>
                  <a:pt x="10434" y="3955"/>
                  <a:pt x="10434" y="3955"/>
                  <a:pt x="10428" y="3949"/>
                </a:cubicBezTo>
                <a:cubicBezTo>
                  <a:pt x="10428" y="3943"/>
                  <a:pt x="10428" y="3943"/>
                  <a:pt x="10428" y="3937"/>
                </a:cubicBezTo>
                <a:cubicBezTo>
                  <a:pt x="10428" y="3931"/>
                  <a:pt x="10428" y="3931"/>
                  <a:pt x="10422" y="3925"/>
                </a:cubicBezTo>
                <a:cubicBezTo>
                  <a:pt x="10422" y="3925"/>
                  <a:pt x="10416" y="3925"/>
                  <a:pt x="10411" y="3925"/>
                </a:cubicBezTo>
                <a:cubicBezTo>
                  <a:pt x="10404" y="3919"/>
                  <a:pt x="10404" y="3925"/>
                  <a:pt x="10399" y="3925"/>
                </a:cubicBezTo>
                <a:cubicBezTo>
                  <a:pt x="10393" y="3919"/>
                  <a:pt x="10393" y="3919"/>
                  <a:pt x="10387" y="3913"/>
                </a:cubicBezTo>
                <a:cubicBezTo>
                  <a:pt x="10387" y="3907"/>
                  <a:pt x="10375" y="3907"/>
                  <a:pt x="10375" y="3901"/>
                </a:cubicBezTo>
                <a:cubicBezTo>
                  <a:pt x="10375" y="3901"/>
                  <a:pt x="10375" y="3895"/>
                  <a:pt x="10375" y="3889"/>
                </a:cubicBezTo>
                <a:cubicBezTo>
                  <a:pt x="10375" y="3884"/>
                  <a:pt x="10375" y="3884"/>
                  <a:pt x="10375" y="3884"/>
                </a:cubicBezTo>
                <a:cubicBezTo>
                  <a:pt x="10375" y="3878"/>
                  <a:pt x="10381" y="3872"/>
                  <a:pt x="10387" y="3872"/>
                </a:cubicBezTo>
                <a:cubicBezTo>
                  <a:pt x="10399" y="3878"/>
                  <a:pt x="10399" y="3878"/>
                  <a:pt x="10399" y="3878"/>
                </a:cubicBezTo>
                <a:cubicBezTo>
                  <a:pt x="10399" y="3878"/>
                  <a:pt x="10404" y="3884"/>
                  <a:pt x="10411" y="3884"/>
                </a:cubicBezTo>
                <a:cubicBezTo>
                  <a:pt x="10411" y="3884"/>
                  <a:pt x="10416" y="3889"/>
                  <a:pt x="10422" y="3889"/>
                </a:cubicBezTo>
                <a:cubicBezTo>
                  <a:pt x="10428" y="3895"/>
                  <a:pt x="10434" y="3889"/>
                  <a:pt x="10440" y="3889"/>
                </a:cubicBezTo>
                <a:cubicBezTo>
                  <a:pt x="10452" y="3889"/>
                  <a:pt x="10452" y="3889"/>
                  <a:pt x="10452" y="3889"/>
                </a:cubicBezTo>
                <a:cubicBezTo>
                  <a:pt x="10464" y="3889"/>
                  <a:pt x="10464" y="3889"/>
                  <a:pt x="10464" y="3889"/>
                </a:cubicBezTo>
                <a:cubicBezTo>
                  <a:pt x="10470" y="3889"/>
                  <a:pt x="10470" y="3884"/>
                  <a:pt x="10476" y="3884"/>
                </a:cubicBezTo>
                <a:cubicBezTo>
                  <a:pt x="10470" y="3878"/>
                  <a:pt x="10470" y="3878"/>
                  <a:pt x="10470" y="3872"/>
                </a:cubicBezTo>
                <a:cubicBezTo>
                  <a:pt x="10464" y="3872"/>
                  <a:pt x="10458" y="3872"/>
                  <a:pt x="10458" y="3872"/>
                </a:cubicBezTo>
                <a:cubicBezTo>
                  <a:pt x="10458" y="3866"/>
                  <a:pt x="10464" y="3860"/>
                  <a:pt x="10464" y="3860"/>
                </a:cubicBezTo>
                <a:cubicBezTo>
                  <a:pt x="10470" y="3854"/>
                  <a:pt x="10470" y="3848"/>
                  <a:pt x="10476" y="3848"/>
                </a:cubicBezTo>
                <a:cubicBezTo>
                  <a:pt x="10488" y="3842"/>
                  <a:pt x="10493" y="3848"/>
                  <a:pt x="10499" y="3848"/>
                </a:cubicBezTo>
                <a:cubicBezTo>
                  <a:pt x="10511" y="3848"/>
                  <a:pt x="10517" y="3842"/>
                  <a:pt x="10529" y="3848"/>
                </a:cubicBezTo>
                <a:cubicBezTo>
                  <a:pt x="10529" y="3848"/>
                  <a:pt x="10535" y="3848"/>
                  <a:pt x="10541" y="3848"/>
                </a:cubicBezTo>
                <a:cubicBezTo>
                  <a:pt x="10541" y="3848"/>
                  <a:pt x="10547" y="3854"/>
                  <a:pt x="10553" y="3854"/>
                </a:cubicBezTo>
                <a:cubicBezTo>
                  <a:pt x="10559" y="3860"/>
                  <a:pt x="10559" y="3866"/>
                  <a:pt x="10565" y="3866"/>
                </a:cubicBezTo>
                <a:cubicBezTo>
                  <a:pt x="10565" y="3866"/>
                  <a:pt x="10570" y="3866"/>
                  <a:pt x="10577" y="3866"/>
                </a:cubicBezTo>
                <a:cubicBezTo>
                  <a:pt x="10577" y="3866"/>
                  <a:pt x="10582" y="3866"/>
                  <a:pt x="10582" y="3872"/>
                </a:cubicBezTo>
                <a:cubicBezTo>
                  <a:pt x="10588" y="3872"/>
                  <a:pt x="10588" y="3878"/>
                  <a:pt x="10588" y="3884"/>
                </a:cubicBezTo>
                <a:lnTo>
                  <a:pt x="10588" y="3889"/>
                </a:lnTo>
                <a:cubicBezTo>
                  <a:pt x="10588" y="3895"/>
                  <a:pt x="10594" y="3895"/>
                  <a:pt x="10600" y="3895"/>
                </a:cubicBezTo>
                <a:cubicBezTo>
                  <a:pt x="10606" y="3895"/>
                  <a:pt x="10606" y="3901"/>
                  <a:pt x="10612" y="3901"/>
                </a:cubicBezTo>
                <a:cubicBezTo>
                  <a:pt x="10606" y="3913"/>
                  <a:pt x="10606" y="3913"/>
                  <a:pt x="10606" y="3913"/>
                </a:cubicBezTo>
                <a:cubicBezTo>
                  <a:pt x="10606" y="3919"/>
                  <a:pt x="10600" y="3913"/>
                  <a:pt x="10594" y="3919"/>
                </a:cubicBezTo>
                <a:cubicBezTo>
                  <a:pt x="10594" y="3919"/>
                  <a:pt x="10582" y="3925"/>
                  <a:pt x="10582" y="3931"/>
                </a:cubicBezTo>
                <a:cubicBezTo>
                  <a:pt x="10582" y="3943"/>
                  <a:pt x="10588" y="3949"/>
                  <a:pt x="10594" y="3961"/>
                </a:cubicBezTo>
                <a:cubicBezTo>
                  <a:pt x="10606" y="3967"/>
                  <a:pt x="10612" y="3961"/>
                  <a:pt x="10618" y="3967"/>
                </a:cubicBezTo>
                <a:cubicBezTo>
                  <a:pt x="10630" y="3978"/>
                  <a:pt x="10630" y="3990"/>
                  <a:pt x="10630" y="4002"/>
                </a:cubicBezTo>
                <a:cubicBezTo>
                  <a:pt x="10630" y="4002"/>
                  <a:pt x="10624" y="4002"/>
                  <a:pt x="10624" y="4008"/>
                </a:cubicBezTo>
                <a:cubicBezTo>
                  <a:pt x="10624" y="4008"/>
                  <a:pt x="10630" y="4014"/>
                  <a:pt x="10630" y="4020"/>
                </a:cubicBezTo>
                <a:cubicBezTo>
                  <a:pt x="10630" y="4020"/>
                  <a:pt x="10624" y="4026"/>
                  <a:pt x="10624" y="4032"/>
                </a:cubicBezTo>
                <a:cubicBezTo>
                  <a:pt x="10624" y="4038"/>
                  <a:pt x="10624" y="4038"/>
                  <a:pt x="10624" y="4038"/>
                </a:cubicBezTo>
                <a:cubicBezTo>
                  <a:pt x="10624" y="4044"/>
                  <a:pt x="10630" y="4044"/>
                  <a:pt x="10630" y="4050"/>
                </a:cubicBezTo>
                <a:cubicBezTo>
                  <a:pt x="10630" y="4055"/>
                  <a:pt x="10636" y="4055"/>
                  <a:pt x="10636" y="4062"/>
                </a:cubicBezTo>
                <a:cubicBezTo>
                  <a:pt x="10642" y="4062"/>
                  <a:pt x="10642" y="4067"/>
                  <a:pt x="10642" y="4067"/>
                </a:cubicBezTo>
                <a:cubicBezTo>
                  <a:pt x="10642" y="4073"/>
                  <a:pt x="10642" y="4073"/>
                  <a:pt x="10648" y="4073"/>
                </a:cubicBezTo>
                <a:cubicBezTo>
                  <a:pt x="10648" y="4073"/>
                  <a:pt x="10648" y="4073"/>
                  <a:pt x="10654" y="4079"/>
                </a:cubicBezTo>
                <a:cubicBezTo>
                  <a:pt x="10654" y="4079"/>
                  <a:pt x="10654" y="4079"/>
                  <a:pt x="10654" y="4085"/>
                </a:cubicBezTo>
                <a:cubicBezTo>
                  <a:pt x="10659" y="4085"/>
                  <a:pt x="10659" y="4085"/>
                  <a:pt x="10665" y="4091"/>
                </a:cubicBezTo>
                <a:cubicBezTo>
                  <a:pt x="10665" y="4091"/>
                  <a:pt x="10665" y="4091"/>
                  <a:pt x="10671" y="4091"/>
                </a:cubicBezTo>
                <a:cubicBezTo>
                  <a:pt x="10671" y="4097"/>
                  <a:pt x="10677" y="4097"/>
                  <a:pt x="10677" y="4103"/>
                </a:cubicBezTo>
                <a:cubicBezTo>
                  <a:pt x="10677" y="4103"/>
                  <a:pt x="10677" y="4109"/>
                  <a:pt x="10671" y="4109"/>
                </a:cubicBezTo>
                <a:cubicBezTo>
                  <a:pt x="10671" y="4115"/>
                  <a:pt x="10671" y="4115"/>
                  <a:pt x="10665" y="4115"/>
                </a:cubicBezTo>
                <a:cubicBezTo>
                  <a:pt x="10665" y="4121"/>
                  <a:pt x="10665" y="4121"/>
                  <a:pt x="10665" y="4121"/>
                </a:cubicBezTo>
                <a:cubicBezTo>
                  <a:pt x="10665" y="4127"/>
                  <a:pt x="10665" y="4127"/>
                  <a:pt x="10659" y="4133"/>
                </a:cubicBezTo>
                <a:lnTo>
                  <a:pt x="10659" y="4139"/>
                </a:lnTo>
                <a:cubicBezTo>
                  <a:pt x="10659" y="4150"/>
                  <a:pt x="10659" y="4150"/>
                  <a:pt x="10665" y="4156"/>
                </a:cubicBezTo>
                <a:cubicBezTo>
                  <a:pt x="10665" y="4162"/>
                  <a:pt x="10665" y="4162"/>
                  <a:pt x="10665" y="4162"/>
                </a:cubicBezTo>
                <a:cubicBezTo>
                  <a:pt x="10665" y="4168"/>
                  <a:pt x="10671" y="4168"/>
                  <a:pt x="10671" y="4168"/>
                </a:cubicBezTo>
                <a:cubicBezTo>
                  <a:pt x="10677" y="4168"/>
                  <a:pt x="10677" y="4174"/>
                  <a:pt x="10677" y="4174"/>
                </a:cubicBezTo>
                <a:cubicBezTo>
                  <a:pt x="10683" y="4174"/>
                  <a:pt x="10689" y="4168"/>
                  <a:pt x="10689" y="4162"/>
                </a:cubicBezTo>
                <a:cubicBezTo>
                  <a:pt x="10689" y="4156"/>
                  <a:pt x="10689" y="4156"/>
                  <a:pt x="10689" y="4156"/>
                </a:cubicBezTo>
                <a:cubicBezTo>
                  <a:pt x="10689" y="4150"/>
                  <a:pt x="10695" y="4150"/>
                  <a:pt x="10695" y="4144"/>
                </a:cubicBezTo>
                <a:cubicBezTo>
                  <a:pt x="10695" y="4144"/>
                  <a:pt x="10695" y="4144"/>
                  <a:pt x="10695" y="4139"/>
                </a:cubicBezTo>
                <a:cubicBezTo>
                  <a:pt x="10695" y="4133"/>
                  <a:pt x="10695" y="4133"/>
                  <a:pt x="10695" y="4121"/>
                </a:cubicBezTo>
                <a:cubicBezTo>
                  <a:pt x="10695" y="4121"/>
                  <a:pt x="10695" y="4121"/>
                  <a:pt x="10695" y="4115"/>
                </a:cubicBezTo>
                <a:cubicBezTo>
                  <a:pt x="10695" y="4109"/>
                  <a:pt x="10695" y="4109"/>
                  <a:pt x="10695" y="4103"/>
                </a:cubicBezTo>
                <a:cubicBezTo>
                  <a:pt x="10707" y="4103"/>
                  <a:pt x="10707" y="4103"/>
                  <a:pt x="10707" y="4103"/>
                </a:cubicBezTo>
                <a:cubicBezTo>
                  <a:pt x="10707" y="4103"/>
                  <a:pt x="10707" y="4103"/>
                  <a:pt x="10713" y="4103"/>
                </a:cubicBezTo>
                <a:cubicBezTo>
                  <a:pt x="10713" y="4103"/>
                  <a:pt x="10713" y="4103"/>
                  <a:pt x="10719" y="4109"/>
                </a:cubicBezTo>
                <a:lnTo>
                  <a:pt x="10719" y="4109"/>
                </a:lnTo>
                <a:cubicBezTo>
                  <a:pt x="10725" y="4115"/>
                  <a:pt x="10725" y="4115"/>
                  <a:pt x="10725" y="4115"/>
                </a:cubicBezTo>
                <a:cubicBezTo>
                  <a:pt x="10731" y="4121"/>
                  <a:pt x="10736" y="4121"/>
                  <a:pt x="10736" y="4127"/>
                </a:cubicBezTo>
                <a:cubicBezTo>
                  <a:pt x="10743" y="4133"/>
                  <a:pt x="10743" y="4133"/>
                  <a:pt x="10743" y="4133"/>
                </a:cubicBezTo>
                <a:cubicBezTo>
                  <a:pt x="10748" y="4139"/>
                  <a:pt x="10748" y="4139"/>
                  <a:pt x="10748" y="4139"/>
                </a:cubicBezTo>
                <a:cubicBezTo>
                  <a:pt x="10754" y="4144"/>
                  <a:pt x="10754" y="4144"/>
                  <a:pt x="10754" y="4144"/>
                </a:cubicBezTo>
                <a:lnTo>
                  <a:pt x="10760" y="4150"/>
                </a:lnTo>
                <a:lnTo>
                  <a:pt x="10766" y="4150"/>
                </a:lnTo>
                <a:cubicBezTo>
                  <a:pt x="10772" y="4150"/>
                  <a:pt x="10772" y="4150"/>
                  <a:pt x="10778" y="4150"/>
                </a:cubicBezTo>
                <a:cubicBezTo>
                  <a:pt x="10784" y="4150"/>
                  <a:pt x="10784" y="4150"/>
                  <a:pt x="10790" y="4150"/>
                </a:cubicBezTo>
                <a:cubicBezTo>
                  <a:pt x="10790" y="4150"/>
                  <a:pt x="10790" y="4156"/>
                  <a:pt x="10796" y="4156"/>
                </a:cubicBezTo>
                <a:cubicBezTo>
                  <a:pt x="10802" y="4156"/>
                  <a:pt x="10802" y="4156"/>
                  <a:pt x="10808" y="4156"/>
                </a:cubicBezTo>
                <a:lnTo>
                  <a:pt x="10814" y="4156"/>
                </a:lnTo>
                <a:cubicBezTo>
                  <a:pt x="10814" y="4156"/>
                  <a:pt x="10820" y="4156"/>
                  <a:pt x="10820" y="4150"/>
                </a:cubicBezTo>
                <a:lnTo>
                  <a:pt x="10825" y="4150"/>
                </a:lnTo>
                <a:cubicBezTo>
                  <a:pt x="10825" y="4144"/>
                  <a:pt x="10825" y="4144"/>
                  <a:pt x="10825" y="4144"/>
                </a:cubicBezTo>
                <a:cubicBezTo>
                  <a:pt x="10825" y="4139"/>
                  <a:pt x="10825" y="4139"/>
                  <a:pt x="10825" y="4139"/>
                </a:cubicBezTo>
                <a:cubicBezTo>
                  <a:pt x="10825" y="4133"/>
                  <a:pt x="10820" y="4127"/>
                  <a:pt x="10820" y="4121"/>
                </a:cubicBezTo>
                <a:cubicBezTo>
                  <a:pt x="10820" y="4121"/>
                  <a:pt x="10820" y="4115"/>
                  <a:pt x="10825" y="4115"/>
                </a:cubicBezTo>
                <a:cubicBezTo>
                  <a:pt x="10825" y="4109"/>
                  <a:pt x="10825" y="4109"/>
                  <a:pt x="10831" y="4109"/>
                </a:cubicBezTo>
                <a:cubicBezTo>
                  <a:pt x="10831" y="4103"/>
                  <a:pt x="10831" y="4103"/>
                  <a:pt x="10831" y="4103"/>
                </a:cubicBezTo>
                <a:cubicBezTo>
                  <a:pt x="10831" y="4103"/>
                  <a:pt x="10837" y="4097"/>
                  <a:pt x="10843" y="4097"/>
                </a:cubicBezTo>
                <a:cubicBezTo>
                  <a:pt x="10843" y="4091"/>
                  <a:pt x="10849" y="4097"/>
                  <a:pt x="10855" y="4097"/>
                </a:cubicBezTo>
                <a:cubicBezTo>
                  <a:pt x="10861" y="4097"/>
                  <a:pt x="10867" y="4091"/>
                  <a:pt x="10873" y="4097"/>
                </a:cubicBezTo>
                <a:cubicBezTo>
                  <a:pt x="10873" y="4097"/>
                  <a:pt x="10873" y="4103"/>
                  <a:pt x="10879" y="4103"/>
                </a:cubicBezTo>
                <a:cubicBezTo>
                  <a:pt x="10879" y="4103"/>
                  <a:pt x="10885" y="4109"/>
                  <a:pt x="10885" y="4115"/>
                </a:cubicBezTo>
                <a:cubicBezTo>
                  <a:pt x="10891" y="4115"/>
                  <a:pt x="10891" y="4115"/>
                  <a:pt x="10891" y="4115"/>
                </a:cubicBezTo>
                <a:cubicBezTo>
                  <a:pt x="10897" y="4121"/>
                  <a:pt x="10903" y="4127"/>
                  <a:pt x="10903" y="4127"/>
                </a:cubicBezTo>
                <a:cubicBezTo>
                  <a:pt x="10909" y="4133"/>
                  <a:pt x="10909" y="4133"/>
                  <a:pt x="10914" y="4133"/>
                </a:cubicBezTo>
                <a:cubicBezTo>
                  <a:pt x="10914" y="4133"/>
                  <a:pt x="10914" y="4139"/>
                  <a:pt x="10920" y="4139"/>
                </a:cubicBezTo>
                <a:cubicBezTo>
                  <a:pt x="10920" y="4139"/>
                  <a:pt x="10920" y="4144"/>
                  <a:pt x="10926" y="4144"/>
                </a:cubicBezTo>
                <a:lnTo>
                  <a:pt x="10926" y="4144"/>
                </a:lnTo>
                <a:cubicBezTo>
                  <a:pt x="10932" y="4144"/>
                  <a:pt x="10932" y="4150"/>
                  <a:pt x="10938" y="4150"/>
                </a:cubicBezTo>
                <a:cubicBezTo>
                  <a:pt x="11015" y="4150"/>
                  <a:pt x="11015" y="4150"/>
                  <a:pt x="11015" y="4150"/>
                </a:cubicBezTo>
                <a:cubicBezTo>
                  <a:pt x="11015" y="4139"/>
                  <a:pt x="11015" y="4133"/>
                  <a:pt x="11015" y="4127"/>
                </a:cubicBezTo>
                <a:cubicBezTo>
                  <a:pt x="11015" y="4121"/>
                  <a:pt x="11015" y="4121"/>
                  <a:pt x="11015" y="4121"/>
                </a:cubicBezTo>
                <a:cubicBezTo>
                  <a:pt x="11015" y="4115"/>
                  <a:pt x="11009" y="4115"/>
                  <a:pt x="11009" y="4109"/>
                </a:cubicBezTo>
                <a:cubicBezTo>
                  <a:pt x="11009" y="4109"/>
                  <a:pt x="11015" y="4103"/>
                  <a:pt x="11015" y="4097"/>
                </a:cubicBezTo>
                <a:lnTo>
                  <a:pt x="11021" y="4103"/>
                </a:lnTo>
                <a:cubicBezTo>
                  <a:pt x="11027" y="4103"/>
                  <a:pt x="11027" y="4097"/>
                  <a:pt x="11027" y="4097"/>
                </a:cubicBezTo>
                <a:cubicBezTo>
                  <a:pt x="11033" y="4097"/>
                  <a:pt x="11033" y="4097"/>
                  <a:pt x="11033" y="4097"/>
                </a:cubicBezTo>
                <a:cubicBezTo>
                  <a:pt x="11039" y="4097"/>
                  <a:pt x="11039" y="4097"/>
                  <a:pt x="11045" y="4097"/>
                </a:cubicBezTo>
                <a:cubicBezTo>
                  <a:pt x="11051" y="4097"/>
                  <a:pt x="11057" y="4097"/>
                  <a:pt x="11063" y="4103"/>
                </a:cubicBezTo>
                <a:cubicBezTo>
                  <a:pt x="11069" y="4103"/>
                  <a:pt x="11069" y="4109"/>
                  <a:pt x="11075" y="4115"/>
                </a:cubicBezTo>
                <a:cubicBezTo>
                  <a:pt x="11075" y="4115"/>
                  <a:pt x="11075" y="4115"/>
                  <a:pt x="11080" y="4115"/>
                </a:cubicBezTo>
                <a:cubicBezTo>
                  <a:pt x="11080" y="4115"/>
                  <a:pt x="11086" y="4115"/>
                  <a:pt x="11092" y="4115"/>
                </a:cubicBezTo>
                <a:cubicBezTo>
                  <a:pt x="11092" y="4115"/>
                  <a:pt x="11092" y="4121"/>
                  <a:pt x="11098" y="4115"/>
                </a:cubicBezTo>
                <a:cubicBezTo>
                  <a:pt x="11098" y="4115"/>
                  <a:pt x="11098" y="4115"/>
                  <a:pt x="11104" y="4115"/>
                </a:cubicBezTo>
                <a:lnTo>
                  <a:pt x="11104" y="4109"/>
                </a:lnTo>
                <a:cubicBezTo>
                  <a:pt x="11104" y="4109"/>
                  <a:pt x="11110" y="4109"/>
                  <a:pt x="11110" y="4103"/>
                </a:cubicBezTo>
                <a:cubicBezTo>
                  <a:pt x="11110" y="4103"/>
                  <a:pt x="11116" y="4103"/>
                  <a:pt x="11116" y="4109"/>
                </a:cubicBezTo>
                <a:cubicBezTo>
                  <a:pt x="11116" y="4109"/>
                  <a:pt x="11116" y="4115"/>
                  <a:pt x="11122" y="4115"/>
                </a:cubicBezTo>
                <a:cubicBezTo>
                  <a:pt x="11122" y="4121"/>
                  <a:pt x="11122" y="4121"/>
                  <a:pt x="11128" y="4121"/>
                </a:cubicBezTo>
                <a:lnTo>
                  <a:pt x="11128" y="4127"/>
                </a:lnTo>
                <a:cubicBezTo>
                  <a:pt x="11128" y="4133"/>
                  <a:pt x="11128" y="4133"/>
                  <a:pt x="11128" y="4139"/>
                </a:cubicBezTo>
                <a:cubicBezTo>
                  <a:pt x="11128" y="4144"/>
                  <a:pt x="11128" y="4150"/>
                  <a:pt x="11128" y="4156"/>
                </a:cubicBezTo>
                <a:lnTo>
                  <a:pt x="11122" y="4162"/>
                </a:lnTo>
                <a:cubicBezTo>
                  <a:pt x="11116" y="4168"/>
                  <a:pt x="11116" y="4174"/>
                  <a:pt x="11116" y="4180"/>
                </a:cubicBezTo>
                <a:cubicBezTo>
                  <a:pt x="11116" y="4186"/>
                  <a:pt x="11110" y="4192"/>
                  <a:pt x="11110" y="4204"/>
                </a:cubicBezTo>
                <a:lnTo>
                  <a:pt x="11110" y="4210"/>
                </a:lnTo>
                <a:cubicBezTo>
                  <a:pt x="11110" y="4216"/>
                  <a:pt x="11116" y="4216"/>
                  <a:pt x="11116" y="4221"/>
                </a:cubicBezTo>
                <a:cubicBezTo>
                  <a:pt x="11116" y="4221"/>
                  <a:pt x="11116" y="4221"/>
                  <a:pt x="11116" y="4228"/>
                </a:cubicBezTo>
                <a:cubicBezTo>
                  <a:pt x="11116" y="4228"/>
                  <a:pt x="11116" y="4228"/>
                  <a:pt x="11116" y="4233"/>
                </a:cubicBezTo>
                <a:cubicBezTo>
                  <a:pt x="11122" y="4233"/>
                  <a:pt x="11122" y="4239"/>
                  <a:pt x="11122" y="4239"/>
                </a:cubicBezTo>
                <a:cubicBezTo>
                  <a:pt x="11128" y="4245"/>
                  <a:pt x="11128" y="4245"/>
                  <a:pt x="11128" y="4251"/>
                </a:cubicBezTo>
                <a:cubicBezTo>
                  <a:pt x="11128" y="4251"/>
                  <a:pt x="11128" y="4257"/>
                  <a:pt x="11122" y="4257"/>
                </a:cubicBezTo>
                <a:cubicBezTo>
                  <a:pt x="11122" y="4263"/>
                  <a:pt x="11122" y="4263"/>
                  <a:pt x="11116" y="4263"/>
                </a:cubicBezTo>
                <a:cubicBezTo>
                  <a:pt x="11116" y="4269"/>
                  <a:pt x="11116" y="4269"/>
                  <a:pt x="11116" y="4269"/>
                </a:cubicBezTo>
                <a:cubicBezTo>
                  <a:pt x="11110" y="4269"/>
                  <a:pt x="11110" y="4275"/>
                  <a:pt x="11110" y="4275"/>
                </a:cubicBezTo>
                <a:cubicBezTo>
                  <a:pt x="11110" y="4281"/>
                  <a:pt x="11110" y="4281"/>
                  <a:pt x="11110" y="4287"/>
                </a:cubicBezTo>
                <a:lnTo>
                  <a:pt x="11110" y="4293"/>
                </a:lnTo>
                <a:cubicBezTo>
                  <a:pt x="11104" y="4299"/>
                  <a:pt x="11104" y="4299"/>
                  <a:pt x="11104" y="4299"/>
                </a:cubicBezTo>
                <a:cubicBezTo>
                  <a:pt x="11098" y="4305"/>
                  <a:pt x="11098" y="4310"/>
                  <a:pt x="11092" y="4316"/>
                </a:cubicBezTo>
                <a:cubicBezTo>
                  <a:pt x="11092" y="4316"/>
                  <a:pt x="11092" y="4322"/>
                  <a:pt x="11086" y="4328"/>
                </a:cubicBezTo>
                <a:cubicBezTo>
                  <a:pt x="11086" y="4328"/>
                  <a:pt x="11080" y="4334"/>
                  <a:pt x="11075" y="4334"/>
                </a:cubicBezTo>
                <a:lnTo>
                  <a:pt x="11069" y="4340"/>
                </a:lnTo>
                <a:lnTo>
                  <a:pt x="11063" y="4340"/>
                </a:lnTo>
                <a:cubicBezTo>
                  <a:pt x="11063" y="4346"/>
                  <a:pt x="11057" y="4346"/>
                  <a:pt x="11057" y="4346"/>
                </a:cubicBezTo>
                <a:cubicBezTo>
                  <a:pt x="11057" y="4352"/>
                  <a:pt x="11057" y="4352"/>
                  <a:pt x="11057" y="4352"/>
                </a:cubicBezTo>
                <a:cubicBezTo>
                  <a:pt x="11057" y="4358"/>
                  <a:pt x="11057" y="4364"/>
                  <a:pt x="11057" y="4364"/>
                </a:cubicBezTo>
                <a:cubicBezTo>
                  <a:pt x="11051" y="4376"/>
                  <a:pt x="11051" y="4382"/>
                  <a:pt x="11045" y="4394"/>
                </a:cubicBezTo>
                <a:cubicBezTo>
                  <a:pt x="11045" y="4399"/>
                  <a:pt x="11045" y="4405"/>
                  <a:pt x="11039" y="4411"/>
                </a:cubicBezTo>
                <a:cubicBezTo>
                  <a:pt x="11039" y="4417"/>
                  <a:pt x="11033" y="4417"/>
                  <a:pt x="11033" y="4423"/>
                </a:cubicBezTo>
                <a:cubicBezTo>
                  <a:pt x="11027" y="4423"/>
                  <a:pt x="11027" y="4423"/>
                  <a:pt x="11027" y="4429"/>
                </a:cubicBezTo>
                <a:cubicBezTo>
                  <a:pt x="11021" y="4429"/>
                  <a:pt x="11021" y="4429"/>
                  <a:pt x="11021" y="4435"/>
                </a:cubicBezTo>
                <a:cubicBezTo>
                  <a:pt x="11015" y="4435"/>
                  <a:pt x="11015" y="4435"/>
                  <a:pt x="11015" y="4435"/>
                </a:cubicBezTo>
                <a:cubicBezTo>
                  <a:pt x="11009" y="4435"/>
                  <a:pt x="11009" y="4435"/>
                  <a:pt x="11009" y="4435"/>
                </a:cubicBezTo>
                <a:cubicBezTo>
                  <a:pt x="11003" y="4435"/>
                  <a:pt x="10997" y="4435"/>
                  <a:pt x="10997" y="4435"/>
                </a:cubicBezTo>
                <a:cubicBezTo>
                  <a:pt x="10991" y="4441"/>
                  <a:pt x="10986" y="4441"/>
                  <a:pt x="10986" y="4441"/>
                </a:cubicBezTo>
                <a:cubicBezTo>
                  <a:pt x="10980" y="4441"/>
                  <a:pt x="10980" y="4441"/>
                  <a:pt x="10980" y="4441"/>
                </a:cubicBezTo>
                <a:cubicBezTo>
                  <a:pt x="10974" y="4441"/>
                  <a:pt x="10974" y="4441"/>
                  <a:pt x="10968" y="4441"/>
                </a:cubicBezTo>
                <a:cubicBezTo>
                  <a:pt x="10968" y="4441"/>
                  <a:pt x="10968" y="4447"/>
                  <a:pt x="10962" y="4447"/>
                </a:cubicBezTo>
                <a:lnTo>
                  <a:pt x="10962" y="4447"/>
                </a:lnTo>
                <a:cubicBezTo>
                  <a:pt x="10956" y="4447"/>
                  <a:pt x="10956" y="4453"/>
                  <a:pt x="10950" y="4453"/>
                </a:cubicBezTo>
                <a:lnTo>
                  <a:pt x="10944" y="4453"/>
                </a:lnTo>
                <a:cubicBezTo>
                  <a:pt x="10938" y="4453"/>
                  <a:pt x="10938" y="4447"/>
                  <a:pt x="10938" y="4447"/>
                </a:cubicBezTo>
                <a:cubicBezTo>
                  <a:pt x="10932" y="4441"/>
                  <a:pt x="10932" y="4441"/>
                  <a:pt x="10926" y="4435"/>
                </a:cubicBezTo>
                <a:cubicBezTo>
                  <a:pt x="10920" y="4435"/>
                  <a:pt x="10920" y="4435"/>
                  <a:pt x="10920" y="4435"/>
                </a:cubicBezTo>
                <a:cubicBezTo>
                  <a:pt x="10914" y="4435"/>
                  <a:pt x="10914" y="4435"/>
                  <a:pt x="10909" y="4435"/>
                </a:cubicBezTo>
                <a:cubicBezTo>
                  <a:pt x="10903" y="4435"/>
                  <a:pt x="10903" y="4435"/>
                  <a:pt x="10897" y="4435"/>
                </a:cubicBezTo>
                <a:cubicBezTo>
                  <a:pt x="10897" y="4435"/>
                  <a:pt x="10897" y="4435"/>
                  <a:pt x="10891" y="4435"/>
                </a:cubicBezTo>
                <a:cubicBezTo>
                  <a:pt x="10885" y="4435"/>
                  <a:pt x="10879" y="4435"/>
                  <a:pt x="10879" y="4435"/>
                </a:cubicBezTo>
                <a:cubicBezTo>
                  <a:pt x="10873" y="4435"/>
                  <a:pt x="10873" y="4429"/>
                  <a:pt x="10867" y="4429"/>
                </a:cubicBezTo>
                <a:cubicBezTo>
                  <a:pt x="10861" y="4429"/>
                  <a:pt x="10861" y="4429"/>
                  <a:pt x="10861" y="4429"/>
                </a:cubicBezTo>
                <a:cubicBezTo>
                  <a:pt x="10861" y="4429"/>
                  <a:pt x="10861" y="4429"/>
                  <a:pt x="10855" y="4429"/>
                </a:cubicBezTo>
                <a:lnTo>
                  <a:pt x="10849" y="4435"/>
                </a:lnTo>
                <a:cubicBezTo>
                  <a:pt x="10855" y="4435"/>
                  <a:pt x="10855" y="4441"/>
                  <a:pt x="10861" y="4441"/>
                </a:cubicBezTo>
                <a:cubicBezTo>
                  <a:pt x="10867" y="4441"/>
                  <a:pt x="10873" y="4447"/>
                  <a:pt x="10879" y="4447"/>
                </a:cubicBezTo>
                <a:cubicBezTo>
                  <a:pt x="10885" y="4447"/>
                  <a:pt x="10891" y="4447"/>
                  <a:pt x="10897" y="4453"/>
                </a:cubicBezTo>
                <a:cubicBezTo>
                  <a:pt x="10903" y="4453"/>
                  <a:pt x="10909" y="4453"/>
                  <a:pt x="10909" y="4453"/>
                </a:cubicBezTo>
                <a:cubicBezTo>
                  <a:pt x="10909" y="4465"/>
                  <a:pt x="10909" y="4465"/>
                  <a:pt x="10909" y="4465"/>
                </a:cubicBezTo>
                <a:cubicBezTo>
                  <a:pt x="10909" y="4471"/>
                  <a:pt x="10909" y="4471"/>
                  <a:pt x="10909" y="4471"/>
                </a:cubicBezTo>
                <a:cubicBezTo>
                  <a:pt x="10909" y="4476"/>
                  <a:pt x="10914" y="4476"/>
                  <a:pt x="10920" y="4482"/>
                </a:cubicBezTo>
                <a:cubicBezTo>
                  <a:pt x="10920" y="4482"/>
                  <a:pt x="10920" y="4482"/>
                  <a:pt x="10920" y="4488"/>
                </a:cubicBezTo>
                <a:cubicBezTo>
                  <a:pt x="10926" y="4488"/>
                  <a:pt x="10926" y="4494"/>
                  <a:pt x="10926" y="4494"/>
                </a:cubicBezTo>
                <a:cubicBezTo>
                  <a:pt x="10926" y="4500"/>
                  <a:pt x="10920" y="4500"/>
                  <a:pt x="10920" y="4500"/>
                </a:cubicBezTo>
                <a:cubicBezTo>
                  <a:pt x="10920" y="4506"/>
                  <a:pt x="10926" y="4506"/>
                  <a:pt x="10926" y="4506"/>
                </a:cubicBezTo>
                <a:cubicBezTo>
                  <a:pt x="10926" y="4512"/>
                  <a:pt x="10920" y="4512"/>
                  <a:pt x="10920" y="4512"/>
                </a:cubicBezTo>
                <a:cubicBezTo>
                  <a:pt x="10920" y="4524"/>
                  <a:pt x="10920" y="4530"/>
                  <a:pt x="10920" y="4536"/>
                </a:cubicBezTo>
                <a:cubicBezTo>
                  <a:pt x="10920" y="4536"/>
                  <a:pt x="10926" y="4548"/>
                  <a:pt x="10932" y="4548"/>
                </a:cubicBezTo>
                <a:cubicBezTo>
                  <a:pt x="10938" y="4554"/>
                  <a:pt x="10944" y="4560"/>
                  <a:pt x="10950" y="4571"/>
                </a:cubicBezTo>
                <a:lnTo>
                  <a:pt x="10956" y="4577"/>
                </a:lnTo>
                <a:cubicBezTo>
                  <a:pt x="10962" y="4589"/>
                  <a:pt x="10962" y="4589"/>
                  <a:pt x="10962" y="4589"/>
                </a:cubicBezTo>
                <a:cubicBezTo>
                  <a:pt x="10962" y="4595"/>
                  <a:pt x="10968" y="4601"/>
                  <a:pt x="10968" y="4601"/>
                </a:cubicBezTo>
                <a:cubicBezTo>
                  <a:pt x="10974" y="4607"/>
                  <a:pt x="10974" y="4613"/>
                  <a:pt x="10980" y="4613"/>
                </a:cubicBezTo>
                <a:cubicBezTo>
                  <a:pt x="10980" y="4619"/>
                  <a:pt x="10986" y="4625"/>
                  <a:pt x="10991" y="4625"/>
                </a:cubicBezTo>
                <a:cubicBezTo>
                  <a:pt x="10997" y="4625"/>
                  <a:pt x="10997" y="4631"/>
                  <a:pt x="11003" y="4631"/>
                </a:cubicBezTo>
                <a:cubicBezTo>
                  <a:pt x="11015" y="4631"/>
                  <a:pt x="11015" y="4631"/>
                  <a:pt x="11015" y="4631"/>
                </a:cubicBezTo>
                <a:cubicBezTo>
                  <a:pt x="11021" y="4631"/>
                  <a:pt x="11021" y="4631"/>
                  <a:pt x="11027" y="4631"/>
                </a:cubicBezTo>
                <a:cubicBezTo>
                  <a:pt x="11033" y="4631"/>
                  <a:pt x="11039" y="4625"/>
                  <a:pt x="11039" y="4625"/>
                </a:cubicBezTo>
                <a:cubicBezTo>
                  <a:pt x="11039" y="4619"/>
                  <a:pt x="11039" y="4613"/>
                  <a:pt x="11039" y="4613"/>
                </a:cubicBezTo>
                <a:cubicBezTo>
                  <a:pt x="11039" y="4607"/>
                  <a:pt x="11045" y="4607"/>
                  <a:pt x="11051" y="4601"/>
                </a:cubicBezTo>
                <a:cubicBezTo>
                  <a:pt x="11057" y="4613"/>
                  <a:pt x="11057" y="4613"/>
                  <a:pt x="11057" y="4613"/>
                </a:cubicBezTo>
                <a:cubicBezTo>
                  <a:pt x="11063" y="4625"/>
                  <a:pt x="11075" y="4631"/>
                  <a:pt x="11080" y="4648"/>
                </a:cubicBezTo>
                <a:cubicBezTo>
                  <a:pt x="11086" y="4648"/>
                  <a:pt x="11086" y="4654"/>
                  <a:pt x="11086" y="4654"/>
                </a:cubicBezTo>
                <a:cubicBezTo>
                  <a:pt x="11092" y="4660"/>
                  <a:pt x="11092" y="4660"/>
                  <a:pt x="11098" y="4666"/>
                </a:cubicBezTo>
                <a:cubicBezTo>
                  <a:pt x="11104" y="4666"/>
                  <a:pt x="11104" y="4672"/>
                  <a:pt x="11110" y="4672"/>
                </a:cubicBezTo>
                <a:cubicBezTo>
                  <a:pt x="11116" y="4672"/>
                  <a:pt x="11116" y="4678"/>
                  <a:pt x="11116" y="4684"/>
                </a:cubicBezTo>
                <a:cubicBezTo>
                  <a:pt x="11122" y="4690"/>
                  <a:pt x="11122" y="4702"/>
                  <a:pt x="11122" y="4708"/>
                </a:cubicBezTo>
                <a:cubicBezTo>
                  <a:pt x="11122" y="4714"/>
                  <a:pt x="11122" y="4714"/>
                  <a:pt x="11122" y="4720"/>
                </a:cubicBezTo>
                <a:cubicBezTo>
                  <a:pt x="11128" y="4726"/>
                  <a:pt x="11134" y="4726"/>
                  <a:pt x="11134" y="4731"/>
                </a:cubicBezTo>
                <a:cubicBezTo>
                  <a:pt x="11140" y="4743"/>
                  <a:pt x="11146" y="4749"/>
                  <a:pt x="11152" y="4755"/>
                </a:cubicBezTo>
                <a:cubicBezTo>
                  <a:pt x="11158" y="4761"/>
                  <a:pt x="11163" y="4761"/>
                  <a:pt x="11163" y="4767"/>
                </a:cubicBezTo>
                <a:cubicBezTo>
                  <a:pt x="11169" y="4773"/>
                  <a:pt x="11169" y="4779"/>
                  <a:pt x="11169" y="4791"/>
                </a:cubicBezTo>
                <a:cubicBezTo>
                  <a:pt x="11169" y="4797"/>
                  <a:pt x="11169" y="4797"/>
                  <a:pt x="11169" y="4797"/>
                </a:cubicBezTo>
                <a:lnTo>
                  <a:pt x="11163" y="4803"/>
                </a:lnTo>
                <a:cubicBezTo>
                  <a:pt x="11163" y="4820"/>
                  <a:pt x="11163" y="4832"/>
                  <a:pt x="11169" y="4844"/>
                </a:cubicBezTo>
                <a:cubicBezTo>
                  <a:pt x="11175" y="4850"/>
                  <a:pt x="11181" y="4850"/>
                  <a:pt x="11187" y="4850"/>
                </a:cubicBezTo>
                <a:cubicBezTo>
                  <a:pt x="11193" y="4850"/>
                  <a:pt x="11193" y="4856"/>
                  <a:pt x="11199" y="4856"/>
                </a:cubicBezTo>
                <a:cubicBezTo>
                  <a:pt x="11205" y="4856"/>
                  <a:pt x="11205" y="4856"/>
                  <a:pt x="11211" y="4862"/>
                </a:cubicBezTo>
                <a:cubicBezTo>
                  <a:pt x="11217" y="4862"/>
                  <a:pt x="11217" y="4862"/>
                  <a:pt x="11223" y="4868"/>
                </a:cubicBezTo>
                <a:cubicBezTo>
                  <a:pt x="11223" y="4874"/>
                  <a:pt x="11223" y="4874"/>
                  <a:pt x="11229" y="4880"/>
                </a:cubicBezTo>
                <a:cubicBezTo>
                  <a:pt x="11229" y="4886"/>
                  <a:pt x="11229" y="4886"/>
                  <a:pt x="11235" y="4892"/>
                </a:cubicBezTo>
                <a:cubicBezTo>
                  <a:pt x="11241" y="4903"/>
                  <a:pt x="11252" y="4903"/>
                  <a:pt x="11258" y="4915"/>
                </a:cubicBezTo>
                <a:cubicBezTo>
                  <a:pt x="11258" y="4927"/>
                  <a:pt x="11264" y="4933"/>
                  <a:pt x="11270" y="4939"/>
                </a:cubicBezTo>
                <a:cubicBezTo>
                  <a:pt x="11276" y="4963"/>
                  <a:pt x="11276" y="4963"/>
                  <a:pt x="11276" y="4963"/>
                </a:cubicBezTo>
                <a:cubicBezTo>
                  <a:pt x="11282" y="4975"/>
                  <a:pt x="11288" y="4986"/>
                  <a:pt x="11288" y="4998"/>
                </a:cubicBezTo>
                <a:cubicBezTo>
                  <a:pt x="11288" y="5004"/>
                  <a:pt x="11294" y="5004"/>
                  <a:pt x="11288" y="5010"/>
                </a:cubicBezTo>
                <a:cubicBezTo>
                  <a:pt x="11288" y="5016"/>
                  <a:pt x="11282" y="5016"/>
                  <a:pt x="11282" y="5022"/>
                </a:cubicBezTo>
                <a:cubicBezTo>
                  <a:pt x="11282" y="5028"/>
                  <a:pt x="11282" y="5028"/>
                  <a:pt x="11282" y="5034"/>
                </a:cubicBezTo>
                <a:cubicBezTo>
                  <a:pt x="11282" y="5040"/>
                  <a:pt x="11282" y="5052"/>
                  <a:pt x="11288" y="5058"/>
                </a:cubicBezTo>
                <a:cubicBezTo>
                  <a:pt x="11288" y="5063"/>
                  <a:pt x="11294" y="5063"/>
                  <a:pt x="11300" y="5063"/>
                </a:cubicBezTo>
                <a:cubicBezTo>
                  <a:pt x="11300" y="5069"/>
                  <a:pt x="11306" y="5069"/>
                  <a:pt x="11312" y="5069"/>
                </a:cubicBezTo>
                <a:cubicBezTo>
                  <a:pt x="11318" y="5075"/>
                  <a:pt x="11318" y="5081"/>
                  <a:pt x="11324" y="5081"/>
                </a:cubicBezTo>
                <a:cubicBezTo>
                  <a:pt x="11329" y="5087"/>
                  <a:pt x="11335" y="5093"/>
                  <a:pt x="11347" y="5105"/>
                </a:cubicBezTo>
                <a:cubicBezTo>
                  <a:pt x="11347" y="5105"/>
                  <a:pt x="11353" y="5105"/>
                  <a:pt x="11353" y="5111"/>
                </a:cubicBezTo>
                <a:cubicBezTo>
                  <a:pt x="11359" y="5117"/>
                  <a:pt x="11359" y="5117"/>
                  <a:pt x="11359" y="5123"/>
                </a:cubicBezTo>
                <a:cubicBezTo>
                  <a:pt x="11365" y="5129"/>
                  <a:pt x="11371" y="5129"/>
                  <a:pt x="11371" y="5135"/>
                </a:cubicBezTo>
                <a:cubicBezTo>
                  <a:pt x="11377" y="5141"/>
                  <a:pt x="11383" y="5152"/>
                  <a:pt x="11383" y="5158"/>
                </a:cubicBezTo>
                <a:cubicBezTo>
                  <a:pt x="11389" y="5164"/>
                  <a:pt x="11389" y="5170"/>
                  <a:pt x="11395" y="5176"/>
                </a:cubicBezTo>
                <a:cubicBezTo>
                  <a:pt x="11395" y="5176"/>
                  <a:pt x="11407" y="5182"/>
                  <a:pt x="11407" y="5188"/>
                </a:cubicBezTo>
                <a:cubicBezTo>
                  <a:pt x="11418" y="5200"/>
                  <a:pt x="11424" y="5206"/>
                  <a:pt x="11430" y="5218"/>
                </a:cubicBezTo>
                <a:cubicBezTo>
                  <a:pt x="11442" y="5235"/>
                  <a:pt x="11454" y="5241"/>
                  <a:pt x="11466" y="5253"/>
                </a:cubicBezTo>
                <a:cubicBezTo>
                  <a:pt x="11466" y="5259"/>
                  <a:pt x="11466" y="5259"/>
                  <a:pt x="11472" y="5265"/>
                </a:cubicBezTo>
                <a:cubicBezTo>
                  <a:pt x="11472" y="5271"/>
                  <a:pt x="11478" y="5271"/>
                  <a:pt x="11478" y="5277"/>
                </a:cubicBezTo>
                <a:cubicBezTo>
                  <a:pt x="11478" y="5283"/>
                  <a:pt x="11484" y="5283"/>
                  <a:pt x="11484" y="5289"/>
                </a:cubicBezTo>
                <a:cubicBezTo>
                  <a:pt x="11484" y="5301"/>
                  <a:pt x="11484" y="5307"/>
                  <a:pt x="11484" y="5312"/>
                </a:cubicBezTo>
                <a:cubicBezTo>
                  <a:pt x="11484" y="5318"/>
                  <a:pt x="11484" y="5324"/>
                  <a:pt x="11484" y="5324"/>
                </a:cubicBezTo>
                <a:cubicBezTo>
                  <a:pt x="11484" y="5330"/>
                  <a:pt x="11490" y="5330"/>
                  <a:pt x="11490" y="5336"/>
                </a:cubicBezTo>
                <a:cubicBezTo>
                  <a:pt x="11495" y="5348"/>
                  <a:pt x="11501" y="5348"/>
                  <a:pt x="11501" y="5360"/>
                </a:cubicBezTo>
                <a:cubicBezTo>
                  <a:pt x="11501" y="5461"/>
                  <a:pt x="11501" y="5461"/>
                  <a:pt x="11501" y="5461"/>
                </a:cubicBezTo>
                <a:cubicBezTo>
                  <a:pt x="11501" y="5473"/>
                  <a:pt x="11519" y="5478"/>
                  <a:pt x="11531" y="5490"/>
                </a:cubicBezTo>
                <a:cubicBezTo>
                  <a:pt x="11543" y="5496"/>
                  <a:pt x="11543" y="5502"/>
                  <a:pt x="11555" y="5502"/>
                </a:cubicBezTo>
                <a:cubicBezTo>
                  <a:pt x="11567" y="5508"/>
                  <a:pt x="11573" y="5502"/>
                  <a:pt x="11579" y="5502"/>
                </a:cubicBezTo>
                <a:cubicBezTo>
                  <a:pt x="11590" y="5502"/>
                  <a:pt x="11602" y="5508"/>
                  <a:pt x="11614" y="5502"/>
                </a:cubicBezTo>
                <a:cubicBezTo>
                  <a:pt x="11620" y="5502"/>
                  <a:pt x="11620" y="5496"/>
                  <a:pt x="11626" y="5490"/>
                </a:cubicBezTo>
                <a:cubicBezTo>
                  <a:pt x="11632" y="5485"/>
                  <a:pt x="11632" y="5473"/>
                  <a:pt x="11638" y="5467"/>
                </a:cubicBezTo>
                <a:cubicBezTo>
                  <a:pt x="11644" y="5461"/>
                  <a:pt x="11656" y="5455"/>
                  <a:pt x="11661" y="5455"/>
                </a:cubicBezTo>
                <a:cubicBezTo>
                  <a:pt x="11668" y="5455"/>
                  <a:pt x="11668" y="5449"/>
                  <a:pt x="11673" y="5449"/>
                </a:cubicBezTo>
                <a:cubicBezTo>
                  <a:pt x="11745" y="5449"/>
                  <a:pt x="11745" y="5449"/>
                  <a:pt x="11745" y="5449"/>
                </a:cubicBezTo>
                <a:cubicBezTo>
                  <a:pt x="11750" y="5449"/>
                  <a:pt x="11750" y="5461"/>
                  <a:pt x="11756" y="5461"/>
                </a:cubicBezTo>
                <a:cubicBezTo>
                  <a:pt x="11756" y="5461"/>
                  <a:pt x="11762" y="5461"/>
                  <a:pt x="11768" y="5461"/>
                </a:cubicBezTo>
                <a:cubicBezTo>
                  <a:pt x="11780" y="5437"/>
                  <a:pt x="11780" y="5437"/>
                  <a:pt x="11780" y="5437"/>
                </a:cubicBezTo>
                <a:cubicBezTo>
                  <a:pt x="11780" y="5431"/>
                  <a:pt x="11786" y="5431"/>
                  <a:pt x="11786" y="5425"/>
                </a:cubicBezTo>
                <a:cubicBezTo>
                  <a:pt x="11792" y="5419"/>
                  <a:pt x="11798" y="5419"/>
                  <a:pt x="11804" y="5419"/>
                </a:cubicBezTo>
                <a:cubicBezTo>
                  <a:pt x="11804" y="5413"/>
                  <a:pt x="11810" y="5407"/>
                  <a:pt x="11810" y="5407"/>
                </a:cubicBezTo>
                <a:cubicBezTo>
                  <a:pt x="11827" y="5401"/>
                  <a:pt x="11834" y="5401"/>
                  <a:pt x="11845" y="5401"/>
                </a:cubicBezTo>
                <a:cubicBezTo>
                  <a:pt x="11851" y="5396"/>
                  <a:pt x="11851" y="5390"/>
                  <a:pt x="11857" y="5390"/>
                </a:cubicBezTo>
                <a:cubicBezTo>
                  <a:pt x="11863" y="5390"/>
                  <a:pt x="11875" y="5390"/>
                  <a:pt x="11881" y="5390"/>
                </a:cubicBezTo>
                <a:cubicBezTo>
                  <a:pt x="11887" y="5390"/>
                  <a:pt x="11887" y="5384"/>
                  <a:pt x="11893" y="5384"/>
                </a:cubicBezTo>
                <a:cubicBezTo>
                  <a:pt x="11899" y="5384"/>
                  <a:pt x="11899" y="5384"/>
                  <a:pt x="11905" y="5384"/>
                </a:cubicBezTo>
                <a:cubicBezTo>
                  <a:pt x="11911" y="5384"/>
                  <a:pt x="11916" y="5384"/>
                  <a:pt x="11928" y="5378"/>
                </a:cubicBezTo>
                <a:cubicBezTo>
                  <a:pt x="11934" y="5378"/>
                  <a:pt x="11934" y="5372"/>
                  <a:pt x="11940" y="5366"/>
                </a:cubicBezTo>
                <a:cubicBezTo>
                  <a:pt x="11952" y="5354"/>
                  <a:pt x="11952" y="5354"/>
                  <a:pt x="11952" y="5354"/>
                </a:cubicBezTo>
                <a:cubicBezTo>
                  <a:pt x="11952" y="5354"/>
                  <a:pt x="11958" y="5348"/>
                  <a:pt x="11964" y="5342"/>
                </a:cubicBezTo>
                <a:lnTo>
                  <a:pt x="11970" y="5342"/>
                </a:lnTo>
                <a:cubicBezTo>
                  <a:pt x="11988" y="5342"/>
                  <a:pt x="11993" y="5342"/>
                  <a:pt x="12005" y="5342"/>
                </a:cubicBezTo>
                <a:cubicBezTo>
                  <a:pt x="12005" y="5336"/>
                  <a:pt x="12005" y="5330"/>
                  <a:pt x="12005" y="5324"/>
                </a:cubicBezTo>
                <a:cubicBezTo>
                  <a:pt x="12005" y="5318"/>
                  <a:pt x="12005" y="5318"/>
                  <a:pt x="12005" y="5312"/>
                </a:cubicBezTo>
                <a:cubicBezTo>
                  <a:pt x="12011" y="5307"/>
                  <a:pt x="12011" y="5307"/>
                  <a:pt x="12017" y="5301"/>
                </a:cubicBezTo>
                <a:cubicBezTo>
                  <a:pt x="12017" y="5301"/>
                  <a:pt x="12023" y="5307"/>
                  <a:pt x="12029" y="5301"/>
                </a:cubicBezTo>
                <a:cubicBezTo>
                  <a:pt x="12029" y="5301"/>
                  <a:pt x="12035" y="5295"/>
                  <a:pt x="12041" y="5295"/>
                </a:cubicBezTo>
                <a:lnTo>
                  <a:pt x="12047" y="5289"/>
                </a:lnTo>
                <a:cubicBezTo>
                  <a:pt x="12053" y="5289"/>
                  <a:pt x="12059" y="5283"/>
                  <a:pt x="12059" y="5283"/>
                </a:cubicBezTo>
                <a:cubicBezTo>
                  <a:pt x="12065" y="5283"/>
                  <a:pt x="12071" y="5283"/>
                  <a:pt x="12071" y="5283"/>
                </a:cubicBezTo>
                <a:cubicBezTo>
                  <a:pt x="12077" y="5283"/>
                  <a:pt x="12082" y="5283"/>
                  <a:pt x="12082" y="5283"/>
                </a:cubicBezTo>
                <a:cubicBezTo>
                  <a:pt x="12166" y="5283"/>
                  <a:pt x="12166" y="5283"/>
                  <a:pt x="12166" y="5283"/>
                </a:cubicBezTo>
                <a:cubicBezTo>
                  <a:pt x="12166" y="5277"/>
                  <a:pt x="12166" y="5277"/>
                  <a:pt x="12166" y="5265"/>
                </a:cubicBezTo>
                <a:lnTo>
                  <a:pt x="12166" y="5259"/>
                </a:lnTo>
                <a:cubicBezTo>
                  <a:pt x="12166" y="5253"/>
                  <a:pt x="12166" y="5247"/>
                  <a:pt x="12166" y="5247"/>
                </a:cubicBezTo>
                <a:cubicBezTo>
                  <a:pt x="12171" y="5235"/>
                  <a:pt x="12177" y="5230"/>
                  <a:pt x="12183" y="5224"/>
                </a:cubicBezTo>
                <a:cubicBezTo>
                  <a:pt x="12237" y="5224"/>
                  <a:pt x="12237" y="5224"/>
                  <a:pt x="12237" y="5224"/>
                </a:cubicBezTo>
                <a:cubicBezTo>
                  <a:pt x="12237" y="5218"/>
                  <a:pt x="12243" y="5212"/>
                  <a:pt x="12243" y="5212"/>
                </a:cubicBezTo>
                <a:cubicBezTo>
                  <a:pt x="12243" y="5206"/>
                  <a:pt x="12243" y="5206"/>
                  <a:pt x="12248" y="5200"/>
                </a:cubicBezTo>
                <a:cubicBezTo>
                  <a:pt x="12248" y="5188"/>
                  <a:pt x="12248" y="5182"/>
                  <a:pt x="12254" y="5176"/>
                </a:cubicBezTo>
                <a:cubicBezTo>
                  <a:pt x="12260" y="5170"/>
                  <a:pt x="12260" y="5170"/>
                  <a:pt x="12266" y="5164"/>
                </a:cubicBezTo>
                <a:cubicBezTo>
                  <a:pt x="12272" y="5164"/>
                  <a:pt x="12272" y="5170"/>
                  <a:pt x="12278" y="5170"/>
                </a:cubicBezTo>
                <a:cubicBezTo>
                  <a:pt x="12290" y="5170"/>
                  <a:pt x="12290" y="5170"/>
                  <a:pt x="12290" y="5170"/>
                </a:cubicBezTo>
                <a:cubicBezTo>
                  <a:pt x="12296" y="5170"/>
                  <a:pt x="12296" y="5164"/>
                  <a:pt x="12302" y="5164"/>
                </a:cubicBezTo>
                <a:cubicBezTo>
                  <a:pt x="12308" y="5146"/>
                  <a:pt x="12308" y="5146"/>
                  <a:pt x="12308" y="5146"/>
                </a:cubicBezTo>
                <a:cubicBezTo>
                  <a:pt x="12308" y="5141"/>
                  <a:pt x="12314" y="5141"/>
                  <a:pt x="12314" y="5135"/>
                </a:cubicBezTo>
                <a:cubicBezTo>
                  <a:pt x="12314" y="5129"/>
                  <a:pt x="12314" y="5129"/>
                  <a:pt x="12314" y="5123"/>
                </a:cubicBezTo>
                <a:cubicBezTo>
                  <a:pt x="12314" y="5117"/>
                  <a:pt x="12320" y="5117"/>
                  <a:pt x="12320" y="5111"/>
                </a:cubicBezTo>
                <a:cubicBezTo>
                  <a:pt x="12325" y="5105"/>
                  <a:pt x="12325" y="5105"/>
                  <a:pt x="12325" y="5099"/>
                </a:cubicBezTo>
                <a:cubicBezTo>
                  <a:pt x="12332" y="5093"/>
                  <a:pt x="12337" y="5093"/>
                  <a:pt x="12343" y="5093"/>
                </a:cubicBezTo>
                <a:cubicBezTo>
                  <a:pt x="12349" y="5093"/>
                  <a:pt x="12349" y="5093"/>
                  <a:pt x="12349" y="5093"/>
                </a:cubicBezTo>
                <a:cubicBezTo>
                  <a:pt x="12355" y="5093"/>
                  <a:pt x="12355" y="5099"/>
                  <a:pt x="12355" y="5105"/>
                </a:cubicBezTo>
                <a:cubicBezTo>
                  <a:pt x="12361" y="5105"/>
                  <a:pt x="12367" y="5105"/>
                  <a:pt x="12367" y="5105"/>
                </a:cubicBezTo>
                <a:cubicBezTo>
                  <a:pt x="12367" y="5093"/>
                  <a:pt x="12367" y="5087"/>
                  <a:pt x="12367" y="5069"/>
                </a:cubicBezTo>
                <a:cubicBezTo>
                  <a:pt x="12373" y="5058"/>
                  <a:pt x="12373" y="5046"/>
                  <a:pt x="12379" y="5034"/>
                </a:cubicBezTo>
                <a:cubicBezTo>
                  <a:pt x="12379" y="5028"/>
                  <a:pt x="12379" y="5022"/>
                  <a:pt x="12379" y="5022"/>
                </a:cubicBezTo>
                <a:cubicBezTo>
                  <a:pt x="12379" y="5016"/>
                  <a:pt x="12379" y="5010"/>
                  <a:pt x="12385" y="5010"/>
                </a:cubicBezTo>
                <a:cubicBezTo>
                  <a:pt x="12385" y="5004"/>
                  <a:pt x="12391" y="5004"/>
                  <a:pt x="12397" y="5004"/>
                </a:cubicBezTo>
                <a:cubicBezTo>
                  <a:pt x="12397" y="5004"/>
                  <a:pt x="12403" y="5004"/>
                  <a:pt x="12409" y="5004"/>
                </a:cubicBezTo>
                <a:cubicBezTo>
                  <a:pt x="12414" y="5004"/>
                  <a:pt x="12420" y="4998"/>
                  <a:pt x="12426" y="4998"/>
                </a:cubicBezTo>
                <a:cubicBezTo>
                  <a:pt x="12426" y="4986"/>
                  <a:pt x="12426" y="4980"/>
                  <a:pt x="12426" y="4969"/>
                </a:cubicBezTo>
                <a:cubicBezTo>
                  <a:pt x="12420" y="4963"/>
                  <a:pt x="12420" y="4963"/>
                  <a:pt x="12414" y="4963"/>
                </a:cubicBezTo>
                <a:cubicBezTo>
                  <a:pt x="12409" y="4957"/>
                  <a:pt x="12403" y="4963"/>
                  <a:pt x="12403" y="4963"/>
                </a:cubicBezTo>
                <a:cubicBezTo>
                  <a:pt x="12397" y="4957"/>
                  <a:pt x="12391" y="4957"/>
                  <a:pt x="12391" y="4957"/>
                </a:cubicBezTo>
                <a:cubicBezTo>
                  <a:pt x="12385" y="4951"/>
                  <a:pt x="12379" y="4951"/>
                  <a:pt x="12379" y="4951"/>
                </a:cubicBezTo>
                <a:cubicBezTo>
                  <a:pt x="12379" y="4945"/>
                  <a:pt x="12379" y="4939"/>
                  <a:pt x="12379" y="4939"/>
                </a:cubicBezTo>
                <a:cubicBezTo>
                  <a:pt x="12379" y="4933"/>
                  <a:pt x="12373" y="4927"/>
                  <a:pt x="12373" y="4921"/>
                </a:cubicBezTo>
                <a:cubicBezTo>
                  <a:pt x="12373" y="4921"/>
                  <a:pt x="12373" y="4915"/>
                  <a:pt x="12367" y="4909"/>
                </a:cubicBezTo>
                <a:cubicBezTo>
                  <a:pt x="12367" y="4903"/>
                  <a:pt x="12361" y="4903"/>
                  <a:pt x="12355" y="4897"/>
                </a:cubicBezTo>
                <a:cubicBezTo>
                  <a:pt x="12349" y="4897"/>
                  <a:pt x="12343" y="4892"/>
                  <a:pt x="12337" y="4892"/>
                </a:cubicBezTo>
                <a:cubicBezTo>
                  <a:pt x="12332" y="4892"/>
                  <a:pt x="12325" y="4892"/>
                  <a:pt x="12325" y="4892"/>
                </a:cubicBezTo>
                <a:cubicBezTo>
                  <a:pt x="12320" y="4892"/>
                  <a:pt x="12314" y="4886"/>
                  <a:pt x="12314" y="4886"/>
                </a:cubicBezTo>
                <a:cubicBezTo>
                  <a:pt x="12314" y="4880"/>
                  <a:pt x="12314" y="4880"/>
                  <a:pt x="12314" y="4874"/>
                </a:cubicBezTo>
                <a:cubicBezTo>
                  <a:pt x="12314" y="4868"/>
                  <a:pt x="12320" y="4862"/>
                  <a:pt x="12320" y="4850"/>
                </a:cubicBezTo>
                <a:cubicBezTo>
                  <a:pt x="12320" y="4844"/>
                  <a:pt x="12320" y="4844"/>
                  <a:pt x="12320" y="4838"/>
                </a:cubicBezTo>
                <a:cubicBezTo>
                  <a:pt x="12314" y="4838"/>
                  <a:pt x="12308" y="4838"/>
                  <a:pt x="12308" y="4832"/>
                </a:cubicBezTo>
                <a:cubicBezTo>
                  <a:pt x="12302" y="4832"/>
                  <a:pt x="12302" y="4826"/>
                  <a:pt x="12296" y="4826"/>
                </a:cubicBezTo>
                <a:cubicBezTo>
                  <a:pt x="12272" y="4826"/>
                  <a:pt x="12272" y="4826"/>
                  <a:pt x="12272" y="4826"/>
                </a:cubicBezTo>
                <a:cubicBezTo>
                  <a:pt x="12272" y="4838"/>
                  <a:pt x="12272" y="4844"/>
                  <a:pt x="12272" y="4856"/>
                </a:cubicBezTo>
                <a:cubicBezTo>
                  <a:pt x="12272" y="4862"/>
                  <a:pt x="12260" y="4868"/>
                  <a:pt x="12254" y="4874"/>
                </a:cubicBezTo>
                <a:cubicBezTo>
                  <a:pt x="12254" y="4862"/>
                  <a:pt x="12248" y="4856"/>
                  <a:pt x="12248" y="4850"/>
                </a:cubicBezTo>
                <a:cubicBezTo>
                  <a:pt x="12248" y="4844"/>
                  <a:pt x="12248" y="4838"/>
                  <a:pt x="12248" y="4838"/>
                </a:cubicBezTo>
                <a:cubicBezTo>
                  <a:pt x="12248" y="4832"/>
                  <a:pt x="12243" y="4832"/>
                  <a:pt x="12237" y="4832"/>
                </a:cubicBezTo>
                <a:cubicBezTo>
                  <a:pt x="12237" y="4826"/>
                  <a:pt x="12231" y="4826"/>
                  <a:pt x="12231" y="4820"/>
                </a:cubicBezTo>
                <a:cubicBezTo>
                  <a:pt x="12231" y="4761"/>
                  <a:pt x="12231" y="4761"/>
                  <a:pt x="12231" y="4761"/>
                </a:cubicBezTo>
                <a:cubicBezTo>
                  <a:pt x="12225" y="4761"/>
                  <a:pt x="12225" y="4755"/>
                  <a:pt x="12219" y="4749"/>
                </a:cubicBezTo>
                <a:cubicBezTo>
                  <a:pt x="12219" y="4749"/>
                  <a:pt x="12213" y="4743"/>
                  <a:pt x="12207" y="4743"/>
                </a:cubicBezTo>
                <a:cubicBezTo>
                  <a:pt x="12207" y="4749"/>
                  <a:pt x="12207" y="4749"/>
                  <a:pt x="12201" y="4755"/>
                </a:cubicBezTo>
                <a:cubicBezTo>
                  <a:pt x="12201" y="4755"/>
                  <a:pt x="12195" y="4755"/>
                  <a:pt x="12195" y="4761"/>
                </a:cubicBezTo>
                <a:cubicBezTo>
                  <a:pt x="12189" y="4761"/>
                  <a:pt x="12183" y="4761"/>
                  <a:pt x="12183" y="4767"/>
                </a:cubicBezTo>
                <a:cubicBezTo>
                  <a:pt x="12171" y="4767"/>
                  <a:pt x="12171" y="4779"/>
                  <a:pt x="12166" y="4791"/>
                </a:cubicBezTo>
                <a:cubicBezTo>
                  <a:pt x="12166" y="4803"/>
                  <a:pt x="12166" y="4809"/>
                  <a:pt x="12166" y="4820"/>
                </a:cubicBezTo>
                <a:cubicBezTo>
                  <a:pt x="12166" y="4832"/>
                  <a:pt x="12166" y="4838"/>
                  <a:pt x="12166" y="4844"/>
                </a:cubicBezTo>
                <a:cubicBezTo>
                  <a:pt x="12154" y="4844"/>
                  <a:pt x="12148" y="4844"/>
                  <a:pt x="12142" y="4844"/>
                </a:cubicBezTo>
                <a:cubicBezTo>
                  <a:pt x="12130" y="4844"/>
                  <a:pt x="12124" y="4844"/>
                  <a:pt x="12118" y="4844"/>
                </a:cubicBezTo>
                <a:cubicBezTo>
                  <a:pt x="12106" y="4844"/>
                  <a:pt x="12106" y="4844"/>
                  <a:pt x="12106" y="4844"/>
                </a:cubicBezTo>
                <a:cubicBezTo>
                  <a:pt x="12100" y="4844"/>
                  <a:pt x="12094" y="4838"/>
                  <a:pt x="12088" y="4838"/>
                </a:cubicBezTo>
                <a:cubicBezTo>
                  <a:pt x="12082" y="4832"/>
                  <a:pt x="12077" y="4832"/>
                  <a:pt x="12071" y="4832"/>
                </a:cubicBezTo>
                <a:cubicBezTo>
                  <a:pt x="12065" y="4832"/>
                  <a:pt x="12065" y="4832"/>
                  <a:pt x="12059" y="4832"/>
                </a:cubicBezTo>
                <a:cubicBezTo>
                  <a:pt x="12059" y="4832"/>
                  <a:pt x="12053" y="4838"/>
                  <a:pt x="12047" y="4838"/>
                </a:cubicBezTo>
                <a:cubicBezTo>
                  <a:pt x="12047" y="4844"/>
                  <a:pt x="12041" y="4844"/>
                  <a:pt x="12041" y="4844"/>
                </a:cubicBezTo>
                <a:cubicBezTo>
                  <a:pt x="12035" y="4850"/>
                  <a:pt x="12029" y="4850"/>
                  <a:pt x="12029" y="4856"/>
                </a:cubicBezTo>
                <a:cubicBezTo>
                  <a:pt x="12023" y="4862"/>
                  <a:pt x="12023" y="4868"/>
                  <a:pt x="12017" y="4868"/>
                </a:cubicBezTo>
                <a:cubicBezTo>
                  <a:pt x="12005" y="4868"/>
                  <a:pt x="12000" y="4862"/>
                  <a:pt x="11993" y="4862"/>
                </a:cubicBezTo>
                <a:cubicBezTo>
                  <a:pt x="11988" y="4856"/>
                  <a:pt x="11988" y="4850"/>
                  <a:pt x="11982" y="4850"/>
                </a:cubicBezTo>
                <a:cubicBezTo>
                  <a:pt x="11976" y="4844"/>
                  <a:pt x="11970" y="4844"/>
                  <a:pt x="11970" y="4838"/>
                </a:cubicBezTo>
                <a:cubicBezTo>
                  <a:pt x="11970" y="4832"/>
                  <a:pt x="11970" y="4832"/>
                  <a:pt x="11970" y="4826"/>
                </a:cubicBezTo>
                <a:cubicBezTo>
                  <a:pt x="11970" y="4820"/>
                  <a:pt x="11970" y="4814"/>
                  <a:pt x="11970" y="4814"/>
                </a:cubicBezTo>
                <a:cubicBezTo>
                  <a:pt x="11970" y="4809"/>
                  <a:pt x="11976" y="4814"/>
                  <a:pt x="11982" y="4809"/>
                </a:cubicBezTo>
                <a:cubicBezTo>
                  <a:pt x="11988" y="4803"/>
                  <a:pt x="12000" y="4803"/>
                  <a:pt x="12011" y="4803"/>
                </a:cubicBezTo>
                <a:cubicBezTo>
                  <a:pt x="12017" y="4803"/>
                  <a:pt x="12017" y="4803"/>
                  <a:pt x="12017" y="4803"/>
                </a:cubicBezTo>
                <a:cubicBezTo>
                  <a:pt x="12023" y="4803"/>
                  <a:pt x="12023" y="4809"/>
                  <a:pt x="12035" y="4809"/>
                </a:cubicBezTo>
                <a:cubicBezTo>
                  <a:pt x="12041" y="4809"/>
                  <a:pt x="12041" y="4809"/>
                  <a:pt x="12053" y="4809"/>
                </a:cubicBezTo>
                <a:cubicBezTo>
                  <a:pt x="12059" y="4809"/>
                  <a:pt x="12065" y="4809"/>
                  <a:pt x="12071" y="4809"/>
                </a:cubicBezTo>
                <a:cubicBezTo>
                  <a:pt x="12077" y="4809"/>
                  <a:pt x="12077" y="4803"/>
                  <a:pt x="12082" y="4803"/>
                </a:cubicBezTo>
                <a:cubicBezTo>
                  <a:pt x="12082" y="4797"/>
                  <a:pt x="12082" y="4791"/>
                  <a:pt x="12082" y="4791"/>
                </a:cubicBezTo>
                <a:cubicBezTo>
                  <a:pt x="12077" y="4791"/>
                  <a:pt x="12077" y="4785"/>
                  <a:pt x="12071" y="4785"/>
                </a:cubicBezTo>
                <a:cubicBezTo>
                  <a:pt x="12059" y="4785"/>
                  <a:pt x="12059" y="4785"/>
                  <a:pt x="12059" y="4785"/>
                </a:cubicBezTo>
                <a:cubicBezTo>
                  <a:pt x="12047" y="4785"/>
                  <a:pt x="12047" y="4785"/>
                  <a:pt x="12035" y="4785"/>
                </a:cubicBezTo>
                <a:cubicBezTo>
                  <a:pt x="12023" y="4785"/>
                  <a:pt x="12023" y="4785"/>
                  <a:pt x="12023" y="4785"/>
                </a:cubicBezTo>
                <a:cubicBezTo>
                  <a:pt x="12017" y="4785"/>
                  <a:pt x="12017" y="4785"/>
                  <a:pt x="12011" y="4785"/>
                </a:cubicBezTo>
                <a:cubicBezTo>
                  <a:pt x="12005" y="4785"/>
                  <a:pt x="12005" y="4785"/>
                  <a:pt x="12000" y="4785"/>
                </a:cubicBezTo>
                <a:cubicBezTo>
                  <a:pt x="11988" y="4779"/>
                  <a:pt x="11982" y="4773"/>
                  <a:pt x="11970" y="4773"/>
                </a:cubicBezTo>
                <a:cubicBezTo>
                  <a:pt x="11958" y="4773"/>
                  <a:pt x="11952" y="4773"/>
                  <a:pt x="11934" y="4773"/>
                </a:cubicBezTo>
                <a:cubicBezTo>
                  <a:pt x="11928" y="4773"/>
                  <a:pt x="11928" y="4767"/>
                  <a:pt x="11922" y="4767"/>
                </a:cubicBezTo>
                <a:cubicBezTo>
                  <a:pt x="11911" y="4767"/>
                  <a:pt x="11911" y="4767"/>
                  <a:pt x="11911" y="4767"/>
                </a:cubicBezTo>
                <a:cubicBezTo>
                  <a:pt x="11911" y="4714"/>
                  <a:pt x="11911" y="4714"/>
                  <a:pt x="11911" y="4714"/>
                </a:cubicBezTo>
                <a:cubicBezTo>
                  <a:pt x="11905" y="4708"/>
                  <a:pt x="11905" y="4702"/>
                  <a:pt x="11899" y="4702"/>
                </a:cubicBezTo>
                <a:cubicBezTo>
                  <a:pt x="11899" y="4696"/>
                  <a:pt x="11893" y="4702"/>
                  <a:pt x="11887" y="4696"/>
                </a:cubicBezTo>
                <a:cubicBezTo>
                  <a:pt x="11887" y="4696"/>
                  <a:pt x="11887" y="4690"/>
                  <a:pt x="11881" y="4684"/>
                </a:cubicBezTo>
                <a:cubicBezTo>
                  <a:pt x="11875" y="4684"/>
                  <a:pt x="11869" y="4684"/>
                  <a:pt x="11869" y="4684"/>
                </a:cubicBezTo>
                <a:cubicBezTo>
                  <a:pt x="11863" y="4684"/>
                  <a:pt x="11857" y="4684"/>
                  <a:pt x="11857" y="4684"/>
                </a:cubicBezTo>
                <a:cubicBezTo>
                  <a:pt x="11851" y="4684"/>
                  <a:pt x="11845" y="4678"/>
                  <a:pt x="11845" y="4678"/>
                </a:cubicBezTo>
                <a:cubicBezTo>
                  <a:pt x="11839" y="4672"/>
                  <a:pt x="11827" y="4678"/>
                  <a:pt x="11827" y="4672"/>
                </a:cubicBezTo>
                <a:cubicBezTo>
                  <a:pt x="11827" y="4666"/>
                  <a:pt x="11827" y="4660"/>
                  <a:pt x="11827" y="4654"/>
                </a:cubicBezTo>
                <a:cubicBezTo>
                  <a:pt x="11827" y="4648"/>
                  <a:pt x="11827" y="4642"/>
                  <a:pt x="11827" y="4637"/>
                </a:cubicBezTo>
                <a:cubicBezTo>
                  <a:pt x="11827" y="4625"/>
                  <a:pt x="11816" y="4619"/>
                  <a:pt x="11810" y="4613"/>
                </a:cubicBezTo>
                <a:cubicBezTo>
                  <a:pt x="11810" y="4607"/>
                  <a:pt x="11804" y="4607"/>
                  <a:pt x="11804" y="4601"/>
                </a:cubicBezTo>
                <a:cubicBezTo>
                  <a:pt x="11798" y="4595"/>
                  <a:pt x="11804" y="4595"/>
                  <a:pt x="11804" y="4589"/>
                </a:cubicBezTo>
                <a:cubicBezTo>
                  <a:pt x="11798" y="4583"/>
                  <a:pt x="11804" y="4583"/>
                  <a:pt x="11804" y="4577"/>
                </a:cubicBezTo>
                <a:cubicBezTo>
                  <a:pt x="11804" y="4571"/>
                  <a:pt x="11798" y="4571"/>
                  <a:pt x="11798" y="4565"/>
                </a:cubicBezTo>
                <a:cubicBezTo>
                  <a:pt x="11792" y="4554"/>
                  <a:pt x="11798" y="4554"/>
                  <a:pt x="11798" y="4542"/>
                </a:cubicBezTo>
                <a:cubicBezTo>
                  <a:pt x="11798" y="4536"/>
                  <a:pt x="11792" y="4536"/>
                  <a:pt x="11798" y="4524"/>
                </a:cubicBezTo>
                <a:cubicBezTo>
                  <a:pt x="11798" y="4518"/>
                  <a:pt x="11798" y="4518"/>
                  <a:pt x="11804" y="4512"/>
                </a:cubicBezTo>
                <a:cubicBezTo>
                  <a:pt x="11804" y="4506"/>
                  <a:pt x="11810" y="4506"/>
                  <a:pt x="11810" y="4500"/>
                </a:cubicBezTo>
                <a:cubicBezTo>
                  <a:pt x="11816" y="4500"/>
                  <a:pt x="11822" y="4500"/>
                  <a:pt x="11827" y="4500"/>
                </a:cubicBezTo>
                <a:cubicBezTo>
                  <a:pt x="11839" y="4500"/>
                  <a:pt x="11845" y="4506"/>
                  <a:pt x="11857" y="4506"/>
                </a:cubicBezTo>
                <a:cubicBezTo>
                  <a:pt x="11875" y="4512"/>
                  <a:pt x="11881" y="4524"/>
                  <a:pt x="11887" y="4536"/>
                </a:cubicBezTo>
                <a:cubicBezTo>
                  <a:pt x="11893" y="4536"/>
                  <a:pt x="11899" y="4542"/>
                  <a:pt x="11899" y="4542"/>
                </a:cubicBezTo>
                <a:cubicBezTo>
                  <a:pt x="11911" y="4548"/>
                  <a:pt x="11916" y="4560"/>
                  <a:pt x="11922" y="4565"/>
                </a:cubicBezTo>
                <a:cubicBezTo>
                  <a:pt x="11922" y="4571"/>
                  <a:pt x="11928" y="4571"/>
                  <a:pt x="11934" y="4577"/>
                </a:cubicBezTo>
                <a:cubicBezTo>
                  <a:pt x="11940" y="4589"/>
                  <a:pt x="11940" y="4601"/>
                  <a:pt x="11952" y="4613"/>
                </a:cubicBezTo>
                <a:cubicBezTo>
                  <a:pt x="11952" y="4619"/>
                  <a:pt x="11958" y="4619"/>
                  <a:pt x="11964" y="4625"/>
                </a:cubicBezTo>
                <a:cubicBezTo>
                  <a:pt x="11976" y="4631"/>
                  <a:pt x="11982" y="4631"/>
                  <a:pt x="11993" y="4642"/>
                </a:cubicBezTo>
                <a:cubicBezTo>
                  <a:pt x="12005" y="4642"/>
                  <a:pt x="12011" y="4654"/>
                  <a:pt x="12017" y="4660"/>
                </a:cubicBezTo>
                <a:cubicBezTo>
                  <a:pt x="12029" y="4666"/>
                  <a:pt x="12029" y="4672"/>
                  <a:pt x="12041" y="4678"/>
                </a:cubicBezTo>
                <a:cubicBezTo>
                  <a:pt x="12047" y="4684"/>
                  <a:pt x="12053" y="4690"/>
                  <a:pt x="12065" y="4690"/>
                </a:cubicBezTo>
                <a:cubicBezTo>
                  <a:pt x="12071" y="4696"/>
                  <a:pt x="12082" y="4690"/>
                  <a:pt x="12088" y="4690"/>
                </a:cubicBezTo>
                <a:cubicBezTo>
                  <a:pt x="12094" y="4690"/>
                  <a:pt x="12100" y="4696"/>
                  <a:pt x="12100" y="4696"/>
                </a:cubicBezTo>
                <a:cubicBezTo>
                  <a:pt x="12118" y="4696"/>
                  <a:pt x="12130" y="4702"/>
                  <a:pt x="12148" y="4702"/>
                </a:cubicBezTo>
                <a:cubicBezTo>
                  <a:pt x="12154" y="4702"/>
                  <a:pt x="12154" y="4702"/>
                  <a:pt x="12154" y="4702"/>
                </a:cubicBezTo>
                <a:cubicBezTo>
                  <a:pt x="12166" y="4702"/>
                  <a:pt x="12166" y="4702"/>
                  <a:pt x="12166" y="4702"/>
                </a:cubicBezTo>
                <a:cubicBezTo>
                  <a:pt x="12166" y="4702"/>
                  <a:pt x="12171" y="4696"/>
                  <a:pt x="12177" y="4696"/>
                </a:cubicBezTo>
                <a:cubicBezTo>
                  <a:pt x="12183" y="4696"/>
                  <a:pt x="12189" y="4696"/>
                  <a:pt x="12195" y="4696"/>
                </a:cubicBezTo>
                <a:cubicBezTo>
                  <a:pt x="12201" y="4696"/>
                  <a:pt x="12207" y="4690"/>
                  <a:pt x="12207" y="4690"/>
                </a:cubicBezTo>
                <a:cubicBezTo>
                  <a:pt x="12219" y="4690"/>
                  <a:pt x="12219" y="4690"/>
                  <a:pt x="12219" y="4690"/>
                </a:cubicBezTo>
                <a:cubicBezTo>
                  <a:pt x="12231" y="4690"/>
                  <a:pt x="12237" y="4690"/>
                  <a:pt x="12243" y="4690"/>
                </a:cubicBezTo>
                <a:cubicBezTo>
                  <a:pt x="12248" y="4690"/>
                  <a:pt x="12248" y="4696"/>
                  <a:pt x="12254" y="4702"/>
                </a:cubicBezTo>
                <a:cubicBezTo>
                  <a:pt x="12260" y="4708"/>
                  <a:pt x="12266" y="4708"/>
                  <a:pt x="12272" y="4720"/>
                </a:cubicBezTo>
                <a:cubicBezTo>
                  <a:pt x="12272" y="4726"/>
                  <a:pt x="12272" y="4726"/>
                  <a:pt x="12272" y="4731"/>
                </a:cubicBezTo>
                <a:cubicBezTo>
                  <a:pt x="12272" y="4737"/>
                  <a:pt x="12272" y="4737"/>
                  <a:pt x="12272" y="4743"/>
                </a:cubicBezTo>
                <a:cubicBezTo>
                  <a:pt x="12278" y="4749"/>
                  <a:pt x="12278" y="4749"/>
                  <a:pt x="12278" y="4755"/>
                </a:cubicBezTo>
                <a:cubicBezTo>
                  <a:pt x="12284" y="4755"/>
                  <a:pt x="12290" y="4755"/>
                  <a:pt x="12290" y="4761"/>
                </a:cubicBezTo>
                <a:cubicBezTo>
                  <a:pt x="12296" y="4761"/>
                  <a:pt x="12302" y="4761"/>
                  <a:pt x="12308" y="4761"/>
                </a:cubicBezTo>
                <a:cubicBezTo>
                  <a:pt x="12367" y="4761"/>
                  <a:pt x="12367" y="4761"/>
                  <a:pt x="12367" y="4761"/>
                </a:cubicBezTo>
                <a:cubicBezTo>
                  <a:pt x="12373" y="4761"/>
                  <a:pt x="12373" y="4761"/>
                  <a:pt x="12379" y="4761"/>
                </a:cubicBezTo>
                <a:cubicBezTo>
                  <a:pt x="12385" y="4761"/>
                  <a:pt x="12385" y="4761"/>
                  <a:pt x="12391" y="4761"/>
                </a:cubicBezTo>
                <a:cubicBezTo>
                  <a:pt x="12397" y="4761"/>
                  <a:pt x="12397" y="4767"/>
                  <a:pt x="12403" y="4767"/>
                </a:cubicBezTo>
                <a:cubicBezTo>
                  <a:pt x="12409" y="4773"/>
                  <a:pt x="12409" y="4779"/>
                  <a:pt x="12409" y="4779"/>
                </a:cubicBezTo>
                <a:cubicBezTo>
                  <a:pt x="12414" y="4785"/>
                  <a:pt x="12414" y="4785"/>
                  <a:pt x="12420" y="4785"/>
                </a:cubicBezTo>
                <a:cubicBezTo>
                  <a:pt x="12426" y="4791"/>
                  <a:pt x="12426" y="4791"/>
                  <a:pt x="12438" y="4791"/>
                </a:cubicBezTo>
                <a:cubicBezTo>
                  <a:pt x="12492" y="4791"/>
                  <a:pt x="12492" y="4791"/>
                  <a:pt x="12492" y="4791"/>
                </a:cubicBezTo>
                <a:cubicBezTo>
                  <a:pt x="12503" y="4791"/>
                  <a:pt x="12509" y="4803"/>
                  <a:pt x="12521" y="4803"/>
                </a:cubicBezTo>
                <a:cubicBezTo>
                  <a:pt x="12616" y="4803"/>
                  <a:pt x="12616" y="4803"/>
                  <a:pt x="12616" y="4803"/>
                </a:cubicBezTo>
                <a:cubicBezTo>
                  <a:pt x="12687" y="4791"/>
                  <a:pt x="12687" y="4791"/>
                  <a:pt x="12687" y="4791"/>
                </a:cubicBezTo>
                <a:cubicBezTo>
                  <a:pt x="12752" y="4791"/>
                  <a:pt x="12752" y="4791"/>
                  <a:pt x="12752" y="4791"/>
                </a:cubicBezTo>
                <a:cubicBezTo>
                  <a:pt x="12764" y="4791"/>
                  <a:pt x="12764" y="4797"/>
                  <a:pt x="12776" y="4803"/>
                </a:cubicBezTo>
                <a:cubicBezTo>
                  <a:pt x="12776" y="4809"/>
                  <a:pt x="12782" y="4809"/>
                  <a:pt x="12788" y="4814"/>
                </a:cubicBezTo>
                <a:cubicBezTo>
                  <a:pt x="12788" y="4814"/>
                  <a:pt x="12794" y="4820"/>
                  <a:pt x="12800" y="4820"/>
                </a:cubicBezTo>
                <a:cubicBezTo>
                  <a:pt x="12806" y="4832"/>
                  <a:pt x="12806" y="4838"/>
                  <a:pt x="12812" y="4844"/>
                </a:cubicBezTo>
                <a:cubicBezTo>
                  <a:pt x="12818" y="4850"/>
                  <a:pt x="12818" y="4850"/>
                  <a:pt x="12824" y="4856"/>
                </a:cubicBezTo>
                <a:cubicBezTo>
                  <a:pt x="12830" y="4856"/>
                  <a:pt x="12830" y="4856"/>
                  <a:pt x="12835" y="4856"/>
                </a:cubicBezTo>
                <a:cubicBezTo>
                  <a:pt x="12841" y="4862"/>
                  <a:pt x="12841" y="4862"/>
                  <a:pt x="12847" y="4868"/>
                </a:cubicBezTo>
                <a:cubicBezTo>
                  <a:pt x="12847" y="4868"/>
                  <a:pt x="12847" y="4874"/>
                  <a:pt x="12853" y="4880"/>
                </a:cubicBezTo>
                <a:cubicBezTo>
                  <a:pt x="12853" y="4886"/>
                  <a:pt x="12853" y="4892"/>
                  <a:pt x="12853" y="4897"/>
                </a:cubicBezTo>
                <a:cubicBezTo>
                  <a:pt x="12859" y="4903"/>
                  <a:pt x="12871" y="4897"/>
                  <a:pt x="12877" y="4903"/>
                </a:cubicBezTo>
                <a:cubicBezTo>
                  <a:pt x="12877" y="4903"/>
                  <a:pt x="12877" y="4909"/>
                  <a:pt x="12883" y="4915"/>
                </a:cubicBezTo>
                <a:cubicBezTo>
                  <a:pt x="12883" y="4915"/>
                  <a:pt x="12883" y="4921"/>
                  <a:pt x="12889" y="4927"/>
                </a:cubicBezTo>
                <a:cubicBezTo>
                  <a:pt x="12895" y="4927"/>
                  <a:pt x="12895" y="4927"/>
                  <a:pt x="12901" y="4927"/>
                </a:cubicBezTo>
                <a:cubicBezTo>
                  <a:pt x="12913" y="4927"/>
                  <a:pt x="12913" y="4927"/>
                  <a:pt x="12913" y="4927"/>
                </a:cubicBezTo>
                <a:cubicBezTo>
                  <a:pt x="12918" y="4927"/>
                  <a:pt x="12924" y="4927"/>
                  <a:pt x="12936" y="4927"/>
                </a:cubicBezTo>
                <a:cubicBezTo>
                  <a:pt x="12936" y="4927"/>
                  <a:pt x="12942" y="4933"/>
                  <a:pt x="12948" y="4933"/>
                </a:cubicBezTo>
                <a:cubicBezTo>
                  <a:pt x="12948" y="4933"/>
                  <a:pt x="12954" y="4933"/>
                  <a:pt x="12960" y="4939"/>
                </a:cubicBezTo>
                <a:cubicBezTo>
                  <a:pt x="12966" y="4939"/>
                  <a:pt x="12972" y="4945"/>
                  <a:pt x="12984" y="4951"/>
                </a:cubicBezTo>
                <a:cubicBezTo>
                  <a:pt x="12972" y="4951"/>
                  <a:pt x="12960" y="4945"/>
                  <a:pt x="12948" y="4951"/>
                </a:cubicBezTo>
                <a:cubicBezTo>
                  <a:pt x="12942" y="4951"/>
                  <a:pt x="12936" y="4951"/>
                  <a:pt x="12924" y="4957"/>
                </a:cubicBezTo>
                <a:cubicBezTo>
                  <a:pt x="12924" y="4957"/>
                  <a:pt x="12918" y="4957"/>
                  <a:pt x="12913" y="4963"/>
                </a:cubicBezTo>
                <a:lnTo>
                  <a:pt x="12913" y="4969"/>
                </a:lnTo>
                <a:cubicBezTo>
                  <a:pt x="12918" y="4975"/>
                  <a:pt x="12918" y="4980"/>
                  <a:pt x="12918" y="4980"/>
                </a:cubicBezTo>
                <a:cubicBezTo>
                  <a:pt x="12924" y="4986"/>
                  <a:pt x="12930" y="4986"/>
                  <a:pt x="12930" y="4986"/>
                </a:cubicBezTo>
                <a:cubicBezTo>
                  <a:pt x="12936" y="4986"/>
                  <a:pt x="12942" y="4986"/>
                  <a:pt x="12942" y="4986"/>
                </a:cubicBezTo>
                <a:cubicBezTo>
                  <a:pt x="12948" y="4992"/>
                  <a:pt x="12948" y="4998"/>
                  <a:pt x="12954" y="4998"/>
                </a:cubicBezTo>
                <a:cubicBezTo>
                  <a:pt x="12954" y="5004"/>
                  <a:pt x="12954" y="5004"/>
                  <a:pt x="12960" y="5010"/>
                </a:cubicBezTo>
                <a:cubicBezTo>
                  <a:pt x="12966" y="5022"/>
                  <a:pt x="12972" y="5028"/>
                  <a:pt x="12984" y="5034"/>
                </a:cubicBezTo>
                <a:cubicBezTo>
                  <a:pt x="12990" y="5034"/>
                  <a:pt x="12990" y="5034"/>
                  <a:pt x="12996" y="5040"/>
                </a:cubicBezTo>
                <a:cubicBezTo>
                  <a:pt x="13002" y="5046"/>
                  <a:pt x="13002" y="5052"/>
                  <a:pt x="13007" y="5052"/>
                </a:cubicBezTo>
                <a:cubicBezTo>
                  <a:pt x="13013" y="5052"/>
                  <a:pt x="13013" y="5052"/>
                  <a:pt x="13019" y="5052"/>
                </a:cubicBezTo>
                <a:cubicBezTo>
                  <a:pt x="13025" y="5052"/>
                  <a:pt x="13025" y="5052"/>
                  <a:pt x="13031" y="5052"/>
                </a:cubicBezTo>
                <a:cubicBezTo>
                  <a:pt x="13037" y="5052"/>
                  <a:pt x="13037" y="5046"/>
                  <a:pt x="13043" y="5040"/>
                </a:cubicBezTo>
                <a:cubicBezTo>
                  <a:pt x="13049" y="5040"/>
                  <a:pt x="13049" y="5034"/>
                  <a:pt x="13049" y="5034"/>
                </a:cubicBezTo>
                <a:cubicBezTo>
                  <a:pt x="13061" y="5028"/>
                  <a:pt x="13067" y="5028"/>
                  <a:pt x="13073" y="5028"/>
                </a:cubicBezTo>
                <a:cubicBezTo>
                  <a:pt x="13079" y="5022"/>
                  <a:pt x="13079" y="5016"/>
                  <a:pt x="13084" y="5010"/>
                </a:cubicBezTo>
                <a:cubicBezTo>
                  <a:pt x="13084" y="5004"/>
                  <a:pt x="13090" y="4998"/>
                  <a:pt x="13096" y="4998"/>
                </a:cubicBezTo>
                <a:cubicBezTo>
                  <a:pt x="13108" y="4998"/>
                  <a:pt x="13114" y="5004"/>
                  <a:pt x="13120" y="5010"/>
                </a:cubicBezTo>
                <a:cubicBezTo>
                  <a:pt x="13126" y="5016"/>
                  <a:pt x="13126" y="5016"/>
                  <a:pt x="13126" y="5022"/>
                </a:cubicBezTo>
                <a:cubicBezTo>
                  <a:pt x="13132" y="5034"/>
                  <a:pt x="13132" y="5040"/>
                  <a:pt x="13132" y="5052"/>
                </a:cubicBezTo>
                <a:cubicBezTo>
                  <a:pt x="13132" y="5058"/>
                  <a:pt x="13138" y="5063"/>
                  <a:pt x="13138" y="5075"/>
                </a:cubicBezTo>
                <a:cubicBezTo>
                  <a:pt x="13138" y="5081"/>
                  <a:pt x="13144" y="5087"/>
                  <a:pt x="13150" y="5099"/>
                </a:cubicBezTo>
                <a:cubicBezTo>
                  <a:pt x="13150" y="5105"/>
                  <a:pt x="13150" y="5105"/>
                  <a:pt x="13150" y="5111"/>
                </a:cubicBezTo>
                <a:cubicBezTo>
                  <a:pt x="13150" y="5117"/>
                  <a:pt x="13150" y="5129"/>
                  <a:pt x="13150" y="5135"/>
                </a:cubicBezTo>
                <a:cubicBezTo>
                  <a:pt x="13150" y="5158"/>
                  <a:pt x="13150" y="5158"/>
                  <a:pt x="13150" y="5158"/>
                </a:cubicBezTo>
                <a:cubicBezTo>
                  <a:pt x="13150" y="5164"/>
                  <a:pt x="13150" y="5170"/>
                  <a:pt x="13150" y="5176"/>
                </a:cubicBezTo>
                <a:cubicBezTo>
                  <a:pt x="13150" y="5188"/>
                  <a:pt x="13150" y="5200"/>
                  <a:pt x="13150" y="5212"/>
                </a:cubicBezTo>
                <a:cubicBezTo>
                  <a:pt x="13150" y="5218"/>
                  <a:pt x="13150" y="5224"/>
                  <a:pt x="13150" y="5224"/>
                </a:cubicBezTo>
                <a:cubicBezTo>
                  <a:pt x="13150" y="5235"/>
                  <a:pt x="13156" y="5241"/>
                  <a:pt x="13156" y="5247"/>
                </a:cubicBezTo>
                <a:cubicBezTo>
                  <a:pt x="13156" y="5253"/>
                  <a:pt x="13162" y="5253"/>
                  <a:pt x="13162" y="5259"/>
                </a:cubicBezTo>
                <a:cubicBezTo>
                  <a:pt x="13162" y="5271"/>
                  <a:pt x="13156" y="5283"/>
                  <a:pt x="13162" y="5295"/>
                </a:cubicBezTo>
                <a:cubicBezTo>
                  <a:pt x="13162" y="5307"/>
                  <a:pt x="13168" y="5312"/>
                  <a:pt x="13179" y="5318"/>
                </a:cubicBezTo>
                <a:cubicBezTo>
                  <a:pt x="13179" y="5324"/>
                  <a:pt x="13179" y="5324"/>
                  <a:pt x="13185" y="5330"/>
                </a:cubicBezTo>
                <a:cubicBezTo>
                  <a:pt x="13191" y="5336"/>
                  <a:pt x="13197" y="5336"/>
                  <a:pt x="13197" y="5342"/>
                </a:cubicBezTo>
                <a:cubicBezTo>
                  <a:pt x="13197" y="5348"/>
                  <a:pt x="13203" y="5348"/>
                  <a:pt x="13203" y="5354"/>
                </a:cubicBezTo>
                <a:cubicBezTo>
                  <a:pt x="13209" y="5360"/>
                  <a:pt x="13203" y="5360"/>
                  <a:pt x="13203" y="5366"/>
                </a:cubicBezTo>
                <a:cubicBezTo>
                  <a:pt x="13209" y="5372"/>
                  <a:pt x="13209" y="5384"/>
                  <a:pt x="13209" y="5390"/>
                </a:cubicBezTo>
                <a:cubicBezTo>
                  <a:pt x="13215" y="5396"/>
                  <a:pt x="13215" y="5401"/>
                  <a:pt x="13215" y="5401"/>
                </a:cubicBezTo>
                <a:cubicBezTo>
                  <a:pt x="13215" y="5407"/>
                  <a:pt x="13221" y="5407"/>
                  <a:pt x="13221" y="5413"/>
                </a:cubicBezTo>
                <a:cubicBezTo>
                  <a:pt x="13227" y="5419"/>
                  <a:pt x="13227" y="5425"/>
                  <a:pt x="13227" y="5425"/>
                </a:cubicBezTo>
                <a:cubicBezTo>
                  <a:pt x="13227" y="5431"/>
                  <a:pt x="13227" y="5437"/>
                  <a:pt x="13227" y="5437"/>
                </a:cubicBezTo>
                <a:cubicBezTo>
                  <a:pt x="13227" y="5443"/>
                  <a:pt x="13233" y="5449"/>
                  <a:pt x="13233" y="5449"/>
                </a:cubicBezTo>
                <a:cubicBezTo>
                  <a:pt x="13233" y="5455"/>
                  <a:pt x="13239" y="5461"/>
                  <a:pt x="13239" y="5461"/>
                </a:cubicBezTo>
                <a:cubicBezTo>
                  <a:pt x="13245" y="5467"/>
                  <a:pt x="13250" y="5467"/>
                  <a:pt x="13250" y="5473"/>
                </a:cubicBezTo>
                <a:cubicBezTo>
                  <a:pt x="13257" y="5478"/>
                  <a:pt x="13257" y="5478"/>
                  <a:pt x="13257" y="5485"/>
                </a:cubicBezTo>
                <a:cubicBezTo>
                  <a:pt x="13262" y="5490"/>
                  <a:pt x="13268" y="5490"/>
                  <a:pt x="13268" y="5496"/>
                </a:cubicBezTo>
                <a:cubicBezTo>
                  <a:pt x="13274" y="5502"/>
                  <a:pt x="13274" y="5508"/>
                  <a:pt x="13274" y="5520"/>
                </a:cubicBezTo>
                <a:cubicBezTo>
                  <a:pt x="13274" y="5532"/>
                  <a:pt x="13274" y="5532"/>
                  <a:pt x="13274" y="5532"/>
                </a:cubicBezTo>
                <a:cubicBezTo>
                  <a:pt x="13268" y="5538"/>
                  <a:pt x="13268" y="5544"/>
                  <a:pt x="13268" y="5556"/>
                </a:cubicBezTo>
                <a:cubicBezTo>
                  <a:pt x="13268" y="5567"/>
                  <a:pt x="13268" y="5579"/>
                  <a:pt x="13280" y="5591"/>
                </a:cubicBezTo>
                <a:cubicBezTo>
                  <a:pt x="13280" y="5597"/>
                  <a:pt x="13286" y="5597"/>
                  <a:pt x="13292" y="5603"/>
                </a:cubicBezTo>
                <a:cubicBezTo>
                  <a:pt x="13292" y="5609"/>
                  <a:pt x="13292" y="5615"/>
                  <a:pt x="13298" y="5615"/>
                </a:cubicBezTo>
                <a:cubicBezTo>
                  <a:pt x="13298" y="5621"/>
                  <a:pt x="13304" y="5621"/>
                  <a:pt x="13304" y="5627"/>
                </a:cubicBezTo>
                <a:cubicBezTo>
                  <a:pt x="13316" y="5644"/>
                  <a:pt x="13322" y="5662"/>
                  <a:pt x="13334" y="5680"/>
                </a:cubicBezTo>
                <a:cubicBezTo>
                  <a:pt x="13339" y="5692"/>
                  <a:pt x="13345" y="5698"/>
                  <a:pt x="13351" y="5716"/>
                </a:cubicBezTo>
                <a:cubicBezTo>
                  <a:pt x="13351" y="5716"/>
                  <a:pt x="13351" y="5722"/>
                  <a:pt x="13351" y="5728"/>
                </a:cubicBezTo>
                <a:cubicBezTo>
                  <a:pt x="13357" y="5733"/>
                  <a:pt x="13357" y="5733"/>
                  <a:pt x="13357" y="5733"/>
                </a:cubicBezTo>
                <a:cubicBezTo>
                  <a:pt x="13357" y="5739"/>
                  <a:pt x="13363" y="5739"/>
                  <a:pt x="13369" y="5745"/>
                </a:cubicBezTo>
                <a:cubicBezTo>
                  <a:pt x="13375" y="5751"/>
                  <a:pt x="13375" y="5757"/>
                  <a:pt x="13387" y="5757"/>
                </a:cubicBezTo>
                <a:cubicBezTo>
                  <a:pt x="13393" y="5757"/>
                  <a:pt x="13399" y="5757"/>
                  <a:pt x="13405" y="5751"/>
                </a:cubicBezTo>
                <a:cubicBezTo>
                  <a:pt x="13405" y="5751"/>
                  <a:pt x="13411" y="5751"/>
                  <a:pt x="13416" y="5745"/>
                </a:cubicBezTo>
                <a:cubicBezTo>
                  <a:pt x="13416" y="5739"/>
                  <a:pt x="13416" y="5739"/>
                  <a:pt x="13416" y="5733"/>
                </a:cubicBezTo>
                <a:cubicBezTo>
                  <a:pt x="13416" y="5728"/>
                  <a:pt x="13423" y="5728"/>
                  <a:pt x="13423" y="5722"/>
                </a:cubicBezTo>
                <a:cubicBezTo>
                  <a:pt x="13428" y="5710"/>
                  <a:pt x="13434" y="5698"/>
                  <a:pt x="13440" y="5686"/>
                </a:cubicBezTo>
                <a:cubicBezTo>
                  <a:pt x="13446" y="5686"/>
                  <a:pt x="13446" y="5680"/>
                  <a:pt x="13446" y="5674"/>
                </a:cubicBezTo>
                <a:cubicBezTo>
                  <a:pt x="13452" y="5674"/>
                  <a:pt x="13458" y="5680"/>
                  <a:pt x="13458" y="5674"/>
                </a:cubicBezTo>
                <a:cubicBezTo>
                  <a:pt x="13464" y="5674"/>
                  <a:pt x="13470" y="5674"/>
                  <a:pt x="13470" y="5674"/>
                </a:cubicBezTo>
                <a:cubicBezTo>
                  <a:pt x="13476" y="5668"/>
                  <a:pt x="13482" y="5668"/>
                  <a:pt x="13482" y="5662"/>
                </a:cubicBezTo>
                <a:cubicBezTo>
                  <a:pt x="13488" y="5656"/>
                  <a:pt x="13494" y="5656"/>
                  <a:pt x="13494" y="5651"/>
                </a:cubicBezTo>
                <a:cubicBezTo>
                  <a:pt x="13494" y="5651"/>
                  <a:pt x="13494" y="5644"/>
                  <a:pt x="13500" y="5644"/>
                </a:cubicBezTo>
                <a:cubicBezTo>
                  <a:pt x="13500" y="5639"/>
                  <a:pt x="13500" y="5633"/>
                  <a:pt x="13500" y="5633"/>
                </a:cubicBezTo>
                <a:cubicBezTo>
                  <a:pt x="13505" y="5621"/>
                  <a:pt x="13511" y="5621"/>
                  <a:pt x="13511" y="5609"/>
                </a:cubicBezTo>
                <a:cubicBezTo>
                  <a:pt x="13511" y="5597"/>
                  <a:pt x="13505" y="5591"/>
                  <a:pt x="13511" y="5579"/>
                </a:cubicBezTo>
                <a:lnTo>
                  <a:pt x="13517" y="5573"/>
                </a:lnTo>
                <a:cubicBezTo>
                  <a:pt x="13523" y="5562"/>
                  <a:pt x="13523" y="5556"/>
                  <a:pt x="13529" y="5550"/>
                </a:cubicBezTo>
                <a:cubicBezTo>
                  <a:pt x="13529" y="5538"/>
                  <a:pt x="13535" y="5532"/>
                  <a:pt x="13535" y="5526"/>
                </a:cubicBezTo>
                <a:cubicBezTo>
                  <a:pt x="13535" y="5514"/>
                  <a:pt x="13535" y="5508"/>
                  <a:pt x="13535" y="5502"/>
                </a:cubicBezTo>
                <a:cubicBezTo>
                  <a:pt x="13535" y="5496"/>
                  <a:pt x="13529" y="5490"/>
                  <a:pt x="13529" y="5478"/>
                </a:cubicBezTo>
                <a:cubicBezTo>
                  <a:pt x="13529" y="5473"/>
                  <a:pt x="13535" y="5473"/>
                  <a:pt x="13535" y="5467"/>
                </a:cubicBezTo>
                <a:cubicBezTo>
                  <a:pt x="13535" y="5407"/>
                  <a:pt x="13535" y="5407"/>
                  <a:pt x="13535" y="5407"/>
                </a:cubicBezTo>
                <a:cubicBezTo>
                  <a:pt x="13535" y="5390"/>
                  <a:pt x="13529" y="5372"/>
                  <a:pt x="13529" y="5354"/>
                </a:cubicBezTo>
                <a:cubicBezTo>
                  <a:pt x="13529" y="5348"/>
                  <a:pt x="13535" y="5348"/>
                  <a:pt x="13535" y="5342"/>
                </a:cubicBezTo>
                <a:cubicBezTo>
                  <a:pt x="13541" y="5342"/>
                  <a:pt x="13541" y="5336"/>
                  <a:pt x="13541" y="5336"/>
                </a:cubicBezTo>
                <a:cubicBezTo>
                  <a:pt x="13553" y="5324"/>
                  <a:pt x="13565" y="5330"/>
                  <a:pt x="13577" y="5330"/>
                </a:cubicBezTo>
                <a:cubicBezTo>
                  <a:pt x="13589" y="5330"/>
                  <a:pt x="13600" y="5336"/>
                  <a:pt x="13612" y="5324"/>
                </a:cubicBezTo>
                <a:cubicBezTo>
                  <a:pt x="13618" y="5318"/>
                  <a:pt x="13618" y="5312"/>
                  <a:pt x="13618" y="5301"/>
                </a:cubicBezTo>
                <a:cubicBezTo>
                  <a:pt x="13618" y="5301"/>
                  <a:pt x="13624" y="5295"/>
                  <a:pt x="13624" y="5289"/>
                </a:cubicBezTo>
                <a:cubicBezTo>
                  <a:pt x="13630" y="5283"/>
                  <a:pt x="13630" y="5283"/>
                  <a:pt x="13636" y="5277"/>
                </a:cubicBezTo>
                <a:cubicBezTo>
                  <a:pt x="13642" y="5277"/>
                  <a:pt x="13642" y="5277"/>
                  <a:pt x="13648" y="5277"/>
                </a:cubicBezTo>
                <a:cubicBezTo>
                  <a:pt x="13654" y="5277"/>
                  <a:pt x="13654" y="5277"/>
                  <a:pt x="13660" y="5271"/>
                </a:cubicBezTo>
                <a:cubicBezTo>
                  <a:pt x="13666" y="5271"/>
                  <a:pt x="13666" y="5265"/>
                  <a:pt x="13671" y="5265"/>
                </a:cubicBezTo>
                <a:cubicBezTo>
                  <a:pt x="13677" y="5265"/>
                  <a:pt x="13677" y="5259"/>
                  <a:pt x="13677" y="5253"/>
                </a:cubicBezTo>
                <a:cubicBezTo>
                  <a:pt x="13683" y="5253"/>
                  <a:pt x="13689" y="5247"/>
                  <a:pt x="13689" y="5247"/>
                </a:cubicBezTo>
                <a:cubicBezTo>
                  <a:pt x="13695" y="5247"/>
                  <a:pt x="13701" y="5247"/>
                  <a:pt x="13701" y="5247"/>
                </a:cubicBezTo>
                <a:cubicBezTo>
                  <a:pt x="13707" y="5241"/>
                  <a:pt x="13707" y="5235"/>
                  <a:pt x="13713" y="5235"/>
                </a:cubicBezTo>
                <a:cubicBezTo>
                  <a:pt x="13719" y="5224"/>
                  <a:pt x="13719" y="5218"/>
                  <a:pt x="13725" y="5212"/>
                </a:cubicBezTo>
                <a:cubicBezTo>
                  <a:pt x="13725" y="5206"/>
                  <a:pt x="13731" y="5206"/>
                  <a:pt x="13731" y="5200"/>
                </a:cubicBezTo>
                <a:cubicBezTo>
                  <a:pt x="13737" y="5194"/>
                  <a:pt x="13737" y="5194"/>
                  <a:pt x="13743" y="5188"/>
                </a:cubicBezTo>
                <a:cubicBezTo>
                  <a:pt x="13743" y="5182"/>
                  <a:pt x="13748" y="5182"/>
                  <a:pt x="13748" y="5176"/>
                </a:cubicBezTo>
                <a:cubicBezTo>
                  <a:pt x="13760" y="5170"/>
                  <a:pt x="13766" y="5170"/>
                  <a:pt x="13772" y="5164"/>
                </a:cubicBezTo>
                <a:cubicBezTo>
                  <a:pt x="13778" y="5164"/>
                  <a:pt x="13778" y="5158"/>
                  <a:pt x="13784" y="5152"/>
                </a:cubicBezTo>
                <a:cubicBezTo>
                  <a:pt x="13784" y="5152"/>
                  <a:pt x="13784" y="5146"/>
                  <a:pt x="13790" y="5141"/>
                </a:cubicBezTo>
                <a:cubicBezTo>
                  <a:pt x="13790" y="5141"/>
                  <a:pt x="13790" y="5135"/>
                  <a:pt x="13796" y="5129"/>
                </a:cubicBezTo>
                <a:cubicBezTo>
                  <a:pt x="13796" y="5129"/>
                  <a:pt x="13802" y="5135"/>
                  <a:pt x="13808" y="5129"/>
                </a:cubicBezTo>
                <a:cubicBezTo>
                  <a:pt x="13808" y="5129"/>
                  <a:pt x="13814" y="5135"/>
                  <a:pt x="13814" y="5129"/>
                </a:cubicBezTo>
                <a:cubicBezTo>
                  <a:pt x="13820" y="5129"/>
                  <a:pt x="13826" y="5129"/>
                  <a:pt x="13826" y="5123"/>
                </a:cubicBezTo>
                <a:cubicBezTo>
                  <a:pt x="13832" y="5117"/>
                  <a:pt x="13826" y="5117"/>
                  <a:pt x="13826" y="5111"/>
                </a:cubicBezTo>
                <a:cubicBezTo>
                  <a:pt x="13832" y="5105"/>
                  <a:pt x="13837" y="5099"/>
                  <a:pt x="13849" y="5093"/>
                </a:cubicBezTo>
                <a:cubicBezTo>
                  <a:pt x="13849" y="5093"/>
                  <a:pt x="13855" y="5093"/>
                  <a:pt x="13861" y="5093"/>
                </a:cubicBezTo>
                <a:cubicBezTo>
                  <a:pt x="13867" y="5093"/>
                  <a:pt x="13873" y="5093"/>
                  <a:pt x="13885" y="5093"/>
                </a:cubicBezTo>
                <a:cubicBezTo>
                  <a:pt x="13885" y="5087"/>
                  <a:pt x="13891" y="5081"/>
                  <a:pt x="13891" y="5081"/>
                </a:cubicBezTo>
                <a:cubicBezTo>
                  <a:pt x="13903" y="5063"/>
                  <a:pt x="13897" y="5052"/>
                  <a:pt x="13897" y="5034"/>
                </a:cubicBezTo>
                <a:cubicBezTo>
                  <a:pt x="13903" y="5028"/>
                  <a:pt x="13903" y="5022"/>
                  <a:pt x="13903" y="5010"/>
                </a:cubicBezTo>
                <a:cubicBezTo>
                  <a:pt x="13956" y="5010"/>
                  <a:pt x="13956" y="5010"/>
                  <a:pt x="13956" y="5010"/>
                </a:cubicBezTo>
                <a:cubicBezTo>
                  <a:pt x="13962" y="5010"/>
                  <a:pt x="13962" y="5016"/>
                  <a:pt x="13968" y="5016"/>
                </a:cubicBezTo>
                <a:cubicBezTo>
                  <a:pt x="13974" y="5016"/>
                  <a:pt x="13980" y="5022"/>
                  <a:pt x="13986" y="5022"/>
                </a:cubicBezTo>
                <a:cubicBezTo>
                  <a:pt x="13992" y="5022"/>
                  <a:pt x="13992" y="5022"/>
                  <a:pt x="13992" y="5022"/>
                </a:cubicBezTo>
                <a:cubicBezTo>
                  <a:pt x="13998" y="5016"/>
                  <a:pt x="13998" y="5016"/>
                  <a:pt x="14003" y="5010"/>
                </a:cubicBezTo>
                <a:cubicBezTo>
                  <a:pt x="14003" y="5010"/>
                  <a:pt x="14009" y="5010"/>
                  <a:pt x="14015" y="5010"/>
                </a:cubicBezTo>
                <a:cubicBezTo>
                  <a:pt x="14021" y="5010"/>
                  <a:pt x="14021" y="5004"/>
                  <a:pt x="14027" y="4998"/>
                </a:cubicBezTo>
                <a:cubicBezTo>
                  <a:pt x="14027" y="4998"/>
                  <a:pt x="14033" y="4998"/>
                  <a:pt x="14039" y="4998"/>
                </a:cubicBezTo>
                <a:cubicBezTo>
                  <a:pt x="14039" y="4992"/>
                  <a:pt x="14045" y="4992"/>
                  <a:pt x="14045" y="4986"/>
                </a:cubicBezTo>
                <a:cubicBezTo>
                  <a:pt x="14051" y="4986"/>
                  <a:pt x="14051" y="4980"/>
                  <a:pt x="14051" y="4975"/>
                </a:cubicBezTo>
                <a:cubicBezTo>
                  <a:pt x="14110" y="4975"/>
                  <a:pt x="14110" y="4975"/>
                  <a:pt x="14110" y="4975"/>
                </a:cubicBezTo>
                <a:cubicBezTo>
                  <a:pt x="14110" y="4945"/>
                  <a:pt x="14110" y="4945"/>
                  <a:pt x="14110" y="4945"/>
                </a:cubicBezTo>
                <a:cubicBezTo>
                  <a:pt x="14116" y="4945"/>
                  <a:pt x="14122" y="4945"/>
                  <a:pt x="14128" y="4945"/>
                </a:cubicBezTo>
                <a:cubicBezTo>
                  <a:pt x="14134" y="4945"/>
                  <a:pt x="14140" y="4945"/>
                  <a:pt x="14140" y="4945"/>
                </a:cubicBezTo>
                <a:cubicBezTo>
                  <a:pt x="14146" y="4951"/>
                  <a:pt x="14146" y="4951"/>
                  <a:pt x="14152" y="4957"/>
                </a:cubicBezTo>
                <a:cubicBezTo>
                  <a:pt x="14152" y="4963"/>
                  <a:pt x="14152" y="4963"/>
                  <a:pt x="14152" y="4969"/>
                </a:cubicBezTo>
                <a:cubicBezTo>
                  <a:pt x="14158" y="4975"/>
                  <a:pt x="14158" y="4975"/>
                  <a:pt x="14158" y="4980"/>
                </a:cubicBezTo>
                <a:cubicBezTo>
                  <a:pt x="14164" y="4980"/>
                  <a:pt x="14170" y="4980"/>
                  <a:pt x="14170" y="4986"/>
                </a:cubicBezTo>
                <a:cubicBezTo>
                  <a:pt x="14175" y="4986"/>
                  <a:pt x="14175" y="4992"/>
                  <a:pt x="14175" y="4998"/>
                </a:cubicBezTo>
                <a:cubicBezTo>
                  <a:pt x="14181" y="5004"/>
                  <a:pt x="14181" y="5016"/>
                  <a:pt x="14187" y="5022"/>
                </a:cubicBezTo>
                <a:cubicBezTo>
                  <a:pt x="14187" y="5034"/>
                  <a:pt x="14181" y="5034"/>
                  <a:pt x="14181" y="5046"/>
                </a:cubicBezTo>
                <a:cubicBezTo>
                  <a:pt x="14181" y="5052"/>
                  <a:pt x="14187" y="5052"/>
                  <a:pt x="14187" y="5058"/>
                </a:cubicBezTo>
                <a:cubicBezTo>
                  <a:pt x="14187" y="5058"/>
                  <a:pt x="14193" y="5063"/>
                  <a:pt x="14193" y="5069"/>
                </a:cubicBezTo>
                <a:cubicBezTo>
                  <a:pt x="14193" y="5069"/>
                  <a:pt x="14199" y="5069"/>
                  <a:pt x="14205" y="5075"/>
                </a:cubicBezTo>
                <a:cubicBezTo>
                  <a:pt x="14205" y="5075"/>
                  <a:pt x="14205" y="5081"/>
                  <a:pt x="14205" y="5087"/>
                </a:cubicBezTo>
                <a:cubicBezTo>
                  <a:pt x="14217" y="5093"/>
                  <a:pt x="14223" y="5093"/>
                  <a:pt x="14229" y="5105"/>
                </a:cubicBezTo>
                <a:cubicBezTo>
                  <a:pt x="14235" y="5105"/>
                  <a:pt x="14241" y="5105"/>
                  <a:pt x="14241" y="5111"/>
                </a:cubicBezTo>
                <a:cubicBezTo>
                  <a:pt x="14247" y="5117"/>
                  <a:pt x="14247" y="5117"/>
                  <a:pt x="14253" y="5123"/>
                </a:cubicBezTo>
                <a:cubicBezTo>
                  <a:pt x="14253" y="5129"/>
                  <a:pt x="14258" y="5129"/>
                  <a:pt x="14258" y="5135"/>
                </a:cubicBezTo>
                <a:cubicBezTo>
                  <a:pt x="14258" y="5146"/>
                  <a:pt x="14258" y="5146"/>
                  <a:pt x="14258" y="5146"/>
                </a:cubicBezTo>
                <a:cubicBezTo>
                  <a:pt x="14258" y="5152"/>
                  <a:pt x="14258" y="5152"/>
                  <a:pt x="14258" y="5158"/>
                </a:cubicBezTo>
                <a:cubicBezTo>
                  <a:pt x="14253" y="5164"/>
                  <a:pt x="14258" y="5170"/>
                  <a:pt x="14258" y="5182"/>
                </a:cubicBezTo>
                <a:cubicBezTo>
                  <a:pt x="14258" y="5182"/>
                  <a:pt x="14253" y="5182"/>
                  <a:pt x="14258" y="5182"/>
                </a:cubicBezTo>
                <a:cubicBezTo>
                  <a:pt x="14264" y="5176"/>
                  <a:pt x="14270" y="5176"/>
                  <a:pt x="14276" y="5176"/>
                </a:cubicBezTo>
                <a:cubicBezTo>
                  <a:pt x="14282" y="5176"/>
                  <a:pt x="14288" y="5182"/>
                  <a:pt x="14288" y="5182"/>
                </a:cubicBezTo>
                <a:cubicBezTo>
                  <a:pt x="14294" y="5182"/>
                  <a:pt x="14300" y="5182"/>
                  <a:pt x="14300" y="5188"/>
                </a:cubicBezTo>
                <a:cubicBezTo>
                  <a:pt x="14306" y="5188"/>
                  <a:pt x="14300" y="5194"/>
                  <a:pt x="14300" y="5194"/>
                </a:cubicBezTo>
                <a:cubicBezTo>
                  <a:pt x="14300" y="5206"/>
                  <a:pt x="14300" y="5212"/>
                  <a:pt x="14300" y="5218"/>
                </a:cubicBezTo>
                <a:cubicBezTo>
                  <a:pt x="14300" y="5224"/>
                  <a:pt x="14294" y="5230"/>
                  <a:pt x="14294" y="5230"/>
                </a:cubicBezTo>
                <a:cubicBezTo>
                  <a:pt x="14288" y="5241"/>
                  <a:pt x="14288" y="5253"/>
                  <a:pt x="14288" y="5265"/>
                </a:cubicBezTo>
                <a:cubicBezTo>
                  <a:pt x="14288" y="5283"/>
                  <a:pt x="14288" y="5301"/>
                  <a:pt x="14300" y="5312"/>
                </a:cubicBezTo>
                <a:cubicBezTo>
                  <a:pt x="14306" y="5312"/>
                  <a:pt x="14312" y="5318"/>
                  <a:pt x="14312" y="5318"/>
                </a:cubicBezTo>
                <a:cubicBezTo>
                  <a:pt x="14318" y="5324"/>
                  <a:pt x="14318" y="5324"/>
                  <a:pt x="14324" y="5330"/>
                </a:cubicBezTo>
                <a:cubicBezTo>
                  <a:pt x="14330" y="5330"/>
                  <a:pt x="14341" y="5330"/>
                  <a:pt x="14347" y="5330"/>
                </a:cubicBezTo>
                <a:cubicBezTo>
                  <a:pt x="14359" y="5330"/>
                  <a:pt x="14359" y="5330"/>
                  <a:pt x="14359" y="5330"/>
                </a:cubicBezTo>
                <a:cubicBezTo>
                  <a:pt x="14365" y="5330"/>
                  <a:pt x="14365" y="5330"/>
                  <a:pt x="14371" y="5330"/>
                </a:cubicBezTo>
                <a:cubicBezTo>
                  <a:pt x="14377" y="5324"/>
                  <a:pt x="14371" y="5318"/>
                  <a:pt x="14377" y="5318"/>
                </a:cubicBezTo>
                <a:cubicBezTo>
                  <a:pt x="14377" y="5312"/>
                  <a:pt x="14383" y="5312"/>
                  <a:pt x="14389" y="5312"/>
                </a:cubicBezTo>
                <a:cubicBezTo>
                  <a:pt x="14395" y="5312"/>
                  <a:pt x="14395" y="5307"/>
                  <a:pt x="14401" y="5307"/>
                </a:cubicBezTo>
                <a:cubicBezTo>
                  <a:pt x="14407" y="5307"/>
                  <a:pt x="14413" y="5307"/>
                  <a:pt x="14424" y="5301"/>
                </a:cubicBezTo>
                <a:cubicBezTo>
                  <a:pt x="14424" y="5289"/>
                  <a:pt x="14424" y="5289"/>
                  <a:pt x="14424" y="5289"/>
                </a:cubicBezTo>
                <a:cubicBezTo>
                  <a:pt x="14424" y="5277"/>
                  <a:pt x="14424" y="5277"/>
                  <a:pt x="14424" y="5277"/>
                </a:cubicBezTo>
                <a:cubicBezTo>
                  <a:pt x="14424" y="5277"/>
                  <a:pt x="14430" y="5271"/>
                  <a:pt x="14430" y="5265"/>
                </a:cubicBezTo>
                <a:cubicBezTo>
                  <a:pt x="14448" y="5271"/>
                  <a:pt x="14460" y="5271"/>
                  <a:pt x="14466" y="5283"/>
                </a:cubicBezTo>
                <a:cubicBezTo>
                  <a:pt x="14472" y="5283"/>
                  <a:pt x="14472" y="5289"/>
                  <a:pt x="14472" y="5295"/>
                </a:cubicBezTo>
                <a:cubicBezTo>
                  <a:pt x="14478" y="5301"/>
                  <a:pt x="14478" y="5301"/>
                  <a:pt x="14478" y="5307"/>
                </a:cubicBezTo>
                <a:cubicBezTo>
                  <a:pt x="14484" y="5312"/>
                  <a:pt x="14484" y="5318"/>
                  <a:pt x="14490" y="5330"/>
                </a:cubicBezTo>
                <a:cubicBezTo>
                  <a:pt x="14490" y="5342"/>
                  <a:pt x="14490" y="5348"/>
                  <a:pt x="14496" y="5366"/>
                </a:cubicBezTo>
                <a:cubicBezTo>
                  <a:pt x="14496" y="5366"/>
                  <a:pt x="14496" y="5372"/>
                  <a:pt x="14502" y="5378"/>
                </a:cubicBezTo>
                <a:cubicBezTo>
                  <a:pt x="14502" y="5384"/>
                  <a:pt x="14507" y="5384"/>
                  <a:pt x="14507" y="5390"/>
                </a:cubicBezTo>
                <a:cubicBezTo>
                  <a:pt x="14507" y="5390"/>
                  <a:pt x="14519" y="5390"/>
                  <a:pt x="14519" y="5396"/>
                </a:cubicBezTo>
                <a:cubicBezTo>
                  <a:pt x="14519" y="5396"/>
                  <a:pt x="14519" y="5401"/>
                  <a:pt x="14519" y="5407"/>
                </a:cubicBezTo>
                <a:cubicBezTo>
                  <a:pt x="14519" y="5419"/>
                  <a:pt x="14502" y="5425"/>
                  <a:pt x="14502" y="5443"/>
                </a:cubicBezTo>
                <a:cubicBezTo>
                  <a:pt x="14502" y="5449"/>
                  <a:pt x="14507" y="5455"/>
                  <a:pt x="14507" y="5455"/>
                </a:cubicBezTo>
                <a:cubicBezTo>
                  <a:pt x="14507" y="5461"/>
                  <a:pt x="14513" y="5467"/>
                  <a:pt x="14513" y="5467"/>
                </a:cubicBezTo>
                <a:cubicBezTo>
                  <a:pt x="14513" y="5473"/>
                  <a:pt x="14519" y="5473"/>
                  <a:pt x="14525" y="5478"/>
                </a:cubicBezTo>
                <a:cubicBezTo>
                  <a:pt x="14531" y="5485"/>
                  <a:pt x="14531" y="5490"/>
                  <a:pt x="14543" y="5496"/>
                </a:cubicBezTo>
                <a:cubicBezTo>
                  <a:pt x="14543" y="5502"/>
                  <a:pt x="14549" y="5502"/>
                  <a:pt x="14555" y="5508"/>
                </a:cubicBezTo>
                <a:cubicBezTo>
                  <a:pt x="14555" y="5514"/>
                  <a:pt x="14561" y="5520"/>
                  <a:pt x="14561" y="5526"/>
                </a:cubicBezTo>
                <a:cubicBezTo>
                  <a:pt x="14561" y="5532"/>
                  <a:pt x="14555" y="5538"/>
                  <a:pt x="14555" y="5550"/>
                </a:cubicBezTo>
                <a:cubicBezTo>
                  <a:pt x="14555" y="5556"/>
                  <a:pt x="14561" y="5562"/>
                  <a:pt x="14561" y="5573"/>
                </a:cubicBezTo>
                <a:cubicBezTo>
                  <a:pt x="14561" y="5585"/>
                  <a:pt x="14555" y="5591"/>
                  <a:pt x="14543" y="5597"/>
                </a:cubicBezTo>
                <a:cubicBezTo>
                  <a:pt x="14543" y="5597"/>
                  <a:pt x="14537" y="5597"/>
                  <a:pt x="14531" y="5603"/>
                </a:cubicBezTo>
                <a:cubicBezTo>
                  <a:pt x="14531" y="5603"/>
                  <a:pt x="14525" y="5603"/>
                  <a:pt x="14519" y="5603"/>
                </a:cubicBezTo>
                <a:cubicBezTo>
                  <a:pt x="14519" y="5609"/>
                  <a:pt x="14519" y="5615"/>
                  <a:pt x="14513" y="5615"/>
                </a:cubicBezTo>
                <a:cubicBezTo>
                  <a:pt x="14513" y="5621"/>
                  <a:pt x="14513" y="5627"/>
                  <a:pt x="14513" y="5627"/>
                </a:cubicBezTo>
                <a:cubicBezTo>
                  <a:pt x="14513" y="5639"/>
                  <a:pt x="14513" y="5651"/>
                  <a:pt x="14513" y="5662"/>
                </a:cubicBezTo>
                <a:cubicBezTo>
                  <a:pt x="14513" y="5674"/>
                  <a:pt x="14513" y="5674"/>
                  <a:pt x="14513" y="5674"/>
                </a:cubicBezTo>
                <a:cubicBezTo>
                  <a:pt x="14513" y="5680"/>
                  <a:pt x="14507" y="5686"/>
                  <a:pt x="14507" y="5698"/>
                </a:cubicBezTo>
                <a:cubicBezTo>
                  <a:pt x="14507" y="5704"/>
                  <a:pt x="14507" y="5710"/>
                  <a:pt x="14507" y="5716"/>
                </a:cubicBezTo>
                <a:cubicBezTo>
                  <a:pt x="14507" y="5728"/>
                  <a:pt x="14507" y="5733"/>
                  <a:pt x="14507" y="5745"/>
                </a:cubicBezTo>
                <a:cubicBezTo>
                  <a:pt x="14513" y="5751"/>
                  <a:pt x="14513" y="5751"/>
                  <a:pt x="14519" y="5757"/>
                </a:cubicBezTo>
                <a:cubicBezTo>
                  <a:pt x="14525" y="5757"/>
                  <a:pt x="14525" y="5757"/>
                  <a:pt x="14531" y="5763"/>
                </a:cubicBezTo>
                <a:cubicBezTo>
                  <a:pt x="14531" y="5763"/>
                  <a:pt x="14537" y="5763"/>
                  <a:pt x="14543" y="5763"/>
                </a:cubicBezTo>
                <a:cubicBezTo>
                  <a:pt x="14549" y="5769"/>
                  <a:pt x="14555" y="5781"/>
                  <a:pt x="14561" y="5787"/>
                </a:cubicBezTo>
                <a:cubicBezTo>
                  <a:pt x="14567" y="5799"/>
                  <a:pt x="14573" y="5805"/>
                  <a:pt x="14585" y="5805"/>
                </a:cubicBezTo>
                <a:cubicBezTo>
                  <a:pt x="14591" y="5810"/>
                  <a:pt x="14591" y="5810"/>
                  <a:pt x="14596" y="5810"/>
                </a:cubicBezTo>
                <a:cubicBezTo>
                  <a:pt x="14602" y="5810"/>
                  <a:pt x="14602" y="5817"/>
                  <a:pt x="14602" y="5822"/>
                </a:cubicBezTo>
                <a:cubicBezTo>
                  <a:pt x="14608" y="5828"/>
                  <a:pt x="14614" y="5828"/>
                  <a:pt x="14614" y="5834"/>
                </a:cubicBezTo>
                <a:cubicBezTo>
                  <a:pt x="14614" y="5846"/>
                  <a:pt x="14614" y="5846"/>
                  <a:pt x="14614" y="5858"/>
                </a:cubicBezTo>
                <a:cubicBezTo>
                  <a:pt x="14614" y="5870"/>
                  <a:pt x="14614" y="5876"/>
                  <a:pt x="14620" y="5882"/>
                </a:cubicBezTo>
                <a:cubicBezTo>
                  <a:pt x="14620" y="5888"/>
                  <a:pt x="14632" y="5894"/>
                  <a:pt x="14632" y="5905"/>
                </a:cubicBezTo>
                <a:cubicBezTo>
                  <a:pt x="14638" y="5911"/>
                  <a:pt x="14632" y="5911"/>
                  <a:pt x="14638" y="5917"/>
                </a:cubicBezTo>
                <a:cubicBezTo>
                  <a:pt x="14638" y="5923"/>
                  <a:pt x="14644" y="5923"/>
                  <a:pt x="14650" y="5929"/>
                </a:cubicBezTo>
                <a:cubicBezTo>
                  <a:pt x="14650" y="5941"/>
                  <a:pt x="14656" y="5947"/>
                  <a:pt x="14656" y="5959"/>
                </a:cubicBezTo>
                <a:cubicBezTo>
                  <a:pt x="14656" y="6018"/>
                  <a:pt x="14656" y="6018"/>
                  <a:pt x="14656" y="6018"/>
                </a:cubicBezTo>
                <a:cubicBezTo>
                  <a:pt x="14656" y="6024"/>
                  <a:pt x="14662" y="6024"/>
                  <a:pt x="14662" y="6030"/>
                </a:cubicBezTo>
                <a:cubicBezTo>
                  <a:pt x="14662" y="6036"/>
                  <a:pt x="14662" y="6042"/>
                  <a:pt x="14662" y="6042"/>
                </a:cubicBezTo>
                <a:cubicBezTo>
                  <a:pt x="14668" y="6048"/>
                  <a:pt x="14668" y="6054"/>
                  <a:pt x="14673" y="6054"/>
                </a:cubicBezTo>
                <a:cubicBezTo>
                  <a:pt x="14679" y="6060"/>
                  <a:pt x="14679" y="6065"/>
                  <a:pt x="14685" y="6065"/>
                </a:cubicBezTo>
                <a:cubicBezTo>
                  <a:pt x="14685" y="6071"/>
                  <a:pt x="14691" y="6071"/>
                  <a:pt x="14697" y="6071"/>
                </a:cubicBezTo>
                <a:cubicBezTo>
                  <a:pt x="14709" y="6083"/>
                  <a:pt x="14715" y="6089"/>
                  <a:pt x="14733" y="6095"/>
                </a:cubicBezTo>
                <a:cubicBezTo>
                  <a:pt x="14739" y="6101"/>
                  <a:pt x="14751" y="6101"/>
                  <a:pt x="14757" y="6107"/>
                </a:cubicBezTo>
                <a:cubicBezTo>
                  <a:pt x="14762" y="6113"/>
                  <a:pt x="14762" y="6119"/>
                  <a:pt x="14768" y="6125"/>
                </a:cubicBezTo>
                <a:cubicBezTo>
                  <a:pt x="14774" y="6131"/>
                  <a:pt x="14774" y="6137"/>
                  <a:pt x="14774" y="6137"/>
                </a:cubicBezTo>
                <a:cubicBezTo>
                  <a:pt x="14780" y="6142"/>
                  <a:pt x="14786" y="6142"/>
                  <a:pt x="14786" y="6142"/>
                </a:cubicBezTo>
                <a:cubicBezTo>
                  <a:pt x="14792" y="6142"/>
                  <a:pt x="14792" y="6142"/>
                  <a:pt x="14798" y="6142"/>
                </a:cubicBezTo>
                <a:cubicBezTo>
                  <a:pt x="14804" y="6149"/>
                  <a:pt x="14810" y="6149"/>
                  <a:pt x="14816" y="6149"/>
                </a:cubicBezTo>
                <a:cubicBezTo>
                  <a:pt x="14822" y="6154"/>
                  <a:pt x="14828" y="6154"/>
                  <a:pt x="14834" y="6154"/>
                </a:cubicBezTo>
                <a:cubicBezTo>
                  <a:pt x="14839" y="6154"/>
                  <a:pt x="14839" y="6154"/>
                  <a:pt x="14839" y="6154"/>
                </a:cubicBezTo>
                <a:cubicBezTo>
                  <a:pt x="14846" y="6154"/>
                  <a:pt x="14846" y="6149"/>
                  <a:pt x="14851" y="6149"/>
                </a:cubicBezTo>
                <a:cubicBezTo>
                  <a:pt x="14846" y="6137"/>
                  <a:pt x="14839" y="6131"/>
                  <a:pt x="14834" y="6125"/>
                </a:cubicBezTo>
                <a:cubicBezTo>
                  <a:pt x="14834" y="6119"/>
                  <a:pt x="14834" y="6113"/>
                  <a:pt x="14828" y="6113"/>
                </a:cubicBezTo>
                <a:cubicBezTo>
                  <a:pt x="14828" y="6113"/>
                  <a:pt x="14822" y="6113"/>
                  <a:pt x="14816" y="6113"/>
                </a:cubicBezTo>
                <a:cubicBezTo>
                  <a:pt x="14810" y="6101"/>
                  <a:pt x="14804" y="6095"/>
                  <a:pt x="14804" y="6089"/>
                </a:cubicBezTo>
                <a:cubicBezTo>
                  <a:pt x="14804" y="6077"/>
                  <a:pt x="14804" y="6071"/>
                  <a:pt x="14804" y="6060"/>
                </a:cubicBezTo>
                <a:cubicBezTo>
                  <a:pt x="14804" y="6060"/>
                  <a:pt x="14804" y="6054"/>
                  <a:pt x="14804" y="6048"/>
                </a:cubicBezTo>
                <a:cubicBezTo>
                  <a:pt x="14798" y="6036"/>
                  <a:pt x="14804" y="6030"/>
                  <a:pt x="14804" y="6018"/>
                </a:cubicBezTo>
                <a:cubicBezTo>
                  <a:pt x="14804" y="6012"/>
                  <a:pt x="14798" y="6006"/>
                  <a:pt x="14798" y="6006"/>
                </a:cubicBezTo>
                <a:cubicBezTo>
                  <a:pt x="14798" y="6000"/>
                  <a:pt x="14792" y="5994"/>
                  <a:pt x="14792" y="5994"/>
                </a:cubicBezTo>
                <a:cubicBezTo>
                  <a:pt x="14792" y="5988"/>
                  <a:pt x="14780" y="5988"/>
                  <a:pt x="14780" y="5983"/>
                </a:cubicBezTo>
                <a:cubicBezTo>
                  <a:pt x="14780" y="5971"/>
                  <a:pt x="14780" y="5959"/>
                  <a:pt x="14780" y="5947"/>
                </a:cubicBezTo>
                <a:cubicBezTo>
                  <a:pt x="14780" y="5935"/>
                  <a:pt x="14780" y="5935"/>
                  <a:pt x="14780" y="5935"/>
                </a:cubicBezTo>
                <a:cubicBezTo>
                  <a:pt x="14780" y="5929"/>
                  <a:pt x="14780" y="5929"/>
                  <a:pt x="14780" y="5923"/>
                </a:cubicBezTo>
                <a:cubicBezTo>
                  <a:pt x="14780" y="5911"/>
                  <a:pt x="14780" y="5911"/>
                  <a:pt x="14780" y="5911"/>
                </a:cubicBezTo>
                <a:cubicBezTo>
                  <a:pt x="14780" y="5905"/>
                  <a:pt x="14774" y="5905"/>
                  <a:pt x="14774" y="5899"/>
                </a:cubicBezTo>
                <a:cubicBezTo>
                  <a:pt x="14774" y="5876"/>
                  <a:pt x="14774" y="5876"/>
                  <a:pt x="14774" y="5876"/>
                </a:cubicBezTo>
                <a:cubicBezTo>
                  <a:pt x="14762" y="5876"/>
                  <a:pt x="14751" y="5882"/>
                  <a:pt x="14739" y="5876"/>
                </a:cubicBezTo>
                <a:cubicBezTo>
                  <a:pt x="14739" y="5870"/>
                  <a:pt x="14733" y="5870"/>
                  <a:pt x="14733" y="5864"/>
                </a:cubicBezTo>
                <a:cubicBezTo>
                  <a:pt x="14727" y="5864"/>
                  <a:pt x="14727" y="5858"/>
                  <a:pt x="14721" y="5852"/>
                </a:cubicBezTo>
                <a:cubicBezTo>
                  <a:pt x="14715" y="5852"/>
                  <a:pt x="14715" y="5852"/>
                  <a:pt x="14709" y="5846"/>
                </a:cubicBezTo>
                <a:cubicBezTo>
                  <a:pt x="14703" y="5846"/>
                  <a:pt x="14703" y="5840"/>
                  <a:pt x="14697" y="5834"/>
                </a:cubicBezTo>
                <a:cubicBezTo>
                  <a:pt x="14691" y="5834"/>
                  <a:pt x="14685" y="5828"/>
                  <a:pt x="14673" y="5828"/>
                </a:cubicBezTo>
                <a:cubicBezTo>
                  <a:pt x="14673" y="5828"/>
                  <a:pt x="14668" y="5828"/>
                  <a:pt x="14662" y="5828"/>
                </a:cubicBezTo>
                <a:cubicBezTo>
                  <a:pt x="14650" y="5822"/>
                  <a:pt x="14650" y="5817"/>
                  <a:pt x="14644" y="5810"/>
                </a:cubicBezTo>
                <a:cubicBezTo>
                  <a:pt x="14638" y="5805"/>
                  <a:pt x="14632" y="5805"/>
                  <a:pt x="14632" y="5799"/>
                </a:cubicBezTo>
                <a:cubicBezTo>
                  <a:pt x="14632" y="5793"/>
                  <a:pt x="14632" y="5793"/>
                  <a:pt x="14632" y="5787"/>
                </a:cubicBezTo>
                <a:cubicBezTo>
                  <a:pt x="14626" y="5781"/>
                  <a:pt x="14632" y="5775"/>
                  <a:pt x="14632" y="5763"/>
                </a:cubicBezTo>
                <a:cubicBezTo>
                  <a:pt x="14632" y="5763"/>
                  <a:pt x="14632" y="5757"/>
                  <a:pt x="14632" y="5751"/>
                </a:cubicBezTo>
                <a:cubicBezTo>
                  <a:pt x="14632" y="5751"/>
                  <a:pt x="14632" y="5745"/>
                  <a:pt x="14626" y="5739"/>
                </a:cubicBezTo>
                <a:cubicBezTo>
                  <a:pt x="14626" y="5739"/>
                  <a:pt x="14620" y="5739"/>
                  <a:pt x="14614" y="5733"/>
                </a:cubicBezTo>
                <a:cubicBezTo>
                  <a:pt x="14614" y="5733"/>
                  <a:pt x="14608" y="5733"/>
                  <a:pt x="14602" y="5728"/>
                </a:cubicBezTo>
                <a:cubicBezTo>
                  <a:pt x="14602" y="5722"/>
                  <a:pt x="14602" y="5716"/>
                  <a:pt x="14602" y="5710"/>
                </a:cubicBezTo>
                <a:cubicBezTo>
                  <a:pt x="14602" y="5698"/>
                  <a:pt x="14602" y="5698"/>
                  <a:pt x="14602" y="5698"/>
                </a:cubicBezTo>
                <a:cubicBezTo>
                  <a:pt x="14602" y="5692"/>
                  <a:pt x="14602" y="5686"/>
                  <a:pt x="14602" y="5686"/>
                </a:cubicBezTo>
                <a:cubicBezTo>
                  <a:pt x="14602" y="5680"/>
                  <a:pt x="14596" y="5686"/>
                  <a:pt x="14591" y="5680"/>
                </a:cubicBezTo>
                <a:cubicBezTo>
                  <a:pt x="14585" y="5680"/>
                  <a:pt x="14585" y="5680"/>
                  <a:pt x="14579" y="5674"/>
                </a:cubicBezTo>
                <a:cubicBezTo>
                  <a:pt x="14573" y="5674"/>
                  <a:pt x="14573" y="5674"/>
                  <a:pt x="14573" y="5674"/>
                </a:cubicBezTo>
                <a:cubicBezTo>
                  <a:pt x="14573" y="5615"/>
                  <a:pt x="14573" y="5615"/>
                  <a:pt x="14573" y="5615"/>
                </a:cubicBezTo>
                <a:cubicBezTo>
                  <a:pt x="14573" y="5597"/>
                  <a:pt x="14585" y="5591"/>
                  <a:pt x="14591" y="5579"/>
                </a:cubicBezTo>
                <a:cubicBezTo>
                  <a:pt x="14602" y="5567"/>
                  <a:pt x="14602" y="5556"/>
                  <a:pt x="14608" y="5544"/>
                </a:cubicBezTo>
                <a:cubicBezTo>
                  <a:pt x="14614" y="5538"/>
                  <a:pt x="14614" y="5532"/>
                  <a:pt x="14614" y="5526"/>
                </a:cubicBezTo>
                <a:cubicBezTo>
                  <a:pt x="14614" y="5520"/>
                  <a:pt x="14608" y="5514"/>
                  <a:pt x="14608" y="5502"/>
                </a:cubicBezTo>
                <a:cubicBezTo>
                  <a:pt x="14608" y="5496"/>
                  <a:pt x="14608" y="5496"/>
                  <a:pt x="14614" y="5490"/>
                </a:cubicBezTo>
                <a:cubicBezTo>
                  <a:pt x="14614" y="5485"/>
                  <a:pt x="14620" y="5485"/>
                  <a:pt x="14626" y="5478"/>
                </a:cubicBezTo>
                <a:cubicBezTo>
                  <a:pt x="14626" y="5473"/>
                  <a:pt x="14632" y="5473"/>
                  <a:pt x="14632" y="5467"/>
                </a:cubicBezTo>
                <a:cubicBezTo>
                  <a:pt x="14638" y="5467"/>
                  <a:pt x="14644" y="5467"/>
                  <a:pt x="14644" y="5467"/>
                </a:cubicBezTo>
                <a:cubicBezTo>
                  <a:pt x="14650" y="5473"/>
                  <a:pt x="14650" y="5473"/>
                  <a:pt x="14656" y="5478"/>
                </a:cubicBezTo>
                <a:cubicBezTo>
                  <a:pt x="14662" y="5478"/>
                  <a:pt x="14656" y="5485"/>
                  <a:pt x="14662" y="5490"/>
                </a:cubicBezTo>
                <a:cubicBezTo>
                  <a:pt x="14662" y="5490"/>
                  <a:pt x="14673" y="5490"/>
                  <a:pt x="14673" y="5496"/>
                </a:cubicBezTo>
                <a:cubicBezTo>
                  <a:pt x="14679" y="5502"/>
                  <a:pt x="14673" y="5514"/>
                  <a:pt x="14679" y="5520"/>
                </a:cubicBezTo>
                <a:cubicBezTo>
                  <a:pt x="14679" y="5526"/>
                  <a:pt x="14685" y="5526"/>
                  <a:pt x="14691" y="5526"/>
                </a:cubicBezTo>
                <a:cubicBezTo>
                  <a:pt x="14697" y="5532"/>
                  <a:pt x="14697" y="5532"/>
                  <a:pt x="14709" y="5532"/>
                </a:cubicBezTo>
                <a:cubicBezTo>
                  <a:pt x="14715" y="5532"/>
                  <a:pt x="14715" y="5532"/>
                  <a:pt x="14715" y="5532"/>
                </a:cubicBezTo>
                <a:cubicBezTo>
                  <a:pt x="14715" y="5532"/>
                  <a:pt x="14721" y="5526"/>
                  <a:pt x="14727" y="5526"/>
                </a:cubicBezTo>
                <a:lnTo>
                  <a:pt x="14733" y="5520"/>
                </a:lnTo>
                <a:cubicBezTo>
                  <a:pt x="14745" y="5520"/>
                  <a:pt x="14745" y="5532"/>
                  <a:pt x="14751" y="5544"/>
                </a:cubicBezTo>
                <a:cubicBezTo>
                  <a:pt x="14757" y="5550"/>
                  <a:pt x="14768" y="5556"/>
                  <a:pt x="14768" y="5567"/>
                </a:cubicBezTo>
                <a:cubicBezTo>
                  <a:pt x="14774" y="5573"/>
                  <a:pt x="14774" y="5579"/>
                  <a:pt x="14780" y="5591"/>
                </a:cubicBezTo>
                <a:cubicBezTo>
                  <a:pt x="14780" y="5597"/>
                  <a:pt x="14786" y="5603"/>
                  <a:pt x="14792" y="5615"/>
                </a:cubicBezTo>
                <a:cubicBezTo>
                  <a:pt x="14792" y="5621"/>
                  <a:pt x="14798" y="5627"/>
                  <a:pt x="14804" y="5639"/>
                </a:cubicBezTo>
                <a:cubicBezTo>
                  <a:pt x="14810" y="5644"/>
                  <a:pt x="14816" y="5651"/>
                  <a:pt x="14822" y="5656"/>
                </a:cubicBezTo>
                <a:cubicBezTo>
                  <a:pt x="14828" y="5656"/>
                  <a:pt x="14834" y="5656"/>
                  <a:pt x="14834" y="5656"/>
                </a:cubicBezTo>
                <a:cubicBezTo>
                  <a:pt x="14839" y="5656"/>
                  <a:pt x="14846" y="5656"/>
                  <a:pt x="14846" y="5656"/>
                </a:cubicBezTo>
                <a:cubicBezTo>
                  <a:pt x="14851" y="5662"/>
                  <a:pt x="14857" y="5662"/>
                  <a:pt x="14857" y="5662"/>
                </a:cubicBezTo>
                <a:cubicBezTo>
                  <a:pt x="14863" y="5662"/>
                  <a:pt x="14869" y="5662"/>
                  <a:pt x="14869" y="5662"/>
                </a:cubicBezTo>
                <a:cubicBezTo>
                  <a:pt x="14875" y="5668"/>
                  <a:pt x="14881" y="5668"/>
                  <a:pt x="14881" y="5674"/>
                </a:cubicBezTo>
                <a:cubicBezTo>
                  <a:pt x="14881" y="5686"/>
                  <a:pt x="14869" y="5692"/>
                  <a:pt x="14869" y="5698"/>
                </a:cubicBezTo>
                <a:cubicBezTo>
                  <a:pt x="14863" y="5710"/>
                  <a:pt x="14863" y="5716"/>
                  <a:pt x="14863" y="5722"/>
                </a:cubicBezTo>
                <a:cubicBezTo>
                  <a:pt x="14863" y="5739"/>
                  <a:pt x="14869" y="5751"/>
                  <a:pt x="14881" y="5769"/>
                </a:cubicBezTo>
                <a:cubicBezTo>
                  <a:pt x="14887" y="5769"/>
                  <a:pt x="14887" y="5763"/>
                  <a:pt x="14893" y="5757"/>
                </a:cubicBezTo>
                <a:cubicBezTo>
                  <a:pt x="14899" y="5751"/>
                  <a:pt x="14899" y="5745"/>
                  <a:pt x="14911" y="5733"/>
                </a:cubicBezTo>
                <a:cubicBezTo>
                  <a:pt x="14917" y="5733"/>
                  <a:pt x="14917" y="5733"/>
                  <a:pt x="14923" y="5728"/>
                </a:cubicBezTo>
                <a:cubicBezTo>
                  <a:pt x="14928" y="5722"/>
                  <a:pt x="14928" y="5722"/>
                  <a:pt x="14934" y="5716"/>
                </a:cubicBezTo>
                <a:cubicBezTo>
                  <a:pt x="14940" y="5710"/>
                  <a:pt x="14940" y="5710"/>
                  <a:pt x="14946" y="5704"/>
                </a:cubicBezTo>
                <a:cubicBezTo>
                  <a:pt x="14952" y="5704"/>
                  <a:pt x="14958" y="5698"/>
                  <a:pt x="14958" y="5698"/>
                </a:cubicBezTo>
                <a:cubicBezTo>
                  <a:pt x="14958" y="5692"/>
                  <a:pt x="14964" y="5686"/>
                  <a:pt x="14964" y="5686"/>
                </a:cubicBezTo>
                <a:cubicBezTo>
                  <a:pt x="14964" y="5680"/>
                  <a:pt x="14970" y="5680"/>
                  <a:pt x="14970" y="5674"/>
                </a:cubicBezTo>
                <a:cubicBezTo>
                  <a:pt x="14976" y="5668"/>
                  <a:pt x="14976" y="5668"/>
                  <a:pt x="14976" y="5662"/>
                </a:cubicBezTo>
                <a:cubicBezTo>
                  <a:pt x="14976" y="5656"/>
                  <a:pt x="14976" y="5656"/>
                  <a:pt x="14976" y="5651"/>
                </a:cubicBezTo>
                <a:cubicBezTo>
                  <a:pt x="14982" y="5644"/>
                  <a:pt x="14982" y="5639"/>
                  <a:pt x="14988" y="5639"/>
                </a:cubicBezTo>
                <a:cubicBezTo>
                  <a:pt x="14994" y="5639"/>
                  <a:pt x="15000" y="5644"/>
                  <a:pt x="15005" y="5644"/>
                </a:cubicBezTo>
                <a:cubicBezTo>
                  <a:pt x="15017" y="5644"/>
                  <a:pt x="15023" y="5644"/>
                  <a:pt x="15029" y="5644"/>
                </a:cubicBezTo>
                <a:cubicBezTo>
                  <a:pt x="15035" y="5639"/>
                  <a:pt x="15041" y="5639"/>
                  <a:pt x="15041" y="5633"/>
                </a:cubicBezTo>
                <a:cubicBezTo>
                  <a:pt x="15053" y="5627"/>
                  <a:pt x="15059" y="5615"/>
                  <a:pt x="15071" y="5609"/>
                </a:cubicBezTo>
                <a:cubicBezTo>
                  <a:pt x="15077" y="5603"/>
                  <a:pt x="15077" y="5597"/>
                  <a:pt x="15083" y="5597"/>
                </a:cubicBezTo>
                <a:cubicBezTo>
                  <a:pt x="15089" y="5597"/>
                  <a:pt x="15094" y="5597"/>
                  <a:pt x="15094" y="5591"/>
                </a:cubicBezTo>
                <a:cubicBezTo>
                  <a:pt x="15100" y="5591"/>
                  <a:pt x="15106" y="5591"/>
                  <a:pt x="15106" y="5585"/>
                </a:cubicBezTo>
                <a:cubicBezTo>
                  <a:pt x="15106" y="5579"/>
                  <a:pt x="15106" y="5579"/>
                  <a:pt x="15112" y="5573"/>
                </a:cubicBezTo>
                <a:cubicBezTo>
                  <a:pt x="15112" y="5567"/>
                  <a:pt x="15112" y="5562"/>
                  <a:pt x="15112" y="5550"/>
                </a:cubicBezTo>
                <a:cubicBezTo>
                  <a:pt x="15112" y="5532"/>
                  <a:pt x="15112" y="5514"/>
                  <a:pt x="15112" y="5496"/>
                </a:cubicBezTo>
                <a:cubicBezTo>
                  <a:pt x="15112" y="5455"/>
                  <a:pt x="15112" y="5455"/>
                  <a:pt x="15112" y="5455"/>
                </a:cubicBezTo>
                <a:cubicBezTo>
                  <a:pt x="15112" y="5443"/>
                  <a:pt x="15112" y="5437"/>
                  <a:pt x="15112" y="5425"/>
                </a:cubicBezTo>
                <a:cubicBezTo>
                  <a:pt x="15106" y="5413"/>
                  <a:pt x="15100" y="5407"/>
                  <a:pt x="15094" y="5390"/>
                </a:cubicBezTo>
                <a:cubicBezTo>
                  <a:pt x="15094" y="5384"/>
                  <a:pt x="15089" y="5378"/>
                  <a:pt x="15089" y="5366"/>
                </a:cubicBezTo>
                <a:cubicBezTo>
                  <a:pt x="15089" y="5354"/>
                  <a:pt x="15089" y="5348"/>
                  <a:pt x="15089" y="5342"/>
                </a:cubicBezTo>
                <a:cubicBezTo>
                  <a:pt x="15077" y="5342"/>
                  <a:pt x="15071" y="5342"/>
                  <a:pt x="15059" y="5342"/>
                </a:cubicBezTo>
                <a:cubicBezTo>
                  <a:pt x="15059" y="5336"/>
                  <a:pt x="15053" y="5336"/>
                  <a:pt x="15047" y="5336"/>
                </a:cubicBezTo>
                <a:cubicBezTo>
                  <a:pt x="15047" y="5330"/>
                  <a:pt x="15047" y="5324"/>
                  <a:pt x="15041" y="5324"/>
                </a:cubicBezTo>
                <a:cubicBezTo>
                  <a:pt x="15035" y="5312"/>
                  <a:pt x="15029" y="5307"/>
                  <a:pt x="15023" y="5295"/>
                </a:cubicBezTo>
                <a:cubicBezTo>
                  <a:pt x="15023" y="5295"/>
                  <a:pt x="15023" y="5289"/>
                  <a:pt x="15023" y="5283"/>
                </a:cubicBezTo>
                <a:cubicBezTo>
                  <a:pt x="15023" y="5283"/>
                  <a:pt x="15017" y="5283"/>
                  <a:pt x="15012" y="5283"/>
                </a:cubicBezTo>
                <a:cubicBezTo>
                  <a:pt x="15005" y="5277"/>
                  <a:pt x="15005" y="5277"/>
                  <a:pt x="15000" y="5271"/>
                </a:cubicBezTo>
                <a:cubicBezTo>
                  <a:pt x="14994" y="5265"/>
                  <a:pt x="14988" y="5265"/>
                  <a:pt x="14976" y="5259"/>
                </a:cubicBezTo>
                <a:cubicBezTo>
                  <a:pt x="14976" y="5253"/>
                  <a:pt x="14970" y="5253"/>
                  <a:pt x="14964" y="5247"/>
                </a:cubicBezTo>
                <a:cubicBezTo>
                  <a:pt x="14964" y="5247"/>
                  <a:pt x="14964" y="5241"/>
                  <a:pt x="14958" y="5235"/>
                </a:cubicBezTo>
                <a:cubicBezTo>
                  <a:pt x="14952" y="5230"/>
                  <a:pt x="14946" y="5235"/>
                  <a:pt x="14946" y="5230"/>
                </a:cubicBezTo>
                <a:cubicBezTo>
                  <a:pt x="14946" y="5224"/>
                  <a:pt x="14946" y="5212"/>
                  <a:pt x="14946" y="5206"/>
                </a:cubicBezTo>
                <a:cubicBezTo>
                  <a:pt x="14946" y="5200"/>
                  <a:pt x="14946" y="5200"/>
                  <a:pt x="14946" y="5194"/>
                </a:cubicBezTo>
                <a:cubicBezTo>
                  <a:pt x="14946" y="5188"/>
                  <a:pt x="14934" y="5188"/>
                  <a:pt x="14934" y="5188"/>
                </a:cubicBezTo>
                <a:cubicBezTo>
                  <a:pt x="14928" y="5176"/>
                  <a:pt x="14934" y="5176"/>
                  <a:pt x="14934" y="5164"/>
                </a:cubicBezTo>
                <a:cubicBezTo>
                  <a:pt x="14934" y="5158"/>
                  <a:pt x="14928" y="5152"/>
                  <a:pt x="14934" y="5146"/>
                </a:cubicBezTo>
                <a:cubicBezTo>
                  <a:pt x="14934" y="5141"/>
                  <a:pt x="14934" y="5141"/>
                  <a:pt x="14934" y="5135"/>
                </a:cubicBezTo>
                <a:cubicBezTo>
                  <a:pt x="14934" y="5129"/>
                  <a:pt x="14946" y="5129"/>
                  <a:pt x="14946" y="5123"/>
                </a:cubicBezTo>
                <a:cubicBezTo>
                  <a:pt x="14952" y="5123"/>
                  <a:pt x="14952" y="5123"/>
                  <a:pt x="14958" y="5117"/>
                </a:cubicBezTo>
                <a:cubicBezTo>
                  <a:pt x="14964" y="5111"/>
                  <a:pt x="14970" y="5117"/>
                  <a:pt x="14970" y="5111"/>
                </a:cubicBezTo>
                <a:cubicBezTo>
                  <a:pt x="14970" y="5105"/>
                  <a:pt x="14970" y="5099"/>
                  <a:pt x="14970" y="5099"/>
                </a:cubicBezTo>
                <a:cubicBezTo>
                  <a:pt x="14970" y="5093"/>
                  <a:pt x="14970" y="5087"/>
                  <a:pt x="14970" y="5081"/>
                </a:cubicBezTo>
                <a:cubicBezTo>
                  <a:pt x="14976" y="5075"/>
                  <a:pt x="14976" y="5069"/>
                  <a:pt x="14976" y="5063"/>
                </a:cubicBezTo>
                <a:cubicBezTo>
                  <a:pt x="14982" y="5058"/>
                  <a:pt x="14982" y="5058"/>
                  <a:pt x="14982" y="5052"/>
                </a:cubicBezTo>
                <a:cubicBezTo>
                  <a:pt x="14982" y="5046"/>
                  <a:pt x="14982" y="5040"/>
                  <a:pt x="14988" y="5034"/>
                </a:cubicBezTo>
                <a:cubicBezTo>
                  <a:pt x="14994" y="5034"/>
                  <a:pt x="15000" y="5034"/>
                  <a:pt x="15000" y="5034"/>
                </a:cubicBezTo>
                <a:cubicBezTo>
                  <a:pt x="15005" y="5034"/>
                  <a:pt x="15012" y="5034"/>
                  <a:pt x="15017" y="5034"/>
                </a:cubicBezTo>
                <a:cubicBezTo>
                  <a:pt x="15023" y="5034"/>
                  <a:pt x="15029" y="5028"/>
                  <a:pt x="15041" y="5022"/>
                </a:cubicBezTo>
                <a:cubicBezTo>
                  <a:pt x="15047" y="5022"/>
                  <a:pt x="15047" y="5022"/>
                  <a:pt x="15053" y="5022"/>
                </a:cubicBezTo>
                <a:cubicBezTo>
                  <a:pt x="15059" y="5022"/>
                  <a:pt x="15059" y="5010"/>
                  <a:pt x="15059" y="5010"/>
                </a:cubicBezTo>
                <a:cubicBezTo>
                  <a:pt x="15065" y="5010"/>
                  <a:pt x="15071" y="5010"/>
                  <a:pt x="15071" y="5010"/>
                </a:cubicBezTo>
                <a:cubicBezTo>
                  <a:pt x="15083" y="5010"/>
                  <a:pt x="15089" y="5010"/>
                  <a:pt x="15094" y="5010"/>
                </a:cubicBezTo>
                <a:cubicBezTo>
                  <a:pt x="15100" y="5010"/>
                  <a:pt x="15100" y="5016"/>
                  <a:pt x="15106" y="5016"/>
                </a:cubicBezTo>
                <a:cubicBezTo>
                  <a:pt x="15118" y="5016"/>
                  <a:pt x="15130" y="5010"/>
                  <a:pt x="15142" y="5010"/>
                </a:cubicBezTo>
                <a:cubicBezTo>
                  <a:pt x="15142" y="5028"/>
                  <a:pt x="15142" y="5028"/>
                  <a:pt x="15142" y="5028"/>
                </a:cubicBezTo>
                <a:lnTo>
                  <a:pt x="15136" y="5034"/>
                </a:lnTo>
                <a:cubicBezTo>
                  <a:pt x="15136" y="5099"/>
                  <a:pt x="15136" y="5099"/>
                  <a:pt x="15136" y="5099"/>
                </a:cubicBezTo>
                <a:cubicBezTo>
                  <a:pt x="15136" y="5105"/>
                  <a:pt x="15136" y="5111"/>
                  <a:pt x="15130" y="5111"/>
                </a:cubicBezTo>
                <a:cubicBezTo>
                  <a:pt x="15124" y="5111"/>
                  <a:pt x="15124" y="5117"/>
                  <a:pt x="15118" y="5117"/>
                </a:cubicBezTo>
                <a:cubicBezTo>
                  <a:pt x="15112" y="5117"/>
                  <a:pt x="15112" y="5117"/>
                  <a:pt x="15106" y="5117"/>
                </a:cubicBezTo>
                <a:cubicBezTo>
                  <a:pt x="15100" y="5117"/>
                  <a:pt x="15100" y="5123"/>
                  <a:pt x="15094" y="5123"/>
                </a:cubicBezTo>
                <a:cubicBezTo>
                  <a:pt x="15089" y="5129"/>
                  <a:pt x="15089" y="5135"/>
                  <a:pt x="15089" y="5135"/>
                </a:cubicBezTo>
                <a:cubicBezTo>
                  <a:pt x="15083" y="5141"/>
                  <a:pt x="15077" y="5146"/>
                  <a:pt x="15077" y="5152"/>
                </a:cubicBezTo>
                <a:cubicBezTo>
                  <a:pt x="15077" y="5158"/>
                  <a:pt x="15077" y="5164"/>
                  <a:pt x="15077" y="5170"/>
                </a:cubicBezTo>
                <a:cubicBezTo>
                  <a:pt x="15083" y="5176"/>
                  <a:pt x="15077" y="5182"/>
                  <a:pt x="15083" y="5188"/>
                </a:cubicBezTo>
                <a:cubicBezTo>
                  <a:pt x="15083" y="5188"/>
                  <a:pt x="15089" y="5188"/>
                  <a:pt x="15094" y="5188"/>
                </a:cubicBezTo>
                <a:cubicBezTo>
                  <a:pt x="15183" y="5188"/>
                  <a:pt x="15183" y="5188"/>
                  <a:pt x="15183" y="5188"/>
                </a:cubicBezTo>
                <a:cubicBezTo>
                  <a:pt x="15183" y="5176"/>
                  <a:pt x="15183" y="5164"/>
                  <a:pt x="15189" y="5152"/>
                </a:cubicBezTo>
                <a:cubicBezTo>
                  <a:pt x="15189" y="5146"/>
                  <a:pt x="15189" y="5141"/>
                  <a:pt x="15195" y="5141"/>
                </a:cubicBezTo>
                <a:cubicBezTo>
                  <a:pt x="15195" y="5135"/>
                  <a:pt x="15201" y="5135"/>
                  <a:pt x="15201" y="5129"/>
                </a:cubicBezTo>
                <a:cubicBezTo>
                  <a:pt x="15201" y="5123"/>
                  <a:pt x="15201" y="5123"/>
                  <a:pt x="15201" y="5117"/>
                </a:cubicBezTo>
                <a:cubicBezTo>
                  <a:pt x="15201" y="5111"/>
                  <a:pt x="15201" y="5105"/>
                  <a:pt x="15201" y="5105"/>
                </a:cubicBezTo>
                <a:cubicBezTo>
                  <a:pt x="15195" y="5093"/>
                  <a:pt x="15189" y="5099"/>
                  <a:pt x="15178" y="5093"/>
                </a:cubicBezTo>
                <a:cubicBezTo>
                  <a:pt x="15178" y="5028"/>
                  <a:pt x="15178" y="5028"/>
                  <a:pt x="15178" y="5028"/>
                </a:cubicBezTo>
                <a:cubicBezTo>
                  <a:pt x="15189" y="5028"/>
                  <a:pt x="15195" y="5028"/>
                  <a:pt x="15201" y="5028"/>
                </a:cubicBezTo>
                <a:cubicBezTo>
                  <a:pt x="15213" y="5028"/>
                  <a:pt x="15213" y="5028"/>
                  <a:pt x="15213" y="5028"/>
                </a:cubicBezTo>
                <a:cubicBezTo>
                  <a:pt x="15219" y="5028"/>
                  <a:pt x="15225" y="5022"/>
                  <a:pt x="15225" y="5022"/>
                </a:cubicBezTo>
                <a:cubicBezTo>
                  <a:pt x="15231" y="5016"/>
                  <a:pt x="15231" y="5010"/>
                  <a:pt x="15237" y="5010"/>
                </a:cubicBezTo>
                <a:cubicBezTo>
                  <a:pt x="15243" y="5004"/>
                  <a:pt x="15243" y="4998"/>
                  <a:pt x="15249" y="4998"/>
                </a:cubicBezTo>
                <a:cubicBezTo>
                  <a:pt x="15255" y="4998"/>
                  <a:pt x="15266" y="4998"/>
                  <a:pt x="15272" y="4992"/>
                </a:cubicBezTo>
                <a:cubicBezTo>
                  <a:pt x="15278" y="4992"/>
                  <a:pt x="15290" y="4992"/>
                  <a:pt x="15296" y="4992"/>
                </a:cubicBezTo>
                <a:cubicBezTo>
                  <a:pt x="15308" y="4992"/>
                  <a:pt x="15308" y="4992"/>
                  <a:pt x="15308" y="4992"/>
                </a:cubicBezTo>
                <a:cubicBezTo>
                  <a:pt x="15314" y="4992"/>
                  <a:pt x="15320" y="4992"/>
                  <a:pt x="15320" y="4992"/>
                </a:cubicBezTo>
                <a:cubicBezTo>
                  <a:pt x="15332" y="4992"/>
                  <a:pt x="15337" y="4998"/>
                  <a:pt x="15344" y="4998"/>
                </a:cubicBezTo>
                <a:cubicBezTo>
                  <a:pt x="15349" y="4998"/>
                  <a:pt x="15349" y="4998"/>
                  <a:pt x="15355" y="4998"/>
                </a:cubicBezTo>
                <a:cubicBezTo>
                  <a:pt x="15361" y="4998"/>
                  <a:pt x="15361" y="4992"/>
                  <a:pt x="15367" y="4992"/>
                </a:cubicBezTo>
                <a:cubicBezTo>
                  <a:pt x="15373" y="4986"/>
                  <a:pt x="15373" y="4980"/>
                  <a:pt x="15373" y="4980"/>
                </a:cubicBezTo>
                <a:cubicBezTo>
                  <a:pt x="15379" y="4975"/>
                  <a:pt x="15379" y="4975"/>
                  <a:pt x="15379" y="4969"/>
                </a:cubicBezTo>
                <a:cubicBezTo>
                  <a:pt x="15391" y="4969"/>
                  <a:pt x="15397" y="4969"/>
                  <a:pt x="15403" y="4969"/>
                </a:cubicBezTo>
                <a:cubicBezTo>
                  <a:pt x="15409" y="4969"/>
                  <a:pt x="15409" y="4963"/>
                  <a:pt x="15415" y="4963"/>
                </a:cubicBezTo>
                <a:cubicBezTo>
                  <a:pt x="15421" y="4963"/>
                  <a:pt x="15426" y="4963"/>
                  <a:pt x="15438" y="4963"/>
                </a:cubicBezTo>
                <a:cubicBezTo>
                  <a:pt x="15444" y="4963"/>
                  <a:pt x="15444" y="4963"/>
                  <a:pt x="15450" y="4963"/>
                </a:cubicBezTo>
                <a:cubicBezTo>
                  <a:pt x="15450" y="4957"/>
                  <a:pt x="15456" y="4963"/>
                  <a:pt x="15462" y="4963"/>
                </a:cubicBezTo>
                <a:cubicBezTo>
                  <a:pt x="15468" y="4957"/>
                  <a:pt x="15468" y="4951"/>
                  <a:pt x="15468" y="4951"/>
                </a:cubicBezTo>
                <a:cubicBezTo>
                  <a:pt x="15474" y="4945"/>
                  <a:pt x="15474" y="4939"/>
                  <a:pt x="15480" y="4939"/>
                </a:cubicBezTo>
                <a:cubicBezTo>
                  <a:pt x="15486" y="4939"/>
                  <a:pt x="15486" y="4939"/>
                  <a:pt x="15492" y="4939"/>
                </a:cubicBezTo>
                <a:cubicBezTo>
                  <a:pt x="15498" y="4933"/>
                  <a:pt x="15498" y="4933"/>
                  <a:pt x="15504" y="4927"/>
                </a:cubicBezTo>
                <a:cubicBezTo>
                  <a:pt x="15510" y="4927"/>
                  <a:pt x="15510" y="4927"/>
                  <a:pt x="15515" y="4921"/>
                </a:cubicBezTo>
                <a:cubicBezTo>
                  <a:pt x="15515" y="4921"/>
                  <a:pt x="15515" y="4915"/>
                  <a:pt x="15521" y="4909"/>
                </a:cubicBezTo>
                <a:cubicBezTo>
                  <a:pt x="15527" y="4909"/>
                  <a:pt x="15527" y="4903"/>
                  <a:pt x="15527" y="4897"/>
                </a:cubicBezTo>
                <a:cubicBezTo>
                  <a:pt x="15533" y="4897"/>
                  <a:pt x="15539" y="4892"/>
                  <a:pt x="15539" y="4892"/>
                </a:cubicBezTo>
                <a:cubicBezTo>
                  <a:pt x="15545" y="4886"/>
                  <a:pt x="15545" y="4886"/>
                  <a:pt x="15551" y="4886"/>
                </a:cubicBezTo>
                <a:cubicBezTo>
                  <a:pt x="15557" y="4886"/>
                  <a:pt x="15563" y="4886"/>
                  <a:pt x="15563" y="4886"/>
                </a:cubicBezTo>
                <a:cubicBezTo>
                  <a:pt x="15569" y="4880"/>
                  <a:pt x="15569" y="4886"/>
                  <a:pt x="15575" y="4886"/>
                </a:cubicBezTo>
                <a:cubicBezTo>
                  <a:pt x="15587" y="4880"/>
                  <a:pt x="15592" y="4874"/>
                  <a:pt x="15598" y="4868"/>
                </a:cubicBezTo>
                <a:cubicBezTo>
                  <a:pt x="15604" y="4868"/>
                  <a:pt x="15598" y="4862"/>
                  <a:pt x="15604" y="4856"/>
                </a:cubicBezTo>
                <a:cubicBezTo>
                  <a:pt x="15604" y="4856"/>
                  <a:pt x="15610" y="4856"/>
                  <a:pt x="15616" y="4850"/>
                </a:cubicBezTo>
                <a:cubicBezTo>
                  <a:pt x="15622" y="4850"/>
                  <a:pt x="15622" y="4844"/>
                  <a:pt x="15628" y="4838"/>
                </a:cubicBezTo>
                <a:cubicBezTo>
                  <a:pt x="15628" y="4838"/>
                  <a:pt x="15634" y="4832"/>
                  <a:pt x="15634" y="4826"/>
                </a:cubicBezTo>
                <a:cubicBezTo>
                  <a:pt x="15640" y="4826"/>
                  <a:pt x="15640" y="4820"/>
                  <a:pt x="15646" y="4814"/>
                </a:cubicBezTo>
                <a:cubicBezTo>
                  <a:pt x="15646" y="4814"/>
                  <a:pt x="15646" y="4809"/>
                  <a:pt x="15646" y="4803"/>
                </a:cubicBezTo>
                <a:lnTo>
                  <a:pt x="15652" y="4797"/>
                </a:lnTo>
                <a:cubicBezTo>
                  <a:pt x="15658" y="4785"/>
                  <a:pt x="15670" y="4785"/>
                  <a:pt x="15676" y="4773"/>
                </a:cubicBezTo>
                <a:cubicBezTo>
                  <a:pt x="15681" y="4761"/>
                  <a:pt x="15687" y="4749"/>
                  <a:pt x="15693" y="4737"/>
                </a:cubicBezTo>
                <a:cubicBezTo>
                  <a:pt x="15693" y="4731"/>
                  <a:pt x="15693" y="4731"/>
                  <a:pt x="15693" y="4726"/>
                </a:cubicBezTo>
                <a:cubicBezTo>
                  <a:pt x="15699" y="4720"/>
                  <a:pt x="15705" y="4720"/>
                  <a:pt x="15705" y="4714"/>
                </a:cubicBezTo>
                <a:cubicBezTo>
                  <a:pt x="15711" y="4708"/>
                  <a:pt x="15711" y="4708"/>
                  <a:pt x="15717" y="4702"/>
                </a:cubicBezTo>
                <a:cubicBezTo>
                  <a:pt x="15717" y="4696"/>
                  <a:pt x="15723" y="4696"/>
                  <a:pt x="15729" y="4690"/>
                </a:cubicBezTo>
                <a:cubicBezTo>
                  <a:pt x="15735" y="4690"/>
                  <a:pt x="15741" y="4684"/>
                  <a:pt x="15741" y="4684"/>
                </a:cubicBezTo>
                <a:cubicBezTo>
                  <a:pt x="15747" y="4678"/>
                  <a:pt x="15753" y="4678"/>
                  <a:pt x="15753" y="4672"/>
                </a:cubicBezTo>
                <a:cubicBezTo>
                  <a:pt x="15753" y="4666"/>
                  <a:pt x="15753" y="4660"/>
                  <a:pt x="15753" y="4654"/>
                </a:cubicBezTo>
                <a:cubicBezTo>
                  <a:pt x="15759" y="4654"/>
                  <a:pt x="15759" y="4648"/>
                  <a:pt x="15759" y="4642"/>
                </a:cubicBezTo>
                <a:cubicBezTo>
                  <a:pt x="15759" y="4637"/>
                  <a:pt x="15759" y="4637"/>
                  <a:pt x="15759" y="4631"/>
                </a:cubicBezTo>
                <a:cubicBezTo>
                  <a:pt x="15759" y="4631"/>
                  <a:pt x="15764" y="4625"/>
                  <a:pt x="15764" y="4619"/>
                </a:cubicBezTo>
                <a:cubicBezTo>
                  <a:pt x="15764" y="4619"/>
                  <a:pt x="15764" y="4613"/>
                  <a:pt x="15764" y="4607"/>
                </a:cubicBezTo>
                <a:cubicBezTo>
                  <a:pt x="15770" y="4601"/>
                  <a:pt x="15776" y="4601"/>
                  <a:pt x="15782" y="4601"/>
                </a:cubicBezTo>
                <a:cubicBezTo>
                  <a:pt x="15788" y="4595"/>
                  <a:pt x="15794" y="4589"/>
                  <a:pt x="15800" y="4577"/>
                </a:cubicBezTo>
                <a:cubicBezTo>
                  <a:pt x="15806" y="4565"/>
                  <a:pt x="15818" y="4560"/>
                  <a:pt x="15818" y="4548"/>
                </a:cubicBezTo>
                <a:cubicBezTo>
                  <a:pt x="15818" y="4536"/>
                  <a:pt x="15812" y="4536"/>
                  <a:pt x="15812" y="4530"/>
                </a:cubicBezTo>
                <a:cubicBezTo>
                  <a:pt x="15806" y="4524"/>
                  <a:pt x="15806" y="4518"/>
                  <a:pt x="15800" y="4518"/>
                </a:cubicBezTo>
                <a:cubicBezTo>
                  <a:pt x="15800" y="4518"/>
                  <a:pt x="15794" y="4518"/>
                  <a:pt x="15788" y="4518"/>
                </a:cubicBezTo>
                <a:cubicBezTo>
                  <a:pt x="15782" y="4518"/>
                  <a:pt x="15776" y="4518"/>
                  <a:pt x="15764" y="4512"/>
                </a:cubicBezTo>
                <a:cubicBezTo>
                  <a:pt x="15764" y="4506"/>
                  <a:pt x="15764" y="4500"/>
                  <a:pt x="15764" y="4494"/>
                </a:cubicBezTo>
                <a:cubicBezTo>
                  <a:pt x="15764" y="4488"/>
                  <a:pt x="15764" y="4482"/>
                  <a:pt x="15764" y="4482"/>
                </a:cubicBezTo>
                <a:cubicBezTo>
                  <a:pt x="15764" y="4476"/>
                  <a:pt x="15764" y="4471"/>
                  <a:pt x="15764" y="4471"/>
                </a:cubicBezTo>
                <a:cubicBezTo>
                  <a:pt x="15788" y="4471"/>
                  <a:pt x="15788" y="4471"/>
                  <a:pt x="15788" y="4471"/>
                </a:cubicBezTo>
                <a:cubicBezTo>
                  <a:pt x="15788" y="4465"/>
                  <a:pt x="15788" y="4459"/>
                  <a:pt x="15788" y="4459"/>
                </a:cubicBezTo>
                <a:cubicBezTo>
                  <a:pt x="15782" y="4453"/>
                  <a:pt x="15776" y="4453"/>
                  <a:pt x="15776" y="4447"/>
                </a:cubicBezTo>
                <a:cubicBezTo>
                  <a:pt x="15776" y="4435"/>
                  <a:pt x="15782" y="4423"/>
                  <a:pt x="15776" y="4411"/>
                </a:cubicBezTo>
                <a:cubicBezTo>
                  <a:pt x="15776" y="4405"/>
                  <a:pt x="15776" y="4405"/>
                  <a:pt x="15776" y="4399"/>
                </a:cubicBezTo>
                <a:cubicBezTo>
                  <a:pt x="15776" y="4394"/>
                  <a:pt x="15770" y="4394"/>
                  <a:pt x="15764" y="4387"/>
                </a:cubicBezTo>
                <a:cubicBezTo>
                  <a:pt x="15764" y="4382"/>
                  <a:pt x="15759" y="4387"/>
                  <a:pt x="15753" y="4382"/>
                </a:cubicBezTo>
                <a:cubicBezTo>
                  <a:pt x="15753" y="4370"/>
                  <a:pt x="15759" y="4358"/>
                  <a:pt x="15759" y="4346"/>
                </a:cubicBezTo>
                <a:cubicBezTo>
                  <a:pt x="15759" y="4334"/>
                  <a:pt x="15753" y="4322"/>
                  <a:pt x="15747" y="4310"/>
                </a:cubicBezTo>
                <a:cubicBezTo>
                  <a:pt x="15747" y="4305"/>
                  <a:pt x="15741" y="4299"/>
                  <a:pt x="15735" y="4287"/>
                </a:cubicBezTo>
                <a:cubicBezTo>
                  <a:pt x="15723" y="4281"/>
                  <a:pt x="15723" y="4269"/>
                  <a:pt x="15711" y="4263"/>
                </a:cubicBezTo>
                <a:cubicBezTo>
                  <a:pt x="15705" y="4263"/>
                  <a:pt x="15705" y="4257"/>
                  <a:pt x="15699" y="4257"/>
                </a:cubicBezTo>
                <a:cubicBezTo>
                  <a:pt x="15693" y="4251"/>
                  <a:pt x="15687" y="4257"/>
                  <a:pt x="15681" y="4257"/>
                </a:cubicBezTo>
                <a:cubicBezTo>
                  <a:pt x="15681" y="4251"/>
                  <a:pt x="15676" y="4251"/>
                  <a:pt x="15670" y="4245"/>
                </a:cubicBezTo>
                <a:cubicBezTo>
                  <a:pt x="15670" y="4245"/>
                  <a:pt x="15670" y="4239"/>
                  <a:pt x="15670" y="4233"/>
                </a:cubicBezTo>
                <a:cubicBezTo>
                  <a:pt x="15670" y="4221"/>
                  <a:pt x="15670" y="4221"/>
                  <a:pt x="15670" y="4221"/>
                </a:cubicBezTo>
                <a:cubicBezTo>
                  <a:pt x="15670" y="4216"/>
                  <a:pt x="15676" y="4216"/>
                  <a:pt x="15676" y="4210"/>
                </a:cubicBezTo>
                <a:cubicBezTo>
                  <a:pt x="15681" y="4204"/>
                  <a:pt x="15687" y="4204"/>
                  <a:pt x="15687" y="4198"/>
                </a:cubicBezTo>
                <a:cubicBezTo>
                  <a:pt x="15693" y="4198"/>
                  <a:pt x="15699" y="4198"/>
                  <a:pt x="15699" y="4192"/>
                </a:cubicBezTo>
                <a:cubicBezTo>
                  <a:pt x="15699" y="4186"/>
                  <a:pt x="15699" y="4180"/>
                  <a:pt x="15699" y="4168"/>
                </a:cubicBezTo>
                <a:cubicBezTo>
                  <a:pt x="15699" y="4144"/>
                  <a:pt x="15699" y="4144"/>
                  <a:pt x="15699" y="4144"/>
                </a:cubicBezTo>
                <a:cubicBezTo>
                  <a:pt x="15735" y="4144"/>
                  <a:pt x="15735" y="4144"/>
                  <a:pt x="15735" y="4144"/>
                </a:cubicBezTo>
                <a:cubicBezTo>
                  <a:pt x="15735" y="4144"/>
                  <a:pt x="15741" y="4144"/>
                  <a:pt x="15741" y="4139"/>
                </a:cubicBezTo>
                <a:cubicBezTo>
                  <a:pt x="15747" y="4133"/>
                  <a:pt x="15747" y="4133"/>
                  <a:pt x="15753" y="4127"/>
                </a:cubicBezTo>
                <a:cubicBezTo>
                  <a:pt x="15753" y="4121"/>
                  <a:pt x="15753" y="4115"/>
                  <a:pt x="15759" y="4115"/>
                </a:cubicBezTo>
                <a:cubicBezTo>
                  <a:pt x="15759" y="4115"/>
                  <a:pt x="15764" y="4115"/>
                  <a:pt x="15770" y="4115"/>
                </a:cubicBezTo>
                <a:cubicBezTo>
                  <a:pt x="15770" y="4115"/>
                  <a:pt x="15776" y="4115"/>
                  <a:pt x="15782" y="4115"/>
                </a:cubicBezTo>
                <a:cubicBezTo>
                  <a:pt x="15782" y="4115"/>
                  <a:pt x="15788" y="4109"/>
                  <a:pt x="15794" y="4109"/>
                </a:cubicBezTo>
                <a:cubicBezTo>
                  <a:pt x="15806" y="4109"/>
                  <a:pt x="15806" y="4109"/>
                  <a:pt x="15806" y="4109"/>
                </a:cubicBezTo>
                <a:cubicBezTo>
                  <a:pt x="15818" y="4109"/>
                  <a:pt x="15824" y="4109"/>
                  <a:pt x="15836" y="4109"/>
                </a:cubicBezTo>
                <a:cubicBezTo>
                  <a:pt x="15842" y="4097"/>
                  <a:pt x="15842" y="4091"/>
                  <a:pt x="15842" y="4079"/>
                </a:cubicBezTo>
                <a:lnTo>
                  <a:pt x="15836" y="4073"/>
                </a:lnTo>
                <a:cubicBezTo>
                  <a:pt x="15782" y="4073"/>
                  <a:pt x="15782" y="4073"/>
                  <a:pt x="15782" y="4073"/>
                </a:cubicBezTo>
                <a:cubicBezTo>
                  <a:pt x="15776" y="4067"/>
                  <a:pt x="15776" y="4062"/>
                  <a:pt x="15776" y="4062"/>
                </a:cubicBezTo>
                <a:cubicBezTo>
                  <a:pt x="15770" y="4050"/>
                  <a:pt x="15764" y="4044"/>
                  <a:pt x="15759" y="4038"/>
                </a:cubicBezTo>
                <a:cubicBezTo>
                  <a:pt x="15717" y="4038"/>
                  <a:pt x="15717" y="4038"/>
                  <a:pt x="15717" y="4038"/>
                </a:cubicBezTo>
                <a:cubicBezTo>
                  <a:pt x="15717" y="4044"/>
                  <a:pt x="15711" y="4050"/>
                  <a:pt x="15711" y="4062"/>
                </a:cubicBezTo>
                <a:cubicBezTo>
                  <a:pt x="15711" y="4067"/>
                  <a:pt x="15711" y="4067"/>
                  <a:pt x="15711" y="4073"/>
                </a:cubicBezTo>
                <a:lnTo>
                  <a:pt x="15705" y="4079"/>
                </a:lnTo>
                <a:cubicBezTo>
                  <a:pt x="15699" y="4079"/>
                  <a:pt x="15699" y="4085"/>
                  <a:pt x="15693" y="4085"/>
                </a:cubicBezTo>
                <a:cubicBezTo>
                  <a:pt x="15693" y="4085"/>
                  <a:pt x="15687" y="4079"/>
                  <a:pt x="15681" y="4079"/>
                </a:cubicBezTo>
                <a:cubicBezTo>
                  <a:pt x="15681" y="4079"/>
                  <a:pt x="15676" y="4079"/>
                  <a:pt x="15670" y="4079"/>
                </a:cubicBezTo>
                <a:cubicBezTo>
                  <a:pt x="15670" y="4020"/>
                  <a:pt x="15670" y="4020"/>
                  <a:pt x="15670" y="4020"/>
                </a:cubicBezTo>
                <a:cubicBezTo>
                  <a:pt x="15598" y="4020"/>
                  <a:pt x="15598" y="4020"/>
                  <a:pt x="15598" y="4020"/>
                </a:cubicBezTo>
                <a:cubicBezTo>
                  <a:pt x="15587" y="4020"/>
                  <a:pt x="15581" y="4008"/>
                  <a:pt x="15581" y="3996"/>
                </a:cubicBezTo>
                <a:cubicBezTo>
                  <a:pt x="15581" y="3984"/>
                  <a:pt x="15581" y="3978"/>
                  <a:pt x="15581" y="3973"/>
                </a:cubicBezTo>
                <a:cubicBezTo>
                  <a:pt x="15581" y="3973"/>
                  <a:pt x="15587" y="3967"/>
                  <a:pt x="15587" y="3961"/>
                </a:cubicBezTo>
                <a:cubicBezTo>
                  <a:pt x="15592" y="3961"/>
                  <a:pt x="15592" y="3955"/>
                  <a:pt x="15598" y="3955"/>
                </a:cubicBezTo>
                <a:cubicBezTo>
                  <a:pt x="15604" y="3949"/>
                  <a:pt x="15610" y="3949"/>
                  <a:pt x="15610" y="3949"/>
                </a:cubicBezTo>
                <a:cubicBezTo>
                  <a:pt x="15628" y="3949"/>
                  <a:pt x="15634" y="3949"/>
                  <a:pt x="15646" y="3949"/>
                </a:cubicBezTo>
                <a:cubicBezTo>
                  <a:pt x="15652" y="3949"/>
                  <a:pt x="15652" y="3949"/>
                  <a:pt x="15658" y="3949"/>
                </a:cubicBezTo>
                <a:cubicBezTo>
                  <a:pt x="15664" y="3949"/>
                  <a:pt x="15664" y="3949"/>
                  <a:pt x="15670" y="3949"/>
                </a:cubicBezTo>
                <a:cubicBezTo>
                  <a:pt x="15670" y="3943"/>
                  <a:pt x="15670" y="3937"/>
                  <a:pt x="15670" y="3937"/>
                </a:cubicBezTo>
                <a:cubicBezTo>
                  <a:pt x="15670" y="3931"/>
                  <a:pt x="15676" y="3925"/>
                  <a:pt x="15676" y="3925"/>
                </a:cubicBezTo>
                <a:cubicBezTo>
                  <a:pt x="15681" y="3919"/>
                  <a:pt x="15681" y="3913"/>
                  <a:pt x="15687" y="3913"/>
                </a:cubicBezTo>
                <a:cubicBezTo>
                  <a:pt x="15693" y="3907"/>
                  <a:pt x="15693" y="3913"/>
                  <a:pt x="15699" y="3907"/>
                </a:cubicBezTo>
                <a:cubicBezTo>
                  <a:pt x="15705" y="3907"/>
                  <a:pt x="15705" y="3901"/>
                  <a:pt x="15711" y="3901"/>
                </a:cubicBezTo>
                <a:cubicBezTo>
                  <a:pt x="15717" y="3901"/>
                  <a:pt x="15729" y="3901"/>
                  <a:pt x="15735" y="3901"/>
                </a:cubicBezTo>
                <a:cubicBezTo>
                  <a:pt x="15741" y="3901"/>
                  <a:pt x="15741" y="3901"/>
                  <a:pt x="15747" y="3901"/>
                </a:cubicBezTo>
                <a:cubicBezTo>
                  <a:pt x="15753" y="3901"/>
                  <a:pt x="15753" y="3895"/>
                  <a:pt x="15753" y="3889"/>
                </a:cubicBezTo>
                <a:cubicBezTo>
                  <a:pt x="15759" y="3889"/>
                  <a:pt x="15764" y="3884"/>
                  <a:pt x="15764" y="3884"/>
                </a:cubicBezTo>
                <a:cubicBezTo>
                  <a:pt x="15770" y="3878"/>
                  <a:pt x="15770" y="3872"/>
                  <a:pt x="15776" y="3872"/>
                </a:cubicBezTo>
                <a:cubicBezTo>
                  <a:pt x="15782" y="3866"/>
                  <a:pt x="15782" y="3860"/>
                  <a:pt x="15788" y="3860"/>
                </a:cubicBezTo>
                <a:cubicBezTo>
                  <a:pt x="15794" y="3854"/>
                  <a:pt x="15794" y="3848"/>
                  <a:pt x="15806" y="3848"/>
                </a:cubicBezTo>
                <a:cubicBezTo>
                  <a:pt x="15812" y="3848"/>
                  <a:pt x="15812" y="3848"/>
                  <a:pt x="15812" y="3848"/>
                </a:cubicBezTo>
                <a:cubicBezTo>
                  <a:pt x="15812" y="3848"/>
                  <a:pt x="15818" y="3848"/>
                  <a:pt x="15818" y="3854"/>
                </a:cubicBezTo>
                <a:cubicBezTo>
                  <a:pt x="15824" y="3866"/>
                  <a:pt x="15824" y="3866"/>
                  <a:pt x="15824" y="3866"/>
                </a:cubicBezTo>
                <a:cubicBezTo>
                  <a:pt x="15818" y="3866"/>
                  <a:pt x="15818" y="3872"/>
                  <a:pt x="15818" y="3878"/>
                </a:cubicBezTo>
                <a:cubicBezTo>
                  <a:pt x="15812" y="3878"/>
                  <a:pt x="15806" y="3878"/>
                  <a:pt x="15806" y="3884"/>
                </a:cubicBezTo>
                <a:cubicBezTo>
                  <a:pt x="15800" y="3889"/>
                  <a:pt x="15800" y="3901"/>
                  <a:pt x="15800" y="3907"/>
                </a:cubicBezTo>
                <a:cubicBezTo>
                  <a:pt x="15800" y="3919"/>
                  <a:pt x="15788" y="3919"/>
                  <a:pt x="15782" y="3931"/>
                </a:cubicBezTo>
                <a:cubicBezTo>
                  <a:pt x="15776" y="3931"/>
                  <a:pt x="15776" y="3937"/>
                  <a:pt x="15770" y="3943"/>
                </a:cubicBezTo>
                <a:cubicBezTo>
                  <a:pt x="15770" y="3943"/>
                  <a:pt x="15764" y="3943"/>
                  <a:pt x="15759" y="3949"/>
                </a:cubicBezTo>
                <a:cubicBezTo>
                  <a:pt x="15759" y="3955"/>
                  <a:pt x="15759" y="3955"/>
                  <a:pt x="15759" y="3961"/>
                </a:cubicBezTo>
                <a:cubicBezTo>
                  <a:pt x="15759" y="3973"/>
                  <a:pt x="15759" y="3973"/>
                  <a:pt x="15759" y="3973"/>
                </a:cubicBezTo>
                <a:cubicBezTo>
                  <a:pt x="15764" y="3973"/>
                  <a:pt x="15770" y="3967"/>
                  <a:pt x="15770" y="3967"/>
                </a:cubicBezTo>
                <a:cubicBezTo>
                  <a:pt x="15776" y="3961"/>
                  <a:pt x="15776" y="3961"/>
                  <a:pt x="15782" y="3955"/>
                </a:cubicBezTo>
                <a:cubicBezTo>
                  <a:pt x="15836" y="3955"/>
                  <a:pt x="15836" y="3955"/>
                  <a:pt x="15836" y="3955"/>
                </a:cubicBezTo>
                <a:cubicBezTo>
                  <a:pt x="15842" y="3955"/>
                  <a:pt x="15847" y="3949"/>
                  <a:pt x="15853" y="3949"/>
                </a:cubicBezTo>
                <a:cubicBezTo>
                  <a:pt x="15859" y="3943"/>
                  <a:pt x="15865" y="3931"/>
                  <a:pt x="15871" y="3925"/>
                </a:cubicBezTo>
                <a:cubicBezTo>
                  <a:pt x="15877" y="3925"/>
                  <a:pt x="15877" y="3919"/>
                  <a:pt x="15883" y="3913"/>
                </a:cubicBezTo>
                <a:lnTo>
                  <a:pt x="15889" y="3913"/>
                </a:lnTo>
                <a:cubicBezTo>
                  <a:pt x="15895" y="3913"/>
                  <a:pt x="15901" y="3907"/>
                  <a:pt x="15901" y="3907"/>
                </a:cubicBezTo>
                <a:cubicBezTo>
                  <a:pt x="15919" y="3907"/>
                  <a:pt x="15925" y="3913"/>
                  <a:pt x="15936" y="3919"/>
                </a:cubicBezTo>
                <a:cubicBezTo>
                  <a:pt x="15942" y="3919"/>
                  <a:pt x="15948" y="3919"/>
                  <a:pt x="15948" y="3919"/>
                </a:cubicBezTo>
                <a:cubicBezTo>
                  <a:pt x="15960" y="3919"/>
                  <a:pt x="15966" y="3919"/>
                  <a:pt x="15972" y="3925"/>
                </a:cubicBezTo>
                <a:cubicBezTo>
                  <a:pt x="15978" y="3931"/>
                  <a:pt x="15978" y="3931"/>
                  <a:pt x="15984" y="3931"/>
                </a:cubicBezTo>
                <a:cubicBezTo>
                  <a:pt x="15990" y="3937"/>
                  <a:pt x="15990" y="3949"/>
                  <a:pt x="15990" y="3955"/>
                </a:cubicBezTo>
                <a:cubicBezTo>
                  <a:pt x="15990" y="3967"/>
                  <a:pt x="15990" y="3967"/>
                  <a:pt x="15990" y="3967"/>
                </a:cubicBezTo>
                <a:cubicBezTo>
                  <a:pt x="15990" y="3973"/>
                  <a:pt x="15984" y="3973"/>
                  <a:pt x="15984" y="3978"/>
                </a:cubicBezTo>
                <a:cubicBezTo>
                  <a:pt x="15978" y="3984"/>
                  <a:pt x="15972" y="3984"/>
                  <a:pt x="15972" y="3990"/>
                </a:cubicBezTo>
                <a:cubicBezTo>
                  <a:pt x="15972" y="3990"/>
                  <a:pt x="15972" y="3996"/>
                  <a:pt x="15972" y="4002"/>
                </a:cubicBezTo>
                <a:cubicBezTo>
                  <a:pt x="15966" y="4008"/>
                  <a:pt x="15960" y="4008"/>
                  <a:pt x="15960" y="4020"/>
                </a:cubicBezTo>
                <a:cubicBezTo>
                  <a:pt x="15960" y="4026"/>
                  <a:pt x="15960" y="4032"/>
                  <a:pt x="15966" y="4044"/>
                </a:cubicBezTo>
                <a:cubicBezTo>
                  <a:pt x="15984" y="4044"/>
                  <a:pt x="15984" y="4044"/>
                  <a:pt x="15984" y="4044"/>
                </a:cubicBezTo>
                <a:cubicBezTo>
                  <a:pt x="15996" y="4038"/>
                  <a:pt x="15996" y="4038"/>
                  <a:pt x="15996" y="4038"/>
                </a:cubicBezTo>
                <a:cubicBezTo>
                  <a:pt x="16002" y="4038"/>
                  <a:pt x="16008" y="4032"/>
                  <a:pt x="16014" y="4032"/>
                </a:cubicBezTo>
                <a:cubicBezTo>
                  <a:pt x="16014" y="4032"/>
                  <a:pt x="16019" y="4032"/>
                  <a:pt x="16025" y="4032"/>
                </a:cubicBezTo>
                <a:cubicBezTo>
                  <a:pt x="16031" y="4038"/>
                  <a:pt x="16037" y="4044"/>
                  <a:pt x="16043" y="4050"/>
                </a:cubicBezTo>
                <a:cubicBezTo>
                  <a:pt x="16043" y="4055"/>
                  <a:pt x="16043" y="4062"/>
                  <a:pt x="16049" y="4062"/>
                </a:cubicBezTo>
                <a:cubicBezTo>
                  <a:pt x="16049" y="4073"/>
                  <a:pt x="16049" y="4079"/>
                  <a:pt x="16049" y="4085"/>
                </a:cubicBezTo>
                <a:cubicBezTo>
                  <a:pt x="16055" y="4091"/>
                  <a:pt x="16055" y="4091"/>
                  <a:pt x="16055" y="4097"/>
                </a:cubicBezTo>
                <a:cubicBezTo>
                  <a:pt x="16055" y="4103"/>
                  <a:pt x="16061" y="4103"/>
                  <a:pt x="16061" y="4109"/>
                </a:cubicBezTo>
                <a:cubicBezTo>
                  <a:pt x="16061" y="4115"/>
                  <a:pt x="16073" y="4115"/>
                  <a:pt x="16073" y="4127"/>
                </a:cubicBezTo>
                <a:cubicBezTo>
                  <a:pt x="16073" y="4186"/>
                  <a:pt x="16073" y="4186"/>
                  <a:pt x="16073" y="4186"/>
                </a:cubicBezTo>
                <a:cubicBezTo>
                  <a:pt x="16073" y="4192"/>
                  <a:pt x="16067" y="4198"/>
                  <a:pt x="16061" y="4198"/>
                </a:cubicBezTo>
                <a:cubicBezTo>
                  <a:pt x="16055" y="4204"/>
                  <a:pt x="16049" y="4204"/>
                  <a:pt x="16049" y="4210"/>
                </a:cubicBezTo>
                <a:cubicBezTo>
                  <a:pt x="16049" y="4210"/>
                  <a:pt x="16049" y="4216"/>
                  <a:pt x="16049" y="4221"/>
                </a:cubicBezTo>
                <a:cubicBezTo>
                  <a:pt x="16043" y="4228"/>
                  <a:pt x="16043" y="4228"/>
                  <a:pt x="16043" y="4233"/>
                </a:cubicBezTo>
                <a:cubicBezTo>
                  <a:pt x="16043" y="4263"/>
                  <a:pt x="16043" y="4263"/>
                  <a:pt x="16043" y="4263"/>
                </a:cubicBezTo>
                <a:cubicBezTo>
                  <a:pt x="16102" y="4263"/>
                  <a:pt x="16102" y="4263"/>
                  <a:pt x="16102" y="4263"/>
                </a:cubicBezTo>
                <a:cubicBezTo>
                  <a:pt x="16120" y="4263"/>
                  <a:pt x="16126" y="4251"/>
                  <a:pt x="16138" y="4245"/>
                </a:cubicBezTo>
                <a:cubicBezTo>
                  <a:pt x="16150" y="4239"/>
                  <a:pt x="16150" y="4239"/>
                  <a:pt x="16150" y="4239"/>
                </a:cubicBezTo>
                <a:cubicBezTo>
                  <a:pt x="16156" y="4239"/>
                  <a:pt x="16162" y="4233"/>
                  <a:pt x="16168" y="4233"/>
                </a:cubicBezTo>
                <a:cubicBezTo>
                  <a:pt x="16174" y="4228"/>
                  <a:pt x="16174" y="4221"/>
                  <a:pt x="16180" y="4221"/>
                </a:cubicBezTo>
                <a:cubicBezTo>
                  <a:pt x="16185" y="4221"/>
                  <a:pt x="16185" y="4221"/>
                  <a:pt x="16191" y="4216"/>
                </a:cubicBezTo>
                <a:cubicBezTo>
                  <a:pt x="16197" y="4216"/>
                  <a:pt x="16197" y="4216"/>
                  <a:pt x="16203" y="4210"/>
                </a:cubicBezTo>
                <a:cubicBezTo>
                  <a:pt x="16209" y="4210"/>
                  <a:pt x="16209" y="4204"/>
                  <a:pt x="16215" y="4204"/>
                </a:cubicBezTo>
                <a:cubicBezTo>
                  <a:pt x="16221" y="4204"/>
                  <a:pt x="16227" y="4204"/>
                  <a:pt x="16227" y="4204"/>
                </a:cubicBezTo>
                <a:cubicBezTo>
                  <a:pt x="16233" y="4204"/>
                  <a:pt x="16239" y="4198"/>
                  <a:pt x="16239" y="4192"/>
                </a:cubicBezTo>
                <a:lnTo>
                  <a:pt x="16239" y="4186"/>
                </a:lnTo>
                <a:cubicBezTo>
                  <a:pt x="16239" y="4174"/>
                  <a:pt x="16239" y="4168"/>
                  <a:pt x="16239" y="4162"/>
                </a:cubicBezTo>
                <a:cubicBezTo>
                  <a:pt x="16239" y="4156"/>
                  <a:pt x="16245" y="4150"/>
                  <a:pt x="16245" y="4144"/>
                </a:cubicBezTo>
                <a:cubicBezTo>
                  <a:pt x="16245" y="4144"/>
                  <a:pt x="16245" y="4139"/>
                  <a:pt x="16245" y="4133"/>
                </a:cubicBezTo>
                <a:cubicBezTo>
                  <a:pt x="16245" y="4103"/>
                  <a:pt x="16245" y="4103"/>
                  <a:pt x="16245" y="4103"/>
                </a:cubicBezTo>
                <a:cubicBezTo>
                  <a:pt x="16233" y="4103"/>
                  <a:pt x="16227" y="4103"/>
                  <a:pt x="16215" y="4097"/>
                </a:cubicBezTo>
                <a:cubicBezTo>
                  <a:pt x="16215" y="4091"/>
                  <a:pt x="16209" y="4085"/>
                  <a:pt x="16209" y="4079"/>
                </a:cubicBezTo>
                <a:cubicBezTo>
                  <a:pt x="16209" y="4073"/>
                  <a:pt x="16209" y="4062"/>
                  <a:pt x="16209" y="4055"/>
                </a:cubicBezTo>
                <a:cubicBezTo>
                  <a:pt x="16209" y="4050"/>
                  <a:pt x="16209" y="4050"/>
                  <a:pt x="16209" y="4044"/>
                </a:cubicBezTo>
                <a:cubicBezTo>
                  <a:pt x="16209" y="4038"/>
                  <a:pt x="16203" y="4038"/>
                  <a:pt x="16197" y="4038"/>
                </a:cubicBezTo>
                <a:cubicBezTo>
                  <a:pt x="16191" y="4038"/>
                  <a:pt x="16191" y="4032"/>
                  <a:pt x="16185" y="4032"/>
                </a:cubicBezTo>
                <a:cubicBezTo>
                  <a:pt x="16180" y="4026"/>
                  <a:pt x="16180" y="4020"/>
                  <a:pt x="16180" y="4020"/>
                </a:cubicBezTo>
                <a:cubicBezTo>
                  <a:pt x="16174" y="4014"/>
                  <a:pt x="16168" y="4014"/>
                  <a:pt x="16168" y="4014"/>
                </a:cubicBezTo>
                <a:cubicBezTo>
                  <a:pt x="16162" y="4008"/>
                  <a:pt x="16156" y="4008"/>
                  <a:pt x="16156" y="4002"/>
                </a:cubicBezTo>
                <a:cubicBezTo>
                  <a:pt x="16150" y="4002"/>
                  <a:pt x="16156" y="3996"/>
                  <a:pt x="16150" y="3990"/>
                </a:cubicBezTo>
                <a:cubicBezTo>
                  <a:pt x="16150" y="3990"/>
                  <a:pt x="16144" y="3984"/>
                  <a:pt x="16144" y="3978"/>
                </a:cubicBezTo>
                <a:cubicBezTo>
                  <a:pt x="16138" y="3973"/>
                  <a:pt x="16144" y="3973"/>
                  <a:pt x="16144" y="3961"/>
                </a:cubicBezTo>
                <a:cubicBezTo>
                  <a:pt x="16144" y="3949"/>
                  <a:pt x="16144" y="3943"/>
                  <a:pt x="16144" y="3931"/>
                </a:cubicBezTo>
                <a:cubicBezTo>
                  <a:pt x="16150" y="3925"/>
                  <a:pt x="16150" y="3925"/>
                  <a:pt x="16156" y="3919"/>
                </a:cubicBezTo>
                <a:cubicBezTo>
                  <a:pt x="16156" y="3919"/>
                  <a:pt x="16156" y="3913"/>
                  <a:pt x="16162" y="3907"/>
                </a:cubicBezTo>
                <a:cubicBezTo>
                  <a:pt x="16162" y="3907"/>
                  <a:pt x="16162" y="3901"/>
                  <a:pt x="16162" y="3895"/>
                </a:cubicBezTo>
                <a:cubicBezTo>
                  <a:pt x="16168" y="3895"/>
                  <a:pt x="16174" y="3901"/>
                  <a:pt x="16174" y="3895"/>
                </a:cubicBezTo>
                <a:cubicBezTo>
                  <a:pt x="16185" y="3895"/>
                  <a:pt x="16191" y="3895"/>
                  <a:pt x="16203" y="3889"/>
                </a:cubicBezTo>
                <a:cubicBezTo>
                  <a:pt x="16209" y="3889"/>
                  <a:pt x="16209" y="3889"/>
                  <a:pt x="16209" y="3889"/>
                </a:cubicBezTo>
                <a:cubicBezTo>
                  <a:pt x="16221" y="3889"/>
                  <a:pt x="16227" y="3889"/>
                  <a:pt x="16233" y="3889"/>
                </a:cubicBezTo>
                <a:cubicBezTo>
                  <a:pt x="16233" y="3789"/>
                  <a:pt x="16233" y="3789"/>
                  <a:pt x="16233" y="3789"/>
                </a:cubicBezTo>
                <a:cubicBezTo>
                  <a:pt x="16233" y="3783"/>
                  <a:pt x="16239" y="3783"/>
                  <a:pt x="16239" y="3777"/>
                </a:cubicBezTo>
                <a:cubicBezTo>
                  <a:pt x="16239" y="3777"/>
                  <a:pt x="16239" y="3771"/>
                  <a:pt x="16239" y="3765"/>
                </a:cubicBezTo>
                <a:cubicBezTo>
                  <a:pt x="16245" y="3765"/>
                  <a:pt x="16245" y="3759"/>
                  <a:pt x="16251" y="3753"/>
                </a:cubicBezTo>
                <a:cubicBezTo>
                  <a:pt x="16251" y="3753"/>
                  <a:pt x="16257" y="3759"/>
                  <a:pt x="16262" y="3753"/>
                </a:cubicBezTo>
                <a:cubicBezTo>
                  <a:pt x="16262" y="3753"/>
                  <a:pt x="16269" y="3753"/>
                  <a:pt x="16274" y="3747"/>
                </a:cubicBezTo>
                <a:cubicBezTo>
                  <a:pt x="16286" y="3741"/>
                  <a:pt x="16286" y="3735"/>
                  <a:pt x="16292" y="3723"/>
                </a:cubicBezTo>
                <a:cubicBezTo>
                  <a:pt x="16298" y="3718"/>
                  <a:pt x="16298" y="3718"/>
                  <a:pt x="16304" y="3712"/>
                </a:cubicBezTo>
                <a:cubicBezTo>
                  <a:pt x="16310" y="3706"/>
                  <a:pt x="16316" y="3694"/>
                  <a:pt x="16322" y="3694"/>
                </a:cubicBezTo>
                <a:cubicBezTo>
                  <a:pt x="16328" y="3688"/>
                  <a:pt x="16328" y="3694"/>
                  <a:pt x="16334" y="3694"/>
                </a:cubicBezTo>
                <a:cubicBezTo>
                  <a:pt x="16340" y="3694"/>
                  <a:pt x="16340" y="3694"/>
                  <a:pt x="16346" y="3694"/>
                </a:cubicBezTo>
                <a:cubicBezTo>
                  <a:pt x="16363" y="3700"/>
                  <a:pt x="16375" y="3712"/>
                  <a:pt x="16393" y="3723"/>
                </a:cubicBezTo>
                <a:cubicBezTo>
                  <a:pt x="16393" y="3723"/>
                  <a:pt x="16399" y="3723"/>
                  <a:pt x="16405" y="3723"/>
                </a:cubicBezTo>
                <a:cubicBezTo>
                  <a:pt x="16411" y="3723"/>
                  <a:pt x="16417" y="3718"/>
                  <a:pt x="16428" y="3718"/>
                </a:cubicBezTo>
                <a:cubicBezTo>
                  <a:pt x="16428" y="3712"/>
                  <a:pt x="16435" y="3712"/>
                  <a:pt x="16435" y="3712"/>
                </a:cubicBezTo>
                <a:cubicBezTo>
                  <a:pt x="16440" y="3706"/>
                  <a:pt x="16440" y="3700"/>
                  <a:pt x="16446" y="3700"/>
                </a:cubicBezTo>
                <a:cubicBezTo>
                  <a:pt x="16452" y="3694"/>
                  <a:pt x="16452" y="3694"/>
                  <a:pt x="16458" y="3688"/>
                </a:cubicBezTo>
                <a:cubicBezTo>
                  <a:pt x="16458" y="3688"/>
                  <a:pt x="16464" y="3688"/>
                  <a:pt x="16470" y="3688"/>
                </a:cubicBezTo>
                <a:cubicBezTo>
                  <a:pt x="16476" y="3688"/>
                  <a:pt x="16470" y="3682"/>
                  <a:pt x="16476" y="3676"/>
                </a:cubicBezTo>
                <a:cubicBezTo>
                  <a:pt x="16488" y="3676"/>
                  <a:pt x="16494" y="3682"/>
                  <a:pt x="16500" y="3676"/>
                </a:cubicBezTo>
                <a:cubicBezTo>
                  <a:pt x="16506" y="3676"/>
                  <a:pt x="16506" y="3676"/>
                  <a:pt x="16512" y="3670"/>
                </a:cubicBezTo>
                <a:cubicBezTo>
                  <a:pt x="16517" y="3670"/>
                  <a:pt x="16517" y="3670"/>
                  <a:pt x="16523" y="3670"/>
                </a:cubicBezTo>
                <a:cubicBezTo>
                  <a:pt x="16529" y="3664"/>
                  <a:pt x="16529" y="3664"/>
                  <a:pt x="16535" y="3658"/>
                </a:cubicBezTo>
                <a:lnTo>
                  <a:pt x="16535" y="3652"/>
                </a:lnTo>
                <a:cubicBezTo>
                  <a:pt x="16541" y="3641"/>
                  <a:pt x="16553" y="3635"/>
                  <a:pt x="16565" y="3629"/>
                </a:cubicBezTo>
                <a:cubicBezTo>
                  <a:pt x="16565" y="3623"/>
                  <a:pt x="16571" y="3623"/>
                  <a:pt x="16577" y="3623"/>
                </a:cubicBezTo>
                <a:cubicBezTo>
                  <a:pt x="16577" y="3617"/>
                  <a:pt x="16577" y="3611"/>
                  <a:pt x="16583" y="3611"/>
                </a:cubicBezTo>
                <a:cubicBezTo>
                  <a:pt x="16583" y="3605"/>
                  <a:pt x="16589" y="3605"/>
                  <a:pt x="16589" y="3599"/>
                </a:cubicBezTo>
                <a:cubicBezTo>
                  <a:pt x="16606" y="3587"/>
                  <a:pt x="16606" y="3575"/>
                  <a:pt x="16624" y="3563"/>
                </a:cubicBezTo>
                <a:cubicBezTo>
                  <a:pt x="16624" y="3557"/>
                  <a:pt x="16630" y="3557"/>
                  <a:pt x="16636" y="3557"/>
                </a:cubicBezTo>
                <a:cubicBezTo>
                  <a:pt x="16642" y="3546"/>
                  <a:pt x="16648" y="3540"/>
                  <a:pt x="16654" y="3534"/>
                </a:cubicBezTo>
                <a:cubicBezTo>
                  <a:pt x="16654" y="3528"/>
                  <a:pt x="16654" y="3522"/>
                  <a:pt x="16654" y="3522"/>
                </a:cubicBezTo>
                <a:cubicBezTo>
                  <a:pt x="16654" y="3516"/>
                  <a:pt x="16660" y="3516"/>
                  <a:pt x="16660" y="3510"/>
                </a:cubicBezTo>
                <a:cubicBezTo>
                  <a:pt x="16666" y="3504"/>
                  <a:pt x="16666" y="3504"/>
                  <a:pt x="16666" y="3498"/>
                </a:cubicBezTo>
                <a:cubicBezTo>
                  <a:pt x="16672" y="3492"/>
                  <a:pt x="16672" y="3486"/>
                  <a:pt x="16672" y="3475"/>
                </a:cubicBezTo>
                <a:cubicBezTo>
                  <a:pt x="16678" y="3468"/>
                  <a:pt x="16683" y="3468"/>
                  <a:pt x="16683" y="3463"/>
                </a:cubicBezTo>
                <a:cubicBezTo>
                  <a:pt x="16689" y="3451"/>
                  <a:pt x="16695" y="3451"/>
                  <a:pt x="16707" y="3439"/>
                </a:cubicBezTo>
                <a:cubicBezTo>
                  <a:pt x="16707" y="3439"/>
                  <a:pt x="16713" y="3439"/>
                  <a:pt x="16719" y="3433"/>
                </a:cubicBezTo>
                <a:cubicBezTo>
                  <a:pt x="16719" y="3433"/>
                  <a:pt x="16719" y="3427"/>
                  <a:pt x="16725" y="3421"/>
                </a:cubicBezTo>
                <a:cubicBezTo>
                  <a:pt x="16725" y="3421"/>
                  <a:pt x="16731" y="3427"/>
                  <a:pt x="16737" y="3421"/>
                </a:cubicBezTo>
                <a:cubicBezTo>
                  <a:pt x="16743" y="3421"/>
                  <a:pt x="16749" y="3409"/>
                  <a:pt x="16755" y="3403"/>
                </a:cubicBezTo>
                <a:cubicBezTo>
                  <a:pt x="16760" y="3397"/>
                  <a:pt x="16760" y="3397"/>
                  <a:pt x="16767" y="3391"/>
                </a:cubicBezTo>
                <a:cubicBezTo>
                  <a:pt x="16767" y="3391"/>
                  <a:pt x="16767" y="3386"/>
                  <a:pt x="16772" y="3380"/>
                </a:cubicBezTo>
                <a:cubicBezTo>
                  <a:pt x="16772" y="3374"/>
                  <a:pt x="16778" y="3374"/>
                  <a:pt x="16784" y="3368"/>
                </a:cubicBezTo>
                <a:cubicBezTo>
                  <a:pt x="16784" y="3368"/>
                  <a:pt x="16790" y="3362"/>
                  <a:pt x="16796" y="3356"/>
                </a:cubicBezTo>
                <a:cubicBezTo>
                  <a:pt x="16796" y="3356"/>
                  <a:pt x="16802" y="3356"/>
                  <a:pt x="16808" y="3350"/>
                </a:cubicBezTo>
                <a:cubicBezTo>
                  <a:pt x="16808" y="3344"/>
                  <a:pt x="16802" y="3338"/>
                  <a:pt x="16808" y="3326"/>
                </a:cubicBezTo>
                <a:cubicBezTo>
                  <a:pt x="16808" y="3320"/>
                  <a:pt x="16808" y="3320"/>
                  <a:pt x="16808" y="3314"/>
                </a:cubicBezTo>
                <a:cubicBezTo>
                  <a:pt x="16808" y="3309"/>
                  <a:pt x="16808" y="3303"/>
                  <a:pt x="16808" y="3291"/>
                </a:cubicBezTo>
                <a:cubicBezTo>
                  <a:pt x="16808" y="3279"/>
                  <a:pt x="16808" y="3279"/>
                  <a:pt x="16808" y="3279"/>
                </a:cubicBezTo>
                <a:cubicBezTo>
                  <a:pt x="16808" y="3279"/>
                  <a:pt x="16814" y="3273"/>
                  <a:pt x="16814" y="3267"/>
                </a:cubicBezTo>
                <a:cubicBezTo>
                  <a:pt x="16820" y="3267"/>
                  <a:pt x="16826" y="3261"/>
                  <a:pt x="16826" y="3261"/>
                </a:cubicBezTo>
                <a:cubicBezTo>
                  <a:pt x="16832" y="3249"/>
                  <a:pt x="16826" y="3237"/>
                  <a:pt x="16826" y="3225"/>
                </a:cubicBezTo>
                <a:cubicBezTo>
                  <a:pt x="16826" y="3208"/>
                  <a:pt x="16826" y="3208"/>
                  <a:pt x="16826" y="3208"/>
                </a:cubicBezTo>
                <a:cubicBezTo>
                  <a:pt x="16826" y="3202"/>
                  <a:pt x="16826" y="3202"/>
                  <a:pt x="16826" y="3196"/>
                </a:cubicBezTo>
                <a:cubicBezTo>
                  <a:pt x="16826" y="3184"/>
                  <a:pt x="16826" y="3184"/>
                  <a:pt x="16826" y="3184"/>
                </a:cubicBezTo>
                <a:cubicBezTo>
                  <a:pt x="16826" y="3178"/>
                  <a:pt x="16826" y="3178"/>
                  <a:pt x="16826" y="3172"/>
                </a:cubicBezTo>
                <a:cubicBezTo>
                  <a:pt x="16826" y="3166"/>
                  <a:pt x="16832" y="3166"/>
                  <a:pt x="16832" y="3160"/>
                </a:cubicBezTo>
                <a:cubicBezTo>
                  <a:pt x="16838" y="3160"/>
                  <a:pt x="16832" y="3154"/>
                  <a:pt x="16832" y="3148"/>
                </a:cubicBezTo>
                <a:cubicBezTo>
                  <a:pt x="16838" y="3142"/>
                  <a:pt x="16838" y="3137"/>
                  <a:pt x="16838" y="3125"/>
                </a:cubicBezTo>
                <a:cubicBezTo>
                  <a:pt x="16844" y="3119"/>
                  <a:pt x="16849" y="3119"/>
                  <a:pt x="16849" y="3113"/>
                </a:cubicBezTo>
                <a:cubicBezTo>
                  <a:pt x="16855" y="3113"/>
                  <a:pt x="16855" y="3107"/>
                  <a:pt x="16855" y="3107"/>
                </a:cubicBezTo>
                <a:cubicBezTo>
                  <a:pt x="16861" y="3101"/>
                  <a:pt x="16861" y="3095"/>
                  <a:pt x="16867" y="3095"/>
                </a:cubicBezTo>
                <a:cubicBezTo>
                  <a:pt x="16867" y="3095"/>
                  <a:pt x="16873" y="3095"/>
                  <a:pt x="16879" y="3095"/>
                </a:cubicBezTo>
                <a:cubicBezTo>
                  <a:pt x="16879" y="3101"/>
                  <a:pt x="16879" y="3107"/>
                  <a:pt x="16885" y="3107"/>
                </a:cubicBezTo>
                <a:cubicBezTo>
                  <a:pt x="16885" y="3107"/>
                  <a:pt x="16891" y="3107"/>
                  <a:pt x="16891" y="3113"/>
                </a:cubicBezTo>
                <a:cubicBezTo>
                  <a:pt x="16897" y="3113"/>
                  <a:pt x="16903" y="3113"/>
                  <a:pt x="16903" y="3119"/>
                </a:cubicBezTo>
                <a:cubicBezTo>
                  <a:pt x="16909" y="3125"/>
                  <a:pt x="16915" y="3125"/>
                  <a:pt x="16915" y="3131"/>
                </a:cubicBezTo>
                <a:cubicBezTo>
                  <a:pt x="16915" y="3137"/>
                  <a:pt x="16909" y="3137"/>
                  <a:pt x="16909" y="3142"/>
                </a:cubicBezTo>
                <a:cubicBezTo>
                  <a:pt x="16909" y="3148"/>
                  <a:pt x="16909" y="3148"/>
                  <a:pt x="16903" y="3154"/>
                </a:cubicBezTo>
                <a:cubicBezTo>
                  <a:pt x="16903" y="3160"/>
                  <a:pt x="16903" y="3166"/>
                  <a:pt x="16903" y="3172"/>
                </a:cubicBezTo>
                <a:cubicBezTo>
                  <a:pt x="16903" y="3184"/>
                  <a:pt x="16909" y="3190"/>
                  <a:pt x="16909" y="3196"/>
                </a:cubicBezTo>
                <a:cubicBezTo>
                  <a:pt x="16915" y="3220"/>
                  <a:pt x="16909" y="3231"/>
                  <a:pt x="16909" y="3249"/>
                </a:cubicBezTo>
                <a:cubicBezTo>
                  <a:pt x="16909" y="3261"/>
                  <a:pt x="16915" y="3273"/>
                  <a:pt x="16909" y="3285"/>
                </a:cubicBezTo>
                <a:cubicBezTo>
                  <a:pt x="16909" y="3291"/>
                  <a:pt x="16915" y="3297"/>
                  <a:pt x="16909" y="3297"/>
                </a:cubicBezTo>
                <a:cubicBezTo>
                  <a:pt x="16909" y="3303"/>
                  <a:pt x="16903" y="3303"/>
                  <a:pt x="16903" y="3309"/>
                </a:cubicBezTo>
                <a:cubicBezTo>
                  <a:pt x="16897" y="3314"/>
                  <a:pt x="16891" y="3314"/>
                  <a:pt x="16891" y="3320"/>
                </a:cubicBezTo>
                <a:cubicBezTo>
                  <a:pt x="16891" y="3326"/>
                  <a:pt x="16891" y="3326"/>
                  <a:pt x="16891" y="3338"/>
                </a:cubicBezTo>
                <a:cubicBezTo>
                  <a:pt x="16891" y="3344"/>
                  <a:pt x="16891" y="3344"/>
                  <a:pt x="16891" y="3350"/>
                </a:cubicBezTo>
                <a:cubicBezTo>
                  <a:pt x="16891" y="3368"/>
                  <a:pt x="16897" y="3374"/>
                  <a:pt x="16903" y="3386"/>
                </a:cubicBezTo>
                <a:cubicBezTo>
                  <a:pt x="16909" y="3397"/>
                  <a:pt x="16909" y="3403"/>
                  <a:pt x="16909" y="3415"/>
                </a:cubicBezTo>
                <a:cubicBezTo>
                  <a:pt x="16909" y="3421"/>
                  <a:pt x="16909" y="3427"/>
                  <a:pt x="16909" y="3433"/>
                </a:cubicBezTo>
                <a:cubicBezTo>
                  <a:pt x="16909" y="3439"/>
                  <a:pt x="16903" y="3439"/>
                  <a:pt x="16897" y="3439"/>
                </a:cubicBezTo>
                <a:cubicBezTo>
                  <a:pt x="16891" y="3445"/>
                  <a:pt x="16885" y="3445"/>
                  <a:pt x="16885" y="3451"/>
                </a:cubicBezTo>
                <a:cubicBezTo>
                  <a:pt x="16885" y="3457"/>
                  <a:pt x="16885" y="3463"/>
                  <a:pt x="16885" y="3468"/>
                </a:cubicBezTo>
                <a:cubicBezTo>
                  <a:pt x="16885" y="3475"/>
                  <a:pt x="16885" y="3480"/>
                  <a:pt x="16885" y="3486"/>
                </a:cubicBezTo>
                <a:cubicBezTo>
                  <a:pt x="16885" y="3492"/>
                  <a:pt x="16891" y="3492"/>
                  <a:pt x="16891" y="3498"/>
                </a:cubicBezTo>
                <a:cubicBezTo>
                  <a:pt x="16891" y="3504"/>
                  <a:pt x="16885" y="3504"/>
                  <a:pt x="16885" y="3510"/>
                </a:cubicBezTo>
                <a:cubicBezTo>
                  <a:pt x="16909" y="3510"/>
                  <a:pt x="16909" y="3510"/>
                  <a:pt x="16909" y="3510"/>
                </a:cubicBezTo>
                <a:cubicBezTo>
                  <a:pt x="16909" y="3504"/>
                  <a:pt x="16915" y="3510"/>
                  <a:pt x="16921" y="3504"/>
                </a:cubicBezTo>
                <a:cubicBezTo>
                  <a:pt x="16921" y="3498"/>
                  <a:pt x="16921" y="3498"/>
                  <a:pt x="16921" y="3492"/>
                </a:cubicBezTo>
                <a:cubicBezTo>
                  <a:pt x="16926" y="3480"/>
                  <a:pt x="16926" y="3480"/>
                  <a:pt x="16926" y="3480"/>
                </a:cubicBezTo>
                <a:cubicBezTo>
                  <a:pt x="16933" y="3475"/>
                  <a:pt x="16933" y="3475"/>
                  <a:pt x="16938" y="3468"/>
                </a:cubicBezTo>
                <a:cubicBezTo>
                  <a:pt x="16938" y="3468"/>
                  <a:pt x="16938" y="3463"/>
                  <a:pt x="16944" y="3457"/>
                </a:cubicBezTo>
                <a:cubicBezTo>
                  <a:pt x="16944" y="3463"/>
                  <a:pt x="16950" y="3457"/>
                  <a:pt x="16956" y="3463"/>
                </a:cubicBezTo>
                <a:cubicBezTo>
                  <a:pt x="16956" y="3475"/>
                  <a:pt x="16950" y="3480"/>
                  <a:pt x="16956" y="3486"/>
                </a:cubicBezTo>
                <a:cubicBezTo>
                  <a:pt x="16956" y="3492"/>
                  <a:pt x="16962" y="3492"/>
                  <a:pt x="16968" y="3492"/>
                </a:cubicBezTo>
                <a:cubicBezTo>
                  <a:pt x="16974" y="3504"/>
                  <a:pt x="16986" y="3504"/>
                  <a:pt x="16998" y="3504"/>
                </a:cubicBezTo>
                <a:cubicBezTo>
                  <a:pt x="16998" y="3498"/>
                  <a:pt x="16998" y="3498"/>
                  <a:pt x="16998" y="3492"/>
                </a:cubicBezTo>
                <a:cubicBezTo>
                  <a:pt x="16998" y="3486"/>
                  <a:pt x="16998" y="3486"/>
                  <a:pt x="16992" y="3480"/>
                </a:cubicBezTo>
                <a:cubicBezTo>
                  <a:pt x="16992" y="3480"/>
                  <a:pt x="16992" y="3475"/>
                  <a:pt x="16992" y="3468"/>
                </a:cubicBezTo>
                <a:cubicBezTo>
                  <a:pt x="16992" y="3463"/>
                  <a:pt x="16986" y="3463"/>
                  <a:pt x="16980" y="3457"/>
                </a:cubicBezTo>
                <a:cubicBezTo>
                  <a:pt x="16980" y="3451"/>
                  <a:pt x="16974" y="3457"/>
                  <a:pt x="16968" y="3451"/>
                </a:cubicBezTo>
                <a:cubicBezTo>
                  <a:pt x="16968" y="3445"/>
                  <a:pt x="16968" y="3439"/>
                  <a:pt x="16962" y="3439"/>
                </a:cubicBezTo>
                <a:cubicBezTo>
                  <a:pt x="16962" y="3433"/>
                  <a:pt x="16950" y="3433"/>
                  <a:pt x="16950" y="3427"/>
                </a:cubicBezTo>
                <a:cubicBezTo>
                  <a:pt x="16944" y="3421"/>
                  <a:pt x="16950" y="3415"/>
                  <a:pt x="16944" y="3403"/>
                </a:cubicBezTo>
                <a:cubicBezTo>
                  <a:pt x="16944" y="3397"/>
                  <a:pt x="16938" y="3397"/>
                  <a:pt x="16938" y="3391"/>
                </a:cubicBezTo>
                <a:cubicBezTo>
                  <a:pt x="16933" y="3386"/>
                  <a:pt x="16926" y="3380"/>
                  <a:pt x="16926" y="3368"/>
                </a:cubicBezTo>
                <a:cubicBezTo>
                  <a:pt x="16926" y="3356"/>
                  <a:pt x="16944" y="3356"/>
                  <a:pt x="16950" y="3344"/>
                </a:cubicBezTo>
                <a:cubicBezTo>
                  <a:pt x="16950" y="3344"/>
                  <a:pt x="16956" y="3344"/>
                  <a:pt x="16956" y="3338"/>
                </a:cubicBezTo>
                <a:cubicBezTo>
                  <a:pt x="16956" y="3332"/>
                  <a:pt x="16956" y="3326"/>
                  <a:pt x="16956" y="3320"/>
                </a:cubicBezTo>
                <a:cubicBezTo>
                  <a:pt x="16956" y="3320"/>
                  <a:pt x="16956" y="3314"/>
                  <a:pt x="16956" y="3309"/>
                </a:cubicBezTo>
                <a:cubicBezTo>
                  <a:pt x="16956" y="3303"/>
                  <a:pt x="16968" y="3309"/>
                  <a:pt x="16968" y="3303"/>
                </a:cubicBezTo>
                <a:cubicBezTo>
                  <a:pt x="16968" y="3303"/>
                  <a:pt x="16968" y="3297"/>
                  <a:pt x="16974" y="3291"/>
                </a:cubicBezTo>
                <a:cubicBezTo>
                  <a:pt x="16980" y="3291"/>
                  <a:pt x="16974" y="3279"/>
                  <a:pt x="16980" y="3279"/>
                </a:cubicBezTo>
                <a:cubicBezTo>
                  <a:pt x="16992" y="3279"/>
                  <a:pt x="16998" y="3285"/>
                  <a:pt x="17004" y="3291"/>
                </a:cubicBezTo>
                <a:cubicBezTo>
                  <a:pt x="17015" y="3297"/>
                  <a:pt x="17015" y="3309"/>
                  <a:pt x="17027" y="3309"/>
                </a:cubicBezTo>
                <a:cubicBezTo>
                  <a:pt x="17033" y="3309"/>
                  <a:pt x="17033" y="3303"/>
                  <a:pt x="17039" y="3297"/>
                </a:cubicBezTo>
                <a:cubicBezTo>
                  <a:pt x="17039" y="3297"/>
                  <a:pt x="17039" y="3291"/>
                  <a:pt x="17039" y="3285"/>
                </a:cubicBezTo>
                <a:cubicBezTo>
                  <a:pt x="17039" y="3285"/>
                  <a:pt x="17033" y="3279"/>
                  <a:pt x="17033" y="3273"/>
                </a:cubicBezTo>
                <a:cubicBezTo>
                  <a:pt x="17033" y="3273"/>
                  <a:pt x="17033" y="3267"/>
                  <a:pt x="17033" y="3261"/>
                </a:cubicBezTo>
                <a:cubicBezTo>
                  <a:pt x="17033" y="3255"/>
                  <a:pt x="17027" y="3249"/>
                  <a:pt x="17027" y="3243"/>
                </a:cubicBezTo>
                <a:cubicBezTo>
                  <a:pt x="17027" y="3237"/>
                  <a:pt x="17027" y="3231"/>
                  <a:pt x="17027" y="3231"/>
                </a:cubicBezTo>
                <a:cubicBezTo>
                  <a:pt x="17027" y="3225"/>
                  <a:pt x="17021" y="3220"/>
                  <a:pt x="17021" y="3214"/>
                </a:cubicBezTo>
                <a:cubicBezTo>
                  <a:pt x="17021" y="3208"/>
                  <a:pt x="17015" y="3208"/>
                  <a:pt x="17015" y="3202"/>
                </a:cubicBezTo>
                <a:cubicBezTo>
                  <a:pt x="17010" y="3190"/>
                  <a:pt x="17015" y="3184"/>
                  <a:pt x="17015" y="3172"/>
                </a:cubicBezTo>
                <a:cubicBezTo>
                  <a:pt x="17015" y="3166"/>
                  <a:pt x="17015" y="3160"/>
                  <a:pt x="17015" y="3160"/>
                </a:cubicBezTo>
                <a:cubicBezTo>
                  <a:pt x="17010" y="3154"/>
                  <a:pt x="17010" y="3154"/>
                  <a:pt x="17004" y="3148"/>
                </a:cubicBezTo>
                <a:cubicBezTo>
                  <a:pt x="17004" y="3142"/>
                  <a:pt x="17004" y="3137"/>
                  <a:pt x="16998" y="3137"/>
                </a:cubicBezTo>
                <a:cubicBezTo>
                  <a:pt x="16992" y="3125"/>
                  <a:pt x="16986" y="3125"/>
                  <a:pt x="16980" y="3113"/>
                </a:cubicBezTo>
                <a:cubicBezTo>
                  <a:pt x="16980" y="3107"/>
                  <a:pt x="16974" y="3107"/>
                  <a:pt x="16974" y="3101"/>
                </a:cubicBezTo>
                <a:cubicBezTo>
                  <a:pt x="16974" y="3095"/>
                  <a:pt x="16974" y="3095"/>
                  <a:pt x="16974" y="3089"/>
                </a:cubicBezTo>
                <a:cubicBezTo>
                  <a:pt x="16974" y="3083"/>
                  <a:pt x="16974" y="3083"/>
                  <a:pt x="16974" y="3077"/>
                </a:cubicBezTo>
                <a:cubicBezTo>
                  <a:pt x="16974" y="3071"/>
                  <a:pt x="16974" y="3071"/>
                  <a:pt x="16974" y="3065"/>
                </a:cubicBezTo>
                <a:cubicBezTo>
                  <a:pt x="16974" y="3054"/>
                  <a:pt x="16974" y="3054"/>
                  <a:pt x="16974" y="3054"/>
                </a:cubicBezTo>
                <a:cubicBezTo>
                  <a:pt x="16974" y="3048"/>
                  <a:pt x="16980" y="3048"/>
                  <a:pt x="16980" y="3042"/>
                </a:cubicBezTo>
                <a:cubicBezTo>
                  <a:pt x="16980" y="3036"/>
                  <a:pt x="16974" y="3036"/>
                  <a:pt x="16974" y="3030"/>
                </a:cubicBezTo>
                <a:cubicBezTo>
                  <a:pt x="16974" y="3024"/>
                  <a:pt x="16980" y="3024"/>
                  <a:pt x="16980" y="3018"/>
                </a:cubicBezTo>
                <a:cubicBezTo>
                  <a:pt x="16980" y="3012"/>
                  <a:pt x="16974" y="3012"/>
                  <a:pt x="16974" y="3006"/>
                </a:cubicBezTo>
                <a:lnTo>
                  <a:pt x="16962" y="3006"/>
                </a:lnTo>
                <a:cubicBezTo>
                  <a:pt x="16956" y="2994"/>
                  <a:pt x="16962" y="2988"/>
                  <a:pt x="16962" y="2982"/>
                </a:cubicBezTo>
                <a:cubicBezTo>
                  <a:pt x="16956" y="2976"/>
                  <a:pt x="16956" y="2965"/>
                  <a:pt x="16956" y="2959"/>
                </a:cubicBezTo>
                <a:cubicBezTo>
                  <a:pt x="16950" y="2947"/>
                  <a:pt x="16956" y="2941"/>
                  <a:pt x="16956" y="2935"/>
                </a:cubicBezTo>
                <a:cubicBezTo>
                  <a:pt x="16956" y="2923"/>
                  <a:pt x="16950" y="2917"/>
                  <a:pt x="16950" y="2911"/>
                </a:cubicBezTo>
                <a:cubicBezTo>
                  <a:pt x="16926" y="2911"/>
                  <a:pt x="16926" y="2911"/>
                  <a:pt x="16926" y="2911"/>
                </a:cubicBezTo>
                <a:cubicBezTo>
                  <a:pt x="16926" y="2994"/>
                  <a:pt x="16926" y="2994"/>
                  <a:pt x="16926" y="2994"/>
                </a:cubicBezTo>
                <a:cubicBezTo>
                  <a:pt x="16921" y="2994"/>
                  <a:pt x="16915" y="2994"/>
                  <a:pt x="16909" y="2994"/>
                </a:cubicBezTo>
                <a:cubicBezTo>
                  <a:pt x="16903" y="2994"/>
                  <a:pt x="16903" y="2994"/>
                  <a:pt x="16897" y="3000"/>
                </a:cubicBezTo>
                <a:cubicBezTo>
                  <a:pt x="16897" y="3012"/>
                  <a:pt x="16897" y="3012"/>
                  <a:pt x="16897" y="3012"/>
                </a:cubicBezTo>
                <a:cubicBezTo>
                  <a:pt x="16897" y="3012"/>
                  <a:pt x="16897" y="3018"/>
                  <a:pt x="16897" y="3024"/>
                </a:cubicBezTo>
                <a:cubicBezTo>
                  <a:pt x="16897" y="3036"/>
                  <a:pt x="16897" y="3036"/>
                  <a:pt x="16897" y="3036"/>
                </a:cubicBezTo>
                <a:cubicBezTo>
                  <a:pt x="16903" y="3036"/>
                  <a:pt x="16903" y="3042"/>
                  <a:pt x="16903" y="3042"/>
                </a:cubicBezTo>
                <a:cubicBezTo>
                  <a:pt x="16909" y="3054"/>
                  <a:pt x="16903" y="3059"/>
                  <a:pt x="16903" y="3065"/>
                </a:cubicBezTo>
                <a:cubicBezTo>
                  <a:pt x="16885" y="3065"/>
                  <a:pt x="16885" y="3065"/>
                  <a:pt x="16885" y="3065"/>
                </a:cubicBezTo>
                <a:cubicBezTo>
                  <a:pt x="16879" y="3065"/>
                  <a:pt x="16873" y="3065"/>
                  <a:pt x="16873" y="3065"/>
                </a:cubicBezTo>
                <a:cubicBezTo>
                  <a:pt x="16873" y="3059"/>
                  <a:pt x="16867" y="3059"/>
                  <a:pt x="16867" y="3054"/>
                </a:cubicBezTo>
                <a:cubicBezTo>
                  <a:pt x="16867" y="3048"/>
                  <a:pt x="16873" y="3048"/>
                  <a:pt x="16873" y="3042"/>
                </a:cubicBezTo>
                <a:cubicBezTo>
                  <a:pt x="16873" y="3036"/>
                  <a:pt x="16873" y="3036"/>
                  <a:pt x="16873" y="3030"/>
                </a:cubicBezTo>
                <a:cubicBezTo>
                  <a:pt x="16873" y="3024"/>
                  <a:pt x="16879" y="3018"/>
                  <a:pt x="16879" y="3006"/>
                </a:cubicBezTo>
                <a:cubicBezTo>
                  <a:pt x="16879" y="2994"/>
                  <a:pt x="16879" y="2994"/>
                  <a:pt x="16879" y="2994"/>
                </a:cubicBezTo>
                <a:cubicBezTo>
                  <a:pt x="16873" y="2988"/>
                  <a:pt x="16873" y="2988"/>
                  <a:pt x="16867" y="2982"/>
                </a:cubicBezTo>
                <a:cubicBezTo>
                  <a:pt x="16867" y="2976"/>
                  <a:pt x="16861" y="2976"/>
                  <a:pt x="16855" y="2971"/>
                </a:cubicBezTo>
                <a:cubicBezTo>
                  <a:pt x="16855" y="2971"/>
                  <a:pt x="16849" y="2965"/>
                  <a:pt x="16844" y="2965"/>
                </a:cubicBezTo>
                <a:cubicBezTo>
                  <a:pt x="16844" y="2965"/>
                  <a:pt x="16838" y="2965"/>
                  <a:pt x="16832" y="2965"/>
                </a:cubicBezTo>
                <a:cubicBezTo>
                  <a:pt x="16826" y="2965"/>
                  <a:pt x="16826" y="2959"/>
                  <a:pt x="16820" y="2959"/>
                </a:cubicBezTo>
                <a:cubicBezTo>
                  <a:pt x="16814" y="2953"/>
                  <a:pt x="16820" y="2947"/>
                  <a:pt x="16814" y="2947"/>
                </a:cubicBezTo>
                <a:cubicBezTo>
                  <a:pt x="16814" y="2941"/>
                  <a:pt x="16808" y="2941"/>
                  <a:pt x="16802" y="2941"/>
                </a:cubicBezTo>
                <a:cubicBezTo>
                  <a:pt x="16790" y="2935"/>
                  <a:pt x="16778" y="2923"/>
                  <a:pt x="16767" y="2911"/>
                </a:cubicBezTo>
                <a:cubicBezTo>
                  <a:pt x="16737" y="2911"/>
                  <a:pt x="16737" y="2911"/>
                  <a:pt x="16737" y="2911"/>
                </a:cubicBezTo>
                <a:cubicBezTo>
                  <a:pt x="16737" y="2965"/>
                  <a:pt x="16737" y="2965"/>
                  <a:pt x="16737" y="2965"/>
                </a:cubicBezTo>
                <a:cubicBezTo>
                  <a:pt x="16683" y="2965"/>
                  <a:pt x="16683" y="2965"/>
                  <a:pt x="16683" y="2965"/>
                </a:cubicBezTo>
                <a:lnTo>
                  <a:pt x="16683" y="2959"/>
                </a:lnTo>
                <a:cubicBezTo>
                  <a:pt x="16683" y="2953"/>
                  <a:pt x="16683" y="2947"/>
                  <a:pt x="16678" y="2947"/>
                </a:cubicBezTo>
                <a:cubicBezTo>
                  <a:pt x="16678" y="2929"/>
                  <a:pt x="16666" y="2923"/>
                  <a:pt x="16660" y="2905"/>
                </a:cubicBezTo>
                <a:cubicBezTo>
                  <a:pt x="16642" y="2911"/>
                  <a:pt x="16642" y="2911"/>
                  <a:pt x="16642" y="2911"/>
                </a:cubicBezTo>
                <a:cubicBezTo>
                  <a:pt x="16642" y="2917"/>
                  <a:pt x="16648" y="2917"/>
                  <a:pt x="16648" y="2923"/>
                </a:cubicBezTo>
                <a:cubicBezTo>
                  <a:pt x="16648" y="2947"/>
                  <a:pt x="16648" y="2947"/>
                  <a:pt x="16648" y="2947"/>
                </a:cubicBezTo>
                <a:cubicBezTo>
                  <a:pt x="16648" y="2947"/>
                  <a:pt x="16642" y="2953"/>
                  <a:pt x="16642" y="2959"/>
                </a:cubicBezTo>
                <a:cubicBezTo>
                  <a:pt x="16636" y="2953"/>
                  <a:pt x="16636" y="2959"/>
                  <a:pt x="16630" y="2959"/>
                </a:cubicBezTo>
                <a:cubicBezTo>
                  <a:pt x="16624" y="2953"/>
                  <a:pt x="16624" y="2953"/>
                  <a:pt x="16618" y="2953"/>
                </a:cubicBezTo>
                <a:cubicBezTo>
                  <a:pt x="16618" y="2941"/>
                  <a:pt x="16618" y="2941"/>
                  <a:pt x="16618" y="2941"/>
                </a:cubicBezTo>
                <a:cubicBezTo>
                  <a:pt x="16618" y="2935"/>
                  <a:pt x="16618" y="2929"/>
                  <a:pt x="16618" y="2929"/>
                </a:cubicBezTo>
                <a:cubicBezTo>
                  <a:pt x="16624" y="2923"/>
                  <a:pt x="16624" y="2917"/>
                  <a:pt x="16624" y="2911"/>
                </a:cubicBezTo>
                <a:cubicBezTo>
                  <a:pt x="16624" y="2899"/>
                  <a:pt x="16612" y="2893"/>
                  <a:pt x="16606" y="2882"/>
                </a:cubicBezTo>
                <a:cubicBezTo>
                  <a:pt x="16601" y="2887"/>
                  <a:pt x="16601" y="2893"/>
                  <a:pt x="16594" y="2893"/>
                </a:cubicBezTo>
                <a:cubicBezTo>
                  <a:pt x="16589" y="2899"/>
                  <a:pt x="16589" y="2899"/>
                  <a:pt x="16583" y="2899"/>
                </a:cubicBezTo>
                <a:cubicBezTo>
                  <a:pt x="16571" y="2899"/>
                  <a:pt x="16571" y="2899"/>
                  <a:pt x="16571" y="2899"/>
                </a:cubicBezTo>
                <a:cubicBezTo>
                  <a:pt x="16559" y="2899"/>
                  <a:pt x="16559" y="2899"/>
                  <a:pt x="16559" y="2899"/>
                </a:cubicBezTo>
                <a:cubicBezTo>
                  <a:pt x="16553" y="2899"/>
                  <a:pt x="16547" y="2899"/>
                  <a:pt x="16547" y="2893"/>
                </a:cubicBezTo>
                <a:cubicBezTo>
                  <a:pt x="16547" y="2887"/>
                  <a:pt x="16547" y="2882"/>
                  <a:pt x="16547" y="2876"/>
                </a:cubicBezTo>
                <a:cubicBezTo>
                  <a:pt x="16547" y="2870"/>
                  <a:pt x="16553" y="2864"/>
                  <a:pt x="16559" y="2864"/>
                </a:cubicBezTo>
                <a:cubicBezTo>
                  <a:pt x="16559" y="2858"/>
                  <a:pt x="16559" y="2852"/>
                  <a:pt x="16565" y="2852"/>
                </a:cubicBezTo>
                <a:cubicBezTo>
                  <a:pt x="16571" y="2846"/>
                  <a:pt x="16571" y="2852"/>
                  <a:pt x="16577" y="2852"/>
                </a:cubicBezTo>
                <a:cubicBezTo>
                  <a:pt x="16583" y="2846"/>
                  <a:pt x="16589" y="2846"/>
                  <a:pt x="16601" y="2840"/>
                </a:cubicBezTo>
                <a:cubicBezTo>
                  <a:pt x="16606" y="2840"/>
                  <a:pt x="16612" y="2840"/>
                  <a:pt x="16612" y="2834"/>
                </a:cubicBezTo>
                <a:cubicBezTo>
                  <a:pt x="16618" y="2834"/>
                  <a:pt x="16618" y="2828"/>
                  <a:pt x="16624" y="2822"/>
                </a:cubicBezTo>
                <a:cubicBezTo>
                  <a:pt x="16624" y="2816"/>
                  <a:pt x="16630" y="2816"/>
                  <a:pt x="16636" y="2810"/>
                </a:cubicBezTo>
                <a:cubicBezTo>
                  <a:pt x="16642" y="2805"/>
                  <a:pt x="16642" y="2799"/>
                  <a:pt x="16648" y="2799"/>
                </a:cubicBezTo>
                <a:cubicBezTo>
                  <a:pt x="16654" y="2793"/>
                  <a:pt x="16654" y="2793"/>
                  <a:pt x="16660" y="2793"/>
                </a:cubicBezTo>
                <a:cubicBezTo>
                  <a:pt x="16666" y="2793"/>
                  <a:pt x="16666" y="2787"/>
                  <a:pt x="16672" y="2787"/>
                </a:cubicBezTo>
                <a:cubicBezTo>
                  <a:pt x="16678" y="2787"/>
                  <a:pt x="16683" y="2787"/>
                  <a:pt x="16695" y="2787"/>
                </a:cubicBezTo>
                <a:cubicBezTo>
                  <a:pt x="16695" y="2769"/>
                  <a:pt x="16689" y="2757"/>
                  <a:pt x="16695" y="2745"/>
                </a:cubicBezTo>
                <a:cubicBezTo>
                  <a:pt x="16701" y="2739"/>
                  <a:pt x="16701" y="2739"/>
                  <a:pt x="16701" y="2733"/>
                </a:cubicBezTo>
                <a:cubicBezTo>
                  <a:pt x="16707" y="2727"/>
                  <a:pt x="16713" y="2727"/>
                  <a:pt x="16713" y="2727"/>
                </a:cubicBezTo>
                <a:cubicBezTo>
                  <a:pt x="16719" y="2721"/>
                  <a:pt x="16719" y="2721"/>
                  <a:pt x="16725" y="2721"/>
                </a:cubicBezTo>
                <a:cubicBezTo>
                  <a:pt x="16731" y="2716"/>
                  <a:pt x="16731" y="2710"/>
                  <a:pt x="16731" y="2710"/>
                </a:cubicBezTo>
                <a:cubicBezTo>
                  <a:pt x="16737" y="2704"/>
                  <a:pt x="16731" y="2698"/>
                  <a:pt x="16737" y="2692"/>
                </a:cubicBezTo>
                <a:cubicBezTo>
                  <a:pt x="16743" y="2692"/>
                  <a:pt x="16743" y="2692"/>
                  <a:pt x="16749" y="2686"/>
                </a:cubicBezTo>
                <a:cubicBezTo>
                  <a:pt x="16755" y="2686"/>
                  <a:pt x="16755" y="2686"/>
                  <a:pt x="16760" y="2680"/>
                </a:cubicBezTo>
                <a:cubicBezTo>
                  <a:pt x="16767" y="2680"/>
                  <a:pt x="16767" y="2674"/>
                  <a:pt x="16767" y="2668"/>
                </a:cubicBezTo>
                <a:cubicBezTo>
                  <a:pt x="16772" y="2668"/>
                  <a:pt x="16778" y="2668"/>
                  <a:pt x="16784" y="2662"/>
                </a:cubicBezTo>
                <a:cubicBezTo>
                  <a:pt x="16784" y="2656"/>
                  <a:pt x="16784" y="2650"/>
                  <a:pt x="16790" y="2650"/>
                </a:cubicBezTo>
                <a:cubicBezTo>
                  <a:pt x="16790" y="2650"/>
                  <a:pt x="16796" y="2650"/>
                  <a:pt x="16802" y="2650"/>
                </a:cubicBezTo>
                <a:cubicBezTo>
                  <a:pt x="16802" y="2644"/>
                  <a:pt x="16808" y="2650"/>
                  <a:pt x="16814" y="2650"/>
                </a:cubicBezTo>
                <a:cubicBezTo>
                  <a:pt x="16814" y="2644"/>
                  <a:pt x="16814" y="2639"/>
                  <a:pt x="16814" y="2639"/>
                </a:cubicBezTo>
                <a:cubicBezTo>
                  <a:pt x="16820" y="2632"/>
                  <a:pt x="16820" y="2627"/>
                  <a:pt x="16820" y="2627"/>
                </a:cubicBezTo>
                <a:cubicBezTo>
                  <a:pt x="16826" y="2621"/>
                  <a:pt x="16826" y="2615"/>
                  <a:pt x="16826" y="2615"/>
                </a:cubicBezTo>
                <a:cubicBezTo>
                  <a:pt x="16826" y="2609"/>
                  <a:pt x="16832" y="2609"/>
                  <a:pt x="16832" y="2603"/>
                </a:cubicBezTo>
                <a:cubicBezTo>
                  <a:pt x="16832" y="2597"/>
                  <a:pt x="16838" y="2597"/>
                  <a:pt x="16838" y="2591"/>
                </a:cubicBezTo>
                <a:cubicBezTo>
                  <a:pt x="16844" y="2585"/>
                  <a:pt x="16844" y="2579"/>
                  <a:pt x="16844" y="2579"/>
                </a:cubicBezTo>
                <a:cubicBezTo>
                  <a:pt x="16849" y="2573"/>
                  <a:pt x="16861" y="2567"/>
                  <a:pt x="16867" y="2567"/>
                </a:cubicBezTo>
                <a:cubicBezTo>
                  <a:pt x="16879" y="2567"/>
                  <a:pt x="16885" y="2567"/>
                  <a:pt x="16891" y="2567"/>
                </a:cubicBezTo>
                <a:cubicBezTo>
                  <a:pt x="16903" y="2567"/>
                  <a:pt x="16909" y="2561"/>
                  <a:pt x="16915" y="2555"/>
                </a:cubicBezTo>
                <a:cubicBezTo>
                  <a:pt x="16921" y="2550"/>
                  <a:pt x="16921" y="2544"/>
                  <a:pt x="16926" y="2544"/>
                </a:cubicBezTo>
                <a:cubicBezTo>
                  <a:pt x="16933" y="2538"/>
                  <a:pt x="16933" y="2532"/>
                  <a:pt x="16938" y="2526"/>
                </a:cubicBezTo>
                <a:cubicBezTo>
                  <a:pt x="16944" y="2520"/>
                  <a:pt x="16950" y="2514"/>
                  <a:pt x="16962" y="2514"/>
                </a:cubicBezTo>
                <a:cubicBezTo>
                  <a:pt x="16968" y="2514"/>
                  <a:pt x="16980" y="2520"/>
                  <a:pt x="16992" y="2520"/>
                </a:cubicBezTo>
                <a:lnTo>
                  <a:pt x="16992" y="2520"/>
                </a:lnTo>
                <a:cubicBezTo>
                  <a:pt x="17004" y="2520"/>
                  <a:pt x="17010" y="2514"/>
                  <a:pt x="17021" y="2514"/>
                </a:cubicBezTo>
                <a:cubicBezTo>
                  <a:pt x="17027" y="2514"/>
                  <a:pt x="17027" y="2514"/>
                  <a:pt x="17027" y="2514"/>
                </a:cubicBezTo>
                <a:cubicBezTo>
                  <a:pt x="17033" y="2514"/>
                  <a:pt x="17033" y="2520"/>
                  <a:pt x="17039" y="2520"/>
                </a:cubicBezTo>
                <a:cubicBezTo>
                  <a:pt x="17051" y="2520"/>
                  <a:pt x="17051" y="2520"/>
                  <a:pt x="17051" y="2520"/>
                </a:cubicBezTo>
                <a:cubicBezTo>
                  <a:pt x="17057" y="2520"/>
                  <a:pt x="17057" y="2520"/>
                  <a:pt x="17063" y="2520"/>
                </a:cubicBezTo>
                <a:cubicBezTo>
                  <a:pt x="17069" y="2520"/>
                  <a:pt x="17075" y="2514"/>
                  <a:pt x="17081" y="2514"/>
                </a:cubicBezTo>
                <a:cubicBezTo>
                  <a:pt x="17087" y="2514"/>
                  <a:pt x="17087" y="2514"/>
                  <a:pt x="17087" y="2514"/>
                </a:cubicBezTo>
                <a:cubicBezTo>
                  <a:pt x="17093" y="2514"/>
                  <a:pt x="17093" y="2520"/>
                  <a:pt x="17099" y="2520"/>
                </a:cubicBezTo>
                <a:cubicBezTo>
                  <a:pt x="17104" y="2520"/>
                  <a:pt x="17116" y="2532"/>
                  <a:pt x="17122" y="2532"/>
                </a:cubicBezTo>
                <a:close/>
                <a:moveTo>
                  <a:pt x="8805" y="2585"/>
                </a:moveTo>
                <a:lnTo>
                  <a:pt x="8805" y="2585"/>
                </a:lnTo>
                <a:cubicBezTo>
                  <a:pt x="8793" y="2591"/>
                  <a:pt x="8793" y="2597"/>
                  <a:pt x="8781" y="2603"/>
                </a:cubicBezTo>
                <a:cubicBezTo>
                  <a:pt x="8781" y="2603"/>
                  <a:pt x="8775" y="2603"/>
                  <a:pt x="8769" y="2603"/>
                </a:cubicBezTo>
                <a:cubicBezTo>
                  <a:pt x="8769" y="2609"/>
                  <a:pt x="8769" y="2615"/>
                  <a:pt x="8763" y="2615"/>
                </a:cubicBezTo>
                <a:cubicBezTo>
                  <a:pt x="8757" y="2627"/>
                  <a:pt x="8751" y="2627"/>
                  <a:pt x="8745" y="2639"/>
                </a:cubicBezTo>
                <a:cubicBezTo>
                  <a:pt x="8745" y="2644"/>
                  <a:pt x="8745" y="2644"/>
                  <a:pt x="8745" y="2650"/>
                </a:cubicBezTo>
                <a:cubicBezTo>
                  <a:pt x="8757" y="2656"/>
                  <a:pt x="8757" y="2656"/>
                  <a:pt x="8757" y="2656"/>
                </a:cubicBezTo>
                <a:cubicBezTo>
                  <a:pt x="8757" y="2656"/>
                  <a:pt x="8763" y="2650"/>
                  <a:pt x="8769" y="2650"/>
                </a:cubicBezTo>
                <a:cubicBezTo>
                  <a:pt x="8769" y="2644"/>
                  <a:pt x="8775" y="2644"/>
                  <a:pt x="8775" y="2639"/>
                </a:cubicBezTo>
                <a:cubicBezTo>
                  <a:pt x="8781" y="2639"/>
                  <a:pt x="8781" y="2627"/>
                  <a:pt x="8787" y="2627"/>
                </a:cubicBezTo>
                <a:cubicBezTo>
                  <a:pt x="8787" y="2627"/>
                  <a:pt x="8793" y="2627"/>
                  <a:pt x="8799" y="2627"/>
                </a:cubicBezTo>
                <a:cubicBezTo>
                  <a:pt x="8799" y="2627"/>
                  <a:pt x="8805" y="2627"/>
                  <a:pt x="8811" y="2627"/>
                </a:cubicBezTo>
                <a:cubicBezTo>
                  <a:pt x="8811" y="2621"/>
                  <a:pt x="8805" y="2615"/>
                  <a:pt x="8811" y="2615"/>
                </a:cubicBezTo>
                <a:cubicBezTo>
                  <a:pt x="8811" y="2609"/>
                  <a:pt x="8816" y="2609"/>
                  <a:pt x="8816" y="2603"/>
                </a:cubicBezTo>
                <a:cubicBezTo>
                  <a:pt x="8816" y="2591"/>
                  <a:pt x="8823" y="2585"/>
                  <a:pt x="8823" y="2579"/>
                </a:cubicBezTo>
                <a:cubicBezTo>
                  <a:pt x="8816" y="2579"/>
                  <a:pt x="8811" y="2585"/>
                  <a:pt x="8805" y="2585"/>
                </a:cubicBezTo>
                <a:close/>
                <a:moveTo>
                  <a:pt x="8864" y="3225"/>
                </a:moveTo>
                <a:lnTo>
                  <a:pt x="8864" y="3225"/>
                </a:lnTo>
                <a:cubicBezTo>
                  <a:pt x="8870" y="3225"/>
                  <a:pt x="8870" y="3220"/>
                  <a:pt x="8876" y="3220"/>
                </a:cubicBezTo>
                <a:cubicBezTo>
                  <a:pt x="8882" y="3220"/>
                  <a:pt x="8882" y="3220"/>
                  <a:pt x="8888" y="3220"/>
                </a:cubicBezTo>
                <a:cubicBezTo>
                  <a:pt x="8894" y="3220"/>
                  <a:pt x="8894" y="3220"/>
                  <a:pt x="8900" y="3214"/>
                </a:cubicBezTo>
                <a:cubicBezTo>
                  <a:pt x="8911" y="3208"/>
                  <a:pt x="8911" y="3208"/>
                  <a:pt x="8911" y="3208"/>
                </a:cubicBezTo>
                <a:cubicBezTo>
                  <a:pt x="8917" y="3208"/>
                  <a:pt x="8911" y="3196"/>
                  <a:pt x="8917" y="3196"/>
                </a:cubicBezTo>
                <a:cubicBezTo>
                  <a:pt x="8923" y="3196"/>
                  <a:pt x="8923" y="3202"/>
                  <a:pt x="8929" y="3202"/>
                </a:cubicBezTo>
                <a:cubicBezTo>
                  <a:pt x="8935" y="3202"/>
                  <a:pt x="8935" y="3208"/>
                  <a:pt x="8941" y="3208"/>
                </a:cubicBezTo>
                <a:cubicBezTo>
                  <a:pt x="8971" y="3208"/>
                  <a:pt x="8971" y="3208"/>
                  <a:pt x="8971" y="3208"/>
                </a:cubicBezTo>
                <a:cubicBezTo>
                  <a:pt x="8971" y="3196"/>
                  <a:pt x="8977" y="3190"/>
                  <a:pt x="8977" y="3178"/>
                </a:cubicBezTo>
                <a:cubicBezTo>
                  <a:pt x="8982" y="3178"/>
                  <a:pt x="8989" y="3178"/>
                  <a:pt x="9000" y="3178"/>
                </a:cubicBezTo>
                <a:cubicBezTo>
                  <a:pt x="9000" y="3178"/>
                  <a:pt x="9006" y="3178"/>
                  <a:pt x="9012" y="3178"/>
                </a:cubicBezTo>
                <a:cubicBezTo>
                  <a:pt x="9012" y="3178"/>
                  <a:pt x="9018" y="3178"/>
                  <a:pt x="9024" y="3178"/>
                </a:cubicBezTo>
                <a:cubicBezTo>
                  <a:pt x="9030" y="3178"/>
                  <a:pt x="9036" y="3178"/>
                  <a:pt x="9042" y="3178"/>
                </a:cubicBezTo>
                <a:cubicBezTo>
                  <a:pt x="9048" y="3178"/>
                  <a:pt x="9054" y="3178"/>
                  <a:pt x="9054" y="3178"/>
                </a:cubicBezTo>
                <a:cubicBezTo>
                  <a:pt x="9060" y="3178"/>
                  <a:pt x="9066" y="3172"/>
                  <a:pt x="9066" y="3172"/>
                </a:cubicBezTo>
                <a:cubicBezTo>
                  <a:pt x="9071" y="3166"/>
                  <a:pt x="9071" y="3160"/>
                  <a:pt x="9077" y="3160"/>
                </a:cubicBezTo>
                <a:cubicBezTo>
                  <a:pt x="9083" y="3160"/>
                  <a:pt x="9089" y="3160"/>
                  <a:pt x="9095" y="3160"/>
                </a:cubicBezTo>
                <a:cubicBezTo>
                  <a:pt x="9107" y="3166"/>
                  <a:pt x="9107" y="3178"/>
                  <a:pt x="9119" y="3178"/>
                </a:cubicBezTo>
                <a:cubicBezTo>
                  <a:pt x="9125" y="3178"/>
                  <a:pt x="9125" y="3178"/>
                  <a:pt x="9125" y="3178"/>
                </a:cubicBezTo>
                <a:cubicBezTo>
                  <a:pt x="9131" y="3178"/>
                  <a:pt x="9137" y="3178"/>
                  <a:pt x="9137" y="3178"/>
                </a:cubicBezTo>
                <a:cubicBezTo>
                  <a:pt x="9148" y="3172"/>
                  <a:pt x="9154" y="3178"/>
                  <a:pt x="9160" y="3178"/>
                </a:cubicBezTo>
                <a:cubicBezTo>
                  <a:pt x="9166" y="3178"/>
                  <a:pt x="9172" y="3178"/>
                  <a:pt x="9172" y="3178"/>
                </a:cubicBezTo>
                <a:cubicBezTo>
                  <a:pt x="9178" y="3172"/>
                  <a:pt x="9178" y="3172"/>
                  <a:pt x="9184" y="3166"/>
                </a:cubicBezTo>
                <a:cubicBezTo>
                  <a:pt x="9190" y="3166"/>
                  <a:pt x="9184" y="3160"/>
                  <a:pt x="9190" y="3154"/>
                </a:cubicBezTo>
                <a:cubicBezTo>
                  <a:pt x="9196" y="3154"/>
                  <a:pt x="9196" y="3154"/>
                  <a:pt x="9202" y="3154"/>
                </a:cubicBezTo>
                <a:cubicBezTo>
                  <a:pt x="9208" y="3154"/>
                  <a:pt x="9208" y="3154"/>
                  <a:pt x="9214" y="3154"/>
                </a:cubicBezTo>
                <a:cubicBezTo>
                  <a:pt x="9220" y="3154"/>
                  <a:pt x="9220" y="3148"/>
                  <a:pt x="9226" y="3148"/>
                </a:cubicBezTo>
                <a:cubicBezTo>
                  <a:pt x="9226" y="3137"/>
                  <a:pt x="9226" y="3137"/>
                  <a:pt x="9226" y="3137"/>
                </a:cubicBezTo>
                <a:cubicBezTo>
                  <a:pt x="9226" y="3137"/>
                  <a:pt x="9220" y="3131"/>
                  <a:pt x="9220" y="3125"/>
                </a:cubicBezTo>
                <a:cubicBezTo>
                  <a:pt x="9214" y="3119"/>
                  <a:pt x="9208" y="3119"/>
                  <a:pt x="9208" y="3113"/>
                </a:cubicBezTo>
                <a:cubicBezTo>
                  <a:pt x="9208" y="3107"/>
                  <a:pt x="9208" y="3107"/>
                  <a:pt x="9208" y="3107"/>
                </a:cubicBezTo>
                <a:cubicBezTo>
                  <a:pt x="9208" y="3101"/>
                  <a:pt x="9208" y="3095"/>
                  <a:pt x="9214" y="3095"/>
                </a:cubicBezTo>
                <a:cubicBezTo>
                  <a:pt x="9214" y="3089"/>
                  <a:pt x="9220" y="3089"/>
                  <a:pt x="9226" y="3089"/>
                </a:cubicBezTo>
                <a:cubicBezTo>
                  <a:pt x="9226" y="3089"/>
                  <a:pt x="9232" y="3089"/>
                  <a:pt x="9237" y="3089"/>
                </a:cubicBezTo>
                <a:cubicBezTo>
                  <a:pt x="9237" y="3089"/>
                  <a:pt x="9237" y="3083"/>
                  <a:pt x="9237" y="3077"/>
                </a:cubicBezTo>
                <a:cubicBezTo>
                  <a:pt x="9237" y="3077"/>
                  <a:pt x="9243" y="3071"/>
                  <a:pt x="9243" y="3065"/>
                </a:cubicBezTo>
                <a:cubicBezTo>
                  <a:pt x="9267" y="3065"/>
                  <a:pt x="9267" y="3065"/>
                  <a:pt x="9267" y="3065"/>
                </a:cubicBezTo>
                <a:cubicBezTo>
                  <a:pt x="9267" y="3042"/>
                  <a:pt x="9267" y="3042"/>
                  <a:pt x="9267" y="3042"/>
                </a:cubicBezTo>
                <a:cubicBezTo>
                  <a:pt x="9261" y="3042"/>
                  <a:pt x="9255" y="3042"/>
                  <a:pt x="9255" y="3036"/>
                </a:cubicBezTo>
                <a:cubicBezTo>
                  <a:pt x="9249" y="3030"/>
                  <a:pt x="9249" y="3030"/>
                  <a:pt x="9243" y="3024"/>
                </a:cubicBezTo>
                <a:cubicBezTo>
                  <a:pt x="9243" y="3018"/>
                  <a:pt x="9249" y="3012"/>
                  <a:pt x="9243" y="3012"/>
                </a:cubicBezTo>
                <a:cubicBezTo>
                  <a:pt x="9243" y="3006"/>
                  <a:pt x="9237" y="3006"/>
                  <a:pt x="9232" y="3006"/>
                </a:cubicBezTo>
                <a:cubicBezTo>
                  <a:pt x="9232" y="3000"/>
                  <a:pt x="9226" y="3000"/>
                  <a:pt x="9220" y="2994"/>
                </a:cubicBezTo>
                <a:cubicBezTo>
                  <a:pt x="9208" y="3000"/>
                  <a:pt x="9208" y="3000"/>
                  <a:pt x="9208" y="3000"/>
                </a:cubicBezTo>
                <a:cubicBezTo>
                  <a:pt x="9208" y="3000"/>
                  <a:pt x="9214" y="3006"/>
                  <a:pt x="9214" y="3012"/>
                </a:cubicBezTo>
                <a:cubicBezTo>
                  <a:pt x="9208" y="3012"/>
                  <a:pt x="9202" y="3012"/>
                  <a:pt x="9202" y="3018"/>
                </a:cubicBezTo>
                <a:cubicBezTo>
                  <a:pt x="9196" y="3024"/>
                  <a:pt x="9196" y="3024"/>
                  <a:pt x="9190" y="3030"/>
                </a:cubicBezTo>
                <a:lnTo>
                  <a:pt x="9184" y="3030"/>
                </a:lnTo>
                <a:cubicBezTo>
                  <a:pt x="9178" y="3024"/>
                  <a:pt x="9172" y="3018"/>
                  <a:pt x="9172" y="3018"/>
                </a:cubicBezTo>
                <a:cubicBezTo>
                  <a:pt x="9172" y="3012"/>
                  <a:pt x="9172" y="3006"/>
                  <a:pt x="9172" y="3006"/>
                </a:cubicBezTo>
                <a:cubicBezTo>
                  <a:pt x="9172" y="2994"/>
                  <a:pt x="9172" y="2988"/>
                  <a:pt x="9172" y="2982"/>
                </a:cubicBezTo>
                <a:cubicBezTo>
                  <a:pt x="9172" y="2976"/>
                  <a:pt x="9172" y="2971"/>
                  <a:pt x="9172" y="2965"/>
                </a:cubicBezTo>
                <a:cubicBezTo>
                  <a:pt x="9137" y="2965"/>
                  <a:pt x="9137" y="2965"/>
                  <a:pt x="9137" y="2965"/>
                </a:cubicBezTo>
                <a:cubicBezTo>
                  <a:pt x="9137" y="2953"/>
                  <a:pt x="9143" y="2947"/>
                  <a:pt x="9137" y="2935"/>
                </a:cubicBezTo>
                <a:cubicBezTo>
                  <a:pt x="9137" y="2929"/>
                  <a:pt x="9143" y="2923"/>
                  <a:pt x="9137" y="2923"/>
                </a:cubicBezTo>
                <a:cubicBezTo>
                  <a:pt x="9137" y="2911"/>
                  <a:pt x="9125" y="2905"/>
                  <a:pt x="9119" y="2899"/>
                </a:cubicBezTo>
                <a:cubicBezTo>
                  <a:pt x="9113" y="2899"/>
                  <a:pt x="9113" y="2905"/>
                  <a:pt x="9107" y="2899"/>
                </a:cubicBezTo>
                <a:cubicBezTo>
                  <a:pt x="9101" y="2899"/>
                  <a:pt x="9107" y="2893"/>
                  <a:pt x="9101" y="2887"/>
                </a:cubicBezTo>
                <a:lnTo>
                  <a:pt x="9089" y="2887"/>
                </a:lnTo>
                <a:cubicBezTo>
                  <a:pt x="9089" y="2882"/>
                  <a:pt x="9089" y="2882"/>
                  <a:pt x="9089" y="2876"/>
                </a:cubicBezTo>
                <a:cubicBezTo>
                  <a:pt x="9089" y="2870"/>
                  <a:pt x="9083" y="2870"/>
                  <a:pt x="9083" y="2864"/>
                </a:cubicBezTo>
                <a:cubicBezTo>
                  <a:pt x="9077" y="2858"/>
                  <a:pt x="9071" y="2858"/>
                  <a:pt x="9066" y="2858"/>
                </a:cubicBezTo>
                <a:cubicBezTo>
                  <a:pt x="9066" y="2852"/>
                  <a:pt x="9071" y="2846"/>
                  <a:pt x="9066" y="2846"/>
                </a:cubicBezTo>
                <a:cubicBezTo>
                  <a:pt x="9066" y="2840"/>
                  <a:pt x="9060" y="2840"/>
                  <a:pt x="9060" y="2834"/>
                </a:cubicBezTo>
                <a:cubicBezTo>
                  <a:pt x="9054" y="2828"/>
                  <a:pt x="9054" y="2822"/>
                  <a:pt x="9054" y="2822"/>
                </a:cubicBezTo>
                <a:cubicBezTo>
                  <a:pt x="9048" y="2816"/>
                  <a:pt x="9048" y="2810"/>
                  <a:pt x="9042" y="2810"/>
                </a:cubicBezTo>
                <a:cubicBezTo>
                  <a:pt x="9036" y="2810"/>
                  <a:pt x="9036" y="2805"/>
                  <a:pt x="9030" y="2805"/>
                </a:cubicBezTo>
                <a:cubicBezTo>
                  <a:pt x="9024" y="2805"/>
                  <a:pt x="9018" y="2805"/>
                  <a:pt x="9006" y="2805"/>
                </a:cubicBezTo>
                <a:cubicBezTo>
                  <a:pt x="9000" y="2805"/>
                  <a:pt x="8994" y="2805"/>
                  <a:pt x="8982" y="2799"/>
                </a:cubicBezTo>
                <a:cubicBezTo>
                  <a:pt x="8977" y="2799"/>
                  <a:pt x="8982" y="2793"/>
                  <a:pt x="8977" y="2787"/>
                </a:cubicBezTo>
                <a:cubicBezTo>
                  <a:pt x="8977" y="2781"/>
                  <a:pt x="8977" y="2781"/>
                  <a:pt x="8982" y="2775"/>
                </a:cubicBezTo>
                <a:cubicBezTo>
                  <a:pt x="8982" y="2769"/>
                  <a:pt x="8989" y="2769"/>
                  <a:pt x="8994" y="2769"/>
                </a:cubicBezTo>
                <a:cubicBezTo>
                  <a:pt x="8994" y="2763"/>
                  <a:pt x="8994" y="2757"/>
                  <a:pt x="8994" y="2757"/>
                </a:cubicBezTo>
                <a:cubicBezTo>
                  <a:pt x="9000" y="2751"/>
                  <a:pt x="9006" y="2757"/>
                  <a:pt x="9006" y="2757"/>
                </a:cubicBezTo>
                <a:cubicBezTo>
                  <a:pt x="9012" y="2757"/>
                  <a:pt x="9012" y="2751"/>
                  <a:pt x="9018" y="2751"/>
                </a:cubicBezTo>
                <a:cubicBezTo>
                  <a:pt x="9018" y="2739"/>
                  <a:pt x="9018" y="2739"/>
                  <a:pt x="9018" y="2739"/>
                </a:cubicBezTo>
                <a:cubicBezTo>
                  <a:pt x="9018" y="2739"/>
                  <a:pt x="9018" y="2733"/>
                  <a:pt x="9018" y="2727"/>
                </a:cubicBezTo>
                <a:cubicBezTo>
                  <a:pt x="9018" y="2727"/>
                  <a:pt x="9024" y="2721"/>
                  <a:pt x="9030" y="2721"/>
                </a:cubicBezTo>
                <a:cubicBezTo>
                  <a:pt x="9030" y="2716"/>
                  <a:pt x="9036" y="2716"/>
                  <a:pt x="9042" y="2716"/>
                </a:cubicBezTo>
                <a:cubicBezTo>
                  <a:pt x="9042" y="2710"/>
                  <a:pt x="9042" y="2710"/>
                  <a:pt x="9042" y="2704"/>
                </a:cubicBezTo>
                <a:cubicBezTo>
                  <a:pt x="9042" y="2656"/>
                  <a:pt x="9042" y="2656"/>
                  <a:pt x="9042" y="2656"/>
                </a:cubicBezTo>
                <a:cubicBezTo>
                  <a:pt x="8935" y="2656"/>
                  <a:pt x="8935" y="2656"/>
                  <a:pt x="8935" y="2656"/>
                </a:cubicBezTo>
                <a:cubicBezTo>
                  <a:pt x="8935" y="2650"/>
                  <a:pt x="8935" y="2650"/>
                  <a:pt x="8941" y="2644"/>
                </a:cubicBezTo>
                <a:cubicBezTo>
                  <a:pt x="8941" y="2639"/>
                  <a:pt x="8947" y="2639"/>
                  <a:pt x="8953" y="2639"/>
                </a:cubicBezTo>
                <a:cubicBezTo>
                  <a:pt x="8953" y="2632"/>
                  <a:pt x="8947" y="2627"/>
                  <a:pt x="8953" y="2627"/>
                </a:cubicBezTo>
                <a:cubicBezTo>
                  <a:pt x="8953" y="2621"/>
                  <a:pt x="8947" y="2615"/>
                  <a:pt x="8953" y="2615"/>
                </a:cubicBezTo>
                <a:cubicBezTo>
                  <a:pt x="8953" y="2609"/>
                  <a:pt x="8959" y="2609"/>
                  <a:pt x="8959" y="2603"/>
                </a:cubicBezTo>
                <a:cubicBezTo>
                  <a:pt x="8965" y="2603"/>
                  <a:pt x="8965" y="2597"/>
                  <a:pt x="8971" y="2591"/>
                </a:cubicBezTo>
                <a:cubicBezTo>
                  <a:pt x="8977" y="2591"/>
                  <a:pt x="8977" y="2591"/>
                  <a:pt x="8982" y="2585"/>
                </a:cubicBezTo>
                <a:cubicBezTo>
                  <a:pt x="8977" y="2585"/>
                  <a:pt x="8977" y="2579"/>
                  <a:pt x="8971" y="2573"/>
                </a:cubicBezTo>
                <a:cubicBezTo>
                  <a:pt x="8965" y="2573"/>
                  <a:pt x="8959" y="2573"/>
                  <a:pt x="8953" y="2573"/>
                </a:cubicBezTo>
                <a:cubicBezTo>
                  <a:pt x="8935" y="2573"/>
                  <a:pt x="8935" y="2573"/>
                  <a:pt x="8935" y="2573"/>
                </a:cubicBezTo>
                <a:cubicBezTo>
                  <a:pt x="8929" y="2573"/>
                  <a:pt x="8929" y="2579"/>
                  <a:pt x="8923" y="2579"/>
                </a:cubicBezTo>
                <a:cubicBezTo>
                  <a:pt x="8905" y="2579"/>
                  <a:pt x="8900" y="2579"/>
                  <a:pt x="8882" y="2579"/>
                </a:cubicBezTo>
                <a:cubicBezTo>
                  <a:pt x="8882" y="2585"/>
                  <a:pt x="8882" y="2591"/>
                  <a:pt x="8882" y="2597"/>
                </a:cubicBezTo>
                <a:cubicBezTo>
                  <a:pt x="8882" y="2603"/>
                  <a:pt x="8876" y="2609"/>
                  <a:pt x="8876" y="2609"/>
                </a:cubicBezTo>
                <a:cubicBezTo>
                  <a:pt x="8876" y="2615"/>
                  <a:pt x="8864" y="2621"/>
                  <a:pt x="8864" y="2627"/>
                </a:cubicBezTo>
                <a:cubicBezTo>
                  <a:pt x="8864" y="2627"/>
                  <a:pt x="8864" y="2627"/>
                  <a:pt x="8864" y="2632"/>
                </a:cubicBezTo>
                <a:cubicBezTo>
                  <a:pt x="8864" y="2639"/>
                  <a:pt x="8870" y="2644"/>
                  <a:pt x="8870" y="2650"/>
                </a:cubicBezTo>
                <a:cubicBezTo>
                  <a:pt x="8870" y="2656"/>
                  <a:pt x="8864" y="2662"/>
                  <a:pt x="8864" y="2662"/>
                </a:cubicBezTo>
                <a:cubicBezTo>
                  <a:pt x="8858" y="2668"/>
                  <a:pt x="8852" y="2668"/>
                  <a:pt x="8840" y="2668"/>
                </a:cubicBezTo>
                <a:cubicBezTo>
                  <a:pt x="8834" y="2668"/>
                  <a:pt x="8834" y="2668"/>
                  <a:pt x="8828" y="2662"/>
                </a:cubicBezTo>
                <a:cubicBezTo>
                  <a:pt x="8823" y="2662"/>
                  <a:pt x="8823" y="2650"/>
                  <a:pt x="8811" y="2650"/>
                </a:cubicBezTo>
                <a:cubicBezTo>
                  <a:pt x="8805" y="2650"/>
                  <a:pt x="8799" y="2656"/>
                  <a:pt x="8799" y="2662"/>
                </a:cubicBezTo>
                <a:cubicBezTo>
                  <a:pt x="8793" y="2668"/>
                  <a:pt x="8799" y="2668"/>
                  <a:pt x="8799" y="2674"/>
                </a:cubicBezTo>
                <a:cubicBezTo>
                  <a:pt x="8799" y="2680"/>
                  <a:pt x="8793" y="2692"/>
                  <a:pt x="8799" y="2698"/>
                </a:cubicBezTo>
                <a:cubicBezTo>
                  <a:pt x="8805" y="2698"/>
                  <a:pt x="8805" y="2698"/>
                  <a:pt x="8811" y="2704"/>
                </a:cubicBezTo>
                <a:cubicBezTo>
                  <a:pt x="8816" y="2704"/>
                  <a:pt x="8828" y="2704"/>
                  <a:pt x="8834" y="2710"/>
                </a:cubicBezTo>
                <a:cubicBezTo>
                  <a:pt x="8834" y="2710"/>
                  <a:pt x="8828" y="2716"/>
                  <a:pt x="8828" y="2721"/>
                </a:cubicBezTo>
                <a:cubicBezTo>
                  <a:pt x="8828" y="2727"/>
                  <a:pt x="8828" y="2727"/>
                  <a:pt x="8828" y="2727"/>
                </a:cubicBezTo>
                <a:cubicBezTo>
                  <a:pt x="8828" y="2733"/>
                  <a:pt x="8823" y="2739"/>
                  <a:pt x="8823" y="2739"/>
                </a:cubicBezTo>
                <a:cubicBezTo>
                  <a:pt x="8823" y="2745"/>
                  <a:pt x="8828" y="2745"/>
                  <a:pt x="8828" y="2751"/>
                </a:cubicBezTo>
                <a:cubicBezTo>
                  <a:pt x="8828" y="2757"/>
                  <a:pt x="8828" y="2763"/>
                  <a:pt x="8823" y="2763"/>
                </a:cubicBezTo>
                <a:cubicBezTo>
                  <a:pt x="8823" y="2769"/>
                  <a:pt x="8816" y="2763"/>
                  <a:pt x="8811" y="2769"/>
                </a:cubicBezTo>
                <a:lnTo>
                  <a:pt x="8805" y="2769"/>
                </a:lnTo>
                <a:cubicBezTo>
                  <a:pt x="8799" y="2775"/>
                  <a:pt x="8793" y="2775"/>
                  <a:pt x="8793" y="2781"/>
                </a:cubicBezTo>
                <a:cubicBezTo>
                  <a:pt x="8793" y="2787"/>
                  <a:pt x="8793" y="2793"/>
                  <a:pt x="8793" y="2799"/>
                </a:cubicBezTo>
                <a:cubicBezTo>
                  <a:pt x="8816" y="2799"/>
                  <a:pt x="8816" y="2799"/>
                  <a:pt x="8816" y="2799"/>
                </a:cubicBezTo>
                <a:cubicBezTo>
                  <a:pt x="8823" y="2799"/>
                  <a:pt x="8823" y="2793"/>
                  <a:pt x="8828" y="2793"/>
                </a:cubicBezTo>
                <a:cubicBezTo>
                  <a:pt x="8834" y="2793"/>
                  <a:pt x="8834" y="2793"/>
                  <a:pt x="8840" y="2799"/>
                </a:cubicBezTo>
                <a:cubicBezTo>
                  <a:pt x="8840" y="2799"/>
                  <a:pt x="8834" y="2805"/>
                  <a:pt x="8840" y="2805"/>
                </a:cubicBezTo>
                <a:cubicBezTo>
                  <a:pt x="8840" y="2810"/>
                  <a:pt x="8846" y="2810"/>
                  <a:pt x="8852" y="2816"/>
                </a:cubicBezTo>
                <a:cubicBezTo>
                  <a:pt x="8876" y="2816"/>
                  <a:pt x="8876" y="2816"/>
                  <a:pt x="8876" y="2816"/>
                </a:cubicBezTo>
                <a:cubicBezTo>
                  <a:pt x="8876" y="2810"/>
                  <a:pt x="8870" y="2810"/>
                  <a:pt x="8876" y="2805"/>
                </a:cubicBezTo>
                <a:cubicBezTo>
                  <a:pt x="8876" y="2799"/>
                  <a:pt x="8876" y="2799"/>
                  <a:pt x="8882" y="2793"/>
                </a:cubicBezTo>
                <a:cubicBezTo>
                  <a:pt x="8888" y="2805"/>
                  <a:pt x="8888" y="2805"/>
                  <a:pt x="8888" y="2805"/>
                </a:cubicBezTo>
                <a:lnTo>
                  <a:pt x="8888" y="2810"/>
                </a:lnTo>
                <a:cubicBezTo>
                  <a:pt x="8888" y="2822"/>
                  <a:pt x="8900" y="2828"/>
                  <a:pt x="8900" y="2840"/>
                </a:cubicBezTo>
                <a:cubicBezTo>
                  <a:pt x="8900" y="2840"/>
                  <a:pt x="8900" y="2846"/>
                  <a:pt x="8894" y="2852"/>
                </a:cubicBezTo>
                <a:lnTo>
                  <a:pt x="8888" y="2852"/>
                </a:lnTo>
                <a:cubicBezTo>
                  <a:pt x="8882" y="2858"/>
                  <a:pt x="8876" y="2858"/>
                  <a:pt x="8876" y="2858"/>
                </a:cubicBezTo>
                <a:cubicBezTo>
                  <a:pt x="8876" y="2864"/>
                  <a:pt x="8870" y="2864"/>
                  <a:pt x="8876" y="2870"/>
                </a:cubicBezTo>
                <a:cubicBezTo>
                  <a:pt x="8876" y="2876"/>
                  <a:pt x="8882" y="2876"/>
                  <a:pt x="8882" y="2882"/>
                </a:cubicBezTo>
                <a:cubicBezTo>
                  <a:pt x="8941" y="2882"/>
                  <a:pt x="8941" y="2882"/>
                  <a:pt x="8941" y="2882"/>
                </a:cubicBezTo>
                <a:cubicBezTo>
                  <a:pt x="8947" y="2870"/>
                  <a:pt x="8947" y="2870"/>
                  <a:pt x="8947" y="2870"/>
                </a:cubicBezTo>
                <a:cubicBezTo>
                  <a:pt x="8947" y="2876"/>
                  <a:pt x="8953" y="2870"/>
                  <a:pt x="8959" y="2876"/>
                </a:cubicBezTo>
                <a:cubicBezTo>
                  <a:pt x="8959" y="2882"/>
                  <a:pt x="8959" y="2882"/>
                  <a:pt x="8959" y="2887"/>
                </a:cubicBezTo>
                <a:cubicBezTo>
                  <a:pt x="8965" y="2893"/>
                  <a:pt x="8971" y="2893"/>
                  <a:pt x="8971" y="2899"/>
                </a:cubicBezTo>
                <a:cubicBezTo>
                  <a:pt x="8971" y="2905"/>
                  <a:pt x="8965" y="2911"/>
                  <a:pt x="8965" y="2917"/>
                </a:cubicBezTo>
                <a:cubicBezTo>
                  <a:pt x="8965" y="2923"/>
                  <a:pt x="8965" y="2929"/>
                  <a:pt x="8971" y="2935"/>
                </a:cubicBezTo>
                <a:cubicBezTo>
                  <a:pt x="8977" y="2941"/>
                  <a:pt x="8982" y="2941"/>
                  <a:pt x="8994" y="2947"/>
                </a:cubicBezTo>
                <a:cubicBezTo>
                  <a:pt x="8989" y="2965"/>
                  <a:pt x="8989" y="2965"/>
                  <a:pt x="8989" y="2965"/>
                </a:cubicBezTo>
                <a:cubicBezTo>
                  <a:pt x="8989" y="2976"/>
                  <a:pt x="8994" y="2982"/>
                  <a:pt x="8994" y="2988"/>
                </a:cubicBezTo>
                <a:cubicBezTo>
                  <a:pt x="8994" y="2994"/>
                  <a:pt x="8989" y="3000"/>
                  <a:pt x="8989" y="3000"/>
                </a:cubicBezTo>
                <a:cubicBezTo>
                  <a:pt x="8982" y="3006"/>
                  <a:pt x="8977" y="3000"/>
                  <a:pt x="8971" y="3000"/>
                </a:cubicBezTo>
                <a:cubicBezTo>
                  <a:pt x="8965" y="3000"/>
                  <a:pt x="8959" y="3000"/>
                  <a:pt x="8953" y="3000"/>
                </a:cubicBezTo>
                <a:cubicBezTo>
                  <a:pt x="8947" y="3000"/>
                  <a:pt x="8947" y="2994"/>
                  <a:pt x="8941" y="2994"/>
                </a:cubicBezTo>
                <a:cubicBezTo>
                  <a:pt x="8935" y="2994"/>
                  <a:pt x="8929" y="2994"/>
                  <a:pt x="8923" y="2994"/>
                </a:cubicBezTo>
                <a:cubicBezTo>
                  <a:pt x="8917" y="2994"/>
                  <a:pt x="8917" y="2994"/>
                  <a:pt x="8917" y="2994"/>
                </a:cubicBezTo>
                <a:cubicBezTo>
                  <a:pt x="8917" y="2994"/>
                  <a:pt x="8911" y="2994"/>
                  <a:pt x="8905" y="2994"/>
                </a:cubicBezTo>
                <a:cubicBezTo>
                  <a:pt x="8905" y="2994"/>
                  <a:pt x="8905" y="3000"/>
                  <a:pt x="8900" y="3006"/>
                </a:cubicBezTo>
                <a:cubicBezTo>
                  <a:pt x="8894" y="3006"/>
                  <a:pt x="8900" y="3012"/>
                  <a:pt x="8894" y="3018"/>
                </a:cubicBezTo>
                <a:cubicBezTo>
                  <a:pt x="8894" y="3018"/>
                  <a:pt x="8888" y="3012"/>
                  <a:pt x="8888" y="3018"/>
                </a:cubicBezTo>
                <a:cubicBezTo>
                  <a:pt x="8882" y="3018"/>
                  <a:pt x="8876" y="3018"/>
                  <a:pt x="8876" y="3018"/>
                </a:cubicBezTo>
                <a:cubicBezTo>
                  <a:pt x="8870" y="3030"/>
                  <a:pt x="8870" y="3030"/>
                  <a:pt x="8870" y="3030"/>
                </a:cubicBezTo>
                <a:cubicBezTo>
                  <a:pt x="8876" y="3030"/>
                  <a:pt x="8876" y="3036"/>
                  <a:pt x="8882" y="3036"/>
                </a:cubicBezTo>
                <a:cubicBezTo>
                  <a:pt x="8894" y="3036"/>
                  <a:pt x="8900" y="3030"/>
                  <a:pt x="8911" y="3030"/>
                </a:cubicBezTo>
                <a:cubicBezTo>
                  <a:pt x="8917" y="3030"/>
                  <a:pt x="8923" y="3030"/>
                  <a:pt x="8929" y="3036"/>
                </a:cubicBezTo>
                <a:lnTo>
                  <a:pt x="8929" y="3042"/>
                </a:lnTo>
                <a:cubicBezTo>
                  <a:pt x="8923" y="3048"/>
                  <a:pt x="8929" y="3054"/>
                  <a:pt x="8923" y="3054"/>
                </a:cubicBezTo>
                <a:cubicBezTo>
                  <a:pt x="8923" y="3059"/>
                  <a:pt x="8917" y="3054"/>
                  <a:pt x="8911" y="3054"/>
                </a:cubicBezTo>
                <a:cubicBezTo>
                  <a:pt x="8911" y="3059"/>
                  <a:pt x="8905" y="3059"/>
                  <a:pt x="8900" y="3065"/>
                </a:cubicBezTo>
                <a:cubicBezTo>
                  <a:pt x="8900" y="3065"/>
                  <a:pt x="8900" y="3071"/>
                  <a:pt x="8894" y="3077"/>
                </a:cubicBezTo>
                <a:cubicBezTo>
                  <a:pt x="8888" y="3077"/>
                  <a:pt x="8882" y="3077"/>
                  <a:pt x="8876" y="3077"/>
                </a:cubicBezTo>
                <a:cubicBezTo>
                  <a:pt x="8870" y="3089"/>
                  <a:pt x="8870" y="3089"/>
                  <a:pt x="8870" y="3089"/>
                </a:cubicBezTo>
                <a:cubicBezTo>
                  <a:pt x="8870" y="3095"/>
                  <a:pt x="8870" y="3095"/>
                  <a:pt x="8876" y="3101"/>
                </a:cubicBezTo>
                <a:cubicBezTo>
                  <a:pt x="8876" y="3107"/>
                  <a:pt x="8876" y="3107"/>
                  <a:pt x="8882" y="3113"/>
                </a:cubicBezTo>
                <a:lnTo>
                  <a:pt x="8888" y="3113"/>
                </a:lnTo>
                <a:cubicBezTo>
                  <a:pt x="8894" y="3113"/>
                  <a:pt x="8900" y="3107"/>
                  <a:pt x="8900" y="3107"/>
                </a:cubicBezTo>
                <a:cubicBezTo>
                  <a:pt x="8905" y="3107"/>
                  <a:pt x="8911" y="3101"/>
                  <a:pt x="8917" y="3101"/>
                </a:cubicBezTo>
                <a:cubicBezTo>
                  <a:pt x="8929" y="3101"/>
                  <a:pt x="8935" y="3113"/>
                  <a:pt x="8947" y="3113"/>
                </a:cubicBezTo>
                <a:cubicBezTo>
                  <a:pt x="8953" y="3113"/>
                  <a:pt x="8953" y="3113"/>
                  <a:pt x="8959" y="3113"/>
                </a:cubicBezTo>
                <a:cubicBezTo>
                  <a:pt x="8965" y="3113"/>
                  <a:pt x="8977" y="3113"/>
                  <a:pt x="8982" y="3113"/>
                </a:cubicBezTo>
                <a:cubicBezTo>
                  <a:pt x="8982" y="3113"/>
                  <a:pt x="8989" y="3113"/>
                  <a:pt x="8994" y="3113"/>
                </a:cubicBezTo>
                <a:cubicBezTo>
                  <a:pt x="9000" y="3113"/>
                  <a:pt x="8994" y="3119"/>
                  <a:pt x="9000" y="3125"/>
                </a:cubicBezTo>
                <a:cubicBezTo>
                  <a:pt x="8994" y="3131"/>
                  <a:pt x="8994" y="3131"/>
                  <a:pt x="8989" y="3137"/>
                </a:cubicBezTo>
                <a:cubicBezTo>
                  <a:pt x="8989" y="3137"/>
                  <a:pt x="8982" y="3137"/>
                  <a:pt x="8977" y="3137"/>
                </a:cubicBezTo>
                <a:cubicBezTo>
                  <a:pt x="8971" y="3142"/>
                  <a:pt x="8965" y="3142"/>
                  <a:pt x="8953" y="3142"/>
                </a:cubicBezTo>
                <a:cubicBezTo>
                  <a:pt x="8947" y="3142"/>
                  <a:pt x="8947" y="3142"/>
                  <a:pt x="8941" y="3142"/>
                </a:cubicBezTo>
                <a:cubicBezTo>
                  <a:pt x="8935" y="3142"/>
                  <a:pt x="8935" y="3142"/>
                  <a:pt x="8929" y="3148"/>
                </a:cubicBezTo>
                <a:cubicBezTo>
                  <a:pt x="8923" y="3148"/>
                  <a:pt x="8929" y="3154"/>
                  <a:pt x="8923" y="3160"/>
                </a:cubicBezTo>
                <a:cubicBezTo>
                  <a:pt x="8923" y="3160"/>
                  <a:pt x="8917" y="3160"/>
                  <a:pt x="8911" y="3160"/>
                </a:cubicBezTo>
                <a:cubicBezTo>
                  <a:pt x="8905" y="3160"/>
                  <a:pt x="8900" y="3160"/>
                  <a:pt x="8888" y="3166"/>
                </a:cubicBezTo>
                <a:cubicBezTo>
                  <a:pt x="8888" y="3172"/>
                  <a:pt x="8894" y="3178"/>
                  <a:pt x="8888" y="3190"/>
                </a:cubicBezTo>
                <a:lnTo>
                  <a:pt x="8888" y="3196"/>
                </a:lnTo>
                <a:cubicBezTo>
                  <a:pt x="8888" y="3202"/>
                  <a:pt x="8882" y="3202"/>
                  <a:pt x="8876" y="3202"/>
                </a:cubicBezTo>
                <a:cubicBezTo>
                  <a:pt x="8870" y="3208"/>
                  <a:pt x="8870" y="3208"/>
                  <a:pt x="8864" y="3214"/>
                </a:cubicBezTo>
                <a:cubicBezTo>
                  <a:pt x="8864" y="3214"/>
                  <a:pt x="8858" y="3214"/>
                  <a:pt x="8852" y="3214"/>
                </a:cubicBezTo>
                <a:cubicBezTo>
                  <a:pt x="8858" y="3220"/>
                  <a:pt x="8858" y="3225"/>
                  <a:pt x="8864" y="3225"/>
                </a:cubicBezTo>
                <a:close/>
                <a:moveTo>
                  <a:pt x="8816" y="2929"/>
                </a:moveTo>
                <a:lnTo>
                  <a:pt x="8816" y="2929"/>
                </a:lnTo>
                <a:cubicBezTo>
                  <a:pt x="8823" y="2929"/>
                  <a:pt x="8823" y="2929"/>
                  <a:pt x="8828" y="2929"/>
                </a:cubicBezTo>
                <a:cubicBezTo>
                  <a:pt x="8840" y="2923"/>
                  <a:pt x="8846" y="2917"/>
                  <a:pt x="8846" y="2905"/>
                </a:cubicBezTo>
                <a:cubicBezTo>
                  <a:pt x="8846" y="2899"/>
                  <a:pt x="8846" y="2893"/>
                  <a:pt x="8840" y="2887"/>
                </a:cubicBezTo>
                <a:cubicBezTo>
                  <a:pt x="8840" y="2887"/>
                  <a:pt x="8834" y="2882"/>
                  <a:pt x="8828" y="2882"/>
                </a:cubicBezTo>
                <a:cubicBezTo>
                  <a:pt x="8828" y="2876"/>
                  <a:pt x="8828" y="2870"/>
                  <a:pt x="8828" y="2870"/>
                </a:cubicBezTo>
                <a:cubicBezTo>
                  <a:pt x="8828" y="2864"/>
                  <a:pt x="8828" y="2858"/>
                  <a:pt x="8828" y="2858"/>
                </a:cubicBezTo>
                <a:cubicBezTo>
                  <a:pt x="8823" y="2852"/>
                  <a:pt x="8823" y="2852"/>
                  <a:pt x="8816" y="2846"/>
                </a:cubicBezTo>
                <a:cubicBezTo>
                  <a:pt x="8811" y="2846"/>
                  <a:pt x="8811" y="2846"/>
                  <a:pt x="8805" y="2846"/>
                </a:cubicBezTo>
                <a:cubicBezTo>
                  <a:pt x="8799" y="2846"/>
                  <a:pt x="8799" y="2840"/>
                  <a:pt x="8793" y="2840"/>
                </a:cubicBezTo>
                <a:cubicBezTo>
                  <a:pt x="8787" y="2840"/>
                  <a:pt x="8787" y="2840"/>
                  <a:pt x="8787" y="2840"/>
                </a:cubicBezTo>
                <a:cubicBezTo>
                  <a:pt x="8781" y="2840"/>
                  <a:pt x="8775" y="2840"/>
                  <a:pt x="8769" y="2846"/>
                </a:cubicBezTo>
                <a:cubicBezTo>
                  <a:pt x="8769" y="2846"/>
                  <a:pt x="8763" y="2846"/>
                  <a:pt x="8757" y="2846"/>
                </a:cubicBezTo>
                <a:cubicBezTo>
                  <a:pt x="8757" y="2852"/>
                  <a:pt x="8757" y="2858"/>
                  <a:pt x="8751" y="2858"/>
                </a:cubicBezTo>
                <a:cubicBezTo>
                  <a:pt x="8751" y="2864"/>
                  <a:pt x="8745" y="2864"/>
                  <a:pt x="8739" y="2864"/>
                </a:cubicBezTo>
                <a:cubicBezTo>
                  <a:pt x="8739" y="2864"/>
                  <a:pt x="8734" y="2864"/>
                  <a:pt x="8734" y="2858"/>
                </a:cubicBezTo>
                <a:cubicBezTo>
                  <a:pt x="8727" y="2858"/>
                  <a:pt x="8727" y="2852"/>
                  <a:pt x="8727" y="2846"/>
                </a:cubicBezTo>
                <a:cubicBezTo>
                  <a:pt x="8722" y="2846"/>
                  <a:pt x="8716" y="2846"/>
                  <a:pt x="8716" y="2840"/>
                </a:cubicBezTo>
                <a:cubicBezTo>
                  <a:pt x="8686" y="2846"/>
                  <a:pt x="8686" y="2846"/>
                  <a:pt x="8686" y="2846"/>
                </a:cubicBezTo>
                <a:cubicBezTo>
                  <a:pt x="8686" y="2846"/>
                  <a:pt x="8686" y="2852"/>
                  <a:pt x="8686" y="2858"/>
                </a:cubicBezTo>
                <a:cubicBezTo>
                  <a:pt x="8686" y="2858"/>
                  <a:pt x="8686" y="2864"/>
                  <a:pt x="8686" y="2870"/>
                </a:cubicBezTo>
                <a:cubicBezTo>
                  <a:pt x="8686" y="2876"/>
                  <a:pt x="8686" y="2876"/>
                  <a:pt x="8686" y="2887"/>
                </a:cubicBezTo>
                <a:cubicBezTo>
                  <a:pt x="8686" y="2893"/>
                  <a:pt x="8686" y="2893"/>
                  <a:pt x="8686" y="2899"/>
                </a:cubicBezTo>
                <a:cubicBezTo>
                  <a:pt x="8686" y="2905"/>
                  <a:pt x="8692" y="2899"/>
                  <a:pt x="8692" y="2899"/>
                </a:cubicBezTo>
                <a:cubicBezTo>
                  <a:pt x="8686" y="2899"/>
                  <a:pt x="8680" y="2899"/>
                  <a:pt x="8680" y="2899"/>
                </a:cubicBezTo>
                <a:cubicBezTo>
                  <a:pt x="8674" y="2899"/>
                  <a:pt x="8674" y="2905"/>
                  <a:pt x="8668" y="2905"/>
                </a:cubicBezTo>
                <a:cubicBezTo>
                  <a:pt x="8662" y="2905"/>
                  <a:pt x="8662" y="2905"/>
                  <a:pt x="8657" y="2905"/>
                </a:cubicBezTo>
                <a:cubicBezTo>
                  <a:pt x="8650" y="2911"/>
                  <a:pt x="8645" y="2917"/>
                  <a:pt x="8633" y="2917"/>
                </a:cubicBezTo>
                <a:cubicBezTo>
                  <a:pt x="8627" y="2917"/>
                  <a:pt x="8627" y="2911"/>
                  <a:pt x="8621" y="2905"/>
                </a:cubicBezTo>
                <a:cubicBezTo>
                  <a:pt x="8609" y="2911"/>
                  <a:pt x="8609" y="2911"/>
                  <a:pt x="8609" y="2911"/>
                </a:cubicBezTo>
                <a:cubicBezTo>
                  <a:pt x="8609" y="2994"/>
                  <a:pt x="8609" y="2994"/>
                  <a:pt x="8609" y="2994"/>
                </a:cubicBezTo>
                <a:cubicBezTo>
                  <a:pt x="8615" y="2994"/>
                  <a:pt x="8615" y="2994"/>
                  <a:pt x="8621" y="2994"/>
                </a:cubicBezTo>
                <a:cubicBezTo>
                  <a:pt x="8633" y="2994"/>
                  <a:pt x="8639" y="2994"/>
                  <a:pt x="8650" y="2994"/>
                </a:cubicBezTo>
                <a:cubicBezTo>
                  <a:pt x="8650" y="3030"/>
                  <a:pt x="8650" y="3030"/>
                  <a:pt x="8650" y="3030"/>
                </a:cubicBezTo>
                <a:cubicBezTo>
                  <a:pt x="8639" y="3030"/>
                  <a:pt x="8639" y="3030"/>
                  <a:pt x="8633" y="3030"/>
                </a:cubicBezTo>
                <a:cubicBezTo>
                  <a:pt x="8627" y="3030"/>
                  <a:pt x="8621" y="3030"/>
                  <a:pt x="8621" y="3030"/>
                </a:cubicBezTo>
                <a:cubicBezTo>
                  <a:pt x="8615" y="3030"/>
                  <a:pt x="8615" y="3036"/>
                  <a:pt x="8615" y="3042"/>
                </a:cubicBezTo>
                <a:cubicBezTo>
                  <a:pt x="8609" y="3048"/>
                  <a:pt x="8609" y="3048"/>
                  <a:pt x="8609" y="3054"/>
                </a:cubicBezTo>
                <a:cubicBezTo>
                  <a:pt x="8609" y="3059"/>
                  <a:pt x="8609" y="3065"/>
                  <a:pt x="8609" y="3077"/>
                </a:cubicBezTo>
                <a:cubicBezTo>
                  <a:pt x="8609" y="3077"/>
                  <a:pt x="8597" y="3077"/>
                  <a:pt x="8597" y="3083"/>
                </a:cubicBezTo>
                <a:cubicBezTo>
                  <a:pt x="8597" y="3083"/>
                  <a:pt x="8591" y="3089"/>
                  <a:pt x="8591" y="3095"/>
                </a:cubicBezTo>
                <a:cubicBezTo>
                  <a:pt x="8591" y="3095"/>
                  <a:pt x="8597" y="3101"/>
                  <a:pt x="8597" y="3107"/>
                </a:cubicBezTo>
                <a:cubicBezTo>
                  <a:pt x="8597" y="3107"/>
                  <a:pt x="8603" y="3113"/>
                  <a:pt x="8609" y="3113"/>
                </a:cubicBezTo>
                <a:cubicBezTo>
                  <a:pt x="8615" y="3119"/>
                  <a:pt x="8615" y="3119"/>
                  <a:pt x="8627" y="3119"/>
                </a:cubicBezTo>
                <a:cubicBezTo>
                  <a:pt x="8633" y="3119"/>
                  <a:pt x="8633" y="3113"/>
                  <a:pt x="8645" y="3113"/>
                </a:cubicBezTo>
                <a:cubicBezTo>
                  <a:pt x="8645" y="3113"/>
                  <a:pt x="8650" y="3107"/>
                  <a:pt x="8650" y="3113"/>
                </a:cubicBezTo>
                <a:cubicBezTo>
                  <a:pt x="8657" y="3113"/>
                  <a:pt x="8662" y="3113"/>
                  <a:pt x="8662" y="3113"/>
                </a:cubicBezTo>
                <a:cubicBezTo>
                  <a:pt x="8668" y="3113"/>
                  <a:pt x="8668" y="3119"/>
                  <a:pt x="8668" y="3119"/>
                </a:cubicBezTo>
                <a:cubicBezTo>
                  <a:pt x="8680" y="3119"/>
                  <a:pt x="8680" y="3113"/>
                  <a:pt x="8686" y="3107"/>
                </a:cubicBezTo>
                <a:cubicBezTo>
                  <a:pt x="8692" y="3107"/>
                  <a:pt x="8698" y="3101"/>
                  <a:pt x="8698" y="3101"/>
                </a:cubicBezTo>
                <a:cubicBezTo>
                  <a:pt x="8698" y="3095"/>
                  <a:pt x="8698" y="3089"/>
                  <a:pt x="8698" y="3089"/>
                </a:cubicBezTo>
                <a:cubicBezTo>
                  <a:pt x="8704" y="3083"/>
                  <a:pt x="8710" y="3083"/>
                  <a:pt x="8710" y="3077"/>
                </a:cubicBezTo>
                <a:cubicBezTo>
                  <a:pt x="8811" y="3077"/>
                  <a:pt x="8811" y="3077"/>
                  <a:pt x="8811" y="3077"/>
                </a:cubicBezTo>
                <a:cubicBezTo>
                  <a:pt x="8811" y="3059"/>
                  <a:pt x="8811" y="3059"/>
                  <a:pt x="8811" y="3059"/>
                </a:cubicBezTo>
                <a:cubicBezTo>
                  <a:pt x="8811" y="3054"/>
                  <a:pt x="8799" y="3048"/>
                  <a:pt x="8799" y="3036"/>
                </a:cubicBezTo>
                <a:lnTo>
                  <a:pt x="8811" y="3036"/>
                </a:lnTo>
                <a:cubicBezTo>
                  <a:pt x="8811" y="3030"/>
                  <a:pt x="8816" y="3024"/>
                  <a:pt x="8816" y="3024"/>
                </a:cubicBezTo>
                <a:cubicBezTo>
                  <a:pt x="8816" y="3018"/>
                  <a:pt x="8816" y="3012"/>
                  <a:pt x="8816" y="3012"/>
                </a:cubicBezTo>
                <a:cubicBezTo>
                  <a:pt x="8816" y="3000"/>
                  <a:pt x="8816" y="2994"/>
                  <a:pt x="8816" y="2988"/>
                </a:cubicBezTo>
                <a:cubicBezTo>
                  <a:pt x="8816" y="2982"/>
                  <a:pt x="8816" y="2982"/>
                  <a:pt x="8816" y="2976"/>
                </a:cubicBezTo>
                <a:cubicBezTo>
                  <a:pt x="8816" y="2965"/>
                  <a:pt x="8816" y="2959"/>
                  <a:pt x="8816" y="2953"/>
                </a:cubicBezTo>
                <a:lnTo>
                  <a:pt x="8816" y="2929"/>
                </a:lnTo>
                <a:close/>
                <a:moveTo>
                  <a:pt x="11869" y="7274"/>
                </a:moveTo>
                <a:lnTo>
                  <a:pt x="11869" y="7274"/>
                </a:lnTo>
                <a:cubicBezTo>
                  <a:pt x="11869" y="7256"/>
                  <a:pt x="11851" y="7244"/>
                  <a:pt x="11851" y="7221"/>
                </a:cubicBezTo>
                <a:cubicBezTo>
                  <a:pt x="11851" y="7203"/>
                  <a:pt x="11857" y="7197"/>
                  <a:pt x="11863" y="7185"/>
                </a:cubicBezTo>
                <a:cubicBezTo>
                  <a:pt x="11869" y="7179"/>
                  <a:pt x="11875" y="7173"/>
                  <a:pt x="11875" y="7161"/>
                </a:cubicBezTo>
                <a:cubicBezTo>
                  <a:pt x="11875" y="7138"/>
                  <a:pt x="11875" y="7138"/>
                  <a:pt x="11875" y="7138"/>
                </a:cubicBezTo>
                <a:cubicBezTo>
                  <a:pt x="11875" y="7132"/>
                  <a:pt x="11869" y="7126"/>
                  <a:pt x="11869" y="7114"/>
                </a:cubicBezTo>
                <a:cubicBezTo>
                  <a:pt x="11869" y="7108"/>
                  <a:pt x="11869" y="7108"/>
                  <a:pt x="11869" y="7108"/>
                </a:cubicBezTo>
                <a:cubicBezTo>
                  <a:pt x="11869" y="7096"/>
                  <a:pt x="11887" y="7096"/>
                  <a:pt x="11893" y="7090"/>
                </a:cubicBezTo>
                <a:cubicBezTo>
                  <a:pt x="11893" y="7078"/>
                  <a:pt x="11899" y="7072"/>
                  <a:pt x="11899" y="7066"/>
                </a:cubicBezTo>
                <a:cubicBezTo>
                  <a:pt x="11899" y="7055"/>
                  <a:pt x="11899" y="7055"/>
                  <a:pt x="11899" y="7055"/>
                </a:cubicBezTo>
                <a:cubicBezTo>
                  <a:pt x="11899" y="7031"/>
                  <a:pt x="11887" y="7019"/>
                  <a:pt x="11887" y="6995"/>
                </a:cubicBezTo>
                <a:cubicBezTo>
                  <a:pt x="11887" y="6978"/>
                  <a:pt x="11887" y="6966"/>
                  <a:pt x="11887" y="6954"/>
                </a:cubicBezTo>
                <a:cubicBezTo>
                  <a:pt x="11887" y="6942"/>
                  <a:pt x="11887" y="6936"/>
                  <a:pt x="11887" y="6930"/>
                </a:cubicBezTo>
                <a:cubicBezTo>
                  <a:pt x="11887" y="6918"/>
                  <a:pt x="11875" y="6918"/>
                  <a:pt x="11863" y="6912"/>
                </a:cubicBezTo>
                <a:cubicBezTo>
                  <a:pt x="11857" y="6906"/>
                  <a:pt x="11851" y="6901"/>
                  <a:pt x="11839" y="6896"/>
                </a:cubicBezTo>
                <a:cubicBezTo>
                  <a:pt x="11834" y="6890"/>
                  <a:pt x="11827" y="6890"/>
                  <a:pt x="11816" y="6890"/>
                </a:cubicBezTo>
                <a:cubicBezTo>
                  <a:pt x="11816" y="6896"/>
                  <a:pt x="11822" y="6906"/>
                  <a:pt x="11816" y="6912"/>
                </a:cubicBezTo>
                <a:cubicBezTo>
                  <a:pt x="11816" y="6918"/>
                  <a:pt x="11822" y="6924"/>
                  <a:pt x="11816" y="6936"/>
                </a:cubicBezTo>
                <a:cubicBezTo>
                  <a:pt x="11816" y="6942"/>
                  <a:pt x="11804" y="6942"/>
                  <a:pt x="11798" y="6954"/>
                </a:cubicBezTo>
                <a:cubicBezTo>
                  <a:pt x="11786" y="6960"/>
                  <a:pt x="11786" y="6966"/>
                  <a:pt x="11780" y="6972"/>
                </a:cubicBezTo>
                <a:cubicBezTo>
                  <a:pt x="11774" y="6984"/>
                  <a:pt x="11762" y="6984"/>
                  <a:pt x="11756" y="6989"/>
                </a:cubicBezTo>
                <a:cubicBezTo>
                  <a:pt x="11750" y="7001"/>
                  <a:pt x="11750" y="7007"/>
                  <a:pt x="11750" y="7013"/>
                </a:cubicBezTo>
                <a:cubicBezTo>
                  <a:pt x="11745" y="7019"/>
                  <a:pt x="11750" y="7031"/>
                  <a:pt x="11750" y="7037"/>
                </a:cubicBezTo>
                <a:cubicBezTo>
                  <a:pt x="11745" y="7043"/>
                  <a:pt x="11733" y="7037"/>
                  <a:pt x="11727" y="7043"/>
                </a:cubicBezTo>
                <a:cubicBezTo>
                  <a:pt x="11721" y="7055"/>
                  <a:pt x="11727" y="7078"/>
                  <a:pt x="11709" y="7090"/>
                </a:cubicBezTo>
                <a:cubicBezTo>
                  <a:pt x="11703" y="7090"/>
                  <a:pt x="11697" y="7090"/>
                  <a:pt x="11685" y="7090"/>
                </a:cubicBezTo>
                <a:cubicBezTo>
                  <a:pt x="11673" y="7090"/>
                  <a:pt x="11656" y="7084"/>
                  <a:pt x="11644" y="7090"/>
                </a:cubicBezTo>
                <a:cubicBezTo>
                  <a:pt x="11626" y="7090"/>
                  <a:pt x="11608" y="7090"/>
                  <a:pt x="11596" y="7102"/>
                </a:cubicBezTo>
                <a:cubicBezTo>
                  <a:pt x="11584" y="7102"/>
                  <a:pt x="11579" y="7102"/>
                  <a:pt x="11573" y="7114"/>
                </a:cubicBezTo>
                <a:cubicBezTo>
                  <a:pt x="11567" y="7120"/>
                  <a:pt x="11573" y="7126"/>
                  <a:pt x="11573" y="7132"/>
                </a:cubicBezTo>
                <a:cubicBezTo>
                  <a:pt x="11573" y="7144"/>
                  <a:pt x="11573" y="7150"/>
                  <a:pt x="11573" y="7155"/>
                </a:cubicBezTo>
                <a:cubicBezTo>
                  <a:pt x="11567" y="7173"/>
                  <a:pt x="11549" y="7185"/>
                  <a:pt x="11549" y="7203"/>
                </a:cubicBezTo>
                <a:cubicBezTo>
                  <a:pt x="11549" y="7209"/>
                  <a:pt x="11555" y="7215"/>
                  <a:pt x="11555" y="7227"/>
                </a:cubicBezTo>
                <a:cubicBezTo>
                  <a:pt x="11555" y="7244"/>
                  <a:pt x="11555" y="7256"/>
                  <a:pt x="11555" y="7268"/>
                </a:cubicBezTo>
                <a:cubicBezTo>
                  <a:pt x="11555" y="7280"/>
                  <a:pt x="11573" y="7286"/>
                  <a:pt x="11573" y="7292"/>
                </a:cubicBezTo>
                <a:cubicBezTo>
                  <a:pt x="11573" y="7304"/>
                  <a:pt x="11573" y="7310"/>
                  <a:pt x="11573" y="7316"/>
                </a:cubicBezTo>
                <a:cubicBezTo>
                  <a:pt x="11573" y="7327"/>
                  <a:pt x="11579" y="7333"/>
                  <a:pt x="11573" y="7339"/>
                </a:cubicBezTo>
                <a:cubicBezTo>
                  <a:pt x="11567" y="7345"/>
                  <a:pt x="11555" y="7333"/>
                  <a:pt x="11549" y="7339"/>
                </a:cubicBezTo>
                <a:cubicBezTo>
                  <a:pt x="11543" y="7345"/>
                  <a:pt x="11543" y="7351"/>
                  <a:pt x="11537" y="7363"/>
                </a:cubicBezTo>
                <a:cubicBezTo>
                  <a:pt x="11537" y="7369"/>
                  <a:pt x="11531" y="7375"/>
                  <a:pt x="11525" y="7387"/>
                </a:cubicBezTo>
                <a:cubicBezTo>
                  <a:pt x="11525" y="7398"/>
                  <a:pt x="11531" y="7416"/>
                  <a:pt x="11525" y="7428"/>
                </a:cubicBezTo>
                <a:cubicBezTo>
                  <a:pt x="11525" y="7440"/>
                  <a:pt x="11513" y="7446"/>
                  <a:pt x="11507" y="7452"/>
                </a:cubicBezTo>
                <a:cubicBezTo>
                  <a:pt x="11507" y="7464"/>
                  <a:pt x="11507" y="7464"/>
                  <a:pt x="11507" y="7464"/>
                </a:cubicBezTo>
                <a:cubicBezTo>
                  <a:pt x="11507" y="7482"/>
                  <a:pt x="11519" y="7487"/>
                  <a:pt x="11519" y="7499"/>
                </a:cubicBezTo>
                <a:cubicBezTo>
                  <a:pt x="11525" y="7505"/>
                  <a:pt x="11525" y="7511"/>
                  <a:pt x="11525" y="7523"/>
                </a:cubicBezTo>
                <a:cubicBezTo>
                  <a:pt x="11525" y="7547"/>
                  <a:pt x="11525" y="7547"/>
                  <a:pt x="11525" y="7547"/>
                </a:cubicBezTo>
                <a:cubicBezTo>
                  <a:pt x="11525" y="7553"/>
                  <a:pt x="11531" y="7559"/>
                  <a:pt x="11531" y="7571"/>
                </a:cubicBezTo>
                <a:cubicBezTo>
                  <a:pt x="11537" y="7582"/>
                  <a:pt x="11531" y="7594"/>
                  <a:pt x="11531" y="7612"/>
                </a:cubicBezTo>
                <a:cubicBezTo>
                  <a:pt x="11543" y="7612"/>
                  <a:pt x="11549" y="7612"/>
                  <a:pt x="11555" y="7612"/>
                </a:cubicBezTo>
                <a:cubicBezTo>
                  <a:pt x="11573" y="7612"/>
                  <a:pt x="11584" y="7612"/>
                  <a:pt x="11602" y="7612"/>
                </a:cubicBezTo>
                <a:cubicBezTo>
                  <a:pt x="11608" y="7612"/>
                  <a:pt x="11608" y="7630"/>
                  <a:pt x="11614" y="7630"/>
                </a:cubicBezTo>
                <a:cubicBezTo>
                  <a:pt x="11620" y="7630"/>
                  <a:pt x="11626" y="7630"/>
                  <a:pt x="11638" y="7630"/>
                </a:cubicBezTo>
                <a:cubicBezTo>
                  <a:pt x="11644" y="7630"/>
                  <a:pt x="11650" y="7636"/>
                  <a:pt x="11656" y="7636"/>
                </a:cubicBezTo>
                <a:cubicBezTo>
                  <a:pt x="11668" y="7636"/>
                  <a:pt x="11673" y="7630"/>
                  <a:pt x="11679" y="7630"/>
                </a:cubicBezTo>
                <a:cubicBezTo>
                  <a:pt x="11697" y="7630"/>
                  <a:pt x="11715" y="7636"/>
                  <a:pt x="11727" y="7624"/>
                </a:cubicBezTo>
                <a:cubicBezTo>
                  <a:pt x="11733" y="7618"/>
                  <a:pt x="11739" y="7612"/>
                  <a:pt x="11745" y="7600"/>
                </a:cubicBezTo>
                <a:cubicBezTo>
                  <a:pt x="11750" y="7594"/>
                  <a:pt x="11756" y="7588"/>
                  <a:pt x="11756" y="7576"/>
                </a:cubicBezTo>
                <a:cubicBezTo>
                  <a:pt x="11756" y="7571"/>
                  <a:pt x="11756" y="7564"/>
                  <a:pt x="11756" y="7559"/>
                </a:cubicBezTo>
                <a:cubicBezTo>
                  <a:pt x="11756" y="7529"/>
                  <a:pt x="11750" y="7511"/>
                  <a:pt x="11756" y="7487"/>
                </a:cubicBezTo>
                <a:cubicBezTo>
                  <a:pt x="11756" y="7482"/>
                  <a:pt x="11762" y="7470"/>
                  <a:pt x="11762" y="7464"/>
                </a:cubicBezTo>
                <a:cubicBezTo>
                  <a:pt x="11762" y="7458"/>
                  <a:pt x="11774" y="7452"/>
                  <a:pt x="11780" y="7440"/>
                </a:cubicBezTo>
                <a:cubicBezTo>
                  <a:pt x="11780" y="7434"/>
                  <a:pt x="11792" y="7428"/>
                  <a:pt x="11798" y="7422"/>
                </a:cubicBezTo>
                <a:cubicBezTo>
                  <a:pt x="11798" y="7405"/>
                  <a:pt x="11798" y="7393"/>
                  <a:pt x="11798" y="7375"/>
                </a:cubicBezTo>
                <a:cubicBezTo>
                  <a:pt x="11798" y="7357"/>
                  <a:pt x="11792" y="7345"/>
                  <a:pt x="11798" y="7327"/>
                </a:cubicBezTo>
                <a:cubicBezTo>
                  <a:pt x="11798" y="7316"/>
                  <a:pt x="11810" y="7316"/>
                  <a:pt x="11816" y="7310"/>
                </a:cubicBezTo>
                <a:cubicBezTo>
                  <a:pt x="11827" y="7304"/>
                  <a:pt x="11839" y="7304"/>
                  <a:pt x="11845" y="7292"/>
                </a:cubicBezTo>
                <a:cubicBezTo>
                  <a:pt x="11851" y="7286"/>
                  <a:pt x="11869" y="7286"/>
                  <a:pt x="11869" y="7274"/>
                </a:cubicBezTo>
                <a:close/>
                <a:moveTo>
                  <a:pt x="10920" y="4554"/>
                </a:moveTo>
                <a:lnTo>
                  <a:pt x="10920" y="4554"/>
                </a:lnTo>
                <a:cubicBezTo>
                  <a:pt x="10920" y="4542"/>
                  <a:pt x="10909" y="4542"/>
                  <a:pt x="10903" y="4530"/>
                </a:cubicBezTo>
                <a:cubicBezTo>
                  <a:pt x="10903" y="4524"/>
                  <a:pt x="10909" y="4518"/>
                  <a:pt x="10903" y="4506"/>
                </a:cubicBezTo>
                <a:cubicBezTo>
                  <a:pt x="10903" y="4500"/>
                  <a:pt x="10909" y="4494"/>
                  <a:pt x="10903" y="4488"/>
                </a:cubicBezTo>
                <a:cubicBezTo>
                  <a:pt x="10903" y="4476"/>
                  <a:pt x="10891" y="4476"/>
                  <a:pt x="10885" y="4471"/>
                </a:cubicBezTo>
                <a:cubicBezTo>
                  <a:pt x="10873" y="4465"/>
                  <a:pt x="10867" y="4459"/>
                  <a:pt x="10861" y="4459"/>
                </a:cubicBezTo>
                <a:cubicBezTo>
                  <a:pt x="10849" y="4453"/>
                  <a:pt x="10843" y="4459"/>
                  <a:pt x="10837" y="4459"/>
                </a:cubicBezTo>
                <a:cubicBezTo>
                  <a:pt x="10825" y="4453"/>
                  <a:pt x="10825" y="4441"/>
                  <a:pt x="10814" y="4441"/>
                </a:cubicBezTo>
                <a:cubicBezTo>
                  <a:pt x="10802" y="4441"/>
                  <a:pt x="10802" y="4441"/>
                  <a:pt x="10802" y="4441"/>
                </a:cubicBezTo>
                <a:cubicBezTo>
                  <a:pt x="10778" y="4441"/>
                  <a:pt x="10766" y="4459"/>
                  <a:pt x="10743" y="4465"/>
                </a:cubicBezTo>
                <a:cubicBezTo>
                  <a:pt x="10731" y="4465"/>
                  <a:pt x="10731" y="4465"/>
                  <a:pt x="10731" y="4465"/>
                </a:cubicBezTo>
                <a:cubicBezTo>
                  <a:pt x="10570" y="4423"/>
                  <a:pt x="10570" y="4423"/>
                  <a:pt x="10570" y="4423"/>
                </a:cubicBezTo>
                <a:cubicBezTo>
                  <a:pt x="10553" y="4429"/>
                  <a:pt x="10541" y="4435"/>
                  <a:pt x="10523" y="4435"/>
                </a:cubicBezTo>
                <a:cubicBezTo>
                  <a:pt x="10511" y="4435"/>
                  <a:pt x="10499" y="4435"/>
                  <a:pt x="10488" y="4429"/>
                </a:cubicBezTo>
                <a:cubicBezTo>
                  <a:pt x="10476" y="4423"/>
                  <a:pt x="10476" y="4411"/>
                  <a:pt x="10464" y="4405"/>
                </a:cubicBezTo>
                <a:cubicBezTo>
                  <a:pt x="10446" y="4394"/>
                  <a:pt x="10440" y="4382"/>
                  <a:pt x="10422" y="4370"/>
                </a:cubicBezTo>
                <a:cubicBezTo>
                  <a:pt x="10393" y="4358"/>
                  <a:pt x="10375" y="4340"/>
                  <a:pt x="10339" y="4340"/>
                </a:cubicBezTo>
                <a:cubicBezTo>
                  <a:pt x="10316" y="4340"/>
                  <a:pt x="10304" y="4352"/>
                  <a:pt x="10280" y="4352"/>
                </a:cubicBezTo>
                <a:cubicBezTo>
                  <a:pt x="10268" y="4352"/>
                  <a:pt x="10262" y="4346"/>
                  <a:pt x="10250" y="4346"/>
                </a:cubicBezTo>
                <a:cubicBezTo>
                  <a:pt x="10250" y="4370"/>
                  <a:pt x="10245" y="4382"/>
                  <a:pt x="10250" y="4399"/>
                </a:cubicBezTo>
                <a:cubicBezTo>
                  <a:pt x="10250" y="4411"/>
                  <a:pt x="10256" y="4417"/>
                  <a:pt x="10256" y="4423"/>
                </a:cubicBezTo>
                <a:cubicBezTo>
                  <a:pt x="10256" y="4453"/>
                  <a:pt x="10250" y="4465"/>
                  <a:pt x="10250" y="4494"/>
                </a:cubicBezTo>
                <a:cubicBezTo>
                  <a:pt x="10233" y="4494"/>
                  <a:pt x="10227" y="4494"/>
                  <a:pt x="10215" y="4494"/>
                </a:cubicBezTo>
                <a:cubicBezTo>
                  <a:pt x="10191" y="4494"/>
                  <a:pt x="10191" y="4494"/>
                  <a:pt x="10191" y="4494"/>
                </a:cubicBezTo>
                <a:cubicBezTo>
                  <a:pt x="10185" y="4494"/>
                  <a:pt x="10179" y="4500"/>
                  <a:pt x="10167" y="4494"/>
                </a:cubicBezTo>
                <a:cubicBezTo>
                  <a:pt x="10156" y="4494"/>
                  <a:pt x="10156" y="4482"/>
                  <a:pt x="10144" y="4476"/>
                </a:cubicBezTo>
                <a:cubicBezTo>
                  <a:pt x="10138" y="4465"/>
                  <a:pt x="10132" y="4459"/>
                  <a:pt x="10120" y="4453"/>
                </a:cubicBezTo>
                <a:cubicBezTo>
                  <a:pt x="10114" y="4447"/>
                  <a:pt x="10102" y="4447"/>
                  <a:pt x="10090" y="4447"/>
                </a:cubicBezTo>
                <a:cubicBezTo>
                  <a:pt x="9978" y="4447"/>
                  <a:pt x="9978" y="4447"/>
                  <a:pt x="9978" y="4447"/>
                </a:cubicBezTo>
                <a:cubicBezTo>
                  <a:pt x="9978" y="4435"/>
                  <a:pt x="9972" y="4429"/>
                  <a:pt x="9966" y="4423"/>
                </a:cubicBezTo>
                <a:cubicBezTo>
                  <a:pt x="9966" y="4417"/>
                  <a:pt x="9966" y="4405"/>
                  <a:pt x="9966" y="4399"/>
                </a:cubicBezTo>
                <a:cubicBezTo>
                  <a:pt x="9960" y="4394"/>
                  <a:pt x="9948" y="4394"/>
                  <a:pt x="9942" y="4387"/>
                </a:cubicBezTo>
                <a:cubicBezTo>
                  <a:pt x="9930" y="4382"/>
                  <a:pt x="9924" y="4376"/>
                  <a:pt x="9918" y="4370"/>
                </a:cubicBezTo>
                <a:cubicBezTo>
                  <a:pt x="9912" y="4370"/>
                  <a:pt x="9901" y="4370"/>
                  <a:pt x="9895" y="4364"/>
                </a:cubicBezTo>
                <a:cubicBezTo>
                  <a:pt x="9877" y="4364"/>
                  <a:pt x="9865" y="4358"/>
                  <a:pt x="9847" y="4352"/>
                </a:cubicBezTo>
                <a:cubicBezTo>
                  <a:pt x="9829" y="4352"/>
                  <a:pt x="9818" y="4358"/>
                  <a:pt x="9806" y="4352"/>
                </a:cubicBezTo>
                <a:cubicBezTo>
                  <a:pt x="9783" y="4352"/>
                  <a:pt x="9777" y="4340"/>
                  <a:pt x="9759" y="4334"/>
                </a:cubicBezTo>
                <a:cubicBezTo>
                  <a:pt x="9736" y="4322"/>
                  <a:pt x="9718" y="4310"/>
                  <a:pt x="9712" y="4293"/>
                </a:cubicBezTo>
                <a:cubicBezTo>
                  <a:pt x="9712" y="4287"/>
                  <a:pt x="9706" y="4275"/>
                  <a:pt x="9706" y="4269"/>
                </a:cubicBezTo>
                <a:cubicBezTo>
                  <a:pt x="9706" y="4257"/>
                  <a:pt x="9712" y="4257"/>
                  <a:pt x="9718" y="4245"/>
                </a:cubicBezTo>
                <a:cubicBezTo>
                  <a:pt x="9724" y="4233"/>
                  <a:pt x="9736" y="4239"/>
                  <a:pt x="9741" y="4228"/>
                </a:cubicBezTo>
                <a:cubicBezTo>
                  <a:pt x="9741" y="4221"/>
                  <a:pt x="9747" y="4216"/>
                  <a:pt x="9747" y="4204"/>
                </a:cubicBezTo>
                <a:cubicBezTo>
                  <a:pt x="9747" y="4198"/>
                  <a:pt x="9741" y="4192"/>
                  <a:pt x="9736" y="4186"/>
                </a:cubicBezTo>
                <a:cubicBezTo>
                  <a:pt x="9730" y="4174"/>
                  <a:pt x="9718" y="4174"/>
                  <a:pt x="9712" y="4174"/>
                </a:cubicBezTo>
                <a:cubicBezTo>
                  <a:pt x="9706" y="4168"/>
                  <a:pt x="9700" y="4162"/>
                  <a:pt x="9688" y="4156"/>
                </a:cubicBezTo>
                <a:cubicBezTo>
                  <a:pt x="9700" y="4150"/>
                  <a:pt x="9694" y="4139"/>
                  <a:pt x="9706" y="4133"/>
                </a:cubicBezTo>
                <a:cubicBezTo>
                  <a:pt x="9712" y="4127"/>
                  <a:pt x="9724" y="4127"/>
                  <a:pt x="9730" y="4127"/>
                </a:cubicBezTo>
                <a:cubicBezTo>
                  <a:pt x="9736" y="4121"/>
                  <a:pt x="9747" y="4121"/>
                  <a:pt x="9753" y="4121"/>
                </a:cubicBezTo>
                <a:cubicBezTo>
                  <a:pt x="9747" y="4115"/>
                  <a:pt x="9753" y="4103"/>
                  <a:pt x="9747" y="4097"/>
                </a:cubicBezTo>
                <a:cubicBezTo>
                  <a:pt x="9741" y="4091"/>
                  <a:pt x="9730" y="4097"/>
                  <a:pt x="9724" y="4091"/>
                </a:cubicBezTo>
                <a:cubicBezTo>
                  <a:pt x="9706" y="4085"/>
                  <a:pt x="9694" y="4073"/>
                  <a:pt x="9676" y="4073"/>
                </a:cubicBezTo>
                <a:cubicBezTo>
                  <a:pt x="9670" y="4073"/>
                  <a:pt x="9664" y="4079"/>
                  <a:pt x="9653" y="4079"/>
                </a:cubicBezTo>
                <a:cubicBezTo>
                  <a:pt x="9647" y="4079"/>
                  <a:pt x="9641" y="4079"/>
                  <a:pt x="9635" y="4079"/>
                </a:cubicBezTo>
                <a:cubicBezTo>
                  <a:pt x="9617" y="4085"/>
                  <a:pt x="9605" y="4097"/>
                  <a:pt x="9587" y="4097"/>
                </a:cubicBezTo>
                <a:cubicBezTo>
                  <a:pt x="9581" y="4097"/>
                  <a:pt x="9575" y="4097"/>
                  <a:pt x="9564" y="4097"/>
                </a:cubicBezTo>
                <a:cubicBezTo>
                  <a:pt x="9540" y="4097"/>
                  <a:pt x="9522" y="4091"/>
                  <a:pt x="9498" y="4097"/>
                </a:cubicBezTo>
                <a:cubicBezTo>
                  <a:pt x="9487" y="4097"/>
                  <a:pt x="9481" y="4109"/>
                  <a:pt x="9475" y="4115"/>
                </a:cubicBezTo>
                <a:cubicBezTo>
                  <a:pt x="9463" y="4121"/>
                  <a:pt x="9457" y="4127"/>
                  <a:pt x="9451" y="4133"/>
                </a:cubicBezTo>
                <a:cubicBezTo>
                  <a:pt x="9445" y="4127"/>
                  <a:pt x="9433" y="4121"/>
                  <a:pt x="9427" y="4115"/>
                </a:cubicBezTo>
                <a:cubicBezTo>
                  <a:pt x="9421" y="4109"/>
                  <a:pt x="9421" y="4097"/>
                  <a:pt x="9409" y="4091"/>
                </a:cubicBezTo>
                <a:cubicBezTo>
                  <a:pt x="9398" y="4079"/>
                  <a:pt x="9380" y="4073"/>
                  <a:pt x="9362" y="4073"/>
                </a:cubicBezTo>
                <a:cubicBezTo>
                  <a:pt x="9338" y="4073"/>
                  <a:pt x="9321" y="4091"/>
                  <a:pt x="9297" y="4103"/>
                </a:cubicBezTo>
                <a:cubicBezTo>
                  <a:pt x="9291" y="4109"/>
                  <a:pt x="9279" y="4103"/>
                  <a:pt x="9273" y="4103"/>
                </a:cubicBezTo>
                <a:cubicBezTo>
                  <a:pt x="9261" y="4109"/>
                  <a:pt x="9261" y="4115"/>
                  <a:pt x="9249" y="4127"/>
                </a:cubicBezTo>
                <a:cubicBezTo>
                  <a:pt x="9137" y="4127"/>
                  <a:pt x="9137" y="4127"/>
                  <a:pt x="9137" y="4127"/>
                </a:cubicBezTo>
                <a:cubicBezTo>
                  <a:pt x="9131" y="4133"/>
                  <a:pt x="9131" y="4139"/>
                  <a:pt x="9125" y="4150"/>
                </a:cubicBezTo>
                <a:cubicBezTo>
                  <a:pt x="9119" y="4156"/>
                  <a:pt x="9125" y="4168"/>
                  <a:pt x="9119" y="4174"/>
                </a:cubicBezTo>
                <a:cubicBezTo>
                  <a:pt x="9113" y="4180"/>
                  <a:pt x="9107" y="4186"/>
                  <a:pt x="9095" y="4192"/>
                </a:cubicBezTo>
                <a:cubicBezTo>
                  <a:pt x="9089" y="4192"/>
                  <a:pt x="9083" y="4192"/>
                  <a:pt x="9071" y="4192"/>
                </a:cubicBezTo>
                <a:cubicBezTo>
                  <a:pt x="9054" y="4192"/>
                  <a:pt x="9042" y="4186"/>
                  <a:pt x="9030" y="4192"/>
                </a:cubicBezTo>
                <a:cubicBezTo>
                  <a:pt x="9018" y="4192"/>
                  <a:pt x="9012" y="4198"/>
                  <a:pt x="9006" y="4198"/>
                </a:cubicBezTo>
                <a:cubicBezTo>
                  <a:pt x="8994" y="4198"/>
                  <a:pt x="8994" y="4198"/>
                  <a:pt x="8994" y="4198"/>
                </a:cubicBezTo>
                <a:cubicBezTo>
                  <a:pt x="8982" y="4198"/>
                  <a:pt x="8971" y="4192"/>
                  <a:pt x="8959" y="4192"/>
                </a:cubicBezTo>
                <a:cubicBezTo>
                  <a:pt x="8929" y="4192"/>
                  <a:pt x="8917" y="4198"/>
                  <a:pt x="8888" y="4192"/>
                </a:cubicBezTo>
                <a:cubicBezTo>
                  <a:pt x="8882" y="4192"/>
                  <a:pt x="8876" y="4192"/>
                  <a:pt x="8870" y="4192"/>
                </a:cubicBezTo>
                <a:cubicBezTo>
                  <a:pt x="8858" y="4186"/>
                  <a:pt x="8852" y="4174"/>
                  <a:pt x="8846" y="4174"/>
                </a:cubicBezTo>
                <a:cubicBezTo>
                  <a:pt x="8823" y="4162"/>
                  <a:pt x="8823" y="4162"/>
                  <a:pt x="8823" y="4162"/>
                </a:cubicBezTo>
                <a:cubicBezTo>
                  <a:pt x="8816" y="4168"/>
                  <a:pt x="8805" y="4174"/>
                  <a:pt x="8805" y="4186"/>
                </a:cubicBezTo>
                <a:cubicBezTo>
                  <a:pt x="8805" y="4192"/>
                  <a:pt x="8805" y="4198"/>
                  <a:pt x="8805" y="4204"/>
                </a:cubicBezTo>
                <a:cubicBezTo>
                  <a:pt x="8805" y="4216"/>
                  <a:pt x="8799" y="4221"/>
                  <a:pt x="8799" y="4228"/>
                </a:cubicBezTo>
                <a:cubicBezTo>
                  <a:pt x="8799" y="4245"/>
                  <a:pt x="8799" y="4251"/>
                  <a:pt x="8799" y="4263"/>
                </a:cubicBezTo>
                <a:cubicBezTo>
                  <a:pt x="8793" y="4263"/>
                  <a:pt x="8787" y="4263"/>
                  <a:pt x="8775" y="4263"/>
                </a:cubicBezTo>
                <a:cubicBezTo>
                  <a:pt x="8769" y="4263"/>
                  <a:pt x="8763" y="4269"/>
                  <a:pt x="8751" y="4269"/>
                </a:cubicBezTo>
                <a:cubicBezTo>
                  <a:pt x="8739" y="4269"/>
                  <a:pt x="8727" y="4263"/>
                  <a:pt x="8716" y="4263"/>
                </a:cubicBezTo>
                <a:cubicBezTo>
                  <a:pt x="8716" y="4358"/>
                  <a:pt x="8716" y="4358"/>
                  <a:pt x="8716" y="4358"/>
                </a:cubicBezTo>
                <a:cubicBezTo>
                  <a:pt x="8627" y="4358"/>
                  <a:pt x="8627" y="4358"/>
                  <a:pt x="8627" y="4358"/>
                </a:cubicBezTo>
                <a:cubicBezTo>
                  <a:pt x="8627" y="4376"/>
                  <a:pt x="8621" y="4387"/>
                  <a:pt x="8621" y="4405"/>
                </a:cubicBezTo>
                <a:cubicBezTo>
                  <a:pt x="8621" y="4423"/>
                  <a:pt x="8621" y="4435"/>
                  <a:pt x="8621" y="4453"/>
                </a:cubicBezTo>
                <a:cubicBezTo>
                  <a:pt x="8621" y="4459"/>
                  <a:pt x="8615" y="4465"/>
                  <a:pt x="8609" y="4476"/>
                </a:cubicBezTo>
                <a:cubicBezTo>
                  <a:pt x="8609" y="4488"/>
                  <a:pt x="8603" y="4506"/>
                  <a:pt x="8603" y="4524"/>
                </a:cubicBezTo>
                <a:cubicBezTo>
                  <a:pt x="8603" y="4565"/>
                  <a:pt x="8603" y="4565"/>
                  <a:pt x="8603" y="4565"/>
                </a:cubicBezTo>
                <a:cubicBezTo>
                  <a:pt x="8538" y="4565"/>
                  <a:pt x="8538" y="4565"/>
                  <a:pt x="8538" y="4565"/>
                </a:cubicBezTo>
                <a:cubicBezTo>
                  <a:pt x="8538" y="4595"/>
                  <a:pt x="8532" y="4619"/>
                  <a:pt x="8508" y="4637"/>
                </a:cubicBezTo>
                <a:cubicBezTo>
                  <a:pt x="8502" y="4637"/>
                  <a:pt x="8490" y="4637"/>
                  <a:pt x="8484" y="4642"/>
                </a:cubicBezTo>
                <a:cubicBezTo>
                  <a:pt x="8479" y="4648"/>
                  <a:pt x="8479" y="4660"/>
                  <a:pt x="8467" y="4660"/>
                </a:cubicBezTo>
                <a:cubicBezTo>
                  <a:pt x="8461" y="4666"/>
                  <a:pt x="8455" y="4666"/>
                  <a:pt x="8443" y="4666"/>
                </a:cubicBezTo>
                <a:cubicBezTo>
                  <a:pt x="8437" y="4672"/>
                  <a:pt x="8425" y="4666"/>
                  <a:pt x="8425" y="4666"/>
                </a:cubicBezTo>
                <a:cubicBezTo>
                  <a:pt x="8413" y="4672"/>
                  <a:pt x="8419" y="4684"/>
                  <a:pt x="8413" y="4690"/>
                </a:cubicBezTo>
                <a:cubicBezTo>
                  <a:pt x="8407" y="4696"/>
                  <a:pt x="8396" y="4708"/>
                  <a:pt x="8396" y="4714"/>
                </a:cubicBezTo>
                <a:cubicBezTo>
                  <a:pt x="8384" y="4731"/>
                  <a:pt x="8384" y="4749"/>
                  <a:pt x="8372" y="4767"/>
                </a:cubicBezTo>
                <a:cubicBezTo>
                  <a:pt x="8366" y="4773"/>
                  <a:pt x="8360" y="4785"/>
                  <a:pt x="8354" y="4797"/>
                </a:cubicBezTo>
                <a:cubicBezTo>
                  <a:pt x="8348" y="4803"/>
                  <a:pt x="8354" y="4809"/>
                  <a:pt x="8348" y="4814"/>
                </a:cubicBezTo>
                <a:cubicBezTo>
                  <a:pt x="8342" y="4826"/>
                  <a:pt x="8330" y="4832"/>
                  <a:pt x="8324" y="4838"/>
                </a:cubicBezTo>
                <a:cubicBezTo>
                  <a:pt x="8318" y="4850"/>
                  <a:pt x="8318" y="4856"/>
                  <a:pt x="8313" y="4862"/>
                </a:cubicBezTo>
                <a:cubicBezTo>
                  <a:pt x="8307" y="4868"/>
                  <a:pt x="8313" y="4880"/>
                  <a:pt x="8307" y="4886"/>
                </a:cubicBezTo>
                <a:cubicBezTo>
                  <a:pt x="8301" y="4892"/>
                  <a:pt x="8295" y="4886"/>
                  <a:pt x="8283" y="4886"/>
                </a:cubicBezTo>
                <a:cubicBezTo>
                  <a:pt x="8271" y="4892"/>
                  <a:pt x="8259" y="4892"/>
                  <a:pt x="8247" y="4892"/>
                </a:cubicBezTo>
                <a:cubicBezTo>
                  <a:pt x="8247" y="4921"/>
                  <a:pt x="8247" y="4939"/>
                  <a:pt x="8247" y="4963"/>
                </a:cubicBezTo>
                <a:cubicBezTo>
                  <a:pt x="8247" y="4975"/>
                  <a:pt x="8241" y="4980"/>
                  <a:pt x="8241" y="4986"/>
                </a:cubicBezTo>
                <a:cubicBezTo>
                  <a:pt x="8235" y="4998"/>
                  <a:pt x="8235" y="5004"/>
                  <a:pt x="8235" y="5010"/>
                </a:cubicBezTo>
                <a:cubicBezTo>
                  <a:pt x="8230" y="5022"/>
                  <a:pt x="8218" y="5022"/>
                  <a:pt x="8212" y="5028"/>
                </a:cubicBezTo>
                <a:cubicBezTo>
                  <a:pt x="8206" y="5034"/>
                  <a:pt x="8194" y="5028"/>
                  <a:pt x="8188" y="5034"/>
                </a:cubicBezTo>
                <a:cubicBezTo>
                  <a:pt x="8182" y="5040"/>
                  <a:pt x="8182" y="5052"/>
                  <a:pt x="8176" y="5058"/>
                </a:cubicBezTo>
                <a:cubicBezTo>
                  <a:pt x="8176" y="5099"/>
                  <a:pt x="8176" y="5099"/>
                  <a:pt x="8176" y="5099"/>
                </a:cubicBezTo>
                <a:cubicBezTo>
                  <a:pt x="8194" y="5099"/>
                  <a:pt x="8206" y="5099"/>
                  <a:pt x="8224" y="5105"/>
                </a:cubicBezTo>
                <a:cubicBezTo>
                  <a:pt x="8230" y="5105"/>
                  <a:pt x="8235" y="5099"/>
                  <a:pt x="8247" y="5105"/>
                </a:cubicBezTo>
                <a:cubicBezTo>
                  <a:pt x="8253" y="5105"/>
                  <a:pt x="8259" y="5099"/>
                  <a:pt x="8265" y="5105"/>
                </a:cubicBezTo>
                <a:cubicBezTo>
                  <a:pt x="8277" y="5105"/>
                  <a:pt x="8277" y="5117"/>
                  <a:pt x="8283" y="5123"/>
                </a:cubicBezTo>
                <a:cubicBezTo>
                  <a:pt x="8271" y="5146"/>
                  <a:pt x="8271" y="5146"/>
                  <a:pt x="8271" y="5146"/>
                </a:cubicBezTo>
                <a:cubicBezTo>
                  <a:pt x="8271" y="5158"/>
                  <a:pt x="8259" y="5158"/>
                  <a:pt x="8259" y="5170"/>
                </a:cubicBezTo>
                <a:cubicBezTo>
                  <a:pt x="8259" y="5224"/>
                  <a:pt x="8265" y="5253"/>
                  <a:pt x="8265" y="5307"/>
                </a:cubicBezTo>
                <a:cubicBezTo>
                  <a:pt x="8265" y="5330"/>
                  <a:pt x="8265" y="5330"/>
                  <a:pt x="8265" y="5330"/>
                </a:cubicBezTo>
                <a:cubicBezTo>
                  <a:pt x="8265" y="5336"/>
                  <a:pt x="8265" y="5348"/>
                  <a:pt x="8265" y="5354"/>
                </a:cubicBezTo>
                <a:cubicBezTo>
                  <a:pt x="8259" y="5366"/>
                  <a:pt x="8253" y="5372"/>
                  <a:pt x="8247" y="5378"/>
                </a:cubicBezTo>
                <a:cubicBezTo>
                  <a:pt x="8241" y="5384"/>
                  <a:pt x="8224" y="5372"/>
                  <a:pt x="8224" y="5378"/>
                </a:cubicBezTo>
                <a:cubicBezTo>
                  <a:pt x="8218" y="5384"/>
                  <a:pt x="8218" y="5390"/>
                  <a:pt x="8218" y="5401"/>
                </a:cubicBezTo>
                <a:cubicBezTo>
                  <a:pt x="8218" y="5407"/>
                  <a:pt x="8230" y="5413"/>
                  <a:pt x="8230" y="5419"/>
                </a:cubicBezTo>
                <a:cubicBezTo>
                  <a:pt x="8230" y="5431"/>
                  <a:pt x="8230" y="5437"/>
                  <a:pt x="8235" y="5443"/>
                </a:cubicBezTo>
                <a:cubicBezTo>
                  <a:pt x="8235" y="5455"/>
                  <a:pt x="8241" y="5461"/>
                  <a:pt x="8241" y="5467"/>
                </a:cubicBezTo>
                <a:cubicBezTo>
                  <a:pt x="8241" y="5490"/>
                  <a:pt x="8241" y="5490"/>
                  <a:pt x="8241" y="5490"/>
                </a:cubicBezTo>
                <a:cubicBezTo>
                  <a:pt x="8241" y="5508"/>
                  <a:pt x="8235" y="5520"/>
                  <a:pt x="8247" y="5538"/>
                </a:cubicBezTo>
                <a:cubicBezTo>
                  <a:pt x="8247" y="5544"/>
                  <a:pt x="8259" y="5544"/>
                  <a:pt x="8265" y="5556"/>
                </a:cubicBezTo>
                <a:cubicBezTo>
                  <a:pt x="8271" y="5562"/>
                  <a:pt x="8271" y="5573"/>
                  <a:pt x="8277" y="5573"/>
                </a:cubicBezTo>
                <a:cubicBezTo>
                  <a:pt x="8289" y="5579"/>
                  <a:pt x="8295" y="5585"/>
                  <a:pt x="8301" y="5585"/>
                </a:cubicBezTo>
                <a:cubicBezTo>
                  <a:pt x="8313" y="5591"/>
                  <a:pt x="8313" y="5603"/>
                  <a:pt x="8324" y="5603"/>
                </a:cubicBezTo>
                <a:cubicBezTo>
                  <a:pt x="8330" y="5609"/>
                  <a:pt x="8342" y="5603"/>
                  <a:pt x="8348" y="5603"/>
                </a:cubicBezTo>
                <a:cubicBezTo>
                  <a:pt x="8354" y="5609"/>
                  <a:pt x="8366" y="5609"/>
                  <a:pt x="8372" y="5615"/>
                </a:cubicBezTo>
                <a:cubicBezTo>
                  <a:pt x="8384" y="5627"/>
                  <a:pt x="8372" y="5651"/>
                  <a:pt x="8384" y="5662"/>
                </a:cubicBezTo>
                <a:cubicBezTo>
                  <a:pt x="8390" y="5668"/>
                  <a:pt x="8396" y="5668"/>
                  <a:pt x="8407" y="5674"/>
                </a:cubicBezTo>
                <a:cubicBezTo>
                  <a:pt x="8413" y="5680"/>
                  <a:pt x="8419" y="5674"/>
                  <a:pt x="8425" y="5674"/>
                </a:cubicBezTo>
                <a:cubicBezTo>
                  <a:pt x="8425" y="5698"/>
                  <a:pt x="8425" y="5716"/>
                  <a:pt x="8425" y="5739"/>
                </a:cubicBezTo>
                <a:cubicBezTo>
                  <a:pt x="8431" y="5751"/>
                  <a:pt x="8437" y="5757"/>
                  <a:pt x="8443" y="5763"/>
                </a:cubicBezTo>
                <a:cubicBezTo>
                  <a:pt x="8449" y="5775"/>
                  <a:pt x="8461" y="5769"/>
                  <a:pt x="8473" y="5775"/>
                </a:cubicBezTo>
                <a:cubicBezTo>
                  <a:pt x="8490" y="5787"/>
                  <a:pt x="8502" y="5799"/>
                  <a:pt x="8520" y="5805"/>
                </a:cubicBezTo>
                <a:cubicBezTo>
                  <a:pt x="8538" y="5810"/>
                  <a:pt x="8550" y="5810"/>
                  <a:pt x="8573" y="5810"/>
                </a:cubicBezTo>
                <a:cubicBezTo>
                  <a:pt x="8573" y="5817"/>
                  <a:pt x="8573" y="5822"/>
                  <a:pt x="8573" y="5834"/>
                </a:cubicBezTo>
                <a:cubicBezTo>
                  <a:pt x="8573" y="5840"/>
                  <a:pt x="8573" y="5846"/>
                  <a:pt x="8573" y="5858"/>
                </a:cubicBezTo>
                <a:cubicBezTo>
                  <a:pt x="8579" y="5864"/>
                  <a:pt x="8573" y="5870"/>
                  <a:pt x="8573" y="5882"/>
                </a:cubicBezTo>
                <a:cubicBezTo>
                  <a:pt x="8579" y="5888"/>
                  <a:pt x="8591" y="5888"/>
                  <a:pt x="8597" y="5888"/>
                </a:cubicBezTo>
                <a:cubicBezTo>
                  <a:pt x="8609" y="5894"/>
                  <a:pt x="8615" y="5899"/>
                  <a:pt x="8621" y="5899"/>
                </a:cubicBezTo>
                <a:cubicBezTo>
                  <a:pt x="8633" y="5905"/>
                  <a:pt x="8633" y="5917"/>
                  <a:pt x="8639" y="5923"/>
                </a:cubicBezTo>
                <a:cubicBezTo>
                  <a:pt x="8650" y="5935"/>
                  <a:pt x="8668" y="5947"/>
                  <a:pt x="8686" y="5953"/>
                </a:cubicBezTo>
                <a:cubicBezTo>
                  <a:pt x="8692" y="5953"/>
                  <a:pt x="8698" y="5953"/>
                  <a:pt x="8710" y="5953"/>
                </a:cubicBezTo>
                <a:cubicBezTo>
                  <a:pt x="8716" y="5953"/>
                  <a:pt x="8722" y="5965"/>
                  <a:pt x="8734" y="5965"/>
                </a:cubicBezTo>
                <a:cubicBezTo>
                  <a:pt x="8739" y="5965"/>
                  <a:pt x="8751" y="5971"/>
                  <a:pt x="8763" y="5971"/>
                </a:cubicBezTo>
                <a:cubicBezTo>
                  <a:pt x="8775" y="5971"/>
                  <a:pt x="8781" y="5959"/>
                  <a:pt x="8787" y="5947"/>
                </a:cubicBezTo>
                <a:cubicBezTo>
                  <a:pt x="8793" y="5941"/>
                  <a:pt x="8787" y="5929"/>
                  <a:pt x="8793" y="5923"/>
                </a:cubicBezTo>
                <a:cubicBezTo>
                  <a:pt x="8805" y="5917"/>
                  <a:pt x="8823" y="5917"/>
                  <a:pt x="8840" y="5917"/>
                </a:cubicBezTo>
                <a:cubicBezTo>
                  <a:pt x="8846" y="5917"/>
                  <a:pt x="8852" y="5923"/>
                  <a:pt x="8864" y="5923"/>
                </a:cubicBezTo>
                <a:cubicBezTo>
                  <a:pt x="8870" y="5923"/>
                  <a:pt x="8876" y="5917"/>
                  <a:pt x="8888" y="5917"/>
                </a:cubicBezTo>
                <a:cubicBezTo>
                  <a:pt x="8900" y="5917"/>
                  <a:pt x="8900" y="5917"/>
                  <a:pt x="8900" y="5917"/>
                </a:cubicBezTo>
                <a:cubicBezTo>
                  <a:pt x="8923" y="5917"/>
                  <a:pt x="8935" y="5917"/>
                  <a:pt x="8959" y="5917"/>
                </a:cubicBezTo>
                <a:cubicBezTo>
                  <a:pt x="8965" y="5917"/>
                  <a:pt x="8977" y="5917"/>
                  <a:pt x="8982" y="5917"/>
                </a:cubicBezTo>
                <a:cubicBezTo>
                  <a:pt x="8989" y="5923"/>
                  <a:pt x="8982" y="5935"/>
                  <a:pt x="8994" y="5941"/>
                </a:cubicBezTo>
                <a:cubicBezTo>
                  <a:pt x="9012" y="5953"/>
                  <a:pt x="9030" y="5947"/>
                  <a:pt x="9048" y="5947"/>
                </a:cubicBezTo>
                <a:cubicBezTo>
                  <a:pt x="9066" y="5947"/>
                  <a:pt x="9071" y="5947"/>
                  <a:pt x="9083" y="5947"/>
                </a:cubicBezTo>
                <a:cubicBezTo>
                  <a:pt x="9095" y="5947"/>
                  <a:pt x="9101" y="5941"/>
                  <a:pt x="9107" y="5935"/>
                </a:cubicBezTo>
                <a:cubicBezTo>
                  <a:pt x="9113" y="5935"/>
                  <a:pt x="9125" y="5941"/>
                  <a:pt x="9131" y="5935"/>
                </a:cubicBezTo>
                <a:cubicBezTo>
                  <a:pt x="9137" y="5929"/>
                  <a:pt x="9137" y="5917"/>
                  <a:pt x="9143" y="5911"/>
                </a:cubicBezTo>
                <a:cubicBezTo>
                  <a:pt x="9148" y="5905"/>
                  <a:pt x="9154" y="5899"/>
                  <a:pt x="9166" y="5894"/>
                </a:cubicBezTo>
                <a:cubicBezTo>
                  <a:pt x="9172" y="5888"/>
                  <a:pt x="9178" y="5882"/>
                  <a:pt x="9190" y="5882"/>
                </a:cubicBezTo>
                <a:cubicBezTo>
                  <a:pt x="9202" y="5876"/>
                  <a:pt x="9214" y="5882"/>
                  <a:pt x="9232" y="5882"/>
                </a:cubicBezTo>
                <a:cubicBezTo>
                  <a:pt x="9249" y="5882"/>
                  <a:pt x="9261" y="5888"/>
                  <a:pt x="9279" y="5888"/>
                </a:cubicBezTo>
                <a:cubicBezTo>
                  <a:pt x="9291" y="5888"/>
                  <a:pt x="9291" y="5888"/>
                  <a:pt x="9291" y="5888"/>
                </a:cubicBezTo>
                <a:cubicBezTo>
                  <a:pt x="9303" y="5882"/>
                  <a:pt x="9309" y="5864"/>
                  <a:pt x="9321" y="5864"/>
                </a:cubicBezTo>
                <a:cubicBezTo>
                  <a:pt x="9338" y="5852"/>
                  <a:pt x="9356" y="5852"/>
                  <a:pt x="9380" y="5852"/>
                </a:cubicBezTo>
                <a:cubicBezTo>
                  <a:pt x="9392" y="5852"/>
                  <a:pt x="9409" y="5846"/>
                  <a:pt x="9415" y="5858"/>
                </a:cubicBezTo>
                <a:cubicBezTo>
                  <a:pt x="9421" y="5864"/>
                  <a:pt x="9421" y="5876"/>
                  <a:pt x="9421" y="5882"/>
                </a:cubicBezTo>
                <a:cubicBezTo>
                  <a:pt x="9427" y="5888"/>
                  <a:pt x="9433" y="5894"/>
                  <a:pt x="9439" y="5899"/>
                </a:cubicBezTo>
                <a:cubicBezTo>
                  <a:pt x="9439" y="5911"/>
                  <a:pt x="9439" y="5917"/>
                  <a:pt x="9445" y="5923"/>
                </a:cubicBezTo>
                <a:cubicBezTo>
                  <a:pt x="9445" y="5929"/>
                  <a:pt x="9445" y="5941"/>
                  <a:pt x="9451" y="5947"/>
                </a:cubicBezTo>
                <a:cubicBezTo>
                  <a:pt x="9457" y="5953"/>
                  <a:pt x="9463" y="5953"/>
                  <a:pt x="9475" y="5959"/>
                </a:cubicBezTo>
                <a:cubicBezTo>
                  <a:pt x="9481" y="5965"/>
                  <a:pt x="9487" y="5965"/>
                  <a:pt x="9498" y="5965"/>
                </a:cubicBezTo>
                <a:cubicBezTo>
                  <a:pt x="9694" y="5965"/>
                  <a:pt x="9694" y="5965"/>
                  <a:pt x="9694" y="5965"/>
                </a:cubicBezTo>
                <a:cubicBezTo>
                  <a:pt x="9694" y="6036"/>
                  <a:pt x="9694" y="6036"/>
                  <a:pt x="9694" y="6036"/>
                </a:cubicBezTo>
                <a:cubicBezTo>
                  <a:pt x="9694" y="6042"/>
                  <a:pt x="9688" y="6048"/>
                  <a:pt x="9688" y="6054"/>
                </a:cubicBezTo>
                <a:cubicBezTo>
                  <a:pt x="9688" y="6071"/>
                  <a:pt x="9694" y="6083"/>
                  <a:pt x="9688" y="6101"/>
                </a:cubicBezTo>
                <a:cubicBezTo>
                  <a:pt x="9688" y="6113"/>
                  <a:pt x="9694" y="6119"/>
                  <a:pt x="9688" y="6125"/>
                </a:cubicBezTo>
                <a:cubicBezTo>
                  <a:pt x="9688" y="6137"/>
                  <a:pt x="9676" y="6137"/>
                  <a:pt x="9670" y="6149"/>
                </a:cubicBezTo>
                <a:cubicBezTo>
                  <a:pt x="9670" y="6154"/>
                  <a:pt x="9664" y="6160"/>
                  <a:pt x="9664" y="6166"/>
                </a:cubicBezTo>
                <a:cubicBezTo>
                  <a:pt x="9664" y="6196"/>
                  <a:pt x="9658" y="6214"/>
                  <a:pt x="9658" y="6237"/>
                </a:cubicBezTo>
                <a:cubicBezTo>
                  <a:pt x="9658" y="6243"/>
                  <a:pt x="9658" y="6261"/>
                  <a:pt x="9653" y="6261"/>
                </a:cubicBezTo>
                <a:cubicBezTo>
                  <a:pt x="9653" y="6267"/>
                  <a:pt x="9641" y="6261"/>
                  <a:pt x="9635" y="6261"/>
                </a:cubicBezTo>
                <a:cubicBezTo>
                  <a:pt x="9623" y="6267"/>
                  <a:pt x="9629" y="6279"/>
                  <a:pt x="9623" y="6285"/>
                </a:cubicBezTo>
                <a:cubicBezTo>
                  <a:pt x="9629" y="6285"/>
                  <a:pt x="9635" y="6291"/>
                  <a:pt x="9647" y="6297"/>
                </a:cubicBezTo>
                <a:cubicBezTo>
                  <a:pt x="9658" y="6303"/>
                  <a:pt x="9676" y="6297"/>
                  <a:pt x="9688" y="6315"/>
                </a:cubicBezTo>
                <a:cubicBezTo>
                  <a:pt x="9700" y="6326"/>
                  <a:pt x="9688" y="6344"/>
                  <a:pt x="9694" y="6356"/>
                </a:cubicBezTo>
                <a:cubicBezTo>
                  <a:pt x="9700" y="6368"/>
                  <a:pt x="9700" y="6374"/>
                  <a:pt x="9706" y="6380"/>
                </a:cubicBezTo>
                <a:cubicBezTo>
                  <a:pt x="9712" y="6386"/>
                  <a:pt x="9724" y="6386"/>
                  <a:pt x="9730" y="6386"/>
                </a:cubicBezTo>
                <a:cubicBezTo>
                  <a:pt x="9736" y="6392"/>
                  <a:pt x="9747" y="6392"/>
                  <a:pt x="9753" y="6397"/>
                </a:cubicBezTo>
                <a:cubicBezTo>
                  <a:pt x="9759" y="6403"/>
                  <a:pt x="9753" y="6415"/>
                  <a:pt x="9759" y="6421"/>
                </a:cubicBezTo>
                <a:cubicBezTo>
                  <a:pt x="9771" y="6439"/>
                  <a:pt x="9789" y="6451"/>
                  <a:pt x="9800" y="6469"/>
                </a:cubicBezTo>
                <a:cubicBezTo>
                  <a:pt x="9800" y="6475"/>
                  <a:pt x="9806" y="6480"/>
                  <a:pt x="9806" y="6492"/>
                </a:cubicBezTo>
                <a:cubicBezTo>
                  <a:pt x="9818" y="6504"/>
                  <a:pt x="9829" y="6516"/>
                  <a:pt x="9835" y="6534"/>
                </a:cubicBezTo>
                <a:cubicBezTo>
                  <a:pt x="9841" y="6546"/>
                  <a:pt x="9847" y="6552"/>
                  <a:pt x="9847" y="6558"/>
                </a:cubicBezTo>
                <a:cubicBezTo>
                  <a:pt x="9853" y="6575"/>
                  <a:pt x="9847" y="6587"/>
                  <a:pt x="9847" y="6611"/>
                </a:cubicBezTo>
                <a:cubicBezTo>
                  <a:pt x="9847" y="6629"/>
                  <a:pt x="9853" y="6641"/>
                  <a:pt x="9859" y="6652"/>
                </a:cubicBezTo>
                <a:cubicBezTo>
                  <a:pt x="9865" y="6664"/>
                  <a:pt x="9877" y="6670"/>
                  <a:pt x="9877" y="6676"/>
                </a:cubicBezTo>
                <a:cubicBezTo>
                  <a:pt x="9877" y="6688"/>
                  <a:pt x="9871" y="6694"/>
                  <a:pt x="9871" y="6700"/>
                </a:cubicBezTo>
                <a:cubicBezTo>
                  <a:pt x="9871" y="6724"/>
                  <a:pt x="9871" y="6724"/>
                  <a:pt x="9871" y="6724"/>
                </a:cubicBezTo>
                <a:cubicBezTo>
                  <a:pt x="9871" y="6741"/>
                  <a:pt x="9877" y="6753"/>
                  <a:pt x="9883" y="6771"/>
                </a:cubicBezTo>
                <a:cubicBezTo>
                  <a:pt x="9889" y="6777"/>
                  <a:pt x="9901" y="6771"/>
                  <a:pt x="9906" y="6783"/>
                </a:cubicBezTo>
                <a:cubicBezTo>
                  <a:pt x="9912" y="6789"/>
                  <a:pt x="9906" y="6801"/>
                  <a:pt x="9906" y="6813"/>
                </a:cubicBezTo>
                <a:cubicBezTo>
                  <a:pt x="9906" y="6830"/>
                  <a:pt x="9906" y="6836"/>
                  <a:pt x="9906" y="6848"/>
                </a:cubicBezTo>
                <a:cubicBezTo>
                  <a:pt x="9906" y="6860"/>
                  <a:pt x="9901" y="6866"/>
                  <a:pt x="9901" y="6872"/>
                </a:cubicBezTo>
                <a:cubicBezTo>
                  <a:pt x="9901" y="6878"/>
                  <a:pt x="9901" y="6890"/>
                  <a:pt x="9895" y="6896"/>
                </a:cubicBezTo>
                <a:cubicBezTo>
                  <a:pt x="9889" y="6901"/>
                  <a:pt x="9877" y="6901"/>
                  <a:pt x="9871" y="6912"/>
                </a:cubicBezTo>
                <a:cubicBezTo>
                  <a:pt x="9853" y="6936"/>
                  <a:pt x="9841" y="6954"/>
                  <a:pt x="9835" y="6978"/>
                </a:cubicBezTo>
                <a:cubicBezTo>
                  <a:pt x="9835" y="6995"/>
                  <a:pt x="9841" y="7007"/>
                  <a:pt x="9835" y="7025"/>
                </a:cubicBezTo>
                <a:cubicBezTo>
                  <a:pt x="9835" y="7031"/>
                  <a:pt x="9835" y="7043"/>
                  <a:pt x="9829" y="7049"/>
                </a:cubicBezTo>
                <a:cubicBezTo>
                  <a:pt x="9829" y="7061"/>
                  <a:pt x="9812" y="7061"/>
                  <a:pt x="9806" y="7072"/>
                </a:cubicBezTo>
                <a:cubicBezTo>
                  <a:pt x="9806" y="7078"/>
                  <a:pt x="9800" y="7084"/>
                  <a:pt x="9800" y="7096"/>
                </a:cubicBezTo>
                <a:cubicBezTo>
                  <a:pt x="9795" y="7114"/>
                  <a:pt x="9800" y="7120"/>
                  <a:pt x="9800" y="7138"/>
                </a:cubicBezTo>
                <a:cubicBezTo>
                  <a:pt x="9800" y="7167"/>
                  <a:pt x="9795" y="7185"/>
                  <a:pt x="9806" y="7209"/>
                </a:cubicBezTo>
                <a:cubicBezTo>
                  <a:pt x="9806" y="7221"/>
                  <a:pt x="9818" y="7221"/>
                  <a:pt x="9824" y="7232"/>
                </a:cubicBezTo>
                <a:cubicBezTo>
                  <a:pt x="9835" y="7239"/>
                  <a:pt x="9847" y="7239"/>
                  <a:pt x="9847" y="7250"/>
                </a:cubicBezTo>
                <a:cubicBezTo>
                  <a:pt x="9847" y="7256"/>
                  <a:pt x="9847" y="7262"/>
                  <a:pt x="9847" y="7268"/>
                </a:cubicBezTo>
                <a:cubicBezTo>
                  <a:pt x="9847" y="7280"/>
                  <a:pt x="9847" y="7286"/>
                  <a:pt x="9847" y="7292"/>
                </a:cubicBezTo>
                <a:cubicBezTo>
                  <a:pt x="9847" y="7304"/>
                  <a:pt x="9853" y="7310"/>
                  <a:pt x="9859" y="7316"/>
                </a:cubicBezTo>
                <a:cubicBezTo>
                  <a:pt x="9865" y="7327"/>
                  <a:pt x="9865" y="7333"/>
                  <a:pt x="9871" y="7339"/>
                </a:cubicBezTo>
                <a:cubicBezTo>
                  <a:pt x="9883" y="7351"/>
                  <a:pt x="9906" y="7363"/>
                  <a:pt x="9924" y="7375"/>
                </a:cubicBezTo>
                <a:cubicBezTo>
                  <a:pt x="9924" y="7381"/>
                  <a:pt x="9924" y="7387"/>
                  <a:pt x="9924" y="7398"/>
                </a:cubicBezTo>
                <a:cubicBezTo>
                  <a:pt x="9924" y="7410"/>
                  <a:pt x="9930" y="7416"/>
                  <a:pt x="9936" y="7422"/>
                </a:cubicBezTo>
                <a:cubicBezTo>
                  <a:pt x="9936" y="7434"/>
                  <a:pt x="9936" y="7440"/>
                  <a:pt x="9942" y="7446"/>
                </a:cubicBezTo>
                <a:cubicBezTo>
                  <a:pt x="9942" y="7458"/>
                  <a:pt x="9936" y="7464"/>
                  <a:pt x="9942" y="7470"/>
                </a:cubicBezTo>
                <a:cubicBezTo>
                  <a:pt x="9942" y="7482"/>
                  <a:pt x="9960" y="7482"/>
                  <a:pt x="9960" y="7493"/>
                </a:cubicBezTo>
                <a:cubicBezTo>
                  <a:pt x="9960" y="7612"/>
                  <a:pt x="9960" y="7612"/>
                  <a:pt x="9960" y="7612"/>
                </a:cubicBezTo>
                <a:cubicBezTo>
                  <a:pt x="9960" y="7624"/>
                  <a:pt x="9966" y="7636"/>
                  <a:pt x="9966" y="7653"/>
                </a:cubicBezTo>
                <a:cubicBezTo>
                  <a:pt x="9966" y="7659"/>
                  <a:pt x="9966" y="7671"/>
                  <a:pt x="9966" y="7677"/>
                </a:cubicBezTo>
                <a:cubicBezTo>
                  <a:pt x="9972" y="7695"/>
                  <a:pt x="9983" y="7707"/>
                  <a:pt x="9990" y="7725"/>
                </a:cubicBezTo>
                <a:cubicBezTo>
                  <a:pt x="10007" y="7748"/>
                  <a:pt x="10037" y="7754"/>
                  <a:pt x="10055" y="7784"/>
                </a:cubicBezTo>
                <a:cubicBezTo>
                  <a:pt x="10055" y="7790"/>
                  <a:pt x="10055" y="7802"/>
                  <a:pt x="10055" y="7808"/>
                </a:cubicBezTo>
                <a:cubicBezTo>
                  <a:pt x="10055" y="7814"/>
                  <a:pt x="10061" y="7825"/>
                  <a:pt x="10061" y="7831"/>
                </a:cubicBezTo>
                <a:cubicBezTo>
                  <a:pt x="10061" y="7837"/>
                  <a:pt x="10067" y="7843"/>
                  <a:pt x="10072" y="7855"/>
                </a:cubicBezTo>
                <a:cubicBezTo>
                  <a:pt x="10079" y="7873"/>
                  <a:pt x="10079" y="7885"/>
                  <a:pt x="10090" y="7896"/>
                </a:cubicBezTo>
                <a:cubicBezTo>
                  <a:pt x="10090" y="7908"/>
                  <a:pt x="10102" y="7914"/>
                  <a:pt x="10114" y="7920"/>
                </a:cubicBezTo>
                <a:cubicBezTo>
                  <a:pt x="10120" y="7932"/>
                  <a:pt x="10132" y="7926"/>
                  <a:pt x="10132" y="7938"/>
                </a:cubicBezTo>
                <a:cubicBezTo>
                  <a:pt x="10138" y="7956"/>
                  <a:pt x="10132" y="7968"/>
                  <a:pt x="10132" y="7985"/>
                </a:cubicBezTo>
                <a:cubicBezTo>
                  <a:pt x="10138" y="7991"/>
                  <a:pt x="10144" y="7997"/>
                  <a:pt x="10144" y="8009"/>
                </a:cubicBezTo>
                <a:cubicBezTo>
                  <a:pt x="10150" y="8015"/>
                  <a:pt x="10161" y="8021"/>
                  <a:pt x="10161" y="8033"/>
                </a:cubicBezTo>
                <a:cubicBezTo>
                  <a:pt x="10161" y="8039"/>
                  <a:pt x="10161" y="8039"/>
                  <a:pt x="10161" y="8039"/>
                </a:cubicBezTo>
                <a:cubicBezTo>
                  <a:pt x="10161" y="8051"/>
                  <a:pt x="10144" y="8051"/>
                  <a:pt x="10138" y="8057"/>
                </a:cubicBezTo>
                <a:cubicBezTo>
                  <a:pt x="10132" y="8069"/>
                  <a:pt x="10126" y="8074"/>
                  <a:pt x="10120" y="8080"/>
                </a:cubicBezTo>
                <a:cubicBezTo>
                  <a:pt x="10120" y="8086"/>
                  <a:pt x="10126" y="8098"/>
                  <a:pt x="10120" y="8104"/>
                </a:cubicBezTo>
                <a:cubicBezTo>
                  <a:pt x="10132" y="8104"/>
                  <a:pt x="10138" y="8110"/>
                  <a:pt x="10144" y="8110"/>
                </a:cubicBezTo>
                <a:cubicBezTo>
                  <a:pt x="10167" y="8110"/>
                  <a:pt x="10167" y="8110"/>
                  <a:pt x="10167" y="8110"/>
                </a:cubicBezTo>
                <a:cubicBezTo>
                  <a:pt x="10167" y="8116"/>
                  <a:pt x="10167" y="8128"/>
                  <a:pt x="10167" y="8134"/>
                </a:cubicBezTo>
                <a:cubicBezTo>
                  <a:pt x="10167" y="8140"/>
                  <a:pt x="10167" y="8151"/>
                  <a:pt x="10167" y="8157"/>
                </a:cubicBezTo>
                <a:cubicBezTo>
                  <a:pt x="10173" y="8163"/>
                  <a:pt x="10185" y="8163"/>
                  <a:pt x="10191" y="8169"/>
                </a:cubicBezTo>
                <a:cubicBezTo>
                  <a:pt x="10197" y="8175"/>
                  <a:pt x="10203" y="8181"/>
                  <a:pt x="10215" y="8181"/>
                </a:cubicBezTo>
                <a:cubicBezTo>
                  <a:pt x="10327" y="8181"/>
                  <a:pt x="10327" y="8181"/>
                  <a:pt x="10327" y="8181"/>
                </a:cubicBezTo>
                <a:cubicBezTo>
                  <a:pt x="10345" y="8181"/>
                  <a:pt x="10357" y="8169"/>
                  <a:pt x="10375" y="8163"/>
                </a:cubicBezTo>
                <a:cubicBezTo>
                  <a:pt x="10393" y="8157"/>
                  <a:pt x="10404" y="8151"/>
                  <a:pt x="10422" y="8151"/>
                </a:cubicBezTo>
                <a:cubicBezTo>
                  <a:pt x="10565" y="8151"/>
                  <a:pt x="10565" y="8151"/>
                  <a:pt x="10565" y="8151"/>
                </a:cubicBezTo>
                <a:cubicBezTo>
                  <a:pt x="10565" y="8140"/>
                  <a:pt x="10577" y="8140"/>
                  <a:pt x="10577" y="8128"/>
                </a:cubicBezTo>
                <a:cubicBezTo>
                  <a:pt x="10582" y="8122"/>
                  <a:pt x="10577" y="8110"/>
                  <a:pt x="10577" y="8104"/>
                </a:cubicBezTo>
                <a:cubicBezTo>
                  <a:pt x="10582" y="8098"/>
                  <a:pt x="10594" y="8098"/>
                  <a:pt x="10600" y="8098"/>
                </a:cubicBezTo>
                <a:cubicBezTo>
                  <a:pt x="10612" y="8098"/>
                  <a:pt x="10618" y="8098"/>
                  <a:pt x="10624" y="8098"/>
                </a:cubicBezTo>
                <a:cubicBezTo>
                  <a:pt x="10642" y="8098"/>
                  <a:pt x="10654" y="8098"/>
                  <a:pt x="10671" y="8092"/>
                </a:cubicBezTo>
                <a:cubicBezTo>
                  <a:pt x="10677" y="8092"/>
                  <a:pt x="10689" y="8092"/>
                  <a:pt x="10695" y="8086"/>
                </a:cubicBezTo>
                <a:cubicBezTo>
                  <a:pt x="10701" y="8080"/>
                  <a:pt x="10707" y="8074"/>
                  <a:pt x="10713" y="8062"/>
                </a:cubicBezTo>
                <a:cubicBezTo>
                  <a:pt x="10713" y="8057"/>
                  <a:pt x="10707" y="8045"/>
                  <a:pt x="10713" y="8039"/>
                </a:cubicBezTo>
                <a:cubicBezTo>
                  <a:pt x="10713" y="8033"/>
                  <a:pt x="10725" y="8039"/>
                  <a:pt x="10731" y="8033"/>
                </a:cubicBezTo>
                <a:cubicBezTo>
                  <a:pt x="10743" y="8027"/>
                  <a:pt x="10748" y="8021"/>
                  <a:pt x="10754" y="8015"/>
                </a:cubicBezTo>
                <a:cubicBezTo>
                  <a:pt x="10766" y="8003"/>
                  <a:pt x="10772" y="7997"/>
                  <a:pt x="10778" y="7991"/>
                </a:cubicBezTo>
                <a:cubicBezTo>
                  <a:pt x="10790" y="7980"/>
                  <a:pt x="10796" y="7980"/>
                  <a:pt x="10802" y="7968"/>
                </a:cubicBezTo>
                <a:cubicBezTo>
                  <a:pt x="10808" y="7950"/>
                  <a:pt x="10808" y="7938"/>
                  <a:pt x="10820" y="7920"/>
                </a:cubicBezTo>
                <a:cubicBezTo>
                  <a:pt x="10825" y="7914"/>
                  <a:pt x="10831" y="7908"/>
                  <a:pt x="10843" y="7896"/>
                </a:cubicBezTo>
                <a:cubicBezTo>
                  <a:pt x="10861" y="7885"/>
                  <a:pt x="10879" y="7879"/>
                  <a:pt x="10885" y="7861"/>
                </a:cubicBezTo>
                <a:cubicBezTo>
                  <a:pt x="10891" y="7849"/>
                  <a:pt x="10891" y="7843"/>
                  <a:pt x="10891" y="7837"/>
                </a:cubicBezTo>
                <a:cubicBezTo>
                  <a:pt x="10897" y="7825"/>
                  <a:pt x="10909" y="7819"/>
                  <a:pt x="10914" y="7814"/>
                </a:cubicBezTo>
                <a:cubicBezTo>
                  <a:pt x="10926" y="7802"/>
                  <a:pt x="10932" y="7802"/>
                  <a:pt x="10938" y="7790"/>
                </a:cubicBezTo>
                <a:cubicBezTo>
                  <a:pt x="10944" y="7766"/>
                  <a:pt x="10944" y="7754"/>
                  <a:pt x="10944" y="7730"/>
                </a:cubicBezTo>
                <a:cubicBezTo>
                  <a:pt x="10944" y="7719"/>
                  <a:pt x="10950" y="7713"/>
                  <a:pt x="10944" y="7701"/>
                </a:cubicBezTo>
                <a:cubicBezTo>
                  <a:pt x="10944" y="7689"/>
                  <a:pt x="10932" y="7689"/>
                  <a:pt x="10926" y="7677"/>
                </a:cubicBezTo>
                <a:cubicBezTo>
                  <a:pt x="10926" y="7671"/>
                  <a:pt x="10926" y="7659"/>
                  <a:pt x="10920" y="7653"/>
                </a:cubicBezTo>
                <a:cubicBezTo>
                  <a:pt x="10932" y="7648"/>
                  <a:pt x="10932" y="7636"/>
                  <a:pt x="10944" y="7636"/>
                </a:cubicBezTo>
                <a:cubicBezTo>
                  <a:pt x="10950" y="7636"/>
                  <a:pt x="10962" y="7636"/>
                  <a:pt x="10968" y="7636"/>
                </a:cubicBezTo>
                <a:cubicBezTo>
                  <a:pt x="10974" y="7636"/>
                  <a:pt x="10986" y="7636"/>
                  <a:pt x="10991" y="7636"/>
                </a:cubicBezTo>
                <a:cubicBezTo>
                  <a:pt x="11003" y="7636"/>
                  <a:pt x="11003" y="7618"/>
                  <a:pt x="11015" y="7612"/>
                </a:cubicBezTo>
                <a:cubicBezTo>
                  <a:pt x="11021" y="7606"/>
                  <a:pt x="11027" y="7606"/>
                  <a:pt x="11039" y="7594"/>
                </a:cubicBezTo>
                <a:cubicBezTo>
                  <a:pt x="11045" y="7588"/>
                  <a:pt x="11045" y="7576"/>
                  <a:pt x="11051" y="7576"/>
                </a:cubicBezTo>
                <a:cubicBezTo>
                  <a:pt x="11063" y="7571"/>
                  <a:pt x="11069" y="7564"/>
                  <a:pt x="11075" y="7559"/>
                </a:cubicBezTo>
                <a:cubicBezTo>
                  <a:pt x="11080" y="7553"/>
                  <a:pt x="11098" y="7559"/>
                  <a:pt x="11098" y="7553"/>
                </a:cubicBezTo>
                <a:cubicBezTo>
                  <a:pt x="11104" y="7547"/>
                  <a:pt x="11098" y="7535"/>
                  <a:pt x="11098" y="7529"/>
                </a:cubicBezTo>
                <a:cubicBezTo>
                  <a:pt x="11098" y="7499"/>
                  <a:pt x="11092" y="7487"/>
                  <a:pt x="11086" y="7458"/>
                </a:cubicBezTo>
                <a:cubicBezTo>
                  <a:pt x="11086" y="7446"/>
                  <a:pt x="11080" y="7428"/>
                  <a:pt x="11075" y="7416"/>
                </a:cubicBezTo>
                <a:cubicBezTo>
                  <a:pt x="11075" y="7398"/>
                  <a:pt x="11069" y="7381"/>
                  <a:pt x="11057" y="7369"/>
                </a:cubicBezTo>
                <a:cubicBezTo>
                  <a:pt x="11051" y="7351"/>
                  <a:pt x="11039" y="7345"/>
                  <a:pt x="11039" y="7321"/>
                </a:cubicBezTo>
                <a:cubicBezTo>
                  <a:pt x="11039" y="7310"/>
                  <a:pt x="11051" y="7310"/>
                  <a:pt x="11057" y="7298"/>
                </a:cubicBezTo>
                <a:cubicBezTo>
                  <a:pt x="11069" y="7292"/>
                  <a:pt x="11069" y="7286"/>
                  <a:pt x="11075" y="7274"/>
                </a:cubicBezTo>
                <a:cubicBezTo>
                  <a:pt x="11080" y="7268"/>
                  <a:pt x="11086" y="7262"/>
                  <a:pt x="11098" y="7256"/>
                </a:cubicBezTo>
                <a:cubicBezTo>
                  <a:pt x="11104" y="7250"/>
                  <a:pt x="11116" y="7250"/>
                  <a:pt x="11122" y="7250"/>
                </a:cubicBezTo>
                <a:cubicBezTo>
                  <a:pt x="11128" y="7244"/>
                  <a:pt x="11128" y="7232"/>
                  <a:pt x="11134" y="7227"/>
                </a:cubicBezTo>
                <a:cubicBezTo>
                  <a:pt x="11140" y="7215"/>
                  <a:pt x="11152" y="7215"/>
                  <a:pt x="11158" y="7203"/>
                </a:cubicBezTo>
                <a:cubicBezTo>
                  <a:pt x="11163" y="7197"/>
                  <a:pt x="11158" y="7185"/>
                  <a:pt x="11169" y="7179"/>
                </a:cubicBezTo>
                <a:cubicBezTo>
                  <a:pt x="11181" y="7167"/>
                  <a:pt x="11193" y="7161"/>
                  <a:pt x="11211" y="7155"/>
                </a:cubicBezTo>
                <a:cubicBezTo>
                  <a:pt x="11223" y="7155"/>
                  <a:pt x="11229" y="7155"/>
                  <a:pt x="11235" y="7150"/>
                </a:cubicBezTo>
                <a:cubicBezTo>
                  <a:pt x="11241" y="7150"/>
                  <a:pt x="11252" y="7155"/>
                  <a:pt x="11258" y="7150"/>
                </a:cubicBezTo>
                <a:cubicBezTo>
                  <a:pt x="11270" y="7150"/>
                  <a:pt x="11270" y="7138"/>
                  <a:pt x="11282" y="7132"/>
                </a:cubicBezTo>
                <a:cubicBezTo>
                  <a:pt x="11300" y="7126"/>
                  <a:pt x="11312" y="7120"/>
                  <a:pt x="11329" y="7108"/>
                </a:cubicBezTo>
                <a:cubicBezTo>
                  <a:pt x="11341" y="7090"/>
                  <a:pt x="11353" y="7078"/>
                  <a:pt x="11353" y="7061"/>
                </a:cubicBezTo>
                <a:cubicBezTo>
                  <a:pt x="11359" y="7043"/>
                  <a:pt x="11353" y="7031"/>
                  <a:pt x="11353" y="7013"/>
                </a:cubicBezTo>
                <a:cubicBezTo>
                  <a:pt x="11353" y="7007"/>
                  <a:pt x="11359" y="7001"/>
                  <a:pt x="11359" y="6989"/>
                </a:cubicBezTo>
                <a:cubicBezTo>
                  <a:pt x="11359" y="6960"/>
                  <a:pt x="11359" y="6960"/>
                  <a:pt x="11359" y="6960"/>
                </a:cubicBezTo>
                <a:cubicBezTo>
                  <a:pt x="11359" y="6942"/>
                  <a:pt x="11365" y="6936"/>
                  <a:pt x="11359" y="6924"/>
                </a:cubicBezTo>
                <a:cubicBezTo>
                  <a:pt x="11359" y="6912"/>
                  <a:pt x="11347" y="6906"/>
                  <a:pt x="11347" y="6901"/>
                </a:cubicBezTo>
                <a:cubicBezTo>
                  <a:pt x="11347" y="6765"/>
                  <a:pt x="11347" y="6765"/>
                  <a:pt x="11347" y="6765"/>
                </a:cubicBezTo>
                <a:cubicBezTo>
                  <a:pt x="11341" y="6759"/>
                  <a:pt x="11335" y="6753"/>
                  <a:pt x="11329" y="6747"/>
                </a:cubicBezTo>
                <a:cubicBezTo>
                  <a:pt x="11312" y="6724"/>
                  <a:pt x="11306" y="6700"/>
                  <a:pt x="11294" y="6670"/>
                </a:cubicBezTo>
                <a:cubicBezTo>
                  <a:pt x="11294" y="6658"/>
                  <a:pt x="11306" y="6647"/>
                  <a:pt x="11306" y="6629"/>
                </a:cubicBezTo>
                <a:cubicBezTo>
                  <a:pt x="11306" y="6617"/>
                  <a:pt x="11300" y="6611"/>
                  <a:pt x="11300" y="6605"/>
                </a:cubicBezTo>
                <a:cubicBezTo>
                  <a:pt x="11300" y="6593"/>
                  <a:pt x="11306" y="6587"/>
                  <a:pt x="11306" y="6581"/>
                </a:cubicBezTo>
                <a:cubicBezTo>
                  <a:pt x="11306" y="6575"/>
                  <a:pt x="11294" y="6569"/>
                  <a:pt x="11294" y="6558"/>
                </a:cubicBezTo>
                <a:cubicBezTo>
                  <a:pt x="11294" y="6552"/>
                  <a:pt x="11282" y="6546"/>
                  <a:pt x="11282" y="6534"/>
                </a:cubicBezTo>
                <a:cubicBezTo>
                  <a:pt x="11282" y="6522"/>
                  <a:pt x="11282" y="6522"/>
                  <a:pt x="11282" y="6522"/>
                </a:cubicBezTo>
                <a:cubicBezTo>
                  <a:pt x="11282" y="6510"/>
                  <a:pt x="11282" y="6498"/>
                  <a:pt x="11288" y="6492"/>
                </a:cubicBezTo>
                <a:cubicBezTo>
                  <a:pt x="11288" y="6480"/>
                  <a:pt x="11288" y="6475"/>
                  <a:pt x="11288" y="6469"/>
                </a:cubicBezTo>
                <a:cubicBezTo>
                  <a:pt x="11288" y="6457"/>
                  <a:pt x="11306" y="6457"/>
                  <a:pt x="11312" y="6451"/>
                </a:cubicBezTo>
                <a:cubicBezTo>
                  <a:pt x="11329" y="6421"/>
                  <a:pt x="11353" y="6409"/>
                  <a:pt x="11365" y="6380"/>
                </a:cubicBezTo>
                <a:cubicBezTo>
                  <a:pt x="11371" y="6374"/>
                  <a:pt x="11371" y="6368"/>
                  <a:pt x="11371" y="6356"/>
                </a:cubicBezTo>
                <a:cubicBezTo>
                  <a:pt x="11377" y="6350"/>
                  <a:pt x="11389" y="6344"/>
                  <a:pt x="11389" y="6338"/>
                </a:cubicBezTo>
                <a:cubicBezTo>
                  <a:pt x="11395" y="6326"/>
                  <a:pt x="11395" y="6320"/>
                  <a:pt x="11395" y="6315"/>
                </a:cubicBezTo>
                <a:cubicBezTo>
                  <a:pt x="11401" y="6297"/>
                  <a:pt x="11407" y="6285"/>
                  <a:pt x="11418" y="6267"/>
                </a:cubicBezTo>
                <a:cubicBezTo>
                  <a:pt x="11424" y="6261"/>
                  <a:pt x="11436" y="6255"/>
                  <a:pt x="11442" y="6249"/>
                </a:cubicBezTo>
                <a:cubicBezTo>
                  <a:pt x="11448" y="6243"/>
                  <a:pt x="11460" y="6237"/>
                  <a:pt x="11466" y="6231"/>
                </a:cubicBezTo>
                <a:cubicBezTo>
                  <a:pt x="11472" y="6226"/>
                  <a:pt x="11478" y="6220"/>
                  <a:pt x="11484" y="6208"/>
                </a:cubicBezTo>
                <a:cubicBezTo>
                  <a:pt x="11495" y="6196"/>
                  <a:pt x="11507" y="6184"/>
                  <a:pt x="11525" y="6172"/>
                </a:cubicBezTo>
                <a:cubicBezTo>
                  <a:pt x="11537" y="6160"/>
                  <a:pt x="11543" y="6154"/>
                  <a:pt x="11549" y="6149"/>
                </a:cubicBezTo>
                <a:cubicBezTo>
                  <a:pt x="11561" y="6137"/>
                  <a:pt x="11561" y="6131"/>
                  <a:pt x="11573" y="6125"/>
                </a:cubicBezTo>
                <a:cubicBezTo>
                  <a:pt x="11590" y="6113"/>
                  <a:pt x="11602" y="6107"/>
                  <a:pt x="11620" y="6095"/>
                </a:cubicBezTo>
                <a:cubicBezTo>
                  <a:pt x="11626" y="6089"/>
                  <a:pt x="11626" y="6077"/>
                  <a:pt x="11632" y="6071"/>
                </a:cubicBezTo>
                <a:cubicBezTo>
                  <a:pt x="11638" y="6065"/>
                  <a:pt x="11644" y="6065"/>
                  <a:pt x="11656" y="6054"/>
                </a:cubicBezTo>
                <a:cubicBezTo>
                  <a:pt x="11656" y="6048"/>
                  <a:pt x="11656" y="6036"/>
                  <a:pt x="11656" y="6036"/>
                </a:cubicBezTo>
                <a:cubicBezTo>
                  <a:pt x="11661" y="6030"/>
                  <a:pt x="11673" y="6030"/>
                  <a:pt x="11679" y="6030"/>
                </a:cubicBezTo>
                <a:cubicBezTo>
                  <a:pt x="11691" y="6024"/>
                  <a:pt x="11697" y="6012"/>
                  <a:pt x="11703" y="6012"/>
                </a:cubicBezTo>
                <a:cubicBezTo>
                  <a:pt x="11715" y="6006"/>
                  <a:pt x="11721" y="6000"/>
                  <a:pt x="11727" y="5994"/>
                </a:cubicBezTo>
                <a:cubicBezTo>
                  <a:pt x="11733" y="5988"/>
                  <a:pt x="11745" y="5988"/>
                  <a:pt x="11750" y="5983"/>
                </a:cubicBezTo>
                <a:cubicBezTo>
                  <a:pt x="11756" y="5976"/>
                  <a:pt x="11762" y="5965"/>
                  <a:pt x="11768" y="5959"/>
                </a:cubicBezTo>
                <a:cubicBezTo>
                  <a:pt x="11780" y="5935"/>
                  <a:pt x="11774" y="5917"/>
                  <a:pt x="11786" y="5888"/>
                </a:cubicBezTo>
                <a:cubicBezTo>
                  <a:pt x="11786" y="5882"/>
                  <a:pt x="11804" y="5882"/>
                  <a:pt x="11810" y="5876"/>
                </a:cubicBezTo>
                <a:cubicBezTo>
                  <a:pt x="11816" y="5864"/>
                  <a:pt x="11822" y="5858"/>
                  <a:pt x="11827" y="5852"/>
                </a:cubicBezTo>
                <a:cubicBezTo>
                  <a:pt x="11839" y="5846"/>
                  <a:pt x="11851" y="5840"/>
                  <a:pt x="11857" y="5834"/>
                </a:cubicBezTo>
                <a:cubicBezTo>
                  <a:pt x="11869" y="5828"/>
                  <a:pt x="11869" y="5817"/>
                  <a:pt x="11875" y="5810"/>
                </a:cubicBezTo>
                <a:cubicBezTo>
                  <a:pt x="11881" y="5805"/>
                  <a:pt x="11887" y="5799"/>
                  <a:pt x="11893" y="5787"/>
                </a:cubicBezTo>
                <a:cubicBezTo>
                  <a:pt x="11899" y="5769"/>
                  <a:pt x="11899" y="5757"/>
                  <a:pt x="11899" y="5739"/>
                </a:cubicBezTo>
                <a:cubicBezTo>
                  <a:pt x="11899" y="5728"/>
                  <a:pt x="11899" y="5716"/>
                  <a:pt x="11899" y="5698"/>
                </a:cubicBezTo>
                <a:cubicBezTo>
                  <a:pt x="11899" y="5668"/>
                  <a:pt x="11916" y="5651"/>
                  <a:pt x="11916" y="5621"/>
                </a:cubicBezTo>
                <a:cubicBezTo>
                  <a:pt x="11916" y="5573"/>
                  <a:pt x="11916" y="5573"/>
                  <a:pt x="11916" y="5573"/>
                </a:cubicBezTo>
                <a:cubicBezTo>
                  <a:pt x="11905" y="5573"/>
                  <a:pt x="11893" y="5573"/>
                  <a:pt x="11881" y="5573"/>
                </a:cubicBezTo>
                <a:cubicBezTo>
                  <a:pt x="11869" y="5573"/>
                  <a:pt x="11851" y="5573"/>
                  <a:pt x="11839" y="5573"/>
                </a:cubicBezTo>
                <a:cubicBezTo>
                  <a:pt x="11834" y="5579"/>
                  <a:pt x="11827" y="5591"/>
                  <a:pt x="11816" y="5591"/>
                </a:cubicBezTo>
                <a:cubicBezTo>
                  <a:pt x="11792" y="5609"/>
                  <a:pt x="11774" y="5627"/>
                  <a:pt x="11739" y="5627"/>
                </a:cubicBezTo>
                <a:cubicBezTo>
                  <a:pt x="11721" y="5627"/>
                  <a:pt x="11715" y="5615"/>
                  <a:pt x="11697" y="5615"/>
                </a:cubicBezTo>
                <a:cubicBezTo>
                  <a:pt x="11673" y="5615"/>
                  <a:pt x="11673" y="5615"/>
                  <a:pt x="11673" y="5615"/>
                </a:cubicBezTo>
                <a:cubicBezTo>
                  <a:pt x="11656" y="5615"/>
                  <a:pt x="11650" y="5621"/>
                  <a:pt x="11632" y="5621"/>
                </a:cubicBezTo>
                <a:cubicBezTo>
                  <a:pt x="11614" y="5621"/>
                  <a:pt x="11602" y="5621"/>
                  <a:pt x="11584" y="5621"/>
                </a:cubicBezTo>
                <a:cubicBezTo>
                  <a:pt x="11579" y="5621"/>
                  <a:pt x="11561" y="5615"/>
                  <a:pt x="11549" y="5609"/>
                </a:cubicBezTo>
                <a:cubicBezTo>
                  <a:pt x="11537" y="5585"/>
                  <a:pt x="11537" y="5585"/>
                  <a:pt x="11537" y="5585"/>
                </a:cubicBezTo>
                <a:cubicBezTo>
                  <a:pt x="11537" y="5579"/>
                  <a:pt x="11525" y="5573"/>
                  <a:pt x="11519" y="5567"/>
                </a:cubicBezTo>
                <a:cubicBezTo>
                  <a:pt x="11519" y="5556"/>
                  <a:pt x="11525" y="5550"/>
                  <a:pt x="11519" y="5544"/>
                </a:cubicBezTo>
                <a:cubicBezTo>
                  <a:pt x="11519" y="5532"/>
                  <a:pt x="11501" y="5538"/>
                  <a:pt x="11501" y="5532"/>
                </a:cubicBezTo>
                <a:cubicBezTo>
                  <a:pt x="11490" y="5508"/>
                  <a:pt x="11490" y="5508"/>
                  <a:pt x="11490" y="5508"/>
                </a:cubicBezTo>
                <a:cubicBezTo>
                  <a:pt x="11484" y="5502"/>
                  <a:pt x="11490" y="5490"/>
                  <a:pt x="11490" y="5485"/>
                </a:cubicBezTo>
                <a:cubicBezTo>
                  <a:pt x="11484" y="5478"/>
                  <a:pt x="11472" y="5473"/>
                  <a:pt x="11466" y="5467"/>
                </a:cubicBezTo>
                <a:cubicBezTo>
                  <a:pt x="11460" y="5467"/>
                  <a:pt x="11448" y="5473"/>
                  <a:pt x="11442" y="5467"/>
                </a:cubicBezTo>
                <a:cubicBezTo>
                  <a:pt x="11430" y="5461"/>
                  <a:pt x="11424" y="5455"/>
                  <a:pt x="11418" y="5443"/>
                </a:cubicBezTo>
                <a:cubicBezTo>
                  <a:pt x="11413" y="5437"/>
                  <a:pt x="11413" y="5431"/>
                  <a:pt x="11401" y="5419"/>
                </a:cubicBezTo>
                <a:cubicBezTo>
                  <a:pt x="11395" y="5419"/>
                  <a:pt x="11389" y="5419"/>
                  <a:pt x="11377" y="5413"/>
                </a:cubicBezTo>
                <a:cubicBezTo>
                  <a:pt x="11371" y="5401"/>
                  <a:pt x="11371" y="5390"/>
                  <a:pt x="11359" y="5390"/>
                </a:cubicBezTo>
                <a:cubicBezTo>
                  <a:pt x="11353" y="5384"/>
                  <a:pt x="11347" y="5378"/>
                  <a:pt x="11341" y="5378"/>
                </a:cubicBezTo>
                <a:cubicBezTo>
                  <a:pt x="11329" y="5372"/>
                  <a:pt x="11324" y="5378"/>
                  <a:pt x="11318" y="5378"/>
                </a:cubicBezTo>
                <a:cubicBezTo>
                  <a:pt x="11306" y="5372"/>
                  <a:pt x="11300" y="5366"/>
                  <a:pt x="11294" y="5360"/>
                </a:cubicBezTo>
                <a:cubicBezTo>
                  <a:pt x="11276" y="5348"/>
                  <a:pt x="11276" y="5330"/>
                  <a:pt x="11270" y="5312"/>
                </a:cubicBezTo>
                <a:cubicBezTo>
                  <a:pt x="11270" y="5307"/>
                  <a:pt x="11264" y="5301"/>
                  <a:pt x="11264" y="5289"/>
                </a:cubicBezTo>
                <a:cubicBezTo>
                  <a:pt x="11264" y="5277"/>
                  <a:pt x="11264" y="5259"/>
                  <a:pt x="11258" y="5247"/>
                </a:cubicBezTo>
                <a:cubicBezTo>
                  <a:pt x="11252" y="5235"/>
                  <a:pt x="11241" y="5235"/>
                  <a:pt x="11235" y="5230"/>
                </a:cubicBezTo>
                <a:cubicBezTo>
                  <a:pt x="11223" y="5212"/>
                  <a:pt x="11211" y="5200"/>
                  <a:pt x="11199" y="5182"/>
                </a:cubicBezTo>
                <a:cubicBezTo>
                  <a:pt x="11199" y="5170"/>
                  <a:pt x="11187" y="5170"/>
                  <a:pt x="11187" y="5158"/>
                </a:cubicBezTo>
                <a:cubicBezTo>
                  <a:pt x="11187" y="5152"/>
                  <a:pt x="11193" y="5146"/>
                  <a:pt x="11193" y="5135"/>
                </a:cubicBezTo>
                <a:cubicBezTo>
                  <a:pt x="11193" y="5111"/>
                  <a:pt x="11193" y="5111"/>
                  <a:pt x="11193" y="5111"/>
                </a:cubicBezTo>
                <a:cubicBezTo>
                  <a:pt x="11193" y="5099"/>
                  <a:pt x="11193" y="5081"/>
                  <a:pt x="11187" y="5069"/>
                </a:cubicBezTo>
                <a:cubicBezTo>
                  <a:pt x="11181" y="5058"/>
                  <a:pt x="11169" y="5058"/>
                  <a:pt x="11169" y="5046"/>
                </a:cubicBezTo>
                <a:cubicBezTo>
                  <a:pt x="11158" y="5028"/>
                  <a:pt x="11158" y="5016"/>
                  <a:pt x="11146" y="4998"/>
                </a:cubicBezTo>
                <a:cubicBezTo>
                  <a:pt x="11140" y="4992"/>
                  <a:pt x="11140" y="4986"/>
                  <a:pt x="11134" y="4975"/>
                </a:cubicBezTo>
                <a:cubicBezTo>
                  <a:pt x="11128" y="4969"/>
                  <a:pt x="11116" y="4975"/>
                  <a:pt x="11110" y="4963"/>
                </a:cubicBezTo>
                <a:cubicBezTo>
                  <a:pt x="11104" y="4957"/>
                  <a:pt x="11104" y="4951"/>
                  <a:pt x="11098" y="4945"/>
                </a:cubicBezTo>
                <a:cubicBezTo>
                  <a:pt x="11098" y="4933"/>
                  <a:pt x="11098" y="4927"/>
                  <a:pt x="11098" y="4921"/>
                </a:cubicBezTo>
                <a:cubicBezTo>
                  <a:pt x="11098" y="4903"/>
                  <a:pt x="11104" y="4892"/>
                  <a:pt x="11098" y="4874"/>
                </a:cubicBezTo>
                <a:cubicBezTo>
                  <a:pt x="11098" y="4868"/>
                  <a:pt x="11092" y="4856"/>
                  <a:pt x="11092" y="4850"/>
                </a:cubicBezTo>
                <a:cubicBezTo>
                  <a:pt x="11092" y="4844"/>
                  <a:pt x="11080" y="4838"/>
                  <a:pt x="11075" y="4826"/>
                </a:cubicBezTo>
                <a:cubicBezTo>
                  <a:pt x="11063" y="4809"/>
                  <a:pt x="11045" y="4803"/>
                  <a:pt x="11039" y="4785"/>
                </a:cubicBezTo>
                <a:cubicBezTo>
                  <a:pt x="11033" y="4773"/>
                  <a:pt x="11027" y="4767"/>
                  <a:pt x="11027" y="4761"/>
                </a:cubicBezTo>
                <a:cubicBezTo>
                  <a:pt x="11021" y="4743"/>
                  <a:pt x="11027" y="4731"/>
                  <a:pt x="11027" y="4714"/>
                </a:cubicBezTo>
                <a:cubicBezTo>
                  <a:pt x="11021" y="4696"/>
                  <a:pt x="11009" y="4684"/>
                  <a:pt x="11003" y="4666"/>
                </a:cubicBezTo>
                <a:cubicBezTo>
                  <a:pt x="10997" y="4660"/>
                  <a:pt x="10991" y="4654"/>
                  <a:pt x="10986" y="4648"/>
                </a:cubicBezTo>
                <a:cubicBezTo>
                  <a:pt x="10980" y="4637"/>
                  <a:pt x="10974" y="4631"/>
                  <a:pt x="10968" y="4625"/>
                </a:cubicBezTo>
                <a:cubicBezTo>
                  <a:pt x="10962" y="4613"/>
                  <a:pt x="10950" y="4613"/>
                  <a:pt x="10944" y="4607"/>
                </a:cubicBezTo>
                <a:cubicBezTo>
                  <a:pt x="10938" y="4601"/>
                  <a:pt x="10926" y="4560"/>
                  <a:pt x="10920" y="4554"/>
                </a:cubicBezTo>
                <a:close/>
                <a:moveTo>
                  <a:pt x="5117" y="8922"/>
                </a:moveTo>
                <a:lnTo>
                  <a:pt x="5117" y="8922"/>
                </a:lnTo>
                <a:cubicBezTo>
                  <a:pt x="5111" y="8922"/>
                  <a:pt x="5111" y="8922"/>
                  <a:pt x="5105" y="8922"/>
                </a:cubicBezTo>
                <a:cubicBezTo>
                  <a:pt x="5099" y="8916"/>
                  <a:pt x="5093" y="8916"/>
                  <a:pt x="5093" y="8916"/>
                </a:cubicBezTo>
                <a:cubicBezTo>
                  <a:pt x="5093" y="8910"/>
                  <a:pt x="5093" y="8905"/>
                  <a:pt x="5093" y="8905"/>
                </a:cubicBezTo>
                <a:cubicBezTo>
                  <a:pt x="5093" y="8899"/>
                  <a:pt x="5093" y="8893"/>
                  <a:pt x="5093" y="8893"/>
                </a:cubicBezTo>
                <a:cubicBezTo>
                  <a:pt x="5087" y="8887"/>
                  <a:pt x="5087" y="8887"/>
                  <a:pt x="5081" y="8887"/>
                </a:cubicBezTo>
                <a:cubicBezTo>
                  <a:pt x="5075" y="8887"/>
                  <a:pt x="5075" y="8887"/>
                  <a:pt x="5069" y="8887"/>
                </a:cubicBezTo>
                <a:cubicBezTo>
                  <a:pt x="5069" y="8922"/>
                  <a:pt x="5069" y="8922"/>
                  <a:pt x="5069" y="8922"/>
                </a:cubicBezTo>
                <a:cubicBezTo>
                  <a:pt x="5057" y="8922"/>
                  <a:pt x="5052" y="8922"/>
                  <a:pt x="5046" y="8928"/>
                </a:cubicBezTo>
                <a:cubicBezTo>
                  <a:pt x="5040" y="8934"/>
                  <a:pt x="5040" y="8940"/>
                  <a:pt x="5040" y="8940"/>
                </a:cubicBezTo>
                <a:cubicBezTo>
                  <a:pt x="5034" y="8946"/>
                  <a:pt x="5028" y="8946"/>
                  <a:pt x="5028" y="8952"/>
                </a:cubicBezTo>
                <a:cubicBezTo>
                  <a:pt x="5028" y="8964"/>
                  <a:pt x="5040" y="8976"/>
                  <a:pt x="5052" y="8976"/>
                </a:cubicBezTo>
                <a:cubicBezTo>
                  <a:pt x="5057" y="8976"/>
                  <a:pt x="5063" y="8970"/>
                  <a:pt x="5063" y="8970"/>
                </a:cubicBezTo>
                <a:cubicBezTo>
                  <a:pt x="5069" y="8970"/>
                  <a:pt x="5075" y="8976"/>
                  <a:pt x="5075" y="8976"/>
                </a:cubicBezTo>
                <a:cubicBezTo>
                  <a:pt x="5081" y="8976"/>
                  <a:pt x="5087" y="8976"/>
                  <a:pt x="5087" y="8976"/>
                </a:cubicBezTo>
                <a:cubicBezTo>
                  <a:pt x="5093" y="8976"/>
                  <a:pt x="5093" y="8982"/>
                  <a:pt x="5099" y="8987"/>
                </a:cubicBezTo>
                <a:cubicBezTo>
                  <a:pt x="5093" y="8987"/>
                  <a:pt x="5093" y="8993"/>
                  <a:pt x="5093" y="8999"/>
                </a:cubicBezTo>
                <a:cubicBezTo>
                  <a:pt x="5093" y="9005"/>
                  <a:pt x="5081" y="9005"/>
                  <a:pt x="5081" y="9011"/>
                </a:cubicBezTo>
                <a:cubicBezTo>
                  <a:pt x="5081" y="9017"/>
                  <a:pt x="5087" y="9017"/>
                  <a:pt x="5087" y="9023"/>
                </a:cubicBezTo>
                <a:cubicBezTo>
                  <a:pt x="5087" y="9023"/>
                  <a:pt x="5087" y="9029"/>
                  <a:pt x="5087" y="9035"/>
                </a:cubicBezTo>
                <a:cubicBezTo>
                  <a:pt x="5099" y="9035"/>
                  <a:pt x="5111" y="9029"/>
                  <a:pt x="5117" y="9035"/>
                </a:cubicBezTo>
                <a:cubicBezTo>
                  <a:pt x="5129" y="9041"/>
                  <a:pt x="5135" y="9041"/>
                  <a:pt x="5140" y="9047"/>
                </a:cubicBezTo>
                <a:cubicBezTo>
                  <a:pt x="5140" y="9053"/>
                  <a:pt x="5135" y="9053"/>
                  <a:pt x="5135" y="9059"/>
                </a:cubicBezTo>
                <a:cubicBezTo>
                  <a:pt x="5135" y="9065"/>
                  <a:pt x="5135" y="9065"/>
                  <a:pt x="5135" y="9071"/>
                </a:cubicBezTo>
                <a:cubicBezTo>
                  <a:pt x="5129" y="9071"/>
                  <a:pt x="5123" y="9071"/>
                  <a:pt x="5111" y="9071"/>
                </a:cubicBezTo>
                <a:lnTo>
                  <a:pt x="5105" y="9071"/>
                </a:lnTo>
                <a:cubicBezTo>
                  <a:pt x="5093" y="9071"/>
                  <a:pt x="5087" y="9076"/>
                  <a:pt x="5081" y="9076"/>
                </a:cubicBezTo>
                <a:cubicBezTo>
                  <a:pt x="5069" y="9076"/>
                  <a:pt x="5063" y="9076"/>
                  <a:pt x="5057" y="9076"/>
                </a:cubicBezTo>
                <a:cubicBezTo>
                  <a:pt x="5052" y="9076"/>
                  <a:pt x="5052" y="9082"/>
                  <a:pt x="5046" y="9088"/>
                </a:cubicBezTo>
                <a:cubicBezTo>
                  <a:pt x="5040" y="9088"/>
                  <a:pt x="5034" y="9094"/>
                  <a:pt x="5034" y="9100"/>
                </a:cubicBezTo>
                <a:cubicBezTo>
                  <a:pt x="5034" y="9106"/>
                  <a:pt x="5034" y="9106"/>
                  <a:pt x="5034" y="9106"/>
                </a:cubicBezTo>
                <a:cubicBezTo>
                  <a:pt x="5034" y="9106"/>
                  <a:pt x="5040" y="9112"/>
                  <a:pt x="5040" y="9118"/>
                </a:cubicBezTo>
                <a:lnTo>
                  <a:pt x="5040" y="9124"/>
                </a:lnTo>
                <a:cubicBezTo>
                  <a:pt x="5040" y="9130"/>
                  <a:pt x="5040" y="9136"/>
                  <a:pt x="5040" y="9136"/>
                </a:cubicBezTo>
                <a:cubicBezTo>
                  <a:pt x="5040" y="9142"/>
                  <a:pt x="5052" y="9142"/>
                  <a:pt x="5052" y="9142"/>
                </a:cubicBezTo>
                <a:cubicBezTo>
                  <a:pt x="5052" y="9148"/>
                  <a:pt x="5057" y="9153"/>
                  <a:pt x="5057" y="9160"/>
                </a:cubicBezTo>
                <a:cubicBezTo>
                  <a:pt x="5057" y="9165"/>
                  <a:pt x="5057" y="9165"/>
                  <a:pt x="5057" y="9165"/>
                </a:cubicBezTo>
                <a:cubicBezTo>
                  <a:pt x="5057" y="9171"/>
                  <a:pt x="5052" y="9171"/>
                  <a:pt x="5052" y="9177"/>
                </a:cubicBezTo>
                <a:cubicBezTo>
                  <a:pt x="5052" y="9183"/>
                  <a:pt x="5046" y="9183"/>
                  <a:pt x="5046" y="9189"/>
                </a:cubicBezTo>
                <a:cubicBezTo>
                  <a:pt x="5046" y="9201"/>
                  <a:pt x="5057" y="9201"/>
                  <a:pt x="5063" y="9207"/>
                </a:cubicBezTo>
                <a:cubicBezTo>
                  <a:pt x="5069" y="9219"/>
                  <a:pt x="5075" y="9225"/>
                  <a:pt x="5075" y="9231"/>
                </a:cubicBezTo>
                <a:cubicBezTo>
                  <a:pt x="5075" y="9237"/>
                  <a:pt x="5063" y="9231"/>
                  <a:pt x="5063" y="9237"/>
                </a:cubicBezTo>
                <a:cubicBezTo>
                  <a:pt x="5063" y="9242"/>
                  <a:pt x="5063" y="9248"/>
                  <a:pt x="5063" y="9248"/>
                </a:cubicBezTo>
                <a:cubicBezTo>
                  <a:pt x="5069" y="9254"/>
                  <a:pt x="5075" y="9254"/>
                  <a:pt x="5075" y="9254"/>
                </a:cubicBezTo>
                <a:cubicBezTo>
                  <a:pt x="5081" y="9260"/>
                  <a:pt x="5087" y="9260"/>
                  <a:pt x="5087" y="9260"/>
                </a:cubicBezTo>
                <a:cubicBezTo>
                  <a:pt x="5093" y="9260"/>
                  <a:pt x="5087" y="9266"/>
                  <a:pt x="5087" y="9272"/>
                </a:cubicBezTo>
                <a:cubicBezTo>
                  <a:pt x="5063" y="9284"/>
                  <a:pt x="5063" y="9284"/>
                  <a:pt x="5063" y="9284"/>
                </a:cubicBezTo>
                <a:cubicBezTo>
                  <a:pt x="5069" y="9296"/>
                  <a:pt x="5069" y="9296"/>
                  <a:pt x="5069" y="9296"/>
                </a:cubicBezTo>
                <a:cubicBezTo>
                  <a:pt x="5075" y="9296"/>
                  <a:pt x="5075" y="9296"/>
                  <a:pt x="5081" y="9296"/>
                </a:cubicBezTo>
                <a:cubicBezTo>
                  <a:pt x="5105" y="9296"/>
                  <a:pt x="5105" y="9296"/>
                  <a:pt x="5105" y="9296"/>
                </a:cubicBezTo>
                <a:cubicBezTo>
                  <a:pt x="5111" y="9296"/>
                  <a:pt x="5111" y="9296"/>
                  <a:pt x="5117" y="9296"/>
                </a:cubicBezTo>
                <a:cubicBezTo>
                  <a:pt x="5117" y="9302"/>
                  <a:pt x="5117" y="9308"/>
                  <a:pt x="5111" y="9314"/>
                </a:cubicBezTo>
                <a:cubicBezTo>
                  <a:pt x="5105" y="9319"/>
                  <a:pt x="5099" y="9319"/>
                  <a:pt x="5093" y="9326"/>
                </a:cubicBezTo>
                <a:cubicBezTo>
                  <a:pt x="5099" y="9331"/>
                  <a:pt x="5099" y="9337"/>
                  <a:pt x="5111" y="9343"/>
                </a:cubicBezTo>
                <a:cubicBezTo>
                  <a:pt x="5117" y="9343"/>
                  <a:pt x="5117" y="9343"/>
                  <a:pt x="5123" y="9343"/>
                </a:cubicBezTo>
                <a:cubicBezTo>
                  <a:pt x="5129" y="9343"/>
                  <a:pt x="5129" y="9343"/>
                  <a:pt x="5135" y="9343"/>
                </a:cubicBezTo>
                <a:cubicBezTo>
                  <a:pt x="5135" y="9343"/>
                  <a:pt x="5129" y="9349"/>
                  <a:pt x="5135" y="9349"/>
                </a:cubicBezTo>
                <a:cubicBezTo>
                  <a:pt x="5123" y="9361"/>
                  <a:pt x="5123" y="9361"/>
                  <a:pt x="5123" y="9361"/>
                </a:cubicBezTo>
                <a:cubicBezTo>
                  <a:pt x="5123" y="9367"/>
                  <a:pt x="5129" y="9367"/>
                  <a:pt x="5129" y="9373"/>
                </a:cubicBezTo>
                <a:cubicBezTo>
                  <a:pt x="5135" y="9379"/>
                  <a:pt x="5140" y="9373"/>
                  <a:pt x="5140" y="9379"/>
                </a:cubicBezTo>
                <a:cubicBezTo>
                  <a:pt x="5146" y="9385"/>
                  <a:pt x="5146" y="9391"/>
                  <a:pt x="5146" y="9397"/>
                </a:cubicBezTo>
                <a:cubicBezTo>
                  <a:pt x="5146" y="9397"/>
                  <a:pt x="5140" y="9403"/>
                  <a:pt x="5140" y="9408"/>
                </a:cubicBezTo>
                <a:cubicBezTo>
                  <a:pt x="5146" y="9408"/>
                  <a:pt x="5152" y="9414"/>
                  <a:pt x="5152" y="9414"/>
                </a:cubicBezTo>
                <a:cubicBezTo>
                  <a:pt x="5164" y="9420"/>
                  <a:pt x="5176" y="9420"/>
                  <a:pt x="5188" y="9426"/>
                </a:cubicBezTo>
                <a:cubicBezTo>
                  <a:pt x="5194" y="9432"/>
                  <a:pt x="5194" y="9432"/>
                  <a:pt x="5200" y="9438"/>
                </a:cubicBezTo>
                <a:cubicBezTo>
                  <a:pt x="5200" y="9438"/>
                  <a:pt x="5200" y="9444"/>
                  <a:pt x="5200" y="9450"/>
                </a:cubicBezTo>
                <a:cubicBezTo>
                  <a:pt x="5206" y="9450"/>
                  <a:pt x="5206" y="9456"/>
                  <a:pt x="5206" y="9462"/>
                </a:cubicBezTo>
                <a:cubicBezTo>
                  <a:pt x="5206" y="9462"/>
                  <a:pt x="5212" y="9462"/>
                  <a:pt x="5218" y="9468"/>
                </a:cubicBezTo>
                <a:cubicBezTo>
                  <a:pt x="5224" y="9468"/>
                  <a:pt x="5229" y="9468"/>
                  <a:pt x="5229" y="9474"/>
                </a:cubicBezTo>
                <a:cubicBezTo>
                  <a:pt x="5229" y="9480"/>
                  <a:pt x="5229" y="9480"/>
                  <a:pt x="5229" y="9485"/>
                </a:cubicBezTo>
                <a:cubicBezTo>
                  <a:pt x="5229" y="9492"/>
                  <a:pt x="5229" y="9497"/>
                  <a:pt x="5229" y="9503"/>
                </a:cubicBezTo>
                <a:cubicBezTo>
                  <a:pt x="5241" y="9503"/>
                  <a:pt x="5247" y="9503"/>
                  <a:pt x="5253" y="9503"/>
                </a:cubicBezTo>
                <a:cubicBezTo>
                  <a:pt x="5259" y="9503"/>
                  <a:pt x="5259" y="9503"/>
                  <a:pt x="5265" y="9503"/>
                </a:cubicBezTo>
                <a:cubicBezTo>
                  <a:pt x="5271" y="9509"/>
                  <a:pt x="5271" y="9509"/>
                  <a:pt x="5277" y="9509"/>
                </a:cubicBezTo>
                <a:cubicBezTo>
                  <a:pt x="5277" y="9509"/>
                  <a:pt x="5277" y="9515"/>
                  <a:pt x="5277" y="9521"/>
                </a:cubicBezTo>
                <a:cubicBezTo>
                  <a:pt x="5283" y="9527"/>
                  <a:pt x="5289" y="9539"/>
                  <a:pt x="5295" y="9539"/>
                </a:cubicBezTo>
                <a:cubicBezTo>
                  <a:pt x="5306" y="9545"/>
                  <a:pt x="5312" y="9539"/>
                  <a:pt x="5318" y="9539"/>
                </a:cubicBezTo>
                <a:cubicBezTo>
                  <a:pt x="5324" y="9539"/>
                  <a:pt x="5324" y="9545"/>
                  <a:pt x="5330" y="9545"/>
                </a:cubicBezTo>
                <a:cubicBezTo>
                  <a:pt x="5336" y="9545"/>
                  <a:pt x="5336" y="9551"/>
                  <a:pt x="5342" y="9551"/>
                </a:cubicBezTo>
                <a:cubicBezTo>
                  <a:pt x="5348" y="9551"/>
                  <a:pt x="5348" y="9551"/>
                  <a:pt x="5354" y="9551"/>
                </a:cubicBezTo>
                <a:cubicBezTo>
                  <a:pt x="5360" y="9551"/>
                  <a:pt x="5360" y="9557"/>
                  <a:pt x="5366" y="9563"/>
                </a:cubicBezTo>
                <a:cubicBezTo>
                  <a:pt x="5372" y="9563"/>
                  <a:pt x="5378" y="9557"/>
                  <a:pt x="5390" y="9563"/>
                </a:cubicBezTo>
                <a:cubicBezTo>
                  <a:pt x="5401" y="9563"/>
                  <a:pt x="5401" y="9563"/>
                  <a:pt x="5401" y="9563"/>
                </a:cubicBezTo>
                <a:cubicBezTo>
                  <a:pt x="5401" y="9563"/>
                  <a:pt x="5407" y="9569"/>
                  <a:pt x="5413" y="9569"/>
                </a:cubicBezTo>
                <a:cubicBezTo>
                  <a:pt x="5413" y="9569"/>
                  <a:pt x="5419" y="9574"/>
                  <a:pt x="5425" y="9574"/>
                </a:cubicBezTo>
                <a:cubicBezTo>
                  <a:pt x="5514" y="9574"/>
                  <a:pt x="5514" y="9574"/>
                  <a:pt x="5514" y="9574"/>
                </a:cubicBezTo>
                <a:cubicBezTo>
                  <a:pt x="5520" y="9574"/>
                  <a:pt x="5520" y="9574"/>
                  <a:pt x="5526" y="9574"/>
                </a:cubicBezTo>
                <a:cubicBezTo>
                  <a:pt x="5532" y="9574"/>
                  <a:pt x="5532" y="9574"/>
                  <a:pt x="5538" y="9569"/>
                </a:cubicBezTo>
                <a:cubicBezTo>
                  <a:pt x="5544" y="9569"/>
                  <a:pt x="5538" y="9563"/>
                  <a:pt x="5544" y="9557"/>
                </a:cubicBezTo>
                <a:cubicBezTo>
                  <a:pt x="5544" y="9551"/>
                  <a:pt x="5550" y="9551"/>
                  <a:pt x="5556" y="9545"/>
                </a:cubicBezTo>
                <a:cubicBezTo>
                  <a:pt x="5556" y="9545"/>
                  <a:pt x="5561" y="9551"/>
                  <a:pt x="5573" y="9551"/>
                </a:cubicBezTo>
                <a:cubicBezTo>
                  <a:pt x="5579" y="9551"/>
                  <a:pt x="5585" y="9551"/>
                  <a:pt x="5591" y="9545"/>
                </a:cubicBezTo>
                <a:cubicBezTo>
                  <a:pt x="5591" y="9539"/>
                  <a:pt x="5591" y="9533"/>
                  <a:pt x="5585" y="9527"/>
                </a:cubicBezTo>
                <a:cubicBezTo>
                  <a:pt x="5585" y="9521"/>
                  <a:pt x="5579" y="9527"/>
                  <a:pt x="5573" y="9527"/>
                </a:cubicBezTo>
                <a:cubicBezTo>
                  <a:pt x="5567" y="9521"/>
                  <a:pt x="5561" y="9515"/>
                  <a:pt x="5550" y="9515"/>
                </a:cubicBezTo>
                <a:cubicBezTo>
                  <a:pt x="5550" y="9515"/>
                  <a:pt x="5544" y="9515"/>
                  <a:pt x="5538" y="9515"/>
                </a:cubicBezTo>
                <a:cubicBezTo>
                  <a:pt x="5538" y="9515"/>
                  <a:pt x="5532" y="9509"/>
                  <a:pt x="5526" y="9509"/>
                </a:cubicBezTo>
                <a:cubicBezTo>
                  <a:pt x="5520" y="9509"/>
                  <a:pt x="5514" y="9509"/>
                  <a:pt x="5502" y="9509"/>
                </a:cubicBezTo>
                <a:cubicBezTo>
                  <a:pt x="5496" y="9509"/>
                  <a:pt x="5496" y="9509"/>
                  <a:pt x="5490" y="9509"/>
                </a:cubicBezTo>
                <a:cubicBezTo>
                  <a:pt x="5490" y="9485"/>
                  <a:pt x="5490" y="9485"/>
                  <a:pt x="5490" y="9485"/>
                </a:cubicBezTo>
                <a:cubicBezTo>
                  <a:pt x="5484" y="9485"/>
                  <a:pt x="5479" y="9485"/>
                  <a:pt x="5467" y="9485"/>
                </a:cubicBezTo>
                <a:cubicBezTo>
                  <a:pt x="5461" y="9485"/>
                  <a:pt x="5461" y="9485"/>
                  <a:pt x="5455" y="9485"/>
                </a:cubicBezTo>
                <a:cubicBezTo>
                  <a:pt x="5455" y="9480"/>
                  <a:pt x="5449" y="9480"/>
                  <a:pt x="5443" y="9474"/>
                </a:cubicBezTo>
                <a:cubicBezTo>
                  <a:pt x="5443" y="9468"/>
                  <a:pt x="5443" y="9468"/>
                  <a:pt x="5443" y="9462"/>
                </a:cubicBezTo>
                <a:cubicBezTo>
                  <a:pt x="5437" y="9450"/>
                  <a:pt x="5437" y="9444"/>
                  <a:pt x="5437" y="9438"/>
                </a:cubicBezTo>
                <a:cubicBezTo>
                  <a:pt x="5437" y="9432"/>
                  <a:pt x="5437" y="9432"/>
                  <a:pt x="5437" y="9426"/>
                </a:cubicBezTo>
                <a:cubicBezTo>
                  <a:pt x="5437" y="9420"/>
                  <a:pt x="5437" y="9420"/>
                  <a:pt x="5437" y="9414"/>
                </a:cubicBezTo>
                <a:cubicBezTo>
                  <a:pt x="5437" y="9408"/>
                  <a:pt x="5425" y="9408"/>
                  <a:pt x="5425" y="9408"/>
                </a:cubicBezTo>
                <a:cubicBezTo>
                  <a:pt x="5425" y="9403"/>
                  <a:pt x="5419" y="9397"/>
                  <a:pt x="5419" y="9397"/>
                </a:cubicBezTo>
                <a:cubicBezTo>
                  <a:pt x="5419" y="9391"/>
                  <a:pt x="5419" y="9385"/>
                  <a:pt x="5419" y="9385"/>
                </a:cubicBezTo>
                <a:cubicBezTo>
                  <a:pt x="5419" y="9373"/>
                  <a:pt x="5419" y="9373"/>
                  <a:pt x="5419" y="9373"/>
                </a:cubicBezTo>
                <a:cubicBezTo>
                  <a:pt x="5419" y="9367"/>
                  <a:pt x="5413" y="9367"/>
                  <a:pt x="5413" y="9361"/>
                </a:cubicBezTo>
                <a:cubicBezTo>
                  <a:pt x="5413" y="9355"/>
                  <a:pt x="5413" y="9343"/>
                  <a:pt x="5413" y="9337"/>
                </a:cubicBezTo>
                <a:cubicBezTo>
                  <a:pt x="5413" y="9331"/>
                  <a:pt x="5413" y="9331"/>
                  <a:pt x="5413" y="9326"/>
                </a:cubicBezTo>
                <a:cubicBezTo>
                  <a:pt x="5407" y="9319"/>
                  <a:pt x="5407" y="9319"/>
                  <a:pt x="5407" y="9314"/>
                </a:cubicBezTo>
                <a:cubicBezTo>
                  <a:pt x="5401" y="9308"/>
                  <a:pt x="5390" y="9308"/>
                  <a:pt x="5390" y="9302"/>
                </a:cubicBezTo>
                <a:cubicBezTo>
                  <a:pt x="5390" y="9296"/>
                  <a:pt x="5395" y="9290"/>
                  <a:pt x="5395" y="9284"/>
                </a:cubicBezTo>
                <a:cubicBezTo>
                  <a:pt x="5395" y="9272"/>
                  <a:pt x="5395" y="9272"/>
                  <a:pt x="5395" y="9272"/>
                </a:cubicBezTo>
                <a:cubicBezTo>
                  <a:pt x="5395" y="9266"/>
                  <a:pt x="5390" y="9266"/>
                  <a:pt x="5390" y="9260"/>
                </a:cubicBezTo>
                <a:cubicBezTo>
                  <a:pt x="5390" y="9225"/>
                  <a:pt x="5390" y="9225"/>
                  <a:pt x="5390" y="9225"/>
                </a:cubicBezTo>
                <a:cubicBezTo>
                  <a:pt x="5390" y="9213"/>
                  <a:pt x="5395" y="9207"/>
                  <a:pt x="5395" y="9195"/>
                </a:cubicBezTo>
                <a:cubicBezTo>
                  <a:pt x="5449" y="9195"/>
                  <a:pt x="5449" y="9195"/>
                  <a:pt x="5449" y="9195"/>
                </a:cubicBezTo>
                <a:cubicBezTo>
                  <a:pt x="5449" y="9189"/>
                  <a:pt x="5449" y="9183"/>
                  <a:pt x="5449" y="9177"/>
                </a:cubicBezTo>
                <a:cubicBezTo>
                  <a:pt x="5449" y="9171"/>
                  <a:pt x="5449" y="9171"/>
                  <a:pt x="5449" y="9165"/>
                </a:cubicBezTo>
                <a:cubicBezTo>
                  <a:pt x="5449" y="9160"/>
                  <a:pt x="5449" y="9153"/>
                  <a:pt x="5449" y="9142"/>
                </a:cubicBezTo>
                <a:cubicBezTo>
                  <a:pt x="5455" y="9136"/>
                  <a:pt x="5455" y="9136"/>
                  <a:pt x="5461" y="9130"/>
                </a:cubicBezTo>
                <a:cubicBezTo>
                  <a:pt x="5461" y="9130"/>
                  <a:pt x="5467" y="9130"/>
                  <a:pt x="5472" y="9130"/>
                </a:cubicBezTo>
                <a:cubicBezTo>
                  <a:pt x="5479" y="9130"/>
                  <a:pt x="5484" y="9130"/>
                  <a:pt x="5496" y="9124"/>
                </a:cubicBezTo>
                <a:lnTo>
                  <a:pt x="5502" y="9118"/>
                </a:lnTo>
                <a:cubicBezTo>
                  <a:pt x="5514" y="9100"/>
                  <a:pt x="5514" y="9088"/>
                  <a:pt x="5520" y="9071"/>
                </a:cubicBezTo>
                <a:cubicBezTo>
                  <a:pt x="5520" y="9065"/>
                  <a:pt x="5526" y="9059"/>
                  <a:pt x="5526" y="9059"/>
                </a:cubicBezTo>
                <a:cubicBezTo>
                  <a:pt x="5526" y="9053"/>
                  <a:pt x="5532" y="9053"/>
                  <a:pt x="5532" y="9047"/>
                </a:cubicBezTo>
                <a:cubicBezTo>
                  <a:pt x="5538" y="9041"/>
                  <a:pt x="5538" y="9041"/>
                  <a:pt x="5544" y="9041"/>
                </a:cubicBezTo>
                <a:cubicBezTo>
                  <a:pt x="5550" y="9041"/>
                  <a:pt x="5550" y="9035"/>
                  <a:pt x="5556" y="9035"/>
                </a:cubicBezTo>
                <a:cubicBezTo>
                  <a:pt x="5561" y="9029"/>
                  <a:pt x="5561" y="9035"/>
                  <a:pt x="5567" y="9035"/>
                </a:cubicBezTo>
                <a:cubicBezTo>
                  <a:pt x="5573" y="9029"/>
                  <a:pt x="5573" y="9023"/>
                  <a:pt x="5573" y="9023"/>
                </a:cubicBezTo>
                <a:cubicBezTo>
                  <a:pt x="5573" y="8999"/>
                  <a:pt x="5573" y="8999"/>
                  <a:pt x="5573" y="8999"/>
                </a:cubicBezTo>
                <a:cubicBezTo>
                  <a:pt x="5567" y="8999"/>
                  <a:pt x="5561" y="8993"/>
                  <a:pt x="5556" y="8993"/>
                </a:cubicBezTo>
                <a:cubicBezTo>
                  <a:pt x="5544" y="8993"/>
                  <a:pt x="5538" y="8999"/>
                  <a:pt x="5532" y="8993"/>
                </a:cubicBezTo>
                <a:cubicBezTo>
                  <a:pt x="5526" y="8993"/>
                  <a:pt x="5520" y="8993"/>
                  <a:pt x="5520" y="8987"/>
                </a:cubicBezTo>
                <a:cubicBezTo>
                  <a:pt x="5514" y="8987"/>
                  <a:pt x="5520" y="8982"/>
                  <a:pt x="5514" y="8976"/>
                </a:cubicBezTo>
                <a:cubicBezTo>
                  <a:pt x="5514" y="8976"/>
                  <a:pt x="5508" y="8970"/>
                  <a:pt x="5502" y="8964"/>
                </a:cubicBezTo>
                <a:lnTo>
                  <a:pt x="5496" y="8964"/>
                </a:lnTo>
                <a:cubicBezTo>
                  <a:pt x="5490" y="8964"/>
                  <a:pt x="5484" y="8958"/>
                  <a:pt x="5484" y="8958"/>
                </a:cubicBezTo>
                <a:cubicBezTo>
                  <a:pt x="5479" y="8952"/>
                  <a:pt x="5472" y="8946"/>
                  <a:pt x="5472" y="8946"/>
                </a:cubicBezTo>
                <a:cubicBezTo>
                  <a:pt x="5467" y="8940"/>
                  <a:pt x="5461" y="8940"/>
                  <a:pt x="5461" y="8934"/>
                </a:cubicBezTo>
                <a:cubicBezTo>
                  <a:pt x="5461" y="8922"/>
                  <a:pt x="5461" y="8916"/>
                  <a:pt x="5461" y="8910"/>
                </a:cubicBezTo>
                <a:cubicBezTo>
                  <a:pt x="5461" y="8899"/>
                  <a:pt x="5461" y="8899"/>
                  <a:pt x="5461" y="8899"/>
                </a:cubicBezTo>
                <a:cubicBezTo>
                  <a:pt x="5461" y="8893"/>
                  <a:pt x="5461" y="8893"/>
                  <a:pt x="5467" y="8887"/>
                </a:cubicBezTo>
                <a:cubicBezTo>
                  <a:pt x="5467" y="8881"/>
                  <a:pt x="5472" y="8881"/>
                  <a:pt x="5479" y="8875"/>
                </a:cubicBezTo>
                <a:cubicBezTo>
                  <a:pt x="5484" y="8863"/>
                  <a:pt x="5496" y="8857"/>
                  <a:pt x="5514" y="8857"/>
                </a:cubicBezTo>
                <a:cubicBezTo>
                  <a:pt x="5579" y="8857"/>
                  <a:pt x="5579" y="8857"/>
                  <a:pt x="5579" y="8857"/>
                </a:cubicBezTo>
                <a:cubicBezTo>
                  <a:pt x="5579" y="8792"/>
                  <a:pt x="5579" y="8792"/>
                  <a:pt x="5579" y="8792"/>
                </a:cubicBezTo>
                <a:cubicBezTo>
                  <a:pt x="5579" y="8786"/>
                  <a:pt x="5579" y="8786"/>
                  <a:pt x="5579" y="8780"/>
                </a:cubicBezTo>
                <a:cubicBezTo>
                  <a:pt x="5585" y="8774"/>
                  <a:pt x="5591" y="8774"/>
                  <a:pt x="5591" y="8774"/>
                </a:cubicBezTo>
                <a:cubicBezTo>
                  <a:pt x="5597" y="8762"/>
                  <a:pt x="5603" y="8756"/>
                  <a:pt x="5603" y="8750"/>
                </a:cubicBezTo>
                <a:cubicBezTo>
                  <a:pt x="5609" y="8744"/>
                  <a:pt x="5609" y="8744"/>
                  <a:pt x="5609" y="8739"/>
                </a:cubicBezTo>
                <a:cubicBezTo>
                  <a:pt x="5609" y="8733"/>
                  <a:pt x="5609" y="8733"/>
                  <a:pt x="5609" y="8727"/>
                </a:cubicBezTo>
                <a:cubicBezTo>
                  <a:pt x="5609" y="8721"/>
                  <a:pt x="5609" y="8721"/>
                  <a:pt x="5609" y="8715"/>
                </a:cubicBezTo>
                <a:cubicBezTo>
                  <a:pt x="5609" y="8709"/>
                  <a:pt x="5609" y="8709"/>
                  <a:pt x="5609" y="8703"/>
                </a:cubicBezTo>
                <a:cubicBezTo>
                  <a:pt x="5609" y="8697"/>
                  <a:pt x="5615" y="8691"/>
                  <a:pt x="5621" y="8691"/>
                </a:cubicBezTo>
                <a:cubicBezTo>
                  <a:pt x="5633" y="8691"/>
                  <a:pt x="5638" y="8697"/>
                  <a:pt x="5650" y="8697"/>
                </a:cubicBezTo>
                <a:cubicBezTo>
                  <a:pt x="5656" y="8697"/>
                  <a:pt x="5662" y="8697"/>
                  <a:pt x="5668" y="8691"/>
                </a:cubicBezTo>
                <a:cubicBezTo>
                  <a:pt x="5674" y="8691"/>
                  <a:pt x="5680" y="8685"/>
                  <a:pt x="5680" y="8679"/>
                </a:cubicBezTo>
                <a:cubicBezTo>
                  <a:pt x="5680" y="8679"/>
                  <a:pt x="5680" y="8673"/>
                  <a:pt x="5680" y="8667"/>
                </a:cubicBezTo>
                <a:cubicBezTo>
                  <a:pt x="5680" y="8655"/>
                  <a:pt x="5680" y="8655"/>
                  <a:pt x="5680" y="8655"/>
                </a:cubicBezTo>
                <a:lnTo>
                  <a:pt x="5674" y="8650"/>
                </a:lnTo>
                <a:cubicBezTo>
                  <a:pt x="5668" y="8650"/>
                  <a:pt x="5668" y="8644"/>
                  <a:pt x="5662" y="8650"/>
                </a:cubicBezTo>
                <a:cubicBezTo>
                  <a:pt x="5656" y="8650"/>
                  <a:pt x="5656" y="8650"/>
                  <a:pt x="5650" y="8655"/>
                </a:cubicBezTo>
                <a:cubicBezTo>
                  <a:pt x="5645" y="8655"/>
                  <a:pt x="5645" y="8661"/>
                  <a:pt x="5638" y="8661"/>
                </a:cubicBezTo>
                <a:cubicBezTo>
                  <a:pt x="5633" y="8667"/>
                  <a:pt x="5633" y="8661"/>
                  <a:pt x="5627" y="8661"/>
                </a:cubicBezTo>
                <a:cubicBezTo>
                  <a:pt x="5627" y="8661"/>
                  <a:pt x="5609" y="8661"/>
                  <a:pt x="5609" y="8655"/>
                </a:cubicBezTo>
                <a:cubicBezTo>
                  <a:pt x="5603" y="8650"/>
                  <a:pt x="5609" y="8644"/>
                  <a:pt x="5609" y="8632"/>
                </a:cubicBezTo>
                <a:cubicBezTo>
                  <a:pt x="5609" y="8626"/>
                  <a:pt x="5603" y="8620"/>
                  <a:pt x="5603" y="8608"/>
                </a:cubicBezTo>
                <a:lnTo>
                  <a:pt x="5603" y="8602"/>
                </a:lnTo>
                <a:cubicBezTo>
                  <a:pt x="5603" y="8567"/>
                  <a:pt x="5603" y="8567"/>
                  <a:pt x="5603" y="8567"/>
                </a:cubicBezTo>
                <a:cubicBezTo>
                  <a:pt x="5621" y="8567"/>
                  <a:pt x="5621" y="8567"/>
                  <a:pt x="5621" y="8567"/>
                </a:cubicBezTo>
                <a:cubicBezTo>
                  <a:pt x="5633" y="8567"/>
                  <a:pt x="5638" y="8572"/>
                  <a:pt x="5645" y="8572"/>
                </a:cubicBezTo>
                <a:cubicBezTo>
                  <a:pt x="5656" y="8578"/>
                  <a:pt x="5656" y="8590"/>
                  <a:pt x="5668" y="8590"/>
                </a:cubicBezTo>
                <a:cubicBezTo>
                  <a:pt x="5739" y="8590"/>
                  <a:pt x="5739" y="8590"/>
                  <a:pt x="5739" y="8590"/>
                </a:cubicBezTo>
                <a:cubicBezTo>
                  <a:pt x="5739" y="8584"/>
                  <a:pt x="5745" y="8584"/>
                  <a:pt x="5745" y="8578"/>
                </a:cubicBezTo>
                <a:cubicBezTo>
                  <a:pt x="5745" y="8572"/>
                  <a:pt x="5739" y="8572"/>
                  <a:pt x="5733" y="8567"/>
                </a:cubicBezTo>
                <a:cubicBezTo>
                  <a:pt x="5733" y="8555"/>
                  <a:pt x="5733" y="8555"/>
                  <a:pt x="5733" y="8555"/>
                </a:cubicBezTo>
                <a:cubicBezTo>
                  <a:pt x="5733" y="8555"/>
                  <a:pt x="5733" y="8549"/>
                  <a:pt x="5733" y="8543"/>
                </a:cubicBezTo>
                <a:cubicBezTo>
                  <a:pt x="5739" y="8543"/>
                  <a:pt x="5739" y="8537"/>
                  <a:pt x="5739" y="8537"/>
                </a:cubicBezTo>
                <a:cubicBezTo>
                  <a:pt x="5745" y="8531"/>
                  <a:pt x="5751" y="8531"/>
                  <a:pt x="5751" y="8531"/>
                </a:cubicBezTo>
                <a:cubicBezTo>
                  <a:pt x="5757" y="8525"/>
                  <a:pt x="5751" y="8519"/>
                  <a:pt x="5751" y="8519"/>
                </a:cubicBezTo>
                <a:cubicBezTo>
                  <a:pt x="5751" y="8513"/>
                  <a:pt x="5751" y="8507"/>
                  <a:pt x="5751" y="8507"/>
                </a:cubicBezTo>
                <a:cubicBezTo>
                  <a:pt x="5751" y="8495"/>
                  <a:pt x="5745" y="8489"/>
                  <a:pt x="5745" y="8484"/>
                </a:cubicBezTo>
                <a:cubicBezTo>
                  <a:pt x="5745" y="8478"/>
                  <a:pt x="5739" y="8478"/>
                  <a:pt x="5739" y="8472"/>
                </a:cubicBezTo>
                <a:cubicBezTo>
                  <a:pt x="5739" y="8448"/>
                  <a:pt x="5739" y="8448"/>
                  <a:pt x="5739" y="8448"/>
                </a:cubicBezTo>
                <a:cubicBezTo>
                  <a:pt x="5793" y="8448"/>
                  <a:pt x="5793" y="8448"/>
                  <a:pt x="5793" y="8448"/>
                </a:cubicBezTo>
                <a:cubicBezTo>
                  <a:pt x="5799" y="8448"/>
                  <a:pt x="5804" y="8442"/>
                  <a:pt x="5804" y="8442"/>
                </a:cubicBezTo>
                <a:cubicBezTo>
                  <a:pt x="5828" y="8442"/>
                  <a:pt x="5828" y="8442"/>
                  <a:pt x="5828" y="8442"/>
                </a:cubicBezTo>
                <a:cubicBezTo>
                  <a:pt x="5840" y="8442"/>
                  <a:pt x="5846" y="8442"/>
                  <a:pt x="5852" y="8442"/>
                </a:cubicBezTo>
                <a:cubicBezTo>
                  <a:pt x="5864" y="8436"/>
                  <a:pt x="5864" y="8430"/>
                  <a:pt x="5876" y="8430"/>
                </a:cubicBezTo>
                <a:cubicBezTo>
                  <a:pt x="5929" y="8430"/>
                  <a:pt x="5929" y="8430"/>
                  <a:pt x="5929" y="8430"/>
                </a:cubicBezTo>
                <a:cubicBezTo>
                  <a:pt x="5941" y="8430"/>
                  <a:pt x="5947" y="8442"/>
                  <a:pt x="5953" y="8442"/>
                </a:cubicBezTo>
                <a:cubicBezTo>
                  <a:pt x="5959" y="8442"/>
                  <a:pt x="5965" y="8436"/>
                  <a:pt x="5965" y="8430"/>
                </a:cubicBezTo>
                <a:cubicBezTo>
                  <a:pt x="5970" y="8430"/>
                  <a:pt x="5970" y="8424"/>
                  <a:pt x="5970" y="8418"/>
                </a:cubicBezTo>
                <a:cubicBezTo>
                  <a:pt x="5970" y="8418"/>
                  <a:pt x="5970" y="8412"/>
                  <a:pt x="5970" y="8406"/>
                </a:cubicBezTo>
                <a:cubicBezTo>
                  <a:pt x="5977" y="8401"/>
                  <a:pt x="5977" y="8401"/>
                  <a:pt x="5982" y="8395"/>
                </a:cubicBezTo>
                <a:cubicBezTo>
                  <a:pt x="5988" y="8389"/>
                  <a:pt x="5988" y="8383"/>
                  <a:pt x="5994" y="8377"/>
                </a:cubicBezTo>
                <a:cubicBezTo>
                  <a:pt x="6000" y="8371"/>
                  <a:pt x="6006" y="8371"/>
                  <a:pt x="6012" y="8365"/>
                </a:cubicBezTo>
                <a:cubicBezTo>
                  <a:pt x="6018" y="8359"/>
                  <a:pt x="6024" y="8359"/>
                  <a:pt x="6030" y="8353"/>
                </a:cubicBezTo>
                <a:cubicBezTo>
                  <a:pt x="6036" y="8347"/>
                  <a:pt x="6036" y="8341"/>
                  <a:pt x="6042" y="8341"/>
                </a:cubicBezTo>
                <a:cubicBezTo>
                  <a:pt x="6042" y="8335"/>
                  <a:pt x="6048" y="8335"/>
                  <a:pt x="6048" y="8329"/>
                </a:cubicBezTo>
                <a:cubicBezTo>
                  <a:pt x="6054" y="8317"/>
                  <a:pt x="6054" y="8317"/>
                  <a:pt x="6054" y="8317"/>
                </a:cubicBezTo>
                <a:cubicBezTo>
                  <a:pt x="6059" y="8312"/>
                  <a:pt x="6059" y="8312"/>
                  <a:pt x="6059" y="8306"/>
                </a:cubicBezTo>
                <a:cubicBezTo>
                  <a:pt x="6059" y="8270"/>
                  <a:pt x="6059" y="8270"/>
                  <a:pt x="6059" y="8270"/>
                </a:cubicBezTo>
                <a:cubicBezTo>
                  <a:pt x="6048" y="8270"/>
                  <a:pt x="6048" y="8270"/>
                  <a:pt x="6048" y="8270"/>
                </a:cubicBezTo>
                <a:cubicBezTo>
                  <a:pt x="6048" y="8270"/>
                  <a:pt x="6042" y="8270"/>
                  <a:pt x="6036" y="8270"/>
                </a:cubicBezTo>
                <a:cubicBezTo>
                  <a:pt x="6036" y="8246"/>
                  <a:pt x="6036" y="8246"/>
                  <a:pt x="6036" y="8246"/>
                </a:cubicBezTo>
                <a:cubicBezTo>
                  <a:pt x="6036" y="8240"/>
                  <a:pt x="6042" y="8240"/>
                  <a:pt x="6036" y="8235"/>
                </a:cubicBezTo>
                <a:cubicBezTo>
                  <a:pt x="6036" y="8229"/>
                  <a:pt x="6036" y="8229"/>
                  <a:pt x="6036" y="8223"/>
                </a:cubicBezTo>
                <a:cubicBezTo>
                  <a:pt x="6036" y="8217"/>
                  <a:pt x="6030" y="8217"/>
                  <a:pt x="6024" y="8217"/>
                </a:cubicBezTo>
                <a:cubicBezTo>
                  <a:pt x="6018" y="8211"/>
                  <a:pt x="6012" y="8211"/>
                  <a:pt x="6012" y="8205"/>
                </a:cubicBezTo>
                <a:cubicBezTo>
                  <a:pt x="6000" y="8199"/>
                  <a:pt x="5994" y="8193"/>
                  <a:pt x="5988" y="8187"/>
                </a:cubicBezTo>
                <a:cubicBezTo>
                  <a:pt x="5982" y="8181"/>
                  <a:pt x="5977" y="8181"/>
                  <a:pt x="5977" y="8181"/>
                </a:cubicBezTo>
                <a:cubicBezTo>
                  <a:pt x="5970" y="8175"/>
                  <a:pt x="5970" y="8175"/>
                  <a:pt x="5965" y="8169"/>
                </a:cubicBezTo>
                <a:cubicBezTo>
                  <a:pt x="5965" y="8163"/>
                  <a:pt x="5965" y="8163"/>
                  <a:pt x="5965" y="8157"/>
                </a:cubicBezTo>
                <a:cubicBezTo>
                  <a:pt x="6012" y="8157"/>
                  <a:pt x="6012" y="8157"/>
                  <a:pt x="6012" y="8157"/>
                </a:cubicBezTo>
                <a:cubicBezTo>
                  <a:pt x="6024" y="8157"/>
                  <a:pt x="6030" y="8157"/>
                  <a:pt x="6036" y="8163"/>
                </a:cubicBezTo>
                <a:cubicBezTo>
                  <a:pt x="6048" y="8169"/>
                  <a:pt x="6054" y="8175"/>
                  <a:pt x="6059" y="8181"/>
                </a:cubicBezTo>
                <a:cubicBezTo>
                  <a:pt x="6065" y="8181"/>
                  <a:pt x="6065" y="8187"/>
                  <a:pt x="6071" y="8187"/>
                </a:cubicBezTo>
                <a:cubicBezTo>
                  <a:pt x="6077" y="8187"/>
                  <a:pt x="6083" y="8187"/>
                  <a:pt x="6083" y="8187"/>
                </a:cubicBezTo>
                <a:cubicBezTo>
                  <a:pt x="6095" y="8193"/>
                  <a:pt x="6107" y="8193"/>
                  <a:pt x="6119" y="8193"/>
                </a:cubicBezTo>
                <a:cubicBezTo>
                  <a:pt x="6125" y="8193"/>
                  <a:pt x="6125" y="8193"/>
                  <a:pt x="6131" y="8193"/>
                </a:cubicBezTo>
                <a:cubicBezTo>
                  <a:pt x="6136" y="8193"/>
                  <a:pt x="6136" y="8187"/>
                  <a:pt x="6143" y="8181"/>
                </a:cubicBezTo>
                <a:cubicBezTo>
                  <a:pt x="6148" y="8181"/>
                  <a:pt x="6154" y="8181"/>
                  <a:pt x="6166" y="8181"/>
                </a:cubicBezTo>
                <a:cubicBezTo>
                  <a:pt x="6172" y="8181"/>
                  <a:pt x="6178" y="8187"/>
                  <a:pt x="6184" y="8181"/>
                </a:cubicBezTo>
                <a:cubicBezTo>
                  <a:pt x="6190" y="8181"/>
                  <a:pt x="6196" y="8175"/>
                  <a:pt x="6196" y="8175"/>
                </a:cubicBezTo>
                <a:cubicBezTo>
                  <a:pt x="6202" y="8175"/>
                  <a:pt x="6208" y="8175"/>
                  <a:pt x="6208" y="8169"/>
                </a:cubicBezTo>
                <a:cubicBezTo>
                  <a:pt x="6214" y="8169"/>
                  <a:pt x="6214" y="8163"/>
                  <a:pt x="6220" y="8157"/>
                </a:cubicBezTo>
                <a:cubicBezTo>
                  <a:pt x="6225" y="8151"/>
                  <a:pt x="6225" y="8146"/>
                  <a:pt x="6231" y="8140"/>
                </a:cubicBezTo>
                <a:cubicBezTo>
                  <a:pt x="6231" y="8134"/>
                  <a:pt x="6231" y="8128"/>
                  <a:pt x="6237" y="8128"/>
                </a:cubicBezTo>
                <a:cubicBezTo>
                  <a:pt x="6237" y="8122"/>
                  <a:pt x="6243" y="8116"/>
                  <a:pt x="6249" y="8116"/>
                </a:cubicBezTo>
                <a:cubicBezTo>
                  <a:pt x="6249" y="8110"/>
                  <a:pt x="6255" y="8116"/>
                  <a:pt x="6255" y="8110"/>
                </a:cubicBezTo>
                <a:cubicBezTo>
                  <a:pt x="6261" y="8110"/>
                  <a:pt x="6267" y="8110"/>
                  <a:pt x="6273" y="8104"/>
                </a:cubicBezTo>
                <a:cubicBezTo>
                  <a:pt x="6273" y="8098"/>
                  <a:pt x="6279" y="8098"/>
                  <a:pt x="6279" y="8092"/>
                </a:cubicBezTo>
                <a:cubicBezTo>
                  <a:pt x="6279" y="8086"/>
                  <a:pt x="6285" y="8086"/>
                  <a:pt x="6285" y="8080"/>
                </a:cubicBezTo>
                <a:cubicBezTo>
                  <a:pt x="6285" y="8074"/>
                  <a:pt x="6285" y="8069"/>
                  <a:pt x="6285" y="8057"/>
                </a:cubicBezTo>
                <a:cubicBezTo>
                  <a:pt x="6291" y="8051"/>
                  <a:pt x="6297" y="8045"/>
                  <a:pt x="6303" y="8033"/>
                </a:cubicBezTo>
                <a:cubicBezTo>
                  <a:pt x="6309" y="8027"/>
                  <a:pt x="6314" y="8027"/>
                  <a:pt x="6314" y="8021"/>
                </a:cubicBezTo>
                <a:cubicBezTo>
                  <a:pt x="6314" y="8009"/>
                  <a:pt x="6314" y="8003"/>
                  <a:pt x="6314" y="7991"/>
                </a:cubicBezTo>
                <a:cubicBezTo>
                  <a:pt x="6314" y="7985"/>
                  <a:pt x="6314" y="7980"/>
                  <a:pt x="6314" y="7980"/>
                </a:cubicBezTo>
                <a:cubicBezTo>
                  <a:pt x="6314" y="7974"/>
                  <a:pt x="6314" y="7968"/>
                  <a:pt x="6314" y="7968"/>
                </a:cubicBezTo>
                <a:cubicBezTo>
                  <a:pt x="6314" y="7962"/>
                  <a:pt x="6320" y="7956"/>
                  <a:pt x="6320" y="7956"/>
                </a:cubicBezTo>
                <a:cubicBezTo>
                  <a:pt x="6326" y="7944"/>
                  <a:pt x="6332" y="7938"/>
                  <a:pt x="6338" y="7938"/>
                </a:cubicBezTo>
                <a:cubicBezTo>
                  <a:pt x="6344" y="7938"/>
                  <a:pt x="6350" y="7932"/>
                  <a:pt x="6350" y="7932"/>
                </a:cubicBezTo>
                <a:cubicBezTo>
                  <a:pt x="6356" y="7932"/>
                  <a:pt x="6356" y="7938"/>
                  <a:pt x="6362" y="7938"/>
                </a:cubicBezTo>
                <a:cubicBezTo>
                  <a:pt x="6362" y="7944"/>
                  <a:pt x="6362" y="7944"/>
                  <a:pt x="6356" y="7950"/>
                </a:cubicBezTo>
                <a:cubicBezTo>
                  <a:pt x="6356" y="7950"/>
                  <a:pt x="6356" y="7956"/>
                  <a:pt x="6356" y="7962"/>
                </a:cubicBezTo>
                <a:cubicBezTo>
                  <a:pt x="6356" y="7962"/>
                  <a:pt x="6350" y="7968"/>
                  <a:pt x="6350" y="7974"/>
                </a:cubicBezTo>
                <a:cubicBezTo>
                  <a:pt x="6350" y="7980"/>
                  <a:pt x="6356" y="7980"/>
                  <a:pt x="6356" y="7985"/>
                </a:cubicBezTo>
                <a:cubicBezTo>
                  <a:pt x="6368" y="7980"/>
                  <a:pt x="6374" y="7980"/>
                  <a:pt x="6380" y="7974"/>
                </a:cubicBezTo>
                <a:cubicBezTo>
                  <a:pt x="6386" y="7968"/>
                  <a:pt x="6386" y="7962"/>
                  <a:pt x="6386" y="7962"/>
                </a:cubicBezTo>
                <a:cubicBezTo>
                  <a:pt x="6391" y="7950"/>
                  <a:pt x="6391" y="7944"/>
                  <a:pt x="6397" y="7938"/>
                </a:cubicBezTo>
                <a:cubicBezTo>
                  <a:pt x="6397" y="7932"/>
                  <a:pt x="6403" y="7932"/>
                  <a:pt x="6403" y="7926"/>
                </a:cubicBezTo>
                <a:cubicBezTo>
                  <a:pt x="6409" y="7920"/>
                  <a:pt x="6409" y="7920"/>
                  <a:pt x="6415" y="7914"/>
                </a:cubicBezTo>
                <a:cubicBezTo>
                  <a:pt x="6415" y="7908"/>
                  <a:pt x="6421" y="7908"/>
                  <a:pt x="6421" y="7903"/>
                </a:cubicBezTo>
                <a:cubicBezTo>
                  <a:pt x="6421" y="7896"/>
                  <a:pt x="6427" y="7896"/>
                  <a:pt x="6427" y="7891"/>
                </a:cubicBezTo>
                <a:cubicBezTo>
                  <a:pt x="6433" y="7891"/>
                  <a:pt x="6433" y="7885"/>
                  <a:pt x="6433" y="7879"/>
                </a:cubicBezTo>
                <a:cubicBezTo>
                  <a:pt x="6433" y="7879"/>
                  <a:pt x="6439" y="7873"/>
                  <a:pt x="6439" y="7867"/>
                </a:cubicBezTo>
                <a:cubicBezTo>
                  <a:pt x="6439" y="7867"/>
                  <a:pt x="6439" y="7861"/>
                  <a:pt x="6439" y="7855"/>
                </a:cubicBezTo>
                <a:cubicBezTo>
                  <a:pt x="6439" y="7855"/>
                  <a:pt x="6439" y="7849"/>
                  <a:pt x="6445" y="7843"/>
                </a:cubicBezTo>
                <a:cubicBezTo>
                  <a:pt x="6445" y="7843"/>
                  <a:pt x="6445" y="7837"/>
                  <a:pt x="6451" y="7837"/>
                </a:cubicBezTo>
                <a:cubicBezTo>
                  <a:pt x="6457" y="7831"/>
                  <a:pt x="6463" y="7831"/>
                  <a:pt x="6463" y="7831"/>
                </a:cubicBezTo>
                <a:cubicBezTo>
                  <a:pt x="6469" y="7831"/>
                  <a:pt x="6469" y="7831"/>
                  <a:pt x="6475" y="7831"/>
                </a:cubicBezTo>
                <a:cubicBezTo>
                  <a:pt x="6480" y="7825"/>
                  <a:pt x="6480" y="7825"/>
                  <a:pt x="6486" y="7819"/>
                </a:cubicBezTo>
                <a:cubicBezTo>
                  <a:pt x="6492" y="7819"/>
                  <a:pt x="6492" y="7814"/>
                  <a:pt x="6498" y="7808"/>
                </a:cubicBezTo>
                <a:cubicBezTo>
                  <a:pt x="6498" y="7802"/>
                  <a:pt x="6504" y="7802"/>
                  <a:pt x="6504" y="7796"/>
                </a:cubicBezTo>
                <a:cubicBezTo>
                  <a:pt x="6504" y="7790"/>
                  <a:pt x="6504" y="7784"/>
                  <a:pt x="6504" y="7772"/>
                </a:cubicBezTo>
                <a:cubicBezTo>
                  <a:pt x="6504" y="7766"/>
                  <a:pt x="6504" y="7760"/>
                  <a:pt x="6504" y="7754"/>
                </a:cubicBezTo>
                <a:cubicBezTo>
                  <a:pt x="6504" y="7742"/>
                  <a:pt x="6498" y="7737"/>
                  <a:pt x="6492" y="7730"/>
                </a:cubicBezTo>
                <a:cubicBezTo>
                  <a:pt x="6492" y="7725"/>
                  <a:pt x="6492" y="7725"/>
                  <a:pt x="6492" y="7719"/>
                </a:cubicBezTo>
                <a:cubicBezTo>
                  <a:pt x="6492" y="7713"/>
                  <a:pt x="6492" y="7707"/>
                  <a:pt x="6492" y="7701"/>
                </a:cubicBezTo>
                <a:cubicBezTo>
                  <a:pt x="6492" y="7695"/>
                  <a:pt x="6492" y="7689"/>
                  <a:pt x="6492" y="7677"/>
                </a:cubicBezTo>
                <a:cubicBezTo>
                  <a:pt x="6492" y="7665"/>
                  <a:pt x="6486" y="7659"/>
                  <a:pt x="6492" y="7653"/>
                </a:cubicBezTo>
                <a:cubicBezTo>
                  <a:pt x="6492" y="7648"/>
                  <a:pt x="6498" y="7648"/>
                  <a:pt x="6498" y="7642"/>
                </a:cubicBezTo>
                <a:cubicBezTo>
                  <a:pt x="6498" y="7636"/>
                  <a:pt x="6504" y="7636"/>
                  <a:pt x="6510" y="7630"/>
                </a:cubicBezTo>
                <a:cubicBezTo>
                  <a:pt x="6516" y="7630"/>
                  <a:pt x="6516" y="7624"/>
                  <a:pt x="6522" y="7618"/>
                </a:cubicBezTo>
                <a:cubicBezTo>
                  <a:pt x="6528" y="7612"/>
                  <a:pt x="6534" y="7612"/>
                  <a:pt x="6546" y="7606"/>
                </a:cubicBezTo>
                <a:cubicBezTo>
                  <a:pt x="6546" y="7606"/>
                  <a:pt x="6552" y="7606"/>
                  <a:pt x="6558" y="7606"/>
                </a:cubicBezTo>
                <a:cubicBezTo>
                  <a:pt x="6558" y="7600"/>
                  <a:pt x="6558" y="7594"/>
                  <a:pt x="6563" y="7594"/>
                </a:cubicBezTo>
                <a:cubicBezTo>
                  <a:pt x="6563" y="7588"/>
                  <a:pt x="6569" y="7582"/>
                  <a:pt x="6569" y="7576"/>
                </a:cubicBezTo>
                <a:cubicBezTo>
                  <a:pt x="6575" y="7576"/>
                  <a:pt x="6575" y="7571"/>
                  <a:pt x="6581" y="7564"/>
                </a:cubicBezTo>
                <a:cubicBezTo>
                  <a:pt x="6581" y="7559"/>
                  <a:pt x="6587" y="7559"/>
                  <a:pt x="6587" y="7553"/>
                </a:cubicBezTo>
                <a:cubicBezTo>
                  <a:pt x="6593" y="7547"/>
                  <a:pt x="6599" y="7547"/>
                  <a:pt x="6599" y="7541"/>
                </a:cubicBezTo>
                <a:cubicBezTo>
                  <a:pt x="6605" y="7541"/>
                  <a:pt x="6605" y="7535"/>
                  <a:pt x="6611" y="7535"/>
                </a:cubicBezTo>
                <a:cubicBezTo>
                  <a:pt x="6670" y="7535"/>
                  <a:pt x="6670" y="7535"/>
                  <a:pt x="6670" y="7535"/>
                </a:cubicBezTo>
                <a:cubicBezTo>
                  <a:pt x="6676" y="7535"/>
                  <a:pt x="6682" y="7529"/>
                  <a:pt x="6694" y="7523"/>
                </a:cubicBezTo>
                <a:cubicBezTo>
                  <a:pt x="6694" y="7517"/>
                  <a:pt x="6700" y="7517"/>
                  <a:pt x="6706" y="7511"/>
                </a:cubicBezTo>
                <a:cubicBezTo>
                  <a:pt x="6706" y="7511"/>
                  <a:pt x="6706" y="7505"/>
                  <a:pt x="6712" y="7499"/>
                </a:cubicBezTo>
                <a:cubicBezTo>
                  <a:pt x="6712" y="7493"/>
                  <a:pt x="6718" y="7493"/>
                  <a:pt x="6718" y="7493"/>
                </a:cubicBezTo>
                <a:cubicBezTo>
                  <a:pt x="6860" y="7493"/>
                  <a:pt x="6860" y="7493"/>
                  <a:pt x="6860" y="7493"/>
                </a:cubicBezTo>
                <a:cubicBezTo>
                  <a:pt x="6860" y="7487"/>
                  <a:pt x="6860" y="7482"/>
                  <a:pt x="6866" y="7476"/>
                </a:cubicBezTo>
                <a:cubicBezTo>
                  <a:pt x="6866" y="7470"/>
                  <a:pt x="6860" y="7470"/>
                  <a:pt x="6866" y="7464"/>
                </a:cubicBezTo>
                <a:cubicBezTo>
                  <a:pt x="6866" y="7458"/>
                  <a:pt x="6872" y="7458"/>
                  <a:pt x="6872" y="7452"/>
                </a:cubicBezTo>
                <a:cubicBezTo>
                  <a:pt x="6878" y="7452"/>
                  <a:pt x="6884" y="7452"/>
                  <a:pt x="6884" y="7452"/>
                </a:cubicBezTo>
                <a:cubicBezTo>
                  <a:pt x="6890" y="7446"/>
                  <a:pt x="6890" y="7440"/>
                  <a:pt x="6890" y="7440"/>
                </a:cubicBezTo>
                <a:cubicBezTo>
                  <a:pt x="6901" y="7428"/>
                  <a:pt x="6901" y="7422"/>
                  <a:pt x="6907" y="7416"/>
                </a:cubicBezTo>
                <a:cubicBezTo>
                  <a:pt x="6913" y="7405"/>
                  <a:pt x="6919" y="7398"/>
                  <a:pt x="6925" y="7393"/>
                </a:cubicBezTo>
                <a:cubicBezTo>
                  <a:pt x="6925" y="7387"/>
                  <a:pt x="6919" y="7387"/>
                  <a:pt x="6925" y="7381"/>
                </a:cubicBezTo>
                <a:cubicBezTo>
                  <a:pt x="6925" y="7375"/>
                  <a:pt x="6925" y="7375"/>
                  <a:pt x="6931" y="7369"/>
                </a:cubicBezTo>
                <a:cubicBezTo>
                  <a:pt x="6937" y="7363"/>
                  <a:pt x="6949" y="7369"/>
                  <a:pt x="6955" y="7363"/>
                </a:cubicBezTo>
                <a:cubicBezTo>
                  <a:pt x="6961" y="7357"/>
                  <a:pt x="6961" y="7351"/>
                  <a:pt x="6961" y="7339"/>
                </a:cubicBezTo>
                <a:cubicBezTo>
                  <a:pt x="6961" y="7327"/>
                  <a:pt x="6961" y="7310"/>
                  <a:pt x="6967" y="7298"/>
                </a:cubicBezTo>
                <a:cubicBezTo>
                  <a:pt x="6973" y="7292"/>
                  <a:pt x="6973" y="7286"/>
                  <a:pt x="6973" y="7286"/>
                </a:cubicBezTo>
                <a:cubicBezTo>
                  <a:pt x="6979" y="7280"/>
                  <a:pt x="6979" y="7274"/>
                  <a:pt x="6979" y="7274"/>
                </a:cubicBezTo>
                <a:cubicBezTo>
                  <a:pt x="6984" y="7268"/>
                  <a:pt x="6990" y="7274"/>
                  <a:pt x="6990" y="7268"/>
                </a:cubicBezTo>
                <a:cubicBezTo>
                  <a:pt x="6996" y="7268"/>
                  <a:pt x="6996" y="7262"/>
                  <a:pt x="6996" y="7256"/>
                </a:cubicBezTo>
                <a:cubicBezTo>
                  <a:pt x="7002" y="7256"/>
                  <a:pt x="7002" y="7250"/>
                  <a:pt x="7002" y="7244"/>
                </a:cubicBezTo>
                <a:cubicBezTo>
                  <a:pt x="7002" y="7244"/>
                  <a:pt x="7002" y="7239"/>
                  <a:pt x="7002" y="7232"/>
                </a:cubicBezTo>
                <a:cubicBezTo>
                  <a:pt x="7002" y="7227"/>
                  <a:pt x="7008" y="7221"/>
                  <a:pt x="7008" y="7215"/>
                </a:cubicBezTo>
                <a:cubicBezTo>
                  <a:pt x="7008" y="7197"/>
                  <a:pt x="7002" y="7191"/>
                  <a:pt x="7008" y="7179"/>
                </a:cubicBezTo>
                <a:cubicBezTo>
                  <a:pt x="7008" y="7173"/>
                  <a:pt x="7008" y="7167"/>
                  <a:pt x="7008" y="7167"/>
                </a:cubicBezTo>
                <a:cubicBezTo>
                  <a:pt x="7008" y="7155"/>
                  <a:pt x="7008" y="7155"/>
                  <a:pt x="7008" y="7155"/>
                </a:cubicBezTo>
                <a:cubicBezTo>
                  <a:pt x="7008" y="7150"/>
                  <a:pt x="7014" y="7150"/>
                  <a:pt x="7014" y="7144"/>
                </a:cubicBezTo>
                <a:cubicBezTo>
                  <a:pt x="7020" y="7132"/>
                  <a:pt x="7020" y="7126"/>
                  <a:pt x="7026" y="7120"/>
                </a:cubicBezTo>
                <a:cubicBezTo>
                  <a:pt x="7026" y="7114"/>
                  <a:pt x="7026" y="7108"/>
                  <a:pt x="7026" y="7108"/>
                </a:cubicBezTo>
                <a:cubicBezTo>
                  <a:pt x="7032" y="7102"/>
                  <a:pt x="7032" y="7096"/>
                  <a:pt x="7032" y="7096"/>
                </a:cubicBezTo>
                <a:cubicBezTo>
                  <a:pt x="7032" y="7090"/>
                  <a:pt x="7032" y="7090"/>
                  <a:pt x="7032" y="7084"/>
                </a:cubicBezTo>
                <a:cubicBezTo>
                  <a:pt x="7038" y="7078"/>
                  <a:pt x="7032" y="7072"/>
                  <a:pt x="7032" y="7066"/>
                </a:cubicBezTo>
                <a:cubicBezTo>
                  <a:pt x="7032" y="7049"/>
                  <a:pt x="7032" y="7049"/>
                  <a:pt x="7032" y="7049"/>
                </a:cubicBezTo>
                <a:cubicBezTo>
                  <a:pt x="7032" y="7037"/>
                  <a:pt x="7026" y="7031"/>
                  <a:pt x="7026" y="7019"/>
                </a:cubicBezTo>
                <a:cubicBezTo>
                  <a:pt x="7026" y="6995"/>
                  <a:pt x="7026" y="6995"/>
                  <a:pt x="7026" y="6995"/>
                </a:cubicBezTo>
                <a:cubicBezTo>
                  <a:pt x="7026" y="6989"/>
                  <a:pt x="7026" y="6989"/>
                  <a:pt x="7026" y="6984"/>
                </a:cubicBezTo>
                <a:cubicBezTo>
                  <a:pt x="7026" y="6918"/>
                  <a:pt x="7026" y="6918"/>
                  <a:pt x="7026" y="6918"/>
                </a:cubicBezTo>
                <a:cubicBezTo>
                  <a:pt x="7032" y="6912"/>
                  <a:pt x="7032" y="6912"/>
                  <a:pt x="7038" y="6912"/>
                </a:cubicBezTo>
                <a:cubicBezTo>
                  <a:pt x="7044" y="6912"/>
                  <a:pt x="7044" y="6912"/>
                  <a:pt x="7050" y="6912"/>
                </a:cubicBezTo>
                <a:cubicBezTo>
                  <a:pt x="7056" y="6912"/>
                  <a:pt x="7056" y="6906"/>
                  <a:pt x="7061" y="6906"/>
                </a:cubicBezTo>
                <a:cubicBezTo>
                  <a:pt x="7068" y="6901"/>
                  <a:pt x="7068" y="6901"/>
                  <a:pt x="7073" y="6901"/>
                </a:cubicBezTo>
                <a:cubicBezTo>
                  <a:pt x="7085" y="6890"/>
                  <a:pt x="7091" y="6884"/>
                  <a:pt x="7097" y="6866"/>
                </a:cubicBezTo>
                <a:cubicBezTo>
                  <a:pt x="7097" y="6860"/>
                  <a:pt x="7097" y="6860"/>
                  <a:pt x="7103" y="6854"/>
                </a:cubicBezTo>
                <a:cubicBezTo>
                  <a:pt x="7103" y="6842"/>
                  <a:pt x="7103" y="6836"/>
                  <a:pt x="7109" y="6830"/>
                </a:cubicBezTo>
                <a:cubicBezTo>
                  <a:pt x="7109" y="6824"/>
                  <a:pt x="7115" y="6824"/>
                  <a:pt x="7115" y="6818"/>
                </a:cubicBezTo>
                <a:cubicBezTo>
                  <a:pt x="7121" y="6818"/>
                  <a:pt x="7127" y="6818"/>
                  <a:pt x="7127" y="6818"/>
                </a:cubicBezTo>
                <a:cubicBezTo>
                  <a:pt x="7133" y="6818"/>
                  <a:pt x="7139" y="6818"/>
                  <a:pt x="7139" y="6818"/>
                </a:cubicBezTo>
                <a:cubicBezTo>
                  <a:pt x="7150" y="6813"/>
                  <a:pt x="7150" y="6801"/>
                  <a:pt x="7162" y="6795"/>
                </a:cubicBezTo>
                <a:cubicBezTo>
                  <a:pt x="7168" y="6795"/>
                  <a:pt x="7174" y="6795"/>
                  <a:pt x="7174" y="6789"/>
                </a:cubicBezTo>
                <a:cubicBezTo>
                  <a:pt x="7180" y="6783"/>
                  <a:pt x="7180" y="6777"/>
                  <a:pt x="7186" y="6765"/>
                </a:cubicBezTo>
                <a:cubicBezTo>
                  <a:pt x="7198" y="6747"/>
                  <a:pt x="7204" y="6735"/>
                  <a:pt x="7210" y="6718"/>
                </a:cubicBezTo>
                <a:cubicBezTo>
                  <a:pt x="7216" y="6718"/>
                  <a:pt x="7216" y="6712"/>
                  <a:pt x="7216" y="6706"/>
                </a:cubicBezTo>
                <a:cubicBezTo>
                  <a:pt x="7216" y="6706"/>
                  <a:pt x="7222" y="6706"/>
                  <a:pt x="7227" y="6700"/>
                </a:cubicBezTo>
                <a:cubicBezTo>
                  <a:pt x="7227" y="6694"/>
                  <a:pt x="7234" y="6694"/>
                  <a:pt x="7239" y="6688"/>
                </a:cubicBezTo>
                <a:lnTo>
                  <a:pt x="7239" y="6682"/>
                </a:lnTo>
                <a:cubicBezTo>
                  <a:pt x="7245" y="6670"/>
                  <a:pt x="7245" y="6670"/>
                  <a:pt x="7245" y="6670"/>
                </a:cubicBezTo>
                <a:cubicBezTo>
                  <a:pt x="7251" y="6658"/>
                  <a:pt x="7257" y="6652"/>
                  <a:pt x="7257" y="6641"/>
                </a:cubicBezTo>
                <a:cubicBezTo>
                  <a:pt x="7263" y="6635"/>
                  <a:pt x="7257" y="6629"/>
                  <a:pt x="7257" y="6623"/>
                </a:cubicBezTo>
                <a:cubicBezTo>
                  <a:pt x="7257" y="6617"/>
                  <a:pt x="7263" y="6611"/>
                  <a:pt x="7257" y="6611"/>
                </a:cubicBezTo>
                <a:cubicBezTo>
                  <a:pt x="7257" y="6605"/>
                  <a:pt x="7251" y="6599"/>
                  <a:pt x="7251" y="6599"/>
                </a:cubicBezTo>
                <a:cubicBezTo>
                  <a:pt x="7245" y="6587"/>
                  <a:pt x="7239" y="6581"/>
                  <a:pt x="7239" y="6569"/>
                </a:cubicBezTo>
                <a:cubicBezTo>
                  <a:pt x="7234" y="6563"/>
                  <a:pt x="7227" y="6552"/>
                  <a:pt x="7227" y="6540"/>
                </a:cubicBezTo>
                <a:cubicBezTo>
                  <a:pt x="7227" y="6534"/>
                  <a:pt x="7227" y="6528"/>
                  <a:pt x="7227" y="6522"/>
                </a:cubicBezTo>
                <a:cubicBezTo>
                  <a:pt x="7227" y="6510"/>
                  <a:pt x="7227" y="6504"/>
                  <a:pt x="7222" y="6492"/>
                </a:cubicBezTo>
                <a:cubicBezTo>
                  <a:pt x="7222" y="6486"/>
                  <a:pt x="7216" y="6486"/>
                  <a:pt x="7216" y="6480"/>
                </a:cubicBezTo>
                <a:cubicBezTo>
                  <a:pt x="7204" y="6480"/>
                  <a:pt x="7198" y="6469"/>
                  <a:pt x="7192" y="6469"/>
                </a:cubicBezTo>
                <a:cubicBezTo>
                  <a:pt x="7133" y="6469"/>
                  <a:pt x="7133" y="6469"/>
                  <a:pt x="7133" y="6469"/>
                </a:cubicBezTo>
                <a:cubicBezTo>
                  <a:pt x="7133" y="6469"/>
                  <a:pt x="7127" y="6469"/>
                  <a:pt x="7121" y="6469"/>
                </a:cubicBezTo>
                <a:cubicBezTo>
                  <a:pt x="7121" y="6469"/>
                  <a:pt x="7115" y="6463"/>
                  <a:pt x="7109" y="6463"/>
                </a:cubicBezTo>
                <a:cubicBezTo>
                  <a:pt x="7109" y="6463"/>
                  <a:pt x="7103" y="6463"/>
                  <a:pt x="7097" y="6463"/>
                </a:cubicBezTo>
                <a:cubicBezTo>
                  <a:pt x="7091" y="6463"/>
                  <a:pt x="7091" y="6463"/>
                  <a:pt x="7085" y="6457"/>
                </a:cubicBezTo>
                <a:cubicBezTo>
                  <a:pt x="7079" y="6457"/>
                  <a:pt x="7073" y="6451"/>
                  <a:pt x="7061" y="6451"/>
                </a:cubicBezTo>
                <a:cubicBezTo>
                  <a:pt x="7061" y="6445"/>
                  <a:pt x="7056" y="6445"/>
                  <a:pt x="7050" y="6445"/>
                </a:cubicBezTo>
                <a:cubicBezTo>
                  <a:pt x="7050" y="6439"/>
                  <a:pt x="7050" y="6433"/>
                  <a:pt x="7050" y="6433"/>
                </a:cubicBezTo>
                <a:cubicBezTo>
                  <a:pt x="7044" y="6421"/>
                  <a:pt x="7044" y="6415"/>
                  <a:pt x="7038" y="6409"/>
                </a:cubicBezTo>
                <a:cubicBezTo>
                  <a:pt x="7038" y="6403"/>
                  <a:pt x="7044" y="6397"/>
                  <a:pt x="7038" y="6397"/>
                </a:cubicBezTo>
                <a:cubicBezTo>
                  <a:pt x="7038" y="6392"/>
                  <a:pt x="7032" y="6392"/>
                  <a:pt x="7026" y="6386"/>
                </a:cubicBezTo>
                <a:cubicBezTo>
                  <a:pt x="7026" y="6386"/>
                  <a:pt x="7020" y="6386"/>
                  <a:pt x="7014" y="6380"/>
                </a:cubicBezTo>
                <a:cubicBezTo>
                  <a:pt x="7008" y="6374"/>
                  <a:pt x="7008" y="6374"/>
                  <a:pt x="7002" y="6368"/>
                </a:cubicBezTo>
                <a:cubicBezTo>
                  <a:pt x="7002" y="6368"/>
                  <a:pt x="6996" y="6368"/>
                  <a:pt x="6990" y="6368"/>
                </a:cubicBezTo>
                <a:cubicBezTo>
                  <a:pt x="6984" y="6362"/>
                  <a:pt x="6979" y="6362"/>
                  <a:pt x="6973" y="6362"/>
                </a:cubicBezTo>
                <a:cubicBezTo>
                  <a:pt x="6961" y="6362"/>
                  <a:pt x="6955" y="6374"/>
                  <a:pt x="6943" y="6374"/>
                </a:cubicBezTo>
                <a:cubicBezTo>
                  <a:pt x="6878" y="6374"/>
                  <a:pt x="6878" y="6374"/>
                  <a:pt x="6878" y="6374"/>
                </a:cubicBezTo>
                <a:cubicBezTo>
                  <a:pt x="6872" y="6374"/>
                  <a:pt x="6866" y="6368"/>
                  <a:pt x="6860" y="6368"/>
                </a:cubicBezTo>
                <a:cubicBezTo>
                  <a:pt x="6848" y="6362"/>
                  <a:pt x="6848" y="6356"/>
                  <a:pt x="6836" y="6350"/>
                </a:cubicBezTo>
                <a:cubicBezTo>
                  <a:pt x="6830" y="6350"/>
                  <a:pt x="6830" y="6344"/>
                  <a:pt x="6824" y="6344"/>
                </a:cubicBezTo>
                <a:cubicBezTo>
                  <a:pt x="6818" y="6344"/>
                  <a:pt x="6813" y="6344"/>
                  <a:pt x="6801" y="6344"/>
                </a:cubicBezTo>
                <a:cubicBezTo>
                  <a:pt x="6795" y="6344"/>
                  <a:pt x="6783" y="6344"/>
                  <a:pt x="6777" y="6344"/>
                </a:cubicBezTo>
                <a:cubicBezTo>
                  <a:pt x="6777" y="6362"/>
                  <a:pt x="6777" y="6368"/>
                  <a:pt x="6771" y="6380"/>
                </a:cubicBezTo>
                <a:cubicBezTo>
                  <a:pt x="6765" y="6380"/>
                  <a:pt x="6765" y="6380"/>
                  <a:pt x="6759" y="6380"/>
                </a:cubicBezTo>
                <a:cubicBezTo>
                  <a:pt x="6753" y="6380"/>
                  <a:pt x="6747" y="6380"/>
                  <a:pt x="6747" y="6380"/>
                </a:cubicBezTo>
                <a:cubicBezTo>
                  <a:pt x="6741" y="6380"/>
                  <a:pt x="6735" y="6380"/>
                  <a:pt x="6735" y="6380"/>
                </a:cubicBezTo>
                <a:cubicBezTo>
                  <a:pt x="6729" y="6374"/>
                  <a:pt x="6729" y="6374"/>
                  <a:pt x="6724" y="6374"/>
                </a:cubicBezTo>
                <a:cubicBezTo>
                  <a:pt x="6718" y="6368"/>
                  <a:pt x="6718" y="6368"/>
                  <a:pt x="6712" y="6368"/>
                </a:cubicBezTo>
                <a:cubicBezTo>
                  <a:pt x="6712" y="6362"/>
                  <a:pt x="6712" y="6356"/>
                  <a:pt x="6712" y="6356"/>
                </a:cubicBezTo>
                <a:cubicBezTo>
                  <a:pt x="6712" y="6350"/>
                  <a:pt x="6712" y="6344"/>
                  <a:pt x="6718" y="6344"/>
                </a:cubicBezTo>
                <a:cubicBezTo>
                  <a:pt x="6724" y="6338"/>
                  <a:pt x="6724" y="6344"/>
                  <a:pt x="6729" y="6338"/>
                </a:cubicBezTo>
                <a:cubicBezTo>
                  <a:pt x="6735" y="6338"/>
                  <a:pt x="6735" y="6332"/>
                  <a:pt x="6741" y="6332"/>
                </a:cubicBezTo>
                <a:cubicBezTo>
                  <a:pt x="6735" y="6320"/>
                  <a:pt x="6735" y="6320"/>
                  <a:pt x="6735" y="6320"/>
                </a:cubicBezTo>
                <a:cubicBezTo>
                  <a:pt x="6729" y="6320"/>
                  <a:pt x="6729" y="6320"/>
                  <a:pt x="6724" y="6320"/>
                </a:cubicBezTo>
                <a:cubicBezTo>
                  <a:pt x="6718" y="6320"/>
                  <a:pt x="6718" y="6315"/>
                  <a:pt x="6712" y="6315"/>
                </a:cubicBezTo>
                <a:cubicBezTo>
                  <a:pt x="6706" y="6315"/>
                  <a:pt x="6700" y="6315"/>
                  <a:pt x="6700" y="6309"/>
                </a:cubicBezTo>
                <a:cubicBezTo>
                  <a:pt x="6694" y="6309"/>
                  <a:pt x="6688" y="6303"/>
                  <a:pt x="6688" y="6303"/>
                </a:cubicBezTo>
                <a:cubicBezTo>
                  <a:pt x="6682" y="6303"/>
                  <a:pt x="6676" y="6297"/>
                  <a:pt x="6670" y="6297"/>
                </a:cubicBezTo>
                <a:cubicBezTo>
                  <a:pt x="6670" y="6291"/>
                  <a:pt x="6670" y="6285"/>
                  <a:pt x="6664" y="6285"/>
                </a:cubicBezTo>
                <a:cubicBezTo>
                  <a:pt x="6658" y="6279"/>
                  <a:pt x="6658" y="6279"/>
                  <a:pt x="6652" y="6279"/>
                </a:cubicBezTo>
                <a:cubicBezTo>
                  <a:pt x="6646" y="6279"/>
                  <a:pt x="6641" y="6273"/>
                  <a:pt x="6635" y="6273"/>
                </a:cubicBezTo>
                <a:cubicBezTo>
                  <a:pt x="6629" y="6273"/>
                  <a:pt x="6629" y="6273"/>
                  <a:pt x="6623" y="6273"/>
                </a:cubicBezTo>
                <a:cubicBezTo>
                  <a:pt x="6617" y="6273"/>
                  <a:pt x="6611" y="6267"/>
                  <a:pt x="6611" y="6267"/>
                </a:cubicBezTo>
                <a:cubicBezTo>
                  <a:pt x="6599" y="6267"/>
                  <a:pt x="6599" y="6267"/>
                  <a:pt x="6599" y="6267"/>
                </a:cubicBezTo>
                <a:cubicBezTo>
                  <a:pt x="6593" y="6267"/>
                  <a:pt x="6593" y="6261"/>
                  <a:pt x="6587" y="6261"/>
                </a:cubicBezTo>
                <a:cubicBezTo>
                  <a:pt x="6581" y="6261"/>
                  <a:pt x="6575" y="6255"/>
                  <a:pt x="6569" y="6255"/>
                </a:cubicBezTo>
                <a:cubicBezTo>
                  <a:pt x="6563" y="6249"/>
                  <a:pt x="6552" y="6249"/>
                  <a:pt x="6546" y="6249"/>
                </a:cubicBezTo>
                <a:cubicBezTo>
                  <a:pt x="6534" y="6249"/>
                  <a:pt x="6528" y="6249"/>
                  <a:pt x="6522" y="6249"/>
                </a:cubicBezTo>
                <a:cubicBezTo>
                  <a:pt x="6522" y="6303"/>
                  <a:pt x="6522" y="6303"/>
                  <a:pt x="6522" y="6303"/>
                </a:cubicBezTo>
                <a:cubicBezTo>
                  <a:pt x="6475" y="6303"/>
                  <a:pt x="6475" y="6303"/>
                  <a:pt x="6475" y="6303"/>
                </a:cubicBezTo>
                <a:cubicBezTo>
                  <a:pt x="6475" y="6285"/>
                  <a:pt x="6475" y="6285"/>
                  <a:pt x="6475" y="6285"/>
                </a:cubicBezTo>
                <a:cubicBezTo>
                  <a:pt x="6475" y="6279"/>
                  <a:pt x="6475" y="6273"/>
                  <a:pt x="6475" y="6273"/>
                </a:cubicBezTo>
                <a:cubicBezTo>
                  <a:pt x="6480" y="6267"/>
                  <a:pt x="6480" y="6261"/>
                  <a:pt x="6486" y="6261"/>
                </a:cubicBezTo>
                <a:cubicBezTo>
                  <a:pt x="6492" y="6255"/>
                  <a:pt x="6492" y="6249"/>
                  <a:pt x="6492" y="6249"/>
                </a:cubicBezTo>
                <a:cubicBezTo>
                  <a:pt x="6498" y="6249"/>
                  <a:pt x="6504" y="6249"/>
                  <a:pt x="6504" y="6243"/>
                </a:cubicBezTo>
                <a:cubicBezTo>
                  <a:pt x="6510" y="6237"/>
                  <a:pt x="6510" y="6231"/>
                  <a:pt x="6510" y="6226"/>
                </a:cubicBezTo>
                <a:cubicBezTo>
                  <a:pt x="6498" y="6220"/>
                  <a:pt x="6492" y="6226"/>
                  <a:pt x="6486" y="6220"/>
                </a:cubicBezTo>
                <a:cubicBezTo>
                  <a:pt x="6480" y="6220"/>
                  <a:pt x="6480" y="6214"/>
                  <a:pt x="6475" y="6214"/>
                </a:cubicBezTo>
                <a:cubicBezTo>
                  <a:pt x="6469" y="6208"/>
                  <a:pt x="6463" y="6208"/>
                  <a:pt x="6451" y="6208"/>
                </a:cubicBezTo>
                <a:cubicBezTo>
                  <a:pt x="6445" y="6202"/>
                  <a:pt x="6445" y="6202"/>
                  <a:pt x="6439" y="6202"/>
                </a:cubicBezTo>
                <a:cubicBezTo>
                  <a:pt x="6427" y="6202"/>
                  <a:pt x="6427" y="6202"/>
                  <a:pt x="6427" y="6202"/>
                </a:cubicBezTo>
                <a:cubicBezTo>
                  <a:pt x="6415" y="6202"/>
                  <a:pt x="6415" y="6202"/>
                  <a:pt x="6415" y="6202"/>
                </a:cubicBezTo>
                <a:cubicBezTo>
                  <a:pt x="6409" y="6202"/>
                  <a:pt x="6409" y="6202"/>
                  <a:pt x="6403" y="6202"/>
                </a:cubicBezTo>
                <a:cubicBezTo>
                  <a:pt x="6403" y="6214"/>
                  <a:pt x="6403" y="6220"/>
                  <a:pt x="6403" y="6226"/>
                </a:cubicBezTo>
                <a:cubicBezTo>
                  <a:pt x="6403" y="6231"/>
                  <a:pt x="6403" y="6231"/>
                  <a:pt x="6403" y="6237"/>
                </a:cubicBezTo>
                <a:cubicBezTo>
                  <a:pt x="6397" y="6249"/>
                  <a:pt x="6386" y="6255"/>
                  <a:pt x="6374" y="6255"/>
                </a:cubicBezTo>
                <a:cubicBezTo>
                  <a:pt x="6368" y="6255"/>
                  <a:pt x="6362" y="6249"/>
                  <a:pt x="6356" y="6249"/>
                </a:cubicBezTo>
                <a:cubicBezTo>
                  <a:pt x="6356" y="6226"/>
                  <a:pt x="6356" y="6226"/>
                  <a:pt x="6356" y="6226"/>
                </a:cubicBezTo>
                <a:lnTo>
                  <a:pt x="6356" y="6220"/>
                </a:lnTo>
                <a:cubicBezTo>
                  <a:pt x="6356" y="6214"/>
                  <a:pt x="6356" y="6208"/>
                  <a:pt x="6356" y="6208"/>
                </a:cubicBezTo>
                <a:cubicBezTo>
                  <a:pt x="6368" y="6208"/>
                  <a:pt x="6380" y="6208"/>
                  <a:pt x="6391" y="6202"/>
                </a:cubicBezTo>
                <a:cubicBezTo>
                  <a:pt x="6391" y="6202"/>
                  <a:pt x="6397" y="6202"/>
                  <a:pt x="6403" y="6202"/>
                </a:cubicBezTo>
                <a:cubicBezTo>
                  <a:pt x="6403" y="6196"/>
                  <a:pt x="6403" y="6190"/>
                  <a:pt x="6409" y="6190"/>
                </a:cubicBezTo>
                <a:cubicBezTo>
                  <a:pt x="6409" y="6178"/>
                  <a:pt x="6403" y="6172"/>
                  <a:pt x="6409" y="6166"/>
                </a:cubicBezTo>
                <a:cubicBezTo>
                  <a:pt x="6409" y="6154"/>
                  <a:pt x="6409" y="6149"/>
                  <a:pt x="6409" y="6142"/>
                </a:cubicBezTo>
                <a:cubicBezTo>
                  <a:pt x="6409" y="6137"/>
                  <a:pt x="6409" y="6131"/>
                  <a:pt x="6409" y="6125"/>
                </a:cubicBezTo>
                <a:cubicBezTo>
                  <a:pt x="6409" y="6113"/>
                  <a:pt x="6409" y="6107"/>
                  <a:pt x="6409" y="6095"/>
                </a:cubicBezTo>
                <a:cubicBezTo>
                  <a:pt x="6403" y="6095"/>
                  <a:pt x="6397" y="6095"/>
                  <a:pt x="6391" y="6095"/>
                </a:cubicBezTo>
                <a:cubicBezTo>
                  <a:pt x="6386" y="6095"/>
                  <a:pt x="6386" y="6095"/>
                  <a:pt x="6380" y="6095"/>
                </a:cubicBezTo>
                <a:lnTo>
                  <a:pt x="6374" y="6095"/>
                </a:lnTo>
                <a:cubicBezTo>
                  <a:pt x="6374" y="6036"/>
                  <a:pt x="6374" y="6036"/>
                  <a:pt x="6374" y="6036"/>
                </a:cubicBezTo>
                <a:cubicBezTo>
                  <a:pt x="6374" y="6030"/>
                  <a:pt x="6368" y="6030"/>
                  <a:pt x="6368" y="6024"/>
                </a:cubicBezTo>
                <a:cubicBezTo>
                  <a:pt x="6368" y="6018"/>
                  <a:pt x="6368" y="6012"/>
                  <a:pt x="6362" y="6006"/>
                </a:cubicBezTo>
                <a:cubicBezTo>
                  <a:pt x="6362" y="6006"/>
                  <a:pt x="6362" y="6000"/>
                  <a:pt x="6362" y="5994"/>
                </a:cubicBezTo>
                <a:cubicBezTo>
                  <a:pt x="6356" y="5994"/>
                  <a:pt x="6350" y="5994"/>
                  <a:pt x="6350" y="5988"/>
                </a:cubicBezTo>
                <a:cubicBezTo>
                  <a:pt x="6350" y="5983"/>
                  <a:pt x="6350" y="5976"/>
                  <a:pt x="6350" y="5976"/>
                </a:cubicBezTo>
                <a:cubicBezTo>
                  <a:pt x="6344" y="5971"/>
                  <a:pt x="6344" y="5965"/>
                  <a:pt x="6338" y="5965"/>
                </a:cubicBezTo>
                <a:cubicBezTo>
                  <a:pt x="6338" y="5959"/>
                  <a:pt x="6332" y="5965"/>
                  <a:pt x="6332" y="5965"/>
                </a:cubicBezTo>
                <a:cubicBezTo>
                  <a:pt x="6320" y="5959"/>
                  <a:pt x="6303" y="5953"/>
                  <a:pt x="6297" y="5947"/>
                </a:cubicBezTo>
                <a:cubicBezTo>
                  <a:pt x="6291" y="5947"/>
                  <a:pt x="6285" y="5947"/>
                  <a:pt x="6285" y="5941"/>
                </a:cubicBezTo>
                <a:cubicBezTo>
                  <a:pt x="6279" y="5935"/>
                  <a:pt x="6285" y="5923"/>
                  <a:pt x="6279" y="5917"/>
                </a:cubicBezTo>
                <a:cubicBezTo>
                  <a:pt x="6273" y="5917"/>
                  <a:pt x="6267" y="5917"/>
                  <a:pt x="6267" y="5917"/>
                </a:cubicBezTo>
                <a:cubicBezTo>
                  <a:pt x="6261" y="5917"/>
                  <a:pt x="6255" y="5911"/>
                  <a:pt x="6255" y="5911"/>
                </a:cubicBezTo>
                <a:cubicBezTo>
                  <a:pt x="6249" y="5911"/>
                  <a:pt x="6249" y="5899"/>
                  <a:pt x="6243" y="5899"/>
                </a:cubicBezTo>
                <a:cubicBezTo>
                  <a:pt x="6237" y="5894"/>
                  <a:pt x="6231" y="5899"/>
                  <a:pt x="6220" y="5899"/>
                </a:cubicBezTo>
                <a:cubicBezTo>
                  <a:pt x="6214" y="5899"/>
                  <a:pt x="6208" y="5894"/>
                  <a:pt x="6208" y="5894"/>
                </a:cubicBezTo>
                <a:cubicBezTo>
                  <a:pt x="6202" y="5894"/>
                  <a:pt x="6196" y="5888"/>
                  <a:pt x="6190" y="5888"/>
                </a:cubicBezTo>
                <a:cubicBezTo>
                  <a:pt x="6178" y="5882"/>
                  <a:pt x="6178" y="5882"/>
                  <a:pt x="6178" y="5882"/>
                </a:cubicBezTo>
                <a:cubicBezTo>
                  <a:pt x="6172" y="5876"/>
                  <a:pt x="6172" y="5870"/>
                  <a:pt x="6160" y="5870"/>
                </a:cubicBezTo>
                <a:cubicBezTo>
                  <a:pt x="6154" y="5870"/>
                  <a:pt x="6148" y="5870"/>
                  <a:pt x="6143" y="5876"/>
                </a:cubicBezTo>
                <a:cubicBezTo>
                  <a:pt x="6143" y="5876"/>
                  <a:pt x="6143" y="5882"/>
                  <a:pt x="6136" y="5888"/>
                </a:cubicBezTo>
                <a:cubicBezTo>
                  <a:pt x="6125" y="5894"/>
                  <a:pt x="6119" y="5888"/>
                  <a:pt x="6107" y="5888"/>
                </a:cubicBezTo>
                <a:cubicBezTo>
                  <a:pt x="6089" y="5888"/>
                  <a:pt x="6089" y="5888"/>
                  <a:pt x="6089" y="5888"/>
                </a:cubicBezTo>
                <a:cubicBezTo>
                  <a:pt x="6083" y="5888"/>
                  <a:pt x="6083" y="5888"/>
                  <a:pt x="6077" y="5888"/>
                </a:cubicBezTo>
                <a:cubicBezTo>
                  <a:pt x="6065" y="5882"/>
                  <a:pt x="6059" y="5882"/>
                  <a:pt x="6054" y="5882"/>
                </a:cubicBezTo>
                <a:cubicBezTo>
                  <a:pt x="6042" y="5882"/>
                  <a:pt x="6042" y="5876"/>
                  <a:pt x="6030" y="5870"/>
                </a:cubicBezTo>
                <a:cubicBezTo>
                  <a:pt x="6030" y="5870"/>
                  <a:pt x="6024" y="5870"/>
                  <a:pt x="6018" y="5870"/>
                </a:cubicBezTo>
                <a:cubicBezTo>
                  <a:pt x="6012" y="5864"/>
                  <a:pt x="6006" y="5858"/>
                  <a:pt x="5994" y="5852"/>
                </a:cubicBezTo>
                <a:cubicBezTo>
                  <a:pt x="5988" y="5846"/>
                  <a:pt x="5977" y="5846"/>
                  <a:pt x="5970" y="5840"/>
                </a:cubicBezTo>
                <a:cubicBezTo>
                  <a:pt x="5965" y="5834"/>
                  <a:pt x="5965" y="5834"/>
                  <a:pt x="5965" y="5828"/>
                </a:cubicBezTo>
                <a:cubicBezTo>
                  <a:pt x="5959" y="5822"/>
                  <a:pt x="5953" y="5822"/>
                  <a:pt x="5953" y="5817"/>
                </a:cubicBezTo>
                <a:cubicBezTo>
                  <a:pt x="5953" y="5799"/>
                  <a:pt x="5953" y="5793"/>
                  <a:pt x="5953" y="5781"/>
                </a:cubicBezTo>
                <a:cubicBezTo>
                  <a:pt x="5947" y="5781"/>
                  <a:pt x="5947" y="5775"/>
                  <a:pt x="5941" y="5775"/>
                </a:cubicBezTo>
                <a:cubicBezTo>
                  <a:pt x="5935" y="5775"/>
                  <a:pt x="5929" y="5775"/>
                  <a:pt x="5929" y="5775"/>
                </a:cubicBezTo>
                <a:cubicBezTo>
                  <a:pt x="5923" y="5775"/>
                  <a:pt x="5923" y="5769"/>
                  <a:pt x="5917" y="5769"/>
                </a:cubicBezTo>
                <a:cubicBezTo>
                  <a:pt x="5911" y="5769"/>
                  <a:pt x="5911" y="5763"/>
                  <a:pt x="5905" y="5763"/>
                </a:cubicBezTo>
                <a:cubicBezTo>
                  <a:pt x="5899" y="5757"/>
                  <a:pt x="5899" y="5757"/>
                  <a:pt x="5893" y="5751"/>
                </a:cubicBezTo>
                <a:cubicBezTo>
                  <a:pt x="5888" y="5745"/>
                  <a:pt x="5888" y="5751"/>
                  <a:pt x="5882" y="5745"/>
                </a:cubicBezTo>
                <a:cubicBezTo>
                  <a:pt x="5882" y="5745"/>
                  <a:pt x="5888" y="5733"/>
                  <a:pt x="5882" y="5733"/>
                </a:cubicBezTo>
                <a:cubicBezTo>
                  <a:pt x="5882" y="5733"/>
                  <a:pt x="5876" y="5733"/>
                  <a:pt x="5870" y="5733"/>
                </a:cubicBezTo>
                <a:cubicBezTo>
                  <a:pt x="5864" y="5733"/>
                  <a:pt x="5864" y="5728"/>
                  <a:pt x="5858" y="5728"/>
                </a:cubicBezTo>
                <a:cubicBezTo>
                  <a:pt x="5852" y="5722"/>
                  <a:pt x="5846" y="5722"/>
                  <a:pt x="5846" y="5716"/>
                </a:cubicBezTo>
                <a:cubicBezTo>
                  <a:pt x="5846" y="5716"/>
                  <a:pt x="5846" y="5710"/>
                  <a:pt x="5840" y="5704"/>
                </a:cubicBezTo>
                <a:cubicBezTo>
                  <a:pt x="5840" y="5698"/>
                  <a:pt x="5840" y="5692"/>
                  <a:pt x="5840" y="5680"/>
                </a:cubicBezTo>
                <a:cubicBezTo>
                  <a:pt x="5828" y="5680"/>
                  <a:pt x="5828" y="5680"/>
                  <a:pt x="5828" y="5680"/>
                </a:cubicBezTo>
                <a:cubicBezTo>
                  <a:pt x="5822" y="5680"/>
                  <a:pt x="5816" y="5686"/>
                  <a:pt x="5811" y="5686"/>
                </a:cubicBezTo>
                <a:cubicBezTo>
                  <a:pt x="5799" y="5686"/>
                  <a:pt x="5793" y="5692"/>
                  <a:pt x="5787" y="5692"/>
                </a:cubicBezTo>
                <a:cubicBezTo>
                  <a:pt x="5781" y="5692"/>
                  <a:pt x="5781" y="5698"/>
                  <a:pt x="5775" y="5698"/>
                </a:cubicBezTo>
                <a:cubicBezTo>
                  <a:pt x="5769" y="5698"/>
                  <a:pt x="5763" y="5698"/>
                  <a:pt x="5757" y="5692"/>
                </a:cubicBezTo>
                <a:cubicBezTo>
                  <a:pt x="5757" y="5686"/>
                  <a:pt x="5763" y="5686"/>
                  <a:pt x="5757" y="5680"/>
                </a:cubicBezTo>
                <a:cubicBezTo>
                  <a:pt x="5757" y="5668"/>
                  <a:pt x="5757" y="5662"/>
                  <a:pt x="5757" y="5651"/>
                </a:cubicBezTo>
                <a:cubicBezTo>
                  <a:pt x="5769" y="5651"/>
                  <a:pt x="5769" y="5651"/>
                  <a:pt x="5769" y="5651"/>
                </a:cubicBezTo>
                <a:cubicBezTo>
                  <a:pt x="5775" y="5644"/>
                  <a:pt x="5775" y="5644"/>
                  <a:pt x="5781" y="5639"/>
                </a:cubicBezTo>
                <a:cubicBezTo>
                  <a:pt x="5781" y="5633"/>
                  <a:pt x="5775" y="5627"/>
                  <a:pt x="5769" y="5627"/>
                </a:cubicBezTo>
                <a:cubicBezTo>
                  <a:pt x="5769" y="5621"/>
                  <a:pt x="5763" y="5627"/>
                  <a:pt x="5757" y="5621"/>
                </a:cubicBezTo>
                <a:cubicBezTo>
                  <a:pt x="5751" y="5621"/>
                  <a:pt x="5751" y="5621"/>
                  <a:pt x="5745" y="5615"/>
                </a:cubicBezTo>
                <a:cubicBezTo>
                  <a:pt x="5739" y="5615"/>
                  <a:pt x="5733" y="5615"/>
                  <a:pt x="5733" y="5615"/>
                </a:cubicBezTo>
                <a:cubicBezTo>
                  <a:pt x="5704" y="5633"/>
                  <a:pt x="5704" y="5633"/>
                  <a:pt x="5704" y="5633"/>
                </a:cubicBezTo>
                <a:cubicBezTo>
                  <a:pt x="5698" y="5633"/>
                  <a:pt x="5698" y="5633"/>
                  <a:pt x="5698" y="5633"/>
                </a:cubicBezTo>
                <a:cubicBezTo>
                  <a:pt x="5698" y="5633"/>
                  <a:pt x="5692" y="5633"/>
                  <a:pt x="5686" y="5627"/>
                </a:cubicBezTo>
                <a:cubicBezTo>
                  <a:pt x="5680" y="5627"/>
                  <a:pt x="5674" y="5621"/>
                  <a:pt x="5668" y="5621"/>
                </a:cubicBezTo>
                <a:cubicBezTo>
                  <a:pt x="5656" y="5621"/>
                  <a:pt x="5650" y="5621"/>
                  <a:pt x="5650" y="5627"/>
                </a:cubicBezTo>
                <a:cubicBezTo>
                  <a:pt x="5645" y="5633"/>
                  <a:pt x="5645" y="5639"/>
                  <a:pt x="5645" y="5639"/>
                </a:cubicBezTo>
                <a:cubicBezTo>
                  <a:pt x="5645" y="5644"/>
                  <a:pt x="5645" y="5651"/>
                  <a:pt x="5645" y="5651"/>
                </a:cubicBezTo>
                <a:cubicBezTo>
                  <a:pt x="5638" y="5656"/>
                  <a:pt x="5638" y="5656"/>
                  <a:pt x="5638" y="5662"/>
                </a:cubicBezTo>
                <a:cubicBezTo>
                  <a:pt x="5633" y="5668"/>
                  <a:pt x="5627" y="5680"/>
                  <a:pt x="5615" y="5680"/>
                </a:cubicBezTo>
                <a:cubicBezTo>
                  <a:pt x="5609" y="5680"/>
                  <a:pt x="5609" y="5680"/>
                  <a:pt x="5603" y="5674"/>
                </a:cubicBezTo>
                <a:cubicBezTo>
                  <a:pt x="5597" y="5674"/>
                  <a:pt x="5597" y="5668"/>
                  <a:pt x="5597" y="5668"/>
                </a:cubicBezTo>
                <a:cubicBezTo>
                  <a:pt x="5597" y="5662"/>
                  <a:pt x="5591" y="5656"/>
                  <a:pt x="5591" y="5656"/>
                </a:cubicBezTo>
                <a:cubicBezTo>
                  <a:pt x="5585" y="5651"/>
                  <a:pt x="5585" y="5644"/>
                  <a:pt x="5579" y="5644"/>
                </a:cubicBezTo>
                <a:cubicBezTo>
                  <a:pt x="5573" y="5639"/>
                  <a:pt x="5561" y="5639"/>
                  <a:pt x="5556" y="5633"/>
                </a:cubicBezTo>
                <a:cubicBezTo>
                  <a:pt x="5550" y="5633"/>
                  <a:pt x="5544" y="5633"/>
                  <a:pt x="5538" y="5633"/>
                </a:cubicBezTo>
                <a:cubicBezTo>
                  <a:pt x="5479" y="5633"/>
                  <a:pt x="5479" y="5633"/>
                  <a:pt x="5479" y="5633"/>
                </a:cubicBezTo>
                <a:cubicBezTo>
                  <a:pt x="5479" y="5633"/>
                  <a:pt x="5472" y="5627"/>
                  <a:pt x="5467" y="5627"/>
                </a:cubicBezTo>
                <a:cubicBezTo>
                  <a:pt x="5461" y="5621"/>
                  <a:pt x="5449" y="5621"/>
                  <a:pt x="5437" y="5621"/>
                </a:cubicBezTo>
                <a:cubicBezTo>
                  <a:pt x="5437" y="5585"/>
                  <a:pt x="5437" y="5585"/>
                  <a:pt x="5437" y="5585"/>
                </a:cubicBezTo>
                <a:cubicBezTo>
                  <a:pt x="5431" y="5585"/>
                  <a:pt x="5425" y="5585"/>
                  <a:pt x="5419" y="5585"/>
                </a:cubicBezTo>
                <a:cubicBezTo>
                  <a:pt x="5413" y="5585"/>
                  <a:pt x="5407" y="5579"/>
                  <a:pt x="5407" y="5579"/>
                </a:cubicBezTo>
                <a:cubicBezTo>
                  <a:pt x="5401" y="5579"/>
                  <a:pt x="5395" y="5579"/>
                  <a:pt x="5390" y="5573"/>
                </a:cubicBezTo>
                <a:cubicBezTo>
                  <a:pt x="5390" y="5573"/>
                  <a:pt x="5390" y="5567"/>
                  <a:pt x="5384" y="5562"/>
                </a:cubicBezTo>
                <a:cubicBezTo>
                  <a:pt x="5378" y="5562"/>
                  <a:pt x="5378" y="5562"/>
                  <a:pt x="5372" y="5562"/>
                </a:cubicBezTo>
                <a:cubicBezTo>
                  <a:pt x="5360" y="5556"/>
                  <a:pt x="5348" y="5556"/>
                  <a:pt x="5330" y="5550"/>
                </a:cubicBezTo>
                <a:cubicBezTo>
                  <a:pt x="5330" y="5562"/>
                  <a:pt x="5330" y="5567"/>
                  <a:pt x="5330" y="5573"/>
                </a:cubicBezTo>
                <a:cubicBezTo>
                  <a:pt x="5330" y="5579"/>
                  <a:pt x="5330" y="5585"/>
                  <a:pt x="5324" y="5591"/>
                </a:cubicBezTo>
                <a:cubicBezTo>
                  <a:pt x="5324" y="5591"/>
                  <a:pt x="5324" y="5597"/>
                  <a:pt x="5318" y="5597"/>
                </a:cubicBezTo>
                <a:cubicBezTo>
                  <a:pt x="5306" y="5603"/>
                  <a:pt x="5301" y="5597"/>
                  <a:pt x="5295" y="5597"/>
                </a:cubicBezTo>
                <a:cubicBezTo>
                  <a:pt x="5289" y="5603"/>
                  <a:pt x="5289" y="5609"/>
                  <a:pt x="5283" y="5609"/>
                </a:cubicBezTo>
                <a:cubicBezTo>
                  <a:pt x="5277" y="5609"/>
                  <a:pt x="5277" y="5615"/>
                  <a:pt x="5271" y="5615"/>
                </a:cubicBezTo>
                <a:cubicBezTo>
                  <a:pt x="5265" y="5621"/>
                  <a:pt x="5259" y="5621"/>
                  <a:pt x="5259" y="5627"/>
                </a:cubicBezTo>
                <a:cubicBezTo>
                  <a:pt x="5259" y="5633"/>
                  <a:pt x="5265" y="5633"/>
                  <a:pt x="5265" y="5639"/>
                </a:cubicBezTo>
                <a:cubicBezTo>
                  <a:pt x="5265" y="5644"/>
                  <a:pt x="5265" y="5651"/>
                  <a:pt x="5265" y="5651"/>
                </a:cubicBezTo>
                <a:cubicBezTo>
                  <a:pt x="5265" y="5656"/>
                  <a:pt x="5265" y="5656"/>
                  <a:pt x="5265" y="5662"/>
                </a:cubicBezTo>
                <a:cubicBezTo>
                  <a:pt x="5265" y="5668"/>
                  <a:pt x="5271" y="5668"/>
                  <a:pt x="5271" y="5674"/>
                </a:cubicBezTo>
                <a:cubicBezTo>
                  <a:pt x="5271" y="5680"/>
                  <a:pt x="5271" y="5686"/>
                  <a:pt x="5271" y="5692"/>
                </a:cubicBezTo>
                <a:cubicBezTo>
                  <a:pt x="5271" y="5698"/>
                  <a:pt x="5271" y="5704"/>
                  <a:pt x="5271" y="5710"/>
                </a:cubicBezTo>
                <a:cubicBezTo>
                  <a:pt x="5271" y="5716"/>
                  <a:pt x="5265" y="5716"/>
                  <a:pt x="5265" y="5722"/>
                </a:cubicBezTo>
                <a:cubicBezTo>
                  <a:pt x="5265" y="5722"/>
                  <a:pt x="5259" y="5722"/>
                  <a:pt x="5253" y="5716"/>
                </a:cubicBezTo>
                <a:cubicBezTo>
                  <a:pt x="5253" y="5716"/>
                  <a:pt x="5253" y="5710"/>
                  <a:pt x="5247" y="5704"/>
                </a:cubicBezTo>
                <a:cubicBezTo>
                  <a:pt x="5241" y="5698"/>
                  <a:pt x="5235" y="5686"/>
                  <a:pt x="5229" y="5674"/>
                </a:cubicBezTo>
                <a:cubicBezTo>
                  <a:pt x="5229" y="5668"/>
                  <a:pt x="5224" y="5662"/>
                  <a:pt x="5224" y="5651"/>
                </a:cubicBezTo>
                <a:cubicBezTo>
                  <a:pt x="5224" y="5644"/>
                  <a:pt x="5224" y="5644"/>
                  <a:pt x="5224" y="5639"/>
                </a:cubicBezTo>
                <a:cubicBezTo>
                  <a:pt x="5229" y="5633"/>
                  <a:pt x="5235" y="5633"/>
                  <a:pt x="5235" y="5627"/>
                </a:cubicBezTo>
                <a:cubicBezTo>
                  <a:pt x="5235" y="5627"/>
                  <a:pt x="5235" y="5621"/>
                  <a:pt x="5235" y="5615"/>
                </a:cubicBezTo>
                <a:cubicBezTo>
                  <a:pt x="5235" y="5615"/>
                  <a:pt x="5241" y="5609"/>
                  <a:pt x="5241" y="5603"/>
                </a:cubicBezTo>
                <a:cubicBezTo>
                  <a:pt x="5241" y="5597"/>
                  <a:pt x="5229" y="5597"/>
                  <a:pt x="5229" y="5591"/>
                </a:cubicBezTo>
                <a:cubicBezTo>
                  <a:pt x="5229" y="5573"/>
                  <a:pt x="5241" y="5567"/>
                  <a:pt x="5253" y="5562"/>
                </a:cubicBezTo>
                <a:cubicBezTo>
                  <a:pt x="5253" y="5556"/>
                  <a:pt x="5259" y="5556"/>
                  <a:pt x="5265" y="5550"/>
                </a:cubicBezTo>
                <a:cubicBezTo>
                  <a:pt x="5265" y="5550"/>
                  <a:pt x="5271" y="5544"/>
                  <a:pt x="5271" y="5538"/>
                </a:cubicBezTo>
                <a:cubicBezTo>
                  <a:pt x="5277" y="5538"/>
                  <a:pt x="5277" y="5538"/>
                  <a:pt x="5283" y="5532"/>
                </a:cubicBezTo>
                <a:cubicBezTo>
                  <a:pt x="5277" y="5520"/>
                  <a:pt x="5277" y="5520"/>
                  <a:pt x="5277" y="5520"/>
                </a:cubicBezTo>
                <a:cubicBezTo>
                  <a:pt x="5253" y="5520"/>
                  <a:pt x="5253" y="5520"/>
                  <a:pt x="5253" y="5520"/>
                </a:cubicBezTo>
                <a:cubicBezTo>
                  <a:pt x="5247" y="5520"/>
                  <a:pt x="5247" y="5526"/>
                  <a:pt x="5241" y="5526"/>
                </a:cubicBezTo>
                <a:cubicBezTo>
                  <a:pt x="5235" y="5526"/>
                  <a:pt x="5229" y="5526"/>
                  <a:pt x="5229" y="5526"/>
                </a:cubicBezTo>
                <a:cubicBezTo>
                  <a:pt x="5224" y="5532"/>
                  <a:pt x="5218" y="5532"/>
                  <a:pt x="5218" y="5532"/>
                </a:cubicBezTo>
                <a:cubicBezTo>
                  <a:pt x="5218" y="5538"/>
                  <a:pt x="5218" y="5544"/>
                  <a:pt x="5212" y="5544"/>
                </a:cubicBezTo>
                <a:cubicBezTo>
                  <a:pt x="5212" y="5556"/>
                  <a:pt x="5212" y="5562"/>
                  <a:pt x="5212" y="5573"/>
                </a:cubicBezTo>
                <a:cubicBezTo>
                  <a:pt x="5152" y="5573"/>
                  <a:pt x="5152" y="5573"/>
                  <a:pt x="5152" y="5573"/>
                </a:cubicBezTo>
                <a:cubicBezTo>
                  <a:pt x="5140" y="5573"/>
                  <a:pt x="5135" y="5579"/>
                  <a:pt x="5129" y="5585"/>
                </a:cubicBezTo>
                <a:cubicBezTo>
                  <a:pt x="5123" y="5591"/>
                  <a:pt x="5117" y="5591"/>
                  <a:pt x="5117" y="5591"/>
                </a:cubicBezTo>
                <a:cubicBezTo>
                  <a:pt x="5111" y="5597"/>
                  <a:pt x="5105" y="5597"/>
                  <a:pt x="5099" y="5597"/>
                </a:cubicBezTo>
                <a:cubicBezTo>
                  <a:pt x="5093" y="5603"/>
                  <a:pt x="5093" y="5603"/>
                  <a:pt x="5087" y="5603"/>
                </a:cubicBezTo>
                <a:cubicBezTo>
                  <a:pt x="5075" y="5609"/>
                  <a:pt x="5069" y="5609"/>
                  <a:pt x="5057" y="5609"/>
                </a:cubicBezTo>
                <a:lnTo>
                  <a:pt x="5052" y="5615"/>
                </a:lnTo>
                <a:cubicBezTo>
                  <a:pt x="5040" y="5615"/>
                  <a:pt x="5034" y="5615"/>
                  <a:pt x="5028" y="5615"/>
                </a:cubicBezTo>
                <a:cubicBezTo>
                  <a:pt x="5028" y="5680"/>
                  <a:pt x="5028" y="5680"/>
                  <a:pt x="5028" y="5680"/>
                </a:cubicBezTo>
                <a:cubicBezTo>
                  <a:pt x="5016" y="5686"/>
                  <a:pt x="5016" y="5692"/>
                  <a:pt x="5004" y="5698"/>
                </a:cubicBezTo>
                <a:cubicBezTo>
                  <a:pt x="4998" y="5698"/>
                  <a:pt x="4998" y="5698"/>
                  <a:pt x="4992" y="5698"/>
                </a:cubicBezTo>
                <a:cubicBezTo>
                  <a:pt x="4986" y="5698"/>
                  <a:pt x="4980" y="5698"/>
                  <a:pt x="4969" y="5698"/>
                </a:cubicBezTo>
                <a:cubicBezTo>
                  <a:pt x="4969" y="5704"/>
                  <a:pt x="4969" y="5710"/>
                  <a:pt x="4969" y="5716"/>
                </a:cubicBezTo>
                <a:cubicBezTo>
                  <a:pt x="4969" y="5722"/>
                  <a:pt x="4963" y="5722"/>
                  <a:pt x="4963" y="5728"/>
                </a:cubicBezTo>
                <a:cubicBezTo>
                  <a:pt x="4963" y="5733"/>
                  <a:pt x="4957" y="5733"/>
                  <a:pt x="4957" y="5739"/>
                </a:cubicBezTo>
                <a:cubicBezTo>
                  <a:pt x="4957" y="5745"/>
                  <a:pt x="4957" y="5745"/>
                  <a:pt x="4957" y="5751"/>
                </a:cubicBezTo>
                <a:cubicBezTo>
                  <a:pt x="4957" y="5757"/>
                  <a:pt x="4951" y="5757"/>
                  <a:pt x="4945" y="5757"/>
                </a:cubicBezTo>
                <a:cubicBezTo>
                  <a:pt x="4939" y="5769"/>
                  <a:pt x="4933" y="5769"/>
                  <a:pt x="4921" y="5775"/>
                </a:cubicBezTo>
                <a:cubicBezTo>
                  <a:pt x="4921" y="5781"/>
                  <a:pt x="4915" y="5781"/>
                  <a:pt x="4909" y="5787"/>
                </a:cubicBezTo>
                <a:cubicBezTo>
                  <a:pt x="4909" y="5787"/>
                  <a:pt x="4915" y="5793"/>
                  <a:pt x="4909" y="5799"/>
                </a:cubicBezTo>
                <a:cubicBezTo>
                  <a:pt x="4909" y="5805"/>
                  <a:pt x="4903" y="5805"/>
                  <a:pt x="4897" y="5810"/>
                </a:cubicBezTo>
                <a:lnTo>
                  <a:pt x="4897" y="5817"/>
                </a:lnTo>
                <a:lnTo>
                  <a:pt x="4897" y="5828"/>
                </a:lnTo>
                <a:cubicBezTo>
                  <a:pt x="4903" y="5828"/>
                  <a:pt x="4909" y="5828"/>
                  <a:pt x="4909" y="5828"/>
                </a:cubicBezTo>
                <a:cubicBezTo>
                  <a:pt x="4915" y="5834"/>
                  <a:pt x="4921" y="5834"/>
                  <a:pt x="4927" y="5834"/>
                </a:cubicBezTo>
                <a:cubicBezTo>
                  <a:pt x="4927" y="5852"/>
                  <a:pt x="4921" y="5864"/>
                  <a:pt x="4927" y="5882"/>
                </a:cubicBezTo>
                <a:lnTo>
                  <a:pt x="4927" y="5888"/>
                </a:lnTo>
                <a:cubicBezTo>
                  <a:pt x="4933" y="5899"/>
                  <a:pt x="4939" y="5905"/>
                  <a:pt x="4939" y="5911"/>
                </a:cubicBezTo>
                <a:cubicBezTo>
                  <a:pt x="4939" y="5917"/>
                  <a:pt x="4939" y="5923"/>
                  <a:pt x="4945" y="5923"/>
                </a:cubicBezTo>
                <a:cubicBezTo>
                  <a:pt x="4945" y="5929"/>
                  <a:pt x="4945" y="5935"/>
                  <a:pt x="4945" y="5941"/>
                </a:cubicBezTo>
                <a:cubicBezTo>
                  <a:pt x="4945" y="5947"/>
                  <a:pt x="4945" y="5953"/>
                  <a:pt x="4945" y="5959"/>
                </a:cubicBezTo>
                <a:cubicBezTo>
                  <a:pt x="4939" y="5965"/>
                  <a:pt x="4933" y="5965"/>
                  <a:pt x="4933" y="5965"/>
                </a:cubicBezTo>
                <a:cubicBezTo>
                  <a:pt x="4927" y="5971"/>
                  <a:pt x="4915" y="5971"/>
                  <a:pt x="4915" y="5976"/>
                </a:cubicBezTo>
                <a:cubicBezTo>
                  <a:pt x="4915" y="5983"/>
                  <a:pt x="4915" y="5988"/>
                  <a:pt x="4915" y="5988"/>
                </a:cubicBezTo>
                <a:cubicBezTo>
                  <a:pt x="4915" y="6000"/>
                  <a:pt x="4921" y="6006"/>
                  <a:pt x="4921" y="6012"/>
                </a:cubicBezTo>
                <a:cubicBezTo>
                  <a:pt x="4921" y="6024"/>
                  <a:pt x="4921" y="6030"/>
                  <a:pt x="4915" y="6036"/>
                </a:cubicBezTo>
                <a:cubicBezTo>
                  <a:pt x="4915" y="6042"/>
                  <a:pt x="4909" y="6048"/>
                  <a:pt x="4903" y="6048"/>
                </a:cubicBezTo>
                <a:cubicBezTo>
                  <a:pt x="4903" y="6054"/>
                  <a:pt x="4903" y="6060"/>
                  <a:pt x="4897" y="6060"/>
                </a:cubicBezTo>
                <a:cubicBezTo>
                  <a:pt x="4891" y="6060"/>
                  <a:pt x="4891" y="6060"/>
                  <a:pt x="4886" y="6060"/>
                </a:cubicBezTo>
                <a:cubicBezTo>
                  <a:pt x="4880" y="6065"/>
                  <a:pt x="4874" y="6065"/>
                  <a:pt x="4862" y="6065"/>
                </a:cubicBezTo>
                <a:cubicBezTo>
                  <a:pt x="4862" y="6083"/>
                  <a:pt x="4862" y="6083"/>
                  <a:pt x="4862" y="6083"/>
                </a:cubicBezTo>
                <a:cubicBezTo>
                  <a:pt x="4862" y="6089"/>
                  <a:pt x="4868" y="6089"/>
                  <a:pt x="4868" y="6095"/>
                </a:cubicBezTo>
                <a:cubicBezTo>
                  <a:pt x="4868" y="6095"/>
                  <a:pt x="4868" y="6101"/>
                  <a:pt x="4868" y="6107"/>
                </a:cubicBezTo>
                <a:cubicBezTo>
                  <a:pt x="4856" y="6113"/>
                  <a:pt x="4844" y="6119"/>
                  <a:pt x="4832" y="6125"/>
                </a:cubicBezTo>
                <a:cubicBezTo>
                  <a:pt x="4832" y="6149"/>
                  <a:pt x="4832" y="6149"/>
                  <a:pt x="4832" y="6149"/>
                </a:cubicBezTo>
                <a:cubicBezTo>
                  <a:pt x="4826" y="6149"/>
                  <a:pt x="4820" y="6149"/>
                  <a:pt x="4820" y="6149"/>
                </a:cubicBezTo>
                <a:cubicBezTo>
                  <a:pt x="4808" y="6154"/>
                  <a:pt x="4802" y="6154"/>
                  <a:pt x="4797" y="6160"/>
                </a:cubicBezTo>
                <a:cubicBezTo>
                  <a:pt x="4791" y="6160"/>
                  <a:pt x="4791" y="6166"/>
                  <a:pt x="4791" y="6172"/>
                </a:cubicBezTo>
                <a:cubicBezTo>
                  <a:pt x="4779" y="6184"/>
                  <a:pt x="4779" y="6196"/>
                  <a:pt x="4779" y="6214"/>
                </a:cubicBezTo>
                <a:cubicBezTo>
                  <a:pt x="4731" y="6214"/>
                  <a:pt x="4731" y="6214"/>
                  <a:pt x="4731" y="6214"/>
                </a:cubicBezTo>
                <a:cubicBezTo>
                  <a:pt x="4731" y="6231"/>
                  <a:pt x="4737" y="6237"/>
                  <a:pt x="4731" y="6249"/>
                </a:cubicBezTo>
                <a:cubicBezTo>
                  <a:pt x="4731" y="6261"/>
                  <a:pt x="4731" y="6267"/>
                  <a:pt x="4731" y="6273"/>
                </a:cubicBezTo>
                <a:cubicBezTo>
                  <a:pt x="4731" y="6279"/>
                  <a:pt x="4725" y="6279"/>
                  <a:pt x="4725" y="6285"/>
                </a:cubicBezTo>
                <a:cubicBezTo>
                  <a:pt x="4725" y="6291"/>
                  <a:pt x="4731" y="6291"/>
                  <a:pt x="4731" y="6297"/>
                </a:cubicBezTo>
                <a:cubicBezTo>
                  <a:pt x="4731" y="6303"/>
                  <a:pt x="4725" y="6309"/>
                  <a:pt x="4725" y="6309"/>
                </a:cubicBezTo>
                <a:cubicBezTo>
                  <a:pt x="4731" y="6320"/>
                  <a:pt x="4737" y="6326"/>
                  <a:pt x="4737" y="6332"/>
                </a:cubicBezTo>
                <a:cubicBezTo>
                  <a:pt x="4743" y="6332"/>
                  <a:pt x="4749" y="6326"/>
                  <a:pt x="4749" y="6326"/>
                </a:cubicBezTo>
                <a:cubicBezTo>
                  <a:pt x="4755" y="6326"/>
                  <a:pt x="4761" y="6320"/>
                  <a:pt x="4767" y="6320"/>
                </a:cubicBezTo>
                <a:cubicBezTo>
                  <a:pt x="4779" y="6320"/>
                  <a:pt x="4785" y="6326"/>
                  <a:pt x="4797" y="6326"/>
                </a:cubicBezTo>
                <a:cubicBezTo>
                  <a:pt x="4797" y="6344"/>
                  <a:pt x="4797" y="6344"/>
                  <a:pt x="4797" y="6344"/>
                </a:cubicBezTo>
                <a:cubicBezTo>
                  <a:pt x="4791" y="6350"/>
                  <a:pt x="4791" y="6356"/>
                  <a:pt x="4791" y="6356"/>
                </a:cubicBezTo>
                <a:cubicBezTo>
                  <a:pt x="4779" y="6362"/>
                  <a:pt x="4773" y="6368"/>
                  <a:pt x="4767" y="6368"/>
                </a:cubicBezTo>
                <a:cubicBezTo>
                  <a:pt x="4761" y="6368"/>
                  <a:pt x="4761" y="6368"/>
                  <a:pt x="4755" y="6368"/>
                </a:cubicBezTo>
                <a:cubicBezTo>
                  <a:pt x="4749" y="6368"/>
                  <a:pt x="4743" y="6368"/>
                  <a:pt x="4737" y="6368"/>
                </a:cubicBezTo>
                <a:cubicBezTo>
                  <a:pt x="4737" y="6380"/>
                  <a:pt x="4743" y="6386"/>
                  <a:pt x="4737" y="6392"/>
                </a:cubicBezTo>
                <a:cubicBezTo>
                  <a:pt x="4737" y="6397"/>
                  <a:pt x="4737" y="6403"/>
                  <a:pt x="4737" y="6403"/>
                </a:cubicBezTo>
                <a:cubicBezTo>
                  <a:pt x="4731" y="6409"/>
                  <a:pt x="4731" y="6409"/>
                  <a:pt x="4725" y="6409"/>
                </a:cubicBezTo>
                <a:cubicBezTo>
                  <a:pt x="4720" y="6415"/>
                  <a:pt x="4720" y="6415"/>
                  <a:pt x="4714" y="6421"/>
                </a:cubicBezTo>
                <a:cubicBezTo>
                  <a:pt x="4708" y="6421"/>
                  <a:pt x="4708" y="6421"/>
                  <a:pt x="4702" y="6427"/>
                </a:cubicBezTo>
                <a:cubicBezTo>
                  <a:pt x="4702" y="6433"/>
                  <a:pt x="4702" y="6439"/>
                  <a:pt x="4702" y="6445"/>
                </a:cubicBezTo>
                <a:cubicBezTo>
                  <a:pt x="4702" y="6451"/>
                  <a:pt x="4702" y="6457"/>
                  <a:pt x="4702" y="6463"/>
                </a:cubicBezTo>
                <a:cubicBezTo>
                  <a:pt x="4702" y="6469"/>
                  <a:pt x="4708" y="6469"/>
                  <a:pt x="4714" y="6475"/>
                </a:cubicBezTo>
                <a:cubicBezTo>
                  <a:pt x="4714" y="6480"/>
                  <a:pt x="4720" y="6480"/>
                  <a:pt x="4720" y="6486"/>
                </a:cubicBezTo>
                <a:cubicBezTo>
                  <a:pt x="4720" y="6498"/>
                  <a:pt x="4720" y="6498"/>
                  <a:pt x="4720" y="6498"/>
                </a:cubicBezTo>
                <a:cubicBezTo>
                  <a:pt x="4720" y="6504"/>
                  <a:pt x="4720" y="6510"/>
                  <a:pt x="4720" y="6522"/>
                </a:cubicBezTo>
                <a:cubicBezTo>
                  <a:pt x="4720" y="6528"/>
                  <a:pt x="4720" y="6528"/>
                  <a:pt x="4720" y="6534"/>
                </a:cubicBezTo>
                <a:cubicBezTo>
                  <a:pt x="4720" y="6540"/>
                  <a:pt x="4725" y="6540"/>
                  <a:pt x="4725" y="6546"/>
                </a:cubicBezTo>
                <a:cubicBezTo>
                  <a:pt x="4731" y="6546"/>
                  <a:pt x="4737" y="6546"/>
                  <a:pt x="4737" y="6552"/>
                </a:cubicBezTo>
                <a:cubicBezTo>
                  <a:pt x="4743" y="6552"/>
                  <a:pt x="4749" y="6552"/>
                  <a:pt x="4749" y="6552"/>
                </a:cubicBezTo>
                <a:cubicBezTo>
                  <a:pt x="4755" y="6552"/>
                  <a:pt x="4761" y="6552"/>
                  <a:pt x="4761" y="6552"/>
                </a:cubicBezTo>
                <a:cubicBezTo>
                  <a:pt x="4767" y="6552"/>
                  <a:pt x="4767" y="6552"/>
                  <a:pt x="4773" y="6558"/>
                </a:cubicBezTo>
                <a:cubicBezTo>
                  <a:pt x="4779" y="6558"/>
                  <a:pt x="4785" y="6558"/>
                  <a:pt x="4785" y="6563"/>
                </a:cubicBezTo>
                <a:cubicBezTo>
                  <a:pt x="4791" y="6563"/>
                  <a:pt x="4791" y="6569"/>
                  <a:pt x="4797" y="6575"/>
                </a:cubicBezTo>
                <a:lnTo>
                  <a:pt x="4802" y="6581"/>
                </a:lnTo>
                <a:cubicBezTo>
                  <a:pt x="4802" y="6587"/>
                  <a:pt x="4808" y="6593"/>
                  <a:pt x="4808" y="6599"/>
                </a:cubicBezTo>
                <a:cubicBezTo>
                  <a:pt x="4814" y="6599"/>
                  <a:pt x="4814" y="6605"/>
                  <a:pt x="4814" y="6611"/>
                </a:cubicBezTo>
                <a:cubicBezTo>
                  <a:pt x="4820" y="6611"/>
                  <a:pt x="4826" y="6611"/>
                  <a:pt x="4826" y="6617"/>
                </a:cubicBezTo>
                <a:cubicBezTo>
                  <a:pt x="4832" y="6623"/>
                  <a:pt x="4832" y="6623"/>
                  <a:pt x="4832" y="6629"/>
                </a:cubicBezTo>
                <a:cubicBezTo>
                  <a:pt x="4838" y="6635"/>
                  <a:pt x="4832" y="6647"/>
                  <a:pt x="4832" y="6652"/>
                </a:cubicBezTo>
                <a:cubicBezTo>
                  <a:pt x="4832" y="6658"/>
                  <a:pt x="4838" y="6658"/>
                  <a:pt x="4838" y="6664"/>
                </a:cubicBezTo>
                <a:cubicBezTo>
                  <a:pt x="4838" y="6670"/>
                  <a:pt x="4838" y="6670"/>
                  <a:pt x="4838" y="6676"/>
                </a:cubicBezTo>
                <a:cubicBezTo>
                  <a:pt x="4844" y="6682"/>
                  <a:pt x="4850" y="6682"/>
                  <a:pt x="4850" y="6682"/>
                </a:cubicBezTo>
                <a:cubicBezTo>
                  <a:pt x="4856" y="6688"/>
                  <a:pt x="4856" y="6694"/>
                  <a:pt x="4862" y="6694"/>
                </a:cubicBezTo>
                <a:cubicBezTo>
                  <a:pt x="4862" y="6700"/>
                  <a:pt x="4868" y="6700"/>
                  <a:pt x="4874" y="6706"/>
                </a:cubicBezTo>
                <a:cubicBezTo>
                  <a:pt x="4874" y="6712"/>
                  <a:pt x="4874" y="6718"/>
                  <a:pt x="4874" y="6730"/>
                </a:cubicBezTo>
                <a:cubicBezTo>
                  <a:pt x="4874" y="6753"/>
                  <a:pt x="4874" y="6753"/>
                  <a:pt x="4874" y="6753"/>
                </a:cubicBezTo>
                <a:cubicBezTo>
                  <a:pt x="4874" y="6759"/>
                  <a:pt x="4880" y="6765"/>
                  <a:pt x="4880" y="6765"/>
                </a:cubicBezTo>
                <a:cubicBezTo>
                  <a:pt x="4886" y="6771"/>
                  <a:pt x="4886" y="6777"/>
                  <a:pt x="4886" y="6777"/>
                </a:cubicBezTo>
                <a:cubicBezTo>
                  <a:pt x="4891" y="6783"/>
                  <a:pt x="4897" y="6783"/>
                  <a:pt x="4897" y="6789"/>
                </a:cubicBezTo>
                <a:cubicBezTo>
                  <a:pt x="4909" y="6795"/>
                  <a:pt x="4915" y="6807"/>
                  <a:pt x="4915" y="6818"/>
                </a:cubicBezTo>
                <a:cubicBezTo>
                  <a:pt x="4915" y="6836"/>
                  <a:pt x="4909" y="6848"/>
                  <a:pt x="4915" y="6860"/>
                </a:cubicBezTo>
                <a:cubicBezTo>
                  <a:pt x="4915" y="6860"/>
                  <a:pt x="4921" y="6866"/>
                  <a:pt x="4921" y="6872"/>
                </a:cubicBezTo>
                <a:cubicBezTo>
                  <a:pt x="4927" y="6872"/>
                  <a:pt x="4933" y="6872"/>
                  <a:pt x="4933" y="6878"/>
                </a:cubicBezTo>
                <a:cubicBezTo>
                  <a:pt x="4939" y="6878"/>
                  <a:pt x="4939" y="6884"/>
                  <a:pt x="4939" y="6884"/>
                </a:cubicBezTo>
                <a:cubicBezTo>
                  <a:pt x="4945" y="6890"/>
                  <a:pt x="4945" y="6890"/>
                  <a:pt x="4951" y="6890"/>
                </a:cubicBezTo>
                <a:cubicBezTo>
                  <a:pt x="4957" y="6896"/>
                  <a:pt x="4957" y="6896"/>
                  <a:pt x="4963" y="6901"/>
                </a:cubicBezTo>
                <a:cubicBezTo>
                  <a:pt x="4969" y="6901"/>
                  <a:pt x="4969" y="6901"/>
                  <a:pt x="4974" y="6906"/>
                </a:cubicBezTo>
                <a:cubicBezTo>
                  <a:pt x="4974" y="6906"/>
                  <a:pt x="4980" y="6912"/>
                  <a:pt x="4980" y="6918"/>
                </a:cubicBezTo>
                <a:cubicBezTo>
                  <a:pt x="4980" y="6918"/>
                  <a:pt x="4980" y="6924"/>
                  <a:pt x="4980" y="6930"/>
                </a:cubicBezTo>
                <a:cubicBezTo>
                  <a:pt x="4980" y="6942"/>
                  <a:pt x="4980" y="6948"/>
                  <a:pt x="4980" y="6960"/>
                </a:cubicBezTo>
                <a:cubicBezTo>
                  <a:pt x="4980" y="6960"/>
                  <a:pt x="4980" y="6966"/>
                  <a:pt x="4980" y="6972"/>
                </a:cubicBezTo>
                <a:cubicBezTo>
                  <a:pt x="4980" y="6978"/>
                  <a:pt x="4980" y="6978"/>
                  <a:pt x="4980" y="6984"/>
                </a:cubicBezTo>
                <a:cubicBezTo>
                  <a:pt x="4986" y="6989"/>
                  <a:pt x="4992" y="6989"/>
                  <a:pt x="4992" y="6989"/>
                </a:cubicBezTo>
                <a:cubicBezTo>
                  <a:pt x="4998" y="7001"/>
                  <a:pt x="4998" y="7007"/>
                  <a:pt x="5004" y="7013"/>
                </a:cubicBezTo>
                <a:cubicBezTo>
                  <a:pt x="5010" y="7019"/>
                  <a:pt x="5010" y="7019"/>
                  <a:pt x="5010" y="7025"/>
                </a:cubicBezTo>
                <a:cubicBezTo>
                  <a:pt x="5016" y="7031"/>
                  <a:pt x="5016" y="7031"/>
                  <a:pt x="5022" y="7037"/>
                </a:cubicBezTo>
                <a:cubicBezTo>
                  <a:pt x="5028" y="7037"/>
                  <a:pt x="5028" y="7037"/>
                  <a:pt x="5034" y="7037"/>
                </a:cubicBezTo>
                <a:cubicBezTo>
                  <a:pt x="5040" y="7043"/>
                  <a:pt x="5046" y="7043"/>
                  <a:pt x="5046" y="7049"/>
                </a:cubicBezTo>
                <a:cubicBezTo>
                  <a:pt x="5052" y="7049"/>
                  <a:pt x="5052" y="7055"/>
                  <a:pt x="5057" y="7055"/>
                </a:cubicBezTo>
                <a:cubicBezTo>
                  <a:pt x="5063" y="7055"/>
                  <a:pt x="5069" y="7061"/>
                  <a:pt x="5069" y="7061"/>
                </a:cubicBezTo>
                <a:cubicBezTo>
                  <a:pt x="5081" y="7061"/>
                  <a:pt x="5087" y="7061"/>
                  <a:pt x="5093" y="7061"/>
                </a:cubicBezTo>
                <a:cubicBezTo>
                  <a:pt x="5099" y="7061"/>
                  <a:pt x="5099" y="7066"/>
                  <a:pt x="5105" y="7066"/>
                </a:cubicBezTo>
                <a:cubicBezTo>
                  <a:pt x="5111" y="7072"/>
                  <a:pt x="5111" y="7078"/>
                  <a:pt x="5117" y="7078"/>
                </a:cubicBezTo>
                <a:cubicBezTo>
                  <a:pt x="5123" y="7084"/>
                  <a:pt x="5123" y="7090"/>
                  <a:pt x="5123" y="7090"/>
                </a:cubicBezTo>
                <a:cubicBezTo>
                  <a:pt x="5129" y="7096"/>
                  <a:pt x="5135" y="7096"/>
                  <a:pt x="5135" y="7096"/>
                </a:cubicBezTo>
                <a:cubicBezTo>
                  <a:pt x="5140" y="7102"/>
                  <a:pt x="5146" y="7102"/>
                  <a:pt x="5146" y="7108"/>
                </a:cubicBezTo>
                <a:cubicBezTo>
                  <a:pt x="5158" y="7114"/>
                  <a:pt x="5158" y="7120"/>
                  <a:pt x="5170" y="7120"/>
                </a:cubicBezTo>
                <a:cubicBezTo>
                  <a:pt x="5176" y="7126"/>
                  <a:pt x="5188" y="7126"/>
                  <a:pt x="5194" y="7132"/>
                </a:cubicBezTo>
                <a:cubicBezTo>
                  <a:pt x="5200" y="7132"/>
                  <a:pt x="5200" y="7138"/>
                  <a:pt x="5206" y="7138"/>
                </a:cubicBezTo>
                <a:cubicBezTo>
                  <a:pt x="5218" y="7144"/>
                  <a:pt x="5224" y="7144"/>
                  <a:pt x="5229" y="7155"/>
                </a:cubicBezTo>
                <a:cubicBezTo>
                  <a:pt x="5235" y="7155"/>
                  <a:pt x="5235" y="7161"/>
                  <a:pt x="5235" y="7167"/>
                </a:cubicBezTo>
                <a:cubicBezTo>
                  <a:pt x="5241" y="7173"/>
                  <a:pt x="5247" y="7173"/>
                  <a:pt x="5247" y="7179"/>
                </a:cubicBezTo>
                <a:cubicBezTo>
                  <a:pt x="5253" y="7185"/>
                  <a:pt x="5259" y="7191"/>
                  <a:pt x="5265" y="7197"/>
                </a:cubicBezTo>
                <a:cubicBezTo>
                  <a:pt x="5271" y="7203"/>
                  <a:pt x="5271" y="7209"/>
                  <a:pt x="5277" y="7209"/>
                </a:cubicBezTo>
                <a:cubicBezTo>
                  <a:pt x="5283" y="7209"/>
                  <a:pt x="5283" y="7209"/>
                  <a:pt x="5289" y="7209"/>
                </a:cubicBezTo>
                <a:cubicBezTo>
                  <a:pt x="5295" y="7209"/>
                  <a:pt x="5301" y="7209"/>
                  <a:pt x="5312" y="7209"/>
                </a:cubicBezTo>
                <a:cubicBezTo>
                  <a:pt x="5312" y="7327"/>
                  <a:pt x="5312" y="7327"/>
                  <a:pt x="5312" y="7327"/>
                </a:cubicBezTo>
                <a:cubicBezTo>
                  <a:pt x="5312" y="7339"/>
                  <a:pt x="5306" y="7345"/>
                  <a:pt x="5306" y="7351"/>
                </a:cubicBezTo>
                <a:cubicBezTo>
                  <a:pt x="5306" y="7363"/>
                  <a:pt x="5306" y="7363"/>
                  <a:pt x="5306" y="7369"/>
                </a:cubicBezTo>
                <a:cubicBezTo>
                  <a:pt x="5306" y="7375"/>
                  <a:pt x="5306" y="7375"/>
                  <a:pt x="5306" y="7375"/>
                </a:cubicBezTo>
                <a:cubicBezTo>
                  <a:pt x="5306" y="7387"/>
                  <a:pt x="5306" y="7387"/>
                  <a:pt x="5306" y="7387"/>
                </a:cubicBezTo>
                <a:cubicBezTo>
                  <a:pt x="5306" y="7398"/>
                  <a:pt x="5312" y="7405"/>
                  <a:pt x="5312" y="7416"/>
                </a:cubicBezTo>
                <a:cubicBezTo>
                  <a:pt x="5312" y="7422"/>
                  <a:pt x="5312" y="7422"/>
                  <a:pt x="5312" y="7422"/>
                </a:cubicBezTo>
                <a:cubicBezTo>
                  <a:pt x="5312" y="7428"/>
                  <a:pt x="5306" y="7428"/>
                  <a:pt x="5306" y="7434"/>
                </a:cubicBezTo>
                <a:cubicBezTo>
                  <a:pt x="5306" y="7440"/>
                  <a:pt x="5306" y="7440"/>
                  <a:pt x="5306" y="7446"/>
                </a:cubicBezTo>
                <a:cubicBezTo>
                  <a:pt x="5306" y="7452"/>
                  <a:pt x="5301" y="7452"/>
                  <a:pt x="5301" y="7458"/>
                </a:cubicBezTo>
                <a:cubicBezTo>
                  <a:pt x="5301" y="7464"/>
                  <a:pt x="5301" y="7470"/>
                  <a:pt x="5301" y="7476"/>
                </a:cubicBezTo>
                <a:cubicBezTo>
                  <a:pt x="5301" y="7476"/>
                  <a:pt x="5301" y="7476"/>
                  <a:pt x="5301" y="7482"/>
                </a:cubicBezTo>
                <a:cubicBezTo>
                  <a:pt x="5301" y="7493"/>
                  <a:pt x="5301" y="7493"/>
                  <a:pt x="5301" y="7493"/>
                </a:cubicBezTo>
                <a:cubicBezTo>
                  <a:pt x="5301" y="7499"/>
                  <a:pt x="5306" y="7499"/>
                  <a:pt x="5306" y="7505"/>
                </a:cubicBezTo>
                <a:cubicBezTo>
                  <a:pt x="5306" y="7511"/>
                  <a:pt x="5306" y="7517"/>
                  <a:pt x="5306" y="7523"/>
                </a:cubicBezTo>
                <a:cubicBezTo>
                  <a:pt x="5306" y="7529"/>
                  <a:pt x="5306" y="7529"/>
                  <a:pt x="5306" y="7529"/>
                </a:cubicBezTo>
                <a:cubicBezTo>
                  <a:pt x="5306" y="7541"/>
                  <a:pt x="5306" y="7541"/>
                  <a:pt x="5306" y="7541"/>
                </a:cubicBezTo>
                <a:cubicBezTo>
                  <a:pt x="5306" y="7547"/>
                  <a:pt x="5295" y="7547"/>
                  <a:pt x="5295" y="7553"/>
                </a:cubicBezTo>
                <a:cubicBezTo>
                  <a:pt x="5295" y="7564"/>
                  <a:pt x="5295" y="7571"/>
                  <a:pt x="5295" y="7576"/>
                </a:cubicBezTo>
                <a:cubicBezTo>
                  <a:pt x="5301" y="7582"/>
                  <a:pt x="5306" y="7588"/>
                  <a:pt x="5306" y="7594"/>
                </a:cubicBezTo>
                <a:cubicBezTo>
                  <a:pt x="5306" y="7606"/>
                  <a:pt x="5306" y="7606"/>
                  <a:pt x="5306" y="7606"/>
                </a:cubicBezTo>
                <a:cubicBezTo>
                  <a:pt x="5306" y="7618"/>
                  <a:pt x="5306" y="7618"/>
                  <a:pt x="5306" y="7618"/>
                </a:cubicBezTo>
                <a:cubicBezTo>
                  <a:pt x="5306" y="7618"/>
                  <a:pt x="5301" y="7624"/>
                  <a:pt x="5301" y="7630"/>
                </a:cubicBezTo>
                <a:cubicBezTo>
                  <a:pt x="5301" y="7630"/>
                  <a:pt x="5301" y="7636"/>
                  <a:pt x="5301" y="7642"/>
                </a:cubicBezTo>
                <a:cubicBezTo>
                  <a:pt x="5301" y="7642"/>
                  <a:pt x="5295" y="7648"/>
                  <a:pt x="5295" y="7653"/>
                </a:cubicBezTo>
                <a:cubicBezTo>
                  <a:pt x="5295" y="7653"/>
                  <a:pt x="5295" y="7659"/>
                  <a:pt x="5289" y="7659"/>
                </a:cubicBezTo>
                <a:cubicBezTo>
                  <a:pt x="5289" y="7665"/>
                  <a:pt x="5289" y="7671"/>
                  <a:pt x="5283" y="7677"/>
                </a:cubicBezTo>
                <a:cubicBezTo>
                  <a:pt x="5283" y="7689"/>
                  <a:pt x="5277" y="7695"/>
                  <a:pt x="5271" y="7707"/>
                </a:cubicBezTo>
                <a:cubicBezTo>
                  <a:pt x="5271" y="7707"/>
                  <a:pt x="5265" y="7713"/>
                  <a:pt x="5265" y="7719"/>
                </a:cubicBezTo>
                <a:cubicBezTo>
                  <a:pt x="5265" y="7725"/>
                  <a:pt x="5265" y="7730"/>
                  <a:pt x="5265" y="7742"/>
                </a:cubicBezTo>
                <a:cubicBezTo>
                  <a:pt x="5265" y="7742"/>
                  <a:pt x="5265" y="7742"/>
                  <a:pt x="5265" y="7748"/>
                </a:cubicBezTo>
                <a:cubicBezTo>
                  <a:pt x="5265" y="7760"/>
                  <a:pt x="5265" y="7766"/>
                  <a:pt x="5265" y="7778"/>
                </a:cubicBezTo>
                <a:cubicBezTo>
                  <a:pt x="5265" y="7778"/>
                  <a:pt x="5265" y="7784"/>
                  <a:pt x="5265" y="7790"/>
                </a:cubicBezTo>
                <a:cubicBezTo>
                  <a:pt x="5265" y="7790"/>
                  <a:pt x="5265" y="7796"/>
                  <a:pt x="5265" y="7802"/>
                </a:cubicBezTo>
                <a:cubicBezTo>
                  <a:pt x="5265" y="7808"/>
                  <a:pt x="5265" y="7808"/>
                  <a:pt x="5265" y="7814"/>
                </a:cubicBezTo>
                <a:cubicBezTo>
                  <a:pt x="5265" y="7819"/>
                  <a:pt x="5265" y="7825"/>
                  <a:pt x="5265" y="7825"/>
                </a:cubicBezTo>
                <a:cubicBezTo>
                  <a:pt x="5265" y="7831"/>
                  <a:pt x="5259" y="7837"/>
                  <a:pt x="5259" y="7843"/>
                </a:cubicBezTo>
                <a:cubicBezTo>
                  <a:pt x="5253" y="7843"/>
                  <a:pt x="5253" y="7849"/>
                  <a:pt x="5253" y="7855"/>
                </a:cubicBezTo>
                <a:cubicBezTo>
                  <a:pt x="5253" y="7861"/>
                  <a:pt x="5247" y="7861"/>
                  <a:pt x="5247" y="7867"/>
                </a:cubicBezTo>
                <a:cubicBezTo>
                  <a:pt x="5241" y="7873"/>
                  <a:pt x="5235" y="7873"/>
                  <a:pt x="5235" y="7879"/>
                </a:cubicBezTo>
                <a:cubicBezTo>
                  <a:pt x="5224" y="7891"/>
                  <a:pt x="5218" y="7896"/>
                  <a:pt x="5218" y="7914"/>
                </a:cubicBezTo>
                <a:cubicBezTo>
                  <a:pt x="5218" y="7920"/>
                  <a:pt x="5218" y="7920"/>
                  <a:pt x="5218" y="7920"/>
                </a:cubicBezTo>
                <a:cubicBezTo>
                  <a:pt x="5218" y="7920"/>
                  <a:pt x="5218" y="7926"/>
                  <a:pt x="5218" y="7932"/>
                </a:cubicBezTo>
                <a:cubicBezTo>
                  <a:pt x="5218" y="7932"/>
                  <a:pt x="5218" y="7938"/>
                  <a:pt x="5218" y="7944"/>
                </a:cubicBezTo>
                <a:cubicBezTo>
                  <a:pt x="5224" y="7944"/>
                  <a:pt x="5224" y="7950"/>
                  <a:pt x="5224" y="7956"/>
                </a:cubicBezTo>
                <a:cubicBezTo>
                  <a:pt x="5229" y="7956"/>
                  <a:pt x="5229" y="7962"/>
                  <a:pt x="5235" y="7962"/>
                </a:cubicBezTo>
                <a:cubicBezTo>
                  <a:pt x="5241" y="7980"/>
                  <a:pt x="5247" y="7991"/>
                  <a:pt x="5247" y="8009"/>
                </a:cubicBezTo>
                <a:cubicBezTo>
                  <a:pt x="5247" y="8027"/>
                  <a:pt x="5241" y="8039"/>
                  <a:pt x="5241" y="8057"/>
                </a:cubicBezTo>
                <a:cubicBezTo>
                  <a:pt x="5241" y="8057"/>
                  <a:pt x="5235" y="8062"/>
                  <a:pt x="5235" y="8069"/>
                </a:cubicBezTo>
                <a:cubicBezTo>
                  <a:pt x="5235" y="8080"/>
                  <a:pt x="5235" y="8086"/>
                  <a:pt x="5235" y="8104"/>
                </a:cubicBezTo>
                <a:cubicBezTo>
                  <a:pt x="5235" y="8110"/>
                  <a:pt x="5229" y="8116"/>
                  <a:pt x="5229" y="8128"/>
                </a:cubicBezTo>
                <a:cubicBezTo>
                  <a:pt x="5229" y="8134"/>
                  <a:pt x="5229" y="8134"/>
                  <a:pt x="5224" y="8140"/>
                </a:cubicBezTo>
                <a:cubicBezTo>
                  <a:pt x="5224" y="8146"/>
                  <a:pt x="5218" y="8146"/>
                  <a:pt x="5212" y="8151"/>
                </a:cubicBezTo>
                <a:cubicBezTo>
                  <a:pt x="5212" y="8157"/>
                  <a:pt x="5218" y="8157"/>
                  <a:pt x="5212" y="8163"/>
                </a:cubicBezTo>
                <a:cubicBezTo>
                  <a:pt x="5212" y="8169"/>
                  <a:pt x="5212" y="8169"/>
                  <a:pt x="5206" y="8175"/>
                </a:cubicBezTo>
                <a:cubicBezTo>
                  <a:pt x="5206" y="8181"/>
                  <a:pt x="5200" y="8181"/>
                  <a:pt x="5200" y="8187"/>
                </a:cubicBezTo>
                <a:cubicBezTo>
                  <a:pt x="5194" y="8193"/>
                  <a:pt x="5194" y="8193"/>
                  <a:pt x="5188" y="8199"/>
                </a:cubicBezTo>
                <a:lnTo>
                  <a:pt x="5182" y="8205"/>
                </a:lnTo>
                <a:cubicBezTo>
                  <a:pt x="5182" y="8229"/>
                  <a:pt x="5182" y="8229"/>
                  <a:pt x="5182" y="8229"/>
                </a:cubicBezTo>
                <a:cubicBezTo>
                  <a:pt x="5182" y="8235"/>
                  <a:pt x="5182" y="8240"/>
                  <a:pt x="5182" y="8246"/>
                </a:cubicBezTo>
                <a:cubicBezTo>
                  <a:pt x="5182" y="8252"/>
                  <a:pt x="5182" y="8252"/>
                  <a:pt x="5182" y="8264"/>
                </a:cubicBezTo>
                <a:lnTo>
                  <a:pt x="5182" y="8270"/>
                </a:lnTo>
                <a:cubicBezTo>
                  <a:pt x="5182" y="8276"/>
                  <a:pt x="5182" y="8276"/>
                  <a:pt x="5182" y="8282"/>
                </a:cubicBezTo>
                <a:cubicBezTo>
                  <a:pt x="5182" y="8288"/>
                  <a:pt x="5176" y="8288"/>
                  <a:pt x="5176" y="8294"/>
                </a:cubicBezTo>
                <a:cubicBezTo>
                  <a:pt x="5170" y="8300"/>
                  <a:pt x="5170" y="8300"/>
                  <a:pt x="5170" y="8306"/>
                </a:cubicBezTo>
                <a:cubicBezTo>
                  <a:pt x="5164" y="8312"/>
                  <a:pt x="5158" y="8312"/>
                  <a:pt x="5158" y="8317"/>
                </a:cubicBezTo>
                <a:cubicBezTo>
                  <a:pt x="5152" y="8323"/>
                  <a:pt x="5152" y="8323"/>
                  <a:pt x="5152" y="8329"/>
                </a:cubicBezTo>
                <a:cubicBezTo>
                  <a:pt x="5152" y="8335"/>
                  <a:pt x="5140" y="8341"/>
                  <a:pt x="5135" y="8347"/>
                </a:cubicBezTo>
                <a:cubicBezTo>
                  <a:pt x="5135" y="8347"/>
                  <a:pt x="5129" y="8347"/>
                  <a:pt x="5123" y="8353"/>
                </a:cubicBezTo>
                <a:cubicBezTo>
                  <a:pt x="5123" y="8359"/>
                  <a:pt x="5123" y="8359"/>
                  <a:pt x="5117" y="8365"/>
                </a:cubicBezTo>
                <a:cubicBezTo>
                  <a:pt x="5117" y="8365"/>
                  <a:pt x="5117" y="8371"/>
                  <a:pt x="5117" y="8377"/>
                </a:cubicBezTo>
                <a:cubicBezTo>
                  <a:pt x="5117" y="8383"/>
                  <a:pt x="5129" y="8383"/>
                  <a:pt x="5129" y="8389"/>
                </a:cubicBezTo>
                <a:cubicBezTo>
                  <a:pt x="5129" y="8389"/>
                  <a:pt x="5129" y="8395"/>
                  <a:pt x="5129" y="8401"/>
                </a:cubicBezTo>
                <a:cubicBezTo>
                  <a:pt x="5129" y="8406"/>
                  <a:pt x="5135" y="8412"/>
                  <a:pt x="5135" y="8424"/>
                </a:cubicBezTo>
                <a:lnTo>
                  <a:pt x="5135" y="8430"/>
                </a:lnTo>
                <a:cubicBezTo>
                  <a:pt x="5135" y="8436"/>
                  <a:pt x="5140" y="8442"/>
                  <a:pt x="5140" y="8442"/>
                </a:cubicBezTo>
                <a:cubicBezTo>
                  <a:pt x="5140" y="8454"/>
                  <a:pt x="5140" y="8460"/>
                  <a:pt x="5140" y="8466"/>
                </a:cubicBezTo>
                <a:cubicBezTo>
                  <a:pt x="5140" y="8489"/>
                  <a:pt x="5140" y="8501"/>
                  <a:pt x="5129" y="8513"/>
                </a:cubicBezTo>
                <a:cubicBezTo>
                  <a:pt x="5129" y="8519"/>
                  <a:pt x="5123" y="8525"/>
                  <a:pt x="5123" y="8525"/>
                </a:cubicBezTo>
                <a:cubicBezTo>
                  <a:pt x="5117" y="8531"/>
                  <a:pt x="5111" y="8531"/>
                  <a:pt x="5111" y="8537"/>
                </a:cubicBezTo>
                <a:cubicBezTo>
                  <a:pt x="5105" y="8543"/>
                  <a:pt x="5111" y="8549"/>
                  <a:pt x="5111" y="8561"/>
                </a:cubicBezTo>
                <a:cubicBezTo>
                  <a:pt x="5111" y="8561"/>
                  <a:pt x="5105" y="8567"/>
                  <a:pt x="5111" y="8572"/>
                </a:cubicBezTo>
                <a:lnTo>
                  <a:pt x="5117" y="8578"/>
                </a:lnTo>
                <a:cubicBezTo>
                  <a:pt x="5123" y="8590"/>
                  <a:pt x="5123" y="8590"/>
                  <a:pt x="5123" y="8590"/>
                </a:cubicBezTo>
                <a:cubicBezTo>
                  <a:pt x="5129" y="8602"/>
                  <a:pt x="5135" y="8608"/>
                  <a:pt x="5135" y="8614"/>
                </a:cubicBezTo>
                <a:cubicBezTo>
                  <a:pt x="5135" y="8620"/>
                  <a:pt x="5129" y="8620"/>
                  <a:pt x="5129" y="8626"/>
                </a:cubicBezTo>
                <a:cubicBezTo>
                  <a:pt x="5123" y="8626"/>
                  <a:pt x="5117" y="8626"/>
                  <a:pt x="5111" y="8632"/>
                </a:cubicBezTo>
                <a:cubicBezTo>
                  <a:pt x="5105" y="8632"/>
                  <a:pt x="5099" y="8632"/>
                  <a:pt x="5099" y="8638"/>
                </a:cubicBezTo>
                <a:cubicBezTo>
                  <a:pt x="5093" y="8644"/>
                  <a:pt x="5093" y="8644"/>
                  <a:pt x="5093" y="8650"/>
                </a:cubicBezTo>
                <a:cubicBezTo>
                  <a:pt x="5093" y="8655"/>
                  <a:pt x="5093" y="8655"/>
                  <a:pt x="5093" y="8661"/>
                </a:cubicBezTo>
                <a:cubicBezTo>
                  <a:pt x="5087" y="8667"/>
                  <a:pt x="5081" y="8667"/>
                  <a:pt x="5081" y="8673"/>
                </a:cubicBezTo>
                <a:cubicBezTo>
                  <a:pt x="5081" y="8673"/>
                  <a:pt x="5081" y="8679"/>
                  <a:pt x="5081" y="8685"/>
                </a:cubicBezTo>
                <a:cubicBezTo>
                  <a:pt x="5075" y="8691"/>
                  <a:pt x="5075" y="8697"/>
                  <a:pt x="5075" y="8703"/>
                </a:cubicBezTo>
                <a:cubicBezTo>
                  <a:pt x="5075" y="8709"/>
                  <a:pt x="5075" y="8715"/>
                  <a:pt x="5081" y="8721"/>
                </a:cubicBezTo>
                <a:cubicBezTo>
                  <a:pt x="5087" y="8721"/>
                  <a:pt x="5093" y="8721"/>
                  <a:pt x="5093" y="8727"/>
                </a:cubicBezTo>
                <a:cubicBezTo>
                  <a:pt x="5099" y="8727"/>
                  <a:pt x="5099" y="8733"/>
                  <a:pt x="5105" y="8733"/>
                </a:cubicBezTo>
                <a:cubicBezTo>
                  <a:pt x="5140" y="8733"/>
                  <a:pt x="5140" y="8733"/>
                  <a:pt x="5140" y="8733"/>
                </a:cubicBezTo>
                <a:cubicBezTo>
                  <a:pt x="5152" y="8632"/>
                  <a:pt x="5152" y="8632"/>
                  <a:pt x="5152" y="8632"/>
                </a:cubicBezTo>
                <a:cubicBezTo>
                  <a:pt x="5194" y="8632"/>
                  <a:pt x="5194" y="8632"/>
                  <a:pt x="5194" y="8632"/>
                </a:cubicBezTo>
                <a:cubicBezTo>
                  <a:pt x="5194" y="8661"/>
                  <a:pt x="5194" y="8661"/>
                  <a:pt x="5194" y="8661"/>
                </a:cubicBezTo>
                <a:cubicBezTo>
                  <a:pt x="5188" y="8667"/>
                  <a:pt x="5188" y="8673"/>
                  <a:pt x="5188" y="8673"/>
                </a:cubicBezTo>
                <a:cubicBezTo>
                  <a:pt x="5182" y="8679"/>
                  <a:pt x="5176" y="8679"/>
                  <a:pt x="5176" y="8679"/>
                </a:cubicBezTo>
                <a:cubicBezTo>
                  <a:pt x="5170" y="8685"/>
                  <a:pt x="5170" y="8691"/>
                  <a:pt x="5164" y="8691"/>
                </a:cubicBezTo>
                <a:cubicBezTo>
                  <a:pt x="5164" y="8750"/>
                  <a:pt x="5164" y="8750"/>
                  <a:pt x="5164" y="8750"/>
                </a:cubicBezTo>
                <a:cubicBezTo>
                  <a:pt x="5164" y="8756"/>
                  <a:pt x="5158" y="8762"/>
                  <a:pt x="5158" y="8762"/>
                </a:cubicBezTo>
                <a:cubicBezTo>
                  <a:pt x="5152" y="8768"/>
                  <a:pt x="5146" y="8768"/>
                  <a:pt x="5146" y="8774"/>
                </a:cubicBezTo>
                <a:cubicBezTo>
                  <a:pt x="5140" y="8774"/>
                  <a:pt x="5140" y="8780"/>
                  <a:pt x="5140" y="8786"/>
                </a:cubicBezTo>
                <a:cubicBezTo>
                  <a:pt x="5140" y="8786"/>
                  <a:pt x="5140" y="8792"/>
                  <a:pt x="5140" y="8798"/>
                </a:cubicBezTo>
                <a:cubicBezTo>
                  <a:pt x="5140" y="8810"/>
                  <a:pt x="5146" y="8816"/>
                  <a:pt x="5146" y="8833"/>
                </a:cubicBezTo>
                <a:cubicBezTo>
                  <a:pt x="5146" y="8845"/>
                  <a:pt x="5146" y="8851"/>
                  <a:pt x="5146" y="8869"/>
                </a:cubicBezTo>
                <a:cubicBezTo>
                  <a:pt x="5146" y="8869"/>
                  <a:pt x="5140" y="8875"/>
                  <a:pt x="5140" y="8881"/>
                </a:cubicBezTo>
                <a:cubicBezTo>
                  <a:pt x="5129" y="8869"/>
                  <a:pt x="5129" y="8869"/>
                  <a:pt x="5129" y="8869"/>
                </a:cubicBezTo>
                <a:cubicBezTo>
                  <a:pt x="5123" y="8869"/>
                  <a:pt x="5123" y="8863"/>
                  <a:pt x="5117" y="8857"/>
                </a:cubicBezTo>
                <a:lnTo>
                  <a:pt x="5111" y="8857"/>
                </a:lnTo>
                <a:cubicBezTo>
                  <a:pt x="5105" y="8851"/>
                  <a:pt x="5111" y="8845"/>
                  <a:pt x="5111" y="8845"/>
                </a:cubicBezTo>
                <a:cubicBezTo>
                  <a:pt x="5111" y="8833"/>
                  <a:pt x="5111" y="8833"/>
                  <a:pt x="5111" y="8833"/>
                </a:cubicBezTo>
                <a:cubicBezTo>
                  <a:pt x="5111" y="8821"/>
                  <a:pt x="5105" y="8816"/>
                  <a:pt x="5105" y="8810"/>
                </a:cubicBezTo>
                <a:lnTo>
                  <a:pt x="5105" y="8816"/>
                </a:lnTo>
                <a:cubicBezTo>
                  <a:pt x="5099" y="8816"/>
                  <a:pt x="5093" y="8816"/>
                  <a:pt x="5087" y="8816"/>
                </a:cubicBezTo>
                <a:cubicBezTo>
                  <a:pt x="5087" y="8851"/>
                  <a:pt x="5087" y="8851"/>
                  <a:pt x="5087" y="8851"/>
                </a:cubicBezTo>
                <a:cubicBezTo>
                  <a:pt x="5093" y="8851"/>
                  <a:pt x="5099" y="8851"/>
                  <a:pt x="5099" y="8851"/>
                </a:cubicBezTo>
                <a:cubicBezTo>
                  <a:pt x="5105" y="8857"/>
                  <a:pt x="5105" y="8863"/>
                  <a:pt x="5105" y="8863"/>
                </a:cubicBezTo>
                <a:cubicBezTo>
                  <a:pt x="5111" y="8869"/>
                  <a:pt x="5117" y="8869"/>
                  <a:pt x="5117" y="8875"/>
                </a:cubicBezTo>
                <a:cubicBezTo>
                  <a:pt x="5117" y="8875"/>
                  <a:pt x="5123" y="8881"/>
                  <a:pt x="5123" y="8887"/>
                </a:cubicBezTo>
                <a:lnTo>
                  <a:pt x="5123" y="8893"/>
                </a:lnTo>
                <a:cubicBezTo>
                  <a:pt x="5123" y="8899"/>
                  <a:pt x="5123" y="8905"/>
                  <a:pt x="5123" y="8905"/>
                </a:cubicBezTo>
                <a:cubicBezTo>
                  <a:pt x="5129" y="8916"/>
                  <a:pt x="5123" y="8922"/>
                  <a:pt x="5123" y="8928"/>
                </a:cubicBezTo>
                <a:lnTo>
                  <a:pt x="5117" y="8922"/>
                </a:lnTo>
                <a:close/>
                <a:moveTo>
                  <a:pt x="5259" y="5241"/>
                </a:moveTo>
                <a:lnTo>
                  <a:pt x="5259" y="5241"/>
                </a:lnTo>
                <a:cubicBezTo>
                  <a:pt x="5271" y="5235"/>
                  <a:pt x="5271" y="5224"/>
                  <a:pt x="5283" y="5218"/>
                </a:cubicBezTo>
                <a:cubicBezTo>
                  <a:pt x="5289" y="5218"/>
                  <a:pt x="5301" y="5212"/>
                  <a:pt x="5306" y="5212"/>
                </a:cubicBezTo>
                <a:cubicBezTo>
                  <a:pt x="5312" y="5212"/>
                  <a:pt x="5318" y="5212"/>
                  <a:pt x="5330" y="5212"/>
                </a:cubicBezTo>
                <a:cubicBezTo>
                  <a:pt x="5336" y="5212"/>
                  <a:pt x="5342" y="5218"/>
                  <a:pt x="5348" y="5218"/>
                </a:cubicBezTo>
                <a:cubicBezTo>
                  <a:pt x="5360" y="5218"/>
                  <a:pt x="5366" y="5212"/>
                  <a:pt x="5372" y="5212"/>
                </a:cubicBezTo>
                <a:cubicBezTo>
                  <a:pt x="5390" y="5212"/>
                  <a:pt x="5401" y="5212"/>
                  <a:pt x="5419" y="5212"/>
                </a:cubicBezTo>
                <a:cubicBezTo>
                  <a:pt x="5437" y="5212"/>
                  <a:pt x="5449" y="5206"/>
                  <a:pt x="5467" y="5206"/>
                </a:cubicBezTo>
                <a:cubicBezTo>
                  <a:pt x="5472" y="5206"/>
                  <a:pt x="5479" y="5200"/>
                  <a:pt x="5490" y="5200"/>
                </a:cubicBezTo>
                <a:cubicBezTo>
                  <a:pt x="5496" y="5200"/>
                  <a:pt x="5502" y="5206"/>
                  <a:pt x="5508" y="5206"/>
                </a:cubicBezTo>
                <a:cubicBezTo>
                  <a:pt x="5526" y="5206"/>
                  <a:pt x="5538" y="5212"/>
                  <a:pt x="5556" y="5212"/>
                </a:cubicBezTo>
                <a:cubicBezTo>
                  <a:pt x="5579" y="5212"/>
                  <a:pt x="5579" y="5212"/>
                  <a:pt x="5579" y="5212"/>
                </a:cubicBezTo>
                <a:cubicBezTo>
                  <a:pt x="5591" y="5212"/>
                  <a:pt x="5591" y="5200"/>
                  <a:pt x="5603" y="5200"/>
                </a:cubicBezTo>
                <a:cubicBezTo>
                  <a:pt x="5597" y="5194"/>
                  <a:pt x="5585" y="5194"/>
                  <a:pt x="5579" y="5188"/>
                </a:cubicBezTo>
                <a:cubicBezTo>
                  <a:pt x="5573" y="5176"/>
                  <a:pt x="5579" y="5164"/>
                  <a:pt x="5579" y="5152"/>
                </a:cubicBezTo>
                <a:cubicBezTo>
                  <a:pt x="5550" y="5158"/>
                  <a:pt x="5538" y="5164"/>
                  <a:pt x="5508" y="5164"/>
                </a:cubicBezTo>
                <a:cubicBezTo>
                  <a:pt x="5490" y="5164"/>
                  <a:pt x="5490" y="5164"/>
                  <a:pt x="5490" y="5164"/>
                </a:cubicBezTo>
                <a:cubicBezTo>
                  <a:pt x="5472" y="5164"/>
                  <a:pt x="5467" y="5152"/>
                  <a:pt x="5455" y="5152"/>
                </a:cubicBezTo>
                <a:cubicBezTo>
                  <a:pt x="5443" y="5152"/>
                  <a:pt x="5443" y="5152"/>
                  <a:pt x="5443" y="5152"/>
                </a:cubicBezTo>
                <a:cubicBezTo>
                  <a:pt x="5431" y="5152"/>
                  <a:pt x="5431" y="5170"/>
                  <a:pt x="5419" y="5170"/>
                </a:cubicBezTo>
                <a:cubicBezTo>
                  <a:pt x="5413" y="5170"/>
                  <a:pt x="5407" y="5170"/>
                  <a:pt x="5395" y="5170"/>
                </a:cubicBezTo>
                <a:cubicBezTo>
                  <a:pt x="5390" y="5170"/>
                  <a:pt x="5378" y="5170"/>
                  <a:pt x="5372" y="5170"/>
                </a:cubicBezTo>
                <a:cubicBezTo>
                  <a:pt x="5366" y="5170"/>
                  <a:pt x="5360" y="5158"/>
                  <a:pt x="5348" y="5152"/>
                </a:cubicBezTo>
                <a:cubicBezTo>
                  <a:pt x="5342" y="5152"/>
                  <a:pt x="5336" y="5152"/>
                  <a:pt x="5330" y="5146"/>
                </a:cubicBezTo>
                <a:cubicBezTo>
                  <a:pt x="5318" y="5146"/>
                  <a:pt x="5312" y="5135"/>
                  <a:pt x="5306" y="5129"/>
                </a:cubicBezTo>
                <a:cubicBezTo>
                  <a:pt x="5289" y="5129"/>
                  <a:pt x="5277" y="5129"/>
                  <a:pt x="5259" y="5129"/>
                </a:cubicBezTo>
                <a:cubicBezTo>
                  <a:pt x="5241" y="5129"/>
                  <a:pt x="5229" y="5123"/>
                  <a:pt x="5212" y="5123"/>
                </a:cubicBezTo>
                <a:cubicBezTo>
                  <a:pt x="5194" y="5123"/>
                  <a:pt x="5188" y="5129"/>
                  <a:pt x="5170" y="5129"/>
                </a:cubicBezTo>
                <a:cubicBezTo>
                  <a:pt x="5170" y="5200"/>
                  <a:pt x="5170" y="5200"/>
                  <a:pt x="5170" y="5200"/>
                </a:cubicBezTo>
                <a:cubicBezTo>
                  <a:pt x="5176" y="5206"/>
                  <a:pt x="5182" y="5218"/>
                  <a:pt x="5188" y="5224"/>
                </a:cubicBezTo>
                <a:cubicBezTo>
                  <a:pt x="5200" y="5230"/>
                  <a:pt x="5206" y="5235"/>
                  <a:pt x="5212" y="5241"/>
                </a:cubicBezTo>
                <a:cubicBezTo>
                  <a:pt x="5235" y="5241"/>
                  <a:pt x="5235" y="5241"/>
                  <a:pt x="5235" y="5241"/>
                </a:cubicBezTo>
                <a:cubicBezTo>
                  <a:pt x="5247" y="5241"/>
                  <a:pt x="5253" y="5241"/>
                  <a:pt x="5259" y="5241"/>
                </a:cubicBezTo>
                <a:close/>
                <a:moveTo>
                  <a:pt x="4992" y="5224"/>
                </a:moveTo>
                <a:lnTo>
                  <a:pt x="4992" y="5224"/>
                </a:lnTo>
                <a:cubicBezTo>
                  <a:pt x="4986" y="5218"/>
                  <a:pt x="4992" y="5206"/>
                  <a:pt x="4986" y="5200"/>
                </a:cubicBezTo>
                <a:cubicBezTo>
                  <a:pt x="4980" y="5194"/>
                  <a:pt x="4969" y="5200"/>
                  <a:pt x="4963" y="5194"/>
                </a:cubicBezTo>
                <a:cubicBezTo>
                  <a:pt x="4957" y="5188"/>
                  <a:pt x="4951" y="5182"/>
                  <a:pt x="4939" y="5182"/>
                </a:cubicBezTo>
                <a:cubicBezTo>
                  <a:pt x="4874" y="5182"/>
                  <a:pt x="4874" y="5182"/>
                  <a:pt x="4874" y="5182"/>
                </a:cubicBezTo>
                <a:cubicBezTo>
                  <a:pt x="4880" y="5194"/>
                  <a:pt x="4880" y="5206"/>
                  <a:pt x="4891" y="5212"/>
                </a:cubicBezTo>
                <a:cubicBezTo>
                  <a:pt x="4903" y="5212"/>
                  <a:pt x="4909" y="5206"/>
                  <a:pt x="4915" y="5212"/>
                </a:cubicBezTo>
                <a:cubicBezTo>
                  <a:pt x="4927" y="5218"/>
                  <a:pt x="4933" y="5218"/>
                  <a:pt x="4939" y="5224"/>
                </a:cubicBezTo>
                <a:cubicBezTo>
                  <a:pt x="4945" y="5230"/>
                  <a:pt x="4939" y="5235"/>
                  <a:pt x="4945" y="5247"/>
                </a:cubicBezTo>
                <a:cubicBezTo>
                  <a:pt x="4951" y="5241"/>
                  <a:pt x="4963" y="5247"/>
                  <a:pt x="4969" y="5247"/>
                </a:cubicBezTo>
                <a:cubicBezTo>
                  <a:pt x="4980" y="5241"/>
                  <a:pt x="4980" y="5230"/>
                  <a:pt x="4992" y="5224"/>
                </a:cubicBezTo>
                <a:close/>
                <a:moveTo>
                  <a:pt x="5093" y="5093"/>
                </a:moveTo>
                <a:lnTo>
                  <a:pt x="5093" y="5093"/>
                </a:lnTo>
                <a:cubicBezTo>
                  <a:pt x="5081" y="5075"/>
                  <a:pt x="5069" y="5063"/>
                  <a:pt x="5052" y="5052"/>
                </a:cubicBezTo>
                <a:cubicBezTo>
                  <a:pt x="5034" y="5040"/>
                  <a:pt x="5028" y="5022"/>
                  <a:pt x="5004" y="5022"/>
                </a:cubicBezTo>
                <a:cubicBezTo>
                  <a:pt x="4980" y="5022"/>
                  <a:pt x="4980" y="5022"/>
                  <a:pt x="4980" y="5022"/>
                </a:cubicBezTo>
                <a:cubicBezTo>
                  <a:pt x="4957" y="5022"/>
                  <a:pt x="4951" y="5022"/>
                  <a:pt x="4927" y="5022"/>
                </a:cubicBezTo>
                <a:cubicBezTo>
                  <a:pt x="4921" y="5022"/>
                  <a:pt x="4915" y="5022"/>
                  <a:pt x="4903" y="5022"/>
                </a:cubicBezTo>
                <a:cubicBezTo>
                  <a:pt x="4897" y="5022"/>
                  <a:pt x="4891" y="5016"/>
                  <a:pt x="4880" y="5010"/>
                </a:cubicBezTo>
                <a:cubicBezTo>
                  <a:pt x="4874" y="5004"/>
                  <a:pt x="4874" y="4992"/>
                  <a:pt x="4868" y="4986"/>
                </a:cubicBezTo>
                <a:cubicBezTo>
                  <a:pt x="4856" y="4986"/>
                  <a:pt x="4850" y="4980"/>
                  <a:pt x="4844" y="4975"/>
                </a:cubicBezTo>
                <a:cubicBezTo>
                  <a:pt x="4826" y="4969"/>
                  <a:pt x="4814" y="4963"/>
                  <a:pt x="4797" y="4957"/>
                </a:cubicBezTo>
                <a:cubicBezTo>
                  <a:pt x="4773" y="4945"/>
                  <a:pt x="4773" y="4945"/>
                  <a:pt x="4773" y="4945"/>
                </a:cubicBezTo>
                <a:cubicBezTo>
                  <a:pt x="4767" y="4939"/>
                  <a:pt x="4767" y="4921"/>
                  <a:pt x="4755" y="4921"/>
                </a:cubicBezTo>
                <a:cubicBezTo>
                  <a:pt x="4743" y="4915"/>
                  <a:pt x="4731" y="4921"/>
                  <a:pt x="4720" y="4921"/>
                </a:cubicBezTo>
                <a:cubicBezTo>
                  <a:pt x="4708" y="4921"/>
                  <a:pt x="4696" y="4921"/>
                  <a:pt x="4684" y="4921"/>
                </a:cubicBezTo>
                <a:cubicBezTo>
                  <a:pt x="4672" y="4921"/>
                  <a:pt x="4672" y="4933"/>
                  <a:pt x="4660" y="4933"/>
                </a:cubicBezTo>
                <a:cubicBezTo>
                  <a:pt x="4648" y="4933"/>
                  <a:pt x="4648" y="4927"/>
                  <a:pt x="4636" y="4927"/>
                </a:cubicBezTo>
                <a:cubicBezTo>
                  <a:pt x="4589" y="4927"/>
                  <a:pt x="4589" y="4927"/>
                  <a:pt x="4589" y="4927"/>
                </a:cubicBezTo>
                <a:cubicBezTo>
                  <a:pt x="4577" y="4927"/>
                  <a:pt x="4571" y="4921"/>
                  <a:pt x="4565" y="4927"/>
                </a:cubicBezTo>
                <a:cubicBezTo>
                  <a:pt x="4554" y="4927"/>
                  <a:pt x="4547" y="4921"/>
                  <a:pt x="4542" y="4927"/>
                </a:cubicBezTo>
                <a:cubicBezTo>
                  <a:pt x="4530" y="4933"/>
                  <a:pt x="4524" y="4945"/>
                  <a:pt x="4524" y="4963"/>
                </a:cubicBezTo>
                <a:cubicBezTo>
                  <a:pt x="4524" y="4975"/>
                  <a:pt x="4536" y="4986"/>
                  <a:pt x="4547" y="4992"/>
                </a:cubicBezTo>
                <a:cubicBezTo>
                  <a:pt x="4559" y="5004"/>
                  <a:pt x="4577" y="5004"/>
                  <a:pt x="4595" y="5004"/>
                </a:cubicBezTo>
                <a:cubicBezTo>
                  <a:pt x="4607" y="5004"/>
                  <a:pt x="4613" y="5004"/>
                  <a:pt x="4619" y="5004"/>
                </a:cubicBezTo>
                <a:cubicBezTo>
                  <a:pt x="4636" y="4998"/>
                  <a:pt x="4648" y="4980"/>
                  <a:pt x="4666" y="4975"/>
                </a:cubicBezTo>
                <a:cubicBezTo>
                  <a:pt x="4672" y="4975"/>
                  <a:pt x="4678" y="4975"/>
                  <a:pt x="4690" y="4975"/>
                </a:cubicBezTo>
                <a:cubicBezTo>
                  <a:pt x="4720" y="4975"/>
                  <a:pt x="4737" y="4986"/>
                  <a:pt x="4755" y="5004"/>
                </a:cubicBezTo>
                <a:cubicBezTo>
                  <a:pt x="4767" y="5010"/>
                  <a:pt x="4761" y="5022"/>
                  <a:pt x="4767" y="5028"/>
                </a:cubicBezTo>
                <a:cubicBezTo>
                  <a:pt x="4773" y="5034"/>
                  <a:pt x="4785" y="5034"/>
                  <a:pt x="4791" y="5034"/>
                </a:cubicBezTo>
                <a:cubicBezTo>
                  <a:pt x="4802" y="5034"/>
                  <a:pt x="4802" y="5046"/>
                  <a:pt x="4814" y="5046"/>
                </a:cubicBezTo>
                <a:cubicBezTo>
                  <a:pt x="4826" y="5046"/>
                  <a:pt x="4832" y="5040"/>
                  <a:pt x="4844" y="5046"/>
                </a:cubicBezTo>
                <a:cubicBezTo>
                  <a:pt x="4856" y="5046"/>
                  <a:pt x="4856" y="5063"/>
                  <a:pt x="4868" y="5069"/>
                </a:cubicBezTo>
                <a:cubicBezTo>
                  <a:pt x="4880" y="5081"/>
                  <a:pt x="4897" y="5093"/>
                  <a:pt x="4915" y="5093"/>
                </a:cubicBezTo>
                <a:lnTo>
                  <a:pt x="5093" y="5093"/>
                </a:lnTo>
                <a:close/>
                <a:moveTo>
                  <a:pt x="7850" y="1998"/>
                </a:moveTo>
                <a:lnTo>
                  <a:pt x="7850" y="1998"/>
                </a:lnTo>
                <a:cubicBezTo>
                  <a:pt x="7862" y="1992"/>
                  <a:pt x="7862" y="1986"/>
                  <a:pt x="7874" y="1986"/>
                </a:cubicBezTo>
                <a:cubicBezTo>
                  <a:pt x="7880" y="1986"/>
                  <a:pt x="7892" y="1986"/>
                  <a:pt x="7897" y="1986"/>
                </a:cubicBezTo>
                <a:cubicBezTo>
                  <a:pt x="7903" y="1986"/>
                  <a:pt x="7909" y="1998"/>
                  <a:pt x="7915" y="2004"/>
                </a:cubicBezTo>
                <a:cubicBezTo>
                  <a:pt x="7921" y="2010"/>
                  <a:pt x="7933" y="2004"/>
                  <a:pt x="7939" y="2016"/>
                </a:cubicBezTo>
                <a:cubicBezTo>
                  <a:pt x="7945" y="2022"/>
                  <a:pt x="7933" y="2034"/>
                  <a:pt x="7939" y="2040"/>
                </a:cubicBezTo>
                <a:cubicBezTo>
                  <a:pt x="7927" y="2040"/>
                  <a:pt x="7921" y="2034"/>
                  <a:pt x="7915" y="2034"/>
                </a:cubicBezTo>
                <a:cubicBezTo>
                  <a:pt x="7886" y="2034"/>
                  <a:pt x="7874" y="2034"/>
                  <a:pt x="7844" y="2034"/>
                </a:cubicBezTo>
                <a:cubicBezTo>
                  <a:pt x="7838" y="2034"/>
                  <a:pt x="7832" y="2040"/>
                  <a:pt x="7820" y="2040"/>
                </a:cubicBezTo>
                <a:cubicBezTo>
                  <a:pt x="7826" y="2075"/>
                  <a:pt x="7826" y="2075"/>
                  <a:pt x="7826" y="2075"/>
                </a:cubicBezTo>
                <a:cubicBezTo>
                  <a:pt x="7838" y="2075"/>
                  <a:pt x="7844" y="2069"/>
                  <a:pt x="7850" y="2069"/>
                </a:cubicBezTo>
                <a:cubicBezTo>
                  <a:pt x="7897" y="2069"/>
                  <a:pt x="7897" y="2069"/>
                  <a:pt x="7897" y="2069"/>
                </a:cubicBezTo>
                <a:lnTo>
                  <a:pt x="7903" y="2075"/>
                </a:lnTo>
                <a:cubicBezTo>
                  <a:pt x="7903" y="2123"/>
                  <a:pt x="7903" y="2123"/>
                  <a:pt x="7903" y="2123"/>
                </a:cubicBezTo>
                <a:cubicBezTo>
                  <a:pt x="7915" y="2146"/>
                  <a:pt x="7915" y="2146"/>
                  <a:pt x="7915" y="2146"/>
                </a:cubicBezTo>
                <a:cubicBezTo>
                  <a:pt x="7939" y="2146"/>
                  <a:pt x="7939" y="2146"/>
                  <a:pt x="7939" y="2146"/>
                </a:cubicBezTo>
                <a:cubicBezTo>
                  <a:pt x="7945" y="2146"/>
                  <a:pt x="7951" y="2141"/>
                  <a:pt x="7957" y="2141"/>
                </a:cubicBezTo>
                <a:cubicBezTo>
                  <a:pt x="7975" y="2141"/>
                  <a:pt x="7986" y="2141"/>
                  <a:pt x="8004" y="2141"/>
                </a:cubicBezTo>
                <a:cubicBezTo>
                  <a:pt x="8028" y="2141"/>
                  <a:pt x="8028" y="2141"/>
                  <a:pt x="8028" y="2141"/>
                </a:cubicBezTo>
                <a:cubicBezTo>
                  <a:pt x="8034" y="2141"/>
                  <a:pt x="8046" y="2134"/>
                  <a:pt x="8052" y="2141"/>
                </a:cubicBezTo>
                <a:cubicBezTo>
                  <a:pt x="8064" y="2146"/>
                  <a:pt x="8058" y="2158"/>
                  <a:pt x="8069" y="2164"/>
                </a:cubicBezTo>
                <a:cubicBezTo>
                  <a:pt x="8075" y="2164"/>
                  <a:pt x="8081" y="2170"/>
                  <a:pt x="8093" y="2176"/>
                </a:cubicBezTo>
                <a:cubicBezTo>
                  <a:pt x="8105" y="2176"/>
                  <a:pt x="8111" y="2176"/>
                  <a:pt x="8123" y="2176"/>
                </a:cubicBezTo>
                <a:cubicBezTo>
                  <a:pt x="8141" y="2176"/>
                  <a:pt x="8147" y="2176"/>
                  <a:pt x="8158" y="2176"/>
                </a:cubicBezTo>
                <a:cubicBezTo>
                  <a:pt x="8170" y="2170"/>
                  <a:pt x="8176" y="2164"/>
                  <a:pt x="8182" y="2158"/>
                </a:cubicBezTo>
                <a:cubicBezTo>
                  <a:pt x="8194" y="2146"/>
                  <a:pt x="8188" y="2134"/>
                  <a:pt x="8200" y="2129"/>
                </a:cubicBezTo>
                <a:cubicBezTo>
                  <a:pt x="8206" y="2123"/>
                  <a:pt x="8212" y="2117"/>
                  <a:pt x="8224" y="2111"/>
                </a:cubicBezTo>
                <a:cubicBezTo>
                  <a:pt x="8230" y="2111"/>
                  <a:pt x="8235" y="2111"/>
                  <a:pt x="8247" y="2111"/>
                </a:cubicBezTo>
                <a:cubicBezTo>
                  <a:pt x="8259" y="2105"/>
                  <a:pt x="8259" y="2093"/>
                  <a:pt x="8265" y="2087"/>
                </a:cubicBezTo>
                <a:cubicBezTo>
                  <a:pt x="8283" y="2081"/>
                  <a:pt x="8295" y="2075"/>
                  <a:pt x="8313" y="2069"/>
                </a:cubicBezTo>
                <a:cubicBezTo>
                  <a:pt x="8342" y="2069"/>
                  <a:pt x="8366" y="2069"/>
                  <a:pt x="8402" y="2069"/>
                </a:cubicBezTo>
                <a:cubicBezTo>
                  <a:pt x="8402" y="2028"/>
                  <a:pt x="8402" y="2028"/>
                  <a:pt x="8402" y="2028"/>
                </a:cubicBezTo>
                <a:cubicBezTo>
                  <a:pt x="8396" y="2016"/>
                  <a:pt x="8396" y="2004"/>
                  <a:pt x="8390" y="2004"/>
                </a:cubicBezTo>
                <a:cubicBezTo>
                  <a:pt x="8366" y="1992"/>
                  <a:pt x="8366" y="1992"/>
                  <a:pt x="8366" y="1992"/>
                </a:cubicBezTo>
                <a:cubicBezTo>
                  <a:pt x="8360" y="1986"/>
                  <a:pt x="8348" y="1992"/>
                  <a:pt x="8342" y="1992"/>
                </a:cubicBezTo>
                <a:cubicBezTo>
                  <a:pt x="8342" y="1980"/>
                  <a:pt x="8342" y="1975"/>
                  <a:pt x="8342" y="1968"/>
                </a:cubicBezTo>
                <a:cubicBezTo>
                  <a:pt x="8342" y="1957"/>
                  <a:pt x="8354" y="1957"/>
                  <a:pt x="8354" y="1945"/>
                </a:cubicBezTo>
                <a:cubicBezTo>
                  <a:pt x="8354" y="1933"/>
                  <a:pt x="8348" y="1927"/>
                  <a:pt x="8348" y="1915"/>
                </a:cubicBezTo>
                <a:cubicBezTo>
                  <a:pt x="8295" y="1915"/>
                  <a:pt x="8295" y="1915"/>
                  <a:pt x="8295" y="1915"/>
                </a:cubicBezTo>
                <a:cubicBezTo>
                  <a:pt x="8283" y="1915"/>
                  <a:pt x="8277" y="1921"/>
                  <a:pt x="8265" y="1921"/>
                </a:cubicBezTo>
                <a:cubicBezTo>
                  <a:pt x="8259" y="1927"/>
                  <a:pt x="8253" y="1933"/>
                  <a:pt x="8247" y="1939"/>
                </a:cubicBezTo>
                <a:cubicBezTo>
                  <a:pt x="8235" y="1945"/>
                  <a:pt x="8230" y="1951"/>
                  <a:pt x="8218" y="1951"/>
                </a:cubicBezTo>
                <a:cubicBezTo>
                  <a:pt x="8212" y="1951"/>
                  <a:pt x="8212" y="1963"/>
                  <a:pt x="8206" y="1963"/>
                </a:cubicBezTo>
                <a:cubicBezTo>
                  <a:pt x="8194" y="1963"/>
                  <a:pt x="8188" y="1957"/>
                  <a:pt x="8182" y="1957"/>
                </a:cubicBezTo>
                <a:cubicBezTo>
                  <a:pt x="8164" y="1957"/>
                  <a:pt x="8152" y="1951"/>
                  <a:pt x="8135" y="1951"/>
                </a:cubicBezTo>
                <a:cubicBezTo>
                  <a:pt x="8117" y="1951"/>
                  <a:pt x="8105" y="1957"/>
                  <a:pt x="8093" y="1957"/>
                </a:cubicBezTo>
                <a:cubicBezTo>
                  <a:pt x="8069" y="1963"/>
                  <a:pt x="8064" y="1980"/>
                  <a:pt x="8040" y="1980"/>
                </a:cubicBezTo>
                <a:cubicBezTo>
                  <a:pt x="7992" y="1980"/>
                  <a:pt x="7992" y="1980"/>
                  <a:pt x="7992" y="1980"/>
                </a:cubicBezTo>
                <a:cubicBezTo>
                  <a:pt x="7992" y="1957"/>
                  <a:pt x="7992" y="1957"/>
                  <a:pt x="7992" y="1957"/>
                </a:cubicBezTo>
                <a:cubicBezTo>
                  <a:pt x="7992" y="1933"/>
                  <a:pt x="7992" y="1933"/>
                  <a:pt x="7992" y="1933"/>
                </a:cubicBezTo>
                <a:cubicBezTo>
                  <a:pt x="7992" y="1921"/>
                  <a:pt x="7980" y="1921"/>
                  <a:pt x="7975" y="1909"/>
                </a:cubicBezTo>
                <a:cubicBezTo>
                  <a:pt x="7957" y="1915"/>
                  <a:pt x="7957" y="1915"/>
                  <a:pt x="7957" y="1915"/>
                </a:cubicBezTo>
                <a:cubicBezTo>
                  <a:pt x="7957" y="1939"/>
                  <a:pt x="7957" y="1939"/>
                  <a:pt x="7957" y="1939"/>
                </a:cubicBezTo>
                <a:cubicBezTo>
                  <a:pt x="7939" y="1933"/>
                  <a:pt x="7933" y="1927"/>
                  <a:pt x="7921" y="1927"/>
                </a:cubicBezTo>
                <a:cubicBezTo>
                  <a:pt x="7909" y="1927"/>
                  <a:pt x="7897" y="1933"/>
                  <a:pt x="7886" y="1933"/>
                </a:cubicBezTo>
                <a:cubicBezTo>
                  <a:pt x="7880" y="1933"/>
                  <a:pt x="7868" y="1933"/>
                  <a:pt x="7862" y="1933"/>
                </a:cubicBezTo>
                <a:cubicBezTo>
                  <a:pt x="7856" y="1939"/>
                  <a:pt x="7844" y="1939"/>
                  <a:pt x="7838" y="1945"/>
                </a:cubicBezTo>
                <a:cubicBezTo>
                  <a:pt x="7832" y="1951"/>
                  <a:pt x="7820" y="1957"/>
                  <a:pt x="7820" y="1968"/>
                </a:cubicBezTo>
                <a:cubicBezTo>
                  <a:pt x="7820" y="1980"/>
                  <a:pt x="7826" y="1986"/>
                  <a:pt x="7826" y="1998"/>
                </a:cubicBezTo>
                <a:cubicBezTo>
                  <a:pt x="7838" y="1992"/>
                  <a:pt x="7844" y="1998"/>
                  <a:pt x="7850" y="1998"/>
                </a:cubicBezTo>
                <a:close/>
                <a:moveTo>
                  <a:pt x="6095" y="3137"/>
                </a:moveTo>
                <a:lnTo>
                  <a:pt x="6095" y="3137"/>
                </a:lnTo>
                <a:cubicBezTo>
                  <a:pt x="6083" y="3142"/>
                  <a:pt x="6077" y="3142"/>
                  <a:pt x="6071" y="3148"/>
                </a:cubicBezTo>
                <a:cubicBezTo>
                  <a:pt x="6065" y="3154"/>
                  <a:pt x="6071" y="3166"/>
                  <a:pt x="6071" y="3172"/>
                </a:cubicBezTo>
                <a:cubicBezTo>
                  <a:pt x="6065" y="3184"/>
                  <a:pt x="6065" y="3190"/>
                  <a:pt x="6065" y="3202"/>
                </a:cubicBezTo>
                <a:cubicBezTo>
                  <a:pt x="6065" y="3214"/>
                  <a:pt x="6054" y="3214"/>
                  <a:pt x="6048" y="3225"/>
                </a:cubicBezTo>
                <a:cubicBezTo>
                  <a:pt x="6042" y="3231"/>
                  <a:pt x="6036" y="3237"/>
                  <a:pt x="6030" y="3249"/>
                </a:cubicBezTo>
                <a:cubicBezTo>
                  <a:pt x="6018" y="3261"/>
                  <a:pt x="6006" y="3279"/>
                  <a:pt x="5988" y="3291"/>
                </a:cubicBezTo>
                <a:cubicBezTo>
                  <a:pt x="5965" y="3314"/>
                  <a:pt x="5947" y="3332"/>
                  <a:pt x="5947" y="3368"/>
                </a:cubicBezTo>
                <a:cubicBezTo>
                  <a:pt x="5947" y="3380"/>
                  <a:pt x="5953" y="3386"/>
                  <a:pt x="5953" y="3397"/>
                </a:cubicBezTo>
                <a:cubicBezTo>
                  <a:pt x="6113" y="3397"/>
                  <a:pt x="6113" y="3397"/>
                  <a:pt x="6113" y="3397"/>
                </a:cubicBezTo>
                <a:cubicBezTo>
                  <a:pt x="6136" y="3397"/>
                  <a:pt x="6148" y="3415"/>
                  <a:pt x="6160" y="3427"/>
                </a:cubicBezTo>
                <a:cubicBezTo>
                  <a:pt x="6178" y="3445"/>
                  <a:pt x="6184" y="3457"/>
                  <a:pt x="6208" y="3463"/>
                </a:cubicBezTo>
                <a:cubicBezTo>
                  <a:pt x="6214" y="3457"/>
                  <a:pt x="6225" y="3457"/>
                  <a:pt x="6231" y="3445"/>
                </a:cubicBezTo>
                <a:cubicBezTo>
                  <a:pt x="6231" y="3433"/>
                  <a:pt x="6231" y="3415"/>
                  <a:pt x="6231" y="3403"/>
                </a:cubicBezTo>
                <a:cubicBezTo>
                  <a:pt x="6231" y="3391"/>
                  <a:pt x="6225" y="3386"/>
                  <a:pt x="6225" y="3380"/>
                </a:cubicBezTo>
                <a:cubicBezTo>
                  <a:pt x="6225" y="3356"/>
                  <a:pt x="6237" y="3350"/>
                  <a:pt x="6249" y="3332"/>
                </a:cubicBezTo>
                <a:cubicBezTo>
                  <a:pt x="6243" y="3309"/>
                  <a:pt x="6243" y="3309"/>
                  <a:pt x="6243" y="3309"/>
                </a:cubicBezTo>
                <a:cubicBezTo>
                  <a:pt x="6231" y="3309"/>
                  <a:pt x="6225" y="3314"/>
                  <a:pt x="6220" y="3309"/>
                </a:cubicBezTo>
                <a:cubicBezTo>
                  <a:pt x="6202" y="3303"/>
                  <a:pt x="6190" y="3291"/>
                  <a:pt x="6172" y="3279"/>
                </a:cubicBezTo>
                <a:cubicBezTo>
                  <a:pt x="6160" y="3273"/>
                  <a:pt x="6160" y="3261"/>
                  <a:pt x="6148" y="3261"/>
                </a:cubicBezTo>
                <a:cubicBezTo>
                  <a:pt x="6143" y="3255"/>
                  <a:pt x="6136" y="3255"/>
                  <a:pt x="6125" y="3255"/>
                </a:cubicBezTo>
                <a:cubicBezTo>
                  <a:pt x="6119" y="3249"/>
                  <a:pt x="6113" y="3255"/>
                  <a:pt x="6107" y="3255"/>
                </a:cubicBezTo>
                <a:cubicBezTo>
                  <a:pt x="6095" y="3249"/>
                  <a:pt x="6089" y="3243"/>
                  <a:pt x="6083" y="3243"/>
                </a:cubicBezTo>
                <a:cubicBezTo>
                  <a:pt x="6089" y="3225"/>
                  <a:pt x="6089" y="3208"/>
                  <a:pt x="6101" y="3196"/>
                </a:cubicBezTo>
                <a:cubicBezTo>
                  <a:pt x="6101" y="3190"/>
                  <a:pt x="6119" y="3190"/>
                  <a:pt x="6119" y="3184"/>
                </a:cubicBezTo>
                <a:cubicBezTo>
                  <a:pt x="6125" y="3178"/>
                  <a:pt x="6125" y="3172"/>
                  <a:pt x="6125" y="3160"/>
                </a:cubicBezTo>
                <a:cubicBezTo>
                  <a:pt x="6125" y="3148"/>
                  <a:pt x="6119" y="3148"/>
                  <a:pt x="6113" y="3137"/>
                </a:cubicBezTo>
                <a:cubicBezTo>
                  <a:pt x="6107" y="3142"/>
                  <a:pt x="6101" y="3137"/>
                  <a:pt x="6095" y="3137"/>
                </a:cubicBezTo>
                <a:close/>
                <a:moveTo>
                  <a:pt x="5787" y="3261"/>
                </a:moveTo>
                <a:lnTo>
                  <a:pt x="5787" y="3261"/>
                </a:lnTo>
                <a:cubicBezTo>
                  <a:pt x="5775" y="3261"/>
                  <a:pt x="5769" y="3255"/>
                  <a:pt x="5763" y="3255"/>
                </a:cubicBezTo>
                <a:cubicBezTo>
                  <a:pt x="5757" y="3249"/>
                  <a:pt x="5745" y="3255"/>
                  <a:pt x="5739" y="3255"/>
                </a:cubicBezTo>
                <a:cubicBezTo>
                  <a:pt x="5727" y="3249"/>
                  <a:pt x="5727" y="3243"/>
                  <a:pt x="5716" y="3243"/>
                </a:cubicBezTo>
                <a:cubicBezTo>
                  <a:pt x="5704" y="3237"/>
                  <a:pt x="5704" y="3225"/>
                  <a:pt x="5692" y="3220"/>
                </a:cubicBezTo>
                <a:cubicBezTo>
                  <a:pt x="5686" y="3214"/>
                  <a:pt x="5680" y="3220"/>
                  <a:pt x="5668" y="3220"/>
                </a:cubicBezTo>
                <a:cubicBezTo>
                  <a:pt x="5650" y="3231"/>
                  <a:pt x="5650" y="3231"/>
                  <a:pt x="5650" y="3231"/>
                </a:cubicBezTo>
                <a:cubicBezTo>
                  <a:pt x="5656" y="3231"/>
                  <a:pt x="5662" y="3237"/>
                  <a:pt x="5668" y="3243"/>
                </a:cubicBezTo>
                <a:cubicBezTo>
                  <a:pt x="5680" y="3249"/>
                  <a:pt x="5680" y="3261"/>
                  <a:pt x="5686" y="3261"/>
                </a:cubicBezTo>
                <a:cubicBezTo>
                  <a:pt x="5692" y="3267"/>
                  <a:pt x="5704" y="3273"/>
                  <a:pt x="5710" y="3279"/>
                </a:cubicBezTo>
                <a:cubicBezTo>
                  <a:pt x="5722" y="3291"/>
                  <a:pt x="5727" y="3303"/>
                  <a:pt x="5745" y="3303"/>
                </a:cubicBezTo>
                <a:cubicBezTo>
                  <a:pt x="5757" y="3303"/>
                  <a:pt x="5763" y="3291"/>
                  <a:pt x="5775" y="3279"/>
                </a:cubicBezTo>
                <a:cubicBezTo>
                  <a:pt x="5775" y="3279"/>
                  <a:pt x="5781" y="3267"/>
                  <a:pt x="5787" y="3261"/>
                </a:cubicBezTo>
                <a:close/>
                <a:moveTo>
                  <a:pt x="7393" y="1731"/>
                </a:moveTo>
                <a:lnTo>
                  <a:pt x="7393" y="1731"/>
                </a:lnTo>
                <a:cubicBezTo>
                  <a:pt x="7400" y="1731"/>
                  <a:pt x="7400" y="1731"/>
                  <a:pt x="7400" y="1731"/>
                </a:cubicBezTo>
                <a:cubicBezTo>
                  <a:pt x="7405" y="1731"/>
                  <a:pt x="7405" y="1731"/>
                  <a:pt x="7411" y="1731"/>
                </a:cubicBezTo>
                <a:lnTo>
                  <a:pt x="7411" y="1731"/>
                </a:lnTo>
                <a:cubicBezTo>
                  <a:pt x="7411" y="1731"/>
                  <a:pt x="7411" y="1731"/>
                  <a:pt x="7417" y="1731"/>
                </a:cubicBezTo>
                <a:lnTo>
                  <a:pt x="7417" y="1731"/>
                </a:lnTo>
                <a:cubicBezTo>
                  <a:pt x="7423" y="1737"/>
                  <a:pt x="7423" y="1737"/>
                  <a:pt x="7423" y="1737"/>
                </a:cubicBezTo>
                <a:cubicBezTo>
                  <a:pt x="7423" y="1737"/>
                  <a:pt x="7423" y="1737"/>
                  <a:pt x="7429" y="1737"/>
                </a:cubicBezTo>
                <a:cubicBezTo>
                  <a:pt x="7429" y="1743"/>
                  <a:pt x="7429" y="1743"/>
                  <a:pt x="7435" y="1743"/>
                </a:cubicBezTo>
                <a:cubicBezTo>
                  <a:pt x="7435" y="1749"/>
                  <a:pt x="7435" y="1749"/>
                  <a:pt x="7435" y="1749"/>
                </a:cubicBezTo>
                <a:cubicBezTo>
                  <a:pt x="7441" y="1749"/>
                  <a:pt x="7447" y="1749"/>
                  <a:pt x="7447" y="1749"/>
                </a:cubicBezTo>
                <a:cubicBezTo>
                  <a:pt x="7459" y="1749"/>
                  <a:pt x="7465" y="1749"/>
                  <a:pt x="7471" y="1749"/>
                </a:cubicBezTo>
                <a:cubicBezTo>
                  <a:pt x="7482" y="1755"/>
                  <a:pt x="7488" y="1761"/>
                  <a:pt x="7494" y="1767"/>
                </a:cubicBezTo>
                <a:cubicBezTo>
                  <a:pt x="7506" y="1773"/>
                  <a:pt x="7512" y="1767"/>
                  <a:pt x="7524" y="1767"/>
                </a:cubicBezTo>
                <a:cubicBezTo>
                  <a:pt x="7530" y="1767"/>
                  <a:pt x="7536" y="1767"/>
                  <a:pt x="7542" y="1767"/>
                </a:cubicBezTo>
                <a:cubicBezTo>
                  <a:pt x="7548" y="1767"/>
                  <a:pt x="7548" y="1761"/>
                  <a:pt x="7554" y="1761"/>
                </a:cubicBezTo>
                <a:cubicBezTo>
                  <a:pt x="7566" y="1761"/>
                  <a:pt x="7571" y="1755"/>
                  <a:pt x="7577" y="1749"/>
                </a:cubicBezTo>
                <a:cubicBezTo>
                  <a:pt x="7583" y="1743"/>
                  <a:pt x="7589" y="1743"/>
                  <a:pt x="7595" y="1737"/>
                </a:cubicBezTo>
                <a:cubicBezTo>
                  <a:pt x="7595" y="1731"/>
                  <a:pt x="7595" y="1725"/>
                  <a:pt x="7601" y="1725"/>
                </a:cubicBezTo>
                <a:cubicBezTo>
                  <a:pt x="7613" y="1720"/>
                  <a:pt x="7619" y="1714"/>
                  <a:pt x="7625" y="1714"/>
                </a:cubicBezTo>
                <a:cubicBezTo>
                  <a:pt x="7631" y="1708"/>
                  <a:pt x="7643" y="1714"/>
                  <a:pt x="7648" y="1714"/>
                </a:cubicBezTo>
                <a:cubicBezTo>
                  <a:pt x="7654" y="1714"/>
                  <a:pt x="7654" y="1708"/>
                  <a:pt x="7660" y="1708"/>
                </a:cubicBezTo>
                <a:cubicBezTo>
                  <a:pt x="7666" y="1708"/>
                  <a:pt x="7672" y="1702"/>
                  <a:pt x="7672" y="1702"/>
                </a:cubicBezTo>
                <a:cubicBezTo>
                  <a:pt x="7678" y="1702"/>
                  <a:pt x="7684" y="1702"/>
                  <a:pt x="7690" y="1702"/>
                </a:cubicBezTo>
                <a:cubicBezTo>
                  <a:pt x="7690" y="1702"/>
                  <a:pt x="7696" y="1696"/>
                  <a:pt x="7702" y="1696"/>
                </a:cubicBezTo>
                <a:cubicBezTo>
                  <a:pt x="7702" y="1696"/>
                  <a:pt x="7708" y="1690"/>
                  <a:pt x="7714" y="1690"/>
                </a:cubicBezTo>
                <a:cubicBezTo>
                  <a:pt x="7714" y="1690"/>
                  <a:pt x="7720" y="1690"/>
                  <a:pt x="7726" y="1690"/>
                </a:cubicBezTo>
                <a:lnTo>
                  <a:pt x="7732" y="1684"/>
                </a:lnTo>
                <a:cubicBezTo>
                  <a:pt x="7737" y="1678"/>
                  <a:pt x="7743" y="1678"/>
                  <a:pt x="7743" y="1678"/>
                </a:cubicBezTo>
                <a:cubicBezTo>
                  <a:pt x="7749" y="1672"/>
                  <a:pt x="7749" y="1666"/>
                  <a:pt x="7755" y="1666"/>
                </a:cubicBezTo>
                <a:cubicBezTo>
                  <a:pt x="7761" y="1660"/>
                  <a:pt x="7761" y="1654"/>
                  <a:pt x="7767" y="1648"/>
                </a:cubicBezTo>
                <a:cubicBezTo>
                  <a:pt x="7767" y="1648"/>
                  <a:pt x="7773" y="1642"/>
                  <a:pt x="7779" y="1636"/>
                </a:cubicBezTo>
                <a:cubicBezTo>
                  <a:pt x="7785" y="1625"/>
                  <a:pt x="7791" y="1619"/>
                  <a:pt x="7803" y="1619"/>
                </a:cubicBezTo>
                <a:cubicBezTo>
                  <a:pt x="7862" y="1619"/>
                  <a:pt x="7862" y="1619"/>
                  <a:pt x="7862" y="1619"/>
                </a:cubicBezTo>
                <a:cubicBezTo>
                  <a:pt x="7868" y="1619"/>
                  <a:pt x="7874" y="1613"/>
                  <a:pt x="7880" y="1607"/>
                </a:cubicBezTo>
                <a:cubicBezTo>
                  <a:pt x="7886" y="1607"/>
                  <a:pt x="7892" y="1601"/>
                  <a:pt x="7892" y="1595"/>
                </a:cubicBezTo>
                <a:cubicBezTo>
                  <a:pt x="7897" y="1595"/>
                  <a:pt x="7903" y="1589"/>
                  <a:pt x="7909" y="1583"/>
                </a:cubicBezTo>
                <a:cubicBezTo>
                  <a:pt x="7909" y="1583"/>
                  <a:pt x="7909" y="1577"/>
                  <a:pt x="7909" y="1571"/>
                </a:cubicBezTo>
                <a:cubicBezTo>
                  <a:pt x="7897" y="1571"/>
                  <a:pt x="7897" y="1571"/>
                  <a:pt x="7897" y="1571"/>
                </a:cubicBezTo>
                <a:cubicBezTo>
                  <a:pt x="7886" y="1577"/>
                  <a:pt x="7880" y="1577"/>
                  <a:pt x="7874" y="1583"/>
                </a:cubicBezTo>
                <a:cubicBezTo>
                  <a:pt x="7874" y="1589"/>
                  <a:pt x="7874" y="1595"/>
                  <a:pt x="7874" y="1595"/>
                </a:cubicBezTo>
                <a:cubicBezTo>
                  <a:pt x="7868" y="1601"/>
                  <a:pt x="7862" y="1601"/>
                  <a:pt x="7850" y="1601"/>
                </a:cubicBezTo>
                <a:cubicBezTo>
                  <a:pt x="7844" y="1601"/>
                  <a:pt x="7844" y="1601"/>
                  <a:pt x="7844" y="1601"/>
                </a:cubicBezTo>
                <a:cubicBezTo>
                  <a:pt x="7838" y="1601"/>
                  <a:pt x="7826" y="1595"/>
                  <a:pt x="7820" y="1589"/>
                </a:cubicBezTo>
                <a:cubicBezTo>
                  <a:pt x="7814" y="1583"/>
                  <a:pt x="7814" y="1571"/>
                  <a:pt x="7803" y="1571"/>
                </a:cubicBezTo>
                <a:cubicBezTo>
                  <a:pt x="7803" y="1565"/>
                  <a:pt x="7797" y="1571"/>
                  <a:pt x="7797" y="1571"/>
                </a:cubicBezTo>
                <a:cubicBezTo>
                  <a:pt x="7785" y="1571"/>
                  <a:pt x="7785" y="1571"/>
                  <a:pt x="7785" y="1571"/>
                </a:cubicBezTo>
                <a:cubicBezTo>
                  <a:pt x="7761" y="1571"/>
                  <a:pt x="7749" y="1571"/>
                  <a:pt x="7732" y="1565"/>
                </a:cubicBezTo>
                <a:cubicBezTo>
                  <a:pt x="7732" y="1559"/>
                  <a:pt x="7726" y="1559"/>
                  <a:pt x="7726" y="1559"/>
                </a:cubicBezTo>
                <a:cubicBezTo>
                  <a:pt x="7720" y="1559"/>
                  <a:pt x="7714" y="1554"/>
                  <a:pt x="7714" y="1554"/>
                </a:cubicBezTo>
                <a:cubicBezTo>
                  <a:pt x="7708" y="1548"/>
                  <a:pt x="7702" y="1548"/>
                  <a:pt x="7702" y="1542"/>
                </a:cubicBezTo>
                <a:cubicBezTo>
                  <a:pt x="7696" y="1536"/>
                  <a:pt x="7696" y="1536"/>
                  <a:pt x="7696" y="1530"/>
                </a:cubicBezTo>
                <a:cubicBezTo>
                  <a:pt x="7696" y="1506"/>
                  <a:pt x="7696" y="1506"/>
                  <a:pt x="7696" y="1506"/>
                </a:cubicBezTo>
                <a:cubicBezTo>
                  <a:pt x="7708" y="1506"/>
                  <a:pt x="7708" y="1500"/>
                  <a:pt x="7720" y="1500"/>
                </a:cubicBezTo>
                <a:cubicBezTo>
                  <a:pt x="7732" y="1500"/>
                  <a:pt x="7737" y="1506"/>
                  <a:pt x="7749" y="1500"/>
                </a:cubicBezTo>
                <a:cubicBezTo>
                  <a:pt x="7755" y="1500"/>
                  <a:pt x="7761" y="1500"/>
                  <a:pt x="7761" y="1500"/>
                </a:cubicBezTo>
                <a:cubicBezTo>
                  <a:pt x="7773" y="1500"/>
                  <a:pt x="7779" y="1500"/>
                  <a:pt x="7791" y="1494"/>
                </a:cubicBezTo>
                <a:cubicBezTo>
                  <a:pt x="7797" y="1488"/>
                  <a:pt x="7803" y="1482"/>
                  <a:pt x="7809" y="1470"/>
                </a:cubicBezTo>
                <a:cubicBezTo>
                  <a:pt x="7814" y="1470"/>
                  <a:pt x="7814" y="1470"/>
                  <a:pt x="7820" y="1476"/>
                </a:cubicBezTo>
                <a:cubicBezTo>
                  <a:pt x="7826" y="1476"/>
                  <a:pt x="7826" y="1482"/>
                  <a:pt x="7826" y="1488"/>
                </a:cubicBezTo>
                <a:cubicBezTo>
                  <a:pt x="7832" y="1494"/>
                  <a:pt x="7826" y="1506"/>
                  <a:pt x="7826" y="1512"/>
                </a:cubicBezTo>
                <a:cubicBezTo>
                  <a:pt x="7826" y="1518"/>
                  <a:pt x="7832" y="1524"/>
                  <a:pt x="7832" y="1524"/>
                </a:cubicBezTo>
                <a:cubicBezTo>
                  <a:pt x="7838" y="1530"/>
                  <a:pt x="7838" y="1536"/>
                  <a:pt x="7838" y="1536"/>
                </a:cubicBezTo>
                <a:cubicBezTo>
                  <a:pt x="7844" y="1548"/>
                  <a:pt x="7856" y="1548"/>
                  <a:pt x="7868" y="1548"/>
                </a:cubicBezTo>
                <a:cubicBezTo>
                  <a:pt x="7874" y="1548"/>
                  <a:pt x="7874" y="1548"/>
                  <a:pt x="7880" y="1542"/>
                </a:cubicBezTo>
                <a:cubicBezTo>
                  <a:pt x="7880" y="1536"/>
                  <a:pt x="7880" y="1530"/>
                  <a:pt x="7880" y="1530"/>
                </a:cubicBezTo>
                <a:cubicBezTo>
                  <a:pt x="7886" y="1518"/>
                  <a:pt x="7897" y="1518"/>
                  <a:pt x="7903" y="1512"/>
                </a:cubicBezTo>
                <a:cubicBezTo>
                  <a:pt x="7915" y="1512"/>
                  <a:pt x="7921" y="1512"/>
                  <a:pt x="7927" y="1512"/>
                </a:cubicBezTo>
                <a:cubicBezTo>
                  <a:pt x="7939" y="1512"/>
                  <a:pt x="7945" y="1512"/>
                  <a:pt x="7957" y="1512"/>
                </a:cubicBezTo>
                <a:cubicBezTo>
                  <a:pt x="7957" y="1512"/>
                  <a:pt x="7963" y="1512"/>
                  <a:pt x="7963" y="1506"/>
                </a:cubicBezTo>
                <a:cubicBezTo>
                  <a:pt x="7963" y="1500"/>
                  <a:pt x="7963" y="1494"/>
                  <a:pt x="7963" y="1488"/>
                </a:cubicBezTo>
                <a:cubicBezTo>
                  <a:pt x="7963" y="1476"/>
                  <a:pt x="7957" y="1470"/>
                  <a:pt x="7951" y="1459"/>
                </a:cubicBezTo>
                <a:cubicBezTo>
                  <a:pt x="7951" y="1453"/>
                  <a:pt x="7945" y="1447"/>
                  <a:pt x="7945" y="1447"/>
                </a:cubicBezTo>
                <a:cubicBezTo>
                  <a:pt x="7933" y="1441"/>
                  <a:pt x="7927" y="1441"/>
                  <a:pt x="7921" y="1435"/>
                </a:cubicBezTo>
                <a:cubicBezTo>
                  <a:pt x="7909" y="1429"/>
                  <a:pt x="7903" y="1423"/>
                  <a:pt x="7897" y="1417"/>
                </a:cubicBezTo>
                <a:cubicBezTo>
                  <a:pt x="7897" y="1405"/>
                  <a:pt x="7903" y="1399"/>
                  <a:pt x="7897" y="1393"/>
                </a:cubicBezTo>
                <a:cubicBezTo>
                  <a:pt x="7897" y="1387"/>
                  <a:pt x="7892" y="1387"/>
                  <a:pt x="7886" y="1387"/>
                </a:cubicBezTo>
                <a:cubicBezTo>
                  <a:pt x="7886" y="1382"/>
                  <a:pt x="7886" y="1376"/>
                  <a:pt x="7886" y="1376"/>
                </a:cubicBezTo>
                <a:cubicBezTo>
                  <a:pt x="7886" y="1370"/>
                  <a:pt x="7886" y="1364"/>
                  <a:pt x="7886" y="1364"/>
                </a:cubicBezTo>
                <a:cubicBezTo>
                  <a:pt x="7886" y="1358"/>
                  <a:pt x="7880" y="1358"/>
                  <a:pt x="7874" y="1358"/>
                </a:cubicBezTo>
                <a:cubicBezTo>
                  <a:pt x="7868" y="1352"/>
                  <a:pt x="7862" y="1352"/>
                  <a:pt x="7850" y="1346"/>
                </a:cubicBezTo>
                <a:cubicBezTo>
                  <a:pt x="7844" y="1346"/>
                  <a:pt x="7844" y="1340"/>
                  <a:pt x="7838" y="1340"/>
                </a:cubicBezTo>
                <a:cubicBezTo>
                  <a:pt x="7844" y="1334"/>
                  <a:pt x="7844" y="1334"/>
                  <a:pt x="7850" y="1328"/>
                </a:cubicBezTo>
                <a:cubicBezTo>
                  <a:pt x="7850" y="1328"/>
                  <a:pt x="7856" y="1328"/>
                  <a:pt x="7862" y="1328"/>
                </a:cubicBezTo>
                <a:cubicBezTo>
                  <a:pt x="7868" y="1328"/>
                  <a:pt x="7874" y="1340"/>
                  <a:pt x="7880" y="1346"/>
                </a:cubicBezTo>
                <a:cubicBezTo>
                  <a:pt x="7886" y="1346"/>
                  <a:pt x="7880" y="1358"/>
                  <a:pt x="7886" y="1358"/>
                </a:cubicBezTo>
                <a:cubicBezTo>
                  <a:pt x="7892" y="1358"/>
                  <a:pt x="7892" y="1358"/>
                  <a:pt x="7897" y="1358"/>
                </a:cubicBezTo>
                <a:cubicBezTo>
                  <a:pt x="7909" y="1358"/>
                  <a:pt x="7909" y="1358"/>
                  <a:pt x="7909" y="1358"/>
                </a:cubicBezTo>
                <a:cubicBezTo>
                  <a:pt x="7915" y="1358"/>
                  <a:pt x="7921" y="1352"/>
                  <a:pt x="7921" y="1352"/>
                </a:cubicBezTo>
                <a:cubicBezTo>
                  <a:pt x="7927" y="1352"/>
                  <a:pt x="7927" y="1358"/>
                  <a:pt x="7933" y="1358"/>
                </a:cubicBezTo>
                <a:cubicBezTo>
                  <a:pt x="7939" y="1340"/>
                  <a:pt x="7939" y="1328"/>
                  <a:pt x="7939" y="1310"/>
                </a:cubicBezTo>
                <a:cubicBezTo>
                  <a:pt x="7939" y="1299"/>
                  <a:pt x="7939" y="1299"/>
                  <a:pt x="7939" y="1299"/>
                </a:cubicBezTo>
                <a:cubicBezTo>
                  <a:pt x="7939" y="1299"/>
                  <a:pt x="7939" y="1293"/>
                  <a:pt x="7939" y="1287"/>
                </a:cubicBezTo>
                <a:cubicBezTo>
                  <a:pt x="7939" y="1287"/>
                  <a:pt x="7945" y="1281"/>
                  <a:pt x="7945" y="1275"/>
                </a:cubicBezTo>
                <a:cubicBezTo>
                  <a:pt x="7945" y="1275"/>
                  <a:pt x="7945" y="1269"/>
                  <a:pt x="7945" y="1263"/>
                </a:cubicBezTo>
                <a:cubicBezTo>
                  <a:pt x="7939" y="1263"/>
                  <a:pt x="7933" y="1263"/>
                  <a:pt x="7933" y="1263"/>
                </a:cubicBezTo>
                <a:cubicBezTo>
                  <a:pt x="7921" y="1257"/>
                  <a:pt x="7915" y="1257"/>
                  <a:pt x="7909" y="1257"/>
                </a:cubicBezTo>
                <a:cubicBezTo>
                  <a:pt x="7897" y="1257"/>
                  <a:pt x="7892" y="1251"/>
                  <a:pt x="7880" y="1257"/>
                </a:cubicBezTo>
                <a:cubicBezTo>
                  <a:pt x="7880" y="1257"/>
                  <a:pt x="7880" y="1263"/>
                  <a:pt x="7880" y="1269"/>
                </a:cubicBezTo>
                <a:cubicBezTo>
                  <a:pt x="7874" y="1269"/>
                  <a:pt x="7868" y="1269"/>
                  <a:pt x="7862" y="1269"/>
                </a:cubicBezTo>
                <a:cubicBezTo>
                  <a:pt x="7826" y="1269"/>
                  <a:pt x="7826" y="1269"/>
                  <a:pt x="7826" y="1269"/>
                </a:cubicBezTo>
                <a:cubicBezTo>
                  <a:pt x="7832" y="1263"/>
                  <a:pt x="7832" y="1257"/>
                  <a:pt x="7838" y="1257"/>
                </a:cubicBezTo>
                <a:cubicBezTo>
                  <a:pt x="7838" y="1251"/>
                  <a:pt x="7844" y="1251"/>
                  <a:pt x="7850" y="1251"/>
                </a:cubicBezTo>
                <a:cubicBezTo>
                  <a:pt x="7850" y="1251"/>
                  <a:pt x="7856" y="1245"/>
                  <a:pt x="7862" y="1245"/>
                </a:cubicBezTo>
                <a:cubicBezTo>
                  <a:pt x="7862" y="1245"/>
                  <a:pt x="7856" y="1239"/>
                  <a:pt x="7862" y="1233"/>
                </a:cubicBezTo>
                <a:cubicBezTo>
                  <a:pt x="7850" y="1233"/>
                  <a:pt x="7844" y="1227"/>
                  <a:pt x="7838" y="1227"/>
                </a:cubicBezTo>
                <a:cubicBezTo>
                  <a:pt x="7832" y="1227"/>
                  <a:pt x="7832" y="1221"/>
                  <a:pt x="7826" y="1221"/>
                </a:cubicBezTo>
                <a:cubicBezTo>
                  <a:pt x="7832" y="1210"/>
                  <a:pt x="7832" y="1210"/>
                  <a:pt x="7832" y="1210"/>
                </a:cubicBezTo>
                <a:cubicBezTo>
                  <a:pt x="7880" y="1210"/>
                  <a:pt x="7880" y="1210"/>
                  <a:pt x="7880" y="1210"/>
                </a:cubicBezTo>
                <a:cubicBezTo>
                  <a:pt x="7880" y="1245"/>
                  <a:pt x="7880" y="1245"/>
                  <a:pt x="7880" y="1245"/>
                </a:cubicBezTo>
                <a:cubicBezTo>
                  <a:pt x="7927" y="1245"/>
                  <a:pt x="7927" y="1245"/>
                  <a:pt x="7927" y="1245"/>
                </a:cubicBezTo>
                <a:cubicBezTo>
                  <a:pt x="7933" y="1245"/>
                  <a:pt x="7939" y="1245"/>
                  <a:pt x="7939" y="1239"/>
                </a:cubicBezTo>
                <a:cubicBezTo>
                  <a:pt x="7945" y="1239"/>
                  <a:pt x="7939" y="1233"/>
                  <a:pt x="7945" y="1227"/>
                </a:cubicBezTo>
                <a:cubicBezTo>
                  <a:pt x="7951" y="1227"/>
                  <a:pt x="7963" y="1227"/>
                  <a:pt x="7969" y="1227"/>
                </a:cubicBezTo>
                <a:cubicBezTo>
                  <a:pt x="7980" y="1227"/>
                  <a:pt x="7980" y="1227"/>
                  <a:pt x="7980" y="1227"/>
                </a:cubicBezTo>
                <a:cubicBezTo>
                  <a:pt x="7998" y="1227"/>
                  <a:pt x="7998" y="1239"/>
                  <a:pt x="8016" y="1239"/>
                </a:cubicBezTo>
                <a:cubicBezTo>
                  <a:pt x="8022" y="1239"/>
                  <a:pt x="8028" y="1233"/>
                  <a:pt x="8034" y="1233"/>
                </a:cubicBezTo>
                <a:cubicBezTo>
                  <a:pt x="8034" y="1227"/>
                  <a:pt x="8034" y="1221"/>
                  <a:pt x="8040" y="1221"/>
                </a:cubicBezTo>
                <a:cubicBezTo>
                  <a:pt x="8046" y="1215"/>
                  <a:pt x="8052" y="1215"/>
                  <a:pt x="8052" y="1210"/>
                </a:cubicBezTo>
                <a:cubicBezTo>
                  <a:pt x="8052" y="1204"/>
                  <a:pt x="8046" y="1198"/>
                  <a:pt x="8040" y="1192"/>
                </a:cubicBezTo>
                <a:cubicBezTo>
                  <a:pt x="8040" y="1186"/>
                  <a:pt x="8034" y="1180"/>
                  <a:pt x="8034" y="1180"/>
                </a:cubicBezTo>
                <a:cubicBezTo>
                  <a:pt x="8028" y="1174"/>
                  <a:pt x="8022" y="1168"/>
                  <a:pt x="8016" y="1168"/>
                </a:cubicBezTo>
                <a:cubicBezTo>
                  <a:pt x="8010" y="1168"/>
                  <a:pt x="8004" y="1168"/>
                  <a:pt x="7998" y="1168"/>
                </a:cubicBezTo>
                <a:cubicBezTo>
                  <a:pt x="7992" y="1168"/>
                  <a:pt x="7992" y="1174"/>
                  <a:pt x="7986" y="1174"/>
                </a:cubicBezTo>
                <a:cubicBezTo>
                  <a:pt x="7980" y="1174"/>
                  <a:pt x="7980" y="1180"/>
                  <a:pt x="7975" y="1180"/>
                </a:cubicBezTo>
                <a:cubicBezTo>
                  <a:pt x="7969" y="1180"/>
                  <a:pt x="7969" y="1174"/>
                  <a:pt x="7963" y="1174"/>
                </a:cubicBezTo>
                <a:cubicBezTo>
                  <a:pt x="7957" y="1174"/>
                  <a:pt x="7951" y="1168"/>
                  <a:pt x="7951" y="1168"/>
                </a:cubicBezTo>
                <a:cubicBezTo>
                  <a:pt x="7951" y="1162"/>
                  <a:pt x="7945" y="1162"/>
                  <a:pt x="7945" y="1156"/>
                </a:cubicBezTo>
                <a:cubicBezTo>
                  <a:pt x="7945" y="1144"/>
                  <a:pt x="7951" y="1144"/>
                  <a:pt x="7957" y="1144"/>
                </a:cubicBezTo>
                <a:cubicBezTo>
                  <a:pt x="7963" y="1144"/>
                  <a:pt x="7969" y="1144"/>
                  <a:pt x="7969" y="1144"/>
                </a:cubicBezTo>
                <a:cubicBezTo>
                  <a:pt x="7975" y="1144"/>
                  <a:pt x="7980" y="1150"/>
                  <a:pt x="7980" y="1150"/>
                </a:cubicBezTo>
                <a:cubicBezTo>
                  <a:pt x="7992" y="1150"/>
                  <a:pt x="7998" y="1150"/>
                  <a:pt x="8004" y="1150"/>
                </a:cubicBezTo>
                <a:cubicBezTo>
                  <a:pt x="8016" y="1150"/>
                  <a:pt x="8022" y="1150"/>
                  <a:pt x="8034" y="1150"/>
                </a:cubicBezTo>
                <a:lnTo>
                  <a:pt x="8040" y="1144"/>
                </a:lnTo>
                <a:cubicBezTo>
                  <a:pt x="8052" y="1138"/>
                  <a:pt x="8052" y="1138"/>
                  <a:pt x="8052" y="1138"/>
                </a:cubicBezTo>
                <a:cubicBezTo>
                  <a:pt x="8058" y="1132"/>
                  <a:pt x="8058" y="1127"/>
                  <a:pt x="8064" y="1127"/>
                </a:cubicBezTo>
                <a:cubicBezTo>
                  <a:pt x="8069" y="1127"/>
                  <a:pt x="8069" y="1132"/>
                  <a:pt x="8075" y="1132"/>
                </a:cubicBezTo>
                <a:cubicBezTo>
                  <a:pt x="8093" y="1132"/>
                  <a:pt x="8093" y="1132"/>
                  <a:pt x="8093" y="1132"/>
                </a:cubicBezTo>
                <a:cubicBezTo>
                  <a:pt x="8099" y="1132"/>
                  <a:pt x="8105" y="1132"/>
                  <a:pt x="8111" y="1132"/>
                </a:cubicBezTo>
                <a:cubicBezTo>
                  <a:pt x="8117" y="1132"/>
                  <a:pt x="8117" y="1132"/>
                  <a:pt x="8123" y="1127"/>
                </a:cubicBezTo>
                <a:cubicBezTo>
                  <a:pt x="8129" y="1127"/>
                  <a:pt x="8123" y="1121"/>
                  <a:pt x="8123" y="1115"/>
                </a:cubicBezTo>
                <a:cubicBezTo>
                  <a:pt x="8117" y="1109"/>
                  <a:pt x="8111" y="1103"/>
                  <a:pt x="8105" y="1103"/>
                </a:cubicBezTo>
                <a:cubicBezTo>
                  <a:pt x="8099" y="1097"/>
                  <a:pt x="8093" y="1103"/>
                  <a:pt x="8093" y="1103"/>
                </a:cubicBezTo>
                <a:cubicBezTo>
                  <a:pt x="8087" y="1097"/>
                  <a:pt x="8081" y="1097"/>
                  <a:pt x="8075" y="1091"/>
                </a:cubicBezTo>
                <a:cubicBezTo>
                  <a:pt x="8069" y="1085"/>
                  <a:pt x="8064" y="1085"/>
                  <a:pt x="8064" y="1079"/>
                </a:cubicBezTo>
                <a:cubicBezTo>
                  <a:pt x="8064" y="1073"/>
                  <a:pt x="8058" y="1073"/>
                  <a:pt x="8058" y="1067"/>
                </a:cubicBezTo>
                <a:cubicBezTo>
                  <a:pt x="8058" y="1061"/>
                  <a:pt x="8064" y="1055"/>
                  <a:pt x="8064" y="1050"/>
                </a:cubicBezTo>
                <a:cubicBezTo>
                  <a:pt x="8064" y="1044"/>
                  <a:pt x="8058" y="1038"/>
                  <a:pt x="8058" y="1032"/>
                </a:cubicBezTo>
                <a:cubicBezTo>
                  <a:pt x="8058" y="1026"/>
                  <a:pt x="8064" y="1026"/>
                  <a:pt x="8064" y="1020"/>
                </a:cubicBezTo>
                <a:lnTo>
                  <a:pt x="8064" y="1014"/>
                </a:lnTo>
                <a:cubicBezTo>
                  <a:pt x="8081" y="1014"/>
                  <a:pt x="8087" y="1014"/>
                  <a:pt x="8111" y="1014"/>
                </a:cubicBezTo>
                <a:cubicBezTo>
                  <a:pt x="8111" y="978"/>
                  <a:pt x="8111" y="978"/>
                  <a:pt x="8111" y="978"/>
                </a:cubicBezTo>
                <a:cubicBezTo>
                  <a:pt x="8111" y="966"/>
                  <a:pt x="8093" y="961"/>
                  <a:pt x="8087" y="949"/>
                </a:cubicBezTo>
                <a:cubicBezTo>
                  <a:pt x="8081" y="943"/>
                  <a:pt x="8087" y="943"/>
                  <a:pt x="8087" y="937"/>
                </a:cubicBezTo>
                <a:cubicBezTo>
                  <a:pt x="8087" y="931"/>
                  <a:pt x="8081" y="925"/>
                  <a:pt x="8081" y="919"/>
                </a:cubicBezTo>
                <a:cubicBezTo>
                  <a:pt x="8069" y="919"/>
                  <a:pt x="8064" y="925"/>
                  <a:pt x="8046" y="919"/>
                </a:cubicBezTo>
                <a:cubicBezTo>
                  <a:pt x="8040" y="919"/>
                  <a:pt x="8040" y="919"/>
                  <a:pt x="8034" y="919"/>
                </a:cubicBezTo>
                <a:cubicBezTo>
                  <a:pt x="8028" y="919"/>
                  <a:pt x="8028" y="913"/>
                  <a:pt x="8022" y="913"/>
                </a:cubicBezTo>
                <a:cubicBezTo>
                  <a:pt x="8016" y="913"/>
                  <a:pt x="8016" y="913"/>
                  <a:pt x="8010" y="907"/>
                </a:cubicBezTo>
                <a:cubicBezTo>
                  <a:pt x="8004" y="907"/>
                  <a:pt x="8004" y="907"/>
                  <a:pt x="7998" y="901"/>
                </a:cubicBezTo>
                <a:cubicBezTo>
                  <a:pt x="7998" y="901"/>
                  <a:pt x="7992" y="895"/>
                  <a:pt x="7992" y="889"/>
                </a:cubicBezTo>
                <a:cubicBezTo>
                  <a:pt x="7986" y="889"/>
                  <a:pt x="7986" y="884"/>
                  <a:pt x="7986" y="877"/>
                </a:cubicBezTo>
                <a:cubicBezTo>
                  <a:pt x="7986" y="872"/>
                  <a:pt x="7986" y="872"/>
                  <a:pt x="7986" y="872"/>
                </a:cubicBezTo>
                <a:cubicBezTo>
                  <a:pt x="7992" y="866"/>
                  <a:pt x="7998" y="866"/>
                  <a:pt x="7998" y="866"/>
                </a:cubicBezTo>
                <a:cubicBezTo>
                  <a:pt x="8004" y="860"/>
                  <a:pt x="8004" y="854"/>
                  <a:pt x="8010" y="854"/>
                </a:cubicBezTo>
                <a:cubicBezTo>
                  <a:pt x="8010" y="848"/>
                  <a:pt x="8016" y="854"/>
                  <a:pt x="8022" y="854"/>
                </a:cubicBezTo>
                <a:cubicBezTo>
                  <a:pt x="8028" y="848"/>
                  <a:pt x="8034" y="848"/>
                  <a:pt x="8046" y="848"/>
                </a:cubicBezTo>
                <a:cubicBezTo>
                  <a:pt x="8052" y="848"/>
                  <a:pt x="8052" y="848"/>
                  <a:pt x="8058" y="848"/>
                </a:cubicBezTo>
                <a:cubicBezTo>
                  <a:pt x="8081" y="848"/>
                  <a:pt x="8081" y="848"/>
                  <a:pt x="8081" y="848"/>
                </a:cubicBezTo>
                <a:cubicBezTo>
                  <a:pt x="8087" y="848"/>
                  <a:pt x="8093" y="842"/>
                  <a:pt x="8105" y="848"/>
                </a:cubicBezTo>
                <a:lnTo>
                  <a:pt x="8111" y="854"/>
                </a:lnTo>
                <a:cubicBezTo>
                  <a:pt x="8117" y="860"/>
                  <a:pt x="8123" y="860"/>
                  <a:pt x="8123" y="872"/>
                </a:cubicBezTo>
                <a:cubicBezTo>
                  <a:pt x="8123" y="877"/>
                  <a:pt x="8123" y="877"/>
                  <a:pt x="8123" y="877"/>
                </a:cubicBezTo>
                <a:cubicBezTo>
                  <a:pt x="8129" y="877"/>
                  <a:pt x="8123" y="884"/>
                  <a:pt x="8117" y="884"/>
                </a:cubicBezTo>
                <a:cubicBezTo>
                  <a:pt x="8117" y="895"/>
                  <a:pt x="8111" y="895"/>
                  <a:pt x="8111" y="901"/>
                </a:cubicBezTo>
                <a:cubicBezTo>
                  <a:pt x="8111" y="919"/>
                  <a:pt x="8117" y="931"/>
                  <a:pt x="8123" y="949"/>
                </a:cubicBezTo>
                <a:cubicBezTo>
                  <a:pt x="8141" y="943"/>
                  <a:pt x="8141" y="943"/>
                  <a:pt x="8141" y="943"/>
                </a:cubicBezTo>
                <a:cubicBezTo>
                  <a:pt x="8141" y="848"/>
                  <a:pt x="8141" y="848"/>
                  <a:pt x="8141" y="848"/>
                </a:cubicBezTo>
                <a:cubicBezTo>
                  <a:pt x="8141" y="842"/>
                  <a:pt x="8147" y="842"/>
                  <a:pt x="8147" y="836"/>
                </a:cubicBezTo>
                <a:cubicBezTo>
                  <a:pt x="8152" y="836"/>
                  <a:pt x="8158" y="830"/>
                  <a:pt x="8158" y="824"/>
                </a:cubicBezTo>
                <a:cubicBezTo>
                  <a:pt x="8158" y="818"/>
                  <a:pt x="8158" y="818"/>
                  <a:pt x="8158" y="818"/>
                </a:cubicBezTo>
                <a:cubicBezTo>
                  <a:pt x="8158" y="812"/>
                  <a:pt x="8152" y="812"/>
                  <a:pt x="8152" y="806"/>
                </a:cubicBezTo>
                <a:cubicBezTo>
                  <a:pt x="8147" y="800"/>
                  <a:pt x="8147" y="795"/>
                  <a:pt x="8135" y="795"/>
                </a:cubicBezTo>
                <a:cubicBezTo>
                  <a:pt x="8129" y="795"/>
                  <a:pt x="8123" y="795"/>
                  <a:pt x="8117" y="795"/>
                </a:cubicBezTo>
                <a:lnTo>
                  <a:pt x="8111" y="800"/>
                </a:lnTo>
                <a:cubicBezTo>
                  <a:pt x="8099" y="800"/>
                  <a:pt x="8099" y="800"/>
                  <a:pt x="8087" y="800"/>
                </a:cubicBezTo>
                <a:cubicBezTo>
                  <a:pt x="8069" y="800"/>
                  <a:pt x="8069" y="800"/>
                  <a:pt x="8069" y="800"/>
                </a:cubicBezTo>
                <a:cubicBezTo>
                  <a:pt x="8064" y="800"/>
                  <a:pt x="8064" y="800"/>
                  <a:pt x="8058" y="800"/>
                </a:cubicBezTo>
                <a:cubicBezTo>
                  <a:pt x="8052" y="800"/>
                  <a:pt x="8052" y="800"/>
                  <a:pt x="8046" y="800"/>
                </a:cubicBezTo>
                <a:cubicBezTo>
                  <a:pt x="8046" y="765"/>
                  <a:pt x="8046" y="765"/>
                  <a:pt x="8046" y="765"/>
                </a:cubicBezTo>
                <a:cubicBezTo>
                  <a:pt x="8052" y="765"/>
                  <a:pt x="8058" y="759"/>
                  <a:pt x="8058" y="759"/>
                </a:cubicBezTo>
                <a:cubicBezTo>
                  <a:pt x="8064" y="759"/>
                  <a:pt x="8064" y="765"/>
                  <a:pt x="8069" y="765"/>
                </a:cubicBezTo>
                <a:cubicBezTo>
                  <a:pt x="8081" y="765"/>
                  <a:pt x="8081" y="765"/>
                  <a:pt x="8081" y="765"/>
                </a:cubicBezTo>
                <a:cubicBezTo>
                  <a:pt x="8093" y="765"/>
                  <a:pt x="8099" y="765"/>
                  <a:pt x="8105" y="765"/>
                </a:cubicBezTo>
                <a:cubicBezTo>
                  <a:pt x="8111" y="765"/>
                  <a:pt x="8111" y="759"/>
                  <a:pt x="8117" y="753"/>
                </a:cubicBezTo>
                <a:cubicBezTo>
                  <a:pt x="8111" y="753"/>
                  <a:pt x="8111" y="747"/>
                  <a:pt x="8111" y="741"/>
                </a:cubicBezTo>
                <a:cubicBezTo>
                  <a:pt x="8105" y="741"/>
                  <a:pt x="8105" y="735"/>
                  <a:pt x="8099" y="729"/>
                </a:cubicBezTo>
                <a:cubicBezTo>
                  <a:pt x="8087" y="729"/>
                  <a:pt x="8081" y="735"/>
                  <a:pt x="8075" y="735"/>
                </a:cubicBezTo>
                <a:cubicBezTo>
                  <a:pt x="8069" y="735"/>
                  <a:pt x="8069" y="729"/>
                  <a:pt x="8064" y="723"/>
                </a:cubicBezTo>
                <a:cubicBezTo>
                  <a:pt x="8058" y="723"/>
                  <a:pt x="8058" y="723"/>
                  <a:pt x="8052" y="723"/>
                </a:cubicBezTo>
                <a:cubicBezTo>
                  <a:pt x="8046" y="723"/>
                  <a:pt x="8046" y="723"/>
                  <a:pt x="8040" y="723"/>
                </a:cubicBezTo>
                <a:cubicBezTo>
                  <a:pt x="8034" y="723"/>
                  <a:pt x="8028" y="718"/>
                  <a:pt x="8022" y="718"/>
                </a:cubicBezTo>
                <a:cubicBezTo>
                  <a:pt x="8010" y="718"/>
                  <a:pt x="8004" y="718"/>
                  <a:pt x="7992" y="723"/>
                </a:cubicBezTo>
                <a:cubicBezTo>
                  <a:pt x="7992" y="729"/>
                  <a:pt x="7998" y="735"/>
                  <a:pt x="7992" y="741"/>
                </a:cubicBezTo>
                <a:cubicBezTo>
                  <a:pt x="7992" y="747"/>
                  <a:pt x="7992" y="747"/>
                  <a:pt x="7986" y="753"/>
                </a:cubicBezTo>
                <a:cubicBezTo>
                  <a:pt x="7986" y="753"/>
                  <a:pt x="7980" y="753"/>
                  <a:pt x="7975" y="753"/>
                </a:cubicBezTo>
                <a:cubicBezTo>
                  <a:pt x="7975" y="747"/>
                  <a:pt x="7969" y="747"/>
                  <a:pt x="7963" y="741"/>
                </a:cubicBezTo>
                <a:cubicBezTo>
                  <a:pt x="7963" y="741"/>
                  <a:pt x="7963" y="735"/>
                  <a:pt x="7963" y="729"/>
                </a:cubicBezTo>
                <a:cubicBezTo>
                  <a:pt x="7963" y="723"/>
                  <a:pt x="7963" y="718"/>
                  <a:pt x="7969" y="711"/>
                </a:cubicBezTo>
                <a:cubicBezTo>
                  <a:pt x="7969" y="706"/>
                  <a:pt x="7969" y="700"/>
                  <a:pt x="7975" y="700"/>
                </a:cubicBezTo>
                <a:cubicBezTo>
                  <a:pt x="7975" y="694"/>
                  <a:pt x="7980" y="700"/>
                  <a:pt x="7986" y="694"/>
                </a:cubicBezTo>
                <a:cubicBezTo>
                  <a:pt x="7986" y="688"/>
                  <a:pt x="7992" y="688"/>
                  <a:pt x="7992" y="682"/>
                </a:cubicBezTo>
                <a:cubicBezTo>
                  <a:pt x="7998" y="682"/>
                  <a:pt x="7992" y="676"/>
                  <a:pt x="7992" y="670"/>
                </a:cubicBezTo>
                <a:cubicBezTo>
                  <a:pt x="7992" y="664"/>
                  <a:pt x="7992" y="658"/>
                  <a:pt x="7992" y="646"/>
                </a:cubicBezTo>
                <a:cubicBezTo>
                  <a:pt x="7992" y="640"/>
                  <a:pt x="7998" y="629"/>
                  <a:pt x="7998" y="617"/>
                </a:cubicBezTo>
                <a:cubicBezTo>
                  <a:pt x="8034" y="617"/>
                  <a:pt x="8034" y="617"/>
                  <a:pt x="8034" y="617"/>
                </a:cubicBezTo>
                <a:cubicBezTo>
                  <a:pt x="8034" y="605"/>
                  <a:pt x="8034" y="599"/>
                  <a:pt x="8040" y="587"/>
                </a:cubicBezTo>
                <a:cubicBezTo>
                  <a:pt x="8040" y="587"/>
                  <a:pt x="8046" y="581"/>
                  <a:pt x="8046" y="575"/>
                </a:cubicBezTo>
                <a:cubicBezTo>
                  <a:pt x="8058" y="575"/>
                  <a:pt x="8064" y="575"/>
                  <a:pt x="8069" y="575"/>
                </a:cubicBezTo>
                <a:cubicBezTo>
                  <a:pt x="8081" y="575"/>
                  <a:pt x="8081" y="575"/>
                  <a:pt x="8081" y="575"/>
                </a:cubicBezTo>
                <a:cubicBezTo>
                  <a:pt x="8087" y="575"/>
                  <a:pt x="8087" y="569"/>
                  <a:pt x="8093" y="569"/>
                </a:cubicBezTo>
                <a:cubicBezTo>
                  <a:pt x="8093" y="563"/>
                  <a:pt x="8093" y="557"/>
                  <a:pt x="8093" y="557"/>
                </a:cubicBezTo>
                <a:cubicBezTo>
                  <a:pt x="8093" y="552"/>
                  <a:pt x="8087" y="545"/>
                  <a:pt x="8087" y="540"/>
                </a:cubicBezTo>
                <a:cubicBezTo>
                  <a:pt x="8087" y="534"/>
                  <a:pt x="8093" y="528"/>
                  <a:pt x="8099" y="522"/>
                </a:cubicBezTo>
                <a:cubicBezTo>
                  <a:pt x="8099" y="516"/>
                  <a:pt x="8105" y="516"/>
                  <a:pt x="8105" y="510"/>
                </a:cubicBezTo>
                <a:cubicBezTo>
                  <a:pt x="8105" y="504"/>
                  <a:pt x="8111" y="504"/>
                  <a:pt x="8111" y="498"/>
                </a:cubicBezTo>
                <a:cubicBezTo>
                  <a:pt x="8111" y="492"/>
                  <a:pt x="8117" y="492"/>
                  <a:pt x="8123" y="492"/>
                </a:cubicBezTo>
                <a:cubicBezTo>
                  <a:pt x="8129" y="486"/>
                  <a:pt x="8135" y="480"/>
                  <a:pt x="8147" y="480"/>
                </a:cubicBezTo>
                <a:cubicBezTo>
                  <a:pt x="8158" y="474"/>
                  <a:pt x="8164" y="486"/>
                  <a:pt x="8182" y="480"/>
                </a:cubicBezTo>
                <a:lnTo>
                  <a:pt x="8188" y="480"/>
                </a:lnTo>
                <a:cubicBezTo>
                  <a:pt x="8194" y="474"/>
                  <a:pt x="8194" y="468"/>
                  <a:pt x="8194" y="468"/>
                </a:cubicBezTo>
                <a:cubicBezTo>
                  <a:pt x="8200" y="463"/>
                  <a:pt x="8200" y="457"/>
                  <a:pt x="8200" y="457"/>
                </a:cubicBezTo>
                <a:cubicBezTo>
                  <a:pt x="8200" y="451"/>
                  <a:pt x="8200" y="445"/>
                  <a:pt x="8206" y="445"/>
                </a:cubicBezTo>
                <a:cubicBezTo>
                  <a:pt x="8206" y="439"/>
                  <a:pt x="8212" y="439"/>
                  <a:pt x="8218" y="439"/>
                </a:cubicBezTo>
                <a:cubicBezTo>
                  <a:pt x="8224" y="433"/>
                  <a:pt x="8224" y="433"/>
                  <a:pt x="8230" y="433"/>
                </a:cubicBezTo>
                <a:cubicBezTo>
                  <a:pt x="8230" y="433"/>
                  <a:pt x="8235" y="433"/>
                  <a:pt x="8241" y="433"/>
                </a:cubicBezTo>
                <a:cubicBezTo>
                  <a:pt x="8241" y="433"/>
                  <a:pt x="8247" y="433"/>
                  <a:pt x="8253" y="427"/>
                </a:cubicBezTo>
                <a:cubicBezTo>
                  <a:pt x="8253" y="427"/>
                  <a:pt x="8259" y="433"/>
                  <a:pt x="8265" y="427"/>
                </a:cubicBezTo>
                <a:cubicBezTo>
                  <a:pt x="8265" y="427"/>
                  <a:pt x="8265" y="421"/>
                  <a:pt x="8271" y="415"/>
                </a:cubicBezTo>
                <a:cubicBezTo>
                  <a:pt x="8265" y="403"/>
                  <a:pt x="8265" y="403"/>
                  <a:pt x="8265" y="403"/>
                </a:cubicBezTo>
                <a:cubicBezTo>
                  <a:pt x="8164" y="403"/>
                  <a:pt x="8164" y="403"/>
                  <a:pt x="8164" y="403"/>
                </a:cubicBezTo>
                <a:cubicBezTo>
                  <a:pt x="8135" y="397"/>
                  <a:pt x="8135" y="397"/>
                  <a:pt x="8135" y="397"/>
                </a:cubicBezTo>
                <a:cubicBezTo>
                  <a:pt x="8147" y="397"/>
                  <a:pt x="8152" y="397"/>
                  <a:pt x="8158" y="391"/>
                </a:cubicBezTo>
                <a:cubicBezTo>
                  <a:pt x="8170" y="386"/>
                  <a:pt x="8176" y="374"/>
                  <a:pt x="8188" y="374"/>
                </a:cubicBezTo>
                <a:cubicBezTo>
                  <a:pt x="8200" y="374"/>
                  <a:pt x="8200" y="374"/>
                  <a:pt x="8206" y="379"/>
                </a:cubicBezTo>
                <a:cubicBezTo>
                  <a:pt x="8212" y="379"/>
                  <a:pt x="8218" y="386"/>
                  <a:pt x="8224" y="386"/>
                </a:cubicBezTo>
                <a:cubicBezTo>
                  <a:pt x="8230" y="386"/>
                  <a:pt x="8230" y="386"/>
                  <a:pt x="8235" y="386"/>
                </a:cubicBezTo>
                <a:cubicBezTo>
                  <a:pt x="8247" y="386"/>
                  <a:pt x="8247" y="386"/>
                  <a:pt x="8247" y="386"/>
                </a:cubicBezTo>
                <a:cubicBezTo>
                  <a:pt x="8253" y="386"/>
                  <a:pt x="8253" y="386"/>
                  <a:pt x="8259" y="386"/>
                </a:cubicBezTo>
                <a:cubicBezTo>
                  <a:pt x="8265" y="386"/>
                  <a:pt x="8265" y="386"/>
                  <a:pt x="8271" y="386"/>
                </a:cubicBezTo>
                <a:cubicBezTo>
                  <a:pt x="8277" y="386"/>
                  <a:pt x="8283" y="379"/>
                  <a:pt x="8283" y="379"/>
                </a:cubicBezTo>
                <a:cubicBezTo>
                  <a:pt x="8289" y="379"/>
                  <a:pt x="8289" y="374"/>
                  <a:pt x="8295" y="368"/>
                </a:cubicBezTo>
                <a:cubicBezTo>
                  <a:pt x="8295" y="368"/>
                  <a:pt x="8301" y="362"/>
                  <a:pt x="8301" y="356"/>
                </a:cubicBezTo>
                <a:cubicBezTo>
                  <a:pt x="8307" y="350"/>
                  <a:pt x="8313" y="350"/>
                  <a:pt x="8318" y="344"/>
                </a:cubicBezTo>
                <a:cubicBezTo>
                  <a:pt x="8318" y="338"/>
                  <a:pt x="8318" y="332"/>
                  <a:pt x="8324" y="332"/>
                </a:cubicBezTo>
                <a:cubicBezTo>
                  <a:pt x="8330" y="332"/>
                  <a:pt x="8342" y="332"/>
                  <a:pt x="8348" y="332"/>
                </a:cubicBezTo>
                <a:cubicBezTo>
                  <a:pt x="8360" y="332"/>
                  <a:pt x="8360" y="332"/>
                  <a:pt x="8360" y="332"/>
                </a:cubicBezTo>
                <a:cubicBezTo>
                  <a:pt x="8378" y="332"/>
                  <a:pt x="8390" y="326"/>
                  <a:pt x="8407" y="326"/>
                </a:cubicBezTo>
                <a:cubicBezTo>
                  <a:pt x="8407" y="326"/>
                  <a:pt x="8413" y="326"/>
                  <a:pt x="8419" y="326"/>
                </a:cubicBezTo>
                <a:cubicBezTo>
                  <a:pt x="8419" y="320"/>
                  <a:pt x="8425" y="320"/>
                  <a:pt x="8425" y="320"/>
                </a:cubicBezTo>
                <a:cubicBezTo>
                  <a:pt x="8431" y="320"/>
                  <a:pt x="8437" y="314"/>
                  <a:pt x="8437" y="308"/>
                </a:cubicBezTo>
                <a:cubicBezTo>
                  <a:pt x="8443" y="302"/>
                  <a:pt x="8449" y="302"/>
                  <a:pt x="8449" y="297"/>
                </a:cubicBezTo>
                <a:cubicBezTo>
                  <a:pt x="8449" y="291"/>
                  <a:pt x="8449" y="285"/>
                  <a:pt x="8449" y="273"/>
                </a:cubicBezTo>
                <a:cubicBezTo>
                  <a:pt x="8449" y="267"/>
                  <a:pt x="8449" y="261"/>
                  <a:pt x="8443" y="255"/>
                </a:cubicBezTo>
                <a:cubicBezTo>
                  <a:pt x="8443" y="249"/>
                  <a:pt x="8437" y="249"/>
                  <a:pt x="8431" y="249"/>
                </a:cubicBezTo>
                <a:cubicBezTo>
                  <a:pt x="8425" y="243"/>
                  <a:pt x="8419" y="243"/>
                  <a:pt x="8407" y="243"/>
                </a:cubicBezTo>
                <a:cubicBezTo>
                  <a:pt x="8396" y="243"/>
                  <a:pt x="8390" y="243"/>
                  <a:pt x="8384" y="249"/>
                </a:cubicBezTo>
                <a:cubicBezTo>
                  <a:pt x="8378" y="249"/>
                  <a:pt x="8372" y="255"/>
                  <a:pt x="8366" y="255"/>
                </a:cubicBezTo>
                <a:cubicBezTo>
                  <a:pt x="8360" y="255"/>
                  <a:pt x="8354" y="261"/>
                  <a:pt x="8342" y="261"/>
                </a:cubicBezTo>
                <a:cubicBezTo>
                  <a:pt x="8336" y="261"/>
                  <a:pt x="8330" y="255"/>
                  <a:pt x="8318" y="255"/>
                </a:cubicBezTo>
                <a:cubicBezTo>
                  <a:pt x="8313" y="249"/>
                  <a:pt x="8313" y="249"/>
                  <a:pt x="8307" y="249"/>
                </a:cubicBezTo>
                <a:cubicBezTo>
                  <a:pt x="8289" y="243"/>
                  <a:pt x="8289" y="243"/>
                  <a:pt x="8289" y="243"/>
                </a:cubicBezTo>
                <a:cubicBezTo>
                  <a:pt x="8283" y="237"/>
                  <a:pt x="8277" y="237"/>
                  <a:pt x="8271" y="237"/>
                </a:cubicBezTo>
                <a:cubicBezTo>
                  <a:pt x="8265" y="237"/>
                  <a:pt x="8259" y="243"/>
                  <a:pt x="8247" y="243"/>
                </a:cubicBezTo>
                <a:cubicBezTo>
                  <a:pt x="8241" y="243"/>
                  <a:pt x="8241" y="243"/>
                  <a:pt x="8235" y="243"/>
                </a:cubicBezTo>
                <a:cubicBezTo>
                  <a:pt x="8224" y="243"/>
                  <a:pt x="8218" y="243"/>
                  <a:pt x="8206" y="249"/>
                </a:cubicBezTo>
                <a:cubicBezTo>
                  <a:pt x="8206" y="249"/>
                  <a:pt x="8200" y="255"/>
                  <a:pt x="8194" y="255"/>
                </a:cubicBezTo>
                <a:cubicBezTo>
                  <a:pt x="8194" y="261"/>
                  <a:pt x="8188" y="261"/>
                  <a:pt x="8188" y="261"/>
                </a:cubicBezTo>
                <a:cubicBezTo>
                  <a:pt x="8182" y="273"/>
                  <a:pt x="8182" y="279"/>
                  <a:pt x="8176" y="285"/>
                </a:cubicBezTo>
                <a:cubicBezTo>
                  <a:pt x="8176" y="291"/>
                  <a:pt x="8176" y="297"/>
                  <a:pt x="8170" y="297"/>
                </a:cubicBezTo>
                <a:cubicBezTo>
                  <a:pt x="8170" y="302"/>
                  <a:pt x="8164" y="302"/>
                  <a:pt x="8158" y="302"/>
                </a:cubicBezTo>
                <a:cubicBezTo>
                  <a:pt x="8152" y="302"/>
                  <a:pt x="8147" y="302"/>
                  <a:pt x="8135" y="302"/>
                </a:cubicBezTo>
                <a:cubicBezTo>
                  <a:pt x="8123" y="302"/>
                  <a:pt x="8117" y="302"/>
                  <a:pt x="8111" y="302"/>
                </a:cubicBezTo>
                <a:cubicBezTo>
                  <a:pt x="8099" y="302"/>
                  <a:pt x="8093" y="302"/>
                  <a:pt x="8087" y="302"/>
                </a:cubicBezTo>
                <a:cubicBezTo>
                  <a:pt x="8081" y="297"/>
                  <a:pt x="8081" y="291"/>
                  <a:pt x="8075" y="291"/>
                </a:cubicBezTo>
                <a:cubicBezTo>
                  <a:pt x="8069" y="285"/>
                  <a:pt x="8058" y="285"/>
                  <a:pt x="8046" y="285"/>
                </a:cubicBezTo>
                <a:cubicBezTo>
                  <a:pt x="8040" y="285"/>
                  <a:pt x="8034" y="285"/>
                  <a:pt x="8028" y="285"/>
                </a:cubicBezTo>
                <a:cubicBezTo>
                  <a:pt x="8016" y="291"/>
                  <a:pt x="8016" y="297"/>
                  <a:pt x="8010" y="308"/>
                </a:cubicBezTo>
                <a:cubicBezTo>
                  <a:pt x="8004" y="308"/>
                  <a:pt x="8004" y="314"/>
                  <a:pt x="8004" y="320"/>
                </a:cubicBezTo>
                <a:cubicBezTo>
                  <a:pt x="7998" y="320"/>
                  <a:pt x="7998" y="320"/>
                  <a:pt x="7992" y="326"/>
                </a:cubicBezTo>
                <a:cubicBezTo>
                  <a:pt x="7986" y="326"/>
                  <a:pt x="7986" y="326"/>
                  <a:pt x="7980" y="326"/>
                </a:cubicBezTo>
                <a:cubicBezTo>
                  <a:pt x="7969" y="326"/>
                  <a:pt x="7963" y="320"/>
                  <a:pt x="7957" y="326"/>
                </a:cubicBezTo>
                <a:cubicBezTo>
                  <a:pt x="7945" y="326"/>
                  <a:pt x="7939" y="326"/>
                  <a:pt x="7933" y="332"/>
                </a:cubicBezTo>
                <a:cubicBezTo>
                  <a:pt x="7927" y="332"/>
                  <a:pt x="7927" y="338"/>
                  <a:pt x="7921" y="338"/>
                </a:cubicBezTo>
                <a:cubicBezTo>
                  <a:pt x="7909" y="344"/>
                  <a:pt x="7903" y="338"/>
                  <a:pt x="7892" y="344"/>
                </a:cubicBezTo>
                <a:cubicBezTo>
                  <a:pt x="7892" y="344"/>
                  <a:pt x="7886" y="350"/>
                  <a:pt x="7880" y="350"/>
                </a:cubicBezTo>
                <a:cubicBezTo>
                  <a:pt x="7880" y="356"/>
                  <a:pt x="7874" y="362"/>
                  <a:pt x="7868" y="362"/>
                </a:cubicBezTo>
                <a:cubicBezTo>
                  <a:pt x="7862" y="374"/>
                  <a:pt x="7862" y="386"/>
                  <a:pt x="7850" y="391"/>
                </a:cubicBezTo>
                <a:cubicBezTo>
                  <a:pt x="7844" y="397"/>
                  <a:pt x="7844" y="397"/>
                  <a:pt x="7838" y="397"/>
                </a:cubicBezTo>
                <a:cubicBezTo>
                  <a:pt x="7832" y="397"/>
                  <a:pt x="7832" y="391"/>
                  <a:pt x="7826" y="391"/>
                </a:cubicBezTo>
                <a:cubicBezTo>
                  <a:pt x="7832" y="391"/>
                  <a:pt x="7832" y="386"/>
                  <a:pt x="7832" y="379"/>
                </a:cubicBezTo>
                <a:cubicBezTo>
                  <a:pt x="7838" y="379"/>
                  <a:pt x="7844" y="379"/>
                  <a:pt x="7844" y="374"/>
                </a:cubicBezTo>
                <a:cubicBezTo>
                  <a:pt x="7850" y="374"/>
                  <a:pt x="7850" y="368"/>
                  <a:pt x="7850" y="362"/>
                </a:cubicBezTo>
                <a:cubicBezTo>
                  <a:pt x="7856" y="362"/>
                  <a:pt x="7856" y="356"/>
                  <a:pt x="7862" y="350"/>
                </a:cubicBezTo>
                <a:cubicBezTo>
                  <a:pt x="7862" y="344"/>
                  <a:pt x="7868" y="332"/>
                  <a:pt x="7874" y="332"/>
                </a:cubicBezTo>
                <a:cubicBezTo>
                  <a:pt x="7880" y="326"/>
                  <a:pt x="7880" y="332"/>
                  <a:pt x="7886" y="332"/>
                </a:cubicBezTo>
                <a:cubicBezTo>
                  <a:pt x="7892" y="326"/>
                  <a:pt x="7897" y="326"/>
                  <a:pt x="7903" y="320"/>
                </a:cubicBezTo>
                <a:cubicBezTo>
                  <a:pt x="7903" y="314"/>
                  <a:pt x="7903" y="314"/>
                  <a:pt x="7903" y="308"/>
                </a:cubicBezTo>
                <a:cubicBezTo>
                  <a:pt x="7903" y="285"/>
                  <a:pt x="7903" y="285"/>
                  <a:pt x="7903" y="285"/>
                </a:cubicBezTo>
                <a:cubicBezTo>
                  <a:pt x="7909" y="279"/>
                  <a:pt x="7909" y="273"/>
                  <a:pt x="7915" y="273"/>
                </a:cubicBezTo>
                <a:cubicBezTo>
                  <a:pt x="7921" y="273"/>
                  <a:pt x="7927" y="273"/>
                  <a:pt x="7927" y="267"/>
                </a:cubicBezTo>
                <a:cubicBezTo>
                  <a:pt x="7933" y="267"/>
                  <a:pt x="7939" y="267"/>
                  <a:pt x="7939" y="261"/>
                </a:cubicBezTo>
                <a:cubicBezTo>
                  <a:pt x="7945" y="255"/>
                  <a:pt x="7939" y="255"/>
                  <a:pt x="7939" y="249"/>
                </a:cubicBezTo>
                <a:cubicBezTo>
                  <a:pt x="7939" y="243"/>
                  <a:pt x="7939" y="243"/>
                  <a:pt x="7939" y="237"/>
                </a:cubicBezTo>
                <a:cubicBezTo>
                  <a:pt x="7939" y="231"/>
                  <a:pt x="7939" y="231"/>
                  <a:pt x="7933" y="225"/>
                </a:cubicBezTo>
                <a:cubicBezTo>
                  <a:pt x="7933" y="225"/>
                  <a:pt x="7927" y="220"/>
                  <a:pt x="7927" y="213"/>
                </a:cubicBezTo>
                <a:cubicBezTo>
                  <a:pt x="7921" y="213"/>
                  <a:pt x="7921" y="213"/>
                  <a:pt x="7915" y="213"/>
                </a:cubicBezTo>
                <a:cubicBezTo>
                  <a:pt x="7903" y="213"/>
                  <a:pt x="7903" y="213"/>
                  <a:pt x="7903" y="213"/>
                </a:cubicBezTo>
                <a:cubicBezTo>
                  <a:pt x="7897" y="213"/>
                  <a:pt x="7897" y="220"/>
                  <a:pt x="7892" y="220"/>
                </a:cubicBezTo>
                <a:cubicBezTo>
                  <a:pt x="7880" y="220"/>
                  <a:pt x="7874" y="220"/>
                  <a:pt x="7862" y="220"/>
                </a:cubicBezTo>
                <a:cubicBezTo>
                  <a:pt x="7856" y="220"/>
                  <a:pt x="7856" y="220"/>
                  <a:pt x="7850" y="220"/>
                </a:cubicBezTo>
                <a:cubicBezTo>
                  <a:pt x="7838" y="220"/>
                  <a:pt x="7826" y="220"/>
                  <a:pt x="7814" y="220"/>
                </a:cubicBezTo>
                <a:cubicBezTo>
                  <a:pt x="7809" y="220"/>
                  <a:pt x="7803" y="220"/>
                  <a:pt x="7803" y="213"/>
                </a:cubicBezTo>
                <a:cubicBezTo>
                  <a:pt x="7803" y="231"/>
                  <a:pt x="7803" y="237"/>
                  <a:pt x="7803" y="255"/>
                </a:cubicBezTo>
                <a:lnTo>
                  <a:pt x="7797" y="261"/>
                </a:lnTo>
                <a:cubicBezTo>
                  <a:pt x="7797" y="267"/>
                  <a:pt x="7803" y="267"/>
                  <a:pt x="7803" y="273"/>
                </a:cubicBezTo>
                <a:cubicBezTo>
                  <a:pt x="7797" y="273"/>
                  <a:pt x="7791" y="279"/>
                  <a:pt x="7785" y="279"/>
                </a:cubicBezTo>
                <a:cubicBezTo>
                  <a:pt x="7779" y="279"/>
                  <a:pt x="7779" y="273"/>
                  <a:pt x="7773" y="273"/>
                </a:cubicBezTo>
                <a:cubicBezTo>
                  <a:pt x="7761" y="273"/>
                  <a:pt x="7761" y="273"/>
                  <a:pt x="7749" y="273"/>
                </a:cubicBezTo>
                <a:cubicBezTo>
                  <a:pt x="7743" y="273"/>
                  <a:pt x="7737" y="273"/>
                  <a:pt x="7732" y="273"/>
                </a:cubicBezTo>
                <a:cubicBezTo>
                  <a:pt x="7720" y="273"/>
                  <a:pt x="7720" y="279"/>
                  <a:pt x="7708" y="285"/>
                </a:cubicBezTo>
                <a:cubicBezTo>
                  <a:pt x="7708" y="285"/>
                  <a:pt x="7702" y="285"/>
                  <a:pt x="7696" y="285"/>
                </a:cubicBezTo>
                <a:cubicBezTo>
                  <a:pt x="7690" y="291"/>
                  <a:pt x="7690" y="291"/>
                  <a:pt x="7684" y="297"/>
                </a:cubicBezTo>
                <a:cubicBezTo>
                  <a:pt x="7684" y="297"/>
                  <a:pt x="7678" y="297"/>
                  <a:pt x="7672" y="297"/>
                </a:cubicBezTo>
                <a:cubicBezTo>
                  <a:pt x="7672" y="291"/>
                  <a:pt x="7678" y="285"/>
                  <a:pt x="7678" y="285"/>
                </a:cubicBezTo>
                <a:cubicBezTo>
                  <a:pt x="7678" y="279"/>
                  <a:pt x="7684" y="279"/>
                  <a:pt x="7684" y="273"/>
                </a:cubicBezTo>
                <a:cubicBezTo>
                  <a:pt x="7684" y="267"/>
                  <a:pt x="7684" y="261"/>
                  <a:pt x="7690" y="261"/>
                </a:cubicBezTo>
                <a:cubicBezTo>
                  <a:pt x="7690" y="255"/>
                  <a:pt x="7696" y="249"/>
                  <a:pt x="7702" y="249"/>
                </a:cubicBezTo>
                <a:cubicBezTo>
                  <a:pt x="7714" y="249"/>
                  <a:pt x="7714" y="249"/>
                  <a:pt x="7714" y="249"/>
                </a:cubicBezTo>
                <a:cubicBezTo>
                  <a:pt x="7720" y="249"/>
                  <a:pt x="7726" y="249"/>
                  <a:pt x="7737" y="249"/>
                </a:cubicBezTo>
                <a:cubicBezTo>
                  <a:pt x="7743" y="249"/>
                  <a:pt x="7749" y="249"/>
                  <a:pt x="7761" y="249"/>
                </a:cubicBezTo>
                <a:cubicBezTo>
                  <a:pt x="7767" y="243"/>
                  <a:pt x="7767" y="243"/>
                  <a:pt x="7773" y="237"/>
                </a:cubicBezTo>
                <a:cubicBezTo>
                  <a:pt x="7767" y="225"/>
                  <a:pt x="7767" y="225"/>
                  <a:pt x="7767" y="225"/>
                </a:cubicBezTo>
                <a:cubicBezTo>
                  <a:pt x="7767" y="225"/>
                  <a:pt x="7761" y="220"/>
                  <a:pt x="7755" y="220"/>
                </a:cubicBezTo>
                <a:cubicBezTo>
                  <a:pt x="7749" y="220"/>
                  <a:pt x="7749" y="220"/>
                  <a:pt x="7743" y="220"/>
                </a:cubicBezTo>
                <a:cubicBezTo>
                  <a:pt x="7737" y="220"/>
                  <a:pt x="7732" y="220"/>
                  <a:pt x="7726" y="220"/>
                </a:cubicBezTo>
                <a:cubicBezTo>
                  <a:pt x="7708" y="220"/>
                  <a:pt x="7696" y="225"/>
                  <a:pt x="7678" y="225"/>
                </a:cubicBezTo>
                <a:cubicBezTo>
                  <a:pt x="7672" y="225"/>
                  <a:pt x="7666" y="225"/>
                  <a:pt x="7654" y="225"/>
                </a:cubicBezTo>
                <a:cubicBezTo>
                  <a:pt x="7654" y="225"/>
                  <a:pt x="7648" y="231"/>
                  <a:pt x="7643" y="231"/>
                </a:cubicBezTo>
                <a:cubicBezTo>
                  <a:pt x="7566" y="231"/>
                  <a:pt x="7566" y="231"/>
                  <a:pt x="7566" y="231"/>
                </a:cubicBezTo>
                <a:cubicBezTo>
                  <a:pt x="7554" y="231"/>
                  <a:pt x="7548" y="225"/>
                  <a:pt x="7536" y="225"/>
                </a:cubicBezTo>
                <a:cubicBezTo>
                  <a:pt x="7524" y="225"/>
                  <a:pt x="7518" y="225"/>
                  <a:pt x="7506" y="231"/>
                </a:cubicBezTo>
                <a:cubicBezTo>
                  <a:pt x="7500" y="231"/>
                  <a:pt x="7494" y="231"/>
                  <a:pt x="7494" y="231"/>
                </a:cubicBezTo>
                <a:cubicBezTo>
                  <a:pt x="7488" y="231"/>
                  <a:pt x="7482" y="237"/>
                  <a:pt x="7482" y="237"/>
                </a:cubicBezTo>
                <a:cubicBezTo>
                  <a:pt x="7477" y="237"/>
                  <a:pt x="7471" y="243"/>
                  <a:pt x="7471" y="243"/>
                </a:cubicBezTo>
                <a:cubicBezTo>
                  <a:pt x="7465" y="243"/>
                  <a:pt x="7459" y="249"/>
                  <a:pt x="7453" y="249"/>
                </a:cubicBezTo>
                <a:cubicBezTo>
                  <a:pt x="7447" y="249"/>
                  <a:pt x="7441" y="249"/>
                  <a:pt x="7435" y="249"/>
                </a:cubicBezTo>
                <a:cubicBezTo>
                  <a:pt x="7429" y="249"/>
                  <a:pt x="7429" y="255"/>
                  <a:pt x="7423" y="255"/>
                </a:cubicBezTo>
                <a:cubicBezTo>
                  <a:pt x="7417" y="255"/>
                  <a:pt x="7411" y="255"/>
                  <a:pt x="7405" y="255"/>
                </a:cubicBezTo>
                <a:cubicBezTo>
                  <a:pt x="7400" y="255"/>
                  <a:pt x="7400" y="261"/>
                  <a:pt x="7393" y="261"/>
                </a:cubicBezTo>
                <a:cubicBezTo>
                  <a:pt x="7388" y="261"/>
                  <a:pt x="7382" y="261"/>
                  <a:pt x="7382" y="261"/>
                </a:cubicBezTo>
                <a:cubicBezTo>
                  <a:pt x="7376" y="267"/>
                  <a:pt x="7370" y="267"/>
                  <a:pt x="7364" y="267"/>
                </a:cubicBezTo>
                <a:cubicBezTo>
                  <a:pt x="7358" y="267"/>
                  <a:pt x="7358" y="267"/>
                  <a:pt x="7352" y="261"/>
                </a:cubicBezTo>
                <a:cubicBezTo>
                  <a:pt x="7358" y="261"/>
                  <a:pt x="7358" y="255"/>
                  <a:pt x="7358" y="255"/>
                </a:cubicBezTo>
                <a:cubicBezTo>
                  <a:pt x="7364" y="243"/>
                  <a:pt x="7370" y="237"/>
                  <a:pt x="7376" y="231"/>
                </a:cubicBezTo>
                <a:cubicBezTo>
                  <a:pt x="7376" y="225"/>
                  <a:pt x="7382" y="220"/>
                  <a:pt x="7382" y="220"/>
                </a:cubicBezTo>
                <a:cubicBezTo>
                  <a:pt x="7393" y="213"/>
                  <a:pt x="7400" y="208"/>
                  <a:pt x="7411" y="208"/>
                </a:cubicBezTo>
                <a:cubicBezTo>
                  <a:pt x="7417" y="208"/>
                  <a:pt x="7417" y="202"/>
                  <a:pt x="7423" y="202"/>
                </a:cubicBezTo>
                <a:cubicBezTo>
                  <a:pt x="7619" y="202"/>
                  <a:pt x="7619" y="202"/>
                  <a:pt x="7619" y="202"/>
                </a:cubicBezTo>
                <a:cubicBezTo>
                  <a:pt x="7619" y="202"/>
                  <a:pt x="7625" y="202"/>
                  <a:pt x="7631" y="202"/>
                </a:cubicBezTo>
                <a:cubicBezTo>
                  <a:pt x="7631" y="196"/>
                  <a:pt x="7631" y="190"/>
                  <a:pt x="7637" y="190"/>
                </a:cubicBezTo>
                <a:cubicBezTo>
                  <a:pt x="7643" y="190"/>
                  <a:pt x="7643" y="184"/>
                  <a:pt x="7648" y="184"/>
                </a:cubicBezTo>
                <a:cubicBezTo>
                  <a:pt x="7809" y="184"/>
                  <a:pt x="7809" y="184"/>
                  <a:pt x="7809" y="184"/>
                </a:cubicBezTo>
                <a:cubicBezTo>
                  <a:pt x="7814" y="184"/>
                  <a:pt x="7820" y="184"/>
                  <a:pt x="7820" y="184"/>
                </a:cubicBezTo>
                <a:cubicBezTo>
                  <a:pt x="7832" y="184"/>
                  <a:pt x="7838" y="184"/>
                  <a:pt x="7844" y="184"/>
                </a:cubicBezTo>
                <a:cubicBezTo>
                  <a:pt x="7850" y="184"/>
                  <a:pt x="7850" y="178"/>
                  <a:pt x="7856" y="178"/>
                </a:cubicBezTo>
                <a:cubicBezTo>
                  <a:pt x="7862" y="178"/>
                  <a:pt x="7856" y="166"/>
                  <a:pt x="7862" y="166"/>
                </a:cubicBezTo>
                <a:cubicBezTo>
                  <a:pt x="7868" y="166"/>
                  <a:pt x="7868" y="166"/>
                  <a:pt x="7874" y="166"/>
                </a:cubicBezTo>
                <a:cubicBezTo>
                  <a:pt x="7880" y="166"/>
                  <a:pt x="7880" y="160"/>
                  <a:pt x="7886" y="160"/>
                </a:cubicBezTo>
                <a:cubicBezTo>
                  <a:pt x="7892" y="160"/>
                  <a:pt x="7892" y="160"/>
                  <a:pt x="7897" y="160"/>
                </a:cubicBezTo>
                <a:cubicBezTo>
                  <a:pt x="7903" y="160"/>
                  <a:pt x="7903" y="160"/>
                  <a:pt x="7909" y="160"/>
                </a:cubicBezTo>
                <a:cubicBezTo>
                  <a:pt x="7915" y="160"/>
                  <a:pt x="7915" y="154"/>
                  <a:pt x="7921" y="154"/>
                </a:cubicBezTo>
                <a:cubicBezTo>
                  <a:pt x="7933" y="148"/>
                  <a:pt x="7945" y="154"/>
                  <a:pt x="7957" y="154"/>
                </a:cubicBezTo>
                <a:cubicBezTo>
                  <a:pt x="7963" y="154"/>
                  <a:pt x="7963" y="148"/>
                  <a:pt x="7969" y="148"/>
                </a:cubicBezTo>
                <a:cubicBezTo>
                  <a:pt x="7969" y="125"/>
                  <a:pt x="7969" y="125"/>
                  <a:pt x="7969" y="125"/>
                </a:cubicBezTo>
                <a:cubicBezTo>
                  <a:pt x="7939" y="119"/>
                  <a:pt x="7939" y="119"/>
                  <a:pt x="7939" y="119"/>
                </a:cubicBezTo>
                <a:cubicBezTo>
                  <a:pt x="7933" y="125"/>
                  <a:pt x="7927" y="125"/>
                  <a:pt x="7921" y="125"/>
                </a:cubicBezTo>
                <a:cubicBezTo>
                  <a:pt x="7915" y="125"/>
                  <a:pt x="7915" y="125"/>
                  <a:pt x="7915" y="125"/>
                </a:cubicBezTo>
                <a:cubicBezTo>
                  <a:pt x="7909" y="125"/>
                  <a:pt x="7909" y="125"/>
                  <a:pt x="7903" y="119"/>
                </a:cubicBezTo>
                <a:cubicBezTo>
                  <a:pt x="7892" y="119"/>
                  <a:pt x="7880" y="113"/>
                  <a:pt x="7868" y="113"/>
                </a:cubicBezTo>
                <a:cubicBezTo>
                  <a:pt x="7856" y="113"/>
                  <a:pt x="7850" y="119"/>
                  <a:pt x="7844" y="119"/>
                </a:cubicBezTo>
                <a:cubicBezTo>
                  <a:pt x="7832" y="119"/>
                  <a:pt x="7826" y="119"/>
                  <a:pt x="7814" y="113"/>
                </a:cubicBezTo>
                <a:cubicBezTo>
                  <a:pt x="7809" y="113"/>
                  <a:pt x="7809" y="113"/>
                  <a:pt x="7803" y="107"/>
                </a:cubicBezTo>
                <a:cubicBezTo>
                  <a:pt x="7803" y="107"/>
                  <a:pt x="7814" y="107"/>
                  <a:pt x="7814" y="101"/>
                </a:cubicBezTo>
                <a:cubicBezTo>
                  <a:pt x="7814" y="95"/>
                  <a:pt x="7809" y="95"/>
                  <a:pt x="7809" y="89"/>
                </a:cubicBezTo>
                <a:cubicBezTo>
                  <a:pt x="7803" y="89"/>
                  <a:pt x="7803" y="89"/>
                  <a:pt x="7797" y="89"/>
                </a:cubicBezTo>
                <a:cubicBezTo>
                  <a:pt x="7791" y="89"/>
                  <a:pt x="7785" y="83"/>
                  <a:pt x="7773" y="83"/>
                </a:cubicBezTo>
                <a:cubicBezTo>
                  <a:pt x="7773" y="83"/>
                  <a:pt x="7773" y="83"/>
                  <a:pt x="7767" y="83"/>
                </a:cubicBezTo>
                <a:cubicBezTo>
                  <a:pt x="7761" y="89"/>
                  <a:pt x="7761" y="95"/>
                  <a:pt x="7755" y="95"/>
                </a:cubicBezTo>
                <a:cubicBezTo>
                  <a:pt x="7702" y="95"/>
                  <a:pt x="7702" y="95"/>
                  <a:pt x="7702" y="95"/>
                </a:cubicBezTo>
                <a:cubicBezTo>
                  <a:pt x="7690" y="95"/>
                  <a:pt x="7684" y="83"/>
                  <a:pt x="7678" y="77"/>
                </a:cubicBezTo>
                <a:cubicBezTo>
                  <a:pt x="7672" y="77"/>
                  <a:pt x="7672" y="77"/>
                  <a:pt x="7666" y="77"/>
                </a:cubicBezTo>
                <a:cubicBezTo>
                  <a:pt x="7654" y="71"/>
                  <a:pt x="7648" y="77"/>
                  <a:pt x="7643" y="77"/>
                </a:cubicBezTo>
                <a:cubicBezTo>
                  <a:pt x="7571" y="77"/>
                  <a:pt x="7571" y="77"/>
                  <a:pt x="7571" y="77"/>
                </a:cubicBezTo>
                <a:cubicBezTo>
                  <a:pt x="7554" y="77"/>
                  <a:pt x="7554" y="77"/>
                  <a:pt x="7554" y="77"/>
                </a:cubicBezTo>
                <a:cubicBezTo>
                  <a:pt x="7512" y="77"/>
                  <a:pt x="7512" y="77"/>
                  <a:pt x="7512" y="77"/>
                </a:cubicBezTo>
                <a:cubicBezTo>
                  <a:pt x="7488" y="77"/>
                  <a:pt x="7488" y="77"/>
                  <a:pt x="7488" y="77"/>
                </a:cubicBezTo>
                <a:cubicBezTo>
                  <a:pt x="7482" y="77"/>
                  <a:pt x="7477" y="77"/>
                  <a:pt x="7465" y="77"/>
                </a:cubicBezTo>
                <a:cubicBezTo>
                  <a:pt x="7459" y="77"/>
                  <a:pt x="7459" y="83"/>
                  <a:pt x="7453" y="89"/>
                </a:cubicBezTo>
                <a:cubicBezTo>
                  <a:pt x="7352" y="89"/>
                  <a:pt x="7352" y="89"/>
                  <a:pt x="7352" y="89"/>
                </a:cubicBezTo>
                <a:cubicBezTo>
                  <a:pt x="7358" y="77"/>
                  <a:pt x="7358" y="77"/>
                  <a:pt x="7358" y="77"/>
                </a:cubicBezTo>
                <a:cubicBezTo>
                  <a:pt x="7382" y="77"/>
                  <a:pt x="7382" y="77"/>
                  <a:pt x="7382" y="77"/>
                </a:cubicBezTo>
                <a:cubicBezTo>
                  <a:pt x="7388" y="77"/>
                  <a:pt x="7393" y="77"/>
                  <a:pt x="7405" y="77"/>
                </a:cubicBezTo>
                <a:cubicBezTo>
                  <a:pt x="7405" y="77"/>
                  <a:pt x="7411" y="71"/>
                  <a:pt x="7411" y="65"/>
                </a:cubicBezTo>
                <a:cubicBezTo>
                  <a:pt x="7417" y="65"/>
                  <a:pt x="7417" y="59"/>
                  <a:pt x="7417" y="54"/>
                </a:cubicBezTo>
                <a:cubicBezTo>
                  <a:pt x="7761" y="54"/>
                  <a:pt x="7761" y="54"/>
                  <a:pt x="7761" y="54"/>
                </a:cubicBezTo>
                <a:cubicBezTo>
                  <a:pt x="7761" y="47"/>
                  <a:pt x="7761" y="47"/>
                  <a:pt x="7761" y="42"/>
                </a:cubicBezTo>
                <a:cubicBezTo>
                  <a:pt x="7755" y="36"/>
                  <a:pt x="7755" y="36"/>
                  <a:pt x="7749" y="30"/>
                </a:cubicBezTo>
                <a:cubicBezTo>
                  <a:pt x="7743" y="30"/>
                  <a:pt x="7743" y="24"/>
                  <a:pt x="7737" y="24"/>
                </a:cubicBezTo>
                <a:cubicBezTo>
                  <a:pt x="7726" y="18"/>
                  <a:pt x="7720" y="18"/>
                  <a:pt x="7714" y="18"/>
                </a:cubicBezTo>
                <a:cubicBezTo>
                  <a:pt x="7696" y="18"/>
                  <a:pt x="7696" y="18"/>
                  <a:pt x="7696" y="18"/>
                </a:cubicBezTo>
                <a:cubicBezTo>
                  <a:pt x="7690" y="18"/>
                  <a:pt x="7684" y="18"/>
                  <a:pt x="7672" y="18"/>
                </a:cubicBezTo>
                <a:cubicBezTo>
                  <a:pt x="7660" y="18"/>
                  <a:pt x="7654" y="12"/>
                  <a:pt x="7648" y="12"/>
                </a:cubicBezTo>
                <a:cubicBezTo>
                  <a:pt x="7643" y="12"/>
                  <a:pt x="7643" y="6"/>
                  <a:pt x="7637" y="6"/>
                </a:cubicBezTo>
                <a:cubicBezTo>
                  <a:pt x="7631" y="6"/>
                  <a:pt x="7631" y="6"/>
                  <a:pt x="7625" y="6"/>
                </a:cubicBezTo>
                <a:cubicBezTo>
                  <a:pt x="7619" y="0"/>
                  <a:pt x="7613" y="6"/>
                  <a:pt x="7601" y="6"/>
                </a:cubicBezTo>
                <a:cubicBezTo>
                  <a:pt x="7589" y="6"/>
                  <a:pt x="7583" y="6"/>
                  <a:pt x="7577" y="6"/>
                </a:cubicBezTo>
                <a:cubicBezTo>
                  <a:pt x="7571" y="6"/>
                  <a:pt x="7566" y="6"/>
                  <a:pt x="7566" y="6"/>
                </a:cubicBezTo>
                <a:cubicBezTo>
                  <a:pt x="7554" y="6"/>
                  <a:pt x="7548" y="6"/>
                  <a:pt x="7536" y="6"/>
                </a:cubicBezTo>
                <a:cubicBezTo>
                  <a:pt x="7524" y="6"/>
                  <a:pt x="7524" y="6"/>
                  <a:pt x="7524" y="6"/>
                </a:cubicBezTo>
                <a:cubicBezTo>
                  <a:pt x="7512" y="6"/>
                  <a:pt x="7506" y="0"/>
                  <a:pt x="7500" y="0"/>
                </a:cubicBezTo>
                <a:cubicBezTo>
                  <a:pt x="7405" y="0"/>
                  <a:pt x="7352" y="0"/>
                  <a:pt x="7257" y="0"/>
                </a:cubicBezTo>
                <a:cubicBezTo>
                  <a:pt x="7245" y="0"/>
                  <a:pt x="7239" y="0"/>
                  <a:pt x="7234" y="6"/>
                </a:cubicBezTo>
                <a:cubicBezTo>
                  <a:pt x="7227" y="6"/>
                  <a:pt x="7222" y="6"/>
                  <a:pt x="7222" y="6"/>
                </a:cubicBezTo>
                <a:cubicBezTo>
                  <a:pt x="7216" y="6"/>
                  <a:pt x="7210" y="12"/>
                  <a:pt x="7204" y="12"/>
                </a:cubicBezTo>
                <a:cubicBezTo>
                  <a:pt x="7204" y="18"/>
                  <a:pt x="7198" y="24"/>
                  <a:pt x="7192" y="24"/>
                </a:cubicBezTo>
                <a:cubicBezTo>
                  <a:pt x="7192" y="24"/>
                  <a:pt x="7186" y="24"/>
                  <a:pt x="7180" y="24"/>
                </a:cubicBezTo>
                <a:cubicBezTo>
                  <a:pt x="7168" y="24"/>
                  <a:pt x="7168" y="24"/>
                  <a:pt x="7168" y="24"/>
                </a:cubicBezTo>
                <a:cubicBezTo>
                  <a:pt x="7162" y="24"/>
                  <a:pt x="7162" y="24"/>
                  <a:pt x="7156" y="24"/>
                </a:cubicBezTo>
                <a:cubicBezTo>
                  <a:pt x="7139" y="24"/>
                  <a:pt x="7139" y="24"/>
                  <a:pt x="7139" y="24"/>
                </a:cubicBezTo>
                <a:cubicBezTo>
                  <a:pt x="7139" y="24"/>
                  <a:pt x="7133" y="18"/>
                  <a:pt x="7127" y="18"/>
                </a:cubicBezTo>
                <a:cubicBezTo>
                  <a:pt x="7121" y="18"/>
                  <a:pt x="7115" y="18"/>
                  <a:pt x="7109" y="18"/>
                </a:cubicBezTo>
                <a:cubicBezTo>
                  <a:pt x="7103" y="18"/>
                  <a:pt x="7097" y="18"/>
                  <a:pt x="7091" y="18"/>
                </a:cubicBezTo>
                <a:cubicBezTo>
                  <a:pt x="7073" y="18"/>
                  <a:pt x="7068" y="30"/>
                  <a:pt x="7056" y="36"/>
                </a:cubicBezTo>
                <a:cubicBezTo>
                  <a:pt x="7061" y="42"/>
                  <a:pt x="7061" y="54"/>
                  <a:pt x="7061" y="59"/>
                </a:cubicBezTo>
                <a:cubicBezTo>
                  <a:pt x="7068" y="65"/>
                  <a:pt x="7068" y="65"/>
                  <a:pt x="7068" y="71"/>
                </a:cubicBezTo>
                <a:cubicBezTo>
                  <a:pt x="7068" y="83"/>
                  <a:pt x="7056" y="83"/>
                  <a:pt x="7050" y="89"/>
                </a:cubicBezTo>
                <a:cubicBezTo>
                  <a:pt x="7044" y="89"/>
                  <a:pt x="7038" y="89"/>
                  <a:pt x="7026" y="89"/>
                </a:cubicBezTo>
                <a:cubicBezTo>
                  <a:pt x="7014" y="89"/>
                  <a:pt x="7008" y="89"/>
                  <a:pt x="7002" y="83"/>
                </a:cubicBezTo>
                <a:cubicBezTo>
                  <a:pt x="6996" y="83"/>
                  <a:pt x="6996" y="77"/>
                  <a:pt x="6990" y="77"/>
                </a:cubicBezTo>
                <a:cubicBezTo>
                  <a:pt x="6931" y="77"/>
                  <a:pt x="6931" y="77"/>
                  <a:pt x="6931" y="77"/>
                </a:cubicBezTo>
                <a:cubicBezTo>
                  <a:pt x="6913" y="77"/>
                  <a:pt x="6907" y="65"/>
                  <a:pt x="6890" y="54"/>
                </a:cubicBezTo>
                <a:lnTo>
                  <a:pt x="6884" y="54"/>
                </a:lnTo>
                <a:cubicBezTo>
                  <a:pt x="6866" y="54"/>
                  <a:pt x="6860" y="47"/>
                  <a:pt x="6848" y="47"/>
                </a:cubicBezTo>
                <a:cubicBezTo>
                  <a:pt x="6842" y="47"/>
                  <a:pt x="6842" y="47"/>
                  <a:pt x="6836" y="47"/>
                </a:cubicBezTo>
                <a:cubicBezTo>
                  <a:pt x="6830" y="54"/>
                  <a:pt x="6824" y="54"/>
                  <a:pt x="6824" y="54"/>
                </a:cubicBezTo>
                <a:cubicBezTo>
                  <a:pt x="6818" y="54"/>
                  <a:pt x="6818" y="59"/>
                  <a:pt x="6813" y="65"/>
                </a:cubicBezTo>
                <a:cubicBezTo>
                  <a:pt x="6813" y="65"/>
                  <a:pt x="6807" y="71"/>
                  <a:pt x="6801" y="71"/>
                </a:cubicBezTo>
                <a:cubicBezTo>
                  <a:pt x="6789" y="71"/>
                  <a:pt x="6783" y="71"/>
                  <a:pt x="6777" y="71"/>
                </a:cubicBezTo>
                <a:cubicBezTo>
                  <a:pt x="6765" y="71"/>
                  <a:pt x="6765" y="71"/>
                  <a:pt x="6765" y="71"/>
                </a:cubicBezTo>
                <a:cubicBezTo>
                  <a:pt x="6759" y="71"/>
                  <a:pt x="6759" y="71"/>
                  <a:pt x="6753" y="71"/>
                </a:cubicBezTo>
                <a:cubicBezTo>
                  <a:pt x="6747" y="71"/>
                  <a:pt x="6741" y="59"/>
                  <a:pt x="6735" y="59"/>
                </a:cubicBezTo>
                <a:cubicBezTo>
                  <a:pt x="6724" y="59"/>
                  <a:pt x="6718" y="65"/>
                  <a:pt x="6706" y="71"/>
                </a:cubicBezTo>
                <a:cubicBezTo>
                  <a:pt x="6688" y="71"/>
                  <a:pt x="6676" y="65"/>
                  <a:pt x="6658" y="65"/>
                </a:cubicBezTo>
                <a:lnTo>
                  <a:pt x="6652" y="65"/>
                </a:lnTo>
                <a:lnTo>
                  <a:pt x="6646" y="71"/>
                </a:lnTo>
                <a:lnTo>
                  <a:pt x="6641" y="71"/>
                </a:lnTo>
                <a:lnTo>
                  <a:pt x="6635" y="71"/>
                </a:lnTo>
                <a:cubicBezTo>
                  <a:pt x="6629" y="71"/>
                  <a:pt x="6623" y="77"/>
                  <a:pt x="6623" y="77"/>
                </a:cubicBezTo>
                <a:cubicBezTo>
                  <a:pt x="6617" y="77"/>
                  <a:pt x="6611" y="83"/>
                  <a:pt x="6605" y="83"/>
                </a:cubicBezTo>
                <a:cubicBezTo>
                  <a:pt x="6605" y="89"/>
                  <a:pt x="6611" y="89"/>
                  <a:pt x="6611" y="95"/>
                </a:cubicBezTo>
                <a:cubicBezTo>
                  <a:pt x="6617" y="101"/>
                  <a:pt x="6617" y="101"/>
                  <a:pt x="6617" y="101"/>
                </a:cubicBezTo>
                <a:cubicBezTo>
                  <a:pt x="6623" y="101"/>
                  <a:pt x="6623" y="101"/>
                  <a:pt x="6623" y="107"/>
                </a:cubicBezTo>
                <a:cubicBezTo>
                  <a:pt x="6629" y="107"/>
                  <a:pt x="6629" y="101"/>
                  <a:pt x="6635" y="107"/>
                </a:cubicBezTo>
                <a:cubicBezTo>
                  <a:pt x="6641" y="107"/>
                  <a:pt x="6641" y="107"/>
                  <a:pt x="6646" y="113"/>
                </a:cubicBezTo>
                <a:cubicBezTo>
                  <a:pt x="6652" y="113"/>
                  <a:pt x="6652" y="113"/>
                  <a:pt x="6652" y="119"/>
                </a:cubicBezTo>
                <a:cubicBezTo>
                  <a:pt x="6658" y="119"/>
                  <a:pt x="6658" y="119"/>
                  <a:pt x="6658" y="125"/>
                </a:cubicBezTo>
                <a:cubicBezTo>
                  <a:pt x="6658" y="125"/>
                  <a:pt x="6664" y="125"/>
                  <a:pt x="6664" y="131"/>
                </a:cubicBezTo>
                <a:cubicBezTo>
                  <a:pt x="6664" y="131"/>
                  <a:pt x="6664" y="136"/>
                  <a:pt x="6664" y="142"/>
                </a:cubicBezTo>
                <a:cubicBezTo>
                  <a:pt x="6670" y="148"/>
                  <a:pt x="6664" y="148"/>
                  <a:pt x="6664" y="154"/>
                </a:cubicBezTo>
                <a:cubicBezTo>
                  <a:pt x="6658" y="148"/>
                  <a:pt x="6658" y="148"/>
                  <a:pt x="6658" y="148"/>
                </a:cubicBezTo>
                <a:lnTo>
                  <a:pt x="6658" y="148"/>
                </a:lnTo>
                <a:cubicBezTo>
                  <a:pt x="6652" y="142"/>
                  <a:pt x="6652" y="142"/>
                  <a:pt x="6652" y="142"/>
                </a:cubicBezTo>
                <a:cubicBezTo>
                  <a:pt x="6652" y="136"/>
                  <a:pt x="6646" y="142"/>
                  <a:pt x="6646" y="142"/>
                </a:cubicBezTo>
                <a:cubicBezTo>
                  <a:pt x="6646" y="136"/>
                  <a:pt x="6641" y="136"/>
                  <a:pt x="6641" y="136"/>
                </a:cubicBezTo>
                <a:cubicBezTo>
                  <a:pt x="6635" y="136"/>
                  <a:pt x="6635" y="136"/>
                  <a:pt x="6635" y="136"/>
                </a:cubicBezTo>
                <a:cubicBezTo>
                  <a:pt x="6629" y="136"/>
                  <a:pt x="6629" y="131"/>
                  <a:pt x="6623" y="131"/>
                </a:cubicBezTo>
                <a:cubicBezTo>
                  <a:pt x="6623" y="131"/>
                  <a:pt x="6623" y="131"/>
                  <a:pt x="6617" y="131"/>
                </a:cubicBezTo>
                <a:cubicBezTo>
                  <a:pt x="6617" y="131"/>
                  <a:pt x="6617" y="131"/>
                  <a:pt x="6611" y="131"/>
                </a:cubicBezTo>
                <a:cubicBezTo>
                  <a:pt x="6611" y="125"/>
                  <a:pt x="6611" y="125"/>
                  <a:pt x="6605" y="125"/>
                </a:cubicBezTo>
                <a:cubicBezTo>
                  <a:pt x="6605" y="125"/>
                  <a:pt x="6605" y="125"/>
                  <a:pt x="6599" y="125"/>
                </a:cubicBezTo>
                <a:lnTo>
                  <a:pt x="6593" y="125"/>
                </a:lnTo>
                <a:cubicBezTo>
                  <a:pt x="6587" y="125"/>
                  <a:pt x="6587" y="125"/>
                  <a:pt x="6581" y="125"/>
                </a:cubicBezTo>
                <a:cubicBezTo>
                  <a:pt x="6575" y="125"/>
                  <a:pt x="6575" y="125"/>
                  <a:pt x="6569" y="125"/>
                </a:cubicBezTo>
                <a:cubicBezTo>
                  <a:pt x="6569" y="125"/>
                  <a:pt x="6563" y="125"/>
                  <a:pt x="6563" y="131"/>
                </a:cubicBezTo>
                <a:cubicBezTo>
                  <a:pt x="6563" y="131"/>
                  <a:pt x="6563" y="131"/>
                  <a:pt x="6563" y="136"/>
                </a:cubicBezTo>
                <a:cubicBezTo>
                  <a:pt x="6563" y="136"/>
                  <a:pt x="6563" y="136"/>
                  <a:pt x="6563" y="142"/>
                </a:cubicBezTo>
                <a:cubicBezTo>
                  <a:pt x="6563" y="148"/>
                  <a:pt x="6563" y="148"/>
                  <a:pt x="6569" y="154"/>
                </a:cubicBezTo>
                <a:cubicBezTo>
                  <a:pt x="6569" y="154"/>
                  <a:pt x="6569" y="154"/>
                  <a:pt x="6575" y="160"/>
                </a:cubicBezTo>
                <a:cubicBezTo>
                  <a:pt x="6575" y="160"/>
                  <a:pt x="6575" y="160"/>
                  <a:pt x="6581" y="166"/>
                </a:cubicBezTo>
                <a:cubicBezTo>
                  <a:pt x="6587" y="166"/>
                  <a:pt x="6587" y="166"/>
                  <a:pt x="6593" y="172"/>
                </a:cubicBezTo>
                <a:cubicBezTo>
                  <a:pt x="6599" y="172"/>
                  <a:pt x="6605" y="172"/>
                  <a:pt x="6605" y="178"/>
                </a:cubicBezTo>
                <a:cubicBezTo>
                  <a:pt x="6611" y="178"/>
                  <a:pt x="6611" y="178"/>
                  <a:pt x="6611" y="178"/>
                </a:cubicBezTo>
                <a:cubicBezTo>
                  <a:pt x="6617" y="178"/>
                  <a:pt x="6617" y="178"/>
                  <a:pt x="6617" y="178"/>
                </a:cubicBezTo>
                <a:cubicBezTo>
                  <a:pt x="6623" y="178"/>
                  <a:pt x="6623" y="178"/>
                  <a:pt x="6623" y="184"/>
                </a:cubicBezTo>
                <a:cubicBezTo>
                  <a:pt x="6629" y="184"/>
                  <a:pt x="6635" y="184"/>
                  <a:pt x="6641" y="184"/>
                </a:cubicBezTo>
                <a:cubicBezTo>
                  <a:pt x="6652" y="184"/>
                  <a:pt x="6652" y="184"/>
                  <a:pt x="6652" y="184"/>
                </a:cubicBezTo>
                <a:lnTo>
                  <a:pt x="6658" y="184"/>
                </a:lnTo>
                <a:lnTo>
                  <a:pt x="6664" y="184"/>
                </a:lnTo>
                <a:cubicBezTo>
                  <a:pt x="6664" y="190"/>
                  <a:pt x="6670" y="190"/>
                  <a:pt x="6670" y="190"/>
                </a:cubicBezTo>
                <a:cubicBezTo>
                  <a:pt x="6676" y="196"/>
                  <a:pt x="6676" y="196"/>
                  <a:pt x="6682" y="202"/>
                </a:cubicBezTo>
                <a:cubicBezTo>
                  <a:pt x="6682" y="202"/>
                  <a:pt x="6682" y="202"/>
                  <a:pt x="6688" y="208"/>
                </a:cubicBezTo>
                <a:cubicBezTo>
                  <a:pt x="6688" y="208"/>
                  <a:pt x="6694" y="213"/>
                  <a:pt x="6694" y="220"/>
                </a:cubicBezTo>
                <a:cubicBezTo>
                  <a:pt x="6700" y="220"/>
                  <a:pt x="6700" y="220"/>
                  <a:pt x="6700" y="225"/>
                </a:cubicBezTo>
                <a:cubicBezTo>
                  <a:pt x="6700" y="225"/>
                  <a:pt x="6706" y="225"/>
                  <a:pt x="6706" y="231"/>
                </a:cubicBezTo>
                <a:cubicBezTo>
                  <a:pt x="6706" y="231"/>
                  <a:pt x="6706" y="231"/>
                  <a:pt x="6706" y="237"/>
                </a:cubicBezTo>
                <a:lnTo>
                  <a:pt x="6706" y="243"/>
                </a:lnTo>
                <a:cubicBezTo>
                  <a:pt x="6706" y="249"/>
                  <a:pt x="6706" y="255"/>
                  <a:pt x="6700" y="255"/>
                </a:cubicBezTo>
                <a:cubicBezTo>
                  <a:pt x="6700" y="255"/>
                  <a:pt x="6700" y="255"/>
                  <a:pt x="6694" y="255"/>
                </a:cubicBezTo>
                <a:cubicBezTo>
                  <a:pt x="6688" y="255"/>
                  <a:pt x="6688" y="249"/>
                  <a:pt x="6682" y="249"/>
                </a:cubicBezTo>
                <a:lnTo>
                  <a:pt x="6676" y="249"/>
                </a:lnTo>
                <a:cubicBezTo>
                  <a:pt x="6670" y="249"/>
                  <a:pt x="6670" y="249"/>
                  <a:pt x="6670" y="249"/>
                </a:cubicBezTo>
                <a:cubicBezTo>
                  <a:pt x="6664" y="249"/>
                  <a:pt x="6664" y="243"/>
                  <a:pt x="6658" y="243"/>
                </a:cubicBezTo>
                <a:cubicBezTo>
                  <a:pt x="6652" y="243"/>
                  <a:pt x="6652" y="237"/>
                  <a:pt x="6646" y="237"/>
                </a:cubicBezTo>
                <a:cubicBezTo>
                  <a:pt x="6646" y="237"/>
                  <a:pt x="6646" y="237"/>
                  <a:pt x="6641" y="237"/>
                </a:cubicBezTo>
                <a:cubicBezTo>
                  <a:pt x="6641" y="237"/>
                  <a:pt x="6641" y="237"/>
                  <a:pt x="6635" y="231"/>
                </a:cubicBezTo>
                <a:lnTo>
                  <a:pt x="6629" y="231"/>
                </a:lnTo>
                <a:cubicBezTo>
                  <a:pt x="6623" y="231"/>
                  <a:pt x="6623" y="225"/>
                  <a:pt x="6617" y="225"/>
                </a:cubicBezTo>
                <a:cubicBezTo>
                  <a:pt x="6617" y="225"/>
                  <a:pt x="6617" y="225"/>
                  <a:pt x="6611" y="225"/>
                </a:cubicBezTo>
                <a:cubicBezTo>
                  <a:pt x="6605" y="225"/>
                  <a:pt x="6599" y="220"/>
                  <a:pt x="6593" y="220"/>
                </a:cubicBezTo>
                <a:cubicBezTo>
                  <a:pt x="6587" y="220"/>
                  <a:pt x="6587" y="220"/>
                  <a:pt x="6581" y="220"/>
                </a:cubicBezTo>
                <a:cubicBezTo>
                  <a:pt x="6575" y="213"/>
                  <a:pt x="6575" y="213"/>
                  <a:pt x="6569" y="208"/>
                </a:cubicBezTo>
                <a:cubicBezTo>
                  <a:pt x="6563" y="208"/>
                  <a:pt x="6563" y="208"/>
                  <a:pt x="6563" y="208"/>
                </a:cubicBezTo>
                <a:cubicBezTo>
                  <a:pt x="6558" y="208"/>
                  <a:pt x="6558" y="202"/>
                  <a:pt x="6558" y="202"/>
                </a:cubicBezTo>
                <a:cubicBezTo>
                  <a:pt x="6552" y="202"/>
                  <a:pt x="6552" y="202"/>
                  <a:pt x="6552" y="202"/>
                </a:cubicBezTo>
                <a:cubicBezTo>
                  <a:pt x="6546" y="196"/>
                  <a:pt x="6546" y="196"/>
                  <a:pt x="6540" y="196"/>
                </a:cubicBezTo>
                <a:cubicBezTo>
                  <a:pt x="6540" y="190"/>
                  <a:pt x="6534" y="190"/>
                  <a:pt x="6534" y="190"/>
                </a:cubicBezTo>
                <a:lnTo>
                  <a:pt x="6528" y="184"/>
                </a:lnTo>
                <a:lnTo>
                  <a:pt x="6522" y="178"/>
                </a:lnTo>
                <a:cubicBezTo>
                  <a:pt x="6516" y="178"/>
                  <a:pt x="6516" y="178"/>
                  <a:pt x="6516" y="178"/>
                </a:cubicBezTo>
                <a:cubicBezTo>
                  <a:pt x="6510" y="178"/>
                  <a:pt x="6510" y="172"/>
                  <a:pt x="6510" y="172"/>
                </a:cubicBezTo>
                <a:cubicBezTo>
                  <a:pt x="6504" y="172"/>
                  <a:pt x="6504" y="172"/>
                  <a:pt x="6504" y="172"/>
                </a:cubicBezTo>
                <a:cubicBezTo>
                  <a:pt x="6498" y="172"/>
                  <a:pt x="6498" y="172"/>
                  <a:pt x="6492" y="172"/>
                </a:cubicBezTo>
                <a:cubicBezTo>
                  <a:pt x="6469" y="172"/>
                  <a:pt x="6469" y="172"/>
                  <a:pt x="6469" y="172"/>
                </a:cubicBezTo>
                <a:lnTo>
                  <a:pt x="6463" y="172"/>
                </a:lnTo>
                <a:cubicBezTo>
                  <a:pt x="6457" y="172"/>
                  <a:pt x="6451" y="166"/>
                  <a:pt x="6451" y="166"/>
                </a:cubicBezTo>
                <a:cubicBezTo>
                  <a:pt x="6445" y="166"/>
                  <a:pt x="6439" y="166"/>
                  <a:pt x="6439" y="166"/>
                </a:cubicBezTo>
                <a:cubicBezTo>
                  <a:pt x="6433" y="160"/>
                  <a:pt x="6427" y="154"/>
                  <a:pt x="6421" y="154"/>
                </a:cubicBezTo>
                <a:cubicBezTo>
                  <a:pt x="6397" y="154"/>
                  <a:pt x="6386" y="160"/>
                  <a:pt x="6362" y="160"/>
                </a:cubicBezTo>
                <a:cubicBezTo>
                  <a:pt x="6362" y="160"/>
                  <a:pt x="6362" y="160"/>
                  <a:pt x="6362" y="166"/>
                </a:cubicBezTo>
                <a:cubicBezTo>
                  <a:pt x="6362" y="166"/>
                  <a:pt x="6368" y="166"/>
                  <a:pt x="6368" y="172"/>
                </a:cubicBezTo>
                <a:cubicBezTo>
                  <a:pt x="6374" y="178"/>
                  <a:pt x="6374" y="178"/>
                  <a:pt x="6380" y="184"/>
                </a:cubicBezTo>
                <a:cubicBezTo>
                  <a:pt x="6386" y="190"/>
                  <a:pt x="6386" y="190"/>
                  <a:pt x="6391" y="190"/>
                </a:cubicBezTo>
                <a:cubicBezTo>
                  <a:pt x="6391" y="196"/>
                  <a:pt x="6397" y="190"/>
                  <a:pt x="6397" y="190"/>
                </a:cubicBezTo>
                <a:cubicBezTo>
                  <a:pt x="6403" y="196"/>
                  <a:pt x="6403" y="196"/>
                  <a:pt x="6403" y="196"/>
                </a:cubicBezTo>
                <a:cubicBezTo>
                  <a:pt x="6409" y="196"/>
                  <a:pt x="6409" y="202"/>
                  <a:pt x="6409" y="202"/>
                </a:cubicBezTo>
                <a:cubicBezTo>
                  <a:pt x="6409" y="208"/>
                  <a:pt x="6415" y="208"/>
                  <a:pt x="6421" y="213"/>
                </a:cubicBezTo>
                <a:cubicBezTo>
                  <a:pt x="6421" y="213"/>
                  <a:pt x="6421" y="213"/>
                  <a:pt x="6427" y="213"/>
                </a:cubicBezTo>
                <a:cubicBezTo>
                  <a:pt x="6427" y="220"/>
                  <a:pt x="6427" y="220"/>
                  <a:pt x="6427" y="225"/>
                </a:cubicBezTo>
                <a:cubicBezTo>
                  <a:pt x="6433" y="225"/>
                  <a:pt x="6433" y="225"/>
                  <a:pt x="6439" y="225"/>
                </a:cubicBezTo>
                <a:cubicBezTo>
                  <a:pt x="6439" y="231"/>
                  <a:pt x="6439" y="237"/>
                  <a:pt x="6445" y="237"/>
                </a:cubicBezTo>
                <a:cubicBezTo>
                  <a:pt x="6445" y="243"/>
                  <a:pt x="6445" y="243"/>
                  <a:pt x="6445" y="243"/>
                </a:cubicBezTo>
                <a:cubicBezTo>
                  <a:pt x="6445" y="249"/>
                  <a:pt x="6445" y="249"/>
                  <a:pt x="6451" y="255"/>
                </a:cubicBezTo>
                <a:cubicBezTo>
                  <a:pt x="6451" y="255"/>
                  <a:pt x="6451" y="261"/>
                  <a:pt x="6451" y="267"/>
                </a:cubicBezTo>
                <a:cubicBezTo>
                  <a:pt x="6451" y="273"/>
                  <a:pt x="6451" y="273"/>
                  <a:pt x="6451" y="273"/>
                </a:cubicBezTo>
                <a:cubicBezTo>
                  <a:pt x="6439" y="273"/>
                  <a:pt x="6439" y="273"/>
                  <a:pt x="6439" y="273"/>
                </a:cubicBezTo>
                <a:cubicBezTo>
                  <a:pt x="6433" y="273"/>
                  <a:pt x="6433" y="273"/>
                  <a:pt x="6433" y="273"/>
                </a:cubicBezTo>
                <a:cubicBezTo>
                  <a:pt x="6427" y="273"/>
                  <a:pt x="6427" y="273"/>
                  <a:pt x="6421" y="267"/>
                </a:cubicBezTo>
                <a:cubicBezTo>
                  <a:pt x="6421" y="267"/>
                  <a:pt x="6421" y="267"/>
                  <a:pt x="6421" y="261"/>
                </a:cubicBezTo>
                <a:cubicBezTo>
                  <a:pt x="6415" y="261"/>
                  <a:pt x="6409" y="261"/>
                  <a:pt x="6409" y="261"/>
                </a:cubicBezTo>
                <a:lnTo>
                  <a:pt x="6409" y="255"/>
                </a:lnTo>
                <a:cubicBezTo>
                  <a:pt x="6403" y="255"/>
                  <a:pt x="6403" y="255"/>
                  <a:pt x="6403" y="249"/>
                </a:cubicBezTo>
                <a:cubicBezTo>
                  <a:pt x="6397" y="249"/>
                  <a:pt x="6397" y="249"/>
                  <a:pt x="6391" y="243"/>
                </a:cubicBezTo>
                <a:cubicBezTo>
                  <a:pt x="6391" y="243"/>
                  <a:pt x="6386" y="243"/>
                  <a:pt x="6386" y="237"/>
                </a:cubicBezTo>
                <a:cubicBezTo>
                  <a:pt x="6386" y="237"/>
                  <a:pt x="6380" y="237"/>
                  <a:pt x="6380" y="231"/>
                </a:cubicBezTo>
                <a:cubicBezTo>
                  <a:pt x="6374" y="231"/>
                  <a:pt x="6368" y="225"/>
                  <a:pt x="6362" y="225"/>
                </a:cubicBezTo>
                <a:cubicBezTo>
                  <a:pt x="6362" y="225"/>
                  <a:pt x="6362" y="220"/>
                  <a:pt x="6356" y="220"/>
                </a:cubicBezTo>
                <a:cubicBezTo>
                  <a:pt x="6356" y="220"/>
                  <a:pt x="6356" y="220"/>
                  <a:pt x="6350" y="220"/>
                </a:cubicBezTo>
                <a:cubicBezTo>
                  <a:pt x="6350" y="213"/>
                  <a:pt x="6350" y="213"/>
                  <a:pt x="6344" y="213"/>
                </a:cubicBezTo>
                <a:cubicBezTo>
                  <a:pt x="6344" y="208"/>
                  <a:pt x="6338" y="208"/>
                  <a:pt x="6338" y="202"/>
                </a:cubicBezTo>
                <a:cubicBezTo>
                  <a:pt x="6332" y="202"/>
                  <a:pt x="6332" y="202"/>
                  <a:pt x="6332" y="202"/>
                </a:cubicBezTo>
                <a:cubicBezTo>
                  <a:pt x="6326" y="202"/>
                  <a:pt x="6326" y="202"/>
                  <a:pt x="6326" y="202"/>
                </a:cubicBezTo>
                <a:cubicBezTo>
                  <a:pt x="6320" y="202"/>
                  <a:pt x="6314" y="202"/>
                  <a:pt x="6309" y="196"/>
                </a:cubicBezTo>
                <a:lnTo>
                  <a:pt x="6303" y="196"/>
                </a:lnTo>
                <a:cubicBezTo>
                  <a:pt x="6303" y="190"/>
                  <a:pt x="6303" y="190"/>
                  <a:pt x="6303" y="184"/>
                </a:cubicBezTo>
                <a:lnTo>
                  <a:pt x="6297" y="184"/>
                </a:lnTo>
                <a:cubicBezTo>
                  <a:pt x="6297" y="178"/>
                  <a:pt x="6291" y="178"/>
                  <a:pt x="6291" y="178"/>
                </a:cubicBezTo>
                <a:cubicBezTo>
                  <a:pt x="6285" y="178"/>
                  <a:pt x="6285" y="178"/>
                  <a:pt x="6279" y="178"/>
                </a:cubicBezTo>
                <a:cubicBezTo>
                  <a:pt x="6279" y="178"/>
                  <a:pt x="6279" y="178"/>
                  <a:pt x="6273" y="178"/>
                </a:cubicBezTo>
                <a:cubicBezTo>
                  <a:pt x="6273" y="178"/>
                  <a:pt x="6267" y="172"/>
                  <a:pt x="6261" y="172"/>
                </a:cubicBezTo>
                <a:cubicBezTo>
                  <a:pt x="6243" y="172"/>
                  <a:pt x="6243" y="172"/>
                  <a:pt x="6243" y="172"/>
                </a:cubicBezTo>
                <a:cubicBezTo>
                  <a:pt x="6243" y="184"/>
                  <a:pt x="6243" y="184"/>
                  <a:pt x="6243" y="184"/>
                </a:cubicBezTo>
                <a:cubicBezTo>
                  <a:pt x="6243" y="190"/>
                  <a:pt x="6243" y="190"/>
                  <a:pt x="6249" y="196"/>
                </a:cubicBezTo>
                <a:cubicBezTo>
                  <a:pt x="6249" y="202"/>
                  <a:pt x="6255" y="208"/>
                  <a:pt x="6255" y="213"/>
                </a:cubicBezTo>
                <a:cubicBezTo>
                  <a:pt x="6261" y="213"/>
                  <a:pt x="6261" y="220"/>
                  <a:pt x="6261" y="220"/>
                </a:cubicBezTo>
                <a:cubicBezTo>
                  <a:pt x="6261" y="225"/>
                  <a:pt x="6261" y="225"/>
                  <a:pt x="6261" y="231"/>
                </a:cubicBezTo>
                <a:cubicBezTo>
                  <a:pt x="6255" y="231"/>
                  <a:pt x="6261" y="231"/>
                  <a:pt x="6261" y="237"/>
                </a:cubicBezTo>
                <a:lnTo>
                  <a:pt x="6255" y="243"/>
                </a:lnTo>
                <a:cubicBezTo>
                  <a:pt x="6255" y="249"/>
                  <a:pt x="6255" y="249"/>
                  <a:pt x="6255" y="249"/>
                </a:cubicBezTo>
                <a:cubicBezTo>
                  <a:pt x="6255" y="249"/>
                  <a:pt x="6255" y="249"/>
                  <a:pt x="6255" y="255"/>
                </a:cubicBezTo>
                <a:cubicBezTo>
                  <a:pt x="6249" y="261"/>
                  <a:pt x="6249" y="267"/>
                  <a:pt x="6243" y="279"/>
                </a:cubicBezTo>
                <a:lnTo>
                  <a:pt x="6243" y="285"/>
                </a:lnTo>
                <a:cubicBezTo>
                  <a:pt x="6243" y="285"/>
                  <a:pt x="6243" y="291"/>
                  <a:pt x="6237" y="291"/>
                </a:cubicBezTo>
                <a:cubicBezTo>
                  <a:pt x="6237" y="291"/>
                  <a:pt x="6237" y="291"/>
                  <a:pt x="6231" y="291"/>
                </a:cubicBezTo>
                <a:cubicBezTo>
                  <a:pt x="6225" y="291"/>
                  <a:pt x="6225" y="291"/>
                  <a:pt x="6220" y="291"/>
                </a:cubicBezTo>
                <a:lnTo>
                  <a:pt x="6214" y="285"/>
                </a:lnTo>
                <a:cubicBezTo>
                  <a:pt x="6208" y="285"/>
                  <a:pt x="6202" y="279"/>
                  <a:pt x="6202" y="273"/>
                </a:cubicBezTo>
                <a:cubicBezTo>
                  <a:pt x="6202" y="273"/>
                  <a:pt x="6202" y="273"/>
                  <a:pt x="6202" y="267"/>
                </a:cubicBezTo>
                <a:cubicBezTo>
                  <a:pt x="6202" y="267"/>
                  <a:pt x="6202" y="261"/>
                  <a:pt x="6202" y="255"/>
                </a:cubicBezTo>
                <a:cubicBezTo>
                  <a:pt x="6202" y="255"/>
                  <a:pt x="6208" y="255"/>
                  <a:pt x="6208" y="249"/>
                </a:cubicBezTo>
                <a:cubicBezTo>
                  <a:pt x="6214" y="243"/>
                  <a:pt x="6214" y="243"/>
                  <a:pt x="6220" y="237"/>
                </a:cubicBezTo>
                <a:cubicBezTo>
                  <a:pt x="6220" y="237"/>
                  <a:pt x="6225" y="237"/>
                  <a:pt x="6225" y="231"/>
                </a:cubicBezTo>
                <a:cubicBezTo>
                  <a:pt x="6225" y="231"/>
                  <a:pt x="6225" y="231"/>
                  <a:pt x="6225" y="225"/>
                </a:cubicBezTo>
                <a:cubicBezTo>
                  <a:pt x="6225" y="225"/>
                  <a:pt x="6225" y="225"/>
                  <a:pt x="6225" y="220"/>
                </a:cubicBezTo>
                <a:cubicBezTo>
                  <a:pt x="6225" y="220"/>
                  <a:pt x="6220" y="220"/>
                  <a:pt x="6220" y="213"/>
                </a:cubicBezTo>
                <a:cubicBezTo>
                  <a:pt x="6220" y="213"/>
                  <a:pt x="6220" y="208"/>
                  <a:pt x="6214" y="208"/>
                </a:cubicBezTo>
                <a:cubicBezTo>
                  <a:pt x="6214" y="202"/>
                  <a:pt x="6208" y="202"/>
                  <a:pt x="6208" y="202"/>
                </a:cubicBezTo>
                <a:cubicBezTo>
                  <a:pt x="6208" y="196"/>
                  <a:pt x="6208" y="196"/>
                  <a:pt x="6208" y="196"/>
                </a:cubicBezTo>
                <a:lnTo>
                  <a:pt x="6214" y="190"/>
                </a:lnTo>
                <a:cubicBezTo>
                  <a:pt x="6208" y="184"/>
                  <a:pt x="6208" y="184"/>
                  <a:pt x="6202" y="178"/>
                </a:cubicBezTo>
                <a:cubicBezTo>
                  <a:pt x="6202" y="178"/>
                  <a:pt x="6202" y="178"/>
                  <a:pt x="6196" y="172"/>
                </a:cubicBezTo>
                <a:cubicBezTo>
                  <a:pt x="6196" y="172"/>
                  <a:pt x="6190" y="172"/>
                  <a:pt x="6190" y="166"/>
                </a:cubicBezTo>
                <a:lnTo>
                  <a:pt x="6184" y="166"/>
                </a:lnTo>
                <a:cubicBezTo>
                  <a:pt x="6178" y="160"/>
                  <a:pt x="6178" y="160"/>
                  <a:pt x="6178" y="160"/>
                </a:cubicBezTo>
                <a:cubicBezTo>
                  <a:pt x="6172" y="154"/>
                  <a:pt x="6172" y="160"/>
                  <a:pt x="6166" y="160"/>
                </a:cubicBezTo>
                <a:lnTo>
                  <a:pt x="6160" y="160"/>
                </a:lnTo>
                <a:cubicBezTo>
                  <a:pt x="6154" y="160"/>
                  <a:pt x="6154" y="160"/>
                  <a:pt x="6154" y="160"/>
                </a:cubicBezTo>
                <a:cubicBezTo>
                  <a:pt x="6148" y="160"/>
                  <a:pt x="6143" y="160"/>
                  <a:pt x="6143" y="166"/>
                </a:cubicBezTo>
                <a:cubicBezTo>
                  <a:pt x="6136" y="166"/>
                  <a:pt x="6136" y="166"/>
                  <a:pt x="6136" y="166"/>
                </a:cubicBezTo>
                <a:cubicBezTo>
                  <a:pt x="6131" y="166"/>
                  <a:pt x="6125" y="172"/>
                  <a:pt x="6119" y="172"/>
                </a:cubicBezTo>
                <a:cubicBezTo>
                  <a:pt x="6119" y="178"/>
                  <a:pt x="6119" y="178"/>
                  <a:pt x="6113" y="178"/>
                </a:cubicBezTo>
                <a:cubicBezTo>
                  <a:pt x="6113" y="178"/>
                  <a:pt x="6113" y="184"/>
                  <a:pt x="6107" y="184"/>
                </a:cubicBezTo>
                <a:cubicBezTo>
                  <a:pt x="6107" y="184"/>
                  <a:pt x="6107" y="184"/>
                  <a:pt x="6101" y="184"/>
                </a:cubicBezTo>
                <a:cubicBezTo>
                  <a:pt x="6101" y="184"/>
                  <a:pt x="6101" y="184"/>
                  <a:pt x="6095" y="184"/>
                </a:cubicBezTo>
                <a:cubicBezTo>
                  <a:pt x="6095" y="184"/>
                  <a:pt x="6095" y="190"/>
                  <a:pt x="6089" y="190"/>
                </a:cubicBezTo>
                <a:lnTo>
                  <a:pt x="6083" y="190"/>
                </a:lnTo>
                <a:cubicBezTo>
                  <a:pt x="6077" y="190"/>
                  <a:pt x="6077" y="196"/>
                  <a:pt x="6077" y="196"/>
                </a:cubicBezTo>
                <a:cubicBezTo>
                  <a:pt x="6071" y="196"/>
                  <a:pt x="6065" y="196"/>
                  <a:pt x="6065" y="196"/>
                </a:cubicBezTo>
                <a:cubicBezTo>
                  <a:pt x="6059" y="196"/>
                  <a:pt x="6059" y="196"/>
                  <a:pt x="6059" y="196"/>
                </a:cubicBezTo>
                <a:cubicBezTo>
                  <a:pt x="6024" y="196"/>
                  <a:pt x="6024" y="196"/>
                  <a:pt x="6024" y="196"/>
                </a:cubicBezTo>
                <a:cubicBezTo>
                  <a:pt x="6018" y="196"/>
                  <a:pt x="6018" y="196"/>
                  <a:pt x="6018" y="196"/>
                </a:cubicBezTo>
                <a:cubicBezTo>
                  <a:pt x="6012" y="196"/>
                  <a:pt x="6012" y="196"/>
                  <a:pt x="6006" y="202"/>
                </a:cubicBezTo>
                <a:cubicBezTo>
                  <a:pt x="6006" y="202"/>
                  <a:pt x="6006" y="202"/>
                  <a:pt x="6000" y="202"/>
                </a:cubicBezTo>
                <a:cubicBezTo>
                  <a:pt x="6000" y="202"/>
                  <a:pt x="5994" y="208"/>
                  <a:pt x="5988" y="208"/>
                </a:cubicBezTo>
                <a:lnTo>
                  <a:pt x="5988" y="208"/>
                </a:lnTo>
                <a:cubicBezTo>
                  <a:pt x="5982" y="208"/>
                  <a:pt x="5982" y="202"/>
                  <a:pt x="5977" y="202"/>
                </a:cubicBezTo>
                <a:cubicBezTo>
                  <a:pt x="5965" y="202"/>
                  <a:pt x="5959" y="208"/>
                  <a:pt x="5947" y="208"/>
                </a:cubicBezTo>
                <a:cubicBezTo>
                  <a:pt x="5941" y="208"/>
                  <a:pt x="5941" y="208"/>
                  <a:pt x="5935" y="208"/>
                </a:cubicBezTo>
                <a:cubicBezTo>
                  <a:pt x="5935" y="208"/>
                  <a:pt x="5935" y="208"/>
                  <a:pt x="5929" y="208"/>
                </a:cubicBezTo>
                <a:cubicBezTo>
                  <a:pt x="5929" y="208"/>
                  <a:pt x="5929" y="213"/>
                  <a:pt x="5923" y="213"/>
                </a:cubicBezTo>
                <a:cubicBezTo>
                  <a:pt x="5923" y="213"/>
                  <a:pt x="5929" y="220"/>
                  <a:pt x="5923" y="220"/>
                </a:cubicBezTo>
                <a:cubicBezTo>
                  <a:pt x="5929" y="220"/>
                  <a:pt x="5929" y="225"/>
                  <a:pt x="5929" y="225"/>
                </a:cubicBezTo>
                <a:lnTo>
                  <a:pt x="5935" y="225"/>
                </a:lnTo>
                <a:cubicBezTo>
                  <a:pt x="5935" y="225"/>
                  <a:pt x="5935" y="225"/>
                  <a:pt x="5941" y="225"/>
                </a:cubicBezTo>
                <a:cubicBezTo>
                  <a:pt x="5947" y="231"/>
                  <a:pt x="5947" y="225"/>
                  <a:pt x="5953" y="225"/>
                </a:cubicBezTo>
                <a:cubicBezTo>
                  <a:pt x="5959" y="231"/>
                  <a:pt x="5959" y="231"/>
                  <a:pt x="5959" y="231"/>
                </a:cubicBezTo>
                <a:cubicBezTo>
                  <a:pt x="5965" y="231"/>
                  <a:pt x="5965" y="231"/>
                  <a:pt x="5970" y="237"/>
                </a:cubicBezTo>
                <a:cubicBezTo>
                  <a:pt x="5970" y="237"/>
                  <a:pt x="5970" y="237"/>
                  <a:pt x="5977" y="243"/>
                </a:cubicBezTo>
                <a:cubicBezTo>
                  <a:pt x="5977" y="243"/>
                  <a:pt x="5977" y="243"/>
                  <a:pt x="5977" y="249"/>
                </a:cubicBezTo>
                <a:cubicBezTo>
                  <a:pt x="5977" y="249"/>
                  <a:pt x="5982" y="249"/>
                  <a:pt x="5982" y="255"/>
                </a:cubicBezTo>
                <a:cubicBezTo>
                  <a:pt x="5982" y="255"/>
                  <a:pt x="5982" y="261"/>
                  <a:pt x="5988" y="261"/>
                </a:cubicBezTo>
                <a:cubicBezTo>
                  <a:pt x="5988" y="261"/>
                  <a:pt x="5988" y="261"/>
                  <a:pt x="5994" y="261"/>
                </a:cubicBezTo>
                <a:cubicBezTo>
                  <a:pt x="6000" y="261"/>
                  <a:pt x="6000" y="267"/>
                  <a:pt x="6006" y="267"/>
                </a:cubicBezTo>
                <a:cubicBezTo>
                  <a:pt x="6006" y="267"/>
                  <a:pt x="6006" y="267"/>
                  <a:pt x="6012" y="267"/>
                </a:cubicBezTo>
                <a:cubicBezTo>
                  <a:pt x="6012" y="267"/>
                  <a:pt x="6018" y="267"/>
                  <a:pt x="6024" y="267"/>
                </a:cubicBezTo>
                <a:cubicBezTo>
                  <a:pt x="6024" y="267"/>
                  <a:pt x="6024" y="267"/>
                  <a:pt x="6030" y="267"/>
                </a:cubicBezTo>
                <a:cubicBezTo>
                  <a:pt x="6030" y="273"/>
                  <a:pt x="6030" y="273"/>
                  <a:pt x="6036" y="273"/>
                </a:cubicBezTo>
                <a:cubicBezTo>
                  <a:pt x="6036" y="279"/>
                  <a:pt x="6042" y="279"/>
                  <a:pt x="6042" y="279"/>
                </a:cubicBezTo>
                <a:cubicBezTo>
                  <a:pt x="6048" y="279"/>
                  <a:pt x="6048" y="285"/>
                  <a:pt x="6048" y="285"/>
                </a:cubicBezTo>
                <a:cubicBezTo>
                  <a:pt x="6054" y="285"/>
                  <a:pt x="6054" y="285"/>
                  <a:pt x="6054" y="285"/>
                </a:cubicBezTo>
                <a:cubicBezTo>
                  <a:pt x="6059" y="291"/>
                  <a:pt x="6059" y="291"/>
                  <a:pt x="6065" y="297"/>
                </a:cubicBezTo>
                <a:cubicBezTo>
                  <a:pt x="6059" y="302"/>
                  <a:pt x="6059" y="302"/>
                  <a:pt x="6059" y="302"/>
                </a:cubicBezTo>
                <a:cubicBezTo>
                  <a:pt x="6036" y="302"/>
                  <a:pt x="6036" y="302"/>
                  <a:pt x="6036" y="302"/>
                </a:cubicBezTo>
                <a:cubicBezTo>
                  <a:pt x="6036" y="302"/>
                  <a:pt x="6036" y="297"/>
                  <a:pt x="6030" y="297"/>
                </a:cubicBezTo>
                <a:cubicBezTo>
                  <a:pt x="6030" y="297"/>
                  <a:pt x="6030" y="297"/>
                  <a:pt x="6024" y="297"/>
                </a:cubicBezTo>
                <a:cubicBezTo>
                  <a:pt x="6024" y="297"/>
                  <a:pt x="6024" y="297"/>
                  <a:pt x="6018" y="297"/>
                </a:cubicBezTo>
                <a:cubicBezTo>
                  <a:pt x="6012" y="291"/>
                  <a:pt x="6012" y="291"/>
                  <a:pt x="6006" y="291"/>
                </a:cubicBezTo>
                <a:cubicBezTo>
                  <a:pt x="6000" y="291"/>
                  <a:pt x="6000" y="285"/>
                  <a:pt x="6000" y="285"/>
                </a:cubicBezTo>
                <a:cubicBezTo>
                  <a:pt x="5994" y="285"/>
                  <a:pt x="5994" y="279"/>
                  <a:pt x="5994" y="279"/>
                </a:cubicBezTo>
                <a:cubicBezTo>
                  <a:pt x="5988" y="279"/>
                  <a:pt x="5988" y="279"/>
                  <a:pt x="5988" y="273"/>
                </a:cubicBezTo>
                <a:cubicBezTo>
                  <a:pt x="5982" y="273"/>
                  <a:pt x="5982" y="273"/>
                  <a:pt x="5982" y="267"/>
                </a:cubicBezTo>
                <a:cubicBezTo>
                  <a:pt x="5970" y="267"/>
                  <a:pt x="5970" y="273"/>
                  <a:pt x="5959" y="267"/>
                </a:cubicBezTo>
                <a:cubicBezTo>
                  <a:pt x="5959" y="267"/>
                  <a:pt x="5959" y="267"/>
                  <a:pt x="5953" y="267"/>
                </a:cubicBezTo>
                <a:cubicBezTo>
                  <a:pt x="5947" y="267"/>
                  <a:pt x="5947" y="267"/>
                  <a:pt x="5947" y="267"/>
                </a:cubicBezTo>
                <a:cubicBezTo>
                  <a:pt x="5947" y="267"/>
                  <a:pt x="5947" y="267"/>
                  <a:pt x="5941" y="267"/>
                </a:cubicBezTo>
                <a:cubicBezTo>
                  <a:pt x="5935" y="267"/>
                  <a:pt x="5935" y="261"/>
                  <a:pt x="5935" y="261"/>
                </a:cubicBezTo>
                <a:cubicBezTo>
                  <a:pt x="5929" y="255"/>
                  <a:pt x="5929" y="255"/>
                  <a:pt x="5923" y="255"/>
                </a:cubicBezTo>
                <a:cubicBezTo>
                  <a:pt x="5917" y="255"/>
                  <a:pt x="5917" y="255"/>
                  <a:pt x="5917" y="255"/>
                </a:cubicBezTo>
                <a:cubicBezTo>
                  <a:pt x="5911" y="249"/>
                  <a:pt x="5905" y="249"/>
                  <a:pt x="5899" y="249"/>
                </a:cubicBezTo>
                <a:cubicBezTo>
                  <a:pt x="5899" y="243"/>
                  <a:pt x="5899" y="243"/>
                  <a:pt x="5893" y="243"/>
                </a:cubicBezTo>
                <a:cubicBezTo>
                  <a:pt x="5893" y="237"/>
                  <a:pt x="5888" y="237"/>
                  <a:pt x="5888" y="237"/>
                </a:cubicBezTo>
                <a:cubicBezTo>
                  <a:pt x="5888" y="231"/>
                  <a:pt x="5888" y="231"/>
                  <a:pt x="5888" y="231"/>
                </a:cubicBezTo>
                <a:cubicBezTo>
                  <a:pt x="5882" y="225"/>
                  <a:pt x="5882" y="225"/>
                  <a:pt x="5882" y="225"/>
                </a:cubicBezTo>
                <a:cubicBezTo>
                  <a:pt x="5876" y="225"/>
                  <a:pt x="5876" y="225"/>
                  <a:pt x="5876" y="225"/>
                </a:cubicBezTo>
                <a:cubicBezTo>
                  <a:pt x="5864" y="225"/>
                  <a:pt x="5858" y="225"/>
                  <a:pt x="5852" y="231"/>
                </a:cubicBezTo>
                <a:cubicBezTo>
                  <a:pt x="5846" y="231"/>
                  <a:pt x="5846" y="231"/>
                  <a:pt x="5846" y="231"/>
                </a:cubicBezTo>
                <a:cubicBezTo>
                  <a:pt x="5840" y="231"/>
                  <a:pt x="5840" y="231"/>
                  <a:pt x="5840" y="237"/>
                </a:cubicBezTo>
                <a:cubicBezTo>
                  <a:pt x="5834" y="237"/>
                  <a:pt x="5834" y="237"/>
                  <a:pt x="5834" y="237"/>
                </a:cubicBezTo>
                <a:cubicBezTo>
                  <a:pt x="5828" y="243"/>
                  <a:pt x="5828" y="237"/>
                  <a:pt x="5822" y="243"/>
                </a:cubicBezTo>
                <a:cubicBezTo>
                  <a:pt x="5822" y="243"/>
                  <a:pt x="5822" y="243"/>
                  <a:pt x="5816" y="243"/>
                </a:cubicBezTo>
                <a:cubicBezTo>
                  <a:pt x="5816" y="249"/>
                  <a:pt x="5811" y="249"/>
                  <a:pt x="5804" y="249"/>
                </a:cubicBezTo>
                <a:cubicBezTo>
                  <a:pt x="5804" y="249"/>
                  <a:pt x="5799" y="249"/>
                  <a:pt x="5799" y="255"/>
                </a:cubicBezTo>
                <a:cubicBezTo>
                  <a:pt x="5793" y="255"/>
                  <a:pt x="5793" y="255"/>
                  <a:pt x="5793" y="261"/>
                </a:cubicBezTo>
                <a:cubicBezTo>
                  <a:pt x="5793" y="267"/>
                  <a:pt x="5793" y="273"/>
                  <a:pt x="5799" y="273"/>
                </a:cubicBezTo>
                <a:cubicBezTo>
                  <a:pt x="5799" y="279"/>
                  <a:pt x="5804" y="279"/>
                  <a:pt x="5804" y="279"/>
                </a:cubicBezTo>
                <a:cubicBezTo>
                  <a:pt x="5804" y="285"/>
                  <a:pt x="5804" y="285"/>
                  <a:pt x="5804" y="285"/>
                </a:cubicBezTo>
                <a:cubicBezTo>
                  <a:pt x="5811" y="291"/>
                  <a:pt x="5811" y="291"/>
                  <a:pt x="5811" y="291"/>
                </a:cubicBezTo>
                <a:cubicBezTo>
                  <a:pt x="5811" y="338"/>
                  <a:pt x="5811" y="338"/>
                  <a:pt x="5811" y="338"/>
                </a:cubicBezTo>
                <a:cubicBezTo>
                  <a:pt x="5775" y="338"/>
                  <a:pt x="5775" y="338"/>
                  <a:pt x="5775" y="338"/>
                </a:cubicBezTo>
                <a:cubicBezTo>
                  <a:pt x="5769" y="338"/>
                  <a:pt x="5769" y="338"/>
                  <a:pt x="5763" y="338"/>
                </a:cubicBezTo>
                <a:cubicBezTo>
                  <a:pt x="5757" y="332"/>
                  <a:pt x="5757" y="332"/>
                  <a:pt x="5757" y="332"/>
                </a:cubicBezTo>
                <a:cubicBezTo>
                  <a:pt x="5751" y="332"/>
                  <a:pt x="5751" y="326"/>
                  <a:pt x="5751" y="326"/>
                </a:cubicBezTo>
                <a:cubicBezTo>
                  <a:pt x="5745" y="326"/>
                  <a:pt x="5745" y="326"/>
                  <a:pt x="5745" y="326"/>
                </a:cubicBezTo>
                <a:cubicBezTo>
                  <a:pt x="5716" y="326"/>
                  <a:pt x="5704" y="320"/>
                  <a:pt x="5680" y="320"/>
                </a:cubicBezTo>
                <a:cubicBezTo>
                  <a:pt x="5680" y="326"/>
                  <a:pt x="5674" y="326"/>
                  <a:pt x="5674" y="326"/>
                </a:cubicBezTo>
                <a:cubicBezTo>
                  <a:pt x="5668" y="332"/>
                  <a:pt x="5668" y="332"/>
                  <a:pt x="5668" y="338"/>
                </a:cubicBezTo>
                <a:lnTo>
                  <a:pt x="5662" y="344"/>
                </a:lnTo>
                <a:cubicBezTo>
                  <a:pt x="5656" y="344"/>
                  <a:pt x="5656" y="344"/>
                  <a:pt x="5650" y="344"/>
                </a:cubicBezTo>
                <a:cubicBezTo>
                  <a:pt x="5645" y="350"/>
                  <a:pt x="5638" y="350"/>
                  <a:pt x="5633" y="356"/>
                </a:cubicBezTo>
                <a:cubicBezTo>
                  <a:pt x="5627" y="356"/>
                  <a:pt x="5627" y="356"/>
                  <a:pt x="5621" y="356"/>
                </a:cubicBezTo>
                <a:cubicBezTo>
                  <a:pt x="5615" y="356"/>
                  <a:pt x="5615" y="362"/>
                  <a:pt x="5609" y="368"/>
                </a:cubicBezTo>
                <a:cubicBezTo>
                  <a:pt x="5603" y="374"/>
                  <a:pt x="5603" y="374"/>
                  <a:pt x="5603" y="374"/>
                </a:cubicBezTo>
                <a:cubicBezTo>
                  <a:pt x="5603" y="374"/>
                  <a:pt x="5597" y="379"/>
                  <a:pt x="5591" y="379"/>
                </a:cubicBezTo>
                <a:cubicBezTo>
                  <a:pt x="5591" y="386"/>
                  <a:pt x="5591" y="386"/>
                  <a:pt x="5585" y="386"/>
                </a:cubicBezTo>
                <a:lnTo>
                  <a:pt x="5579" y="386"/>
                </a:lnTo>
                <a:cubicBezTo>
                  <a:pt x="5579" y="391"/>
                  <a:pt x="5573" y="386"/>
                  <a:pt x="5567" y="386"/>
                </a:cubicBezTo>
                <a:lnTo>
                  <a:pt x="5561" y="386"/>
                </a:lnTo>
                <a:cubicBezTo>
                  <a:pt x="5556" y="386"/>
                  <a:pt x="5556" y="391"/>
                  <a:pt x="5550" y="391"/>
                </a:cubicBezTo>
                <a:cubicBezTo>
                  <a:pt x="5550" y="391"/>
                  <a:pt x="5550" y="391"/>
                  <a:pt x="5544" y="391"/>
                </a:cubicBezTo>
                <a:lnTo>
                  <a:pt x="5538" y="391"/>
                </a:lnTo>
                <a:cubicBezTo>
                  <a:pt x="5538" y="397"/>
                  <a:pt x="5532" y="397"/>
                  <a:pt x="5532" y="397"/>
                </a:cubicBezTo>
                <a:cubicBezTo>
                  <a:pt x="5526" y="397"/>
                  <a:pt x="5526" y="403"/>
                  <a:pt x="5526" y="403"/>
                </a:cubicBezTo>
                <a:cubicBezTo>
                  <a:pt x="5520" y="403"/>
                  <a:pt x="5520" y="403"/>
                  <a:pt x="5520" y="403"/>
                </a:cubicBezTo>
                <a:lnTo>
                  <a:pt x="5520" y="409"/>
                </a:lnTo>
                <a:cubicBezTo>
                  <a:pt x="5514" y="415"/>
                  <a:pt x="5514" y="415"/>
                  <a:pt x="5514" y="415"/>
                </a:cubicBezTo>
                <a:cubicBezTo>
                  <a:pt x="5508" y="415"/>
                  <a:pt x="5508" y="415"/>
                  <a:pt x="5508" y="415"/>
                </a:cubicBezTo>
                <a:cubicBezTo>
                  <a:pt x="5502" y="415"/>
                  <a:pt x="5502" y="415"/>
                  <a:pt x="5502" y="415"/>
                </a:cubicBezTo>
                <a:cubicBezTo>
                  <a:pt x="5496" y="415"/>
                  <a:pt x="5496" y="421"/>
                  <a:pt x="5496" y="421"/>
                </a:cubicBezTo>
                <a:cubicBezTo>
                  <a:pt x="5496" y="427"/>
                  <a:pt x="5490" y="433"/>
                  <a:pt x="5484" y="439"/>
                </a:cubicBezTo>
                <a:cubicBezTo>
                  <a:pt x="5484" y="439"/>
                  <a:pt x="5484" y="439"/>
                  <a:pt x="5484" y="445"/>
                </a:cubicBezTo>
                <a:lnTo>
                  <a:pt x="5479" y="445"/>
                </a:lnTo>
                <a:cubicBezTo>
                  <a:pt x="5479" y="445"/>
                  <a:pt x="5472" y="445"/>
                  <a:pt x="5472" y="451"/>
                </a:cubicBezTo>
                <a:cubicBezTo>
                  <a:pt x="5472" y="457"/>
                  <a:pt x="5472" y="457"/>
                  <a:pt x="5472" y="463"/>
                </a:cubicBezTo>
                <a:cubicBezTo>
                  <a:pt x="5484" y="463"/>
                  <a:pt x="5484" y="463"/>
                  <a:pt x="5484" y="463"/>
                </a:cubicBezTo>
                <a:cubicBezTo>
                  <a:pt x="5490" y="463"/>
                  <a:pt x="5490" y="463"/>
                  <a:pt x="5496" y="463"/>
                </a:cubicBezTo>
                <a:cubicBezTo>
                  <a:pt x="5502" y="463"/>
                  <a:pt x="5508" y="463"/>
                  <a:pt x="5514" y="468"/>
                </a:cubicBezTo>
                <a:cubicBezTo>
                  <a:pt x="5514" y="468"/>
                  <a:pt x="5514" y="468"/>
                  <a:pt x="5520" y="468"/>
                </a:cubicBezTo>
                <a:cubicBezTo>
                  <a:pt x="5520" y="474"/>
                  <a:pt x="5520" y="474"/>
                  <a:pt x="5520" y="474"/>
                </a:cubicBezTo>
                <a:cubicBezTo>
                  <a:pt x="5526" y="474"/>
                  <a:pt x="5526" y="474"/>
                  <a:pt x="5526" y="474"/>
                </a:cubicBezTo>
                <a:cubicBezTo>
                  <a:pt x="5532" y="474"/>
                  <a:pt x="5538" y="474"/>
                  <a:pt x="5544" y="474"/>
                </a:cubicBezTo>
                <a:cubicBezTo>
                  <a:pt x="5550" y="474"/>
                  <a:pt x="5556" y="480"/>
                  <a:pt x="5561" y="474"/>
                </a:cubicBezTo>
                <a:cubicBezTo>
                  <a:pt x="5567" y="474"/>
                  <a:pt x="5573" y="474"/>
                  <a:pt x="5573" y="474"/>
                </a:cubicBezTo>
                <a:cubicBezTo>
                  <a:pt x="5579" y="474"/>
                  <a:pt x="5579" y="474"/>
                  <a:pt x="5579" y="468"/>
                </a:cubicBezTo>
                <a:cubicBezTo>
                  <a:pt x="5585" y="468"/>
                  <a:pt x="5585" y="468"/>
                  <a:pt x="5585" y="463"/>
                </a:cubicBezTo>
                <a:cubicBezTo>
                  <a:pt x="5591" y="463"/>
                  <a:pt x="5591" y="463"/>
                  <a:pt x="5597" y="463"/>
                </a:cubicBezTo>
                <a:cubicBezTo>
                  <a:pt x="5603" y="463"/>
                  <a:pt x="5603" y="468"/>
                  <a:pt x="5603" y="474"/>
                </a:cubicBezTo>
                <a:cubicBezTo>
                  <a:pt x="5603" y="474"/>
                  <a:pt x="5603" y="480"/>
                  <a:pt x="5603" y="486"/>
                </a:cubicBezTo>
                <a:lnTo>
                  <a:pt x="5603" y="492"/>
                </a:lnTo>
                <a:cubicBezTo>
                  <a:pt x="5603" y="498"/>
                  <a:pt x="5603" y="498"/>
                  <a:pt x="5609" y="498"/>
                </a:cubicBezTo>
                <a:cubicBezTo>
                  <a:pt x="5609" y="504"/>
                  <a:pt x="5609" y="504"/>
                  <a:pt x="5609" y="504"/>
                </a:cubicBezTo>
                <a:cubicBezTo>
                  <a:pt x="5609" y="510"/>
                  <a:pt x="5609" y="510"/>
                  <a:pt x="5609" y="510"/>
                </a:cubicBezTo>
                <a:cubicBezTo>
                  <a:pt x="5609" y="540"/>
                  <a:pt x="5609" y="540"/>
                  <a:pt x="5609" y="540"/>
                </a:cubicBezTo>
                <a:cubicBezTo>
                  <a:pt x="5609" y="552"/>
                  <a:pt x="5603" y="557"/>
                  <a:pt x="5597" y="569"/>
                </a:cubicBezTo>
                <a:cubicBezTo>
                  <a:pt x="5591" y="569"/>
                  <a:pt x="5591" y="569"/>
                  <a:pt x="5591" y="569"/>
                </a:cubicBezTo>
                <a:cubicBezTo>
                  <a:pt x="5585" y="575"/>
                  <a:pt x="5585" y="575"/>
                  <a:pt x="5585" y="575"/>
                </a:cubicBezTo>
                <a:cubicBezTo>
                  <a:pt x="5579" y="575"/>
                  <a:pt x="5573" y="575"/>
                  <a:pt x="5567" y="575"/>
                </a:cubicBezTo>
                <a:cubicBezTo>
                  <a:pt x="5561" y="575"/>
                  <a:pt x="5561" y="575"/>
                  <a:pt x="5561" y="575"/>
                </a:cubicBezTo>
                <a:cubicBezTo>
                  <a:pt x="5556" y="575"/>
                  <a:pt x="5556" y="575"/>
                  <a:pt x="5550" y="575"/>
                </a:cubicBezTo>
                <a:cubicBezTo>
                  <a:pt x="5550" y="575"/>
                  <a:pt x="5544" y="575"/>
                  <a:pt x="5538" y="575"/>
                </a:cubicBezTo>
                <a:cubicBezTo>
                  <a:pt x="5532" y="575"/>
                  <a:pt x="5532" y="575"/>
                  <a:pt x="5526" y="575"/>
                </a:cubicBezTo>
                <a:cubicBezTo>
                  <a:pt x="5526" y="581"/>
                  <a:pt x="5526" y="581"/>
                  <a:pt x="5520" y="581"/>
                </a:cubicBezTo>
                <a:cubicBezTo>
                  <a:pt x="5520" y="587"/>
                  <a:pt x="5514" y="587"/>
                  <a:pt x="5514" y="587"/>
                </a:cubicBezTo>
                <a:cubicBezTo>
                  <a:pt x="5508" y="587"/>
                  <a:pt x="5508" y="587"/>
                  <a:pt x="5502" y="587"/>
                </a:cubicBezTo>
                <a:cubicBezTo>
                  <a:pt x="5479" y="587"/>
                  <a:pt x="5479" y="587"/>
                  <a:pt x="5479" y="587"/>
                </a:cubicBezTo>
                <a:cubicBezTo>
                  <a:pt x="5472" y="587"/>
                  <a:pt x="5467" y="587"/>
                  <a:pt x="5455" y="587"/>
                </a:cubicBezTo>
                <a:cubicBezTo>
                  <a:pt x="5455" y="587"/>
                  <a:pt x="5455" y="587"/>
                  <a:pt x="5449" y="587"/>
                </a:cubicBezTo>
                <a:cubicBezTo>
                  <a:pt x="5449" y="587"/>
                  <a:pt x="5449" y="581"/>
                  <a:pt x="5443" y="581"/>
                </a:cubicBezTo>
                <a:cubicBezTo>
                  <a:pt x="5437" y="581"/>
                  <a:pt x="5437" y="581"/>
                  <a:pt x="5431" y="581"/>
                </a:cubicBezTo>
                <a:cubicBezTo>
                  <a:pt x="5425" y="581"/>
                  <a:pt x="5419" y="581"/>
                  <a:pt x="5413" y="581"/>
                </a:cubicBezTo>
                <a:cubicBezTo>
                  <a:pt x="5407" y="587"/>
                  <a:pt x="5401" y="587"/>
                  <a:pt x="5401" y="587"/>
                </a:cubicBezTo>
                <a:cubicBezTo>
                  <a:pt x="5401" y="593"/>
                  <a:pt x="5395" y="593"/>
                  <a:pt x="5395" y="599"/>
                </a:cubicBezTo>
                <a:lnTo>
                  <a:pt x="5395" y="605"/>
                </a:lnTo>
                <a:cubicBezTo>
                  <a:pt x="5395" y="611"/>
                  <a:pt x="5390" y="617"/>
                  <a:pt x="5384" y="617"/>
                </a:cubicBezTo>
                <a:cubicBezTo>
                  <a:pt x="5384" y="617"/>
                  <a:pt x="5384" y="617"/>
                  <a:pt x="5378" y="617"/>
                </a:cubicBezTo>
                <a:cubicBezTo>
                  <a:pt x="5348" y="617"/>
                  <a:pt x="5348" y="617"/>
                  <a:pt x="5348" y="617"/>
                </a:cubicBezTo>
                <a:cubicBezTo>
                  <a:pt x="5342" y="617"/>
                  <a:pt x="5342" y="623"/>
                  <a:pt x="5336" y="629"/>
                </a:cubicBezTo>
                <a:cubicBezTo>
                  <a:pt x="5330" y="629"/>
                  <a:pt x="5330" y="629"/>
                  <a:pt x="5330" y="629"/>
                </a:cubicBezTo>
                <a:cubicBezTo>
                  <a:pt x="5324" y="629"/>
                  <a:pt x="5318" y="634"/>
                  <a:pt x="5312" y="634"/>
                </a:cubicBezTo>
                <a:cubicBezTo>
                  <a:pt x="5306" y="634"/>
                  <a:pt x="5306" y="634"/>
                  <a:pt x="5301" y="634"/>
                </a:cubicBezTo>
                <a:lnTo>
                  <a:pt x="5295" y="629"/>
                </a:lnTo>
                <a:cubicBezTo>
                  <a:pt x="5289" y="629"/>
                  <a:pt x="5283" y="629"/>
                  <a:pt x="5277" y="629"/>
                </a:cubicBezTo>
                <a:cubicBezTo>
                  <a:pt x="5277" y="629"/>
                  <a:pt x="5271" y="629"/>
                  <a:pt x="5265" y="629"/>
                </a:cubicBezTo>
                <a:cubicBezTo>
                  <a:pt x="5265" y="629"/>
                  <a:pt x="5259" y="629"/>
                  <a:pt x="5259" y="634"/>
                </a:cubicBezTo>
                <a:cubicBezTo>
                  <a:pt x="5253" y="634"/>
                  <a:pt x="5253" y="634"/>
                  <a:pt x="5253" y="634"/>
                </a:cubicBezTo>
                <a:cubicBezTo>
                  <a:pt x="5247" y="634"/>
                  <a:pt x="5247" y="634"/>
                  <a:pt x="5241" y="634"/>
                </a:cubicBezTo>
                <a:cubicBezTo>
                  <a:pt x="5241" y="634"/>
                  <a:pt x="5235" y="634"/>
                  <a:pt x="5235" y="640"/>
                </a:cubicBezTo>
                <a:cubicBezTo>
                  <a:pt x="5235" y="640"/>
                  <a:pt x="5235" y="640"/>
                  <a:pt x="5235" y="646"/>
                </a:cubicBezTo>
                <a:cubicBezTo>
                  <a:pt x="5235" y="646"/>
                  <a:pt x="5235" y="646"/>
                  <a:pt x="5235" y="652"/>
                </a:cubicBezTo>
                <a:cubicBezTo>
                  <a:pt x="5235" y="652"/>
                  <a:pt x="5235" y="652"/>
                  <a:pt x="5229" y="658"/>
                </a:cubicBezTo>
                <a:cubicBezTo>
                  <a:pt x="5229" y="658"/>
                  <a:pt x="5229" y="658"/>
                  <a:pt x="5229" y="664"/>
                </a:cubicBezTo>
                <a:lnTo>
                  <a:pt x="5224" y="664"/>
                </a:lnTo>
                <a:cubicBezTo>
                  <a:pt x="5194" y="664"/>
                  <a:pt x="5194" y="664"/>
                  <a:pt x="5194" y="664"/>
                </a:cubicBezTo>
                <a:cubicBezTo>
                  <a:pt x="5188" y="664"/>
                  <a:pt x="5188" y="664"/>
                  <a:pt x="5188" y="670"/>
                </a:cubicBezTo>
                <a:cubicBezTo>
                  <a:pt x="5182" y="676"/>
                  <a:pt x="5182" y="676"/>
                  <a:pt x="5182" y="682"/>
                </a:cubicBezTo>
                <a:cubicBezTo>
                  <a:pt x="5182" y="682"/>
                  <a:pt x="5182" y="688"/>
                  <a:pt x="5182" y="694"/>
                </a:cubicBezTo>
                <a:cubicBezTo>
                  <a:pt x="5188" y="694"/>
                  <a:pt x="5188" y="700"/>
                  <a:pt x="5188" y="706"/>
                </a:cubicBezTo>
                <a:cubicBezTo>
                  <a:pt x="5194" y="706"/>
                  <a:pt x="5200" y="711"/>
                  <a:pt x="5200" y="711"/>
                </a:cubicBezTo>
                <a:cubicBezTo>
                  <a:pt x="5206" y="718"/>
                  <a:pt x="5206" y="723"/>
                  <a:pt x="5206" y="723"/>
                </a:cubicBezTo>
                <a:cubicBezTo>
                  <a:pt x="5212" y="723"/>
                  <a:pt x="5218" y="723"/>
                  <a:pt x="5218" y="723"/>
                </a:cubicBezTo>
                <a:cubicBezTo>
                  <a:pt x="5224" y="723"/>
                  <a:pt x="5229" y="723"/>
                  <a:pt x="5229" y="723"/>
                </a:cubicBezTo>
                <a:cubicBezTo>
                  <a:pt x="5235" y="723"/>
                  <a:pt x="5241" y="723"/>
                  <a:pt x="5241" y="723"/>
                </a:cubicBezTo>
                <a:cubicBezTo>
                  <a:pt x="5253" y="729"/>
                  <a:pt x="5259" y="729"/>
                  <a:pt x="5265" y="735"/>
                </a:cubicBezTo>
                <a:cubicBezTo>
                  <a:pt x="5271" y="735"/>
                  <a:pt x="5265" y="741"/>
                  <a:pt x="5271" y="747"/>
                </a:cubicBezTo>
                <a:cubicBezTo>
                  <a:pt x="5330" y="747"/>
                  <a:pt x="5330" y="747"/>
                  <a:pt x="5330" y="747"/>
                </a:cubicBezTo>
                <a:cubicBezTo>
                  <a:pt x="5348" y="759"/>
                  <a:pt x="5348" y="759"/>
                  <a:pt x="5348" y="759"/>
                </a:cubicBezTo>
                <a:cubicBezTo>
                  <a:pt x="5354" y="759"/>
                  <a:pt x="5360" y="759"/>
                  <a:pt x="5360" y="759"/>
                </a:cubicBezTo>
                <a:cubicBezTo>
                  <a:pt x="5360" y="759"/>
                  <a:pt x="5360" y="765"/>
                  <a:pt x="5366" y="765"/>
                </a:cubicBezTo>
                <a:cubicBezTo>
                  <a:pt x="5366" y="765"/>
                  <a:pt x="5372" y="771"/>
                  <a:pt x="5378" y="771"/>
                </a:cubicBezTo>
                <a:cubicBezTo>
                  <a:pt x="5384" y="771"/>
                  <a:pt x="5384" y="771"/>
                  <a:pt x="5390" y="771"/>
                </a:cubicBezTo>
                <a:lnTo>
                  <a:pt x="5395" y="771"/>
                </a:lnTo>
                <a:cubicBezTo>
                  <a:pt x="5407" y="771"/>
                  <a:pt x="5407" y="771"/>
                  <a:pt x="5407" y="771"/>
                </a:cubicBezTo>
                <a:cubicBezTo>
                  <a:pt x="5413" y="771"/>
                  <a:pt x="5413" y="771"/>
                  <a:pt x="5419" y="771"/>
                </a:cubicBezTo>
                <a:cubicBezTo>
                  <a:pt x="5419" y="771"/>
                  <a:pt x="5419" y="771"/>
                  <a:pt x="5425" y="771"/>
                </a:cubicBezTo>
                <a:cubicBezTo>
                  <a:pt x="5431" y="771"/>
                  <a:pt x="5431" y="765"/>
                  <a:pt x="5437" y="765"/>
                </a:cubicBezTo>
                <a:lnTo>
                  <a:pt x="5443" y="765"/>
                </a:lnTo>
                <a:cubicBezTo>
                  <a:pt x="5479" y="765"/>
                  <a:pt x="5479" y="765"/>
                  <a:pt x="5479" y="765"/>
                </a:cubicBezTo>
                <a:cubicBezTo>
                  <a:pt x="5479" y="765"/>
                  <a:pt x="5484" y="759"/>
                  <a:pt x="5490" y="759"/>
                </a:cubicBezTo>
                <a:cubicBezTo>
                  <a:pt x="5496" y="759"/>
                  <a:pt x="5496" y="759"/>
                  <a:pt x="5502" y="759"/>
                </a:cubicBezTo>
                <a:cubicBezTo>
                  <a:pt x="5508" y="759"/>
                  <a:pt x="5508" y="759"/>
                  <a:pt x="5508" y="759"/>
                </a:cubicBezTo>
                <a:cubicBezTo>
                  <a:pt x="5514" y="759"/>
                  <a:pt x="5514" y="759"/>
                  <a:pt x="5520" y="759"/>
                </a:cubicBezTo>
                <a:cubicBezTo>
                  <a:pt x="5520" y="759"/>
                  <a:pt x="5520" y="759"/>
                  <a:pt x="5526" y="759"/>
                </a:cubicBezTo>
                <a:cubicBezTo>
                  <a:pt x="5526" y="783"/>
                  <a:pt x="5526" y="783"/>
                  <a:pt x="5526" y="783"/>
                </a:cubicBezTo>
                <a:cubicBezTo>
                  <a:pt x="5526" y="783"/>
                  <a:pt x="5520" y="789"/>
                  <a:pt x="5520" y="795"/>
                </a:cubicBezTo>
                <a:cubicBezTo>
                  <a:pt x="5514" y="795"/>
                  <a:pt x="5514" y="795"/>
                  <a:pt x="5514" y="795"/>
                </a:cubicBezTo>
                <a:cubicBezTo>
                  <a:pt x="5508" y="795"/>
                  <a:pt x="5508" y="795"/>
                  <a:pt x="5502" y="800"/>
                </a:cubicBezTo>
                <a:lnTo>
                  <a:pt x="5496" y="800"/>
                </a:lnTo>
                <a:cubicBezTo>
                  <a:pt x="5490" y="806"/>
                  <a:pt x="5490" y="812"/>
                  <a:pt x="5490" y="812"/>
                </a:cubicBezTo>
                <a:cubicBezTo>
                  <a:pt x="5484" y="812"/>
                  <a:pt x="5484" y="812"/>
                  <a:pt x="5484" y="812"/>
                </a:cubicBezTo>
                <a:cubicBezTo>
                  <a:pt x="5479" y="812"/>
                  <a:pt x="5479" y="812"/>
                  <a:pt x="5479" y="812"/>
                </a:cubicBezTo>
                <a:cubicBezTo>
                  <a:pt x="5472" y="812"/>
                  <a:pt x="5472" y="806"/>
                  <a:pt x="5467" y="806"/>
                </a:cubicBezTo>
                <a:cubicBezTo>
                  <a:pt x="5467" y="806"/>
                  <a:pt x="5467" y="806"/>
                  <a:pt x="5461" y="806"/>
                </a:cubicBezTo>
                <a:cubicBezTo>
                  <a:pt x="5461" y="806"/>
                  <a:pt x="5461" y="806"/>
                  <a:pt x="5455" y="800"/>
                </a:cubicBezTo>
                <a:cubicBezTo>
                  <a:pt x="5455" y="800"/>
                  <a:pt x="5455" y="800"/>
                  <a:pt x="5449" y="800"/>
                </a:cubicBezTo>
                <a:cubicBezTo>
                  <a:pt x="5437" y="800"/>
                  <a:pt x="5437" y="800"/>
                  <a:pt x="5437" y="800"/>
                </a:cubicBezTo>
                <a:cubicBezTo>
                  <a:pt x="5431" y="800"/>
                  <a:pt x="5425" y="800"/>
                  <a:pt x="5419" y="800"/>
                </a:cubicBezTo>
                <a:cubicBezTo>
                  <a:pt x="5419" y="806"/>
                  <a:pt x="5413" y="806"/>
                  <a:pt x="5413" y="806"/>
                </a:cubicBezTo>
                <a:cubicBezTo>
                  <a:pt x="5407" y="812"/>
                  <a:pt x="5401" y="812"/>
                  <a:pt x="5395" y="812"/>
                </a:cubicBezTo>
                <a:cubicBezTo>
                  <a:pt x="5390" y="812"/>
                  <a:pt x="5390" y="812"/>
                  <a:pt x="5390" y="812"/>
                </a:cubicBezTo>
                <a:cubicBezTo>
                  <a:pt x="5384" y="812"/>
                  <a:pt x="5384" y="806"/>
                  <a:pt x="5378" y="806"/>
                </a:cubicBezTo>
                <a:cubicBezTo>
                  <a:pt x="5378" y="806"/>
                  <a:pt x="5378" y="812"/>
                  <a:pt x="5372" y="806"/>
                </a:cubicBezTo>
                <a:cubicBezTo>
                  <a:pt x="5366" y="806"/>
                  <a:pt x="5366" y="806"/>
                  <a:pt x="5360" y="800"/>
                </a:cubicBezTo>
                <a:cubicBezTo>
                  <a:pt x="5354" y="800"/>
                  <a:pt x="5354" y="800"/>
                  <a:pt x="5348" y="800"/>
                </a:cubicBezTo>
                <a:cubicBezTo>
                  <a:pt x="5342" y="800"/>
                  <a:pt x="5342" y="800"/>
                  <a:pt x="5342" y="800"/>
                </a:cubicBezTo>
                <a:cubicBezTo>
                  <a:pt x="5336" y="800"/>
                  <a:pt x="5336" y="806"/>
                  <a:pt x="5336" y="806"/>
                </a:cubicBezTo>
                <a:cubicBezTo>
                  <a:pt x="5336" y="812"/>
                  <a:pt x="5330" y="812"/>
                  <a:pt x="5330" y="818"/>
                </a:cubicBezTo>
                <a:cubicBezTo>
                  <a:pt x="5301" y="818"/>
                  <a:pt x="5301" y="818"/>
                  <a:pt x="5301" y="818"/>
                </a:cubicBezTo>
                <a:cubicBezTo>
                  <a:pt x="5295" y="818"/>
                  <a:pt x="5295" y="818"/>
                  <a:pt x="5295" y="824"/>
                </a:cubicBezTo>
                <a:cubicBezTo>
                  <a:pt x="5289" y="824"/>
                  <a:pt x="5289" y="824"/>
                  <a:pt x="5289" y="830"/>
                </a:cubicBezTo>
                <a:cubicBezTo>
                  <a:pt x="5289" y="836"/>
                  <a:pt x="5295" y="842"/>
                  <a:pt x="5301" y="848"/>
                </a:cubicBezTo>
                <a:cubicBezTo>
                  <a:pt x="5301" y="848"/>
                  <a:pt x="5306" y="848"/>
                  <a:pt x="5306" y="854"/>
                </a:cubicBezTo>
                <a:cubicBezTo>
                  <a:pt x="5312" y="854"/>
                  <a:pt x="5312" y="854"/>
                  <a:pt x="5312" y="854"/>
                </a:cubicBezTo>
                <a:cubicBezTo>
                  <a:pt x="5324" y="860"/>
                  <a:pt x="5324" y="854"/>
                  <a:pt x="5330" y="854"/>
                </a:cubicBezTo>
                <a:cubicBezTo>
                  <a:pt x="5342" y="860"/>
                  <a:pt x="5342" y="860"/>
                  <a:pt x="5348" y="866"/>
                </a:cubicBezTo>
                <a:cubicBezTo>
                  <a:pt x="5354" y="866"/>
                  <a:pt x="5360" y="866"/>
                  <a:pt x="5366" y="872"/>
                </a:cubicBezTo>
                <a:cubicBezTo>
                  <a:pt x="5372" y="872"/>
                  <a:pt x="5372" y="872"/>
                  <a:pt x="5378" y="872"/>
                </a:cubicBezTo>
                <a:cubicBezTo>
                  <a:pt x="5384" y="877"/>
                  <a:pt x="5390" y="877"/>
                  <a:pt x="5395" y="884"/>
                </a:cubicBezTo>
                <a:cubicBezTo>
                  <a:pt x="5401" y="884"/>
                  <a:pt x="5401" y="884"/>
                  <a:pt x="5401" y="884"/>
                </a:cubicBezTo>
                <a:cubicBezTo>
                  <a:pt x="5395" y="884"/>
                  <a:pt x="5390" y="884"/>
                  <a:pt x="5384" y="884"/>
                </a:cubicBezTo>
                <a:cubicBezTo>
                  <a:pt x="5384" y="889"/>
                  <a:pt x="5378" y="889"/>
                  <a:pt x="5378" y="889"/>
                </a:cubicBezTo>
                <a:lnTo>
                  <a:pt x="5378" y="895"/>
                </a:lnTo>
                <a:cubicBezTo>
                  <a:pt x="5378" y="895"/>
                  <a:pt x="5378" y="901"/>
                  <a:pt x="5384" y="901"/>
                </a:cubicBezTo>
                <a:cubicBezTo>
                  <a:pt x="5384" y="901"/>
                  <a:pt x="5384" y="901"/>
                  <a:pt x="5390" y="901"/>
                </a:cubicBezTo>
                <a:cubicBezTo>
                  <a:pt x="5390" y="907"/>
                  <a:pt x="5395" y="907"/>
                  <a:pt x="5401" y="907"/>
                </a:cubicBezTo>
                <a:lnTo>
                  <a:pt x="5401" y="913"/>
                </a:lnTo>
                <a:cubicBezTo>
                  <a:pt x="5407" y="913"/>
                  <a:pt x="5407" y="919"/>
                  <a:pt x="5407" y="919"/>
                </a:cubicBezTo>
                <a:cubicBezTo>
                  <a:pt x="5407" y="919"/>
                  <a:pt x="5407" y="925"/>
                  <a:pt x="5413" y="925"/>
                </a:cubicBezTo>
                <a:cubicBezTo>
                  <a:pt x="5413" y="925"/>
                  <a:pt x="5413" y="925"/>
                  <a:pt x="5419" y="925"/>
                </a:cubicBezTo>
                <a:cubicBezTo>
                  <a:pt x="5419" y="931"/>
                  <a:pt x="5419" y="931"/>
                  <a:pt x="5425" y="931"/>
                </a:cubicBezTo>
                <a:cubicBezTo>
                  <a:pt x="5425" y="931"/>
                  <a:pt x="5425" y="931"/>
                  <a:pt x="5431" y="931"/>
                </a:cubicBezTo>
                <a:cubicBezTo>
                  <a:pt x="5431" y="937"/>
                  <a:pt x="5431" y="937"/>
                  <a:pt x="5437" y="937"/>
                </a:cubicBezTo>
                <a:cubicBezTo>
                  <a:pt x="5443" y="937"/>
                  <a:pt x="5443" y="937"/>
                  <a:pt x="5449" y="943"/>
                </a:cubicBezTo>
                <a:lnTo>
                  <a:pt x="5455" y="943"/>
                </a:lnTo>
                <a:cubicBezTo>
                  <a:pt x="5461" y="949"/>
                  <a:pt x="5461" y="949"/>
                  <a:pt x="5461" y="949"/>
                </a:cubicBezTo>
                <a:cubicBezTo>
                  <a:pt x="5467" y="955"/>
                  <a:pt x="5467" y="955"/>
                  <a:pt x="5472" y="955"/>
                </a:cubicBezTo>
                <a:cubicBezTo>
                  <a:pt x="5479" y="955"/>
                  <a:pt x="5484" y="955"/>
                  <a:pt x="5490" y="955"/>
                </a:cubicBezTo>
                <a:lnTo>
                  <a:pt x="5490" y="955"/>
                </a:lnTo>
                <a:cubicBezTo>
                  <a:pt x="5496" y="955"/>
                  <a:pt x="5496" y="955"/>
                  <a:pt x="5496" y="955"/>
                </a:cubicBezTo>
                <a:cubicBezTo>
                  <a:pt x="5502" y="955"/>
                  <a:pt x="5502" y="955"/>
                  <a:pt x="5502" y="955"/>
                </a:cubicBezTo>
                <a:cubicBezTo>
                  <a:pt x="5502" y="949"/>
                  <a:pt x="5502" y="949"/>
                  <a:pt x="5502" y="949"/>
                </a:cubicBezTo>
                <a:cubicBezTo>
                  <a:pt x="5502" y="943"/>
                  <a:pt x="5496" y="943"/>
                  <a:pt x="5496" y="937"/>
                </a:cubicBezTo>
                <a:cubicBezTo>
                  <a:pt x="5496" y="937"/>
                  <a:pt x="5490" y="937"/>
                  <a:pt x="5490" y="931"/>
                </a:cubicBezTo>
                <a:cubicBezTo>
                  <a:pt x="5490" y="931"/>
                  <a:pt x="5490" y="925"/>
                  <a:pt x="5496" y="925"/>
                </a:cubicBezTo>
                <a:lnTo>
                  <a:pt x="5496" y="925"/>
                </a:lnTo>
                <a:cubicBezTo>
                  <a:pt x="5502" y="925"/>
                  <a:pt x="5508" y="925"/>
                  <a:pt x="5514" y="925"/>
                </a:cubicBezTo>
                <a:cubicBezTo>
                  <a:pt x="5520" y="925"/>
                  <a:pt x="5526" y="925"/>
                  <a:pt x="5532" y="925"/>
                </a:cubicBezTo>
                <a:cubicBezTo>
                  <a:pt x="5538" y="925"/>
                  <a:pt x="5544" y="925"/>
                  <a:pt x="5550" y="931"/>
                </a:cubicBezTo>
                <a:cubicBezTo>
                  <a:pt x="5550" y="931"/>
                  <a:pt x="5550" y="931"/>
                  <a:pt x="5556" y="931"/>
                </a:cubicBezTo>
                <a:cubicBezTo>
                  <a:pt x="5556" y="931"/>
                  <a:pt x="5556" y="931"/>
                  <a:pt x="5561" y="931"/>
                </a:cubicBezTo>
                <a:cubicBezTo>
                  <a:pt x="5561" y="931"/>
                  <a:pt x="5561" y="937"/>
                  <a:pt x="5567" y="937"/>
                </a:cubicBezTo>
                <a:cubicBezTo>
                  <a:pt x="5567" y="937"/>
                  <a:pt x="5567" y="937"/>
                  <a:pt x="5573" y="937"/>
                </a:cubicBezTo>
                <a:cubicBezTo>
                  <a:pt x="5573" y="925"/>
                  <a:pt x="5573" y="925"/>
                  <a:pt x="5573" y="925"/>
                </a:cubicBezTo>
                <a:cubicBezTo>
                  <a:pt x="5597" y="925"/>
                  <a:pt x="5597" y="925"/>
                  <a:pt x="5597" y="925"/>
                </a:cubicBezTo>
                <a:cubicBezTo>
                  <a:pt x="5597" y="925"/>
                  <a:pt x="5597" y="925"/>
                  <a:pt x="5603" y="925"/>
                </a:cubicBezTo>
                <a:cubicBezTo>
                  <a:pt x="5603" y="931"/>
                  <a:pt x="5603" y="931"/>
                  <a:pt x="5609" y="931"/>
                </a:cubicBezTo>
                <a:cubicBezTo>
                  <a:pt x="5615" y="931"/>
                  <a:pt x="5615" y="931"/>
                  <a:pt x="5621" y="931"/>
                </a:cubicBezTo>
                <a:cubicBezTo>
                  <a:pt x="5627" y="931"/>
                  <a:pt x="5633" y="937"/>
                  <a:pt x="5638" y="931"/>
                </a:cubicBezTo>
                <a:cubicBezTo>
                  <a:pt x="5638" y="931"/>
                  <a:pt x="5638" y="925"/>
                  <a:pt x="5645" y="925"/>
                </a:cubicBezTo>
                <a:cubicBezTo>
                  <a:pt x="5645" y="925"/>
                  <a:pt x="5645" y="925"/>
                  <a:pt x="5650" y="925"/>
                </a:cubicBezTo>
                <a:lnTo>
                  <a:pt x="5650" y="919"/>
                </a:lnTo>
                <a:cubicBezTo>
                  <a:pt x="5656" y="919"/>
                  <a:pt x="5656" y="919"/>
                  <a:pt x="5656" y="919"/>
                </a:cubicBezTo>
                <a:cubicBezTo>
                  <a:pt x="5662" y="919"/>
                  <a:pt x="5668" y="919"/>
                  <a:pt x="5668" y="919"/>
                </a:cubicBezTo>
                <a:cubicBezTo>
                  <a:pt x="5674" y="919"/>
                  <a:pt x="5674" y="913"/>
                  <a:pt x="5674" y="913"/>
                </a:cubicBezTo>
                <a:lnTo>
                  <a:pt x="5680" y="907"/>
                </a:lnTo>
                <a:cubicBezTo>
                  <a:pt x="5686" y="907"/>
                  <a:pt x="5686" y="901"/>
                  <a:pt x="5686" y="901"/>
                </a:cubicBezTo>
                <a:cubicBezTo>
                  <a:pt x="5692" y="901"/>
                  <a:pt x="5698" y="907"/>
                  <a:pt x="5704" y="907"/>
                </a:cubicBezTo>
                <a:cubicBezTo>
                  <a:pt x="5710" y="907"/>
                  <a:pt x="5710" y="913"/>
                  <a:pt x="5716" y="913"/>
                </a:cubicBezTo>
                <a:cubicBezTo>
                  <a:pt x="5716" y="919"/>
                  <a:pt x="5716" y="919"/>
                  <a:pt x="5722" y="919"/>
                </a:cubicBezTo>
                <a:cubicBezTo>
                  <a:pt x="5739" y="919"/>
                  <a:pt x="5739" y="919"/>
                  <a:pt x="5739" y="919"/>
                </a:cubicBezTo>
                <a:cubicBezTo>
                  <a:pt x="5745" y="919"/>
                  <a:pt x="5751" y="919"/>
                  <a:pt x="5757" y="919"/>
                </a:cubicBezTo>
                <a:cubicBezTo>
                  <a:pt x="5757" y="919"/>
                  <a:pt x="5757" y="919"/>
                  <a:pt x="5763" y="919"/>
                </a:cubicBezTo>
                <a:cubicBezTo>
                  <a:pt x="5763" y="919"/>
                  <a:pt x="5763" y="925"/>
                  <a:pt x="5769" y="925"/>
                </a:cubicBezTo>
                <a:cubicBezTo>
                  <a:pt x="5775" y="925"/>
                  <a:pt x="5781" y="925"/>
                  <a:pt x="5787" y="931"/>
                </a:cubicBezTo>
                <a:cubicBezTo>
                  <a:pt x="5787" y="931"/>
                  <a:pt x="5787" y="937"/>
                  <a:pt x="5793" y="937"/>
                </a:cubicBezTo>
                <a:cubicBezTo>
                  <a:pt x="5793" y="937"/>
                  <a:pt x="5799" y="937"/>
                  <a:pt x="5799" y="943"/>
                </a:cubicBezTo>
                <a:lnTo>
                  <a:pt x="5804" y="943"/>
                </a:lnTo>
                <a:cubicBezTo>
                  <a:pt x="5846" y="943"/>
                  <a:pt x="5846" y="943"/>
                  <a:pt x="5846" y="943"/>
                </a:cubicBezTo>
                <a:cubicBezTo>
                  <a:pt x="5846" y="943"/>
                  <a:pt x="5846" y="943"/>
                  <a:pt x="5852" y="943"/>
                </a:cubicBezTo>
                <a:cubicBezTo>
                  <a:pt x="5852" y="943"/>
                  <a:pt x="5852" y="943"/>
                  <a:pt x="5858" y="943"/>
                </a:cubicBezTo>
                <a:cubicBezTo>
                  <a:pt x="5864" y="949"/>
                  <a:pt x="5864" y="949"/>
                  <a:pt x="5876" y="955"/>
                </a:cubicBezTo>
                <a:cubicBezTo>
                  <a:pt x="5876" y="955"/>
                  <a:pt x="5876" y="961"/>
                  <a:pt x="5882" y="961"/>
                </a:cubicBezTo>
                <a:cubicBezTo>
                  <a:pt x="5888" y="961"/>
                  <a:pt x="5888" y="961"/>
                  <a:pt x="5893" y="961"/>
                </a:cubicBezTo>
                <a:cubicBezTo>
                  <a:pt x="5899" y="961"/>
                  <a:pt x="5899" y="961"/>
                  <a:pt x="5899" y="961"/>
                </a:cubicBezTo>
                <a:cubicBezTo>
                  <a:pt x="5905" y="961"/>
                  <a:pt x="5905" y="961"/>
                  <a:pt x="5905" y="961"/>
                </a:cubicBezTo>
                <a:cubicBezTo>
                  <a:pt x="5911" y="961"/>
                  <a:pt x="5911" y="966"/>
                  <a:pt x="5911" y="966"/>
                </a:cubicBezTo>
                <a:cubicBezTo>
                  <a:pt x="5917" y="972"/>
                  <a:pt x="5917" y="972"/>
                  <a:pt x="5923" y="978"/>
                </a:cubicBezTo>
                <a:cubicBezTo>
                  <a:pt x="5923" y="978"/>
                  <a:pt x="5929" y="978"/>
                  <a:pt x="5929" y="984"/>
                </a:cubicBezTo>
                <a:cubicBezTo>
                  <a:pt x="5935" y="984"/>
                  <a:pt x="5935" y="984"/>
                  <a:pt x="5941" y="984"/>
                </a:cubicBezTo>
                <a:cubicBezTo>
                  <a:pt x="5947" y="984"/>
                  <a:pt x="5947" y="984"/>
                  <a:pt x="5947" y="984"/>
                </a:cubicBezTo>
                <a:cubicBezTo>
                  <a:pt x="5953" y="984"/>
                  <a:pt x="5953" y="984"/>
                  <a:pt x="5959" y="984"/>
                </a:cubicBezTo>
                <a:cubicBezTo>
                  <a:pt x="5959" y="984"/>
                  <a:pt x="5959" y="990"/>
                  <a:pt x="5965" y="990"/>
                </a:cubicBezTo>
                <a:cubicBezTo>
                  <a:pt x="5965" y="996"/>
                  <a:pt x="5970" y="996"/>
                  <a:pt x="5970" y="1002"/>
                </a:cubicBezTo>
                <a:cubicBezTo>
                  <a:pt x="5970" y="1038"/>
                  <a:pt x="5970" y="1038"/>
                  <a:pt x="5970" y="1038"/>
                </a:cubicBezTo>
                <a:cubicBezTo>
                  <a:pt x="5970" y="1044"/>
                  <a:pt x="5977" y="1050"/>
                  <a:pt x="5977" y="1050"/>
                </a:cubicBezTo>
                <a:cubicBezTo>
                  <a:pt x="5982" y="1055"/>
                  <a:pt x="5982" y="1055"/>
                  <a:pt x="5982" y="1055"/>
                </a:cubicBezTo>
                <a:cubicBezTo>
                  <a:pt x="5982" y="1061"/>
                  <a:pt x="5988" y="1061"/>
                  <a:pt x="5988" y="1061"/>
                </a:cubicBezTo>
                <a:cubicBezTo>
                  <a:pt x="5988" y="1061"/>
                  <a:pt x="5994" y="1061"/>
                  <a:pt x="5994" y="1067"/>
                </a:cubicBezTo>
                <a:cubicBezTo>
                  <a:pt x="5994" y="1067"/>
                  <a:pt x="6000" y="1061"/>
                  <a:pt x="6000" y="1067"/>
                </a:cubicBezTo>
                <a:cubicBezTo>
                  <a:pt x="6006" y="1067"/>
                  <a:pt x="6006" y="1067"/>
                  <a:pt x="6012" y="1067"/>
                </a:cubicBezTo>
                <a:cubicBezTo>
                  <a:pt x="6012" y="1067"/>
                  <a:pt x="6012" y="1073"/>
                  <a:pt x="6018" y="1073"/>
                </a:cubicBezTo>
                <a:lnTo>
                  <a:pt x="6024" y="1073"/>
                </a:lnTo>
                <a:cubicBezTo>
                  <a:pt x="6024" y="1079"/>
                  <a:pt x="6024" y="1079"/>
                  <a:pt x="6030" y="1079"/>
                </a:cubicBezTo>
                <a:cubicBezTo>
                  <a:pt x="6030" y="1085"/>
                  <a:pt x="6030" y="1091"/>
                  <a:pt x="6036" y="1091"/>
                </a:cubicBezTo>
                <a:cubicBezTo>
                  <a:pt x="6036" y="1097"/>
                  <a:pt x="6036" y="1097"/>
                  <a:pt x="6036" y="1097"/>
                </a:cubicBezTo>
                <a:cubicBezTo>
                  <a:pt x="6036" y="1103"/>
                  <a:pt x="6036" y="1103"/>
                  <a:pt x="6042" y="1103"/>
                </a:cubicBezTo>
                <a:cubicBezTo>
                  <a:pt x="6042" y="1109"/>
                  <a:pt x="6048" y="1109"/>
                  <a:pt x="6048" y="1115"/>
                </a:cubicBezTo>
                <a:cubicBezTo>
                  <a:pt x="6054" y="1115"/>
                  <a:pt x="6054" y="1121"/>
                  <a:pt x="6054" y="1121"/>
                </a:cubicBezTo>
                <a:cubicBezTo>
                  <a:pt x="6059" y="1121"/>
                  <a:pt x="6059" y="1127"/>
                  <a:pt x="6059" y="1127"/>
                </a:cubicBezTo>
                <a:cubicBezTo>
                  <a:pt x="6059" y="1132"/>
                  <a:pt x="6065" y="1132"/>
                  <a:pt x="6065" y="1132"/>
                </a:cubicBezTo>
                <a:cubicBezTo>
                  <a:pt x="6065" y="1138"/>
                  <a:pt x="6071" y="1138"/>
                  <a:pt x="6071" y="1138"/>
                </a:cubicBezTo>
                <a:cubicBezTo>
                  <a:pt x="6071" y="1144"/>
                  <a:pt x="6071" y="1144"/>
                  <a:pt x="6077" y="1150"/>
                </a:cubicBezTo>
                <a:cubicBezTo>
                  <a:pt x="6077" y="1156"/>
                  <a:pt x="6077" y="1156"/>
                  <a:pt x="6077" y="1162"/>
                </a:cubicBezTo>
                <a:cubicBezTo>
                  <a:pt x="6083" y="1162"/>
                  <a:pt x="6083" y="1168"/>
                  <a:pt x="6083" y="1168"/>
                </a:cubicBezTo>
                <a:cubicBezTo>
                  <a:pt x="6083" y="1174"/>
                  <a:pt x="6089" y="1180"/>
                  <a:pt x="6095" y="1186"/>
                </a:cubicBezTo>
                <a:cubicBezTo>
                  <a:pt x="6095" y="1186"/>
                  <a:pt x="6095" y="1186"/>
                  <a:pt x="6101" y="1192"/>
                </a:cubicBezTo>
                <a:cubicBezTo>
                  <a:pt x="6101" y="1192"/>
                  <a:pt x="6107" y="1198"/>
                  <a:pt x="6113" y="1198"/>
                </a:cubicBezTo>
                <a:lnTo>
                  <a:pt x="6113" y="1204"/>
                </a:lnTo>
                <a:cubicBezTo>
                  <a:pt x="6113" y="1210"/>
                  <a:pt x="6113" y="1210"/>
                  <a:pt x="6113" y="1210"/>
                </a:cubicBezTo>
                <a:cubicBezTo>
                  <a:pt x="6113" y="1215"/>
                  <a:pt x="6113" y="1215"/>
                  <a:pt x="6113" y="1221"/>
                </a:cubicBezTo>
                <a:cubicBezTo>
                  <a:pt x="6113" y="1221"/>
                  <a:pt x="6107" y="1221"/>
                  <a:pt x="6107" y="1227"/>
                </a:cubicBezTo>
                <a:cubicBezTo>
                  <a:pt x="6107" y="1233"/>
                  <a:pt x="6113" y="1233"/>
                  <a:pt x="6113" y="1233"/>
                </a:cubicBezTo>
                <a:cubicBezTo>
                  <a:pt x="6119" y="1245"/>
                  <a:pt x="6125" y="1245"/>
                  <a:pt x="6125" y="1251"/>
                </a:cubicBezTo>
                <a:cubicBezTo>
                  <a:pt x="6125" y="1281"/>
                  <a:pt x="6125" y="1281"/>
                  <a:pt x="6125" y="1281"/>
                </a:cubicBezTo>
                <a:cubicBezTo>
                  <a:pt x="6125" y="1287"/>
                  <a:pt x="6119" y="1287"/>
                  <a:pt x="6119" y="1293"/>
                </a:cubicBezTo>
                <a:lnTo>
                  <a:pt x="6113" y="1299"/>
                </a:lnTo>
                <a:cubicBezTo>
                  <a:pt x="6113" y="1304"/>
                  <a:pt x="6113" y="1304"/>
                  <a:pt x="6113" y="1310"/>
                </a:cubicBezTo>
                <a:cubicBezTo>
                  <a:pt x="6143" y="1310"/>
                  <a:pt x="6143" y="1310"/>
                  <a:pt x="6143" y="1310"/>
                </a:cubicBezTo>
                <a:cubicBezTo>
                  <a:pt x="6143" y="1334"/>
                  <a:pt x="6143" y="1334"/>
                  <a:pt x="6143" y="1334"/>
                </a:cubicBezTo>
                <a:cubicBezTo>
                  <a:pt x="6136" y="1334"/>
                  <a:pt x="6131" y="1334"/>
                  <a:pt x="6125" y="1334"/>
                </a:cubicBezTo>
                <a:cubicBezTo>
                  <a:pt x="6125" y="1334"/>
                  <a:pt x="6119" y="1340"/>
                  <a:pt x="6113" y="1340"/>
                </a:cubicBezTo>
                <a:lnTo>
                  <a:pt x="6113" y="1346"/>
                </a:lnTo>
                <a:cubicBezTo>
                  <a:pt x="6113" y="1358"/>
                  <a:pt x="6119" y="1358"/>
                  <a:pt x="6119" y="1370"/>
                </a:cubicBezTo>
                <a:cubicBezTo>
                  <a:pt x="6119" y="1376"/>
                  <a:pt x="6119" y="1382"/>
                  <a:pt x="6119" y="1387"/>
                </a:cubicBezTo>
                <a:cubicBezTo>
                  <a:pt x="6095" y="1387"/>
                  <a:pt x="6095" y="1387"/>
                  <a:pt x="6095" y="1387"/>
                </a:cubicBezTo>
                <a:cubicBezTo>
                  <a:pt x="6095" y="1411"/>
                  <a:pt x="6095" y="1411"/>
                  <a:pt x="6095" y="1411"/>
                </a:cubicBezTo>
                <a:cubicBezTo>
                  <a:pt x="6101" y="1411"/>
                  <a:pt x="6101" y="1423"/>
                  <a:pt x="6107" y="1423"/>
                </a:cubicBezTo>
                <a:cubicBezTo>
                  <a:pt x="6113" y="1429"/>
                  <a:pt x="6119" y="1429"/>
                  <a:pt x="6125" y="1429"/>
                </a:cubicBezTo>
                <a:cubicBezTo>
                  <a:pt x="6136" y="1429"/>
                  <a:pt x="6136" y="1429"/>
                  <a:pt x="6136" y="1429"/>
                </a:cubicBezTo>
                <a:cubicBezTo>
                  <a:pt x="6143" y="1429"/>
                  <a:pt x="6148" y="1429"/>
                  <a:pt x="6148" y="1429"/>
                </a:cubicBezTo>
                <a:cubicBezTo>
                  <a:pt x="6154" y="1435"/>
                  <a:pt x="6154" y="1435"/>
                  <a:pt x="6160" y="1435"/>
                </a:cubicBezTo>
                <a:cubicBezTo>
                  <a:pt x="6220" y="1435"/>
                  <a:pt x="6220" y="1435"/>
                  <a:pt x="6220" y="1435"/>
                </a:cubicBezTo>
                <a:cubicBezTo>
                  <a:pt x="6220" y="1429"/>
                  <a:pt x="6220" y="1423"/>
                  <a:pt x="6220" y="1417"/>
                </a:cubicBezTo>
                <a:lnTo>
                  <a:pt x="6225" y="1411"/>
                </a:lnTo>
                <a:cubicBezTo>
                  <a:pt x="6231" y="1411"/>
                  <a:pt x="6237" y="1411"/>
                  <a:pt x="6249" y="1411"/>
                </a:cubicBezTo>
                <a:cubicBezTo>
                  <a:pt x="6249" y="1411"/>
                  <a:pt x="6255" y="1411"/>
                  <a:pt x="6261" y="1411"/>
                </a:cubicBezTo>
                <a:lnTo>
                  <a:pt x="6267" y="1411"/>
                </a:lnTo>
                <a:cubicBezTo>
                  <a:pt x="6273" y="1417"/>
                  <a:pt x="6273" y="1417"/>
                  <a:pt x="6273" y="1423"/>
                </a:cubicBezTo>
                <a:cubicBezTo>
                  <a:pt x="6273" y="1429"/>
                  <a:pt x="6273" y="1435"/>
                  <a:pt x="6273" y="1435"/>
                </a:cubicBezTo>
                <a:cubicBezTo>
                  <a:pt x="6273" y="1441"/>
                  <a:pt x="6279" y="1447"/>
                  <a:pt x="6279" y="1447"/>
                </a:cubicBezTo>
                <a:cubicBezTo>
                  <a:pt x="6285" y="1453"/>
                  <a:pt x="6285" y="1459"/>
                  <a:pt x="6291" y="1459"/>
                </a:cubicBezTo>
                <a:cubicBezTo>
                  <a:pt x="6297" y="1465"/>
                  <a:pt x="6297" y="1470"/>
                  <a:pt x="6303" y="1470"/>
                </a:cubicBezTo>
                <a:cubicBezTo>
                  <a:pt x="6309" y="1470"/>
                  <a:pt x="6314" y="1470"/>
                  <a:pt x="6314" y="1470"/>
                </a:cubicBezTo>
                <a:cubicBezTo>
                  <a:pt x="6320" y="1470"/>
                  <a:pt x="6326" y="1470"/>
                  <a:pt x="6326" y="1470"/>
                </a:cubicBezTo>
                <a:cubicBezTo>
                  <a:pt x="6332" y="1470"/>
                  <a:pt x="6332" y="1470"/>
                  <a:pt x="6338" y="1476"/>
                </a:cubicBezTo>
                <a:cubicBezTo>
                  <a:pt x="6344" y="1476"/>
                  <a:pt x="6344" y="1476"/>
                  <a:pt x="6350" y="1482"/>
                </a:cubicBezTo>
                <a:cubicBezTo>
                  <a:pt x="6356" y="1482"/>
                  <a:pt x="6356" y="1488"/>
                  <a:pt x="6356" y="1494"/>
                </a:cubicBezTo>
                <a:cubicBezTo>
                  <a:pt x="6362" y="1494"/>
                  <a:pt x="6368" y="1494"/>
                  <a:pt x="6368" y="1500"/>
                </a:cubicBezTo>
                <a:cubicBezTo>
                  <a:pt x="6374" y="1500"/>
                  <a:pt x="6374" y="1506"/>
                  <a:pt x="6374" y="1512"/>
                </a:cubicBezTo>
                <a:cubicBezTo>
                  <a:pt x="6368" y="1524"/>
                  <a:pt x="6368" y="1524"/>
                  <a:pt x="6368" y="1524"/>
                </a:cubicBezTo>
                <a:cubicBezTo>
                  <a:pt x="6350" y="1524"/>
                  <a:pt x="6350" y="1524"/>
                  <a:pt x="6350" y="1524"/>
                </a:cubicBezTo>
                <a:cubicBezTo>
                  <a:pt x="6344" y="1524"/>
                  <a:pt x="6338" y="1518"/>
                  <a:pt x="6332" y="1518"/>
                </a:cubicBezTo>
                <a:cubicBezTo>
                  <a:pt x="6309" y="1518"/>
                  <a:pt x="6309" y="1518"/>
                  <a:pt x="6309" y="1518"/>
                </a:cubicBezTo>
                <a:cubicBezTo>
                  <a:pt x="6297" y="1518"/>
                  <a:pt x="6285" y="1524"/>
                  <a:pt x="6273" y="1518"/>
                </a:cubicBezTo>
                <a:cubicBezTo>
                  <a:pt x="6273" y="1518"/>
                  <a:pt x="6267" y="1512"/>
                  <a:pt x="6261" y="1512"/>
                </a:cubicBezTo>
                <a:cubicBezTo>
                  <a:pt x="6261" y="1512"/>
                  <a:pt x="6267" y="1500"/>
                  <a:pt x="6261" y="1500"/>
                </a:cubicBezTo>
                <a:cubicBezTo>
                  <a:pt x="6255" y="1500"/>
                  <a:pt x="6255" y="1500"/>
                  <a:pt x="6249" y="1500"/>
                </a:cubicBezTo>
                <a:cubicBezTo>
                  <a:pt x="6243" y="1500"/>
                  <a:pt x="6237" y="1500"/>
                  <a:pt x="6225" y="1494"/>
                </a:cubicBezTo>
                <a:cubicBezTo>
                  <a:pt x="6220" y="1494"/>
                  <a:pt x="6214" y="1494"/>
                  <a:pt x="6202" y="1494"/>
                </a:cubicBezTo>
                <a:cubicBezTo>
                  <a:pt x="6190" y="1494"/>
                  <a:pt x="6178" y="1500"/>
                  <a:pt x="6166" y="1500"/>
                </a:cubicBezTo>
                <a:cubicBezTo>
                  <a:pt x="6172" y="1512"/>
                  <a:pt x="6172" y="1518"/>
                  <a:pt x="6178" y="1524"/>
                </a:cubicBezTo>
                <a:cubicBezTo>
                  <a:pt x="6178" y="1530"/>
                  <a:pt x="6184" y="1530"/>
                  <a:pt x="6190" y="1536"/>
                </a:cubicBezTo>
                <a:cubicBezTo>
                  <a:pt x="6190" y="1536"/>
                  <a:pt x="6196" y="1542"/>
                  <a:pt x="6196" y="1548"/>
                </a:cubicBezTo>
                <a:cubicBezTo>
                  <a:pt x="6196" y="1554"/>
                  <a:pt x="6190" y="1554"/>
                  <a:pt x="6190" y="1559"/>
                </a:cubicBezTo>
                <a:cubicBezTo>
                  <a:pt x="6184" y="1559"/>
                  <a:pt x="6178" y="1559"/>
                  <a:pt x="6172" y="1559"/>
                </a:cubicBezTo>
                <a:cubicBezTo>
                  <a:pt x="6166" y="1559"/>
                  <a:pt x="6160" y="1565"/>
                  <a:pt x="6160" y="1571"/>
                </a:cubicBezTo>
                <a:cubicBezTo>
                  <a:pt x="6154" y="1571"/>
                  <a:pt x="6148" y="1577"/>
                  <a:pt x="6148" y="1583"/>
                </a:cubicBezTo>
                <a:cubicBezTo>
                  <a:pt x="6148" y="1595"/>
                  <a:pt x="6148" y="1601"/>
                  <a:pt x="6154" y="1601"/>
                </a:cubicBezTo>
                <a:cubicBezTo>
                  <a:pt x="6166" y="1613"/>
                  <a:pt x="6172" y="1601"/>
                  <a:pt x="6190" y="1607"/>
                </a:cubicBezTo>
                <a:cubicBezTo>
                  <a:pt x="6196" y="1607"/>
                  <a:pt x="6202" y="1613"/>
                  <a:pt x="6208" y="1619"/>
                </a:cubicBezTo>
                <a:cubicBezTo>
                  <a:pt x="6225" y="1625"/>
                  <a:pt x="6225" y="1642"/>
                  <a:pt x="6243" y="1642"/>
                </a:cubicBezTo>
                <a:cubicBezTo>
                  <a:pt x="6249" y="1642"/>
                  <a:pt x="6249" y="1636"/>
                  <a:pt x="6255" y="1631"/>
                </a:cubicBezTo>
                <a:cubicBezTo>
                  <a:pt x="6261" y="1625"/>
                  <a:pt x="6261" y="1613"/>
                  <a:pt x="6273" y="1613"/>
                </a:cubicBezTo>
                <a:cubicBezTo>
                  <a:pt x="6291" y="1613"/>
                  <a:pt x="6297" y="1613"/>
                  <a:pt x="6309" y="1613"/>
                </a:cubicBezTo>
                <a:cubicBezTo>
                  <a:pt x="6309" y="1571"/>
                  <a:pt x="6309" y="1571"/>
                  <a:pt x="6309" y="1571"/>
                </a:cubicBezTo>
                <a:cubicBezTo>
                  <a:pt x="6297" y="1571"/>
                  <a:pt x="6291" y="1577"/>
                  <a:pt x="6279" y="1571"/>
                </a:cubicBezTo>
                <a:cubicBezTo>
                  <a:pt x="6273" y="1571"/>
                  <a:pt x="6273" y="1571"/>
                  <a:pt x="6267" y="1571"/>
                </a:cubicBezTo>
                <a:cubicBezTo>
                  <a:pt x="6261" y="1571"/>
                  <a:pt x="6267" y="1559"/>
                  <a:pt x="6261" y="1559"/>
                </a:cubicBezTo>
                <a:cubicBezTo>
                  <a:pt x="6255" y="1559"/>
                  <a:pt x="6255" y="1559"/>
                  <a:pt x="6249" y="1559"/>
                </a:cubicBezTo>
                <a:cubicBezTo>
                  <a:pt x="6249" y="1559"/>
                  <a:pt x="6243" y="1559"/>
                  <a:pt x="6237" y="1559"/>
                </a:cubicBezTo>
                <a:cubicBezTo>
                  <a:pt x="6243" y="1548"/>
                  <a:pt x="6243" y="1548"/>
                  <a:pt x="6243" y="1548"/>
                </a:cubicBezTo>
                <a:cubicBezTo>
                  <a:pt x="6267" y="1548"/>
                  <a:pt x="6267" y="1548"/>
                  <a:pt x="6267" y="1548"/>
                </a:cubicBezTo>
                <a:cubicBezTo>
                  <a:pt x="6273" y="1548"/>
                  <a:pt x="6273" y="1548"/>
                  <a:pt x="6279" y="1548"/>
                </a:cubicBezTo>
                <a:cubicBezTo>
                  <a:pt x="6285" y="1554"/>
                  <a:pt x="6285" y="1554"/>
                  <a:pt x="6291" y="1559"/>
                </a:cubicBezTo>
                <a:cubicBezTo>
                  <a:pt x="6297" y="1559"/>
                  <a:pt x="6297" y="1559"/>
                  <a:pt x="6303" y="1565"/>
                </a:cubicBezTo>
                <a:cubicBezTo>
                  <a:pt x="6303" y="1565"/>
                  <a:pt x="6309" y="1565"/>
                  <a:pt x="6314" y="1565"/>
                </a:cubicBezTo>
                <a:cubicBezTo>
                  <a:pt x="6320" y="1565"/>
                  <a:pt x="6320" y="1565"/>
                  <a:pt x="6326" y="1565"/>
                </a:cubicBezTo>
                <a:cubicBezTo>
                  <a:pt x="6350" y="1565"/>
                  <a:pt x="6350" y="1565"/>
                  <a:pt x="6350" y="1565"/>
                </a:cubicBezTo>
                <a:cubicBezTo>
                  <a:pt x="6356" y="1565"/>
                  <a:pt x="6368" y="1565"/>
                  <a:pt x="6374" y="1571"/>
                </a:cubicBezTo>
                <a:cubicBezTo>
                  <a:pt x="6380" y="1571"/>
                  <a:pt x="6386" y="1577"/>
                  <a:pt x="6386" y="1583"/>
                </a:cubicBezTo>
                <a:cubicBezTo>
                  <a:pt x="6386" y="1589"/>
                  <a:pt x="6386" y="1589"/>
                  <a:pt x="6386" y="1589"/>
                </a:cubicBezTo>
                <a:cubicBezTo>
                  <a:pt x="6386" y="1595"/>
                  <a:pt x="6374" y="1595"/>
                  <a:pt x="6374" y="1601"/>
                </a:cubicBezTo>
                <a:cubicBezTo>
                  <a:pt x="6368" y="1601"/>
                  <a:pt x="6374" y="1607"/>
                  <a:pt x="6374" y="1613"/>
                </a:cubicBezTo>
                <a:cubicBezTo>
                  <a:pt x="6368" y="1619"/>
                  <a:pt x="6362" y="1619"/>
                  <a:pt x="6362" y="1625"/>
                </a:cubicBezTo>
                <a:cubicBezTo>
                  <a:pt x="6362" y="1631"/>
                  <a:pt x="6362" y="1631"/>
                  <a:pt x="6362" y="1631"/>
                </a:cubicBezTo>
                <a:cubicBezTo>
                  <a:pt x="6362" y="1636"/>
                  <a:pt x="6368" y="1636"/>
                  <a:pt x="6368" y="1642"/>
                </a:cubicBezTo>
                <a:cubicBezTo>
                  <a:pt x="6374" y="1642"/>
                  <a:pt x="6380" y="1648"/>
                  <a:pt x="6380" y="1648"/>
                </a:cubicBezTo>
                <a:cubicBezTo>
                  <a:pt x="6386" y="1654"/>
                  <a:pt x="6386" y="1660"/>
                  <a:pt x="6386" y="1666"/>
                </a:cubicBezTo>
                <a:cubicBezTo>
                  <a:pt x="6386" y="1696"/>
                  <a:pt x="6386" y="1696"/>
                  <a:pt x="6386" y="1696"/>
                </a:cubicBezTo>
                <a:cubicBezTo>
                  <a:pt x="6356" y="1696"/>
                  <a:pt x="6356" y="1696"/>
                  <a:pt x="6356" y="1696"/>
                </a:cubicBezTo>
                <a:cubicBezTo>
                  <a:pt x="6350" y="1696"/>
                  <a:pt x="6350" y="1690"/>
                  <a:pt x="6344" y="1696"/>
                </a:cubicBezTo>
                <a:cubicBezTo>
                  <a:pt x="6338" y="1696"/>
                  <a:pt x="6338" y="1702"/>
                  <a:pt x="6332" y="1702"/>
                </a:cubicBezTo>
                <a:cubicBezTo>
                  <a:pt x="6326" y="1708"/>
                  <a:pt x="6326" y="1714"/>
                  <a:pt x="6326" y="1714"/>
                </a:cubicBezTo>
                <a:cubicBezTo>
                  <a:pt x="6320" y="1714"/>
                  <a:pt x="6314" y="1714"/>
                  <a:pt x="6309" y="1714"/>
                </a:cubicBezTo>
                <a:cubicBezTo>
                  <a:pt x="6297" y="1714"/>
                  <a:pt x="6297" y="1714"/>
                  <a:pt x="6297" y="1714"/>
                </a:cubicBezTo>
                <a:cubicBezTo>
                  <a:pt x="6291" y="1714"/>
                  <a:pt x="6291" y="1708"/>
                  <a:pt x="6285" y="1708"/>
                </a:cubicBezTo>
                <a:cubicBezTo>
                  <a:pt x="6285" y="1708"/>
                  <a:pt x="6279" y="1714"/>
                  <a:pt x="6273" y="1714"/>
                </a:cubicBezTo>
                <a:cubicBezTo>
                  <a:pt x="6273" y="1767"/>
                  <a:pt x="6273" y="1767"/>
                  <a:pt x="6273" y="1767"/>
                </a:cubicBezTo>
                <a:cubicBezTo>
                  <a:pt x="6267" y="1767"/>
                  <a:pt x="6261" y="1767"/>
                  <a:pt x="6261" y="1767"/>
                </a:cubicBezTo>
                <a:cubicBezTo>
                  <a:pt x="6255" y="1761"/>
                  <a:pt x="6249" y="1761"/>
                  <a:pt x="6243" y="1761"/>
                </a:cubicBezTo>
                <a:cubicBezTo>
                  <a:pt x="6237" y="1761"/>
                  <a:pt x="6243" y="1767"/>
                  <a:pt x="6237" y="1773"/>
                </a:cubicBezTo>
                <a:cubicBezTo>
                  <a:pt x="6231" y="1773"/>
                  <a:pt x="6225" y="1773"/>
                  <a:pt x="6225" y="1779"/>
                </a:cubicBezTo>
                <a:cubicBezTo>
                  <a:pt x="6220" y="1779"/>
                  <a:pt x="6214" y="1779"/>
                  <a:pt x="6214" y="1779"/>
                </a:cubicBezTo>
                <a:cubicBezTo>
                  <a:pt x="6208" y="1779"/>
                  <a:pt x="6202" y="1779"/>
                  <a:pt x="6202" y="1785"/>
                </a:cubicBezTo>
                <a:cubicBezTo>
                  <a:pt x="6196" y="1785"/>
                  <a:pt x="6196" y="1797"/>
                  <a:pt x="6196" y="1802"/>
                </a:cubicBezTo>
                <a:cubicBezTo>
                  <a:pt x="6196" y="1809"/>
                  <a:pt x="6196" y="1809"/>
                  <a:pt x="6196" y="1809"/>
                </a:cubicBezTo>
                <a:cubicBezTo>
                  <a:pt x="6196" y="1814"/>
                  <a:pt x="6202" y="1820"/>
                  <a:pt x="6202" y="1820"/>
                </a:cubicBezTo>
                <a:cubicBezTo>
                  <a:pt x="6208" y="1826"/>
                  <a:pt x="6208" y="1832"/>
                  <a:pt x="6214" y="1838"/>
                </a:cubicBezTo>
                <a:cubicBezTo>
                  <a:pt x="6214" y="1838"/>
                  <a:pt x="6220" y="1838"/>
                  <a:pt x="6225" y="1838"/>
                </a:cubicBezTo>
                <a:cubicBezTo>
                  <a:pt x="6225" y="1844"/>
                  <a:pt x="6231" y="1844"/>
                  <a:pt x="6237" y="1844"/>
                </a:cubicBezTo>
                <a:cubicBezTo>
                  <a:pt x="6243" y="1844"/>
                  <a:pt x="6243" y="1850"/>
                  <a:pt x="6249" y="1850"/>
                </a:cubicBezTo>
                <a:cubicBezTo>
                  <a:pt x="6249" y="1856"/>
                  <a:pt x="6255" y="1856"/>
                  <a:pt x="6261" y="1856"/>
                </a:cubicBezTo>
                <a:cubicBezTo>
                  <a:pt x="6261" y="1862"/>
                  <a:pt x="6261" y="1874"/>
                  <a:pt x="6261" y="1880"/>
                </a:cubicBezTo>
                <a:cubicBezTo>
                  <a:pt x="6255" y="1880"/>
                  <a:pt x="6249" y="1880"/>
                  <a:pt x="6243" y="1886"/>
                </a:cubicBezTo>
                <a:cubicBezTo>
                  <a:pt x="6237" y="1886"/>
                  <a:pt x="6231" y="1897"/>
                  <a:pt x="6231" y="1903"/>
                </a:cubicBezTo>
                <a:cubicBezTo>
                  <a:pt x="6231" y="1915"/>
                  <a:pt x="6243" y="1921"/>
                  <a:pt x="6249" y="1933"/>
                </a:cubicBezTo>
                <a:cubicBezTo>
                  <a:pt x="6249" y="1939"/>
                  <a:pt x="6255" y="1945"/>
                  <a:pt x="6261" y="1957"/>
                </a:cubicBezTo>
                <a:lnTo>
                  <a:pt x="6261" y="1963"/>
                </a:lnTo>
                <a:cubicBezTo>
                  <a:pt x="6267" y="1968"/>
                  <a:pt x="6273" y="1968"/>
                  <a:pt x="6279" y="1968"/>
                </a:cubicBezTo>
                <a:cubicBezTo>
                  <a:pt x="6285" y="1968"/>
                  <a:pt x="6291" y="1968"/>
                  <a:pt x="6297" y="1963"/>
                </a:cubicBezTo>
                <a:cubicBezTo>
                  <a:pt x="6303" y="1963"/>
                  <a:pt x="6303" y="1957"/>
                  <a:pt x="6309" y="1957"/>
                </a:cubicBezTo>
                <a:cubicBezTo>
                  <a:pt x="6309" y="1951"/>
                  <a:pt x="6314" y="1957"/>
                  <a:pt x="6320" y="1957"/>
                </a:cubicBezTo>
                <a:cubicBezTo>
                  <a:pt x="6332" y="1957"/>
                  <a:pt x="6332" y="1957"/>
                  <a:pt x="6332" y="1957"/>
                </a:cubicBezTo>
                <a:cubicBezTo>
                  <a:pt x="6332" y="1957"/>
                  <a:pt x="6338" y="1957"/>
                  <a:pt x="6344" y="1957"/>
                </a:cubicBezTo>
                <a:cubicBezTo>
                  <a:pt x="6344" y="1963"/>
                  <a:pt x="6344" y="1968"/>
                  <a:pt x="6344" y="1968"/>
                </a:cubicBezTo>
                <a:cubicBezTo>
                  <a:pt x="6338" y="1975"/>
                  <a:pt x="6344" y="1980"/>
                  <a:pt x="6338" y="1980"/>
                </a:cubicBezTo>
                <a:cubicBezTo>
                  <a:pt x="6338" y="1986"/>
                  <a:pt x="6332" y="1980"/>
                  <a:pt x="6326" y="1980"/>
                </a:cubicBezTo>
                <a:cubicBezTo>
                  <a:pt x="6326" y="1986"/>
                  <a:pt x="6320" y="1986"/>
                  <a:pt x="6314" y="1986"/>
                </a:cubicBezTo>
                <a:cubicBezTo>
                  <a:pt x="6314" y="1992"/>
                  <a:pt x="6314" y="1998"/>
                  <a:pt x="6314" y="1998"/>
                </a:cubicBezTo>
                <a:cubicBezTo>
                  <a:pt x="6314" y="2004"/>
                  <a:pt x="6309" y="2004"/>
                  <a:pt x="6309" y="2010"/>
                </a:cubicBezTo>
                <a:cubicBezTo>
                  <a:pt x="6309" y="2016"/>
                  <a:pt x="6297" y="2016"/>
                  <a:pt x="6297" y="2028"/>
                </a:cubicBezTo>
                <a:cubicBezTo>
                  <a:pt x="6297" y="2034"/>
                  <a:pt x="6303" y="2034"/>
                  <a:pt x="6303" y="2040"/>
                </a:cubicBezTo>
                <a:cubicBezTo>
                  <a:pt x="6303" y="2052"/>
                  <a:pt x="6303" y="2057"/>
                  <a:pt x="6309" y="2063"/>
                </a:cubicBezTo>
                <a:cubicBezTo>
                  <a:pt x="6314" y="2069"/>
                  <a:pt x="6314" y="2075"/>
                  <a:pt x="6320" y="2075"/>
                </a:cubicBezTo>
                <a:cubicBezTo>
                  <a:pt x="6320" y="2081"/>
                  <a:pt x="6326" y="2075"/>
                  <a:pt x="6332" y="2075"/>
                </a:cubicBezTo>
                <a:cubicBezTo>
                  <a:pt x="6332" y="2075"/>
                  <a:pt x="6338" y="2075"/>
                  <a:pt x="6344" y="2075"/>
                </a:cubicBezTo>
                <a:lnTo>
                  <a:pt x="6350" y="2069"/>
                </a:lnTo>
                <a:cubicBezTo>
                  <a:pt x="6356" y="2063"/>
                  <a:pt x="6356" y="2057"/>
                  <a:pt x="6362" y="2057"/>
                </a:cubicBezTo>
                <a:cubicBezTo>
                  <a:pt x="6362" y="2052"/>
                  <a:pt x="6362" y="2046"/>
                  <a:pt x="6368" y="2046"/>
                </a:cubicBezTo>
                <a:cubicBezTo>
                  <a:pt x="6368" y="2046"/>
                  <a:pt x="6374" y="2040"/>
                  <a:pt x="6380" y="2040"/>
                </a:cubicBezTo>
                <a:cubicBezTo>
                  <a:pt x="6386" y="2040"/>
                  <a:pt x="6391" y="2046"/>
                  <a:pt x="6397" y="2046"/>
                </a:cubicBezTo>
                <a:cubicBezTo>
                  <a:pt x="6397" y="2093"/>
                  <a:pt x="6397" y="2093"/>
                  <a:pt x="6397" y="2093"/>
                </a:cubicBezTo>
                <a:cubicBezTo>
                  <a:pt x="6391" y="2093"/>
                  <a:pt x="6391" y="2099"/>
                  <a:pt x="6386" y="2105"/>
                </a:cubicBezTo>
                <a:cubicBezTo>
                  <a:pt x="6386" y="2105"/>
                  <a:pt x="6380" y="2105"/>
                  <a:pt x="6374" y="2105"/>
                </a:cubicBezTo>
                <a:cubicBezTo>
                  <a:pt x="6374" y="2105"/>
                  <a:pt x="6368" y="2111"/>
                  <a:pt x="6362" y="2111"/>
                </a:cubicBezTo>
                <a:cubicBezTo>
                  <a:pt x="6362" y="2117"/>
                  <a:pt x="6356" y="2117"/>
                  <a:pt x="6350" y="2123"/>
                </a:cubicBezTo>
                <a:cubicBezTo>
                  <a:pt x="6350" y="2129"/>
                  <a:pt x="6350" y="2134"/>
                  <a:pt x="6350" y="2141"/>
                </a:cubicBezTo>
                <a:cubicBezTo>
                  <a:pt x="6350" y="2146"/>
                  <a:pt x="6350" y="2152"/>
                  <a:pt x="6356" y="2158"/>
                </a:cubicBezTo>
                <a:cubicBezTo>
                  <a:pt x="6356" y="2158"/>
                  <a:pt x="6362" y="2164"/>
                  <a:pt x="6368" y="2164"/>
                </a:cubicBezTo>
                <a:cubicBezTo>
                  <a:pt x="6374" y="2170"/>
                  <a:pt x="6374" y="2170"/>
                  <a:pt x="6380" y="2176"/>
                </a:cubicBezTo>
                <a:cubicBezTo>
                  <a:pt x="6386" y="2188"/>
                  <a:pt x="6391" y="2200"/>
                  <a:pt x="6403" y="2212"/>
                </a:cubicBezTo>
                <a:cubicBezTo>
                  <a:pt x="6409" y="2212"/>
                  <a:pt x="6415" y="2218"/>
                  <a:pt x="6415" y="2218"/>
                </a:cubicBezTo>
                <a:cubicBezTo>
                  <a:pt x="6415" y="2223"/>
                  <a:pt x="6421" y="2223"/>
                  <a:pt x="6421" y="2229"/>
                </a:cubicBezTo>
                <a:cubicBezTo>
                  <a:pt x="6421" y="2235"/>
                  <a:pt x="6421" y="2241"/>
                  <a:pt x="6421" y="2241"/>
                </a:cubicBezTo>
                <a:cubicBezTo>
                  <a:pt x="6421" y="2253"/>
                  <a:pt x="6433" y="2259"/>
                  <a:pt x="6433" y="2265"/>
                </a:cubicBezTo>
                <a:cubicBezTo>
                  <a:pt x="6439" y="2271"/>
                  <a:pt x="6439" y="2283"/>
                  <a:pt x="6439" y="2289"/>
                </a:cubicBezTo>
                <a:cubicBezTo>
                  <a:pt x="6445" y="2300"/>
                  <a:pt x="6457" y="2300"/>
                  <a:pt x="6463" y="2307"/>
                </a:cubicBezTo>
                <a:cubicBezTo>
                  <a:pt x="6469" y="2312"/>
                  <a:pt x="6475" y="2312"/>
                  <a:pt x="6475" y="2312"/>
                </a:cubicBezTo>
                <a:cubicBezTo>
                  <a:pt x="6480" y="2318"/>
                  <a:pt x="6480" y="2318"/>
                  <a:pt x="6486" y="2324"/>
                </a:cubicBezTo>
                <a:cubicBezTo>
                  <a:pt x="6486" y="2330"/>
                  <a:pt x="6480" y="2342"/>
                  <a:pt x="6486" y="2348"/>
                </a:cubicBezTo>
                <a:cubicBezTo>
                  <a:pt x="6486" y="2354"/>
                  <a:pt x="6486" y="2354"/>
                  <a:pt x="6492" y="2360"/>
                </a:cubicBezTo>
                <a:cubicBezTo>
                  <a:pt x="6504" y="2366"/>
                  <a:pt x="6516" y="2366"/>
                  <a:pt x="6528" y="2372"/>
                </a:cubicBezTo>
                <a:cubicBezTo>
                  <a:pt x="6540" y="2372"/>
                  <a:pt x="6540" y="2384"/>
                  <a:pt x="6552" y="2389"/>
                </a:cubicBezTo>
                <a:cubicBezTo>
                  <a:pt x="6552" y="2389"/>
                  <a:pt x="6552" y="2395"/>
                  <a:pt x="6558" y="2401"/>
                </a:cubicBezTo>
                <a:cubicBezTo>
                  <a:pt x="6563" y="2401"/>
                  <a:pt x="6563" y="2401"/>
                  <a:pt x="6569" y="2401"/>
                </a:cubicBezTo>
                <a:cubicBezTo>
                  <a:pt x="6581" y="2401"/>
                  <a:pt x="6581" y="2401"/>
                  <a:pt x="6581" y="2401"/>
                </a:cubicBezTo>
                <a:cubicBezTo>
                  <a:pt x="6587" y="2401"/>
                  <a:pt x="6587" y="2395"/>
                  <a:pt x="6593" y="2395"/>
                </a:cubicBezTo>
                <a:cubicBezTo>
                  <a:pt x="6599" y="2389"/>
                  <a:pt x="6605" y="2389"/>
                  <a:pt x="6611" y="2389"/>
                </a:cubicBezTo>
                <a:cubicBezTo>
                  <a:pt x="6617" y="2389"/>
                  <a:pt x="6617" y="2389"/>
                  <a:pt x="6617" y="2389"/>
                </a:cubicBezTo>
                <a:cubicBezTo>
                  <a:pt x="6617" y="2389"/>
                  <a:pt x="6623" y="2395"/>
                  <a:pt x="6629" y="2395"/>
                </a:cubicBezTo>
                <a:cubicBezTo>
                  <a:pt x="6629" y="2395"/>
                  <a:pt x="6635" y="2389"/>
                  <a:pt x="6641" y="2395"/>
                </a:cubicBezTo>
                <a:cubicBezTo>
                  <a:pt x="6641" y="2395"/>
                  <a:pt x="6641" y="2401"/>
                  <a:pt x="6641" y="2407"/>
                </a:cubicBezTo>
                <a:cubicBezTo>
                  <a:pt x="6641" y="2407"/>
                  <a:pt x="6641" y="2413"/>
                  <a:pt x="6646" y="2419"/>
                </a:cubicBezTo>
                <a:cubicBezTo>
                  <a:pt x="6646" y="2425"/>
                  <a:pt x="6652" y="2425"/>
                  <a:pt x="6658" y="2425"/>
                </a:cubicBezTo>
                <a:cubicBezTo>
                  <a:pt x="6664" y="2431"/>
                  <a:pt x="6664" y="2431"/>
                  <a:pt x="6670" y="2431"/>
                </a:cubicBezTo>
                <a:cubicBezTo>
                  <a:pt x="6682" y="2437"/>
                  <a:pt x="6688" y="2431"/>
                  <a:pt x="6694" y="2431"/>
                </a:cubicBezTo>
                <a:cubicBezTo>
                  <a:pt x="6700" y="2437"/>
                  <a:pt x="6706" y="2437"/>
                  <a:pt x="6706" y="2443"/>
                </a:cubicBezTo>
                <a:cubicBezTo>
                  <a:pt x="6706" y="2449"/>
                  <a:pt x="6706" y="2455"/>
                  <a:pt x="6712" y="2455"/>
                </a:cubicBezTo>
                <a:cubicBezTo>
                  <a:pt x="6712" y="2461"/>
                  <a:pt x="6718" y="2466"/>
                  <a:pt x="6724" y="2466"/>
                </a:cubicBezTo>
                <a:cubicBezTo>
                  <a:pt x="6729" y="2466"/>
                  <a:pt x="6735" y="2466"/>
                  <a:pt x="6741" y="2466"/>
                </a:cubicBezTo>
                <a:cubicBezTo>
                  <a:pt x="6753" y="2466"/>
                  <a:pt x="6759" y="2473"/>
                  <a:pt x="6765" y="2466"/>
                </a:cubicBezTo>
                <a:cubicBezTo>
                  <a:pt x="6771" y="2466"/>
                  <a:pt x="6771" y="2461"/>
                  <a:pt x="6777" y="2461"/>
                </a:cubicBezTo>
                <a:cubicBezTo>
                  <a:pt x="6783" y="2455"/>
                  <a:pt x="6783" y="2455"/>
                  <a:pt x="6789" y="2455"/>
                </a:cubicBezTo>
                <a:cubicBezTo>
                  <a:pt x="6795" y="2449"/>
                  <a:pt x="6801" y="2449"/>
                  <a:pt x="6801" y="2443"/>
                </a:cubicBezTo>
                <a:cubicBezTo>
                  <a:pt x="6801" y="2443"/>
                  <a:pt x="6801" y="2437"/>
                  <a:pt x="6801" y="2431"/>
                </a:cubicBezTo>
                <a:cubicBezTo>
                  <a:pt x="6801" y="2419"/>
                  <a:pt x="6801" y="2419"/>
                  <a:pt x="6801" y="2419"/>
                </a:cubicBezTo>
                <a:cubicBezTo>
                  <a:pt x="6801" y="2401"/>
                  <a:pt x="6801" y="2389"/>
                  <a:pt x="6807" y="2378"/>
                </a:cubicBezTo>
                <a:cubicBezTo>
                  <a:pt x="6813" y="2366"/>
                  <a:pt x="6824" y="2366"/>
                  <a:pt x="6830" y="2354"/>
                </a:cubicBezTo>
                <a:cubicBezTo>
                  <a:pt x="6830" y="2354"/>
                  <a:pt x="6830" y="2348"/>
                  <a:pt x="6836" y="2342"/>
                </a:cubicBezTo>
                <a:cubicBezTo>
                  <a:pt x="6836" y="2342"/>
                  <a:pt x="6842" y="2336"/>
                  <a:pt x="6842" y="2330"/>
                </a:cubicBezTo>
                <a:cubicBezTo>
                  <a:pt x="6842" y="2324"/>
                  <a:pt x="6836" y="2318"/>
                  <a:pt x="6836" y="2312"/>
                </a:cubicBezTo>
                <a:cubicBezTo>
                  <a:pt x="6836" y="2307"/>
                  <a:pt x="6836" y="2307"/>
                  <a:pt x="6836" y="2300"/>
                </a:cubicBezTo>
                <a:cubicBezTo>
                  <a:pt x="6836" y="2295"/>
                  <a:pt x="6836" y="2295"/>
                  <a:pt x="6836" y="2289"/>
                </a:cubicBezTo>
                <a:cubicBezTo>
                  <a:pt x="6836" y="2277"/>
                  <a:pt x="6836" y="2271"/>
                  <a:pt x="6836" y="2265"/>
                </a:cubicBezTo>
                <a:cubicBezTo>
                  <a:pt x="6830" y="2259"/>
                  <a:pt x="6824" y="2259"/>
                  <a:pt x="6824" y="2259"/>
                </a:cubicBezTo>
                <a:cubicBezTo>
                  <a:pt x="6824" y="2253"/>
                  <a:pt x="6818" y="2247"/>
                  <a:pt x="6818" y="2247"/>
                </a:cubicBezTo>
                <a:cubicBezTo>
                  <a:pt x="6818" y="2241"/>
                  <a:pt x="6813" y="2235"/>
                  <a:pt x="6813" y="2235"/>
                </a:cubicBezTo>
                <a:cubicBezTo>
                  <a:pt x="6813" y="2223"/>
                  <a:pt x="6830" y="2218"/>
                  <a:pt x="6842" y="2218"/>
                </a:cubicBezTo>
                <a:cubicBezTo>
                  <a:pt x="6854" y="2218"/>
                  <a:pt x="6854" y="2218"/>
                  <a:pt x="6854" y="2218"/>
                </a:cubicBezTo>
                <a:cubicBezTo>
                  <a:pt x="6860" y="2218"/>
                  <a:pt x="6860" y="2218"/>
                  <a:pt x="6866" y="2218"/>
                </a:cubicBezTo>
                <a:cubicBezTo>
                  <a:pt x="6878" y="2218"/>
                  <a:pt x="6884" y="2218"/>
                  <a:pt x="6890" y="2218"/>
                </a:cubicBezTo>
                <a:cubicBezTo>
                  <a:pt x="6890" y="2206"/>
                  <a:pt x="6890" y="2206"/>
                  <a:pt x="6890" y="2194"/>
                </a:cubicBezTo>
                <a:lnTo>
                  <a:pt x="6890" y="2188"/>
                </a:lnTo>
                <a:cubicBezTo>
                  <a:pt x="6890" y="2182"/>
                  <a:pt x="6895" y="2176"/>
                  <a:pt x="6895" y="2176"/>
                </a:cubicBezTo>
                <a:cubicBezTo>
                  <a:pt x="6901" y="2170"/>
                  <a:pt x="6901" y="2170"/>
                  <a:pt x="6907" y="2164"/>
                </a:cubicBezTo>
                <a:cubicBezTo>
                  <a:pt x="6913" y="2164"/>
                  <a:pt x="6919" y="2164"/>
                  <a:pt x="6919" y="2164"/>
                </a:cubicBezTo>
                <a:cubicBezTo>
                  <a:pt x="6925" y="2164"/>
                  <a:pt x="6925" y="2158"/>
                  <a:pt x="6931" y="2158"/>
                </a:cubicBezTo>
                <a:cubicBezTo>
                  <a:pt x="6931" y="2099"/>
                  <a:pt x="6931" y="2099"/>
                  <a:pt x="6931" y="2099"/>
                </a:cubicBezTo>
                <a:cubicBezTo>
                  <a:pt x="6937" y="2093"/>
                  <a:pt x="6943" y="2093"/>
                  <a:pt x="6943" y="2087"/>
                </a:cubicBezTo>
                <a:cubicBezTo>
                  <a:pt x="6943" y="2081"/>
                  <a:pt x="6943" y="2075"/>
                  <a:pt x="6943" y="2069"/>
                </a:cubicBezTo>
                <a:cubicBezTo>
                  <a:pt x="6937" y="2063"/>
                  <a:pt x="6937" y="2063"/>
                  <a:pt x="6937" y="2057"/>
                </a:cubicBezTo>
                <a:cubicBezTo>
                  <a:pt x="6931" y="2052"/>
                  <a:pt x="6937" y="2052"/>
                  <a:pt x="6931" y="2046"/>
                </a:cubicBezTo>
                <a:cubicBezTo>
                  <a:pt x="6931" y="2040"/>
                  <a:pt x="6919" y="2046"/>
                  <a:pt x="6919" y="2040"/>
                </a:cubicBezTo>
                <a:cubicBezTo>
                  <a:pt x="6919" y="2034"/>
                  <a:pt x="6919" y="2028"/>
                  <a:pt x="6925" y="2022"/>
                </a:cubicBezTo>
                <a:cubicBezTo>
                  <a:pt x="6931" y="2022"/>
                  <a:pt x="6937" y="2022"/>
                  <a:pt x="6937" y="2022"/>
                </a:cubicBezTo>
                <a:cubicBezTo>
                  <a:pt x="6943" y="2022"/>
                  <a:pt x="6955" y="2022"/>
                  <a:pt x="6961" y="2022"/>
                </a:cubicBezTo>
                <a:cubicBezTo>
                  <a:pt x="6967" y="2016"/>
                  <a:pt x="6967" y="2016"/>
                  <a:pt x="6973" y="2016"/>
                </a:cubicBezTo>
                <a:cubicBezTo>
                  <a:pt x="6979" y="2010"/>
                  <a:pt x="6979" y="2010"/>
                  <a:pt x="6984" y="2004"/>
                </a:cubicBezTo>
                <a:cubicBezTo>
                  <a:pt x="6984" y="2004"/>
                  <a:pt x="6984" y="1998"/>
                  <a:pt x="6984" y="1992"/>
                </a:cubicBezTo>
                <a:cubicBezTo>
                  <a:pt x="6984" y="1992"/>
                  <a:pt x="6984" y="1986"/>
                  <a:pt x="6984" y="1980"/>
                </a:cubicBezTo>
                <a:cubicBezTo>
                  <a:pt x="6984" y="1980"/>
                  <a:pt x="6984" y="1975"/>
                  <a:pt x="6984" y="1968"/>
                </a:cubicBezTo>
                <a:cubicBezTo>
                  <a:pt x="7056" y="1968"/>
                  <a:pt x="7056" y="1968"/>
                  <a:pt x="7056" y="1968"/>
                </a:cubicBezTo>
                <a:cubicBezTo>
                  <a:pt x="7056" y="1957"/>
                  <a:pt x="7056" y="1951"/>
                  <a:pt x="7056" y="1939"/>
                </a:cubicBezTo>
                <a:cubicBezTo>
                  <a:pt x="7056" y="1933"/>
                  <a:pt x="7056" y="1933"/>
                  <a:pt x="7056" y="1927"/>
                </a:cubicBezTo>
                <a:cubicBezTo>
                  <a:pt x="7097" y="1927"/>
                  <a:pt x="7097" y="1927"/>
                  <a:pt x="7097" y="1927"/>
                </a:cubicBezTo>
                <a:cubicBezTo>
                  <a:pt x="7097" y="1939"/>
                  <a:pt x="7091" y="1951"/>
                  <a:pt x="7097" y="1963"/>
                </a:cubicBezTo>
                <a:cubicBezTo>
                  <a:pt x="7097" y="1968"/>
                  <a:pt x="7097" y="1968"/>
                  <a:pt x="7097" y="1975"/>
                </a:cubicBezTo>
                <a:cubicBezTo>
                  <a:pt x="7103" y="1975"/>
                  <a:pt x="7109" y="1975"/>
                  <a:pt x="7121" y="1975"/>
                </a:cubicBezTo>
                <a:cubicBezTo>
                  <a:pt x="7127" y="1975"/>
                  <a:pt x="7127" y="1975"/>
                  <a:pt x="7133" y="1975"/>
                </a:cubicBezTo>
                <a:cubicBezTo>
                  <a:pt x="7145" y="1975"/>
                  <a:pt x="7150" y="1963"/>
                  <a:pt x="7162" y="1957"/>
                </a:cubicBezTo>
                <a:cubicBezTo>
                  <a:pt x="7168" y="1951"/>
                  <a:pt x="7168" y="1945"/>
                  <a:pt x="7174" y="1945"/>
                </a:cubicBezTo>
                <a:cubicBezTo>
                  <a:pt x="7180" y="1939"/>
                  <a:pt x="7180" y="1933"/>
                  <a:pt x="7186" y="1933"/>
                </a:cubicBezTo>
                <a:cubicBezTo>
                  <a:pt x="7192" y="1927"/>
                  <a:pt x="7192" y="1927"/>
                  <a:pt x="7198" y="1927"/>
                </a:cubicBezTo>
                <a:cubicBezTo>
                  <a:pt x="7210" y="1927"/>
                  <a:pt x="7210" y="1927"/>
                  <a:pt x="7210" y="1927"/>
                </a:cubicBezTo>
                <a:cubicBezTo>
                  <a:pt x="7216" y="1927"/>
                  <a:pt x="7222" y="1927"/>
                  <a:pt x="7234" y="1927"/>
                </a:cubicBezTo>
                <a:cubicBezTo>
                  <a:pt x="7234" y="1927"/>
                  <a:pt x="7239" y="1921"/>
                  <a:pt x="7245" y="1921"/>
                </a:cubicBezTo>
                <a:cubicBezTo>
                  <a:pt x="7245" y="1915"/>
                  <a:pt x="7251" y="1921"/>
                  <a:pt x="7257" y="1915"/>
                </a:cubicBezTo>
                <a:cubicBezTo>
                  <a:pt x="7257" y="1915"/>
                  <a:pt x="7251" y="1909"/>
                  <a:pt x="7257" y="1903"/>
                </a:cubicBezTo>
                <a:cubicBezTo>
                  <a:pt x="7263" y="1891"/>
                  <a:pt x="7263" y="1891"/>
                  <a:pt x="7263" y="1891"/>
                </a:cubicBezTo>
                <a:lnTo>
                  <a:pt x="7269" y="1886"/>
                </a:lnTo>
                <a:cubicBezTo>
                  <a:pt x="7275" y="1880"/>
                  <a:pt x="7281" y="1880"/>
                  <a:pt x="7281" y="1880"/>
                </a:cubicBezTo>
                <a:cubicBezTo>
                  <a:pt x="7287" y="1874"/>
                  <a:pt x="7293" y="1874"/>
                  <a:pt x="7293" y="1874"/>
                </a:cubicBezTo>
                <a:cubicBezTo>
                  <a:pt x="7299" y="1868"/>
                  <a:pt x="7299" y="1862"/>
                  <a:pt x="7299" y="1862"/>
                </a:cubicBezTo>
                <a:cubicBezTo>
                  <a:pt x="7305" y="1856"/>
                  <a:pt x="7305" y="1850"/>
                  <a:pt x="7311" y="1850"/>
                </a:cubicBezTo>
                <a:cubicBezTo>
                  <a:pt x="7311" y="1844"/>
                  <a:pt x="7316" y="1850"/>
                  <a:pt x="7322" y="1844"/>
                </a:cubicBezTo>
                <a:cubicBezTo>
                  <a:pt x="7328" y="1838"/>
                  <a:pt x="7328" y="1832"/>
                  <a:pt x="7334" y="1820"/>
                </a:cubicBezTo>
                <a:cubicBezTo>
                  <a:pt x="7334" y="1820"/>
                  <a:pt x="7334" y="1814"/>
                  <a:pt x="7340" y="1809"/>
                </a:cubicBezTo>
                <a:cubicBezTo>
                  <a:pt x="7340" y="1809"/>
                  <a:pt x="7346" y="1809"/>
                  <a:pt x="7352" y="1809"/>
                </a:cubicBezTo>
                <a:cubicBezTo>
                  <a:pt x="7358" y="1809"/>
                  <a:pt x="7358" y="1809"/>
                  <a:pt x="7364" y="1802"/>
                </a:cubicBezTo>
                <a:cubicBezTo>
                  <a:pt x="7364" y="1802"/>
                  <a:pt x="7364" y="1797"/>
                  <a:pt x="7364" y="1791"/>
                </a:cubicBezTo>
                <a:cubicBezTo>
                  <a:pt x="7364" y="1785"/>
                  <a:pt x="7370" y="1785"/>
                  <a:pt x="7370" y="1779"/>
                </a:cubicBezTo>
                <a:cubicBezTo>
                  <a:pt x="7376" y="1779"/>
                  <a:pt x="7382" y="1779"/>
                  <a:pt x="7382" y="1779"/>
                </a:cubicBezTo>
                <a:cubicBezTo>
                  <a:pt x="7388" y="1773"/>
                  <a:pt x="7393" y="1773"/>
                  <a:pt x="7393" y="1767"/>
                </a:cubicBezTo>
                <a:cubicBezTo>
                  <a:pt x="7400" y="1755"/>
                  <a:pt x="7393" y="1743"/>
                  <a:pt x="7393" y="1731"/>
                </a:cubicBezTo>
                <a:close/>
                <a:moveTo>
                  <a:pt x="4281" y="848"/>
                </a:moveTo>
                <a:lnTo>
                  <a:pt x="4281" y="848"/>
                </a:lnTo>
                <a:cubicBezTo>
                  <a:pt x="4322" y="889"/>
                  <a:pt x="4322" y="889"/>
                  <a:pt x="4322" y="889"/>
                </a:cubicBezTo>
                <a:cubicBezTo>
                  <a:pt x="4370" y="907"/>
                  <a:pt x="4370" y="907"/>
                  <a:pt x="4370" y="907"/>
                </a:cubicBezTo>
                <a:cubicBezTo>
                  <a:pt x="4423" y="889"/>
                  <a:pt x="4423" y="889"/>
                  <a:pt x="4423" y="889"/>
                </a:cubicBezTo>
                <a:cubicBezTo>
                  <a:pt x="4423" y="889"/>
                  <a:pt x="4423" y="877"/>
                  <a:pt x="4447" y="889"/>
                </a:cubicBezTo>
                <a:cubicBezTo>
                  <a:pt x="4470" y="895"/>
                  <a:pt x="4482" y="901"/>
                  <a:pt x="4494" y="901"/>
                </a:cubicBezTo>
                <a:cubicBezTo>
                  <a:pt x="4512" y="901"/>
                  <a:pt x="4536" y="913"/>
                  <a:pt x="4536" y="901"/>
                </a:cubicBezTo>
                <a:cubicBezTo>
                  <a:pt x="4542" y="889"/>
                  <a:pt x="4571" y="877"/>
                  <a:pt x="4571" y="877"/>
                </a:cubicBezTo>
                <a:cubicBezTo>
                  <a:pt x="4571" y="877"/>
                  <a:pt x="4595" y="895"/>
                  <a:pt x="4607" y="895"/>
                </a:cubicBezTo>
                <a:cubicBezTo>
                  <a:pt x="4619" y="895"/>
                  <a:pt x="4642" y="901"/>
                  <a:pt x="4648" y="895"/>
                </a:cubicBezTo>
                <a:cubicBezTo>
                  <a:pt x="4660" y="889"/>
                  <a:pt x="4654" y="889"/>
                  <a:pt x="4672" y="889"/>
                </a:cubicBezTo>
                <a:cubicBezTo>
                  <a:pt x="4720" y="889"/>
                  <a:pt x="4720" y="889"/>
                  <a:pt x="4720" y="889"/>
                </a:cubicBezTo>
                <a:cubicBezTo>
                  <a:pt x="4725" y="901"/>
                  <a:pt x="4702" y="919"/>
                  <a:pt x="4714" y="925"/>
                </a:cubicBezTo>
                <a:cubicBezTo>
                  <a:pt x="4755" y="931"/>
                  <a:pt x="4773" y="919"/>
                  <a:pt x="4773" y="919"/>
                </a:cubicBezTo>
                <a:cubicBezTo>
                  <a:pt x="4808" y="919"/>
                  <a:pt x="4808" y="919"/>
                  <a:pt x="4808" y="919"/>
                </a:cubicBezTo>
                <a:cubicBezTo>
                  <a:pt x="4856" y="901"/>
                  <a:pt x="4856" y="901"/>
                  <a:pt x="4856" y="901"/>
                </a:cubicBezTo>
                <a:cubicBezTo>
                  <a:pt x="4856" y="901"/>
                  <a:pt x="4856" y="889"/>
                  <a:pt x="4880" y="889"/>
                </a:cubicBezTo>
                <a:cubicBezTo>
                  <a:pt x="4897" y="889"/>
                  <a:pt x="4909" y="860"/>
                  <a:pt x="4909" y="860"/>
                </a:cubicBezTo>
                <a:cubicBezTo>
                  <a:pt x="4897" y="824"/>
                  <a:pt x="4897" y="824"/>
                  <a:pt x="4897" y="824"/>
                </a:cubicBezTo>
                <a:cubicBezTo>
                  <a:pt x="4856" y="848"/>
                  <a:pt x="4856" y="848"/>
                  <a:pt x="4856" y="848"/>
                </a:cubicBezTo>
                <a:cubicBezTo>
                  <a:pt x="4838" y="800"/>
                  <a:pt x="4838" y="800"/>
                  <a:pt x="4838" y="800"/>
                </a:cubicBezTo>
                <a:cubicBezTo>
                  <a:pt x="4886" y="795"/>
                  <a:pt x="4886" y="795"/>
                  <a:pt x="4886" y="795"/>
                </a:cubicBezTo>
                <a:cubicBezTo>
                  <a:pt x="4903" y="753"/>
                  <a:pt x="4903" y="753"/>
                  <a:pt x="4903" y="753"/>
                </a:cubicBezTo>
                <a:cubicBezTo>
                  <a:pt x="4886" y="718"/>
                  <a:pt x="4886" y="718"/>
                  <a:pt x="4886" y="718"/>
                </a:cubicBezTo>
                <a:cubicBezTo>
                  <a:pt x="4921" y="718"/>
                  <a:pt x="4921" y="718"/>
                  <a:pt x="4921" y="718"/>
                </a:cubicBezTo>
                <a:cubicBezTo>
                  <a:pt x="4980" y="723"/>
                  <a:pt x="4980" y="723"/>
                  <a:pt x="4980" y="723"/>
                </a:cubicBezTo>
                <a:cubicBezTo>
                  <a:pt x="4980" y="723"/>
                  <a:pt x="4998" y="723"/>
                  <a:pt x="5010" y="718"/>
                </a:cubicBezTo>
                <a:cubicBezTo>
                  <a:pt x="5016" y="706"/>
                  <a:pt x="5010" y="676"/>
                  <a:pt x="5010" y="676"/>
                </a:cubicBezTo>
                <a:cubicBezTo>
                  <a:pt x="5010" y="676"/>
                  <a:pt x="4957" y="646"/>
                  <a:pt x="4986" y="646"/>
                </a:cubicBezTo>
                <a:cubicBezTo>
                  <a:pt x="5034" y="646"/>
                  <a:pt x="5034" y="646"/>
                  <a:pt x="5034" y="646"/>
                </a:cubicBezTo>
                <a:cubicBezTo>
                  <a:pt x="5052" y="646"/>
                  <a:pt x="5063" y="652"/>
                  <a:pt x="5063" y="640"/>
                </a:cubicBezTo>
                <a:cubicBezTo>
                  <a:pt x="5063" y="623"/>
                  <a:pt x="5040" y="599"/>
                  <a:pt x="5040" y="599"/>
                </a:cubicBezTo>
                <a:cubicBezTo>
                  <a:pt x="5040" y="599"/>
                  <a:pt x="5010" y="599"/>
                  <a:pt x="4992" y="587"/>
                </a:cubicBezTo>
                <a:cubicBezTo>
                  <a:pt x="4980" y="575"/>
                  <a:pt x="4951" y="581"/>
                  <a:pt x="4951" y="581"/>
                </a:cubicBezTo>
                <a:cubicBezTo>
                  <a:pt x="4909" y="599"/>
                  <a:pt x="4909" y="599"/>
                  <a:pt x="4909" y="599"/>
                </a:cubicBezTo>
                <a:cubicBezTo>
                  <a:pt x="4880" y="617"/>
                  <a:pt x="4880" y="617"/>
                  <a:pt x="4880" y="617"/>
                </a:cubicBezTo>
                <a:cubicBezTo>
                  <a:pt x="4874" y="587"/>
                  <a:pt x="4874" y="587"/>
                  <a:pt x="4874" y="587"/>
                </a:cubicBezTo>
                <a:cubicBezTo>
                  <a:pt x="4915" y="575"/>
                  <a:pt x="4915" y="575"/>
                  <a:pt x="4915" y="575"/>
                </a:cubicBezTo>
                <a:cubicBezTo>
                  <a:pt x="4915" y="575"/>
                  <a:pt x="4909" y="563"/>
                  <a:pt x="4921" y="557"/>
                </a:cubicBezTo>
                <a:cubicBezTo>
                  <a:pt x="4933" y="557"/>
                  <a:pt x="4957" y="540"/>
                  <a:pt x="4957" y="540"/>
                </a:cubicBezTo>
                <a:cubicBezTo>
                  <a:pt x="4998" y="540"/>
                  <a:pt x="4998" y="540"/>
                  <a:pt x="4998" y="540"/>
                </a:cubicBezTo>
                <a:cubicBezTo>
                  <a:pt x="5016" y="563"/>
                  <a:pt x="5016" y="563"/>
                  <a:pt x="5016" y="563"/>
                </a:cubicBezTo>
                <a:cubicBezTo>
                  <a:pt x="5075" y="569"/>
                  <a:pt x="5075" y="569"/>
                  <a:pt x="5075" y="569"/>
                </a:cubicBezTo>
                <a:cubicBezTo>
                  <a:pt x="5075" y="569"/>
                  <a:pt x="5099" y="575"/>
                  <a:pt x="5111" y="563"/>
                </a:cubicBezTo>
                <a:cubicBezTo>
                  <a:pt x="5123" y="552"/>
                  <a:pt x="5152" y="534"/>
                  <a:pt x="5152" y="534"/>
                </a:cubicBezTo>
                <a:cubicBezTo>
                  <a:pt x="5105" y="498"/>
                  <a:pt x="5105" y="498"/>
                  <a:pt x="5105" y="498"/>
                </a:cubicBezTo>
                <a:cubicBezTo>
                  <a:pt x="5158" y="492"/>
                  <a:pt x="5158" y="492"/>
                  <a:pt x="5158" y="492"/>
                </a:cubicBezTo>
                <a:cubicBezTo>
                  <a:pt x="5182" y="522"/>
                  <a:pt x="5182" y="522"/>
                  <a:pt x="5182" y="522"/>
                </a:cubicBezTo>
                <a:cubicBezTo>
                  <a:pt x="5229" y="516"/>
                  <a:pt x="5229" y="516"/>
                  <a:pt x="5229" y="516"/>
                </a:cubicBezTo>
                <a:cubicBezTo>
                  <a:pt x="5283" y="498"/>
                  <a:pt x="5283" y="498"/>
                  <a:pt x="5283" y="498"/>
                </a:cubicBezTo>
                <a:cubicBezTo>
                  <a:pt x="5259" y="463"/>
                  <a:pt x="5259" y="463"/>
                  <a:pt x="5259" y="463"/>
                </a:cubicBezTo>
                <a:cubicBezTo>
                  <a:pt x="5224" y="445"/>
                  <a:pt x="5224" y="445"/>
                  <a:pt x="5224" y="445"/>
                </a:cubicBezTo>
                <a:cubicBezTo>
                  <a:pt x="5289" y="445"/>
                  <a:pt x="5289" y="445"/>
                  <a:pt x="5289" y="445"/>
                </a:cubicBezTo>
                <a:cubicBezTo>
                  <a:pt x="5330" y="445"/>
                  <a:pt x="5330" y="445"/>
                  <a:pt x="5330" y="445"/>
                </a:cubicBezTo>
                <a:cubicBezTo>
                  <a:pt x="5348" y="421"/>
                  <a:pt x="5348" y="421"/>
                  <a:pt x="5348" y="421"/>
                </a:cubicBezTo>
                <a:cubicBezTo>
                  <a:pt x="5401" y="409"/>
                  <a:pt x="5401" y="409"/>
                  <a:pt x="5401" y="409"/>
                </a:cubicBezTo>
                <a:cubicBezTo>
                  <a:pt x="5449" y="374"/>
                  <a:pt x="5449" y="374"/>
                  <a:pt x="5449" y="374"/>
                </a:cubicBezTo>
                <a:cubicBezTo>
                  <a:pt x="5449" y="374"/>
                  <a:pt x="5496" y="356"/>
                  <a:pt x="5508" y="356"/>
                </a:cubicBezTo>
                <a:cubicBezTo>
                  <a:pt x="5526" y="350"/>
                  <a:pt x="5561" y="320"/>
                  <a:pt x="5561" y="320"/>
                </a:cubicBezTo>
                <a:cubicBezTo>
                  <a:pt x="5615" y="314"/>
                  <a:pt x="5615" y="314"/>
                  <a:pt x="5615" y="314"/>
                </a:cubicBezTo>
                <a:cubicBezTo>
                  <a:pt x="5645" y="297"/>
                  <a:pt x="5645" y="297"/>
                  <a:pt x="5645" y="297"/>
                </a:cubicBezTo>
                <a:cubicBezTo>
                  <a:pt x="5621" y="267"/>
                  <a:pt x="5621" y="267"/>
                  <a:pt x="5621" y="267"/>
                </a:cubicBezTo>
                <a:cubicBezTo>
                  <a:pt x="5621" y="267"/>
                  <a:pt x="5591" y="285"/>
                  <a:pt x="5579" y="285"/>
                </a:cubicBezTo>
                <a:cubicBezTo>
                  <a:pt x="5573" y="285"/>
                  <a:pt x="5532" y="308"/>
                  <a:pt x="5520" y="297"/>
                </a:cubicBezTo>
                <a:cubicBezTo>
                  <a:pt x="5508" y="291"/>
                  <a:pt x="5520" y="285"/>
                  <a:pt x="5496" y="285"/>
                </a:cubicBezTo>
                <a:cubicBezTo>
                  <a:pt x="5472" y="285"/>
                  <a:pt x="5425" y="291"/>
                  <a:pt x="5425" y="291"/>
                </a:cubicBezTo>
                <a:cubicBezTo>
                  <a:pt x="5437" y="261"/>
                  <a:pt x="5437" y="261"/>
                  <a:pt x="5437" y="261"/>
                </a:cubicBezTo>
                <a:cubicBezTo>
                  <a:pt x="5490" y="255"/>
                  <a:pt x="5490" y="255"/>
                  <a:pt x="5490" y="255"/>
                </a:cubicBezTo>
                <a:cubicBezTo>
                  <a:pt x="5556" y="255"/>
                  <a:pt x="5556" y="255"/>
                  <a:pt x="5556" y="255"/>
                </a:cubicBezTo>
                <a:cubicBezTo>
                  <a:pt x="5615" y="255"/>
                  <a:pt x="5615" y="255"/>
                  <a:pt x="5615" y="255"/>
                </a:cubicBezTo>
                <a:cubicBezTo>
                  <a:pt x="5615" y="255"/>
                  <a:pt x="5650" y="237"/>
                  <a:pt x="5674" y="237"/>
                </a:cubicBezTo>
                <a:cubicBezTo>
                  <a:pt x="5698" y="237"/>
                  <a:pt x="5733" y="220"/>
                  <a:pt x="5733" y="220"/>
                </a:cubicBezTo>
                <a:cubicBezTo>
                  <a:pt x="5799" y="220"/>
                  <a:pt x="5799" y="220"/>
                  <a:pt x="5799" y="220"/>
                </a:cubicBezTo>
                <a:cubicBezTo>
                  <a:pt x="5799" y="220"/>
                  <a:pt x="5804" y="196"/>
                  <a:pt x="5811" y="184"/>
                </a:cubicBezTo>
                <a:cubicBezTo>
                  <a:pt x="5822" y="166"/>
                  <a:pt x="5804" y="148"/>
                  <a:pt x="5804" y="148"/>
                </a:cubicBezTo>
                <a:cubicBezTo>
                  <a:pt x="5751" y="160"/>
                  <a:pt x="5751" y="160"/>
                  <a:pt x="5751" y="160"/>
                </a:cubicBezTo>
                <a:cubicBezTo>
                  <a:pt x="5710" y="154"/>
                  <a:pt x="5710" y="154"/>
                  <a:pt x="5710" y="154"/>
                </a:cubicBezTo>
                <a:cubicBezTo>
                  <a:pt x="5698" y="125"/>
                  <a:pt x="5698" y="125"/>
                  <a:pt x="5698" y="125"/>
                </a:cubicBezTo>
                <a:cubicBezTo>
                  <a:pt x="5645" y="95"/>
                  <a:pt x="5645" y="95"/>
                  <a:pt x="5645" y="95"/>
                </a:cubicBezTo>
                <a:cubicBezTo>
                  <a:pt x="5597" y="107"/>
                  <a:pt x="5597" y="107"/>
                  <a:pt x="5597" y="107"/>
                </a:cubicBezTo>
                <a:cubicBezTo>
                  <a:pt x="5538" y="107"/>
                  <a:pt x="5538" y="107"/>
                  <a:pt x="5538" y="107"/>
                </a:cubicBezTo>
                <a:cubicBezTo>
                  <a:pt x="5472" y="125"/>
                  <a:pt x="5472" y="125"/>
                  <a:pt x="5472" y="125"/>
                </a:cubicBezTo>
                <a:cubicBezTo>
                  <a:pt x="5479" y="101"/>
                  <a:pt x="5479" y="101"/>
                  <a:pt x="5479" y="101"/>
                </a:cubicBezTo>
                <a:cubicBezTo>
                  <a:pt x="5425" y="95"/>
                  <a:pt x="5425" y="95"/>
                  <a:pt x="5425" y="95"/>
                </a:cubicBezTo>
                <a:cubicBezTo>
                  <a:pt x="5425" y="95"/>
                  <a:pt x="5390" y="107"/>
                  <a:pt x="5384" y="101"/>
                </a:cubicBezTo>
                <a:cubicBezTo>
                  <a:pt x="5378" y="89"/>
                  <a:pt x="5372" y="77"/>
                  <a:pt x="5372" y="77"/>
                </a:cubicBezTo>
                <a:cubicBezTo>
                  <a:pt x="5330" y="77"/>
                  <a:pt x="5330" y="77"/>
                  <a:pt x="5330" y="77"/>
                </a:cubicBezTo>
                <a:cubicBezTo>
                  <a:pt x="5301" y="59"/>
                  <a:pt x="5271" y="59"/>
                  <a:pt x="5271" y="59"/>
                </a:cubicBezTo>
                <a:cubicBezTo>
                  <a:pt x="5271" y="59"/>
                  <a:pt x="5271" y="107"/>
                  <a:pt x="5265" y="101"/>
                </a:cubicBezTo>
                <a:cubicBezTo>
                  <a:pt x="5253" y="101"/>
                  <a:pt x="5241" y="113"/>
                  <a:pt x="5229" y="101"/>
                </a:cubicBezTo>
                <a:cubicBezTo>
                  <a:pt x="5218" y="83"/>
                  <a:pt x="5224" y="77"/>
                  <a:pt x="5206" y="77"/>
                </a:cubicBezTo>
                <a:cubicBezTo>
                  <a:pt x="5188" y="77"/>
                  <a:pt x="5182" y="77"/>
                  <a:pt x="5170" y="77"/>
                </a:cubicBezTo>
                <a:cubicBezTo>
                  <a:pt x="5158" y="77"/>
                  <a:pt x="5158" y="107"/>
                  <a:pt x="5158" y="107"/>
                </a:cubicBezTo>
                <a:cubicBezTo>
                  <a:pt x="5140" y="125"/>
                  <a:pt x="5105" y="107"/>
                  <a:pt x="5105" y="107"/>
                </a:cubicBezTo>
                <a:cubicBezTo>
                  <a:pt x="5075" y="77"/>
                  <a:pt x="5052" y="77"/>
                  <a:pt x="5052" y="77"/>
                </a:cubicBezTo>
                <a:cubicBezTo>
                  <a:pt x="4998" y="71"/>
                  <a:pt x="4998" y="71"/>
                  <a:pt x="4998" y="71"/>
                </a:cubicBezTo>
                <a:cubicBezTo>
                  <a:pt x="4998" y="71"/>
                  <a:pt x="4957" y="59"/>
                  <a:pt x="4957" y="71"/>
                </a:cubicBezTo>
                <a:cubicBezTo>
                  <a:pt x="4945" y="101"/>
                  <a:pt x="4957" y="125"/>
                  <a:pt x="4957" y="125"/>
                </a:cubicBezTo>
                <a:cubicBezTo>
                  <a:pt x="4933" y="125"/>
                  <a:pt x="4933" y="125"/>
                  <a:pt x="4933" y="125"/>
                </a:cubicBezTo>
                <a:cubicBezTo>
                  <a:pt x="4897" y="107"/>
                  <a:pt x="4897" y="107"/>
                  <a:pt x="4897" y="107"/>
                </a:cubicBezTo>
                <a:cubicBezTo>
                  <a:pt x="4897" y="107"/>
                  <a:pt x="4891" y="95"/>
                  <a:pt x="4874" y="95"/>
                </a:cubicBezTo>
                <a:cubicBezTo>
                  <a:pt x="4820" y="95"/>
                  <a:pt x="4820" y="95"/>
                  <a:pt x="4820" y="95"/>
                </a:cubicBezTo>
                <a:cubicBezTo>
                  <a:pt x="4820" y="119"/>
                  <a:pt x="4820" y="119"/>
                  <a:pt x="4820" y="119"/>
                </a:cubicBezTo>
                <a:cubicBezTo>
                  <a:pt x="4773" y="119"/>
                  <a:pt x="4773" y="119"/>
                  <a:pt x="4773" y="119"/>
                </a:cubicBezTo>
                <a:cubicBezTo>
                  <a:pt x="4749" y="107"/>
                  <a:pt x="4702" y="113"/>
                  <a:pt x="4702" y="113"/>
                </a:cubicBezTo>
                <a:cubicBezTo>
                  <a:pt x="4684" y="131"/>
                  <a:pt x="4648" y="136"/>
                  <a:pt x="4648" y="136"/>
                </a:cubicBezTo>
                <a:cubicBezTo>
                  <a:pt x="4619" y="172"/>
                  <a:pt x="4619" y="172"/>
                  <a:pt x="4619" y="172"/>
                </a:cubicBezTo>
                <a:cubicBezTo>
                  <a:pt x="4684" y="172"/>
                  <a:pt x="4684" y="172"/>
                  <a:pt x="4684" y="172"/>
                </a:cubicBezTo>
                <a:cubicBezTo>
                  <a:pt x="4702" y="184"/>
                  <a:pt x="4767" y="202"/>
                  <a:pt x="4767" y="202"/>
                </a:cubicBezTo>
                <a:cubicBezTo>
                  <a:pt x="4767" y="202"/>
                  <a:pt x="4785" y="190"/>
                  <a:pt x="4791" y="202"/>
                </a:cubicBezTo>
                <a:cubicBezTo>
                  <a:pt x="4797" y="220"/>
                  <a:pt x="4802" y="237"/>
                  <a:pt x="4802" y="237"/>
                </a:cubicBezTo>
                <a:cubicBezTo>
                  <a:pt x="4802" y="237"/>
                  <a:pt x="4761" y="243"/>
                  <a:pt x="4749" y="231"/>
                </a:cubicBezTo>
                <a:cubicBezTo>
                  <a:pt x="4737" y="220"/>
                  <a:pt x="4725" y="208"/>
                  <a:pt x="4708" y="208"/>
                </a:cubicBezTo>
                <a:cubicBezTo>
                  <a:pt x="4648" y="208"/>
                  <a:pt x="4648" y="208"/>
                  <a:pt x="4648" y="208"/>
                </a:cubicBezTo>
                <a:cubicBezTo>
                  <a:pt x="4648" y="208"/>
                  <a:pt x="4613" y="202"/>
                  <a:pt x="4601" y="190"/>
                </a:cubicBezTo>
                <a:cubicBezTo>
                  <a:pt x="4595" y="184"/>
                  <a:pt x="4589" y="160"/>
                  <a:pt x="4571" y="160"/>
                </a:cubicBezTo>
                <a:cubicBezTo>
                  <a:pt x="4559" y="166"/>
                  <a:pt x="4530" y="166"/>
                  <a:pt x="4530" y="166"/>
                </a:cubicBezTo>
                <a:cubicBezTo>
                  <a:pt x="4494" y="148"/>
                  <a:pt x="4494" y="148"/>
                  <a:pt x="4494" y="148"/>
                </a:cubicBezTo>
                <a:cubicBezTo>
                  <a:pt x="4494" y="148"/>
                  <a:pt x="4482" y="142"/>
                  <a:pt x="4470" y="148"/>
                </a:cubicBezTo>
                <a:cubicBezTo>
                  <a:pt x="4441" y="154"/>
                  <a:pt x="4441" y="154"/>
                  <a:pt x="4441" y="154"/>
                </a:cubicBezTo>
                <a:cubicBezTo>
                  <a:pt x="4435" y="178"/>
                  <a:pt x="4435" y="178"/>
                  <a:pt x="4435" y="178"/>
                </a:cubicBezTo>
                <a:cubicBezTo>
                  <a:pt x="4435" y="178"/>
                  <a:pt x="4447" y="208"/>
                  <a:pt x="4435" y="208"/>
                </a:cubicBezTo>
                <a:cubicBezTo>
                  <a:pt x="4393" y="208"/>
                  <a:pt x="4393" y="208"/>
                  <a:pt x="4393" y="208"/>
                </a:cubicBezTo>
                <a:cubicBezTo>
                  <a:pt x="4346" y="196"/>
                  <a:pt x="4346" y="196"/>
                  <a:pt x="4346" y="196"/>
                </a:cubicBezTo>
                <a:cubicBezTo>
                  <a:pt x="4322" y="196"/>
                  <a:pt x="4322" y="196"/>
                  <a:pt x="4322" y="196"/>
                </a:cubicBezTo>
                <a:cubicBezTo>
                  <a:pt x="4293" y="220"/>
                  <a:pt x="4293" y="220"/>
                  <a:pt x="4293" y="220"/>
                </a:cubicBezTo>
                <a:cubicBezTo>
                  <a:pt x="4293" y="220"/>
                  <a:pt x="4281" y="231"/>
                  <a:pt x="4269" y="231"/>
                </a:cubicBezTo>
                <a:cubicBezTo>
                  <a:pt x="4239" y="231"/>
                  <a:pt x="4239" y="231"/>
                  <a:pt x="4239" y="231"/>
                </a:cubicBezTo>
                <a:cubicBezTo>
                  <a:pt x="4210" y="231"/>
                  <a:pt x="4210" y="231"/>
                  <a:pt x="4210" y="231"/>
                </a:cubicBezTo>
                <a:cubicBezTo>
                  <a:pt x="4204" y="255"/>
                  <a:pt x="4204" y="255"/>
                  <a:pt x="4204" y="255"/>
                </a:cubicBezTo>
                <a:cubicBezTo>
                  <a:pt x="4144" y="249"/>
                  <a:pt x="4144" y="249"/>
                  <a:pt x="4144" y="249"/>
                </a:cubicBezTo>
                <a:cubicBezTo>
                  <a:pt x="4144" y="273"/>
                  <a:pt x="4144" y="273"/>
                  <a:pt x="4144" y="273"/>
                </a:cubicBezTo>
                <a:cubicBezTo>
                  <a:pt x="4180" y="279"/>
                  <a:pt x="4180" y="279"/>
                  <a:pt x="4180" y="279"/>
                </a:cubicBezTo>
                <a:cubicBezTo>
                  <a:pt x="4198" y="285"/>
                  <a:pt x="4198" y="285"/>
                  <a:pt x="4198" y="285"/>
                </a:cubicBezTo>
                <a:cubicBezTo>
                  <a:pt x="4198" y="320"/>
                  <a:pt x="4198" y="320"/>
                  <a:pt x="4198" y="320"/>
                </a:cubicBezTo>
                <a:cubicBezTo>
                  <a:pt x="4245" y="332"/>
                  <a:pt x="4245" y="332"/>
                  <a:pt x="4245" y="332"/>
                </a:cubicBezTo>
                <a:cubicBezTo>
                  <a:pt x="4245" y="332"/>
                  <a:pt x="4257" y="362"/>
                  <a:pt x="4269" y="362"/>
                </a:cubicBezTo>
                <a:cubicBezTo>
                  <a:pt x="4281" y="362"/>
                  <a:pt x="4316" y="362"/>
                  <a:pt x="4316" y="362"/>
                </a:cubicBezTo>
                <a:cubicBezTo>
                  <a:pt x="4316" y="362"/>
                  <a:pt x="4340" y="374"/>
                  <a:pt x="4358" y="379"/>
                </a:cubicBezTo>
                <a:cubicBezTo>
                  <a:pt x="4381" y="386"/>
                  <a:pt x="4411" y="386"/>
                  <a:pt x="4411" y="386"/>
                </a:cubicBezTo>
                <a:cubicBezTo>
                  <a:pt x="4435" y="350"/>
                  <a:pt x="4435" y="350"/>
                  <a:pt x="4435" y="350"/>
                </a:cubicBezTo>
                <a:cubicBezTo>
                  <a:pt x="4453" y="332"/>
                  <a:pt x="4453" y="332"/>
                  <a:pt x="4453" y="332"/>
                </a:cubicBezTo>
                <a:cubicBezTo>
                  <a:pt x="4512" y="326"/>
                  <a:pt x="4512" y="326"/>
                  <a:pt x="4512" y="326"/>
                </a:cubicBezTo>
                <a:cubicBezTo>
                  <a:pt x="4476" y="350"/>
                  <a:pt x="4476" y="350"/>
                  <a:pt x="4476" y="350"/>
                </a:cubicBezTo>
                <a:cubicBezTo>
                  <a:pt x="4447" y="386"/>
                  <a:pt x="4447" y="386"/>
                  <a:pt x="4447" y="386"/>
                </a:cubicBezTo>
                <a:cubicBezTo>
                  <a:pt x="4453" y="415"/>
                  <a:pt x="4453" y="415"/>
                  <a:pt x="4453" y="415"/>
                </a:cubicBezTo>
                <a:cubicBezTo>
                  <a:pt x="4536" y="415"/>
                  <a:pt x="4536" y="415"/>
                  <a:pt x="4536" y="415"/>
                </a:cubicBezTo>
                <a:cubicBezTo>
                  <a:pt x="4536" y="415"/>
                  <a:pt x="4601" y="433"/>
                  <a:pt x="4607" y="415"/>
                </a:cubicBezTo>
                <a:cubicBezTo>
                  <a:pt x="4613" y="397"/>
                  <a:pt x="4631" y="379"/>
                  <a:pt x="4631" y="379"/>
                </a:cubicBezTo>
                <a:cubicBezTo>
                  <a:pt x="4684" y="386"/>
                  <a:pt x="4684" y="386"/>
                  <a:pt x="4684" y="386"/>
                </a:cubicBezTo>
                <a:cubicBezTo>
                  <a:pt x="4755" y="386"/>
                  <a:pt x="4755" y="386"/>
                  <a:pt x="4755" y="386"/>
                </a:cubicBezTo>
                <a:cubicBezTo>
                  <a:pt x="4802" y="356"/>
                  <a:pt x="4802" y="356"/>
                  <a:pt x="4802" y="356"/>
                </a:cubicBezTo>
                <a:cubicBezTo>
                  <a:pt x="4826" y="332"/>
                  <a:pt x="4826" y="332"/>
                  <a:pt x="4826" y="332"/>
                </a:cubicBezTo>
                <a:cubicBezTo>
                  <a:pt x="4832" y="314"/>
                  <a:pt x="4832" y="314"/>
                  <a:pt x="4832" y="314"/>
                </a:cubicBezTo>
                <a:cubicBezTo>
                  <a:pt x="4832" y="314"/>
                  <a:pt x="4856" y="314"/>
                  <a:pt x="4874" y="314"/>
                </a:cubicBezTo>
                <a:cubicBezTo>
                  <a:pt x="4886" y="308"/>
                  <a:pt x="4921" y="291"/>
                  <a:pt x="4921" y="291"/>
                </a:cubicBezTo>
                <a:cubicBezTo>
                  <a:pt x="4969" y="297"/>
                  <a:pt x="4969" y="297"/>
                  <a:pt x="4969" y="297"/>
                </a:cubicBezTo>
                <a:cubicBezTo>
                  <a:pt x="4939" y="302"/>
                  <a:pt x="4939" y="302"/>
                  <a:pt x="4939" y="302"/>
                </a:cubicBezTo>
                <a:cubicBezTo>
                  <a:pt x="4891" y="326"/>
                  <a:pt x="4891" y="326"/>
                  <a:pt x="4891" y="326"/>
                </a:cubicBezTo>
                <a:cubicBezTo>
                  <a:pt x="4868" y="338"/>
                  <a:pt x="4844" y="356"/>
                  <a:pt x="4844" y="356"/>
                </a:cubicBezTo>
                <a:cubicBezTo>
                  <a:pt x="4909" y="350"/>
                  <a:pt x="4909" y="350"/>
                  <a:pt x="4909" y="350"/>
                </a:cubicBezTo>
                <a:cubicBezTo>
                  <a:pt x="4939" y="356"/>
                  <a:pt x="4939" y="356"/>
                  <a:pt x="4939" y="356"/>
                </a:cubicBezTo>
                <a:cubicBezTo>
                  <a:pt x="4963" y="362"/>
                  <a:pt x="4963" y="362"/>
                  <a:pt x="4963" y="362"/>
                </a:cubicBezTo>
                <a:cubicBezTo>
                  <a:pt x="4945" y="386"/>
                  <a:pt x="4945" y="386"/>
                  <a:pt x="4945" y="386"/>
                </a:cubicBezTo>
                <a:cubicBezTo>
                  <a:pt x="4880" y="386"/>
                  <a:pt x="4880" y="386"/>
                  <a:pt x="4880" y="386"/>
                </a:cubicBezTo>
                <a:cubicBezTo>
                  <a:pt x="4832" y="386"/>
                  <a:pt x="4832" y="386"/>
                  <a:pt x="4832" y="386"/>
                </a:cubicBezTo>
                <a:cubicBezTo>
                  <a:pt x="4802" y="397"/>
                  <a:pt x="4802" y="397"/>
                  <a:pt x="4802" y="397"/>
                </a:cubicBezTo>
                <a:cubicBezTo>
                  <a:pt x="4773" y="403"/>
                  <a:pt x="4773" y="403"/>
                  <a:pt x="4773" y="403"/>
                </a:cubicBezTo>
                <a:cubicBezTo>
                  <a:pt x="4749" y="415"/>
                  <a:pt x="4708" y="415"/>
                  <a:pt x="4708" y="415"/>
                </a:cubicBezTo>
                <a:cubicBezTo>
                  <a:pt x="4672" y="415"/>
                  <a:pt x="4672" y="415"/>
                  <a:pt x="4672" y="415"/>
                </a:cubicBezTo>
                <a:cubicBezTo>
                  <a:pt x="4636" y="421"/>
                  <a:pt x="4636" y="421"/>
                  <a:pt x="4636" y="421"/>
                </a:cubicBezTo>
                <a:cubicBezTo>
                  <a:pt x="4636" y="451"/>
                  <a:pt x="4636" y="451"/>
                  <a:pt x="4636" y="451"/>
                </a:cubicBezTo>
                <a:cubicBezTo>
                  <a:pt x="4672" y="457"/>
                  <a:pt x="4672" y="457"/>
                  <a:pt x="4672" y="457"/>
                </a:cubicBezTo>
                <a:cubicBezTo>
                  <a:pt x="4702" y="474"/>
                  <a:pt x="4702" y="474"/>
                  <a:pt x="4702" y="474"/>
                </a:cubicBezTo>
                <a:cubicBezTo>
                  <a:pt x="4714" y="504"/>
                  <a:pt x="4714" y="504"/>
                  <a:pt x="4714" y="504"/>
                </a:cubicBezTo>
                <a:cubicBezTo>
                  <a:pt x="4791" y="516"/>
                  <a:pt x="4791" y="516"/>
                  <a:pt x="4791" y="516"/>
                </a:cubicBezTo>
                <a:cubicBezTo>
                  <a:pt x="4755" y="522"/>
                  <a:pt x="4755" y="522"/>
                  <a:pt x="4755" y="522"/>
                </a:cubicBezTo>
                <a:cubicBezTo>
                  <a:pt x="4714" y="516"/>
                  <a:pt x="4714" y="516"/>
                  <a:pt x="4714" y="516"/>
                </a:cubicBezTo>
                <a:cubicBezTo>
                  <a:pt x="4714" y="516"/>
                  <a:pt x="4672" y="492"/>
                  <a:pt x="4654" y="486"/>
                </a:cubicBezTo>
                <a:cubicBezTo>
                  <a:pt x="4642" y="480"/>
                  <a:pt x="4595" y="445"/>
                  <a:pt x="4583" y="445"/>
                </a:cubicBezTo>
                <a:cubicBezTo>
                  <a:pt x="4571" y="445"/>
                  <a:pt x="4524" y="439"/>
                  <a:pt x="4524" y="439"/>
                </a:cubicBezTo>
                <a:cubicBezTo>
                  <a:pt x="4441" y="433"/>
                  <a:pt x="4441" y="433"/>
                  <a:pt x="4441" y="433"/>
                </a:cubicBezTo>
                <a:cubicBezTo>
                  <a:pt x="4435" y="463"/>
                  <a:pt x="4435" y="463"/>
                  <a:pt x="4435" y="463"/>
                </a:cubicBezTo>
                <a:cubicBezTo>
                  <a:pt x="4465" y="492"/>
                  <a:pt x="4465" y="492"/>
                  <a:pt x="4465" y="492"/>
                </a:cubicBezTo>
                <a:cubicBezTo>
                  <a:pt x="4506" y="522"/>
                  <a:pt x="4506" y="522"/>
                  <a:pt x="4506" y="522"/>
                </a:cubicBezTo>
                <a:cubicBezTo>
                  <a:pt x="4583" y="569"/>
                  <a:pt x="4583" y="569"/>
                  <a:pt x="4583" y="569"/>
                </a:cubicBezTo>
                <a:cubicBezTo>
                  <a:pt x="4631" y="587"/>
                  <a:pt x="4631" y="587"/>
                  <a:pt x="4631" y="587"/>
                </a:cubicBezTo>
                <a:cubicBezTo>
                  <a:pt x="4708" y="593"/>
                  <a:pt x="4708" y="593"/>
                  <a:pt x="4708" y="593"/>
                </a:cubicBezTo>
                <a:cubicBezTo>
                  <a:pt x="4708" y="593"/>
                  <a:pt x="4702" y="617"/>
                  <a:pt x="4690" y="617"/>
                </a:cubicBezTo>
                <a:cubicBezTo>
                  <a:pt x="4678" y="617"/>
                  <a:pt x="4660" y="611"/>
                  <a:pt x="4660" y="629"/>
                </a:cubicBezTo>
                <a:cubicBezTo>
                  <a:pt x="4660" y="658"/>
                  <a:pt x="4660" y="658"/>
                  <a:pt x="4660" y="658"/>
                </a:cubicBezTo>
                <a:cubicBezTo>
                  <a:pt x="4589" y="611"/>
                  <a:pt x="4589" y="611"/>
                  <a:pt x="4589" y="611"/>
                </a:cubicBezTo>
                <a:cubicBezTo>
                  <a:pt x="4542" y="605"/>
                  <a:pt x="4542" y="605"/>
                  <a:pt x="4542" y="605"/>
                </a:cubicBezTo>
                <a:cubicBezTo>
                  <a:pt x="4482" y="611"/>
                  <a:pt x="4482" y="611"/>
                  <a:pt x="4482" y="611"/>
                </a:cubicBezTo>
                <a:cubicBezTo>
                  <a:pt x="4435" y="617"/>
                  <a:pt x="4435" y="617"/>
                  <a:pt x="4435" y="617"/>
                </a:cubicBezTo>
                <a:cubicBezTo>
                  <a:pt x="4393" y="640"/>
                  <a:pt x="4393" y="640"/>
                  <a:pt x="4393" y="640"/>
                </a:cubicBezTo>
                <a:cubicBezTo>
                  <a:pt x="4393" y="670"/>
                  <a:pt x="4393" y="670"/>
                  <a:pt x="4393" y="670"/>
                </a:cubicBezTo>
                <a:cubicBezTo>
                  <a:pt x="4399" y="694"/>
                  <a:pt x="4399" y="694"/>
                  <a:pt x="4399" y="694"/>
                </a:cubicBezTo>
                <a:cubicBezTo>
                  <a:pt x="4441" y="700"/>
                  <a:pt x="4441" y="700"/>
                  <a:pt x="4441" y="700"/>
                </a:cubicBezTo>
                <a:cubicBezTo>
                  <a:pt x="4500" y="700"/>
                  <a:pt x="4500" y="700"/>
                  <a:pt x="4500" y="700"/>
                </a:cubicBezTo>
                <a:cubicBezTo>
                  <a:pt x="4554" y="694"/>
                  <a:pt x="4554" y="694"/>
                  <a:pt x="4554" y="694"/>
                </a:cubicBezTo>
                <a:cubicBezTo>
                  <a:pt x="4506" y="723"/>
                  <a:pt x="4506" y="723"/>
                  <a:pt x="4506" y="723"/>
                </a:cubicBezTo>
                <a:cubicBezTo>
                  <a:pt x="4518" y="753"/>
                  <a:pt x="4518" y="753"/>
                  <a:pt x="4518" y="753"/>
                </a:cubicBezTo>
                <a:cubicBezTo>
                  <a:pt x="4565" y="759"/>
                  <a:pt x="4565" y="759"/>
                  <a:pt x="4565" y="759"/>
                </a:cubicBezTo>
                <a:cubicBezTo>
                  <a:pt x="4565" y="759"/>
                  <a:pt x="4577" y="753"/>
                  <a:pt x="4595" y="747"/>
                </a:cubicBezTo>
                <a:cubicBezTo>
                  <a:pt x="4607" y="741"/>
                  <a:pt x="4654" y="711"/>
                  <a:pt x="4654" y="711"/>
                </a:cubicBezTo>
                <a:cubicBezTo>
                  <a:pt x="4636" y="747"/>
                  <a:pt x="4636" y="747"/>
                  <a:pt x="4636" y="747"/>
                </a:cubicBezTo>
                <a:cubicBezTo>
                  <a:pt x="4589" y="777"/>
                  <a:pt x="4589" y="777"/>
                  <a:pt x="4589" y="777"/>
                </a:cubicBezTo>
                <a:cubicBezTo>
                  <a:pt x="4542" y="783"/>
                  <a:pt x="4542" y="783"/>
                  <a:pt x="4542" y="783"/>
                </a:cubicBezTo>
                <a:cubicBezTo>
                  <a:pt x="4459" y="753"/>
                  <a:pt x="4459" y="753"/>
                  <a:pt x="4459" y="753"/>
                </a:cubicBezTo>
                <a:cubicBezTo>
                  <a:pt x="4459" y="753"/>
                  <a:pt x="4423" y="723"/>
                  <a:pt x="4399" y="723"/>
                </a:cubicBezTo>
                <a:cubicBezTo>
                  <a:pt x="4376" y="723"/>
                  <a:pt x="4334" y="729"/>
                  <a:pt x="4334" y="729"/>
                </a:cubicBezTo>
                <a:cubicBezTo>
                  <a:pt x="4346" y="759"/>
                  <a:pt x="4346" y="759"/>
                  <a:pt x="4346" y="759"/>
                </a:cubicBezTo>
                <a:cubicBezTo>
                  <a:pt x="4346" y="759"/>
                  <a:pt x="4370" y="806"/>
                  <a:pt x="4358" y="806"/>
                </a:cubicBezTo>
                <a:cubicBezTo>
                  <a:pt x="4346" y="806"/>
                  <a:pt x="4304" y="812"/>
                  <a:pt x="4304" y="812"/>
                </a:cubicBezTo>
                <a:lnTo>
                  <a:pt x="4281" y="848"/>
                </a:lnTo>
                <a:close/>
                <a:moveTo>
                  <a:pt x="4304" y="658"/>
                </a:moveTo>
                <a:lnTo>
                  <a:pt x="4304" y="658"/>
                </a:lnTo>
                <a:cubicBezTo>
                  <a:pt x="4334" y="658"/>
                  <a:pt x="4334" y="658"/>
                  <a:pt x="4334" y="658"/>
                </a:cubicBezTo>
                <a:cubicBezTo>
                  <a:pt x="4346" y="658"/>
                  <a:pt x="4340" y="634"/>
                  <a:pt x="4340" y="634"/>
                </a:cubicBezTo>
                <a:cubicBezTo>
                  <a:pt x="4340" y="599"/>
                  <a:pt x="4340" y="599"/>
                  <a:pt x="4340" y="599"/>
                </a:cubicBezTo>
                <a:cubicBezTo>
                  <a:pt x="4388" y="617"/>
                  <a:pt x="4388" y="617"/>
                  <a:pt x="4388" y="617"/>
                </a:cubicBezTo>
                <a:cubicBezTo>
                  <a:pt x="4388" y="617"/>
                  <a:pt x="4399" y="605"/>
                  <a:pt x="4399" y="593"/>
                </a:cubicBezTo>
                <a:cubicBezTo>
                  <a:pt x="4399" y="581"/>
                  <a:pt x="4435" y="593"/>
                  <a:pt x="4453" y="599"/>
                </a:cubicBezTo>
                <a:cubicBezTo>
                  <a:pt x="4465" y="605"/>
                  <a:pt x="4488" y="569"/>
                  <a:pt x="4488" y="569"/>
                </a:cubicBezTo>
                <a:cubicBezTo>
                  <a:pt x="4488" y="528"/>
                  <a:pt x="4488" y="528"/>
                  <a:pt x="4488" y="528"/>
                </a:cubicBezTo>
                <a:cubicBezTo>
                  <a:pt x="4429" y="510"/>
                  <a:pt x="4429" y="510"/>
                  <a:pt x="4429" y="510"/>
                </a:cubicBezTo>
                <a:cubicBezTo>
                  <a:pt x="4429" y="510"/>
                  <a:pt x="4417" y="510"/>
                  <a:pt x="4393" y="498"/>
                </a:cubicBezTo>
                <a:cubicBezTo>
                  <a:pt x="4376" y="474"/>
                  <a:pt x="4376" y="474"/>
                  <a:pt x="4376" y="474"/>
                </a:cubicBezTo>
                <a:cubicBezTo>
                  <a:pt x="4376" y="451"/>
                  <a:pt x="4376" y="451"/>
                  <a:pt x="4376" y="451"/>
                </a:cubicBezTo>
                <a:cubicBezTo>
                  <a:pt x="4340" y="427"/>
                  <a:pt x="4340" y="427"/>
                  <a:pt x="4340" y="427"/>
                </a:cubicBezTo>
                <a:cubicBezTo>
                  <a:pt x="4340" y="427"/>
                  <a:pt x="4328" y="451"/>
                  <a:pt x="4316" y="451"/>
                </a:cubicBezTo>
                <a:cubicBezTo>
                  <a:pt x="4304" y="445"/>
                  <a:pt x="4293" y="433"/>
                  <a:pt x="4293" y="421"/>
                </a:cubicBezTo>
                <a:cubicBezTo>
                  <a:pt x="4293" y="409"/>
                  <a:pt x="4275" y="403"/>
                  <a:pt x="4263" y="397"/>
                </a:cubicBezTo>
                <a:cubicBezTo>
                  <a:pt x="4257" y="391"/>
                  <a:pt x="4233" y="391"/>
                  <a:pt x="4204" y="379"/>
                </a:cubicBezTo>
                <a:cubicBezTo>
                  <a:pt x="4180" y="374"/>
                  <a:pt x="4174" y="350"/>
                  <a:pt x="4174" y="350"/>
                </a:cubicBezTo>
                <a:cubicBezTo>
                  <a:pt x="4144" y="326"/>
                  <a:pt x="4144" y="326"/>
                  <a:pt x="4144" y="326"/>
                </a:cubicBezTo>
                <a:cubicBezTo>
                  <a:pt x="4144" y="326"/>
                  <a:pt x="4109" y="297"/>
                  <a:pt x="4097" y="291"/>
                </a:cubicBezTo>
                <a:cubicBezTo>
                  <a:pt x="4085" y="291"/>
                  <a:pt x="4067" y="291"/>
                  <a:pt x="4067" y="291"/>
                </a:cubicBezTo>
                <a:cubicBezTo>
                  <a:pt x="4067" y="291"/>
                  <a:pt x="4008" y="297"/>
                  <a:pt x="4008" y="314"/>
                </a:cubicBezTo>
                <a:cubicBezTo>
                  <a:pt x="4049" y="314"/>
                  <a:pt x="4049" y="314"/>
                  <a:pt x="4049" y="314"/>
                </a:cubicBezTo>
                <a:cubicBezTo>
                  <a:pt x="4067" y="314"/>
                  <a:pt x="4061" y="320"/>
                  <a:pt x="4067" y="338"/>
                </a:cubicBezTo>
                <a:cubicBezTo>
                  <a:pt x="4067" y="350"/>
                  <a:pt x="4032" y="344"/>
                  <a:pt x="4032" y="344"/>
                </a:cubicBezTo>
                <a:cubicBezTo>
                  <a:pt x="3978" y="344"/>
                  <a:pt x="3978" y="344"/>
                  <a:pt x="3978" y="344"/>
                </a:cubicBezTo>
                <a:cubicBezTo>
                  <a:pt x="3955" y="350"/>
                  <a:pt x="3955" y="350"/>
                  <a:pt x="3955" y="350"/>
                </a:cubicBezTo>
                <a:cubicBezTo>
                  <a:pt x="3955" y="350"/>
                  <a:pt x="3978" y="368"/>
                  <a:pt x="3990" y="374"/>
                </a:cubicBezTo>
                <a:cubicBezTo>
                  <a:pt x="4008" y="379"/>
                  <a:pt x="3996" y="403"/>
                  <a:pt x="3996" y="403"/>
                </a:cubicBezTo>
                <a:cubicBezTo>
                  <a:pt x="3949" y="397"/>
                  <a:pt x="3949" y="397"/>
                  <a:pt x="3949" y="397"/>
                </a:cubicBezTo>
                <a:cubicBezTo>
                  <a:pt x="3919" y="403"/>
                  <a:pt x="3919" y="403"/>
                  <a:pt x="3919" y="403"/>
                </a:cubicBezTo>
                <a:cubicBezTo>
                  <a:pt x="3925" y="439"/>
                  <a:pt x="3925" y="439"/>
                  <a:pt x="3925" y="439"/>
                </a:cubicBezTo>
                <a:cubicBezTo>
                  <a:pt x="3895" y="457"/>
                  <a:pt x="3895" y="457"/>
                  <a:pt x="3895" y="457"/>
                </a:cubicBezTo>
                <a:cubicBezTo>
                  <a:pt x="3895" y="492"/>
                  <a:pt x="3895" y="492"/>
                  <a:pt x="3895" y="492"/>
                </a:cubicBezTo>
                <a:cubicBezTo>
                  <a:pt x="3937" y="492"/>
                  <a:pt x="3937" y="492"/>
                  <a:pt x="3937" y="492"/>
                </a:cubicBezTo>
                <a:cubicBezTo>
                  <a:pt x="3937" y="534"/>
                  <a:pt x="3937" y="534"/>
                  <a:pt x="3937" y="534"/>
                </a:cubicBezTo>
                <a:cubicBezTo>
                  <a:pt x="3978" y="557"/>
                  <a:pt x="3978" y="557"/>
                  <a:pt x="3978" y="557"/>
                </a:cubicBezTo>
                <a:cubicBezTo>
                  <a:pt x="4020" y="552"/>
                  <a:pt x="4020" y="552"/>
                  <a:pt x="4020" y="552"/>
                </a:cubicBezTo>
                <a:cubicBezTo>
                  <a:pt x="4061" y="540"/>
                  <a:pt x="4061" y="540"/>
                  <a:pt x="4061" y="540"/>
                </a:cubicBezTo>
                <a:cubicBezTo>
                  <a:pt x="4115" y="534"/>
                  <a:pt x="4115" y="534"/>
                  <a:pt x="4115" y="534"/>
                </a:cubicBezTo>
                <a:cubicBezTo>
                  <a:pt x="4138" y="563"/>
                  <a:pt x="4138" y="563"/>
                  <a:pt x="4138" y="563"/>
                </a:cubicBezTo>
                <a:cubicBezTo>
                  <a:pt x="4138" y="563"/>
                  <a:pt x="4103" y="575"/>
                  <a:pt x="4091" y="575"/>
                </a:cubicBezTo>
                <a:cubicBezTo>
                  <a:pt x="4044" y="575"/>
                  <a:pt x="4044" y="575"/>
                  <a:pt x="4044" y="575"/>
                </a:cubicBezTo>
                <a:cubicBezTo>
                  <a:pt x="4008" y="593"/>
                  <a:pt x="4008" y="593"/>
                  <a:pt x="4008" y="593"/>
                </a:cubicBezTo>
                <a:cubicBezTo>
                  <a:pt x="4056" y="623"/>
                  <a:pt x="4056" y="623"/>
                  <a:pt x="4056" y="623"/>
                </a:cubicBezTo>
                <a:cubicBezTo>
                  <a:pt x="4085" y="658"/>
                  <a:pt x="4085" y="658"/>
                  <a:pt x="4085" y="658"/>
                </a:cubicBezTo>
                <a:cubicBezTo>
                  <a:pt x="4168" y="676"/>
                  <a:pt x="4168" y="676"/>
                  <a:pt x="4168" y="676"/>
                </a:cubicBezTo>
                <a:cubicBezTo>
                  <a:pt x="4227" y="670"/>
                  <a:pt x="4227" y="670"/>
                  <a:pt x="4227" y="670"/>
                </a:cubicBezTo>
                <a:cubicBezTo>
                  <a:pt x="4287" y="682"/>
                  <a:pt x="4287" y="682"/>
                  <a:pt x="4287" y="682"/>
                </a:cubicBezTo>
                <a:lnTo>
                  <a:pt x="4304" y="658"/>
                </a:lnTo>
                <a:close/>
                <a:moveTo>
                  <a:pt x="4156" y="759"/>
                </a:moveTo>
                <a:lnTo>
                  <a:pt x="4156" y="759"/>
                </a:lnTo>
                <a:cubicBezTo>
                  <a:pt x="4133" y="800"/>
                  <a:pt x="4133" y="800"/>
                  <a:pt x="4133" y="800"/>
                </a:cubicBezTo>
                <a:cubicBezTo>
                  <a:pt x="4215" y="806"/>
                  <a:pt x="4215" y="806"/>
                  <a:pt x="4215" y="806"/>
                </a:cubicBezTo>
                <a:cubicBezTo>
                  <a:pt x="4263" y="789"/>
                  <a:pt x="4263" y="789"/>
                  <a:pt x="4263" y="789"/>
                </a:cubicBezTo>
                <a:cubicBezTo>
                  <a:pt x="4263" y="789"/>
                  <a:pt x="4233" y="753"/>
                  <a:pt x="4222" y="747"/>
                </a:cubicBezTo>
                <a:lnTo>
                  <a:pt x="4156" y="759"/>
                </a:lnTo>
                <a:close/>
                <a:moveTo>
                  <a:pt x="4204" y="1103"/>
                </a:moveTo>
                <a:lnTo>
                  <a:pt x="4204" y="1103"/>
                </a:lnTo>
                <a:cubicBezTo>
                  <a:pt x="4281" y="1097"/>
                  <a:pt x="4281" y="1097"/>
                  <a:pt x="4281" y="1097"/>
                </a:cubicBezTo>
                <a:cubicBezTo>
                  <a:pt x="4316" y="1073"/>
                  <a:pt x="4316" y="1073"/>
                  <a:pt x="4316" y="1073"/>
                </a:cubicBezTo>
                <a:cubicBezTo>
                  <a:pt x="4316" y="1073"/>
                  <a:pt x="4352" y="1103"/>
                  <a:pt x="4370" y="1109"/>
                </a:cubicBezTo>
                <a:cubicBezTo>
                  <a:pt x="4381" y="1121"/>
                  <a:pt x="4453" y="1115"/>
                  <a:pt x="4453" y="1115"/>
                </a:cubicBezTo>
                <a:cubicBezTo>
                  <a:pt x="4547" y="1115"/>
                  <a:pt x="4547" y="1115"/>
                  <a:pt x="4547" y="1115"/>
                </a:cubicBezTo>
                <a:cubicBezTo>
                  <a:pt x="4589" y="1103"/>
                  <a:pt x="4589" y="1103"/>
                  <a:pt x="4589" y="1103"/>
                </a:cubicBezTo>
                <a:cubicBezTo>
                  <a:pt x="4607" y="1085"/>
                  <a:pt x="4607" y="1085"/>
                  <a:pt x="4607" y="1085"/>
                </a:cubicBezTo>
                <a:cubicBezTo>
                  <a:pt x="4636" y="1109"/>
                  <a:pt x="4636" y="1109"/>
                  <a:pt x="4636" y="1109"/>
                </a:cubicBezTo>
                <a:cubicBezTo>
                  <a:pt x="4684" y="1103"/>
                  <a:pt x="4684" y="1103"/>
                  <a:pt x="4684" y="1103"/>
                </a:cubicBezTo>
                <a:cubicBezTo>
                  <a:pt x="4684" y="1103"/>
                  <a:pt x="4755" y="1097"/>
                  <a:pt x="4767" y="1097"/>
                </a:cubicBezTo>
                <a:cubicBezTo>
                  <a:pt x="4785" y="1097"/>
                  <a:pt x="4773" y="1073"/>
                  <a:pt x="4773" y="1061"/>
                </a:cubicBezTo>
                <a:cubicBezTo>
                  <a:pt x="4773" y="1050"/>
                  <a:pt x="4802" y="1044"/>
                  <a:pt x="4802" y="1044"/>
                </a:cubicBezTo>
                <a:cubicBezTo>
                  <a:pt x="4797" y="996"/>
                  <a:pt x="4797" y="996"/>
                  <a:pt x="4797" y="996"/>
                </a:cubicBezTo>
                <a:cubicBezTo>
                  <a:pt x="4725" y="978"/>
                  <a:pt x="4725" y="978"/>
                  <a:pt x="4725" y="978"/>
                </a:cubicBezTo>
                <a:cubicBezTo>
                  <a:pt x="4642" y="961"/>
                  <a:pt x="4642" y="961"/>
                  <a:pt x="4642" y="961"/>
                </a:cubicBezTo>
                <a:cubicBezTo>
                  <a:pt x="4583" y="978"/>
                  <a:pt x="4583" y="978"/>
                  <a:pt x="4583" y="978"/>
                </a:cubicBezTo>
                <a:cubicBezTo>
                  <a:pt x="4494" y="1002"/>
                  <a:pt x="4494" y="1002"/>
                  <a:pt x="4494" y="1002"/>
                </a:cubicBezTo>
                <a:cubicBezTo>
                  <a:pt x="4435" y="1008"/>
                  <a:pt x="4435" y="1008"/>
                  <a:pt x="4435" y="1008"/>
                </a:cubicBezTo>
                <a:cubicBezTo>
                  <a:pt x="4358" y="990"/>
                  <a:pt x="4358" y="990"/>
                  <a:pt x="4358" y="990"/>
                </a:cubicBezTo>
                <a:cubicBezTo>
                  <a:pt x="4293" y="996"/>
                  <a:pt x="4293" y="996"/>
                  <a:pt x="4293" y="996"/>
                </a:cubicBezTo>
                <a:cubicBezTo>
                  <a:pt x="4239" y="955"/>
                  <a:pt x="4239" y="955"/>
                  <a:pt x="4239" y="955"/>
                </a:cubicBezTo>
                <a:cubicBezTo>
                  <a:pt x="4233" y="907"/>
                  <a:pt x="4233" y="907"/>
                  <a:pt x="4233" y="907"/>
                </a:cubicBezTo>
                <a:cubicBezTo>
                  <a:pt x="4210" y="872"/>
                  <a:pt x="4210" y="872"/>
                  <a:pt x="4210" y="872"/>
                </a:cubicBezTo>
                <a:cubicBezTo>
                  <a:pt x="4138" y="872"/>
                  <a:pt x="4138" y="872"/>
                  <a:pt x="4138" y="872"/>
                </a:cubicBezTo>
                <a:cubicBezTo>
                  <a:pt x="4091" y="877"/>
                  <a:pt x="4091" y="877"/>
                  <a:pt x="4091" y="877"/>
                </a:cubicBezTo>
                <a:cubicBezTo>
                  <a:pt x="4091" y="877"/>
                  <a:pt x="4109" y="925"/>
                  <a:pt x="4109" y="937"/>
                </a:cubicBezTo>
                <a:cubicBezTo>
                  <a:pt x="4115" y="949"/>
                  <a:pt x="4144" y="990"/>
                  <a:pt x="4144" y="990"/>
                </a:cubicBezTo>
                <a:cubicBezTo>
                  <a:pt x="4115" y="1032"/>
                  <a:pt x="4115" y="1032"/>
                  <a:pt x="4115" y="1032"/>
                </a:cubicBezTo>
                <a:cubicBezTo>
                  <a:pt x="4150" y="1067"/>
                  <a:pt x="4150" y="1067"/>
                  <a:pt x="4150" y="1067"/>
                </a:cubicBezTo>
                <a:lnTo>
                  <a:pt x="4204" y="1103"/>
                </a:lnTo>
                <a:close/>
                <a:moveTo>
                  <a:pt x="3806" y="1115"/>
                </a:moveTo>
                <a:lnTo>
                  <a:pt x="3806" y="1115"/>
                </a:lnTo>
                <a:cubicBezTo>
                  <a:pt x="3848" y="1115"/>
                  <a:pt x="3848" y="1115"/>
                  <a:pt x="3848" y="1115"/>
                </a:cubicBezTo>
                <a:cubicBezTo>
                  <a:pt x="3830" y="1091"/>
                  <a:pt x="3830" y="1091"/>
                  <a:pt x="3830" y="1091"/>
                </a:cubicBezTo>
                <a:lnTo>
                  <a:pt x="3806" y="1115"/>
                </a:lnTo>
                <a:close/>
                <a:moveTo>
                  <a:pt x="3895" y="1044"/>
                </a:moveTo>
                <a:lnTo>
                  <a:pt x="3895" y="1044"/>
                </a:lnTo>
                <a:cubicBezTo>
                  <a:pt x="3937" y="1079"/>
                  <a:pt x="3937" y="1079"/>
                  <a:pt x="3937" y="1079"/>
                </a:cubicBezTo>
                <a:cubicBezTo>
                  <a:pt x="3978" y="1079"/>
                  <a:pt x="3978" y="1079"/>
                  <a:pt x="3978" y="1079"/>
                </a:cubicBezTo>
                <a:cubicBezTo>
                  <a:pt x="4020" y="1097"/>
                  <a:pt x="4020" y="1097"/>
                  <a:pt x="4020" y="1097"/>
                </a:cubicBezTo>
                <a:cubicBezTo>
                  <a:pt x="4049" y="1085"/>
                  <a:pt x="4049" y="1085"/>
                  <a:pt x="4049" y="1085"/>
                </a:cubicBezTo>
                <a:cubicBezTo>
                  <a:pt x="4061" y="1038"/>
                  <a:pt x="4061" y="1038"/>
                  <a:pt x="4061" y="1038"/>
                </a:cubicBezTo>
                <a:cubicBezTo>
                  <a:pt x="4026" y="1020"/>
                  <a:pt x="4026" y="1020"/>
                  <a:pt x="4026" y="1020"/>
                </a:cubicBezTo>
                <a:cubicBezTo>
                  <a:pt x="4002" y="984"/>
                  <a:pt x="4002" y="984"/>
                  <a:pt x="4002" y="984"/>
                </a:cubicBezTo>
                <a:cubicBezTo>
                  <a:pt x="3961" y="990"/>
                  <a:pt x="3961" y="990"/>
                  <a:pt x="3961" y="990"/>
                </a:cubicBezTo>
                <a:cubicBezTo>
                  <a:pt x="3907" y="1014"/>
                  <a:pt x="3907" y="1014"/>
                  <a:pt x="3907" y="1014"/>
                </a:cubicBezTo>
                <a:lnTo>
                  <a:pt x="3895" y="1044"/>
                </a:lnTo>
                <a:close/>
                <a:moveTo>
                  <a:pt x="4032" y="919"/>
                </a:moveTo>
                <a:lnTo>
                  <a:pt x="4032" y="919"/>
                </a:lnTo>
                <a:cubicBezTo>
                  <a:pt x="4067" y="889"/>
                  <a:pt x="4067" y="889"/>
                  <a:pt x="4067" y="889"/>
                </a:cubicBezTo>
                <a:cubicBezTo>
                  <a:pt x="4061" y="866"/>
                  <a:pt x="4061" y="866"/>
                  <a:pt x="4061" y="866"/>
                </a:cubicBezTo>
                <a:cubicBezTo>
                  <a:pt x="4026" y="830"/>
                  <a:pt x="4026" y="830"/>
                  <a:pt x="4026" y="830"/>
                </a:cubicBezTo>
                <a:cubicBezTo>
                  <a:pt x="3967" y="830"/>
                  <a:pt x="3967" y="830"/>
                  <a:pt x="3967" y="830"/>
                </a:cubicBezTo>
                <a:cubicBezTo>
                  <a:pt x="3937" y="818"/>
                  <a:pt x="3937" y="818"/>
                  <a:pt x="3937" y="818"/>
                </a:cubicBezTo>
                <a:cubicBezTo>
                  <a:pt x="3883" y="824"/>
                  <a:pt x="3883" y="824"/>
                  <a:pt x="3883" y="824"/>
                </a:cubicBezTo>
                <a:cubicBezTo>
                  <a:pt x="3878" y="866"/>
                  <a:pt x="3878" y="866"/>
                  <a:pt x="3878" y="866"/>
                </a:cubicBezTo>
                <a:cubicBezTo>
                  <a:pt x="3931" y="889"/>
                  <a:pt x="3931" y="889"/>
                  <a:pt x="3931" y="889"/>
                </a:cubicBezTo>
                <a:cubicBezTo>
                  <a:pt x="3978" y="919"/>
                  <a:pt x="3978" y="919"/>
                  <a:pt x="3978" y="919"/>
                </a:cubicBezTo>
                <a:lnTo>
                  <a:pt x="4032" y="919"/>
                </a:lnTo>
                <a:close/>
                <a:moveTo>
                  <a:pt x="3919" y="783"/>
                </a:moveTo>
                <a:lnTo>
                  <a:pt x="3919" y="783"/>
                </a:lnTo>
                <a:cubicBezTo>
                  <a:pt x="3984" y="783"/>
                  <a:pt x="3984" y="783"/>
                  <a:pt x="3984" y="783"/>
                </a:cubicBezTo>
                <a:cubicBezTo>
                  <a:pt x="4026" y="771"/>
                  <a:pt x="4026" y="771"/>
                  <a:pt x="4026" y="771"/>
                </a:cubicBezTo>
                <a:cubicBezTo>
                  <a:pt x="4067" y="765"/>
                  <a:pt x="4067" y="765"/>
                  <a:pt x="4067" y="765"/>
                </a:cubicBezTo>
                <a:cubicBezTo>
                  <a:pt x="4067" y="735"/>
                  <a:pt x="4067" y="735"/>
                  <a:pt x="4067" y="735"/>
                </a:cubicBezTo>
                <a:cubicBezTo>
                  <a:pt x="4008" y="735"/>
                  <a:pt x="4008" y="735"/>
                  <a:pt x="4008" y="735"/>
                </a:cubicBezTo>
                <a:cubicBezTo>
                  <a:pt x="3949" y="735"/>
                  <a:pt x="3949" y="735"/>
                  <a:pt x="3949" y="735"/>
                </a:cubicBezTo>
                <a:cubicBezTo>
                  <a:pt x="3919" y="759"/>
                  <a:pt x="3919" y="759"/>
                  <a:pt x="3919" y="759"/>
                </a:cubicBezTo>
                <a:lnTo>
                  <a:pt x="3919" y="783"/>
                </a:lnTo>
                <a:close/>
                <a:moveTo>
                  <a:pt x="3931" y="711"/>
                </a:moveTo>
                <a:lnTo>
                  <a:pt x="3931" y="711"/>
                </a:lnTo>
                <a:cubicBezTo>
                  <a:pt x="3972" y="706"/>
                  <a:pt x="3972" y="706"/>
                  <a:pt x="3972" y="706"/>
                </a:cubicBezTo>
                <a:cubicBezTo>
                  <a:pt x="3984" y="682"/>
                  <a:pt x="3984" y="682"/>
                  <a:pt x="3984" y="682"/>
                </a:cubicBezTo>
                <a:cubicBezTo>
                  <a:pt x="3937" y="646"/>
                  <a:pt x="3937" y="646"/>
                  <a:pt x="3937" y="646"/>
                </a:cubicBezTo>
                <a:cubicBezTo>
                  <a:pt x="3872" y="640"/>
                  <a:pt x="3872" y="640"/>
                  <a:pt x="3872" y="640"/>
                </a:cubicBezTo>
                <a:cubicBezTo>
                  <a:pt x="3812" y="605"/>
                  <a:pt x="3812" y="605"/>
                  <a:pt x="3812" y="605"/>
                </a:cubicBezTo>
                <a:cubicBezTo>
                  <a:pt x="3789" y="629"/>
                  <a:pt x="3789" y="629"/>
                  <a:pt x="3789" y="629"/>
                </a:cubicBezTo>
                <a:cubicBezTo>
                  <a:pt x="3812" y="658"/>
                  <a:pt x="3812" y="658"/>
                  <a:pt x="3812" y="658"/>
                </a:cubicBezTo>
                <a:cubicBezTo>
                  <a:pt x="3830" y="711"/>
                  <a:pt x="3830" y="711"/>
                  <a:pt x="3830" y="711"/>
                </a:cubicBezTo>
                <a:cubicBezTo>
                  <a:pt x="3878" y="718"/>
                  <a:pt x="3878" y="718"/>
                  <a:pt x="3878" y="718"/>
                </a:cubicBezTo>
                <a:lnTo>
                  <a:pt x="3931" y="711"/>
                </a:lnTo>
                <a:close/>
                <a:moveTo>
                  <a:pt x="3771" y="498"/>
                </a:moveTo>
                <a:lnTo>
                  <a:pt x="3771" y="498"/>
                </a:lnTo>
                <a:cubicBezTo>
                  <a:pt x="3753" y="457"/>
                  <a:pt x="3753" y="457"/>
                  <a:pt x="3753" y="457"/>
                </a:cubicBezTo>
                <a:cubicBezTo>
                  <a:pt x="3717" y="445"/>
                  <a:pt x="3717" y="445"/>
                  <a:pt x="3717" y="445"/>
                </a:cubicBezTo>
                <a:cubicBezTo>
                  <a:pt x="3682" y="445"/>
                  <a:pt x="3682" y="445"/>
                  <a:pt x="3682" y="445"/>
                </a:cubicBezTo>
                <a:cubicBezTo>
                  <a:pt x="3682" y="480"/>
                  <a:pt x="3682" y="480"/>
                  <a:pt x="3682" y="480"/>
                </a:cubicBezTo>
                <a:cubicBezTo>
                  <a:pt x="3723" y="480"/>
                  <a:pt x="3723" y="480"/>
                  <a:pt x="3723" y="480"/>
                </a:cubicBezTo>
                <a:cubicBezTo>
                  <a:pt x="3735" y="510"/>
                  <a:pt x="3735" y="510"/>
                  <a:pt x="3735" y="510"/>
                </a:cubicBezTo>
                <a:lnTo>
                  <a:pt x="3771" y="498"/>
                </a:lnTo>
                <a:close/>
                <a:moveTo>
                  <a:pt x="3729" y="741"/>
                </a:moveTo>
                <a:lnTo>
                  <a:pt x="3729" y="741"/>
                </a:lnTo>
                <a:cubicBezTo>
                  <a:pt x="3747" y="718"/>
                  <a:pt x="3747" y="718"/>
                  <a:pt x="3747" y="718"/>
                </a:cubicBezTo>
                <a:cubicBezTo>
                  <a:pt x="3735" y="682"/>
                  <a:pt x="3735" y="682"/>
                  <a:pt x="3735" y="682"/>
                </a:cubicBezTo>
                <a:cubicBezTo>
                  <a:pt x="3706" y="658"/>
                  <a:pt x="3706" y="658"/>
                  <a:pt x="3706" y="658"/>
                </a:cubicBezTo>
                <a:cubicBezTo>
                  <a:pt x="3694" y="629"/>
                  <a:pt x="3694" y="629"/>
                  <a:pt x="3694" y="629"/>
                </a:cubicBezTo>
                <a:cubicBezTo>
                  <a:pt x="3646" y="611"/>
                  <a:pt x="3646" y="611"/>
                  <a:pt x="3646" y="611"/>
                </a:cubicBezTo>
                <a:cubicBezTo>
                  <a:pt x="3617" y="587"/>
                  <a:pt x="3617" y="587"/>
                  <a:pt x="3617" y="587"/>
                </a:cubicBezTo>
                <a:cubicBezTo>
                  <a:pt x="3581" y="593"/>
                  <a:pt x="3581" y="593"/>
                  <a:pt x="3581" y="593"/>
                </a:cubicBezTo>
                <a:cubicBezTo>
                  <a:pt x="3551" y="569"/>
                  <a:pt x="3551" y="569"/>
                  <a:pt x="3551" y="569"/>
                </a:cubicBezTo>
                <a:cubicBezTo>
                  <a:pt x="3504" y="552"/>
                  <a:pt x="3504" y="552"/>
                  <a:pt x="3504" y="552"/>
                </a:cubicBezTo>
                <a:cubicBezTo>
                  <a:pt x="3474" y="557"/>
                  <a:pt x="3474" y="557"/>
                  <a:pt x="3474" y="557"/>
                </a:cubicBezTo>
                <a:cubicBezTo>
                  <a:pt x="3385" y="569"/>
                  <a:pt x="3385" y="569"/>
                  <a:pt x="3385" y="569"/>
                </a:cubicBezTo>
                <a:cubicBezTo>
                  <a:pt x="3409" y="599"/>
                  <a:pt x="3409" y="599"/>
                  <a:pt x="3409" y="599"/>
                </a:cubicBezTo>
                <a:cubicBezTo>
                  <a:pt x="3439" y="599"/>
                  <a:pt x="3439" y="599"/>
                  <a:pt x="3439" y="599"/>
                </a:cubicBezTo>
                <a:cubicBezTo>
                  <a:pt x="3468" y="611"/>
                  <a:pt x="3468" y="611"/>
                  <a:pt x="3468" y="611"/>
                </a:cubicBezTo>
                <a:cubicBezTo>
                  <a:pt x="3480" y="646"/>
                  <a:pt x="3480" y="646"/>
                  <a:pt x="3480" y="646"/>
                </a:cubicBezTo>
                <a:cubicBezTo>
                  <a:pt x="3427" y="646"/>
                  <a:pt x="3427" y="646"/>
                  <a:pt x="3427" y="646"/>
                </a:cubicBezTo>
                <a:cubicBezTo>
                  <a:pt x="3445" y="676"/>
                  <a:pt x="3445" y="676"/>
                  <a:pt x="3445" y="676"/>
                </a:cubicBezTo>
                <a:cubicBezTo>
                  <a:pt x="3480" y="676"/>
                  <a:pt x="3480" y="676"/>
                  <a:pt x="3480" y="676"/>
                </a:cubicBezTo>
                <a:cubicBezTo>
                  <a:pt x="3498" y="694"/>
                  <a:pt x="3498" y="694"/>
                  <a:pt x="3498" y="694"/>
                </a:cubicBezTo>
                <a:cubicBezTo>
                  <a:pt x="3534" y="682"/>
                  <a:pt x="3534" y="682"/>
                  <a:pt x="3534" y="682"/>
                </a:cubicBezTo>
                <a:cubicBezTo>
                  <a:pt x="3563" y="682"/>
                  <a:pt x="3563" y="682"/>
                  <a:pt x="3563" y="682"/>
                </a:cubicBezTo>
                <a:cubicBezTo>
                  <a:pt x="3629" y="688"/>
                  <a:pt x="3629" y="688"/>
                  <a:pt x="3629" y="688"/>
                </a:cubicBezTo>
                <a:cubicBezTo>
                  <a:pt x="3682" y="729"/>
                  <a:pt x="3682" y="729"/>
                  <a:pt x="3682" y="729"/>
                </a:cubicBezTo>
                <a:lnTo>
                  <a:pt x="3729" y="741"/>
                </a:lnTo>
                <a:close/>
                <a:moveTo>
                  <a:pt x="3623" y="747"/>
                </a:moveTo>
                <a:lnTo>
                  <a:pt x="3623" y="747"/>
                </a:lnTo>
                <a:cubicBezTo>
                  <a:pt x="3587" y="723"/>
                  <a:pt x="3587" y="723"/>
                  <a:pt x="3587" y="723"/>
                </a:cubicBezTo>
                <a:cubicBezTo>
                  <a:pt x="3534" y="723"/>
                  <a:pt x="3534" y="723"/>
                  <a:pt x="3534" y="723"/>
                </a:cubicBezTo>
                <a:cubicBezTo>
                  <a:pt x="3540" y="759"/>
                  <a:pt x="3540" y="759"/>
                  <a:pt x="3540" y="759"/>
                </a:cubicBezTo>
                <a:cubicBezTo>
                  <a:pt x="3587" y="759"/>
                  <a:pt x="3587" y="759"/>
                  <a:pt x="3587" y="759"/>
                </a:cubicBezTo>
                <a:lnTo>
                  <a:pt x="3623" y="747"/>
                </a:lnTo>
                <a:close/>
                <a:moveTo>
                  <a:pt x="3599" y="996"/>
                </a:moveTo>
                <a:lnTo>
                  <a:pt x="3599" y="996"/>
                </a:lnTo>
                <a:cubicBezTo>
                  <a:pt x="3635" y="984"/>
                  <a:pt x="3635" y="984"/>
                  <a:pt x="3635" y="984"/>
                </a:cubicBezTo>
                <a:cubicBezTo>
                  <a:pt x="3658" y="978"/>
                  <a:pt x="3658" y="978"/>
                  <a:pt x="3658" y="978"/>
                </a:cubicBezTo>
                <a:cubicBezTo>
                  <a:pt x="3682" y="1008"/>
                  <a:pt x="3682" y="1008"/>
                  <a:pt x="3682" y="1008"/>
                </a:cubicBezTo>
                <a:cubicBezTo>
                  <a:pt x="3706" y="1055"/>
                  <a:pt x="3706" y="1055"/>
                  <a:pt x="3706" y="1055"/>
                </a:cubicBezTo>
                <a:cubicBezTo>
                  <a:pt x="3729" y="1044"/>
                  <a:pt x="3729" y="1044"/>
                  <a:pt x="3729" y="1044"/>
                </a:cubicBezTo>
                <a:cubicBezTo>
                  <a:pt x="3783" y="1038"/>
                  <a:pt x="3783" y="1038"/>
                  <a:pt x="3783" y="1038"/>
                </a:cubicBezTo>
                <a:cubicBezTo>
                  <a:pt x="3812" y="1032"/>
                  <a:pt x="3812" y="1032"/>
                  <a:pt x="3812" y="1032"/>
                </a:cubicBezTo>
                <a:cubicBezTo>
                  <a:pt x="3818" y="1002"/>
                  <a:pt x="3818" y="1002"/>
                  <a:pt x="3818" y="1002"/>
                </a:cubicBezTo>
                <a:cubicBezTo>
                  <a:pt x="3818" y="955"/>
                  <a:pt x="3818" y="955"/>
                  <a:pt x="3818" y="955"/>
                </a:cubicBezTo>
                <a:cubicBezTo>
                  <a:pt x="3818" y="955"/>
                  <a:pt x="3824" y="943"/>
                  <a:pt x="3836" y="937"/>
                </a:cubicBezTo>
                <a:cubicBezTo>
                  <a:pt x="3848" y="925"/>
                  <a:pt x="3824" y="901"/>
                  <a:pt x="3824" y="901"/>
                </a:cubicBezTo>
                <a:cubicBezTo>
                  <a:pt x="3824" y="901"/>
                  <a:pt x="3795" y="877"/>
                  <a:pt x="3777" y="877"/>
                </a:cubicBezTo>
                <a:cubicBezTo>
                  <a:pt x="3765" y="877"/>
                  <a:pt x="3747" y="895"/>
                  <a:pt x="3747" y="895"/>
                </a:cubicBezTo>
                <a:cubicBezTo>
                  <a:pt x="3694" y="866"/>
                  <a:pt x="3694" y="866"/>
                  <a:pt x="3694" y="866"/>
                </a:cubicBezTo>
                <a:cubicBezTo>
                  <a:pt x="3646" y="866"/>
                  <a:pt x="3646" y="866"/>
                  <a:pt x="3646" y="866"/>
                </a:cubicBezTo>
                <a:cubicBezTo>
                  <a:pt x="3682" y="889"/>
                  <a:pt x="3682" y="889"/>
                  <a:pt x="3682" y="889"/>
                </a:cubicBezTo>
                <a:cubicBezTo>
                  <a:pt x="3682" y="889"/>
                  <a:pt x="3712" y="925"/>
                  <a:pt x="3723" y="943"/>
                </a:cubicBezTo>
                <a:cubicBezTo>
                  <a:pt x="3729" y="961"/>
                  <a:pt x="3688" y="949"/>
                  <a:pt x="3688" y="949"/>
                </a:cubicBezTo>
                <a:cubicBezTo>
                  <a:pt x="3629" y="889"/>
                  <a:pt x="3629" y="889"/>
                  <a:pt x="3629" y="889"/>
                </a:cubicBezTo>
                <a:cubicBezTo>
                  <a:pt x="3587" y="889"/>
                  <a:pt x="3587" y="889"/>
                  <a:pt x="3587" y="889"/>
                </a:cubicBezTo>
                <a:cubicBezTo>
                  <a:pt x="3587" y="925"/>
                  <a:pt x="3587" y="925"/>
                  <a:pt x="3587" y="925"/>
                </a:cubicBezTo>
                <a:cubicBezTo>
                  <a:pt x="3599" y="961"/>
                  <a:pt x="3599" y="961"/>
                  <a:pt x="3599" y="961"/>
                </a:cubicBezTo>
                <a:cubicBezTo>
                  <a:pt x="3551" y="931"/>
                  <a:pt x="3551" y="931"/>
                  <a:pt x="3551" y="931"/>
                </a:cubicBezTo>
                <a:cubicBezTo>
                  <a:pt x="3522" y="877"/>
                  <a:pt x="3522" y="877"/>
                  <a:pt x="3522" y="877"/>
                </a:cubicBezTo>
                <a:cubicBezTo>
                  <a:pt x="3451" y="848"/>
                  <a:pt x="3451" y="848"/>
                  <a:pt x="3451" y="848"/>
                </a:cubicBezTo>
                <a:cubicBezTo>
                  <a:pt x="3445" y="895"/>
                  <a:pt x="3445" y="895"/>
                  <a:pt x="3445" y="895"/>
                </a:cubicBezTo>
                <a:cubicBezTo>
                  <a:pt x="3468" y="925"/>
                  <a:pt x="3468" y="925"/>
                  <a:pt x="3468" y="925"/>
                </a:cubicBezTo>
                <a:cubicBezTo>
                  <a:pt x="3468" y="925"/>
                  <a:pt x="3528" y="966"/>
                  <a:pt x="3534" y="978"/>
                </a:cubicBezTo>
                <a:lnTo>
                  <a:pt x="3599" y="996"/>
                </a:lnTo>
                <a:close/>
                <a:moveTo>
                  <a:pt x="3433" y="1020"/>
                </a:moveTo>
                <a:lnTo>
                  <a:pt x="3433" y="1020"/>
                </a:lnTo>
                <a:cubicBezTo>
                  <a:pt x="3445" y="1050"/>
                  <a:pt x="3445" y="1050"/>
                  <a:pt x="3445" y="1050"/>
                </a:cubicBezTo>
                <a:cubicBezTo>
                  <a:pt x="3480" y="1050"/>
                  <a:pt x="3480" y="1050"/>
                  <a:pt x="3480" y="1050"/>
                </a:cubicBezTo>
                <a:cubicBezTo>
                  <a:pt x="3480" y="1050"/>
                  <a:pt x="3492" y="1032"/>
                  <a:pt x="3492" y="1026"/>
                </a:cubicBezTo>
                <a:cubicBezTo>
                  <a:pt x="3492" y="1014"/>
                  <a:pt x="3451" y="996"/>
                  <a:pt x="3451" y="1008"/>
                </a:cubicBezTo>
                <a:cubicBezTo>
                  <a:pt x="3457" y="1020"/>
                  <a:pt x="3433" y="1020"/>
                  <a:pt x="3433" y="1020"/>
                </a:cubicBezTo>
                <a:close/>
                <a:moveTo>
                  <a:pt x="3451" y="806"/>
                </a:moveTo>
                <a:lnTo>
                  <a:pt x="3451" y="806"/>
                </a:lnTo>
                <a:cubicBezTo>
                  <a:pt x="3415" y="759"/>
                  <a:pt x="3415" y="759"/>
                  <a:pt x="3415" y="759"/>
                </a:cubicBezTo>
                <a:cubicBezTo>
                  <a:pt x="3368" y="729"/>
                  <a:pt x="3368" y="729"/>
                  <a:pt x="3368" y="729"/>
                </a:cubicBezTo>
                <a:cubicBezTo>
                  <a:pt x="3368" y="729"/>
                  <a:pt x="3362" y="753"/>
                  <a:pt x="3374" y="771"/>
                </a:cubicBezTo>
                <a:cubicBezTo>
                  <a:pt x="3380" y="789"/>
                  <a:pt x="3421" y="818"/>
                  <a:pt x="3421" y="818"/>
                </a:cubicBezTo>
                <a:lnTo>
                  <a:pt x="3451" y="806"/>
                </a:lnTo>
                <a:close/>
                <a:moveTo>
                  <a:pt x="4939" y="1832"/>
                </a:moveTo>
                <a:lnTo>
                  <a:pt x="4939" y="1832"/>
                </a:lnTo>
                <a:cubicBezTo>
                  <a:pt x="4986" y="1838"/>
                  <a:pt x="4986" y="1838"/>
                  <a:pt x="4986" y="1838"/>
                </a:cubicBezTo>
                <a:cubicBezTo>
                  <a:pt x="5040" y="1826"/>
                  <a:pt x="5040" y="1826"/>
                  <a:pt x="5040" y="1826"/>
                </a:cubicBezTo>
                <a:cubicBezTo>
                  <a:pt x="5063" y="1785"/>
                  <a:pt x="5063" y="1785"/>
                  <a:pt x="5063" y="1785"/>
                </a:cubicBezTo>
                <a:cubicBezTo>
                  <a:pt x="5040" y="1743"/>
                  <a:pt x="5040" y="1743"/>
                  <a:pt x="5040" y="1743"/>
                </a:cubicBezTo>
                <a:cubicBezTo>
                  <a:pt x="5040" y="1743"/>
                  <a:pt x="4969" y="1743"/>
                  <a:pt x="4957" y="1743"/>
                </a:cubicBezTo>
                <a:cubicBezTo>
                  <a:pt x="4951" y="1743"/>
                  <a:pt x="4915" y="1797"/>
                  <a:pt x="4915" y="1797"/>
                </a:cubicBezTo>
                <a:lnTo>
                  <a:pt x="4939" y="1832"/>
                </a:lnTo>
                <a:close/>
                <a:moveTo>
                  <a:pt x="4020" y="1346"/>
                </a:moveTo>
                <a:lnTo>
                  <a:pt x="4020" y="1346"/>
                </a:lnTo>
                <a:cubicBezTo>
                  <a:pt x="4056" y="1322"/>
                  <a:pt x="4056" y="1322"/>
                  <a:pt x="4056" y="1322"/>
                </a:cubicBezTo>
                <a:cubicBezTo>
                  <a:pt x="4061" y="1281"/>
                  <a:pt x="4061" y="1281"/>
                  <a:pt x="4061" y="1281"/>
                </a:cubicBezTo>
                <a:cubicBezTo>
                  <a:pt x="4115" y="1293"/>
                  <a:pt x="4115" y="1293"/>
                  <a:pt x="4115" y="1293"/>
                </a:cubicBezTo>
                <a:cubicBezTo>
                  <a:pt x="4150" y="1269"/>
                  <a:pt x="4150" y="1269"/>
                  <a:pt x="4150" y="1269"/>
                </a:cubicBezTo>
                <a:cubicBezTo>
                  <a:pt x="4180" y="1221"/>
                  <a:pt x="4180" y="1221"/>
                  <a:pt x="4180" y="1221"/>
                </a:cubicBezTo>
                <a:cubicBezTo>
                  <a:pt x="4215" y="1186"/>
                  <a:pt x="4215" y="1186"/>
                  <a:pt x="4215" y="1186"/>
                </a:cubicBezTo>
                <a:cubicBezTo>
                  <a:pt x="4215" y="1186"/>
                  <a:pt x="4180" y="1162"/>
                  <a:pt x="4162" y="1162"/>
                </a:cubicBezTo>
                <a:cubicBezTo>
                  <a:pt x="4109" y="1162"/>
                  <a:pt x="4109" y="1162"/>
                  <a:pt x="4109" y="1162"/>
                </a:cubicBezTo>
                <a:cubicBezTo>
                  <a:pt x="4061" y="1144"/>
                  <a:pt x="4061" y="1144"/>
                  <a:pt x="4061" y="1144"/>
                </a:cubicBezTo>
                <a:cubicBezTo>
                  <a:pt x="4061" y="1144"/>
                  <a:pt x="3996" y="1144"/>
                  <a:pt x="3984" y="1144"/>
                </a:cubicBezTo>
                <a:cubicBezTo>
                  <a:pt x="3972" y="1144"/>
                  <a:pt x="3984" y="1168"/>
                  <a:pt x="3984" y="1186"/>
                </a:cubicBezTo>
                <a:cubicBezTo>
                  <a:pt x="3984" y="1198"/>
                  <a:pt x="3949" y="1210"/>
                  <a:pt x="3949" y="1210"/>
                </a:cubicBezTo>
                <a:cubicBezTo>
                  <a:pt x="3949" y="1281"/>
                  <a:pt x="3949" y="1281"/>
                  <a:pt x="3949" y="1281"/>
                </a:cubicBezTo>
                <a:cubicBezTo>
                  <a:pt x="3949" y="1281"/>
                  <a:pt x="3961" y="1346"/>
                  <a:pt x="3961" y="1358"/>
                </a:cubicBezTo>
                <a:lnTo>
                  <a:pt x="4020" y="1346"/>
                </a:lnTo>
                <a:close/>
                <a:moveTo>
                  <a:pt x="3765" y="1435"/>
                </a:moveTo>
                <a:lnTo>
                  <a:pt x="3765" y="1435"/>
                </a:lnTo>
                <a:cubicBezTo>
                  <a:pt x="3777" y="1435"/>
                  <a:pt x="3806" y="1405"/>
                  <a:pt x="3806" y="1405"/>
                </a:cubicBezTo>
                <a:cubicBezTo>
                  <a:pt x="3872" y="1399"/>
                  <a:pt x="3872" y="1399"/>
                  <a:pt x="3872" y="1399"/>
                </a:cubicBezTo>
                <a:cubicBezTo>
                  <a:pt x="3895" y="1352"/>
                  <a:pt x="3895" y="1352"/>
                  <a:pt x="3895" y="1352"/>
                </a:cubicBezTo>
                <a:cubicBezTo>
                  <a:pt x="3878" y="1316"/>
                  <a:pt x="3878" y="1316"/>
                  <a:pt x="3878" y="1316"/>
                </a:cubicBezTo>
                <a:cubicBezTo>
                  <a:pt x="3836" y="1281"/>
                  <a:pt x="3836" y="1281"/>
                  <a:pt x="3836" y="1281"/>
                </a:cubicBezTo>
                <a:cubicBezTo>
                  <a:pt x="3801" y="1263"/>
                  <a:pt x="3801" y="1263"/>
                  <a:pt x="3801" y="1263"/>
                </a:cubicBezTo>
                <a:cubicBezTo>
                  <a:pt x="3848" y="1239"/>
                  <a:pt x="3848" y="1239"/>
                  <a:pt x="3848" y="1239"/>
                </a:cubicBezTo>
                <a:cubicBezTo>
                  <a:pt x="3848" y="1239"/>
                  <a:pt x="3860" y="1227"/>
                  <a:pt x="3848" y="1210"/>
                </a:cubicBezTo>
                <a:cubicBezTo>
                  <a:pt x="3836" y="1198"/>
                  <a:pt x="3806" y="1174"/>
                  <a:pt x="3806" y="1174"/>
                </a:cubicBezTo>
                <a:cubicBezTo>
                  <a:pt x="3789" y="1150"/>
                  <a:pt x="3789" y="1150"/>
                  <a:pt x="3789" y="1150"/>
                </a:cubicBezTo>
                <a:cubicBezTo>
                  <a:pt x="3741" y="1156"/>
                  <a:pt x="3741" y="1156"/>
                  <a:pt x="3741" y="1156"/>
                </a:cubicBezTo>
                <a:cubicBezTo>
                  <a:pt x="3735" y="1186"/>
                  <a:pt x="3735" y="1186"/>
                  <a:pt x="3735" y="1186"/>
                </a:cubicBezTo>
                <a:cubicBezTo>
                  <a:pt x="3717" y="1186"/>
                  <a:pt x="3717" y="1186"/>
                  <a:pt x="3717" y="1186"/>
                </a:cubicBezTo>
                <a:cubicBezTo>
                  <a:pt x="3676" y="1174"/>
                  <a:pt x="3676" y="1174"/>
                  <a:pt x="3676" y="1174"/>
                </a:cubicBezTo>
                <a:cubicBezTo>
                  <a:pt x="3635" y="1186"/>
                  <a:pt x="3635" y="1186"/>
                  <a:pt x="3635" y="1186"/>
                </a:cubicBezTo>
                <a:cubicBezTo>
                  <a:pt x="3640" y="1215"/>
                  <a:pt x="3640" y="1215"/>
                  <a:pt x="3640" y="1215"/>
                </a:cubicBezTo>
                <a:cubicBezTo>
                  <a:pt x="3676" y="1251"/>
                  <a:pt x="3676" y="1251"/>
                  <a:pt x="3676" y="1251"/>
                </a:cubicBezTo>
                <a:cubicBezTo>
                  <a:pt x="3664" y="1287"/>
                  <a:pt x="3664" y="1287"/>
                  <a:pt x="3664" y="1287"/>
                </a:cubicBezTo>
                <a:cubicBezTo>
                  <a:pt x="3664" y="1287"/>
                  <a:pt x="3646" y="1304"/>
                  <a:pt x="3635" y="1299"/>
                </a:cubicBezTo>
                <a:cubicBezTo>
                  <a:pt x="3623" y="1293"/>
                  <a:pt x="3593" y="1269"/>
                  <a:pt x="3593" y="1269"/>
                </a:cubicBezTo>
                <a:cubicBezTo>
                  <a:pt x="3563" y="1269"/>
                  <a:pt x="3563" y="1269"/>
                  <a:pt x="3563" y="1269"/>
                </a:cubicBezTo>
                <a:cubicBezTo>
                  <a:pt x="3557" y="1304"/>
                  <a:pt x="3557" y="1304"/>
                  <a:pt x="3557" y="1304"/>
                </a:cubicBezTo>
                <a:cubicBezTo>
                  <a:pt x="3599" y="1328"/>
                  <a:pt x="3599" y="1328"/>
                  <a:pt x="3599" y="1328"/>
                </a:cubicBezTo>
                <a:cubicBezTo>
                  <a:pt x="3629" y="1346"/>
                  <a:pt x="3629" y="1346"/>
                  <a:pt x="3629" y="1346"/>
                </a:cubicBezTo>
                <a:cubicBezTo>
                  <a:pt x="3676" y="1358"/>
                  <a:pt x="3676" y="1358"/>
                  <a:pt x="3676" y="1358"/>
                </a:cubicBezTo>
                <a:cubicBezTo>
                  <a:pt x="3676" y="1358"/>
                  <a:pt x="3700" y="1393"/>
                  <a:pt x="3700" y="1405"/>
                </a:cubicBezTo>
                <a:cubicBezTo>
                  <a:pt x="3700" y="1417"/>
                  <a:pt x="3765" y="1435"/>
                  <a:pt x="3765" y="1435"/>
                </a:cubicBezTo>
                <a:close/>
                <a:moveTo>
                  <a:pt x="3445" y="1257"/>
                </a:moveTo>
                <a:lnTo>
                  <a:pt x="3445" y="1257"/>
                </a:lnTo>
                <a:cubicBezTo>
                  <a:pt x="3457" y="1215"/>
                  <a:pt x="3457" y="1215"/>
                  <a:pt x="3457" y="1215"/>
                </a:cubicBezTo>
                <a:cubicBezTo>
                  <a:pt x="3433" y="1192"/>
                  <a:pt x="3433" y="1192"/>
                  <a:pt x="3433" y="1192"/>
                </a:cubicBezTo>
                <a:cubicBezTo>
                  <a:pt x="3344" y="1180"/>
                  <a:pt x="3344" y="1180"/>
                  <a:pt x="3344" y="1180"/>
                </a:cubicBezTo>
                <a:cubicBezTo>
                  <a:pt x="3326" y="1204"/>
                  <a:pt x="3326" y="1204"/>
                  <a:pt x="3326" y="1204"/>
                </a:cubicBezTo>
                <a:cubicBezTo>
                  <a:pt x="3326" y="1204"/>
                  <a:pt x="3362" y="1233"/>
                  <a:pt x="3374" y="1239"/>
                </a:cubicBezTo>
                <a:cubicBezTo>
                  <a:pt x="3385" y="1239"/>
                  <a:pt x="3415" y="1281"/>
                  <a:pt x="3415" y="1281"/>
                </a:cubicBezTo>
                <a:lnTo>
                  <a:pt x="3445" y="1257"/>
                </a:lnTo>
                <a:close/>
                <a:moveTo>
                  <a:pt x="3261" y="1192"/>
                </a:moveTo>
                <a:lnTo>
                  <a:pt x="3261" y="1192"/>
                </a:lnTo>
                <a:cubicBezTo>
                  <a:pt x="3237" y="1210"/>
                  <a:pt x="3237" y="1210"/>
                  <a:pt x="3237" y="1210"/>
                </a:cubicBezTo>
                <a:cubicBezTo>
                  <a:pt x="3279" y="1215"/>
                  <a:pt x="3279" y="1215"/>
                  <a:pt x="3279" y="1215"/>
                </a:cubicBezTo>
                <a:cubicBezTo>
                  <a:pt x="3291" y="1186"/>
                  <a:pt x="3291" y="1186"/>
                  <a:pt x="3291" y="1186"/>
                </a:cubicBezTo>
                <a:lnTo>
                  <a:pt x="3261" y="1192"/>
                </a:lnTo>
                <a:close/>
                <a:moveTo>
                  <a:pt x="2982" y="670"/>
                </a:moveTo>
                <a:lnTo>
                  <a:pt x="2982" y="670"/>
                </a:lnTo>
                <a:cubicBezTo>
                  <a:pt x="3030" y="670"/>
                  <a:pt x="3030" y="670"/>
                  <a:pt x="3030" y="670"/>
                </a:cubicBezTo>
                <a:cubicBezTo>
                  <a:pt x="3101" y="670"/>
                  <a:pt x="3101" y="670"/>
                  <a:pt x="3101" y="670"/>
                </a:cubicBezTo>
                <a:cubicBezTo>
                  <a:pt x="3184" y="670"/>
                  <a:pt x="3184" y="670"/>
                  <a:pt x="3184" y="670"/>
                </a:cubicBezTo>
                <a:cubicBezTo>
                  <a:pt x="3184" y="670"/>
                  <a:pt x="3190" y="646"/>
                  <a:pt x="3172" y="640"/>
                </a:cubicBezTo>
                <a:cubicBezTo>
                  <a:pt x="3160" y="640"/>
                  <a:pt x="3119" y="623"/>
                  <a:pt x="3119" y="623"/>
                </a:cubicBezTo>
                <a:cubicBezTo>
                  <a:pt x="3065" y="629"/>
                  <a:pt x="3065" y="629"/>
                  <a:pt x="3065" y="629"/>
                </a:cubicBezTo>
                <a:cubicBezTo>
                  <a:pt x="3024" y="640"/>
                  <a:pt x="3024" y="640"/>
                  <a:pt x="3024" y="640"/>
                </a:cubicBezTo>
                <a:lnTo>
                  <a:pt x="2982" y="670"/>
                </a:lnTo>
                <a:close/>
                <a:moveTo>
                  <a:pt x="3036" y="800"/>
                </a:moveTo>
                <a:lnTo>
                  <a:pt x="3036" y="800"/>
                </a:lnTo>
                <a:cubicBezTo>
                  <a:pt x="3071" y="789"/>
                  <a:pt x="3071" y="789"/>
                  <a:pt x="3071" y="789"/>
                </a:cubicBezTo>
                <a:cubicBezTo>
                  <a:pt x="3131" y="783"/>
                  <a:pt x="3131" y="783"/>
                  <a:pt x="3131" y="783"/>
                </a:cubicBezTo>
                <a:cubicBezTo>
                  <a:pt x="3148" y="759"/>
                  <a:pt x="3148" y="759"/>
                  <a:pt x="3148" y="759"/>
                </a:cubicBezTo>
                <a:cubicBezTo>
                  <a:pt x="3119" y="735"/>
                  <a:pt x="3119" y="735"/>
                  <a:pt x="3119" y="735"/>
                </a:cubicBezTo>
                <a:cubicBezTo>
                  <a:pt x="3148" y="729"/>
                  <a:pt x="3148" y="729"/>
                  <a:pt x="3148" y="729"/>
                </a:cubicBezTo>
                <a:cubicBezTo>
                  <a:pt x="3166" y="706"/>
                  <a:pt x="3166" y="706"/>
                  <a:pt x="3166" y="706"/>
                </a:cubicBezTo>
                <a:cubicBezTo>
                  <a:pt x="3131" y="706"/>
                  <a:pt x="3131" y="706"/>
                  <a:pt x="3131" y="706"/>
                </a:cubicBezTo>
                <a:cubicBezTo>
                  <a:pt x="3059" y="706"/>
                  <a:pt x="3059" y="706"/>
                  <a:pt x="3059" y="706"/>
                </a:cubicBezTo>
                <a:cubicBezTo>
                  <a:pt x="3018" y="718"/>
                  <a:pt x="3018" y="718"/>
                  <a:pt x="3018" y="718"/>
                </a:cubicBezTo>
                <a:cubicBezTo>
                  <a:pt x="2976" y="741"/>
                  <a:pt x="2976" y="741"/>
                  <a:pt x="2976" y="741"/>
                </a:cubicBezTo>
                <a:cubicBezTo>
                  <a:pt x="3012" y="795"/>
                  <a:pt x="3012" y="795"/>
                  <a:pt x="3012" y="795"/>
                </a:cubicBezTo>
                <a:lnTo>
                  <a:pt x="3036" y="800"/>
                </a:lnTo>
                <a:close/>
                <a:moveTo>
                  <a:pt x="2941" y="747"/>
                </a:moveTo>
                <a:lnTo>
                  <a:pt x="2941" y="747"/>
                </a:lnTo>
                <a:cubicBezTo>
                  <a:pt x="2935" y="711"/>
                  <a:pt x="2935" y="711"/>
                  <a:pt x="2935" y="711"/>
                </a:cubicBezTo>
                <a:cubicBezTo>
                  <a:pt x="2887" y="694"/>
                  <a:pt x="2887" y="694"/>
                  <a:pt x="2887" y="694"/>
                </a:cubicBezTo>
                <a:cubicBezTo>
                  <a:pt x="2864" y="694"/>
                  <a:pt x="2864" y="694"/>
                  <a:pt x="2864" y="694"/>
                </a:cubicBezTo>
                <a:cubicBezTo>
                  <a:pt x="2876" y="723"/>
                  <a:pt x="2876" y="723"/>
                  <a:pt x="2876" y="723"/>
                </a:cubicBezTo>
                <a:cubicBezTo>
                  <a:pt x="2893" y="741"/>
                  <a:pt x="2893" y="741"/>
                  <a:pt x="2893" y="741"/>
                </a:cubicBezTo>
                <a:lnTo>
                  <a:pt x="2941" y="747"/>
                </a:lnTo>
                <a:close/>
                <a:moveTo>
                  <a:pt x="2881" y="889"/>
                </a:moveTo>
                <a:lnTo>
                  <a:pt x="2881" y="889"/>
                </a:lnTo>
                <a:cubicBezTo>
                  <a:pt x="2828" y="907"/>
                  <a:pt x="2828" y="907"/>
                  <a:pt x="2828" y="907"/>
                </a:cubicBezTo>
                <a:cubicBezTo>
                  <a:pt x="2799" y="949"/>
                  <a:pt x="2799" y="949"/>
                  <a:pt x="2799" y="949"/>
                </a:cubicBezTo>
                <a:cubicBezTo>
                  <a:pt x="2769" y="972"/>
                  <a:pt x="2769" y="972"/>
                  <a:pt x="2769" y="972"/>
                </a:cubicBezTo>
                <a:cubicBezTo>
                  <a:pt x="2739" y="1008"/>
                  <a:pt x="2739" y="1008"/>
                  <a:pt x="2739" y="1008"/>
                </a:cubicBezTo>
                <a:cubicBezTo>
                  <a:pt x="2745" y="1038"/>
                  <a:pt x="2745" y="1038"/>
                  <a:pt x="2745" y="1038"/>
                </a:cubicBezTo>
                <a:cubicBezTo>
                  <a:pt x="2804" y="1044"/>
                  <a:pt x="2804" y="1044"/>
                  <a:pt x="2804" y="1044"/>
                </a:cubicBezTo>
                <a:cubicBezTo>
                  <a:pt x="2864" y="1055"/>
                  <a:pt x="2864" y="1055"/>
                  <a:pt x="2864" y="1055"/>
                </a:cubicBezTo>
                <a:cubicBezTo>
                  <a:pt x="2911" y="1050"/>
                  <a:pt x="2911" y="1050"/>
                  <a:pt x="2911" y="1050"/>
                </a:cubicBezTo>
                <a:cubicBezTo>
                  <a:pt x="2953" y="1032"/>
                  <a:pt x="2953" y="1032"/>
                  <a:pt x="2953" y="1032"/>
                </a:cubicBezTo>
                <a:cubicBezTo>
                  <a:pt x="3030" y="1044"/>
                  <a:pt x="3030" y="1044"/>
                  <a:pt x="3030" y="1044"/>
                </a:cubicBezTo>
                <a:cubicBezTo>
                  <a:pt x="3077" y="1044"/>
                  <a:pt x="3077" y="1044"/>
                  <a:pt x="3077" y="1044"/>
                </a:cubicBezTo>
                <a:cubicBezTo>
                  <a:pt x="3059" y="1061"/>
                  <a:pt x="3018" y="1061"/>
                  <a:pt x="3018" y="1061"/>
                </a:cubicBezTo>
                <a:cubicBezTo>
                  <a:pt x="2965" y="1061"/>
                  <a:pt x="2965" y="1061"/>
                  <a:pt x="2965" y="1061"/>
                </a:cubicBezTo>
                <a:cubicBezTo>
                  <a:pt x="2929" y="1079"/>
                  <a:pt x="2929" y="1079"/>
                  <a:pt x="2929" y="1079"/>
                </a:cubicBezTo>
                <a:cubicBezTo>
                  <a:pt x="2935" y="1109"/>
                  <a:pt x="2935" y="1109"/>
                  <a:pt x="2935" y="1109"/>
                </a:cubicBezTo>
                <a:cubicBezTo>
                  <a:pt x="2965" y="1121"/>
                  <a:pt x="2965" y="1121"/>
                  <a:pt x="2965" y="1121"/>
                </a:cubicBezTo>
                <a:cubicBezTo>
                  <a:pt x="3036" y="1121"/>
                  <a:pt x="3036" y="1121"/>
                  <a:pt x="3036" y="1121"/>
                </a:cubicBezTo>
                <a:cubicBezTo>
                  <a:pt x="3107" y="1097"/>
                  <a:pt x="3107" y="1097"/>
                  <a:pt x="3107" y="1097"/>
                </a:cubicBezTo>
                <a:cubicBezTo>
                  <a:pt x="3154" y="1061"/>
                  <a:pt x="3154" y="1061"/>
                  <a:pt x="3154" y="1061"/>
                </a:cubicBezTo>
                <a:cubicBezTo>
                  <a:pt x="3208" y="1055"/>
                  <a:pt x="3208" y="1055"/>
                  <a:pt x="3208" y="1055"/>
                </a:cubicBezTo>
                <a:cubicBezTo>
                  <a:pt x="3273" y="1055"/>
                  <a:pt x="3273" y="1055"/>
                  <a:pt x="3273" y="1055"/>
                </a:cubicBezTo>
                <a:cubicBezTo>
                  <a:pt x="3344" y="1055"/>
                  <a:pt x="3344" y="1055"/>
                  <a:pt x="3344" y="1055"/>
                </a:cubicBezTo>
                <a:cubicBezTo>
                  <a:pt x="3368" y="1026"/>
                  <a:pt x="3368" y="1026"/>
                  <a:pt x="3368" y="1026"/>
                </a:cubicBezTo>
                <a:cubicBezTo>
                  <a:pt x="3385" y="961"/>
                  <a:pt x="3385" y="961"/>
                  <a:pt x="3385" y="961"/>
                </a:cubicBezTo>
                <a:cubicBezTo>
                  <a:pt x="3362" y="943"/>
                  <a:pt x="3362" y="943"/>
                  <a:pt x="3362" y="943"/>
                </a:cubicBezTo>
                <a:cubicBezTo>
                  <a:pt x="3332" y="943"/>
                  <a:pt x="3332" y="943"/>
                  <a:pt x="3332" y="943"/>
                </a:cubicBezTo>
                <a:cubicBezTo>
                  <a:pt x="3326" y="966"/>
                  <a:pt x="3326" y="966"/>
                  <a:pt x="3326" y="966"/>
                </a:cubicBezTo>
                <a:cubicBezTo>
                  <a:pt x="3285" y="955"/>
                  <a:pt x="3285" y="955"/>
                  <a:pt x="3285" y="955"/>
                </a:cubicBezTo>
                <a:cubicBezTo>
                  <a:pt x="3237" y="913"/>
                  <a:pt x="3237" y="913"/>
                  <a:pt x="3237" y="913"/>
                </a:cubicBezTo>
                <a:cubicBezTo>
                  <a:pt x="3237" y="884"/>
                  <a:pt x="3237" y="884"/>
                  <a:pt x="3237" y="884"/>
                </a:cubicBezTo>
                <a:cubicBezTo>
                  <a:pt x="3219" y="854"/>
                  <a:pt x="3219" y="854"/>
                  <a:pt x="3219" y="854"/>
                </a:cubicBezTo>
                <a:cubicBezTo>
                  <a:pt x="3178" y="854"/>
                  <a:pt x="3178" y="854"/>
                  <a:pt x="3178" y="854"/>
                </a:cubicBezTo>
                <a:cubicBezTo>
                  <a:pt x="3160" y="872"/>
                  <a:pt x="3160" y="872"/>
                  <a:pt x="3160" y="872"/>
                </a:cubicBezTo>
                <a:cubicBezTo>
                  <a:pt x="3131" y="877"/>
                  <a:pt x="3131" y="877"/>
                  <a:pt x="3131" y="877"/>
                </a:cubicBezTo>
                <a:cubicBezTo>
                  <a:pt x="3131" y="901"/>
                  <a:pt x="3131" y="901"/>
                  <a:pt x="3131" y="901"/>
                </a:cubicBezTo>
                <a:cubicBezTo>
                  <a:pt x="3166" y="925"/>
                  <a:pt x="3166" y="925"/>
                  <a:pt x="3166" y="925"/>
                </a:cubicBezTo>
                <a:cubicBezTo>
                  <a:pt x="3166" y="949"/>
                  <a:pt x="3160" y="966"/>
                  <a:pt x="3160" y="966"/>
                </a:cubicBezTo>
                <a:cubicBezTo>
                  <a:pt x="3202" y="972"/>
                  <a:pt x="3202" y="972"/>
                  <a:pt x="3202" y="972"/>
                </a:cubicBezTo>
                <a:cubicBezTo>
                  <a:pt x="3202" y="972"/>
                  <a:pt x="3213" y="996"/>
                  <a:pt x="3202" y="996"/>
                </a:cubicBezTo>
                <a:cubicBezTo>
                  <a:pt x="3190" y="1002"/>
                  <a:pt x="3166" y="1002"/>
                  <a:pt x="3166" y="1002"/>
                </a:cubicBezTo>
                <a:cubicBezTo>
                  <a:pt x="3107" y="1002"/>
                  <a:pt x="3107" y="1002"/>
                  <a:pt x="3107" y="1002"/>
                </a:cubicBezTo>
                <a:cubicBezTo>
                  <a:pt x="3071" y="978"/>
                  <a:pt x="3071" y="978"/>
                  <a:pt x="3071" y="978"/>
                </a:cubicBezTo>
                <a:cubicBezTo>
                  <a:pt x="3036" y="931"/>
                  <a:pt x="3036" y="931"/>
                  <a:pt x="3036" y="931"/>
                </a:cubicBezTo>
                <a:cubicBezTo>
                  <a:pt x="2988" y="913"/>
                  <a:pt x="2988" y="913"/>
                  <a:pt x="2988" y="913"/>
                </a:cubicBezTo>
                <a:cubicBezTo>
                  <a:pt x="2953" y="913"/>
                  <a:pt x="2953" y="913"/>
                  <a:pt x="2953" y="913"/>
                </a:cubicBezTo>
                <a:cubicBezTo>
                  <a:pt x="2911" y="895"/>
                  <a:pt x="2911" y="895"/>
                  <a:pt x="2911" y="895"/>
                </a:cubicBezTo>
                <a:lnTo>
                  <a:pt x="2881" y="889"/>
                </a:lnTo>
                <a:close/>
                <a:moveTo>
                  <a:pt x="2899" y="836"/>
                </a:moveTo>
                <a:lnTo>
                  <a:pt x="2899" y="836"/>
                </a:lnTo>
                <a:cubicBezTo>
                  <a:pt x="2905" y="860"/>
                  <a:pt x="2905" y="860"/>
                  <a:pt x="2905" y="860"/>
                </a:cubicBezTo>
                <a:cubicBezTo>
                  <a:pt x="2965" y="866"/>
                  <a:pt x="2965" y="866"/>
                  <a:pt x="2965" y="866"/>
                </a:cubicBezTo>
                <a:cubicBezTo>
                  <a:pt x="2965" y="836"/>
                  <a:pt x="2965" y="836"/>
                  <a:pt x="2965" y="836"/>
                </a:cubicBezTo>
                <a:cubicBezTo>
                  <a:pt x="2965" y="836"/>
                  <a:pt x="2899" y="848"/>
                  <a:pt x="2899" y="836"/>
                </a:cubicBezTo>
                <a:close/>
                <a:moveTo>
                  <a:pt x="2668" y="955"/>
                </a:moveTo>
                <a:lnTo>
                  <a:pt x="2668" y="955"/>
                </a:lnTo>
                <a:cubicBezTo>
                  <a:pt x="2644" y="990"/>
                  <a:pt x="2644" y="990"/>
                  <a:pt x="2644" y="990"/>
                </a:cubicBezTo>
                <a:cubicBezTo>
                  <a:pt x="2698" y="1002"/>
                  <a:pt x="2698" y="1002"/>
                  <a:pt x="2698" y="1002"/>
                </a:cubicBezTo>
                <a:cubicBezTo>
                  <a:pt x="2721" y="943"/>
                  <a:pt x="2721" y="943"/>
                  <a:pt x="2721" y="943"/>
                </a:cubicBezTo>
                <a:lnTo>
                  <a:pt x="2668" y="955"/>
                </a:lnTo>
                <a:close/>
                <a:moveTo>
                  <a:pt x="2763" y="884"/>
                </a:moveTo>
                <a:lnTo>
                  <a:pt x="2763" y="884"/>
                </a:lnTo>
                <a:cubicBezTo>
                  <a:pt x="2810" y="872"/>
                  <a:pt x="2810" y="872"/>
                  <a:pt x="2810" y="872"/>
                </a:cubicBezTo>
                <a:cubicBezTo>
                  <a:pt x="2822" y="812"/>
                  <a:pt x="2822" y="812"/>
                  <a:pt x="2822" y="812"/>
                </a:cubicBezTo>
                <a:cubicBezTo>
                  <a:pt x="2840" y="777"/>
                  <a:pt x="2840" y="777"/>
                  <a:pt x="2840" y="777"/>
                </a:cubicBezTo>
                <a:cubicBezTo>
                  <a:pt x="2781" y="765"/>
                  <a:pt x="2781" y="765"/>
                  <a:pt x="2781" y="765"/>
                </a:cubicBezTo>
                <a:cubicBezTo>
                  <a:pt x="2745" y="795"/>
                  <a:pt x="2745" y="795"/>
                  <a:pt x="2745" y="795"/>
                </a:cubicBezTo>
                <a:cubicBezTo>
                  <a:pt x="2680" y="795"/>
                  <a:pt x="2680" y="795"/>
                  <a:pt x="2680" y="795"/>
                </a:cubicBezTo>
                <a:cubicBezTo>
                  <a:pt x="2638" y="789"/>
                  <a:pt x="2638" y="789"/>
                  <a:pt x="2638" y="789"/>
                </a:cubicBezTo>
                <a:cubicBezTo>
                  <a:pt x="2638" y="789"/>
                  <a:pt x="2609" y="836"/>
                  <a:pt x="2597" y="848"/>
                </a:cubicBezTo>
                <a:cubicBezTo>
                  <a:pt x="2591" y="860"/>
                  <a:pt x="2555" y="889"/>
                  <a:pt x="2555" y="889"/>
                </a:cubicBezTo>
                <a:cubicBezTo>
                  <a:pt x="2502" y="889"/>
                  <a:pt x="2502" y="889"/>
                  <a:pt x="2502" y="889"/>
                </a:cubicBezTo>
                <a:cubicBezTo>
                  <a:pt x="2455" y="913"/>
                  <a:pt x="2455" y="913"/>
                  <a:pt x="2455" y="913"/>
                </a:cubicBezTo>
                <a:cubicBezTo>
                  <a:pt x="2478" y="949"/>
                  <a:pt x="2478" y="949"/>
                  <a:pt x="2478" y="949"/>
                </a:cubicBezTo>
                <a:cubicBezTo>
                  <a:pt x="2532" y="966"/>
                  <a:pt x="2532" y="966"/>
                  <a:pt x="2532" y="966"/>
                </a:cubicBezTo>
                <a:cubicBezTo>
                  <a:pt x="2555" y="937"/>
                  <a:pt x="2555" y="937"/>
                  <a:pt x="2555" y="937"/>
                </a:cubicBezTo>
                <a:cubicBezTo>
                  <a:pt x="2591" y="961"/>
                  <a:pt x="2591" y="961"/>
                  <a:pt x="2591" y="961"/>
                </a:cubicBezTo>
                <a:cubicBezTo>
                  <a:pt x="2621" y="943"/>
                  <a:pt x="2621" y="943"/>
                  <a:pt x="2621" y="943"/>
                </a:cubicBezTo>
                <a:cubicBezTo>
                  <a:pt x="2626" y="919"/>
                  <a:pt x="2626" y="919"/>
                  <a:pt x="2626" y="919"/>
                </a:cubicBezTo>
                <a:cubicBezTo>
                  <a:pt x="2662" y="919"/>
                  <a:pt x="2662" y="919"/>
                  <a:pt x="2662" y="919"/>
                </a:cubicBezTo>
                <a:cubicBezTo>
                  <a:pt x="2674" y="884"/>
                  <a:pt x="2674" y="884"/>
                  <a:pt x="2674" y="884"/>
                </a:cubicBezTo>
                <a:cubicBezTo>
                  <a:pt x="2710" y="860"/>
                  <a:pt x="2710" y="860"/>
                  <a:pt x="2710" y="860"/>
                </a:cubicBezTo>
                <a:cubicBezTo>
                  <a:pt x="2733" y="895"/>
                  <a:pt x="2733" y="895"/>
                  <a:pt x="2733" y="895"/>
                </a:cubicBezTo>
                <a:lnTo>
                  <a:pt x="2763" y="884"/>
                </a:lnTo>
                <a:close/>
                <a:moveTo>
                  <a:pt x="2799" y="1631"/>
                </a:moveTo>
                <a:lnTo>
                  <a:pt x="2799" y="1631"/>
                </a:lnTo>
                <a:cubicBezTo>
                  <a:pt x="2876" y="1636"/>
                  <a:pt x="2876" y="1636"/>
                  <a:pt x="2876" y="1636"/>
                </a:cubicBezTo>
                <a:cubicBezTo>
                  <a:pt x="2935" y="1636"/>
                  <a:pt x="2935" y="1636"/>
                  <a:pt x="2935" y="1636"/>
                </a:cubicBezTo>
                <a:cubicBezTo>
                  <a:pt x="2965" y="1690"/>
                  <a:pt x="2965" y="1690"/>
                  <a:pt x="2965" y="1690"/>
                </a:cubicBezTo>
                <a:cubicBezTo>
                  <a:pt x="3006" y="1714"/>
                  <a:pt x="3006" y="1714"/>
                  <a:pt x="3006" y="1714"/>
                </a:cubicBezTo>
                <a:cubicBezTo>
                  <a:pt x="3083" y="1714"/>
                  <a:pt x="3083" y="1714"/>
                  <a:pt x="3083" y="1714"/>
                </a:cubicBezTo>
                <a:cubicBezTo>
                  <a:pt x="3154" y="1708"/>
                  <a:pt x="3154" y="1708"/>
                  <a:pt x="3154" y="1708"/>
                </a:cubicBezTo>
                <a:cubicBezTo>
                  <a:pt x="3202" y="1684"/>
                  <a:pt x="3202" y="1684"/>
                  <a:pt x="3202" y="1684"/>
                </a:cubicBezTo>
                <a:cubicBezTo>
                  <a:pt x="3255" y="1666"/>
                  <a:pt x="3255" y="1666"/>
                  <a:pt x="3255" y="1666"/>
                </a:cubicBezTo>
                <a:cubicBezTo>
                  <a:pt x="3302" y="1642"/>
                  <a:pt x="3302" y="1642"/>
                  <a:pt x="3302" y="1642"/>
                </a:cubicBezTo>
                <a:cubicBezTo>
                  <a:pt x="3332" y="1625"/>
                  <a:pt x="3332" y="1625"/>
                  <a:pt x="3332" y="1625"/>
                </a:cubicBezTo>
                <a:cubicBezTo>
                  <a:pt x="3356" y="1642"/>
                  <a:pt x="3356" y="1642"/>
                  <a:pt x="3356" y="1642"/>
                </a:cubicBezTo>
                <a:cubicBezTo>
                  <a:pt x="3385" y="1636"/>
                  <a:pt x="3385" y="1636"/>
                  <a:pt x="3385" y="1636"/>
                </a:cubicBezTo>
                <a:cubicBezTo>
                  <a:pt x="3468" y="1678"/>
                  <a:pt x="3468" y="1678"/>
                  <a:pt x="3468" y="1678"/>
                </a:cubicBezTo>
                <a:cubicBezTo>
                  <a:pt x="3522" y="1678"/>
                  <a:pt x="3522" y="1678"/>
                  <a:pt x="3522" y="1678"/>
                </a:cubicBezTo>
                <a:cubicBezTo>
                  <a:pt x="3569" y="1672"/>
                  <a:pt x="3569" y="1672"/>
                  <a:pt x="3569" y="1672"/>
                </a:cubicBezTo>
                <a:cubicBezTo>
                  <a:pt x="3587" y="1636"/>
                  <a:pt x="3587" y="1636"/>
                  <a:pt x="3587" y="1636"/>
                </a:cubicBezTo>
                <a:cubicBezTo>
                  <a:pt x="3551" y="1607"/>
                  <a:pt x="3551" y="1607"/>
                  <a:pt x="3551" y="1607"/>
                </a:cubicBezTo>
                <a:cubicBezTo>
                  <a:pt x="3581" y="1601"/>
                  <a:pt x="3581" y="1601"/>
                  <a:pt x="3581" y="1601"/>
                </a:cubicBezTo>
                <a:cubicBezTo>
                  <a:pt x="3629" y="1595"/>
                  <a:pt x="3629" y="1595"/>
                  <a:pt x="3629" y="1595"/>
                </a:cubicBezTo>
                <a:cubicBezTo>
                  <a:pt x="3640" y="1571"/>
                  <a:pt x="3640" y="1571"/>
                  <a:pt x="3640" y="1571"/>
                </a:cubicBezTo>
                <a:cubicBezTo>
                  <a:pt x="3593" y="1542"/>
                  <a:pt x="3593" y="1542"/>
                  <a:pt x="3593" y="1542"/>
                </a:cubicBezTo>
                <a:cubicBezTo>
                  <a:pt x="3498" y="1506"/>
                  <a:pt x="3498" y="1506"/>
                  <a:pt x="3498" y="1506"/>
                </a:cubicBezTo>
                <a:cubicBezTo>
                  <a:pt x="3451" y="1459"/>
                  <a:pt x="3451" y="1459"/>
                  <a:pt x="3451" y="1459"/>
                </a:cubicBezTo>
                <a:cubicBezTo>
                  <a:pt x="3462" y="1411"/>
                  <a:pt x="3462" y="1411"/>
                  <a:pt x="3462" y="1411"/>
                </a:cubicBezTo>
                <a:cubicBezTo>
                  <a:pt x="3415" y="1382"/>
                  <a:pt x="3415" y="1382"/>
                  <a:pt x="3415" y="1382"/>
                </a:cubicBezTo>
                <a:cubicBezTo>
                  <a:pt x="3409" y="1316"/>
                  <a:pt x="3409" y="1316"/>
                  <a:pt x="3409" y="1316"/>
                </a:cubicBezTo>
                <a:cubicBezTo>
                  <a:pt x="3374" y="1269"/>
                  <a:pt x="3374" y="1269"/>
                  <a:pt x="3374" y="1269"/>
                </a:cubicBezTo>
                <a:cubicBezTo>
                  <a:pt x="3314" y="1245"/>
                  <a:pt x="3314" y="1245"/>
                  <a:pt x="3314" y="1245"/>
                </a:cubicBezTo>
                <a:cubicBezTo>
                  <a:pt x="3261" y="1245"/>
                  <a:pt x="3261" y="1245"/>
                  <a:pt x="3261" y="1245"/>
                </a:cubicBezTo>
                <a:cubicBezTo>
                  <a:pt x="3261" y="1293"/>
                  <a:pt x="3261" y="1293"/>
                  <a:pt x="3261" y="1293"/>
                </a:cubicBezTo>
                <a:cubicBezTo>
                  <a:pt x="3267" y="1328"/>
                  <a:pt x="3267" y="1328"/>
                  <a:pt x="3267" y="1328"/>
                </a:cubicBezTo>
                <a:cubicBezTo>
                  <a:pt x="3297" y="1376"/>
                  <a:pt x="3297" y="1376"/>
                  <a:pt x="3297" y="1376"/>
                </a:cubicBezTo>
                <a:cubicBezTo>
                  <a:pt x="3279" y="1393"/>
                  <a:pt x="3279" y="1393"/>
                  <a:pt x="3279" y="1393"/>
                </a:cubicBezTo>
                <a:cubicBezTo>
                  <a:pt x="3255" y="1393"/>
                  <a:pt x="3255" y="1393"/>
                  <a:pt x="3255" y="1393"/>
                </a:cubicBezTo>
                <a:cubicBezTo>
                  <a:pt x="3231" y="1370"/>
                  <a:pt x="3231" y="1370"/>
                  <a:pt x="3231" y="1370"/>
                </a:cubicBezTo>
                <a:cubicBezTo>
                  <a:pt x="3225" y="1340"/>
                  <a:pt x="3225" y="1340"/>
                  <a:pt x="3225" y="1340"/>
                </a:cubicBezTo>
                <a:cubicBezTo>
                  <a:pt x="3213" y="1310"/>
                  <a:pt x="3213" y="1310"/>
                  <a:pt x="3213" y="1310"/>
                </a:cubicBezTo>
                <a:cubicBezTo>
                  <a:pt x="3172" y="1263"/>
                  <a:pt x="3172" y="1263"/>
                  <a:pt x="3172" y="1263"/>
                </a:cubicBezTo>
                <a:cubicBezTo>
                  <a:pt x="3125" y="1263"/>
                  <a:pt x="3125" y="1263"/>
                  <a:pt x="3125" y="1263"/>
                </a:cubicBezTo>
                <a:cubicBezTo>
                  <a:pt x="3136" y="1293"/>
                  <a:pt x="3136" y="1293"/>
                  <a:pt x="3136" y="1293"/>
                </a:cubicBezTo>
                <a:cubicBezTo>
                  <a:pt x="3154" y="1316"/>
                  <a:pt x="3154" y="1316"/>
                  <a:pt x="3154" y="1316"/>
                </a:cubicBezTo>
                <a:cubicBezTo>
                  <a:pt x="3107" y="1316"/>
                  <a:pt x="3107" y="1316"/>
                  <a:pt x="3107" y="1316"/>
                </a:cubicBezTo>
                <a:cubicBezTo>
                  <a:pt x="3107" y="1340"/>
                  <a:pt x="3107" y="1340"/>
                  <a:pt x="3107" y="1340"/>
                </a:cubicBezTo>
                <a:cubicBezTo>
                  <a:pt x="3065" y="1346"/>
                  <a:pt x="3065" y="1346"/>
                  <a:pt x="3065" y="1346"/>
                </a:cubicBezTo>
                <a:cubicBezTo>
                  <a:pt x="3071" y="1322"/>
                  <a:pt x="3071" y="1322"/>
                  <a:pt x="3071" y="1322"/>
                </a:cubicBezTo>
                <a:cubicBezTo>
                  <a:pt x="3083" y="1287"/>
                  <a:pt x="3083" y="1287"/>
                  <a:pt x="3083" y="1287"/>
                </a:cubicBezTo>
                <a:cubicBezTo>
                  <a:pt x="3047" y="1287"/>
                  <a:pt x="3047" y="1287"/>
                  <a:pt x="3047" y="1287"/>
                </a:cubicBezTo>
                <a:cubicBezTo>
                  <a:pt x="3006" y="1269"/>
                  <a:pt x="3006" y="1269"/>
                  <a:pt x="3006" y="1269"/>
                </a:cubicBezTo>
                <a:cubicBezTo>
                  <a:pt x="2965" y="1275"/>
                  <a:pt x="2965" y="1275"/>
                  <a:pt x="2965" y="1275"/>
                </a:cubicBezTo>
                <a:cubicBezTo>
                  <a:pt x="2958" y="1304"/>
                  <a:pt x="2958" y="1304"/>
                  <a:pt x="2958" y="1304"/>
                </a:cubicBezTo>
                <a:cubicBezTo>
                  <a:pt x="2923" y="1299"/>
                  <a:pt x="2923" y="1299"/>
                  <a:pt x="2923" y="1299"/>
                </a:cubicBezTo>
                <a:cubicBezTo>
                  <a:pt x="2935" y="1281"/>
                  <a:pt x="2935" y="1281"/>
                  <a:pt x="2935" y="1281"/>
                </a:cubicBezTo>
                <a:cubicBezTo>
                  <a:pt x="2923" y="1239"/>
                  <a:pt x="2923" y="1239"/>
                  <a:pt x="2923" y="1239"/>
                </a:cubicBezTo>
                <a:cubicBezTo>
                  <a:pt x="2899" y="1233"/>
                  <a:pt x="2899" y="1233"/>
                  <a:pt x="2899" y="1233"/>
                </a:cubicBezTo>
                <a:cubicBezTo>
                  <a:pt x="2852" y="1233"/>
                  <a:pt x="2852" y="1233"/>
                  <a:pt x="2852" y="1233"/>
                </a:cubicBezTo>
                <a:cubicBezTo>
                  <a:pt x="2816" y="1263"/>
                  <a:pt x="2816" y="1263"/>
                  <a:pt x="2816" y="1263"/>
                </a:cubicBezTo>
                <a:cubicBezTo>
                  <a:pt x="2781" y="1275"/>
                  <a:pt x="2781" y="1275"/>
                  <a:pt x="2781" y="1275"/>
                </a:cubicBezTo>
                <a:cubicBezTo>
                  <a:pt x="2733" y="1287"/>
                  <a:pt x="2733" y="1287"/>
                  <a:pt x="2733" y="1287"/>
                </a:cubicBezTo>
                <a:cubicBezTo>
                  <a:pt x="2698" y="1310"/>
                  <a:pt x="2698" y="1310"/>
                  <a:pt x="2698" y="1310"/>
                </a:cubicBezTo>
                <a:cubicBezTo>
                  <a:pt x="2704" y="1352"/>
                  <a:pt x="2704" y="1352"/>
                  <a:pt x="2704" y="1352"/>
                </a:cubicBezTo>
                <a:cubicBezTo>
                  <a:pt x="2656" y="1382"/>
                  <a:pt x="2656" y="1382"/>
                  <a:pt x="2656" y="1382"/>
                </a:cubicBezTo>
                <a:cubicBezTo>
                  <a:pt x="2656" y="1405"/>
                  <a:pt x="2656" y="1405"/>
                  <a:pt x="2656" y="1405"/>
                </a:cubicBezTo>
                <a:cubicBezTo>
                  <a:pt x="2692" y="1405"/>
                  <a:pt x="2692" y="1405"/>
                  <a:pt x="2692" y="1405"/>
                </a:cubicBezTo>
                <a:cubicBezTo>
                  <a:pt x="2715" y="1423"/>
                  <a:pt x="2715" y="1423"/>
                  <a:pt x="2715" y="1423"/>
                </a:cubicBezTo>
                <a:cubicBezTo>
                  <a:pt x="2757" y="1411"/>
                  <a:pt x="2757" y="1411"/>
                  <a:pt x="2757" y="1411"/>
                </a:cubicBezTo>
                <a:cubicBezTo>
                  <a:pt x="2810" y="1405"/>
                  <a:pt x="2810" y="1405"/>
                  <a:pt x="2810" y="1405"/>
                </a:cubicBezTo>
                <a:cubicBezTo>
                  <a:pt x="2846" y="1429"/>
                  <a:pt x="2846" y="1429"/>
                  <a:pt x="2846" y="1429"/>
                </a:cubicBezTo>
                <a:cubicBezTo>
                  <a:pt x="2792" y="1447"/>
                  <a:pt x="2792" y="1447"/>
                  <a:pt x="2792" y="1447"/>
                </a:cubicBezTo>
                <a:cubicBezTo>
                  <a:pt x="2745" y="1459"/>
                  <a:pt x="2745" y="1459"/>
                  <a:pt x="2745" y="1459"/>
                </a:cubicBezTo>
                <a:cubicBezTo>
                  <a:pt x="2721" y="1482"/>
                  <a:pt x="2721" y="1482"/>
                  <a:pt x="2721" y="1482"/>
                </a:cubicBezTo>
                <a:cubicBezTo>
                  <a:pt x="2787" y="1506"/>
                  <a:pt x="2787" y="1506"/>
                  <a:pt x="2787" y="1506"/>
                </a:cubicBezTo>
                <a:cubicBezTo>
                  <a:pt x="2846" y="1506"/>
                  <a:pt x="2846" y="1506"/>
                  <a:pt x="2846" y="1506"/>
                </a:cubicBezTo>
                <a:cubicBezTo>
                  <a:pt x="2917" y="1500"/>
                  <a:pt x="2917" y="1500"/>
                  <a:pt x="2917" y="1500"/>
                </a:cubicBezTo>
                <a:cubicBezTo>
                  <a:pt x="2976" y="1500"/>
                  <a:pt x="2976" y="1500"/>
                  <a:pt x="2976" y="1500"/>
                </a:cubicBezTo>
                <a:cubicBezTo>
                  <a:pt x="2976" y="1500"/>
                  <a:pt x="3012" y="1518"/>
                  <a:pt x="3024" y="1518"/>
                </a:cubicBezTo>
                <a:cubicBezTo>
                  <a:pt x="3036" y="1524"/>
                  <a:pt x="3018" y="1548"/>
                  <a:pt x="3018" y="1548"/>
                </a:cubicBezTo>
                <a:cubicBezTo>
                  <a:pt x="2917" y="1548"/>
                  <a:pt x="2917" y="1548"/>
                  <a:pt x="2917" y="1548"/>
                </a:cubicBezTo>
                <a:cubicBezTo>
                  <a:pt x="2828" y="1548"/>
                  <a:pt x="2828" y="1548"/>
                  <a:pt x="2828" y="1548"/>
                </a:cubicBezTo>
                <a:cubicBezTo>
                  <a:pt x="2763" y="1571"/>
                  <a:pt x="2763" y="1571"/>
                  <a:pt x="2763" y="1571"/>
                </a:cubicBezTo>
                <a:lnTo>
                  <a:pt x="2799" y="1631"/>
                </a:lnTo>
                <a:close/>
                <a:moveTo>
                  <a:pt x="3279" y="1743"/>
                </a:moveTo>
                <a:lnTo>
                  <a:pt x="3279" y="1743"/>
                </a:lnTo>
                <a:cubicBezTo>
                  <a:pt x="3326" y="1720"/>
                  <a:pt x="3326" y="1720"/>
                  <a:pt x="3326" y="1720"/>
                </a:cubicBezTo>
                <a:cubicBezTo>
                  <a:pt x="3368" y="1714"/>
                  <a:pt x="3368" y="1714"/>
                  <a:pt x="3368" y="1714"/>
                </a:cubicBezTo>
                <a:cubicBezTo>
                  <a:pt x="3374" y="1672"/>
                  <a:pt x="3374" y="1672"/>
                  <a:pt x="3374" y="1672"/>
                </a:cubicBezTo>
                <a:cubicBezTo>
                  <a:pt x="3297" y="1696"/>
                  <a:pt x="3297" y="1696"/>
                  <a:pt x="3297" y="1696"/>
                </a:cubicBezTo>
                <a:cubicBezTo>
                  <a:pt x="3219" y="1731"/>
                  <a:pt x="3219" y="1731"/>
                  <a:pt x="3219" y="1731"/>
                </a:cubicBezTo>
                <a:lnTo>
                  <a:pt x="3279" y="1743"/>
                </a:lnTo>
                <a:close/>
                <a:moveTo>
                  <a:pt x="2484" y="1435"/>
                </a:moveTo>
                <a:lnTo>
                  <a:pt x="2484" y="1435"/>
                </a:lnTo>
                <a:cubicBezTo>
                  <a:pt x="2544" y="1435"/>
                  <a:pt x="2544" y="1435"/>
                  <a:pt x="2544" y="1435"/>
                </a:cubicBezTo>
                <a:cubicBezTo>
                  <a:pt x="2579" y="1405"/>
                  <a:pt x="2579" y="1405"/>
                  <a:pt x="2579" y="1405"/>
                </a:cubicBezTo>
                <a:cubicBezTo>
                  <a:pt x="2591" y="1352"/>
                  <a:pt x="2591" y="1352"/>
                  <a:pt x="2591" y="1352"/>
                </a:cubicBezTo>
                <a:cubicBezTo>
                  <a:pt x="2591" y="1352"/>
                  <a:pt x="2644" y="1328"/>
                  <a:pt x="2644" y="1316"/>
                </a:cubicBezTo>
                <a:cubicBezTo>
                  <a:pt x="2650" y="1304"/>
                  <a:pt x="2686" y="1281"/>
                  <a:pt x="2686" y="1281"/>
                </a:cubicBezTo>
                <a:cubicBezTo>
                  <a:pt x="2787" y="1239"/>
                  <a:pt x="2787" y="1239"/>
                  <a:pt x="2787" y="1239"/>
                </a:cubicBezTo>
                <a:cubicBezTo>
                  <a:pt x="2852" y="1221"/>
                  <a:pt x="2852" y="1221"/>
                  <a:pt x="2852" y="1221"/>
                </a:cubicBezTo>
                <a:cubicBezTo>
                  <a:pt x="2846" y="1186"/>
                  <a:pt x="2846" y="1186"/>
                  <a:pt x="2846" y="1186"/>
                </a:cubicBezTo>
                <a:cubicBezTo>
                  <a:pt x="2763" y="1138"/>
                  <a:pt x="2763" y="1138"/>
                  <a:pt x="2763" y="1138"/>
                </a:cubicBezTo>
                <a:cubicBezTo>
                  <a:pt x="2721" y="1132"/>
                  <a:pt x="2721" y="1132"/>
                  <a:pt x="2721" y="1132"/>
                </a:cubicBezTo>
                <a:cubicBezTo>
                  <a:pt x="2662" y="1156"/>
                  <a:pt x="2662" y="1156"/>
                  <a:pt x="2662" y="1156"/>
                </a:cubicBezTo>
                <a:cubicBezTo>
                  <a:pt x="2603" y="1132"/>
                  <a:pt x="2603" y="1132"/>
                  <a:pt x="2603" y="1132"/>
                </a:cubicBezTo>
                <a:cubicBezTo>
                  <a:pt x="2538" y="1109"/>
                  <a:pt x="2538" y="1109"/>
                  <a:pt x="2538" y="1109"/>
                </a:cubicBezTo>
                <a:cubicBezTo>
                  <a:pt x="2460" y="1109"/>
                  <a:pt x="2460" y="1109"/>
                  <a:pt x="2460" y="1109"/>
                </a:cubicBezTo>
                <a:cubicBezTo>
                  <a:pt x="2360" y="1115"/>
                  <a:pt x="2360" y="1115"/>
                  <a:pt x="2360" y="1115"/>
                </a:cubicBezTo>
                <a:cubicBezTo>
                  <a:pt x="2360" y="1144"/>
                  <a:pt x="2360" y="1144"/>
                  <a:pt x="2360" y="1144"/>
                </a:cubicBezTo>
                <a:cubicBezTo>
                  <a:pt x="2378" y="1192"/>
                  <a:pt x="2378" y="1192"/>
                  <a:pt x="2378" y="1192"/>
                </a:cubicBezTo>
                <a:cubicBezTo>
                  <a:pt x="2360" y="1269"/>
                  <a:pt x="2360" y="1269"/>
                  <a:pt x="2360" y="1269"/>
                </a:cubicBezTo>
                <a:cubicBezTo>
                  <a:pt x="2277" y="1370"/>
                  <a:pt x="2277" y="1370"/>
                  <a:pt x="2277" y="1370"/>
                </a:cubicBezTo>
                <a:cubicBezTo>
                  <a:pt x="2378" y="1399"/>
                  <a:pt x="2378" y="1399"/>
                  <a:pt x="2378" y="1399"/>
                </a:cubicBezTo>
                <a:cubicBezTo>
                  <a:pt x="2431" y="1476"/>
                  <a:pt x="2431" y="1476"/>
                  <a:pt x="2431" y="1476"/>
                </a:cubicBezTo>
                <a:lnTo>
                  <a:pt x="2484" y="1435"/>
                </a:lnTo>
                <a:close/>
                <a:moveTo>
                  <a:pt x="107" y="2466"/>
                </a:moveTo>
                <a:lnTo>
                  <a:pt x="107" y="2466"/>
                </a:lnTo>
                <a:cubicBezTo>
                  <a:pt x="89" y="2425"/>
                  <a:pt x="89" y="2425"/>
                  <a:pt x="89" y="2425"/>
                </a:cubicBezTo>
                <a:cubicBezTo>
                  <a:pt x="41" y="2425"/>
                  <a:pt x="41" y="2425"/>
                  <a:pt x="41" y="2425"/>
                </a:cubicBezTo>
                <a:cubicBezTo>
                  <a:pt x="24" y="2443"/>
                  <a:pt x="24" y="2443"/>
                  <a:pt x="24" y="2443"/>
                </a:cubicBezTo>
                <a:cubicBezTo>
                  <a:pt x="30" y="2478"/>
                  <a:pt x="30" y="2478"/>
                  <a:pt x="30" y="2478"/>
                </a:cubicBezTo>
                <a:cubicBezTo>
                  <a:pt x="83" y="2478"/>
                  <a:pt x="83" y="2478"/>
                  <a:pt x="83" y="2478"/>
                </a:cubicBezTo>
                <a:lnTo>
                  <a:pt x="107" y="2466"/>
                </a:lnTo>
                <a:close/>
                <a:moveTo>
                  <a:pt x="1061" y="2407"/>
                </a:moveTo>
                <a:lnTo>
                  <a:pt x="1061" y="2407"/>
                </a:lnTo>
                <a:cubicBezTo>
                  <a:pt x="1061" y="2407"/>
                  <a:pt x="1049" y="2395"/>
                  <a:pt x="1049" y="2384"/>
                </a:cubicBezTo>
                <a:cubicBezTo>
                  <a:pt x="1049" y="2372"/>
                  <a:pt x="1079" y="2372"/>
                  <a:pt x="1079" y="2372"/>
                </a:cubicBezTo>
                <a:cubicBezTo>
                  <a:pt x="1150" y="2378"/>
                  <a:pt x="1150" y="2378"/>
                  <a:pt x="1150" y="2378"/>
                </a:cubicBezTo>
                <a:cubicBezTo>
                  <a:pt x="1210" y="2419"/>
                  <a:pt x="1210" y="2419"/>
                  <a:pt x="1210" y="2419"/>
                </a:cubicBezTo>
                <a:cubicBezTo>
                  <a:pt x="1275" y="2455"/>
                  <a:pt x="1275" y="2455"/>
                  <a:pt x="1275" y="2455"/>
                </a:cubicBezTo>
                <a:cubicBezTo>
                  <a:pt x="1346" y="2473"/>
                  <a:pt x="1346" y="2473"/>
                  <a:pt x="1346" y="2473"/>
                </a:cubicBezTo>
                <a:cubicBezTo>
                  <a:pt x="1405" y="2455"/>
                  <a:pt x="1405" y="2455"/>
                  <a:pt x="1405" y="2455"/>
                </a:cubicBezTo>
                <a:cubicBezTo>
                  <a:pt x="1453" y="2478"/>
                  <a:pt x="1453" y="2478"/>
                  <a:pt x="1453" y="2478"/>
                </a:cubicBezTo>
                <a:cubicBezTo>
                  <a:pt x="1494" y="2478"/>
                  <a:pt x="1494" y="2478"/>
                  <a:pt x="1494" y="2478"/>
                </a:cubicBezTo>
                <a:cubicBezTo>
                  <a:pt x="1542" y="2514"/>
                  <a:pt x="1542" y="2514"/>
                  <a:pt x="1542" y="2514"/>
                </a:cubicBezTo>
                <a:cubicBezTo>
                  <a:pt x="1613" y="2550"/>
                  <a:pt x="1613" y="2550"/>
                  <a:pt x="1613" y="2550"/>
                </a:cubicBezTo>
                <a:cubicBezTo>
                  <a:pt x="1648" y="2585"/>
                  <a:pt x="1648" y="2585"/>
                  <a:pt x="1648" y="2585"/>
                </a:cubicBezTo>
                <a:cubicBezTo>
                  <a:pt x="1648" y="2585"/>
                  <a:pt x="1696" y="2603"/>
                  <a:pt x="1708" y="2603"/>
                </a:cubicBezTo>
                <a:cubicBezTo>
                  <a:pt x="1719" y="2603"/>
                  <a:pt x="1731" y="2591"/>
                  <a:pt x="1731" y="2591"/>
                </a:cubicBezTo>
                <a:cubicBezTo>
                  <a:pt x="1779" y="2615"/>
                  <a:pt x="1779" y="2615"/>
                  <a:pt x="1779" y="2615"/>
                </a:cubicBezTo>
                <a:cubicBezTo>
                  <a:pt x="1802" y="2656"/>
                  <a:pt x="1802" y="2656"/>
                  <a:pt x="1802" y="2656"/>
                </a:cubicBezTo>
                <a:cubicBezTo>
                  <a:pt x="1874" y="2674"/>
                  <a:pt x="1874" y="2674"/>
                  <a:pt x="1874" y="2674"/>
                </a:cubicBezTo>
                <a:cubicBezTo>
                  <a:pt x="1862" y="2710"/>
                  <a:pt x="1862" y="2710"/>
                  <a:pt x="1862" y="2710"/>
                </a:cubicBezTo>
                <a:cubicBezTo>
                  <a:pt x="1921" y="2733"/>
                  <a:pt x="1921" y="2733"/>
                  <a:pt x="1921" y="2733"/>
                </a:cubicBezTo>
                <a:cubicBezTo>
                  <a:pt x="1909" y="2769"/>
                  <a:pt x="1909" y="2769"/>
                  <a:pt x="1909" y="2769"/>
                </a:cubicBezTo>
                <a:cubicBezTo>
                  <a:pt x="1951" y="2787"/>
                  <a:pt x="1951" y="2787"/>
                  <a:pt x="1951" y="2787"/>
                </a:cubicBezTo>
                <a:cubicBezTo>
                  <a:pt x="1992" y="2793"/>
                  <a:pt x="1992" y="2793"/>
                  <a:pt x="1992" y="2793"/>
                </a:cubicBezTo>
                <a:cubicBezTo>
                  <a:pt x="1992" y="2828"/>
                  <a:pt x="1992" y="2828"/>
                  <a:pt x="1992" y="2828"/>
                </a:cubicBezTo>
                <a:cubicBezTo>
                  <a:pt x="2028" y="2876"/>
                  <a:pt x="2028" y="2876"/>
                  <a:pt x="2028" y="2876"/>
                </a:cubicBezTo>
                <a:cubicBezTo>
                  <a:pt x="2034" y="2923"/>
                  <a:pt x="2034" y="2923"/>
                  <a:pt x="2034" y="2923"/>
                </a:cubicBezTo>
                <a:cubicBezTo>
                  <a:pt x="2051" y="2965"/>
                  <a:pt x="2051" y="2965"/>
                  <a:pt x="2051" y="2965"/>
                </a:cubicBezTo>
                <a:cubicBezTo>
                  <a:pt x="2105" y="2971"/>
                  <a:pt x="2105" y="2971"/>
                  <a:pt x="2105" y="2971"/>
                </a:cubicBezTo>
                <a:cubicBezTo>
                  <a:pt x="2117" y="3030"/>
                  <a:pt x="2117" y="3030"/>
                  <a:pt x="2117" y="3030"/>
                </a:cubicBezTo>
                <a:cubicBezTo>
                  <a:pt x="2170" y="3077"/>
                  <a:pt x="2170" y="3077"/>
                  <a:pt x="2170" y="3077"/>
                </a:cubicBezTo>
                <a:cubicBezTo>
                  <a:pt x="2182" y="3113"/>
                  <a:pt x="2182" y="3113"/>
                  <a:pt x="2182" y="3113"/>
                </a:cubicBezTo>
                <a:cubicBezTo>
                  <a:pt x="2241" y="3142"/>
                  <a:pt x="2241" y="3142"/>
                  <a:pt x="2241" y="3142"/>
                </a:cubicBezTo>
                <a:cubicBezTo>
                  <a:pt x="2294" y="3166"/>
                  <a:pt x="2294" y="3166"/>
                  <a:pt x="2294" y="3166"/>
                </a:cubicBezTo>
                <a:cubicBezTo>
                  <a:pt x="2336" y="3178"/>
                  <a:pt x="2336" y="3178"/>
                  <a:pt x="2336" y="3178"/>
                </a:cubicBezTo>
                <a:cubicBezTo>
                  <a:pt x="2348" y="3208"/>
                  <a:pt x="2348" y="3208"/>
                  <a:pt x="2348" y="3208"/>
                </a:cubicBezTo>
                <a:cubicBezTo>
                  <a:pt x="2407" y="3243"/>
                  <a:pt x="2407" y="3243"/>
                  <a:pt x="2407" y="3243"/>
                </a:cubicBezTo>
                <a:cubicBezTo>
                  <a:pt x="2449" y="3273"/>
                  <a:pt x="2449" y="3273"/>
                  <a:pt x="2449" y="3273"/>
                </a:cubicBezTo>
                <a:cubicBezTo>
                  <a:pt x="2472" y="3344"/>
                  <a:pt x="2472" y="3344"/>
                  <a:pt x="2472" y="3344"/>
                </a:cubicBezTo>
                <a:cubicBezTo>
                  <a:pt x="2472" y="3397"/>
                  <a:pt x="2472" y="3397"/>
                  <a:pt x="2472" y="3397"/>
                </a:cubicBezTo>
                <a:cubicBezTo>
                  <a:pt x="2437" y="3362"/>
                  <a:pt x="2437" y="3362"/>
                  <a:pt x="2437" y="3362"/>
                </a:cubicBezTo>
                <a:cubicBezTo>
                  <a:pt x="2401" y="3320"/>
                  <a:pt x="2401" y="3320"/>
                  <a:pt x="2401" y="3320"/>
                </a:cubicBezTo>
                <a:cubicBezTo>
                  <a:pt x="2395" y="3291"/>
                  <a:pt x="2395" y="3291"/>
                  <a:pt x="2395" y="3291"/>
                </a:cubicBezTo>
                <a:cubicBezTo>
                  <a:pt x="2348" y="3261"/>
                  <a:pt x="2348" y="3261"/>
                  <a:pt x="2348" y="3261"/>
                </a:cubicBezTo>
                <a:cubicBezTo>
                  <a:pt x="2318" y="3249"/>
                  <a:pt x="2318" y="3249"/>
                  <a:pt x="2318" y="3249"/>
                </a:cubicBezTo>
                <a:cubicBezTo>
                  <a:pt x="2312" y="3202"/>
                  <a:pt x="2312" y="3202"/>
                  <a:pt x="2312" y="3202"/>
                </a:cubicBezTo>
                <a:cubicBezTo>
                  <a:pt x="2271" y="3202"/>
                  <a:pt x="2271" y="3202"/>
                  <a:pt x="2271" y="3202"/>
                </a:cubicBezTo>
                <a:cubicBezTo>
                  <a:pt x="2241" y="3184"/>
                  <a:pt x="2241" y="3184"/>
                  <a:pt x="2241" y="3184"/>
                </a:cubicBezTo>
                <a:cubicBezTo>
                  <a:pt x="2212" y="3172"/>
                  <a:pt x="2212" y="3172"/>
                  <a:pt x="2212" y="3172"/>
                </a:cubicBezTo>
                <a:cubicBezTo>
                  <a:pt x="2182" y="3160"/>
                  <a:pt x="2182" y="3160"/>
                  <a:pt x="2182" y="3160"/>
                </a:cubicBezTo>
                <a:cubicBezTo>
                  <a:pt x="2152" y="3166"/>
                  <a:pt x="2152" y="3166"/>
                  <a:pt x="2152" y="3166"/>
                </a:cubicBezTo>
                <a:cubicBezTo>
                  <a:pt x="2182" y="3202"/>
                  <a:pt x="2182" y="3202"/>
                  <a:pt x="2182" y="3202"/>
                </a:cubicBezTo>
                <a:cubicBezTo>
                  <a:pt x="2217" y="3225"/>
                  <a:pt x="2217" y="3225"/>
                  <a:pt x="2217" y="3225"/>
                </a:cubicBezTo>
                <a:cubicBezTo>
                  <a:pt x="2253" y="3261"/>
                  <a:pt x="2253" y="3261"/>
                  <a:pt x="2253" y="3261"/>
                </a:cubicBezTo>
                <a:cubicBezTo>
                  <a:pt x="2330" y="3309"/>
                  <a:pt x="2330" y="3309"/>
                  <a:pt x="2330" y="3309"/>
                </a:cubicBezTo>
                <a:cubicBezTo>
                  <a:pt x="2354" y="3362"/>
                  <a:pt x="2354" y="3362"/>
                  <a:pt x="2354" y="3362"/>
                </a:cubicBezTo>
                <a:cubicBezTo>
                  <a:pt x="2383" y="3433"/>
                  <a:pt x="2383" y="3433"/>
                  <a:pt x="2383" y="3433"/>
                </a:cubicBezTo>
                <a:cubicBezTo>
                  <a:pt x="2383" y="3486"/>
                  <a:pt x="2383" y="3486"/>
                  <a:pt x="2383" y="3486"/>
                </a:cubicBezTo>
                <a:cubicBezTo>
                  <a:pt x="2378" y="3563"/>
                  <a:pt x="2378" y="3563"/>
                  <a:pt x="2378" y="3563"/>
                </a:cubicBezTo>
                <a:cubicBezTo>
                  <a:pt x="2378" y="3646"/>
                  <a:pt x="2378" y="3646"/>
                  <a:pt x="2378" y="3646"/>
                </a:cubicBezTo>
                <a:cubicBezTo>
                  <a:pt x="2348" y="3664"/>
                  <a:pt x="2348" y="3664"/>
                  <a:pt x="2348" y="3664"/>
                </a:cubicBezTo>
                <a:cubicBezTo>
                  <a:pt x="2348" y="3718"/>
                  <a:pt x="2348" y="3718"/>
                  <a:pt x="2348" y="3718"/>
                </a:cubicBezTo>
                <a:cubicBezTo>
                  <a:pt x="2383" y="3777"/>
                  <a:pt x="2383" y="3777"/>
                  <a:pt x="2383" y="3777"/>
                </a:cubicBezTo>
                <a:cubicBezTo>
                  <a:pt x="2372" y="3830"/>
                  <a:pt x="2372" y="3830"/>
                  <a:pt x="2372" y="3830"/>
                </a:cubicBezTo>
                <a:cubicBezTo>
                  <a:pt x="2378" y="3872"/>
                  <a:pt x="2378" y="3872"/>
                  <a:pt x="2378" y="3872"/>
                </a:cubicBezTo>
                <a:cubicBezTo>
                  <a:pt x="2401" y="3907"/>
                  <a:pt x="2401" y="3907"/>
                  <a:pt x="2401" y="3907"/>
                </a:cubicBezTo>
                <a:cubicBezTo>
                  <a:pt x="2401" y="3961"/>
                  <a:pt x="2401" y="3961"/>
                  <a:pt x="2401" y="3961"/>
                </a:cubicBezTo>
                <a:cubicBezTo>
                  <a:pt x="2431" y="4008"/>
                  <a:pt x="2431" y="4008"/>
                  <a:pt x="2431" y="4008"/>
                </a:cubicBezTo>
                <a:cubicBezTo>
                  <a:pt x="2472" y="4044"/>
                  <a:pt x="2472" y="4044"/>
                  <a:pt x="2472" y="4044"/>
                </a:cubicBezTo>
                <a:cubicBezTo>
                  <a:pt x="2496" y="4121"/>
                  <a:pt x="2496" y="4121"/>
                  <a:pt x="2496" y="4121"/>
                </a:cubicBezTo>
                <a:cubicBezTo>
                  <a:pt x="2538" y="4156"/>
                  <a:pt x="2538" y="4156"/>
                  <a:pt x="2538" y="4156"/>
                </a:cubicBezTo>
                <a:cubicBezTo>
                  <a:pt x="2544" y="4192"/>
                  <a:pt x="2544" y="4192"/>
                  <a:pt x="2544" y="4192"/>
                </a:cubicBezTo>
                <a:cubicBezTo>
                  <a:pt x="2579" y="4239"/>
                  <a:pt x="2579" y="4239"/>
                  <a:pt x="2579" y="4239"/>
                </a:cubicBezTo>
                <a:cubicBezTo>
                  <a:pt x="2633" y="4239"/>
                  <a:pt x="2633" y="4239"/>
                  <a:pt x="2633" y="4239"/>
                </a:cubicBezTo>
                <a:cubicBezTo>
                  <a:pt x="2668" y="4269"/>
                  <a:pt x="2668" y="4269"/>
                  <a:pt x="2668" y="4269"/>
                </a:cubicBezTo>
                <a:cubicBezTo>
                  <a:pt x="2721" y="4299"/>
                  <a:pt x="2721" y="4299"/>
                  <a:pt x="2721" y="4299"/>
                </a:cubicBezTo>
                <a:cubicBezTo>
                  <a:pt x="2763" y="4340"/>
                  <a:pt x="2763" y="4340"/>
                  <a:pt x="2763" y="4340"/>
                </a:cubicBezTo>
                <a:cubicBezTo>
                  <a:pt x="2775" y="4387"/>
                  <a:pt x="2775" y="4387"/>
                  <a:pt x="2775" y="4387"/>
                </a:cubicBezTo>
                <a:cubicBezTo>
                  <a:pt x="2799" y="4435"/>
                  <a:pt x="2799" y="4435"/>
                  <a:pt x="2799" y="4435"/>
                </a:cubicBezTo>
                <a:cubicBezTo>
                  <a:pt x="2822" y="4512"/>
                  <a:pt x="2822" y="4512"/>
                  <a:pt x="2822" y="4512"/>
                </a:cubicBezTo>
                <a:cubicBezTo>
                  <a:pt x="2858" y="4548"/>
                  <a:pt x="2858" y="4548"/>
                  <a:pt x="2858" y="4548"/>
                </a:cubicBezTo>
                <a:cubicBezTo>
                  <a:pt x="2899" y="4589"/>
                  <a:pt x="2899" y="4589"/>
                  <a:pt x="2899" y="4589"/>
                </a:cubicBezTo>
                <a:cubicBezTo>
                  <a:pt x="2911" y="4619"/>
                  <a:pt x="2911" y="4619"/>
                  <a:pt x="2911" y="4619"/>
                </a:cubicBezTo>
                <a:cubicBezTo>
                  <a:pt x="2876" y="4642"/>
                  <a:pt x="2876" y="4642"/>
                  <a:pt x="2876" y="4642"/>
                </a:cubicBezTo>
                <a:cubicBezTo>
                  <a:pt x="2899" y="4672"/>
                  <a:pt x="2899" y="4672"/>
                  <a:pt x="2899" y="4672"/>
                </a:cubicBezTo>
                <a:cubicBezTo>
                  <a:pt x="2941" y="4708"/>
                  <a:pt x="2941" y="4708"/>
                  <a:pt x="2941" y="4708"/>
                </a:cubicBezTo>
                <a:cubicBezTo>
                  <a:pt x="2994" y="4737"/>
                  <a:pt x="2994" y="4737"/>
                  <a:pt x="2994" y="4737"/>
                </a:cubicBezTo>
                <a:cubicBezTo>
                  <a:pt x="3030" y="4779"/>
                  <a:pt x="3030" y="4779"/>
                  <a:pt x="3030" y="4779"/>
                </a:cubicBezTo>
                <a:cubicBezTo>
                  <a:pt x="3024" y="4809"/>
                  <a:pt x="3024" y="4809"/>
                  <a:pt x="3024" y="4809"/>
                </a:cubicBezTo>
                <a:cubicBezTo>
                  <a:pt x="3030" y="4832"/>
                  <a:pt x="3030" y="4832"/>
                  <a:pt x="3030" y="4832"/>
                </a:cubicBezTo>
                <a:cubicBezTo>
                  <a:pt x="3077" y="4850"/>
                  <a:pt x="3077" y="4850"/>
                  <a:pt x="3077" y="4850"/>
                </a:cubicBezTo>
                <a:cubicBezTo>
                  <a:pt x="3113" y="4886"/>
                  <a:pt x="3113" y="4886"/>
                  <a:pt x="3113" y="4886"/>
                </a:cubicBezTo>
                <a:cubicBezTo>
                  <a:pt x="3142" y="4915"/>
                  <a:pt x="3142" y="4915"/>
                  <a:pt x="3142" y="4915"/>
                </a:cubicBezTo>
                <a:cubicBezTo>
                  <a:pt x="3148" y="4951"/>
                  <a:pt x="3148" y="4951"/>
                  <a:pt x="3148" y="4951"/>
                </a:cubicBezTo>
                <a:cubicBezTo>
                  <a:pt x="3172" y="4939"/>
                  <a:pt x="3172" y="4939"/>
                  <a:pt x="3172" y="4939"/>
                </a:cubicBezTo>
                <a:cubicBezTo>
                  <a:pt x="3178" y="4897"/>
                  <a:pt x="3178" y="4897"/>
                  <a:pt x="3178" y="4897"/>
                </a:cubicBezTo>
                <a:cubicBezTo>
                  <a:pt x="3160" y="4856"/>
                  <a:pt x="3160" y="4856"/>
                  <a:pt x="3160" y="4856"/>
                </a:cubicBezTo>
                <a:cubicBezTo>
                  <a:pt x="3119" y="4838"/>
                  <a:pt x="3119" y="4838"/>
                  <a:pt x="3119" y="4838"/>
                </a:cubicBezTo>
                <a:cubicBezTo>
                  <a:pt x="3113" y="4803"/>
                  <a:pt x="3113" y="4803"/>
                  <a:pt x="3113" y="4803"/>
                </a:cubicBezTo>
                <a:cubicBezTo>
                  <a:pt x="3071" y="4773"/>
                  <a:pt x="3071" y="4773"/>
                  <a:pt x="3071" y="4773"/>
                </a:cubicBezTo>
                <a:cubicBezTo>
                  <a:pt x="3053" y="4726"/>
                  <a:pt x="3053" y="4726"/>
                  <a:pt x="3053" y="4726"/>
                </a:cubicBezTo>
                <a:cubicBezTo>
                  <a:pt x="3036" y="4678"/>
                  <a:pt x="3036" y="4678"/>
                  <a:pt x="3036" y="4678"/>
                </a:cubicBezTo>
                <a:cubicBezTo>
                  <a:pt x="3000" y="4642"/>
                  <a:pt x="3000" y="4642"/>
                  <a:pt x="3000" y="4642"/>
                </a:cubicBezTo>
                <a:cubicBezTo>
                  <a:pt x="2988" y="4595"/>
                  <a:pt x="2988" y="4595"/>
                  <a:pt x="2988" y="4595"/>
                </a:cubicBezTo>
                <a:cubicBezTo>
                  <a:pt x="2953" y="4583"/>
                  <a:pt x="2953" y="4583"/>
                  <a:pt x="2953" y="4583"/>
                </a:cubicBezTo>
                <a:cubicBezTo>
                  <a:pt x="2929" y="4524"/>
                  <a:pt x="2929" y="4524"/>
                  <a:pt x="2929" y="4524"/>
                </a:cubicBezTo>
                <a:cubicBezTo>
                  <a:pt x="2887" y="4476"/>
                  <a:pt x="2887" y="4476"/>
                  <a:pt x="2887" y="4476"/>
                </a:cubicBezTo>
                <a:cubicBezTo>
                  <a:pt x="2881" y="4417"/>
                  <a:pt x="2881" y="4417"/>
                  <a:pt x="2881" y="4417"/>
                </a:cubicBezTo>
                <a:cubicBezTo>
                  <a:pt x="2917" y="4411"/>
                  <a:pt x="2917" y="4411"/>
                  <a:pt x="2917" y="4411"/>
                </a:cubicBezTo>
                <a:cubicBezTo>
                  <a:pt x="2965" y="4429"/>
                  <a:pt x="2965" y="4429"/>
                  <a:pt x="2965" y="4429"/>
                </a:cubicBezTo>
                <a:cubicBezTo>
                  <a:pt x="2994" y="4465"/>
                  <a:pt x="2994" y="4465"/>
                  <a:pt x="2994" y="4465"/>
                </a:cubicBezTo>
                <a:cubicBezTo>
                  <a:pt x="2994" y="4518"/>
                  <a:pt x="2994" y="4518"/>
                  <a:pt x="2994" y="4518"/>
                </a:cubicBezTo>
                <a:cubicBezTo>
                  <a:pt x="3047" y="4589"/>
                  <a:pt x="3047" y="4589"/>
                  <a:pt x="3047" y="4589"/>
                </a:cubicBezTo>
                <a:cubicBezTo>
                  <a:pt x="3101" y="4648"/>
                  <a:pt x="3101" y="4648"/>
                  <a:pt x="3101" y="4648"/>
                </a:cubicBezTo>
                <a:cubicBezTo>
                  <a:pt x="3148" y="4690"/>
                  <a:pt x="3148" y="4690"/>
                  <a:pt x="3148" y="4690"/>
                </a:cubicBezTo>
                <a:cubicBezTo>
                  <a:pt x="3184" y="4731"/>
                  <a:pt x="3184" y="4731"/>
                  <a:pt x="3184" y="4731"/>
                </a:cubicBezTo>
                <a:cubicBezTo>
                  <a:pt x="3190" y="4773"/>
                  <a:pt x="3190" y="4773"/>
                  <a:pt x="3190" y="4773"/>
                </a:cubicBezTo>
                <a:cubicBezTo>
                  <a:pt x="3243" y="4803"/>
                  <a:pt x="3243" y="4803"/>
                  <a:pt x="3243" y="4803"/>
                </a:cubicBezTo>
                <a:cubicBezTo>
                  <a:pt x="3279" y="4844"/>
                  <a:pt x="3279" y="4844"/>
                  <a:pt x="3279" y="4844"/>
                </a:cubicBezTo>
                <a:cubicBezTo>
                  <a:pt x="3308" y="4892"/>
                  <a:pt x="3308" y="4892"/>
                  <a:pt x="3308" y="4892"/>
                </a:cubicBezTo>
                <a:cubicBezTo>
                  <a:pt x="3368" y="4957"/>
                  <a:pt x="3368" y="4957"/>
                  <a:pt x="3368" y="4957"/>
                </a:cubicBezTo>
                <a:cubicBezTo>
                  <a:pt x="3391" y="5010"/>
                  <a:pt x="3391" y="5010"/>
                  <a:pt x="3391" y="5010"/>
                </a:cubicBezTo>
                <a:cubicBezTo>
                  <a:pt x="3421" y="5034"/>
                  <a:pt x="3421" y="5034"/>
                  <a:pt x="3421" y="5034"/>
                </a:cubicBezTo>
                <a:cubicBezTo>
                  <a:pt x="3391" y="5052"/>
                  <a:pt x="3391" y="5052"/>
                  <a:pt x="3391" y="5052"/>
                </a:cubicBezTo>
                <a:cubicBezTo>
                  <a:pt x="3385" y="5087"/>
                  <a:pt x="3385" y="5087"/>
                  <a:pt x="3385" y="5087"/>
                </a:cubicBezTo>
                <a:cubicBezTo>
                  <a:pt x="3451" y="5141"/>
                  <a:pt x="3451" y="5141"/>
                  <a:pt x="3451" y="5141"/>
                </a:cubicBezTo>
                <a:cubicBezTo>
                  <a:pt x="3504" y="5182"/>
                  <a:pt x="3504" y="5182"/>
                  <a:pt x="3504" y="5182"/>
                </a:cubicBezTo>
                <a:cubicBezTo>
                  <a:pt x="3569" y="5200"/>
                  <a:pt x="3569" y="5200"/>
                  <a:pt x="3569" y="5200"/>
                </a:cubicBezTo>
                <a:cubicBezTo>
                  <a:pt x="3640" y="5241"/>
                  <a:pt x="3640" y="5241"/>
                  <a:pt x="3640" y="5241"/>
                </a:cubicBezTo>
                <a:cubicBezTo>
                  <a:pt x="3717" y="5277"/>
                  <a:pt x="3717" y="5277"/>
                  <a:pt x="3717" y="5277"/>
                </a:cubicBezTo>
                <a:cubicBezTo>
                  <a:pt x="3806" y="5318"/>
                  <a:pt x="3806" y="5318"/>
                  <a:pt x="3806" y="5318"/>
                </a:cubicBezTo>
                <a:cubicBezTo>
                  <a:pt x="3878" y="5342"/>
                  <a:pt x="3878" y="5342"/>
                  <a:pt x="3878" y="5342"/>
                </a:cubicBezTo>
                <a:cubicBezTo>
                  <a:pt x="3925" y="5336"/>
                  <a:pt x="3925" y="5336"/>
                  <a:pt x="3925" y="5336"/>
                </a:cubicBezTo>
                <a:cubicBezTo>
                  <a:pt x="3937" y="5312"/>
                  <a:pt x="3937" y="5312"/>
                  <a:pt x="3937" y="5312"/>
                </a:cubicBezTo>
                <a:cubicBezTo>
                  <a:pt x="3990" y="5307"/>
                  <a:pt x="3990" y="5307"/>
                  <a:pt x="3990" y="5307"/>
                </a:cubicBezTo>
                <a:cubicBezTo>
                  <a:pt x="4044" y="5336"/>
                  <a:pt x="4044" y="5336"/>
                  <a:pt x="4044" y="5336"/>
                </a:cubicBezTo>
                <a:cubicBezTo>
                  <a:pt x="4109" y="5384"/>
                  <a:pt x="4109" y="5384"/>
                  <a:pt x="4109" y="5384"/>
                </a:cubicBezTo>
                <a:cubicBezTo>
                  <a:pt x="4144" y="5425"/>
                  <a:pt x="4144" y="5425"/>
                  <a:pt x="4144" y="5425"/>
                </a:cubicBezTo>
                <a:cubicBezTo>
                  <a:pt x="4192" y="5425"/>
                  <a:pt x="4192" y="5425"/>
                  <a:pt x="4192" y="5425"/>
                </a:cubicBezTo>
                <a:cubicBezTo>
                  <a:pt x="4215" y="5425"/>
                  <a:pt x="4215" y="5425"/>
                  <a:pt x="4215" y="5425"/>
                </a:cubicBezTo>
                <a:cubicBezTo>
                  <a:pt x="4245" y="5437"/>
                  <a:pt x="4245" y="5437"/>
                  <a:pt x="4245" y="5437"/>
                </a:cubicBezTo>
                <a:cubicBezTo>
                  <a:pt x="4275" y="5478"/>
                  <a:pt x="4275" y="5478"/>
                  <a:pt x="4275" y="5478"/>
                </a:cubicBezTo>
                <a:cubicBezTo>
                  <a:pt x="4340" y="5496"/>
                  <a:pt x="4340" y="5496"/>
                  <a:pt x="4340" y="5496"/>
                </a:cubicBezTo>
                <a:cubicBezTo>
                  <a:pt x="4340" y="5473"/>
                  <a:pt x="4340" y="5473"/>
                  <a:pt x="4340" y="5473"/>
                </a:cubicBezTo>
                <a:cubicBezTo>
                  <a:pt x="4376" y="5490"/>
                  <a:pt x="4376" y="5490"/>
                  <a:pt x="4376" y="5490"/>
                </a:cubicBezTo>
                <a:cubicBezTo>
                  <a:pt x="4411" y="5538"/>
                  <a:pt x="4411" y="5538"/>
                  <a:pt x="4411" y="5538"/>
                </a:cubicBezTo>
                <a:cubicBezTo>
                  <a:pt x="4411" y="5538"/>
                  <a:pt x="4459" y="5591"/>
                  <a:pt x="4470" y="5603"/>
                </a:cubicBezTo>
                <a:cubicBezTo>
                  <a:pt x="4482" y="5609"/>
                  <a:pt x="4465" y="5651"/>
                  <a:pt x="4465" y="5651"/>
                </a:cubicBezTo>
                <a:cubicBezTo>
                  <a:pt x="4488" y="5674"/>
                  <a:pt x="4488" y="5674"/>
                  <a:pt x="4488" y="5674"/>
                </a:cubicBezTo>
                <a:cubicBezTo>
                  <a:pt x="4512" y="5662"/>
                  <a:pt x="4512" y="5662"/>
                  <a:pt x="4512" y="5662"/>
                </a:cubicBezTo>
                <a:cubicBezTo>
                  <a:pt x="4547" y="5680"/>
                  <a:pt x="4547" y="5680"/>
                  <a:pt x="4547" y="5680"/>
                </a:cubicBezTo>
                <a:cubicBezTo>
                  <a:pt x="4595" y="5728"/>
                  <a:pt x="4595" y="5728"/>
                  <a:pt x="4595" y="5728"/>
                </a:cubicBezTo>
                <a:cubicBezTo>
                  <a:pt x="4595" y="5728"/>
                  <a:pt x="4631" y="5757"/>
                  <a:pt x="4648" y="5739"/>
                </a:cubicBezTo>
                <a:cubicBezTo>
                  <a:pt x="4731" y="5787"/>
                  <a:pt x="4731" y="5787"/>
                  <a:pt x="4731" y="5787"/>
                </a:cubicBezTo>
                <a:cubicBezTo>
                  <a:pt x="4779" y="5805"/>
                  <a:pt x="4779" y="5805"/>
                  <a:pt x="4779" y="5805"/>
                </a:cubicBezTo>
                <a:cubicBezTo>
                  <a:pt x="4773" y="5757"/>
                  <a:pt x="4773" y="5757"/>
                  <a:pt x="4773" y="5757"/>
                </a:cubicBezTo>
                <a:cubicBezTo>
                  <a:pt x="4797" y="5728"/>
                  <a:pt x="4797" y="5728"/>
                  <a:pt x="4797" y="5728"/>
                </a:cubicBezTo>
                <a:cubicBezTo>
                  <a:pt x="4880" y="5733"/>
                  <a:pt x="4880" y="5733"/>
                  <a:pt x="4880" y="5733"/>
                </a:cubicBezTo>
                <a:cubicBezTo>
                  <a:pt x="4886" y="5763"/>
                  <a:pt x="4886" y="5763"/>
                  <a:pt x="4886" y="5763"/>
                </a:cubicBezTo>
                <a:cubicBezTo>
                  <a:pt x="4909" y="5763"/>
                  <a:pt x="4909" y="5763"/>
                  <a:pt x="4909" y="5763"/>
                </a:cubicBezTo>
                <a:cubicBezTo>
                  <a:pt x="4927" y="5728"/>
                  <a:pt x="4927" y="5728"/>
                  <a:pt x="4927" y="5728"/>
                </a:cubicBezTo>
                <a:cubicBezTo>
                  <a:pt x="4897" y="5692"/>
                  <a:pt x="4897" y="5692"/>
                  <a:pt x="4897" y="5692"/>
                </a:cubicBezTo>
                <a:cubicBezTo>
                  <a:pt x="4814" y="5692"/>
                  <a:pt x="4814" y="5692"/>
                  <a:pt x="4814" y="5692"/>
                </a:cubicBezTo>
                <a:cubicBezTo>
                  <a:pt x="4761" y="5686"/>
                  <a:pt x="4761" y="5686"/>
                  <a:pt x="4761" y="5686"/>
                </a:cubicBezTo>
                <a:cubicBezTo>
                  <a:pt x="4678" y="5680"/>
                  <a:pt x="4678" y="5680"/>
                  <a:pt x="4678" y="5680"/>
                </a:cubicBezTo>
                <a:cubicBezTo>
                  <a:pt x="4642" y="5656"/>
                  <a:pt x="4642" y="5656"/>
                  <a:pt x="4642" y="5656"/>
                </a:cubicBezTo>
                <a:cubicBezTo>
                  <a:pt x="4589" y="5603"/>
                  <a:pt x="4589" y="5603"/>
                  <a:pt x="4589" y="5603"/>
                </a:cubicBezTo>
                <a:cubicBezTo>
                  <a:pt x="4595" y="5562"/>
                  <a:pt x="4595" y="5562"/>
                  <a:pt x="4595" y="5562"/>
                </a:cubicBezTo>
                <a:cubicBezTo>
                  <a:pt x="4595" y="5502"/>
                  <a:pt x="4595" y="5502"/>
                  <a:pt x="4595" y="5502"/>
                </a:cubicBezTo>
                <a:cubicBezTo>
                  <a:pt x="4613" y="5431"/>
                  <a:pt x="4613" y="5431"/>
                  <a:pt x="4613" y="5431"/>
                </a:cubicBezTo>
                <a:cubicBezTo>
                  <a:pt x="4613" y="5384"/>
                  <a:pt x="4613" y="5384"/>
                  <a:pt x="4613" y="5384"/>
                </a:cubicBezTo>
                <a:cubicBezTo>
                  <a:pt x="4583" y="5342"/>
                  <a:pt x="4583" y="5342"/>
                  <a:pt x="4583" y="5342"/>
                </a:cubicBezTo>
                <a:cubicBezTo>
                  <a:pt x="4536" y="5318"/>
                  <a:pt x="4536" y="5318"/>
                  <a:pt x="4536" y="5318"/>
                </a:cubicBezTo>
                <a:cubicBezTo>
                  <a:pt x="4459" y="5324"/>
                  <a:pt x="4459" y="5324"/>
                  <a:pt x="4459" y="5324"/>
                </a:cubicBezTo>
                <a:cubicBezTo>
                  <a:pt x="4405" y="5312"/>
                  <a:pt x="4405" y="5312"/>
                  <a:pt x="4405" y="5312"/>
                </a:cubicBezTo>
                <a:cubicBezTo>
                  <a:pt x="4340" y="5336"/>
                  <a:pt x="4340" y="5336"/>
                  <a:pt x="4340" y="5336"/>
                </a:cubicBezTo>
                <a:cubicBezTo>
                  <a:pt x="4304" y="5312"/>
                  <a:pt x="4304" y="5312"/>
                  <a:pt x="4304" y="5312"/>
                </a:cubicBezTo>
                <a:cubicBezTo>
                  <a:pt x="4340" y="5283"/>
                  <a:pt x="4340" y="5283"/>
                  <a:pt x="4340" y="5283"/>
                </a:cubicBezTo>
                <a:cubicBezTo>
                  <a:pt x="4340" y="5230"/>
                  <a:pt x="4340" y="5230"/>
                  <a:pt x="4340" y="5230"/>
                </a:cubicBezTo>
                <a:cubicBezTo>
                  <a:pt x="4352" y="5200"/>
                  <a:pt x="4352" y="5200"/>
                  <a:pt x="4352" y="5200"/>
                </a:cubicBezTo>
                <a:cubicBezTo>
                  <a:pt x="4376" y="5146"/>
                  <a:pt x="4376" y="5146"/>
                  <a:pt x="4376" y="5146"/>
                </a:cubicBezTo>
                <a:cubicBezTo>
                  <a:pt x="4376" y="5093"/>
                  <a:pt x="4376" y="5093"/>
                  <a:pt x="4376" y="5093"/>
                </a:cubicBezTo>
                <a:cubicBezTo>
                  <a:pt x="4411" y="5069"/>
                  <a:pt x="4411" y="5069"/>
                  <a:pt x="4411" y="5069"/>
                </a:cubicBezTo>
                <a:cubicBezTo>
                  <a:pt x="4417" y="5028"/>
                  <a:pt x="4417" y="5028"/>
                  <a:pt x="4417" y="5028"/>
                </a:cubicBezTo>
                <a:cubicBezTo>
                  <a:pt x="4388" y="5010"/>
                  <a:pt x="4388" y="5010"/>
                  <a:pt x="4388" y="5010"/>
                </a:cubicBezTo>
                <a:cubicBezTo>
                  <a:pt x="4304" y="5016"/>
                  <a:pt x="4304" y="5016"/>
                  <a:pt x="4304" y="5016"/>
                </a:cubicBezTo>
                <a:cubicBezTo>
                  <a:pt x="4251" y="5022"/>
                  <a:pt x="4251" y="5022"/>
                  <a:pt x="4251" y="5022"/>
                </a:cubicBezTo>
                <a:cubicBezTo>
                  <a:pt x="4227" y="5063"/>
                  <a:pt x="4227" y="5063"/>
                  <a:pt x="4227" y="5063"/>
                </a:cubicBezTo>
                <a:cubicBezTo>
                  <a:pt x="4204" y="5123"/>
                  <a:pt x="4204" y="5123"/>
                  <a:pt x="4204" y="5123"/>
                </a:cubicBezTo>
                <a:cubicBezTo>
                  <a:pt x="4180" y="5176"/>
                  <a:pt x="4180" y="5176"/>
                  <a:pt x="4180" y="5176"/>
                </a:cubicBezTo>
                <a:cubicBezTo>
                  <a:pt x="4133" y="5182"/>
                  <a:pt x="4133" y="5182"/>
                  <a:pt x="4133" y="5182"/>
                </a:cubicBezTo>
                <a:cubicBezTo>
                  <a:pt x="4067" y="5200"/>
                  <a:pt x="4067" y="5200"/>
                  <a:pt x="4067" y="5200"/>
                </a:cubicBezTo>
                <a:cubicBezTo>
                  <a:pt x="3996" y="5206"/>
                  <a:pt x="3996" y="5206"/>
                  <a:pt x="3996" y="5206"/>
                </a:cubicBezTo>
                <a:cubicBezTo>
                  <a:pt x="3967" y="5170"/>
                  <a:pt x="3967" y="5170"/>
                  <a:pt x="3967" y="5170"/>
                </a:cubicBezTo>
                <a:cubicBezTo>
                  <a:pt x="3907" y="5141"/>
                  <a:pt x="3907" y="5141"/>
                  <a:pt x="3907" y="5141"/>
                </a:cubicBezTo>
                <a:cubicBezTo>
                  <a:pt x="3890" y="5093"/>
                  <a:pt x="3890" y="5093"/>
                  <a:pt x="3890" y="5093"/>
                </a:cubicBezTo>
                <a:cubicBezTo>
                  <a:pt x="3848" y="5034"/>
                  <a:pt x="3848" y="5034"/>
                  <a:pt x="3848" y="5034"/>
                </a:cubicBezTo>
                <a:cubicBezTo>
                  <a:pt x="3824" y="4933"/>
                  <a:pt x="3824" y="4933"/>
                  <a:pt x="3824" y="4933"/>
                </a:cubicBezTo>
                <a:cubicBezTo>
                  <a:pt x="3818" y="4856"/>
                  <a:pt x="3818" y="4856"/>
                  <a:pt x="3818" y="4856"/>
                </a:cubicBezTo>
                <a:cubicBezTo>
                  <a:pt x="3848" y="4803"/>
                  <a:pt x="3848" y="4803"/>
                  <a:pt x="3848" y="4803"/>
                </a:cubicBezTo>
                <a:cubicBezTo>
                  <a:pt x="3860" y="4731"/>
                  <a:pt x="3860" y="4731"/>
                  <a:pt x="3860" y="4731"/>
                </a:cubicBezTo>
                <a:cubicBezTo>
                  <a:pt x="3830" y="4666"/>
                  <a:pt x="3830" y="4666"/>
                  <a:pt x="3830" y="4666"/>
                </a:cubicBezTo>
                <a:cubicBezTo>
                  <a:pt x="3883" y="4601"/>
                  <a:pt x="3883" y="4601"/>
                  <a:pt x="3883" y="4601"/>
                </a:cubicBezTo>
                <a:cubicBezTo>
                  <a:pt x="3925" y="4595"/>
                  <a:pt x="3925" y="4595"/>
                  <a:pt x="3925" y="4595"/>
                </a:cubicBezTo>
                <a:cubicBezTo>
                  <a:pt x="3967" y="4565"/>
                  <a:pt x="3967" y="4565"/>
                  <a:pt x="3967" y="4565"/>
                </a:cubicBezTo>
                <a:cubicBezTo>
                  <a:pt x="4014" y="4524"/>
                  <a:pt x="4014" y="4524"/>
                  <a:pt x="4014" y="4524"/>
                </a:cubicBezTo>
                <a:cubicBezTo>
                  <a:pt x="4073" y="4530"/>
                  <a:pt x="4073" y="4530"/>
                  <a:pt x="4073" y="4530"/>
                </a:cubicBezTo>
                <a:cubicBezTo>
                  <a:pt x="4115" y="4548"/>
                  <a:pt x="4115" y="4548"/>
                  <a:pt x="4115" y="4548"/>
                </a:cubicBezTo>
                <a:cubicBezTo>
                  <a:pt x="4150" y="4530"/>
                  <a:pt x="4150" y="4530"/>
                  <a:pt x="4150" y="4530"/>
                </a:cubicBezTo>
                <a:cubicBezTo>
                  <a:pt x="4180" y="4571"/>
                  <a:pt x="4180" y="4571"/>
                  <a:pt x="4180" y="4571"/>
                </a:cubicBezTo>
                <a:cubicBezTo>
                  <a:pt x="4227" y="4571"/>
                  <a:pt x="4227" y="4571"/>
                  <a:pt x="4227" y="4571"/>
                </a:cubicBezTo>
                <a:cubicBezTo>
                  <a:pt x="4269" y="4565"/>
                  <a:pt x="4269" y="4565"/>
                  <a:pt x="4269" y="4565"/>
                </a:cubicBezTo>
                <a:cubicBezTo>
                  <a:pt x="4263" y="4536"/>
                  <a:pt x="4263" y="4536"/>
                  <a:pt x="4263" y="4536"/>
                </a:cubicBezTo>
                <a:cubicBezTo>
                  <a:pt x="4275" y="4494"/>
                  <a:pt x="4275" y="4494"/>
                  <a:pt x="4275" y="4494"/>
                </a:cubicBezTo>
                <a:cubicBezTo>
                  <a:pt x="4340" y="4488"/>
                  <a:pt x="4340" y="4488"/>
                  <a:pt x="4340" y="4488"/>
                </a:cubicBezTo>
                <a:cubicBezTo>
                  <a:pt x="4381" y="4482"/>
                  <a:pt x="4381" y="4482"/>
                  <a:pt x="4381" y="4482"/>
                </a:cubicBezTo>
                <a:cubicBezTo>
                  <a:pt x="4459" y="4494"/>
                  <a:pt x="4459" y="4494"/>
                  <a:pt x="4459" y="4494"/>
                </a:cubicBezTo>
                <a:cubicBezTo>
                  <a:pt x="4494" y="4530"/>
                  <a:pt x="4494" y="4530"/>
                  <a:pt x="4494" y="4530"/>
                </a:cubicBezTo>
                <a:cubicBezTo>
                  <a:pt x="4518" y="4530"/>
                  <a:pt x="4518" y="4530"/>
                  <a:pt x="4518" y="4530"/>
                </a:cubicBezTo>
                <a:cubicBezTo>
                  <a:pt x="4536" y="4506"/>
                  <a:pt x="4536" y="4506"/>
                  <a:pt x="4536" y="4506"/>
                </a:cubicBezTo>
                <a:cubicBezTo>
                  <a:pt x="4559" y="4500"/>
                  <a:pt x="4559" y="4500"/>
                  <a:pt x="4559" y="4500"/>
                </a:cubicBezTo>
                <a:cubicBezTo>
                  <a:pt x="4595" y="4536"/>
                  <a:pt x="4595" y="4536"/>
                  <a:pt x="4595" y="4536"/>
                </a:cubicBezTo>
                <a:cubicBezTo>
                  <a:pt x="4631" y="4577"/>
                  <a:pt x="4631" y="4577"/>
                  <a:pt x="4631" y="4577"/>
                </a:cubicBezTo>
                <a:cubicBezTo>
                  <a:pt x="4631" y="4631"/>
                  <a:pt x="4631" y="4631"/>
                  <a:pt x="4631" y="4631"/>
                </a:cubicBezTo>
                <a:cubicBezTo>
                  <a:pt x="4648" y="4654"/>
                  <a:pt x="4648" y="4654"/>
                  <a:pt x="4648" y="4654"/>
                </a:cubicBezTo>
                <a:cubicBezTo>
                  <a:pt x="4654" y="4690"/>
                  <a:pt x="4654" y="4690"/>
                  <a:pt x="4654" y="4690"/>
                </a:cubicBezTo>
                <a:cubicBezTo>
                  <a:pt x="4684" y="4714"/>
                  <a:pt x="4684" y="4714"/>
                  <a:pt x="4684" y="4714"/>
                </a:cubicBezTo>
                <a:cubicBezTo>
                  <a:pt x="4696" y="4743"/>
                  <a:pt x="4696" y="4743"/>
                  <a:pt x="4696" y="4743"/>
                </a:cubicBezTo>
                <a:cubicBezTo>
                  <a:pt x="4725" y="4761"/>
                  <a:pt x="4725" y="4761"/>
                  <a:pt x="4725" y="4761"/>
                </a:cubicBezTo>
                <a:cubicBezTo>
                  <a:pt x="4731" y="4803"/>
                  <a:pt x="4731" y="4803"/>
                  <a:pt x="4731" y="4803"/>
                </a:cubicBezTo>
                <a:cubicBezTo>
                  <a:pt x="4761" y="4809"/>
                  <a:pt x="4761" y="4809"/>
                  <a:pt x="4761" y="4809"/>
                </a:cubicBezTo>
                <a:cubicBezTo>
                  <a:pt x="4779" y="4785"/>
                  <a:pt x="4779" y="4785"/>
                  <a:pt x="4779" y="4785"/>
                </a:cubicBezTo>
                <a:cubicBezTo>
                  <a:pt x="4791" y="4743"/>
                  <a:pt x="4791" y="4743"/>
                  <a:pt x="4791" y="4743"/>
                </a:cubicBezTo>
                <a:cubicBezTo>
                  <a:pt x="4773" y="4696"/>
                  <a:pt x="4773" y="4696"/>
                  <a:pt x="4773" y="4696"/>
                </a:cubicBezTo>
                <a:cubicBezTo>
                  <a:pt x="4755" y="4619"/>
                  <a:pt x="4755" y="4619"/>
                  <a:pt x="4755" y="4619"/>
                </a:cubicBezTo>
                <a:cubicBezTo>
                  <a:pt x="4720" y="4554"/>
                  <a:pt x="4720" y="4554"/>
                  <a:pt x="4720" y="4554"/>
                </a:cubicBezTo>
                <a:cubicBezTo>
                  <a:pt x="4720" y="4471"/>
                  <a:pt x="4720" y="4471"/>
                  <a:pt x="4720" y="4471"/>
                </a:cubicBezTo>
                <a:cubicBezTo>
                  <a:pt x="4720" y="4459"/>
                  <a:pt x="4737" y="4411"/>
                  <a:pt x="4737" y="4411"/>
                </a:cubicBezTo>
                <a:cubicBezTo>
                  <a:pt x="4773" y="4346"/>
                  <a:pt x="4773" y="4346"/>
                  <a:pt x="4773" y="4346"/>
                </a:cubicBezTo>
                <a:cubicBezTo>
                  <a:pt x="4820" y="4328"/>
                  <a:pt x="4820" y="4328"/>
                  <a:pt x="4820" y="4328"/>
                </a:cubicBezTo>
                <a:cubicBezTo>
                  <a:pt x="4880" y="4275"/>
                  <a:pt x="4880" y="4275"/>
                  <a:pt x="4880" y="4275"/>
                </a:cubicBezTo>
                <a:cubicBezTo>
                  <a:pt x="4933" y="4239"/>
                  <a:pt x="4933" y="4239"/>
                  <a:pt x="4933" y="4239"/>
                </a:cubicBezTo>
                <a:cubicBezTo>
                  <a:pt x="4980" y="4221"/>
                  <a:pt x="4980" y="4221"/>
                  <a:pt x="4980" y="4221"/>
                </a:cubicBezTo>
                <a:cubicBezTo>
                  <a:pt x="4992" y="4186"/>
                  <a:pt x="4992" y="4186"/>
                  <a:pt x="4992" y="4186"/>
                </a:cubicBezTo>
                <a:cubicBezTo>
                  <a:pt x="5034" y="4162"/>
                  <a:pt x="5034" y="4162"/>
                  <a:pt x="5034" y="4162"/>
                </a:cubicBezTo>
                <a:cubicBezTo>
                  <a:pt x="4998" y="4097"/>
                  <a:pt x="4998" y="4097"/>
                  <a:pt x="4998" y="4097"/>
                </a:cubicBezTo>
                <a:cubicBezTo>
                  <a:pt x="4969" y="4067"/>
                  <a:pt x="4969" y="4067"/>
                  <a:pt x="4969" y="4067"/>
                </a:cubicBezTo>
                <a:cubicBezTo>
                  <a:pt x="4980" y="4038"/>
                  <a:pt x="4980" y="4038"/>
                  <a:pt x="4980" y="4038"/>
                </a:cubicBezTo>
                <a:cubicBezTo>
                  <a:pt x="4957" y="4002"/>
                  <a:pt x="4957" y="4002"/>
                  <a:pt x="4957" y="4002"/>
                </a:cubicBezTo>
                <a:cubicBezTo>
                  <a:pt x="4998" y="3984"/>
                  <a:pt x="4998" y="3984"/>
                  <a:pt x="4998" y="3984"/>
                </a:cubicBezTo>
                <a:cubicBezTo>
                  <a:pt x="5034" y="4032"/>
                  <a:pt x="5034" y="4032"/>
                  <a:pt x="5034" y="4032"/>
                </a:cubicBezTo>
                <a:cubicBezTo>
                  <a:pt x="5052" y="3984"/>
                  <a:pt x="5052" y="3984"/>
                  <a:pt x="5052" y="3984"/>
                </a:cubicBezTo>
                <a:cubicBezTo>
                  <a:pt x="5075" y="3943"/>
                  <a:pt x="5075" y="3943"/>
                  <a:pt x="5075" y="3943"/>
                </a:cubicBezTo>
                <a:cubicBezTo>
                  <a:pt x="5105" y="3919"/>
                  <a:pt x="5105" y="3919"/>
                  <a:pt x="5105" y="3919"/>
                </a:cubicBezTo>
                <a:cubicBezTo>
                  <a:pt x="5129" y="3830"/>
                  <a:pt x="5129" y="3830"/>
                  <a:pt x="5129" y="3830"/>
                </a:cubicBezTo>
                <a:cubicBezTo>
                  <a:pt x="5206" y="3830"/>
                  <a:pt x="5206" y="3830"/>
                  <a:pt x="5206" y="3830"/>
                </a:cubicBezTo>
                <a:cubicBezTo>
                  <a:pt x="5253" y="3807"/>
                  <a:pt x="5253" y="3807"/>
                  <a:pt x="5253" y="3807"/>
                </a:cubicBezTo>
                <a:cubicBezTo>
                  <a:pt x="5312" y="3801"/>
                  <a:pt x="5312" y="3801"/>
                  <a:pt x="5312" y="3801"/>
                </a:cubicBezTo>
                <a:cubicBezTo>
                  <a:pt x="5295" y="3765"/>
                  <a:pt x="5295" y="3765"/>
                  <a:pt x="5295" y="3765"/>
                </a:cubicBezTo>
                <a:cubicBezTo>
                  <a:pt x="5295" y="3694"/>
                  <a:pt x="5295" y="3694"/>
                  <a:pt x="5295" y="3694"/>
                </a:cubicBezTo>
                <a:cubicBezTo>
                  <a:pt x="5336" y="3641"/>
                  <a:pt x="5336" y="3641"/>
                  <a:pt x="5336" y="3641"/>
                </a:cubicBezTo>
                <a:cubicBezTo>
                  <a:pt x="5378" y="3641"/>
                  <a:pt x="5378" y="3641"/>
                  <a:pt x="5378" y="3641"/>
                </a:cubicBezTo>
                <a:cubicBezTo>
                  <a:pt x="5395" y="3605"/>
                  <a:pt x="5395" y="3605"/>
                  <a:pt x="5395" y="3605"/>
                </a:cubicBezTo>
                <a:cubicBezTo>
                  <a:pt x="5455" y="3611"/>
                  <a:pt x="5455" y="3611"/>
                  <a:pt x="5455" y="3611"/>
                </a:cubicBezTo>
                <a:cubicBezTo>
                  <a:pt x="5508" y="3575"/>
                  <a:pt x="5508" y="3575"/>
                  <a:pt x="5508" y="3575"/>
                </a:cubicBezTo>
                <a:cubicBezTo>
                  <a:pt x="5544" y="3534"/>
                  <a:pt x="5544" y="3534"/>
                  <a:pt x="5544" y="3534"/>
                </a:cubicBezTo>
                <a:cubicBezTo>
                  <a:pt x="5609" y="3528"/>
                  <a:pt x="5609" y="3528"/>
                  <a:pt x="5609" y="3528"/>
                </a:cubicBezTo>
                <a:cubicBezTo>
                  <a:pt x="5609" y="3528"/>
                  <a:pt x="5668" y="3540"/>
                  <a:pt x="5680" y="3546"/>
                </a:cubicBezTo>
                <a:cubicBezTo>
                  <a:pt x="5692" y="3546"/>
                  <a:pt x="5662" y="3569"/>
                  <a:pt x="5662" y="3569"/>
                </a:cubicBezTo>
                <a:cubicBezTo>
                  <a:pt x="5585" y="3569"/>
                  <a:pt x="5585" y="3569"/>
                  <a:pt x="5585" y="3569"/>
                </a:cubicBezTo>
                <a:cubicBezTo>
                  <a:pt x="5585" y="3569"/>
                  <a:pt x="5561" y="3587"/>
                  <a:pt x="5550" y="3593"/>
                </a:cubicBezTo>
                <a:cubicBezTo>
                  <a:pt x="5538" y="3599"/>
                  <a:pt x="5550" y="3646"/>
                  <a:pt x="5550" y="3646"/>
                </a:cubicBezTo>
                <a:cubicBezTo>
                  <a:pt x="5579" y="3658"/>
                  <a:pt x="5579" y="3658"/>
                  <a:pt x="5579" y="3658"/>
                </a:cubicBezTo>
                <a:cubicBezTo>
                  <a:pt x="5615" y="3629"/>
                  <a:pt x="5615" y="3629"/>
                  <a:pt x="5615" y="3629"/>
                </a:cubicBezTo>
                <a:cubicBezTo>
                  <a:pt x="5638" y="3611"/>
                  <a:pt x="5638" y="3611"/>
                  <a:pt x="5638" y="3611"/>
                </a:cubicBezTo>
                <a:cubicBezTo>
                  <a:pt x="5686" y="3599"/>
                  <a:pt x="5686" y="3599"/>
                  <a:pt x="5686" y="3599"/>
                </a:cubicBezTo>
                <a:cubicBezTo>
                  <a:pt x="5739" y="3575"/>
                  <a:pt x="5739" y="3575"/>
                  <a:pt x="5739" y="3575"/>
                </a:cubicBezTo>
                <a:cubicBezTo>
                  <a:pt x="5793" y="3563"/>
                  <a:pt x="5793" y="3563"/>
                  <a:pt x="5793" y="3563"/>
                </a:cubicBezTo>
                <a:cubicBezTo>
                  <a:pt x="5828" y="3510"/>
                  <a:pt x="5828" y="3510"/>
                  <a:pt x="5828" y="3510"/>
                </a:cubicBezTo>
                <a:cubicBezTo>
                  <a:pt x="5870" y="3480"/>
                  <a:pt x="5870" y="3480"/>
                  <a:pt x="5870" y="3480"/>
                </a:cubicBezTo>
                <a:cubicBezTo>
                  <a:pt x="5876" y="3439"/>
                  <a:pt x="5876" y="3439"/>
                  <a:pt x="5876" y="3439"/>
                </a:cubicBezTo>
                <a:cubicBezTo>
                  <a:pt x="5822" y="3451"/>
                  <a:pt x="5822" y="3451"/>
                  <a:pt x="5822" y="3451"/>
                </a:cubicBezTo>
                <a:cubicBezTo>
                  <a:pt x="5787" y="3510"/>
                  <a:pt x="5787" y="3510"/>
                  <a:pt x="5787" y="3510"/>
                </a:cubicBezTo>
                <a:cubicBezTo>
                  <a:pt x="5722" y="3516"/>
                  <a:pt x="5722" y="3516"/>
                  <a:pt x="5722" y="3516"/>
                </a:cubicBezTo>
                <a:cubicBezTo>
                  <a:pt x="5668" y="3492"/>
                  <a:pt x="5668" y="3492"/>
                  <a:pt x="5668" y="3492"/>
                </a:cubicBezTo>
                <a:cubicBezTo>
                  <a:pt x="5615" y="3445"/>
                  <a:pt x="5615" y="3445"/>
                  <a:pt x="5615" y="3445"/>
                </a:cubicBezTo>
                <a:cubicBezTo>
                  <a:pt x="5585" y="3374"/>
                  <a:pt x="5585" y="3374"/>
                  <a:pt x="5585" y="3374"/>
                </a:cubicBezTo>
                <a:cubicBezTo>
                  <a:pt x="5638" y="3338"/>
                  <a:pt x="5638" y="3338"/>
                  <a:pt x="5638" y="3338"/>
                </a:cubicBezTo>
                <a:cubicBezTo>
                  <a:pt x="5633" y="3273"/>
                  <a:pt x="5633" y="3273"/>
                  <a:pt x="5633" y="3273"/>
                </a:cubicBezTo>
                <a:cubicBezTo>
                  <a:pt x="5561" y="3267"/>
                  <a:pt x="5561" y="3267"/>
                  <a:pt x="5561" y="3267"/>
                </a:cubicBezTo>
                <a:cubicBezTo>
                  <a:pt x="5484" y="3291"/>
                  <a:pt x="5484" y="3291"/>
                  <a:pt x="5484" y="3291"/>
                </a:cubicBezTo>
                <a:cubicBezTo>
                  <a:pt x="5401" y="3344"/>
                  <a:pt x="5401" y="3344"/>
                  <a:pt x="5401" y="3344"/>
                </a:cubicBezTo>
                <a:cubicBezTo>
                  <a:pt x="5318" y="3421"/>
                  <a:pt x="5318" y="3421"/>
                  <a:pt x="5318" y="3421"/>
                </a:cubicBezTo>
                <a:cubicBezTo>
                  <a:pt x="5253" y="3468"/>
                  <a:pt x="5253" y="3468"/>
                  <a:pt x="5253" y="3468"/>
                </a:cubicBezTo>
                <a:cubicBezTo>
                  <a:pt x="5277" y="3421"/>
                  <a:pt x="5277" y="3421"/>
                  <a:pt x="5277" y="3421"/>
                </a:cubicBezTo>
                <a:cubicBezTo>
                  <a:pt x="5318" y="3380"/>
                  <a:pt x="5318" y="3380"/>
                  <a:pt x="5318" y="3380"/>
                </a:cubicBezTo>
                <a:cubicBezTo>
                  <a:pt x="5342" y="3356"/>
                  <a:pt x="5342" y="3356"/>
                  <a:pt x="5342" y="3356"/>
                </a:cubicBezTo>
                <a:cubicBezTo>
                  <a:pt x="5277" y="3338"/>
                  <a:pt x="5277" y="3338"/>
                  <a:pt x="5277" y="3338"/>
                </a:cubicBezTo>
                <a:cubicBezTo>
                  <a:pt x="5360" y="3338"/>
                  <a:pt x="5360" y="3338"/>
                  <a:pt x="5360" y="3338"/>
                </a:cubicBezTo>
                <a:cubicBezTo>
                  <a:pt x="5378" y="3297"/>
                  <a:pt x="5378" y="3297"/>
                  <a:pt x="5378" y="3297"/>
                </a:cubicBezTo>
                <a:cubicBezTo>
                  <a:pt x="5425" y="3261"/>
                  <a:pt x="5425" y="3261"/>
                  <a:pt x="5425" y="3261"/>
                </a:cubicBezTo>
                <a:cubicBezTo>
                  <a:pt x="5479" y="3261"/>
                  <a:pt x="5479" y="3261"/>
                  <a:pt x="5479" y="3261"/>
                </a:cubicBezTo>
                <a:cubicBezTo>
                  <a:pt x="5502" y="3214"/>
                  <a:pt x="5502" y="3214"/>
                  <a:pt x="5502" y="3214"/>
                </a:cubicBezTo>
                <a:cubicBezTo>
                  <a:pt x="5550" y="3196"/>
                  <a:pt x="5550" y="3196"/>
                  <a:pt x="5550" y="3196"/>
                </a:cubicBezTo>
                <a:cubicBezTo>
                  <a:pt x="5621" y="3196"/>
                  <a:pt x="5621" y="3196"/>
                  <a:pt x="5621" y="3196"/>
                </a:cubicBezTo>
                <a:cubicBezTo>
                  <a:pt x="5745" y="3190"/>
                  <a:pt x="5745" y="3190"/>
                  <a:pt x="5745" y="3190"/>
                </a:cubicBezTo>
                <a:cubicBezTo>
                  <a:pt x="5811" y="3202"/>
                  <a:pt x="5811" y="3202"/>
                  <a:pt x="5811" y="3202"/>
                </a:cubicBezTo>
                <a:cubicBezTo>
                  <a:pt x="5864" y="3202"/>
                  <a:pt x="5864" y="3202"/>
                  <a:pt x="5864" y="3202"/>
                </a:cubicBezTo>
                <a:cubicBezTo>
                  <a:pt x="5917" y="3166"/>
                  <a:pt x="5917" y="3166"/>
                  <a:pt x="5917" y="3166"/>
                </a:cubicBezTo>
                <a:cubicBezTo>
                  <a:pt x="5959" y="3113"/>
                  <a:pt x="5959" y="3113"/>
                  <a:pt x="5959" y="3113"/>
                </a:cubicBezTo>
                <a:cubicBezTo>
                  <a:pt x="6042" y="3107"/>
                  <a:pt x="6042" y="3107"/>
                  <a:pt x="6042" y="3107"/>
                </a:cubicBezTo>
                <a:cubicBezTo>
                  <a:pt x="6089" y="3089"/>
                  <a:pt x="6089" y="3089"/>
                  <a:pt x="6089" y="3089"/>
                </a:cubicBezTo>
                <a:cubicBezTo>
                  <a:pt x="6113" y="3065"/>
                  <a:pt x="6113" y="3065"/>
                  <a:pt x="6113" y="3065"/>
                </a:cubicBezTo>
                <a:cubicBezTo>
                  <a:pt x="6083" y="3042"/>
                  <a:pt x="6083" y="3042"/>
                  <a:pt x="6083" y="3042"/>
                </a:cubicBezTo>
                <a:cubicBezTo>
                  <a:pt x="6101" y="3018"/>
                  <a:pt x="6101" y="3018"/>
                  <a:pt x="6101" y="3018"/>
                </a:cubicBezTo>
                <a:cubicBezTo>
                  <a:pt x="6107" y="2971"/>
                  <a:pt x="6107" y="2971"/>
                  <a:pt x="6107" y="2971"/>
                </a:cubicBezTo>
                <a:cubicBezTo>
                  <a:pt x="6042" y="2959"/>
                  <a:pt x="6042" y="2959"/>
                  <a:pt x="6042" y="2959"/>
                </a:cubicBezTo>
                <a:cubicBezTo>
                  <a:pt x="6036" y="2935"/>
                  <a:pt x="6036" y="2935"/>
                  <a:pt x="6036" y="2935"/>
                </a:cubicBezTo>
                <a:cubicBezTo>
                  <a:pt x="5965" y="2935"/>
                  <a:pt x="5965" y="2935"/>
                  <a:pt x="5965" y="2935"/>
                </a:cubicBezTo>
                <a:cubicBezTo>
                  <a:pt x="5917" y="2959"/>
                  <a:pt x="5917" y="2959"/>
                  <a:pt x="5917" y="2959"/>
                </a:cubicBezTo>
                <a:cubicBezTo>
                  <a:pt x="5882" y="2982"/>
                  <a:pt x="5882" y="2982"/>
                  <a:pt x="5882" y="2982"/>
                </a:cubicBezTo>
                <a:cubicBezTo>
                  <a:pt x="5852" y="2971"/>
                  <a:pt x="5852" y="2971"/>
                  <a:pt x="5852" y="2971"/>
                </a:cubicBezTo>
                <a:cubicBezTo>
                  <a:pt x="5864" y="2941"/>
                  <a:pt x="5864" y="2941"/>
                  <a:pt x="5864" y="2941"/>
                </a:cubicBezTo>
                <a:cubicBezTo>
                  <a:pt x="5923" y="2917"/>
                  <a:pt x="5923" y="2917"/>
                  <a:pt x="5923" y="2917"/>
                </a:cubicBezTo>
                <a:cubicBezTo>
                  <a:pt x="5994" y="2899"/>
                  <a:pt x="5994" y="2899"/>
                  <a:pt x="5994" y="2899"/>
                </a:cubicBezTo>
                <a:cubicBezTo>
                  <a:pt x="6030" y="2876"/>
                  <a:pt x="6030" y="2876"/>
                  <a:pt x="6030" y="2876"/>
                </a:cubicBezTo>
                <a:cubicBezTo>
                  <a:pt x="5982" y="2870"/>
                  <a:pt x="5982" y="2870"/>
                  <a:pt x="5982" y="2870"/>
                </a:cubicBezTo>
                <a:cubicBezTo>
                  <a:pt x="5935" y="2846"/>
                  <a:pt x="5935" y="2846"/>
                  <a:pt x="5935" y="2846"/>
                </a:cubicBezTo>
                <a:cubicBezTo>
                  <a:pt x="5876" y="2828"/>
                  <a:pt x="5876" y="2828"/>
                  <a:pt x="5876" y="2828"/>
                </a:cubicBezTo>
                <a:cubicBezTo>
                  <a:pt x="5840" y="2799"/>
                  <a:pt x="5840" y="2799"/>
                  <a:pt x="5840" y="2799"/>
                </a:cubicBezTo>
                <a:cubicBezTo>
                  <a:pt x="5799" y="2763"/>
                  <a:pt x="5799" y="2763"/>
                  <a:pt x="5799" y="2763"/>
                </a:cubicBezTo>
                <a:cubicBezTo>
                  <a:pt x="5781" y="2727"/>
                  <a:pt x="5781" y="2727"/>
                  <a:pt x="5781" y="2727"/>
                </a:cubicBezTo>
                <a:cubicBezTo>
                  <a:pt x="5804" y="2727"/>
                  <a:pt x="5804" y="2727"/>
                  <a:pt x="5804" y="2727"/>
                </a:cubicBezTo>
                <a:cubicBezTo>
                  <a:pt x="5811" y="2704"/>
                  <a:pt x="5811" y="2704"/>
                  <a:pt x="5811" y="2704"/>
                </a:cubicBezTo>
                <a:cubicBezTo>
                  <a:pt x="5775" y="2650"/>
                  <a:pt x="5775" y="2650"/>
                  <a:pt x="5775" y="2650"/>
                </a:cubicBezTo>
                <a:cubicBezTo>
                  <a:pt x="5727" y="2585"/>
                  <a:pt x="5727" y="2585"/>
                  <a:pt x="5727" y="2585"/>
                </a:cubicBezTo>
                <a:cubicBezTo>
                  <a:pt x="5656" y="2484"/>
                  <a:pt x="5656" y="2484"/>
                  <a:pt x="5656" y="2484"/>
                </a:cubicBezTo>
                <a:cubicBezTo>
                  <a:pt x="5633" y="2431"/>
                  <a:pt x="5633" y="2431"/>
                  <a:pt x="5633" y="2431"/>
                </a:cubicBezTo>
                <a:cubicBezTo>
                  <a:pt x="5579" y="2496"/>
                  <a:pt x="5579" y="2496"/>
                  <a:pt x="5579" y="2496"/>
                </a:cubicBezTo>
                <a:cubicBezTo>
                  <a:pt x="5579" y="2550"/>
                  <a:pt x="5579" y="2550"/>
                  <a:pt x="5579" y="2550"/>
                </a:cubicBezTo>
                <a:cubicBezTo>
                  <a:pt x="5526" y="2573"/>
                  <a:pt x="5526" y="2573"/>
                  <a:pt x="5526" y="2573"/>
                </a:cubicBezTo>
                <a:cubicBezTo>
                  <a:pt x="5496" y="2609"/>
                  <a:pt x="5496" y="2609"/>
                  <a:pt x="5496" y="2609"/>
                </a:cubicBezTo>
                <a:cubicBezTo>
                  <a:pt x="5443" y="2603"/>
                  <a:pt x="5443" y="2603"/>
                  <a:pt x="5443" y="2603"/>
                </a:cubicBezTo>
                <a:cubicBezTo>
                  <a:pt x="5431" y="2573"/>
                  <a:pt x="5431" y="2573"/>
                  <a:pt x="5431" y="2573"/>
                </a:cubicBezTo>
                <a:cubicBezTo>
                  <a:pt x="5395" y="2544"/>
                  <a:pt x="5395" y="2544"/>
                  <a:pt x="5395" y="2544"/>
                </a:cubicBezTo>
                <a:cubicBezTo>
                  <a:pt x="5342" y="2555"/>
                  <a:pt x="5342" y="2555"/>
                  <a:pt x="5342" y="2555"/>
                </a:cubicBezTo>
                <a:cubicBezTo>
                  <a:pt x="5360" y="2496"/>
                  <a:pt x="5360" y="2496"/>
                  <a:pt x="5360" y="2496"/>
                </a:cubicBezTo>
                <a:cubicBezTo>
                  <a:pt x="5360" y="2419"/>
                  <a:pt x="5360" y="2419"/>
                  <a:pt x="5360" y="2419"/>
                </a:cubicBezTo>
                <a:cubicBezTo>
                  <a:pt x="5354" y="2372"/>
                  <a:pt x="5354" y="2372"/>
                  <a:pt x="5354" y="2372"/>
                </a:cubicBezTo>
                <a:cubicBezTo>
                  <a:pt x="5295" y="2372"/>
                  <a:pt x="5295" y="2372"/>
                  <a:pt x="5295" y="2372"/>
                </a:cubicBezTo>
                <a:cubicBezTo>
                  <a:pt x="5247" y="2342"/>
                  <a:pt x="5247" y="2342"/>
                  <a:pt x="5247" y="2342"/>
                </a:cubicBezTo>
                <a:cubicBezTo>
                  <a:pt x="5200" y="2295"/>
                  <a:pt x="5200" y="2295"/>
                  <a:pt x="5200" y="2295"/>
                </a:cubicBezTo>
                <a:cubicBezTo>
                  <a:pt x="5117" y="2247"/>
                  <a:pt x="5117" y="2247"/>
                  <a:pt x="5117" y="2247"/>
                </a:cubicBezTo>
                <a:cubicBezTo>
                  <a:pt x="5093" y="2265"/>
                  <a:pt x="5093" y="2265"/>
                  <a:pt x="5093" y="2265"/>
                </a:cubicBezTo>
                <a:cubicBezTo>
                  <a:pt x="5022" y="2265"/>
                  <a:pt x="5022" y="2265"/>
                  <a:pt x="5022" y="2265"/>
                </a:cubicBezTo>
                <a:cubicBezTo>
                  <a:pt x="4992" y="2247"/>
                  <a:pt x="4992" y="2247"/>
                  <a:pt x="4992" y="2247"/>
                </a:cubicBezTo>
                <a:cubicBezTo>
                  <a:pt x="4915" y="2247"/>
                  <a:pt x="4915" y="2247"/>
                  <a:pt x="4915" y="2247"/>
                </a:cubicBezTo>
                <a:cubicBezTo>
                  <a:pt x="4886" y="2277"/>
                  <a:pt x="4886" y="2277"/>
                  <a:pt x="4886" y="2277"/>
                </a:cubicBezTo>
                <a:cubicBezTo>
                  <a:pt x="4915" y="2324"/>
                  <a:pt x="4915" y="2324"/>
                  <a:pt x="4915" y="2324"/>
                </a:cubicBezTo>
                <a:cubicBezTo>
                  <a:pt x="4903" y="2384"/>
                  <a:pt x="4903" y="2384"/>
                  <a:pt x="4903" y="2384"/>
                </a:cubicBezTo>
                <a:cubicBezTo>
                  <a:pt x="4909" y="2425"/>
                  <a:pt x="4909" y="2425"/>
                  <a:pt x="4909" y="2425"/>
                </a:cubicBezTo>
                <a:cubicBezTo>
                  <a:pt x="4939" y="2478"/>
                  <a:pt x="4939" y="2478"/>
                  <a:pt x="4939" y="2478"/>
                </a:cubicBezTo>
                <a:cubicBezTo>
                  <a:pt x="4897" y="2478"/>
                  <a:pt x="4897" y="2478"/>
                  <a:pt x="4897" y="2478"/>
                </a:cubicBezTo>
                <a:cubicBezTo>
                  <a:pt x="4897" y="2532"/>
                  <a:pt x="4897" y="2532"/>
                  <a:pt x="4897" y="2532"/>
                </a:cubicBezTo>
                <a:cubicBezTo>
                  <a:pt x="4874" y="2561"/>
                  <a:pt x="4874" y="2561"/>
                  <a:pt x="4874" y="2561"/>
                </a:cubicBezTo>
                <a:cubicBezTo>
                  <a:pt x="4909" y="2579"/>
                  <a:pt x="4909" y="2579"/>
                  <a:pt x="4909" y="2579"/>
                </a:cubicBezTo>
                <a:cubicBezTo>
                  <a:pt x="4957" y="2621"/>
                  <a:pt x="4957" y="2621"/>
                  <a:pt x="4957" y="2621"/>
                </a:cubicBezTo>
                <a:cubicBezTo>
                  <a:pt x="4974" y="2686"/>
                  <a:pt x="4974" y="2686"/>
                  <a:pt x="4974" y="2686"/>
                </a:cubicBezTo>
                <a:cubicBezTo>
                  <a:pt x="4974" y="2757"/>
                  <a:pt x="4974" y="2757"/>
                  <a:pt x="4974" y="2757"/>
                </a:cubicBezTo>
                <a:cubicBezTo>
                  <a:pt x="4939" y="2810"/>
                  <a:pt x="4939" y="2810"/>
                  <a:pt x="4939" y="2810"/>
                </a:cubicBezTo>
                <a:cubicBezTo>
                  <a:pt x="4886" y="2852"/>
                  <a:pt x="4886" y="2852"/>
                  <a:pt x="4886" y="2852"/>
                </a:cubicBezTo>
                <a:cubicBezTo>
                  <a:pt x="4814" y="2858"/>
                  <a:pt x="4814" y="2858"/>
                  <a:pt x="4814" y="2858"/>
                </a:cubicBezTo>
                <a:cubicBezTo>
                  <a:pt x="4856" y="2923"/>
                  <a:pt x="4856" y="2923"/>
                  <a:pt x="4856" y="2923"/>
                </a:cubicBezTo>
                <a:cubicBezTo>
                  <a:pt x="4856" y="3000"/>
                  <a:pt x="4856" y="3000"/>
                  <a:pt x="4856" y="3000"/>
                </a:cubicBezTo>
                <a:cubicBezTo>
                  <a:pt x="4874" y="3048"/>
                  <a:pt x="4874" y="3048"/>
                  <a:pt x="4874" y="3048"/>
                </a:cubicBezTo>
                <a:cubicBezTo>
                  <a:pt x="4862" y="3083"/>
                  <a:pt x="4862" y="3083"/>
                  <a:pt x="4862" y="3083"/>
                </a:cubicBezTo>
                <a:cubicBezTo>
                  <a:pt x="4832" y="3131"/>
                  <a:pt x="4832" y="3131"/>
                  <a:pt x="4832" y="3131"/>
                </a:cubicBezTo>
                <a:cubicBezTo>
                  <a:pt x="4761" y="3137"/>
                  <a:pt x="4761" y="3137"/>
                  <a:pt x="4761" y="3137"/>
                </a:cubicBezTo>
                <a:cubicBezTo>
                  <a:pt x="4725" y="3071"/>
                  <a:pt x="4725" y="3071"/>
                  <a:pt x="4725" y="3071"/>
                </a:cubicBezTo>
                <a:cubicBezTo>
                  <a:pt x="4672" y="3018"/>
                  <a:pt x="4672" y="3018"/>
                  <a:pt x="4672" y="3018"/>
                </a:cubicBezTo>
                <a:cubicBezTo>
                  <a:pt x="4672" y="2965"/>
                  <a:pt x="4672" y="2965"/>
                  <a:pt x="4672" y="2965"/>
                </a:cubicBezTo>
                <a:cubicBezTo>
                  <a:pt x="4660" y="2899"/>
                  <a:pt x="4660" y="2899"/>
                  <a:pt x="4660" y="2899"/>
                </a:cubicBezTo>
                <a:cubicBezTo>
                  <a:pt x="4666" y="2840"/>
                  <a:pt x="4666" y="2840"/>
                  <a:pt x="4666" y="2840"/>
                </a:cubicBezTo>
                <a:cubicBezTo>
                  <a:pt x="4577" y="2828"/>
                  <a:pt x="4577" y="2828"/>
                  <a:pt x="4577" y="2828"/>
                </a:cubicBezTo>
                <a:cubicBezTo>
                  <a:pt x="4512" y="2828"/>
                  <a:pt x="4512" y="2828"/>
                  <a:pt x="4512" y="2828"/>
                </a:cubicBezTo>
                <a:cubicBezTo>
                  <a:pt x="4482" y="2805"/>
                  <a:pt x="4482" y="2805"/>
                  <a:pt x="4482" y="2805"/>
                </a:cubicBezTo>
                <a:cubicBezTo>
                  <a:pt x="4399" y="2787"/>
                  <a:pt x="4399" y="2787"/>
                  <a:pt x="4399" y="2787"/>
                </a:cubicBezTo>
                <a:cubicBezTo>
                  <a:pt x="4364" y="2751"/>
                  <a:pt x="4364" y="2751"/>
                  <a:pt x="4364" y="2751"/>
                </a:cubicBezTo>
                <a:cubicBezTo>
                  <a:pt x="4293" y="2716"/>
                  <a:pt x="4293" y="2716"/>
                  <a:pt x="4293" y="2716"/>
                </a:cubicBezTo>
                <a:cubicBezTo>
                  <a:pt x="4222" y="2674"/>
                  <a:pt x="4222" y="2674"/>
                  <a:pt x="4222" y="2674"/>
                </a:cubicBezTo>
                <a:cubicBezTo>
                  <a:pt x="4121" y="2698"/>
                  <a:pt x="4121" y="2698"/>
                  <a:pt x="4121" y="2698"/>
                </a:cubicBezTo>
                <a:cubicBezTo>
                  <a:pt x="4103" y="2662"/>
                  <a:pt x="4103" y="2662"/>
                  <a:pt x="4103" y="2662"/>
                </a:cubicBezTo>
                <a:cubicBezTo>
                  <a:pt x="4061" y="2573"/>
                  <a:pt x="4061" y="2573"/>
                  <a:pt x="4061" y="2573"/>
                </a:cubicBezTo>
                <a:cubicBezTo>
                  <a:pt x="4014" y="2555"/>
                  <a:pt x="4014" y="2555"/>
                  <a:pt x="4014" y="2555"/>
                </a:cubicBezTo>
                <a:cubicBezTo>
                  <a:pt x="3978" y="2520"/>
                  <a:pt x="3978" y="2520"/>
                  <a:pt x="3978" y="2520"/>
                </a:cubicBezTo>
                <a:cubicBezTo>
                  <a:pt x="3990" y="2413"/>
                  <a:pt x="3990" y="2413"/>
                  <a:pt x="3990" y="2413"/>
                </a:cubicBezTo>
                <a:cubicBezTo>
                  <a:pt x="4038" y="2336"/>
                  <a:pt x="4038" y="2336"/>
                  <a:pt x="4038" y="2336"/>
                </a:cubicBezTo>
                <a:cubicBezTo>
                  <a:pt x="4091" y="2265"/>
                  <a:pt x="4091" y="2265"/>
                  <a:pt x="4091" y="2265"/>
                </a:cubicBezTo>
                <a:cubicBezTo>
                  <a:pt x="4150" y="2235"/>
                  <a:pt x="4150" y="2235"/>
                  <a:pt x="4150" y="2235"/>
                </a:cubicBezTo>
                <a:cubicBezTo>
                  <a:pt x="4198" y="2200"/>
                  <a:pt x="4198" y="2200"/>
                  <a:pt x="4198" y="2200"/>
                </a:cubicBezTo>
                <a:cubicBezTo>
                  <a:pt x="4180" y="2158"/>
                  <a:pt x="4180" y="2158"/>
                  <a:pt x="4180" y="2158"/>
                </a:cubicBezTo>
                <a:cubicBezTo>
                  <a:pt x="4103" y="2141"/>
                  <a:pt x="4103" y="2141"/>
                  <a:pt x="4103" y="2141"/>
                </a:cubicBezTo>
                <a:cubicBezTo>
                  <a:pt x="4014" y="2111"/>
                  <a:pt x="4014" y="2111"/>
                  <a:pt x="4014" y="2111"/>
                </a:cubicBezTo>
                <a:cubicBezTo>
                  <a:pt x="4115" y="2129"/>
                  <a:pt x="4115" y="2129"/>
                  <a:pt x="4115" y="2129"/>
                </a:cubicBezTo>
                <a:cubicBezTo>
                  <a:pt x="4198" y="2146"/>
                  <a:pt x="4198" y="2146"/>
                  <a:pt x="4198" y="2146"/>
                </a:cubicBezTo>
                <a:cubicBezTo>
                  <a:pt x="4239" y="2141"/>
                  <a:pt x="4239" y="2141"/>
                  <a:pt x="4239" y="2141"/>
                </a:cubicBezTo>
                <a:cubicBezTo>
                  <a:pt x="4245" y="2099"/>
                  <a:pt x="4245" y="2099"/>
                  <a:pt x="4245" y="2099"/>
                </a:cubicBezTo>
                <a:cubicBezTo>
                  <a:pt x="4316" y="2117"/>
                  <a:pt x="4316" y="2117"/>
                  <a:pt x="4316" y="2117"/>
                </a:cubicBezTo>
                <a:cubicBezTo>
                  <a:pt x="4352" y="2111"/>
                  <a:pt x="4352" y="2111"/>
                  <a:pt x="4352" y="2111"/>
                </a:cubicBezTo>
                <a:cubicBezTo>
                  <a:pt x="4358" y="2075"/>
                  <a:pt x="4358" y="2075"/>
                  <a:pt x="4358" y="2075"/>
                </a:cubicBezTo>
                <a:cubicBezTo>
                  <a:pt x="4381" y="2063"/>
                  <a:pt x="4381" y="2063"/>
                  <a:pt x="4381" y="2063"/>
                </a:cubicBezTo>
                <a:cubicBezTo>
                  <a:pt x="4399" y="2016"/>
                  <a:pt x="4399" y="2016"/>
                  <a:pt x="4399" y="2016"/>
                </a:cubicBezTo>
                <a:cubicBezTo>
                  <a:pt x="4346" y="2010"/>
                  <a:pt x="4346" y="2010"/>
                  <a:pt x="4346" y="2010"/>
                </a:cubicBezTo>
                <a:cubicBezTo>
                  <a:pt x="4287" y="2004"/>
                  <a:pt x="4287" y="2004"/>
                  <a:pt x="4287" y="2004"/>
                </a:cubicBezTo>
                <a:cubicBezTo>
                  <a:pt x="4263" y="1980"/>
                  <a:pt x="4263" y="1980"/>
                  <a:pt x="4263" y="1980"/>
                </a:cubicBezTo>
                <a:cubicBezTo>
                  <a:pt x="4192" y="1951"/>
                  <a:pt x="4192" y="1951"/>
                  <a:pt x="4192" y="1951"/>
                </a:cubicBezTo>
                <a:cubicBezTo>
                  <a:pt x="4239" y="1957"/>
                  <a:pt x="4239" y="1957"/>
                  <a:pt x="4239" y="1957"/>
                </a:cubicBezTo>
                <a:cubicBezTo>
                  <a:pt x="4316" y="1975"/>
                  <a:pt x="4316" y="1975"/>
                  <a:pt x="4316" y="1975"/>
                </a:cubicBezTo>
                <a:cubicBezTo>
                  <a:pt x="4370" y="1992"/>
                  <a:pt x="4370" y="1992"/>
                  <a:pt x="4370" y="1992"/>
                </a:cubicBezTo>
                <a:cubicBezTo>
                  <a:pt x="4417" y="1975"/>
                  <a:pt x="4417" y="1975"/>
                  <a:pt x="4417" y="1975"/>
                </a:cubicBezTo>
                <a:cubicBezTo>
                  <a:pt x="4453" y="1933"/>
                  <a:pt x="4453" y="1933"/>
                  <a:pt x="4453" y="1933"/>
                </a:cubicBezTo>
                <a:cubicBezTo>
                  <a:pt x="4417" y="1897"/>
                  <a:pt x="4417" y="1897"/>
                  <a:pt x="4417" y="1897"/>
                </a:cubicBezTo>
                <a:cubicBezTo>
                  <a:pt x="4470" y="1897"/>
                  <a:pt x="4470" y="1897"/>
                  <a:pt x="4470" y="1897"/>
                </a:cubicBezTo>
                <a:cubicBezTo>
                  <a:pt x="4500" y="1927"/>
                  <a:pt x="4500" y="1927"/>
                  <a:pt x="4500" y="1927"/>
                </a:cubicBezTo>
                <a:cubicBezTo>
                  <a:pt x="4476" y="1963"/>
                  <a:pt x="4476" y="1963"/>
                  <a:pt x="4476" y="1963"/>
                </a:cubicBezTo>
                <a:cubicBezTo>
                  <a:pt x="4453" y="2028"/>
                  <a:pt x="4453" y="2028"/>
                  <a:pt x="4453" y="2028"/>
                </a:cubicBezTo>
                <a:cubicBezTo>
                  <a:pt x="4453" y="2105"/>
                  <a:pt x="4453" y="2105"/>
                  <a:pt x="4453" y="2105"/>
                </a:cubicBezTo>
                <a:cubicBezTo>
                  <a:pt x="4399" y="2117"/>
                  <a:pt x="4399" y="2117"/>
                  <a:pt x="4399" y="2117"/>
                </a:cubicBezTo>
                <a:cubicBezTo>
                  <a:pt x="4417" y="2152"/>
                  <a:pt x="4417" y="2152"/>
                  <a:pt x="4417" y="2152"/>
                </a:cubicBezTo>
                <a:cubicBezTo>
                  <a:pt x="4470" y="2158"/>
                  <a:pt x="4470" y="2158"/>
                  <a:pt x="4470" y="2158"/>
                </a:cubicBezTo>
                <a:cubicBezTo>
                  <a:pt x="4470" y="2188"/>
                  <a:pt x="4470" y="2188"/>
                  <a:pt x="4470" y="2188"/>
                </a:cubicBezTo>
                <a:cubicBezTo>
                  <a:pt x="4470" y="2188"/>
                  <a:pt x="4524" y="2200"/>
                  <a:pt x="4542" y="2182"/>
                </a:cubicBezTo>
                <a:cubicBezTo>
                  <a:pt x="4559" y="2141"/>
                  <a:pt x="4559" y="2141"/>
                  <a:pt x="4559" y="2141"/>
                </a:cubicBezTo>
                <a:cubicBezTo>
                  <a:pt x="4631" y="2146"/>
                  <a:pt x="4631" y="2146"/>
                  <a:pt x="4631" y="2146"/>
                </a:cubicBezTo>
                <a:cubicBezTo>
                  <a:pt x="4666" y="2152"/>
                  <a:pt x="4666" y="2152"/>
                  <a:pt x="4666" y="2152"/>
                </a:cubicBezTo>
                <a:cubicBezTo>
                  <a:pt x="4702" y="2170"/>
                  <a:pt x="4702" y="2170"/>
                  <a:pt x="4702" y="2170"/>
                </a:cubicBezTo>
                <a:cubicBezTo>
                  <a:pt x="4755" y="2170"/>
                  <a:pt x="4755" y="2170"/>
                  <a:pt x="4755" y="2170"/>
                </a:cubicBezTo>
                <a:cubicBezTo>
                  <a:pt x="4761" y="2123"/>
                  <a:pt x="4761" y="2123"/>
                  <a:pt x="4761" y="2123"/>
                </a:cubicBezTo>
                <a:cubicBezTo>
                  <a:pt x="4708" y="2111"/>
                  <a:pt x="4708" y="2111"/>
                  <a:pt x="4708" y="2111"/>
                </a:cubicBezTo>
                <a:cubicBezTo>
                  <a:pt x="4684" y="2057"/>
                  <a:pt x="4684" y="2057"/>
                  <a:pt x="4684" y="2057"/>
                </a:cubicBezTo>
                <a:cubicBezTo>
                  <a:pt x="4619" y="2052"/>
                  <a:pt x="4619" y="2052"/>
                  <a:pt x="4619" y="2052"/>
                </a:cubicBezTo>
                <a:cubicBezTo>
                  <a:pt x="4565" y="2010"/>
                  <a:pt x="4565" y="2010"/>
                  <a:pt x="4565" y="2010"/>
                </a:cubicBezTo>
                <a:cubicBezTo>
                  <a:pt x="4518" y="1998"/>
                  <a:pt x="4518" y="1998"/>
                  <a:pt x="4518" y="1998"/>
                </a:cubicBezTo>
                <a:cubicBezTo>
                  <a:pt x="4518" y="1968"/>
                  <a:pt x="4518" y="1968"/>
                  <a:pt x="4518" y="1968"/>
                </a:cubicBezTo>
                <a:cubicBezTo>
                  <a:pt x="4565" y="1975"/>
                  <a:pt x="4565" y="1975"/>
                  <a:pt x="4565" y="1975"/>
                </a:cubicBezTo>
                <a:cubicBezTo>
                  <a:pt x="4583" y="1957"/>
                  <a:pt x="4583" y="1957"/>
                  <a:pt x="4583" y="1957"/>
                </a:cubicBezTo>
                <a:cubicBezTo>
                  <a:pt x="4577" y="1927"/>
                  <a:pt x="4577" y="1927"/>
                  <a:pt x="4577" y="1927"/>
                </a:cubicBezTo>
                <a:cubicBezTo>
                  <a:pt x="4631" y="1927"/>
                  <a:pt x="4631" y="1927"/>
                  <a:pt x="4631" y="1927"/>
                </a:cubicBezTo>
                <a:cubicBezTo>
                  <a:pt x="4648" y="1891"/>
                  <a:pt x="4648" y="1891"/>
                  <a:pt x="4648" y="1891"/>
                </a:cubicBezTo>
                <a:cubicBezTo>
                  <a:pt x="4702" y="1856"/>
                  <a:pt x="4702" y="1856"/>
                  <a:pt x="4702" y="1856"/>
                </a:cubicBezTo>
                <a:cubicBezTo>
                  <a:pt x="4720" y="1820"/>
                  <a:pt x="4720" y="1820"/>
                  <a:pt x="4720" y="1820"/>
                </a:cubicBezTo>
                <a:cubicBezTo>
                  <a:pt x="4690" y="1791"/>
                  <a:pt x="4690" y="1791"/>
                  <a:pt x="4690" y="1791"/>
                </a:cubicBezTo>
                <a:cubicBezTo>
                  <a:pt x="4666" y="1731"/>
                  <a:pt x="4666" y="1731"/>
                  <a:pt x="4666" y="1731"/>
                </a:cubicBezTo>
                <a:cubicBezTo>
                  <a:pt x="4714" y="1725"/>
                  <a:pt x="4714" y="1725"/>
                  <a:pt x="4714" y="1725"/>
                </a:cubicBezTo>
                <a:cubicBezTo>
                  <a:pt x="4725" y="1678"/>
                  <a:pt x="4725" y="1678"/>
                  <a:pt x="4725" y="1678"/>
                </a:cubicBezTo>
                <a:cubicBezTo>
                  <a:pt x="4690" y="1636"/>
                  <a:pt x="4690" y="1636"/>
                  <a:pt x="4690" y="1636"/>
                </a:cubicBezTo>
                <a:cubicBezTo>
                  <a:pt x="4642" y="1613"/>
                  <a:pt x="4642" y="1613"/>
                  <a:pt x="4642" y="1613"/>
                </a:cubicBezTo>
                <a:cubicBezTo>
                  <a:pt x="4571" y="1577"/>
                  <a:pt x="4571" y="1577"/>
                  <a:pt x="4571" y="1577"/>
                </a:cubicBezTo>
                <a:cubicBezTo>
                  <a:pt x="4648" y="1577"/>
                  <a:pt x="4648" y="1577"/>
                  <a:pt x="4648" y="1577"/>
                </a:cubicBezTo>
                <a:cubicBezTo>
                  <a:pt x="4654" y="1559"/>
                  <a:pt x="4654" y="1559"/>
                  <a:pt x="4654" y="1559"/>
                </a:cubicBezTo>
                <a:cubicBezTo>
                  <a:pt x="4714" y="1565"/>
                  <a:pt x="4714" y="1565"/>
                  <a:pt x="4714" y="1565"/>
                </a:cubicBezTo>
                <a:cubicBezTo>
                  <a:pt x="4755" y="1589"/>
                  <a:pt x="4755" y="1589"/>
                  <a:pt x="4755" y="1589"/>
                </a:cubicBezTo>
                <a:cubicBezTo>
                  <a:pt x="4814" y="1583"/>
                  <a:pt x="4814" y="1583"/>
                  <a:pt x="4814" y="1583"/>
                </a:cubicBezTo>
                <a:cubicBezTo>
                  <a:pt x="4868" y="1571"/>
                  <a:pt x="4868" y="1571"/>
                  <a:pt x="4868" y="1571"/>
                </a:cubicBezTo>
                <a:cubicBezTo>
                  <a:pt x="4820" y="1530"/>
                  <a:pt x="4820" y="1530"/>
                  <a:pt x="4820" y="1530"/>
                </a:cubicBezTo>
                <a:cubicBezTo>
                  <a:pt x="4856" y="1524"/>
                  <a:pt x="4856" y="1524"/>
                  <a:pt x="4856" y="1524"/>
                </a:cubicBezTo>
                <a:cubicBezTo>
                  <a:pt x="4903" y="1571"/>
                  <a:pt x="4903" y="1571"/>
                  <a:pt x="4903" y="1571"/>
                </a:cubicBezTo>
                <a:cubicBezTo>
                  <a:pt x="4957" y="1577"/>
                  <a:pt x="4957" y="1577"/>
                  <a:pt x="4957" y="1577"/>
                </a:cubicBezTo>
                <a:cubicBezTo>
                  <a:pt x="4980" y="1625"/>
                  <a:pt x="4980" y="1625"/>
                  <a:pt x="4980" y="1625"/>
                </a:cubicBezTo>
                <a:cubicBezTo>
                  <a:pt x="5022" y="1631"/>
                  <a:pt x="5022" y="1631"/>
                  <a:pt x="5022" y="1631"/>
                </a:cubicBezTo>
                <a:cubicBezTo>
                  <a:pt x="5040" y="1666"/>
                  <a:pt x="5040" y="1666"/>
                  <a:pt x="5040" y="1666"/>
                </a:cubicBezTo>
                <a:cubicBezTo>
                  <a:pt x="5087" y="1684"/>
                  <a:pt x="5087" y="1684"/>
                  <a:pt x="5087" y="1684"/>
                </a:cubicBezTo>
                <a:cubicBezTo>
                  <a:pt x="5111" y="1725"/>
                  <a:pt x="5111" y="1725"/>
                  <a:pt x="5111" y="1725"/>
                </a:cubicBezTo>
                <a:cubicBezTo>
                  <a:pt x="5158" y="1743"/>
                  <a:pt x="5158" y="1743"/>
                  <a:pt x="5158" y="1743"/>
                </a:cubicBezTo>
                <a:cubicBezTo>
                  <a:pt x="5194" y="1785"/>
                  <a:pt x="5194" y="1785"/>
                  <a:pt x="5194" y="1785"/>
                </a:cubicBezTo>
                <a:cubicBezTo>
                  <a:pt x="5206" y="1838"/>
                  <a:pt x="5206" y="1838"/>
                  <a:pt x="5206" y="1838"/>
                </a:cubicBezTo>
                <a:cubicBezTo>
                  <a:pt x="5146" y="1891"/>
                  <a:pt x="5146" y="1891"/>
                  <a:pt x="5146" y="1891"/>
                </a:cubicBezTo>
                <a:cubicBezTo>
                  <a:pt x="5099" y="1945"/>
                  <a:pt x="5099" y="1945"/>
                  <a:pt x="5099" y="1945"/>
                </a:cubicBezTo>
                <a:cubicBezTo>
                  <a:pt x="5123" y="1998"/>
                  <a:pt x="5123" y="1998"/>
                  <a:pt x="5123" y="1998"/>
                </a:cubicBezTo>
                <a:cubicBezTo>
                  <a:pt x="5040" y="2010"/>
                  <a:pt x="5040" y="2010"/>
                  <a:pt x="5040" y="2010"/>
                </a:cubicBezTo>
                <a:cubicBezTo>
                  <a:pt x="4992" y="1998"/>
                  <a:pt x="4992" y="1998"/>
                  <a:pt x="4992" y="1998"/>
                </a:cubicBezTo>
                <a:cubicBezTo>
                  <a:pt x="4945" y="1998"/>
                  <a:pt x="4945" y="1998"/>
                  <a:pt x="4945" y="1998"/>
                </a:cubicBezTo>
                <a:cubicBezTo>
                  <a:pt x="4886" y="2040"/>
                  <a:pt x="4886" y="2040"/>
                  <a:pt x="4886" y="2040"/>
                </a:cubicBezTo>
                <a:cubicBezTo>
                  <a:pt x="4886" y="2087"/>
                  <a:pt x="4886" y="2087"/>
                  <a:pt x="4886" y="2087"/>
                </a:cubicBezTo>
                <a:cubicBezTo>
                  <a:pt x="4957" y="2099"/>
                  <a:pt x="4957" y="2099"/>
                  <a:pt x="4957" y="2099"/>
                </a:cubicBezTo>
                <a:cubicBezTo>
                  <a:pt x="5016" y="2093"/>
                  <a:pt x="5016" y="2093"/>
                  <a:pt x="5016" y="2093"/>
                </a:cubicBezTo>
                <a:cubicBezTo>
                  <a:pt x="5028" y="2069"/>
                  <a:pt x="5028" y="2069"/>
                  <a:pt x="5028" y="2069"/>
                </a:cubicBezTo>
                <a:cubicBezTo>
                  <a:pt x="5052" y="2052"/>
                  <a:pt x="5052" y="2052"/>
                  <a:pt x="5052" y="2052"/>
                </a:cubicBezTo>
                <a:cubicBezTo>
                  <a:pt x="5093" y="2063"/>
                  <a:pt x="5093" y="2063"/>
                  <a:pt x="5093" y="2063"/>
                </a:cubicBezTo>
                <a:cubicBezTo>
                  <a:pt x="5158" y="2081"/>
                  <a:pt x="5158" y="2081"/>
                  <a:pt x="5158" y="2081"/>
                </a:cubicBezTo>
                <a:cubicBezTo>
                  <a:pt x="5224" y="2146"/>
                  <a:pt x="5224" y="2146"/>
                  <a:pt x="5224" y="2146"/>
                </a:cubicBezTo>
                <a:cubicBezTo>
                  <a:pt x="5241" y="2182"/>
                  <a:pt x="5241" y="2182"/>
                  <a:pt x="5241" y="2182"/>
                </a:cubicBezTo>
                <a:cubicBezTo>
                  <a:pt x="5277" y="2223"/>
                  <a:pt x="5277" y="2223"/>
                  <a:pt x="5277" y="2223"/>
                </a:cubicBezTo>
                <a:cubicBezTo>
                  <a:pt x="5336" y="2223"/>
                  <a:pt x="5336" y="2223"/>
                  <a:pt x="5336" y="2223"/>
                </a:cubicBezTo>
                <a:cubicBezTo>
                  <a:pt x="5395" y="2277"/>
                  <a:pt x="5395" y="2277"/>
                  <a:pt x="5395" y="2277"/>
                </a:cubicBezTo>
                <a:cubicBezTo>
                  <a:pt x="5484" y="2283"/>
                  <a:pt x="5484" y="2283"/>
                  <a:pt x="5484" y="2283"/>
                </a:cubicBezTo>
                <a:cubicBezTo>
                  <a:pt x="5544" y="2307"/>
                  <a:pt x="5544" y="2307"/>
                  <a:pt x="5544" y="2307"/>
                </a:cubicBezTo>
                <a:cubicBezTo>
                  <a:pt x="5550" y="2271"/>
                  <a:pt x="5550" y="2271"/>
                  <a:pt x="5550" y="2271"/>
                </a:cubicBezTo>
                <a:cubicBezTo>
                  <a:pt x="5455" y="2200"/>
                  <a:pt x="5455" y="2200"/>
                  <a:pt x="5455" y="2200"/>
                </a:cubicBezTo>
                <a:cubicBezTo>
                  <a:pt x="5413" y="2170"/>
                  <a:pt x="5413" y="2170"/>
                  <a:pt x="5413" y="2170"/>
                </a:cubicBezTo>
                <a:cubicBezTo>
                  <a:pt x="5395" y="2134"/>
                  <a:pt x="5395" y="2134"/>
                  <a:pt x="5395" y="2134"/>
                </a:cubicBezTo>
                <a:cubicBezTo>
                  <a:pt x="5455" y="2170"/>
                  <a:pt x="5455" y="2170"/>
                  <a:pt x="5455" y="2170"/>
                </a:cubicBezTo>
                <a:cubicBezTo>
                  <a:pt x="5561" y="2223"/>
                  <a:pt x="5561" y="2223"/>
                  <a:pt x="5561" y="2223"/>
                </a:cubicBezTo>
                <a:cubicBezTo>
                  <a:pt x="5615" y="2253"/>
                  <a:pt x="5615" y="2253"/>
                  <a:pt x="5615" y="2253"/>
                </a:cubicBezTo>
                <a:cubicBezTo>
                  <a:pt x="5615" y="2200"/>
                  <a:pt x="5615" y="2200"/>
                  <a:pt x="5615" y="2200"/>
                </a:cubicBezTo>
                <a:cubicBezTo>
                  <a:pt x="5650" y="2158"/>
                  <a:pt x="5650" y="2158"/>
                  <a:pt x="5650" y="2158"/>
                </a:cubicBezTo>
                <a:cubicBezTo>
                  <a:pt x="5597" y="2129"/>
                  <a:pt x="5597" y="2129"/>
                  <a:pt x="5597" y="2129"/>
                </a:cubicBezTo>
                <a:cubicBezTo>
                  <a:pt x="5585" y="2057"/>
                  <a:pt x="5585" y="2057"/>
                  <a:pt x="5585" y="2057"/>
                </a:cubicBezTo>
                <a:cubicBezTo>
                  <a:pt x="5514" y="2034"/>
                  <a:pt x="5514" y="2034"/>
                  <a:pt x="5514" y="2034"/>
                </a:cubicBezTo>
                <a:cubicBezTo>
                  <a:pt x="5425" y="1939"/>
                  <a:pt x="5425" y="1939"/>
                  <a:pt x="5425" y="1939"/>
                </a:cubicBezTo>
                <a:cubicBezTo>
                  <a:pt x="5455" y="1915"/>
                  <a:pt x="5455" y="1915"/>
                  <a:pt x="5455" y="1915"/>
                </a:cubicBezTo>
                <a:cubicBezTo>
                  <a:pt x="5484" y="1891"/>
                  <a:pt x="5484" y="1891"/>
                  <a:pt x="5484" y="1891"/>
                </a:cubicBezTo>
                <a:cubicBezTo>
                  <a:pt x="5597" y="1975"/>
                  <a:pt x="5597" y="1975"/>
                  <a:pt x="5597" y="1975"/>
                </a:cubicBezTo>
                <a:cubicBezTo>
                  <a:pt x="5638" y="2034"/>
                  <a:pt x="5638" y="2034"/>
                  <a:pt x="5638" y="2034"/>
                </a:cubicBezTo>
                <a:cubicBezTo>
                  <a:pt x="5686" y="2040"/>
                  <a:pt x="5686" y="2040"/>
                  <a:pt x="5686" y="2040"/>
                </a:cubicBezTo>
                <a:cubicBezTo>
                  <a:pt x="5704" y="1975"/>
                  <a:pt x="5704" y="1975"/>
                  <a:pt x="5704" y="1975"/>
                </a:cubicBezTo>
                <a:cubicBezTo>
                  <a:pt x="5763" y="1957"/>
                  <a:pt x="5763" y="1957"/>
                  <a:pt x="5763" y="1957"/>
                </a:cubicBezTo>
                <a:cubicBezTo>
                  <a:pt x="5769" y="1927"/>
                  <a:pt x="5769" y="1927"/>
                  <a:pt x="5769" y="1927"/>
                </a:cubicBezTo>
                <a:cubicBezTo>
                  <a:pt x="5811" y="1927"/>
                  <a:pt x="5811" y="1927"/>
                  <a:pt x="5811" y="1927"/>
                </a:cubicBezTo>
                <a:cubicBezTo>
                  <a:pt x="5828" y="1897"/>
                  <a:pt x="5828" y="1897"/>
                  <a:pt x="5828" y="1897"/>
                </a:cubicBezTo>
                <a:cubicBezTo>
                  <a:pt x="5822" y="1856"/>
                  <a:pt x="5822" y="1856"/>
                  <a:pt x="5822" y="1856"/>
                </a:cubicBezTo>
                <a:cubicBezTo>
                  <a:pt x="5745" y="1856"/>
                  <a:pt x="5745" y="1856"/>
                  <a:pt x="5745" y="1856"/>
                </a:cubicBezTo>
                <a:cubicBezTo>
                  <a:pt x="5745" y="1832"/>
                  <a:pt x="5745" y="1832"/>
                  <a:pt x="5745" y="1832"/>
                </a:cubicBezTo>
                <a:cubicBezTo>
                  <a:pt x="5698" y="1797"/>
                  <a:pt x="5698" y="1797"/>
                  <a:pt x="5698" y="1797"/>
                </a:cubicBezTo>
                <a:cubicBezTo>
                  <a:pt x="5662" y="1791"/>
                  <a:pt x="5662" y="1791"/>
                  <a:pt x="5662" y="1791"/>
                </a:cubicBezTo>
                <a:cubicBezTo>
                  <a:pt x="5609" y="1767"/>
                  <a:pt x="5609" y="1767"/>
                  <a:pt x="5609" y="1767"/>
                </a:cubicBezTo>
                <a:cubicBezTo>
                  <a:pt x="5573" y="1767"/>
                  <a:pt x="5573" y="1767"/>
                  <a:pt x="5573" y="1767"/>
                </a:cubicBezTo>
                <a:cubicBezTo>
                  <a:pt x="5561" y="1737"/>
                  <a:pt x="5561" y="1737"/>
                  <a:pt x="5561" y="1737"/>
                </a:cubicBezTo>
                <a:cubicBezTo>
                  <a:pt x="5544" y="1708"/>
                  <a:pt x="5544" y="1708"/>
                  <a:pt x="5544" y="1708"/>
                </a:cubicBezTo>
                <a:cubicBezTo>
                  <a:pt x="5479" y="1708"/>
                  <a:pt x="5479" y="1708"/>
                  <a:pt x="5479" y="1708"/>
                </a:cubicBezTo>
                <a:cubicBezTo>
                  <a:pt x="5449" y="1708"/>
                  <a:pt x="5449" y="1708"/>
                  <a:pt x="5449" y="1708"/>
                </a:cubicBezTo>
                <a:cubicBezTo>
                  <a:pt x="5449" y="1654"/>
                  <a:pt x="5449" y="1654"/>
                  <a:pt x="5449" y="1654"/>
                </a:cubicBezTo>
                <a:cubicBezTo>
                  <a:pt x="5496" y="1654"/>
                  <a:pt x="5496" y="1654"/>
                  <a:pt x="5496" y="1654"/>
                </a:cubicBezTo>
                <a:cubicBezTo>
                  <a:pt x="5520" y="1636"/>
                  <a:pt x="5520" y="1636"/>
                  <a:pt x="5520" y="1636"/>
                </a:cubicBezTo>
                <a:cubicBezTo>
                  <a:pt x="5455" y="1619"/>
                  <a:pt x="5455" y="1619"/>
                  <a:pt x="5455" y="1619"/>
                </a:cubicBezTo>
                <a:cubicBezTo>
                  <a:pt x="5467" y="1595"/>
                  <a:pt x="5467" y="1595"/>
                  <a:pt x="5467" y="1595"/>
                </a:cubicBezTo>
                <a:cubicBezTo>
                  <a:pt x="5496" y="1589"/>
                  <a:pt x="5496" y="1589"/>
                  <a:pt x="5496" y="1589"/>
                </a:cubicBezTo>
                <a:cubicBezTo>
                  <a:pt x="5461" y="1559"/>
                  <a:pt x="5461" y="1559"/>
                  <a:pt x="5461" y="1559"/>
                </a:cubicBezTo>
                <a:cubicBezTo>
                  <a:pt x="5407" y="1542"/>
                  <a:pt x="5407" y="1542"/>
                  <a:pt x="5407" y="1542"/>
                </a:cubicBezTo>
                <a:cubicBezTo>
                  <a:pt x="5425" y="1512"/>
                  <a:pt x="5425" y="1512"/>
                  <a:pt x="5425" y="1512"/>
                </a:cubicBezTo>
                <a:cubicBezTo>
                  <a:pt x="5372" y="1488"/>
                  <a:pt x="5372" y="1488"/>
                  <a:pt x="5372" y="1488"/>
                </a:cubicBezTo>
                <a:cubicBezTo>
                  <a:pt x="5312" y="1494"/>
                  <a:pt x="5312" y="1494"/>
                  <a:pt x="5312" y="1494"/>
                </a:cubicBezTo>
                <a:cubicBezTo>
                  <a:pt x="5306" y="1465"/>
                  <a:pt x="5306" y="1465"/>
                  <a:pt x="5306" y="1465"/>
                </a:cubicBezTo>
                <a:cubicBezTo>
                  <a:pt x="5259" y="1465"/>
                  <a:pt x="5259" y="1465"/>
                  <a:pt x="5259" y="1465"/>
                </a:cubicBezTo>
                <a:cubicBezTo>
                  <a:pt x="5235" y="1459"/>
                  <a:pt x="5235" y="1459"/>
                  <a:pt x="5235" y="1459"/>
                </a:cubicBezTo>
                <a:cubicBezTo>
                  <a:pt x="5277" y="1429"/>
                  <a:pt x="5277" y="1429"/>
                  <a:pt x="5277" y="1429"/>
                </a:cubicBezTo>
                <a:cubicBezTo>
                  <a:pt x="5224" y="1417"/>
                  <a:pt x="5224" y="1417"/>
                  <a:pt x="5224" y="1417"/>
                </a:cubicBezTo>
                <a:cubicBezTo>
                  <a:pt x="5152" y="1429"/>
                  <a:pt x="5152" y="1429"/>
                  <a:pt x="5152" y="1429"/>
                </a:cubicBezTo>
                <a:cubicBezTo>
                  <a:pt x="5111" y="1387"/>
                  <a:pt x="5111" y="1387"/>
                  <a:pt x="5111" y="1387"/>
                </a:cubicBezTo>
                <a:cubicBezTo>
                  <a:pt x="5105" y="1358"/>
                  <a:pt x="5105" y="1358"/>
                  <a:pt x="5105" y="1358"/>
                </a:cubicBezTo>
                <a:cubicBezTo>
                  <a:pt x="5057" y="1358"/>
                  <a:pt x="5057" y="1358"/>
                  <a:pt x="5057" y="1358"/>
                </a:cubicBezTo>
                <a:cubicBezTo>
                  <a:pt x="5057" y="1328"/>
                  <a:pt x="5057" y="1328"/>
                  <a:pt x="5057" y="1328"/>
                </a:cubicBezTo>
                <a:cubicBezTo>
                  <a:pt x="4986" y="1304"/>
                  <a:pt x="4986" y="1304"/>
                  <a:pt x="4986" y="1304"/>
                </a:cubicBezTo>
                <a:cubicBezTo>
                  <a:pt x="4897" y="1304"/>
                  <a:pt x="4897" y="1304"/>
                  <a:pt x="4897" y="1304"/>
                </a:cubicBezTo>
                <a:cubicBezTo>
                  <a:pt x="4886" y="1328"/>
                  <a:pt x="4886" y="1328"/>
                  <a:pt x="4886" y="1328"/>
                </a:cubicBezTo>
                <a:cubicBezTo>
                  <a:pt x="4844" y="1334"/>
                  <a:pt x="4844" y="1334"/>
                  <a:pt x="4844" y="1334"/>
                </a:cubicBezTo>
                <a:cubicBezTo>
                  <a:pt x="4802" y="1328"/>
                  <a:pt x="4802" y="1328"/>
                  <a:pt x="4802" y="1328"/>
                </a:cubicBezTo>
                <a:cubicBezTo>
                  <a:pt x="4785" y="1358"/>
                  <a:pt x="4785" y="1358"/>
                  <a:pt x="4785" y="1358"/>
                </a:cubicBezTo>
                <a:cubicBezTo>
                  <a:pt x="4743" y="1358"/>
                  <a:pt x="4743" y="1358"/>
                  <a:pt x="4743" y="1358"/>
                </a:cubicBezTo>
                <a:cubicBezTo>
                  <a:pt x="4737" y="1322"/>
                  <a:pt x="4737" y="1322"/>
                  <a:pt x="4737" y="1322"/>
                </a:cubicBezTo>
                <a:cubicBezTo>
                  <a:pt x="4767" y="1281"/>
                  <a:pt x="4767" y="1281"/>
                  <a:pt x="4767" y="1281"/>
                </a:cubicBezTo>
                <a:cubicBezTo>
                  <a:pt x="4725" y="1233"/>
                  <a:pt x="4725" y="1233"/>
                  <a:pt x="4725" y="1233"/>
                </a:cubicBezTo>
                <a:cubicBezTo>
                  <a:pt x="4702" y="1186"/>
                  <a:pt x="4702" y="1186"/>
                  <a:pt x="4702" y="1186"/>
                </a:cubicBezTo>
                <a:cubicBezTo>
                  <a:pt x="4625" y="1186"/>
                  <a:pt x="4625" y="1186"/>
                  <a:pt x="4625" y="1186"/>
                </a:cubicBezTo>
                <a:cubicBezTo>
                  <a:pt x="4583" y="1221"/>
                  <a:pt x="4583" y="1221"/>
                  <a:pt x="4583" y="1221"/>
                </a:cubicBezTo>
                <a:cubicBezTo>
                  <a:pt x="4530" y="1221"/>
                  <a:pt x="4530" y="1221"/>
                  <a:pt x="4530" y="1221"/>
                </a:cubicBezTo>
                <a:cubicBezTo>
                  <a:pt x="4494" y="1245"/>
                  <a:pt x="4494" y="1245"/>
                  <a:pt x="4494" y="1245"/>
                </a:cubicBezTo>
                <a:cubicBezTo>
                  <a:pt x="4488" y="1293"/>
                  <a:pt x="4488" y="1293"/>
                  <a:pt x="4488" y="1293"/>
                </a:cubicBezTo>
                <a:cubicBezTo>
                  <a:pt x="4518" y="1340"/>
                  <a:pt x="4518" y="1340"/>
                  <a:pt x="4518" y="1340"/>
                </a:cubicBezTo>
                <a:cubicBezTo>
                  <a:pt x="4494" y="1370"/>
                  <a:pt x="4494" y="1370"/>
                  <a:pt x="4494" y="1370"/>
                </a:cubicBezTo>
                <a:cubicBezTo>
                  <a:pt x="4542" y="1429"/>
                  <a:pt x="4542" y="1429"/>
                  <a:pt x="4542" y="1429"/>
                </a:cubicBezTo>
                <a:cubicBezTo>
                  <a:pt x="4506" y="1435"/>
                  <a:pt x="4506" y="1435"/>
                  <a:pt x="4506" y="1435"/>
                </a:cubicBezTo>
                <a:cubicBezTo>
                  <a:pt x="4453" y="1387"/>
                  <a:pt x="4453" y="1387"/>
                  <a:pt x="4453" y="1387"/>
                </a:cubicBezTo>
                <a:cubicBezTo>
                  <a:pt x="4435" y="1316"/>
                  <a:pt x="4435" y="1316"/>
                  <a:pt x="4435" y="1316"/>
                </a:cubicBezTo>
                <a:cubicBezTo>
                  <a:pt x="4429" y="1269"/>
                  <a:pt x="4429" y="1269"/>
                  <a:pt x="4429" y="1269"/>
                </a:cubicBezTo>
                <a:cubicBezTo>
                  <a:pt x="4470" y="1221"/>
                  <a:pt x="4470" y="1221"/>
                  <a:pt x="4470" y="1221"/>
                </a:cubicBezTo>
                <a:cubicBezTo>
                  <a:pt x="4524" y="1186"/>
                  <a:pt x="4524" y="1186"/>
                  <a:pt x="4524" y="1186"/>
                </a:cubicBezTo>
                <a:cubicBezTo>
                  <a:pt x="4447" y="1186"/>
                  <a:pt x="4447" y="1186"/>
                  <a:pt x="4447" y="1186"/>
                </a:cubicBezTo>
                <a:cubicBezTo>
                  <a:pt x="4370" y="1192"/>
                  <a:pt x="4370" y="1192"/>
                  <a:pt x="4370" y="1192"/>
                </a:cubicBezTo>
                <a:cubicBezTo>
                  <a:pt x="4299" y="1251"/>
                  <a:pt x="4299" y="1251"/>
                  <a:pt x="4299" y="1251"/>
                </a:cubicBezTo>
                <a:cubicBezTo>
                  <a:pt x="4257" y="1328"/>
                  <a:pt x="4257" y="1328"/>
                  <a:pt x="4257" y="1328"/>
                </a:cubicBezTo>
                <a:cubicBezTo>
                  <a:pt x="4251" y="1429"/>
                  <a:pt x="4251" y="1429"/>
                  <a:pt x="4251" y="1429"/>
                </a:cubicBezTo>
                <a:cubicBezTo>
                  <a:pt x="4316" y="1441"/>
                  <a:pt x="4316" y="1441"/>
                  <a:pt x="4316" y="1441"/>
                </a:cubicBezTo>
                <a:cubicBezTo>
                  <a:pt x="4364" y="1441"/>
                  <a:pt x="4364" y="1441"/>
                  <a:pt x="4364" y="1441"/>
                </a:cubicBezTo>
                <a:cubicBezTo>
                  <a:pt x="4381" y="1482"/>
                  <a:pt x="4381" y="1482"/>
                  <a:pt x="4381" y="1482"/>
                </a:cubicBezTo>
                <a:cubicBezTo>
                  <a:pt x="4334" y="1470"/>
                  <a:pt x="4334" y="1470"/>
                  <a:pt x="4334" y="1470"/>
                </a:cubicBezTo>
                <a:cubicBezTo>
                  <a:pt x="4275" y="1488"/>
                  <a:pt x="4275" y="1488"/>
                  <a:pt x="4275" y="1488"/>
                </a:cubicBezTo>
                <a:cubicBezTo>
                  <a:pt x="4322" y="1530"/>
                  <a:pt x="4322" y="1530"/>
                  <a:pt x="4322" y="1530"/>
                </a:cubicBezTo>
                <a:cubicBezTo>
                  <a:pt x="4388" y="1530"/>
                  <a:pt x="4388" y="1530"/>
                  <a:pt x="4388" y="1530"/>
                </a:cubicBezTo>
                <a:cubicBezTo>
                  <a:pt x="4417" y="1518"/>
                  <a:pt x="4417" y="1518"/>
                  <a:pt x="4417" y="1518"/>
                </a:cubicBezTo>
                <a:cubicBezTo>
                  <a:pt x="4459" y="1548"/>
                  <a:pt x="4459" y="1548"/>
                  <a:pt x="4459" y="1548"/>
                </a:cubicBezTo>
                <a:cubicBezTo>
                  <a:pt x="4542" y="1571"/>
                  <a:pt x="4542" y="1571"/>
                  <a:pt x="4542" y="1571"/>
                </a:cubicBezTo>
                <a:cubicBezTo>
                  <a:pt x="4494" y="1589"/>
                  <a:pt x="4494" y="1589"/>
                  <a:pt x="4494" y="1589"/>
                </a:cubicBezTo>
                <a:cubicBezTo>
                  <a:pt x="4488" y="1631"/>
                  <a:pt x="4488" y="1631"/>
                  <a:pt x="4488" y="1631"/>
                </a:cubicBezTo>
                <a:cubicBezTo>
                  <a:pt x="4524" y="1654"/>
                  <a:pt x="4524" y="1654"/>
                  <a:pt x="4524" y="1654"/>
                </a:cubicBezTo>
                <a:cubicBezTo>
                  <a:pt x="4470" y="1731"/>
                  <a:pt x="4470" y="1731"/>
                  <a:pt x="4470" y="1731"/>
                </a:cubicBezTo>
                <a:cubicBezTo>
                  <a:pt x="4441" y="1791"/>
                  <a:pt x="4441" y="1791"/>
                  <a:pt x="4441" y="1791"/>
                </a:cubicBezTo>
                <a:cubicBezTo>
                  <a:pt x="4405" y="1832"/>
                  <a:pt x="4405" y="1832"/>
                  <a:pt x="4405" y="1832"/>
                </a:cubicBezTo>
                <a:cubicBezTo>
                  <a:pt x="4364" y="1814"/>
                  <a:pt x="4364" y="1814"/>
                  <a:pt x="4364" y="1814"/>
                </a:cubicBezTo>
                <a:cubicBezTo>
                  <a:pt x="4340" y="1749"/>
                  <a:pt x="4340" y="1749"/>
                  <a:pt x="4340" y="1749"/>
                </a:cubicBezTo>
                <a:cubicBezTo>
                  <a:pt x="4364" y="1708"/>
                  <a:pt x="4364" y="1708"/>
                  <a:pt x="4364" y="1708"/>
                </a:cubicBezTo>
                <a:cubicBezTo>
                  <a:pt x="4293" y="1648"/>
                  <a:pt x="4293" y="1648"/>
                  <a:pt x="4293" y="1648"/>
                </a:cubicBezTo>
                <a:cubicBezTo>
                  <a:pt x="4239" y="1696"/>
                  <a:pt x="4239" y="1696"/>
                  <a:pt x="4239" y="1696"/>
                </a:cubicBezTo>
                <a:cubicBezTo>
                  <a:pt x="4156" y="1607"/>
                  <a:pt x="4156" y="1607"/>
                  <a:pt x="4156" y="1607"/>
                </a:cubicBezTo>
                <a:cubicBezTo>
                  <a:pt x="4127" y="1595"/>
                  <a:pt x="4127" y="1595"/>
                  <a:pt x="4127" y="1595"/>
                </a:cubicBezTo>
                <a:cubicBezTo>
                  <a:pt x="4133" y="1548"/>
                  <a:pt x="4133" y="1548"/>
                  <a:pt x="4133" y="1548"/>
                </a:cubicBezTo>
                <a:cubicBezTo>
                  <a:pt x="4121" y="1494"/>
                  <a:pt x="4121" y="1494"/>
                  <a:pt x="4121" y="1494"/>
                </a:cubicBezTo>
                <a:cubicBezTo>
                  <a:pt x="4085" y="1494"/>
                  <a:pt x="4085" y="1494"/>
                  <a:pt x="4085" y="1494"/>
                </a:cubicBezTo>
                <a:cubicBezTo>
                  <a:pt x="4085" y="1447"/>
                  <a:pt x="4085" y="1447"/>
                  <a:pt x="4085" y="1447"/>
                </a:cubicBezTo>
                <a:cubicBezTo>
                  <a:pt x="4026" y="1399"/>
                  <a:pt x="4026" y="1399"/>
                  <a:pt x="4026" y="1399"/>
                </a:cubicBezTo>
                <a:cubicBezTo>
                  <a:pt x="3955" y="1399"/>
                  <a:pt x="3955" y="1399"/>
                  <a:pt x="3955" y="1399"/>
                </a:cubicBezTo>
                <a:cubicBezTo>
                  <a:pt x="3943" y="1423"/>
                  <a:pt x="3943" y="1423"/>
                  <a:pt x="3943" y="1423"/>
                </a:cubicBezTo>
                <a:cubicBezTo>
                  <a:pt x="3907" y="1429"/>
                  <a:pt x="3907" y="1429"/>
                  <a:pt x="3907" y="1429"/>
                </a:cubicBezTo>
                <a:cubicBezTo>
                  <a:pt x="3878" y="1476"/>
                  <a:pt x="3878" y="1476"/>
                  <a:pt x="3878" y="1476"/>
                </a:cubicBezTo>
                <a:cubicBezTo>
                  <a:pt x="3895" y="1512"/>
                  <a:pt x="3895" y="1512"/>
                  <a:pt x="3895" y="1512"/>
                </a:cubicBezTo>
                <a:cubicBezTo>
                  <a:pt x="3883" y="1542"/>
                  <a:pt x="3883" y="1542"/>
                  <a:pt x="3883" y="1542"/>
                </a:cubicBezTo>
                <a:cubicBezTo>
                  <a:pt x="3943" y="1589"/>
                  <a:pt x="3943" y="1589"/>
                  <a:pt x="3943" y="1589"/>
                </a:cubicBezTo>
                <a:cubicBezTo>
                  <a:pt x="3996" y="1619"/>
                  <a:pt x="3996" y="1619"/>
                  <a:pt x="3996" y="1619"/>
                </a:cubicBezTo>
                <a:cubicBezTo>
                  <a:pt x="3978" y="1660"/>
                  <a:pt x="3978" y="1660"/>
                  <a:pt x="3978" y="1660"/>
                </a:cubicBezTo>
                <a:cubicBezTo>
                  <a:pt x="3919" y="1648"/>
                  <a:pt x="3919" y="1648"/>
                  <a:pt x="3919" y="1648"/>
                </a:cubicBezTo>
                <a:cubicBezTo>
                  <a:pt x="3937" y="1702"/>
                  <a:pt x="3937" y="1702"/>
                  <a:pt x="3937" y="1702"/>
                </a:cubicBezTo>
                <a:cubicBezTo>
                  <a:pt x="3990" y="1696"/>
                  <a:pt x="3990" y="1696"/>
                  <a:pt x="3990" y="1696"/>
                </a:cubicBezTo>
                <a:cubicBezTo>
                  <a:pt x="4044" y="1660"/>
                  <a:pt x="4044" y="1660"/>
                  <a:pt x="4044" y="1660"/>
                </a:cubicBezTo>
                <a:cubicBezTo>
                  <a:pt x="4044" y="1714"/>
                  <a:pt x="4044" y="1714"/>
                  <a:pt x="4044" y="1714"/>
                </a:cubicBezTo>
                <a:cubicBezTo>
                  <a:pt x="3949" y="1767"/>
                  <a:pt x="3949" y="1767"/>
                  <a:pt x="3949" y="1767"/>
                </a:cubicBezTo>
                <a:cubicBezTo>
                  <a:pt x="3955" y="1838"/>
                  <a:pt x="3955" y="1838"/>
                  <a:pt x="3955" y="1838"/>
                </a:cubicBezTo>
                <a:cubicBezTo>
                  <a:pt x="3890" y="1802"/>
                  <a:pt x="3890" y="1802"/>
                  <a:pt x="3890" y="1802"/>
                </a:cubicBezTo>
                <a:cubicBezTo>
                  <a:pt x="3907" y="1749"/>
                  <a:pt x="3907" y="1749"/>
                  <a:pt x="3907" y="1749"/>
                </a:cubicBezTo>
                <a:cubicBezTo>
                  <a:pt x="3872" y="1749"/>
                  <a:pt x="3872" y="1749"/>
                  <a:pt x="3872" y="1749"/>
                </a:cubicBezTo>
                <a:cubicBezTo>
                  <a:pt x="3866" y="1702"/>
                  <a:pt x="3866" y="1702"/>
                  <a:pt x="3866" y="1702"/>
                </a:cubicBezTo>
                <a:cubicBezTo>
                  <a:pt x="3901" y="1702"/>
                  <a:pt x="3901" y="1702"/>
                  <a:pt x="3901" y="1702"/>
                </a:cubicBezTo>
                <a:cubicBezTo>
                  <a:pt x="3890" y="1631"/>
                  <a:pt x="3890" y="1631"/>
                  <a:pt x="3890" y="1631"/>
                </a:cubicBezTo>
                <a:cubicBezTo>
                  <a:pt x="3801" y="1583"/>
                  <a:pt x="3801" y="1583"/>
                  <a:pt x="3801" y="1583"/>
                </a:cubicBezTo>
                <a:cubicBezTo>
                  <a:pt x="3783" y="1636"/>
                  <a:pt x="3783" y="1636"/>
                  <a:pt x="3783" y="1636"/>
                </a:cubicBezTo>
                <a:cubicBezTo>
                  <a:pt x="3729" y="1660"/>
                  <a:pt x="3729" y="1660"/>
                  <a:pt x="3729" y="1660"/>
                </a:cubicBezTo>
                <a:cubicBezTo>
                  <a:pt x="3812" y="1714"/>
                  <a:pt x="3812" y="1714"/>
                  <a:pt x="3812" y="1714"/>
                </a:cubicBezTo>
                <a:cubicBezTo>
                  <a:pt x="3777" y="1743"/>
                  <a:pt x="3777" y="1743"/>
                  <a:pt x="3777" y="1743"/>
                </a:cubicBezTo>
                <a:cubicBezTo>
                  <a:pt x="3759" y="1785"/>
                  <a:pt x="3759" y="1785"/>
                  <a:pt x="3759" y="1785"/>
                </a:cubicBezTo>
                <a:cubicBezTo>
                  <a:pt x="3605" y="1791"/>
                  <a:pt x="3605" y="1791"/>
                  <a:pt x="3605" y="1791"/>
                </a:cubicBezTo>
                <a:cubicBezTo>
                  <a:pt x="3528" y="1761"/>
                  <a:pt x="3528" y="1761"/>
                  <a:pt x="3528" y="1761"/>
                </a:cubicBezTo>
                <a:cubicBezTo>
                  <a:pt x="3474" y="1749"/>
                  <a:pt x="3474" y="1749"/>
                  <a:pt x="3474" y="1749"/>
                </a:cubicBezTo>
                <a:cubicBezTo>
                  <a:pt x="3397" y="1708"/>
                  <a:pt x="3397" y="1708"/>
                  <a:pt x="3397" y="1708"/>
                </a:cubicBezTo>
                <a:cubicBezTo>
                  <a:pt x="3344" y="1737"/>
                  <a:pt x="3344" y="1737"/>
                  <a:pt x="3344" y="1737"/>
                </a:cubicBezTo>
                <a:cubicBezTo>
                  <a:pt x="3267" y="1773"/>
                  <a:pt x="3267" y="1773"/>
                  <a:pt x="3267" y="1773"/>
                </a:cubicBezTo>
                <a:cubicBezTo>
                  <a:pt x="3285" y="1820"/>
                  <a:pt x="3285" y="1820"/>
                  <a:pt x="3285" y="1820"/>
                </a:cubicBezTo>
                <a:cubicBezTo>
                  <a:pt x="3273" y="1897"/>
                  <a:pt x="3273" y="1897"/>
                  <a:pt x="3273" y="1897"/>
                </a:cubicBezTo>
                <a:cubicBezTo>
                  <a:pt x="3225" y="1809"/>
                  <a:pt x="3225" y="1809"/>
                  <a:pt x="3225" y="1809"/>
                </a:cubicBezTo>
                <a:cubicBezTo>
                  <a:pt x="3148" y="1773"/>
                  <a:pt x="3148" y="1773"/>
                  <a:pt x="3148" y="1773"/>
                </a:cubicBezTo>
                <a:cubicBezTo>
                  <a:pt x="3065" y="1791"/>
                  <a:pt x="3065" y="1791"/>
                  <a:pt x="3065" y="1791"/>
                </a:cubicBezTo>
                <a:cubicBezTo>
                  <a:pt x="2876" y="1773"/>
                  <a:pt x="2876" y="1773"/>
                  <a:pt x="2876" y="1773"/>
                </a:cubicBezTo>
                <a:cubicBezTo>
                  <a:pt x="2876" y="1749"/>
                  <a:pt x="2876" y="1749"/>
                  <a:pt x="2876" y="1749"/>
                </a:cubicBezTo>
                <a:cubicBezTo>
                  <a:pt x="2941" y="1725"/>
                  <a:pt x="2941" y="1725"/>
                  <a:pt x="2941" y="1725"/>
                </a:cubicBezTo>
                <a:cubicBezTo>
                  <a:pt x="2846" y="1678"/>
                  <a:pt x="2846" y="1678"/>
                  <a:pt x="2846" y="1678"/>
                </a:cubicBezTo>
                <a:cubicBezTo>
                  <a:pt x="2787" y="1678"/>
                  <a:pt x="2787" y="1678"/>
                  <a:pt x="2787" y="1678"/>
                </a:cubicBezTo>
                <a:cubicBezTo>
                  <a:pt x="2615" y="1631"/>
                  <a:pt x="2615" y="1631"/>
                  <a:pt x="2615" y="1631"/>
                </a:cubicBezTo>
                <a:cubicBezTo>
                  <a:pt x="2573" y="1595"/>
                  <a:pt x="2573" y="1595"/>
                  <a:pt x="2573" y="1595"/>
                </a:cubicBezTo>
                <a:cubicBezTo>
                  <a:pt x="2496" y="1583"/>
                  <a:pt x="2496" y="1583"/>
                  <a:pt x="2496" y="1583"/>
                </a:cubicBezTo>
                <a:cubicBezTo>
                  <a:pt x="2449" y="1589"/>
                  <a:pt x="2449" y="1589"/>
                  <a:pt x="2449" y="1589"/>
                </a:cubicBezTo>
                <a:cubicBezTo>
                  <a:pt x="2431" y="1619"/>
                  <a:pt x="2431" y="1619"/>
                  <a:pt x="2431" y="1619"/>
                </a:cubicBezTo>
                <a:cubicBezTo>
                  <a:pt x="2389" y="1631"/>
                  <a:pt x="2389" y="1631"/>
                  <a:pt x="2389" y="1631"/>
                </a:cubicBezTo>
                <a:cubicBezTo>
                  <a:pt x="2342" y="1559"/>
                  <a:pt x="2342" y="1559"/>
                  <a:pt x="2342" y="1559"/>
                </a:cubicBezTo>
                <a:cubicBezTo>
                  <a:pt x="2318" y="1619"/>
                  <a:pt x="2318" y="1619"/>
                  <a:pt x="2318" y="1619"/>
                </a:cubicBezTo>
                <a:cubicBezTo>
                  <a:pt x="2265" y="1613"/>
                  <a:pt x="2265" y="1613"/>
                  <a:pt x="2265" y="1613"/>
                </a:cubicBezTo>
                <a:cubicBezTo>
                  <a:pt x="2217" y="1530"/>
                  <a:pt x="2217" y="1530"/>
                  <a:pt x="2217" y="1530"/>
                </a:cubicBezTo>
                <a:cubicBezTo>
                  <a:pt x="2158" y="1512"/>
                  <a:pt x="2158" y="1512"/>
                  <a:pt x="2158" y="1512"/>
                </a:cubicBezTo>
                <a:cubicBezTo>
                  <a:pt x="2140" y="1571"/>
                  <a:pt x="2140" y="1571"/>
                  <a:pt x="2140" y="1571"/>
                </a:cubicBezTo>
                <a:cubicBezTo>
                  <a:pt x="2105" y="1601"/>
                  <a:pt x="2105" y="1601"/>
                  <a:pt x="2105" y="1601"/>
                </a:cubicBezTo>
                <a:cubicBezTo>
                  <a:pt x="2045" y="1613"/>
                  <a:pt x="2045" y="1613"/>
                  <a:pt x="2045" y="1613"/>
                </a:cubicBezTo>
                <a:cubicBezTo>
                  <a:pt x="1974" y="1636"/>
                  <a:pt x="1974" y="1636"/>
                  <a:pt x="1974" y="1636"/>
                </a:cubicBezTo>
                <a:cubicBezTo>
                  <a:pt x="1897" y="1672"/>
                  <a:pt x="1897" y="1672"/>
                  <a:pt x="1897" y="1672"/>
                </a:cubicBezTo>
                <a:cubicBezTo>
                  <a:pt x="1957" y="1619"/>
                  <a:pt x="1957" y="1619"/>
                  <a:pt x="1957" y="1619"/>
                </a:cubicBezTo>
                <a:cubicBezTo>
                  <a:pt x="2022" y="1601"/>
                  <a:pt x="2022" y="1601"/>
                  <a:pt x="2022" y="1601"/>
                </a:cubicBezTo>
                <a:cubicBezTo>
                  <a:pt x="2069" y="1583"/>
                  <a:pt x="2069" y="1583"/>
                  <a:pt x="2069" y="1583"/>
                </a:cubicBezTo>
                <a:cubicBezTo>
                  <a:pt x="2087" y="1554"/>
                  <a:pt x="2087" y="1554"/>
                  <a:pt x="2087" y="1554"/>
                </a:cubicBezTo>
                <a:cubicBezTo>
                  <a:pt x="2063" y="1548"/>
                  <a:pt x="2063" y="1548"/>
                  <a:pt x="2063" y="1548"/>
                </a:cubicBezTo>
                <a:cubicBezTo>
                  <a:pt x="1986" y="1571"/>
                  <a:pt x="1986" y="1571"/>
                  <a:pt x="1986" y="1571"/>
                </a:cubicBezTo>
                <a:cubicBezTo>
                  <a:pt x="1897" y="1613"/>
                  <a:pt x="1897" y="1613"/>
                  <a:pt x="1897" y="1613"/>
                </a:cubicBezTo>
                <a:cubicBezTo>
                  <a:pt x="1850" y="1613"/>
                  <a:pt x="1850" y="1613"/>
                  <a:pt x="1850" y="1613"/>
                </a:cubicBezTo>
                <a:cubicBezTo>
                  <a:pt x="1802" y="1613"/>
                  <a:pt x="1802" y="1613"/>
                  <a:pt x="1802" y="1613"/>
                </a:cubicBezTo>
                <a:cubicBezTo>
                  <a:pt x="1713" y="1666"/>
                  <a:pt x="1713" y="1666"/>
                  <a:pt x="1713" y="1666"/>
                </a:cubicBezTo>
                <a:cubicBezTo>
                  <a:pt x="1624" y="1654"/>
                  <a:pt x="1624" y="1654"/>
                  <a:pt x="1624" y="1654"/>
                </a:cubicBezTo>
                <a:cubicBezTo>
                  <a:pt x="1553" y="1601"/>
                  <a:pt x="1553" y="1601"/>
                  <a:pt x="1553" y="1601"/>
                </a:cubicBezTo>
                <a:cubicBezTo>
                  <a:pt x="1423" y="1595"/>
                  <a:pt x="1423" y="1595"/>
                  <a:pt x="1423" y="1595"/>
                </a:cubicBezTo>
                <a:cubicBezTo>
                  <a:pt x="1376" y="1571"/>
                  <a:pt x="1376" y="1571"/>
                  <a:pt x="1376" y="1571"/>
                </a:cubicBezTo>
                <a:cubicBezTo>
                  <a:pt x="1310" y="1559"/>
                  <a:pt x="1310" y="1559"/>
                  <a:pt x="1310" y="1559"/>
                </a:cubicBezTo>
                <a:cubicBezTo>
                  <a:pt x="1233" y="1571"/>
                  <a:pt x="1233" y="1571"/>
                  <a:pt x="1233" y="1571"/>
                </a:cubicBezTo>
                <a:cubicBezTo>
                  <a:pt x="1180" y="1548"/>
                  <a:pt x="1180" y="1548"/>
                  <a:pt x="1180" y="1548"/>
                </a:cubicBezTo>
                <a:cubicBezTo>
                  <a:pt x="1097" y="1548"/>
                  <a:pt x="1097" y="1548"/>
                  <a:pt x="1097" y="1548"/>
                </a:cubicBezTo>
                <a:cubicBezTo>
                  <a:pt x="1008" y="1524"/>
                  <a:pt x="1008" y="1524"/>
                  <a:pt x="1008" y="1524"/>
                </a:cubicBezTo>
                <a:cubicBezTo>
                  <a:pt x="931" y="1524"/>
                  <a:pt x="931" y="1524"/>
                  <a:pt x="931" y="1524"/>
                </a:cubicBezTo>
                <a:cubicBezTo>
                  <a:pt x="866" y="1524"/>
                  <a:pt x="866" y="1524"/>
                  <a:pt x="866" y="1524"/>
                </a:cubicBezTo>
                <a:cubicBezTo>
                  <a:pt x="848" y="1482"/>
                  <a:pt x="848" y="1482"/>
                  <a:pt x="848" y="1482"/>
                </a:cubicBezTo>
                <a:cubicBezTo>
                  <a:pt x="723" y="1476"/>
                  <a:pt x="723" y="1476"/>
                  <a:pt x="723" y="1476"/>
                </a:cubicBezTo>
                <a:cubicBezTo>
                  <a:pt x="670" y="1482"/>
                  <a:pt x="670" y="1482"/>
                  <a:pt x="670" y="1482"/>
                </a:cubicBezTo>
                <a:cubicBezTo>
                  <a:pt x="688" y="1453"/>
                  <a:pt x="688" y="1453"/>
                  <a:pt x="688" y="1453"/>
                </a:cubicBezTo>
                <a:cubicBezTo>
                  <a:pt x="611" y="1447"/>
                  <a:pt x="611" y="1447"/>
                  <a:pt x="611" y="1447"/>
                </a:cubicBezTo>
                <a:cubicBezTo>
                  <a:pt x="545" y="1488"/>
                  <a:pt x="545" y="1488"/>
                  <a:pt x="545" y="1488"/>
                </a:cubicBezTo>
                <a:cubicBezTo>
                  <a:pt x="445" y="1488"/>
                  <a:pt x="445" y="1488"/>
                  <a:pt x="445" y="1488"/>
                </a:cubicBezTo>
                <a:cubicBezTo>
                  <a:pt x="368" y="1542"/>
                  <a:pt x="368" y="1542"/>
                  <a:pt x="368" y="1542"/>
                </a:cubicBezTo>
                <a:cubicBezTo>
                  <a:pt x="308" y="1542"/>
                  <a:pt x="308" y="1542"/>
                  <a:pt x="308" y="1542"/>
                </a:cubicBezTo>
                <a:cubicBezTo>
                  <a:pt x="255" y="1583"/>
                  <a:pt x="255" y="1583"/>
                  <a:pt x="255" y="1583"/>
                </a:cubicBezTo>
                <a:cubicBezTo>
                  <a:pt x="249" y="1636"/>
                  <a:pt x="249" y="1636"/>
                  <a:pt x="249" y="1636"/>
                </a:cubicBezTo>
                <a:cubicBezTo>
                  <a:pt x="184" y="1678"/>
                  <a:pt x="184" y="1678"/>
                  <a:pt x="184" y="1678"/>
                </a:cubicBezTo>
                <a:cubicBezTo>
                  <a:pt x="83" y="1678"/>
                  <a:pt x="83" y="1678"/>
                  <a:pt x="83" y="1678"/>
                </a:cubicBezTo>
                <a:cubicBezTo>
                  <a:pt x="65" y="1737"/>
                  <a:pt x="65" y="1737"/>
                  <a:pt x="65" y="1737"/>
                </a:cubicBezTo>
                <a:cubicBezTo>
                  <a:pt x="184" y="1791"/>
                  <a:pt x="184" y="1791"/>
                  <a:pt x="184" y="1791"/>
                </a:cubicBezTo>
                <a:cubicBezTo>
                  <a:pt x="219" y="1844"/>
                  <a:pt x="219" y="1844"/>
                  <a:pt x="219" y="1844"/>
                </a:cubicBezTo>
                <a:cubicBezTo>
                  <a:pt x="285" y="1868"/>
                  <a:pt x="285" y="1868"/>
                  <a:pt x="285" y="1868"/>
                </a:cubicBezTo>
                <a:cubicBezTo>
                  <a:pt x="332" y="1933"/>
                  <a:pt x="332" y="1933"/>
                  <a:pt x="332" y="1933"/>
                </a:cubicBezTo>
                <a:cubicBezTo>
                  <a:pt x="267" y="1945"/>
                  <a:pt x="267" y="1945"/>
                  <a:pt x="267" y="1945"/>
                </a:cubicBezTo>
                <a:cubicBezTo>
                  <a:pt x="207" y="1933"/>
                  <a:pt x="207" y="1933"/>
                  <a:pt x="207" y="1933"/>
                </a:cubicBezTo>
                <a:cubicBezTo>
                  <a:pt x="201" y="1880"/>
                  <a:pt x="201" y="1880"/>
                  <a:pt x="201" y="1880"/>
                </a:cubicBezTo>
                <a:cubicBezTo>
                  <a:pt x="130" y="1921"/>
                  <a:pt x="130" y="1921"/>
                  <a:pt x="130" y="1921"/>
                </a:cubicBezTo>
                <a:cubicBezTo>
                  <a:pt x="71" y="1927"/>
                  <a:pt x="71" y="1927"/>
                  <a:pt x="71" y="1927"/>
                </a:cubicBezTo>
                <a:cubicBezTo>
                  <a:pt x="0" y="1980"/>
                  <a:pt x="0" y="1980"/>
                  <a:pt x="0" y="1980"/>
                </a:cubicBezTo>
                <a:cubicBezTo>
                  <a:pt x="30" y="2004"/>
                  <a:pt x="30" y="2004"/>
                  <a:pt x="30" y="2004"/>
                </a:cubicBezTo>
                <a:cubicBezTo>
                  <a:pt x="71" y="2034"/>
                  <a:pt x="71" y="2034"/>
                  <a:pt x="71" y="2034"/>
                </a:cubicBezTo>
                <a:cubicBezTo>
                  <a:pt x="95" y="2093"/>
                  <a:pt x="95" y="2093"/>
                  <a:pt x="95" y="2093"/>
                </a:cubicBezTo>
                <a:cubicBezTo>
                  <a:pt x="279" y="2075"/>
                  <a:pt x="279" y="2075"/>
                  <a:pt x="279" y="2075"/>
                </a:cubicBezTo>
                <a:cubicBezTo>
                  <a:pt x="326" y="2046"/>
                  <a:pt x="326" y="2046"/>
                  <a:pt x="326" y="2046"/>
                </a:cubicBezTo>
                <a:cubicBezTo>
                  <a:pt x="373" y="2052"/>
                  <a:pt x="373" y="2052"/>
                  <a:pt x="373" y="2052"/>
                </a:cubicBezTo>
                <a:cubicBezTo>
                  <a:pt x="362" y="2105"/>
                  <a:pt x="362" y="2105"/>
                  <a:pt x="362" y="2105"/>
                </a:cubicBezTo>
                <a:cubicBezTo>
                  <a:pt x="362" y="2170"/>
                  <a:pt x="362" y="2170"/>
                  <a:pt x="362" y="2170"/>
                </a:cubicBezTo>
                <a:cubicBezTo>
                  <a:pt x="296" y="2170"/>
                  <a:pt x="296" y="2170"/>
                  <a:pt x="296" y="2170"/>
                </a:cubicBezTo>
                <a:cubicBezTo>
                  <a:pt x="231" y="2194"/>
                  <a:pt x="231" y="2194"/>
                  <a:pt x="231" y="2194"/>
                </a:cubicBezTo>
                <a:cubicBezTo>
                  <a:pt x="172" y="2188"/>
                  <a:pt x="172" y="2188"/>
                  <a:pt x="172" y="2188"/>
                </a:cubicBezTo>
                <a:cubicBezTo>
                  <a:pt x="154" y="2253"/>
                  <a:pt x="154" y="2253"/>
                  <a:pt x="154" y="2253"/>
                </a:cubicBezTo>
                <a:cubicBezTo>
                  <a:pt x="89" y="2312"/>
                  <a:pt x="89" y="2312"/>
                  <a:pt x="89" y="2312"/>
                </a:cubicBezTo>
                <a:cubicBezTo>
                  <a:pt x="101" y="2354"/>
                  <a:pt x="101" y="2354"/>
                  <a:pt x="101" y="2354"/>
                </a:cubicBezTo>
                <a:cubicBezTo>
                  <a:pt x="130" y="2360"/>
                  <a:pt x="130" y="2360"/>
                  <a:pt x="130" y="2360"/>
                </a:cubicBezTo>
                <a:cubicBezTo>
                  <a:pt x="142" y="2395"/>
                  <a:pt x="142" y="2395"/>
                  <a:pt x="142" y="2395"/>
                </a:cubicBezTo>
                <a:cubicBezTo>
                  <a:pt x="172" y="2449"/>
                  <a:pt x="172" y="2449"/>
                  <a:pt x="172" y="2449"/>
                </a:cubicBezTo>
                <a:cubicBezTo>
                  <a:pt x="249" y="2478"/>
                  <a:pt x="249" y="2478"/>
                  <a:pt x="249" y="2478"/>
                </a:cubicBezTo>
                <a:cubicBezTo>
                  <a:pt x="285" y="2431"/>
                  <a:pt x="285" y="2431"/>
                  <a:pt x="285" y="2431"/>
                </a:cubicBezTo>
                <a:cubicBezTo>
                  <a:pt x="326" y="2490"/>
                  <a:pt x="326" y="2490"/>
                  <a:pt x="326" y="2490"/>
                </a:cubicBezTo>
                <a:cubicBezTo>
                  <a:pt x="320" y="2573"/>
                  <a:pt x="320" y="2573"/>
                  <a:pt x="320" y="2573"/>
                </a:cubicBezTo>
                <a:cubicBezTo>
                  <a:pt x="356" y="2573"/>
                  <a:pt x="356" y="2573"/>
                  <a:pt x="356" y="2573"/>
                </a:cubicBezTo>
                <a:cubicBezTo>
                  <a:pt x="385" y="2555"/>
                  <a:pt x="385" y="2555"/>
                  <a:pt x="385" y="2555"/>
                </a:cubicBezTo>
                <a:cubicBezTo>
                  <a:pt x="445" y="2555"/>
                  <a:pt x="445" y="2555"/>
                  <a:pt x="445" y="2555"/>
                </a:cubicBezTo>
                <a:cubicBezTo>
                  <a:pt x="486" y="2573"/>
                  <a:pt x="486" y="2573"/>
                  <a:pt x="486" y="2573"/>
                </a:cubicBezTo>
                <a:cubicBezTo>
                  <a:pt x="504" y="2538"/>
                  <a:pt x="504" y="2538"/>
                  <a:pt x="504" y="2538"/>
                </a:cubicBezTo>
                <a:cubicBezTo>
                  <a:pt x="545" y="2567"/>
                  <a:pt x="545" y="2567"/>
                  <a:pt x="545" y="2567"/>
                </a:cubicBezTo>
                <a:cubicBezTo>
                  <a:pt x="587" y="2544"/>
                  <a:pt x="587" y="2544"/>
                  <a:pt x="587" y="2544"/>
                </a:cubicBezTo>
                <a:cubicBezTo>
                  <a:pt x="587" y="2544"/>
                  <a:pt x="563" y="2597"/>
                  <a:pt x="563" y="2615"/>
                </a:cubicBezTo>
                <a:cubicBezTo>
                  <a:pt x="563" y="2632"/>
                  <a:pt x="528" y="2656"/>
                  <a:pt x="510" y="2662"/>
                </a:cubicBezTo>
                <a:cubicBezTo>
                  <a:pt x="492" y="2674"/>
                  <a:pt x="421" y="2733"/>
                  <a:pt x="421" y="2733"/>
                </a:cubicBezTo>
                <a:cubicBezTo>
                  <a:pt x="391" y="2775"/>
                  <a:pt x="391" y="2775"/>
                  <a:pt x="391" y="2775"/>
                </a:cubicBezTo>
                <a:cubicBezTo>
                  <a:pt x="332" y="2775"/>
                  <a:pt x="332" y="2775"/>
                  <a:pt x="332" y="2775"/>
                </a:cubicBezTo>
                <a:cubicBezTo>
                  <a:pt x="279" y="2816"/>
                  <a:pt x="279" y="2816"/>
                  <a:pt x="279" y="2816"/>
                </a:cubicBezTo>
                <a:cubicBezTo>
                  <a:pt x="201" y="2834"/>
                  <a:pt x="201" y="2834"/>
                  <a:pt x="201" y="2834"/>
                </a:cubicBezTo>
                <a:cubicBezTo>
                  <a:pt x="136" y="2887"/>
                  <a:pt x="136" y="2887"/>
                  <a:pt x="136" y="2887"/>
                </a:cubicBezTo>
                <a:cubicBezTo>
                  <a:pt x="172" y="2905"/>
                  <a:pt x="172" y="2905"/>
                  <a:pt x="172" y="2905"/>
                </a:cubicBezTo>
                <a:cubicBezTo>
                  <a:pt x="237" y="2858"/>
                  <a:pt x="237" y="2858"/>
                  <a:pt x="237" y="2858"/>
                </a:cubicBezTo>
                <a:cubicBezTo>
                  <a:pt x="279" y="2852"/>
                  <a:pt x="279" y="2852"/>
                  <a:pt x="279" y="2852"/>
                </a:cubicBezTo>
                <a:cubicBezTo>
                  <a:pt x="350" y="2816"/>
                  <a:pt x="350" y="2816"/>
                  <a:pt x="350" y="2816"/>
                </a:cubicBezTo>
                <a:cubicBezTo>
                  <a:pt x="433" y="2781"/>
                  <a:pt x="433" y="2781"/>
                  <a:pt x="433" y="2781"/>
                </a:cubicBezTo>
                <a:cubicBezTo>
                  <a:pt x="593" y="2704"/>
                  <a:pt x="593" y="2704"/>
                  <a:pt x="593" y="2704"/>
                </a:cubicBezTo>
                <a:cubicBezTo>
                  <a:pt x="616" y="2656"/>
                  <a:pt x="616" y="2656"/>
                  <a:pt x="616" y="2656"/>
                </a:cubicBezTo>
                <a:cubicBezTo>
                  <a:pt x="789" y="2561"/>
                  <a:pt x="789" y="2561"/>
                  <a:pt x="789" y="2561"/>
                </a:cubicBezTo>
                <a:cubicBezTo>
                  <a:pt x="741" y="2496"/>
                  <a:pt x="741" y="2496"/>
                  <a:pt x="741" y="2496"/>
                </a:cubicBezTo>
                <a:cubicBezTo>
                  <a:pt x="830" y="2449"/>
                  <a:pt x="830" y="2449"/>
                  <a:pt x="830" y="2449"/>
                </a:cubicBezTo>
                <a:cubicBezTo>
                  <a:pt x="871" y="2372"/>
                  <a:pt x="871" y="2372"/>
                  <a:pt x="871" y="2372"/>
                </a:cubicBezTo>
                <a:cubicBezTo>
                  <a:pt x="949" y="2354"/>
                  <a:pt x="949" y="2354"/>
                  <a:pt x="949" y="2354"/>
                </a:cubicBezTo>
                <a:cubicBezTo>
                  <a:pt x="990" y="2378"/>
                  <a:pt x="990" y="2378"/>
                  <a:pt x="990" y="2378"/>
                </a:cubicBezTo>
                <a:cubicBezTo>
                  <a:pt x="901" y="2413"/>
                  <a:pt x="901" y="2413"/>
                  <a:pt x="901" y="2413"/>
                </a:cubicBezTo>
                <a:cubicBezTo>
                  <a:pt x="877" y="2461"/>
                  <a:pt x="877" y="2461"/>
                  <a:pt x="877" y="2461"/>
                </a:cubicBezTo>
                <a:cubicBezTo>
                  <a:pt x="889" y="2508"/>
                  <a:pt x="889" y="2508"/>
                  <a:pt x="889" y="2508"/>
                </a:cubicBezTo>
                <a:cubicBezTo>
                  <a:pt x="1002" y="2455"/>
                  <a:pt x="1002" y="2455"/>
                  <a:pt x="1002" y="2455"/>
                </a:cubicBezTo>
                <a:cubicBezTo>
                  <a:pt x="1079" y="2443"/>
                  <a:pt x="1079" y="2443"/>
                  <a:pt x="1079" y="2443"/>
                </a:cubicBezTo>
                <a:lnTo>
                  <a:pt x="1061" y="2407"/>
                </a:lnTo>
                <a:close/>
                <a:moveTo>
                  <a:pt x="830" y="2639"/>
                </a:moveTo>
                <a:lnTo>
                  <a:pt x="830" y="2639"/>
                </a:lnTo>
                <a:cubicBezTo>
                  <a:pt x="830" y="2585"/>
                  <a:pt x="830" y="2585"/>
                  <a:pt x="830" y="2585"/>
                </a:cubicBezTo>
                <a:cubicBezTo>
                  <a:pt x="789" y="2615"/>
                  <a:pt x="789" y="2615"/>
                  <a:pt x="789" y="2615"/>
                </a:cubicBezTo>
                <a:cubicBezTo>
                  <a:pt x="711" y="2662"/>
                  <a:pt x="711" y="2662"/>
                  <a:pt x="711" y="2662"/>
                </a:cubicBezTo>
                <a:cubicBezTo>
                  <a:pt x="735" y="2716"/>
                  <a:pt x="735" y="2716"/>
                  <a:pt x="735" y="2716"/>
                </a:cubicBezTo>
                <a:cubicBezTo>
                  <a:pt x="789" y="2686"/>
                  <a:pt x="789" y="2686"/>
                  <a:pt x="789" y="2686"/>
                </a:cubicBezTo>
                <a:lnTo>
                  <a:pt x="830" y="2639"/>
                </a:lnTo>
                <a:close/>
              </a:path>
            </a:pathLst>
          </a:custGeom>
          <a:solidFill>
            <a:schemeClr val="bg1">
              <a:lumMod val="75000"/>
            </a:schemeClr>
          </a:solidFill>
          <a:ln>
            <a:noFill/>
          </a:ln>
          <a:effectLst/>
        </p:spPr>
        <p:txBody>
          <a:bodyPr wrap="none" anchor="ctr"/>
          <a:lstStyle/>
          <a:p>
            <a:endParaRPr lang="en-US" dirty="0">
              <a:latin typeface="Source Sans Pro Regular" charset="0"/>
            </a:endParaRPr>
          </a:p>
        </p:txBody>
      </p:sp>
      <p:sp>
        <p:nvSpPr>
          <p:cNvPr id="51" name="Freeform 510"/>
          <p:cNvSpPr>
            <a:spLocks noChangeArrowheads="1"/>
          </p:cNvSpPr>
          <p:nvPr/>
        </p:nvSpPr>
        <p:spPr bwMode="auto">
          <a:xfrm>
            <a:off x="14485122" y="5716650"/>
            <a:ext cx="409548" cy="512763"/>
          </a:xfrm>
          <a:custGeom>
            <a:avLst/>
            <a:gdLst>
              <a:gd name="T0" fmla="*/ 569 w 1139"/>
              <a:gd name="T1" fmla="*/ 0 h 1424"/>
              <a:gd name="T2" fmla="*/ 569 w 1139"/>
              <a:gd name="T3" fmla="*/ 0 h 1424"/>
              <a:gd name="T4" fmla="*/ 0 w 1139"/>
              <a:gd name="T5" fmla="*/ 569 h 1424"/>
              <a:gd name="T6" fmla="*/ 569 w 1139"/>
              <a:gd name="T7" fmla="*/ 1423 h 1424"/>
              <a:gd name="T8" fmla="*/ 1138 w 1139"/>
              <a:gd name="T9" fmla="*/ 569 h 1424"/>
              <a:gd name="T10" fmla="*/ 569 w 1139"/>
              <a:gd name="T11" fmla="*/ 0 h 1424"/>
              <a:gd name="T12" fmla="*/ 569 w 1139"/>
              <a:gd name="T13" fmla="*/ 925 h 1424"/>
              <a:gd name="T14" fmla="*/ 569 w 1139"/>
              <a:gd name="T15" fmla="*/ 925 h 1424"/>
              <a:gd name="T16" fmla="*/ 213 w 1139"/>
              <a:gd name="T17" fmla="*/ 569 h 1424"/>
              <a:gd name="T18" fmla="*/ 569 w 1139"/>
              <a:gd name="T19" fmla="*/ 219 h 1424"/>
              <a:gd name="T20" fmla="*/ 925 w 1139"/>
              <a:gd name="T21" fmla="*/ 569 h 1424"/>
              <a:gd name="T22" fmla="*/ 569 w 1139"/>
              <a:gd name="T23" fmla="*/ 925 h 1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39" h="1424">
                <a:moveTo>
                  <a:pt x="569" y="0"/>
                </a:moveTo>
                <a:lnTo>
                  <a:pt x="569" y="0"/>
                </a:lnTo>
                <a:cubicBezTo>
                  <a:pt x="255" y="0"/>
                  <a:pt x="0" y="255"/>
                  <a:pt x="0" y="569"/>
                </a:cubicBezTo>
                <a:cubicBezTo>
                  <a:pt x="0" y="889"/>
                  <a:pt x="374" y="1423"/>
                  <a:pt x="569" y="1423"/>
                </a:cubicBezTo>
                <a:cubicBezTo>
                  <a:pt x="765" y="1423"/>
                  <a:pt x="1138" y="889"/>
                  <a:pt x="1138" y="569"/>
                </a:cubicBezTo>
                <a:cubicBezTo>
                  <a:pt x="1138" y="255"/>
                  <a:pt x="883" y="0"/>
                  <a:pt x="569" y="0"/>
                </a:cubicBezTo>
                <a:close/>
                <a:moveTo>
                  <a:pt x="569" y="925"/>
                </a:moveTo>
                <a:lnTo>
                  <a:pt x="569" y="925"/>
                </a:lnTo>
                <a:cubicBezTo>
                  <a:pt x="374" y="925"/>
                  <a:pt x="213" y="765"/>
                  <a:pt x="213" y="569"/>
                </a:cubicBezTo>
                <a:cubicBezTo>
                  <a:pt x="213" y="373"/>
                  <a:pt x="374" y="219"/>
                  <a:pt x="569" y="219"/>
                </a:cubicBezTo>
                <a:cubicBezTo>
                  <a:pt x="765" y="219"/>
                  <a:pt x="925" y="373"/>
                  <a:pt x="925" y="569"/>
                </a:cubicBezTo>
                <a:cubicBezTo>
                  <a:pt x="925" y="765"/>
                  <a:pt x="765" y="925"/>
                  <a:pt x="569" y="925"/>
                </a:cubicBezTo>
                <a:close/>
              </a:path>
            </a:pathLst>
          </a:custGeom>
          <a:solidFill>
            <a:schemeClr val="accent4"/>
          </a:solidFill>
          <a:ln>
            <a:noFill/>
          </a:ln>
          <a:effectLst/>
        </p:spPr>
        <p:txBody>
          <a:bodyPr wrap="none" anchor="ctr"/>
          <a:lstStyle/>
          <a:p>
            <a:endParaRPr lang="en-US" dirty="0">
              <a:latin typeface="Source Sans Pro Regular" charset="0"/>
            </a:endParaRPr>
          </a:p>
        </p:txBody>
      </p:sp>
      <p:sp>
        <p:nvSpPr>
          <p:cNvPr id="52" name="Freeform 511"/>
          <p:cNvSpPr>
            <a:spLocks noChangeArrowheads="1"/>
          </p:cNvSpPr>
          <p:nvPr/>
        </p:nvSpPr>
        <p:spPr bwMode="auto">
          <a:xfrm>
            <a:off x="6414686" y="6774777"/>
            <a:ext cx="412723" cy="512762"/>
          </a:xfrm>
          <a:custGeom>
            <a:avLst/>
            <a:gdLst>
              <a:gd name="T0" fmla="*/ 569 w 1145"/>
              <a:gd name="T1" fmla="*/ 0 h 1424"/>
              <a:gd name="T2" fmla="*/ 569 w 1145"/>
              <a:gd name="T3" fmla="*/ 0 h 1424"/>
              <a:gd name="T4" fmla="*/ 0 w 1145"/>
              <a:gd name="T5" fmla="*/ 569 h 1424"/>
              <a:gd name="T6" fmla="*/ 569 w 1145"/>
              <a:gd name="T7" fmla="*/ 1423 h 1424"/>
              <a:gd name="T8" fmla="*/ 1144 w 1145"/>
              <a:gd name="T9" fmla="*/ 569 h 1424"/>
              <a:gd name="T10" fmla="*/ 569 w 1145"/>
              <a:gd name="T11" fmla="*/ 0 h 1424"/>
              <a:gd name="T12" fmla="*/ 569 w 1145"/>
              <a:gd name="T13" fmla="*/ 925 h 1424"/>
              <a:gd name="T14" fmla="*/ 569 w 1145"/>
              <a:gd name="T15" fmla="*/ 925 h 1424"/>
              <a:gd name="T16" fmla="*/ 219 w 1145"/>
              <a:gd name="T17" fmla="*/ 569 h 1424"/>
              <a:gd name="T18" fmla="*/ 569 w 1145"/>
              <a:gd name="T19" fmla="*/ 219 h 1424"/>
              <a:gd name="T20" fmla="*/ 925 w 1145"/>
              <a:gd name="T21" fmla="*/ 569 h 1424"/>
              <a:gd name="T22" fmla="*/ 569 w 1145"/>
              <a:gd name="T23" fmla="*/ 925 h 1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45" h="1424">
                <a:moveTo>
                  <a:pt x="569" y="0"/>
                </a:moveTo>
                <a:lnTo>
                  <a:pt x="569" y="0"/>
                </a:lnTo>
                <a:cubicBezTo>
                  <a:pt x="254" y="0"/>
                  <a:pt x="0" y="254"/>
                  <a:pt x="0" y="569"/>
                </a:cubicBezTo>
                <a:cubicBezTo>
                  <a:pt x="0" y="889"/>
                  <a:pt x="373" y="1423"/>
                  <a:pt x="569" y="1423"/>
                </a:cubicBezTo>
                <a:cubicBezTo>
                  <a:pt x="770" y="1423"/>
                  <a:pt x="1144" y="889"/>
                  <a:pt x="1144" y="569"/>
                </a:cubicBezTo>
                <a:cubicBezTo>
                  <a:pt x="1144" y="254"/>
                  <a:pt x="889" y="0"/>
                  <a:pt x="569" y="0"/>
                </a:cubicBezTo>
                <a:close/>
                <a:moveTo>
                  <a:pt x="569" y="925"/>
                </a:moveTo>
                <a:lnTo>
                  <a:pt x="569" y="925"/>
                </a:lnTo>
                <a:cubicBezTo>
                  <a:pt x="379" y="925"/>
                  <a:pt x="219" y="764"/>
                  <a:pt x="219" y="569"/>
                </a:cubicBezTo>
                <a:cubicBezTo>
                  <a:pt x="219" y="379"/>
                  <a:pt x="379" y="219"/>
                  <a:pt x="569" y="219"/>
                </a:cubicBezTo>
                <a:cubicBezTo>
                  <a:pt x="764" y="219"/>
                  <a:pt x="925" y="379"/>
                  <a:pt x="925" y="569"/>
                </a:cubicBezTo>
                <a:cubicBezTo>
                  <a:pt x="925" y="764"/>
                  <a:pt x="764" y="925"/>
                  <a:pt x="569" y="925"/>
                </a:cubicBezTo>
                <a:close/>
              </a:path>
            </a:pathLst>
          </a:custGeom>
          <a:solidFill>
            <a:schemeClr val="accent2"/>
          </a:solidFill>
          <a:ln>
            <a:noFill/>
          </a:ln>
          <a:effectLst/>
        </p:spPr>
        <p:txBody>
          <a:bodyPr wrap="none" anchor="ctr"/>
          <a:lstStyle/>
          <a:p>
            <a:endParaRPr lang="en-US" dirty="0">
              <a:latin typeface="Source Sans Pro Regular" charset="0"/>
            </a:endParaRPr>
          </a:p>
        </p:txBody>
      </p:sp>
      <p:sp>
        <p:nvSpPr>
          <p:cNvPr id="53" name="Freeform 512"/>
          <p:cNvSpPr>
            <a:spLocks noChangeArrowheads="1"/>
          </p:cNvSpPr>
          <p:nvPr/>
        </p:nvSpPr>
        <p:spPr bwMode="auto">
          <a:xfrm>
            <a:off x="6621048" y="5798438"/>
            <a:ext cx="409548" cy="511175"/>
          </a:xfrm>
          <a:custGeom>
            <a:avLst/>
            <a:gdLst>
              <a:gd name="T0" fmla="*/ 569 w 1139"/>
              <a:gd name="T1" fmla="*/ 0 h 1422"/>
              <a:gd name="T2" fmla="*/ 569 w 1139"/>
              <a:gd name="T3" fmla="*/ 0 h 1422"/>
              <a:gd name="T4" fmla="*/ 0 w 1139"/>
              <a:gd name="T5" fmla="*/ 569 h 1422"/>
              <a:gd name="T6" fmla="*/ 569 w 1139"/>
              <a:gd name="T7" fmla="*/ 1421 h 1422"/>
              <a:gd name="T8" fmla="*/ 1138 w 1139"/>
              <a:gd name="T9" fmla="*/ 569 h 1422"/>
              <a:gd name="T10" fmla="*/ 569 w 1139"/>
              <a:gd name="T11" fmla="*/ 0 h 1422"/>
              <a:gd name="T12" fmla="*/ 569 w 1139"/>
              <a:gd name="T13" fmla="*/ 918 h 1422"/>
              <a:gd name="T14" fmla="*/ 569 w 1139"/>
              <a:gd name="T15" fmla="*/ 918 h 1422"/>
              <a:gd name="T16" fmla="*/ 219 w 1139"/>
              <a:gd name="T17" fmla="*/ 569 h 1422"/>
              <a:gd name="T18" fmla="*/ 569 w 1139"/>
              <a:gd name="T19" fmla="*/ 213 h 1422"/>
              <a:gd name="T20" fmla="*/ 925 w 1139"/>
              <a:gd name="T21" fmla="*/ 569 h 1422"/>
              <a:gd name="T22" fmla="*/ 569 w 1139"/>
              <a:gd name="T23" fmla="*/ 918 h 1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39" h="1422">
                <a:moveTo>
                  <a:pt x="569" y="0"/>
                </a:moveTo>
                <a:lnTo>
                  <a:pt x="569" y="0"/>
                </a:lnTo>
                <a:cubicBezTo>
                  <a:pt x="255" y="0"/>
                  <a:pt x="0" y="254"/>
                  <a:pt x="0" y="569"/>
                </a:cubicBezTo>
                <a:cubicBezTo>
                  <a:pt x="0" y="882"/>
                  <a:pt x="373" y="1421"/>
                  <a:pt x="569" y="1421"/>
                </a:cubicBezTo>
                <a:cubicBezTo>
                  <a:pt x="771" y="1421"/>
                  <a:pt x="1138" y="882"/>
                  <a:pt x="1138" y="569"/>
                </a:cubicBezTo>
                <a:cubicBezTo>
                  <a:pt x="1138" y="254"/>
                  <a:pt x="883" y="0"/>
                  <a:pt x="569" y="0"/>
                </a:cubicBezTo>
                <a:close/>
                <a:moveTo>
                  <a:pt x="569" y="918"/>
                </a:moveTo>
                <a:lnTo>
                  <a:pt x="569" y="918"/>
                </a:lnTo>
                <a:cubicBezTo>
                  <a:pt x="373" y="918"/>
                  <a:pt x="219" y="763"/>
                  <a:pt x="219" y="569"/>
                </a:cubicBezTo>
                <a:cubicBezTo>
                  <a:pt x="219" y="373"/>
                  <a:pt x="373" y="213"/>
                  <a:pt x="569" y="213"/>
                </a:cubicBezTo>
                <a:cubicBezTo>
                  <a:pt x="765" y="213"/>
                  <a:pt x="925" y="373"/>
                  <a:pt x="925" y="569"/>
                </a:cubicBezTo>
                <a:cubicBezTo>
                  <a:pt x="925" y="763"/>
                  <a:pt x="765" y="918"/>
                  <a:pt x="569" y="918"/>
                </a:cubicBezTo>
                <a:close/>
              </a:path>
            </a:pathLst>
          </a:custGeom>
          <a:solidFill>
            <a:schemeClr val="accent1"/>
          </a:solidFill>
          <a:ln>
            <a:noFill/>
          </a:ln>
          <a:effectLst/>
        </p:spPr>
        <p:txBody>
          <a:bodyPr wrap="none" anchor="ctr"/>
          <a:lstStyle/>
          <a:p>
            <a:endParaRPr lang="en-US" dirty="0">
              <a:latin typeface="Source Sans Pro Regular" charset="0"/>
            </a:endParaRPr>
          </a:p>
        </p:txBody>
      </p:sp>
      <p:sp>
        <p:nvSpPr>
          <p:cNvPr id="54" name="Freeform 513"/>
          <p:cNvSpPr>
            <a:spLocks noChangeArrowheads="1"/>
          </p:cNvSpPr>
          <p:nvPr/>
        </p:nvSpPr>
        <p:spPr bwMode="auto">
          <a:xfrm>
            <a:off x="18251454" y="9914641"/>
            <a:ext cx="409548" cy="514350"/>
          </a:xfrm>
          <a:custGeom>
            <a:avLst/>
            <a:gdLst>
              <a:gd name="T0" fmla="*/ 569 w 1139"/>
              <a:gd name="T1" fmla="*/ 0 h 1430"/>
              <a:gd name="T2" fmla="*/ 569 w 1139"/>
              <a:gd name="T3" fmla="*/ 0 h 1430"/>
              <a:gd name="T4" fmla="*/ 0 w 1139"/>
              <a:gd name="T5" fmla="*/ 576 h 1430"/>
              <a:gd name="T6" fmla="*/ 569 w 1139"/>
              <a:gd name="T7" fmla="*/ 1429 h 1430"/>
              <a:gd name="T8" fmla="*/ 1138 w 1139"/>
              <a:gd name="T9" fmla="*/ 576 h 1430"/>
              <a:gd name="T10" fmla="*/ 569 w 1139"/>
              <a:gd name="T11" fmla="*/ 0 h 1430"/>
              <a:gd name="T12" fmla="*/ 569 w 1139"/>
              <a:gd name="T13" fmla="*/ 925 h 1430"/>
              <a:gd name="T14" fmla="*/ 569 w 1139"/>
              <a:gd name="T15" fmla="*/ 925 h 1430"/>
              <a:gd name="T16" fmla="*/ 213 w 1139"/>
              <a:gd name="T17" fmla="*/ 576 h 1430"/>
              <a:gd name="T18" fmla="*/ 569 w 1139"/>
              <a:gd name="T19" fmla="*/ 220 h 1430"/>
              <a:gd name="T20" fmla="*/ 919 w 1139"/>
              <a:gd name="T21" fmla="*/ 576 h 1430"/>
              <a:gd name="T22" fmla="*/ 569 w 1139"/>
              <a:gd name="T23" fmla="*/ 925 h 14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39" h="1430">
                <a:moveTo>
                  <a:pt x="569" y="0"/>
                </a:moveTo>
                <a:lnTo>
                  <a:pt x="569" y="0"/>
                </a:lnTo>
                <a:cubicBezTo>
                  <a:pt x="255" y="0"/>
                  <a:pt x="0" y="255"/>
                  <a:pt x="0" y="576"/>
                </a:cubicBezTo>
                <a:cubicBezTo>
                  <a:pt x="0" y="890"/>
                  <a:pt x="367" y="1429"/>
                  <a:pt x="569" y="1429"/>
                </a:cubicBezTo>
                <a:cubicBezTo>
                  <a:pt x="765" y="1429"/>
                  <a:pt x="1138" y="890"/>
                  <a:pt x="1138" y="576"/>
                </a:cubicBezTo>
                <a:cubicBezTo>
                  <a:pt x="1138" y="255"/>
                  <a:pt x="883" y="0"/>
                  <a:pt x="569" y="0"/>
                </a:cubicBezTo>
                <a:close/>
                <a:moveTo>
                  <a:pt x="569" y="925"/>
                </a:moveTo>
                <a:lnTo>
                  <a:pt x="569" y="925"/>
                </a:lnTo>
                <a:cubicBezTo>
                  <a:pt x="373" y="925"/>
                  <a:pt x="213" y="765"/>
                  <a:pt x="213" y="576"/>
                </a:cubicBezTo>
                <a:cubicBezTo>
                  <a:pt x="213" y="380"/>
                  <a:pt x="373" y="220"/>
                  <a:pt x="569" y="220"/>
                </a:cubicBezTo>
                <a:cubicBezTo>
                  <a:pt x="765" y="220"/>
                  <a:pt x="919" y="380"/>
                  <a:pt x="919" y="576"/>
                </a:cubicBezTo>
                <a:cubicBezTo>
                  <a:pt x="919" y="765"/>
                  <a:pt x="765" y="925"/>
                  <a:pt x="569" y="925"/>
                </a:cubicBezTo>
                <a:close/>
              </a:path>
            </a:pathLst>
          </a:custGeom>
          <a:solidFill>
            <a:schemeClr val="accent3"/>
          </a:solidFill>
          <a:ln>
            <a:noFill/>
          </a:ln>
          <a:effectLst/>
        </p:spPr>
        <p:txBody>
          <a:bodyPr wrap="none" anchor="ctr"/>
          <a:lstStyle/>
          <a:p>
            <a:endParaRPr lang="en-US" dirty="0">
              <a:latin typeface="Source Sans Pro Regular" charset="0"/>
            </a:endParaRPr>
          </a:p>
        </p:txBody>
      </p:sp>
      <p:sp>
        <p:nvSpPr>
          <p:cNvPr id="55" name="Freeform 514"/>
          <p:cNvSpPr>
            <a:spLocks noChangeArrowheads="1"/>
          </p:cNvSpPr>
          <p:nvPr/>
        </p:nvSpPr>
        <p:spPr bwMode="auto">
          <a:xfrm>
            <a:off x="17071765" y="5959012"/>
            <a:ext cx="409548" cy="512762"/>
          </a:xfrm>
          <a:custGeom>
            <a:avLst/>
            <a:gdLst>
              <a:gd name="T0" fmla="*/ 569 w 1139"/>
              <a:gd name="T1" fmla="*/ 0 h 1424"/>
              <a:gd name="T2" fmla="*/ 569 w 1139"/>
              <a:gd name="T3" fmla="*/ 0 h 1424"/>
              <a:gd name="T4" fmla="*/ 0 w 1139"/>
              <a:gd name="T5" fmla="*/ 569 h 1424"/>
              <a:gd name="T6" fmla="*/ 569 w 1139"/>
              <a:gd name="T7" fmla="*/ 1423 h 1424"/>
              <a:gd name="T8" fmla="*/ 1138 w 1139"/>
              <a:gd name="T9" fmla="*/ 569 h 1424"/>
              <a:gd name="T10" fmla="*/ 569 w 1139"/>
              <a:gd name="T11" fmla="*/ 0 h 1424"/>
              <a:gd name="T12" fmla="*/ 569 w 1139"/>
              <a:gd name="T13" fmla="*/ 919 h 1424"/>
              <a:gd name="T14" fmla="*/ 569 w 1139"/>
              <a:gd name="T15" fmla="*/ 919 h 1424"/>
              <a:gd name="T16" fmla="*/ 219 w 1139"/>
              <a:gd name="T17" fmla="*/ 569 h 1424"/>
              <a:gd name="T18" fmla="*/ 569 w 1139"/>
              <a:gd name="T19" fmla="*/ 213 h 1424"/>
              <a:gd name="T20" fmla="*/ 925 w 1139"/>
              <a:gd name="T21" fmla="*/ 569 h 1424"/>
              <a:gd name="T22" fmla="*/ 569 w 1139"/>
              <a:gd name="T23" fmla="*/ 919 h 1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39" h="1424">
                <a:moveTo>
                  <a:pt x="569" y="0"/>
                </a:moveTo>
                <a:lnTo>
                  <a:pt x="569" y="0"/>
                </a:lnTo>
                <a:cubicBezTo>
                  <a:pt x="255" y="0"/>
                  <a:pt x="0" y="255"/>
                  <a:pt x="0" y="569"/>
                </a:cubicBezTo>
                <a:cubicBezTo>
                  <a:pt x="0" y="883"/>
                  <a:pt x="373" y="1423"/>
                  <a:pt x="569" y="1423"/>
                </a:cubicBezTo>
                <a:cubicBezTo>
                  <a:pt x="771" y="1423"/>
                  <a:pt x="1138" y="883"/>
                  <a:pt x="1138" y="569"/>
                </a:cubicBezTo>
                <a:cubicBezTo>
                  <a:pt x="1138" y="255"/>
                  <a:pt x="883" y="0"/>
                  <a:pt x="569" y="0"/>
                </a:cubicBezTo>
                <a:close/>
                <a:moveTo>
                  <a:pt x="569" y="919"/>
                </a:moveTo>
                <a:lnTo>
                  <a:pt x="569" y="919"/>
                </a:lnTo>
                <a:cubicBezTo>
                  <a:pt x="373" y="919"/>
                  <a:pt x="219" y="765"/>
                  <a:pt x="219" y="569"/>
                </a:cubicBezTo>
                <a:cubicBezTo>
                  <a:pt x="219" y="373"/>
                  <a:pt x="373" y="213"/>
                  <a:pt x="569" y="213"/>
                </a:cubicBezTo>
                <a:cubicBezTo>
                  <a:pt x="765" y="213"/>
                  <a:pt x="925" y="373"/>
                  <a:pt x="925" y="569"/>
                </a:cubicBezTo>
                <a:cubicBezTo>
                  <a:pt x="925" y="765"/>
                  <a:pt x="765" y="919"/>
                  <a:pt x="569" y="919"/>
                </a:cubicBezTo>
                <a:close/>
              </a:path>
            </a:pathLst>
          </a:custGeom>
          <a:solidFill>
            <a:schemeClr val="accent2"/>
          </a:solidFill>
          <a:ln>
            <a:noFill/>
          </a:ln>
          <a:effectLst/>
        </p:spPr>
        <p:txBody>
          <a:bodyPr wrap="none" anchor="ctr"/>
          <a:lstStyle/>
          <a:p>
            <a:endParaRPr lang="en-US" dirty="0">
              <a:latin typeface="Source Sans Pro Regular" charset="0"/>
            </a:endParaRPr>
          </a:p>
        </p:txBody>
      </p:sp>
      <p:sp>
        <p:nvSpPr>
          <p:cNvPr id="56" name="Freeform 515"/>
          <p:cNvSpPr>
            <a:spLocks noChangeArrowheads="1"/>
          </p:cNvSpPr>
          <p:nvPr/>
        </p:nvSpPr>
        <p:spPr bwMode="auto">
          <a:xfrm>
            <a:off x="8183991" y="8558333"/>
            <a:ext cx="412723" cy="512763"/>
          </a:xfrm>
          <a:custGeom>
            <a:avLst/>
            <a:gdLst>
              <a:gd name="T0" fmla="*/ 569 w 1145"/>
              <a:gd name="T1" fmla="*/ 0 h 1423"/>
              <a:gd name="T2" fmla="*/ 569 w 1145"/>
              <a:gd name="T3" fmla="*/ 0 h 1423"/>
              <a:gd name="T4" fmla="*/ 0 w 1145"/>
              <a:gd name="T5" fmla="*/ 568 h 1423"/>
              <a:gd name="T6" fmla="*/ 569 w 1145"/>
              <a:gd name="T7" fmla="*/ 1422 h 1423"/>
              <a:gd name="T8" fmla="*/ 1144 w 1145"/>
              <a:gd name="T9" fmla="*/ 568 h 1423"/>
              <a:gd name="T10" fmla="*/ 569 w 1145"/>
              <a:gd name="T11" fmla="*/ 0 h 1423"/>
              <a:gd name="T12" fmla="*/ 569 w 1145"/>
              <a:gd name="T13" fmla="*/ 924 h 1423"/>
              <a:gd name="T14" fmla="*/ 569 w 1145"/>
              <a:gd name="T15" fmla="*/ 924 h 1423"/>
              <a:gd name="T16" fmla="*/ 220 w 1145"/>
              <a:gd name="T17" fmla="*/ 568 h 1423"/>
              <a:gd name="T18" fmla="*/ 569 w 1145"/>
              <a:gd name="T19" fmla="*/ 218 h 1423"/>
              <a:gd name="T20" fmla="*/ 925 w 1145"/>
              <a:gd name="T21" fmla="*/ 568 h 1423"/>
              <a:gd name="T22" fmla="*/ 569 w 1145"/>
              <a:gd name="T23" fmla="*/ 924 h 1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45" h="1423">
                <a:moveTo>
                  <a:pt x="569" y="0"/>
                </a:moveTo>
                <a:lnTo>
                  <a:pt x="569" y="0"/>
                </a:lnTo>
                <a:cubicBezTo>
                  <a:pt x="255" y="0"/>
                  <a:pt x="0" y="254"/>
                  <a:pt x="0" y="568"/>
                </a:cubicBezTo>
                <a:cubicBezTo>
                  <a:pt x="0" y="882"/>
                  <a:pt x="374" y="1422"/>
                  <a:pt x="569" y="1422"/>
                </a:cubicBezTo>
                <a:cubicBezTo>
                  <a:pt x="771" y="1422"/>
                  <a:pt x="1144" y="882"/>
                  <a:pt x="1144" y="568"/>
                </a:cubicBezTo>
                <a:cubicBezTo>
                  <a:pt x="1144" y="254"/>
                  <a:pt x="884" y="0"/>
                  <a:pt x="569" y="0"/>
                </a:cubicBezTo>
                <a:close/>
                <a:moveTo>
                  <a:pt x="569" y="924"/>
                </a:moveTo>
                <a:lnTo>
                  <a:pt x="569" y="924"/>
                </a:lnTo>
                <a:cubicBezTo>
                  <a:pt x="374" y="924"/>
                  <a:pt x="220" y="764"/>
                  <a:pt x="220" y="568"/>
                </a:cubicBezTo>
                <a:cubicBezTo>
                  <a:pt x="220" y="373"/>
                  <a:pt x="374" y="218"/>
                  <a:pt x="569" y="218"/>
                </a:cubicBezTo>
                <a:cubicBezTo>
                  <a:pt x="765" y="218"/>
                  <a:pt x="925" y="373"/>
                  <a:pt x="925" y="568"/>
                </a:cubicBezTo>
                <a:cubicBezTo>
                  <a:pt x="925" y="764"/>
                  <a:pt x="765" y="924"/>
                  <a:pt x="569" y="924"/>
                </a:cubicBezTo>
                <a:close/>
              </a:path>
            </a:pathLst>
          </a:custGeom>
          <a:solidFill>
            <a:schemeClr val="accent3"/>
          </a:solidFill>
          <a:ln>
            <a:noFill/>
          </a:ln>
          <a:effectLst/>
        </p:spPr>
        <p:txBody>
          <a:bodyPr wrap="none" anchor="ctr"/>
          <a:lstStyle/>
          <a:p>
            <a:endParaRPr lang="en-US" dirty="0">
              <a:latin typeface="Source Sans Pro Regular" charset="0"/>
            </a:endParaRPr>
          </a:p>
        </p:txBody>
      </p:sp>
      <p:sp>
        <p:nvSpPr>
          <p:cNvPr id="57" name="Freeform 516"/>
          <p:cNvSpPr>
            <a:spLocks noChangeArrowheads="1"/>
          </p:cNvSpPr>
          <p:nvPr/>
        </p:nvSpPr>
        <p:spPr bwMode="auto">
          <a:xfrm>
            <a:off x="12691583" y="8049637"/>
            <a:ext cx="412723" cy="512763"/>
          </a:xfrm>
          <a:custGeom>
            <a:avLst/>
            <a:gdLst>
              <a:gd name="T0" fmla="*/ 569 w 1145"/>
              <a:gd name="T1" fmla="*/ 0 h 1423"/>
              <a:gd name="T2" fmla="*/ 569 w 1145"/>
              <a:gd name="T3" fmla="*/ 0 h 1423"/>
              <a:gd name="T4" fmla="*/ 0 w 1145"/>
              <a:gd name="T5" fmla="*/ 568 h 1423"/>
              <a:gd name="T6" fmla="*/ 569 w 1145"/>
              <a:gd name="T7" fmla="*/ 1422 h 1423"/>
              <a:gd name="T8" fmla="*/ 1144 w 1145"/>
              <a:gd name="T9" fmla="*/ 568 h 1423"/>
              <a:gd name="T10" fmla="*/ 569 w 1145"/>
              <a:gd name="T11" fmla="*/ 0 h 1423"/>
              <a:gd name="T12" fmla="*/ 569 w 1145"/>
              <a:gd name="T13" fmla="*/ 924 h 1423"/>
              <a:gd name="T14" fmla="*/ 569 w 1145"/>
              <a:gd name="T15" fmla="*/ 924 h 1423"/>
              <a:gd name="T16" fmla="*/ 219 w 1145"/>
              <a:gd name="T17" fmla="*/ 568 h 1423"/>
              <a:gd name="T18" fmla="*/ 569 w 1145"/>
              <a:gd name="T19" fmla="*/ 219 h 1423"/>
              <a:gd name="T20" fmla="*/ 925 w 1145"/>
              <a:gd name="T21" fmla="*/ 568 h 1423"/>
              <a:gd name="T22" fmla="*/ 569 w 1145"/>
              <a:gd name="T23" fmla="*/ 924 h 1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45" h="1423">
                <a:moveTo>
                  <a:pt x="569" y="0"/>
                </a:moveTo>
                <a:lnTo>
                  <a:pt x="569" y="0"/>
                </a:lnTo>
                <a:cubicBezTo>
                  <a:pt x="255" y="0"/>
                  <a:pt x="0" y="255"/>
                  <a:pt x="0" y="568"/>
                </a:cubicBezTo>
                <a:cubicBezTo>
                  <a:pt x="0" y="882"/>
                  <a:pt x="373" y="1422"/>
                  <a:pt x="569" y="1422"/>
                </a:cubicBezTo>
                <a:cubicBezTo>
                  <a:pt x="771" y="1422"/>
                  <a:pt x="1144" y="882"/>
                  <a:pt x="1144" y="568"/>
                </a:cubicBezTo>
                <a:cubicBezTo>
                  <a:pt x="1144" y="255"/>
                  <a:pt x="889" y="0"/>
                  <a:pt x="569" y="0"/>
                </a:cubicBezTo>
                <a:close/>
                <a:moveTo>
                  <a:pt x="569" y="924"/>
                </a:moveTo>
                <a:lnTo>
                  <a:pt x="569" y="924"/>
                </a:lnTo>
                <a:cubicBezTo>
                  <a:pt x="379" y="924"/>
                  <a:pt x="219" y="764"/>
                  <a:pt x="219" y="568"/>
                </a:cubicBezTo>
                <a:cubicBezTo>
                  <a:pt x="219" y="374"/>
                  <a:pt x="379" y="219"/>
                  <a:pt x="569" y="219"/>
                </a:cubicBezTo>
                <a:cubicBezTo>
                  <a:pt x="765" y="219"/>
                  <a:pt x="925" y="374"/>
                  <a:pt x="925" y="568"/>
                </a:cubicBezTo>
                <a:cubicBezTo>
                  <a:pt x="925" y="764"/>
                  <a:pt x="765" y="924"/>
                  <a:pt x="569" y="924"/>
                </a:cubicBezTo>
                <a:close/>
              </a:path>
            </a:pathLst>
          </a:custGeom>
          <a:solidFill>
            <a:schemeClr val="accent1"/>
          </a:solidFill>
          <a:ln>
            <a:noFill/>
          </a:ln>
          <a:effectLst/>
        </p:spPr>
        <p:txBody>
          <a:bodyPr wrap="none" anchor="ctr"/>
          <a:lstStyle/>
          <a:p>
            <a:endParaRPr lang="en-US" dirty="0">
              <a:latin typeface="Source Sans Pro Regular" charset="0"/>
            </a:endParaRPr>
          </a:p>
        </p:txBody>
      </p:sp>
      <p:sp>
        <p:nvSpPr>
          <p:cNvPr id="16" name="Rectangle 15"/>
          <p:cNvSpPr>
            <a:spLocks/>
          </p:cNvSpPr>
          <p:nvPr/>
        </p:nvSpPr>
        <p:spPr bwMode="auto">
          <a:xfrm>
            <a:off x="8955224" y="513148"/>
            <a:ext cx="6525825" cy="98488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none" lIns="0" tIns="0" rIns="0" bIns="0" anchor="ctr">
            <a:spAutoFit/>
          </a:bodyPr>
          <a:lstStyle/>
          <a:p>
            <a:pPr algn="ctr"/>
            <a:r>
              <a:rPr lang="en-US" sz="6400" b="1" spc="300" dirty="0" smtClean="0">
                <a:solidFill>
                  <a:schemeClr val="tx2"/>
                </a:solidFill>
                <a:latin typeface="Lato Black" charset="0"/>
                <a:ea typeface="Lato Black" charset="0"/>
                <a:cs typeface="Lato Black" charset="0"/>
                <a:sym typeface="Bebas Neue" charset="0"/>
              </a:rPr>
              <a:t>Worldwide Map</a:t>
            </a:r>
            <a:endParaRPr lang="en-US" sz="6400" b="1" spc="300" dirty="0">
              <a:solidFill>
                <a:schemeClr val="tx2"/>
              </a:solidFill>
              <a:latin typeface="Lato Black" charset="0"/>
              <a:ea typeface="Lato Black" charset="0"/>
              <a:cs typeface="Lato Black" charset="0"/>
              <a:sym typeface="Bebas Neue" charset="0"/>
            </a:endParaRPr>
          </a:p>
        </p:txBody>
      </p:sp>
      <p:grpSp>
        <p:nvGrpSpPr>
          <p:cNvPr id="17" name="Group 16"/>
          <p:cNvGrpSpPr/>
          <p:nvPr/>
        </p:nvGrpSpPr>
        <p:grpSpPr>
          <a:xfrm>
            <a:off x="11530633" y="1784193"/>
            <a:ext cx="1360987" cy="223024"/>
            <a:chOff x="11262732" y="1672683"/>
            <a:chExt cx="1360987" cy="223024"/>
          </a:xfrm>
        </p:grpSpPr>
        <p:sp>
          <p:nvSpPr>
            <p:cNvPr id="18" name="Oval 17"/>
            <p:cNvSpPr/>
            <p:nvPr/>
          </p:nvSpPr>
          <p:spPr>
            <a:xfrm>
              <a:off x="12400695"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p:nvSpPr>
          <p:spPr>
            <a:xfrm>
              <a:off x="12021554"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11641873"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a:off x="11262732"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58829874"/>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TextBox 60"/>
          <p:cNvSpPr txBox="1"/>
          <p:nvPr/>
        </p:nvSpPr>
        <p:spPr>
          <a:xfrm>
            <a:off x="3711935" y="5376144"/>
            <a:ext cx="1581841" cy="473313"/>
          </a:xfrm>
          <a:prstGeom prst="rect">
            <a:avLst/>
          </a:prstGeom>
          <a:noFill/>
        </p:spPr>
        <p:txBody>
          <a:bodyPr wrap="none" lIns="0" tIns="0" rIns="0" bIns="0" rtlCol="0">
            <a:spAutoFit/>
          </a:bodyPr>
          <a:lstStyle/>
          <a:p>
            <a:pPr algn="ctr">
              <a:lnSpc>
                <a:spcPts val="3733"/>
              </a:lnSpc>
              <a:spcAft>
                <a:spcPts val="3199"/>
              </a:spcAft>
            </a:pPr>
            <a:r>
              <a:rPr lang="en-US" sz="2900" b="1" dirty="0">
                <a:solidFill>
                  <a:schemeClr val="tx2"/>
                </a:solidFill>
                <a:latin typeface="Lato" charset="0"/>
                <a:ea typeface="Lato" charset="0"/>
                <a:cs typeface="Lato" charset="0"/>
              </a:rPr>
              <a:t>Welcome</a:t>
            </a:r>
          </a:p>
        </p:txBody>
      </p:sp>
      <p:sp>
        <p:nvSpPr>
          <p:cNvPr id="62" name="TextBox 61"/>
          <p:cNvSpPr txBox="1"/>
          <p:nvPr/>
        </p:nvSpPr>
        <p:spPr>
          <a:xfrm>
            <a:off x="2487434" y="5946915"/>
            <a:ext cx="4030838" cy="1025922"/>
          </a:xfrm>
          <a:prstGeom prst="rect">
            <a:avLst/>
          </a:prstGeom>
          <a:noFill/>
        </p:spPr>
        <p:txBody>
          <a:bodyPr wrap="square" lIns="0" tIns="0" rIns="0" bIns="0" rtlCol="0">
            <a:spAutoFit/>
          </a:bodyPr>
          <a:lstStyle/>
          <a:p>
            <a:pPr algn="ctr">
              <a:lnSpc>
                <a:spcPts val="4033"/>
              </a:lnSpc>
            </a:pPr>
            <a:r>
              <a:rPr lang="en-US" sz="2500" dirty="0">
                <a:latin typeface="Lato Light" charset="0"/>
                <a:ea typeface="Lato Light" charset="0"/>
                <a:cs typeface="Lato Light" charset="0"/>
              </a:rPr>
              <a:t>Tools that allow people companies to </a:t>
            </a:r>
            <a:r>
              <a:rPr lang="en-US" sz="2500" dirty="0" smtClean="0">
                <a:latin typeface="Lato Light" charset="0"/>
                <a:ea typeface="Lato Light" charset="0"/>
                <a:cs typeface="Lato Light" charset="0"/>
              </a:rPr>
              <a:t>create content</a:t>
            </a:r>
            <a:endParaRPr lang="en-US" sz="2500" dirty="0">
              <a:latin typeface="Lato Light" charset="0"/>
              <a:ea typeface="Lato Light" charset="0"/>
              <a:cs typeface="Lato Light" charset="0"/>
            </a:endParaRPr>
          </a:p>
        </p:txBody>
      </p:sp>
      <p:sp>
        <p:nvSpPr>
          <p:cNvPr id="64" name="TextBox 63"/>
          <p:cNvSpPr txBox="1"/>
          <p:nvPr/>
        </p:nvSpPr>
        <p:spPr>
          <a:xfrm>
            <a:off x="8669938" y="5376144"/>
            <a:ext cx="1932067" cy="474489"/>
          </a:xfrm>
          <a:prstGeom prst="rect">
            <a:avLst/>
          </a:prstGeom>
          <a:noFill/>
        </p:spPr>
        <p:txBody>
          <a:bodyPr wrap="none" lIns="0" tIns="0" rIns="0" bIns="0" rtlCol="0">
            <a:spAutoFit/>
          </a:bodyPr>
          <a:lstStyle/>
          <a:p>
            <a:pPr algn="ctr">
              <a:lnSpc>
                <a:spcPts val="3733"/>
              </a:lnSpc>
              <a:spcAft>
                <a:spcPts val="3199"/>
              </a:spcAft>
            </a:pPr>
            <a:r>
              <a:rPr lang="en-US" sz="2900" b="1" dirty="0" smtClean="0">
                <a:solidFill>
                  <a:schemeClr val="tx2"/>
                </a:solidFill>
                <a:latin typeface="Lato" charset="0"/>
                <a:ea typeface="Lato" charset="0"/>
                <a:cs typeface="Lato" charset="0"/>
              </a:rPr>
              <a:t>Advertising</a:t>
            </a:r>
            <a:endParaRPr lang="en-US" sz="2900" b="1" dirty="0">
              <a:solidFill>
                <a:schemeClr val="tx2"/>
              </a:solidFill>
              <a:latin typeface="Lato" charset="0"/>
              <a:ea typeface="Lato" charset="0"/>
              <a:cs typeface="Lato" charset="0"/>
            </a:endParaRPr>
          </a:p>
        </p:txBody>
      </p:sp>
      <p:sp>
        <p:nvSpPr>
          <p:cNvPr id="65" name="TextBox 64"/>
          <p:cNvSpPr txBox="1"/>
          <p:nvPr/>
        </p:nvSpPr>
        <p:spPr>
          <a:xfrm>
            <a:off x="7620545" y="5946915"/>
            <a:ext cx="4030838" cy="1025922"/>
          </a:xfrm>
          <a:prstGeom prst="rect">
            <a:avLst/>
          </a:prstGeom>
          <a:noFill/>
        </p:spPr>
        <p:txBody>
          <a:bodyPr wrap="square" lIns="0" tIns="0" rIns="0" bIns="0" rtlCol="0">
            <a:spAutoFit/>
          </a:bodyPr>
          <a:lstStyle/>
          <a:p>
            <a:pPr algn="ctr">
              <a:lnSpc>
                <a:spcPts val="4033"/>
              </a:lnSpc>
            </a:pPr>
            <a:r>
              <a:rPr lang="en-US" sz="2500" dirty="0">
                <a:latin typeface="Lato Light" charset="0"/>
                <a:ea typeface="Lato Light" charset="0"/>
                <a:cs typeface="Lato Light" charset="0"/>
              </a:rPr>
              <a:t>Tools that allow people companies to create content</a:t>
            </a:r>
          </a:p>
        </p:txBody>
      </p:sp>
      <p:sp>
        <p:nvSpPr>
          <p:cNvPr id="67" name="TextBox 66"/>
          <p:cNvSpPr txBox="1"/>
          <p:nvPr/>
        </p:nvSpPr>
        <p:spPr>
          <a:xfrm>
            <a:off x="14099825" y="5376145"/>
            <a:ext cx="1338508" cy="474489"/>
          </a:xfrm>
          <a:prstGeom prst="rect">
            <a:avLst/>
          </a:prstGeom>
          <a:noFill/>
        </p:spPr>
        <p:txBody>
          <a:bodyPr wrap="none" lIns="0" tIns="0" rIns="0" bIns="0" rtlCol="0">
            <a:spAutoFit/>
          </a:bodyPr>
          <a:lstStyle/>
          <a:p>
            <a:pPr algn="ctr">
              <a:lnSpc>
                <a:spcPts val="3733"/>
              </a:lnSpc>
              <a:spcAft>
                <a:spcPts val="3199"/>
              </a:spcAft>
            </a:pPr>
            <a:r>
              <a:rPr lang="en-US" sz="2900" b="1" dirty="0" smtClean="0">
                <a:solidFill>
                  <a:schemeClr val="tx2"/>
                </a:solidFill>
                <a:latin typeface="Lato" charset="0"/>
                <a:ea typeface="Lato" charset="0"/>
                <a:cs typeface="Lato" charset="0"/>
              </a:rPr>
              <a:t>Support</a:t>
            </a:r>
            <a:endParaRPr lang="en-US" sz="2900" b="1" dirty="0">
              <a:solidFill>
                <a:schemeClr val="tx2"/>
              </a:solidFill>
              <a:latin typeface="Lato" charset="0"/>
              <a:ea typeface="Lato" charset="0"/>
              <a:cs typeface="Lato" charset="0"/>
            </a:endParaRPr>
          </a:p>
        </p:txBody>
      </p:sp>
      <p:sp>
        <p:nvSpPr>
          <p:cNvPr id="68" name="TextBox 67"/>
          <p:cNvSpPr txBox="1"/>
          <p:nvPr/>
        </p:nvSpPr>
        <p:spPr>
          <a:xfrm>
            <a:off x="12753656" y="5946915"/>
            <a:ext cx="4030838" cy="1025922"/>
          </a:xfrm>
          <a:prstGeom prst="rect">
            <a:avLst/>
          </a:prstGeom>
          <a:noFill/>
        </p:spPr>
        <p:txBody>
          <a:bodyPr wrap="square" lIns="0" tIns="0" rIns="0" bIns="0" rtlCol="0">
            <a:spAutoFit/>
          </a:bodyPr>
          <a:lstStyle/>
          <a:p>
            <a:pPr algn="ctr">
              <a:lnSpc>
                <a:spcPts val="4033"/>
              </a:lnSpc>
            </a:pPr>
            <a:r>
              <a:rPr lang="en-US" sz="2500" dirty="0">
                <a:latin typeface="Lato Light" charset="0"/>
                <a:ea typeface="Lato Light" charset="0"/>
                <a:cs typeface="Lato Light" charset="0"/>
              </a:rPr>
              <a:t>Tools that allow people companies to create content</a:t>
            </a:r>
          </a:p>
        </p:txBody>
      </p:sp>
      <p:sp>
        <p:nvSpPr>
          <p:cNvPr id="70" name="TextBox 69"/>
          <p:cNvSpPr txBox="1"/>
          <p:nvPr/>
        </p:nvSpPr>
        <p:spPr>
          <a:xfrm>
            <a:off x="19359475" y="5376145"/>
            <a:ext cx="1085426" cy="474489"/>
          </a:xfrm>
          <a:prstGeom prst="rect">
            <a:avLst/>
          </a:prstGeom>
          <a:noFill/>
        </p:spPr>
        <p:txBody>
          <a:bodyPr wrap="none" lIns="0" tIns="0" rIns="0" bIns="0" rtlCol="0">
            <a:spAutoFit/>
          </a:bodyPr>
          <a:lstStyle/>
          <a:p>
            <a:pPr algn="ctr">
              <a:lnSpc>
                <a:spcPts val="3733"/>
              </a:lnSpc>
              <a:spcAft>
                <a:spcPts val="3199"/>
              </a:spcAft>
            </a:pPr>
            <a:r>
              <a:rPr lang="en-US" sz="2900" b="1" dirty="0" smtClean="0">
                <a:solidFill>
                  <a:schemeClr val="tx2"/>
                </a:solidFill>
                <a:latin typeface="Lato" charset="0"/>
                <a:ea typeface="Lato" charset="0"/>
                <a:cs typeface="Lato" charset="0"/>
              </a:rPr>
              <a:t>Layers</a:t>
            </a:r>
            <a:endParaRPr lang="en-US" sz="2900" b="1" dirty="0">
              <a:solidFill>
                <a:schemeClr val="tx2"/>
              </a:solidFill>
              <a:latin typeface="Lato" charset="0"/>
              <a:ea typeface="Lato" charset="0"/>
              <a:cs typeface="Lato" charset="0"/>
            </a:endParaRPr>
          </a:p>
        </p:txBody>
      </p:sp>
      <p:sp>
        <p:nvSpPr>
          <p:cNvPr id="71" name="TextBox 70"/>
          <p:cNvSpPr txBox="1"/>
          <p:nvPr/>
        </p:nvSpPr>
        <p:spPr>
          <a:xfrm>
            <a:off x="17886767" y="5946915"/>
            <a:ext cx="4030838" cy="1025922"/>
          </a:xfrm>
          <a:prstGeom prst="rect">
            <a:avLst/>
          </a:prstGeom>
          <a:noFill/>
        </p:spPr>
        <p:txBody>
          <a:bodyPr wrap="square" lIns="0" tIns="0" rIns="0" bIns="0" rtlCol="0">
            <a:spAutoFit/>
          </a:bodyPr>
          <a:lstStyle/>
          <a:p>
            <a:pPr algn="ctr">
              <a:lnSpc>
                <a:spcPts val="4033"/>
              </a:lnSpc>
            </a:pPr>
            <a:r>
              <a:rPr lang="en-US" sz="2500" dirty="0">
                <a:latin typeface="Lato Light" charset="0"/>
                <a:ea typeface="Lato Light" charset="0"/>
                <a:cs typeface="Lato Light" charset="0"/>
              </a:rPr>
              <a:t>Tools that allow people companies to create content</a:t>
            </a:r>
          </a:p>
        </p:txBody>
      </p:sp>
      <p:sp>
        <p:nvSpPr>
          <p:cNvPr id="73" name="TextBox 72"/>
          <p:cNvSpPr txBox="1"/>
          <p:nvPr/>
        </p:nvSpPr>
        <p:spPr>
          <a:xfrm>
            <a:off x="3848603" y="9602704"/>
            <a:ext cx="1308500" cy="474489"/>
          </a:xfrm>
          <a:prstGeom prst="rect">
            <a:avLst/>
          </a:prstGeom>
          <a:noFill/>
        </p:spPr>
        <p:txBody>
          <a:bodyPr wrap="none" lIns="0" tIns="0" rIns="0" bIns="0" rtlCol="0">
            <a:spAutoFit/>
          </a:bodyPr>
          <a:lstStyle/>
          <a:p>
            <a:pPr algn="ctr">
              <a:lnSpc>
                <a:spcPts val="3733"/>
              </a:lnSpc>
              <a:spcAft>
                <a:spcPts val="3199"/>
              </a:spcAft>
            </a:pPr>
            <a:r>
              <a:rPr lang="en-US" sz="2900" b="1" dirty="0" smtClean="0">
                <a:solidFill>
                  <a:schemeClr val="tx2"/>
                </a:solidFill>
                <a:latin typeface="Lato" charset="0"/>
                <a:ea typeface="Lato" charset="0"/>
                <a:cs typeface="Lato" charset="0"/>
              </a:rPr>
              <a:t>Devices</a:t>
            </a:r>
            <a:endParaRPr lang="en-US" sz="2900" b="1" dirty="0">
              <a:solidFill>
                <a:schemeClr val="tx2"/>
              </a:solidFill>
              <a:latin typeface="Lato" charset="0"/>
              <a:ea typeface="Lato" charset="0"/>
              <a:cs typeface="Lato" charset="0"/>
            </a:endParaRPr>
          </a:p>
        </p:txBody>
      </p:sp>
      <p:sp>
        <p:nvSpPr>
          <p:cNvPr id="74" name="TextBox 73"/>
          <p:cNvSpPr txBox="1"/>
          <p:nvPr/>
        </p:nvSpPr>
        <p:spPr>
          <a:xfrm>
            <a:off x="2487434" y="10173474"/>
            <a:ext cx="4030838" cy="1025922"/>
          </a:xfrm>
          <a:prstGeom prst="rect">
            <a:avLst/>
          </a:prstGeom>
          <a:noFill/>
        </p:spPr>
        <p:txBody>
          <a:bodyPr wrap="square" lIns="0" tIns="0" rIns="0" bIns="0" rtlCol="0">
            <a:spAutoFit/>
          </a:bodyPr>
          <a:lstStyle/>
          <a:p>
            <a:pPr algn="ctr">
              <a:lnSpc>
                <a:spcPts val="4033"/>
              </a:lnSpc>
            </a:pPr>
            <a:r>
              <a:rPr lang="en-US" sz="2500" dirty="0">
                <a:latin typeface="Lato Light" charset="0"/>
                <a:ea typeface="Lato Light" charset="0"/>
                <a:cs typeface="Lato Light" charset="0"/>
              </a:rPr>
              <a:t>Tools that allow people companies to create content</a:t>
            </a:r>
          </a:p>
        </p:txBody>
      </p:sp>
      <p:sp>
        <p:nvSpPr>
          <p:cNvPr id="76" name="TextBox 75"/>
          <p:cNvSpPr txBox="1"/>
          <p:nvPr/>
        </p:nvSpPr>
        <p:spPr>
          <a:xfrm>
            <a:off x="8890955" y="9602704"/>
            <a:ext cx="1490023" cy="474489"/>
          </a:xfrm>
          <a:prstGeom prst="rect">
            <a:avLst/>
          </a:prstGeom>
          <a:noFill/>
        </p:spPr>
        <p:txBody>
          <a:bodyPr wrap="none" lIns="0" tIns="0" rIns="0" bIns="0" rtlCol="0">
            <a:spAutoFit/>
          </a:bodyPr>
          <a:lstStyle/>
          <a:p>
            <a:pPr algn="ctr">
              <a:lnSpc>
                <a:spcPts val="3733"/>
              </a:lnSpc>
              <a:spcAft>
                <a:spcPts val="3199"/>
              </a:spcAft>
            </a:pPr>
            <a:r>
              <a:rPr lang="en-US" sz="2900" b="1" dirty="0" smtClean="0">
                <a:solidFill>
                  <a:schemeClr val="tx2"/>
                </a:solidFill>
                <a:latin typeface="Lato" charset="0"/>
                <a:ea typeface="Lato" charset="0"/>
                <a:cs typeface="Lato" charset="0"/>
              </a:rPr>
              <a:t>Portfolio</a:t>
            </a:r>
            <a:endParaRPr lang="en-US" sz="2900" b="1" dirty="0">
              <a:solidFill>
                <a:schemeClr val="tx2"/>
              </a:solidFill>
              <a:latin typeface="Lato" charset="0"/>
              <a:ea typeface="Lato" charset="0"/>
              <a:cs typeface="Lato" charset="0"/>
            </a:endParaRPr>
          </a:p>
        </p:txBody>
      </p:sp>
      <p:sp>
        <p:nvSpPr>
          <p:cNvPr id="77" name="TextBox 76"/>
          <p:cNvSpPr txBox="1"/>
          <p:nvPr/>
        </p:nvSpPr>
        <p:spPr>
          <a:xfrm>
            <a:off x="7620545" y="10173474"/>
            <a:ext cx="4030838" cy="1025922"/>
          </a:xfrm>
          <a:prstGeom prst="rect">
            <a:avLst/>
          </a:prstGeom>
          <a:noFill/>
        </p:spPr>
        <p:txBody>
          <a:bodyPr wrap="square" lIns="0" tIns="0" rIns="0" bIns="0" rtlCol="0">
            <a:spAutoFit/>
          </a:bodyPr>
          <a:lstStyle/>
          <a:p>
            <a:pPr algn="ctr">
              <a:lnSpc>
                <a:spcPts val="4033"/>
              </a:lnSpc>
            </a:pPr>
            <a:r>
              <a:rPr lang="en-US" sz="2500" dirty="0">
                <a:latin typeface="Lato Light" charset="0"/>
                <a:ea typeface="Lato Light" charset="0"/>
                <a:cs typeface="Lato Light" charset="0"/>
              </a:rPr>
              <a:t>Tools that allow people companies to create content</a:t>
            </a:r>
          </a:p>
        </p:txBody>
      </p:sp>
      <p:sp>
        <p:nvSpPr>
          <p:cNvPr id="79" name="TextBox 78"/>
          <p:cNvSpPr txBox="1"/>
          <p:nvPr/>
        </p:nvSpPr>
        <p:spPr>
          <a:xfrm>
            <a:off x="13969755" y="9602704"/>
            <a:ext cx="1598644" cy="474489"/>
          </a:xfrm>
          <a:prstGeom prst="rect">
            <a:avLst/>
          </a:prstGeom>
          <a:noFill/>
        </p:spPr>
        <p:txBody>
          <a:bodyPr wrap="none" lIns="0" tIns="0" rIns="0" bIns="0" rtlCol="0">
            <a:spAutoFit/>
          </a:bodyPr>
          <a:lstStyle/>
          <a:p>
            <a:pPr algn="ctr">
              <a:lnSpc>
                <a:spcPts val="3733"/>
              </a:lnSpc>
              <a:spcAft>
                <a:spcPts val="3199"/>
              </a:spcAft>
            </a:pPr>
            <a:r>
              <a:rPr lang="en-US" sz="2900" b="1" dirty="0" smtClean="0">
                <a:solidFill>
                  <a:schemeClr val="tx2"/>
                </a:solidFill>
                <a:latin typeface="Lato" charset="0"/>
                <a:ea typeface="Lato" charset="0"/>
                <a:cs typeface="Lato" charset="0"/>
              </a:rPr>
              <a:t>Evolution</a:t>
            </a:r>
            <a:endParaRPr lang="en-US" sz="2900" b="1" dirty="0">
              <a:solidFill>
                <a:schemeClr val="tx2"/>
              </a:solidFill>
              <a:latin typeface="Lato" charset="0"/>
              <a:ea typeface="Lato" charset="0"/>
              <a:cs typeface="Lato" charset="0"/>
            </a:endParaRPr>
          </a:p>
        </p:txBody>
      </p:sp>
      <p:sp>
        <p:nvSpPr>
          <p:cNvPr id="80" name="TextBox 79"/>
          <p:cNvSpPr txBox="1"/>
          <p:nvPr/>
        </p:nvSpPr>
        <p:spPr>
          <a:xfrm>
            <a:off x="12753656" y="10173474"/>
            <a:ext cx="4030838" cy="1025922"/>
          </a:xfrm>
          <a:prstGeom prst="rect">
            <a:avLst/>
          </a:prstGeom>
          <a:noFill/>
        </p:spPr>
        <p:txBody>
          <a:bodyPr wrap="square" lIns="0" tIns="0" rIns="0" bIns="0" rtlCol="0">
            <a:spAutoFit/>
          </a:bodyPr>
          <a:lstStyle/>
          <a:p>
            <a:pPr algn="ctr">
              <a:lnSpc>
                <a:spcPts val="4033"/>
              </a:lnSpc>
            </a:pPr>
            <a:r>
              <a:rPr lang="en-US" sz="2500" dirty="0">
                <a:latin typeface="Lato Light" charset="0"/>
                <a:ea typeface="Lato Light" charset="0"/>
                <a:cs typeface="Lato Light" charset="0"/>
              </a:rPr>
              <a:t>Tools that allow people companies to create content</a:t>
            </a:r>
          </a:p>
        </p:txBody>
      </p:sp>
      <p:sp>
        <p:nvSpPr>
          <p:cNvPr id="82" name="TextBox 81"/>
          <p:cNvSpPr txBox="1"/>
          <p:nvPr/>
        </p:nvSpPr>
        <p:spPr>
          <a:xfrm>
            <a:off x="19128483" y="9602704"/>
            <a:ext cx="1547411" cy="474489"/>
          </a:xfrm>
          <a:prstGeom prst="rect">
            <a:avLst/>
          </a:prstGeom>
          <a:noFill/>
        </p:spPr>
        <p:txBody>
          <a:bodyPr wrap="none" lIns="0" tIns="0" rIns="0" bIns="0" rtlCol="0">
            <a:spAutoFit/>
          </a:bodyPr>
          <a:lstStyle/>
          <a:p>
            <a:pPr algn="ctr">
              <a:lnSpc>
                <a:spcPts val="3733"/>
              </a:lnSpc>
              <a:spcAft>
                <a:spcPts val="3199"/>
              </a:spcAft>
            </a:pPr>
            <a:r>
              <a:rPr lang="en-US" sz="2900" b="1" dirty="0" smtClean="0">
                <a:solidFill>
                  <a:schemeClr val="tx2"/>
                </a:solidFill>
                <a:latin typeface="Lato" charset="0"/>
                <a:ea typeface="Lato" charset="0"/>
                <a:cs typeface="Lato" charset="0"/>
              </a:rPr>
              <a:t>Exclusive</a:t>
            </a:r>
            <a:endParaRPr lang="en-US" sz="2900" b="1" dirty="0">
              <a:solidFill>
                <a:schemeClr val="tx2"/>
              </a:solidFill>
              <a:latin typeface="Lato" charset="0"/>
              <a:ea typeface="Lato" charset="0"/>
              <a:cs typeface="Lato" charset="0"/>
            </a:endParaRPr>
          </a:p>
        </p:txBody>
      </p:sp>
      <p:sp>
        <p:nvSpPr>
          <p:cNvPr id="83" name="TextBox 82"/>
          <p:cNvSpPr txBox="1"/>
          <p:nvPr/>
        </p:nvSpPr>
        <p:spPr>
          <a:xfrm>
            <a:off x="17886767" y="10173474"/>
            <a:ext cx="4030838" cy="1025922"/>
          </a:xfrm>
          <a:prstGeom prst="rect">
            <a:avLst/>
          </a:prstGeom>
          <a:noFill/>
        </p:spPr>
        <p:txBody>
          <a:bodyPr wrap="square" lIns="0" tIns="0" rIns="0" bIns="0" rtlCol="0">
            <a:spAutoFit/>
          </a:bodyPr>
          <a:lstStyle/>
          <a:p>
            <a:pPr algn="ctr">
              <a:lnSpc>
                <a:spcPts val="4033"/>
              </a:lnSpc>
            </a:pPr>
            <a:r>
              <a:rPr lang="en-US" sz="2500" dirty="0">
                <a:latin typeface="Lato Light" charset="0"/>
                <a:ea typeface="Lato Light" charset="0"/>
                <a:cs typeface="Lato Light" charset="0"/>
              </a:rPr>
              <a:t>Tools that allow people companies to create content</a:t>
            </a:r>
          </a:p>
        </p:txBody>
      </p:sp>
      <p:sp>
        <p:nvSpPr>
          <p:cNvPr id="85" name="Oval 84"/>
          <p:cNvSpPr/>
          <p:nvPr/>
        </p:nvSpPr>
        <p:spPr>
          <a:xfrm>
            <a:off x="19173397" y="7766942"/>
            <a:ext cx="1457578" cy="1457957"/>
          </a:xfrm>
          <a:prstGeom prst="ellipse">
            <a:avLst/>
          </a:prstGeom>
          <a:solidFill>
            <a:schemeClr val="accent6"/>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ource Sans Pro Regular" charset="0"/>
            </a:endParaRPr>
          </a:p>
        </p:txBody>
      </p:sp>
      <p:sp>
        <p:nvSpPr>
          <p:cNvPr id="88" name="Oval 87"/>
          <p:cNvSpPr/>
          <p:nvPr/>
        </p:nvSpPr>
        <p:spPr>
          <a:xfrm>
            <a:off x="14040286" y="7766942"/>
            <a:ext cx="1457578" cy="1457957"/>
          </a:xfrm>
          <a:prstGeom prst="ellipse">
            <a:avLst/>
          </a:prstGeom>
          <a:solidFill>
            <a:schemeClr val="accent5"/>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ource Sans Pro Regular" charset="0"/>
            </a:endParaRPr>
          </a:p>
        </p:txBody>
      </p:sp>
      <p:sp>
        <p:nvSpPr>
          <p:cNvPr id="93" name="Oval 92"/>
          <p:cNvSpPr/>
          <p:nvPr/>
        </p:nvSpPr>
        <p:spPr>
          <a:xfrm>
            <a:off x="3774064" y="7766942"/>
            <a:ext cx="1457578" cy="1457957"/>
          </a:xfrm>
          <a:prstGeom prst="ellipse">
            <a:avLst/>
          </a:prstGeom>
          <a:solidFill>
            <a:schemeClr val="accent3"/>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ource Sans Pro Regular" charset="0"/>
            </a:endParaRPr>
          </a:p>
        </p:txBody>
      </p:sp>
      <p:sp>
        <p:nvSpPr>
          <p:cNvPr id="102" name="Oval 101"/>
          <p:cNvSpPr/>
          <p:nvPr/>
        </p:nvSpPr>
        <p:spPr>
          <a:xfrm>
            <a:off x="8907175" y="3540382"/>
            <a:ext cx="1457578" cy="1457957"/>
          </a:xfrm>
          <a:prstGeom prst="ellipse">
            <a:avLst/>
          </a:prstGeom>
          <a:solidFill>
            <a:schemeClr val="accent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ource Sans Pro Regular" charset="0"/>
            </a:endParaRPr>
          </a:p>
        </p:txBody>
      </p:sp>
      <p:sp>
        <p:nvSpPr>
          <p:cNvPr id="110" name="Oval 109"/>
          <p:cNvSpPr/>
          <p:nvPr/>
        </p:nvSpPr>
        <p:spPr>
          <a:xfrm>
            <a:off x="14040286" y="3601291"/>
            <a:ext cx="1457578" cy="1457957"/>
          </a:xfrm>
          <a:prstGeom prst="ellipse">
            <a:avLst/>
          </a:prstGeom>
          <a:solidFill>
            <a:schemeClr val="accent3"/>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ource Sans Pro Regular" charset="0"/>
            </a:endParaRPr>
          </a:p>
        </p:txBody>
      </p:sp>
      <p:sp>
        <p:nvSpPr>
          <p:cNvPr id="114" name="Oval 113"/>
          <p:cNvSpPr/>
          <p:nvPr/>
        </p:nvSpPr>
        <p:spPr>
          <a:xfrm>
            <a:off x="8907175" y="7766942"/>
            <a:ext cx="1457578" cy="1457957"/>
          </a:xfrm>
          <a:prstGeom prst="ellipse">
            <a:avLst/>
          </a:prstGeom>
          <a:solidFill>
            <a:schemeClr val="accent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ource Sans Pro Regular" charset="0"/>
            </a:endParaRPr>
          </a:p>
        </p:txBody>
      </p:sp>
      <p:sp>
        <p:nvSpPr>
          <p:cNvPr id="119" name="Oval 118"/>
          <p:cNvSpPr/>
          <p:nvPr/>
        </p:nvSpPr>
        <p:spPr>
          <a:xfrm>
            <a:off x="3774064" y="3540382"/>
            <a:ext cx="1457578" cy="1457957"/>
          </a:xfrm>
          <a:prstGeom prst="ellipse">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ource Sans Pro Regular" charset="0"/>
            </a:endParaRPr>
          </a:p>
        </p:txBody>
      </p:sp>
      <p:sp>
        <p:nvSpPr>
          <p:cNvPr id="123" name="Oval 122"/>
          <p:cNvSpPr/>
          <p:nvPr/>
        </p:nvSpPr>
        <p:spPr>
          <a:xfrm>
            <a:off x="19173397" y="3540382"/>
            <a:ext cx="1457578" cy="1457957"/>
          </a:xfrm>
          <a:prstGeom prst="ellipse">
            <a:avLst/>
          </a:prstGeom>
          <a:solidFill>
            <a:schemeClr val="accent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ource Sans Pro Regular" charset="0"/>
            </a:endParaRPr>
          </a:p>
        </p:txBody>
      </p:sp>
      <p:sp>
        <p:nvSpPr>
          <p:cNvPr id="91" name="Shape 2690"/>
          <p:cNvSpPr/>
          <p:nvPr/>
        </p:nvSpPr>
        <p:spPr>
          <a:xfrm>
            <a:off x="9303325" y="3951299"/>
            <a:ext cx="665278" cy="604800"/>
          </a:xfrm>
          <a:custGeom>
            <a:avLst/>
            <a:gdLst/>
            <a:ahLst/>
            <a:cxnLst>
              <a:cxn ang="0">
                <a:pos x="wd2" y="hd2"/>
              </a:cxn>
              <a:cxn ang="5400000">
                <a:pos x="wd2" y="hd2"/>
              </a:cxn>
              <a:cxn ang="10800000">
                <a:pos x="wd2" y="hd2"/>
              </a:cxn>
              <a:cxn ang="16200000">
                <a:pos x="wd2" y="hd2"/>
              </a:cxn>
            </a:cxnLst>
            <a:rect l="0" t="0" r="r" b="b"/>
            <a:pathLst>
              <a:path w="21600" h="21600" extrusionOk="0">
                <a:moveTo>
                  <a:pt x="20618" y="11880"/>
                </a:moveTo>
                <a:cubicBezTo>
                  <a:pt x="20618" y="12476"/>
                  <a:pt x="20178" y="12960"/>
                  <a:pt x="19636" y="12960"/>
                </a:cubicBezTo>
                <a:lnTo>
                  <a:pt x="19636" y="8640"/>
                </a:lnTo>
                <a:cubicBezTo>
                  <a:pt x="20178" y="8640"/>
                  <a:pt x="20618" y="9124"/>
                  <a:pt x="20618" y="9720"/>
                </a:cubicBezTo>
                <a:cubicBezTo>
                  <a:pt x="20618" y="9720"/>
                  <a:pt x="20618" y="11880"/>
                  <a:pt x="20618" y="11880"/>
                </a:cubicBezTo>
                <a:close/>
                <a:moveTo>
                  <a:pt x="18655" y="19980"/>
                </a:moveTo>
                <a:cubicBezTo>
                  <a:pt x="18655" y="20279"/>
                  <a:pt x="18434" y="20520"/>
                  <a:pt x="18164" y="20520"/>
                </a:cubicBezTo>
                <a:cubicBezTo>
                  <a:pt x="17893" y="20520"/>
                  <a:pt x="17673" y="20279"/>
                  <a:pt x="17673" y="19980"/>
                </a:cubicBezTo>
                <a:lnTo>
                  <a:pt x="17673" y="1620"/>
                </a:lnTo>
                <a:cubicBezTo>
                  <a:pt x="17673" y="1322"/>
                  <a:pt x="17893" y="1080"/>
                  <a:pt x="18164" y="1080"/>
                </a:cubicBezTo>
                <a:cubicBezTo>
                  <a:pt x="18434" y="1080"/>
                  <a:pt x="18655" y="1322"/>
                  <a:pt x="18655" y="1620"/>
                </a:cubicBezTo>
                <a:cubicBezTo>
                  <a:pt x="18655" y="1620"/>
                  <a:pt x="18655" y="19980"/>
                  <a:pt x="18655" y="19980"/>
                </a:cubicBezTo>
                <a:close/>
                <a:moveTo>
                  <a:pt x="16691" y="18404"/>
                </a:moveTo>
                <a:lnTo>
                  <a:pt x="2944" y="13512"/>
                </a:lnTo>
                <a:cubicBezTo>
                  <a:pt x="2944" y="13508"/>
                  <a:pt x="2945" y="13504"/>
                  <a:pt x="2945" y="13500"/>
                </a:cubicBezTo>
                <a:lnTo>
                  <a:pt x="2945" y="8100"/>
                </a:lnTo>
                <a:cubicBezTo>
                  <a:pt x="2945" y="8096"/>
                  <a:pt x="2944" y="8093"/>
                  <a:pt x="2944" y="8089"/>
                </a:cubicBezTo>
                <a:lnTo>
                  <a:pt x="16691" y="3197"/>
                </a:lnTo>
                <a:cubicBezTo>
                  <a:pt x="16691" y="3197"/>
                  <a:pt x="16691" y="18404"/>
                  <a:pt x="16691" y="18404"/>
                </a:cubicBezTo>
                <a:close/>
                <a:moveTo>
                  <a:pt x="12480" y="18725"/>
                </a:moveTo>
                <a:cubicBezTo>
                  <a:pt x="12316" y="19294"/>
                  <a:pt x="11764" y="19608"/>
                  <a:pt x="11247" y="19428"/>
                </a:cubicBezTo>
                <a:lnTo>
                  <a:pt x="6102" y="17625"/>
                </a:lnTo>
                <a:cubicBezTo>
                  <a:pt x="5585" y="17444"/>
                  <a:pt x="5299" y="16837"/>
                  <a:pt x="5464" y="16269"/>
                </a:cubicBezTo>
                <a:lnTo>
                  <a:pt x="5654" y="15610"/>
                </a:lnTo>
                <a:lnTo>
                  <a:pt x="12661" y="18104"/>
                </a:lnTo>
                <a:cubicBezTo>
                  <a:pt x="12661" y="18104"/>
                  <a:pt x="12480" y="18725"/>
                  <a:pt x="12480" y="18725"/>
                </a:cubicBezTo>
                <a:close/>
                <a:moveTo>
                  <a:pt x="1964" y="13500"/>
                </a:moveTo>
                <a:lnTo>
                  <a:pt x="982" y="13500"/>
                </a:lnTo>
                <a:lnTo>
                  <a:pt x="982" y="8100"/>
                </a:lnTo>
                <a:lnTo>
                  <a:pt x="1964" y="8100"/>
                </a:lnTo>
                <a:cubicBezTo>
                  <a:pt x="1964" y="8100"/>
                  <a:pt x="1964" y="13500"/>
                  <a:pt x="1964" y="13500"/>
                </a:cubicBezTo>
                <a:close/>
                <a:moveTo>
                  <a:pt x="19636" y="7560"/>
                </a:moveTo>
                <a:lnTo>
                  <a:pt x="19636" y="1620"/>
                </a:lnTo>
                <a:cubicBezTo>
                  <a:pt x="19636" y="725"/>
                  <a:pt x="18977" y="0"/>
                  <a:pt x="18164" y="0"/>
                </a:cubicBezTo>
                <a:cubicBezTo>
                  <a:pt x="17350" y="0"/>
                  <a:pt x="16691" y="725"/>
                  <a:pt x="16691" y="1620"/>
                </a:cubicBezTo>
                <a:lnTo>
                  <a:pt x="16691" y="2062"/>
                </a:lnTo>
                <a:lnTo>
                  <a:pt x="2411" y="7144"/>
                </a:lnTo>
                <a:cubicBezTo>
                  <a:pt x="2276" y="7067"/>
                  <a:pt x="2126" y="7020"/>
                  <a:pt x="1964" y="7020"/>
                </a:cubicBezTo>
                <a:lnTo>
                  <a:pt x="982" y="7020"/>
                </a:lnTo>
                <a:cubicBezTo>
                  <a:pt x="440" y="7020"/>
                  <a:pt x="0" y="7504"/>
                  <a:pt x="0" y="8100"/>
                </a:cubicBezTo>
                <a:lnTo>
                  <a:pt x="0" y="13500"/>
                </a:lnTo>
                <a:cubicBezTo>
                  <a:pt x="0" y="14097"/>
                  <a:pt x="440" y="14580"/>
                  <a:pt x="982" y="14580"/>
                </a:cubicBezTo>
                <a:lnTo>
                  <a:pt x="1964" y="14580"/>
                </a:lnTo>
                <a:cubicBezTo>
                  <a:pt x="2126" y="14580"/>
                  <a:pt x="2276" y="14533"/>
                  <a:pt x="2411" y="14457"/>
                </a:cubicBezTo>
                <a:lnTo>
                  <a:pt x="4720" y="15278"/>
                </a:lnTo>
                <a:lnTo>
                  <a:pt x="4529" y="15941"/>
                </a:lnTo>
                <a:cubicBezTo>
                  <a:pt x="4199" y="17078"/>
                  <a:pt x="4770" y="18292"/>
                  <a:pt x="5803" y="18654"/>
                </a:cubicBezTo>
                <a:lnTo>
                  <a:pt x="10949" y="20456"/>
                </a:lnTo>
                <a:cubicBezTo>
                  <a:pt x="11983" y="20819"/>
                  <a:pt x="13087" y="20190"/>
                  <a:pt x="13416" y="19053"/>
                </a:cubicBezTo>
                <a:lnTo>
                  <a:pt x="13595" y="18437"/>
                </a:lnTo>
                <a:lnTo>
                  <a:pt x="16691" y="19538"/>
                </a:lnTo>
                <a:lnTo>
                  <a:pt x="16691" y="19980"/>
                </a:lnTo>
                <a:cubicBezTo>
                  <a:pt x="16691" y="20875"/>
                  <a:pt x="17350" y="21600"/>
                  <a:pt x="18164" y="21600"/>
                </a:cubicBezTo>
                <a:cubicBezTo>
                  <a:pt x="18977" y="21600"/>
                  <a:pt x="19636" y="20875"/>
                  <a:pt x="19636" y="19980"/>
                </a:cubicBezTo>
                <a:lnTo>
                  <a:pt x="19636" y="14040"/>
                </a:lnTo>
                <a:cubicBezTo>
                  <a:pt x="20721" y="14040"/>
                  <a:pt x="21600" y="13073"/>
                  <a:pt x="21600" y="11880"/>
                </a:cubicBezTo>
                <a:lnTo>
                  <a:pt x="21600" y="9720"/>
                </a:lnTo>
                <a:cubicBezTo>
                  <a:pt x="21600" y="8527"/>
                  <a:pt x="20721" y="7560"/>
                  <a:pt x="19636" y="7560"/>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latin typeface="Source Sans Pro Regular" charset="0"/>
              <a:ea typeface="Source Sans Pro Regular" charset="0"/>
              <a:cs typeface="Source Sans Pro Regular" charset="0"/>
            </a:endParaRPr>
          </a:p>
        </p:txBody>
      </p:sp>
      <p:sp>
        <p:nvSpPr>
          <p:cNvPr id="92" name="Shape 2783"/>
          <p:cNvSpPr/>
          <p:nvPr/>
        </p:nvSpPr>
        <p:spPr>
          <a:xfrm>
            <a:off x="19569546" y="3966419"/>
            <a:ext cx="665280" cy="574560"/>
          </a:xfrm>
          <a:custGeom>
            <a:avLst/>
            <a:gdLst/>
            <a:ahLst/>
            <a:cxnLst>
              <a:cxn ang="0">
                <a:pos x="wd2" y="hd2"/>
              </a:cxn>
              <a:cxn ang="5400000">
                <a:pos x="wd2" y="hd2"/>
              </a:cxn>
              <a:cxn ang="10800000">
                <a:pos x="wd2" y="hd2"/>
              </a:cxn>
              <a:cxn ang="16200000">
                <a:pos x="wd2" y="hd2"/>
              </a:cxn>
            </a:cxnLst>
            <a:rect l="0" t="0" r="r" b="b"/>
            <a:pathLst>
              <a:path w="21600" h="21600" extrusionOk="0">
                <a:moveTo>
                  <a:pt x="10800" y="15855"/>
                </a:moveTo>
                <a:lnTo>
                  <a:pt x="1633" y="10800"/>
                </a:lnTo>
                <a:lnTo>
                  <a:pt x="4615" y="9156"/>
                </a:lnTo>
                <a:lnTo>
                  <a:pt x="10589" y="12450"/>
                </a:lnTo>
                <a:lnTo>
                  <a:pt x="10591" y="12446"/>
                </a:lnTo>
                <a:cubicBezTo>
                  <a:pt x="10654" y="12482"/>
                  <a:pt x="10724" y="12505"/>
                  <a:pt x="10800" y="12505"/>
                </a:cubicBezTo>
                <a:cubicBezTo>
                  <a:pt x="10876" y="12505"/>
                  <a:pt x="10946" y="12482"/>
                  <a:pt x="11009" y="12446"/>
                </a:cubicBezTo>
                <a:lnTo>
                  <a:pt x="11011" y="12450"/>
                </a:lnTo>
                <a:lnTo>
                  <a:pt x="16985" y="9156"/>
                </a:lnTo>
                <a:lnTo>
                  <a:pt x="19967" y="10800"/>
                </a:lnTo>
                <a:cubicBezTo>
                  <a:pt x="19967" y="10800"/>
                  <a:pt x="10800" y="15855"/>
                  <a:pt x="10800" y="15855"/>
                </a:cubicBezTo>
                <a:close/>
                <a:moveTo>
                  <a:pt x="19967" y="15347"/>
                </a:moveTo>
                <a:lnTo>
                  <a:pt x="10800" y="20402"/>
                </a:lnTo>
                <a:lnTo>
                  <a:pt x="1633" y="15347"/>
                </a:lnTo>
                <a:lnTo>
                  <a:pt x="4615" y="13703"/>
                </a:lnTo>
                <a:lnTo>
                  <a:pt x="10589" y="16997"/>
                </a:lnTo>
                <a:lnTo>
                  <a:pt x="10591" y="16994"/>
                </a:lnTo>
                <a:cubicBezTo>
                  <a:pt x="10654" y="17029"/>
                  <a:pt x="10724" y="17053"/>
                  <a:pt x="10800" y="17053"/>
                </a:cubicBezTo>
                <a:cubicBezTo>
                  <a:pt x="10876" y="17053"/>
                  <a:pt x="10946" y="17029"/>
                  <a:pt x="11009" y="16994"/>
                </a:cubicBezTo>
                <a:lnTo>
                  <a:pt x="11011" y="16997"/>
                </a:lnTo>
                <a:lnTo>
                  <a:pt x="16985" y="13703"/>
                </a:lnTo>
                <a:cubicBezTo>
                  <a:pt x="16985" y="13703"/>
                  <a:pt x="19967" y="15347"/>
                  <a:pt x="19967" y="15347"/>
                </a:cubicBezTo>
                <a:close/>
                <a:moveTo>
                  <a:pt x="1633" y="6253"/>
                </a:moveTo>
                <a:lnTo>
                  <a:pt x="10800" y="1198"/>
                </a:lnTo>
                <a:lnTo>
                  <a:pt x="19967" y="6253"/>
                </a:lnTo>
                <a:lnTo>
                  <a:pt x="10800" y="11307"/>
                </a:lnTo>
                <a:cubicBezTo>
                  <a:pt x="10800" y="11307"/>
                  <a:pt x="1633" y="6253"/>
                  <a:pt x="1633" y="6253"/>
                </a:cubicBezTo>
                <a:close/>
                <a:moveTo>
                  <a:pt x="21600" y="10800"/>
                </a:moveTo>
                <a:cubicBezTo>
                  <a:pt x="21600" y="10574"/>
                  <a:pt x="21484" y="10383"/>
                  <a:pt x="21319" y="10290"/>
                </a:cubicBezTo>
                <a:lnTo>
                  <a:pt x="21320" y="10287"/>
                </a:lnTo>
                <a:lnTo>
                  <a:pt x="18127" y="8526"/>
                </a:lnTo>
                <a:lnTo>
                  <a:pt x="21320" y="6766"/>
                </a:lnTo>
                <a:lnTo>
                  <a:pt x="21319" y="6762"/>
                </a:lnTo>
                <a:cubicBezTo>
                  <a:pt x="21484" y="6671"/>
                  <a:pt x="21600" y="6479"/>
                  <a:pt x="21600" y="6253"/>
                </a:cubicBezTo>
                <a:cubicBezTo>
                  <a:pt x="21600" y="6027"/>
                  <a:pt x="21484" y="5835"/>
                  <a:pt x="21319" y="5743"/>
                </a:cubicBezTo>
                <a:lnTo>
                  <a:pt x="21320" y="5740"/>
                </a:lnTo>
                <a:lnTo>
                  <a:pt x="11011" y="56"/>
                </a:lnTo>
                <a:lnTo>
                  <a:pt x="11009" y="59"/>
                </a:lnTo>
                <a:cubicBezTo>
                  <a:pt x="10946" y="23"/>
                  <a:pt x="10876" y="0"/>
                  <a:pt x="10800" y="0"/>
                </a:cubicBezTo>
                <a:cubicBezTo>
                  <a:pt x="10724" y="0"/>
                  <a:pt x="10654" y="23"/>
                  <a:pt x="10591" y="59"/>
                </a:cubicBezTo>
                <a:lnTo>
                  <a:pt x="10589" y="56"/>
                </a:lnTo>
                <a:lnTo>
                  <a:pt x="280" y="5740"/>
                </a:lnTo>
                <a:lnTo>
                  <a:pt x="281" y="5743"/>
                </a:lnTo>
                <a:cubicBezTo>
                  <a:pt x="116" y="5835"/>
                  <a:pt x="0" y="6027"/>
                  <a:pt x="0" y="6253"/>
                </a:cubicBezTo>
                <a:cubicBezTo>
                  <a:pt x="0" y="6479"/>
                  <a:pt x="116" y="6671"/>
                  <a:pt x="281" y="6762"/>
                </a:cubicBezTo>
                <a:lnTo>
                  <a:pt x="280" y="6766"/>
                </a:lnTo>
                <a:lnTo>
                  <a:pt x="3473" y="8526"/>
                </a:lnTo>
                <a:lnTo>
                  <a:pt x="280" y="10287"/>
                </a:lnTo>
                <a:lnTo>
                  <a:pt x="281" y="10290"/>
                </a:lnTo>
                <a:cubicBezTo>
                  <a:pt x="116" y="10383"/>
                  <a:pt x="0" y="10574"/>
                  <a:pt x="0" y="10800"/>
                </a:cubicBezTo>
                <a:cubicBezTo>
                  <a:pt x="0" y="11026"/>
                  <a:pt x="116" y="11218"/>
                  <a:pt x="281" y="11310"/>
                </a:cubicBezTo>
                <a:lnTo>
                  <a:pt x="280" y="11313"/>
                </a:lnTo>
                <a:lnTo>
                  <a:pt x="3473" y="13074"/>
                </a:lnTo>
                <a:lnTo>
                  <a:pt x="280" y="14834"/>
                </a:lnTo>
                <a:lnTo>
                  <a:pt x="281" y="14838"/>
                </a:lnTo>
                <a:cubicBezTo>
                  <a:pt x="116" y="14930"/>
                  <a:pt x="0" y="15121"/>
                  <a:pt x="0" y="15347"/>
                </a:cubicBezTo>
                <a:cubicBezTo>
                  <a:pt x="0" y="15574"/>
                  <a:pt x="116" y="15765"/>
                  <a:pt x="281" y="15857"/>
                </a:cubicBezTo>
                <a:lnTo>
                  <a:pt x="280" y="15860"/>
                </a:lnTo>
                <a:lnTo>
                  <a:pt x="10589" y="21544"/>
                </a:lnTo>
                <a:lnTo>
                  <a:pt x="10591" y="21541"/>
                </a:lnTo>
                <a:cubicBezTo>
                  <a:pt x="10654" y="21577"/>
                  <a:pt x="10724" y="21600"/>
                  <a:pt x="10800" y="21600"/>
                </a:cubicBezTo>
                <a:cubicBezTo>
                  <a:pt x="10876" y="21600"/>
                  <a:pt x="10946" y="21577"/>
                  <a:pt x="11009" y="21541"/>
                </a:cubicBezTo>
                <a:lnTo>
                  <a:pt x="11011" y="21544"/>
                </a:lnTo>
                <a:lnTo>
                  <a:pt x="21320" y="15860"/>
                </a:lnTo>
                <a:lnTo>
                  <a:pt x="21319" y="15857"/>
                </a:lnTo>
                <a:cubicBezTo>
                  <a:pt x="21484" y="15765"/>
                  <a:pt x="21600" y="15574"/>
                  <a:pt x="21600" y="15347"/>
                </a:cubicBezTo>
                <a:cubicBezTo>
                  <a:pt x="21600" y="15121"/>
                  <a:pt x="21484" y="14930"/>
                  <a:pt x="21319" y="14838"/>
                </a:cubicBezTo>
                <a:lnTo>
                  <a:pt x="21320" y="14834"/>
                </a:lnTo>
                <a:lnTo>
                  <a:pt x="18127" y="13074"/>
                </a:lnTo>
                <a:lnTo>
                  <a:pt x="21320" y="11313"/>
                </a:lnTo>
                <a:lnTo>
                  <a:pt x="21319" y="11310"/>
                </a:lnTo>
                <a:cubicBezTo>
                  <a:pt x="21484" y="11218"/>
                  <a:pt x="21600" y="11026"/>
                  <a:pt x="21600" y="10800"/>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latin typeface="Source Sans Pro Regular" charset="0"/>
              <a:ea typeface="Source Sans Pro Regular" charset="0"/>
              <a:cs typeface="Source Sans Pro Regular" charset="0"/>
            </a:endParaRPr>
          </a:p>
        </p:txBody>
      </p:sp>
      <p:sp>
        <p:nvSpPr>
          <p:cNvPr id="94" name="Shape 2645"/>
          <p:cNvSpPr/>
          <p:nvPr/>
        </p:nvSpPr>
        <p:spPr>
          <a:xfrm>
            <a:off x="4176317" y="8272668"/>
            <a:ext cx="665280" cy="483840"/>
          </a:xfrm>
          <a:custGeom>
            <a:avLst/>
            <a:gdLst/>
            <a:ahLst/>
            <a:cxnLst>
              <a:cxn ang="0">
                <a:pos x="wd2" y="hd2"/>
              </a:cxn>
              <a:cxn ang="5400000">
                <a:pos x="wd2" y="hd2"/>
              </a:cxn>
              <a:cxn ang="10800000">
                <a:pos x="wd2" y="hd2"/>
              </a:cxn>
              <a:cxn ang="16200000">
                <a:pos x="wd2" y="hd2"/>
              </a:cxn>
            </a:cxnLst>
            <a:rect l="0" t="0" r="r" b="b"/>
            <a:pathLst>
              <a:path w="21600" h="21600" extrusionOk="0">
                <a:moveTo>
                  <a:pt x="1408" y="20250"/>
                </a:moveTo>
                <a:lnTo>
                  <a:pt x="2740" y="17504"/>
                </a:lnTo>
                <a:cubicBezTo>
                  <a:pt x="2807" y="17526"/>
                  <a:pt x="2874" y="17550"/>
                  <a:pt x="2945" y="17550"/>
                </a:cubicBezTo>
                <a:lnTo>
                  <a:pt x="18655" y="17550"/>
                </a:lnTo>
                <a:cubicBezTo>
                  <a:pt x="18726" y="17550"/>
                  <a:pt x="18793" y="17526"/>
                  <a:pt x="18860" y="17504"/>
                </a:cubicBezTo>
                <a:lnTo>
                  <a:pt x="20192" y="20250"/>
                </a:lnTo>
                <a:cubicBezTo>
                  <a:pt x="20192" y="20250"/>
                  <a:pt x="1408" y="20250"/>
                  <a:pt x="1408" y="20250"/>
                </a:cubicBezTo>
                <a:close/>
                <a:moveTo>
                  <a:pt x="2945" y="1350"/>
                </a:moveTo>
                <a:lnTo>
                  <a:pt x="18655" y="1350"/>
                </a:lnTo>
                <a:lnTo>
                  <a:pt x="18655" y="16200"/>
                </a:lnTo>
                <a:lnTo>
                  <a:pt x="2945" y="16200"/>
                </a:lnTo>
                <a:cubicBezTo>
                  <a:pt x="2945" y="16200"/>
                  <a:pt x="2945" y="1350"/>
                  <a:pt x="2945" y="1350"/>
                </a:cubicBezTo>
                <a:close/>
                <a:moveTo>
                  <a:pt x="21510" y="20558"/>
                </a:moveTo>
                <a:lnTo>
                  <a:pt x="21518" y="20551"/>
                </a:lnTo>
                <a:lnTo>
                  <a:pt x="19591" y="16577"/>
                </a:lnTo>
                <a:cubicBezTo>
                  <a:pt x="19617" y="16457"/>
                  <a:pt x="19636" y="16332"/>
                  <a:pt x="19636" y="16200"/>
                </a:cubicBezTo>
                <a:lnTo>
                  <a:pt x="19636" y="1350"/>
                </a:lnTo>
                <a:cubicBezTo>
                  <a:pt x="19636" y="605"/>
                  <a:pt x="19197" y="0"/>
                  <a:pt x="18655" y="0"/>
                </a:cubicBezTo>
                <a:lnTo>
                  <a:pt x="2945" y="0"/>
                </a:lnTo>
                <a:cubicBezTo>
                  <a:pt x="2403" y="0"/>
                  <a:pt x="1964" y="605"/>
                  <a:pt x="1964" y="1350"/>
                </a:cubicBezTo>
                <a:lnTo>
                  <a:pt x="1964" y="16200"/>
                </a:lnTo>
                <a:cubicBezTo>
                  <a:pt x="1964" y="16332"/>
                  <a:pt x="1983" y="16457"/>
                  <a:pt x="2009" y="16577"/>
                </a:cubicBezTo>
                <a:lnTo>
                  <a:pt x="82" y="20551"/>
                </a:lnTo>
                <a:lnTo>
                  <a:pt x="90" y="20558"/>
                </a:lnTo>
                <a:cubicBezTo>
                  <a:pt x="38" y="20665"/>
                  <a:pt x="0" y="20787"/>
                  <a:pt x="0" y="20925"/>
                </a:cubicBezTo>
                <a:cubicBezTo>
                  <a:pt x="0" y="21298"/>
                  <a:pt x="220" y="21600"/>
                  <a:pt x="491" y="21600"/>
                </a:cubicBezTo>
                <a:lnTo>
                  <a:pt x="21109" y="21600"/>
                </a:lnTo>
                <a:cubicBezTo>
                  <a:pt x="21380" y="21600"/>
                  <a:pt x="21600" y="21298"/>
                  <a:pt x="21600" y="20925"/>
                </a:cubicBezTo>
                <a:cubicBezTo>
                  <a:pt x="21600" y="20787"/>
                  <a:pt x="21562" y="20665"/>
                  <a:pt x="21510" y="20558"/>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latin typeface="Source Sans Pro Regular" charset="0"/>
              <a:ea typeface="Source Sans Pro Regular" charset="0"/>
              <a:cs typeface="Source Sans Pro Regular" charset="0"/>
            </a:endParaRPr>
          </a:p>
        </p:txBody>
      </p:sp>
      <p:sp>
        <p:nvSpPr>
          <p:cNvPr id="95" name="Shape 2547"/>
          <p:cNvSpPr>
            <a:spLocks noChangeAspect="1"/>
          </p:cNvSpPr>
          <p:nvPr/>
        </p:nvSpPr>
        <p:spPr>
          <a:xfrm>
            <a:off x="14466697" y="4027891"/>
            <a:ext cx="649224" cy="649224"/>
          </a:xfrm>
          <a:custGeom>
            <a:avLst/>
            <a:gdLst/>
            <a:ahLst/>
            <a:cxnLst>
              <a:cxn ang="0">
                <a:pos x="wd2" y="hd2"/>
              </a:cxn>
              <a:cxn ang="5400000">
                <a:pos x="wd2" y="hd2"/>
              </a:cxn>
              <a:cxn ang="10800000">
                <a:pos x="wd2" y="hd2"/>
              </a:cxn>
              <a:cxn ang="16200000">
                <a:pos x="wd2" y="hd2"/>
              </a:cxn>
            </a:cxnLst>
            <a:rect l="0" t="0" r="r" b="b"/>
            <a:pathLst>
              <a:path w="21600" h="21600" extrusionOk="0">
                <a:moveTo>
                  <a:pt x="18073" y="17379"/>
                </a:moveTo>
                <a:lnTo>
                  <a:pt x="15643" y="14949"/>
                </a:lnTo>
                <a:cubicBezTo>
                  <a:pt x="16600" y="13832"/>
                  <a:pt x="17182" y="12386"/>
                  <a:pt x="17182" y="10800"/>
                </a:cubicBezTo>
                <a:cubicBezTo>
                  <a:pt x="17182" y="9214"/>
                  <a:pt x="16600" y="7767"/>
                  <a:pt x="15643" y="6651"/>
                </a:cubicBezTo>
                <a:lnTo>
                  <a:pt x="18073" y="4221"/>
                </a:lnTo>
                <a:cubicBezTo>
                  <a:pt x="19649" y="5963"/>
                  <a:pt x="20618" y="8266"/>
                  <a:pt x="20618" y="10800"/>
                </a:cubicBezTo>
                <a:cubicBezTo>
                  <a:pt x="20618" y="13335"/>
                  <a:pt x="19649" y="15637"/>
                  <a:pt x="18073" y="17379"/>
                </a:cubicBezTo>
                <a:moveTo>
                  <a:pt x="10800" y="20619"/>
                </a:moveTo>
                <a:cubicBezTo>
                  <a:pt x="8265" y="20619"/>
                  <a:pt x="5963" y="19650"/>
                  <a:pt x="4221" y="18073"/>
                </a:cubicBezTo>
                <a:lnTo>
                  <a:pt x="6651" y="15643"/>
                </a:lnTo>
                <a:cubicBezTo>
                  <a:pt x="7767" y="16600"/>
                  <a:pt x="9214" y="17182"/>
                  <a:pt x="10800" y="17182"/>
                </a:cubicBezTo>
                <a:cubicBezTo>
                  <a:pt x="12386" y="17182"/>
                  <a:pt x="13833" y="16600"/>
                  <a:pt x="14949" y="15643"/>
                </a:cubicBezTo>
                <a:lnTo>
                  <a:pt x="17379" y="18073"/>
                </a:lnTo>
                <a:cubicBezTo>
                  <a:pt x="15637" y="19650"/>
                  <a:pt x="13334" y="20619"/>
                  <a:pt x="10800" y="20619"/>
                </a:cubicBezTo>
                <a:moveTo>
                  <a:pt x="982" y="10800"/>
                </a:moveTo>
                <a:cubicBezTo>
                  <a:pt x="982" y="8266"/>
                  <a:pt x="1950" y="5963"/>
                  <a:pt x="3527" y="4221"/>
                </a:cubicBezTo>
                <a:lnTo>
                  <a:pt x="5957" y="6651"/>
                </a:lnTo>
                <a:cubicBezTo>
                  <a:pt x="4999" y="7767"/>
                  <a:pt x="4418" y="9214"/>
                  <a:pt x="4418" y="10800"/>
                </a:cubicBezTo>
                <a:cubicBezTo>
                  <a:pt x="4418" y="12386"/>
                  <a:pt x="4999" y="13832"/>
                  <a:pt x="5957" y="14949"/>
                </a:cubicBezTo>
                <a:lnTo>
                  <a:pt x="3527" y="17379"/>
                </a:lnTo>
                <a:cubicBezTo>
                  <a:pt x="1950" y="15637"/>
                  <a:pt x="982" y="13335"/>
                  <a:pt x="982" y="10800"/>
                </a:cubicBezTo>
                <a:moveTo>
                  <a:pt x="16200" y="10800"/>
                </a:moveTo>
                <a:cubicBezTo>
                  <a:pt x="16200" y="13782"/>
                  <a:pt x="13782" y="16200"/>
                  <a:pt x="10800" y="16200"/>
                </a:cubicBezTo>
                <a:cubicBezTo>
                  <a:pt x="7817" y="16200"/>
                  <a:pt x="5400" y="13782"/>
                  <a:pt x="5400" y="10800"/>
                </a:cubicBezTo>
                <a:cubicBezTo>
                  <a:pt x="5400" y="7817"/>
                  <a:pt x="7817" y="5400"/>
                  <a:pt x="10800" y="5400"/>
                </a:cubicBezTo>
                <a:cubicBezTo>
                  <a:pt x="13782" y="5400"/>
                  <a:pt x="16200" y="7817"/>
                  <a:pt x="16200" y="10800"/>
                </a:cubicBezTo>
                <a:moveTo>
                  <a:pt x="10800" y="982"/>
                </a:moveTo>
                <a:cubicBezTo>
                  <a:pt x="13334" y="982"/>
                  <a:pt x="15637" y="1950"/>
                  <a:pt x="17379" y="3527"/>
                </a:cubicBezTo>
                <a:lnTo>
                  <a:pt x="14949" y="5957"/>
                </a:lnTo>
                <a:cubicBezTo>
                  <a:pt x="13832" y="4999"/>
                  <a:pt x="12386" y="4418"/>
                  <a:pt x="10800" y="4418"/>
                </a:cubicBezTo>
                <a:cubicBezTo>
                  <a:pt x="9214" y="4418"/>
                  <a:pt x="7767" y="4999"/>
                  <a:pt x="6651" y="5957"/>
                </a:cubicBezTo>
                <a:lnTo>
                  <a:pt x="4221" y="3527"/>
                </a:lnTo>
                <a:cubicBezTo>
                  <a:pt x="5963" y="1950"/>
                  <a:pt x="8265" y="982"/>
                  <a:pt x="10800" y="982"/>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latin typeface="Source Sans Pro Regular" charset="0"/>
              <a:ea typeface="Source Sans Pro Regular" charset="0"/>
              <a:cs typeface="Source Sans Pro Regular" charset="0"/>
            </a:endParaRPr>
          </a:p>
        </p:txBody>
      </p:sp>
      <p:sp>
        <p:nvSpPr>
          <p:cNvPr id="96" name="Shape 2633"/>
          <p:cNvSpPr/>
          <p:nvPr/>
        </p:nvSpPr>
        <p:spPr>
          <a:xfrm>
            <a:off x="19600259" y="8248475"/>
            <a:ext cx="604756" cy="604756"/>
          </a:xfrm>
          <a:custGeom>
            <a:avLst/>
            <a:gdLst/>
            <a:ahLst/>
            <a:cxnLst>
              <a:cxn ang="0">
                <a:pos x="wd2" y="hd2"/>
              </a:cxn>
              <a:cxn ang="5400000">
                <a:pos x="wd2" y="hd2"/>
              </a:cxn>
              <a:cxn ang="10800000">
                <a:pos x="wd2" y="hd2"/>
              </a:cxn>
              <a:cxn ang="16200000">
                <a:pos x="wd2" y="hd2"/>
              </a:cxn>
            </a:cxnLst>
            <a:rect l="0" t="0" r="r" b="b"/>
            <a:pathLst>
              <a:path w="21600" h="21600" extrusionOk="0">
                <a:moveTo>
                  <a:pt x="12144" y="18334"/>
                </a:moveTo>
                <a:lnTo>
                  <a:pt x="15583" y="6873"/>
                </a:lnTo>
                <a:lnTo>
                  <a:pt x="20168" y="6873"/>
                </a:lnTo>
                <a:cubicBezTo>
                  <a:pt x="20168" y="6873"/>
                  <a:pt x="12144" y="18334"/>
                  <a:pt x="12144" y="18334"/>
                </a:cubicBezTo>
                <a:close/>
                <a:moveTo>
                  <a:pt x="10800" y="19403"/>
                </a:moveTo>
                <a:lnTo>
                  <a:pt x="7041" y="6873"/>
                </a:lnTo>
                <a:lnTo>
                  <a:pt x="14559" y="6873"/>
                </a:lnTo>
                <a:cubicBezTo>
                  <a:pt x="14559" y="6873"/>
                  <a:pt x="10800" y="19403"/>
                  <a:pt x="10800" y="19403"/>
                </a:cubicBezTo>
                <a:close/>
                <a:moveTo>
                  <a:pt x="1432" y="6873"/>
                </a:moveTo>
                <a:lnTo>
                  <a:pt x="6017" y="6873"/>
                </a:lnTo>
                <a:lnTo>
                  <a:pt x="9456" y="18334"/>
                </a:lnTo>
                <a:cubicBezTo>
                  <a:pt x="9456" y="18334"/>
                  <a:pt x="1432" y="6873"/>
                  <a:pt x="1432" y="6873"/>
                </a:cubicBezTo>
                <a:close/>
                <a:moveTo>
                  <a:pt x="6578" y="982"/>
                </a:moveTo>
                <a:lnTo>
                  <a:pt x="8536" y="982"/>
                </a:lnTo>
                <a:lnTo>
                  <a:pt x="6082" y="5891"/>
                </a:lnTo>
                <a:lnTo>
                  <a:pt x="1669" y="5891"/>
                </a:lnTo>
                <a:cubicBezTo>
                  <a:pt x="1669" y="5891"/>
                  <a:pt x="6578" y="982"/>
                  <a:pt x="6578" y="982"/>
                </a:cubicBezTo>
                <a:close/>
                <a:moveTo>
                  <a:pt x="11973" y="982"/>
                </a:moveTo>
                <a:lnTo>
                  <a:pt x="14427" y="5891"/>
                </a:lnTo>
                <a:lnTo>
                  <a:pt x="7173" y="5891"/>
                </a:lnTo>
                <a:lnTo>
                  <a:pt x="9627" y="982"/>
                </a:lnTo>
                <a:cubicBezTo>
                  <a:pt x="9627" y="982"/>
                  <a:pt x="11973" y="982"/>
                  <a:pt x="11973" y="982"/>
                </a:cubicBezTo>
                <a:close/>
                <a:moveTo>
                  <a:pt x="15022" y="982"/>
                </a:moveTo>
                <a:lnTo>
                  <a:pt x="19931" y="5891"/>
                </a:lnTo>
                <a:lnTo>
                  <a:pt x="15518" y="5891"/>
                </a:lnTo>
                <a:lnTo>
                  <a:pt x="13064" y="982"/>
                </a:lnTo>
                <a:cubicBezTo>
                  <a:pt x="13064" y="982"/>
                  <a:pt x="15022" y="982"/>
                  <a:pt x="15022" y="982"/>
                </a:cubicBezTo>
                <a:close/>
                <a:moveTo>
                  <a:pt x="21600" y="6382"/>
                </a:moveTo>
                <a:cubicBezTo>
                  <a:pt x="21600" y="6272"/>
                  <a:pt x="21557" y="6175"/>
                  <a:pt x="21495" y="6093"/>
                </a:cubicBezTo>
                <a:lnTo>
                  <a:pt x="21502" y="6088"/>
                </a:lnTo>
                <a:lnTo>
                  <a:pt x="21471" y="6057"/>
                </a:lnTo>
                <a:cubicBezTo>
                  <a:pt x="21459" y="6044"/>
                  <a:pt x="21448" y="6032"/>
                  <a:pt x="21434" y="6020"/>
                </a:cubicBezTo>
                <a:lnTo>
                  <a:pt x="15611" y="197"/>
                </a:lnTo>
                <a:lnTo>
                  <a:pt x="15604" y="201"/>
                </a:lnTo>
                <a:cubicBezTo>
                  <a:pt x="15514" y="82"/>
                  <a:pt x="15379" y="0"/>
                  <a:pt x="15218" y="0"/>
                </a:cubicBezTo>
                <a:lnTo>
                  <a:pt x="6382" y="0"/>
                </a:lnTo>
                <a:cubicBezTo>
                  <a:pt x="6221" y="0"/>
                  <a:pt x="6086" y="82"/>
                  <a:pt x="5996" y="201"/>
                </a:cubicBezTo>
                <a:lnTo>
                  <a:pt x="5989" y="197"/>
                </a:lnTo>
                <a:lnTo>
                  <a:pt x="166" y="6020"/>
                </a:lnTo>
                <a:cubicBezTo>
                  <a:pt x="152" y="6032"/>
                  <a:pt x="141" y="6044"/>
                  <a:pt x="129" y="6057"/>
                </a:cubicBezTo>
                <a:lnTo>
                  <a:pt x="98" y="6088"/>
                </a:lnTo>
                <a:lnTo>
                  <a:pt x="105" y="6093"/>
                </a:lnTo>
                <a:cubicBezTo>
                  <a:pt x="43" y="6175"/>
                  <a:pt x="0" y="6272"/>
                  <a:pt x="0" y="6382"/>
                </a:cubicBezTo>
                <a:cubicBezTo>
                  <a:pt x="0" y="6499"/>
                  <a:pt x="46" y="6602"/>
                  <a:pt x="115" y="6686"/>
                </a:cubicBezTo>
                <a:lnTo>
                  <a:pt x="109" y="6690"/>
                </a:lnTo>
                <a:lnTo>
                  <a:pt x="10418" y="21418"/>
                </a:lnTo>
                <a:lnTo>
                  <a:pt x="10424" y="21413"/>
                </a:lnTo>
                <a:cubicBezTo>
                  <a:pt x="10514" y="21525"/>
                  <a:pt x="10646" y="21600"/>
                  <a:pt x="10800" y="21600"/>
                </a:cubicBezTo>
                <a:cubicBezTo>
                  <a:pt x="10954" y="21600"/>
                  <a:pt x="11086" y="21525"/>
                  <a:pt x="11176" y="21413"/>
                </a:cubicBezTo>
                <a:lnTo>
                  <a:pt x="11182" y="21418"/>
                </a:lnTo>
                <a:lnTo>
                  <a:pt x="21491" y="6690"/>
                </a:lnTo>
                <a:lnTo>
                  <a:pt x="21485" y="6686"/>
                </a:lnTo>
                <a:cubicBezTo>
                  <a:pt x="21553" y="6602"/>
                  <a:pt x="21600" y="6499"/>
                  <a:pt x="21600" y="6382"/>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latin typeface="Source Sans Pro Regular" charset="0"/>
              <a:ea typeface="Source Sans Pro Regular" charset="0"/>
              <a:cs typeface="Source Sans Pro Regular" charset="0"/>
            </a:endParaRPr>
          </a:p>
        </p:txBody>
      </p:sp>
      <p:sp>
        <p:nvSpPr>
          <p:cNvPr id="98" name="Shape 2525"/>
          <p:cNvSpPr>
            <a:spLocks noChangeAspect="1"/>
          </p:cNvSpPr>
          <p:nvPr/>
        </p:nvSpPr>
        <p:spPr>
          <a:xfrm>
            <a:off x="4118393" y="3897083"/>
            <a:ext cx="713232" cy="713232"/>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latin typeface="Source Sans Pro Regular" charset="0"/>
              <a:ea typeface="Source Sans Pro Regular" charset="0"/>
              <a:cs typeface="Source Sans Pro Regular" charset="0"/>
            </a:endParaRPr>
          </a:p>
        </p:txBody>
      </p:sp>
      <p:sp>
        <p:nvSpPr>
          <p:cNvPr id="99" name="Shape 2562"/>
          <p:cNvSpPr/>
          <p:nvPr/>
        </p:nvSpPr>
        <p:spPr>
          <a:xfrm>
            <a:off x="9355135" y="822907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9"/>
                  <a:pt x="20178" y="20619"/>
                  <a:pt x="19636" y="20619"/>
                </a:cubicBezTo>
                <a:lnTo>
                  <a:pt x="1964" y="20619"/>
                </a:lnTo>
                <a:cubicBezTo>
                  <a:pt x="1421" y="20619"/>
                  <a:pt x="982" y="20179"/>
                  <a:pt x="982" y="19636"/>
                </a:cubicBezTo>
                <a:lnTo>
                  <a:pt x="982" y="1964"/>
                </a:lnTo>
                <a:cubicBezTo>
                  <a:pt x="982" y="1422"/>
                  <a:pt x="1421"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4294" y="17673"/>
                </a:moveTo>
                <a:lnTo>
                  <a:pt x="8376" y="10732"/>
                </a:lnTo>
                <a:lnTo>
                  <a:pt x="10838" y="14425"/>
                </a:lnTo>
                <a:cubicBezTo>
                  <a:pt x="10862" y="14484"/>
                  <a:pt x="10898" y="14536"/>
                  <a:pt x="10942" y="14581"/>
                </a:cubicBezTo>
                <a:lnTo>
                  <a:pt x="10944" y="14583"/>
                </a:lnTo>
                <a:cubicBezTo>
                  <a:pt x="11033" y="14673"/>
                  <a:pt x="11155" y="14727"/>
                  <a:pt x="11291" y="14727"/>
                </a:cubicBezTo>
                <a:cubicBezTo>
                  <a:pt x="11427" y="14727"/>
                  <a:pt x="11549" y="14673"/>
                  <a:pt x="11638" y="14583"/>
                </a:cubicBezTo>
                <a:lnTo>
                  <a:pt x="13686" y="12536"/>
                </a:lnTo>
                <a:lnTo>
                  <a:pt x="17242" y="17673"/>
                </a:lnTo>
                <a:cubicBezTo>
                  <a:pt x="17242" y="17673"/>
                  <a:pt x="4294" y="17673"/>
                  <a:pt x="4294" y="17673"/>
                </a:cubicBezTo>
                <a:close/>
                <a:moveTo>
                  <a:pt x="18620" y="17982"/>
                </a:moveTo>
                <a:lnTo>
                  <a:pt x="18617" y="17978"/>
                </a:lnTo>
                <a:cubicBezTo>
                  <a:pt x="18590" y="17913"/>
                  <a:pt x="18551" y="17858"/>
                  <a:pt x="18501" y="17810"/>
                </a:cubicBezTo>
                <a:lnTo>
                  <a:pt x="14201" y="11600"/>
                </a:lnTo>
                <a:lnTo>
                  <a:pt x="14200" y="11601"/>
                </a:lnTo>
                <a:cubicBezTo>
                  <a:pt x="14127" y="11420"/>
                  <a:pt x="13952" y="11291"/>
                  <a:pt x="13745" y="11291"/>
                </a:cubicBezTo>
                <a:cubicBezTo>
                  <a:pt x="13610" y="11291"/>
                  <a:pt x="13488" y="11346"/>
                  <a:pt x="13398" y="11435"/>
                </a:cubicBezTo>
                <a:lnTo>
                  <a:pt x="11360" y="13473"/>
                </a:lnTo>
                <a:lnTo>
                  <a:pt x="8798" y="9630"/>
                </a:lnTo>
                <a:cubicBezTo>
                  <a:pt x="8724" y="9453"/>
                  <a:pt x="8550" y="9327"/>
                  <a:pt x="8345" y="9327"/>
                </a:cubicBezTo>
                <a:cubicBezTo>
                  <a:pt x="8175" y="9327"/>
                  <a:pt x="8033" y="9420"/>
                  <a:pt x="7945" y="9551"/>
                </a:cubicBezTo>
                <a:lnTo>
                  <a:pt x="7937" y="9546"/>
                </a:lnTo>
                <a:lnTo>
                  <a:pt x="3028" y="17891"/>
                </a:lnTo>
                <a:lnTo>
                  <a:pt x="3036" y="17897"/>
                </a:lnTo>
                <a:cubicBezTo>
                  <a:pt x="2983" y="17974"/>
                  <a:pt x="2945" y="18063"/>
                  <a:pt x="2945" y="18164"/>
                </a:cubicBezTo>
                <a:cubicBezTo>
                  <a:pt x="2945" y="18435"/>
                  <a:pt x="3165" y="18655"/>
                  <a:pt x="3436" y="18655"/>
                </a:cubicBezTo>
                <a:lnTo>
                  <a:pt x="18164" y="18655"/>
                </a:lnTo>
                <a:cubicBezTo>
                  <a:pt x="18435" y="18655"/>
                  <a:pt x="18655" y="18435"/>
                  <a:pt x="18655" y="18164"/>
                </a:cubicBezTo>
                <a:cubicBezTo>
                  <a:pt x="18655" y="18099"/>
                  <a:pt x="18640" y="18039"/>
                  <a:pt x="18618" y="17983"/>
                </a:cubicBezTo>
                <a:cubicBezTo>
                  <a:pt x="18618" y="17983"/>
                  <a:pt x="18620" y="17982"/>
                  <a:pt x="18620" y="17982"/>
                </a:cubicBezTo>
                <a:close/>
                <a:moveTo>
                  <a:pt x="5400" y="3927"/>
                </a:moveTo>
                <a:cubicBezTo>
                  <a:pt x="6213" y="3927"/>
                  <a:pt x="6873" y="4587"/>
                  <a:pt x="6873" y="5400"/>
                </a:cubicBezTo>
                <a:cubicBezTo>
                  <a:pt x="6873" y="6214"/>
                  <a:pt x="6213" y="6873"/>
                  <a:pt x="5400" y="6873"/>
                </a:cubicBezTo>
                <a:cubicBezTo>
                  <a:pt x="4587" y="6873"/>
                  <a:pt x="3927" y="6214"/>
                  <a:pt x="3927" y="5400"/>
                </a:cubicBezTo>
                <a:cubicBezTo>
                  <a:pt x="3927" y="4587"/>
                  <a:pt x="4587" y="3927"/>
                  <a:pt x="5400" y="3927"/>
                </a:cubicBezTo>
                <a:moveTo>
                  <a:pt x="5400" y="7855"/>
                </a:moveTo>
                <a:cubicBezTo>
                  <a:pt x="6756" y="7855"/>
                  <a:pt x="7855" y="6756"/>
                  <a:pt x="7855" y="5400"/>
                </a:cubicBezTo>
                <a:cubicBezTo>
                  <a:pt x="7855" y="4045"/>
                  <a:pt x="6756" y="2945"/>
                  <a:pt x="5400" y="2945"/>
                </a:cubicBezTo>
                <a:cubicBezTo>
                  <a:pt x="4044" y="2945"/>
                  <a:pt x="2945" y="4045"/>
                  <a:pt x="2945" y="5400"/>
                </a:cubicBezTo>
                <a:cubicBezTo>
                  <a:pt x="2945" y="6756"/>
                  <a:pt x="4044" y="7855"/>
                  <a:pt x="5400" y="7855"/>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latin typeface="Source Sans Pro Regular" charset="0"/>
              <a:ea typeface="Source Sans Pro Regular" charset="0"/>
              <a:cs typeface="Source Sans Pro Regular" charset="0"/>
            </a:endParaRPr>
          </a:p>
        </p:txBody>
      </p:sp>
      <p:sp>
        <p:nvSpPr>
          <p:cNvPr id="100" name="Shape 2588"/>
          <p:cNvSpPr/>
          <p:nvPr/>
        </p:nvSpPr>
        <p:spPr>
          <a:xfrm>
            <a:off x="14489747" y="8220533"/>
            <a:ext cx="558655" cy="507888"/>
          </a:xfrm>
          <a:custGeom>
            <a:avLst/>
            <a:gdLst/>
            <a:ahLst/>
            <a:cxnLst>
              <a:cxn ang="0">
                <a:pos x="wd2" y="hd2"/>
              </a:cxn>
              <a:cxn ang="5400000">
                <a:pos x="wd2" y="hd2"/>
              </a:cxn>
              <a:cxn ang="10800000">
                <a:pos x="wd2" y="hd2"/>
              </a:cxn>
              <a:cxn ang="16200000">
                <a:pos x="wd2" y="hd2"/>
              </a:cxn>
            </a:cxnLst>
            <a:rect l="0" t="0" r="r" b="b"/>
            <a:pathLst>
              <a:path w="21600" h="21600" extrusionOk="0">
                <a:moveTo>
                  <a:pt x="17182" y="12420"/>
                </a:moveTo>
                <a:cubicBezTo>
                  <a:pt x="16368" y="12420"/>
                  <a:pt x="15709" y="11694"/>
                  <a:pt x="15709" y="10800"/>
                </a:cubicBezTo>
                <a:cubicBezTo>
                  <a:pt x="15709" y="9906"/>
                  <a:pt x="16368" y="9180"/>
                  <a:pt x="17182" y="9180"/>
                </a:cubicBezTo>
                <a:cubicBezTo>
                  <a:pt x="17995" y="9180"/>
                  <a:pt x="18655" y="9906"/>
                  <a:pt x="18655" y="10800"/>
                </a:cubicBezTo>
                <a:cubicBezTo>
                  <a:pt x="18655" y="11694"/>
                  <a:pt x="17995" y="12420"/>
                  <a:pt x="17182" y="12420"/>
                </a:cubicBezTo>
                <a:moveTo>
                  <a:pt x="21109" y="10260"/>
                </a:moveTo>
                <a:lnTo>
                  <a:pt x="19587" y="10260"/>
                </a:lnTo>
                <a:cubicBezTo>
                  <a:pt x="19360" y="9028"/>
                  <a:pt x="18369" y="8100"/>
                  <a:pt x="17182" y="8100"/>
                </a:cubicBezTo>
                <a:cubicBezTo>
                  <a:pt x="15994" y="8100"/>
                  <a:pt x="15004" y="9028"/>
                  <a:pt x="14777" y="10260"/>
                </a:cubicBezTo>
                <a:lnTo>
                  <a:pt x="491" y="10260"/>
                </a:lnTo>
                <a:cubicBezTo>
                  <a:pt x="220" y="10260"/>
                  <a:pt x="0" y="10502"/>
                  <a:pt x="0" y="10800"/>
                </a:cubicBezTo>
                <a:cubicBezTo>
                  <a:pt x="0" y="11098"/>
                  <a:pt x="220" y="11340"/>
                  <a:pt x="491" y="11340"/>
                </a:cubicBezTo>
                <a:lnTo>
                  <a:pt x="14777" y="11340"/>
                </a:lnTo>
                <a:cubicBezTo>
                  <a:pt x="15004" y="12572"/>
                  <a:pt x="15994" y="13500"/>
                  <a:pt x="17182" y="13500"/>
                </a:cubicBezTo>
                <a:cubicBezTo>
                  <a:pt x="18369" y="13500"/>
                  <a:pt x="19360" y="12572"/>
                  <a:pt x="19587" y="11340"/>
                </a:cubicBezTo>
                <a:lnTo>
                  <a:pt x="21109" y="11340"/>
                </a:lnTo>
                <a:cubicBezTo>
                  <a:pt x="21380" y="11340"/>
                  <a:pt x="21600" y="11098"/>
                  <a:pt x="21600" y="10800"/>
                </a:cubicBezTo>
                <a:cubicBezTo>
                  <a:pt x="21600" y="10502"/>
                  <a:pt x="21380" y="10260"/>
                  <a:pt x="21109" y="10260"/>
                </a:cubicBezTo>
                <a:moveTo>
                  <a:pt x="5400" y="1080"/>
                </a:moveTo>
                <a:cubicBezTo>
                  <a:pt x="6214" y="1080"/>
                  <a:pt x="6873" y="1806"/>
                  <a:pt x="6873" y="2700"/>
                </a:cubicBezTo>
                <a:cubicBezTo>
                  <a:pt x="6873" y="3595"/>
                  <a:pt x="6214" y="4320"/>
                  <a:pt x="5400" y="4320"/>
                </a:cubicBezTo>
                <a:cubicBezTo>
                  <a:pt x="4586" y="4320"/>
                  <a:pt x="3927" y="3595"/>
                  <a:pt x="3927" y="2700"/>
                </a:cubicBezTo>
                <a:cubicBezTo>
                  <a:pt x="3927" y="1806"/>
                  <a:pt x="4586" y="1080"/>
                  <a:pt x="5400" y="1080"/>
                </a:cubicBezTo>
                <a:moveTo>
                  <a:pt x="491" y="3240"/>
                </a:moveTo>
                <a:lnTo>
                  <a:pt x="2995" y="3240"/>
                </a:lnTo>
                <a:cubicBezTo>
                  <a:pt x="3222" y="4472"/>
                  <a:pt x="4213" y="5400"/>
                  <a:pt x="5400" y="5400"/>
                </a:cubicBezTo>
                <a:cubicBezTo>
                  <a:pt x="6587" y="5400"/>
                  <a:pt x="7578" y="4472"/>
                  <a:pt x="7805" y="3240"/>
                </a:cubicBezTo>
                <a:lnTo>
                  <a:pt x="21109" y="3240"/>
                </a:lnTo>
                <a:cubicBezTo>
                  <a:pt x="21380" y="3240"/>
                  <a:pt x="21600" y="2999"/>
                  <a:pt x="21600" y="2700"/>
                </a:cubicBezTo>
                <a:cubicBezTo>
                  <a:pt x="21600" y="2402"/>
                  <a:pt x="21380" y="2160"/>
                  <a:pt x="21109" y="2160"/>
                </a:cubicBezTo>
                <a:lnTo>
                  <a:pt x="7805" y="2160"/>
                </a:lnTo>
                <a:cubicBezTo>
                  <a:pt x="7578" y="928"/>
                  <a:pt x="6587" y="0"/>
                  <a:pt x="5400" y="0"/>
                </a:cubicBezTo>
                <a:cubicBezTo>
                  <a:pt x="4213" y="0"/>
                  <a:pt x="3222" y="928"/>
                  <a:pt x="2995" y="2160"/>
                </a:cubicBezTo>
                <a:lnTo>
                  <a:pt x="491" y="2160"/>
                </a:lnTo>
                <a:cubicBezTo>
                  <a:pt x="220" y="2160"/>
                  <a:pt x="0" y="2402"/>
                  <a:pt x="0" y="2700"/>
                </a:cubicBezTo>
                <a:cubicBezTo>
                  <a:pt x="0" y="2999"/>
                  <a:pt x="220" y="3240"/>
                  <a:pt x="491" y="3240"/>
                </a:cubicBezTo>
                <a:moveTo>
                  <a:pt x="9327" y="20519"/>
                </a:moveTo>
                <a:cubicBezTo>
                  <a:pt x="8514" y="20519"/>
                  <a:pt x="7855" y="19794"/>
                  <a:pt x="7855" y="18899"/>
                </a:cubicBezTo>
                <a:cubicBezTo>
                  <a:pt x="7855" y="18005"/>
                  <a:pt x="8514" y="17279"/>
                  <a:pt x="9327" y="17279"/>
                </a:cubicBezTo>
                <a:cubicBezTo>
                  <a:pt x="10141" y="17279"/>
                  <a:pt x="10800" y="18005"/>
                  <a:pt x="10800" y="18899"/>
                </a:cubicBezTo>
                <a:cubicBezTo>
                  <a:pt x="10800" y="19794"/>
                  <a:pt x="10141" y="20519"/>
                  <a:pt x="9327" y="20519"/>
                </a:cubicBezTo>
                <a:moveTo>
                  <a:pt x="21109" y="18359"/>
                </a:moveTo>
                <a:lnTo>
                  <a:pt x="11732" y="18359"/>
                </a:lnTo>
                <a:cubicBezTo>
                  <a:pt x="11505" y="17127"/>
                  <a:pt x="10515" y="16199"/>
                  <a:pt x="9327" y="16199"/>
                </a:cubicBezTo>
                <a:cubicBezTo>
                  <a:pt x="8140" y="16199"/>
                  <a:pt x="7150" y="17127"/>
                  <a:pt x="6922" y="18359"/>
                </a:cubicBezTo>
                <a:lnTo>
                  <a:pt x="491" y="18359"/>
                </a:lnTo>
                <a:cubicBezTo>
                  <a:pt x="220" y="18359"/>
                  <a:pt x="0" y="18601"/>
                  <a:pt x="0" y="18899"/>
                </a:cubicBezTo>
                <a:cubicBezTo>
                  <a:pt x="0" y="19198"/>
                  <a:pt x="220" y="19439"/>
                  <a:pt x="491" y="19439"/>
                </a:cubicBezTo>
                <a:lnTo>
                  <a:pt x="6922" y="19439"/>
                </a:lnTo>
                <a:cubicBezTo>
                  <a:pt x="7150" y="20672"/>
                  <a:pt x="8140" y="21600"/>
                  <a:pt x="9327" y="21600"/>
                </a:cubicBezTo>
                <a:cubicBezTo>
                  <a:pt x="10515" y="21600"/>
                  <a:pt x="11505" y="20672"/>
                  <a:pt x="11732" y="19439"/>
                </a:cubicBezTo>
                <a:lnTo>
                  <a:pt x="21109" y="19439"/>
                </a:lnTo>
                <a:cubicBezTo>
                  <a:pt x="21380" y="19439"/>
                  <a:pt x="21600" y="19198"/>
                  <a:pt x="21600" y="18899"/>
                </a:cubicBezTo>
                <a:cubicBezTo>
                  <a:pt x="21600" y="18601"/>
                  <a:pt x="21380" y="18359"/>
                  <a:pt x="21109" y="18359"/>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latin typeface="Source Sans Pro Regular" charset="0"/>
              <a:ea typeface="Source Sans Pro Regular" charset="0"/>
              <a:cs typeface="Source Sans Pro Regular" charset="0"/>
            </a:endParaRPr>
          </a:p>
        </p:txBody>
      </p:sp>
      <p:sp>
        <p:nvSpPr>
          <p:cNvPr id="40" name="Rectangle 39"/>
          <p:cNvSpPr>
            <a:spLocks/>
          </p:cNvSpPr>
          <p:nvPr/>
        </p:nvSpPr>
        <p:spPr bwMode="auto">
          <a:xfrm>
            <a:off x="8225862" y="513148"/>
            <a:ext cx="7984558" cy="98488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none" lIns="0" tIns="0" rIns="0" bIns="0" anchor="ctr">
            <a:spAutoFit/>
          </a:bodyPr>
          <a:lstStyle/>
          <a:p>
            <a:pPr algn="ctr"/>
            <a:r>
              <a:rPr lang="en-US" sz="6400" b="1" spc="300" dirty="0" smtClean="0">
                <a:solidFill>
                  <a:schemeClr val="tx2"/>
                </a:solidFill>
                <a:latin typeface="Lato Black" charset="0"/>
                <a:ea typeface="Lato Black" charset="0"/>
                <a:cs typeface="Lato Black" charset="0"/>
                <a:sym typeface="Bebas Neue" charset="0"/>
              </a:rPr>
              <a:t>Features with Icons</a:t>
            </a:r>
            <a:endParaRPr lang="en-US" sz="6400" b="1" spc="300" dirty="0">
              <a:solidFill>
                <a:schemeClr val="tx2"/>
              </a:solidFill>
              <a:latin typeface="Lato Black" charset="0"/>
              <a:ea typeface="Lato Black" charset="0"/>
              <a:cs typeface="Lato Black" charset="0"/>
              <a:sym typeface="Bebas Neue" charset="0"/>
            </a:endParaRPr>
          </a:p>
        </p:txBody>
      </p:sp>
      <p:grpSp>
        <p:nvGrpSpPr>
          <p:cNvPr id="41" name="Group 40"/>
          <p:cNvGrpSpPr/>
          <p:nvPr/>
        </p:nvGrpSpPr>
        <p:grpSpPr>
          <a:xfrm>
            <a:off x="11530633" y="1784193"/>
            <a:ext cx="1360987" cy="223024"/>
            <a:chOff x="11262732" y="1672683"/>
            <a:chExt cx="1360987" cy="223024"/>
          </a:xfrm>
        </p:grpSpPr>
        <p:sp>
          <p:nvSpPr>
            <p:cNvPr id="42" name="Oval 41"/>
            <p:cNvSpPr/>
            <p:nvPr/>
          </p:nvSpPr>
          <p:spPr>
            <a:xfrm>
              <a:off x="12400695"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p:cNvSpPr/>
            <p:nvPr/>
          </p:nvSpPr>
          <p:spPr>
            <a:xfrm>
              <a:off x="12021554"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p:cNvSpPr/>
            <p:nvPr/>
          </p:nvSpPr>
          <p:spPr>
            <a:xfrm>
              <a:off x="11641873"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p:cNvSpPr/>
            <p:nvPr/>
          </p:nvSpPr>
          <p:spPr>
            <a:xfrm>
              <a:off x="11262732"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747626551"/>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ubtitle 2"/>
          <p:cNvSpPr txBox="1">
            <a:spLocks/>
          </p:cNvSpPr>
          <p:nvPr/>
        </p:nvSpPr>
        <p:spPr>
          <a:xfrm>
            <a:off x="1980958" y="3523392"/>
            <a:ext cx="20424243" cy="8667055"/>
          </a:xfrm>
          <a:prstGeom prst="rect">
            <a:avLst/>
          </a:prstGeom>
        </p:spPr>
        <p:txBody>
          <a:bodyPr vert="horz" wrap="squar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just">
              <a:lnSpc>
                <a:spcPts val="4040"/>
              </a:lnSpc>
            </a:pPr>
            <a:r>
              <a:rPr lang="en-US" sz="2600" dirty="0">
                <a:solidFill>
                  <a:schemeClr val="tx1"/>
                </a:solidFill>
                <a:latin typeface="Source Sans Pro Light" charset="0"/>
                <a:ea typeface="Source Sans Pro Light" charset="0"/>
                <a:cs typeface="Source Sans Pro Light" charset="0"/>
              </a:rPr>
              <a:t>Mobile social media refers to the combination of mobile devices and social media. This is a group of mobile marketing applications that allow the creation and exchange of user-generated content. Due to the fact that mobile social media run on mobile devices, they differ from traditional social media by incorporating new factors such as the current location of the user or the time delay between sending and receiving messages. According to Andreas Kaplan, mobile social media applications can be differentiated among four </a:t>
            </a:r>
            <a:r>
              <a:rPr lang="en-US" sz="2600" dirty="0" smtClean="0">
                <a:solidFill>
                  <a:schemeClr val="tx1"/>
                </a:solidFill>
                <a:latin typeface="Source Sans Pro Light" charset="0"/>
                <a:ea typeface="Source Sans Pro Light" charset="0"/>
                <a:cs typeface="Source Sans Pro Light" charset="0"/>
              </a:rPr>
              <a:t>types </a:t>
            </a:r>
            <a:r>
              <a:rPr lang="en-US" sz="2600" dirty="0">
                <a:solidFill>
                  <a:schemeClr val="tx1"/>
                </a:solidFill>
                <a:latin typeface="Source Sans Pro Light" charset="0"/>
                <a:ea typeface="Source Sans Pro Light" charset="0"/>
                <a:cs typeface="Source Sans Pro Light" charset="0"/>
              </a:rPr>
              <a:t>group of mobile marketing applications that allow the creation and exchange of user-generated content. </a:t>
            </a:r>
            <a:endParaRPr lang="en-US" sz="2600" dirty="0" smtClean="0">
              <a:solidFill>
                <a:schemeClr val="tx1"/>
              </a:solidFill>
              <a:latin typeface="Source Sans Pro Light" charset="0"/>
              <a:ea typeface="Source Sans Pro Light" charset="0"/>
              <a:cs typeface="Source Sans Pro Light" charset="0"/>
            </a:endParaRPr>
          </a:p>
          <a:p>
            <a:pPr algn="just">
              <a:lnSpc>
                <a:spcPts val="4040"/>
              </a:lnSpc>
            </a:pPr>
            <a:endParaRPr lang="en-US" sz="2600" dirty="0">
              <a:solidFill>
                <a:schemeClr val="tx1"/>
              </a:solidFill>
              <a:latin typeface="Source Sans Pro Light" charset="0"/>
              <a:ea typeface="Source Sans Pro Light" charset="0"/>
              <a:cs typeface="Source Sans Pro Light" charset="0"/>
            </a:endParaRPr>
          </a:p>
          <a:p>
            <a:pPr algn="just">
              <a:lnSpc>
                <a:spcPts val="4040"/>
              </a:lnSpc>
            </a:pPr>
            <a:r>
              <a:rPr lang="en-US" sz="2600" dirty="0" smtClean="0">
                <a:solidFill>
                  <a:schemeClr val="tx1"/>
                </a:solidFill>
                <a:latin typeface="Source Sans Pro Light" charset="0"/>
                <a:ea typeface="Source Sans Pro Light" charset="0"/>
                <a:cs typeface="Source Sans Pro Light" charset="0"/>
              </a:rPr>
              <a:t>Due </a:t>
            </a:r>
            <a:r>
              <a:rPr lang="en-US" sz="2600" dirty="0">
                <a:solidFill>
                  <a:schemeClr val="tx1"/>
                </a:solidFill>
                <a:latin typeface="Source Sans Pro Light" charset="0"/>
                <a:ea typeface="Source Sans Pro Light" charset="0"/>
                <a:cs typeface="Source Sans Pro Light" charset="0"/>
              </a:rPr>
              <a:t>to the fact that mobile social media run on mobile devices, they differ from traditional social media by incorporating new factors such as the current location of the user or the time delay between sending and receiving messages. According to Andreas Kaplan, mobile social media applications can be differentiated among four </a:t>
            </a:r>
            <a:r>
              <a:rPr lang="en-US" sz="2600" dirty="0" smtClean="0">
                <a:solidFill>
                  <a:schemeClr val="tx1"/>
                </a:solidFill>
                <a:latin typeface="Source Sans Pro Light" charset="0"/>
                <a:ea typeface="Source Sans Pro Light" charset="0"/>
                <a:cs typeface="Source Sans Pro Light" charset="0"/>
              </a:rPr>
              <a:t>types mobile </a:t>
            </a:r>
            <a:r>
              <a:rPr lang="en-US" sz="2600" dirty="0">
                <a:solidFill>
                  <a:schemeClr val="tx1"/>
                </a:solidFill>
                <a:latin typeface="Source Sans Pro Light" charset="0"/>
                <a:ea typeface="Source Sans Pro Light" charset="0"/>
                <a:cs typeface="Source Sans Pro Light" charset="0"/>
              </a:rPr>
              <a:t>social media refers to the combination of mobile devices and social media. This is a group of mobile marketing applications that allow the creation and exchange of user-generated content. Due to the fact that mobile social media run on mobile devices, they differ from traditional social media by incorporating new factors such as the current location of the user or the time delay between sending and receiving messages. </a:t>
            </a:r>
            <a:r>
              <a:rPr lang="en-US" sz="2600" dirty="0" smtClean="0">
                <a:solidFill>
                  <a:schemeClr val="tx1"/>
                </a:solidFill>
                <a:latin typeface="Source Sans Pro Light" charset="0"/>
                <a:ea typeface="Source Sans Pro Light" charset="0"/>
                <a:cs typeface="Source Sans Pro Light" charset="0"/>
              </a:rPr>
              <a:t>According </a:t>
            </a:r>
            <a:r>
              <a:rPr lang="en-US" sz="2600" dirty="0">
                <a:solidFill>
                  <a:schemeClr val="tx1"/>
                </a:solidFill>
                <a:latin typeface="Source Sans Pro Light" charset="0"/>
                <a:ea typeface="Source Sans Pro Light" charset="0"/>
                <a:cs typeface="Source Sans Pro Light" charset="0"/>
              </a:rPr>
              <a:t>to Andreas Kaplan, mobile social media applications can be differentiated among four types group of mobile marketing applications that allow the creation and exchange of user-generated content. Due to the fact that mobile social media run on mobile devices, they differ from traditional social media by incorporating new factors such as the current location of the user or the time delay between sending and receiving messages. According to Andreas Kaplan, mobile social media applications can be differentiated among four types</a:t>
            </a:r>
          </a:p>
          <a:p>
            <a:pPr algn="just">
              <a:lnSpc>
                <a:spcPts val="4040"/>
              </a:lnSpc>
            </a:pPr>
            <a:endParaRPr lang="en-US" sz="2600" dirty="0">
              <a:solidFill>
                <a:schemeClr val="tx1"/>
              </a:solidFill>
              <a:latin typeface="Source Sans Pro Light" charset="0"/>
              <a:ea typeface="Source Sans Pro Light" charset="0"/>
              <a:cs typeface="Source Sans Pro Light" charset="0"/>
            </a:endParaRPr>
          </a:p>
        </p:txBody>
      </p:sp>
      <p:sp>
        <p:nvSpPr>
          <p:cNvPr id="7" name="Rectangle 6"/>
          <p:cNvSpPr>
            <a:spLocks/>
          </p:cNvSpPr>
          <p:nvPr/>
        </p:nvSpPr>
        <p:spPr bwMode="auto">
          <a:xfrm>
            <a:off x="8170562" y="513148"/>
            <a:ext cx="8095166" cy="98488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none" lIns="0" tIns="0" rIns="0" bIns="0" anchor="ctr">
            <a:spAutoFit/>
          </a:bodyPr>
          <a:lstStyle/>
          <a:p>
            <a:pPr algn="ctr"/>
            <a:r>
              <a:rPr lang="en-US" sz="6400" b="1" spc="300" dirty="0" smtClean="0">
                <a:solidFill>
                  <a:schemeClr val="tx2"/>
                </a:solidFill>
                <a:latin typeface="Lato Black" charset="0"/>
                <a:ea typeface="Lato Black" charset="0"/>
                <a:cs typeface="Lato Black" charset="0"/>
                <a:sym typeface="Bebas Neue" charset="0"/>
              </a:rPr>
              <a:t>Text in One Column</a:t>
            </a:r>
            <a:endParaRPr lang="en-US" sz="6400" b="1" spc="300" dirty="0">
              <a:solidFill>
                <a:schemeClr val="tx2"/>
              </a:solidFill>
              <a:latin typeface="Lato Black" charset="0"/>
              <a:ea typeface="Lato Black" charset="0"/>
              <a:cs typeface="Lato Black" charset="0"/>
              <a:sym typeface="Bebas Neue" charset="0"/>
            </a:endParaRPr>
          </a:p>
        </p:txBody>
      </p:sp>
      <p:grpSp>
        <p:nvGrpSpPr>
          <p:cNvPr id="10" name="Group 9"/>
          <p:cNvGrpSpPr/>
          <p:nvPr/>
        </p:nvGrpSpPr>
        <p:grpSpPr>
          <a:xfrm>
            <a:off x="11530633" y="1784193"/>
            <a:ext cx="1360987" cy="223024"/>
            <a:chOff x="11262732" y="1672683"/>
            <a:chExt cx="1360987" cy="223024"/>
          </a:xfrm>
        </p:grpSpPr>
        <p:sp>
          <p:nvSpPr>
            <p:cNvPr id="11" name="Oval 10"/>
            <p:cNvSpPr/>
            <p:nvPr/>
          </p:nvSpPr>
          <p:spPr>
            <a:xfrm>
              <a:off x="12400695"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12021554"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11641873"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11262732"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967514855"/>
      </p:ext>
    </p:extLst>
  </p:cSld>
  <p:clrMapOvr>
    <a:masterClrMapping/>
  </p:clrMapOvr>
  <mc:AlternateContent xmlns:mc="http://schemas.openxmlformats.org/markup-compatibility/2006" xmlns:p14="http://schemas.microsoft.com/office/powerpoint/2010/main">
    <mc:Choice Requires="p14">
      <p:transition p14:dur="0" advClick="0" advTm="1000"/>
    </mc:Choice>
    <mc:Fallback xmlns="">
      <p:transition advClick="0" advTm="1000"/>
    </mc:Fallback>
  </mc:AlternateContent>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ubtitle 2"/>
          <p:cNvSpPr txBox="1">
            <a:spLocks/>
          </p:cNvSpPr>
          <p:nvPr/>
        </p:nvSpPr>
        <p:spPr>
          <a:xfrm>
            <a:off x="2203982" y="3144250"/>
            <a:ext cx="9460194" cy="9099994"/>
          </a:xfrm>
          <a:prstGeom prst="rect">
            <a:avLst/>
          </a:prstGeom>
        </p:spPr>
        <p:txBody>
          <a:bodyPr vert="horz" wrap="squar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just">
              <a:lnSpc>
                <a:spcPts val="4040"/>
              </a:lnSpc>
            </a:pPr>
            <a:r>
              <a:rPr lang="en-US" sz="2600" dirty="0">
                <a:solidFill>
                  <a:schemeClr val="tx1"/>
                </a:solidFill>
                <a:latin typeface="Source Sans Pro Light" charset="0"/>
                <a:ea typeface="Source Sans Pro Light" charset="0"/>
                <a:cs typeface="Source Sans Pro Light" charset="0"/>
              </a:rPr>
              <a:t>Mobile social media refers to the combination of mobile devices and social media. This is a group of mobile marketing applications that allow the creation and exchange of user-generated content. Due to the fact that mobile social media run on mobile devices, they differ from traditional social media by incorporating new factors such as the current location of the user or the time delay between sending and receiving messages. According to Andreas Kaplan, mobile social media applications can be differentiated among four </a:t>
            </a:r>
            <a:r>
              <a:rPr lang="en-US" sz="2600" dirty="0" smtClean="0">
                <a:solidFill>
                  <a:schemeClr val="tx1"/>
                </a:solidFill>
                <a:latin typeface="Source Sans Pro Light" charset="0"/>
                <a:ea typeface="Source Sans Pro Light" charset="0"/>
                <a:cs typeface="Source Sans Pro Light" charset="0"/>
              </a:rPr>
              <a:t>types </a:t>
            </a:r>
            <a:r>
              <a:rPr lang="en-US" sz="2600" dirty="0">
                <a:solidFill>
                  <a:schemeClr val="tx1"/>
                </a:solidFill>
                <a:latin typeface="Source Sans Pro Light" charset="0"/>
                <a:ea typeface="Source Sans Pro Light" charset="0"/>
                <a:cs typeface="Source Sans Pro Light" charset="0"/>
              </a:rPr>
              <a:t>group of mobile marketing applications that allow the creation and exchange of user-generated content. </a:t>
            </a:r>
            <a:endParaRPr lang="en-US" sz="2600" dirty="0" smtClean="0">
              <a:solidFill>
                <a:schemeClr val="tx1"/>
              </a:solidFill>
              <a:latin typeface="Source Sans Pro Light" charset="0"/>
              <a:ea typeface="Source Sans Pro Light" charset="0"/>
              <a:cs typeface="Source Sans Pro Light" charset="0"/>
            </a:endParaRPr>
          </a:p>
          <a:p>
            <a:pPr algn="just">
              <a:lnSpc>
                <a:spcPts val="4040"/>
              </a:lnSpc>
            </a:pPr>
            <a:endParaRPr lang="en-US" sz="2600" dirty="0">
              <a:solidFill>
                <a:schemeClr val="tx1"/>
              </a:solidFill>
              <a:latin typeface="Source Sans Pro Light" charset="0"/>
              <a:ea typeface="Source Sans Pro Light" charset="0"/>
              <a:cs typeface="Source Sans Pro Light" charset="0"/>
            </a:endParaRPr>
          </a:p>
          <a:p>
            <a:pPr algn="just">
              <a:lnSpc>
                <a:spcPts val="4040"/>
              </a:lnSpc>
            </a:pPr>
            <a:r>
              <a:rPr lang="en-US" sz="2600" dirty="0" smtClean="0">
                <a:solidFill>
                  <a:schemeClr val="tx1"/>
                </a:solidFill>
                <a:latin typeface="Source Sans Pro Light" charset="0"/>
                <a:ea typeface="Source Sans Pro Light" charset="0"/>
                <a:cs typeface="Source Sans Pro Light" charset="0"/>
              </a:rPr>
              <a:t>Due </a:t>
            </a:r>
            <a:r>
              <a:rPr lang="en-US" sz="2600" dirty="0">
                <a:solidFill>
                  <a:schemeClr val="tx1"/>
                </a:solidFill>
                <a:latin typeface="Source Sans Pro Light" charset="0"/>
                <a:ea typeface="Source Sans Pro Light" charset="0"/>
                <a:cs typeface="Source Sans Pro Light" charset="0"/>
              </a:rPr>
              <a:t>to the fact that mobile social media run on mobile devices, they differ from traditional social media by incorporating new factors such as the current location of the user or the time delay between sending and receiving messages. According to Andreas Kaplan, mobile social media applications can be differentiated among four </a:t>
            </a:r>
            <a:r>
              <a:rPr lang="en-US" sz="2600" dirty="0" smtClean="0">
                <a:solidFill>
                  <a:schemeClr val="tx1"/>
                </a:solidFill>
                <a:latin typeface="Source Sans Pro Light" charset="0"/>
                <a:ea typeface="Source Sans Pro Light" charset="0"/>
                <a:cs typeface="Source Sans Pro Light" charset="0"/>
              </a:rPr>
              <a:t>types</a:t>
            </a:r>
            <a:endParaRPr lang="en-US" sz="2600" dirty="0">
              <a:solidFill>
                <a:schemeClr val="tx1"/>
              </a:solidFill>
              <a:latin typeface="Source Sans Pro Regular" charset="0"/>
              <a:ea typeface="Source Sans Pro Regular" charset="0"/>
              <a:cs typeface="Source Sans Pro Regular" charset="0"/>
            </a:endParaRPr>
          </a:p>
        </p:txBody>
      </p:sp>
      <p:sp>
        <p:nvSpPr>
          <p:cNvPr id="14" name="Subtitle 2"/>
          <p:cNvSpPr txBox="1">
            <a:spLocks/>
          </p:cNvSpPr>
          <p:nvPr/>
        </p:nvSpPr>
        <p:spPr>
          <a:xfrm>
            <a:off x="12619221" y="3144250"/>
            <a:ext cx="9460194" cy="9099994"/>
          </a:xfrm>
          <a:prstGeom prst="rect">
            <a:avLst/>
          </a:prstGeom>
        </p:spPr>
        <p:txBody>
          <a:bodyPr vert="horz" wrap="squar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just">
              <a:lnSpc>
                <a:spcPts val="4040"/>
              </a:lnSpc>
            </a:pPr>
            <a:r>
              <a:rPr lang="en-US" sz="2600" dirty="0">
                <a:solidFill>
                  <a:schemeClr val="tx1"/>
                </a:solidFill>
                <a:latin typeface="Source Sans Pro Light" charset="0"/>
                <a:ea typeface="Source Sans Pro Light" charset="0"/>
                <a:cs typeface="Source Sans Pro Light" charset="0"/>
              </a:rPr>
              <a:t>Mobile social media refers to the combination of mobile devices and social media. This is a group of mobile marketing applications that allow the creation and exchange of user-generated content. Due to the fact that mobile social media run on mobile devices, they differ from traditional social media by incorporating new factors such as the current location of the user or the time delay between sending and receiving messages. </a:t>
            </a:r>
            <a:endParaRPr lang="en-US" sz="2600" dirty="0" smtClean="0">
              <a:solidFill>
                <a:schemeClr val="tx1"/>
              </a:solidFill>
              <a:latin typeface="Source Sans Pro Light" charset="0"/>
              <a:ea typeface="Source Sans Pro Light" charset="0"/>
              <a:cs typeface="Source Sans Pro Light" charset="0"/>
            </a:endParaRPr>
          </a:p>
          <a:p>
            <a:pPr algn="just">
              <a:lnSpc>
                <a:spcPts val="4040"/>
              </a:lnSpc>
            </a:pPr>
            <a:endParaRPr lang="en-US" sz="2600" dirty="0">
              <a:solidFill>
                <a:schemeClr val="tx1"/>
              </a:solidFill>
              <a:latin typeface="Source Sans Pro Light" charset="0"/>
              <a:ea typeface="Source Sans Pro Light" charset="0"/>
              <a:cs typeface="Source Sans Pro Light" charset="0"/>
            </a:endParaRPr>
          </a:p>
          <a:p>
            <a:pPr algn="just">
              <a:lnSpc>
                <a:spcPts val="4040"/>
              </a:lnSpc>
            </a:pPr>
            <a:r>
              <a:rPr lang="en-US" sz="2600" dirty="0" smtClean="0">
                <a:solidFill>
                  <a:schemeClr val="tx1"/>
                </a:solidFill>
                <a:latin typeface="Source Sans Pro Light" charset="0"/>
                <a:ea typeface="Source Sans Pro Light" charset="0"/>
                <a:cs typeface="Source Sans Pro Light" charset="0"/>
              </a:rPr>
              <a:t>According </a:t>
            </a:r>
            <a:r>
              <a:rPr lang="en-US" sz="2600" dirty="0">
                <a:solidFill>
                  <a:schemeClr val="tx1"/>
                </a:solidFill>
                <a:latin typeface="Source Sans Pro Light" charset="0"/>
                <a:ea typeface="Source Sans Pro Light" charset="0"/>
                <a:cs typeface="Source Sans Pro Light" charset="0"/>
              </a:rPr>
              <a:t>to Andreas Kaplan, mobile social media applications can be differentiated among four </a:t>
            </a:r>
            <a:r>
              <a:rPr lang="en-US" sz="2600" dirty="0" smtClean="0">
                <a:solidFill>
                  <a:schemeClr val="tx1"/>
                </a:solidFill>
                <a:latin typeface="Source Sans Pro Light" charset="0"/>
                <a:ea typeface="Source Sans Pro Light" charset="0"/>
                <a:cs typeface="Source Sans Pro Light" charset="0"/>
              </a:rPr>
              <a:t>types </a:t>
            </a:r>
            <a:r>
              <a:rPr lang="en-US" sz="2600" dirty="0">
                <a:solidFill>
                  <a:schemeClr val="tx1"/>
                </a:solidFill>
                <a:latin typeface="Source Sans Pro Light" charset="0"/>
                <a:ea typeface="Source Sans Pro Light" charset="0"/>
                <a:cs typeface="Source Sans Pro Light" charset="0"/>
              </a:rPr>
              <a:t>group of mobile marketing applications that allow the creation and exchange of user-generated content. </a:t>
            </a:r>
            <a:r>
              <a:rPr lang="en-US" sz="2600" dirty="0" smtClean="0">
                <a:solidFill>
                  <a:schemeClr val="tx1"/>
                </a:solidFill>
                <a:latin typeface="Source Sans Pro Light" charset="0"/>
                <a:ea typeface="Source Sans Pro Light" charset="0"/>
                <a:cs typeface="Source Sans Pro Light" charset="0"/>
              </a:rPr>
              <a:t>Due </a:t>
            </a:r>
            <a:r>
              <a:rPr lang="en-US" sz="2600" dirty="0">
                <a:solidFill>
                  <a:schemeClr val="tx1"/>
                </a:solidFill>
                <a:latin typeface="Source Sans Pro Light" charset="0"/>
                <a:ea typeface="Source Sans Pro Light" charset="0"/>
                <a:cs typeface="Source Sans Pro Light" charset="0"/>
              </a:rPr>
              <a:t>to the fact that mobile social media run on mobile devices, they differ from traditional social media by incorporating new factors such as the current location of the user or the time delay between sending and receiving messages. According to Andreas Kaplan, mobile social media applications can be differentiated among four </a:t>
            </a:r>
            <a:r>
              <a:rPr lang="en-US" sz="2600" dirty="0" smtClean="0">
                <a:solidFill>
                  <a:schemeClr val="tx1"/>
                </a:solidFill>
                <a:latin typeface="Source Sans Pro Light" charset="0"/>
                <a:ea typeface="Source Sans Pro Light" charset="0"/>
                <a:cs typeface="Source Sans Pro Light" charset="0"/>
              </a:rPr>
              <a:t>types</a:t>
            </a:r>
            <a:endParaRPr lang="en-US" sz="2600" dirty="0">
              <a:solidFill>
                <a:schemeClr val="tx1"/>
              </a:solidFill>
              <a:latin typeface="Source Sans Pro Regular" charset="0"/>
              <a:ea typeface="Source Sans Pro Regular" charset="0"/>
              <a:cs typeface="Source Sans Pro Regular" charset="0"/>
            </a:endParaRPr>
          </a:p>
        </p:txBody>
      </p:sp>
      <p:sp>
        <p:nvSpPr>
          <p:cNvPr id="7" name="Rectangle 6"/>
          <p:cNvSpPr>
            <a:spLocks/>
          </p:cNvSpPr>
          <p:nvPr/>
        </p:nvSpPr>
        <p:spPr bwMode="auto">
          <a:xfrm>
            <a:off x="7934120" y="513148"/>
            <a:ext cx="8568051" cy="98488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none" lIns="0" tIns="0" rIns="0" bIns="0" anchor="ctr">
            <a:spAutoFit/>
          </a:bodyPr>
          <a:lstStyle/>
          <a:p>
            <a:pPr algn="ctr"/>
            <a:r>
              <a:rPr lang="en-US" sz="6400" b="1" spc="300" dirty="0" smtClean="0">
                <a:solidFill>
                  <a:schemeClr val="tx2"/>
                </a:solidFill>
                <a:latin typeface="Lato Black" charset="0"/>
                <a:ea typeface="Lato Black" charset="0"/>
                <a:cs typeface="Lato Black" charset="0"/>
                <a:sym typeface="Bebas Neue" charset="0"/>
              </a:rPr>
              <a:t>Text in Two Columns</a:t>
            </a:r>
            <a:endParaRPr lang="en-US" sz="6400" b="1" spc="300" dirty="0">
              <a:solidFill>
                <a:schemeClr val="tx2"/>
              </a:solidFill>
              <a:latin typeface="Lato Black" charset="0"/>
              <a:ea typeface="Lato Black" charset="0"/>
              <a:cs typeface="Lato Black" charset="0"/>
              <a:sym typeface="Bebas Neue" charset="0"/>
            </a:endParaRPr>
          </a:p>
        </p:txBody>
      </p:sp>
      <p:grpSp>
        <p:nvGrpSpPr>
          <p:cNvPr id="10" name="Group 9"/>
          <p:cNvGrpSpPr/>
          <p:nvPr/>
        </p:nvGrpSpPr>
        <p:grpSpPr>
          <a:xfrm>
            <a:off x="11530633" y="1784193"/>
            <a:ext cx="1360987" cy="223024"/>
            <a:chOff x="11262732" y="1672683"/>
            <a:chExt cx="1360987" cy="223024"/>
          </a:xfrm>
        </p:grpSpPr>
        <p:sp>
          <p:nvSpPr>
            <p:cNvPr id="12" name="Oval 11"/>
            <p:cNvSpPr/>
            <p:nvPr/>
          </p:nvSpPr>
          <p:spPr>
            <a:xfrm>
              <a:off x="12400695"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12021554"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11641873"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a:off x="11262732"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55456751"/>
      </p:ext>
    </p:extLst>
  </p:cSld>
  <p:clrMapOvr>
    <a:masterClrMapping/>
  </p:clrMapOvr>
  <mc:AlternateContent xmlns:mc="http://schemas.openxmlformats.org/markup-compatibility/2006" xmlns:p14="http://schemas.microsoft.com/office/powerpoint/2010/main">
    <mc:Choice Requires="p14">
      <p:transition p14:dur="0" advClick="0" advTm="1000"/>
    </mc:Choice>
    <mc:Fallback xmlns="">
      <p:transition advClick="0" advTm="1000"/>
    </mc:Fallback>
  </mc:AlternateContent>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ubtitle 2"/>
          <p:cNvSpPr txBox="1">
            <a:spLocks/>
          </p:cNvSpPr>
          <p:nvPr/>
        </p:nvSpPr>
        <p:spPr>
          <a:xfrm>
            <a:off x="15741565" y="2854318"/>
            <a:ext cx="6493969" cy="8074072"/>
          </a:xfrm>
          <a:prstGeom prst="rect">
            <a:avLst/>
          </a:prstGeom>
        </p:spPr>
        <p:txBody>
          <a:bodyPr vert="horz" wrap="squar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just">
              <a:lnSpc>
                <a:spcPts val="4040"/>
              </a:lnSpc>
            </a:pPr>
            <a:r>
              <a:rPr lang="en-US" sz="2600" dirty="0">
                <a:solidFill>
                  <a:schemeClr val="tx1"/>
                </a:solidFill>
                <a:latin typeface="Source Sans Pro Light" charset="0"/>
                <a:ea typeface="Source Sans Pro Light" charset="0"/>
                <a:cs typeface="Source Sans Pro Light" charset="0"/>
              </a:rPr>
              <a:t>Mobile social media refers to the combination of mobile devices and social media. This is a group of mobile marketing applications that allow the creation and exchange of user-generated content. </a:t>
            </a:r>
            <a:endParaRPr lang="en-US" sz="2600" dirty="0" smtClean="0">
              <a:solidFill>
                <a:schemeClr val="tx1"/>
              </a:solidFill>
              <a:latin typeface="Source Sans Pro Light" charset="0"/>
              <a:ea typeface="Source Sans Pro Light" charset="0"/>
              <a:cs typeface="Source Sans Pro Light" charset="0"/>
            </a:endParaRPr>
          </a:p>
          <a:p>
            <a:pPr algn="just">
              <a:lnSpc>
                <a:spcPts val="4040"/>
              </a:lnSpc>
            </a:pPr>
            <a:endParaRPr lang="en-US" sz="2600" dirty="0">
              <a:solidFill>
                <a:schemeClr val="tx1"/>
              </a:solidFill>
              <a:latin typeface="Source Sans Pro Light" charset="0"/>
              <a:ea typeface="Source Sans Pro Light" charset="0"/>
              <a:cs typeface="Source Sans Pro Light" charset="0"/>
            </a:endParaRPr>
          </a:p>
          <a:p>
            <a:pPr algn="just">
              <a:lnSpc>
                <a:spcPts val="4040"/>
              </a:lnSpc>
            </a:pPr>
            <a:r>
              <a:rPr lang="en-US" sz="2600" dirty="0" smtClean="0">
                <a:solidFill>
                  <a:schemeClr val="tx1"/>
                </a:solidFill>
                <a:latin typeface="Source Sans Pro Light" charset="0"/>
                <a:ea typeface="Source Sans Pro Light" charset="0"/>
                <a:cs typeface="Source Sans Pro Light" charset="0"/>
              </a:rPr>
              <a:t>Due </a:t>
            </a:r>
            <a:r>
              <a:rPr lang="en-US" sz="2600" dirty="0">
                <a:solidFill>
                  <a:schemeClr val="tx1"/>
                </a:solidFill>
                <a:latin typeface="Source Sans Pro Light" charset="0"/>
                <a:ea typeface="Source Sans Pro Light" charset="0"/>
                <a:cs typeface="Source Sans Pro Light" charset="0"/>
              </a:rPr>
              <a:t>to the fact that mobile social media run on mobile devices, they differ from traditional social media by incorporating new factors such as the current location of the user or the time delay between sending and receiving messages. </a:t>
            </a:r>
            <a:r>
              <a:rPr lang="en-US" sz="2600" dirty="0" smtClean="0">
                <a:solidFill>
                  <a:schemeClr val="tx1"/>
                </a:solidFill>
                <a:latin typeface="Source Sans Pro Light" charset="0"/>
                <a:ea typeface="Source Sans Pro Light" charset="0"/>
                <a:cs typeface="Source Sans Pro Light" charset="0"/>
              </a:rPr>
              <a:t>According to Andreas Kaplan, mobile social media applications can be differentiated among four types group of mobile marketing applications</a:t>
            </a:r>
            <a:endParaRPr lang="en-US" sz="2600" dirty="0">
              <a:solidFill>
                <a:schemeClr val="tx1"/>
              </a:solidFill>
              <a:latin typeface="Source Sans Pro Regular" charset="0"/>
              <a:ea typeface="Source Sans Pro Regular" charset="0"/>
              <a:cs typeface="Source Sans Pro Regular" charset="0"/>
            </a:endParaRPr>
          </a:p>
        </p:txBody>
      </p:sp>
      <p:sp>
        <p:nvSpPr>
          <p:cNvPr id="8" name="Subtitle 2"/>
          <p:cNvSpPr txBox="1">
            <a:spLocks/>
          </p:cNvSpPr>
          <p:nvPr/>
        </p:nvSpPr>
        <p:spPr>
          <a:xfrm>
            <a:off x="2203982" y="2854318"/>
            <a:ext cx="6493969" cy="9019972"/>
          </a:xfrm>
          <a:prstGeom prst="rect">
            <a:avLst/>
          </a:prstGeom>
        </p:spPr>
        <p:txBody>
          <a:bodyPr vert="horz" wrap="squar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just">
              <a:lnSpc>
                <a:spcPts val="4040"/>
              </a:lnSpc>
            </a:pPr>
            <a:r>
              <a:rPr lang="en-US" sz="2600" dirty="0">
                <a:solidFill>
                  <a:schemeClr val="tx1"/>
                </a:solidFill>
                <a:latin typeface="Source Sans Pro Light" charset="0"/>
                <a:ea typeface="Source Sans Pro Light" charset="0"/>
                <a:cs typeface="Source Sans Pro Light" charset="0"/>
              </a:rPr>
              <a:t>Mobile social media refers to the combination of mobile devices and social media. This is a group of mobile marketing applications that allow the creation and exchange of user-generated content. Due to the fact that mobile social media run on mobile devices, they differ from traditional social media by incorporating new factors such as the current location of the user or the time delay between sending and receiving messages. </a:t>
            </a:r>
            <a:endParaRPr lang="en-US" sz="2600" dirty="0" smtClean="0">
              <a:solidFill>
                <a:schemeClr val="tx1"/>
              </a:solidFill>
              <a:latin typeface="Source Sans Pro Light" charset="0"/>
              <a:ea typeface="Source Sans Pro Light" charset="0"/>
              <a:cs typeface="Source Sans Pro Light" charset="0"/>
            </a:endParaRPr>
          </a:p>
          <a:p>
            <a:pPr algn="just">
              <a:lnSpc>
                <a:spcPts val="4040"/>
              </a:lnSpc>
            </a:pPr>
            <a:r>
              <a:rPr lang="en-US" sz="2600" dirty="0" smtClean="0">
                <a:solidFill>
                  <a:schemeClr val="tx1"/>
                </a:solidFill>
                <a:latin typeface="Source Sans Pro Light" charset="0"/>
                <a:ea typeface="Source Sans Pro Light" charset="0"/>
                <a:cs typeface="Source Sans Pro Light" charset="0"/>
              </a:rPr>
              <a:t>According </a:t>
            </a:r>
            <a:r>
              <a:rPr lang="en-US" sz="2600" dirty="0">
                <a:solidFill>
                  <a:schemeClr val="tx1"/>
                </a:solidFill>
                <a:latin typeface="Source Sans Pro Light" charset="0"/>
                <a:ea typeface="Source Sans Pro Light" charset="0"/>
                <a:cs typeface="Source Sans Pro Light" charset="0"/>
              </a:rPr>
              <a:t>to Andreas Kaplan, mobile social media applications can be differentiated among four </a:t>
            </a:r>
            <a:r>
              <a:rPr lang="en-US" sz="2600" dirty="0" smtClean="0">
                <a:solidFill>
                  <a:schemeClr val="tx1"/>
                </a:solidFill>
                <a:latin typeface="Source Sans Pro Light" charset="0"/>
                <a:ea typeface="Source Sans Pro Light" charset="0"/>
                <a:cs typeface="Source Sans Pro Light" charset="0"/>
              </a:rPr>
              <a:t>types </a:t>
            </a:r>
            <a:r>
              <a:rPr lang="en-US" sz="2600" dirty="0">
                <a:solidFill>
                  <a:schemeClr val="tx1"/>
                </a:solidFill>
                <a:latin typeface="Source Sans Pro Light" charset="0"/>
                <a:ea typeface="Source Sans Pro Light" charset="0"/>
                <a:cs typeface="Source Sans Pro Light" charset="0"/>
              </a:rPr>
              <a:t>group of mobile marketing applications that allow the creation and exchange of user-generated content. </a:t>
            </a:r>
            <a:r>
              <a:rPr lang="en-US" sz="2600" dirty="0" smtClean="0">
                <a:solidFill>
                  <a:schemeClr val="tx1"/>
                </a:solidFill>
                <a:latin typeface="Source Sans Pro Light" charset="0"/>
                <a:ea typeface="Source Sans Pro Light" charset="0"/>
                <a:cs typeface="Source Sans Pro Light" charset="0"/>
              </a:rPr>
              <a:t>Due </a:t>
            </a:r>
            <a:r>
              <a:rPr lang="en-US" sz="2600" dirty="0">
                <a:solidFill>
                  <a:schemeClr val="tx1"/>
                </a:solidFill>
                <a:latin typeface="Source Sans Pro Light" charset="0"/>
                <a:ea typeface="Source Sans Pro Light" charset="0"/>
                <a:cs typeface="Source Sans Pro Light" charset="0"/>
              </a:rPr>
              <a:t>to the fact that mobile social </a:t>
            </a:r>
            <a:r>
              <a:rPr lang="en-US" sz="2600" dirty="0" smtClean="0">
                <a:solidFill>
                  <a:schemeClr val="tx1"/>
                </a:solidFill>
                <a:latin typeface="Source Sans Pro Light" charset="0"/>
                <a:ea typeface="Source Sans Pro Light" charset="0"/>
                <a:cs typeface="Source Sans Pro Light" charset="0"/>
              </a:rPr>
              <a:t>media</a:t>
            </a:r>
            <a:endParaRPr lang="en-US" sz="2600" dirty="0">
              <a:solidFill>
                <a:schemeClr val="tx1"/>
              </a:solidFill>
              <a:latin typeface="Source Sans Pro Regular" charset="0"/>
              <a:ea typeface="Source Sans Pro Regular" charset="0"/>
              <a:cs typeface="Source Sans Pro Regular" charset="0"/>
            </a:endParaRPr>
          </a:p>
        </p:txBody>
      </p:sp>
      <p:sp>
        <p:nvSpPr>
          <p:cNvPr id="11" name="Subtitle 2"/>
          <p:cNvSpPr txBox="1">
            <a:spLocks/>
          </p:cNvSpPr>
          <p:nvPr/>
        </p:nvSpPr>
        <p:spPr>
          <a:xfrm>
            <a:off x="8961624" y="2854318"/>
            <a:ext cx="6493969" cy="8507011"/>
          </a:xfrm>
          <a:prstGeom prst="rect">
            <a:avLst/>
          </a:prstGeom>
        </p:spPr>
        <p:txBody>
          <a:bodyPr vert="horz" wrap="square" lIns="217490" tIns="108745" rIns="217490" bIns="108745"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just">
              <a:lnSpc>
                <a:spcPts val="4040"/>
              </a:lnSpc>
            </a:pPr>
            <a:r>
              <a:rPr lang="en-US" sz="2600" dirty="0">
                <a:solidFill>
                  <a:schemeClr val="tx1"/>
                </a:solidFill>
                <a:latin typeface="Source Sans Pro Light" charset="0"/>
                <a:ea typeface="Source Sans Pro Light" charset="0"/>
                <a:cs typeface="Source Sans Pro Light" charset="0"/>
              </a:rPr>
              <a:t>Mobile social media refers to the combination of mobile devices and social media. This is a group of mobile marketing applications that allow the creation and exchange of user-generated content. </a:t>
            </a:r>
            <a:endParaRPr lang="en-US" sz="2600" dirty="0" smtClean="0">
              <a:solidFill>
                <a:schemeClr val="tx1"/>
              </a:solidFill>
              <a:latin typeface="Source Sans Pro Light" charset="0"/>
              <a:ea typeface="Source Sans Pro Light" charset="0"/>
              <a:cs typeface="Source Sans Pro Light" charset="0"/>
            </a:endParaRPr>
          </a:p>
          <a:p>
            <a:pPr algn="just">
              <a:lnSpc>
                <a:spcPts val="4040"/>
              </a:lnSpc>
            </a:pPr>
            <a:r>
              <a:rPr lang="en-US" sz="2600" dirty="0" smtClean="0">
                <a:solidFill>
                  <a:schemeClr val="tx1"/>
                </a:solidFill>
                <a:latin typeface="Source Sans Pro Light" charset="0"/>
                <a:ea typeface="Source Sans Pro Light" charset="0"/>
                <a:cs typeface="Source Sans Pro Light" charset="0"/>
              </a:rPr>
              <a:t>Due </a:t>
            </a:r>
            <a:r>
              <a:rPr lang="en-US" sz="2600" dirty="0">
                <a:solidFill>
                  <a:schemeClr val="tx1"/>
                </a:solidFill>
                <a:latin typeface="Source Sans Pro Light" charset="0"/>
                <a:ea typeface="Source Sans Pro Light" charset="0"/>
                <a:cs typeface="Source Sans Pro Light" charset="0"/>
              </a:rPr>
              <a:t>to the fact that mobile social media run on mobile devices, they differ from traditional social media by incorporating new factors such as the current location of the user or the time delay between sending and receiving messages. </a:t>
            </a:r>
            <a:r>
              <a:rPr lang="en-US" sz="2600" dirty="0" smtClean="0">
                <a:solidFill>
                  <a:schemeClr val="tx1"/>
                </a:solidFill>
                <a:latin typeface="Source Sans Pro Light" charset="0"/>
                <a:ea typeface="Source Sans Pro Light" charset="0"/>
                <a:cs typeface="Source Sans Pro Light" charset="0"/>
              </a:rPr>
              <a:t>According </a:t>
            </a:r>
            <a:r>
              <a:rPr lang="en-US" sz="2600" dirty="0">
                <a:solidFill>
                  <a:schemeClr val="tx1"/>
                </a:solidFill>
                <a:latin typeface="Source Sans Pro Light" charset="0"/>
                <a:ea typeface="Source Sans Pro Light" charset="0"/>
                <a:cs typeface="Source Sans Pro Light" charset="0"/>
              </a:rPr>
              <a:t>to Andreas Kaplan, mobile social media applications can be differentiated among four </a:t>
            </a:r>
            <a:r>
              <a:rPr lang="en-US" sz="2600" dirty="0" smtClean="0">
                <a:solidFill>
                  <a:schemeClr val="tx1"/>
                </a:solidFill>
                <a:latin typeface="Source Sans Pro Light" charset="0"/>
                <a:ea typeface="Source Sans Pro Light" charset="0"/>
                <a:cs typeface="Source Sans Pro Light" charset="0"/>
              </a:rPr>
              <a:t>types </a:t>
            </a:r>
            <a:r>
              <a:rPr lang="en-US" sz="2600" dirty="0">
                <a:solidFill>
                  <a:schemeClr val="tx1"/>
                </a:solidFill>
                <a:latin typeface="Source Sans Pro Light" charset="0"/>
                <a:ea typeface="Source Sans Pro Light" charset="0"/>
                <a:cs typeface="Source Sans Pro Light" charset="0"/>
              </a:rPr>
              <a:t>group of mobile marketing applications that allow the creation d</a:t>
            </a:r>
            <a:r>
              <a:rPr lang="en-US" sz="2600" dirty="0" smtClean="0">
                <a:solidFill>
                  <a:schemeClr val="tx1"/>
                </a:solidFill>
                <a:latin typeface="Source Sans Pro Light" charset="0"/>
                <a:ea typeface="Source Sans Pro Light" charset="0"/>
                <a:cs typeface="Source Sans Pro Light" charset="0"/>
              </a:rPr>
              <a:t>ue </a:t>
            </a:r>
            <a:r>
              <a:rPr lang="en-US" sz="2600" dirty="0">
                <a:solidFill>
                  <a:schemeClr val="tx1"/>
                </a:solidFill>
                <a:latin typeface="Source Sans Pro Light" charset="0"/>
                <a:ea typeface="Source Sans Pro Light" charset="0"/>
                <a:cs typeface="Source Sans Pro Light" charset="0"/>
              </a:rPr>
              <a:t>to the fact that mobile social media run on mobile devices</a:t>
            </a:r>
            <a:r>
              <a:rPr lang="en-US" sz="2600" dirty="0" smtClean="0">
                <a:solidFill>
                  <a:schemeClr val="tx1"/>
                </a:solidFill>
                <a:latin typeface="Source Sans Pro Light" charset="0"/>
                <a:ea typeface="Source Sans Pro Light" charset="0"/>
                <a:cs typeface="Source Sans Pro Light" charset="0"/>
              </a:rPr>
              <a:t>,</a:t>
            </a:r>
            <a:endParaRPr lang="en-US" sz="2600" dirty="0">
              <a:solidFill>
                <a:schemeClr val="tx1"/>
              </a:solidFill>
              <a:latin typeface="Source Sans Pro Regular" charset="0"/>
              <a:ea typeface="Source Sans Pro Regular" charset="0"/>
              <a:cs typeface="Source Sans Pro Regular" charset="0"/>
            </a:endParaRPr>
          </a:p>
        </p:txBody>
      </p:sp>
      <p:sp>
        <p:nvSpPr>
          <p:cNvPr id="10" name="Rectangle 9"/>
          <p:cNvSpPr>
            <a:spLocks/>
          </p:cNvSpPr>
          <p:nvPr/>
        </p:nvSpPr>
        <p:spPr bwMode="auto">
          <a:xfrm>
            <a:off x="7838740" y="513148"/>
            <a:ext cx="8758809" cy="98488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none" lIns="0" tIns="0" rIns="0" bIns="0" anchor="ctr">
            <a:spAutoFit/>
          </a:bodyPr>
          <a:lstStyle/>
          <a:p>
            <a:pPr algn="ctr"/>
            <a:r>
              <a:rPr lang="en-US" sz="6400" b="1" spc="300" dirty="0" smtClean="0">
                <a:solidFill>
                  <a:schemeClr val="tx2"/>
                </a:solidFill>
                <a:latin typeface="Lato Black" charset="0"/>
                <a:ea typeface="Lato Black" charset="0"/>
                <a:cs typeface="Lato Black" charset="0"/>
                <a:sym typeface="Bebas Neue" charset="0"/>
              </a:rPr>
              <a:t>Text in Three Column</a:t>
            </a:r>
            <a:endParaRPr lang="en-US" sz="6400" b="1" spc="300" dirty="0">
              <a:solidFill>
                <a:schemeClr val="tx2"/>
              </a:solidFill>
              <a:latin typeface="Lato Black" charset="0"/>
              <a:ea typeface="Lato Black" charset="0"/>
              <a:cs typeface="Lato Black" charset="0"/>
              <a:sym typeface="Bebas Neue" charset="0"/>
            </a:endParaRPr>
          </a:p>
        </p:txBody>
      </p:sp>
      <p:grpSp>
        <p:nvGrpSpPr>
          <p:cNvPr id="12" name="Group 11"/>
          <p:cNvGrpSpPr/>
          <p:nvPr/>
        </p:nvGrpSpPr>
        <p:grpSpPr>
          <a:xfrm>
            <a:off x="11530633" y="1784193"/>
            <a:ext cx="1360987" cy="223024"/>
            <a:chOff x="11262732" y="1672683"/>
            <a:chExt cx="1360987" cy="223024"/>
          </a:xfrm>
        </p:grpSpPr>
        <p:sp>
          <p:nvSpPr>
            <p:cNvPr id="16" name="Oval 15"/>
            <p:cNvSpPr/>
            <p:nvPr/>
          </p:nvSpPr>
          <p:spPr>
            <a:xfrm>
              <a:off x="12400695"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a:off x="12021554"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a:off x="11641873"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p:nvSpPr>
          <p:spPr>
            <a:xfrm>
              <a:off x="11262732"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733225881"/>
      </p:ext>
    </p:extLst>
  </p:cSld>
  <p:clrMapOvr>
    <a:masterClrMapping/>
  </p:clrMapOvr>
  <mc:AlternateContent xmlns:mc="http://schemas.openxmlformats.org/markup-compatibility/2006" xmlns:p14="http://schemas.microsoft.com/office/powerpoint/2010/main">
    <mc:Choice Requires="p14">
      <p:transition p14:dur="0" advClick="0" advTm="1000"/>
    </mc:Choice>
    <mc:Fallback xmlns="">
      <p:transition advClick="0" advTm="1000"/>
    </mc:Fallback>
  </mc:AlternateContent>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p:cNvSpPr/>
          <p:nvPr/>
        </p:nvSpPr>
        <p:spPr>
          <a:xfrm>
            <a:off x="-10430" y="0"/>
            <a:ext cx="24388080" cy="13716000"/>
          </a:xfrm>
          <a:prstGeom prst="rect">
            <a:avLst/>
          </a:prstGeom>
          <a:solidFill>
            <a:srgbClr val="00206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6"/>
          <p:cNvGrpSpPr/>
          <p:nvPr/>
        </p:nvGrpSpPr>
        <p:grpSpPr>
          <a:xfrm>
            <a:off x="7138534" y="4719133"/>
            <a:ext cx="10144124" cy="4219158"/>
            <a:chOff x="7138534" y="4958614"/>
            <a:chExt cx="10144124" cy="4219158"/>
          </a:xfrm>
        </p:grpSpPr>
        <p:sp>
          <p:nvSpPr>
            <p:cNvPr id="5" name="TextBox 4"/>
            <p:cNvSpPr txBox="1"/>
            <p:nvPr/>
          </p:nvSpPr>
          <p:spPr>
            <a:xfrm>
              <a:off x="7138534" y="4958614"/>
              <a:ext cx="10144124" cy="2054409"/>
            </a:xfrm>
            <a:prstGeom prst="rect">
              <a:avLst/>
            </a:prstGeom>
            <a:noFill/>
          </p:spPr>
          <p:txBody>
            <a:bodyPr wrap="none" rtlCol="0">
              <a:spAutoFit/>
            </a:bodyPr>
            <a:lstStyle/>
            <a:p>
              <a:pPr algn="ctr">
                <a:lnSpc>
                  <a:spcPts val="15280"/>
                </a:lnSpc>
              </a:pPr>
              <a:r>
                <a:rPr lang="en-US" sz="14400" b="1" spc="300" dirty="0" smtClean="0">
                  <a:solidFill>
                    <a:schemeClr val="bg1"/>
                  </a:solidFill>
                  <a:latin typeface="Lato Heavy" charset="0"/>
                  <a:ea typeface="Lato Heavy" charset="0"/>
                  <a:cs typeface="Lato Heavy" charset="0"/>
                </a:rPr>
                <a:t>INVESTOR </a:t>
              </a:r>
            </a:p>
          </p:txBody>
        </p:sp>
        <p:sp>
          <p:nvSpPr>
            <p:cNvPr id="25" name="TextBox 24"/>
            <p:cNvSpPr txBox="1"/>
            <p:nvPr/>
          </p:nvSpPr>
          <p:spPr>
            <a:xfrm>
              <a:off x="10321296" y="6651517"/>
              <a:ext cx="3778600" cy="2054409"/>
            </a:xfrm>
            <a:prstGeom prst="rect">
              <a:avLst/>
            </a:prstGeom>
            <a:noFill/>
          </p:spPr>
          <p:txBody>
            <a:bodyPr wrap="none" rtlCol="0">
              <a:spAutoFit/>
            </a:bodyPr>
            <a:lstStyle/>
            <a:p>
              <a:pPr algn="ctr">
                <a:lnSpc>
                  <a:spcPts val="15280"/>
                </a:lnSpc>
              </a:pPr>
              <a:r>
                <a:rPr lang="en-US" sz="13000" b="1" spc="300" dirty="0" smtClean="0">
                  <a:solidFill>
                    <a:schemeClr val="bg1"/>
                  </a:solidFill>
                  <a:latin typeface="Lato Heavy" charset="0"/>
                  <a:ea typeface="Lato Heavy" charset="0"/>
                  <a:cs typeface="Lato Heavy" charset="0"/>
                </a:rPr>
                <a:t>PRO</a:t>
              </a:r>
              <a:endParaRPr lang="en-US" sz="13000" b="1" spc="300" dirty="0">
                <a:solidFill>
                  <a:schemeClr val="bg1"/>
                </a:solidFill>
                <a:latin typeface="Lato Heavy" charset="0"/>
                <a:ea typeface="Lato Heavy" charset="0"/>
                <a:cs typeface="Lato Heavy" charset="0"/>
              </a:endParaRPr>
            </a:p>
          </p:txBody>
        </p:sp>
        <p:sp>
          <p:nvSpPr>
            <p:cNvPr id="26" name="TextBox 25"/>
            <p:cNvSpPr txBox="1"/>
            <p:nvPr/>
          </p:nvSpPr>
          <p:spPr>
            <a:xfrm>
              <a:off x="7926908" y="8703283"/>
              <a:ext cx="8582479" cy="474489"/>
            </a:xfrm>
            <a:prstGeom prst="rect">
              <a:avLst/>
            </a:prstGeom>
            <a:noFill/>
          </p:spPr>
          <p:txBody>
            <a:bodyPr wrap="none" lIns="0" tIns="0" rIns="0" bIns="0" rtlCol="0">
              <a:spAutoFit/>
            </a:bodyPr>
            <a:lstStyle/>
            <a:p>
              <a:pPr algn="ctr">
                <a:lnSpc>
                  <a:spcPts val="3733"/>
                </a:lnSpc>
                <a:spcAft>
                  <a:spcPts val="3199"/>
                </a:spcAft>
              </a:pPr>
              <a:r>
                <a:rPr lang="en-US" sz="2400" b="1" spc="600" dirty="0" smtClean="0">
                  <a:solidFill>
                    <a:schemeClr val="bg1"/>
                  </a:solidFill>
                  <a:latin typeface="Lato" charset="0"/>
                  <a:ea typeface="Lato" charset="0"/>
                  <a:cs typeface="Lato" charset="0"/>
                </a:rPr>
                <a:t>POWERPOINT PRESENTATION TEMPLATE</a:t>
              </a:r>
            </a:p>
          </p:txBody>
        </p:sp>
      </p:grpSp>
      <p:sp>
        <p:nvSpPr>
          <p:cNvPr id="2" name="Picture Placeholder 1"/>
          <p:cNvSpPr>
            <a:spLocks noGrp="1"/>
          </p:cNvSpPr>
          <p:nvPr>
            <p:ph type="pic" sz="quarter" idx="22"/>
          </p:nvPr>
        </p:nvSpPr>
        <p:spPr/>
      </p:sp>
    </p:spTree>
    <p:extLst>
      <p:ext uri="{BB962C8B-B14F-4D97-AF65-F5344CB8AC3E}">
        <p14:creationId xmlns:p14="http://schemas.microsoft.com/office/powerpoint/2010/main" val="1765497834"/>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p:cNvSpPr/>
          <p:nvPr/>
        </p:nvSpPr>
        <p:spPr>
          <a:xfrm>
            <a:off x="-10430" y="0"/>
            <a:ext cx="24388080" cy="13716000"/>
          </a:xfrm>
          <a:prstGeom prst="rect">
            <a:avLst/>
          </a:prstGeom>
          <a:gradFill>
            <a:gsLst>
              <a:gs pos="11000">
                <a:srgbClr val="FF5F90">
                  <a:alpha val="83000"/>
                </a:srgbClr>
              </a:gs>
              <a:gs pos="88000">
                <a:srgbClr val="293039">
                  <a:alpha val="81000"/>
                </a:srgb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6"/>
          <p:cNvGrpSpPr/>
          <p:nvPr/>
        </p:nvGrpSpPr>
        <p:grpSpPr>
          <a:xfrm>
            <a:off x="7138534" y="4719133"/>
            <a:ext cx="10144124" cy="4219158"/>
            <a:chOff x="7138534" y="4958614"/>
            <a:chExt cx="10144124" cy="4219158"/>
          </a:xfrm>
        </p:grpSpPr>
        <p:sp>
          <p:nvSpPr>
            <p:cNvPr id="5" name="TextBox 4"/>
            <p:cNvSpPr txBox="1"/>
            <p:nvPr/>
          </p:nvSpPr>
          <p:spPr>
            <a:xfrm>
              <a:off x="7138534" y="4958614"/>
              <a:ext cx="10144124" cy="2054409"/>
            </a:xfrm>
            <a:prstGeom prst="rect">
              <a:avLst/>
            </a:prstGeom>
            <a:noFill/>
          </p:spPr>
          <p:txBody>
            <a:bodyPr wrap="none" rtlCol="0">
              <a:spAutoFit/>
            </a:bodyPr>
            <a:lstStyle/>
            <a:p>
              <a:pPr algn="ctr">
                <a:lnSpc>
                  <a:spcPts val="15280"/>
                </a:lnSpc>
              </a:pPr>
              <a:r>
                <a:rPr lang="en-US" sz="14400" b="1" spc="300" dirty="0" smtClean="0">
                  <a:solidFill>
                    <a:schemeClr val="bg1"/>
                  </a:solidFill>
                  <a:latin typeface="Lato Heavy" charset="0"/>
                  <a:ea typeface="Lato Heavy" charset="0"/>
                  <a:cs typeface="Lato Heavy" charset="0"/>
                </a:rPr>
                <a:t>INVESTOR </a:t>
              </a:r>
            </a:p>
          </p:txBody>
        </p:sp>
        <p:sp>
          <p:nvSpPr>
            <p:cNvPr id="25" name="TextBox 24"/>
            <p:cNvSpPr txBox="1"/>
            <p:nvPr/>
          </p:nvSpPr>
          <p:spPr>
            <a:xfrm>
              <a:off x="10321296" y="6651517"/>
              <a:ext cx="3778600" cy="2054409"/>
            </a:xfrm>
            <a:prstGeom prst="rect">
              <a:avLst/>
            </a:prstGeom>
            <a:noFill/>
          </p:spPr>
          <p:txBody>
            <a:bodyPr wrap="none" rtlCol="0">
              <a:spAutoFit/>
            </a:bodyPr>
            <a:lstStyle/>
            <a:p>
              <a:pPr algn="ctr">
                <a:lnSpc>
                  <a:spcPts val="15280"/>
                </a:lnSpc>
              </a:pPr>
              <a:r>
                <a:rPr lang="en-US" sz="13000" b="1" spc="300" dirty="0" smtClean="0">
                  <a:solidFill>
                    <a:schemeClr val="bg1"/>
                  </a:solidFill>
                  <a:latin typeface="Lato Heavy" charset="0"/>
                  <a:ea typeface="Lato Heavy" charset="0"/>
                  <a:cs typeface="Lato Heavy" charset="0"/>
                </a:rPr>
                <a:t>PRO</a:t>
              </a:r>
              <a:endParaRPr lang="en-US" sz="13000" b="1" spc="300" dirty="0">
                <a:solidFill>
                  <a:schemeClr val="bg1"/>
                </a:solidFill>
                <a:latin typeface="Lato Heavy" charset="0"/>
                <a:ea typeface="Lato Heavy" charset="0"/>
                <a:cs typeface="Lato Heavy" charset="0"/>
              </a:endParaRPr>
            </a:p>
          </p:txBody>
        </p:sp>
        <p:sp>
          <p:nvSpPr>
            <p:cNvPr id="26" name="TextBox 25"/>
            <p:cNvSpPr txBox="1"/>
            <p:nvPr/>
          </p:nvSpPr>
          <p:spPr>
            <a:xfrm>
              <a:off x="7926908" y="8703283"/>
              <a:ext cx="8582479" cy="474489"/>
            </a:xfrm>
            <a:prstGeom prst="rect">
              <a:avLst/>
            </a:prstGeom>
            <a:noFill/>
          </p:spPr>
          <p:txBody>
            <a:bodyPr wrap="none" lIns="0" tIns="0" rIns="0" bIns="0" rtlCol="0">
              <a:spAutoFit/>
            </a:bodyPr>
            <a:lstStyle/>
            <a:p>
              <a:pPr algn="ctr">
                <a:lnSpc>
                  <a:spcPts val="3733"/>
                </a:lnSpc>
                <a:spcAft>
                  <a:spcPts val="3199"/>
                </a:spcAft>
              </a:pPr>
              <a:r>
                <a:rPr lang="en-US" sz="2400" b="1" spc="600" dirty="0" smtClean="0">
                  <a:solidFill>
                    <a:schemeClr val="bg1"/>
                  </a:solidFill>
                  <a:latin typeface="Lato" charset="0"/>
                  <a:ea typeface="Lato" charset="0"/>
                  <a:cs typeface="Lato" charset="0"/>
                </a:rPr>
                <a:t>POWERPOINT PRESENTATION TEMPLATE</a:t>
              </a:r>
            </a:p>
          </p:txBody>
        </p:sp>
      </p:grpSp>
      <p:sp>
        <p:nvSpPr>
          <p:cNvPr id="2" name="Picture Placeholder 1"/>
          <p:cNvSpPr>
            <a:spLocks noGrp="1"/>
          </p:cNvSpPr>
          <p:nvPr>
            <p:ph type="pic" sz="quarter" idx="22"/>
          </p:nvPr>
        </p:nvSpPr>
        <p:spPr/>
      </p:sp>
    </p:spTree>
    <p:extLst>
      <p:ext uri="{BB962C8B-B14F-4D97-AF65-F5344CB8AC3E}">
        <p14:creationId xmlns:p14="http://schemas.microsoft.com/office/powerpoint/2010/main" val="1003826875"/>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p:cNvSpPr/>
          <p:nvPr/>
        </p:nvSpPr>
        <p:spPr>
          <a:xfrm>
            <a:off x="-10430" y="0"/>
            <a:ext cx="24388080" cy="13716000"/>
          </a:xfrm>
          <a:prstGeom prst="rect">
            <a:avLst/>
          </a:prstGeom>
          <a:gradFill>
            <a:gsLst>
              <a:gs pos="11000">
                <a:srgbClr val="FFC737">
                  <a:alpha val="82000"/>
                </a:srgbClr>
              </a:gs>
              <a:gs pos="88000">
                <a:srgbClr val="293039">
                  <a:alpha val="81000"/>
                </a:srgb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6"/>
          <p:cNvGrpSpPr/>
          <p:nvPr/>
        </p:nvGrpSpPr>
        <p:grpSpPr>
          <a:xfrm>
            <a:off x="7138534" y="4719133"/>
            <a:ext cx="10144124" cy="4219158"/>
            <a:chOff x="7138534" y="4958614"/>
            <a:chExt cx="10144124" cy="4219158"/>
          </a:xfrm>
        </p:grpSpPr>
        <p:sp>
          <p:nvSpPr>
            <p:cNvPr id="5" name="TextBox 4"/>
            <p:cNvSpPr txBox="1"/>
            <p:nvPr/>
          </p:nvSpPr>
          <p:spPr>
            <a:xfrm>
              <a:off x="7138534" y="4958614"/>
              <a:ext cx="10144124" cy="2054409"/>
            </a:xfrm>
            <a:prstGeom prst="rect">
              <a:avLst/>
            </a:prstGeom>
            <a:noFill/>
          </p:spPr>
          <p:txBody>
            <a:bodyPr wrap="none" rtlCol="0">
              <a:spAutoFit/>
            </a:bodyPr>
            <a:lstStyle/>
            <a:p>
              <a:pPr algn="ctr">
                <a:lnSpc>
                  <a:spcPts val="15280"/>
                </a:lnSpc>
              </a:pPr>
              <a:r>
                <a:rPr lang="en-US" sz="14400" b="1" spc="300" dirty="0" smtClean="0">
                  <a:solidFill>
                    <a:schemeClr val="bg1"/>
                  </a:solidFill>
                  <a:latin typeface="Lato Heavy" charset="0"/>
                  <a:ea typeface="Lato Heavy" charset="0"/>
                  <a:cs typeface="Lato Heavy" charset="0"/>
                </a:rPr>
                <a:t>INVESTOR </a:t>
              </a:r>
            </a:p>
          </p:txBody>
        </p:sp>
        <p:sp>
          <p:nvSpPr>
            <p:cNvPr id="25" name="TextBox 24"/>
            <p:cNvSpPr txBox="1"/>
            <p:nvPr/>
          </p:nvSpPr>
          <p:spPr>
            <a:xfrm>
              <a:off x="10321296" y="6651517"/>
              <a:ext cx="3778600" cy="2054409"/>
            </a:xfrm>
            <a:prstGeom prst="rect">
              <a:avLst/>
            </a:prstGeom>
            <a:noFill/>
          </p:spPr>
          <p:txBody>
            <a:bodyPr wrap="none" rtlCol="0">
              <a:spAutoFit/>
            </a:bodyPr>
            <a:lstStyle/>
            <a:p>
              <a:pPr algn="ctr">
                <a:lnSpc>
                  <a:spcPts val="15280"/>
                </a:lnSpc>
              </a:pPr>
              <a:r>
                <a:rPr lang="en-US" sz="13000" b="1" spc="300" dirty="0" smtClean="0">
                  <a:solidFill>
                    <a:schemeClr val="bg1"/>
                  </a:solidFill>
                  <a:latin typeface="Lato Heavy" charset="0"/>
                  <a:ea typeface="Lato Heavy" charset="0"/>
                  <a:cs typeface="Lato Heavy" charset="0"/>
                </a:rPr>
                <a:t>PRO</a:t>
              </a:r>
              <a:endParaRPr lang="en-US" sz="13000" b="1" spc="300" dirty="0">
                <a:solidFill>
                  <a:schemeClr val="bg1"/>
                </a:solidFill>
                <a:latin typeface="Lato Heavy" charset="0"/>
                <a:ea typeface="Lato Heavy" charset="0"/>
                <a:cs typeface="Lato Heavy" charset="0"/>
              </a:endParaRPr>
            </a:p>
          </p:txBody>
        </p:sp>
        <p:sp>
          <p:nvSpPr>
            <p:cNvPr id="26" name="TextBox 25"/>
            <p:cNvSpPr txBox="1"/>
            <p:nvPr/>
          </p:nvSpPr>
          <p:spPr>
            <a:xfrm>
              <a:off x="7926908" y="8703283"/>
              <a:ext cx="8582479" cy="474489"/>
            </a:xfrm>
            <a:prstGeom prst="rect">
              <a:avLst/>
            </a:prstGeom>
            <a:noFill/>
          </p:spPr>
          <p:txBody>
            <a:bodyPr wrap="none" lIns="0" tIns="0" rIns="0" bIns="0" rtlCol="0">
              <a:spAutoFit/>
            </a:bodyPr>
            <a:lstStyle/>
            <a:p>
              <a:pPr algn="ctr">
                <a:lnSpc>
                  <a:spcPts val="3733"/>
                </a:lnSpc>
                <a:spcAft>
                  <a:spcPts val="3199"/>
                </a:spcAft>
              </a:pPr>
              <a:r>
                <a:rPr lang="en-US" sz="2400" b="1" spc="600" dirty="0" smtClean="0">
                  <a:solidFill>
                    <a:schemeClr val="bg1"/>
                  </a:solidFill>
                  <a:latin typeface="Lato" charset="0"/>
                  <a:ea typeface="Lato" charset="0"/>
                  <a:cs typeface="Lato" charset="0"/>
                </a:rPr>
                <a:t>POWERPOINT PRESENTATION TEMPLATE</a:t>
              </a:r>
            </a:p>
          </p:txBody>
        </p:sp>
      </p:grpSp>
      <p:sp>
        <p:nvSpPr>
          <p:cNvPr id="2" name="Picture Placeholder 1"/>
          <p:cNvSpPr>
            <a:spLocks noGrp="1"/>
          </p:cNvSpPr>
          <p:nvPr>
            <p:ph type="pic" sz="quarter" idx="22"/>
          </p:nvPr>
        </p:nvSpPr>
        <p:spPr/>
      </p:sp>
    </p:spTree>
    <p:extLst>
      <p:ext uri="{BB962C8B-B14F-4D97-AF65-F5344CB8AC3E}">
        <p14:creationId xmlns:p14="http://schemas.microsoft.com/office/powerpoint/2010/main" val="1752704473"/>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10430" y="0"/>
            <a:ext cx="24388080" cy="13716000"/>
          </a:xfrm>
          <a:prstGeom prst="rect">
            <a:avLst/>
          </a:prstGeom>
          <a:gradFill>
            <a:gsLst>
              <a:gs pos="11000">
                <a:srgbClr val="FF3736">
                  <a:alpha val="75000"/>
                </a:srgbClr>
              </a:gs>
              <a:gs pos="88000">
                <a:srgbClr val="293039">
                  <a:alpha val="81000"/>
                </a:srgb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6"/>
          <p:cNvGrpSpPr/>
          <p:nvPr/>
        </p:nvGrpSpPr>
        <p:grpSpPr>
          <a:xfrm>
            <a:off x="7138534" y="4719133"/>
            <a:ext cx="10144124" cy="4219158"/>
            <a:chOff x="7138534" y="4958614"/>
            <a:chExt cx="10144124" cy="4219158"/>
          </a:xfrm>
        </p:grpSpPr>
        <p:sp>
          <p:nvSpPr>
            <p:cNvPr id="5" name="TextBox 4"/>
            <p:cNvSpPr txBox="1"/>
            <p:nvPr/>
          </p:nvSpPr>
          <p:spPr>
            <a:xfrm>
              <a:off x="7138534" y="4958614"/>
              <a:ext cx="10144124" cy="2054409"/>
            </a:xfrm>
            <a:prstGeom prst="rect">
              <a:avLst/>
            </a:prstGeom>
            <a:noFill/>
          </p:spPr>
          <p:txBody>
            <a:bodyPr wrap="none" rtlCol="0">
              <a:spAutoFit/>
            </a:bodyPr>
            <a:lstStyle/>
            <a:p>
              <a:pPr algn="ctr">
                <a:lnSpc>
                  <a:spcPts val="15280"/>
                </a:lnSpc>
              </a:pPr>
              <a:r>
                <a:rPr lang="en-US" sz="14400" b="1" spc="300" dirty="0" smtClean="0">
                  <a:solidFill>
                    <a:schemeClr val="bg1"/>
                  </a:solidFill>
                  <a:latin typeface="Lato Heavy" charset="0"/>
                  <a:ea typeface="Lato Heavy" charset="0"/>
                  <a:cs typeface="Lato Heavy" charset="0"/>
                </a:rPr>
                <a:t>INVESTOR </a:t>
              </a:r>
            </a:p>
          </p:txBody>
        </p:sp>
        <p:sp>
          <p:nvSpPr>
            <p:cNvPr id="25" name="TextBox 24"/>
            <p:cNvSpPr txBox="1"/>
            <p:nvPr/>
          </p:nvSpPr>
          <p:spPr>
            <a:xfrm>
              <a:off x="10321296" y="6651517"/>
              <a:ext cx="3778600" cy="2054409"/>
            </a:xfrm>
            <a:prstGeom prst="rect">
              <a:avLst/>
            </a:prstGeom>
            <a:noFill/>
          </p:spPr>
          <p:txBody>
            <a:bodyPr wrap="none" rtlCol="0">
              <a:spAutoFit/>
            </a:bodyPr>
            <a:lstStyle/>
            <a:p>
              <a:pPr algn="ctr">
                <a:lnSpc>
                  <a:spcPts val="15280"/>
                </a:lnSpc>
              </a:pPr>
              <a:r>
                <a:rPr lang="en-US" sz="13000" b="1" spc="300" dirty="0" smtClean="0">
                  <a:solidFill>
                    <a:schemeClr val="bg1"/>
                  </a:solidFill>
                  <a:latin typeface="Lato Heavy" charset="0"/>
                  <a:ea typeface="Lato Heavy" charset="0"/>
                  <a:cs typeface="Lato Heavy" charset="0"/>
                </a:rPr>
                <a:t>PRO</a:t>
              </a:r>
              <a:endParaRPr lang="en-US" sz="13000" b="1" spc="300" dirty="0">
                <a:solidFill>
                  <a:schemeClr val="bg1"/>
                </a:solidFill>
                <a:latin typeface="Lato Heavy" charset="0"/>
                <a:ea typeface="Lato Heavy" charset="0"/>
                <a:cs typeface="Lato Heavy" charset="0"/>
              </a:endParaRPr>
            </a:p>
          </p:txBody>
        </p:sp>
        <p:sp>
          <p:nvSpPr>
            <p:cNvPr id="26" name="TextBox 25"/>
            <p:cNvSpPr txBox="1"/>
            <p:nvPr/>
          </p:nvSpPr>
          <p:spPr>
            <a:xfrm>
              <a:off x="7926908" y="8703283"/>
              <a:ext cx="8582479" cy="474489"/>
            </a:xfrm>
            <a:prstGeom prst="rect">
              <a:avLst/>
            </a:prstGeom>
            <a:noFill/>
          </p:spPr>
          <p:txBody>
            <a:bodyPr wrap="none" lIns="0" tIns="0" rIns="0" bIns="0" rtlCol="0">
              <a:spAutoFit/>
            </a:bodyPr>
            <a:lstStyle/>
            <a:p>
              <a:pPr algn="ctr">
                <a:lnSpc>
                  <a:spcPts val="3733"/>
                </a:lnSpc>
                <a:spcAft>
                  <a:spcPts val="3199"/>
                </a:spcAft>
              </a:pPr>
              <a:r>
                <a:rPr lang="en-US" sz="2400" b="1" spc="600" dirty="0" smtClean="0">
                  <a:solidFill>
                    <a:schemeClr val="bg1"/>
                  </a:solidFill>
                  <a:latin typeface="Lato" charset="0"/>
                  <a:ea typeface="Lato" charset="0"/>
                  <a:cs typeface="Lato" charset="0"/>
                </a:rPr>
                <a:t>POWERPOINT PRESENTATION TEMPLATE</a:t>
              </a:r>
            </a:p>
          </p:txBody>
        </p:sp>
      </p:grpSp>
      <p:sp>
        <p:nvSpPr>
          <p:cNvPr id="4" name="Picture Placeholder 3"/>
          <p:cNvSpPr>
            <a:spLocks noGrp="1"/>
          </p:cNvSpPr>
          <p:nvPr>
            <p:ph type="pic" sz="quarter" idx="22"/>
          </p:nvPr>
        </p:nvSpPr>
        <p:spPr/>
      </p:sp>
    </p:spTree>
    <p:extLst>
      <p:ext uri="{BB962C8B-B14F-4D97-AF65-F5344CB8AC3E}">
        <p14:creationId xmlns:p14="http://schemas.microsoft.com/office/powerpoint/2010/main" val="670891812"/>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p:cNvSpPr/>
          <p:nvPr/>
        </p:nvSpPr>
        <p:spPr>
          <a:xfrm>
            <a:off x="-10430" y="0"/>
            <a:ext cx="24388080" cy="13716000"/>
          </a:xfrm>
          <a:prstGeom prst="rect">
            <a:avLst/>
          </a:prstGeom>
          <a:solidFill>
            <a:srgbClr val="293039">
              <a:alpha val="8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TextBox 83"/>
          <p:cNvSpPr txBox="1"/>
          <p:nvPr/>
        </p:nvSpPr>
        <p:spPr>
          <a:xfrm>
            <a:off x="4927213" y="8149503"/>
            <a:ext cx="1338508" cy="474489"/>
          </a:xfrm>
          <a:prstGeom prst="rect">
            <a:avLst/>
          </a:prstGeom>
          <a:noFill/>
        </p:spPr>
        <p:txBody>
          <a:bodyPr wrap="none" lIns="0" tIns="0" rIns="0" bIns="0" rtlCol="0">
            <a:spAutoFit/>
          </a:bodyPr>
          <a:lstStyle/>
          <a:p>
            <a:pPr algn="ctr">
              <a:lnSpc>
                <a:spcPts val="3733"/>
              </a:lnSpc>
              <a:spcAft>
                <a:spcPts val="3199"/>
              </a:spcAft>
            </a:pPr>
            <a:r>
              <a:rPr lang="en-US" sz="2900" b="1" dirty="0" smtClean="0">
                <a:solidFill>
                  <a:schemeClr val="bg1"/>
                </a:solidFill>
                <a:latin typeface="Lato" charset="0"/>
                <a:ea typeface="Lato" charset="0"/>
                <a:cs typeface="Lato" charset="0"/>
              </a:rPr>
              <a:t>Support</a:t>
            </a:r>
            <a:endParaRPr lang="en-US" sz="2900" b="1" dirty="0">
              <a:solidFill>
                <a:schemeClr val="bg1"/>
              </a:solidFill>
              <a:latin typeface="Lato" charset="0"/>
              <a:ea typeface="Lato" charset="0"/>
              <a:cs typeface="Lato" charset="0"/>
            </a:endParaRPr>
          </a:p>
        </p:txBody>
      </p:sp>
      <p:sp>
        <p:nvSpPr>
          <p:cNvPr id="86" name="TextBox 85"/>
          <p:cNvSpPr txBox="1"/>
          <p:nvPr/>
        </p:nvSpPr>
        <p:spPr>
          <a:xfrm>
            <a:off x="3581046" y="8764210"/>
            <a:ext cx="4030838" cy="1538883"/>
          </a:xfrm>
          <a:prstGeom prst="rect">
            <a:avLst/>
          </a:prstGeom>
          <a:noFill/>
        </p:spPr>
        <p:txBody>
          <a:bodyPr wrap="square" lIns="0" tIns="0" rIns="0" bIns="0" rtlCol="0">
            <a:spAutoFit/>
          </a:bodyPr>
          <a:lstStyle/>
          <a:p>
            <a:pPr algn="ctr">
              <a:lnSpc>
                <a:spcPts val="4033"/>
              </a:lnSpc>
            </a:pPr>
            <a:r>
              <a:rPr lang="en-US" sz="2500" dirty="0">
                <a:solidFill>
                  <a:schemeClr val="bg1"/>
                </a:solidFill>
                <a:latin typeface="Source Sans Pro Light" charset="0"/>
                <a:ea typeface="Source Sans Pro Light" charset="0"/>
                <a:cs typeface="Source Sans Pro Light" charset="0"/>
              </a:rPr>
              <a:t>Tools that allow people or companies to create, share, or exchange </a:t>
            </a:r>
            <a:r>
              <a:rPr lang="en-US" sz="2500" dirty="0" smtClean="0">
                <a:solidFill>
                  <a:schemeClr val="bg1"/>
                </a:solidFill>
                <a:latin typeface="Source Sans Pro Light" charset="0"/>
                <a:ea typeface="Source Sans Pro Light" charset="0"/>
                <a:cs typeface="Source Sans Pro Light" charset="0"/>
              </a:rPr>
              <a:t>information</a:t>
            </a:r>
            <a:endParaRPr lang="en-US" sz="2500" dirty="0">
              <a:solidFill>
                <a:schemeClr val="bg1"/>
              </a:solidFill>
              <a:latin typeface="Source Sans Pro Regular" charset="0"/>
              <a:ea typeface="Source Sans Pro Regular" charset="0"/>
              <a:cs typeface="Source Sans Pro Regular" charset="0"/>
            </a:endParaRPr>
          </a:p>
        </p:txBody>
      </p:sp>
      <p:sp>
        <p:nvSpPr>
          <p:cNvPr id="89" name="TextBox 88"/>
          <p:cNvSpPr txBox="1"/>
          <p:nvPr/>
        </p:nvSpPr>
        <p:spPr>
          <a:xfrm>
            <a:off x="11482076" y="8149503"/>
            <a:ext cx="1437253" cy="474489"/>
          </a:xfrm>
          <a:prstGeom prst="rect">
            <a:avLst/>
          </a:prstGeom>
          <a:noFill/>
        </p:spPr>
        <p:txBody>
          <a:bodyPr wrap="none" lIns="0" tIns="0" rIns="0" bIns="0" rtlCol="0">
            <a:spAutoFit/>
          </a:bodyPr>
          <a:lstStyle/>
          <a:p>
            <a:pPr algn="ctr">
              <a:lnSpc>
                <a:spcPts val="3733"/>
              </a:lnSpc>
              <a:spcAft>
                <a:spcPts val="3199"/>
              </a:spcAft>
            </a:pPr>
            <a:r>
              <a:rPr lang="en-US" sz="2900" b="1" dirty="0" smtClean="0">
                <a:solidFill>
                  <a:schemeClr val="bg1"/>
                </a:solidFill>
                <a:latin typeface="Lato" charset="0"/>
                <a:ea typeface="Lato" charset="0"/>
                <a:cs typeface="Lato" charset="0"/>
              </a:rPr>
              <a:t>Location</a:t>
            </a:r>
            <a:endParaRPr lang="en-US" sz="2900" b="1" dirty="0">
              <a:solidFill>
                <a:schemeClr val="bg1"/>
              </a:solidFill>
              <a:latin typeface="Lato" charset="0"/>
              <a:ea typeface="Lato" charset="0"/>
              <a:cs typeface="Lato" charset="0"/>
            </a:endParaRPr>
          </a:p>
        </p:txBody>
      </p:sp>
      <p:sp>
        <p:nvSpPr>
          <p:cNvPr id="90" name="TextBox 89"/>
          <p:cNvSpPr txBox="1"/>
          <p:nvPr/>
        </p:nvSpPr>
        <p:spPr>
          <a:xfrm>
            <a:off x="10185280" y="8764210"/>
            <a:ext cx="4030838" cy="1538883"/>
          </a:xfrm>
          <a:prstGeom prst="rect">
            <a:avLst/>
          </a:prstGeom>
          <a:noFill/>
        </p:spPr>
        <p:txBody>
          <a:bodyPr wrap="square" lIns="0" tIns="0" rIns="0" bIns="0" rtlCol="0">
            <a:spAutoFit/>
          </a:bodyPr>
          <a:lstStyle/>
          <a:p>
            <a:pPr algn="ctr">
              <a:lnSpc>
                <a:spcPts val="4033"/>
              </a:lnSpc>
            </a:pPr>
            <a:r>
              <a:rPr lang="en-US" sz="2500" dirty="0">
                <a:solidFill>
                  <a:schemeClr val="bg1"/>
                </a:solidFill>
                <a:latin typeface="Source Sans Pro Light" charset="0"/>
                <a:ea typeface="Source Sans Pro Light" charset="0"/>
                <a:cs typeface="Source Sans Pro Light" charset="0"/>
              </a:rPr>
              <a:t>Tools that allow people or companies to create, share, or exchange information</a:t>
            </a:r>
            <a:endParaRPr lang="en-US" sz="2500" dirty="0">
              <a:solidFill>
                <a:schemeClr val="bg1"/>
              </a:solidFill>
              <a:latin typeface="Source Sans Pro Regular" charset="0"/>
              <a:ea typeface="Source Sans Pro Regular" charset="0"/>
              <a:cs typeface="Source Sans Pro Regular" charset="0"/>
            </a:endParaRPr>
          </a:p>
        </p:txBody>
      </p:sp>
      <p:sp>
        <p:nvSpPr>
          <p:cNvPr id="92" name="TextBox 91"/>
          <p:cNvSpPr txBox="1"/>
          <p:nvPr/>
        </p:nvSpPr>
        <p:spPr>
          <a:xfrm>
            <a:off x="18422357" y="8149503"/>
            <a:ext cx="1593385" cy="474489"/>
          </a:xfrm>
          <a:prstGeom prst="rect">
            <a:avLst/>
          </a:prstGeom>
          <a:noFill/>
        </p:spPr>
        <p:txBody>
          <a:bodyPr wrap="none" lIns="0" tIns="0" rIns="0" bIns="0" rtlCol="0">
            <a:spAutoFit/>
          </a:bodyPr>
          <a:lstStyle/>
          <a:p>
            <a:pPr algn="ctr">
              <a:lnSpc>
                <a:spcPts val="3733"/>
              </a:lnSpc>
              <a:spcAft>
                <a:spcPts val="3199"/>
              </a:spcAft>
            </a:pPr>
            <a:r>
              <a:rPr lang="en-US" sz="2900" b="1" dirty="0" smtClean="0">
                <a:solidFill>
                  <a:schemeClr val="bg1"/>
                </a:solidFill>
                <a:latin typeface="Lato" charset="0"/>
                <a:ea typeface="Lato" charset="0"/>
                <a:cs typeface="Lato" charset="0"/>
              </a:rPr>
              <a:t>E-Mailing</a:t>
            </a:r>
            <a:endParaRPr lang="en-US" sz="2900" b="1" dirty="0">
              <a:solidFill>
                <a:schemeClr val="bg1"/>
              </a:solidFill>
              <a:latin typeface="Lato" charset="0"/>
              <a:ea typeface="Lato" charset="0"/>
              <a:cs typeface="Lato" charset="0"/>
            </a:endParaRPr>
          </a:p>
        </p:txBody>
      </p:sp>
      <p:sp>
        <p:nvSpPr>
          <p:cNvPr id="94" name="TextBox 93"/>
          <p:cNvSpPr txBox="1"/>
          <p:nvPr/>
        </p:nvSpPr>
        <p:spPr>
          <a:xfrm>
            <a:off x="17203628" y="8764210"/>
            <a:ext cx="4030838" cy="1538883"/>
          </a:xfrm>
          <a:prstGeom prst="rect">
            <a:avLst/>
          </a:prstGeom>
          <a:noFill/>
        </p:spPr>
        <p:txBody>
          <a:bodyPr wrap="square" lIns="0" tIns="0" rIns="0" bIns="0" rtlCol="0">
            <a:spAutoFit/>
          </a:bodyPr>
          <a:lstStyle/>
          <a:p>
            <a:pPr algn="ctr">
              <a:lnSpc>
                <a:spcPts val="4033"/>
              </a:lnSpc>
            </a:pPr>
            <a:r>
              <a:rPr lang="en-US" sz="2500" dirty="0">
                <a:solidFill>
                  <a:schemeClr val="bg1"/>
                </a:solidFill>
                <a:latin typeface="Source Sans Pro Light" charset="0"/>
                <a:ea typeface="Source Sans Pro Light" charset="0"/>
                <a:cs typeface="Source Sans Pro Light" charset="0"/>
              </a:rPr>
              <a:t>Tools that allow people or companies to create, share, or exchange information</a:t>
            </a:r>
            <a:endParaRPr lang="en-US" sz="2500" dirty="0">
              <a:solidFill>
                <a:schemeClr val="bg1"/>
              </a:solidFill>
              <a:latin typeface="Source Sans Pro Regular" charset="0"/>
              <a:ea typeface="Source Sans Pro Regular" charset="0"/>
              <a:cs typeface="Source Sans Pro Regular" charset="0"/>
            </a:endParaRPr>
          </a:p>
        </p:txBody>
      </p:sp>
      <p:sp>
        <p:nvSpPr>
          <p:cNvPr id="100" name="Oval 99"/>
          <p:cNvSpPr/>
          <p:nvPr/>
        </p:nvSpPr>
        <p:spPr>
          <a:xfrm>
            <a:off x="3995166" y="4360204"/>
            <a:ext cx="3202600" cy="3203436"/>
          </a:xfrm>
          <a:prstGeom prst="ellipse">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ource Sans Pro Regular" charset="0"/>
            </a:endParaRPr>
          </a:p>
        </p:txBody>
      </p:sp>
      <p:sp>
        <p:nvSpPr>
          <p:cNvPr id="104" name="Oval 103"/>
          <p:cNvSpPr/>
          <p:nvPr/>
        </p:nvSpPr>
        <p:spPr>
          <a:xfrm>
            <a:off x="10599397" y="4360204"/>
            <a:ext cx="3202600" cy="3203436"/>
          </a:xfrm>
          <a:prstGeom prst="ellipse">
            <a:avLst/>
          </a:prstGeom>
          <a:solidFill>
            <a:schemeClr val="accent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ource Sans Pro Regular" charset="0"/>
            </a:endParaRPr>
          </a:p>
        </p:txBody>
      </p:sp>
      <p:sp>
        <p:nvSpPr>
          <p:cNvPr id="107" name="Oval 106"/>
          <p:cNvSpPr/>
          <p:nvPr/>
        </p:nvSpPr>
        <p:spPr>
          <a:xfrm>
            <a:off x="17617748" y="4360204"/>
            <a:ext cx="3202600" cy="3203436"/>
          </a:xfrm>
          <a:prstGeom prst="ellipse">
            <a:avLst/>
          </a:prstGeom>
          <a:solidFill>
            <a:schemeClr val="accent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ource Sans Pro Regular" charset="0"/>
            </a:endParaRPr>
          </a:p>
        </p:txBody>
      </p:sp>
      <p:sp>
        <p:nvSpPr>
          <p:cNvPr id="40" name="Shape 2547"/>
          <p:cNvSpPr/>
          <p:nvPr/>
        </p:nvSpPr>
        <p:spPr>
          <a:xfrm>
            <a:off x="4924569" y="5340372"/>
            <a:ext cx="1273368" cy="1273368"/>
          </a:xfrm>
          <a:custGeom>
            <a:avLst/>
            <a:gdLst/>
            <a:ahLst/>
            <a:cxnLst>
              <a:cxn ang="0">
                <a:pos x="wd2" y="hd2"/>
              </a:cxn>
              <a:cxn ang="5400000">
                <a:pos x="wd2" y="hd2"/>
              </a:cxn>
              <a:cxn ang="10800000">
                <a:pos x="wd2" y="hd2"/>
              </a:cxn>
              <a:cxn ang="16200000">
                <a:pos x="wd2" y="hd2"/>
              </a:cxn>
            </a:cxnLst>
            <a:rect l="0" t="0" r="r" b="b"/>
            <a:pathLst>
              <a:path w="21600" h="21600" extrusionOk="0">
                <a:moveTo>
                  <a:pt x="18073" y="17379"/>
                </a:moveTo>
                <a:lnTo>
                  <a:pt x="15643" y="14949"/>
                </a:lnTo>
                <a:cubicBezTo>
                  <a:pt x="16600" y="13832"/>
                  <a:pt x="17182" y="12386"/>
                  <a:pt x="17182" y="10800"/>
                </a:cubicBezTo>
                <a:cubicBezTo>
                  <a:pt x="17182" y="9214"/>
                  <a:pt x="16600" y="7767"/>
                  <a:pt x="15643" y="6651"/>
                </a:cubicBezTo>
                <a:lnTo>
                  <a:pt x="18073" y="4221"/>
                </a:lnTo>
                <a:cubicBezTo>
                  <a:pt x="19649" y="5963"/>
                  <a:pt x="20618" y="8266"/>
                  <a:pt x="20618" y="10800"/>
                </a:cubicBezTo>
                <a:cubicBezTo>
                  <a:pt x="20618" y="13335"/>
                  <a:pt x="19649" y="15637"/>
                  <a:pt x="18073" y="17379"/>
                </a:cubicBezTo>
                <a:moveTo>
                  <a:pt x="10800" y="20619"/>
                </a:moveTo>
                <a:cubicBezTo>
                  <a:pt x="8265" y="20619"/>
                  <a:pt x="5963" y="19650"/>
                  <a:pt x="4221" y="18073"/>
                </a:cubicBezTo>
                <a:lnTo>
                  <a:pt x="6651" y="15643"/>
                </a:lnTo>
                <a:cubicBezTo>
                  <a:pt x="7767" y="16600"/>
                  <a:pt x="9214" y="17182"/>
                  <a:pt x="10800" y="17182"/>
                </a:cubicBezTo>
                <a:cubicBezTo>
                  <a:pt x="12386" y="17182"/>
                  <a:pt x="13833" y="16600"/>
                  <a:pt x="14949" y="15643"/>
                </a:cubicBezTo>
                <a:lnTo>
                  <a:pt x="17379" y="18073"/>
                </a:lnTo>
                <a:cubicBezTo>
                  <a:pt x="15637" y="19650"/>
                  <a:pt x="13334" y="20619"/>
                  <a:pt x="10800" y="20619"/>
                </a:cubicBezTo>
                <a:moveTo>
                  <a:pt x="982" y="10800"/>
                </a:moveTo>
                <a:cubicBezTo>
                  <a:pt x="982" y="8266"/>
                  <a:pt x="1950" y="5963"/>
                  <a:pt x="3527" y="4221"/>
                </a:cubicBezTo>
                <a:lnTo>
                  <a:pt x="5957" y="6651"/>
                </a:lnTo>
                <a:cubicBezTo>
                  <a:pt x="4999" y="7767"/>
                  <a:pt x="4418" y="9214"/>
                  <a:pt x="4418" y="10800"/>
                </a:cubicBezTo>
                <a:cubicBezTo>
                  <a:pt x="4418" y="12386"/>
                  <a:pt x="4999" y="13832"/>
                  <a:pt x="5957" y="14949"/>
                </a:cubicBezTo>
                <a:lnTo>
                  <a:pt x="3527" y="17379"/>
                </a:lnTo>
                <a:cubicBezTo>
                  <a:pt x="1950" y="15637"/>
                  <a:pt x="982" y="13335"/>
                  <a:pt x="982" y="10800"/>
                </a:cubicBezTo>
                <a:moveTo>
                  <a:pt x="16200" y="10800"/>
                </a:moveTo>
                <a:cubicBezTo>
                  <a:pt x="16200" y="13782"/>
                  <a:pt x="13782" y="16200"/>
                  <a:pt x="10800" y="16200"/>
                </a:cubicBezTo>
                <a:cubicBezTo>
                  <a:pt x="7817" y="16200"/>
                  <a:pt x="5400" y="13782"/>
                  <a:pt x="5400" y="10800"/>
                </a:cubicBezTo>
                <a:cubicBezTo>
                  <a:pt x="5400" y="7817"/>
                  <a:pt x="7817" y="5400"/>
                  <a:pt x="10800" y="5400"/>
                </a:cubicBezTo>
                <a:cubicBezTo>
                  <a:pt x="13782" y="5400"/>
                  <a:pt x="16200" y="7817"/>
                  <a:pt x="16200" y="10800"/>
                </a:cubicBezTo>
                <a:moveTo>
                  <a:pt x="10800" y="982"/>
                </a:moveTo>
                <a:cubicBezTo>
                  <a:pt x="13334" y="982"/>
                  <a:pt x="15637" y="1950"/>
                  <a:pt x="17379" y="3527"/>
                </a:cubicBezTo>
                <a:lnTo>
                  <a:pt x="14949" y="5957"/>
                </a:lnTo>
                <a:cubicBezTo>
                  <a:pt x="13832" y="4999"/>
                  <a:pt x="12386" y="4418"/>
                  <a:pt x="10800" y="4418"/>
                </a:cubicBezTo>
                <a:cubicBezTo>
                  <a:pt x="9214" y="4418"/>
                  <a:pt x="7767" y="4999"/>
                  <a:pt x="6651" y="5957"/>
                </a:cubicBezTo>
                <a:lnTo>
                  <a:pt x="4221" y="3527"/>
                </a:lnTo>
                <a:cubicBezTo>
                  <a:pt x="5963" y="1950"/>
                  <a:pt x="8265" y="982"/>
                  <a:pt x="10800" y="982"/>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latin typeface="Source Sans Pro Regular" charset="0"/>
              <a:ea typeface="Source Sans Pro Regular" charset="0"/>
              <a:cs typeface="Source Sans Pro Regular" charset="0"/>
            </a:endParaRPr>
          </a:p>
        </p:txBody>
      </p:sp>
      <p:sp>
        <p:nvSpPr>
          <p:cNvPr id="41" name="Shape 2587"/>
          <p:cNvSpPr/>
          <p:nvPr/>
        </p:nvSpPr>
        <p:spPr>
          <a:xfrm>
            <a:off x="18582363" y="5347540"/>
            <a:ext cx="1273368" cy="1273368"/>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latin typeface="Source Sans Pro Regular" charset="0"/>
              <a:ea typeface="Source Sans Pro Regular" charset="0"/>
              <a:cs typeface="Source Sans Pro Regular" charset="0"/>
            </a:endParaRPr>
          </a:p>
        </p:txBody>
      </p:sp>
      <p:sp>
        <p:nvSpPr>
          <p:cNvPr id="43" name="Shape 2934"/>
          <p:cNvSpPr/>
          <p:nvPr/>
        </p:nvSpPr>
        <p:spPr>
          <a:xfrm>
            <a:off x="11715351" y="5347540"/>
            <a:ext cx="926088" cy="1273368"/>
          </a:xfrm>
          <a:custGeom>
            <a:avLst/>
            <a:gdLst/>
            <a:ahLst/>
            <a:cxnLst>
              <a:cxn ang="0">
                <a:pos x="wd2" y="hd2"/>
              </a:cxn>
              <a:cxn ang="5400000">
                <a:pos x="wd2" y="hd2"/>
              </a:cxn>
              <a:cxn ang="10800000">
                <a:pos x="wd2" y="hd2"/>
              </a:cxn>
              <a:cxn ang="16200000">
                <a:pos x="wd2" y="hd2"/>
              </a:cxn>
            </a:cxnLst>
            <a:rect l="0" t="0" r="r" b="b"/>
            <a:pathLst>
              <a:path w="21600" h="21600" extrusionOk="0">
                <a:moveTo>
                  <a:pt x="10800" y="10800"/>
                </a:moveTo>
                <a:cubicBezTo>
                  <a:pt x="8563" y="10800"/>
                  <a:pt x="6750" y="9481"/>
                  <a:pt x="6750" y="7855"/>
                </a:cubicBezTo>
                <a:cubicBezTo>
                  <a:pt x="6750" y="6228"/>
                  <a:pt x="8563" y="4909"/>
                  <a:pt x="10800" y="4909"/>
                </a:cubicBezTo>
                <a:cubicBezTo>
                  <a:pt x="13037" y="4909"/>
                  <a:pt x="14850" y="6228"/>
                  <a:pt x="14850" y="7855"/>
                </a:cubicBezTo>
                <a:cubicBezTo>
                  <a:pt x="14850" y="9481"/>
                  <a:pt x="13037" y="10800"/>
                  <a:pt x="10800" y="10800"/>
                </a:cubicBezTo>
                <a:moveTo>
                  <a:pt x="10800" y="3927"/>
                </a:moveTo>
                <a:cubicBezTo>
                  <a:pt x="7817" y="3927"/>
                  <a:pt x="5400" y="5686"/>
                  <a:pt x="5400" y="7855"/>
                </a:cubicBezTo>
                <a:cubicBezTo>
                  <a:pt x="5400" y="10023"/>
                  <a:pt x="7817" y="11782"/>
                  <a:pt x="10800" y="11782"/>
                </a:cubicBezTo>
                <a:cubicBezTo>
                  <a:pt x="13783" y="11782"/>
                  <a:pt x="16200" y="10023"/>
                  <a:pt x="16200" y="7855"/>
                </a:cubicBezTo>
                <a:cubicBezTo>
                  <a:pt x="16200" y="5686"/>
                  <a:pt x="13783" y="3927"/>
                  <a:pt x="10800" y="3927"/>
                </a:cubicBezTo>
                <a:moveTo>
                  <a:pt x="10800" y="20127"/>
                </a:moveTo>
                <a:cubicBezTo>
                  <a:pt x="10800" y="20127"/>
                  <a:pt x="1350" y="13745"/>
                  <a:pt x="1350" y="7855"/>
                </a:cubicBezTo>
                <a:cubicBezTo>
                  <a:pt x="1350" y="4059"/>
                  <a:pt x="5581" y="982"/>
                  <a:pt x="10800" y="982"/>
                </a:cubicBezTo>
                <a:cubicBezTo>
                  <a:pt x="16019" y="982"/>
                  <a:pt x="20250" y="4059"/>
                  <a:pt x="20250" y="7855"/>
                </a:cubicBezTo>
                <a:cubicBezTo>
                  <a:pt x="20250" y="13745"/>
                  <a:pt x="10800" y="20127"/>
                  <a:pt x="10800" y="20127"/>
                </a:cubicBezTo>
                <a:moveTo>
                  <a:pt x="10800" y="0"/>
                </a:moveTo>
                <a:cubicBezTo>
                  <a:pt x="4836" y="0"/>
                  <a:pt x="0" y="3517"/>
                  <a:pt x="0" y="7855"/>
                </a:cubicBezTo>
                <a:cubicBezTo>
                  <a:pt x="0" y="14236"/>
                  <a:pt x="10800" y="21600"/>
                  <a:pt x="10800" y="21600"/>
                </a:cubicBezTo>
                <a:cubicBezTo>
                  <a:pt x="10800" y="21600"/>
                  <a:pt x="21600" y="14236"/>
                  <a:pt x="21600" y="7855"/>
                </a:cubicBezTo>
                <a:cubicBezTo>
                  <a:pt x="21600" y="3517"/>
                  <a:pt x="16764" y="0"/>
                  <a:pt x="10800" y="0"/>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latin typeface="Source Sans Pro Regular" charset="0"/>
              <a:ea typeface="Source Sans Pro Regular" charset="0"/>
              <a:cs typeface="Source Sans Pro Regular" charset="0"/>
            </a:endParaRPr>
          </a:p>
        </p:txBody>
      </p:sp>
      <p:sp>
        <p:nvSpPr>
          <p:cNvPr id="21" name="Rectangle 20"/>
          <p:cNvSpPr>
            <a:spLocks/>
          </p:cNvSpPr>
          <p:nvPr/>
        </p:nvSpPr>
        <p:spPr bwMode="auto">
          <a:xfrm>
            <a:off x="10175905" y="1249129"/>
            <a:ext cx="4084452" cy="98488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none" lIns="0" tIns="0" rIns="0" bIns="0" anchor="ctr">
            <a:spAutoFit/>
          </a:bodyPr>
          <a:lstStyle/>
          <a:p>
            <a:pPr algn="ctr"/>
            <a:r>
              <a:rPr lang="en-US" sz="6400" b="1" dirty="0" smtClean="0">
                <a:solidFill>
                  <a:schemeClr val="bg1"/>
                </a:solidFill>
                <a:latin typeface="Lato" charset="0"/>
                <a:ea typeface="Lato" charset="0"/>
                <a:cs typeface="Lato" charset="0"/>
                <a:sym typeface="Bebas Neue" charset="0"/>
              </a:rPr>
              <a:t>Our Values</a:t>
            </a:r>
            <a:endParaRPr lang="en-US" sz="6400" b="1" dirty="0">
              <a:solidFill>
                <a:schemeClr val="bg1"/>
              </a:solidFill>
              <a:latin typeface="Lato" charset="0"/>
              <a:ea typeface="Lato" charset="0"/>
              <a:cs typeface="Lato" charset="0"/>
              <a:sym typeface="Bebas Neue" charset="0"/>
            </a:endParaRPr>
          </a:p>
        </p:txBody>
      </p:sp>
      <p:sp>
        <p:nvSpPr>
          <p:cNvPr id="22" name="Rectangle 1"/>
          <p:cNvSpPr>
            <a:spLocks/>
          </p:cNvSpPr>
          <p:nvPr/>
        </p:nvSpPr>
        <p:spPr bwMode="auto">
          <a:xfrm>
            <a:off x="9455620" y="666698"/>
            <a:ext cx="5525552" cy="5232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none" lIns="0" tIns="0" rIns="0" bIns="0" anchor="ctr">
            <a:spAutoFit/>
          </a:bodyPr>
          <a:lstStyle/>
          <a:p>
            <a:pPr algn="ctr"/>
            <a:r>
              <a:rPr lang="en-US" sz="3400" spc="100" dirty="0" smtClean="0">
                <a:solidFill>
                  <a:schemeClr val="bg1"/>
                </a:solidFill>
                <a:latin typeface="Source Sans Pro" charset="0"/>
                <a:ea typeface="Source Sans Pro" charset="0"/>
                <a:cs typeface="Source Sans Pro" charset="0"/>
                <a:sym typeface="Bebas Neue" charset="0"/>
              </a:rPr>
              <a:t>Insert your subtitle text here</a:t>
            </a:r>
            <a:endParaRPr lang="en-US" sz="3400" spc="100" dirty="0">
              <a:solidFill>
                <a:schemeClr val="bg1"/>
              </a:solidFill>
              <a:latin typeface="Source Sans Pro" charset="0"/>
              <a:ea typeface="Source Sans Pro" charset="0"/>
              <a:cs typeface="Source Sans Pro" charset="0"/>
              <a:sym typeface="Bebas Neue" charset="0"/>
            </a:endParaRPr>
          </a:p>
        </p:txBody>
      </p:sp>
      <p:sp>
        <p:nvSpPr>
          <p:cNvPr id="23" name="Rectangle 22"/>
          <p:cNvSpPr/>
          <p:nvPr/>
        </p:nvSpPr>
        <p:spPr>
          <a:xfrm>
            <a:off x="11715185" y="2514410"/>
            <a:ext cx="1005840" cy="64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Source Sans Pro Regular" charset="0"/>
            </a:endParaRPr>
          </a:p>
        </p:txBody>
      </p:sp>
      <p:sp>
        <p:nvSpPr>
          <p:cNvPr id="4" name="Picture Placeholder 3"/>
          <p:cNvSpPr>
            <a:spLocks noGrp="1"/>
          </p:cNvSpPr>
          <p:nvPr>
            <p:ph type="pic" sz="quarter" idx="22"/>
          </p:nvPr>
        </p:nvSpPr>
        <p:spPr/>
      </p:sp>
    </p:spTree>
    <p:extLst>
      <p:ext uri="{BB962C8B-B14F-4D97-AF65-F5344CB8AC3E}">
        <p14:creationId xmlns:p14="http://schemas.microsoft.com/office/powerpoint/2010/main" val="1400411980"/>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10430" y="0"/>
            <a:ext cx="24388080" cy="13716000"/>
          </a:xfrm>
          <a:prstGeom prst="rect">
            <a:avLst/>
          </a:prstGeom>
          <a:gradFill>
            <a:gsLst>
              <a:gs pos="11000">
                <a:srgbClr val="00BDB1">
                  <a:alpha val="80000"/>
                </a:srgbClr>
              </a:gs>
              <a:gs pos="88000">
                <a:srgbClr val="293039">
                  <a:alpha val="81000"/>
                </a:srgb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6"/>
          <p:cNvGrpSpPr/>
          <p:nvPr/>
        </p:nvGrpSpPr>
        <p:grpSpPr>
          <a:xfrm>
            <a:off x="7138534" y="4719133"/>
            <a:ext cx="10144124" cy="4219158"/>
            <a:chOff x="7138534" y="4958614"/>
            <a:chExt cx="10144124" cy="4219158"/>
          </a:xfrm>
        </p:grpSpPr>
        <p:sp>
          <p:nvSpPr>
            <p:cNvPr id="5" name="TextBox 4"/>
            <p:cNvSpPr txBox="1"/>
            <p:nvPr/>
          </p:nvSpPr>
          <p:spPr>
            <a:xfrm>
              <a:off x="7138534" y="4958614"/>
              <a:ext cx="10144124" cy="2054409"/>
            </a:xfrm>
            <a:prstGeom prst="rect">
              <a:avLst/>
            </a:prstGeom>
            <a:noFill/>
          </p:spPr>
          <p:txBody>
            <a:bodyPr wrap="none" rtlCol="0">
              <a:spAutoFit/>
            </a:bodyPr>
            <a:lstStyle/>
            <a:p>
              <a:pPr algn="ctr">
                <a:lnSpc>
                  <a:spcPts val="15280"/>
                </a:lnSpc>
              </a:pPr>
              <a:r>
                <a:rPr lang="en-US" sz="14400" b="1" spc="300" dirty="0" smtClean="0">
                  <a:solidFill>
                    <a:schemeClr val="bg1"/>
                  </a:solidFill>
                  <a:latin typeface="Lato Heavy" charset="0"/>
                  <a:ea typeface="Lato Heavy" charset="0"/>
                  <a:cs typeface="Lato Heavy" charset="0"/>
                </a:rPr>
                <a:t>INVESTOR </a:t>
              </a:r>
            </a:p>
          </p:txBody>
        </p:sp>
        <p:sp>
          <p:nvSpPr>
            <p:cNvPr id="25" name="TextBox 24"/>
            <p:cNvSpPr txBox="1"/>
            <p:nvPr/>
          </p:nvSpPr>
          <p:spPr>
            <a:xfrm>
              <a:off x="10321296" y="6651517"/>
              <a:ext cx="3778600" cy="2054409"/>
            </a:xfrm>
            <a:prstGeom prst="rect">
              <a:avLst/>
            </a:prstGeom>
            <a:noFill/>
          </p:spPr>
          <p:txBody>
            <a:bodyPr wrap="none" rtlCol="0">
              <a:spAutoFit/>
            </a:bodyPr>
            <a:lstStyle/>
            <a:p>
              <a:pPr algn="ctr">
                <a:lnSpc>
                  <a:spcPts val="15280"/>
                </a:lnSpc>
              </a:pPr>
              <a:r>
                <a:rPr lang="en-US" sz="13000" b="1" spc="300" dirty="0" smtClean="0">
                  <a:solidFill>
                    <a:schemeClr val="bg1"/>
                  </a:solidFill>
                  <a:latin typeface="Lato Heavy" charset="0"/>
                  <a:ea typeface="Lato Heavy" charset="0"/>
                  <a:cs typeface="Lato Heavy" charset="0"/>
                </a:rPr>
                <a:t>PRO</a:t>
              </a:r>
              <a:endParaRPr lang="en-US" sz="13000" b="1" spc="300" dirty="0">
                <a:solidFill>
                  <a:schemeClr val="bg1"/>
                </a:solidFill>
                <a:latin typeface="Lato Heavy" charset="0"/>
                <a:ea typeface="Lato Heavy" charset="0"/>
                <a:cs typeface="Lato Heavy" charset="0"/>
              </a:endParaRPr>
            </a:p>
          </p:txBody>
        </p:sp>
        <p:sp>
          <p:nvSpPr>
            <p:cNvPr id="26" name="TextBox 25"/>
            <p:cNvSpPr txBox="1"/>
            <p:nvPr/>
          </p:nvSpPr>
          <p:spPr>
            <a:xfrm>
              <a:off x="7926908" y="8703283"/>
              <a:ext cx="8582479" cy="474489"/>
            </a:xfrm>
            <a:prstGeom prst="rect">
              <a:avLst/>
            </a:prstGeom>
            <a:noFill/>
          </p:spPr>
          <p:txBody>
            <a:bodyPr wrap="none" lIns="0" tIns="0" rIns="0" bIns="0" rtlCol="0">
              <a:spAutoFit/>
            </a:bodyPr>
            <a:lstStyle/>
            <a:p>
              <a:pPr algn="ctr">
                <a:lnSpc>
                  <a:spcPts val="3733"/>
                </a:lnSpc>
                <a:spcAft>
                  <a:spcPts val="3199"/>
                </a:spcAft>
              </a:pPr>
              <a:r>
                <a:rPr lang="en-US" sz="2400" b="1" spc="600" dirty="0" smtClean="0">
                  <a:solidFill>
                    <a:schemeClr val="bg1"/>
                  </a:solidFill>
                  <a:latin typeface="Lato" charset="0"/>
                  <a:ea typeface="Lato" charset="0"/>
                  <a:cs typeface="Lato" charset="0"/>
                </a:rPr>
                <a:t>POWERPOINT PRESENTATION TEMPLATE</a:t>
              </a:r>
            </a:p>
          </p:txBody>
        </p:sp>
      </p:grpSp>
      <p:sp>
        <p:nvSpPr>
          <p:cNvPr id="2" name="Picture Placeholder 1"/>
          <p:cNvSpPr>
            <a:spLocks noGrp="1"/>
          </p:cNvSpPr>
          <p:nvPr>
            <p:ph type="pic" sz="quarter" idx="22"/>
          </p:nvPr>
        </p:nvSpPr>
        <p:spPr/>
      </p:sp>
    </p:spTree>
    <p:extLst>
      <p:ext uri="{BB962C8B-B14F-4D97-AF65-F5344CB8AC3E}">
        <p14:creationId xmlns:p14="http://schemas.microsoft.com/office/powerpoint/2010/main" val="1389537534"/>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919858" y="1629160"/>
            <a:ext cx="7404410" cy="316694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p:cNvSpPr txBox="1"/>
          <p:nvPr/>
        </p:nvSpPr>
        <p:spPr>
          <a:xfrm>
            <a:off x="2516892" y="2102217"/>
            <a:ext cx="2975173" cy="474489"/>
          </a:xfrm>
          <a:prstGeom prst="rect">
            <a:avLst/>
          </a:prstGeom>
          <a:noFill/>
        </p:spPr>
        <p:txBody>
          <a:bodyPr wrap="none" lIns="0" tIns="0" rIns="0" bIns="0" rtlCol="0">
            <a:spAutoFit/>
          </a:bodyPr>
          <a:lstStyle/>
          <a:p>
            <a:pPr>
              <a:lnSpc>
                <a:spcPts val="3733"/>
              </a:lnSpc>
              <a:spcAft>
                <a:spcPts val="3199"/>
              </a:spcAft>
            </a:pPr>
            <a:r>
              <a:rPr lang="en-US" sz="3800" b="1" dirty="0" smtClean="0">
                <a:solidFill>
                  <a:schemeClr val="bg1"/>
                </a:solidFill>
                <a:latin typeface="Lato" charset="0"/>
                <a:ea typeface="Lato" charset="0"/>
                <a:cs typeface="Lato" charset="0"/>
              </a:rPr>
              <a:t>Headquarters</a:t>
            </a:r>
            <a:endParaRPr lang="en-US" sz="3800" b="1" dirty="0">
              <a:solidFill>
                <a:schemeClr val="bg1"/>
              </a:solidFill>
              <a:latin typeface="Lato" charset="0"/>
              <a:ea typeface="Lato" charset="0"/>
              <a:cs typeface="Lato" charset="0"/>
            </a:endParaRPr>
          </a:p>
        </p:txBody>
      </p:sp>
      <p:sp>
        <p:nvSpPr>
          <p:cNvPr id="15" name="TextBox 14"/>
          <p:cNvSpPr txBox="1"/>
          <p:nvPr/>
        </p:nvSpPr>
        <p:spPr>
          <a:xfrm>
            <a:off x="2523054" y="3801602"/>
            <a:ext cx="3013646" cy="512961"/>
          </a:xfrm>
          <a:prstGeom prst="rect">
            <a:avLst/>
          </a:prstGeom>
          <a:noFill/>
        </p:spPr>
        <p:txBody>
          <a:bodyPr wrap="none" lIns="0" tIns="0" rIns="0" bIns="0" rtlCol="0">
            <a:spAutoFit/>
          </a:bodyPr>
          <a:lstStyle/>
          <a:p>
            <a:pPr>
              <a:lnSpc>
                <a:spcPts val="4033"/>
              </a:lnSpc>
            </a:pPr>
            <a:r>
              <a:rPr lang="en-US" sz="2000" b="1" dirty="0" smtClean="0">
                <a:solidFill>
                  <a:schemeClr val="bg1"/>
                </a:solidFill>
                <a:latin typeface="Lato" charset="0"/>
                <a:ea typeface="Lato" charset="0"/>
                <a:cs typeface="Lato" charset="0"/>
              </a:rPr>
              <a:t>LOS ANGELES, CA 33336</a:t>
            </a:r>
            <a:endParaRPr lang="en-US" sz="2000" b="1" dirty="0">
              <a:solidFill>
                <a:schemeClr val="bg1"/>
              </a:solidFill>
              <a:latin typeface="Lato" charset="0"/>
              <a:ea typeface="Lato" charset="0"/>
              <a:cs typeface="Lato" charset="0"/>
            </a:endParaRPr>
          </a:p>
        </p:txBody>
      </p:sp>
      <p:sp>
        <p:nvSpPr>
          <p:cNvPr id="20" name="TextBox 19"/>
          <p:cNvSpPr txBox="1"/>
          <p:nvPr/>
        </p:nvSpPr>
        <p:spPr>
          <a:xfrm>
            <a:off x="2523054" y="3027461"/>
            <a:ext cx="2343590" cy="512961"/>
          </a:xfrm>
          <a:prstGeom prst="rect">
            <a:avLst/>
          </a:prstGeom>
          <a:noFill/>
        </p:spPr>
        <p:txBody>
          <a:bodyPr wrap="none" lIns="0" tIns="0" rIns="0" bIns="0" rtlCol="0">
            <a:spAutoFit/>
          </a:bodyPr>
          <a:lstStyle/>
          <a:p>
            <a:pPr>
              <a:lnSpc>
                <a:spcPts val="4033"/>
              </a:lnSpc>
            </a:pPr>
            <a:r>
              <a:rPr lang="en-US" sz="2000" b="1" dirty="0" smtClean="0">
                <a:solidFill>
                  <a:schemeClr val="bg1"/>
                </a:solidFill>
                <a:latin typeface="Lato" charset="0"/>
                <a:ea typeface="Lato" charset="0"/>
                <a:cs typeface="Lato" charset="0"/>
              </a:rPr>
              <a:t>123 WESLAYAN DR</a:t>
            </a:r>
            <a:endParaRPr lang="en-US" sz="2000" b="1" dirty="0">
              <a:solidFill>
                <a:schemeClr val="bg1"/>
              </a:solidFill>
              <a:latin typeface="Lato" charset="0"/>
              <a:ea typeface="Lato" charset="0"/>
              <a:cs typeface="Lato" charset="0"/>
            </a:endParaRPr>
          </a:p>
        </p:txBody>
      </p:sp>
      <p:sp>
        <p:nvSpPr>
          <p:cNvPr id="21" name="TextBox 20"/>
          <p:cNvSpPr txBox="1"/>
          <p:nvPr/>
        </p:nvSpPr>
        <p:spPr>
          <a:xfrm>
            <a:off x="2523054" y="3421791"/>
            <a:ext cx="1218282" cy="512961"/>
          </a:xfrm>
          <a:prstGeom prst="rect">
            <a:avLst/>
          </a:prstGeom>
          <a:noFill/>
        </p:spPr>
        <p:txBody>
          <a:bodyPr wrap="none" lIns="0" tIns="0" rIns="0" bIns="0" rtlCol="0">
            <a:spAutoFit/>
          </a:bodyPr>
          <a:lstStyle/>
          <a:p>
            <a:pPr>
              <a:lnSpc>
                <a:spcPts val="4033"/>
              </a:lnSpc>
            </a:pPr>
            <a:r>
              <a:rPr lang="en-US" sz="2000" b="1" smtClean="0">
                <a:solidFill>
                  <a:schemeClr val="bg1"/>
                </a:solidFill>
                <a:latin typeface="Lato" charset="0"/>
                <a:ea typeface="Lato" charset="0"/>
                <a:cs typeface="Lato" charset="0"/>
              </a:rPr>
              <a:t>SUITE 305</a:t>
            </a:r>
            <a:endParaRPr lang="en-US" sz="2000" b="1" dirty="0">
              <a:solidFill>
                <a:schemeClr val="bg1"/>
              </a:solidFill>
              <a:latin typeface="Lato" charset="0"/>
              <a:ea typeface="Lato" charset="0"/>
              <a:cs typeface="Lato" charset="0"/>
            </a:endParaRPr>
          </a:p>
        </p:txBody>
      </p:sp>
      <p:sp>
        <p:nvSpPr>
          <p:cNvPr id="22" name="TextBox 21"/>
          <p:cNvSpPr txBox="1"/>
          <p:nvPr/>
        </p:nvSpPr>
        <p:spPr>
          <a:xfrm>
            <a:off x="4473353" y="7552649"/>
            <a:ext cx="3056927" cy="474489"/>
          </a:xfrm>
          <a:prstGeom prst="rect">
            <a:avLst/>
          </a:prstGeom>
          <a:noFill/>
        </p:spPr>
        <p:txBody>
          <a:bodyPr wrap="none" lIns="0" tIns="0" rIns="0" bIns="0" rtlCol="0">
            <a:spAutoFit/>
          </a:bodyPr>
          <a:lstStyle/>
          <a:p>
            <a:pPr>
              <a:lnSpc>
                <a:spcPts val="3733"/>
              </a:lnSpc>
              <a:spcAft>
                <a:spcPts val="3199"/>
              </a:spcAft>
            </a:pPr>
            <a:r>
              <a:rPr lang="en-US" sz="4200" b="1" spc="300" dirty="0" smtClean="0">
                <a:solidFill>
                  <a:schemeClr val="tx2"/>
                </a:solidFill>
                <a:latin typeface="Lato" charset="0"/>
                <a:ea typeface="Lato" charset="0"/>
                <a:cs typeface="Lato" charset="0"/>
              </a:rPr>
              <a:t>Contact Us</a:t>
            </a:r>
            <a:endParaRPr lang="en-US" sz="4200" b="1" spc="300" dirty="0">
              <a:solidFill>
                <a:schemeClr val="tx2"/>
              </a:solidFill>
              <a:latin typeface="Lato" charset="0"/>
              <a:ea typeface="Lato" charset="0"/>
              <a:cs typeface="Lato" charset="0"/>
            </a:endParaRPr>
          </a:p>
        </p:txBody>
      </p:sp>
      <p:sp>
        <p:nvSpPr>
          <p:cNvPr id="23" name="Shape 2836"/>
          <p:cNvSpPr/>
          <p:nvPr/>
        </p:nvSpPr>
        <p:spPr>
          <a:xfrm>
            <a:off x="4473353" y="8611843"/>
            <a:ext cx="558655" cy="406295"/>
          </a:xfrm>
          <a:custGeom>
            <a:avLst/>
            <a:gdLst/>
            <a:ahLst/>
            <a:cxnLst>
              <a:cxn ang="0">
                <a:pos x="wd2" y="hd2"/>
              </a:cxn>
              <a:cxn ang="5400000">
                <a:pos x="wd2" y="hd2"/>
              </a:cxn>
              <a:cxn ang="10800000">
                <a:pos x="wd2" y="hd2"/>
              </a:cxn>
              <a:cxn ang="16200000">
                <a:pos x="wd2" y="hd2"/>
              </a:cxn>
            </a:cxnLst>
            <a:rect l="0" t="0" r="r" b="b"/>
            <a:pathLst>
              <a:path w="21600" h="21600" extrusionOk="0">
                <a:moveTo>
                  <a:pt x="20618" y="18900"/>
                </a:moveTo>
                <a:cubicBezTo>
                  <a:pt x="20618" y="18980"/>
                  <a:pt x="20611" y="19058"/>
                  <a:pt x="20601" y="19135"/>
                </a:cubicBezTo>
                <a:lnTo>
                  <a:pt x="14539" y="10800"/>
                </a:lnTo>
                <a:lnTo>
                  <a:pt x="20601" y="2465"/>
                </a:lnTo>
                <a:cubicBezTo>
                  <a:pt x="20611" y="2542"/>
                  <a:pt x="20618" y="2620"/>
                  <a:pt x="20618" y="2700"/>
                </a:cubicBezTo>
                <a:cubicBezTo>
                  <a:pt x="20618" y="2700"/>
                  <a:pt x="20618" y="18900"/>
                  <a:pt x="20618" y="18900"/>
                </a:cubicBezTo>
                <a:close/>
                <a:moveTo>
                  <a:pt x="19636" y="20250"/>
                </a:moveTo>
                <a:lnTo>
                  <a:pt x="1964" y="20250"/>
                </a:lnTo>
                <a:cubicBezTo>
                  <a:pt x="1849" y="20250"/>
                  <a:pt x="1739" y="20218"/>
                  <a:pt x="1637" y="20168"/>
                </a:cubicBezTo>
                <a:lnTo>
                  <a:pt x="7755" y="11754"/>
                </a:lnTo>
                <a:lnTo>
                  <a:pt x="9440" y="14072"/>
                </a:lnTo>
                <a:cubicBezTo>
                  <a:pt x="9816" y="14589"/>
                  <a:pt x="10308" y="14847"/>
                  <a:pt x="10800" y="14847"/>
                </a:cubicBezTo>
                <a:cubicBezTo>
                  <a:pt x="11292" y="14847"/>
                  <a:pt x="11784" y="14589"/>
                  <a:pt x="12159" y="14072"/>
                </a:cubicBezTo>
                <a:lnTo>
                  <a:pt x="13845" y="11754"/>
                </a:lnTo>
                <a:lnTo>
                  <a:pt x="19964" y="20168"/>
                </a:lnTo>
                <a:cubicBezTo>
                  <a:pt x="19861" y="20218"/>
                  <a:pt x="19752" y="20250"/>
                  <a:pt x="19636" y="20250"/>
                </a:cubicBezTo>
                <a:moveTo>
                  <a:pt x="982" y="18900"/>
                </a:moveTo>
                <a:lnTo>
                  <a:pt x="982" y="2700"/>
                </a:lnTo>
                <a:cubicBezTo>
                  <a:pt x="982" y="2620"/>
                  <a:pt x="989" y="2542"/>
                  <a:pt x="999" y="2465"/>
                </a:cubicBezTo>
                <a:lnTo>
                  <a:pt x="7061" y="10800"/>
                </a:lnTo>
                <a:lnTo>
                  <a:pt x="999" y="19135"/>
                </a:lnTo>
                <a:cubicBezTo>
                  <a:pt x="989" y="19058"/>
                  <a:pt x="982" y="18980"/>
                  <a:pt x="982" y="18900"/>
                </a:cubicBezTo>
                <a:moveTo>
                  <a:pt x="1964" y="1350"/>
                </a:moveTo>
                <a:lnTo>
                  <a:pt x="19636" y="1350"/>
                </a:lnTo>
                <a:cubicBezTo>
                  <a:pt x="19752" y="1350"/>
                  <a:pt x="19861" y="1382"/>
                  <a:pt x="19964" y="1433"/>
                </a:cubicBezTo>
                <a:lnTo>
                  <a:pt x="11465" y="13118"/>
                </a:lnTo>
                <a:cubicBezTo>
                  <a:pt x="11288" y="13362"/>
                  <a:pt x="11051" y="13497"/>
                  <a:pt x="10800" y="13497"/>
                </a:cubicBezTo>
                <a:cubicBezTo>
                  <a:pt x="10549" y="13497"/>
                  <a:pt x="10312" y="13362"/>
                  <a:pt x="10134" y="13118"/>
                </a:cubicBezTo>
                <a:lnTo>
                  <a:pt x="1637" y="1433"/>
                </a:lnTo>
                <a:cubicBezTo>
                  <a:pt x="1739" y="1382"/>
                  <a:pt x="1849" y="1350"/>
                  <a:pt x="1964" y="1350"/>
                </a:cubicBezTo>
                <a:moveTo>
                  <a:pt x="19636" y="0"/>
                </a:moveTo>
                <a:lnTo>
                  <a:pt x="1964" y="0"/>
                </a:lnTo>
                <a:cubicBezTo>
                  <a:pt x="879" y="0"/>
                  <a:pt x="0" y="1209"/>
                  <a:pt x="0" y="2700"/>
                </a:cubicBezTo>
                <a:lnTo>
                  <a:pt x="0" y="18900"/>
                </a:lnTo>
                <a:cubicBezTo>
                  <a:pt x="0" y="20391"/>
                  <a:pt x="879" y="21600"/>
                  <a:pt x="1964" y="21600"/>
                </a:cubicBezTo>
                <a:lnTo>
                  <a:pt x="19636" y="21600"/>
                </a:lnTo>
                <a:cubicBezTo>
                  <a:pt x="20721" y="21600"/>
                  <a:pt x="21600" y="20391"/>
                  <a:pt x="21600" y="18900"/>
                </a:cubicBezTo>
                <a:lnTo>
                  <a:pt x="21600" y="2700"/>
                </a:lnTo>
                <a:cubicBezTo>
                  <a:pt x="21600" y="1209"/>
                  <a:pt x="20721" y="0"/>
                  <a:pt x="19636" y="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4" name="Shape 2872"/>
          <p:cNvSpPr/>
          <p:nvPr/>
        </p:nvSpPr>
        <p:spPr>
          <a:xfrm>
            <a:off x="4473353" y="10321359"/>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9"/>
                  <a:pt x="20178"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5929" y="7018"/>
                </a:moveTo>
                <a:cubicBezTo>
                  <a:pt x="15540" y="7246"/>
                  <a:pt x="15108" y="7411"/>
                  <a:pt x="14650" y="7499"/>
                </a:cubicBezTo>
                <a:cubicBezTo>
                  <a:pt x="14282" y="7114"/>
                  <a:pt x="13759" y="6874"/>
                  <a:pt x="13180" y="6874"/>
                </a:cubicBezTo>
                <a:cubicBezTo>
                  <a:pt x="12067" y="6874"/>
                  <a:pt x="11165" y="7762"/>
                  <a:pt x="11165" y="8856"/>
                </a:cubicBezTo>
                <a:cubicBezTo>
                  <a:pt x="11165" y="9011"/>
                  <a:pt x="11183" y="9162"/>
                  <a:pt x="11217" y="9308"/>
                </a:cubicBezTo>
                <a:cubicBezTo>
                  <a:pt x="9543" y="9225"/>
                  <a:pt x="8059" y="8436"/>
                  <a:pt x="7066" y="7236"/>
                </a:cubicBezTo>
                <a:cubicBezTo>
                  <a:pt x="6892" y="7529"/>
                  <a:pt x="6793" y="7870"/>
                  <a:pt x="6793" y="8233"/>
                </a:cubicBezTo>
                <a:cubicBezTo>
                  <a:pt x="6793" y="8921"/>
                  <a:pt x="7148" y="9528"/>
                  <a:pt x="7689" y="9883"/>
                </a:cubicBezTo>
                <a:cubicBezTo>
                  <a:pt x="7359" y="9873"/>
                  <a:pt x="7048" y="9784"/>
                  <a:pt x="6777" y="9635"/>
                </a:cubicBezTo>
                <a:cubicBezTo>
                  <a:pt x="6776" y="9644"/>
                  <a:pt x="6776" y="9652"/>
                  <a:pt x="6776" y="9660"/>
                </a:cubicBezTo>
                <a:cubicBezTo>
                  <a:pt x="6776" y="10621"/>
                  <a:pt x="7471" y="11422"/>
                  <a:pt x="8392" y="11604"/>
                </a:cubicBezTo>
                <a:cubicBezTo>
                  <a:pt x="8223" y="11650"/>
                  <a:pt x="8045" y="11673"/>
                  <a:pt x="7861" y="11673"/>
                </a:cubicBezTo>
                <a:cubicBezTo>
                  <a:pt x="7732" y="11673"/>
                  <a:pt x="7606" y="11661"/>
                  <a:pt x="7483" y="11638"/>
                </a:cubicBezTo>
                <a:cubicBezTo>
                  <a:pt x="7739" y="12426"/>
                  <a:pt x="8482" y="12999"/>
                  <a:pt x="9364" y="13015"/>
                </a:cubicBezTo>
                <a:cubicBezTo>
                  <a:pt x="8674" y="13547"/>
                  <a:pt x="7806" y="13863"/>
                  <a:pt x="6862" y="13863"/>
                </a:cubicBezTo>
                <a:cubicBezTo>
                  <a:pt x="6699" y="13863"/>
                  <a:pt x="6539" y="13855"/>
                  <a:pt x="6382" y="13837"/>
                </a:cubicBezTo>
                <a:cubicBezTo>
                  <a:pt x="7273" y="14398"/>
                  <a:pt x="8332" y="14727"/>
                  <a:pt x="9470" y="14727"/>
                </a:cubicBezTo>
                <a:cubicBezTo>
                  <a:pt x="13174" y="14727"/>
                  <a:pt x="15200" y="11706"/>
                  <a:pt x="15200" y="9086"/>
                </a:cubicBezTo>
                <a:cubicBezTo>
                  <a:pt x="15200" y="9000"/>
                  <a:pt x="15199" y="8914"/>
                  <a:pt x="15195" y="8829"/>
                </a:cubicBezTo>
                <a:cubicBezTo>
                  <a:pt x="15588" y="8550"/>
                  <a:pt x="15930" y="8201"/>
                  <a:pt x="16200" y="7804"/>
                </a:cubicBezTo>
                <a:cubicBezTo>
                  <a:pt x="15839" y="7960"/>
                  <a:pt x="15451" y="8067"/>
                  <a:pt x="15043" y="8115"/>
                </a:cubicBezTo>
                <a:cubicBezTo>
                  <a:pt x="15459" y="7870"/>
                  <a:pt x="15778" y="7482"/>
                  <a:pt x="15929" y="7018"/>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5" name="Shape 2873"/>
          <p:cNvSpPr/>
          <p:nvPr/>
        </p:nvSpPr>
        <p:spPr>
          <a:xfrm>
            <a:off x="4473353" y="9390421"/>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1776" y="8468"/>
                </a:moveTo>
                <a:cubicBezTo>
                  <a:pt x="11776" y="8071"/>
                  <a:pt x="11817" y="7858"/>
                  <a:pt x="12428" y="7858"/>
                </a:cubicBezTo>
                <a:lnTo>
                  <a:pt x="13245" y="7858"/>
                </a:lnTo>
                <a:lnTo>
                  <a:pt x="13245" y="6381"/>
                </a:lnTo>
                <a:lnTo>
                  <a:pt x="11938" y="6381"/>
                </a:lnTo>
                <a:cubicBezTo>
                  <a:pt x="10368" y="6381"/>
                  <a:pt x="9816" y="7120"/>
                  <a:pt x="9816" y="8363"/>
                </a:cubicBezTo>
                <a:lnTo>
                  <a:pt x="9816" y="9322"/>
                </a:lnTo>
                <a:lnTo>
                  <a:pt x="8837" y="9322"/>
                </a:lnTo>
                <a:lnTo>
                  <a:pt x="8837" y="10800"/>
                </a:lnTo>
                <a:lnTo>
                  <a:pt x="9816" y="10800"/>
                </a:lnTo>
                <a:lnTo>
                  <a:pt x="9816" y="15219"/>
                </a:lnTo>
                <a:lnTo>
                  <a:pt x="11774" y="15219"/>
                </a:lnTo>
                <a:lnTo>
                  <a:pt x="11774" y="10800"/>
                </a:lnTo>
                <a:lnTo>
                  <a:pt x="13081" y="10800"/>
                </a:lnTo>
                <a:lnTo>
                  <a:pt x="13254" y="9322"/>
                </a:lnTo>
                <a:lnTo>
                  <a:pt x="11774" y="9322"/>
                </a:lnTo>
                <a:cubicBezTo>
                  <a:pt x="11774" y="9322"/>
                  <a:pt x="11776" y="8468"/>
                  <a:pt x="11776" y="8468"/>
                </a:cubicBezTo>
                <a:close/>
                <a:moveTo>
                  <a:pt x="20618" y="19636"/>
                </a:moveTo>
                <a:cubicBezTo>
                  <a:pt x="20618" y="20179"/>
                  <a:pt x="20179"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9"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6" name="Shape 2877"/>
          <p:cNvSpPr/>
          <p:nvPr/>
        </p:nvSpPr>
        <p:spPr>
          <a:xfrm>
            <a:off x="4473353" y="11252297"/>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9"/>
                  <a:pt x="20178" y="20618"/>
                  <a:pt x="19636" y="20618"/>
                </a:cubicBezTo>
                <a:lnTo>
                  <a:pt x="1964" y="20618"/>
                </a:lnTo>
                <a:cubicBezTo>
                  <a:pt x="1421" y="20618"/>
                  <a:pt x="982" y="20179"/>
                  <a:pt x="982" y="19636"/>
                </a:cubicBezTo>
                <a:lnTo>
                  <a:pt x="982" y="1964"/>
                </a:lnTo>
                <a:cubicBezTo>
                  <a:pt x="982" y="1422"/>
                  <a:pt x="1421"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4724" y="7360"/>
                </a:moveTo>
                <a:lnTo>
                  <a:pt x="13742" y="7360"/>
                </a:lnTo>
                <a:lnTo>
                  <a:pt x="13742" y="8833"/>
                </a:lnTo>
                <a:lnTo>
                  <a:pt x="12265" y="8833"/>
                </a:lnTo>
                <a:lnTo>
                  <a:pt x="12265" y="9815"/>
                </a:lnTo>
                <a:lnTo>
                  <a:pt x="13742" y="9815"/>
                </a:lnTo>
                <a:lnTo>
                  <a:pt x="13742" y="11283"/>
                </a:lnTo>
                <a:lnTo>
                  <a:pt x="14724" y="11283"/>
                </a:lnTo>
                <a:lnTo>
                  <a:pt x="14724" y="9815"/>
                </a:lnTo>
                <a:lnTo>
                  <a:pt x="16204" y="9815"/>
                </a:lnTo>
                <a:lnTo>
                  <a:pt x="16204" y="8833"/>
                </a:lnTo>
                <a:lnTo>
                  <a:pt x="14724" y="8833"/>
                </a:lnTo>
                <a:cubicBezTo>
                  <a:pt x="14724" y="8833"/>
                  <a:pt x="14724" y="7360"/>
                  <a:pt x="14724" y="7360"/>
                </a:cubicBezTo>
                <a:close/>
                <a:moveTo>
                  <a:pt x="9321" y="13946"/>
                </a:moveTo>
                <a:cubicBezTo>
                  <a:pt x="8620" y="13946"/>
                  <a:pt x="8070" y="13495"/>
                  <a:pt x="8070" y="12919"/>
                </a:cubicBezTo>
                <a:cubicBezTo>
                  <a:pt x="8070" y="12392"/>
                  <a:pt x="8713" y="11929"/>
                  <a:pt x="9446" y="11929"/>
                </a:cubicBezTo>
                <a:lnTo>
                  <a:pt x="9446" y="11723"/>
                </a:lnTo>
                <a:lnTo>
                  <a:pt x="9465" y="11929"/>
                </a:lnTo>
                <a:cubicBezTo>
                  <a:pt x="9623" y="11930"/>
                  <a:pt x="9777" y="11954"/>
                  <a:pt x="9922" y="12000"/>
                </a:cubicBezTo>
                <a:lnTo>
                  <a:pt x="10067" y="12104"/>
                </a:lnTo>
                <a:cubicBezTo>
                  <a:pt x="10439" y="12371"/>
                  <a:pt x="10637" y="12521"/>
                  <a:pt x="10695" y="12764"/>
                </a:cubicBezTo>
                <a:cubicBezTo>
                  <a:pt x="10710" y="12827"/>
                  <a:pt x="10717" y="12891"/>
                  <a:pt x="10717" y="12954"/>
                </a:cubicBezTo>
                <a:cubicBezTo>
                  <a:pt x="10717" y="13612"/>
                  <a:pt x="10247" y="13946"/>
                  <a:pt x="9321" y="13946"/>
                </a:cubicBezTo>
                <a:moveTo>
                  <a:pt x="8542" y="8739"/>
                </a:moveTo>
                <a:cubicBezTo>
                  <a:pt x="8494" y="8362"/>
                  <a:pt x="8574" y="8014"/>
                  <a:pt x="8754" y="7806"/>
                </a:cubicBezTo>
                <a:cubicBezTo>
                  <a:pt x="8864" y="7680"/>
                  <a:pt x="9006" y="7612"/>
                  <a:pt x="9163" y="7612"/>
                </a:cubicBezTo>
                <a:lnTo>
                  <a:pt x="9163" y="7409"/>
                </a:lnTo>
                <a:lnTo>
                  <a:pt x="9164" y="7409"/>
                </a:lnTo>
                <a:lnTo>
                  <a:pt x="9182" y="7613"/>
                </a:lnTo>
                <a:cubicBezTo>
                  <a:pt x="9653" y="7628"/>
                  <a:pt x="10105" y="8185"/>
                  <a:pt x="10189" y="8855"/>
                </a:cubicBezTo>
                <a:cubicBezTo>
                  <a:pt x="10237" y="9239"/>
                  <a:pt x="10154" y="9595"/>
                  <a:pt x="9969" y="9809"/>
                </a:cubicBezTo>
                <a:cubicBezTo>
                  <a:pt x="9860" y="9935"/>
                  <a:pt x="9721" y="10002"/>
                  <a:pt x="9550" y="10001"/>
                </a:cubicBezTo>
                <a:lnTo>
                  <a:pt x="9549" y="10001"/>
                </a:lnTo>
                <a:cubicBezTo>
                  <a:pt x="9087" y="9988"/>
                  <a:pt x="8625" y="9409"/>
                  <a:pt x="8542" y="8739"/>
                </a:cubicBezTo>
                <a:moveTo>
                  <a:pt x="10838" y="11196"/>
                </a:moveTo>
                <a:cubicBezTo>
                  <a:pt x="10586" y="11009"/>
                  <a:pt x="10351" y="10732"/>
                  <a:pt x="10342" y="10647"/>
                </a:cubicBezTo>
                <a:cubicBezTo>
                  <a:pt x="10342" y="10499"/>
                  <a:pt x="10342" y="10431"/>
                  <a:pt x="10689" y="10148"/>
                </a:cubicBezTo>
                <a:cubicBezTo>
                  <a:pt x="11138" y="9780"/>
                  <a:pt x="11386" y="9296"/>
                  <a:pt x="11386" y="8784"/>
                </a:cubicBezTo>
                <a:cubicBezTo>
                  <a:pt x="11386" y="8342"/>
                  <a:pt x="11262" y="7947"/>
                  <a:pt x="11049" y="7660"/>
                </a:cubicBezTo>
                <a:lnTo>
                  <a:pt x="11238" y="7660"/>
                </a:lnTo>
                <a:lnTo>
                  <a:pt x="12276" y="6873"/>
                </a:lnTo>
                <a:lnTo>
                  <a:pt x="9463" y="6873"/>
                </a:lnTo>
                <a:cubicBezTo>
                  <a:pt x="8334" y="6873"/>
                  <a:pt x="7345" y="7760"/>
                  <a:pt x="7345" y="8769"/>
                </a:cubicBezTo>
                <a:cubicBezTo>
                  <a:pt x="7345" y="9812"/>
                  <a:pt x="8109" y="10605"/>
                  <a:pt x="9136" y="10648"/>
                </a:cubicBezTo>
                <a:cubicBezTo>
                  <a:pt x="9121" y="10722"/>
                  <a:pt x="9113" y="10795"/>
                  <a:pt x="9113" y="10867"/>
                </a:cubicBezTo>
                <a:cubicBezTo>
                  <a:pt x="9113" y="11018"/>
                  <a:pt x="9147" y="11162"/>
                  <a:pt x="9216" y="11300"/>
                </a:cubicBezTo>
                <a:cubicBezTo>
                  <a:pt x="7942" y="11309"/>
                  <a:pt x="6869" y="12161"/>
                  <a:pt x="6869" y="13167"/>
                </a:cubicBezTo>
                <a:cubicBezTo>
                  <a:pt x="6869" y="14071"/>
                  <a:pt x="7902" y="14727"/>
                  <a:pt x="9325" y="14727"/>
                </a:cubicBezTo>
                <a:cubicBezTo>
                  <a:pt x="10861" y="14727"/>
                  <a:pt x="11690" y="13766"/>
                  <a:pt x="11690" y="12860"/>
                </a:cubicBezTo>
                <a:cubicBezTo>
                  <a:pt x="11690" y="12108"/>
                  <a:pt x="11459" y="11656"/>
                  <a:pt x="10838" y="11196"/>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32" name="TextBox 31"/>
          <p:cNvSpPr txBox="1"/>
          <p:nvPr/>
        </p:nvSpPr>
        <p:spPr>
          <a:xfrm>
            <a:off x="5330283" y="10321359"/>
            <a:ext cx="1330492" cy="512961"/>
          </a:xfrm>
          <a:prstGeom prst="rect">
            <a:avLst/>
          </a:prstGeom>
          <a:noFill/>
        </p:spPr>
        <p:txBody>
          <a:bodyPr wrap="none" lIns="0" tIns="0" rIns="0" bIns="0" rtlCol="0">
            <a:spAutoFit/>
          </a:bodyPr>
          <a:lstStyle/>
          <a:p>
            <a:pPr>
              <a:lnSpc>
                <a:spcPts val="4033"/>
              </a:lnSpc>
            </a:pPr>
            <a:r>
              <a:rPr lang="en-US" sz="2000" b="1" smtClean="0">
                <a:solidFill>
                  <a:schemeClr val="tx2"/>
                </a:solidFill>
                <a:latin typeface="Lato" charset="0"/>
                <a:ea typeface="Lato" charset="0"/>
                <a:cs typeface="Lato" charset="0"/>
              </a:rPr>
              <a:t>@username</a:t>
            </a:r>
            <a:endParaRPr lang="en-US" sz="2000" b="1" dirty="0">
              <a:solidFill>
                <a:schemeClr val="tx2"/>
              </a:solidFill>
              <a:latin typeface="Lato" charset="0"/>
              <a:ea typeface="Lato" charset="0"/>
              <a:cs typeface="Lato" charset="0"/>
            </a:endParaRPr>
          </a:p>
        </p:txBody>
      </p:sp>
      <p:sp>
        <p:nvSpPr>
          <p:cNvPr id="33" name="TextBox 32"/>
          <p:cNvSpPr txBox="1"/>
          <p:nvPr/>
        </p:nvSpPr>
        <p:spPr>
          <a:xfrm>
            <a:off x="5330283" y="8513569"/>
            <a:ext cx="2059859" cy="512961"/>
          </a:xfrm>
          <a:prstGeom prst="rect">
            <a:avLst/>
          </a:prstGeom>
          <a:noFill/>
        </p:spPr>
        <p:txBody>
          <a:bodyPr wrap="none" lIns="0" tIns="0" rIns="0" bIns="0" rtlCol="0">
            <a:spAutoFit/>
          </a:bodyPr>
          <a:lstStyle/>
          <a:p>
            <a:pPr>
              <a:lnSpc>
                <a:spcPts val="4033"/>
              </a:lnSpc>
            </a:pPr>
            <a:r>
              <a:rPr lang="en-US" sz="2000" b="1" dirty="0" smtClean="0">
                <a:solidFill>
                  <a:schemeClr val="tx2"/>
                </a:solidFill>
                <a:latin typeface="Lato" charset="0"/>
                <a:ea typeface="Lato" charset="0"/>
                <a:cs typeface="Lato" charset="0"/>
              </a:rPr>
              <a:t>info@domain.com</a:t>
            </a:r>
            <a:endParaRPr lang="en-US" sz="2000" b="1" dirty="0">
              <a:solidFill>
                <a:schemeClr val="tx2"/>
              </a:solidFill>
              <a:latin typeface="Lato" charset="0"/>
              <a:ea typeface="Lato" charset="0"/>
              <a:cs typeface="Lato" charset="0"/>
            </a:endParaRPr>
          </a:p>
        </p:txBody>
      </p:sp>
      <p:sp>
        <p:nvSpPr>
          <p:cNvPr id="34" name="TextBox 33"/>
          <p:cNvSpPr txBox="1"/>
          <p:nvPr/>
        </p:nvSpPr>
        <p:spPr>
          <a:xfrm>
            <a:off x="5330283" y="11252297"/>
            <a:ext cx="1330492" cy="512961"/>
          </a:xfrm>
          <a:prstGeom prst="rect">
            <a:avLst/>
          </a:prstGeom>
          <a:noFill/>
        </p:spPr>
        <p:txBody>
          <a:bodyPr wrap="none" lIns="0" tIns="0" rIns="0" bIns="0" rtlCol="0">
            <a:spAutoFit/>
          </a:bodyPr>
          <a:lstStyle/>
          <a:p>
            <a:pPr>
              <a:lnSpc>
                <a:spcPts val="4033"/>
              </a:lnSpc>
            </a:pPr>
            <a:r>
              <a:rPr lang="en-US" sz="2000" b="1" smtClean="0">
                <a:solidFill>
                  <a:schemeClr val="tx2"/>
                </a:solidFill>
                <a:latin typeface="Lato" charset="0"/>
                <a:ea typeface="Lato" charset="0"/>
                <a:cs typeface="Lato" charset="0"/>
              </a:rPr>
              <a:t>@username</a:t>
            </a:r>
            <a:endParaRPr lang="en-US" sz="2000" b="1" dirty="0">
              <a:solidFill>
                <a:schemeClr val="tx2"/>
              </a:solidFill>
              <a:latin typeface="Lato" charset="0"/>
              <a:ea typeface="Lato" charset="0"/>
              <a:cs typeface="Lato" charset="0"/>
            </a:endParaRPr>
          </a:p>
        </p:txBody>
      </p:sp>
      <p:sp>
        <p:nvSpPr>
          <p:cNvPr id="35" name="TextBox 34"/>
          <p:cNvSpPr txBox="1"/>
          <p:nvPr/>
        </p:nvSpPr>
        <p:spPr>
          <a:xfrm>
            <a:off x="5330283" y="9354858"/>
            <a:ext cx="1330492" cy="512961"/>
          </a:xfrm>
          <a:prstGeom prst="rect">
            <a:avLst/>
          </a:prstGeom>
          <a:noFill/>
        </p:spPr>
        <p:txBody>
          <a:bodyPr wrap="none" lIns="0" tIns="0" rIns="0" bIns="0" rtlCol="0">
            <a:spAutoFit/>
          </a:bodyPr>
          <a:lstStyle/>
          <a:p>
            <a:pPr>
              <a:lnSpc>
                <a:spcPts val="4033"/>
              </a:lnSpc>
            </a:pPr>
            <a:r>
              <a:rPr lang="en-US" sz="2000" b="1" smtClean="0">
                <a:solidFill>
                  <a:schemeClr val="tx2"/>
                </a:solidFill>
                <a:latin typeface="Lato" charset="0"/>
                <a:ea typeface="Lato" charset="0"/>
                <a:cs typeface="Lato" charset="0"/>
              </a:rPr>
              <a:t>@username</a:t>
            </a:r>
            <a:endParaRPr lang="en-US" sz="2000" b="1" dirty="0">
              <a:solidFill>
                <a:schemeClr val="tx2"/>
              </a:solidFill>
              <a:latin typeface="Lato" charset="0"/>
              <a:ea typeface="Lato" charset="0"/>
              <a:cs typeface="Lato" charset="0"/>
            </a:endParaRPr>
          </a:p>
        </p:txBody>
      </p:sp>
      <p:sp>
        <p:nvSpPr>
          <p:cNvPr id="39" name="Shape 2935"/>
          <p:cNvSpPr/>
          <p:nvPr/>
        </p:nvSpPr>
        <p:spPr>
          <a:xfrm>
            <a:off x="6771603" y="2503998"/>
            <a:ext cx="1317762" cy="1317956"/>
          </a:xfrm>
          <a:custGeom>
            <a:avLst/>
            <a:gdLst/>
            <a:ahLst/>
            <a:cxnLst>
              <a:cxn ang="0">
                <a:pos x="wd2" y="hd2"/>
              </a:cxn>
              <a:cxn ang="5400000">
                <a:pos x="wd2" y="hd2"/>
              </a:cxn>
              <a:cxn ang="10800000">
                <a:pos x="wd2" y="hd2"/>
              </a:cxn>
              <a:cxn ang="16200000">
                <a:pos x="wd2" y="hd2"/>
              </a:cxn>
            </a:cxnLst>
            <a:rect l="0" t="0" r="r" b="b"/>
            <a:pathLst>
              <a:path w="21531" h="21600" extrusionOk="0">
                <a:moveTo>
                  <a:pt x="6365" y="15409"/>
                </a:moveTo>
                <a:cubicBezTo>
                  <a:pt x="5782" y="14888"/>
                  <a:pt x="4858" y="14006"/>
                  <a:pt x="3935" y="12895"/>
                </a:cubicBezTo>
                <a:cubicBezTo>
                  <a:pt x="2587" y="11273"/>
                  <a:pt x="979" y="8835"/>
                  <a:pt x="979" y="6430"/>
                </a:cubicBezTo>
                <a:cubicBezTo>
                  <a:pt x="979" y="3427"/>
                  <a:pt x="3396" y="982"/>
                  <a:pt x="6366" y="982"/>
                </a:cubicBezTo>
                <a:cubicBezTo>
                  <a:pt x="9336" y="982"/>
                  <a:pt x="11752" y="3427"/>
                  <a:pt x="11752" y="6430"/>
                </a:cubicBezTo>
                <a:cubicBezTo>
                  <a:pt x="11752" y="10208"/>
                  <a:pt x="7888" y="14044"/>
                  <a:pt x="6365" y="15409"/>
                </a:cubicBezTo>
                <a:moveTo>
                  <a:pt x="6366" y="0"/>
                </a:moveTo>
                <a:cubicBezTo>
                  <a:pt x="2850" y="0"/>
                  <a:pt x="0" y="2879"/>
                  <a:pt x="0" y="6430"/>
                </a:cubicBezTo>
                <a:cubicBezTo>
                  <a:pt x="0" y="11655"/>
                  <a:pt x="6366" y="16701"/>
                  <a:pt x="6366" y="16701"/>
                </a:cubicBezTo>
                <a:cubicBezTo>
                  <a:pt x="6366" y="16701"/>
                  <a:pt x="12732" y="11655"/>
                  <a:pt x="12732" y="6430"/>
                </a:cubicBezTo>
                <a:cubicBezTo>
                  <a:pt x="12732" y="2879"/>
                  <a:pt x="9882" y="0"/>
                  <a:pt x="6366" y="0"/>
                </a:cubicBezTo>
                <a:moveTo>
                  <a:pt x="17357" y="19604"/>
                </a:moveTo>
                <a:cubicBezTo>
                  <a:pt x="17127" y="19764"/>
                  <a:pt x="16856" y="19909"/>
                  <a:pt x="16554" y="20033"/>
                </a:cubicBezTo>
                <a:cubicBezTo>
                  <a:pt x="16304" y="20137"/>
                  <a:pt x="16185" y="20424"/>
                  <a:pt x="16288" y="20675"/>
                </a:cubicBezTo>
                <a:cubicBezTo>
                  <a:pt x="16365" y="20865"/>
                  <a:pt x="16548" y="20979"/>
                  <a:pt x="16740" y="20979"/>
                </a:cubicBezTo>
                <a:cubicBezTo>
                  <a:pt x="16802" y="20979"/>
                  <a:pt x="16866" y="20967"/>
                  <a:pt x="16926" y="20942"/>
                </a:cubicBezTo>
                <a:cubicBezTo>
                  <a:pt x="17294" y="20790"/>
                  <a:pt x="17627" y="20611"/>
                  <a:pt x="17915" y="20411"/>
                </a:cubicBezTo>
                <a:cubicBezTo>
                  <a:pt x="18138" y="20256"/>
                  <a:pt x="18193" y="19950"/>
                  <a:pt x="18039" y="19727"/>
                </a:cubicBezTo>
                <a:cubicBezTo>
                  <a:pt x="17885" y="19505"/>
                  <a:pt x="17579" y="19449"/>
                  <a:pt x="17357" y="19604"/>
                </a:cubicBezTo>
                <a:moveTo>
                  <a:pt x="16249" y="13042"/>
                </a:moveTo>
                <a:cubicBezTo>
                  <a:pt x="16109" y="12790"/>
                  <a:pt x="16024" y="12529"/>
                  <a:pt x="15995" y="12265"/>
                </a:cubicBezTo>
                <a:cubicBezTo>
                  <a:pt x="15966" y="11995"/>
                  <a:pt x="15731" y="11801"/>
                  <a:pt x="15456" y="11829"/>
                </a:cubicBezTo>
                <a:cubicBezTo>
                  <a:pt x="15187" y="11859"/>
                  <a:pt x="14992" y="12100"/>
                  <a:pt x="15022" y="12370"/>
                </a:cubicBezTo>
                <a:cubicBezTo>
                  <a:pt x="15064" y="12767"/>
                  <a:pt x="15190" y="13154"/>
                  <a:pt x="15395" y="13522"/>
                </a:cubicBezTo>
                <a:cubicBezTo>
                  <a:pt x="15484" y="13682"/>
                  <a:pt x="15651" y="13773"/>
                  <a:pt x="15822" y="13773"/>
                </a:cubicBezTo>
                <a:cubicBezTo>
                  <a:pt x="15904" y="13773"/>
                  <a:pt x="15985" y="13753"/>
                  <a:pt x="16061" y="13710"/>
                </a:cubicBezTo>
                <a:cubicBezTo>
                  <a:pt x="16297" y="13578"/>
                  <a:pt x="16382" y="13279"/>
                  <a:pt x="16249" y="13042"/>
                </a:cubicBezTo>
                <a:moveTo>
                  <a:pt x="18249" y="15254"/>
                </a:moveTo>
                <a:cubicBezTo>
                  <a:pt x="18041" y="14981"/>
                  <a:pt x="17803" y="14708"/>
                  <a:pt x="17538" y="14439"/>
                </a:cubicBezTo>
                <a:cubicBezTo>
                  <a:pt x="17349" y="14246"/>
                  <a:pt x="17039" y="14244"/>
                  <a:pt x="16845" y="14434"/>
                </a:cubicBezTo>
                <a:cubicBezTo>
                  <a:pt x="16653" y="14624"/>
                  <a:pt x="16651" y="14935"/>
                  <a:pt x="16841" y="15129"/>
                </a:cubicBezTo>
                <a:cubicBezTo>
                  <a:pt x="17076" y="15368"/>
                  <a:pt x="17288" y="15612"/>
                  <a:pt x="17471" y="15851"/>
                </a:cubicBezTo>
                <a:cubicBezTo>
                  <a:pt x="17568" y="15977"/>
                  <a:pt x="17713" y="16043"/>
                  <a:pt x="17860" y="16043"/>
                </a:cubicBezTo>
                <a:cubicBezTo>
                  <a:pt x="17964" y="16043"/>
                  <a:pt x="18068" y="16011"/>
                  <a:pt x="18157" y="15942"/>
                </a:cubicBezTo>
                <a:cubicBezTo>
                  <a:pt x="18373" y="15777"/>
                  <a:pt x="18413" y="15469"/>
                  <a:pt x="18249" y="15254"/>
                </a:cubicBezTo>
                <a:moveTo>
                  <a:pt x="21476" y="5928"/>
                </a:moveTo>
                <a:cubicBezTo>
                  <a:pt x="21352" y="5687"/>
                  <a:pt x="21057" y="5592"/>
                  <a:pt x="20817" y="5717"/>
                </a:cubicBezTo>
                <a:cubicBezTo>
                  <a:pt x="20817" y="5717"/>
                  <a:pt x="20650" y="5803"/>
                  <a:pt x="20371" y="5962"/>
                </a:cubicBezTo>
                <a:cubicBezTo>
                  <a:pt x="20136" y="6096"/>
                  <a:pt x="20054" y="6396"/>
                  <a:pt x="20188" y="6632"/>
                </a:cubicBezTo>
                <a:cubicBezTo>
                  <a:pt x="20278" y="6791"/>
                  <a:pt x="20444" y="6880"/>
                  <a:pt x="20614" y="6880"/>
                </a:cubicBezTo>
                <a:cubicBezTo>
                  <a:pt x="20697" y="6880"/>
                  <a:pt x="20780" y="6859"/>
                  <a:pt x="20856" y="6815"/>
                </a:cubicBezTo>
                <a:cubicBezTo>
                  <a:pt x="21108" y="6672"/>
                  <a:pt x="21261" y="6592"/>
                  <a:pt x="21265" y="6590"/>
                </a:cubicBezTo>
                <a:cubicBezTo>
                  <a:pt x="21506" y="6466"/>
                  <a:pt x="21600" y="6170"/>
                  <a:pt x="21476" y="5928"/>
                </a:cubicBezTo>
                <a:moveTo>
                  <a:pt x="18659" y="16886"/>
                </a:moveTo>
                <a:cubicBezTo>
                  <a:pt x="18395" y="16941"/>
                  <a:pt x="18225" y="17201"/>
                  <a:pt x="18280" y="17467"/>
                </a:cubicBezTo>
                <a:cubicBezTo>
                  <a:pt x="18312" y="17625"/>
                  <a:pt x="18330" y="17781"/>
                  <a:pt x="18330" y="17929"/>
                </a:cubicBezTo>
                <a:cubicBezTo>
                  <a:pt x="18330" y="18050"/>
                  <a:pt x="18318" y="18171"/>
                  <a:pt x="18296" y="18287"/>
                </a:cubicBezTo>
                <a:cubicBezTo>
                  <a:pt x="18244" y="18554"/>
                  <a:pt x="18418" y="18811"/>
                  <a:pt x="18683" y="18862"/>
                </a:cubicBezTo>
                <a:cubicBezTo>
                  <a:pt x="18715" y="18869"/>
                  <a:pt x="18746" y="18871"/>
                  <a:pt x="18777" y="18871"/>
                </a:cubicBezTo>
                <a:cubicBezTo>
                  <a:pt x="19007" y="18871"/>
                  <a:pt x="19212" y="18708"/>
                  <a:pt x="19257" y="18473"/>
                </a:cubicBezTo>
                <a:cubicBezTo>
                  <a:pt x="19292" y="18296"/>
                  <a:pt x="19309" y="18114"/>
                  <a:pt x="19309" y="17929"/>
                </a:cubicBezTo>
                <a:cubicBezTo>
                  <a:pt x="19309" y="17715"/>
                  <a:pt x="19285" y="17492"/>
                  <a:pt x="19239" y="17267"/>
                </a:cubicBezTo>
                <a:cubicBezTo>
                  <a:pt x="19183" y="17001"/>
                  <a:pt x="18923" y="16832"/>
                  <a:pt x="18659" y="16886"/>
                </a:cubicBezTo>
                <a:moveTo>
                  <a:pt x="18590" y="7106"/>
                </a:moveTo>
                <a:cubicBezTo>
                  <a:pt x="18317" y="7303"/>
                  <a:pt x="18035" y="7518"/>
                  <a:pt x="17756" y="7745"/>
                </a:cubicBezTo>
                <a:cubicBezTo>
                  <a:pt x="17546" y="7917"/>
                  <a:pt x="17515" y="8226"/>
                  <a:pt x="17686" y="8436"/>
                </a:cubicBezTo>
                <a:cubicBezTo>
                  <a:pt x="17783" y="8556"/>
                  <a:pt x="17924" y="8617"/>
                  <a:pt x="18066" y="8617"/>
                </a:cubicBezTo>
                <a:cubicBezTo>
                  <a:pt x="18174" y="8617"/>
                  <a:pt x="18284" y="8581"/>
                  <a:pt x="18374" y="8507"/>
                </a:cubicBezTo>
                <a:cubicBezTo>
                  <a:pt x="18637" y="8292"/>
                  <a:pt x="18903" y="8090"/>
                  <a:pt x="19161" y="7905"/>
                </a:cubicBezTo>
                <a:cubicBezTo>
                  <a:pt x="19380" y="7747"/>
                  <a:pt x="19431" y="7440"/>
                  <a:pt x="19273" y="7220"/>
                </a:cubicBezTo>
                <a:cubicBezTo>
                  <a:pt x="19116" y="6999"/>
                  <a:pt x="18810" y="6949"/>
                  <a:pt x="18590" y="7106"/>
                </a:cubicBezTo>
                <a:moveTo>
                  <a:pt x="14704" y="20512"/>
                </a:moveTo>
                <a:cubicBezTo>
                  <a:pt x="14393" y="20556"/>
                  <a:pt x="14065" y="20590"/>
                  <a:pt x="13729" y="20611"/>
                </a:cubicBezTo>
                <a:cubicBezTo>
                  <a:pt x="13459" y="20629"/>
                  <a:pt x="13254" y="20863"/>
                  <a:pt x="13272" y="21134"/>
                </a:cubicBezTo>
                <a:cubicBezTo>
                  <a:pt x="13289" y="21394"/>
                  <a:pt x="13504" y="21593"/>
                  <a:pt x="13760" y="21593"/>
                </a:cubicBezTo>
                <a:cubicBezTo>
                  <a:pt x="13771" y="21593"/>
                  <a:pt x="13781" y="21592"/>
                  <a:pt x="13792" y="21592"/>
                </a:cubicBezTo>
                <a:cubicBezTo>
                  <a:pt x="14152" y="21568"/>
                  <a:pt x="14506" y="21533"/>
                  <a:pt x="14842" y="21485"/>
                </a:cubicBezTo>
                <a:cubicBezTo>
                  <a:pt x="15110" y="21447"/>
                  <a:pt x="15296" y="21198"/>
                  <a:pt x="15258" y="20929"/>
                </a:cubicBezTo>
                <a:cubicBezTo>
                  <a:pt x="15220" y="20661"/>
                  <a:pt x="14973" y="20472"/>
                  <a:pt x="14704" y="20512"/>
                </a:cubicBezTo>
                <a:moveTo>
                  <a:pt x="8893" y="20109"/>
                </a:moveTo>
                <a:cubicBezTo>
                  <a:pt x="8582" y="19997"/>
                  <a:pt x="8299" y="19866"/>
                  <a:pt x="8052" y="19721"/>
                </a:cubicBezTo>
                <a:cubicBezTo>
                  <a:pt x="7818" y="19582"/>
                  <a:pt x="7519" y="19663"/>
                  <a:pt x="7382" y="19896"/>
                </a:cubicBezTo>
                <a:cubicBezTo>
                  <a:pt x="7244" y="20130"/>
                  <a:pt x="7323" y="20432"/>
                  <a:pt x="7556" y="20568"/>
                </a:cubicBezTo>
                <a:cubicBezTo>
                  <a:pt x="7856" y="20744"/>
                  <a:pt x="8194" y="20901"/>
                  <a:pt x="8562" y="21034"/>
                </a:cubicBezTo>
                <a:cubicBezTo>
                  <a:pt x="8617" y="21053"/>
                  <a:pt x="8672" y="21062"/>
                  <a:pt x="8728" y="21062"/>
                </a:cubicBezTo>
                <a:cubicBezTo>
                  <a:pt x="8928" y="21062"/>
                  <a:pt x="9117" y="20938"/>
                  <a:pt x="9189" y="20737"/>
                </a:cubicBezTo>
                <a:cubicBezTo>
                  <a:pt x="9280" y="20482"/>
                  <a:pt x="9148" y="20200"/>
                  <a:pt x="8893" y="20109"/>
                </a:cubicBezTo>
                <a:moveTo>
                  <a:pt x="11751" y="20618"/>
                </a:moveTo>
                <a:cubicBezTo>
                  <a:pt x="11412" y="20600"/>
                  <a:pt x="11082" y="20572"/>
                  <a:pt x="10771" y="20533"/>
                </a:cubicBezTo>
                <a:cubicBezTo>
                  <a:pt x="10502" y="20493"/>
                  <a:pt x="10258" y="20690"/>
                  <a:pt x="10225" y="20959"/>
                </a:cubicBezTo>
                <a:cubicBezTo>
                  <a:pt x="10191" y="21229"/>
                  <a:pt x="10382" y="21474"/>
                  <a:pt x="10650" y="21507"/>
                </a:cubicBezTo>
                <a:cubicBezTo>
                  <a:pt x="10984" y="21549"/>
                  <a:pt x="11337" y="21580"/>
                  <a:pt x="11699" y="21600"/>
                </a:cubicBezTo>
                <a:cubicBezTo>
                  <a:pt x="11708" y="21600"/>
                  <a:pt x="11716" y="21600"/>
                  <a:pt x="11725" y="21600"/>
                </a:cubicBezTo>
                <a:cubicBezTo>
                  <a:pt x="11984" y="21600"/>
                  <a:pt x="12200" y="21397"/>
                  <a:pt x="12214" y="21135"/>
                </a:cubicBezTo>
                <a:cubicBezTo>
                  <a:pt x="12228" y="20863"/>
                  <a:pt x="12021" y="20632"/>
                  <a:pt x="11751" y="20618"/>
                </a:cubicBezTo>
                <a:moveTo>
                  <a:pt x="6840" y="18180"/>
                </a:moveTo>
                <a:cubicBezTo>
                  <a:pt x="6836" y="17912"/>
                  <a:pt x="6619" y="17696"/>
                  <a:pt x="6351" y="17696"/>
                </a:cubicBezTo>
                <a:cubicBezTo>
                  <a:pt x="6080" y="17696"/>
                  <a:pt x="5861" y="17916"/>
                  <a:pt x="5861" y="18188"/>
                </a:cubicBezTo>
                <a:cubicBezTo>
                  <a:pt x="5861" y="18234"/>
                  <a:pt x="5867" y="18484"/>
                  <a:pt x="5997" y="18834"/>
                </a:cubicBezTo>
                <a:cubicBezTo>
                  <a:pt x="6070" y="19033"/>
                  <a:pt x="6257" y="19155"/>
                  <a:pt x="6456" y="19155"/>
                </a:cubicBezTo>
                <a:cubicBezTo>
                  <a:pt x="6512" y="19155"/>
                  <a:pt x="6570" y="19145"/>
                  <a:pt x="6626" y="19124"/>
                </a:cubicBezTo>
                <a:cubicBezTo>
                  <a:pt x="6880" y="19030"/>
                  <a:pt x="7009" y="18748"/>
                  <a:pt x="6915" y="18493"/>
                </a:cubicBezTo>
                <a:cubicBezTo>
                  <a:pt x="6849" y="18314"/>
                  <a:pt x="6841" y="18191"/>
                  <a:pt x="6840" y="18180"/>
                </a:cubicBezTo>
                <a:moveTo>
                  <a:pt x="15760" y="10798"/>
                </a:moveTo>
                <a:cubicBezTo>
                  <a:pt x="15838" y="10844"/>
                  <a:pt x="15924" y="10866"/>
                  <a:pt x="16008" y="10866"/>
                </a:cubicBezTo>
                <a:cubicBezTo>
                  <a:pt x="16176" y="10866"/>
                  <a:pt x="16339" y="10780"/>
                  <a:pt x="16431" y="10625"/>
                </a:cubicBezTo>
                <a:cubicBezTo>
                  <a:pt x="16577" y="10376"/>
                  <a:pt x="16761" y="10120"/>
                  <a:pt x="16977" y="9861"/>
                </a:cubicBezTo>
                <a:cubicBezTo>
                  <a:pt x="17151" y="9653"/>
                  <a:pt x="17124" y="9343"/>
                  <a:pt x="16917" y="9169"/>
                </a:cubicBezTo>
                <a:cubicBezTo>
                  <a:pt x="16709" y="8994"/>
                  <a:pt x="16400" y="9022"/>
                  <a:pt x="16227" y="9230"/>
                </a:cubicBezTo>
                <a:cubicBezTo>
                  <a:pt x="15976" y="9529"/>
                  <a:pt x="15761" y="9832"/>
                  <a:pt x="15587" y="10125"/>
                </a:cubicBezTo>
                <a:cubicBezTo>
                  <a:pt x="15450" y="10359"/>
                  <a:pt x="15527" y="10659"/>
                  <a:pt x="15760" y="10798"/>
                </a:cubicBezTo>
                <a:moveTo>
                  <a:pt x="6366" y="8841"/>
                </a:moveTo>
                <a:cubicBezTo>
                  <a:pt x="5014" y="8841"/>
                  <a:pt x="3917" y="7741"/>
                  <a:pt x="3917" y="6384"/>
                </a:cubicBezTo>
                <a:cubicBezTo>
                  <a:pt x="3917" y="5027"/>
                  <a:pt x="5014" y="3927"/>
                  <a:pt x="6366" y="3927"/>
                </a:cubicBezTo>
                <a:cubicBezTo>
                  <a:pt x="7719" y="3927"/>
                  <a:pt x="8814" y="5027"/>
                  <a:pt x="8814" y="6384"/>
                </a:cubicBezTo>
                <a:cubicBezTo>
                  <a:pt x="8814" y="7741"/>
                  <a:pt x="7719" y="8841"/>
                  <a:pt x="6366" y="8841"/>
                </a:cubicBezTo>
                <a:moveTo>
                  <a:pt x="6366" y="2955"/>
                </a:moveTo>
                <a:cubicBezTo>
                  <a:pt x="4473" y="2955"/>
                  <a:pt x="2938" y="4494"/>
                  <a:pt x="2938" y="6392"/>
                </a:cubicBezTo>
                <a:cubicBezTo>
                  <a:pt x="2938" y="8291"/>
                  <a:pt x="4473" y="9831"/>
                  <a:pt x="6366" y="9831"/>
                </a:cubicBezTo>
                <a:cubicBezTo>
                  <a:pt x="8259" y="9831"/>
                  <a:pt x="9794" y="8291"/>
                  <a:pt x="9794" y="6392"/>
                </a:cubicBezTo>
                <a:cubicBezTo>
                  <a:pt x="9794" y="4494"/>
                  <a:pt x="8259" y="2955"/>
                  <a:pt x="6366" y="2955"/>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41" name="Rectangle 40"/>
          <p:cNvSpPr/>
          <p:nvPr/>
        </p:nvSpPr>
        <p:spPr>
          <a:xfrm>
            <a:off x="1749425" y="1629160"/>
            <a:ext cx="170433" cy="316694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Picture Placeholder 1"/>
          <p:cNvSpPr>
            <a:spLocks noGrp="1"/>
          </p:cNvSpPr>
          <p:nvPr>
            <p:ph type="pic" sz="quarter" idx="22"/>
          </p:nvPr>
        </p:nvSpPr>
        <p:spPr/>
      </p:sp>
      <p:sp>
        <p:nvSpPr>
          <p:cNvPr id="4" name="Picture Placeholder 3"/>
          <p:cNvSpPr>
            <a:spLocks noGrp="1"/>
          </p:cNvSpPr>
          <p:nvPr>
            <p:ph type="pic" sz="quarter" idx="23"/>
          </p:nvPr>
        </p:nvSpPr>
        <p:spPr/>
      </p:sp>
    </p:spTree>
    <p:extLst>
      <p:ext uri="{BB962C8B-B14F-4D97-AF65-F5344CB8AC3E}">
        <p14:creationId xmlns:p14="http://schemas.microsoft.com/office/powerpoint/2010/main" val="890478288"/>
      </p:ext>
    </p:extLst>
  </p:cSld>
  <p:clrMapOvr>
    <a:masterClrMapping/>
  </p:clrMapOvr>
  <mc:AlternateContent xmlns:mc="http://schemas.openxmlformats.org/markup-compatibility/2006" xmlns:p14="http://schemas.microsoft.com/office/powerpoint/2010/main">
    <mc:Choice Requires="p14">
      <p:transition p14:dur="0" advClick="0" advTm="1000"/>
    </mc:Choice>
    <mc:Fallback xmlns="">
      <p:transition advClick="0" advTm="1000"/>
    </mc:Fallback>
  </mc:AlternateContent>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525" name="Shape 2525"/>
          <p:cNvSpPr/>
          <p:nvPr/>
        </p:nvSpPr>
        <p:spPr>
          <a:xfrm>
            <a:off x="1758542" y="394590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526" name="Shape 2526"/>
          <p:cNvSpPr/>
          <p:nvPr/>
        </p:nvSpPr>
        <p:spPr>
          <a:xfrm>
            <a:off x="2825064" y="394590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4236" y="16752"/>
                </a:moveTo>
                <a:cubicBezTo>
                  <a:pt x="14001" y="16887"/>
                  <a:pt x="13921" y="17188"/>
                  <a:pt x="14057" y="17422"/>
                </a:cubicBezTo>
                <a:cubicBezTo>
                  <a:pt x="14192" y="17658"/>
                  <a:pt x="14493" y="17738"/>
                  <a:pt x="14727" y="17602"/>
                </a:cubicBezTo>
                <a:cubicBezTo>
                  <a:pt x="14962" y="17467"/>
                  <a:pt x="15042" y="17167"/>
                  <a:pt x="14907" y="16932"/>
                </a:cubicBezTo>
                <a:cubicBezTo>
                  <a:pt x="14771" y="16697"/>
                  <a:pt x="14472" y="16617"/>
                  <a:pt x="14236" y="16752"/>
                </a:cubicBezTo>
                <a:moveTo>
                  <a:pt x="10800" y="11782"/>
                </a:moveTo>
                <a:cubicBezTo>
                  <a:pt x="10258" y="11782"/>
                  <a:pt x="9818" y="11342"/>
                  <a:pt x="9818" y="10800"/>
                </a:cubicBezTo>
                <a:cubicBezTo>
                  <a:pt x="9818" y="10258"/>
                  <a:pt x="10258" y="9818"/>
                  <a:pt x="10800" y="9818"/>
                </a:cubicBezTo>
                <a:cubicBezTo>
                  <a:pt x="11342" y="9818"/>
                  <a:pt x="11782" y="10258"/>
                  <a:pt x="11782" y="10800"/>
                </a:cubicBezTo>
                <a:cubicBezTo>
                  <a:pt x="11782" y="11342"/>
                  <a:pt x="11342" y="11782"/>
                  <a:pt x="10800" y="11782"/>
                </a:cubicBezTo>
                <a:moveTo>
                  <a:pt x="15218" y="10309"/>
                </a:moveTo>
                <a:lnTo>
                  <a:pt x="12694" y="10309"/>
                </a:lnTo>
                <a:cubicBezTo>
                  <a:pt x="12515" y="9624"/>
                  <a:pt x="11978" y="9084"/>
                  <a:pt x="11291" y="8906"/>
                </a:cubicBezTo>
                <a:lnTo>
                  <a:pt x="11291" y="3436"/>
                </a:lnTo>
                <a:cubicBezTo>
                  <a:pt x="11291" y="3166"/>
                  <a:pt x="11071" y="2945"/>
                  <a:pt x="10800" y="2945"/>
                </a:cubicBezTo>
                <a:cubicBezTo>
                  <a:pt x="10529" y="2945"/>
                  <a:pt x="10309" y="3166"/>
                  <a:pt x="10309" y="3436"/>
                </a:cubicBezTo>
                <a:lnTo>
                  <a:pt x="10309" y="8906"/>
                </a:lnTo>
                <a:cubicBezTo>
                  <a:pt x="9464" y="9125"/>
                  <a:pt x="8836" y="9886"/>
                  <a:pt x="8836" y="10800"/>
                </a:cubicBezTo>
                <a:cubicBezTo>
                  <a:pt x="8836" y="11885"/>
                  <a:pt x="9716" y="12764"/>
                  <a:pt x="10800" y="12764"/>
                </a:cubicBezTo>
                <a:cubicBezTo>
                  <a:pt x="11714" y="12764"/>
                  <a:pt x="12476" y="12137"/>
                  <a:pt x="12694" y="11291"/>
                </a:cubicBezTo>
                <a:lnTo>
                  <a:pt x="15218" y="11291"/>
                </a:lnTo>
                <a:cubicBezTo>
                  <a:pt x="15489" y="11291"/>
                  <a:pt x="15709" y="11072"/>
                  <a:pt x="15709" y="10800"/>
                </a:cubicBezTo>
                <a:cubicBezTo>
                  <a:pt x="15709" y="10529"/>
                  <a:pt x="15489" y="10309"/>
                  <a:pt x="15218" y="10309"/>
                </a:cubicBezTo>
                <a:moveTo>
                  <a:pt x="16932" y="6693"/>
                </a:moveTo>
                <a:cubicBezTo>
                  <a:pt x="16697" y="6829"/>
                  <a:pt x="16616" y="7129"/>
                  <a:pt x="16752" y="7364"/>
                </a:cubicBezTo>
                <a:cubicBezTo>
                  <a:pt x="16887" y="7599"/>
                  <a:pt x="17188" y="7679"/>
                  <a:pt x="17422" y="7543"/>
                </a:cubicBezTo>
                <a:cubicBezTo>
                  <a:pt x="17657" y="7408"/>
                  <a:pt x="17737" y="7108"/>
                  <a:pt x="17602" y="6873"/>
                </a:cubicBezTo>
                <a:cubicBezTo>
                  <a:pt x="17467" y="6638"/>
                  <a:pt x="17166" y="6557"/>
                  <a:pt x="16932" y="6693"/>
                </a:cubicBezTo>
                <a:moveTo>
                  <a:pt x="10800" y="17673"/>
                </a:moveTo>
                <a:cubicBezTo>
                  <a:pt x="10529" y="17673"/>
                  <a:pt x="10309" y="17893"/>
                  <a:pt x="10309" y="18164"/>
                </a:cubicBezTo>
                <a:cubicBezTo>
                  <a:pt x="10309" y="18435"/>
                  <a:pt x="10529" y="18655"/>
                  <a:pt x="10800" y="18655"/>
                </a:cubicBezTo>
                <a:cubicBezTo>
                  <a:pt x="11071" y="18655"/>
                  <a:pt x="11291" y="18435"/>
                  <a:pt x="11291" y="18164"/>
                </a:cubicBezTo>
                <a:cubicBezTo>
                  <a:pt x="11291" y="17893"/>
                  <a:pt x="11071" y="17673"/>
                  <a:pt x="10800" y="17673"/>
                </a:cubicBezTo>
                <a:moveTo>
                  <a:pt x="17422" y="14057"/>
                </a:moveTo>
                <a:cubicBezTo>
                  <a:pt x="17188" y="13921"/>
                  <a:pt x="16887" y="14001"/>
                  <a:pt x="16752" y="14236"/>
                </a:cubicBezTo>
                <a:cubicBezTo>
                  <a:pt x="16616" y="14472"/>
                  <a:pt x="16697" y="14772"/>
                  <a:pt x="16932" y="14907"/>
                </a:cubicBezTo>
                <a:cubicBezTo>
                  <a:pt x="17166" y="15043"/>
                  <a:pt x="17467" y="14962"/>
                  <a:pt x="17602" y="14727"/>
                </a:cubicBezTo>
                <a:cubicBezTo>
                  <a:pt x="17737" y="14492"/>
                  <a:pt x="17657" y="14192"/>
                  <a:pt x="17422" y="14057"/>
                </a:cubicBezTo>
                <a:moveTo>
                  <a:pt x="4668" y="6693"/>
                </a:moveTo>
                <a:cubicBezTo>
                  <a:pt x="4433" y="6557"/>
                  <a:pt x="4133" y="6638"/>
                  <a:pt x="3998" y="6873"/>
                </a:cubicBezTo>
                <a:cubicBezTo>
                  <a:pt x="3863" y="7108"/>
                  <a:pt x="3942" y="7408"/>
                  <a:pt x="4178" y="7543"/>
                </a:cubicBezTo>
                <a:cubicBezTo>
                  <a:pt x="4412" y="7679"/>
                  <a:pt x="4713" y="7599"/>
                  <a:pt x="4848" y="7364"/>
                </a:cubicBezTo>
                <a:cubicBezTo>
                  <a:pt x="4984" y="7129"/>
                  <a:pt x="4903" y="6829"/>
                  <a:pt x="4668" y="6693"/>
                </a:cubicBezTo>
                <a:moveTo>
                  <a:pt x="14236" y="4848"/>
                </a:moveTo>
                <a:cubicBezTo>
                  <a:pt x="14472" y="4984"/>
                  <a:pt x="14771" y="4903"/>
                  <a:pt x="14907" y="4669"/>
                </a:cubicBezTo>
                <a:cubicBezTo>
                  <a:pt x="15042" y="4434"/>
                  <a:pt x="14962" y="4134"/>
                  <a:pt x="14727" y="3998"/>
                </a:cubicBezTo>
                <a:cubicBezTo>
                  <a:pt x="14493" y="3863"/>
                  <a:pt x="14192" y="3943"/>
                  <a:pt x="14057" y="4178"/>
                </a:cubicBezTo>
                <a:cubicBezTo>
                  <a:pt x="13921" y="4412"/>
                  <a:pt x="14001" y="4713"/>
                  <a:pt x="14236" y="4848"/>
                </a:cubicBezTo>
                <a:moveTo>
                  <a:pt x="3436" y="10309"/>
                </a:moveTo>
                <a:cubicBezTo>
                  <a:pt x="3166" y="10309"/>
                  <a:pt x="2945" y="10529"/>
                  <a:pt x="2945" y="10800"/>
                </a:cubicBezTo>
                <a:cubicBezTo>
                  <a:pt x="2945" y="11072"/>
                  <a:pt x="3166" y="11291"/>
                  <a:pt x="3436" y="11291"/>
                </a:cubicBezTo>
                <a:cubicBezTo>
                  <a:pt x="3707" y="11291"/>
                  <a:pt x="3927" y="11072"/>
                  <a:pt x="3927" y="10800"/>
                </a:cubicBezTo>
                <a:cubicBezTo>
                  <a:pt x="3927" y="10529"/>
                  <a:pt x="3707" y="10309"/>
                  <a:pt x="3436" y="10309"/>
                </a:cubicBezTo>
                <a:moveTo>
                  <a:pt x="6873" y="3998"/>
                </a:moveTo>
                <a:cubicBezTo>
                  <a:pt x="6638" y="4134"/>
                  <a:pt x="6558" y="4434"/>
                  <a:pt x="6693" y="4669"/>
                </a:cubicBezTo>
                <a:cubicBezTo>
                  <a:pt x="6829" y="4903"/>
                  <a:pt x="7129" y="4984"/>
                  <a:pt x="7364" y="4848"/>
                </a:cubicBezTo>
                <a:cubicBezTo>
                  <a:pt x="7599" y="4713"/>
                  <a:pt x="7679" y="4412"/>
                  <a:pt x="7543" y="4178"/>
                </a:cubicBezTo>
                <a:cubicBezTo>
                  <a:pt x="7408" y="3943"/>
                  <a:pt x="7108" y="3863"/>
                  <a:pt x="6873" y="3998"/>
                </a:cubicBezTo>
                <a:moveTo>
                  <a:pt x="4178" y="14057"/>
                </a:moveTo>
                <a:cubicBezTo>
                  <a:pt x="3942" y="14192"/>
                  <a:pt x="3863" y="14492"/>
                  <a:pt x="3998" y="14727"/>
                </a:cubicBezTo>
                <a:cubicBezTo>
                  <a:pt x="4133" y="14962"/>
                  <a:pt x="4433" y="15043"/>
                  <a:pt x="4668" y="14907"/>
                </a:cubicBezTo>
                <a:cubicBezTo>
                  <a:pt x="4903" y="14772"/>
                  <a:pt x="4984" y="14472"/>
                  <a:pt x="4848" y="14236"/>
                </a:cubicBezTo>
                <a:cubicBezTo>
                  <a:pt x="4713" y="14001"/>
                  <a:pt x="4412" y="13921"/>
                  <a:pt x="4178" y="14057"/>
                </a:cubicBezTo>
                <a:moveTo>
                  <a:pt x="7364" y="16752"/>
                </a:moveTo>
                <a:cubicBezTo>
                  <a:pt x="7129" y="16617"/>
                  <a:pt x="6829" y="16697"/>
                  <a:pt x="6693" y="16932"/>
                </a:cubicBezTo>
                <a:cubicBezTo>
                  <a:pt x="6558" y="17167"/>
                  <a:pt x="6638" y="17467"/>
                  <a:pt x="6873" y="17602"/>
                </a:cubicBezTo>
                <a:cubicBezTo>
                  <a:pt x="7108" y="17738"/>
                  <a:pt x="7408" y="17658"/>
                  <a:pt x="7543" y="17422"/>
                </a:cubicBezTo>
                <a:cubicBezTo>
                  <a:pt x="7679" y="17188"/>
                  <a:pt x="7599" y="16887"/>
                  <a:pt x="7364" y="16752"/>
                </a:cubicBezTo>
                <a:moveTo>
                  <a:pt x="18164" y="10309"/>
                </a:moveTo>
                <a:cubicBezTo>
                  <a:pt x="17893" y="10309"/>
                  <a:pt x="17673" y="10529"/>
                  <a:pt x="17673" y="10800"/>
                </a:cubicBezTo>
                <a:cubicBezTo>
                  <a:pt x="17673" y="11072"/>
                  <a:pt x="17893" y="11291"/>
                  <a:pt x="18164" y="11291"/>
                </a:cubicBezTo>
                <a:cubicBezTo>
                  <a:pt x="18434" y="11291"/>
                  <a:pt x="18655" y="11072"/>
                  <a:pt x="18655" y="10800"/>
                </a:cubicBezTo>
                <a:cubicBezTo>
                  <a:pt x="18655" y="10529"/>
                  <a:pt x="18434" y="10309"/>
                  <a:pt x="18164" y="10309"/>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527" name="Shape 2527"/>
          <p:cNvSpPr/>
          <p:nvPr/>
        </p:nvSpPr>
        <p:spPr>
          <a:xfrm>
            <a:off x="3891586" y="394590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11782"/>
                </a:moveTo>
                <a:cubicBezTo>
                  <a:pt x="10258" y="11782"/>
                  <a:pt x="9818" y="11342"/>
                  <a:pt x="9818" y="10800"/>
                </a:cubicBezTo>
                <a:cubicBezTo>
                  <a:pt x="9818" y="10258"/>
                  <a:pt x="10258" y="9818"/>
                  <a:pt x="10800" y="9818"/>
                </a:cubicBezTo>
                <a:cubicBezTo>
                  <a:pt x="11342" y="9818"/>
                  <a:pt x="11782" y="10258"/>
                  <a:pt x="11782" y="10800"/>
                </a:cubicBezTo>
                <a:cubicBezTo>
                  <a:pt x="11782" y="11342"/>
                  <a:pt x="11342" y="11782"/>
                  <a:pt x="10800" y="11782"/>
                </a:cubicBezTo>
                <a:moveTo>
                  <a:pt x="14236" y="10309"/>
                </a:moveTo>
                <a:lnTo>
                  <a:pt x="12694" y="10309"/>
                </a:lnTo>
                <a:cubicBezTo>
                  <a:pt x="12516" y="9622"/>
                  <a:pt x="11979" y="9084"/>
                  <a:pt x="11291" y="8906"/>
                </a:cubicBezTo>
                <a:lnTo>
                  <a:pt x="11291" y="5400"/>
                </a:lnTo>
                <a:cubicBezTo>
                  <a:pt x="11291" y="5129"/>
                  <a:pt x="11071" y="4909"/>
                  <a:pt x="10800" y="4909"/>
                </a:cubicBezTo>
                <a:cubicBezTo>
                  <a:pt x="10529" y="4909"/>
                  <a:pt x="10309" y="5129"/>
                  <a:pt x="10309" y="5400"/>
                </a:cubicBezTo>
                <a:lnTo>
                  <a:pt x="10309" y="8906"/>
                </a:lnTo>
                <a:cubicBezTo>
                  <a:pt x="9464" y="9125"/>
                  <a:pt x="8836" y="9886"/>
                  <a:pt x="8836" y="10800"/>
                </a:cubicBezTo>
                <a:cubicBezTo>
                  <a:pt x="8836" y="11885"/>
                  <a:pt x="9716" y="12764"/>
                  <a:pt x="10800" y="12764"/>
                </a:cubicBezTo>
                <a:cubicBezTo>
                  <a:pt x="11714" y="12764"/>
                  <a:pt x="12476" y="12137"/>
                  <a:pt x="12694" y="11291"/>
                </a:cubicBezTo>
                <a:lnTo>
                  <a:pt x="14236" y="11291"/>
                </a:lnTo>
                <a:cubicBezTo>
                  <a:pt x="14507" y="11291"/>
                  <a:pt x="14727" y="11072"/>
                  <a:pt x="14727" y="10800"/>
                </a:cubicBezTo>
                <a:cubicBezTo>
                  <a:pt x="14727" y="10529"/>
                  <a:pt x="14507" y="10309"/>
                  <a:pt x="14236" y="10309"/>
                </a:cubicBezTo>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0800" y="18655"/>
                </a:moveTo>
                <a:cubicBezTo>
                  <a:pt x="6462" y="18655"/>
                  <a:pt x="2945" y="15138"/>
                  <a:pt x="2945" y="10800"/>
                </a:cubicBezTo>
                <a:cubicBezTo>
                  <a:pt x="2945" y="6462"/>
                  <a:pt x="6462" y="2945"/>
                  <a:pt x="10800" y="2945"/>
                </a:cubicBezTo>
                <a:cubicBezTo>
                  <a:pt x="15138" y="2945"/>
                  <a:pt x="18655" y="6462"/>
                  <a:pt x="18655" y="10800"/>
                </a:cubicBezTo>
                <a:cubicBezTo>
                  <a:pt x="18655" y="15138"/>
                  <a:pt x="15138" y="18655"/>
                  <a:pt x="10800" y="18655"/>
                </a:cubicBezTo>
                <a:moveTo>
                  <a:pt x="10800" y="1964"/>
                </a:moveTo>
                <a:cubicBezTo>
                  <a:pt x="5920" y="1964"/>
                  <a:pt x="1964" y="5920"/>
                  <a:pt x="1964" y="10800"/>
                </a:cubicBezTo>
                <a:cubicBezTo>
                  <a:pt x="1964" y="15680"/>
                  <a:pt x="5920" y="19636"/>
                  <a:pt x="10800" y="19636"/>
                </a:cubicBezTo>
                <a:cubicBezTo>
                  <a:pt x="15680" y="19636"/>
                  <a:pt x="19636" y="15680"/>
                  <a:pt x="19636" y="10800"/>
                </a:cubicBezTo>
                <a:cubicBezTo>
                  <a:pt x="19636" y="5920"/>
                  <a:pt x="15680" y="1964"/>
                  <a:pt x="10800" y="1964"/>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528" name="Shape 2528"/>
          <p:cNvSpPr/>
          <p:nvPr/>
        </p:nvSpPr>
        <p:spPr>
          <a:xfrm>
            <a:off x="5034288" y="3945904"/>
            <a:ext cx="406295" cy="558655"/>
          </a:xfrm>
          <a:custGeom>
            <a:avLst/>
            <a:gdLst/>
            <a:ahLst/>
            <a:cxnLst>
              <a:cxn ang="0">
                <a:pos x="wd2" y="hd2"/>
              </a:cxn>
              <a:cxn ang="5400000">
                <a:pos x="wd2" y="hd2"/>
              </a:cxn>
              <a:cxn ang="10800000">
                <a:pos x="wd2" y="hd2"/>
              </a:cxn>
              <a:cxn ang="16200000">
                <a:pos x="wd2" y="hd2"/>
              </a:cxn>
            </a:cxnLst>
            <a:rect l="0" t="0" r="r" b="b"/>
            <a:pathLst>
              <a:path w="21600" h="21600" extrusionOk="0">
                <a:moveTo>
                  <a:pt x="20250" y="19636"/>
                </a:moveTo>
                <a:cubicBezTo>
                  <a:pt x="20250" y="20178"/>
                  <a:pt x="19645" y="20618"/>
                  <a:pt x="18900" y="20618"/>
                </a:cubicBezTo>
                <a:lnTo>
                  <a:pt x="2700" y="20618"/>
                </a:lnTo>
                <a:cubicBezTo>
                  <a:pt x="1955" y="20618"/>
                  <a:pt x="1350" y="20178"/>
                  <a:pt x="1350" y="19636"/>
                </a:cubicBezTo>
                <a:lnTo>
                  <a:pt x="1350" y="10800"/>
                </a:lnTo>
                <a:cubicBezTo>
                  <a:pt x="1350" y="10258"/>
                  <a:pt x="1955" y="9818"/>
                  <a:pt x="2700" y="9818"/>
                </a:cubicBezTo>
                <a:lnTo>
                  <a:pt x="18900" y="9818"/>
                </a:lnTo>
                <a:cubicBezTo>
                  <a:pt x="19645" y="9818"/>
                  <a:pt x="20250" y="10258"/>
                  <a:pt x="20250" y="10800"/>
                </a:cubicBezTo>
                <a:cubicBezTo>
                  <a:pt x="20250" y="10800"/>
                  <a:pt x="20250" y="19636"/>
                  <a:pt x="20250" y="19636"/>
                </a:cubicBezTo>
                <a:close/>
                <a:moveTo>
                  <a:pt x="4050" y="5891"/>
                </a:moveTo>
                <a:cubicBezTo>
                  <a:pt x="4050" y="3180"/>
                  <a:pt x="7072" y="982"/>
                  <a:pt x="10800" y="982"/>
                </a:cubicBezTo>
                <a:cubicBezTo>
                  <a:pt x="14528" y="982"/>
                  <a:pt x="17550" y="3180"/>
                  <a:pt x="17550" y="5891"/>
                </a:cubicBezTo>
                <a:lnTo>
                  <a:pt x="17550" y="8836"/>
                </a:lnTo>
                <a:lnTo>
                  <a:pt x="4050" y="8836"/>
                </a:lnTo>
                <a:cubicBezTo>
                  <a:pt x="4050" y="8836"/>
                  <a:pt x="4050" y="5891"/>
                  <a:pt x="4050" y="5891"/>
                </a:cubicBezTo>
                <a:close/>
                <a:moveTo>
                  <a:pt x="18900" y="8836"/>
                </a:moveTo>
                <a:lnTo>
                  <a:pt x="18900" y="5891"/>
                </a:lnTo>
                <a:cubicBezTo>
                  <a:pt x="18900" y="2638"/>
                  <a:pt x="15273" y="0"/>
                  <a:pt x="10800" y="0"/>
                </a:cubicBezTo>
                <a:cubicBezTo>
                  <a:pt x="6327" y="0"/>
                  <a:pt x="2700" y="2638"/>
                  <a:pt x="2700" y="5891"/>
                </a:cubicBezTo>
                <a:lnTo>
                  <a:pt x="2700" y="8836"/>
                </a:lnTo>
                <a:cubicBezTo>
                  <a:pt x="1209" y="8836"/>
                  <a:pt x="0" y="9716"/>
                  <a:pt x="0" y="10800"/>
                </a:cubicBezTo>
                <a:lnTo>
                  <a:pt x="0" y="19636"/>
                </a:lnTo>
                <a:cubicBezTo>
                  <a:pt x="0" y="20721"/>
                  <a:pt x="1209" y="21600"/>
                  <a:pt x="2700" y="21600"/>
                </a:cubicBezTo>
                <a:lnTo>
                  <a:pt x="18900" y="21600"/>
                </a:lnTo>
                <a:cubicBezTo>
                  <a:pt x="20391" y="21600"/>
                  <a:pt x="21600" y="20721"/>
                  <a:pt x="21600" y="19636"/>
                </a:cubicBezTo>
                <a:lnTo>
                  <a:pt x="21600" y="10800"/>
                </a:lnTo>
                <a:cubicBezTo>
                  <a:pt x="21600" y="9716"/>
                  <a:pt x="20391" y="8836"/>
                  <a:pt x="18900" y="8836"/>
                </a:cubicBezTo>
                <a:moveTo>
                  <a:pt x="11475" y="15573"/>
                </a:moveTo>
                <a:lnTo>
                  <a:pt x="11475" y="16200"/>
                </a:lnTo>
                <a:cubicBezTo>
                  <a:pt x="11475" y="16472"/>
                  <a:pt x="11172" y="16691"/>
                  <a:pt x="10800" y="16691"/>
                </a:cubicBezTo>
                <a:cubicBezTo>
                  <a:pt x="10428" y="16691"/>
                  <a:pt x="10125" y="16472"/>
                  <a:pt x="10125" y="16200"/>
                </a:cubicBezTo>
                <a:lnTo>
                  <a:pt x="10125" y="15573"/>
                </a:lnTo>
                <a:cubicBezTo>
                  <a:pt x="9723" y="15403"/>
                  <a:pt x="9450" y="15090"/>
                  <a:pt x="9450" y="14727"/>
                </a:cubicBezTo>
                <a:cubicBezTo>
                  <a:pt x="9450" y="14186"/>
                  <a:pt x="10055" y="13745"/>
                  <a:pt x="10800" y="13745"/>
                </a:cubicBezTo>
                <a:cubicBezTo>
                  <a:pt x="11545" y="13745"/>
                  <a:pt x="12150" y="14186"/>
                  <a:pt x="12150" y="14727"/>
                </a:cubicBezTo>
                <a:cubicBezTo>
                  <a:pt x="12150" y="15090"/>
                  <a:pt x="11876" y="15403"/>
                  <a:pt x="11475" y="15573"/>
                </a:cubicBezTo>
                <a:moveTo>
                  <a:pt x="10800" y="12764"/>
                </a:moveTo>
                <a:cubicBezTo>
                  <a:pt x="9309" y="12764"/>
                  <a:pt x="8100" y="13643"/>
                  <a:pt x="8100" y="14727"/>
                </a:cubicBezTo>
                <a:cubicBezTo>
                  <a:pt x="8100" y="15232"/>
                  <a:pt x="8369" y="15687"/>
                  <a:pt x="8798" y="16034"/>
                </a:cubicBezTo>
                <a:cubicBezTo>
                  <a:pt x="8789" y="16089"/>
                  <a:pt x="8775" y="16144"/>
                  <a:pt x="8775" y="16200"/>
                </a:cubicBezTo>
                <a:cubicBezTo>
                  <a:pt x="8775" y="17014"/>
                  <a:pt x="9681" y="17673"/>
                  <a:pt x="10800" y="17673"/>
                </a:cubicBezTo>
                <a:cubicBezTo>
                  <a:pt x="11919" y="17673"/>
                  <a:pt x="12825" y="17014"/>
                  <a:pt x="12825" y="16200"/>
                </a:cubicBezTo>
                <a:cubicBezTo>
                  <a:pt x="12825" y="16144"/>
                  <a:pt x="12810" y="16089"/>
                  <a:pt x="12802" y="16034"/>
                </a:cubicBezTo>
                <a:cubicBezTo>
                  <a:pt x="13231" y="15686"/>
                  <a:pt x="13500" y="15232"/>
                  <a:pt x="13500" y="14727"/>
                </a:cubicBezTo>
                <a:cubicBezTo>
                  <a:pt x="13500" y="13643"/>
                  <a:pt x="12291" y="12764"/>
                  <a:pt x="10800" y="12764"/>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529" name="Shape 2529"/>
          <p:cNvSpPr/>
          <p:nvPr/>
        </p:nvSpPr>
        <p:spPr>
          <a:xfrm>
            <a:off x="6100810" y="3945904"/>
            <a:ext cx="406295" cy="558655"/>
          </a:xfrm>
          <a:custGeom>
            <a:avLst/>
            <a:gdLst/>
            <a:ahLst/>
            <a:cxnLst>
              <a:cxn ang="0">
                <a:pos x="wd2" y="hd2"/>
              </a:cxn>
              <a:cxn ang="5400000">
                <a:pos x="wd2" y="hd2"/>
              </a:cxn>
              <a:cxn ang="10800000">
                <a:pos x="wd2" y="hd2"/>
              </a:cxn>
              <a:cxn ang="16200000">
                <a:pos x="wd2" y="hd2"/>
              </a:cxn>
            </a:cxnLst>
            <a:rect l="0" t="0" r="r" b="b"/>
            <a:pathLst>
              <a:path w="21600" h="21600" extrusionOk="0">
                <a:moveTo>
                  <a:pt x="11475" y="15573"/>
                </a:moveTo>
                <a:lnTo>
                  <a:pt x="11475" y="16200"/>
                </a:lnTo>
                <a:cubicBezTo>
                  <a:pt x="11475" y="16471"/>
                  <a:pt x="11172" y="16691"/>
                  <a:pt x="10800" y="16691"/>
                </a:cubicBezTo>
                <a:cubicBezTo>
                  <a:pt x="10428" y="16691"/>
                  <a:pt x="10125" y="16471"/>
                  <a:pt x="10125" y="16200"/>
                </a:cubicBezTo>
                <a:lnTo>
                  <a:pt x="10125" y="15573"/>
                </a:lnTo>
                <a:cubicBezTo>
                  <a:pt x="9723" y="15403"/>
                  <a:pt x="9450" y="15090"/>
                  <a:pt x="9450" y="14727"/>
                </a:cubicBezTo>
                <a:cubicBezTo>
                  <a:pt x="9450" y="14185"/>
                  <a:pt x="10055" y="13745"/>
                  <a:pt x="10800" y="13745"/>
                </a:cubicBezTo>
                <a:cubicBezTo>
                  <a:pt x="11545" y="13745"/>
                  <a:pt x="12150" y="14185"/>
                  <a:pt x="12150" y="14727"/>
                </a:cubicBezTo>
                <a:cubicBezTo>
                  <a:pt x="12150" y="15090"/>
                  <a:pt x="11876" y="15403"/>
                  <a:pt x="11475" y="15573"/>
                </a:cubicBezTo>
                <a:moveTo>
                  <a:pt x="10800" y="12764"/>
                </a:moveTo>
                <a:cubicBezTo>
                  <a:pt x="9309" y="12764"/>
                  <a:pt x="8100" y="13643"/>
                  <a:pt x="8100" y="14727"/>
                </a:cubicBezTo>
                <a:cubicBezTo>
                  <a:pt x="8100" y="15232"/>
                  <a:pt x="8369" y="15686"/>
                  <a:pt x="8798" y="16034"/>
                </a:cubicBezTo>
                <a:cubicBezTo>
                  <a:pt x="8789" y="16089"/>
                  <a:pt x="8775" y="16143"/>
                  <a:pt x="8775" y="16200"/>
                </a:cubicBezTo>
                <a:cubicBezTo>
                  <a:pt x="8775" y="17014"/>
                  <a:pt x="9681" y="17673"/>
                  <a:pt x="10800" y="17673"/>
                </a:cubicBezTo>
                <a:cubicBezTo>
                  <a:pt x="11919" y="17673"/>
                  <a:pt x="12825" y="17014"/>
                  <a:pt x="12825" y="16200"/>
                </a:cubicBezTo>
                <a:cubicBezTo>
                  <a:pt x="12825" y="16143"/>
                  <a:pt x="12810" y="16089"/>
                  <a:pt x="12802" y="16034"/>
                </a:cubicBezTo>
                <a:cubicBezTo>
                  <a:pt x="13231" y="15687"/>
                  <a:pt x="13500" y="15232"/>
                  <a:pt x="13500" y="14727"/>
                </a:cubicBezTo>
                <a:cubicBezTo>
                  <a:pt x="13500" y="13643"/>
                  <a:pt x="12291" y="12764"/>
                  <a:pt x="10800" y="12764"/>
                </a:cubicBezTo>
                <a:moveTo>
                  <a:pt x="20250" y="19636"/>
                </a:moveTo>
                <a:cubicBezTo>
                  <a:pt x="20250" y="20179"/>
                  <a:pt x="19645" y="20618"/>
                  <a:pt x="18900" y="20618"/>
                </a:cubicBezTo>
                <a:lnTo>
                  <a:pt x="2700" y="20618"/>
                </a:lnTo>
                <a:cubicBezTo>
                  <a:pt x="1955" y="20618"/>
                  <a:pt x="1350" y="20179"/>
                  <a:pt x="1350" y="19636"/>
                </a:cubicBezTo>
                <a:lnTo>
                  <a:pt x="1350" y="10800"/>
                </a:lnTo>
                <a:cubicBezTo>
                  <a:pt x="1350" y="10258"/>
                  <a:pt x="1955" y="9818"/>
                  <a:pt x="2700" y="9818"/>
                </a:cubicBezTo>
                <a:lnTo>
                  <a:pt x="18900" y="9818"/>
                </a:lnTo>
                <a:cubicBezTo>
                  <a:pt x="19645" y="9818"/>
                  <a:pt x="20250" y="10258"/>
                  <a:pt x="20250" y="10800"/>
                </a:cubicBezTo>
                <a:cubicBezTo>
                  <a:pt x="20250" y="10800"/>
                  <a:pt x="20250" y="19636"/>
                  <a:pt x="20250" y="19636"/>
                </a:cubicBezTo>
                <a:close/>
                <a:moveTo>
                  <a:pt x="18900" y="8836"/>
                </a:moveTo>
                <a:lnTo>
                  <a:pt x="18900" y="5891"/>
                </a:lnTo>
                <a:cubicBezTo>
                  <a:pt x="18900" y="2638"/>
                  <a:pt x="15273" y="0"/>
                  <a:pt x="10800" y="0"/>
                </a:cubicBezTo>
                <a:cubicBezTo>
                  <a:pt x="6327" y="0"/>
                  <a:pt x="2700" y="2638"/>
                  <a:pt x="2700" y="5891"/>
                </a:cubicBezTo>
                <a:cubicBezTo>
                  <a:pt x="2700" y="6162"/>
                  <a:pt x="3003" y="6382"/>
                  <a:pt x="3375" y="6382"/>
                </a:cubicBezTo>
                <a:cubicBezTo>
                  <a:pt x="3747" y="6382"/>
                  <a:pt x="4050" y="6162"/>
                  <a:pt x="4050" y="5891"/>
                </a:cubicBezTo>
                <a:cubicBezTo>
                  <a:pt x="4050" y="3180"/>
                  <a:pt x="7072" y="982"/>
                  <a:pt x="10800" y="982"/>
                </a:cubicBezTo>
                <a:cubicBezTo>
                  <a:pt x="14528" y="982"/>
                  <a:pt x="17550" y="3180"/>
                  <a:pt x="17550" y="5891"/>
                </a:cubicBezTo>
                <a:lnTo>
                  <a:pt x="17550" y="8836"/>
                </a:lnTo>
                <a:lnTo>
                  <a:pt x="2700" y="8836"/>
                </a:lnTo>
                <a:cubicBezTo>
                  <a:pt x="1209" y="8836"/>
                  <a:pt x="0" y="9716"/>
                  <a:pt x="0" y="10800"/>
                </a:cubicBezTo>
                <a:lnTo>
                  <a:pt x="0" y="19636"/>
                </a:lnTo>
                <a:cubicBezTo>
                  <a:pt x="0" y="20721"/>
                  <a:pt x="1209" y="21600"/>
                  <a:pt x="2700" y="21600"/>
                </a:cubicBezTo>
                <a:lnTo>
                  <a:pt x="18900" y="21600"/>
                </a:lnTo>
                <a:cubicBezTo>
                  <a:pt x="20391" y="21600"/>
                  <a:pt x="21600" y="20721"/>
                  <a:pt x="21600" y="19636"/>
                </a:cubicBezTo>
                <a:lnTo>
                  <a:pt x="21600" y="10800"/>
                </a:lnTo>
                <a:cubicBezTo>
                  <a:pt x="21600" y="9716"/>
                  <a:pt x="20391" y="8836"/>
                  <a:pt x="18900" y="8836"/>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530" name="Shape 2530"/>
          <p:cNvSpPr/>
          <p:nvPr/>
        </p:nvSpPr>
        <p:spPr>
          <a:xfrm>
            <a:off x="7141939" y="3945903"/>
            <a:ext cx="457082" cy="558674"/>
          </a:xfrm>
          <a:custGeom>
            <a:avLst/>
            <a:gdLst/>
            <a:ahLst/>
            <a:cxnLst>
              <a:cxn ang="0">
                <a:pos x="wd2" y="hd2"/>
              </a:cxn>
              <a:cxn ang="5400000">
                <a:pos x="wd2" y="hd2"/>
              </a:cxn>
              <a:cxn ang="10800000">
                <a:pos x="wd2" y="hd2"/>
              </a:cxn>
              <a:cxn ang="16200000">
                <a:pos x="wd2" y="hd2"/>
              </a:cxn>
            </a:cxnLst>
            <a:rect l="0" t="0" r="r" b="b"/>
            <a:pathLst>
              <a:path w="21600" h="21600" extrusionOk="0">
                <a:moveTo>
                  <a:pt x="20400" y="19636"/>
                </a:moveTo>
                <a:cubicBezTo>
                  <a:pt x="20400" y="20178"/>
                  <a:pt x="19862" y="20617"/>
                  <a:pt x="19200" y="20617"/>
                </a:cubicBezTo>
                <a:lnTo>
                  <a:pt x="6000" y="20617"/>
                </a:lnTo>
                <a:lnTo>
                  <a:pt x="6000" y="982"/>
                </a:lnTo>
                <a:lnTo>
                  <a:pt x="13200" y="982"/>
                </a:lnTo>
                <a:lnTo>
                  <a:pt x="13200" y="6872"/>
                </a:lnTo>
                <a:lnTo>
                  <a:pt x="15600" y="4909"/>
                </a:lnTo>
                <a:lnTo>
                  <a:pt x="18000" y="6872"/>
                </a:lnTo>
                <a:lnTo>
                  <a:pt x="18000" y="982"/>
                </a:lnTo>
                <a:lnTo>
                  <a:pt x="19200" y="982"/>
                </a:lnTo>
                <a:cubicBezTo>
                  <a:pt x="19862" y="982"/>
                  <a:pt x="20400" y="1422"/>
                  <a:pt x="20400" y="1964"/>
                </a:cubicBezTo>
                <a:cubicBezTo>
                  <a:pt x="20400" y="1964"/>
                  <a:pt x="20400" y="19636"/>
                  <a:pt x="20400" y="19636"/>
                </a:cubicBezTo>
                <a:close/>
                <a:moveTo>
                  <a:pt x="4800" y="20617"/>
                </a:moveTo>
                <a:lnTo>
                  <a:pt x="2400" y="20617"/>
                </a:lnTo>
                <a:cubicBezTo>
                  <a:pt x="1738" y="20617"/>
                  <a:pt x="1200" y="20178"/>
                  <a:pt x="1200" y="19636"/>
                </a:cubicBezTo>
                <a:lnTo>
                  <a:pt x="1200" y="1964"/>
                </a:lnTo>
                <a:cubicBezTo>
                  <a:pt x="1200" y="1422"/>
                  <a:pt x="1738" y="982"/>
                  <a:pt x="2400" y="982"/>
                </a:cubicBezTo>
                <a:lnTo>
                  <a:pt x="4800" y="982"/>
                </a:lnTo>
                <a:cubicBezTo>
                  <a:pt x="4800" y="982"/>
                  <a:pt x="4800" y="20617"/>
                  <a:pt x="4800" y="20617"/>
                </a:cubicBezTo>
                <a:close/>
                <a:moveTo>
                  <a:pt x="14400" y="982"/>
                </a:moveTo>
                <a:lnTo>
                  <a:pt x="16800" y="982"/>
                </a:lnTo>
                <a:lnTo>
                  <a:pt x="16800" y="4418"/>
                </a:lnTo>
                <a:lnTo>
                  <a:pt x="15600" y="3436"/>
                </a:lnTo>
                <a:lnTo>
                  <a:pt x="14400" y="4418"/>
                </a:lnTo>
                <a:cubicBezTo>
                  <a:pt x="14400" y="4418"/>
                  <a:pt x="14400" y="982"/>
                  <a:pt x="14400" y="982"/>
                </a:cubicBezTo>
                <a:close/>
                <a:moveTo>
                  <a:pt x="19200" y="0"/>
                </a:moveTo>
                <a:lnTo>
                  <a:pt x="2400" y="0"/>
                </a:lnTo>
                <a:cubicBezTo>
                  <a:pt x="1075" y="0"/>
                  <a:pt x="0" y="879"/>
                  <a:pt x="0" y="1964"/>
                </a:cubicBezTo>
                <a:lnTo>
                  <a:pt x="0" y="19636"/>
                </a:lnTo>
                <a:cubicBezTo>
                  <a:pt x="0" y="20720"/>
                  <a:pt x="1075" y="21600"/>
                  <a:pt x="2400" y="21600"/>
                </a:cubicBezTo>
                <a:lnTo>
                  <a:pt x="19200" y="21600"/>
                </a:lnTo>
                <a:cubicBezTo>
                  <a:pt x="20525" y="21600"/>
                  <a:pt x="21600" y="20720"/>
                  <a:pt x="21600" y="19636"/>
                </a:cubicBezTo>
                <a:lnTo>
                  <a:pt x="21600" y="1964"/>
                </a:lnTo>
                <a:cubicBezTo>
                  <a:pt x="21600" y="879"/>
                  <a:pt x="20525" y="0"/>
                  <a:pt x="19200" y="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531" name="Shape 2531"/>
          <p:cNvSpPr/>
          <p:nvPr/>
        </p:nvSpPr>
        <p:spPr>
          <a:xfrm>
            <a:off x="8208461" y="3945904"/>
            <a:ext cx="457082" cy="558655"/>
          </a:xfrm>
          <a:custGeom>
            <a:avLst/>
            <a:gdLst/>
            <a:ahLst/>
            <a:cxnLst>
              <a:cxn ang="0">
                <a:pos x="wd2" y="hd2"/>
              </a:cxn>
              <a:cxn ang="5400000">
                <a:pos x="wd2" y="hd2"/>
              </a:cxn>
              <a:cxn ang="10800000">
                <a:pos x="wd2" y="hd2"/>
              </a:cxn>
              <a:cxn ang="16200000">
                <a:pos x="wd2" y="hd2"/>
              </a:cxn>
            </a:cxnLst>
            <a:rect l="0" t="0" r="r" b="b"/>
            <a:pathLst>
              <a:path w="21600" h="21600" extrusionOk="0">
                <a:moveTo>
                  <a:pt x="20400" y="19636"/>
                </a:moveTo>
                <a:cubicBezTo>
                  <a:pt x="20400" y="20179"/>
                  <a:pt x="19862" y="20618"/>
                  <a:pt x="19200" y="20618"/>
                </a:cubicBezTo>
                <a:lnTo>
                  <a:pt x="7200" y="20618"/>
                </a:lnTo>
                <a:lnTo>
                  <a:pt x="7200" y="982"/>
                </a:lnTo>
                <a:lnTo>
                  <a:pt x="19200" y="982"/>
                </a:lnTo>
                <a:cubicBezTo>
                  <a:pt x="19862" y="982"/>
                  <a:pt x="20400" y="1422"/>
                  <a:pt x="20400" y="1964"/>
                </a:cubicBezTo>
                <a:cubicBezTo>
                  <a:pt x="20400" y="1964"/>
                  <a:pt x="20400" y="19636"/>
                  <a:pt x="20400" y="19636"/>
                </a:cubicBezTo>
                <a:close/>
                <a:moveTo>
                  <a:pt x="6000" y="20618"/>
                </a:moveTo>
                <a:lnTo>
                  <a:pt x="3600" y="20618"/>
                </a:lnTo>
                <a:cubicBezTo>
                  <a:pt x="2937" y="20618"/>
                  <a:pt x="2400" y="20179"/>
                  <a:pt x="2400" y="19636"/>
                </a:cubicBezTo>
                <a:lnTo>
                  <a:pt x="2400" y="18655"/>
                </a:lnTo>
                <a:lnTo>
                  <a:pt x="3000" y="18655"/>
                </a:lnTo>
                <a:cubicBezTo>
                  <a:pt x="3332" y="18655"/>
                  <a:pt x="3600" y="18435"/>
                  <a:pt x="3600" y="18164"/>
                </a:cubicBezTo>
                <a:cubicBezTo>
                  <a:pt x="3600" y="17893"/>
                  <a:pt x="3332" y="17673"/>
                  <a:pt x="3000" y="17673"/>
                </a:cubicBezTo>
                <a:lnTo>
                  <a:pt x="2400" y="17673"/>
                </a:lnTo>
                <a:lnTo>
                  <a:pt x="2400" y="15709"/>
                </a:lnTo>
                <a:lnTo>
                  <a:pt x="3000" y="15709"/>
                </a:lnTo>
                <a:cubicBezTo>
                  <a:pt x="3332" y="15709"/>
                  <a:pt x="3600" y="15490"/>
                  <a:pt x="3600" y="15218"/>
                </a:cubicBezTo>
                <a:cubicBezTo>
                  <a:pt x="3600" y="14947"/>
                  <a:pt x="3332" y="14727"/>
                  <a:pt x="3000" y="14727"/>
                </a:cubicBezTo>
                <a:lnTo>
                  <a:pt x="2400" y="14727"/>
                </a:lnTo>
                <a:lnTo>
                  <a:pt x="2400" y="12764"/>
                </a:lnTo>
                <a:lnTo>
                  <a:pt x="3000" y="12764"/>
                </a:lnTo>
                <a:cubicBezTo>
                  <a:pt x="3332" y="12764"/>
                  <a:pt x="3600" y="12544"/>
                  <a:pt x="3600" y="12273"/>
                </a:cubicBezTo>
                <a:cubicBezTo>
                  <a:pt x="3600" y="12002"/>
                  <a:pt x="3332" y="11782"/>
                  <a:pt x="3000" y="11782"/>
                </a:cubicBezTo>
                <a:lnTo>
                  <a:pt x="2400" y="11782"/>
                </a:lnTo>
                <a:lnTo>
                  <a:pt x="2400" y="9818"/>
                </a:lnTo>
                <a:lnTo>
                  <a:pt x="3000" y="9818"/>
                </a:lnTo>
                <a:cubicBezTo>
                  <a:pt x="3332" y="9818"/>
                  <a:pt x="3600" y="9599"/>
                  <a:pt x="3600" y="9327"/>
                </a:cubicBezTo>
                <a:cubicBezTo>
                  <a:pt x="3600" y="9056"/>
                  <a:pt x="3332" y="8836"/>
                  <a:pt x="3000" y="8836"/>
                </a:cubicBezTo>
                <a:lnTo>
                  <a:pt x="2400" y="8836"/>
                </a:lnTo>
                <a:lnTo>
                  <a:pt x="2400" y="6873"/>
                </a:lnTo>
                <a:lnTo>
                  <a:pt x="3000" y="6873"/>
                </a:lnTo>
                <a:cubicBezTo>
                  <a:pt x="3332" y="6873"/>
                  <a:pt x="3600" y="6653"/>
                  <a:pt x="3600" y="6382"/>
                </a:cubicBezTo>
                <a:cubicBezTo>
                  <a:pt x="3600" y="6111"/>
                  <a:pt x="3332" y="5891"/>
                  <a:pt x="3000" y="5891"/>
                </a:cubicBezTo>
                <a:lnTo>
                  <a:pt x="2400" y="5891"/>
                </a:lnTo>
                <a:lnTo>
                  <a:pt x="2400" y="3927"/>
                </a:lnTo>
                <a:lnTo>
                  <a:pt x="3000" y="3927"/>
                </a:lnTo>
                <a:cubicBezTo>
                  <a:pt x="3332" y="3927"/>
                  <a:pt x="3600" y="3708"/>
                  <a:pt x="3600" y="3436"/>
                </a:cubicBezTo>
                <a:cubicBezTo>
                  <a:pt x="3600" y="3166"/>
                  <a:pt x="3332" y="2945"/>
                  <a:pt x="3000" y="2945"/>
                </a:cubicBezTo>
                <a:lnTo>
                  <a:pt x="2400" y="2945"/>
                </a:lnTo>
                <a:lnTo>
                  <a:pt x="2400" y="1964"/>
                </a:lnTo>
                <a:cubicBezTo>
                  <a:pt x="2400" y="1422"/>
                  <a:pt x="2937" y="982"/>
                  <a:pt x="3600" y="982"/>
                </a:cubicBezTo>
                <a:lnTo>
                  <a:pt x="6000" y="982"/>
                </a:lnTo>
                <a:cubicBezTo>
                  <a:pt x="6000" y="982"/>
                  <a:pt x="6000" y="20618"/>
                  <a:pt x="6000" y="20618"/>
                </a:cubicBezTo>
                <a:close/>
                <a:moveTo>
                  <a:pt x="19200" y="0"/>
                </a:moveTo>
                <a:lnTo>
                  <a:pt x="3600" y="0"/>
                </a:lnTo>
                <a:cubicBezTo>
                  <a:pt x="2275" y="0"/>
                  <a:pt x="1200" y="879"/>
                  <a:pt x="1200" y="1964"/>
                </a:cubicBezTo>
                <a:lnTo>
                  <a:pt x="1200" y="2945"/>
                </a:lnTo>
                <a:lnTo>
                  <a:pt x="600" y="2945"/>
                </a:lnTo>
                <a:cubicBezTo>
                  <a:pt x="268" y="2945"/>
                  <a:pt x="0" y="3166"/>
                  <a:pt x="0" y="3436"/>
                </a:cubicBezTo>
                <a:cubicBezTo>
                  <a:pt x="0" y="3708"/>
                  <a:pt x="268" y="3927"/>
                  <a:pt x="600" y="3927"/>
                </a:cubicBezTo>
                <a:lnTo>
                  <a:pt x="1200" y="3927"/>
                </a:lnTo>
                <a:lnTo>
                  <a:pt x="1200" y="5891"/>
                </a:lnTo>
                <a:lnTo>
                  <a:pt x="600" y="5891"/>
                </a:lnTo>
                <a:cubicBezTo>
                  <a:pt x="268" y="5891"/>
                  <a:pt x="0" y="6111"/>
                  <a:pt x="0" y="6382"/>
                </a:cubicBezTo>
                <a:cubicBezTo>
                  <a:pt x="0" y="6653"/>
                  <a:pt x="268" y="6873"/>
                  <a:pt x="600" y="6873"/>
                </a:cubicBezTo>
                <a:lnTo>
                  <a:pt x="1200" y="6873"/>
                </a:lnTo>
                <a:lnTo>
                  <a:pt x="1200" y="8836"/>
                </a:lnTo>
                <a:lnTo>
                  <a:pt x="600" y="8836"/>
                </a:lnTo>
                <a:cubicBezTo>
                  <a:pt x="268" y="8836"/>
                  <a:pt x="0" y="9056"/>
                  <a:pt x="0" y="9327"/>
                </a:cubicBezTo>
                <a:cubicBezTo>
                  <a:pt x="0" y="9599"/>
                  <a:pt x="268" y="9818"/>
                  <a:pt x="600" y="9818"/>
                </a:cubicBezTo>
                <a:lnTo>
                  <a:pt x="1200" y="9818"/>
                </a:lnTo>
                <a:lnTo>
                  <a:pt x="1200" y="11782"/>
                </a:lnTo>
                <a:lnTo>
                  <a:pt x="600" y="11782"/>
                </a:lnTo>
                <a:cubicBezTo>
                  <a:pt x="268" y="11782"/>
                  <a:pt x="0" y="12002"/>
                  <a:pt x="0" y="12273"/>
                </a:cubicBezTo>
                <a:cubicBezTo>
                  <a:pt x="0" y="12544"/>
                  <a:pt x="268" y="12764"/>
                  <a:pt x="600" y="12764"/>
                </a:cubicBezTo>
                <a:lnTo>
                  <a:pt x="1200" y="12764"/>
                </a:lnTo>
                <a:lnTo>
                  <a:pt x="1200" y="14727"/>
                </a:lnTo>
                <a:lnTo>
                  <a:pt x="600" y="14727"/>
                </a:lnTo>
                <a:cubicBezTo>
                  <a:pt x="268" y="14727"/>
                  <a:pt x="0" y="14947"/>
                  <a:pt x="0" y="15218"/>
                </a:cubicBezTo>
                <a:cubicBezTo>
                  <a:pt x="0" y="15490"/>
                  <a:pt x="268" y="15709"/>
                  <a:pt x="600" y="15709"/>
                </a:cubicBezTo>
                <a:lnTo>
                  <a:pt x="1200" y="15709"/>
                </a:lnTo>
                <a:lnTo>
                  <a:pt x="1200" y="17673"/>
                </a:lnTo>
                <a:lnTo>
                  <a:pt x="600" y="17673"/>
                </a:lnTo>
                <a:cubicBezTo>
                  <a:pt x="268" y="17673"/>
                  <a:pt x="0" y="17893"/>
                  <a:pt x="0" y="18164"/>
                </a:cubicBezTo>
                <a:cubicBezTo>
                  <a:pt x="0" y="18435"/>
                  <a:pt x="268" y="18655"/>
                  <a:pt x="600" y="18655"/>
                </a:cubicBezTo>
                <a:lnTo>
                  <a:pt x="1200" y="18655"/>
                </a:lnTo>
                <a:lnTo>
                  <a:pt x="1200" y="19636"/>
                </a:lnTo>
                <a:cubicBezTo>
                  <a:pt x="1200" y="20721"/>
                  <a:pt x="2275" y="21600"/>
                  <a:pt x="3600" y="21600"/>
                </a:cubicBezTo>
                <a:lnTo>
                  <a:pt x="19200" y="21600"/>
                </a:lnTo>
                <a:cubicBezTo>
                  <a:pt x="20525" y="21600"/>
                  <a:pt x="21600" y="20721"/>
                  <a:pt x="21600" y="19636"/>
                </a:cubicBezTo>
                <a:lnTo>
                  <a:pt x="21600" y="1964"/>
                </a:lnTo>
                <a:cubicBezTo>
                  <a:pt x="21600" y="879"/>
                  <a:pt x="20525" y="0"/>
                  <a:pt x="19200" y="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532" name="Shape 2532"/>
          <p:cNvSpPr/>
          <p:nvPr/>
        </p:nvSpPr>
        <p:spPr>
          <a:xfrm>
            <a:off x="9274983" y="3945904"/>
            <a:ext cx="457082" cy="558655"/>
          </a:xfrm>
          <a:custGeom>
            <a:avLst/>
            <a:gdLst/>
            <a:ahLst/>
            <a:cxnLst>
              <a:cxn ang="0">
                <a:pos x="wd2" y="hd2"/>
              </a:cxn>
              <a:cxn ang="5400000">
                <a:pos x="wd2" y="hd2"/>
              </a:cxn>
              <a:cxn ang="10800000">
                <a:pos x="wd2" y="hd2"/>
              </a:cxn>
              <a:cxn ang="16200000">
                <a:pos x="wd2" y="hd2"/>
              </a:cxn>
            </a:cxnLst>
            <a:rect l="0" t="0" r="r" b="b"/>
            <a:pathLst>
              <a:path w="21600" h="21600" extrusionOk="0">
                <a:moveTo>
                  <a:pt x="14400" y="5891"/>
                </a:moveTo>
                <a:lnTo>
                  <a:pt x="14400" y="982"/>
                </a:lnTo>
                <a:lnTo>
                  <a:pt x="15000" y="982"/>
                </a:lnTo>
                <a:lnTo>
                  <a:pt x="20400" y="5891"/>
                </a:lnTo>
                <a:cubicBezTo>
                  <a:pt x="20400" y="5891"/>
                  <a:pt x="14400" y="5891"/>
                  <a:pt x="14400" y="5891"/>
                </a:cubicBezTo>
                <a:close/>
                <a:moveTo>
                  <a:pt x="20400" y="19636"/>
                </a:moveTo>
                <a:cubicBezTo>
                  <a:pt x="20400" y="20179"/>
                  <a:pt x="19862" y="20618"/>
                  <a:pt x="19200" y="20618"/>
                </a:cubicBezTo>
                <a:lnTo>
                  <a:pt x="2400" y="20618"/>
                </a:lnTo>
                <a:cubicBezTo>
                  <a:pt x="1737" y="20618"/>
                  <a:pt x="1200" y="20179"/>
                  <a:pt x="1200" y="19636"/>
                </a:cubicBezTo>
                <a:lnTo>
                  <a:pt x="1200" y="1964"/>
                </a:lnTo>
                <a:cubicBezTo>
                  <a:pt x="1200" y="1422"/>
                  <a:pt x="1737" y="982"/>
                  <a:pt x="2400" y="982"/>
                </a:cubicBezTo>
                <a:lnTo>
                  <a:pt x="13200" y="982"/>
                </a:lnTo>
                <a:lnTo>
                  <a:pt x="13200" y="5891"/>
                </a:lnTo>
                <a:cubicBezTo>
                  <a:pt x="13200" y="6433"/>
                  <a:pt x="13738" y="6873"/>
                  <a:pt x="14400" y="6873"/>
                </a:cubicBezTo>
                <a:lnTo>
                  <a:pt x="20400" y="6873"/>
                </a:lnTo>
                <a:cubicBezTo>
                  <a:pt x="20400" y="6873"/>
                  <a:pt x="20400" y="19636"/>
                  <a:pt x="20400" y="19636"/>
                </a:cubicBezTo>
                <a:close/>
                <a:moveTo>
                  <a:pt x="15600" y="0"/>
                </a:moveTo>
                <a:lnTo>
                  <a:pt x="2400" y="0"/>
                </a:lnTo>
                <a:cubicBezTo>
                  <a:pt x="1075" y="0"/>
                  <a:pt x="0" y="879"/>
                  <a:pt x="0" y="1964"/>
                </a:cubicBezTo>
                <a:lnTo>
                  <a:pt x="0" y="19636"/>
                </a:lnTo>
                <a:cubicBezTo>
                  <a:pt x="0" y="20721"/>
                  <a:pt x="1075" y="21600"/>
                  <a:pt x="2400" y="21600"/>
                </a:cubicBezTo>
                <a:lnTo>
                  <a:pt x="19200" y="21600"/>
                </a:lnTo>
                <a:cubicBezTo>
                  <a:pt x="20525" y="21600"/>
                  <a:pt x="21600" y="20721"/>
                  <a:pt x="21600" y="19636"/>
                </a:cubicBezTo>
                <a:lnTo>
                  <a:pt x="21600" y="5400"/>
                </a:lnTo>
                <a:cubicBezTo>
                  <a:pt x="21600" y="5400"/>
                  <a:pt x="15600" y="0"/>
                  <a:pt x="15600" y="0"/>
                </a:cubicBezTo>
                <a:close/>
                <a:moveTo>
                  <a:pt x="4800" y="8836"/>
                </a:moveTo>
                <a:cubicBezTo>
                  <a:pt x="4800" y="9108"/>
                  <a:pt x="5068" y="9327"/>
                  <a:pt x="5400" y="9327"/>
                </a:cubicBezTo>
                <a:lnTo>
                  <a:pt x="16200" y="9327"/>
                </a:lnTo>
                <a:cubicBezTo>
                  <a:pt x="16532" y="9327"/>
                  <a:pt x="16800" y="9108"/>
                  <a:pt x="16800" y="8836"/>
                </a:cubicBezTo>
                <a:cubicBezTo>
                  <a:pt x="16800" y="8566"/>
                  <a:pt x="16532" y="8345"/>
                  <a:pt x="16200" y="8345"/>
                </a:cubicBezTo>
                <a:lnTo>
                  <a:pt x="5400" y="8345"/>
                </a:lnTo>
                <a:cubicBezTo>
                  <a:pt x="5068" y="8345"/>
                  <a:pt x="4800" y="8566"/>
                  <a:pt x="4800" y="8836"/>
                </a:cubicBezTo>
                <a:moveTo>
                  <a:pt x="16200" y="12273"/>
                </a:moveTo>
                <a:lnTo>
                  <a:pt x="5400" y="12273"/>
                </a:lnTo>
                <a:cubicBezTo>
                  <a:pt x="5068" y="12273"/>
                  <a:pt x="4800" y="12493"/>
                  <a:pt x="4800" y="12764"/>
                </a:cubicBezTo>
                <a:cubicBezTo>
                  <a:pt x="4800" y="13035"/>
                  <a:pt x="5068" y="13255"/>
                  <a:pt x="5400" y="13255"/>
                </a:cubicBezTo>
                <a:lnTo>
                  <a:pt x="16200" y="13255"/>
                </a:lnTo>
                <a:cubicBezTo>
                  <a:pt x="16532" y="13255"/>
                  <a:pt x="16800" y="13035"/>
                  <a:pt x="16800" y="12764"/>
                </a:cubicBezTo>
                <a:cubicBezTo>
                  <a:pt x="16800" y="12493"/>
                  <a:pt x="16532" y="12273"/>
                  <a:pt x="16200" y="12273"/>
                </a:cubicBezTo>
                <a:moveTo>
                  <a:pt x="5400" y="5400"/>
                </a:moveTo>
                <a:lnTo>
                  <a:pt x="8400" y="5400"/>
                </a:lnTo>
                <a:cubicBezTo>
                  <a:pt x="8732" y="5400"/>
                  <a:pt x="9000" y="5181"/>
                  <a:pt x="9000" y="4909"/>
                </a:cubicBezTo>
                <a:cubicBezTo>
                  <a:pt x="9000" y="4638"/>
                  <a:pt x="8732" y="4418"/>
                  <a:pt x="8400" y="4418"/>
                </a:cubicBezTo>
                <a:lnTo>
                  <a:pt x="5400" y="4418"/>
                </a:lnTo>
                <a:cubicBezTo>
                  <a:pt x="5068" y="4418"/>
                  <a:pt x="4800" y="4638"/>
                  <a:pt x="4800" y="4909"/>
                </a:cubicBezTo>
                <a:cubicBezTo>
                  <a:pt x="4800" y="5181"/>
                  <a:pt x="5068" y="5400"/>
                  <a:pt x="5400" y="5400"/>
                </a:cubicBezTo>
                <a:moveTo>
                  <a:pt x="12600" y="16200"/>
                </a:moveTo>
                <a:lnTo>
                  <a:pt x="5400" y="16200"/>
                </a:lnTo>
                <a:cubicBezTo>
                  <a:pt x="5068" y="16200"/>
                  <a:pt x="4800" y="16420"/>
                  <a:pt x="4800" y="16691"/>
                </a:cubicBezTo>
                <a:cubicBezTo>
                  <a:pt x="4800" y="16962"/>
                  <a:pt x="5068" y="17182"/>
                  <a:pt x="5400" y="17182"/>
                </a:cubicBezTo>
                <a:lnTo>
                  <a:pt x="12600" y="17182"/>
                </a:lnTo>
                <a:cubicBezTo>
                  <a:pt x="12932" y="17182"/>
                  <a:pt x="13200" y="16962"/>
                  <a:pt x="13200" y="16691"/>
                </a:cubicBezTo>
                <a:cubicBezTo>
                  <a:pt x="13200" y="16420"/>
                  <a:pt x="12932" y="16200"/>
                  <a:pt x="12600" y="1620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533" name="Shape 2533"/>
          <p:cNvSpPr/>
          <p:nvPr/>
        </p:nvSpPr>
        <p:spPr>
          <a:xfrm>
            <a:off x="10341506" y="3945904"/>
            <a:ext cx="457082"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8836"/>
                </a:moveTo>
                <a:lnTo>
                  <a:pt x="10800" y="5967"/>
                </a:lnTo>
                <a:lnTo>
                  <a:pt x="13929" y="8836"/>
                </a:lnTo>
                <a:cubicBezTo>
                  <a:pt x="13929" y="8836"/>
                  <a:pt x="10800" y="8836"/>
                  <a:pt x="10800" y="8836"/>
                </a:cubicBezTo>
                <a:close/>
                <a:moveTo>
                  <a:pt x="14400" y="19636"/>
                </a:moveTo>
                <a:cubicBezTo>
                  <a:pt x="14400" y="20179"/>
                  <a:pt x="13862" y="20618"/>
                  <a:pt x="13200" y="20618"/>
                </a:cubicBezTo>
                <a:lnTo>
                  <a:pt x="2400" y="20618"/>
                </a:lnTo>
                <a:cubicBezTo>
                  <a:pt x="1738" y="20618"/>
                  <a:pt x="1200" y="20179"/>
                  <a:pt x="1200" y="19636"/>
                </a:cubicBezTo>
                <a:lnTo>
                  <a:pt x="1200" y="6873"/>
                </a:lnTo>
                <a:cubicBezTo>
                  <a:pt x="1200" y="6331"/>
                  <a:pt x="1738" y="5891"/>
                  <a:pt x="2400" y="5891"/>
                </a:cubicBezTo>
                <a:lnTo>
                  <a:pt x="9600" y="5891"/>
                </a:lnTo>
                <a:lnTo>
                  <a:pt x="9600" y="8836"/>
                </a:lnTo>
                <a:cubicBezTo>
                  <a:pt x="9600" y="9378"/>
                  <a:pt x="10138" y="9818"/>
                  <a:pt x="10800" y="9818"/>
                </a:cubicBezTo>
                <a:lnTo>
                  <a:pt x="14400" y="9818"/>
                </a:lnTo>
                <a:cubicBezTo>
                  <a:pt x="14400" y="9818"/>
                  <a:pt x="14400" y="19636"/>
                  <a:pt x="14400" y="19636"/>
                </a:cubicBezTo>
                <a:close/>
                <a:moveTo>
                  <a:pt x="2400" y="4909"/>
                </a:moveTo>
                <a:cubicBezTo>
                  <a:pt x="1075" y="4909"/>
                  <a:pt x="0" y="5788"/>
                  <a:pt x="0" y="6873"/>
                </a:cubicBezTo>
                <a:lnTo>
                  <a:pt x="0" y="19636"/>
                </a:lnTo>
                <a:cubicBezTo>
                  <a:pt x="0" y="20721"/>
                  <a:pt x="1075" y="21600"/>
                  <a:pt x="2400" y="21600"/>
                </a:cubicBezTo>
                <a:lnTo>
                  <a:pt x="13200" y="21600"/>
                </a:lnTo>
                <a:cubicBezTo>
                  <a:pt x="14525" y="21600"/>
                  <a:pt x="15600" y="20721"/>
                  <a:pt x="15600" y="19636"/>
                </a:cubicBezTo>
                <a:lnTo>
                  <a:pt x="15600" y="8836"/>
                </a:lnTo>
                <a:lnTo>
                  <a:pt x="11400" y="4909"/>
                </a:lnTo>
                <a:cubicBezTo>
                  <a:pt x="11400" y="4909"/>
                  <a:pt x="2400" y="4909"/>
                  <a:pt x="2400" y="4909"/>
                </a:cubicBezTo>
                <a:close/>
                <a:moveTo>
                  <a:pt x="16800" y="3927"/>
                </a:moveTo>
                <a:lnTo>
                  <a:pt x="16800" y="1058"/>
                </a:lnTo>
                <a:lnTo>
                  <a:pt x="19929" y="3927"/>
                </a:lnTo>
                <a:cubicBezTo>
                  <a:pt x="19929" y="3927"/>
                  <a:pt x="16800" y="3927"/>
                  <a:pt x="16800" y="3927"/>
                </a:cubicBezTo>
                <a:close/>
                <a:moveTo>
                  <a:pt x="17400" y="0"/>
                </a:moveTo>
                <a:lnTo>
                  <a:pt x="8400" y="0"/>
                </a:lnTo>
                <a:cubicBezTo>
                  <a:pt x="7075" y="0"/>
                  <a:pt x="6000" y="879"/>
                  <a:pt x="6000" y="1964"/>
                </a:cubicBezTo>
                <a:lnTo>
                  <a:pt x="6000" y="3436"/>
                </a:lnTo>
                <a:cubicBezTo>
                  <a:pt x="6000" y="3708"/>
                  <a:pt x="6268" y="3927"/>
                  <a:pt x="6600" y="3927"/>
                </a:cubicBezTo>
                <a:cubicBezTo>
                  <a:pt x="6932" y="3927"/>
                  <a:pt x="7200" y="3708"/>
                  <a:pt x="7200" y="3436"/>
                </a:cubicBezTo>
                <a:lnTo>
                  <a:pt x="7200" y="1964"/>
                </a:lnTo>
                <a:cubicBezTo>
                  <a:pt x="7200" y="1422"/>
                  <a:pt x="7738" y="982"/>
                  <a:pt x="8400" y="982"/>
                </a:cubicBezTo>
                <a:lnTo>
                  <a:pt x="15600" y="982"/>
                </a:lnTo>
                <a:lnTo>
                  <a:pt x="15600" y="3927"/>
                </a:lnTo>
                <a:cubicBezTo>
                  <a:pt x="15600" y="4469"/>
                  <a:pt x="16138" y="4909"/>
                  <a:pt x="16800" y="4909"/>
                </a:cubicBezTo>
                <a:lnTo>
                  <a:pt x="20400" y="4909"/>
                </a:lnTo>
                <a:lnTo>
                  <a:pt x="20400" y="14727"/>
                </a:lnTo>
                <a:cubicBezTo>
                  <a:pt x="20400" y="15269"/>
                  <a:pt x="19862" y="15709"/>
                  <a:pt x="19200" y="15709"/>
                </a:cubicBezTo>
                <a:lnTo>
                  <a:pt x="17400" y="15709"/>
                </a:lnTo>
                <a:cubicBezTo>
                  <a:pt x="17068" y="15709"/>
                  <a:pt x="16800" y="15929"/>
                  <a:pt x="16800" y="16200"/>
                </a:cubicBezTo>
                <a:cubicBezTo>
                  <a:pt x="16800" y="16472"/>
                  <a:pt x="17068" y="16691"/>
                  <a:pt x="17400" y="16691"/>
                </a:cubicBezTo>
                <a:lnTo>
                  <a:pt x="19200" y="16691"/>
                </a:lnTo>
                <a:cubicBezTo>
                  <a:pt x="20525" y="16691"/>
                  <a:pt x="21600" y="15812"/>
                  <a:pt x="21600" y="14727"/>
                </a:cubicBezTo>
                <a:lnTo>
                  <a:pt x="21600" y="3927"/>
                </a:lnTo>
                <a:cubicBezTo>
                  <a:pt x="21600" y="3927"/>
                  <a:pt x="17400" y="0"/>
                  <a:pt x="17400" y="0"/>
                </a:cubicBezTo>
                <a:close/>
                <a:moveTo>
                  <a:pt x="3600" y="12273"/>
                </a:moveTo>
                <a:cubicBezTo>
                  <a:pt x="3600" y="12544"/>
                  <a:pt x="3868" y="12764"/>
                  <a:pt x="4200" y="12764"/>
                </a:cubicBezTo>
                <a:lnTo>
                  <a:pt x="11400" y="12764"/>
                </a:lnTo>
                <a:cubicBezTo>
                  <a:pt x="11732" y="12764"/>
                  <a:pt x="12000" y="12544"/>
                  <a:pt x="12000" y="12273"/>
                </a:cubicBezTo>
                <a:cubicBezTo>
                  <a:pt x="12000" y="12002"/>
                  <a:pt x="11732" y="11782"/>
                  <a:pt x="11400" y="11782"/>
                </a:cubicBezTo>
                <a:lnTo>
                  <a:pt x="4200" y="11782"/>
                </a:lnTo>
                <a:cubicBezTo>
                  <a:pt x="3868" y="11782"/>
                  <a:pt x="3600" y="12002"/>
                  <a:pt x="3600" y="12273"/>
                </a:cubicBezTo>
                <a:moveTo>
                  <a:pt x="4200" y="9818"/>
                </a:moveTo>
                <a:lnTo>
                  <a:pt x="6600" y="9818"/>
                </a:lnTo>
                <a:cubicBezTo>
                  <a:pt x="6932" y="9818"/>
                  <a:pt x="7200" y="9599"/>
                  <a:pt x="7200" y="9327"/>
                </a:cubicBezTo>
                <a:cubicBezTo>
                  <a:pt x="7200" y="9056"/>
                  <a:pt x="6932" y="8836"/>
                  <a:pt x="6600" y="8836"/>
                </a:cubicBezTo>
                <a:lnTo>
                  <a:pt x="4200" y="8836"/>
                </a:lnTo>
                <a:cubicBezTo>
                  <a:pt x="3868" y="8836"/>
                  <a:pt x="3600" y="9056"/>
                  <a:pt x="3600" y="9327"/>
                </a:cubicBezTo>
                <a:cubicBezTo>
                  <a:pt x="3600" y="9599"/>
                  <a:pt x="3868" y="9818"/>
                  <a:pt x="4200" y="9818"/>
                </a:cubicBezTo>
                <a:moveTo>
                  <a:pt x="9000" y="17673"/>
                </a:moveTo>
                <a:lnTo>
                  <a:pt x="4200" y="17673"/>
                </a:lnTo>
                <a:cubicBezTo>
                  <a:pt x="3868" y="17673"/>
                  <a:pt x="3600" y="17893"/>
                  <a:pt x="3600" y="18164"/>
                </a:cubicBezTo>
                <a:cubicBezTo>
                  <a:pt x="3600" y="18435"/>
                  <a:pt x="3868" y="18655"/>
                  <a:pt x="4200" y="18655"/>
                </a:cubicBezTo>
                <a:lnTo>
                  <a:pt x="9000" y="18655"/>
                </a:lnTo>
                <a:cubicBezTo>
                  <a:pt x="9332" y="18655"/>
                  <a:pt x="9600" y="18435"/>
                  <a:pt x="9600" y="18164"/>
                </a:cubicBezTo>
                <a:cubicBezTo>
                  <a:pt x="9600" y="17893"/>
                  <a:pt x="9332" y="17673"/>
                  <a:pt x="9000" y="17673"/>
                </a:cubicBezTo>
                <a:moveTo>
                  <a:pt x="11400" y="14727"/>
                </a:moveTo>
                <a:lnTo>
                  <a:pt x="4200" y="14727"/>
                </a:lnTo>
                <a:cubicBezTo>
                  <a:pt x="3868" y="14727"/>
                  <a:pt x="3600" y="14947"/>
                  <a:pt x="3600" y="15218"/>
                </a:cubicBezTo>
                <a:cubicBezTo>
                  <a:pt x="3600" y="15490"/>
                  <a:pt x="3868" y="15709"/>
                  <a:pt x="4200" y="15709"/>
                </a:cubicBezTo>
                <a:lnTo>
                  <a:pt x="11400" y="15709"/>
                </a:lnTo>
                <a:cubicBezTo>
                  <a:pt x="11732" y="15709"/>
                  <a:pt x="12000" y="15490"/>
                  <a:pt x="12000" y="15218"/>
                </a:cubicBezTo>
                <a:cubicBezTo>
                  <a:pt x="12000" y="14947"/>
                  <a:pt x="11732" y="14727"/>
                  <a:pt x="11400" y="14727"/>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534" name="Shape 2534"/>
          <p:cNvSpPr/>
          <p:nvPr/>
        </p:nvSpPr>
        <p:spPr>
          <a:xfrm>
            <a:off x="11408028" y="3945903"/>
            <a:ext cx="457082" cy="558674"/>
          </a:xfrm>
          <a:custGeom>
            <a:avLst/>
            <a:gdLst/>
            <a:ahLst/>
            <a:cxnLst>
              <a:cxn ang="0">
                <a:pos x="wd2" y="hd2"/>
              </a:cxn>
              <a:cxn ang="5400000">
                <a:pos x="wd2" y="hd2"/>
              </a:cxn>
              <a:cxn ang="10800000">
                <a:pos x="wd2" y="hd2"/>
              </a:cxn>
              <a:cxn ang="16200000">
                <a:pos x="wd2" y="hd2"/>
              </a:cxn>
            </a:cxnLst>
            <a:rect l="0" t="0" r="r" b="b"/>
            <a:pathLst>
              <a:path w="21600" h="21600" extrusionOk="0">
                <a:moveTo>
                  <a:pt x="14400" y="5891"/>
                </a:moveTo>
                <a:lnTo>
                  <a:pt x="14400" y="982"/>
                </a:lnTo>
                <a:lnTo>
                  <a:pt x="15000" y="982"/>
                </a:lnTo>
                <a:lnTo>
                  <a:pt x="20400" y="5891"/>
                </a:lnTo>
                <a:cubicBezTo>
                  <a:pt x="20400" y="5891"/>
                  <a:pt x="14400" y="5891"/>
                  <a:pt x="14400" y="5891"/>
                </a:cubicBezTo>
                <a:close/>
                <a:moveTo>
                  <a:pt x="20400" y="19636"/>
                </a:moveTo>
                <a:cubicBezTo>
                  <a:pt x="20400" y="20178"/>
                  <a:pt x="19862" y="20617"/>
                  <a:pt x="19200" y="20617"/>
                </a:cubicBezTo>
                <a:lnTo>
                  <a:pt x="2400" y="20617"/>
                </a:lnTo>
                <a:cubicBezTo>
                  <a:pt x="1738" y="20617"/>
                  <a:pt x="1200" y="20178"/>
                  <a:pt x="1200" y="19636"/>
                </a:cubicBezTo>
                <a:lnTo>
                  <a:pt x="1200" y="1964"/>
                </a:lnTo>
                <a:cubicBezTo>
                  <a:pt x="1200" y="1422"/>
                  <a:pt x="1738" y="982"/>
                  <a:pt x="2400" y="982"/>
                </a:cubicBezTo>
                <a:lnTo>
                  <a:pt x="13200" y="982"/>
                </a:lnTo>
                <a:lnTo>
                  <a:pt x="13200" y="5891"/>
                </a:lnTo>
                <a:cubicBezTo>
                  <a:pt x="13200" y="6433"/>
                  <a:pt x="13738" y="6872"/>
                  <a:pt x="14400" y="6872"/>
                </a:cubicBezTo>
                <a:lnTo>
                  <a:pt x="20400" y="6872"/>
                </a:lnTo>
                <a:cubicBezTo>
                  <a:pt x="20400" y="6872"/>
                  <a:pt x="20400" y="19636"/>
                  <a:pt x="20400" y="19636"/>
                </a:cubicBezTo>
                <a:close/>
                <a:moveTo>
                  <a:pt x="15600" y="0"/>
                </a:moveTo>
                <a:lnTo>
                  <a:pt x="2400" y="0"/>
                </a:lnTo>
                <a:cubicBezTo>
                  <a:pt x="1075" y="0"/>
                  <a:pt x="0" y="879"/>
                  <a:pt x="0" y="1964"/>
                </a:cubicBezTo>
                <a:lnTo>
                  <a:pt x="0" y="19636"/>
                </a:lnTo>
                <a:cubicBezTo>
                  <a:pt x="0" y="20720"/>
                  <a:pt x="1075" y="21600"/>
                  <a:pt x="2400" y="21600"/>
                </a:cubicBezTo>
                <a:lnTo>
                  <a:pt x="19200" y="21600"/>
                </a:lnTo>
                <a:cubicBezTo>
                  <a:pt x="20525" y="21600"/>
                  <a:pt x="21600" y="20720"/>
                  <a:pt x="21600" y="19636"/>
                </a:cubicBezTo>
                <a:lnTo>
                  <a:pt x="21600" y="5400"/>
                </a:lnTo>
                <a:cubicBezTo>
                  <a:pt x="21600" y="5400"/>
                  <a:pt x="15600" y="0"/>
                  <a:pt x="15600" y="0"/>
                </a:cubicBezTo>
                <a:close/>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535" name="Shape 2535"/>
          <p:cNvSpPr/>
          <p:nvPr/>
        </p:nvSpPr>
        <p:spPr>
          <a:xfrm>
            <a:off x="1809328" y="5012426"/>
            <a:ext cx="457082" cy="558674"/>
          </a:xfrm>
          <a:custGeom>
            <a:avLst/>
            <a:gdLst/>
            <a:ahLst/>
            <a:cxnLst>
              <a:cxn ang="0">
                <a:pos x="wd2" y="hd2"/>
              </a:cxn>
              <a:cxn ang="5400000">
                <a:pos x="wd2" y="hd2"/>
              </a:cxn>
              <a:cxn ang="10800000">
                <a:pos x="wd2" y="hd2"/>
              </a:cxn>
              <a:cxn ang="16200000">
                <a:pos x="wd2" y="hd2"/>
              </a:cxn>
            </a:cxnLst>
            <a:rect l="0" t="0" r="r" b="b"/>
            <a:pathLst>
              <a:path w="21600" h="21600" extrusionOk="0">
                <a:moveTo>
                  <a:pt x="10800" y="8836"/>
                </a:moveTo>
                <a:lnTo>
                  <a:pt x="10800" y="5966"/>
                </a:lnTo>
                <a:lnTo>
                  <a:pt x="13928" y="8836"/>
                </a:lnTo>
                <a:cubicBezTo>
                  <a:pt x="13928" y="8836"/>
                  <a:pt x="10800" y="8836"/>
                  <a:pt x="10800" y="8836"/>
                </a:cubicBezTo>
                <a:close/>
                <a:moveTo>
                  <a:pt x="14400" y="19636"/>
                </a:moveTo>
                <a:cubicBezTo>
                  <a:pt x="14400" y="20178"/>
                  <a:pt x="13862" y="20617"/>
                  <a:pt x="13200" y="20617"/>
                </a:cubicBezTo>
                <a:lnTo>
                  <a:pt x="2400" y="20617"/>
                </a:lnTo>
                <a:cubicBezTo>
                  <a:pt x="1738" y="20617"/>
                  <a:pt x="1200" y="20178"/>
                  <a:pt x="1200" y="19636"/>
                </a:cubicBezTo>
                <a:lnTo>
                  <a:pt x="1200" y="6872"/>
                </a:lnTo>
                <a:cubicBezTo>
                  <a:pt x="1200" y="6331"/>
                  <a:pt x="1738" y="5891"/>
                  <a:pt x="2400" y="5891"/>
                </a:cubicBezTo>
                <a:lnTo>
                  <a:pt x="9600" y="5891"/>
                </a:lnTo>
                <a:lnTo>
                  <a:pt x="9600" y="8836"/>
                </a:lnTo>
                <a:cubicBezTo>
                  <a:pt x="9600" y="9378"/>
                  <a:pt x="10138" y="9818"/>
                  <a:pt x="10800" y="9818"/>
                </a:cubicBezTo>
                <a:lnTo>
                  <a:pt x="14400" y="9818"/>
                </a:lnTo>
                <a:cubicBezTo>
                  <a:pt x="14400" y="9818"/>
                  <a:pt x="14400" y="19636"/>
                  <a:pt x="14400" y="19636"/>
                </a:cubicBezTo>
                <a:close/>
                <a:moveTo>
                  <a:pt x="2400" y="4909"/>
                </a:moveTo>
                <a:cubicBezTo>
                  <a:pt x="1075" y="4909"/>
                  <a:pt x="0" y="5788"/>
                  <a:pt x="0" y="6872"/>
                </a:cubicBezTo>
                <a:lnTo>
                  <a:pt x="0" y="19636"/>
                </a:lnTo>
                <a:cubicBezTo>
                  <a:pt x="0" y="20720"/>
                  <a:pt x="1075" y="21600"/>
                  <a:pt x="2400" y="21600"/>
                </a:cubicBezTo>
                <a:lnTo>
                  <a:pt x="13200" y="21600"/>
                </a:lnTo>
                <a:cubicBezTo>
                  <a:pt x="14525" y="21600"/>
                  <a:pt x="15600" y="20720"/>
                  <a:pt x="15600" y="19636"/>
                </a:cubicBezTo>
                <a:lnTo>
                  <a:pt x="15600" y="8836"/>
                </a:lnTo>
                <a:lnTo>
                  <a:pt x="11400" y="4909"/>
                </a:lnTo>
                <a:cubicBezTo>
                  <a:pt x="11400" y="4909"/>
                  <a:pt x="2400" y="4909"/>
                  <a:pt x="2400" y="4909"/>
                </a:cubicBezTo>
                <a:close/>
                <a:moveTo>
                  <a:pt x="16800" y="3927"/>
                </a:moveTo>
                <a:lnTo>
                  <a:pt x="16800" y="1058"/>
                </a:lnTo>
                <a:lnTo>
                  <a:pt x="19928" y="3927"/>
                </a:lnTo>
                <a:cubicBezTo>
                  <a:pt x="19928" y="3927"/>
                  <a:pt x="16800" y="3927"/>
                  <a:pt x="16800" y="3927"/>
                </a:cubicBezTo>
                <a:close/>
                <a:moveTo>
                  <a:pt x="17400" y="0"/>
                </a:moveTo>
                <a:lnTo>
                  <a:pt x="8400" y="0"/>
                </a:lnTo>
                <a:cubicBezTo>
                  <a:pt x="7075" y="0"/>
                  <a:pt x="6000" y="879"/>
                  <a:pt x="6000" y="1964"/>
                </a:cubicBezTo>
                <a:lnTo>
                  <a:pt x="6000" y="3436"/>
                </a:lnTo>
                <a:cubicBezTo>
                  <a:pt x="6000" y="3708"/>
                  <a:pt x="6269" y="3927"/>
                  <a:pt x="6600" y="3927"/>
                </a:cubicBezTo>
                <a:cubicBezTo>
                  <a:pt x="6931" y="3927"/>
                  <a:pt x="7200" y="3708"/>
                  <a:pt x="7200" y="3436"/>
                </a:cubicBezTo>
                <a:lnTo>
                  <a:pt x="7200" y="1964"/>
                </a:lnTo>
                <a:cubicBezTo>
                  <a:pt x="7200" y="1422"/>
                  <a:pt x="7738" y="982"/>
                  <a:pt x="8400" y="982"/>
                </a:cubicBezTo>
                <a:lnTo>
                  <a:pt x="15600" y="982"/>
                </a:lnTo>
                <a:lnTo>
                  <a:pt x="15600" y="3927"/>
                </a:lnTo>
                <a:cubicBezTo>
                  <a:pt x="15600" y="4469"/>
                  <a:pt x="16138" y="4909"/>
                  <a:pt x="16800" y="4909"/>
                </a:cubicBezTo>
                <a:lnTo>
                  <a:pt x="20400" y="4909"/>
                </a:lnTo>
                <a:lnTo>
                  <a:pt x="20400" y="14727"/>
                </a:lnTo>
                <a:cubicBezTo>
                  <a:pt x="20400" y="15269"/>
                  <a:pt x="19862" y="15709"/>
                  <a:pt x="19200" y="15709"/>
                </a:cubicBezTo>
                <a:lnTo>
                  <a:pt x="17400" y="15709"/>
                </a:lnTo>
                <a:cubicBezTo>
                  <a:pt x="17069" y="15709"/>
                  <a:pt x="16800" y="15929"/>
                  <a:pt x="16800" y="16199"/>
                </a:cubicBezTo>
                <a:cubicBezTo>
                  <a:pt x="16800" y="16471"/>
                  <a:pt x="17069" y="16690"/>
                  <a:pt x="17400" y="16690"/>
                </a:cubicBezTo>
                <a:lnTo>
                  <a:pt x="19200" y="16690"/>
                </a:lnTo>
                <a:cubicBezTo>
                  <a:pt x="20525" y="16690"/>
                  <a:pt x="21600" y="15811"/>
                  <a:pt x="21600" y="14727"/>
                </a:cubicBezTo>
                <a:lnTo>
                  <a:pt x="21600" y="3927"/>
                </a:lnTo>
                <a:cubicBezTo>
                  <a:pt x="21600" y="3927"/>
                  <a:pt x="17400" y="0"/>
                  <a:pt x="17400" y="0"/>
                </a:cubicBezTo>
                <a:close/>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536" name="Shape 2536"/>
          <p:cNvSpPr/>
          <p:nvPr/>
        </p:nvSpPr>
        <p:spPr>
          <a:xfrm>
            <a:off x="2825064" y="501242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4418" y="11782"/>
                </a:moveTo>
                <a:lnTo>
                  <a:pt x="14236" y="11782"/>
                </a:lnTo>
                <a:cubicBezTo>
                  <a:pt x="14507" y="11782"/>
                  <a:pt x="14727" y="11562"/>
                  <a:pt x="14727" y="11291"/>
                </a:cubicBezTo>
                <a:cubicBezTo>
                  <a:pt x="14727" y="11020"/>
                  <a:pt x="14507" y="10800"/>
                  <a:pt x="14236" y="10800"/>
                </a:cubicBezTo>
                <a:lnTo>
                  <a:pt x="4418" y="10800"/>
                </a:lnTo>
                <a:cubicBezTo>
                  <a:pt x="4147" y="10800"/>
                  <a:pt x="3927" y="11020"/>
                  <a:pt x="3927" y="11291"/>
                </a:cubicBezTo>
                <a:cubicBezTo>
                  <a:pt x="3927" y="11562"/>
                  <a:pt x="4147" y="11782"/>
                  <a:pt x="4418" y="11782"/>
                </a:cubicBezTo>
                <a:moveTo>
                  <a:pt x="20618" y="20618"/>
                </a:moveTo>
                <a:lnTo>
                  <a:pt x="5891" y="20618"/>
                </a:lnTo>
                <a:lnTo>
                  <a:pt x="5891" y="16200"/>
                </a:lnTo>
                <a:cubicBezTo>
                  <a:pt x="5891" y="15929"/>
                  <a:pt x="5671" y="15709"/>
                  <a:pt x="5400" y="15709"/>
                </a:cubicBezTo>
                <a:lnTo>
                  <a:pt x="982" y="15709"/>
                </a:lnTo>
                <a:lnTo>
                  <a:pt x="982" y="982"/>
                </a:lnTo>
                <a:lnTo>
                  <a:pt x="20618" y="982"/>
                </a:lnTo>
                <a:cubicBezTo>
                  <a:pt x="20618" y="982"/>
                  <a:pt x="20618" y="20618"/>
                  <a:pt x="20618" y="20618"/>
                </a:cubicBezTo>
                <a:close/>
                <a:moveTo>
                  <a:pt x="4909" y="20127"/>
                </a:moveTo>
                <a:lnTo>
                  <a:pt x="1473" y="16691"/>
                </a:lnTo>
                <a:lnTo>
                  <a:pt x="4909" y="16691"/>
                </a:lnTo>
                <a:cubicBezTo>
                  <a:pt x="4909" y="16691"/>
                  <a:pt x="4909" y="20127"/>
                  <a:pt x="4909" y="20127"/>
                </a:cubicBezTo>
                <a:close/>
                <a:moveTo>
                  <a:pt x="20618" y="0"/>
                </a:moveTo>
                <a:lnTo>
                  <a:pt x="982" y="0"/>
                </a:lnTo>
                <a:cubicBezTo>
                  <a:pt x="440" y="0"/>
                  <a:pt x="0" y="440"/>
                  <a:pt x="0" y="982"/>
                </a:cubicBezTo>
                <a:lnTo>
                  <a:pt x="0" y="16691"/>
                </a:lnTo>
                <a:lnTo>
                  <a:pt x="4909" y="21600"/>
                </a:lnTo>
                <a:lnTo>
                  <a:pt x="20618" y="21600"/>
                </a:lnTo>
                <a:cubicBezTo>
                  <a:pt x="21160" y="21600"/>
                  <a:pt x="21600" y="21161"/>
                  <a:pt x="21600" y="20618"/>
                </a:cubicBezTo>
                <a:lnTo>
                  <a:pt x="21600" y="982"/>
                </a:lnTo>
                <a:cubicBezTo>
                  <a:pt x="21600" y="440"/>
                  <a:pt x="21160" y="0"/>
                  <a:pt x="20618" y="0"/>
                </a:cubicBezTo>
                <a:moveTo>
                  <a:pt x="4418" y="8836"/>
                </a:moveTo>
                <a:lnTo>
                  <a:pt x="17182" y="8836"/>
                </a:lnTo>
                <a:cubicBezTo>
                  <a:pt x="17453" y="8836"/>
                  <a:pt x="17673" y="8617"/>
                  <a:pt x="17673" y="8345"/>
                </a:cubicBezTo>
                <a:cubicBezTo>
                  <a:pt x="17673" y="8075"/>
                  <a:pt x="17453" y="7855"/>
                  <a:pt x="17182" y="7855"/>
                </a:cubicBezTo>
                <a:lnTo>
                  <a:pt x="4418" y="7855"/>
                </a:lnTo>
                <a:cubicBezTo>
                  <a:pt x="4147" y="7855"/>
                  <a:pt x="3927" y="8075"/>
                  <a:pt x="3927" y="8345"/>
                </a:cubicBezTo>
                <a:cubicBezTo>
                  <a:pt x="3927" y="8617"/>
                  <a:pt x="4147" y="8836"/>
                  <a:pt x="4418" y="8836"/>
                </a:cubicBezTo>
                <a:moveTo>
                  <a:pt x="4418" y="5891"/>
                </a:moveTo>
                <a:lnTo>
                  <a:pt x="10309" y="5891"/>
                </a:lnTo>
                <a:cubicBezTo>
                  <a:pt x="10580" y="5891"/>
                  <a:pt x="10800" y="5672"/>
                  <a:pt x="10800" y="5400"/>
                </a:cubicBezTo>
                <a:cubicBezTo>
                  <a:pt x="10800" y="5129"/>
                  <a:pt x="10580" y="4909"/>
                  <a:pt x="10309" y="4909"/>
                </a:cubicBezTo>
                <a:lnTo>
                  <a:pt x="4418" y="4909"/>
                </a:lnTo>
                <a:cubicBezTo>
                  <a:pt x="4147" y="4909"/>
                  <a:pt x="3927" y="5129"/>
                  <a:pt x="3927" y="5400"/>
                </a:cubicBezTo>
                <a:cubicBezTo>
                  <a:pt x="3927" y="5672"/>
                  <a:pt x="4147" y="5891"/>
                  <a:pt x="4418" y="5891"/>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537" name="Shape 2537"/>
          <p:cNvSpPr/>
          <p:nvPr/>
        </p:nvSpPr>
        <p:spPr>
          <a:xfrm>
            <a:off x="3942373" y="5012426"/>
            <a:ext cx="457082" cy="558655"/>
          </a:xfrm>
          <a:custGeom>
            <a:avLst/>
            <a:gdLst/>
            <a:ahLst/>
            <a:cxnLst>
              <a:cxn ang="0">
                <a:pos x="wd2" y="hd2"/>
              </a:cxn>
              <a:cxn ang="5400000">
                <a:pos x="wd2" y="hd2"/>
              </a:cxn>
              <a:cxn ang="10800000">
                <a:pos x="wd2" y="hd2"/>
              </a:cxn>
              <a:cxn ang="16200000">
                <a:pos x="wd2" y="hd2"/>
              </a:cxn>
            </a:cxnLst>
            <a:rect l="0" t="0" r="r" b="b"/>
            <a:pathLst>
              <a:path w="21600" h="21600" extrusionOk="0">
                <a:moveTo>
                  <a:pt x="14400" y="13745"/>
                </a:moveTo>
                <a:lnTo>
                  <a:pt x="3600" y="13745"/>
                </a:lnTo>
                <a:cubicBezTo>
                  <a:pt x="3269" y="13745"/>
                  <a:pt x="3000" y="13966"/>
                  <a:pt x="3000" y="14236"/>
                </a:cubicBezTo>
                <a:cubicBezTo>
                  <a:pt x="3000" y="14508"/>
                  <a:pt x="3269" y="14727"/>
                  <a:pt x="3600" y="14727"/>
                </a:cubicBezTo>
                <a:lnTo>
                  <a:pt x="14400" y="14727"/>
                </a:lnTo>
                <a:cubicBezTo>
                  <a:pt x="14731" y="14727"/>
                  <a:pt x="15000" y="14508"/>
                  <a:pt x="15000" y="14236"/>
                </a:cubicBezTo>
                <a:cubicBezTo>
                  <a:pt x="15000" y="13966"/>
                  <a:pt x="14731" y="13745"/>
                  <a:pt x="14400" y="13745"/>
                </a:cubicBezTo>
                <a:moveTo>
                  <a:pt x="3000" y="11291"/>
                </a:moveTo>
                <a:cubicBezTo>
                  <a:pt x="3000" y="11562"/>
                  <a:pt x="3269" y="11782"/>
                  <a:pt x="3600" y="11782"/>
                </a:cubicBezTo>
                <a:lnTo>
                  <a:pt x="18000" y="11782"/>
                </a:lnTo>
                <a:cubicBezTo>
                  <a:pt x="18331" y="11782"/>
                  <a:pt x="18600" y="11562"/>
                  <a:pt x="18600" y="11291"/>
                </a:cubicBezTo>
                <a:cubicBezTo>
                  <a:pt x="18600" y="11020"/>
                  <a:pt x="18331" y="10800"/>
                  <a:pt x="18000" y="10800"/>
                </a:cubicBezTo>
                <a:lnTo>
                  <a:pt x="3600" y="10800"/>
                </a:lnTo>
                <a:cubicBezTo>
                  <a:pt x="3269" y="10800"/>
                  <a:pt x="3000" y="11020"/>
                  <a:pt x="3000" y="11291"/>
                </a:cubicBezTo>
                <a:moveTo>
                  <a:pt x="20400" y="20618"/>
                </a:moveTo>
                <a:lnTo>
                  <a:pt x="6600" y="20618"/>
                </a:lnTo>
                <a:lnTo>
                  <a:pt x="1200" y="16200"/>
                </a:lnTo>
                <a:lnTo>
                  <a:pt x="1200" y="2945"/>
                </a:lnTo>
                <a:lnTo>
                  <a:pt x="4200" y="2945"/>
                </a:lnTo>
                <a:lnTo>
                  <a:pt x="4200" y="4418"/>
                </a:lnTo>
                <a:cubicBezTo>
                  <a:pt x="4200" y="4690"/>
                  <a:pt x="4469" y="4909"/>
                  <a:pt x="4800" y="4909"/>
                </a:cubicBezTo>
                <a:cubicBezTo>
                  <a:pt x="5131" y="4909"/>
                  <a:pt x="5400" y="4690"/>
                  <a:pt x="5400" y="4418"/>
                </a:cubicBezTo>
                <a:lnTo>
                  <a:pt x="5400" y="2945"/>
                </a:lnTo>
                <a:lnTo>
                  <a:pt x="6600" y="2945"/>
                </a:lnTo>
                <a:lnTo>
                  <a:pt x="6600" y="4418"/>
                </a:lnTo>
                <a:cubicBezTo>
                  <a:pt x="6600" y="4690"/>
                  <a:pt x="6869" y="4909"/>
                  <a:pt x="7200" y="4909"/>
                </a:cubicBezTo>
                <a:cubicBezTo>
                  <a:pt x="7531" y="4909"/>
                  <a:pt x="7800" y="4690"/>
                  <a:pt x="7800" y="4418"/>
                </a:cubicBezTo>
                <a:lnTo>
                  <a:pt x="7800" y="2945"/>
                </a:lnTo>
                <a:lnTo>
                  <a:pt x="9000" y="2945"/>
                </a:lnTo>
                <a:lnTo>
                  <a:pt x="9000" y="4418"/>
                </a:lnTo>
                <a:cubicBezTo>
                  <a:pt x="9000" y="4690"/>
                  <a:pt x="9269" y="4909"/>
                  <a:pt x="9600" y="4909"/>
                </a:cubicBezTo>
                <a:cubicBezTo>
                  <a:pt x="9931" y="4909"/>
                  <a:pt x="10200" y="4690"/>
                  <a:pt x="10200" y="4418"/>
                </a:cubicBezTo>
                <a:lnTo>
                  <a:pt x="10200" y="2945"/>
                </a:lnTo>
                <a:lnTo>
                  <a:pt x="11400" y="2945"/>
                </a:lnTo>
                <a:lnTo>
                  <a:pt x="11400" y="4418"/>
                </a:lnTo>
                <a:cubicBezTo>
                  <a:pt x="11400" y="4690"/>
                  <a:pt x="11669" y="4909"/>
                  <a:pt x="12000" y="4909"/>
                </a:cubicBezTo>
                <a:cubicBezTo>
                  <a:pt x="12331" y="4909"/>
                  <a:pt x="12600" y="4690"/>
                  <a:pt x="12600" y="4418"/>
                </a:cubicBezTo>
                <a:lnTo>
                  <a:pt x="12600" y="2945"/>
                </a:lnTo>
                <a:lnTo>
                  <a:pt x="13800" y="2945"/>
                </a:lnTo>
                <a:lnTo>
                  <a:pt x="13800" y="4418"/>
                </a:lnTo>
                <a:cubicBezTo>
                  <a:pt x="13800" y="4690"/>
                  <a:pt x="14069" y="4909"/>
                  <a:pt x="14400" y="4909"/>
                </a:cubicBezTo>
                <a:cubicBezTo>
                  <a:pt x="14731" y="4909"/>
                  <a:pt x="15000" y="4690"/>
                  <a:pt x="15000" y="4418"/>
                </a:cubicBezTo>
                <a:lnTo>
                  <a:pt x="15000" y="2945"/>
                </a:lnTo>
                <a:lnTo>
                  <a:pt x="16200" y="2945"/>
                </a:lnTo>
                <a:lnTo>
                  <a:pt x="16200" y="4418"/>
                </a:lnTo>
                <a:cubicBezTo>
                  <a:pt x="16200" y="4690"/>
                  <a:pt x="16469" y="4909"/>
                  <a:pt x="16800" y="4909"/>
                </a:cubicBezTo>
                <a:cubicBezTo>
                  <a:pt x="17131" y="4909"/>
                  <a:pt x="17400" y="4690"/>
                  <a:pt x="17400" y="4418"/>
                </a:cubicBezTo>
                <a:lnTo>
                  <a:pt x="17400" y="2945"/>
                </a:lnTo>
                <a:lnTo>
                  <a:pt x="20400" y="2945"/>
                </a:lnTo>
                <a:cubicBezTo>
                  <a:pt x="20400" y="2945"/>
                  <a:pt x="20400" y="20618"/>
                  <a:pt x="20400" y="20618"/>
                </a:cubicBezTo>
                <a:close/>
                <a:moveTo>
                  <a:pt x="1200" y="20618"/>
                </a:moveTo>
                <a:lnTo>
                  <a:pt x="1200" y="17673"/>
                </a:lnTo>
                <a:lnTo>
                  <a:pt x="4800" y="20618"/>
                </a:lnTo>
                <a:cubicBezTo>
                  <a:pt x="4800" y="20618"/>
                  <a:pt x="1200" y="20618"/>
                  <a:pt x="1200" y="20618"/>
                </a:cubicBezTo>
                <a:close/>
                <a:moveTo>
                  <a:pt x="20400" y="1964"/>
                </a:moveTo>
                <a:lnTo>
                  <a:pt x="17400" y="1964"/>
                </a:lnTo>
                <a:lnTo>
                  <a:pt x="17400" y="491"/>
                </a:lnTo>
                <a:cubicBezTo>
                  <a:pt x="17400" y="220"/>
                  <a:pt x="17131" y="0"/>
                  <a:pt x="16800" y="0"/>
                </a:cubicBezTo>
                <a:cubicBezTo>
                  <a:pt x="16469" y="0"/>
                  <a:pt x="16200" y="220"/>
                  <a:pt x="16200" y="491"/>
                </a:cubicBezTo>
                <a:lnTo>
                  <a:pt x="16200" y="1964"/>
                </a:lnTo>
                <a:lnTo>
                  <a:pt x="15000" y="1964"/>
                </a:lnTo>
                <a:lnTo>
                  <a:pt x="15000" y="491"/>
                </a:lnTo>
                <a:cubicBezTo>
                  <a:pt x="15000" y="220"/>
                  <a:pt x="14731" y="0"/>
                  <a:pt x="14400" y="0"/>
                </a:cubicBezTo>
                <a:cubicBezTo>
                  <a:pt x="14069" y="0"/>
                  <a:pt x="13800" y="220"/>
                  <a:pt x="13800" y="491"/>
                </a:cubicBezTo>
                <a:lnTo>
                  <a:pt x="13800" y="1964"/>
                </a:lnTo>
                <a:lnTo>
                  <a:pt x="12600" y="1964"/>
                </a:lnTo>
                <a:lnTo>
                  <a:pt x="12600" y="491"/>
                </a:lnTo>
                <a:cubicBezTo>
                  <a:pt x="12600" y="220"/>
                  <a:pt x="12331" y="0"/>
                  <a:pt x="12000" y="0"/>
                </a:cubicBezTo>
                <a:cubicBezTo>
                  <a:pt x="11669" y="0"/>
                  <a:pt x="11400" y="220"/>
                  <a:pt x="11400" y="491"/>
                </a:cubicBezTo>
                <a:lnTo>
                  <a:pt x="11400" y="1964"/>
                </a:lnTo>
                <a:lnTo>
                  <a:pt x="10200" y="1964"/>
                </a:lnTo>
                <a:lnTo>
                  <a:pt x="10200" y="491"/>
                </a:lnTo>
                <a:cubicBezTo>
                  <a:pt x="10200" y="220"/>
                  <a:pt x="9931" y="0"/>
                  <a:pt x="9600" y="0"/>
                </a:cubicBezTo>
                <a:cubicBezTo>
                  <a:pt x="9269" y="0"/>
                  <a:pt x="9000" y="220"/>
                  <a:pt x="9000" y="491"/>
                </a:cubicBezTo>
                <a:lnTo>
                  <a:pt x="9000" y="1964"/>
                </a:lnTo>
                <a:lnTo>
                  <a:pt x="7800" y="1964"/>
                </a:lnTo>
                <a:lnTo>
                  <a:pt x="7800" y="491"/>
                </a:lnTo>
                <a:cubicBezTo>
                  <a:pt x="7800" y="220"/>
                  <a:pt x="7531" y="0"/>
                  <a:pt x="7200" y="0"/>
                </a:cubicBezTo>
                <a:cubicBezTo>
                  <a:pt x="6869" y="0"/>
                  <a:pt x="6600" y="220"/>
                  <a:pt x="6600" y="491"/>
                </a:cubicBezTo>
                <a:lnTo>
                  <a:pt x="6600" y="1964"/>
                </a:lnTo>
                <a:lnTo>
                  <a:pt x="5400" y="1964"/>
                </a:lnTo>
                <a:lnTo>
                  <a:pt x="5400" y="491"/>
                </a:lnTo>
                <a:cubicBezTo>
                  <a:pt x="5400" y="220"/>
                  <a:pt x="5131" y="0"/>
                  <a:pt x="4800" y="0"/>
                </a:cubicBezTo>
                <a:cubicBezTo>
                  <a:pt x="4469" y="0"/>
                  <a:pt x="4200" y="220"/>
                  <a:pt x="4200" y="491"/>
                </a:cubicBezTo>
                <a:lnTo>
                  <a:pt x="4200" y="1964"/>
                </a:lnTo>
                <a:lnTo>
                  <a:pt x="1200" y="1964"/>
                </a:lnTo>
                <a:cubicBezTo>
                  <a:pt x="538" y="1964"/>
                  <a:pt x="0" y="2404"/>
                  <a:pt x="0" y="2945"/>
                </a:cubicBezTo>
                <a:lnTo>
                  <a:pt x="0" y="20618"/>
                </a:lnTo>
                <a:cubicBezTo>
                  <a:pt x="0" y="21161"/>
                  <a:pt x="538" y="21600"/>
                  <a:pt x="1200" y="21600"/>
                </a:cubicBezTo>
                <a:lnTo>
                  <a:pt x="20400" y="21600"/>
                </a:lnTo>
                <a:cubicBezTo>
                  <a:pt x="21062" y="21600"/>
                  <a:pt x="21600" y="21161"/>
                  <a:pt x="21600" y="20618"/>
                </a:cubicBezTo>
                <a:lnTo>
                  <a:pt x="21600" y="2945"/>
                </a:lnTo>
                <a:cubicBezTo>
                  <a:pt x="21600" y="2404"/>
                  <a:pt x="21062" y="1964"/>
                  <a:pt x="20400" y="1964"/>
                </a:cubicBezTo>
                <a:moveTo>
                  <a:pt x="3600" y="8836"/>
                </a:moveTo>
                <a:lnTo>
                  <a:pt x="10800" y="8836"/>
                </a:lnTo>
                <a:cubicBezTo>
                  <a:pt x="11131" y="8836"/>
                  <a:pt x="11400" y="8617"/>
                  <a:pt x="11400" y="8345"/>
                </a:cubicBezTo>
                <a:cubicBezTo>
                  <a:pt x="11400" y="8075"/>
                  <a:pt x="11131" y="7855"/>
                  <a:pt x="10800" y="7855"/>
                </a:cubicBezTo>
                <a:lnTo>
                  <a:pt x="3600" y="7855"/>
                </a:lnTo>
                <a:cubicBezTo>
                  <a:pt x="3269" y="7855"/>
                  <a:pt x="3000" y="8075"/>
                  <a:pt x="3000" y="8345"/>
                </a:cubicBezTo>
                <a:cubicBezTo>
                  <a:pt x="3000" y="8617"/>
                  <a:pt x="3269" y="8836"/>
                  <a:pt x="3600" y="8836"/>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538" name="Shape 2538"/>
          <p:cNvSpPr/>
          <p:nvPr/>
        </p:nvSpPr>
        <p:spPr>
          <a:xfrm>
            <a:off x="5008895" y="5012426"/>
            <a:ext cx="457082" cy="558655"/>
          </a:xfrm>
          <a:custGeom>
            <a:avLst/>
            <a:gdLst/>
            <a:ahLst/>
            <a:cxnLst>
              <a:cxn ang="0">
                <a:pos x="wd2" y="hd2"/>
              </a:cxn>
              <a:cxn ang="5400000">
                <a:pos x="wd2" y="hd2"/>
              </a:cxn>
              <a:cxn ang="10800000">
                <a:pos x="wd2" y="hd2"/>
              </a:cxn>
              <a:cxn ang="16200000">
                <a:pos x="wd2" y="hd2"/>
              </a:cxn>
            </a:cxnLst>
            <a:rect l="0" t="0" r="r" b="b"/>
            <a:pathLst>
              <a:path w="21600" h="21600" extrusionOk="0">
                <a:moveTo>
                  <a:pt x="20400" y="5891"/>
                </a:moveTo>
                <a:lnTo>
                  <a:pt x="1200" y="5891"/>
                </a:lnTo>
                <a:lnTo>
                  <a:pt x="1200" y="3927"/>
                </a:lnTo>
                <a:lnTo>
                  <a:pt x="6000" y="3927"/>
                </a:lnTo>
                <a:cubicBezTo>
                  <a:pt x="6000" y="4469"/>
                  <a:pt x="6538" y="4909"/>
                  <a:pt x="7200" y="4909"/>
                </a:cubicBezTo>
                <a:lnTo>
                  <a:pt x="14400" y="4909"/>
                </a:lnTo>
                <a:cubicBezTo>
                  <a:pt x="15062" y="4909"/>
                  <a:pt x="15600" y="4469"/>
                  <a:pt x="15600" y="3927"/>
                </a:cubicBezTo>
                <a:lnTo>
                  <a:pt x="20400" y="3927"/>
                </a:lnTo>
                <a:cubicBezTo>
                  <a:pt x="20400" y="3927"/>
                  <a:pt x="20400" y="5891"/>
                  <a:pt x="20400" y="5891"/>
                </a:cubicBezTo>
                <a:close/>
                <a:moveTo>
                  <a:pt x="20400" y="20618"/>
                </a:moveTo>
                <a:lnTo>
                  <a:pt x="1200" y="20618"/>
                </a:lnTo>
                <a:lnTo>
                  <a:pt x="1200" y="6873"/>
                </a:lnTo>
                <a:lnTo>
                  <a:pt x="20400" y="6873"/>
                </a:lnTo>
                <a:cubicBezTo>
                  <a:pt x="20400" y="6873"/>
                  <a:pt x="20400" y="20618"/>
                  <a:pt x="20400" y="20618"/>
                </a:cubicBezTo>
                <a:close/>
                <a:moveTo>
                  <a:pt x="7200" y="1964"/>
                </a:moveTo>
                <a:lnTo>
                  <a:pt x="14400" y="1964"/>
                </a:lnTo>
                <a:lnTo>
                  <a:pt x="14400" y="3927"/>
                </a:lnTo>
                <a:lnTo>
                  <a:pt x="7200" y="3927"/>
                </a:lnTo>
                <a:cubicBezTo>
                  <a:pt x="7200" y="3927"/>
                  <a:pt x="7200" y="1964"/>
                  <a:pt x="7200" y="1964"/>
                </a:cubicBezTo>
                <a:close/>
                <a:moveTo>
                  <a:pt x="20400" y="2945"/>
                </a:moveTo>
                <a:lnTo>
                  <a:pt x="15600" y="2945"/>
                </a:lnTo>
                <a:lnTo>
                  <a:pt x="15600" y="1964"/>
                </a:lnTo>
                <a:cubicBezTo>
                  <a:pt x="15600" y="1422"/>
                  <a:pt x="15062" y="982"/>
                  <a:pt x="14400" y="982"/>
                </a:cubicBezTo>
                <a:lnTo>
                  <a:pt x="12000" y="982"/>
                </a:lnTo>
                <a:cubicBezTo>
                  <a:pt x="12000" y="440"/>
                  <a:pt x="11462" y="0"/>
                  <a:pt x="10800" y="0"/>
                </a:cubicBezTo>
                <a:cubicBezTo>
                  <a:pt x="10138" y="0"/>
                  <a:pt x="9600" y="440"/>
                  <a:pt x="9600" y="982"/>
                </a:cubicBezTo>
                <a:lnTo>
                  <a:pt x="7200" y="982"/>
                </a:lnTo>
                <a:cubicBezTo>
                  <a:pt x="6538" y="982"/>
                  <a:pt x="6000" y="1422"/>
                  <a:pt x="6000" y="1964"/>
                </a:cubicBezTo>
                <a:lnTo>
                  <a:pt x="6000" y="2945"/>
                </a:lnTo>
                <a:lnTo>
                  <a:pt x="1200" y="2945"/>
                </a:lnTo>
                <a:cubicBezTo>
                  <a:pt x="538" y="2945"/>
                  <a:pt x="0" y="3386"/>
                  <a:pt x="0" y="3927"/>
                </a:cubicBezTo>
                <a:lnTo>
                  <a:pt x="0" y="20618"/>
                </a:lnTo>
                <a:cubicBezTo>
                  <a:pt x="0" y="21160"/>
                  <a:pt x="538" y="21600"/>
                  <a:pt x="1200" y="21600"/>
                </a:cubicBezTo>
                <a:lnTo>
                  <a:pt x="20400" y="21600"/>
                </a:lnTo>
                <a:cubicBezTo>
                  <a:pt x="21062" y="21600"/>
                  <a:pt x="21600" y="21160"/>
                  <a:pt x="21600" y="20618"/>
                </a:cubicBezTo>
                <a:lnTo>
                  <a:pt x="21600" y="3927"/>
                </a:lnTo>
                <a:cubicBezTo>
                  <a:pt x="21600" y="3386"/>
                  <a:pt x="21062" y="2945"/>
                  <a:pt x="20400" y="2945"/>
                </a:cubicBezTo>
                <a:moveTo>
                  <a:pt x="4200" y="16691"/>
                </a:moveTo>
                <a:lnTo>
                  <a:pt x="15000" y="16691"/>
                </a:lnTo>
                <a:cubicBezTo>
                  <a:pt x="15331" y="16691"/>
                  <a:pt x="15600" y="16472"/>
                  <a:pt x="15600" y="16200"/>
                </a:cubicBezTo>
                <a:cubicBezTo>
                  <a:pt x="15600" y="15929"/>
                  <a:pt x="15331" y="15709"/>
                  <a:pt x="15000" y="15709"/>
                </a:cubicBezTo>
                <a:lnTo>
                  <a:pt x="4200" y="15709"/>
                </a:lnTo>
                <a:cubicBezTo>
                  <a:pt x="3869" y="15709"/>
                  <a:pt x="3600" y="15929"/>
                  <a:pt x="3600" y="16200"/>
                </a:cubicBezTo>
                <a:cubicBezTo>
                  <a:pt x="3600" y="16472"/>
                  <a:pt x="3869" y="16691"/>
                  <a:pt x="4200" y="16691"/>
                </a:cubicBezTo>
                <a:moveTo>
                  <a:pt x="4200" y="13745"/>
                </a:moveTo>
                <a:lnTo>
                  <a:pt x="17400" y="13745"/>
                </a:lnTo>
                <a:cubicBezTo>
                  <a:pt x="17731" y="13745"/>
                  <a:pt x="18000" y="13526"/>
                  <a:pt x="18000" y="13255"/>
                </a:cubicBezTo>
                <a:cubicBezTo>
                  <a:pt x="18000" y="12984"/>
                  <a:pt x="17731" y="12764"/>
                  <a:pt x="17400" y="12764"/>
                </a:cubicBezTo>
                <a:lnTo>
                  <a:pt x="4200" y="12764"/>
                </a:lnTo>
                <a:cubicBezTo>
                  <a:pt x="3869" y="12764"/>
                  <a:pt x="3600" y="12984"/>
                  <a:pt x="3600" y="13255"/>
                </a:cubicBezTo>
                <a:cubicBezTo>
                  <a:pt x="3600" y="13526"/>
                  <a:pt x="3869" y="13745"/>
                  <a:pt x="4200" y="13745"/>
                </a:cubicBezTo>
                <a:moveTo>
                  <a:pt x="4200" y="10800"/>
                </a:moveTo>
                <a:lnTo>
                  <a:pt x="11400" y="10800"/>
                </a:lnTo>
                <a:cubicBezTo>
                  <a:pt x="11731" y="10800"/>
                  <a:pt x="12000" y="10581"/>
                  <a:pt x="12000" y="10309"/>
                </a:cubicBezTo>
                <a:cubicBezTo>
                  <a:pt x="12000" y="10038"/>
                  <a:pt x="11731" y="9818"/>
                  <a:pt x="11400" y="9818"/>
                </a:cubicBezTo>
                <a:lnTo>
                  <a:pt x="4200" y="9818"/>
                </a:lnTo>
                <a:cubicBezTo>
                  <a:pt x="3869" y="9818"/>
                  <a:pt x="3600" y="10038"/>
                  <a:pt x="3600" y="10309"/>
                </a:cubicBezTo>
                <a:cubicBezTo>
                  <a:pt x="3600" y="10581"/>
                  <a:pt x="3869" y="10800"/>
                  <a:pt x="4200" y="1080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539" name="Shape 2539"/>
          <p:cNvSpPr/>
          <p:nvPr/>
        </p:nvSpPr>
        <p:spPr>
          <a:xfrm>
            <a:off x="6024630" y="5101303"/>
            <a:ext cx="558655" cy="380902"/>
          </a:xfrm>
          <a:custGeom>
            <a:avLst/>
            <a:gdLst/>
            <a:ahLst/>
            <a:cxnLst>
              <a:cxn ang="0">
                <a:pos x="wd2" y="hd2"/>
              </a:cxn>
              <a:cxn ang="5400000">
                <a:pos x="wd2" y="hd2"/>
              </a:cxn>
              <a:cxn ang="10800000">
                <a:pos x="wd2" y="hd2"/>
              </a:cxn>
              <a:cxn ang="16200000">
                <a:pos x="wd2" y="hd2"/>
              </a:cxn>
            </a:cxnLst>
            <a:rect l="0" t="0" r="r" b="b"/>
            <a:pathLst>
              <a:path w="21600" h="21600" extrusionOk="0">
                <a:moveTo>
                  <a:pt x="21600" y="720"/>
                </a:moveTo>
                <a:cubicBezTo>
                  <a:pt x="21600" y="323"/>
                  <a:pt x="21380" y="0"/>
                  <a:pt x="21109" y="0"/>
                </a:cubicBezTo>
                <a:cubicBezTo>
                  <a:pt x="20969" y="0"/>
                  <a:pt x="20845" y="88"/>
                  <a:pt x="20756" y="226"/>
                </a:cubicBezTo>
                <a:lnTo>
                  <a:pt x="20754" y="223"/>
                </a:lnTo>
                <a:lnTo>
                  <a:pt x="7848" y="19853"/>
                </a:lnTo>
                <a:lnTo>
                  <a:pt x="838" y="9571"/>
                </a:lnTo>
                <a:cubicBezTo>
                  <a:pt x="749" y="9441"/>
                  <a:pt x="626" y="9360"/>
                  <a:pt x="491" y="9360"/>
                </a:cubicBezTo>
                <a:cubicBezTo>
                  <a:pt x="220" y="9360"/>
                  <a:pt x="0" y="9683"/>
                  <a:pt x="0" y="10080"/>
                </a:cubicBezTo>
                <a:cubicBezTo>
                  <a:pt x="0" y="10279"/>
                  <a:pt x="55" y="10459"/>
                  <a:pt x="144" y="10589"/>
                </a:cubicBezTo>
                <a:lnTo>
                  <a:pt x="7507" y="21390"/>
                </a:lnTo>
                <a:cubicBezTo>
                  <a:pt x="7596" y="21520"/>
                  <a:pt x="7719" y="21600"/>
                  <a:pt x="7855" y="21600"/>
                </a:cubicBezTo>
                <a:cubicBezTo>
                  <a:pt x="7995" y="21600"/>
                  <a:pt x="8119" y="21513"/>
                  <a:pt x="8208" y="21376"/>
                </a:cubicBezTo>
                <a:lnTo>
                  <a:pt x="8210" y="21377"/>
                </a:lnTo>
                <a:lnTo>
                  <a:pt x="21465" y="1217"/>
                </a:lnTo>
                <a:lnTo>
                  <a:pt x="21462" y="1215"/>
                </a:lnTo>
                <a:cubicBezTo>
                  <a:pt x="21547" y="1087"/>
                  <a:pt x="21600" y="913"/>
                  <a:pt x="21600" y="72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540" name="Shape 2540"/>
          <p:cNvSpPr/>
          <p:nvPr/>
        </p:nvSpPr>
        <p:spPr>
          <a:xfrm>
            <a:off x="7091153" y="501242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541" name="Shape 2541"/>
          <p:cNvSpPr/>
          <p:nvPr/>
        </p:nvSpPr>
        <p:spPr>
          <a:xfrm>
            <a:off x="8208461" y="5063213"/>
            <a:ext cx="457082" cy="457082"/>
          </a:xfrm>
          <a:custGeom>
            <a:avLst/>
            <a:gdLst/>
            <a:ahLst/>
            <a:cxnLst>
              <a:cxn ang="0">
                <a:pos x="wd2" y="hd2"/>
              </a:cxn>
              <a:cxn ang="5400000">
                <a:pos x="wd2" y="hd2"/>
              </a:cxn>
              <a:cxn ang="10800000">
                <a:pos x="wd2" y="hd2"/>
              </a:cxn>
              <a:cxn ang="16200000">
                <a:pos x="wd2" y="hd2"/>
              </a:cxn>
            </a:cxnLst>
            <a:rect l="0" t="0" r="r" b="b"/>
            <a:pathLst>
              <a:path w="21600" h="21600" extrusionOk="0">
                <a:moveTo>
                  <a:pt x="11648" y="10800"/>
                </a:moveTo>
                <a:lnTo>
                  <a:pt x="21424" y="1024"/>
                </a:lnTo>
                <a:cubicBezTo>
                  <a:pt x="21533" y="916"/>
                  <a:pt x="21600" y="766"/>
                  <a:pt x="21600" y="600"/>
                </a:cubicBezTo>
                <a:cubicBezTo>
                  <a:pt x="21600" y="269"/>
                  <a:pt x="21332" y="0"/>
                  <a:pt x="21000" y="0"/>
                </a:cubicBezTo>
                <a:cubicBezTo>
                  <a:pt x="20835" y="0"/>
                  <a:pt x="20685" y="67"/>
                  <a:pt x="20576" y="176"/>
                </a:cubicBezTo>
                <a:lnTo>
                  <a:pt x="10800" y="9952"/>
                </a:lnTo>
                <a:lnTo>
                  <a:pt x="1024" y="176"/>
                </a:lnTo>
                <a:cubicBezTo>
                  <a:pt x="916" y="67"/>
                  <a:pt x="766" y="0"/>
                  <a:pt x="600" y="0"/>
                </a:cubicBezTo>
                <a:cubicBezTo>
                  <a:pt x="268" y="0"/>
                  <a:pt x="0" y="269"/>
                  <a:pt x="0" y="600"/>
                </a:cubicBezTo>
                <a:cubicBezTo>
                  <a:pt x="0" y="766"/>
                  <a:pt x="67" y="916"/>
                  <a:pt x="176" y="1025"/>
                </a:cubicBezTo>
                <a:lnTo>
                  <a:pt x="9952" y="10800"/>
                </a:lnTo>
                <a:lnTo>
                  <a:pt x="176" y="20576"/>
                </a:lnTo>
                <a:cubicBezTo>
                  <a:pt x="67" y="20684"/>
                  <a:pt x="0" y="20834"/>
                  <a:pt x="0" y="21000"/>
                </a:cubicBezTo>
                <a:cubicBezTo>
                  <a:pt x="0" y="21332"/>
                  <a:pt x="268" y="21600"/>
                  <a:pt x="600" y="21600"/>
                </a:cubicBezTo>
                <a:cubicBezTo>
                  <a:pt x="766" y="21600"/>
                  <a:pt x="916" y="21533"/>
                  <a:pt x="1024" y="21424"/>
                </a:cubicBezTo>
                <a:lnTo>
                  <a:pt x="10800" y="11648"/>
                </a:lnTo>
                <a:lnTo>
                  <a:pt x="20576" y="21424"/>
                </a:lnTo>
                <a:cubicBezTo>
                  <a:pt x="20685" y="21533"/>
                  <a:pt x="20835" y="21600"/>
                  <a:pt x="21000" y="21600"/>
                </a:cubicBezTo>
                <a:cubicBezTo>
                  <a:pt x="21332" y="21600"/>
                  <a:pt x="21600" y="21332"/>
                  <a:pt x="21600" y="21000"/>
                </a:cubicBezTo>
                <a:cubicBezTo>
                  <a:pt x="21600" y="20834"/>
                  <a:pt x="21533" y="20684"/>
                  <a:pt x="21424" y="20576"/>
                </a:cubicBezTo>
                <a:cubicBezTo>
                  <a:pt x="21424" y="20576"/>
                  <a:pt x="11648" y="10800"/>
                  <a:pt x="11648" y="10800"/>
                </a:cubicBezTo>
                <a:close/>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542" name="Shape 2542"/>
          <p:cNvSpPr/>
          <p:nvPr/>
        </p:nvSpPr>
        <p:spPr>
          <a:xfrm>
            <a:off x="9224197" y="501242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8655" y="4909"/>
                </a:moveTo>
                <a:lnTo>
                  <a:pt x="19636" y="4909"/>
                </a:lnTo>
                <a:lnTo>
                  <a:pt x="19636" y="3927"/>
                </a:lnTo>
                <a:lnTo>
                  <a:pt x="18655" y="3927"/>
                </a:lnTo>
                <a:cubicBezTo>
                  <a:pt x="18655" y="3927"/>
                  <a:pt x="18655" y="4909"/>
                  <a:pt x="18655" y="4909"/>
                </a:cubicBezTo>
                <a:close/>
                <a:moveTo>
                  <a:pt x="19636" y="12764"/>
                </a:moveTo>
                <a:lnTo>
                  <a:pt x="18655" y="12764"/>
                </a:lnTo>
                <a:lnTo>
                  <a:pt x="18655" y="13745"/>
                </a:lnTo>
                <a:lnTo>
                  <a:pt x="19636" y="13745"/>
                </a:lnTo>
                <a:cubicBezTo>
                  <a:pt x="19636" y="13745"/>
                  <a:pt x="19636" y="12764"/>
                  <a:pt x="19636" y="12764"/>
                </a:cubicBezTo>
                <a:close/>
                <a:moveTo>
                  <a:pt x="18655" y="2945"/>
                </a:moveTo>
                <a:lnTo>
                  <a:pt x="19636" y="2945"/>
                </a:lnTo>
                <a:lnTo>
                  <a:pt x="19636" y="1964"/>
                </a:lnTo>
                <a:lnTo>
                  <a:pt x="18655" y="1964"/>
                </a:lnTo>
                <a:cubicBezTo>
                  <a:pt x="18655" y="1964"/>
                  <a:pt x="18655" y="2945"/>
                  <a:pt x="18655" y="2945"/>
                </a:cubicBezTo>
                <a:close/>
                <a:moveTo>
                  <a:pt x="20618" y="10309"/>
                </a:moveTo>
                <a:lnTo>
                  <a:pt x="17673" y="10309"/>
                </a:lnTo>
                <a:lnTo>
                  <a:pt x="17673" y="982"/>
                </a:lnTo>
                <a:lnTo>
                  <a:pt x="19636" y="982"/>
                </a:lnTo>
                <a:cubicBezTo>
                  <a:pt x="20178" y="982"/>
                  <a:pt x="20618" y="1422"/>
                  <a:pt x="20618" y="1964"/>
                </a:cubicBezTo>
                <a:cubicBezTo>
                  <a:pt x="20618" y="1964"/>
                  <a:pt x="20618" y="10309"/>
                  <a:pt x="20618" y="10309"/>
                </a:cubicBezTo>
                <a:close/>
                <a:moveTo>
                  <a:pt x="20618" y="19636"/>
                </a:moveTo>
                <a:cubicBezTo>
                  <a:pt x="20618" y="20178"/>
                  <a:pt x="20178" y="20618"/>
                  <a:pt x="19636" y="20618"/>
                </a:cubicBezTo>
                <a:lnTo>
                  <a:pt x="17673" y="20618"/>
                </a:lnTo>
                <a:lnTo>
                  <a:pt x="17673" y="11291"/>
                </a:lnTo>
                <a:lnTo>
                  <a:pt x="20618" y="11291"/>
                </a:lnTo>
                <a:cubicBezTo>
                  <a:pt x="20618" y="11291"/>
                  <a:pt x="20618" y="19636"/>
                  <a:pt x="20618" y="19636"/>
                </a:cubicBezTo>
                <a:close/>
                <a:moveTo>
                  <a:pt x="16691" y="10309"/>
                </a:moveTo>
                <a:lnTo>
                  <a:pt x="4909" y="10309"/>
                </a:lnTo>
                <a:lnTo>
                  <a:pt x="4909" y="982"/>
                </a:lnTo>
                <a:lnTo>
                  <a:pt x="16691" y="982"/>
                </a:lnTo>
                <a:cubicBezTo>
                  <a:pt x="16691" y="982"/>
                  <a:pt x="16691" y="10309"/>
                  <a:pt x="16691" y="10309"/>
                </a:cubicBezTo>
                <a:close/>
                <a:moveTo>
                  <a:pt x="16691" y="20618"/>
                </a:moveTo>
                <a:lnTo>
                  <a:pt x="4909" y="20618"/>
                </a:lnTo>
                <a:lnTo>
                  <a:pt x="4909" y="11291"/>
                </a:lnTo>
                <a:lnTo>
                  <a:pt x="16691" y="11291"/>
                </a:lnTo>
                <a:cubicBezTo>
                  <a:pt x="16691" y="11291"/>
                  <a:pt x="16691" y="20618"/>
                  <a:pt x="16691" y="20618"/>
                </a:cubicBezTo>
                <a:close/>
                <a:moveTo>
                  <a:pt x="3927" y="10309"/>
                </a:moveTo>
                <a:lnTo>
                  <a:pt x="982" y="10309"/>
                </a:lnTo>
                <a:lnTo>
                  <a:pt x="982" y="1964"/>
                </a:lnTo>
                <a:cubicBezTo>
                  <a:pt x="982" y="1422"/>
                  <a:pt x="1421" y="982"/>
                  <a:pt x="1964" y="982"/>
                </a:cubicBezTo>
                <a:lnTo>
                  <a:pt x="3927" y="982"/>
                </a:lnTo>
                <a:cubicBezTo>
                  <a:pt x="3927" y="982"/>
                  <a:pt x="3927" y="10309"/>
                  <a:pt x="3927" y="10309"/>
                </a:cubicBezTo>
                <a:close/>
                <a:moveTo>
                  <a:pt x="3927" y="20618"/>
                </a:moveTo>
                <a:lnTo>
                  <a:pt x="1964" y="20618"/>
                </a:lnTo>
                <a:cubicBezTo>
                  <a:pt x="1421" y="20618"/>
                  <a:pt x="982" y="20178"/>
                  <a:pt x="982" y="19636"/>
                </a:cubicBezTo>
                <a:lnTo>
                  <a:pt x="982" y="11291"/>
                </a:lnTo>
                <a:lnTo>
                  <a:pt x="3927" y="11291"/>
                </a:lnTo>
                <a:cubicBezTo>
                  <a:pt x="3927" y="11291"/>
                  <a:pt x="3927" y="20618"/>
                  <a:pt x="3927" y="20618"/>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9636" y="14727"/>
                </a:moveTo>
                <a:lnTo>
                  <a:pt x="18655" y="14727"/>
                </a:lnTo>
                <a:lnTo>
                  <a:pt x="18655" y="15709"/>
                </a:lnTo>
                <a:lnTo>
                  <a:pt x="19636" y="15709"/>
                </a:lnTo>
                <a:cubicBezTo>
                  <a:pt x="19636" y="15709"/>
                  <a:pt x="19636" y="14727"/>
                  <a:pt x="19636" y="14727"/>
                </a:cubicBezTo>
                <a:close/>
                <a:moveTo>
                  <a:pt x="18655" y="6873"/>
                </a:moveTo>
                <a:lnTo>
                  <a:pt x="19636" y="6873"/>
                </a:lnTo>
                <a:lnTo>
                  <a:pt x="19636" y="5891"/>
                </a:lnTo>
                <a:lnTo>
                  <a:pt x="18655" y="5891"/>
                </a:lnTo>
                <a:cubicBezTo>
                  <a:pt x="18655" y="5891"/>
                  <a:pt x="18655" y="6873"/>
                  <a:pt x="18655" y="6873"/>
                </a:cubicBezTo>
                <a:close/>
                <a:moveTo>
                  <a:pt x="18655" y="8836"/>
                </a:moveTo>
                <a:lnTo>
                  <a:pt x="19636" y="8836"/>
                </a:lnTo>
                <a:lnTo>
                  <a:pt x="19636" y="7855"/>
                </a:lnTo>
                <a:lnTo>
                  <a:pt x="18655" y="7855"/>
                </a:lnTo>
                <a:cubicBezTo>
                  <a:pt x="18655" y="7855"/>
                  <a:pt x="18655" y="8836"/>
                  <a:pt x="18655" y="8836"/>
                </a:cubicBezTo>
                <a:close/>
                <a:moveTo>
                  <a:pt x="19636" y="16691"/>
                </a:moveTo>
                <a:lnTo>
                  <a:pt x="18655" y="16691"/>
                </a:lnTo>
                <a:lnTo>
                  <a:pt x="18655" y="17673"/>
                </a:lnTo>
                <a:lnTo>
                  <a:pt x="19636" y="17673"/>
                </a:lnTo>
                <a:cubicBezTo>
                  <a:pt x="19636" y="17673"/>
                  <a:pt x="19636" y="16691"/>
                  <a:pt x="19636" y="16691"/>
                </a:cubicBezTo>
                <a:close/>
                <a:moveTo>
                  <a:pt x="19636" y="18655"/>
                </a:moveTo>
                <a:lnTo>
                  <a:pt x="18655" y="18655"/>
                </a:lnTo>
                <a:lnTo>
                  <a:pt x="18655" y="19636"/>
                </a:lnTo>
                <a:lnTo>
                  <a:pt x="19636" y="19636"/>
                </a:lnTo>
                <a:cubicBezTo>
                  <a:pt x="19636" y="19636"/>
                  <a:pt x="19636" y="18655"/>
                  <a:pt x="19636" y="18655"/>
                </a:cubicBezTo>
                <a:close/>
                <a:moveTo>
                  <a:pt x="2945" y="18655"/>
                </a:moveTo>
                <a:lnTo>
                  <a:pt x="1964" y="18655"/>
                </a:lnTo>
                <a:lnTo>
                  <a:pt x="1964" y="19636"/>
                </a:lnTo>
                <a:lnTo>
                  <a:pt x="2945" y="19636"/>
                </a:lnTo>
                <a:cubicBezTo>
                  <a:pt x="2945" y="19636"/>
                  <a:pt x="2945" y="18655"/>
                  <a:pt x="2945" y="18655"/>
                </a:cubicBezTo>
                <a:close/>
                <a:moveTo>
                  <a:pt x="2945" y="16691"/>
                </a:moveTo>
                <a:lnTo>
                  <a:pt x="1964" y="16691"/>
                </a:lnTo>
                <a:lnTo>
                  <a:pt x="1964" y="17673"/>
                </a:lnTo>
                <a:lnTo>
                  <a:pt x="2945" y="17673"/>
                </a:lnTo>
                <a:cubicBezTo>
                  <a:pt x="2945" y="17673"/>
                  <a:pt x="2945" y="16691"/>
                  <a:pt x="2945" y="16691"/>
                </a:cubicBezTo>
                <a:close/>
                <a:moveTo>
                  <a:pt x="1964" y="2945"/>
                </a:moveTo>
                <a:lnTo>
                  <a:pt x="2945" y="2945"/>
                </a:lnTo>
                <a:lnTo>
                  <a:pt x="2945" y="1964"/>
                </a:lnTo>
                <a:lnTo>
                  <a:pt x="1964" y="1964"/>
                </a:lnTo>
                <a:cubicBezTo>
                  <a:pt x="1964" y="1964"/>
                  <a:pt x="1964" y="2945"/>
                  <a:pt x="1964" y="2945"/>
                </a:cubicBezTo>
                <a:close/>
                <a:moveTo>
                  <a:pt x="2945" y="14727"/>
                </a:moveTo>
                <a:lnTo>
                  <a:pt x="1964" y="14727"/>
                </a:lnTo>
                <a:lnTo>
                  <a:pt x="1964" y="15709"/>
                </a:lnTo>
                <a:lnTo>
                  <a:pt x="2945" y="15709"/>
                </a:lnTo>
                <a:cubicBezTo>
                  <a:pt x="2945" y="15709"/>
                  <a:pt x="2945" y="14727"/>
                  <a:pt x="2945" y="14727"/>
                </a:cubicBezTo>
                <a:close/>
                <a:moveTo>
                  <a:pt x="2945" y="12764"/>
                </a:moveTo>
                <a:lnTo>
                  <a:pt x="1964" y="12764"/>
                </a:lnTo>
                <a:lnTo>
                  <a:pt x="1964" y="13745"/>
                </a:lnTo>
                <a:lnTo>
                  <a:pt x="2945" y="13745"/>
                </a:lnTo>
                <a:cubicBezTo>
                  <a:pt x="2945" y="13745"/>
                  <a:pt x="2945" y="12764"/>
                  <a:pt x="2945" y="12764"/>
                </a:cubicBezTo>
                <a:close/>
                <a:moveTo>
                  <a:pt x="1964" y="6873"/>
                </a:moveTo>
                <a:lnTo>
                  <a:pt x="2945" y="6873"/>
                </a:lnTo>
                <a:lnTo>
                  <a:pt x="2945" y="5891"/>
                </a:lnTo>
                <a:lnTo>
                  <a:pt x="1964" y="5891"/>
                </a:lnTo>
                <a:cubicBezTo>
                  <a:pt x="1964" y="5891"/>
                  <a:pt x="1964" y="6873"/>
                  <a:pt x="1964" y="6873"/>
                </a:cubicBezTo>
                <a:close/>
                <a:moveTo>
                  <a:pt x="1964" y="4909"/>
                </a:moveTo>
                <a:lnTo>
                  <a:pt x="2945" y="4909"/>
                </a:lnTo>
                <a:lnTo>
                  <a:pt x="2945" y="3927"/>
                </a:lnTo>
                <a:lnTo>
                  <a:pt x="1964" y="3927"/>
                </a:lnTo>
                <a:cubicBezTo>
                  <a:pt x="1964" y="3927"/>
                  <a:pt x="1964" y="4909"/>
                  <a:pt x="1964" y="4909"/>
                </a:cubicBezTo>
                <a:close/>
                <a:moveTo>
                  <a:pt x="1964" y="8836"/>
                </a:moveTo>
                <a:lnTo>
                  <a:pt x="2945" y="8836"/>
                </a:lnTo>
                <a:lnTo>
                  <a:pt x="2945" y="7855"/>
                </a:lnTo>
                <a:lnTo>
                  <a:pt x="1964" y="7855"/>
                </a:lnTo>
                <a:cubicBezTo>
                  <a:pt x="1964" y="7855"/>
                  <a:pt x="1964" y="8836"/>
                  <a:pt x="1964" y="8836"/>
                </a:cubicBezTo>
                <a:close/>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543" name="Shape 2543"/>
          <p:cNvSpPr/>
          <p:nvPr/>
        </p:nvSpPr>
        <p:spPr>
          <a:xfrm>
            <a:off x="10290719" y="501242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5709" y="18655"/>
                </a:moveTo>
                <a:lnTo>
                  <a:pt x="14727" y="18655"/>
                </a:lnTo>
                <a:lnTo>
                  <a:pt x="14727" y="19636"/>
                </a:lnTo>
                <a:lnTo>
                  <a:pt x="15709" y="19636"/>
                </a:lnTo>
                <a:cubicBezTo>
                  <a:pt x="15709" y="19636"/>
                  <a:pt x="15709" y="18655"/>
                  <a:pt x="15709" y="18655"/>
                </a:cubicBezTo>
                <a:close/>
                <a:moveTo>
                  <a:pt x="15709" y="14727"/>
                </a:moveTo>
                <a:lnTo>
                  <a:pt x="14727" y="14727"/>
                </a:lnTo>
                <a:lnTo>
                  <a:pt x="14727" y="15709"/>
                </a:lnTo>
                <a:lnTo>
                  <a:pt x="15709" y="15709"/>
                </a:lnTo>
                <a:cubicBezTo>
                  <a:pt x="15709" y="15709"/>
                  <a:pt x="15709" y="14727"/>
                  <a:pt x="15709" y="14727"/>
                </a:cubicBezTo>
                <a:close/>
                <a:moveTo>
                  <a:pt x="14727" y="10800"/>
                </a:moveTo>
                <a:lnTo>
                  <a:pt x="15709" y="10800"/>
                </a:lnTo>
                <a:lnTo>
                  <a:pt x="15709" y="9818"/>
                </a:lnTo>
                <a:lnTo>
                  <a:pt x="14727" y="9818"/>
                </a:lnTo>
                <a:cubicBezTo>
                  <a:pt x="14727" y="9818"/>
                  <a:pt x="14727" y="10800"/>
                  <a:pt x="14727" y="10800"/>
                </a:cubicBezTo>
                <a:close/>
                <a:moveTo>
                  <a:pt x="15709" y="16691"/>
                </a:moveTo>
                <a:lnTo>
                  <a:pt x="14727" y="16691"/>
                </a:lnTo>
                <a:lnTo>
                  <a:pt x="14727" y="17673"/>
                </a:lnTo>
                <a:lnTo>
                  <a:pt x="15709" y="17673"/>
                </a:lnTo>
                <a:cubicBezTo>
                  <a:pt x="15709" y="17673"/>
                  <a:pt x="15709" y="16691"/>
                  <a:pt x="15709" y="16691"/>
                </a:cubicBezTo>
                <a:close/>
                <a:moveTo>
                  <a:pt x="14727" y="8836"/>
                </a:moveTo>
                <a:lnTo>
                  <a:pt x="15709" y="8836"/>
                </a:lnTo>
                <a:lnTo>
                  <a:pt x="15709" y="7855"/>
                </a:lnTo>
                <a:lnTo>
                  <a:pt x="14727" y="7855"/>
                </a:lnTo>
                <a:cubicBezTo>
                  <a:pt x="14727" y="7855"/>
                  <a:pt x="14727" y="8836"/>
                  <a:pt x="14727" y="8836"/>
                </a:cubicBezTo>
                <a:close/>
                <a:moveTo>
                  <a:pt x="19636" y="0"/>
                </a:moveTo>
                <a:lnTo>
                  <a:pt x="5891" y="0"/>
                </a:lnTo>
                <a:cubicBezTo>
                  <a:pt x="4806" y="0"/>
                  <a:pt x="3927" y="879"/>
                  <a:pt x="3927" y="1964"/>
                </a:cubicBezTo>
                <a:lnTo>
                  <a:pt x="3927" y="2455"/>
                </a:lnTo>
                <a:cubicBezTo>
                  <a:pt x="3927" y="2726"/>
                  <a:pt x="4147" y="2945"/>
                  <a:pt x="4418" y="2945"/>
                </a:cubicBezTo>
                <a:cubicBezTo>
                  <a:pt x="4690" y="2945"/>
                  <a:pt x="4909" y="2726"/>
                  <a:pt x="4909" y="2455"/>
                </a:cubicBezTo>
                <a:lnTo>
                  <a:pt x="4909" y="1964"/>
                </a:lnTo>
                <a:cubicBezTo>
                  <a:pt x="4909" y="1422"/>
                  <a:pt x="5349" y="982"/>
                  <a:pt x="5891" y="982"/>
                </a:cubicBezTo>
                <a:lnTo>
                  <a:pt x="19636" y="982"/>
                </a:lnTo>
                <a:cubicBezTo>
                  <a:pt x="20178" y="982"/>
                  <a:pt x="20618" y="1422"/>
                  <a:pt x="20618" y="1964"/>
                </a:cubicBezTo>
                <a:lnTo>
                  <a:pt x="20618" y="15709"/>
                </a:lnTo>
                <a:cubicBezTo>
                  <a:pt x="20618" y="16251"/>
                  <a:pt x="20178" y="16691"/>
                  <a:pt x="19636" y="16691"/>
                </a:cubicBezTo>
                <a:lnTo>
                  <a:pt x="19145" y="16691"/>
                </a:lnTo>
                <a:cubicBezTo>
                  <a:pt x="18874" y="16691"/>
                  <a:pt x="18655" y="16911"/>
                  <a:pt x="18655" y="17182"/>
                </a:cubicBezTo>
                <a:cubicBezTo>
                  <a:pt x="18655" y="17453"/>
                  <a:pt x="18874" y="17673"/>
                  <a:pt x="19145" y="17673"/>
                </a:cubicBezTo>
                <a:lnTo>
                  <a:pt x="19636" y="17673"/>
                </a:lnTo>
                <a:cubicBezTo>
                  <a:pt x="20721" y="17673"/>
                  <a:pt x="21600" y="16794"/>
                  <a:pt x="21600" y="15709"/>
                </a:cubicBezTo>
                <a:lnTo>
                  <a:pt x="21600" y="1964"/>
                </a:lnTo>
                <a:cubicBezTo>
                  <a:pt x="21600" y="879"/>
                  <a:pt x="20721" y="0"/>
                  <a:pt x="19636" y="0"/>
                </a:cubicBezTo>
                <a:moveTo>
                  <a:pt x="14727" y="6873"/>
                </a:moveTo>
                <a:lnTo>
                  <a:pt x="15709" y="6873"/>
                </a:lnTo>
                <a:lnTo>
                  <a:pt x="15709" y="5891"/>
                </a:lnTo>
                <a:lnTo>
                  <a:pt x="14727" y="5891"/>
                </a:lnTo>
                <a:cubicBezTo>
                  <a:pt x="14727" y="5891"/>
                  <a:pt x="14727" y="6873"/>
                  <a:pt x="14727" y="6873"/>
                </a:cubicBezTo>
                <a:close/>
                <a:moveTo>
                  <a:pt x="16691" y="12273"/>
                </a:moveTo>
                <a:lnTo>
                  <a:pt x="13745" y="12273"/>
                </a:lnTo>
                <a:lnTo>
                  <a:pt x="13745" y="4909"/>
                </a:lnTo>
                <a:lnTo>
                  <a:pt x="15709" y="4909"/>
                </a:lnTo>
                <a:cubicBezTo>
                  <a:pt x="16251" y="4909"/>
                  <a:pt x="16691" y="5349"/>
                  <a:pt x="16691" y="5891"/>
                </a:cubicBezTo>
                <a:cubicBezTo>
                  <a:pt x="16691" y="5891"/>
                  <a:pt x="16691" y="12273"/>
                  <a:pt x="16691" y="12273"/>
                </a:cubicBezTo>
                <a:close/>
                <a:moveTo>
                  <a:pt x="16691" y="19636"/>
                </a:moveTo>
                <a:cubicBezTo>
                  <a:pt x="16691" y="20178"/>
                  <a:pt x="16251" y="20618"/>
                  <a:pt x="15709" y="20618"/>
                </a:cubicBezTo>
                <a:lnTo>
                  <a:pt x="13745" y="20618"/>
                </a:lnTo>
                <a:lnTo>
                  <a:pt x="13745" y="13255"/>
                </a:lnTo>
                <a:lnTo>
                  <a:pt x="16691" y="13255"/>
                </a:lnTo>
                <a:cubicBezTo>
                  <a:pt x="16691" y="13255"/>
                  <a:pt x="16691" y="19636"/>
                  <a:pt x="16691" y="19636"/>
                </a:cubicBezTo>
                <a:close/>
                <a:moveTo>
                  <a:pt x="12764" y="12273"/>
                </a:moveTo>
                <a:lnTo>
                  <a:pt x="4909" y="12273"/>
                </a:lnTo>
                <a:lnTo>
                  <a:pt x="4909" y="4909"/>
                </a:lnTo>
                <a:lnTo>
                  <a:pt x="12764" y="4909"/>
                </a:lnTo>
                <a:cubicBezTo>
                  <a:pt x="12764" y="4909"/>
                  <a:pt x="12764" y="12273"/>
                  <a:pt x="12764" y="12273"/>
                </a:cubicBezTo>
                <a:close/>
                <a:moveTo>
                  <a:pt x="12764" y="20618"/>
                </a:moveTo>
                <a:lnTo>
                  <a:pt x="4909" y="20618"/>
                </a:lnTo>
                <a:lnTo>
                  <a:pt x="4909" y="13255"/>
                </a:lnTo>
                <a:lnTo>
                  <a:pt x="12764" y="13255"/>
                </a:lnTo>
                <a:cubicBezTo>
                  <a:pt x="12764" y="13255"/>
                  <a:pt x="12764" y="20618"/>
                  <a:pt x="12764" y="20618"/>
                </a:cubicBezTo>
                <a:close/>
                <a:moveTo>
                  <a:pt x="3927" y="12273"/>
                </a:moveTo>
                <a:lnTo>
                  <a:pt x="982" y="12273"/>
                </a:lnTo>
                <a:lnTo>
                  <a:pt x="982" y="5891"/>
                </a:lnTo>
                <a:cubicBezTo>
                  <a:pt x="982" y="5349"/>
                  <a:pt x="1422" y="4909"/>
                  <a:pt x="1964" y="4909"/>
                </a:cubicBezTo>
                <a:lnTo>
                  <a:pt x="3927" y="4909"/>
                </a:lnTo>
                <a:cubicBezTo>
                  <a:pt x="3927" y="4909"/>
                  <a:pt x="3927" y="12273"/>
                  <a:pt x="3927" y="12273"/>
                </a:cubicBezTo>
                <a:close/>
                <a:moveTo>
                  <a:pt x="3927" y="20618"/>
                </a:moveTo>
                <a:lnTo>
                  <a:pt x="1964" y="20618"/>
                </a:lnTo>
                <a:cubicBezTo>
                  <a:pt x="1422" y="20618"/>
                  <a:pt x="982" y="20178"/>
                  <a:pt x="982" y="19636"/>
                </a:cubicBezTo>
                <a:lnTo>
                  <a:pt x="982" y="13255"/>
                </a:lnTo>
                <a:lnTo>
                  <a:pt x="3927" y="13255"/>
                </a:lnTo>
                <a:cubicBezTo>
                  <a:pt x="3927" y="13255"/>
                  <a:pt x="3927" y="20618"/>
                  <a:pt x="3927" y="20618"/>
                </a:cubicBezTo>
                <a:close/>
                <a:moveTo>
                  <a:pt x="15709" y="3927"/>
                </a:moveTo>
                <a:lnTo>
                  <a:pt x="1964" y="3927"/>
                </a:lnTo>
                <a:cubicBezTo>
                  <a:pt x="879" y="3927"/>
                  <a:pt x="0" y="4806"/>
                  <a:pt x="0" y="5891"/>
                </a:cubicBezTo>
                <a:lnTo>
                  <a:pt x="0" y="19636"/>
                </a:lnTo>
                <a:cubicBezTo>
                  <a:pt x="0" y="20721"/>
                  <a:pt x="879" y="21600"/>
                  <a:pt x="1964" y="21600"/>
                </a:cubicBezTo>
                <a:lnTo>
                  <a:pt x="15709" y="21600"/>
                </a:lnTo>
                <a:cubicBezTo>
                  <a:pt x="16794" y="21600"/>
                  <a:pt x="17673" y="20721"/>
                  <a:pt x="17673" y="19636"/>
                </a:cubicBezTo>
                <a:lnTo>
                  <a:pt x="17673" y="5891"/>
                </a:lnTo>
                <a:cubicBezTo>
                  <a:pt x="17673" y="4806"/>
                  <a:pt x="16794" y="3927"/>
                  <a:pt x="15709" y="3927"/>
                </a:cubicBezTo>
                <a:moveTo>
                  <a:pt x="1964" y="8836"/>
                </a:moveTo>
                <a:lnTo>
                  <a:pt x="2945" y="8836"/>
                </a:lnTo>
                <a:lnTo>
                  <a:pt x="2945" y="7855"/>
                </a:lnTo>
                <a:lnTo>
                  <a:pt x="1964" y="7855"/>
                </a:lnTo>
                <a:cubicBezTo>
                  <a:pt x="1964" y="7855"/>
                  <a:pt x="1964" y="8836"/>
                  <a:pt x="1964" y="8836"/>
                </a:cubicBezTo>
                <a:close/>
                <a:moveTo>
                  <a:pt x="1964" y="10800"/>
                </a:moveTo>
                <a:lnTo>
                  <a:pt x="2945" y="10800"/>
                </a:lnTo>
                <a:lnTo>
                  <a:pt x="2945" y="9818"/>
                </a:lnTo>
                <a:lnTo>
                  <a:pt x="1964" y="9818"/>
                </a:lnTo>
                <a:cubicBezTo>
                  <a:pt x="1964" y="9818"/>
                  <a:pt x="1964" y="10800"/>
                  <a:pt x="1964" y="10800"/>
                </a:cubicBezTo>
                <a:close/>
                <a:moveTo>
                  <a:pt x="2945" y="16691"/>
                </a:moveTo>
                <a:lnTo>
                  <a:pt x="1964" y="16691"/>
                </a:lnTo>
                <a:lnTo>
                  <a:pt x="1964" y="17673"/>
                </a:lnTo>
                <a:lnTo>
                  <a:pt x="2945" y="17673"/>
                </a:lnTo>
                <a:cubicBezTo>
                  <a:pt x="2945" y="17673"/>
                  <a:pt x="2945" y="16691"/>
                  <a:pt x="2945" y="16691"/>
                </a:cubicBezTo>
                <a:close/>
                <a:moveTo>
                  <a:pt x="1964" y="6873"/>
                </a:moveTo>
                <a:lnTo>
                  <a:pt x="2945" y="6873"/>
                </a:lnTo>
                <a:lnTo>
                  <a:pt x="2945" y="5891"/>
                </a:lnTo>
                <a:lnTo>
                  <a:pt x="1964" y="5891"/>
                </a:lnTo>
                <a:cubicBezTo>
                  <a:pt x="1964" y="5891"/>
                  <a:pt x="1964" y="6873"/>
                  <a:pt x="1964" y="6873"/>
                </a:cubicBezTo>
                <a:close/>
                <a:moveTo>
                  <a:pt x="2945" y="14727"/>
                </a:moveTo>
                <a:lnTo>
                  <a:pt x="1964" y="14727"/>
                </a:lnTo>
                <a:lnTo>
                  <a:pt x="1964" y="15709"/>
                </a:lnTo>
                <a:lnTo>
                  <a:pt x="2945" y="15709"/>
                </a:lnTo>
                <a:cubicBezTo>
                  <a:pt x="2945" y="15709"/>
                  <a:pt x="2945" y="14727"/>
                  <a:pt x="2945" y="14727"/>
                </a:cubicBezTo>
                <a:close/>
                <a:moveTo>
                  <a:pt x="2945" y="18655"/>
                </a:moveTo>
                <a:lnTo>
                  <a:pt x="1964" y="18655"/>
                </a:lnTo>
                <a:lnTo>
                  <a:pt x="1964" y="19636"/>
                </a:lnTo>
                <a:lnTo>
                  <a:pt x="2945" y="19636"/>
                </a:lnTo>
                <a:cubicBezTo>
                  <a:pt x="2945" y="19636"/>
                  <a:pt x="2945" y="18655"/>
                  <a:pt x="2945" y="18655"/>
                </a:cubicBezTo>
                <a:close/>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544" name="Shape 2544"/>
          <p:cNvSpPr/>
          <p:nvPr/>
        </p:nvSpPr>
        <p:spPr>
          <a:xfrm>
            <a:off x="11357241" y="501242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8836" y="8255"/>
                </a:moveTo>
                <a:lnTo>
                  <a:pt x="12837" y="10800"/>
                </a:lnTo>
                <a:lnTo>
                  <a:pt x="8836" y="13345"/>
                </a:lnTo>
                <a:cubicBezTo>
                  <a:pt x="8836" y="13345"/>
                  <a:pt x="8836" y="8255"/>
                  <a:pt x="8836" y="8255"/>
                </a:cubicBezTo>
                <a:close/>
                <a:moveTo>
                  <a:pt x="8345" y="14727"/>
                </a:moveTo>
                <a:cubicBezTo>
                  <a:pt x="8461" y="14727"/>
                  <a:pt x="8564" y="14681"/>
                  <a:pt x="8647" y="14614"/>
                </a:cubicBezTo>
                <a:lnTo>
                  <a:pt x="8652" y="14620"/>
                </a:lnTo>
                <a:lnTo>
                  <a:pt x="14052" y="11184"/>
                </a:lnTo>
                <a:lnTo>
                  <a:pt x="14047" y="11178"/>
                </a:lnTo>
                <a:cubicBezTo>
                  <a:pt x="14160" y="11088"/>
                  <a:pt x="14236" y="10955"/>
                  <a:pt x="14236" y="10800"/>
                </a:cubicBezTo>
                <a:cubicBezTo>
                  <a:pt x="14236" y="10645"/>
                  <a:pt x="14160" y="10512"/>
                  <a:pt x="14047" y="10422"/>
                </a:cubicBezTo>
                <a:lnTo>
                  <a:pt x="14052" y="10417"/>
                </a:lnTo>
                <a:lnTo>
                  <a:pt x="8652" y="6980"/>
                </a:lnTo>
                <a:lnTo>
                  <a:pt x="8647" y="6986"/>
                </a:lnTo>
                <a:cubicBezTo>
                  <a:pt x="8564" y="6919"/>
                  <a:pt x="8461" y="6873"/>
                  <a:pt x="8345" y="6873"/>
                </a:cubicBezTo>
                <a:cubicBezTo>
                  <a:pt x="8074" y="6873"/>
                  <a:pt x="7855" y="7093"/>
                  <a:pt x="7855" y="7364"/>
                </a:cubicBezTo>
                <a:lnTo>
                  <a:pt x="7855" y="14236"/>
                </a:lnTo>
                <a:cubicBezTo>
                  <a:pt x="7855" y="14507"/>
                  <a:pt x="8074" y="14727"/>
                  <a:pt x="8345" y="14727"/>
                </a:cubicBezTo>
                <a:moveTo>
                  <a:pt x="19636" y="18655"/>
                </a:moveTo>
                <a:lnTo>
                  <a:pt x="18655" y="18655"/>
                </a:lnTo>
                <a:lnTo>
                  <a:pt x="18655" y="19636"/>
                </a:lnTo>
                <a:lnTo>
                  <a:pt x="19636" y="19636"/>
                </a:lnTo>
                <a:cubicBezTo>
                  <a:pt x="19636" y="19636"/>
                  <a:pt x="19636" y="18655"/>
                  <a:pt x="19636" y="18655"/>
                </a:cubicBezTo>
                <a:close/>
                <a:moveTo>
                  <a:pt x="19636" y="14727"/>
                </a:moveTo>
                <a:lnTo>
                  <a:pt x="18655" y="14727"/>
                </a:lnTo>
                <a:lnTo>
                  <a:pt x="18655" y="15709"/>
                </a:lnTo>
                <a:lnTo>
                  <a:pt x="19636" y="15709"/>
                </a:lnTo>
                <a:cubicBezTo>
                  <a:pt x="19636" y="15709"/>
                  <a:pt x="19636" y="14727"/>
                  <a:pt x="19636" y="14727"/>
                </a:cubicBezTo>
                <a:close/>
                <a:moveTo>
                  <a:pt x="19636" y="12764"/>
                </a:moveTo>
                <a:lnTo>
                  <a:pt x="18655" y="12764"/>
                </a:lnTo>
                <a:lnTo>
                  <a:pt x="18655" y="13745"/>
                </a:lnTo>
                <a:lnTo>
                  <a:pt x="19636" y="13745"/>
                </a:lnTo>
                <a:cubicBezTo>
                  <a:pt x="19636" y="13745"/>
                  <a:pt x="19636" y="12764"/>
                  <a:pt x="19636" y="12764"/>
                </a:cubicBezTo>
                <a:close/>
                <a:moveTo>
                  <a:pt x="19636" y="16691"/>
                </a:moveTo>
                <a:lnTo>
                  <a:pt x="18655" y="16691"/>
                </a:lnTo>
                <a:lnTo>
                  <a:pt x="18655" y="17673"/>
                </a:lnTo>
                <a:lnTo>
                  <a:pt x="19636" y="17673"/>
                </a:lnTo>
                <a:cubicBezTo>
                  <a:pt x="19636" y="17673"/>
                  <a:pt x="19636" y="16691"/>
                  <a:pt x="19636" y="16691"/>
                </a:cubicBezTo>
                <a:close/>
                <a:moveTo>
                  <a:pt x="18655" y="2945"/>
                </a:moveTo>
                <a:lnTo>
                  <a:pt x="19636" y="2945"/>
                </a:lnTo>
                <a:lnTo>
                  <a:pt x="19636" y="1964"/>
                </a:lnTo>
                <a:lnTo>
                  <a:pt x="18655" y="1964"/>
                </a:lnTo>
                <a:cubicBezTo>
                  <a:pt x="18655" y="1964"/>
                  <a:pt x="18655" y="2945"/>
                  <a:pt x="18655" y="2945"/>
                </a:cubicBezTo>
                <a:close/>
                <a:moveTo>
                  <a:pt x="20618" y="10309"/>
                </a:moveTo>
                <a:lnTo>
                  <a:pt x="17673" y="10309"/>
                </a:lnTo>
                <a:lnTo>
                  <a:pt x="17673" y="982"/>
                </a:lnTo>
                <a:lnTo>
                  <a:pt x="19636" y="982"/>
                </a:lnTo>
                <a:cubicBezTo>
                  <a:pt x="20178" y="982"/>
                  <a:pt x="20618" y="1421"/>
                  <a:pt x="20618" y="1964"/>
                </a:cubicBezTo>
                <a:cubicBezTo>
                  <a:pt x="20618" y="1964"/>
                  <a:pt x="20618" y="10309"/>
                  <a:pt x="20618" y="10309"/>
                </a:cubicBezTo>
                <a:close/>
                <a:moveTo>
                  <a:pt x="20618" y="19636"/>
                </a:moveTo>
                <a:cubicBezTo>
                  <a:pt x="20618" y="20178"/>
                  <a:pt x="20178" y="20618"/>
                  <a:pt x="19636" y="20618"/>
                </a:cubicBezTo>
                <a:lnTo>
                  <a:pt x="17673" y="20618"/>
                </a:lnTo>
                <a:lnTo>
                  <a:pt x="17673" y="11291"/>
                </a:lnTo>
                <a:lnTo>
                  <a:pt x="20618" y="11291"/>
                </a:lnTo>
                <a:cubicBezTo>
                  <a:pt x="20618" y="11291"/>
                  <a:pt x="20618" y="19636"/>
                  <a:pt x="20618" y="19636"/>
                </a:cubicBezTo>
                <a:close/>
                <a:moveTo>
                  <a:pt x="16691" y="20618"/>
                </a:moveTo>
                <a:lnTo>
                  <a:pt x="4909" y="20618"/>
                </a:lnTo>
                <a:lnTo>
                  <a:pt x="4909" y="982"/>
                </a:lnTo>
                <a:lnTo>
                  <a:pt x="16691" y="982"/>
                </a:lnTo>
                <a:cubicBezTo>
                  <a:pt x="16691" y="982"/>
                  <a:pt x="16691" y="20618"/>
                  <a:pt x="16691" y="20618"/>
                </a:cubicBezTo>
                <a:close/>
                <a:moveTo>
                  <a:pt x="3927" y="10309"/>
                </a:moveTo>
                <a:lnTo>
                  <a:pt x="982" y="10309"/>
                </a:lnTo>
                <a:lnTo>
                  <a:pt x="982" y="1964"/>
                </a:lnTo>
                <a:cubicBezTo>
                  <a:pt x="982" y="1421"/>
                  <a:pt x="1422" y="982"/>
                  <a:pt x="1964" y="982"/>
                </a:cubicBezTo>
                <a:lnTo>
                  <a:pt x="3927" y="982"/>
                </a:lnTo>
                <a:cubicBezTo>
                  <a:pt x="3927" y="982"/>
                  <a:pt x="3927" y="10309"/>
                  <a:pt x="3927" y="10309"/>
                </a:cubicBezTo>
                <a:close/>
                <a:moveTo>
                  <a:pt x="3927" y="20618"/>
                </a:moveTo>
                <a:lnTo>
                  <a:pt x="1964" y="20618"/>
                </a:lnTo>
                <a:cubicBezTo>
                  <a:pt x="1422" y="20618"/>
                  <a:pt x="982" y="20178"/>
                  <a:pt x="982" y="19636"/>
                </a:cubicBezTo>
                <a:lnTo>
                  <a:pt x="982" y="11291"/>
                </a:lnTo>
                <a:lnTo>
                  <a:pt x="3927" y="11291"/>
                </a:lnTo>
                <a:cubicBezTo>
                  <a:pt x="3927" y="11291"/>
                  <a:pt x="3927" y="20618"/>
                  <a:pt x="3927" y="20618"/>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8655" y="8836"/>
                </a:moveTo>
                <a:lnTo>
                  <a:pt x="19636" y="8836"/>
                </a:lnTo>
                <a:lnTo>
                  <a:pt x="19636" y="7855"/>
                </a:lnTo>
                <a:lnTo>
                  <a:pt x="18655" y="7855"/>
                </a:lnTo>
                <a:cubicBezTo>
                  <a:pt x="18655" y="7855"/>
                  <a:pt x="18655" y="8836"/>
                  <a:pt x="18655" y="8836"/>
                </a:cubicBezTo>
                <a:close/>
                <a:moveTo>
                  <a:pt x="18655" y="6873"/>
                </a:moveTo>
                <a:lnTo>
                  <a:pt x="19636" y="6873"/>
                </a:lnTo>
                <a:lnTo>
                  <a:pt x="19636" y="5891"/>
                </a:lnTo>
                <a:lnTo>
                  <a:pt x="18655" y="5891"/>
                </a:lnTo>
                <a:cubicBezTo>
                  <a:pt x="18655" y="5891"/>
                  <a:pt x="18655" y="6873"/>
                  <a:pt x="18655" y="6873"/>
                </a:cubicBezTo>
                <a:close/>
                <a:moveTo>
                  <a:pt x="18655" y="4909"/>
                </a:moveTo>
                <a:lnTo>
                  <a:pt x="19636" y="4909"/>
                </a:lnTo>
                <a:lnTo>
                  <a:pt x="19636" y="3927"/>
                </a:lnTo>
                <a:lnTo>
                  <a:pt x="18655" y="3927"/>
                </a:lnTo>
                <a:cubicBezTo>
                  <a:pt x="18655" y="3927"/>
                  <a:pt x="18655" y="4909"/>
                  <a:pt x="18655" y="4909"/>
                </a:cubicBezTo>
                <a:close/>
                <a:moveTo>
                  <a:pt x="1964" y="2945"/>
                </a:moveTo>
                <a:lnTo>
                  <a:pt x="2945" y="2945"/>
                </a:lnTo>
                <a:lnTo>
                  <a:pt x="2945" y="1964"/>
                </a:lnTo>
                <a:lnTo>
                  <a:pt x="1964" y="1964"/>
                </a:lnTo>
                <a:cubicBezTo>
                  <a:pt x="1964" y="1964"/>
                  <a:pt x="1964" y="2945"/>
                  <a:pt x="1964" y="2945"/>
                </a:cubicBezTo>
                <a:close/>
                <a:moveTo>
                  <a:pt x="1964" y="8836"/>
                </a:moveTo>
                <a:lnTo>
                  <a:pt x="2945" y="8836"/>
                </a:lnTo>
                <a:lnTo>
                  <a:pt x="2945" y="7855"/>
                </a:lnTo>
                <a:lnTo>
                  <a:pt x="1964" y="7855"/>
                </a:lnTo>
                <a:cubicBezTo>
                  <a:pt x="1964" y="7855"/>
                  <a:pt x="1964" y="8836"/>
                  <a:pt x="1964" y="8836"/>
                </a:cubicBezTo>
                <a:close/>
                <a:moveTo>
                  <a:pt x="2945" y="16691"/>
                </a:moveTo>
                <a:lnTo>
                  <a:pt x="1964" y="16691"/>
                </a:lnTo>
                <a:lnTo>
                  <a:pt x="1964" y="17673"/>
                </a:lnTo>
                <a:lnTo>
                  <a:pt x="2945" y="17673"/>
                </a:lnTo>
                <a:cubicBezTo>
                  <a:pt x="2945" y="17673"/>
                  <a:pt x="2945" y="16691"/>
                  <a:pt x="2945" y="16691"/>
                </a:cubicBezTo>
                <a:close/>
                <a:moveTo>
                  <a:pt x="2945" y="12764"/>
                </a:moveTo>
                <a:lnTo>
                  <a:pt x="1964" y="12764"/>
                </a:lnTo>
                <a:lnTo>
                  <a:pt x="1964" y="13745"/>
                </a:lnTo>
                <a:lnTo>
                  <a:pt x="2945" y="13745"/>
                </a:lnTo>
                <a:cubicBezTo>
                  <a:pt x="2945" y="13745"/>
                  <a:pt x="2945" y="12764"/>
                  <a:pt x="2945" y="12764"/>
                </a:cubicBezTo>
                <a:close/>
                <a:moveTo>
                  <a:pt x="2945" y="14727"/>
                </a:moveTo>
                <a:lnTo>
                  <a:pt x="1964" y="14727"/>
                </a:lnTo>
                <a:lnTo>
                  <a:pt x="1964" y="15709"/>
                </a:lnTo>
                <a:lnTo>
                  <a:pt x="2945" y="15709"/>
                </a:lnTo>
                <a:cubicBezTo>
                  <a:pt x="2945" y="15709"/>
                  <a:pt x="2945" y="14727"/>
                  <a:pt x="2945" y="14727"/>
                </a:cubicBezTo>
                <a:close/>
                <a:moveTo>
                  <a:pt x="2945" y="18655"/>
                </a:moveTo>
                <a:lnTo>
                  <a:pt x="1964" y="18655"/>
                </a:lnTo>
                <a:lnTo>
                  <a:pt x="1964" y="19636"/>
                </a:lnTo>
                <a:lnTo>
                  <a:pt x="2945" y="19636"/>
                </a:lnTo>
                <a:cubicBezTo>
                  <a:pt x="2945" y="19636"/>
                  <a:pt x="2945" y="18655"/>
                  <a:pt x="2945" y="18655"/>
                </a:cubicBezTo>
                <a:close/>
                <a:moveTo>
                  <a:pt x="1964" y="6873"/>
                </a:moveTo>
                <a:lnTo>
                  <a:pt x="2945" y="6873"/>
                </a:lnTo>
                <a:lnTo>
                  <a:pt x="2945" y="5891"/>
                </a:lnTo>
                <a:lnTo>
                  <a:pt x="1964" y="5891"/>
                </a:lnTo>
                <a:cubicBezTo>
                  <a:pt x="1964" y="5891"/>
                  <a:pt x="1964" y="6873"/>
                  <a:pt x="1964" y="6873"/>
                </a:cubicBezTo>
                <a:close/>
                <a:moveTo>
                  <a:pt x="1964" y="4909"/>
                </a:moveTo>
                <a:lnTo>
                  <a:pt x="2945" y="4909"/>
                </a:lnTo>
                <a:lnTo>
                  <a:pt x="2945" y="3927"/>
                </a:lnTo>
                <a:lnTo>
                  <a:pt x="1964" y="3927"/>
                </a:lnTo>
                <a:cubicBezTo>
                  <a:pt x="1964" y="3927"/>
                  <a:pt x="1964" y="4909"/>
                  <a:pt x="1964" y="4909"/>
                </a:cubicBezTo>
                <a:close/>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545" name="Shape 2545"/>
          <p:cNvSpPr/>
          <p:nvPr/>
        </p:nvSpPr>
        <p:spPr>
          <a:xfrm>
            <a:off x="1758542" y="607894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9"/>
                </a:moveTo>
                <a:cubicBezTo>
                  <a:pt x="5377" y="20619"/>
                  <a:pt x="982" y="16223"/>
                  <a:pt x="982" y="10800"/>
                </a:cubicBezTo>
                <a:cubicBezTo>
                  <a:pt x="982" y="5378"/>
                  <a:pt x="5377" y="982"/>
                  <a:pt x="10800" y="982"/>
                </a:cubicBezTo>
                <a:cubicBezTo>
                  <a:pt x="13336" y="982"/>
                  <a:pt x="15638" y="1950"/>
                  <a:pt x="17377" y="3529"/>
                </a:cubicBezTo>
                <a:lnTo>
                  <a:pt x="10453" y="10453"/>
                </a:lnTo>
                <a:cubicBezTo>
                  <a:pt x="10364" y="10542"/>
                  <a:pt x="10309" y="10665"/>
                  <a:pt x="10309" y="10800"/>
                </a:cubicBezTo>
                <a:cubicBezTo>
                  <a:pt x="10309" y="11072"/>
                  <a:pt x="10529" y="11291"/>
                  <a:pt x="10800" y="11291"/>
                </a:cubicBezTo>
                <a:lnTo>
                  <a:pt x="20594" y="11291"/>
                </a:lnTo>
                <a:cubicBezTo>
                  <a:pt x="20336" y="16484"/>
                  <a:pt x="16057" y="20619"/>
                  <a:pt x="10800" y="20619"/>
                </a:cubicBezTo>
                <a:moveTo>
                  <a:pt x="20594" y="10309"/>
                </a:moveTo>
                <a:lnTo>
                  <a:pt x="11985" y="10309"/>
                </a:lnTo>
                <a:lnTo>
                  <a:pt x="18071" y="4223"/>
                </a:lnTo>
                <a:cubicBezTo>
                  <a:pt x="19541" y="5852"/>
                  <a:pt x="20477" y="7971"/>
                  <a:pt x="20594" y="10309"/>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546" name="Shape 2546"/>
          <p:cNvSpPr/>
          <p:nvPr/>
        </p:nvSpPr>
        <p:spPr>
          <a:xfrm>
            <a:off x="2825064" y="6129735"/>
            <a:ext cx="558655" cy="457082"/>
          </a:xfrm>
          <a:custGeom>
            <a:avLst/>
            <a:gdLst/>
            <a:ahLst/>
            <a:cxnLst>
              <a:cxn ang="0">
                <a:pos x="wd2" y="hd2"/>
              </a:cxn>
              <a:cxn ang="5400000">
                <a:pos x="wd2" y="hd2"/>
              </a:cxn>
              <a:cxn ang="10800000">
                <a:pos x="wd2" y="hd2"/>
              </a:cxn>
              <a:cxn ang="16200000">
                <a:pos x="wd2" y="hd2"/>
              </a:cxn>
            </a:cxnLst>
            <a:rect l="0" t="0" r="r" b="b"/>
            <a:pathLst>
              <a:path w="21600" h="21600" extrusionOk="0">
                <a:moveTo>
                  <a:pt x="20618" y="20400"/>
                </a:moveTo>
                <a:lnTo>
                  <a:pt x="18655" y="20400"/>
                </a:lnTo>
                <a:lnTo>
                  <a:pt x="18655" y="1200"/>
                </a:lnTo>
                <a:lnTo>
                  <a:pt x="20618" y="1200"/>
                </a:lnTo>
                <a:cubicBezTo>
                  <a:pt x="20618" y="1200"/>
                  <a:pt x="20618" y="20400"/>
                  <a:pt x="20618" y="20400"/>
                </a:cubicBezTo>
                <a:close/>
                <a:moveTo>
                  <a:pt x="21109" y="0"/>
                </a:moveTo>
                <a:lnTo>
                  <a:pt x="18164" y="0"/>
                </a:lnTo>
                <a:cubicBezTo>
                  <a:pt x="17893" y="0"/>
                  <a:pt x="17673" y="269"/>
                  <a:pt x="17673" y="600"/>
                </a:cubicBezTo>
                <a:lnTo>
                  <a:pt x="17673" y="21000"/>
                </a:lnTo>
                <a:cubicBezTo>
                  <a:pt x="17673" y="21332"/>
                  <a:pt x="17893" y="21600"/>
                  <a:pt x="18164" y="21600"/>
                </a:cubicBezTo>
                <a:lnTo>
                  <a:pt x="21109" y="21600"/>
                </a:lnTo>
                <a:cubicBezTo>
                  <a:pt x="21380" y="21600"/>
                  <a:pt x="21600" y="21332"/>
                  <a:pt x="21600" y="21000"/>
                </a:cubicBezTo>
                <a:lnTo>
                  <a:pt x="21600" y="600"/>
                </a:lnTo>
                <a:cubicBezTo>
                  <a:pt x="21600" y="269"/>
                  <a:pt x="21380" y="0"/>
                  <a:pt x="21109" y="0"/>
                </a:cubicBezTo>
                <a:moveTo>
                  <a:pt x="8836" y="20400"/>
                </a:moveTo>
                <a:lnTo>
                  <a:pt x="6873" y="20400"/>
                </a:lnTo>
                <a:lnTo>
                  <a:pt x="6873" y="3600"/>
                </a:lnTo>
                <a:lnTo>
                  <a:pt x="8836" y="3600"/>
                </a:lnTo>
                <a:cubicBezTo>
                  <a:pt x="8836" y="3600"/>
                  <a:pt x="8836" y="20400"/>
                  <a:pt x="8836" y="20400"/>
                </a:cubicBezTo>
                <a:close/>
                <a:moveTo>
                  <a:pt x="9327" y="2400"/>
                </a:moveTo>
                <a:lnTo>
                  <a:pt x="6382" y="2400"/>
                </a:lnTo>
                <a:cubicBezTo>
                  <a:pt x="6111" y="2400"/>
                  <a:pt x="5891" y="2669"/>
                  <a:pt x="5891" y="3000"/>
                </a:cubicBezTo>
                <a:lnTo>
                  <a:pt x="5891" y="21000"/>
                </a:lnTo>
                <a:cubicBezTo>
                  <a:pt x="5891" y="21332"/>
                  <a:pt x="6111" y="21600"/>
                  <a:pt x="6382" y="21600"/>
                </a:cubicBezTo>
                <a:lnTo>
                  <a:pt x="9327" y="21600"/>
                </a:lnTo>
                <a:cubicBezTo>
                  <a:pt x="9598" y="21600"/>
                  <a:pt x="9818" y="21332"/>
                  <a:pt x="9818" y="21000"/>
                </a:cubicBezTo>
                <a:lnTo>
                  <a:pt x="9818" y="3000"/>
                </a:lnTo>
                <a:cubicBezTo>
                  <a:pt x="9818" y="2669"/>
                  <a:pt x="9598" y="2400"/>
                  <a:pt x="9327" y="2400"/>
                </a:cubicBezTo>
                <a:moveTo>
                  <a:pt x="14727" y="20400"/>
                </a:moveTo>
                <a:lnTo>
                  <a:pt x="12764" y="20400"/>
                </a:lnTo>
                <a:lnTo>
                  <a:pt x="12764" y="10800"/>
                </a:lnTo>
                <a:lnTo>
                  <a:pt x="14727" y="10800"/>
                </a:lnTo>
                <a:cubicBezTo>
                  <a:pt x="14727" y="10800"/>
                  <a:pt x="14727" y="20400"/>
                  <a:pt x="14727" y="20400"/>
                </a:cubicBezTo>
                <a:close/>
                <a:moveTo>
                  <a:pt x="15218" y="9600"/>
                </a:moveTo>
                <a:lnTo>
                  <a:pt x="12273" y="9600"/>
                </a:lnTo>
                <a:cubicBezTo>
                  <a:pt x="12002" y="9600"/>
                  <a:pt x="11782" y="9869"/>
                  <a:pt x="11782" y="10200"/>
                </a:cubicBezTo>
                <a:lnTo>
                  <a:pt x="11782" y="21000"/>
                </a:lnTo>
                <a:cubicBezTo>
                  <a:pt x="11782" y="21332"/>
                  <a:pt x="12002" y="21600"/>
                  <a:pt x="12273" y="21600"/>
                </a:cubicBezTo>
                <a:lnTo>
                  <a:pt x="15218" y="21600"/>
                </a:lnTo>
                <a:cubicBezTo>
                  <a:pt x="15489" y="21600"/>
                  <a:pt x="15709" y="21332"/>
                  <a:pt x="15709" y="21000"/>
                </a:cubicBezTo>
                <a:lnTo>
                  <a:pt x="15709" y="10200"/>
                </a:lnTo>
                <a:cubicBezTo>
                  <a:pt x="15709" y="9869"/>
                  <a:pt x="15489" y="9600"/>
                  <a:pt x="15218" y="9600"/>
                </a:cubicBezTo>
                <a:moveTo>
                  <a:pt x="2945" y="20400"/>
                </a:moveTo>
                <a:lnTo>
                  <a:pt x="982" y="20400"/>
                </a:lnTo>
                <a:lnTo>
                  <a:pt x="982" y="14400"/>
                </a:lnTo>
                <a:lnTo>
                  <a:pt x="2945" y="14400"/>
                </a:lnTo>
                <a:cubicBezTo>
                  <a:pt x="2945" y="14400"/>
                  <a:pt x="2945" y="20400"/>
                  <a:pt x="2945" y="20400"/>
                </a:cubicBezTo>
                <a:close/>
                <a:moveTo>
                  <a:pt x="3436" y="13200"/>
                </a:moveTo>
                <a:lnTo>
                  <a:pt x="491" y="13200"/>
                </a:lnTo>
                <a:cubicBezTo>
                  <a:pt x="220" y="13200"/>
                  <a:pt x="0" y="13469"/>
                  <a:pt x="0" y="13800"/>
                </a:cubicBezTo>
                <a:lnTo>
                  <a:pt x="0" y="21000"/>
                </a:lnTo>
                <a:cubicBezTo>
                  <a:pt x="0" y="21332"/>
                  <a:pt x="220" y="21600"/>
                  <a:pt x="491" y="21600"/>
                </a:cubicBezTo>
                <a:lnTo>
                  <a:pt x="3436" y="21600"/>
                </a:lnTo>
                <a:cubicBezTo>
                  <a:pt x="3707" y="21600"/>
                  <a:pt x="3927" y="21332"/>
                  <a:pt x="3927" y="21000"/>
                </a:cubicBezTo>
                <a:lnTo>
                  <a:pt x="3927" y="13800"/>
                </a:lnTo>
                <a:cubicBezTo>
                  <a:pt x="3927" y="13469"/>
                  <a:pt x="3707" y="13200"/>
                  <a:pt x="3436" y="1320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547" name="Shape 2547"/>
          <p:cNvSpPr/>
          <p:nvPr/>
        </p:nvSpPr>
        <p:spPr>
          <a:xfrm>
            <a:off x="3891586" y="607894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8073" y="17379"/>
                </a:moveTo>
                <a:lnTo>
                  <a:pt x="15643" y="14949"/>
                </a:lnTo>
                <a:cubicBezTo>
                  <a:pt x="16600" y="13832"/>
                  <a:pt x="17182" y="12386"/>
                  <a:pt x="17182" y="10800"/>
                </a:cubicBezTo>
                <a:cubicBezTo>
                  <a:pt x="17182" y="9214"/>
                  <a:pt x="16600" y="7767"/>
                  <a:pt x="15643" y="6651"/>
                </a:cubicBezTo>
                <a:lnTo>
                  <a:pt x="18073" y="4221"/>
                </a:lnTo>
                <a:cubicBezTo>
                  <a:pt x="19649" y="5963"/>
                  <a:pt x="20618" y="8266"/>
                  <a:pt x="20618" y="10800"/>
                </a:cubicBezTo>
                <a:cubicBezTo>
                  <a:pt x="20618" y="13335"/>
                  <a:pt x="19649" y="15637"/>
                  <a:pt x="18073" y="17379"/>
                </a:cubicBezTo>
                <a:moveTo>
                  <a:pt x="10800" y="20619"/>
                </a:moveTo>
                <a:cubicBezTo>
                  <a:pt x="8265" y="20619"/>
                  <a:pt x="5963" y="19650"/>
                  <a:pt x="4221" y="18073"/>
                </a:cubicBezTo>
                <a:lnTo>
                  <a:pt x="6651" y="15643"/>
                </a:lnTo>
                <a:cubicBezTo>
                  <a:pt x="7767" y="16600"/>
                  <a:pt x="9214" y="17182"/>
                  <a:pt x="10800" y="17182"/>
                </a:cubicBezTo>
                <a:cubicBezTo>
                  <a:pt x="12386" y="17182"/>
                  <a:pt x="13833" y="16600"/>
                  <a:pt x="14949" y="15643"/>
                </a:cubicBezTo>
                <a:lnTo>
                  <a:pt x="17379" y="18073"/>
                </a:lnTo>
                <a:cubicBezTo>
                  <a:pt x="15637" y="19650"/>
                  <a:pt x="13334" y="20619"/>
                  <a:pt x="10800" y="20619"/>
                </a:cubicBezTo>
                <a:moveTo>
                  <a:pt x="982" y="10800"/>
                </a:moveTo>
                <a:cubicBezTo>
                  <a:pt x="982" y="8266"/>
                  <a:pt x="1950" y="5963"/>
                  <a:pt x="3527" y="4221"/>
                </a:cubicBezTo>
                <a:lnTo>
                  <a:pt x="5957" y="6651"/>
                </a:lnTo>
                <a:cubicBezTo>
                  <a:pt x="4999" y="7767"/>
                  <a:pt x="4418" y="9214"/>
                  <a:pt x="4418" y="10800"/>
                </a:cubicBezTo>
                <a:cubicBezTo>
                  <a:pt x="4418" y="12386"/>
                  <a:pt x="4999" y="13832"/>
                  <a:pt x="5957" y="14949"/>
                </a:cubicBezTo>
                <a:lnTo>
                  <a:pt x="3527" y="17379"/>
                </a:lnTo>
                <a:cubicBezTo>
                  <a:pt x="1950" y="15637"/>
                  <a:pt x="982" y="13335"/>
                  <a:pt x="982" y="10800"/>
                </a:cubicBezTo>
                <a:moveTo>
                  <a:pt x="16200" y="10800"/>
                </a:moveTo>
                <a:cubicBezTo>
                  <a:pt x="16200" y="13782"/>
                  <a:pt x="13782" y="16200"/>
                  <a:pt x="10800" y="16200"/>
                </a:cubicBezTo>
                <a:cubicBezTo>
                  <a:pt x="7817" y="16200"/>
                  <a:pt x="5400" y="13782"/>
                  <a:pt x="5400" y="10800"/>
                </a:cubicBezTo>
                <a:cubicBezTo>
                  <a:pt x="5400" y="7817"/>
                  <a:pt x="7817" y="5400"/>
                  <a:pt x="10800" y="5400"/>
                </a:cubicBezTo>
                <a:cubicBezTo>
                  <a:pt x="13782" y="5400"/>
                  <a:pt x="16200" y="7817"/>
                  <a:pt x="16200" y="10800"/>
                </a:cubicBezTo>
                <a:moveTo>
                  <a:pt x="10800" y="982"/>
                </a:moveTo>
                <a:cubicBezTo>
                  <a:pt x="13334" y="982"/>
                  <a:pt x="15637" y="1950"/>
                  <a:pt x="17379" y="3527"/>
                </a:cubicBezTo>
                <a:lnTo>
                  <a:pt x="14949" y="5957"/>
                </a:lnTo>
                <a:cubicBezTo>
                  <a:pt x="13832" y="4999"/>
                  <a:pt x="12386" y="4418"/>
                  <a:pt x="10800" y="4418"/>
                </a:cubicBezTo>
                <a:cubicBezTo>
                  <a:pt x="9214" y="4418"/>
                  <a:pt x="7767" y="4999"/>
                  <a:pt x="6651" y="5957"/>
                </a:cubicBezTo>
                <a:lnTo>
                  <a:pt x="4221" y="3527"/>
                </a:lnTo>
                <a:cubicBezTo>
                  <a:pt x="5963" y="1950"/>
                  <a:pt x="8265" y="982"/>
                  <a:pt x="10800" y="982"/>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548" name="Shape 2548"/>
          <p:cNvSpPr/>
          <p:nvPr/>
        </p:nvSpPr>
        <p:spPr>
          <a:xfrm>
            <a:off x="4958108" y="6294792"/>
            <a:ext cx="558655" cy="126968"/>
          </a:xfrm>
          <a:custGeom>
            <a:avLst/>
            <a:gdLst/>
            <a:ahLst/>
            <a:cxnLst>
              <a:cxn ang="0">
                <a:pos x="wd2" y="hd2"/>
              </a:cxn>
              <a:cxn ang="5400000">
                <a:pos x="wd2" y="hd2"/>
              </a:cxn>
              <a:cxn ang="10800000">
                <a:pos x="wd2" y="hd2"/>
              </a:cxn>
              <a:cxn ang="16200000">
                <a:pos x="wd2" y="hd2"/>
              </a:cxn>
            </a:cxnLst>
            <a:rect l="0" t="0" r="r" b="b"/>
            <a:pathLst>
              <a:path w="21600" h="21600" extrusionOk="0">
                <a:moveTo>
                  <a:pt x="19145" y="17280"/>
                </a:moveTo>
                <a:cubicBezTo>
                  <a:pt x="18332" y="17280"/>
                  <a:pt x="17673" y="14380"/>
                  <a:pt x="17673" y="10800"/>
                </a:cubicBezTo>
                <a:cubicBezTo>
                  <a:pt x="17673" y="7224"/>
                  <a:pt x="18332" y="4320"/>
                  <a:pt x="19145" y="4320"/>
                </a:cubicBezTo>
                <a:cubicBezTo>
                  <a:pt x="19959" y="4320"/>
                  <a:pt x="20618" y="7224"/>
                  <a:pt x="20618" y="10800"/>
                </a:cubicBezTo>
                <a:cubicBezTo>
                  <a:pt x="20618" y="14380"/>
                  <a:pt x="19959" y="17280"/>
                  <a:pt x="19145" y="17280"/>
                </a:cubicBezTo>
                <a:moveTo>
                  <a:pt x="19145" y="0"/>
                </a:moveTo>
                <a:cubicBezTo>
                  <a:pt x="17790" y="0"/>
                  <a:pt x="16691" y="4837"/>
                  <a:pt x="16691" y="10800"/>
                </a:cubicBezTo>
                <a:cubicBezTo>
                  <a:pt x="16691" y="16766"/>
                  <a:pt x="17790" y="21600"/>
                  <a:pt x="19145" y="21600"/>
                </a:cubicBezTo>
                <a:cubicBezTo>
                  <a:pt x="20501" y="21600"/>
                  <a:pt x="21600" y="16766"/>
                  <a:pt x="21600" y="10800"/>
                </a:cubicBezTo>
                <a:cubicBezTo>
                  <a:pt x="21600" y="4837"/>
                  <a:pt x="20501" y="0"/>
                  <a:pt x="19145" y="0"/>
                </a:cubicBezTo>
                <a:moveTo>
                  <a:pt x="10800" y="17280"/>
                </a:moveTo>
                <a:cubicBezTo>
                  <a:pt x="9986" y="17280"/>
                  <a:pt x="9327" y="14380"/>
                  <a:pt x="9327" y="10800"/>
                </a:cubicBezTo>
                <a:cubicBezTo>
                  <a:pt x="9327" y="7224"/>
                  <a:pt x="9986" y="4320"/>
                  <a:pt x="10800" y="4320"/>
                </a:cubicBezTo>
                <a:cubicBezTo>
                  <a:pt x="11614" y="4320"/>
                  <a:pt x="12273" y="7224"/>
                  <a:pt x="12273" y="10800"/>
                </a:cubicBezTo>
                <a:cubicBezTo>
                  <a:pt x="12273" y="14380"/>
                  <a:pt x="11614" y="17280"/>
                  <a:pt x="10800" y="17280"/>
                </a:cubicBezTo>
                <a:moveTo>
                  <a:pt x="10800" y="0"/>
                </a:moveTo>
                <a:cubicBezTo>
                  <a:pt x="9444" y="0"/>
                  <a:pt x="8345" y="4837"/>
                  <a:pt x="8345" y="10800"/>
                </a:cubicBezTo>
                <a:cubicBezTo>
                  <a:pt x="8345" y="16766"/>
                  <a:pt x="9444" y="21600"/>
                  <a:pt x="10800" y="21600"/>
                </a:cubicBezTo>
                <a:cubicBezTo>
                  <a:pt x="12156" y="21600"/>
                  <a:pt x="13255" y="16766"/>
                  <a:pt x="13255" y="10800"/>
                </a:cubicBezTo>
                <a:cubicBezTo>
                  <a:pt x="13255" y="4837"/>
                  <a:pt x="12156" y="0"/>
                  <a:pt x="10800" y="0"/>
                </a:cubicBezTo>
                <a:moveTo>
                  <a:pt x="2455" y="17280"/>
                </a:moveTo>
                <a:cubicBezTo>
                  <a:pt x="1641" y="17280"/>
                  <a:pt x="982" y="14380"/>
                  <a:pt x="982" y="10800"/>
                </a:cubicBezTo>
                <a:cubicBezTo>
                  <a:pt x="982" y="7224"/>
                  <a:pt x="1641" y="4320"/>
                  <a:pt x="2455" y="4320"/>
                </a:cubicBezTo>
                <a:cubicBezTo>
                  <a:pt x="3268" y="4320"/>
                  <a:pt x="3927" y="7224"/>
                  <a:pt x="3927" y="10800"/>
                </a:cubicBezTo>
                <a:cubicBezTo>
                  <a:pt x="3927" y="14380"/>
                  <a:pt x="3268" y="17280"/>
                  <a:pt x="2455" y="17280"/>
                </a:cubicBezTo>
                <a:moveTo>
                  <a:pt x="2455" y="0"/>
                </a:moveTo>
                <a:cubicBezTo>
                  <a:pt x="1099" y="0"/>
                  <a:pt x="0" y="4837"/>
                  <a:pt x="0" y="10800"/>
                </a:cubicBezTo>
                <a:cubicBezTo>
                  <a:pt x="0" y="16766"/>
                  <a:pt x="1099" y="21600"/>
                  <a:pt x="2455" y="21600"/>
                </a:cubicBezTo>
                <a:cubicBezTo>
                  <a:pt x="3811" y="21600"/>
                  <a:pt x="4909" y="16766"/>
                  <a:pt x="4909" y="10800"/>
                </a:cubicBezTo>
                <a:cubicBezTo>
                  <a:pt x="4909" y="4837"/>
                  <a:pt x="3811" y="0"/>
                  <a:pt x="2455" y="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549" name="Shape 2549"/>
          <p:cNvSpPr/>
          <p:nvPr/>
        </p:nvSpPr>
        <p:spPr>
          <a:xfrm>
            <a:off x="6024630" y="607894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0800" y="11291"/>
                </a:moveTo>
                <a:cubicBezTo>
                  <a:pt x="10529" y="11291"/>
                  <a:pt x="10309" y="11072"/>
                  <a:pt x="10309" y="10800"/>
                </a:cubicBezTo>
                <a:cubicBezTo>
                  <a:pt x="10309" y="10529"/>
                  <a:pt x="10529" y="10309"/>
                  <a:pt x="10800" y="10309"/>
                </a:cubicBezTo>
                <a:cubicBezTo>
                  <a:pt x="11071" y="10309"/>
                  <a:pt x="11291" y="10529"/>
                  <a:pt x="11291" y="10800"/>
                </a:cubicBezTo>
                <a:cubicBezTo>
                  <a:pt x="11291" y="11072"/>
                  <a:pt x="11071" y="11291"/>
                  <a:pt x="10800" y="11291"/>
                </a:cubicBezTo>
                <a:moveTo>
                  <a:pt x="10800" y="9327"/>
                </a:moveTo>
                <a:cubicBezTo>
                  <a:pt x="9986" y="9327"/>
                  <a:pt x="9327" y="9987"/>
                  <a:pt x="9327" y="10800"/>
                </a:cubicBezTo>
                <a:cubicBezTo>
                  <a:pt x="9327" y="11614"/>
                  <a:pt x="9986" y="12273"/>
                  <a:pt x="10800" y="12273"/>
                </a:cubicBezTo>
                <a:cubicBezTo>
                  <a:pt x="11614" y="12273"/>
                  <a:pt x="12273" y="11614"/>
                  <a:pt x="12273" y="10800"/>
                </a:cubicBezTo>
                <a:cubicBezTo>
                  <a:pt x="12273" y="9987"/>
                  <a:pt x="11614" y="9327"/>
                  <a:pt x="10800" y="9327"/>
                </a:cubicBezTo>
                <a:moveTo>
                  <a:pt x="5400" y="11291"/>
                </a:moveTo>
                <a:cubicBezTo>
                  <a:pt x="5129" y="11291"/>
                  <a:pt x="4909" y="11072"/>
                  <a:pt x="4909" y="10800"/>
                </a:cubicBezTo>
                <a:cubicBezTo>
                  <a:pt x="4909" y="10529"/>
                  <a:pt x="5129" y="10309"/>
                  <a:pt x="5400" y="10309"/>
                </a:cubicBezTo>
                <a:cubicBezTo>
                  <a:pt x="5671" y="10309"/>
                  <a:pt x="5891" y="10529"/>
                  <a:pt x="5891" y="10800"/>
                </a:cubicBezTo>
                <a:cubicBezTo>
                  <a:pt x="5891" y="11072"/>
                  <a:pt x="5671" y="11291"/>
                  <a:pt x="5400" y="11291"/>
                </a:cubicBezTo>
                <a:moveTo>
                  <a:pt x="5400" y="9327"/>
                </a:moveTo>
                <a:cubicBezTo>
                  <a:pt x="4586" y="9327"/>
                  <a:pt x="3927" y="9987"/>
                  <a:pt x="3927" y="10800"/>
                </a:cubicBezTo>
                <a:cubicBezTo>
                  <a:pt x="3927" y="11614"/>
                  <a:pt x="4586" y="12273"/>
                  <a:pt x="5400" y="12273"/>
                </a:cubicBezTo>
                <a:cubicBezTo>
                  <a:pt x="6214" y="12273"/>
                  <a:pt x="6873" y="11614"/>
                  <a:pt x="6873" y="10800"/>
                </a:cubicBezTo>
                <a:cubicBezTo>
                  <a:pt x="6873" y="9987"/>
                  <a:pt x="6214" y="9327"/>
                  <a:pt x="5400" y="9327"/>
                </a:cubicBezTo>
                <a:moveTo>
                  <a:pt x="16200" y="11291"/>
                </a:moveTo>
                <a:cubicBezTo>
                  <a:pt x="15929" y="11291"/>
                  <a:pt x="15709" y="11072"/>
                  <a:pt x="15709" y="10800"/>
                </a:cubicBezTo>
                <a:cubicBezTo>
                  <a:pt x="15709" y="10529"/>
                  <a:pt x="15929" y="10309"/>
                  <a:pt x="16200" y="10309"/>
                </a:cubicBezTo>
                <a:cubicBezTo>
                  <a:pt x="16471" y="10309"/>
                  <a:pt x="16691" y="10529"/>
                  <a:pt x="16691" y="10800"/>
                </a:cubicBezTo>
                <a:cubicBezTo>
                  <a:pt x="16691" y="11072"/>
                  <a:pt x="16471" y="11291"/>
                  <a:pt x="16200" y="11291"/>
                </a:cubicBezTo>
                <a:moveTo>
                  <a:pt x="16200" y="9327"/>
                </a:moveTo>
                <a:cubicBezTo>
                  <a:pt x="15386" y="9327"/>
                  <a:pt x="14727" y="9987"/>
                  <a:pt x="14727" y="10800"/>
                </a:cubicBezTo>
                <a:cubicBezTo>
                  <a:pt x="14727" y="11614"/>
                  <a:pt x="15386" y="12273"/>
                  <a:pt x="16200" y="12273"/>
                </a:cubicBezTo>
                <a:cubicBezTo>
                  <a:pt x="17014" y="12273"/>
                  <a:pt x="17673" y="11614"/>
                  <a:pt x="17673" y="10800"/>
                </a:cubicBezTo>
                <a:cubicBezTo>
                  <a:pt x="17673" y="9987"/>
                  <a:pt x="17014" y="9327"/>
                  <a:pt x="16200" y="9327"/>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550" name="Shape 2550"/>
          <p:cNvSpPr/>
          <p:nvPr/>
        </p:nvSpPr>
        <p:spPr>
          <a:xfrm>
            <a:off x="7091153" y="607894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1109" y="7364"/>
                </a:moveTo>
                <a:cubicBezTo>
                  <a:pt x="20838" y="7364"/>
                  <a:pt x="20618" y="7584"/>
                  <a:pt x="20618" y="7855"/>
                </a:cubicBezTo>
                <a:lnTo>
                  <a:pt x="20618" y="18655"/>
                </a:lnTo>
                <a:cubicBezTo>
                  <a:pt x="20618" y="19739"/>
                  <a:pt x="19739" y="20618"/>
                  <a:pt x="18655" y="20618"/>
                </a:cubicBezTo>
                <a:lnTo>
                  <a:pt x="2945" y="20618"/>
                </a:lnTo>
                <a:cubicBezTo>
                  <a:pt x="1861" y="20618"/>
                  <a:pt x="982" y="19739"/>
                  <a:pt x="982" y="18655"/>
                </a:cubicBezTo>
                <a:lnTo>
                  <a:pt x="982" y="2945"/>
                </a:lnTo>
                <a:cubicBezTo>
                  <a:pt x="982" y="1861"/>
                  <a:pt x="1861" y="982"/>
                  <a:pt x="2945" y="982"/>
                </a:cubicBezTo>
                <a:lnTo>
                  <a:pt x="13745" y="982"/>
                </a:lnTo>
                <a:cubicBezTo>
                  <a:pt x="14017" y="982"/>
                  <a:pt x="14236" y="762"/>
                  <a:pt x="14236" y="491"/>
                </a:cubicBezTo>
                <a:cubicBezTo>
                  <a:pt x="14236" y="220"/>
                  <a:pt x="14017" y="0"/>
                  <a:pt x="13745" y="0"/>
                </a:cubicBezTo>
                <a:lnTo>
                  <a:pt x="2945" y="0"/>
                </a:lnTo>
                <a:cubicBezTo>
                  <a:pt x="1318" y="0"/>
                  <a:pt x="0" y="1319"/>
                  <a:pt x="0" y="2945"/>
                </a:cubicBezTo>
                <a:lnTo>
                  <a:pt x="0" y="18655"/>
                </a:lnTo>
                <a:cubicBezTo>
                  <a:pt x="0" y="20282"/>
                  <a:pt x="1318" y="21600"/>
                  <a:pt x="2945" y="21600"/>
                </a:cubicBezTo>
                <a:lnTo>
                  <a:pt x="18655" y="21600"/>
                </a:lnTo>
                <a:cubicBezTo>
                  <a:pt x="20282" y="21600"/>
                  <a:pt x="21600" y="20282"/>
                  <a:pt x="21600" y="18655"/>
                </a:cubicBezTo>
                <a:lnTo>
                  <a:pt x="21600" y="7855"/>
                </a:lnTo>
                <a:cubicBezTo>
                  <a:pt x="21600" y="7584"/>
                  <a:pt x="21380" y="7364"/>
                  <a:pt x="21109" y="7364"/>
                </a:cubicBezTo>
                <a:moveTo>
                  <a:pt x="7006" y="12764"/>
                </a:moveTo>
                <a:lnTo>
                  <a:pt x="8836" y="12764"/>
                </a:lnTo>
                <a:lnTo>
                  <a:pt x="8836" y="14594"/>
                </a:lnTo>
                <a:lnTo>
                  <a:pt x="6627" y="14973"/>
                </a:lnTo>
                <a:cubicBezTo>
                  <a:pt x="6627" y="14973"/>
                  <a:pt x="7006" y="12764"/>
                  <a:pt x="7006" y="12764"/>
                </a:cubicBezTo>
                <a:close/>
                <a:moveTo>
                  <a:pt x="16775" y="2742"/>
                </a:moveTo>
                <a:lnTo>
                  <a:pt x="18858" y="4825"/>
                </a:lnTo>
                <a:lnTo>
                  <a:pt x="9818" y="13865"/>
                </a:lnTo>
                <a:lnTo>
                  <a:pt x="9818" y="11782"/>
                </a:lnTo>
                <a:lnTo>
                  <a:pt x="7736" y="11782"/>
                </a:lnTo>
                <a:cubicBezTo>
                  <a:pt x="7736" y="11782"/>
                  <a:pt x="16775" y="2742"/>
                  <a:pt x="16775" y="2742"/>
                </a:cubicBezTo>
                <a:close/>
                <a:moveTo>
                  <a:pt x="18104" y="1414"/>
                </a:moveTo>
                <a:cubicBezTo>
                  <a:pt x="18371" y="1147"/>
                  <a:pt x="18739" y="982"/>
                  <a:pt x="19145" y="982"/>
                </a:cubicBezTo>
                <a:cubicBezTo>
                  <a:pt x="19959" y="982"/>
                  <a:pt x="20618" y="1642"/>
                  <a:pt x="20618" y="2455"/>
                </a:cubicBezTo>
                <a:cubicBezTo>
                  <a:pt x="20618" y="2861"/>
                  <a:pt x="20453" y="3230"/>
                  <a:pt x="20187" y="3496"/>
                </a:cubicBezTo>
                <a:lnTo>
                  <a:pt x="19552" y="4131"/>
                </a:lnTo>
                <a:lnTo>
                  <a:pt x="17469" y="2048"/>
                </a:lnTo>
                <a:cubicBezTo>
                  <a:pt x="17469" y="2048"/>
                  <a:pt x="18104" y="1414"/>
                  <a:pt x="18104" y="1414"/>
                </a:cubicBezTo>
                <a:close/>
                <a:moveTo>
                  <a:pt x="5400" y="16200"/>
                </a:moveTo>
                <a:lnTo>
                  <a:pt x="9590" y="15481"/>
                </a:lnTo>
                <a:lnTo>
                  <a:pt x="20881" y="4190"/>
                </a:lnTo>
                <a:cubicBezTo>
                  <a:pt x="21325" y="3746"/>
                  <a:pt x="21600" y="3133"/>
                  <a:pt x="21600" y="2455"/>
                </a:cubicBezTo>
                <a:cubicBezTo>
                  <a:pt x="21600" y="1099"/>
                  <a:pt x="20501" y="0"/>
                  <a:pt x="19145" y="0"/>
                </a:cubicBezTo>
                <a:cubicBezTo>
                  <a:pt x="18468" y="0"/>
                  <a:pt x="17854" y="275"/>
                  <a:pt x="17410" y="719"/>
                </a:cubicBezTo>
                <a:lnTo>
                  <a:pt x="6119" y="12010"/>
                </a:lnTo>
                <a:cubicBezTo>
                  <a:pt x="6119" y="12010"/>
                  <a:pt x="5400" y="16200"/>
                  <a:pt x="5400" y="16200"/>
                </a:cubicBezTo>
                <a:close/>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551" name="Shape 2551"/>
          <p:cNvSpPr/>
          <p:nvPr/>
        </p:nvSpPr>
        <p:spPr>
          <a:xfrm>
            <a:off x="8157675" y="607894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9755" y="6010"/>
                </a:moveTo>
                <a:lnTo>
                  <a:pt x="18630" y="7136"/>
                </a:lnTo>
                <a:lnTo>
                  <a:pt x="14465" y="2970"/>
                </a:lnTo>
                <a:lnTo>
                  <a:pt x="15590" y="1845"/>
                </a:lnTo>
                <a:cubicBezTo>
                  <a:pt x="15590" y="1845"/>
                  <a:pt x="16391" y="982"/>
                  <a:pt x="17673" y="982"/>
                </a:cubicBezTo>
                <a:cubicBezTo>
                  <a:pt x="19300" y="982"/>
                  <a:pt x="20618" y="2300"/>
                  <a:pt x="20618" y="3927"/>
                </a:cubicBezTo>
                <a:cubicBezTo>
                  <a:pt x="20618" y="4741"/>
                  <a:pt x="20288" y="5477"/>
                  <a:pt x="19755" y="6010"/>
                </a:cubicBezTo>
                <a:moveTo>
                  <a:pt x="7364" y="18402"/>
                </a:moveTo>
                <a:lnTo>
                  <a:pt x="7364" y="14727"/>
                </a:lnTo>
                <a:cubicBezTo>
                  <a:pt x="7364" y="14456"/>
                  <a:pt x="7144" y="14236"/>
                  <a:pt x="6873" y="14236"/>
                </a:cubicBezTo>
                <a:lnTo>
                  <a:pt x="3198" y="14236"/>
                </a:lnTo>
                <a:lnTo>
                  <a:pt x="13770" y="3665"/>
                </a:lnTo>
                <a:lnTo>
                  <a:pt x="17935" y="7830"/>
                </a:lnTo>
                <a:cubicBezTo>
                  <a:pt x="17935" y="7830"/>
                  <a:pt x="7364" y="18402"/>
                  <a:pt x="7364" y="18402"/>
                </a:cubicBezTo>
                <a:close/>
                <a:moveTo>
                  <a:pt x="6382" y="19042"/>
                </a:moveTo>
                <a:lnTo>
                  <a:pt x="2945" y="19845"/>
                </a:lnTo>
                <a:lnTo>
                  <a:pt x="2945" y="18655"/>
                </a:lnTo>
                <a:lnTo>
                  <a:pt x="1755" y="18655"/>
                </a:lnTo>
                <a:lnTo>
                  <a:pt x="2558" y="15218"/>
                </a:lnTo>
                <a:lnTo>
                  <a:pt x="6382" y="15218"/>
                </a:lnTo>
                <a:cubicBezTo>
                  <a:pt x="6382" y="15218"/>
                  <a:pt x="6382" y="19042"/>
                  <a:pt x="6382" y="19042"/>
                </a:cubicBezTo>
                <a:close/>
                <a:moveTo>
                  <a:pt x="17673" y="0"/>
                </a:moveTo>
                <a:cubicBezTo>
                  <a:pt x="16588" y="0"/>
                  <a:pt x="15606" y="439"/>
                  <a:pt x="14896" y="1151"/>
                </a:cubicBezTo>
                <a:lnTo>
                  <a:pt x="1641" y="14405"/>
                </a:lnTo>
                <a:lnTo>
                  <a:pt x="0" y="21600"/>
                </a:lnTo>
                <a:lnTo>
                  <a:pt x="7195" y="19959"/>
                </a:lnTo>
                <a:lnTo>
                  <a:pt x="20449" y="6704"/>
                </a:lnTo>
                <a:cubicBezTo>
                  <a:pt x="21160" y="5994"/>
                  <a:pt x="21600" y="5012"/>
                  <a:pt x="21600" y="3927"/>
                </a:cubicBezTo>
                <a:cubicBezTo>
                  <a:pt x="21600" y="1758"/>
                  <a:pt x="19842" y="0"/>
                  <a:pt x="17673" y="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552" name="Shape 2552"/>
          <p:cNvSpPr/>
          <p:nvPr/>
        </p:nvSpPr>
        <p:spPr>
          <a:xfrm>
            <a:off x="9224197" y="6104341"/>
            <a:ext cx="558655" cy="507869"/>
          </a:xfrm>
          <a:custGeom>
            <a:avLst/>
            <a:gdLst/>
            <a:ahLst/>
            <a:cxnLst>
              <a:cxn ang="0">
                <a:pos x="wd2" y="hd2"/>
              </a:cxn>
              <a:cxn ang="5400000">
                <a:pos x="wd2" y="hd2"/>
              </a:cxn>
              <a:cxn ang="10800000">
                <a:pos x="wd2" y="hd2"/>
              </a:cxn>
              <a:cxn ang="16200000">
                <a:pos x="wd2" y="hd2"/>
              </a:cxn>
            </a:cxnLst>
            <a:rect l="0" t="0" r="r" b="b"/>
            <a:pathLst>
              <a:path w="21600" h="21600" extrusionOk="0">
                <a:moveTo>
                  <a:pt x="10800" y="18360"/>
                </a:moveTo>
                <a:cubicBezTo>
                  <a:pt x="9864" y="18360"/>
                  <a:pt x="8922" y="18237"/>
                  <a:pt x="7998" y="17995"/>
                </a:cubicBezTo>
                <a:cubicBezTo>
                  <a:pt x="7923" y="17975"/>
                  <a:pt x="7846" y="17965"/>
                  <a:pt x="7770" y="17965"/>
                </a:cubicBezTo>
                <a:cubicBezTo>
                  <a:pt x="7646" y="17965"/>
                  <a:pt x="7522" y="17991"/>
                  <a:pt x="7406" y="18043"/>
                </a:cubicBezTo>
                <a:lnTo>
                  <a:pt x="3352" y="19826"/>
                </a:lnTo>
                <a:lnTo>
                  <a:pt x="4013" y="16735"/>
                </a:lnTo>
                <a:cubicBezTo>
                  <a:pt x="4098" y="16339"/>
                  <a:pt x="3972" y="15924"/>
                  <a:pt x="3689" y="15662"/>
                </a:cubicBezTo>
                <a:cubicBezTo>
                  <a:pt x="1944" y="14045"/>
                  <a:pt x="982" y="11934"/>
                  <a:pt x="982" y="9720"/>
                </a:cubicBezTo>
                <a:cubicBezTo>
                  <a:pt x="982" y="4956"/>
                  <a:pt x="5387" y="1080"/>
                  <a:pt x="10800" y="1080"/>
                </a:cubicBezTo>
                <a:cubicBezTo>
                  <a:pt x="16214" y="1080"/>
                  <a:pt x="20618" y="4956"/>
                  <a:pt x="20618" y="9720"/>
                </a:cubicBezTo>
                <a:cubicBezTo>
                  <a:pt x="20618" y="14484"/>
                  <a:pt x="16214" y="18360"/>
                  <a:pt x="10800" y="18360"/>
                </a:cubicBezTo>
                <a:moveTo>
                  <a:pt x="10800" y="0"/>
                </a:moveTo>
                <a:cubicBezTo>
                  <a:pt x="4835" y="0"/>
                  <a:pt x="0" y="4352"/>
                  <a:pt x="0" y="9720"/>
                </a:cubicBezTo>
                <a:cubicBezTo>
                  <a:pt x="0" y="12353"/>
                  <a:pt x="1168" y="14738"/>
                  <a:pt x="3057" y="16488"/>
                </a:cubicBezTo>
                <a:lnTo>
                  <a:pt x="1964" y="21600"/>
                </a:lnTo>
                <a:lnTo>
                  <a:pt x="7770" y="19046"/>
                </a:lnTo>
                <a:cubicBezTo>
                  <a:pt x="8732" y="19298"/>
                  <a:pt x="9747" y="19440"/>
                  <a:pt x="10800" y="19440"/>
                </a:cubicBezTo>
                <a:cubicBezTo>
                  <a:pt x="16765" y="19440"/>
                  <a:pt x="21600" y="15089"/>
                  <a:pt x="21600" y="9720"/>
                </a:cubicBezTo>
                <a:cubicBezTo>
                  <a:pt x="21600" y="4352"/>
                  <a:pt x="16765" y="0"/>
                  <a:pt x="10800" y="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553" name="Shape 2553"/>
          <p:cNvSpPr/>
          <p:nvPr/>
        </p:nvSpPr>
        <p:spPr>
          <a:xfrm>
            <a:off x="10290719" y="6104341"/>
            <a:ext cx="558655" cy="507869"/>
          </a:xfrm>
          <a:custGeom>
            <a:avLst/>
            <a:gdLst/>
            <a:ahLst/>
            <a:cxnLst>
              <a:cxn ang="0">
                <a:pos x="wd2" y="hd2"/>
              </a:cxn>
              <a:cxn ang="5400000">
                <a:pos x="wd2" y="hd2"/>
              </a:cxn>
              <a:cxn ang="10800000">
                <a:pos x="wd2" y="hd2"/>
              </a:cxn>
              <a:cxn ang="16200000">
                <a:pos x="wd2" y="hd2"/>
              </a:cxn>
            </a:cxnLst>
            <a:rect l="0" t="0" r="r" b="b"/>
            <a:pathLst>
              <a:path w="21600" h="21600" extrusionOk="0">
                <a:moveTo>
                  <a:pt x="15709" y="8100"/>
                </a:moveTo>
                <a:cubicBezTo>
                  <a:pt x="14896" y="8100"/>
                  <a:pt x="14236" y="8826"/>
                  <a:pt x="14236" y="9720"/>
                </a:cubicBezTo>
                <a:cubicBezTo>
                  <a:pt x="14236" y="10615"/>
                  <a:pt x="14896" y="11340"/>
                  <a:pt x="15709" y="11340"/>
                </a:cubicBezTo>
                <a:cubicBezTo>
                  <a:pt x="16522" y="11340"/>
                  <a:pt x="17182" y="10615"/>
                  <a:pt x="17182" y="9720"/>
                </a:cubicBezTo>
                <a:cubicBezTo>
                  <a:pt x="17182" y="8826"/>
                  <a:pt x="16522" y="8100"/>
                  <a:pt x="15709" y="8100"/>
                </a:cubicBezTo>
                <a:moveTo>
                  <a:pt x="10800" y="18360"/>
                </a:moveTo>
                <a:cubicBezTo>
                  <a:pt x="9864" y="18360"/>
                  <a:pt x="8922" y="18237"/>
                  <a:pt x="7998" y="17995"/>
                </a:cubicBezTo>
                <a:cubicBezTo>
                  <a:pt x="7923" y="17975"/>
                  <a:pt x="7846" y="17965"/>
                  <a:pt x="7770" y="17965"/>
                </a:cubicBezTo>
                <a:cubicBezTo>
                  <a:pt x="7646" y="17965"/>
                  <a:pt x="7522" y="17991"/>
                  <a:pt x="7406" y="18043"/>
                </a:cubicBezTo>
                <a:lnTo>
                  <a:pt x="3352" y="19826"/>
                </a:lnTo>
                <a:lnTo>
                  <a:pt x="4013" y="16735"/>
                </a:lnTo>
                <a:cubicBezTo>
                  <a:pt x="4098" y="16339"/>
                  <a:pt x="3972" y="15924"/>
                  <a:pt x="3689" y="15662"/>
                </a:cubicBezTo>
                <a:cubicBezTo>
                  <a:pt x="1944" y="14045"/>
                  <a:pt x="982" y="11934"/>
                  <a:pt x="982" y="9720"/>
                </a:cubicBezTo>
                <a:cubicBezTo>
                  <a:pt x="982" y="4956"/>
                  <a:pt x="5387" y="1080"/>
                  <a:pt x="10800" y="1080"/>
                </a:cubicBezTo>
                <a:cubicBezTo>
                  <a:pt x="16214" y="1080"/>
                  <a:pt x="20618" y="4956"/>
                  <a:pt x="20618" y="9720"/>
                </a:cubicBezTo>
                <a:cubicBezTo>
                  <a:pt x="20618" y="14484"/>
                  <a:pt x="16214" y="18360"/>
                  <a:pt x="10800" y="18360"/>
                </a:cubicBezTo>
                <a:moveTo>
                  <a:pt x="10800" y="0"/>
                </a:moveTo>
                <a:cubicBezTo>
                  <a:pt x="4835" y="0"/>
                  <a:pt x="0" y="4352"/>
                  <a:pt x="0" y="9720"/>
                </a:cubicBezTo>
                <a:cubicBezTo>
                  <a:pt x="0" y="12353"/>
                  <a:pt x="1168" y="14738"/>
                  <a:pt x="3057" y="16488"/>
                </a:cubicBezTo>
                <a:lnTo>
                  <a:pt x="1964" y="21600"/>
                </a:lnTo>
                <a:lnTo>
                  <a:pt x="7770" y="19046"/>
                </a:lnTo>
                <a:cubicBezTo>
                  <a:pt x="8732" y="19298"/>
                  <a:pt x="9747" y="19440"/>
                  <a:pt x="10800" y="19440"/>
                </a:cubicBezTo>
                <a:cubicBezTo>
                  <a:pt x="16765" y="19440"/>
                  <a:pt x="21600" y="15089"/>
                  <a:pt x="21600" y="9720"/>
                </a:cubicBezTo>
                <a:cubicBezTo>
                  <a:pt x="21600" y="4352"/>
                  <a:pt x="16765" y="0"/>
                  <a:pt x="10800" y="0"/>
                </a:cubicBezTo>
                <a:moveTo>
                  <a:pt x="10800" y="8100"/>
                </a:moveTo>
                <a:cubicBezTo>
                  <a:pt x="9987" y="8100"/>
                  <a:pt x="9327" y="8826"/>
                  <a:pt x="9327" y="9720"/>
                </a:cubicBezTo>
                <a:cubicBezTo>
                  <a:pt x="9327" y="10615"/>
                  <a:pt x="9987" y="11340"/>
                  <a:pt x="10800" y="11340"/>
                </a:cubicBezTo>
                <a:cubicBezTo>
                  <a:pt x="11613" y="11340"/>
                  <a:pt x="12273" y="10615"/>
                  <a:pt x="12273" y="9720"/>
                </a:cubicBezTo>
                <a:cubicBezTo>
                  <a:pt x="12273" y="8826"/>
                  <a:pt x="11613" y="8100"/>
                  <a:pt x="10800" y="8100"/>
                </a:cubicBezTo>
                <a:moveTo>
                  <a:pt x="5891" y="8100"/>
                </a:moveTo>
                <a:cubicBezTo>
                  <a:pt x="5078" y="8100"/>
                  <a:pt x="4418" y="8826"/>
                  <a:pt x="4418" y="9720"/>
                </a:cubicBezTo>
                <a:cubicBezTo>
                  <a:pt x="4418" y="10615"/>
                  <a:pt x="5078" y="11340"/>
                  <a:pt x="5891" y="11340"/>
                </a:cubicBezTo>
                <a:cubicBezTo>
                  <a:pt x="6704" y="11340"/>
                  <a:pt x="7364" y="10615"/>
                  <a:pt x="7364" y="9720"/>
                </a:cubicBezTo>
                <a:cubicBezTo>
                  <a:pt x="7364" y="8826"/>
                  <a:pt x="6704" y="8100"/>
                  <a:pt x="5891" y="810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554" name="Shape 2554"/>
          <p:cNvSpPr/>
          <p:nvPr/>
        </p:nvSpPr>
        <p:spPr>
          <a:xfrm>
            <a:off x="11357241" y="6104341"/>
            <a:ext cx="558655" cy="507869"/>
          </a:xfrm>
          <a:custGeom>
            <a:avLst/>
            <a:gdLst/>
            <a:ahLst/>
            <a:cxnLst>
              <a:cxn ang="0">
                <a:pos x="wd2" y="hd2"/>
              </a:cxn>
              <a:cxn ang="5400000">
                <a:pos x="wd2" y="hd2"/>
              </a:cxn>
              <a:cxn ang="10800000">
                <a:pos x="wd2" y="hd2"/>
              </a:cxn>
              <a:cxn ang="16200000">
                <a:pos x="wd2" y="hd2"/>
              </a:cxn>
            </a:cxnLst>
            <a:rect l="0" t="0" r="r" b="b"/>
            <a:pathLst>
              <a:path w="21600" h="21600" extrusionOk="0">
                <a:moveTo>
                  <a:pt x="7855" y="18900"/>
                </a:moveTo>
                <a:cubicBezTo>
                  <a:pt x="7279" y="18900"/>
                  <a:pt x="6684" y="18827"/>
                  <a:pt x="6086" y="18683"/>
                </a:cubicBezTo>
                <a:cubicBezTo>
                  <a:pt x="6017" y="18666"/>
                  <a:pt x="5946" y="18658"/>
                  <a:pt x="5876" y="18658"/>
                </a:cubicBezTo>
                <a:cubicBezTo>
                  <a:pt x="5756" y="18658"/>
                  <a:pt x="5636" y="18682"/>
                  <a:pt x="5523" y="18729"/>
                </a:cubicBezTo>
                <a:lnTo>
                  <a:pt x="2957" y="19815"/>
                </a:lnTo>
                <a:lnTo>
                  <a:pt x="3365" y="18243"/>
                </a:lnTo>
                <a:cubicBezTo>
                  <a:pt x="3474" y="17827"/>
                  <a:pt x="3345" y="17380"/>
                  <a:pt x="3039" y="17108"/>
                </a:cubicBezTo>
                <a:cubicBezTo>
                  <a:pt x="1712" y="15926"/>
                  <a:pt x="982" y="14358"/>
                  <a:pt x="982" y="12690"/>
                </a:cubicBezTo>
                <a:cubicBezTo>
                  <a:pt x="982" y="9266"/>
                  <a:pt x="4065" y="6480"/>
                  <a:pt x="7855" y="6480"/>
                </a:cubicBezTo>
                <a:cubicBezTo>
                  <a:pt x="11644" y="6480"/>
                  <a:pt x="14727" y="9266"/>
                  <a:pt x="14727" y="12690"/>
                </a:cubicBezTo>
                <a:cubicBezTo>
                  <a:pt x="14727" y="16114"/>
                  <a:pt x="11644" y="18900"/>
                  <a:pt x="7855" y="18900"/>
                </a:cubicBezTo>
                <a:moveTo>
                  <a:pt x="7855" y="5400"/>
                </a:moveTo>
                <a:cubicBezTo>
                  <a:pt x="3517" y="5400"/>
                  <a:pt x="0" y="8664"/>
                  <a:pt x="0" y="12690"/>
                </a:cubicBezTo>
                <a:cubicBezTo>
                  <a:pt x="0" y="14758"/>
                  <a:pt x="932" y="16620"/>
                  <a:pt x="2422" y="17947"/>
                </a:cubicBezTo>
                <a:lnTo>
                  <a:pt x="1473" y="21600"/>
                </a:lnTo>
                <a:lnTo>
                  <a:pt x="5876" y="19738"/>
                </a:lnTo>
                <a:cubicBezTo>
                  <a:pt x="6509" y="19891"/>
                  <a:pt x="7169" y="19980"/>
                  <a:pt x="7855" y="19980"/>
                </a:cubicBezTo>
                <a:cubicBezTo>
                  <a:pt x="12192" y="19980"/>
                  <a:pt x="15709" y="16716"/>
                  <a:pt x="15709" y="12690"/>
                </a:cubicBezTo>
                <a:cubicBezTo>
                  <a:pt x="15709" y="8664"/>
                  <a:pt x="12192" y="5400"/>
                  <a:pt x="7855" y="5400"/>
                </a:cubicBezTo>
                <a:moveTo>
                  <a:pt x="21600" y="7290"/>
                </a:moveTo>
                <a:cubicBezTo>
                  <a:pt x="21600" y="3264"/>
                  <a:pt x="18084" y="0"/>
                  <a:pt x="13745" y="0"/>
                </a:cubicBezTo>
                <a:cubicBezTo>
                  <a:pt x="10506" y="0"/>
                  <a:pt x="7725" y="1821"/>
                  <a:pt x="6525" y="4422"/>
                </a:cubicBezTo>
                <a:cubicBezTo>
                  <a:pt x="6912" y="4367"/>
                  <a:pt x="7306" y="4332"/>
                  <a:pt x="7708" y="4326"/>
                </a:cubicBezTo>
                <a:cubicBezTo>
                  <a:pt x="8875" y="2394"/>
                  <a:pt x="11143" y="1080"/>
                  <a:pt x="13745" y="1080"/>
                </a:cubicBezTo>
                <a:cubicBezTo>
                  <a:pt x="17535" y="1080"/>
                  <a:pt x="20618" y="3866"/>
                  <a:pt x="20618" y="7290"/>
                </a:cubicBezTo>
                <a:cubicBezTo>
                  <a:pt x="20618" y="8958"/>
                  <a:pt x="19888" y="10526"/>
                  <a:pt x="18561" y="11707"/>
                </a:cubicBezTo>
                <a:cubicBezTo>
                  <a:pt x="18255" y="11980"/>
                  <a:pt x="18126" y="12428"/>
                  <a:pt x="18234" y="12843"/>
                </a:cubicBezTo>
                <a:lnTo>
                  <a:pt x="18643" y="14415"/>
                </a:lnTo>
                <a:lnTo>
                  <a:pt x="16613" y="13556"/>
                </a:lnTo>
                <a:cubicBezTo>
                  <a:pt x="16573" y="13922"/>
                  <a:pt x="16500" y="14278"/>
                  <a:pt x="16411" y="14628"/>
                </a:cubicBezTo>
                <a:lnTo>
                  <a:pt x="20127" y="16200"/>
                </a:lnTo>
                <a:lnTo>
                  <a:pt x="19178" y="12547"/>
                </a:lnTo>
                <a:cubicBezTo>
                  <a:pt x="20669" y="11220"/>
                  <a:pt x="21600" y="9358"/>
                  <a:pt x="21600" y="729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555" name="Shape 2555"/>
          <p:cNvSpPr/>
          <p:nvPr/>
        </p:nvSpPr>
        <p:spPr>
          <a:xfrm>
            <a:off x="1758542" y="7145471"/>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8073" y="17379"/>
                </a:moveTo>
                <a:lnTo>
                  <a:pt x="4221" y="3527"/>
                </a:lnTo>
                <a:cubicBezTo>
                  <a:pt x="5963" y="1950"/>
                  <a:pt x="8265" y="982"/>
                  <a:pt x="10800" y="982"/>
                </a:cubicBezTo>
                <a:cubicBezTo>
                  <a:pt x="16223" y="982"/>
                  <a:pt x="20618" y="5377"/>
                  <a:pt x="20618" y="10800"/>
                </a:cubicBezTo>
                <a:cubicBezTo>
                  <a:pt x="20618" y="13335"/>
                  <a:pt x="19650" y="15637"/>
                  <a:pt x="18073" y="17379"/>
                </a:cubicBezTo>
                <a:moveTo>
                  <a:pt x="10800" y="20618"/>
                </a:moveTo>
                <a:cubicBezTo>
                  <a:pt x="5377" y="20618"/>
                  <a:pt x="982" y="16223"/>
                  <a:pt x="982" y="10800"/>
                </a:cubicBezTo>
                <a:cubicBezTo>
                  <a:pt x="982" y="8266"/>
                  <a:pt x="1950" y="5963"/>
                  <a:pt x="3527" y="4221"/>
                </a:cubicBezTo>
                <a:lnTo>
                  <a:pt x="17379" y="18073"/>
                </a:lnTo>
                <a:cubicBezTo>
                  <a:pt x="15637" y="19650"/>
                  <a:pt x="13334" y="20618"/>
                  <a:pt x="10800" y="20618"/>
                </a:cubicBezTo>
                <a:moveTo>
                  <a:pt x="10800" y="0"/>
                </a:moveTo>
                <a:cubicBezTo>
                  <a:pt x="4835" y="0"/>
                  <a:pt x="0" y="4836"/>
                  <a:pt x="0" y="10800"/>
                </a:cubicBezTo>
                <a:cubicBezTo>
                  <a:pt x="0" y="16764"/>
                  <a:pt x="4835" y="21600"/>
                  <a:pt x="10800" y="21600"/>
                </a:cubicBezTo>
                <a:cubicBezTo>
                  <a:pt x="16764" y="21600"/>
                  <a:pt x="21600" y="16764"/>
                  <a:pt x="21600" y="10800"/>
                </a:cubicBezTo>
                <a:cubicBezTo>
                  <a:pt x="21600" y="4836"/>
                  <a:pt x="16764" y="0"/>
                  <a:pt x="10800" y="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556" name="Shape 2556"/>
          <p:cNvSpPr/>
          <p:nvPr/>
        </p:nvSpPr>
        <p:spPr>
          <a:xfrm>
            <a:off x="2825064" y="7145471"/>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1874" y="5396"/>
                </a:moveTo>
                <a:cubicBezTo>
                  <a:pt x="11493" y="5396"/>
                  <a:pt x="11166" y="5519"/>
                  <a:pt x="10894" y="5766"/>
                </a:cubicBezTo>
                <a:cubicBezTo>
                  <a:pt x="10621" y="6013"/>
                  <a:pt x="10484" y="6310"/>
                  <a:pt x="10484" y="6658"/>
                </a:cubicBezTo>
                <a:cubicBezTo>
                  <a:pt x="10484" y="7005"/>
                  <a:pt x="10621" y="7301"/>
                  <a:pt x="10894" y="7545"/>
                </a:cubicBezTo>
                <a:cubicBezTo>
                  <a:pt x="11166" y="7790"/>
                  <a:pt x="11493" y="7912"/>
                  <a:pt x="11874" y="7912"/>
                </a:cubicBezTo>
                <a:cubicBezTo>
                  <a:pt x="12255" y="7912"/>
                  <a:pt x="12581" y="7790"/>
                  <a:pt x="12852" y="7545"/>
                </a:cubicBezTo>
                <a:cubicBezTo>
                  <a:pt x="13122" y="7301"/>
                  <a:pt x="13257" y="7005"/>
                  <a:pt x="13257" y="6658"/>
                </a:cubicBezTo>
                <a:cubicBezTo>
                  <a:pt x="13257" y="6310"/>
                  <a:pt x="13122" y="6013"/>
                  <a:pt x="12852" y="5766"/>
                </a:cubicBezTo>
                <a:cubicBezTo>
                  <a:pt x="12581" y="5519"/>
                  <a:pt x="12255" y="5396"/>
                  <a:pt x="11874" y="5396"/>
                </a:cubicBezTo>
                <a:moveTo>
                  <a:pt x="12242" y="15228"/>
                </a:moveTo>
                <a:cubicBezTo>
                  <a:pt x="11942" y="15228"/>
                  <a:pt x="11730" y="15180"/>
                  <a:pt x="11608" y="15083"/>
                </a:cubicBezTo>
                <a:cubicBezTo>
                  <a:pt x="11486" y="14987"/>
                  <a:pt x="11425" y="14807"/>
                  <a:pt x="11425" y="14542"/>
                </a:cubicBezTo>
                <a:cubicBezTo>
                  <a:pt x="11425" y="14436"/>
                  <a:pt x="11444" y="14281"/>
                  <a:pt x="11482" y="14076"/>
                </a:cubicBezTo>
                <a:cubicBezTo>
                  <a:pt x="11519" y="13870"/>
                  <a:pt x="11562" y="13687"/>
                  <a:pt x="11609" y="13527"/>
                </a:cubicBezTo>
                <a:lnTo>
                  <a:pt x="12189" y="11532"/>
                </a:lnTo>
                <a:cubicBezTo>
                  <a:pt x="12246" y="11349"/>
                  <a:pt x="12284" y="11148"/>
                  <a:pt x="12306" y="10929"/>
                </a:cubicBezTo>
                <a:cubicBezTo>
                  <a:pt x="12327" y="10709"/>
                  <a:pt x="12337" y="10557"/>
                  <a:pt x="12337" y="10469"/>
                </a:cubicBezTo>
                <a:cubicBezTo>
                  <a:pt x="12337" y="10049"/>
                  <a:pt x="12185" y="9707"/>
                  <a:pt x="11882" y="9444"/>
                </a:cubicBezTo>
                <a:cubicBezTo>
                  <a:pt x="11578" y="9182"/>
                  <a:pt x="11146" y="9050"/>
                  <a:pt x="10586" y="9050"/>
                </a:cubicBezTo>
                <a:cubicBezTo>
                  <a:pt x="10275" y="9050"/>
                  <a:pt x="9945" y="9104"/>
                  <a:pt x="9597" y="9211"/>
                </a:cubicBezTo>
                <a:cubicBezTo>
                  <a:pt x="9248" y="9319"/>
                  <a:pt x="8884" y="9448"/>
                  <a:pt x="8502" y="9599"/>
                </a:cubicBezTo>
                <a:lnTo>
                  <a:pt x="8347" y="10216"/>
                </a:lnTo>
                <a:cubicBezTo>
                  <a:pt x="8460" y="10175"/>
                  <a:pt x="8595" y="10131"/>
                  <a:pt x="8753" y="10085"/>
                </a:cubicBezTo>
                <a:cubicBezTo>
                  <a:pt x="8911" y="10040"/>
                  <a:pt x="9066" y="10017"/>
                  <a:pt x="9217" y="10017"/>
                </a:cubicBezTo>
                <a:cubicBezTo>
                  <a:pt x="9524" y="10017"/>
                  <a:pt x="9731" y="10068"/>
                  <a:pt x="9839" y="10168"/>
                </a:cubicBezTo>
                <a:cubicBezTo>
                  <a:pt x="9948" y="10269"/>
                  <a:pt x="10002" y="10447"/>
                  <a:pt x="10002" y="10703"/>
                </a:cubicBezTo>
                <a:cubicBezTo>
                  <a:pt x="10002" y="10844"/>
                  <a:pt x="9985" y="11001"/>
                  <a:pt x="9949" y="11172"/>
                </a:cubicBezTo>
                <a:cubicBezTo>
                  <a:pt x="9914" y="11343"/>
                  <a:pt x="9870" y="11526"/>
                  <a:pt x="9818" y="11717"/>
                </a:cubicBezTo>
                <a:lnTo>
                  <a:pt x="9235" y="13719"/>
                </a:lnTo>
                <a:cubicBezTo>
                  <a:pt x="9184" y="13929"/>
                  <a:pt x="9146" y="14118"/>
                  <a:pt x="9123" y="14285"/>
                </a:cubicBezTo>
                <a:cubicBezTo>
                  <a:pt x="9100" y="14451"/>
                  <a:pt x="9088" y="14615"/>
                  <a:pt x="9088" y="14775"/>
                </a:cubicBezTo>
                <a:cubicBezTo>
                  <a:pt x="9088" y="15186"/>
                  <a:pt x="9244" y="15526"/>
                  <a:pt x="9556" y="15793"/>
                </a:cubicBezTo>
                <a:cubicBezTo>
                  <a:pt x="9869" y="16060"/>
                  <a:pt x="10308" y="16194"/>
                  <a:pt x="10872" y="16194"/>
                </a:cubicBezTo>
                <a:cubicBezTo>
                  <a:pt x="11239" y="16194"/>
                  <a:pt x="11561" y="16147"/>
                  <a:pt x="11839" y="16053"/>
                </a:cubicBezTo>
                <a:cubicBezTo>
                  <a:pt x="12117" y="15960"/>
                  <a:pt x="12488" y="15824"/>
                  <a:pt x="12954" y="15645"/>
                </a:cubicBezTo>
                <a:lnTo>
                  <a:pt x="13109" y="15028"/>
                </a:lnTo>
                <a:cubicBezTo>
                  <a:pt x="13029" y="15065"/>
                  <a:pt x="12900" y="15107"/>
                  <a:pt x="12721" y="15155"/>
                </a:cubicBezTo>
                <a:cubicBezTo>
                  <a:pt x="12543" y="15204"/>
                  <a:pt x="12383" y="15228"/>
                  <a:pt x="12242" y="15228"/>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557" name="Shape 2557"/>
          <p:cNvSpPr/>
          <p:nvPr/>
        </p:nvSpPr>
        <p:spPr>
          <a:xfrm>
            <a:off x="3891586" y="7145471"/>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2991" y="6559"/>
                </a:moveTo>
                <a:cubicBezTo>
                  <a:pt x="12727" y="6341"/>
                  <a:pt x="12420" y="6172"/>
                  <a:pt x="12078" y="6058"/>
                </a:cubicBezTo>
                <a:cubicBezTo>
                  <a:pt x="11737" y="5946"/>
                  <a:pt x="11367" y="5889"/>
                  <a:pt x="10978" y="5889"/>
                </a:cubicBezTo>
                <a:cubicBezTo>
                  <a:pt x="10477" y="5889"/>
                  <a:pt x="10025" y="5967"/>
                  <a:pt x="9633" y="6120"/>
                </a:cubicBezTo>
                <a:cubicBezTo>
                  <a:pt x="9239" y="6275"/>
                  <a:pt x="8900" y="6494"/>
                  <a:pt x="8623" y="6771"/>
                </a:cubicBezTo>
                <a:cubicBezTo>
                  <a:pt x="8346" y="7049"/>
                  <a:pt x="8133" y="7392"/>
                  <a:pt x="7992" y="7788"/>
                </a:cubicBezTo>
                <a:cubicBezTo>
                  <a:pt x="7853" y="8180"/>
                  <a:pt x="7782" y="8620"/>
                  <a:pt x="7782" y="9096"/>
                </a:cubicBezTo>
                <a:lnTo>
                  <a:pt x="7782" y="9217"/>
                </a:lnTo>
                <a:lnTo>
                  <a:pt x="8880" y="9217"/>
                </a:lnTo>
                <a:lnTo>
                  <a:pt x="8877" y="9093"/>
                </a:lnTo>
                <a:cubicBezTo>
                  <a:pt x="8868" y="8767"/>
                  <a:pt x="8908" y="8461"/>
                  <a:pt x="8993" y="8187"/>
                </a:cubicBezTo>
                <a:cubicBezTo>
                  <a:pt x="9079" y="7914"/>
                  <a:pt x="9207" y="7675"/>
                  <a:pt x="9377" y="7473"/>
                </a:cubicBezTo>
                <a:cubicBezTo>
                  <a:pt x="9545" y="7274"/>
                  <a:pt x="9762" y="7115"/>
                  <a:pt x="10024" y="7000"/>
                </a:cubicBezTo>
                <a:cubicBezTo>
                  <a:pt x="10287" y="6884"/>
                  <a:pt x="10594" y="6827"/>
                  <a:pt x="10937" y="6827"/>
                </a:cubicBezTo>
                <a:cubicBezTo>
                  <a:pt x="11182" y="6827"/>
                  <a:pt x="11418" y="6868"/>
                  <a:pt x="11639" y="6950"/>
                </a:cubicBezTo>
                <a:cubicBezTo>
                  <a:pt x="11858" y="7032"/>
                  <a:pt x="12053" y="7146"/>
                  <a:pt x="12218" y="7289"/>
                </a:cubicBezTo>
                <a:cubicBezTo>
                  <a:pt x="12381" y="7431"/>
                  <a:pt x="12512" y="7605"/>
                  <a:pt x="12609" y="7808"/>
                </a:cubicBezTo>
                <a:cubicBezTo>
                  <a:pt x="12704" y="8011"/>
                  <a:pt x="12752" y="8236"/>
                  <a:pt x="12752" y="8478"/>
                </a:cubicBezTo>
                <a:cubicBezTo>
                  <a:pt x="12752" y="8797"/>
                  <a:pt x="12674" y="9089"/>
                  <a:pt x="12519" y="9350"/>
                </a:cubicBezTo>
                <a:cubicBezTo>
                  <a:pt x="12359" y="9618"/>
                  <a:pt x="12154" y="9865"/>
                  <a:pt x="11913" y="10082"/>
                </a:cubicBezTo>
                <a:cubicBezTo>
                  <a:pt x="11624" y="10337"/>
                  <a:pt x="11374" y="10568"/>
                  <a:pt x="11170" y="10771"/>
                </a:cubicBezTo>
                <a:cubicBezTo>
                  <a:pt x="10959" y="10979"/>
                  <a:pt x="10789" y="11200"/>
                  <a:pt x="10662" y="11428"/>
                </a:cubicBezTo>
                <a:cubicBezTo>
                  <a:pt x="10534" y="11657"/>
                  <a:pt x="10441" y="11916"/>
                  <a:pt x="10385" y="12199"/>
                </a:cubicBezTo>
                <a:cubicBezTo>
                  <a:pt x="10329" y="12478"/>
                  <a:pt x="10305" y="12827"/>
                  <a:pt x="10315" y="13237"/>
                </a:cubicBezTo>
                <a:lnTo>
                  <a:pt x="10318" y="13355"/>
                </a:lnTo>
                <a:lnTo>
                  <a:pt x="11407" y="13355"/>
                </a:lnTo>
                <a:lnTo>
                  <a:pt x="11410" y="13237"/>
                </a:lnTo>
                <a:cubicBezTo>
                  <a:pt x="11418" y="12838"/>
                  <a:pt x="11436" y="12531"/>
                  <a:pt x="11463" y="12322"/>
                </a:cubicBezTo>
                <a:cubicBezTo>
                  <a:pt x="11488" y="12125"/>
                  <a:pt x="11538" y="11956"/>
                  <a:pt x="11611" y="11821"/>
                </a:cubicBezTo>
                <a:cubicBezTo>
                  <a:pt x="11687" y="11684"/>
                  <a:pt x="11803" y="11541"/>
                  <a:pt x="11959" y="11399"/>
                </a:cubicBezTo>
                <a:cubicBezTo>
                  <a:pt x="12127" y="11245"/>
                  <a:pt x="12351" y="11031"/>
                  <a:pt x="12630" y="10762"/>
                </a:cubicBezTo>
                <a:cubicBezTo>
                  <a:pt x="12979" y="10441"/>
                  <a:pt x="13270" y="10102"/>
                  <a:pt x="13495" y="9753"/>
                </a:cubicBezTo>
                <a:cubicBezTo>
                  <a:pt x="13729" y="9393"/>
                  <a:pt x="13847" y="8952"/>
                  <a:pt x="13847" y="8439"/>
                </a:cubicBezTo>
                <a:cubicBezTo>
                  <a:pt x="13847" y="8038"/>
                  <a:pt x="13770" y="7675"/>
                  <a:pt x="13618" y="7362"/>
                </a:cubicBezTo>
                <a:cubicBezTo>
                  <a:pt x="13467" y="7050"/>
                  <a:pt x="13256" y="6780"/>
                  <a:pt x="12991" y="6559"/>
                </a:cubicBezTo>
                <a:moveTo>
                  <a:pt x="10179" y="15706"/>
                </a:moveTo>
                <a:lnTo>
                  <a:pt x="11558" y="15706"/>
                </a:lnTo>
                <a:lnTo>
                  <a:pt x="11558" y="14072"/>
                </a:lnTo>
                <a:lnTo>
                  <a:pt x="10179" y="14072"/>
                </a:lnTo>
                <a:cubicBezTo>
                  <a:pt x="10179" y="14072"/>
                  <a:pt x="10179" y="15706"/>
                  <a:pt x="10179" y="15706"/>
                </a:cubicBezTo>
                <a:close/>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5" y="0"/>
                  <a:pt x="0" y="4836"/>
                  <a:pt x="0" y="10800"/>
                </a:cubicBezTo>
                <a:cubicBezTo>
                  <a:pt x="0" y="16764"/>
                  <a:pt x="4835" y="21600"/>
                  <a:pt x="10800" y="21600"/>
                </a:cubicBezTo>
                <a:cubicBezTo>
                  <a:pt x="16764" y="21600"/>
                  <a:pt x="21600" y="16764"/>
                  <a:pt x="21600" y="10800"/>
                </a:cubicBezTo>
                <a:cubicBezTo>
                  <a:pt x="21600" y="4836"/>
                  <a:pt x="16764" y="0"/>
                  <a:pt x="10800" y="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558" name="Shape 2558"/>
          <p:cNvSpPr/>
          <p:nvPr/>
        </p:nvSpPr>
        <p:spPr>
          <a:xfrm>
            <a:off x="4958108" y="7145471"/>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1782" y="5891"/>
                </a:moveTo>
                <a:lnTo>
                  <a:pt x="9818" y="5891"/>
                </a:lnTo>
                <a:cubicBezTo>
                  <a:pt x="9547" y="5891"/>
                  <a:pt x="9327" y="6111"/>
                  <a:pt x="9327" y="6382"/>
                </a:cubicBezTo>
                <a:cubicBezTo>
                  <a:pt x="9327" y="6394"/>
                  <a:pt x="9334" y="6405"/>
                  <a:pt x="9334" y="6417"/>
                </a:cubicBezTo>
                <a:lnTo>
                  <a:pt x="9328" y="6417"/>
                </a:lnTo>
                <a:lnTo>
                  <a:pt x="9819" y="12308"/>
                </a:lnTo>
                <a:lnTo>
                  <a:pt x="9825" y="12307"/>
                </a:lnTo>
                <a:cubicBezTo>
                  <a:pt x="9844" y="12562"/>
                  <a:pt x="10050" y="12764"/>
                  <a:pt x="10309" y="12764"/>
                </a:cubicBezTo>
                <a:lnTo>
                  <a:pt x="11291" y="12764"/>
                </a:lnTo>
                <a:cubicBezTo>
                  <a:pt x="11550" y="12764"/>
                  <a:pt x="11756" y="12562"/>
                  <a:pt x="11775" y="12307"/>
                </a:cubicBezTo>
                <a:lnTo>
                  <a:pt x="11781" y="12308"/>
                </a:lnTo>
                <a:lnTo>
                  <a:pt x="12272" y="6417"/>
                </a:lnTo>
                <a:lnTo>
                  <a:pt x="12266" y="6417"/>
                </a:lnTo>
                <a:cubicBezTo>
                  <a:pt x="12267" y="6405"/>
                  <a:pt x="12273" y="6394"/>
                  <a:pt x="12273" y="6382"/>
                </a:cubicBezTo>
                <a:cubicBezTo>
                  <a:pt x="12273" y="6111"/>
                  <a:pt x="12053" y="5891"/>
                  <a:pt x="11782" y="5891"/>
                </a:cubicBezTo>
                <a:moveTo>
                  <a:pt x="10800" y="13745"/>
                </a:moveTo>
                <a:cubicBezTo>
                  <a:pt x="10258" y="13745"/>
                  <a:pt x="9818" y="14186"/>
                  <a:pt x="9818" y="14727"/>
                </a:cubicBezTo>
                <a:cubicBezTo>
                  <a:pt x="9818" y="15269"/>
                  <a:pt x="10258" y="15709"/>
                  <a:pt x="10800" y="15709"/>
                </a:cubicBezTo>
                <a:cubicBezTo>
                  <a:pt x="11342" y="15709"/>
                  <a:pt x="11782" y="15269"/>
                  <a:pt x="11782" y="14727"/>
                </a:cubicBezTo>
                <a:cubicBezTo>
                  <a:pt x="11782" y="14186"/>
                  <a:pt x="11342" y="13745"/>
                  <a:pt x="10800" y="13745"/>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559" name="Shape 2559"/>
          <p:cNvSpPr/>
          <p:nvPr/>
        </p:nvSpPr>
        <p:spPr>
          <a:xfrm>
            <a:off x="6024630" y="7196257"/>
            <a:ext cx="558655" cy="457082"/>
          </a:xfrm>
          <a:custGeom>
            <a:avLst/>
            <a:gdLst/>
            <a:ahLst/>
            <a:cxnLst>
              <a:cxn ang="0">
                <a:pos x="wd2" y="hd2"/>
              </a:cxn>
              <a:cxn ang="5400000">
                <a:pos x="wd2" y="hd2"/>
              </a:cxn>
              <a:cxn ang="10800000">
                <a:pos x="wd2" y="hd2"/>
              </a:cxn>
              <a:cxn ang="16200000">
                <a:pos x="wd2" y="hd2"/>
              </a:cxn>
            </a:cxnLst>
            <a:rect l="0" t="0" r="r" b="b"/>
            <a:pathLst>
              <a:path w="21600" h="21600" extrusionOk="0">
                <a:moveTo>
                  <a:pt x="2455" y="15600"/>
                </a:moveTo>
                <a:lnTo>
                  <a:pt x="982" y="15600"/>
                </a:lnTo>
                <a:lnTo>
                  <a:pt x="982" y="1200"/>
                </a:lnTo>
                <a:lnTo>
                  <a:pt x="16691" y="1200"/>
                </a:lnTo>
                <a:lnTo>
                  <a:pt x="16691" y="3000"/>
                </a:lnTo>
                <a:cubicBezTo>
                  <a:pt x="16691" y="3332"/>
                  <a:pt x="16911" y="3600"/>
                  <a:pt x="17182" y="3600"/>
                </a:cubicBezTo>
                <a:cubicBezTo>
                  <a:pt x="17453" y="3600"/>
                  <a:pt x="17673" y="3332"/>
                  <a:pt x="17673" y="3000"/>
                </a:cubicBezTo>
                <a:lnTo>
                  <a:pt x="17673" y="1200"/>
                </a:lnTo>
                <a:cubicBezTo>
                  <a:pt x="17673" y="538"/>
                  <a:pt x="17233" y="0"/>
                  <a:pt x="16691" y="0"/>
                </a:cubicBezTo>
                <a:lnTo>
                  <a:pt x="982" y="0"/>
                </a:lnTo>
                <a:cubicBezTo>
                  <a:pt x="440" y="0"/>
                  <a:pt x="0" y="538"/>
                  <a:pt x="0" y="1200"/>
                </a:cubicBezTo>
                <a:lnTo>
                  <a:pt x="0" y="15600"/>
                </a:lnTo>
                <a:cubicBezTo>
                  <a:pt x="0" y="16262"/>
                  <a:pt x="440" y="16800"/>
                  <a:pt x="982" y="16800"/>
                </a:cubicBezTo>
                <a:lnTo>
                  <a:pt x="2455" y="16800"/>
                </a:lnTo>
                <a:cubicBezTo>
                  <a:pt x="2725" y="16800"/>
                  <a:pt x="2945" y="16532"/>
                  <a:pt x="2945" y="16200"/>
                </a:cubicBezTo>
                <a:cubicBezTo>
                  <a:pt x="2945" y="15869"/>
                  <a:pt x="2725" y="15600"/>
                  <a:pt x="2455" y="15600"/>
                </a:cubicBezTo>
                <a:moveTo>
                  <a:pt x="20618" y="20400"/>
                </a:moveTo>
                <a:lnTo>
                  <a:pt x="4909" y="20400"/>
                </a:lnTo>
                <a:lnTo>
                  <a:pt x="4909" y="6000"/>
                </a:lnTo>
                <a:lnTo>
                  <a:pt x="20618" y="6000"/>
                </a:lnTo>
                <a:cubicBezTo>
                  <a:pt x="20618" y="6000"/>
                  <a:pt x="20618" y="20400"/>
                  <a:pt x="20618" y="20400"/>
                </a:cubicBezTo>
                <a:close/>
                <a:moveTo>
                  <a:pt x="20618" y="4800"/>
                </a:moveTo>
                <a:lnTo>
                  <a:pt x="4909" y="4800"/>
                </a:lnTo>
                <a:cubicBezTo>
                  <a:pt x="4367" y="4800"/>
                  <a:pt x="3927" y="5338"/>
                  <a:pt x="3927" y="6000"/>
                </a:cubicBezTo>
                <a:lnTo>
                  <a:pt x="3927" y="20400"/>
                </a:lnTo>
                <a:cubicBezTo>
                  <a:pt x="3927" y="21062"/>
                  <a:pt x="4367" y="21600"/>
                  <a:pt x="4909" y="21600"/>
                </a:cubicBezTo>
                <a:lnTo>
                  <a:pt x="20618" y="21600"/>
                </a:lnTo>
                <a:cubicBezTo>
                  <a:pt x="21160" y="21600"/>
                  <a:pt x="21600" y="21062"/>
                  <a:pt x="21600" y="20400"/>
                </a:cubicBezTo>
                <a:lnTo>
                  <a:pt x="21600" y="6000"/>
                </a:lnTo>
                <a:cubicBezTo>
                  <a:pt x="21600" y="5338"/>
                  <a:pt x="21160" y="4800"/>
                  <a:pt x="20618" y="480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560" name="Shape 2560"/>
          <p:cNvSpPr/>
          <p:nvPr/>
        </p:nvSpPr>
        <p:spPr>
          <a:xfrm>
            <a:off x="7091153" y="7145471"/>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455" y="13745"/>
                </a:moveTo>
                <a:cubicBezTo>
                  <a:pt x="2726" y="13745"/>
                  <a:pt x="2945" y="13526"/>
                  <a:pt x="2945" y="13255"/>
                </a:cubicBezTo>
                <a:cubicBezTo>
                  <a:pt x="2945" y="12984"/>
                  <a:pt x="2726" y="12764"/>
                  <a:pt x="2455" y="12764"/>
                </a:cubicBezTo>
                <a:lnTo>
                  <a:pt x="982" y="12764"/>
                </a:lnTo>
                <a:lnTo>
                  <a:pt x="982" y="982"/>
                </a:lnTo>
                <a:lnTo>
                  <a:pt x="16691" y="982"/>
                </a:lnTo>
                <a:lnTo>
                  <a:pt x="16691" y="2455"/>
                </a:lnTo>
                <a:cubicBezTo>
                  <a:pt x="16691" y="2726"/>
                  <a:pt x="16910" y="2945"/>
                  <a:pt x="17182" y="2945"/>
                </a:cubicBezTo>
                <a:cubicBezTo>
                  <a:pt x="17453" y="2945"/>
                  <a:pt x="17673" y="2726"/>
                  <a:pt x="17673" y="2455"/>
                </a:cubicBezTo>
                <a:lnTo>
                  <a:pt x="17673" y="982"/>
                </a:lnTo>
                <a:cubicBezTo>
                  <a:pt x="17673" y="440"/>
                  <a:pt x="17233" y="0"/>
                  <a:pt x="16691" y="0"/>
                </a:cubicBezTo>
                <a:lnTo>
                  <a:pt x="982" y="0"/>
                </a:lnTo>
                <a:cubicBezTo>
                  <a:pt x="440" y="0"/>
                  <a:pt x="0" y="440"/>
                  <a:pt x="0" y="982"/>
                </a:cubicBezTo>
                <a:lnTo>
                  <a:pt x="0" y="16691"/>
                </a:lnTo>
                <a:cubicBezTo>
                  <a:pt x="0" y="17233"/>
                  <a:pt x="440" y="17673"/>
                  <a:pt x="982" y="17673"/>
                </a:cubicBezTo>
                <a:lnTo>
                  <a:pt x="2455" y="17673"/>
                </a:lnTo>
                <a:cubicBezTo>
                  <a:pt x="2726" y="17673"/>
                  <a:pt x="2945" y="17453"/>
                  <a:pt x="2945" y="17182"/>
                </a:cubicBezTo>
                <a:cubicBezTo>
                  <a:pt x="2945" y="16911"/>
                  <a:pt x="2726" y="16691"/>
                  <a:pt x="2455" y="16691"/>
                </a:cubicBezTo>
                <a:lnTo>
                  <a:pt x="982" y="16691"/>
                </a:lnTo>
                <a:lnTo>
                  <a:pt x="982" y="13745"/>
                </a:lnTo>
                <a:cubicBezTo>
                  <a:pt x="982" y="13745"/>
                  <a:pt x="2455" y="13745"/>
                  <a:pt x="2455" y="13745"/>
                </a:cubicBezTo>
                <a:close/>
                <a:moveTo>
                  <a:pt x="20618" y="16691"/>
                </a:moveTo>
                <a:lnTo>
                  <a:pt x="4909" y="16691"/>
                </a:lnTo>
                <a:lnTo>
                  <a:pt x="4909" y="4909"/>
                </a:lnTo>
                <a:lnTo>
                  <a:pt x="20618" y="4909"/>
                </a:lnTo>
                <a:cubicBezTo>
                  <a:pt x="20618" y="4909"/>
                  <a:pt x="20618" y="16691"/>
                  <a:pt x="20618" y="16691"/>
                </a:cubicBezTo>
                <a:close/>
                <a:moveTo>
                  <a:pt x="20618" y="20618"/>
                </a:moveTo>
                <a:lnTo>
                  <a:pt x="4909" y="20618"/>
                </a:lnTo>
                <a:lnTo>
                  <a:pt x="4909" y="17673"/>
                </a:lnTo>
                <a:lnTo>
                  <a:pt x="20618" y="17673"/>
                </a:lnTo>
                <a:cubicBezTo>
                  <a:pt x="20618" y="17673"/>
                  <a:pt x="20618" y="20618"/>
                  <a:pt x="20618" y="20618"/>
                </a:cubicBezTo>
                <a:close/>
                <a:moveTo>
                  <a:pt x="20618" y="3927"/>
                </a:moveTo>
                <a:lnTo>
                  <a:pt x="4909" y="3927"/>
                </a:lnTo>
                <a:cubicBezTo>
                  <a:pt x="4367" y="3927"/>
                  <a:pt x="3927" y="4367"/>
                  <a:pt x="3927" y="4909"/>
                </a:cubicBezTo>
                <a:lnTo>
                  <a:pt x="3927" y="20618"/>
                </a:lnTo>
                <a:cubicBezTo>
                  <a:pt x="3927" y="21160"/>
                  <a:pt x="4367" y="21600"/>
                  <a:pt x="4909" y="21600"/>
                </a:cubicBezTo>
                <a:lnTo>
                  <a:pt x="20618" y="21600"/>
                </a:lnTo>
                <a:cubicBezTo>
                  <a:pt x="21160" y="21600"/>
                  <a:pt x="21600" y="21160"/>
                  <a:pt x="21600" y="20618"/>
                </a:cubicBezTo>
                <a:lnTo>
                  <a:pt x="21600" y="4909"/>
                </a:lnTo>
                <a:cubicBezTo>
                  <a:pt x="21600" y="4367"/>
                  <a:pt x="21160" y="3927"/>
                  <a:pt x="20618" y="3927"/>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561" name="Shape 2561"/>
          <p:cNvSpPr/>
          <p:nvPr/>
        </p:nvSpPr>
        <p:spPr>
          <a:xfrm>
            <a:off x="8157675" y="7196257"/>
            <a:ext cx="558655" cy="457082"/>
          </a:xfrm>
          <a:custGeom>
            <a:avLst/>
            <a:gdLst/>
            <a:ahLst/>
            <a:cxnLst>
              <a:cxn ang="0">
                <a:pos x="wd2" y="hd2"/>
              </a:cxn>
              <a:cxn ang="5400000">
                <a:pos x="wd2" y="hd2"/>
              </a:cxn>
              <a:cxn ang="10800000">
                <a:pos x="wd2" y="hd2"/>
              </a:cxn>
              <a:cxn ang="16200000">
                <a:pos x="wd2" y="hd2"/>
              </a:cxn>
            </a:cxnLst>
            <a:rect l="0" t="0" r="r" b="b"/>
            <a:pathLst>
              <a:path w="21600" h="21600" extrusionOk="0">
                <a:moveTo>
                  <a:pt x="2455" y="3600"/>
                </a:moveTo>
                <a:lnTo>
                  <a:pt x="19145" y="3600"/>
                </a:lnTo>
                <a:cubicBezTo>
                  <a:pt x="19417" y="3600"/>
                  <a:pt x="19636" y="3332"/>
                  <a:pt x="19636" y="3000"/>
                </a:cubicBezTo>
                <a:cubicBezTo>
                  <a:pt x="19636" y="2669"/>
                  <a:pt x="19417" y="2400"/>
                  <a:pt x="19145" y="2400"/>
                </a:cubicBezTo>
                <a:lnTo>
                  <a:pt x="2455" y="2400"/>
                </a:lnTo>
                <a:cubicBezTo>
                  <a:pt x="2183" y="2400"/>
                  <a:pt x="1964" y="2669"/>
                  <a:pt x="1964" y="3000"/>
                </a:cubicBezTo>
                <a:cubicBezTo>
                  <a:pt x="1964" y="3332"/>
                  <a:pt x="2183" y="3600"/>
                  <a:pt x="2455" y="3600"/>
                </a:cubicBezTo>
                <a:moveTo>
                  <a:pt x="20618" y="20400"/>
                </a:moveTo>
                <a:lnTo>
                  <a:pt x="982" y="20400"/>
                </a:lnTo>
                <a:lnTo>
                  <a:pt x="982" y="6000"/>
                </a:lnTo>
                <a:lnTo>
                  <a:pt x="20618" y="6000"/>
                </a:lnTo>
                <a:cubicBezTo>
                  <a:pt x="20618" y="6000"/>
                  <a:pt x="20618" y="20400"/>
                  <a:pt x="20618" y="20400"/>
                </a:cubicBezTo>
                <a:close/>
                <a:moveTo>
                  <a:pt x="20618" y="4800"/>
                </a:moveTo>
                <a:lnTo>
                  <a:pt x="982" y="4800"/>
                </a:lnTo>
                <a:cubicBezTo>
                  <a:pt x="439" y="4800"/>
                  <a:pt x="0" y="5338"/>
                  <a:pt x="0" y="6000"/>
                </a:cubicBezTo>
                <a:lnTo>
                  <a:pt x="0" y="20400"/>
                </a:lnTo>
                <a:cubicBezTo>
                  <a:pt x="0" y="21062"/>
                  <a:pt x="439" y="21600"/>
                  <a:pt x="982" y="21600"/>
                </a:cubicBezTo>
                <a:lnTo>
                  <a:pt x="20618" y="21600"/>
                </a:lnTo>
                <a:cubicBezTo>
                  <a:pt x="21160" y="21600"/>
                  <a:pt x="21600" y="21062"/>
                  <a:pt x="21600" y="20400"/>
                </a:cubicBezTo>
                <a:lnTo>
                  <a:pt x="21600" y="6000"/>
                </a:lnTo>
                <a:cubicBezTo>
                  <a:pt x="21600" y="5338"/>
                  <a:pt x="21160" y="4800"/>
                  <a:pt x="20618" y="4800"/>
                </a:cubicBezTo>
                <a:moveTo>
                  <a:pt x="4418" y="1200"/>
                </a:moveTo>
                <a:lnTo>
                  <a:pt x="17182" y="1200"/>
                </a:lnTo>
                <a:cubicBezTo>
                  <a:pt x="17453" y="1200"/>
                  <a:pt x="17673" y="932"/>
                  <a:pt x="17673" y="600"/>
                </a:cubicBezTo>
                <a:cubicBezTo>
                  <a:pt x="17673" y="269"/>
                  <a:pt x="17453" y="0"/>
                  <a:pt x="17182" y="0"/>
                </a:cubicBezTo>
                <a:lnTo>
                  <a:pt x="4418" y="0"/>
                </a:lnTo>
                <a:cubicBezTo>
                  <a:pt x="4147" y="0"/>
                  <a:pt x="3927" y="269"/>
                  <a:pt x="3927" y="600"/>
                </a:cubicBezTo>
                <a:cubicBezTo>
                  <a:pt x="3927" y="932"/>
                  <a:pt x="4147" y="1200"/>
                  <a:pt x="4418" y="120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562" name="Shape 2562"/>
          <p:cNvSpPr/>
          <p:nvPr/>
        </p:nvSpPr>
        <p:spPr>
          <a:xfrm>
            <a:off x="9224197" y="7145471"/>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9"/>
                  <a:pt x="20178" y="20619"/>
                  <a:pt x="19636" y="20619"/>
                </a:cubicBezTo>
                <a:lnTo>
                  <a:pt x="1964" y="20619"/>
                </a:lnTo>
                <a:cubicBezTo>
                  <a:pt x="1421" y="20619"/>
                  <a:pt x="982" y="20179"/>
                  <a:pt x="982" y="19636"/>
                </a:cubicBezTo>
                <a:lnTo>
                  <a:pt x="982" y="1964"/>
                </a:lnTo>
                <a:cubicBezTo>
                  <a:pt x="982" y="1422"/>
                  <a:pt x="1421"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4294" y="17673"/>
                </a:moveTo>
                <a:lnTo>
                  <a:pt x="8376" y="10732"/>
                </a:lnTo>
                <a:lnTo>
                  <a:pt x="10838" y="14425"/>
                </a:lnTo>
                <a:cubicBezTo>
                  <a:pt x="10862" y="14484"/>
                  <a:pt x="10898" y="14536"/>
                  <a:pt x="10942" y="14581"/>
                </a:cubicBezTo>
                <a:lnTo>
                  <a:pt x="10944" y="14583"/>
                </a:lnTo>
                <a:cubicBezTo>
                  <a:pt x="11033" y="14673"/>
                  <a:pt x="11155" y="14727"/>
                  <a:pt x="11291" y="14727"/>
                </a:cubicBezTo>
                <a:cubicBezTo>
                  <a:pt x="11427" y="14727"/>
                  <a:pt x="11549" y="14673"/>
                  <a:pt x="11638" y="14583"/>
                </a:cubicBezTo>
                <a:lnTo>
                  <a:pt x="13686" y="12536"/>
                </a:lnTo>
                <a:lnTo>
                  <a:pt x="17242" y="17673"/>
                </a:lnTo>
                <a:cubicBezTo>
                  <a:pt x="17242" y="17673"/>
                  <a:pt x="4294" y="17673"/>
                  <a:pt x="4294" y="17673"/>
                </a:cubicBezTo>
                <a:close/>
                <a:moveTo>
                  <a:pt x="18620" y="17982"/>
                </a:moveTo>
                <a:lnTo>
                  <a:pt x="18617" y="17978"/>
                </a:lnTo>
                <a:cubicBezTo>
                  <a:pt x="18590" y="17913"/>
                  <a:pt x="18551" y="17858"/>
                  <a:pt x="18501" y="17810"/>
                </a:cubicBezTo>
                <a:lnTo>
                  <a:pt x="14201" y="11600"/>
                </a:lnTo>
                <a:lnTo>
                  <a:pt x="14200" y="11601"/>
                </a:lnTo>
                <a:cubicBezTo>
                  <a:pt x="14127" y="11420"/>
                  <a:pt x="13952" y="11291"/>
                  <a:pt x="13745" y="11291"/>
                </a:cubicBezTo>
                <a:cubicBezTo>
                  <a:pt x="13610" y="11291"/>
                  <a:pt x="13488" y="11346"/>
                  <a:pt x="13398" y="11435"/>
                </a:cubicBezTo>
                <a:lnTo>
                  <a:pt x="11360" y="13473"/>
                </a:lnTo>
                <a:lnTo>
                  <a:pt x="8798" y="9630"/>
                </a:lnTo>
                <a:cubicBezTo>
                  <a:pt x="8724" y="9453"/>
                  <a:pt x="8550" y="9327"/>
                  <a:pt x="8345" y="9327"/>
                </a:cubicBezTo>
                <a:cubicBezTo>
                  <a:pt x="8175" y="9327"/>
                  <a:pt x="8033" y="9420"/>
                  <a:pt x="7945" y="9551"/>
                </a:cubicBezTo>
                <a:lnTo>
                  <a:pt x="7937" y="9546"/>
                </a:lnTo>
                <a:lnTo>
                  <a:pt x="3028" y="17891"/>
                </a:lnTo>
                <a:lnTo>
                  <a:pt x="3036" y="17897"/>
                </a:lnTo>
                <a:cubicBezTo>
                  <a:pt x="2983" y="17974"/>
                  <a:pt x="2945" y="18063"/>
                  <a:pt x="2945" y="18164"/>
                </a:cubicBezTo>
                <a:cubicBezTo>
                  <a:pt x="2945" y="18435"/>
                  <a:pt x="3165" y="18655"/>
                  <a:pt x="3436" y="18655"/>
                </a:cubicBezTo>
                <a:lnTo>
                  <a:pt x="18164" y="18655"/>
                </a:lnTo>
                <a:cubicBezTo>
                  <a:pt x="18435" y="18655"/>
                  <a:pt x="18655" y="18435"/>
                  <a:pt x="18655" y="18164"/>
                </a:cubicBezTo>
                <a:cubicBezTo>
                  <a:pt x="18655" y="18099"/>
                  <a:pt x="18640" y="18039"/>
                  <a:pt x="18618" y="17983"/>
                </a:cubicBezTo>
                <a:cubicBezTo>
                  <a:pt x="18618" y="17983"/>
                  <a:pt x="18620" y="17982"/>
                  <a:pt x="18620" y="17982"/>
                </a:cubicBezTo>
                <a:close/>
                <a:moveTo>
                  <a:pt x="5400" y="3927"/>
                </a:moveTo>
                <a:cubicBezTo>
                  <a:pt x="6213" y="3927"/>
                  <a:pt x="6873" y="4587"/>
                  <a:pt x="6873" y="5400"/>
                </a:cubicBezTo>
                <a:cubicBezTo>
                  <a:pt x="6873" y="6214"/>
                  <a:pt x="6213" y="6873"/>
                  <a:pt x="5400" y="6873"/>
                </a:cubicBezTo>
                <a:cubicBezTo>
                  <a:pt x="4587" y="6873"/>
                  <a:pt x="3927" y="6214"/>
                  <a:pt x="3927" y="5400"/>
                </a:cubicBezTo>
                <a:cubicBezTo>
                  <a:pt x="3927" y="4587"/>
                  <a:pt x="4587" y="3927"/>
                  <a:pt x="5400" y="3927"/>
                </a:cubicBezTo>
                <a:moveTo>
                  <a:pt x="5400" y="7855"/>
                </a:moveTo>
                <a:cubicBezTo>
                  <a:pt x="6756" y="7855"/>
                  <a:pt x="7855" y="6756"/>
                  <a:pt x="7855" y="5400"/>
                </a:cubicBezTo>
                <a:cubicBezTo>
                  <a:pt x="7855" y="4045"/>
                  <a:pt x="6756" y="2945"/>
                  <a:pt x="5400" y="2945"/>
                </a:cubicBezTo>
                <a:cubicBezTo>
                  <a:pt x="4044" y="2945"/>
                  <a:pt x="2945" y="4045"/>
                  <a:pt x="2945" y="5400"/>
                </a:cubicBezTo>
                <a:cubicBezTo>
                  <a:pt x="2945" y="6756"/>
                  <a:pt x="4044" y="7855"/>
                  <a:pt x="5400" y="7855"/>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563" name="Shape 2563"/>
          <p:cNvSpPr/>
          <p:nvPr/>
        </p:nvSpPr>
        <p:spPr>
          <a:xfrm>
            <a:off x="10290719" y="7145471"/>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9636" y="0"/>
                </a:moveTo>
                <a:lnTo>
                  <a:pt x="5891" y="0"/>
                </a:lnTo>
                <a:cubicBezTo>
                  <a:pt x="4806" y="0"/>
                  <a:pt x="3927" y="879"/>
                  <a:pt x="3927" y="1964"/>
                </a:cubicBezTo>
                <a:lnTo>
                  <a:pt x="3927" y="2455"/>
                </a:lnTo>
                <a:cubicBezTo>
                  <a:pt x="3927" y="2726"/>
                  <a:pt x="4147" y="2945"/>
                  <a:pt x="4418" y="2945"/>
                </a:cubicBezTo>
                <a:cubicBezTo>
                  <a:pt x="4690" y="2945"/>
                  <a:pt x="4909" y="2726"/>
                  <a:pt x="4909" y="2455"/>
                </a:cubicBezTo>
                <a:lnTo>
                  <a:pt x="4909" y="1964"/>
                </a:lnTo>
                <a:cubicBezTo>
                  <a:pt x="4909" y="1422"/>
                  <a:pt x="5349" y="982"/>
                  <a:pt x="5891" y="982"/>
                </a:cubicBezTo>
                <a:lnTo>
                  <a:pt x="19636" y="982"/>
                </a:lnTo>
                <a:cubicBezTo>
                  <a:pt x="20178" y="982"/>
                  <a:pt x="20618" y="1422"/>
                  <a:pt x="20618" y="1964"/>
                </a:cubicBezTo>
                <a:lnTo>
                  <a:pt x="20618" y="15709"/>
                </a:lnTo>
                <a:cubicBezTo>
                  <a:pt x="20618" y="16252"/>
                  <a:pt x="20178" y="16691"/>
                  <a:pt x="19636" y="16691"/>
                </a:cubicBezTo>
                <a:lnTo>
                  <a:pt x="19145" y="16691"/>
                </a:lnTo>
                <a:cubicBezTo>
                  <a:pt x="18874" y="16691"/>
                  <a:pt x="18655" y="16911"/>
                  <a:pt x="18655" y="17182"/>
                </a:cubicBezTo>
                <a:cubicBezTo>
                  <a:pt x="18655" y="17453"/>
                  <a:pt x="18874" y="17673"/>
                  <a:pt x="19145" y="17673"/>
                </a:cubicBezTo>
                <a:lnTo>
                  <a:pt x="19636" y="17673"/>
                </a:lnTo>
                <a:cubicBezTo>
                  <a:pt x="20721" y="17673"/>
                  <a:pt x="21600" y="16794"/>
                  <a:pt x="21600" y="15709"/>
                </a:cubicBezTo>
                <a:lnTo>
                  <a:pt x="21600" y="1964"/>
                </a:lnTo>
                <a:cubicBezTo>
                  <a:pt x="21600" y="879"/>
                  <a:pt x="20721" y="0"/>
                  <a:pt x="19636" y="0"/>
                </a:cubicBezTo>
                <a:moveTo>
                  <a:pt x="4354" y="17673"/>
                </a:moveTo>
                <a:lnTo>
                  <a:pt x="7369" y="13149"/>
                </a:lnTo>
                <a:lnTo>
                  <a:pt x="8875" y="15407"/>
                </a:lnTo>
                <a:cubicBezTo>
                  <a:pt x="8949" y="15584"/>
                  <a:pt x="9123" y="15709"/>
                  <a:pt x="9327" y="15709"/>
                </a:cubicBezTo>
                <a:cubicBezTo>
                  <a:pt x="9463" y="15709"/>
                  <a:pt x="9586" y="15655"/>
                  <a:pt x="9674" y="15565"/>
                </a:cubicBezTo>
                <a:lnTo>
                  <a:pt x="11198" y="14042"/>
                </a:lnTo>
                <a:lnTo>
                  <a:pt x="13376" y="17673"/>
                </a:lnTo>
                <a:cubicBezTo>
                  <a:pt x="13376" y="17673"/>
                  <a:pt x="4354" y="17673"/>
                  <a:pt x="4354" y="17673"/>
                </a:cubicBezTo>
                <a:close/>
                <a:moveTo>
                  <a:pt x="14692" y="17982"/>
                </a:moveTo>
                <a:lnTo>
                  <a:pt x="14690" y="17977"/>
                </a:lnTo>
                <a:cubicBezTo>
                  <a:pt x="14685" y="17967"/>
                  <a:pt x="14677" y="17959"/>
                  <a:pt x="14673" y="17949"/>
                </a:cubicBezTo>
                <a:lnTo>
                  <a:pt x="11747" y="13073"/>
                </a:lnTo>
                <a:lnTo>
                  <a:pt x="11745" y="13073"/>
                </a:lnTo>
                <a:cubicBezTo>
                  <a:pt x="11673" y="12892"/>
                  <a:pt x="11498" y="12764"/>
                  <a:pt x="11291" y="12764"/>
                </a:cubicBezTo>
                <a:cubicBezTo>
                  <a:pt x="11155" y="12764"/>
                  <a:pt x="11033" y="12819"/>
                  <a:pt x="10944" y="12908"/>
                </a:cubicBezTo>
                <a:lnTo>
                  <a:pt x="9397" y="14454"/>
                </a:lnTo>
                <a:lnTo>
                  <a:pt x="7816" y="12084"/>
                </a:lnTo>
                <a:cubicBezTo>
                  <a:pt x="7742" y="11907"/>
                  <a:pt x="7568" y="11782"/>
                  <a:pt x="7364" y="11782"/>
                </a:cubicBezTo>
                <a:cubicBezTo>
                  <a:pt x="7193" y="11782"/>
                  <a:pt x="7051" y="11874"/>
                  <a:pt x="6963" y="12006"/>
                </a:cubicBezTo>
                <a:lnTo>
                  <a:pt x="6955" y="12000"/>
                </a:lnTo>
                <a:lnTo>
                  <a:pt x="3028" y="17891"/>
                </a:lnTo>
                <a:lnTo>
                  <a:pt x="3036" y="17897"/>
                </a:lnTo>
                <a:cubicBezTo>
                  <a:pt x="2983" y="17974"/>
                  <a:pt x="2945" y="18063"/>
                  <a:pt x="2945" y="18164"/>
                </a:cubicBezTo>
                <a:cubicBezTo>
                  <a:pt x="2945" y="18435"/>
                  <a:pt x="3165" y="18655"/>
                  <a:pt x="3436" y="18655"/>
                </a:cubicBezTo>
                <a:lnTo>
                  <a:pt x="14236" y="18655"/>
                </a:lnTo>
                <a:cubicBezTo>
                  <a:pt x="14508" y="18655"/>
                  <a:pt x="14727" y="18435"/>
                  <a:pt x="14727" y="18164"/>
                </a:cubicBezTo>
                <a:cubicBezTo>
                  <a:pt x="14727" y="18099"/>
                  <a:pt x="14713" y="18039"/>
                  <a:pt x="14691" y="17983"/>
                </a:cubicBezTo>
                <a:cubicBezTo>
                  <a:pt x="14691" y="17983"/>
                  <a:pt x="14692" y="17982"/>
                  <a:pt x="14692" y="17982"/>
                </a:cubicBezTo>
                <a:close/>
                <a:moveTo>
                  <a:pt x="4909" y="7855"/>
                </a:moveTo>
                <a:cubicBezTo>
                  <a:pt x="5451" y="7855"/>
                  <a:pt x="5891" y="8295"/>
                  <a:pt x="5891" y="8836"/>
                </a:cubicBezTo>
                <a:cubicBezTo>
                  <a:pt x="5891" y="9379"/>
                  <a:pt x="5451" y="9818"/>
                  <a:pt x="4909" y="9818"/>
                </a:cubicBezTo>
                <a:cubicBezTo>
                  <a:pt x="4367" y="9818"/>
                  <a:pt x="3927" y="9379"/>
                  <a:pt x="3927" y="8836"/>
                </a:cubicBezTo>
                <a:cubicBezTo>
                  <a:pt x="3927" y="8295"/>
                  <a:pt x="4367" y="7855"/>
                  <a:pt x="4909" y="7855"/>
                </a:cubicBezTo>
                <a:moveTo>
                  <a:pt x="4909" y="10800"/>
                </a:moveTo>
                <a:cubicBezTo>
                  <a:pt x="5994" y="10800"/>
                  <a:pt x="6873" y="9921"/>
                  <a:pt x="6873" y="8836"/>
                </a:cubicBezTo>
                <a:cubicBezTo>
                  <a:pt x="6873" y="7752"/>
                  <a:pt x="5994" y="6873"/>
                  <a:pt x="4909" y="6873"/>
                </a:cubicBezTo>
                <a:cubicBezTo>
                  <a:pt x="3825" y="6873"/>
                  <a:pt x="2945" y="7752"/>
                  <a:pt x="2945" y="8836"/>
                </a:cubicBezTo>
                <a:cubicBezTo>
                  <a:pt x="2945" y="9921"/>
                  <a:pt x="3825" y="10800"/>
                  <a:pt x="4909" y="10800"/>
                </a:cubicBezTo>
                <a:moveTo>
                  <a:pt x="16691" y="19636"/>
                </a:moveTo>
                <a:cubicBezTo>
                  <a:pt x="16691" y="20179"/>
                  <a:pt x="16251" y="20619"/>
                  <a:pt x="15709" y="20619"/>
                </a:cubicBezTo>
                <a:lnTo>
                  <a:pt x="1964" y="20619"/>
                </a:lnTo>
                <a:cubicBezTo>
                  <a:pt x="1422" y="20619"/>
                  <a:pt x="982" y="20179"/>
                  <a:pt x="982" y="19636"/>
                </a:cubicBezTo>
                <a:lnTo>
                  <a:pt x="982" y="5891"/>
                </a:lnTo>
                <a:cubicBezTo>
                  <a:pt x="982" y="5349"/>
                  <a:pt x="1422" y="4909"/>
                  <a:pt x="1964" y="4909"/>
                </a:cubicBezTo>
                <a:lnTo>
                  <a:pt x="15709" y="4909"/>
                </a:lnTo>
                <a:cubicBezTo>
                  <a:pt x="16251" y="4909"/>
                  <a:pt x="16691" y="5349"/>
                  <a:pt x="16691" y="5891"/>
                </a:cubicBezTo>
                <a:cubicBezTo>
                  <a:pt x="16691" y="5891"/>
                  <a:pt x="16691" y="19636"/>
                  <a:pt x="16691" y="19636"/>
                </a:cubicBezTo>
                <a:close/>
                <a:moveTo>
                  <a:pt x="15709" y="3927"/>
                </a:moveTo>
                <a:lnTo>
                  <a:pt x="1964" y="3927"/>
                </a:lnTo>
                <a:cubicBezTo>
                  <a:pt x="879" y="3927"/>
                  <a:pt x="0" y="4806"/>
                  <a:pt x="0" y="5891"/>
                </a:cubicBezTo>
                <a:lnTo>
                  <a:pt x="0" y="19636"/>
                </a:lnTo>
                <a:cubicBezTo>
                  <a:pt x="0" y="20721"/>
                  <a:pt x="879" y="21600"/>
                  <a:pt x="1964" y="21600"/>
                </a:cubicBezTo>
                <a:lnTo>
                  <a:pt x="15709" y="21600"/>
                </a:lnTo>
                <a:cubicBezTo>
                  <a:pt x="16794" y="21600"/>
                  <a:pt x="17673" y="20721"/>
                  <a:pt x="17673" y="19636"/>
                </a:cubicBezTo>
                <a:lnTo>
                  <a:pt x="17673" y="5891"/>
                </a:lnTo>
                <a:cubicBezTo>
                  <a:pt x="17673" y="4806"/>
                  <a:pt x="16794" y="3927"/>
                  <a:pt x="15709" y="3927"/>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564" name="Shape 2564"/>
          <p:cNvSpPr/>
          <p:nvPr/>
        </p:nvSpPr>
        <p:spPr>
          <a:xfrm>
            <a:off x="11357241" y="7145471"/>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9818" y="10800"/>
                </a:moveTo>
                <a:lnTo>
                  <a:pt x="11782" y="10800"/>
                </a:lnTo>
                <a:lnTo>
                  <a:pt x="11782" y="12764"/>
                </a:lnTo>
                <a:lnTo>
                  <a:pt x="9818" y="12764"/>
                </a:lnTo>
                <a:cubicBezTo>
                  <a:pt x="9818" y="12764"/>
                  <a:pt x="9818" y="10800"/>
                  <a:pt x="9818" y="10800"/>
                </a:cubicBezTo>
                <a:close/>
                <a:moveTo>
                  <a:pt x="9327" y="13745"/>
                </a:moveTo>
                <a:lnTo>
                  <a:pt x="12273" y="13745"/>
                </a:lnTo>
                <a:cubicBezTo>
                  <a:pt x="12544" y="13745"/>
                  <a:pt x="12764" y="13526"/>
                  <a:pt x="12764" y="13255"/>
                </a:cubicBezTo>
                <a:lnTo>
                  <a:pt x="12764" y="10309"/>
                </a:lnTo>
                <a:cubicBezTo>
                  <a:pt x="12764" y="10038"/>
                  <a:pt x="12544" y="9818"/>
                  <a:pt x="12273" y="9818"/>
                </a:cubicBezTo>
                <a:lnTo>
                  <a:pt x="9327" y="9818"/>
                </a:lnTo>
                <a:cubicBezTo>
                  <a:pt x="9056" y="9818"/>
                  <a:pt x="8836" y="10038"/>
                  <a:pt x="8836" y="10309"/>
                </a:cubicBezTo>
                <a:lnTo>
                  <a:pt x="8836" y="13255"/>
                </a:lnTo>
                <a:cubicBezTo>
                  <a:pt x="8836" y="13526"/>
                  <a:pt x="9056" y="13745"/>
                  <a:pt x="9327" y="13745"/>
                </a:cubicBezTo>
                <a:moveTo>
                  <a:pt x="14727" y="15709"/>
                </a:moveTo>
                <a:lnTo>
                  <a:pt x="16691" y="15709"/>
                </a:lnTo>
                <a:lnTo>
                  <a:pt x="16691" y="17673"/>
                </a:lnTo>
                <a:lnTo>
                  <a:pt x="14727" y="17673"/>
                </a:lnTo>
                <a:cubicBezTo>
                  <a:pt x="14727" y="17673"/>
                  <a:pt x="14727" y="15709"/>
                  <a:pt x="14727" y="15709"/>
                </a:cubicBezTo>
                <a:close/>
                <a:moveTo>
                  <a:pt x="14236" y="18655"/>
                </a:moveTo>
                <a:lnTo>
                  <a:pt x="17182" y="18655"/>
                </a:lnTo>
                <a:cubicBezTo>
                  <a:pt x="17453" y="18655"/>
                  <a:pt x="17673" y="18435"/>
                  <a:pt x="17673" y="18164"/>
                </a:cubicBezTo>
                <a:lnTo>
                  <a:pt x="17673" y="15218"/>
                </a:lnTo>
                <a:cubicBezTo>
                  <a:pt x="17673" y="14947"/>
                  <a:pt x="17453" y="14727"/>
                  <a:pt x="17182" y="14727"/>
                </a:cubicBezTo>
                <a:lnTo>
                  <a:pt x="14236" y="14727"/>
                </a:lnTo>
                <a:cubicBezTo>
                  <a:pt x="13965" y="14727"/>
                  <a:pt x="13745" y="14947"/>
                  <a:pt x="13745" y="15218"/>
                </a:cubicBezTo>
                <a:lnTo>
                  <a:pt x="13745" y="18164"/>
                </a:lnTo>
                <a:cubicBezTo>
                  <a:pt x="13745" y="18435"/>
                  <a:pt x="13965" y="18655"/>
                  <a:pt x="14236" y="18655"/>
                </a:cubicBezTo>
                <a:moveTo>
                  <a:pt x="9818" y="5891"/>
                </a:moveTo>
                <a:lnTo>
                  <a:pt x="11782" y="5891"/>
                </a:lnTo>
                <a:lnTo>
                  <a:pt x="11782" y="7855"/>
                </a:lnTo>
                <a:lnTo>
                  <a:pt x="9818" y="7855"/>
                </a:lnTo>
                <a:cubicBezTo>
                  <a:pt x="9818" y="7855"/>
                  <a:pt x="9818" y="5891"/>
                  <a:pt x="9818" y="5891"/>
                </a:cubicBezTo>
                <a:close/>
                <a:moveTo>
                  <a:pt x="9327" y="8836"/>
                </a:moveTo>
                <a:lnTo>
                  <a:pt x="12273" y="8836"/>
                </a:lnTo>
                <a:cubicBezTo>
                  <a:pt x="12544" y="8836"/>
                  <a:pt x="12764" y="8617"/>
                  <a:pt x="12764" y="8345"/>
                </a:cubicBezTo>
                <a:lnTo>
                  <a:pt x="12764" y="5400"/>
                </a:lnTo>
                <a:cubicBezTo>
                  <a:pt x="12764" y="5129"/>
                  <a:pt x="12544" y="4909"/>
                  <a:pt x="12273" y="4909"/>
                </a:cubicBezTo>
                <a:lnTo>
                  <a:pt x="9327" y="4909"/>
                </a:lnTo>
                <a:cubicBezTo>
                  <a:pt x="9056" y="4909"/>
                  <a:pt x="8836" y="5129"/>
                  <a:pt x="8836" y="5400"/>
                </a:cubicBezTo>
                <a:lnTo>
                  <a:pt x="8836" y="8345"/>
                </a:lnTo>
                <a:cubicBezTo>
                  <a:pt x="8836" y="8617"/>
                  <a:pt x="9056" y="8836"/>
                  <a:pt x="9327" y="8836"/>
                </a:cubicBezTo>
                <a:moveTo>
                  <a:pt x="4909" y="15709"/>
                </a:moveTo>
                <a:lnTo>
                  <a:pt x="6873" y="15709"/>
                </a:lnTo>
                <a:lnTo>
                  <a:pt x="6873" y="17673"/>
                </a:lnTo>
                <a:lnTo>
                  <a:pt x="4909" y="17673"/>
                </a:lnTo>
                <a:cubicBezTo>
                  <a:pt x="4909" y="17673"/>
                  <a:pt x="4909" y="15709"/>
                  <a:pt x="4909" y="15709"/>
                </a:cubicBezTo>
                <a:close/>
                <a:moveTo>
                  <a:pt x="4418" y="18655"/>
                </a:moveTo>
                <a:lnTo>
                  <a:pt x="7364" y="18655"/>
                </a:lnTo>
                <a:cubicBezTo>
                  <a:pt x="7635" y="18655"/>
                  <a:pt x="7855" y="18435"/>
                  <a:pt x="7855" y="18164"/>
                </a:cubicBezTo>
                <a:lnTo>
                  <a:pt x="7855" y="15218"/>
                </a:lnTo>
                <a:cubicBezTo>
                  <a:pt x="7855" y="14947"/>
                  <a:pt x="7635" y="14727"/>
                  <a:pt x="7364" y="14727"/>
                </a:cubicBezTo>
                <a:lnTo>
                  <a:pt x="4418" y="14727"/>
                </a:lnTo>
                <a:cubicBezTo>
                  <a:pt x="4147" y="14727"/>
                  <a:pt x="3927" y="14947"/>
                  <a:pt x="3927" y="15218"/>
                </a:cubicBezTo>
                <a:lnTo>
                  <a:pt x="3927" y="18164"/>
                </a:lnTo>
                <a:cubicBezTo>
                  <a:pt x="3927" y="18435"/>
                  <a:pt x="4147" y="18655"/>
                  <a:pt x="4418" y="18655"/>
                </a:cubicBezTo>
                <a:moveTo>
                  <a:pt x="14727" y="10800"/>
                </a:moveTo>
                <a:lnTo>
                  <a:pt x="16691" y="10800"/>
                </a:lnTo>
                <a:lnTo>
                  <a:pt x="16691" y="12764"/>
                </a:lnTo>
                <a:lnTo>
                  <a:pt x="14727" y="12764"/>
                </a:lnTo>
                <a:cubicBezTo>
                  <a:pt x="14727" y="12764"/>
                  <a:pt x="14727" y="10800"/>
                  <a:pt x="14727" y="10800"/>
                </a:cubicBezTo>
                <a:close/>
                <a:moveTo>
                  <a:pt x="14236" y="13745"/>
                </a:moveTo>
                <a:lnTo>
                  <a:pt x="17182" y="13745"/>
                </a:lnTo>
                <a:cubicBezTo>
                  <a:pt x="17453" y="13745"/>
                  <a:pt x="17673" y="13526"/>
                  <a:pt x="17673" y="13255"/>
                </a:cubicBezTo>
                <a:lnTo>
                  <a:pt x="17673" y="10309"/>
                </a:lnTo>
                <a:cubicBezTo>
                  <a:pt x="17673" y="10038"/>
                  <a:pt x="17453" y="9818"/>
                  <a:pt x="17182" y="9818"/>
                </a:cubicBezTo>
                <a:lnTo>
                  <a:pt x="14236" y="9818"/>
                </a:lnTo>
                <a:cubicBezTo>
                  <a:pt x="13965" y="9818"/>
                  <a:pt x="13745" y="10038"/>
                  <a:pt x="13745" y="10309"/>
                </a:cubicBezTo>
                <a:lnTo>
                  <a:pt x="13745" y="13255"/>
                </a:lnTo>
                <a:cubicBezTo>
                  <a:pt x="13745" y="13526"/>
                  <a:pt x="13965" y="13745"/>
                  <a:pt x="14236" y="13745"/>
                </a:cubicBezTo>
                <a:moveTo>
                  <a:pt x="4909" y="10800"/>
                </a:moveTo>
                <a:lnTo>
                  <a:pt x="6873" y="10800"/>
                </a:lnTo>
                <a:lnTo>
                  <a:pt x="6873" y="12764"/>
                </a:lnTo>
                <a:lnTo>
                  <a:pt x="4909" y="12764"/>
                </a:lnTo>
                <a:cubicBezTo>
                  <a:pt x="4909" y="12764"/>
                  <a:pt x="4909" y="10800"/>
                  <a:pt x="4909" y="10800"/>
                </a:cubicBezTo>
                <a:close/>
                <a:moveTo>
                  <a:pt x="4418" y="13745"/>
                </a:moveTo>
                <a:lnTo>
                  <a:pt x="7364" y="13745"/>
                </a:lnTo>
                <a:cubicBezTo>
                  <a:pt x="7635" y="13745"/>
                  <a:pt x="7855" y="13526"/>
                  <a:pt x="7855" y="13255"/>
                </a:cubicBezTo>
                <a:lnTo>
                  <a:pt x="7855" y="10309"/>
                </a:lnTo>
                <a:cubicBezTo>
                  <a:pt x="7855" y="10038"/>
                  <a:pt x="7635" y="9818"/>
                  <a:pt x="7364" y="9818"/>
                </a:cubicBezTo>
                <a:lnTo>
                  <a:pt x="4418" y="9818"/>
                </a:lnTo>
                <a:cubicBezTo>
                  <a:pt x="4147" y="9818"/>
                  <a:pt x="3927" y="10038"/>
                  <a:pt x="3927" y="10309"/>
                </a:cubicBezTo>
                <a:lnTo>
                  <a:pt x="3927" y="13255"/>
                </a:lnTo>
                <a:cubicBezTo>
                  <a:pt x="3927" y="13526"/>
                  <a:pt x="4147" y="13745"/>
                  <a:pt x="4418" y="13745"/>
                </a:cubicBezTo>
                <a:moveTo>
                  <a:pt x="4909" y="5891"/>
                </a:moveTo>
                <a:lnTo>
                  <a:pt x="6873" y="5891"/>
                </a:lnTo>
                <a:lnTo>
                  <a:pt x="6873" y="7855"/>
                </a:lnTo>
                <a:lnTo>
                  <a:pt x="4909" y="7855"/>
                </a:lnTo>
                <a:cubicBezTo>
                  <a:pt x="4909" y="7855"/>
                  <a:pt x="4909" y="5891"/>
                  <a:pt x="4909" y="5891"/>
                </a:cubicBezTo>
                <a:close/>
                <a:moveTo>
                  <a:pt x="4418" y="8836"/>
                </a:moveTo>
                <a:lnTo>
                  <a:pt x="7364" y="8836"/>
                </a:lnTo>
                <a:cubicBezTo>
                  <a:pt x="7635" y="8836"/>
                  <a:pt x="7855" y="8617"/>
                  <a:pt x="7855" y="8345"/>
                </a:cubicBezTo>
                <a:lnTo>
                  <a:pt x="7855" y="5400"/>
                </a:lnTo>
                <a:cubicBezTo>
                  <a:pt x="7855" y="5129"/>
                  <a:pt x="7635" y="4909"/>
                  <a:pt x="7364" y="4909"/>
                </a:cubicBezTo>
                <a:lnTo>
                  <a:pt x="4418" y="4909"/>
                </a:lnTo>
                <a:cubicBezTo>
                  <a:pt x="4147" y="4909"/>
                  <a:pt x="3927" y="5129"/>
                  <a:pt x="3927" y="5400"/>
                </a:cubicBezTo>
                <a:lnTo>
                  <a:pt x="3927" y="8345"/>
                </a:lnTo>
                <a:cubicBezTo>
                  <a:pt x="3927" y="8617"/>
                  <a:pt x="4147" y="8836"/>
                  <a:pt x="4418" y="8836"/>
                </a:cubicBezTo>
                <a:moveTo>
                  <a:pt x="14727" y="5891"/>
                </a:moveTo>
                <a:lnTo>
                  <a:pt x="16691" y="5891"/>
                </a:lnTo>
                <a:lnTo>
                  <a:pt x="16691" y="7855"/>
                </a:lnTo>
                <a:lnTo>
                  <a:pt x="14727" y="7855"/>
                </a:lnTo>
                <a:cubicBezTo>
                  <a:pt x="14727" y="7855"/>
                  <a:pt x="14727" y="5891"/>
                  <a:pt x="14727" y="5891"/>
                </a:cubicBezTo>
                <a:close/>
                <a:moveTo>
                  <a:pt x="14236" y="8836"/>
                </a:moveTo>
                <a:lnTo>
                  <a:pt x="17182" y="8836"/>
                </a:lnTo>
                <a:cubicBezTo>
                  <a:pt x="17453" y="8836"/>
                  <a:pt x="17673" y="8617"/>
                  <a:pt x="17673" y="8345"/>
                </a:cubicBezTo>
                <a:lnTo>
                  <a:pt x="17673" y="5400"/>
                </a:lnTo>
                <a:cubicBezTo>
                  <a:pt x="17673" y="5129"/>
                  <a:pt x="17453" y="4909"/>
                  <a:pt x="17182" y="4909"/>
                </a:cubicBezTo>
                <a:lnTo>
                  <a:pt x="14236" y="4909"/>
                </a:lnTo>
                <a:cubicBezTo>
                  <a:pt x="13965" y="4909"/>
                  <a:pt x="13745" y="5129"/>
                  <a:pt x="13745" y="5400"/>
                </a:cubicBezTo>
                <a:lnTo>
                  <a:pt x="13745" y="8345"/>
                </a:lnTo>
                <a:cubicBezTo>
                  <a:pt x="13745" y="8617"/>
                  <a:pt x="13965" y="8836"/>
                  <a:pt x="14236" y="8836"/>
                </a:cubicBezTo>
                <a:moveTo>
                  <a:pt x="19636" y="1964"/>
                </a:moveTo>
                <a:lnTo>
                  <a:pt x="1964" y="1964"/>
                </a:lnTo>
                <a:lnTo>
                  <a:pt x="1964" y="982"/>
                </a:lnTo>
                <a:lnTo>
                  <a:pt x="19636" y="982"/>
                </a:lnTo>
                <a:cubicBezTo>
                  <a:pt x="19636" y="982"/>
                  <a:pt x="19636" y="1964"/>
                  <a:pt x="19636" y="1964"/>
                </a:cubicBezTo>
                <a:close/>
                <a:moveTo>
                  <a:pt x="19636" y="20618"/>
                </a:moveTo>
                <a:lnTo>
                  <a:pt x="12764" y="20618"/>
                </a:lnTo>
                <a:lnTo>
                  <a:pt x="12764" y="15218"/>
                </a:lnTo>
                <a:cubicBezTo>
                  <a:pt x="12764" y="14947"/>
                  <a:pt x="12544" y="14727"/>
                  <a:pt x="12273" y="14727"/>
                </a:cubicBezTo>
                <a:lnTo>
                  <a:pt x="9327" y="14727"/>
                </a:lnTo>
                <a:cubicBezTo>
                  <a:pt x="9056" y="14727"/>
                  <a:pt x="8836" y="14947"/>
                  <a:pt x="8836" y="15218"/>
                </a:cubicBezTo>
                <a:lnTo>
                  <a:pt x="8836" y="20618"/>
                </a:lnTo>
                <a:lnTo>
                  <a:pt x="1964" y="20618"/>
                </a:lnTo>
                <a:lnTo>
                  <a:pt x="1964" y="2945"/>
                </a:lnTo>
                <a:lnTo>
                  <a:pt x="19636" y="2945"/>
                </a:lnTo>
                <a:cubicBezTo>
                  <a:pt x="19636" y="2945"/>
                  <a:pt x="19636" y="20618"/>
                  <a:pt x="19636" y="20618"/>
                </a:cubicBezTo>
                <a:close/>
                <a:moveTo>
                  <a:pt x="11782" y="20618"/>
                </a:moveTo>
                <a:lnTo>
                  <a:pt x="9818" y="20618"/>
                </a:lnTo>
                <a:lnTo>
                  <a:pt x="9818" y="15709"/>
                </a:lnTo>
                <a:lnTo>
                  <a:pt x="11782" y="15709"/>
                </a:lnTo>
                <a:cubicBezTo>
                  <a:pt x="11782" y="15709"/>
                  <a:pt x="11782" y="20618"/>
                  <a:pt x="11782" y="20618"/>
                </a:cubicBezTo>
                <a:close/>
                <a:moveTo>
                  <a:pt x="21109" y="1964"/>
                </a:moveTo>
                <a:lnTo>
                  <a:pt x="20618" y="1964"/>
                </a:lnTo>
                <a:lnTo>
                  <a:pt x="20618" y="491"/>
                </a:lnTo>
                <a:cubicBezTo>
                  <a:pt x="20618" y="220"/>
                  <a:pt x="20399" y="0"/>
                  <a:pt x="20127" y="0"/>
                </a:cubicBezTo>
                <a:lnTo>
                  <a:pt x="1473" y="0"/>
                </a:lnTo>
                <a:cubicBezTo>
                  <a:pt x="1201" y="0"/>
                  <a:pt x="982" y="220"/>
                  <a:pt x="982" y="491"/>
                </a:cubicBezTo>
                <a:lnTo>
                  <a:pt x="982" y="1964"/>
                </a:lnTo>
                <a:lnTo>
                  <a:pt x="491" y="1964"/>
                </a:lnTo>
                <a:cubicBezTo>
                  <a:pt x="220" y="1964"/>
                  <a:pt x="0" y="2184"/>
                  <a:pt x="0" y="2455"/>
                </a:cubicBezTo>
                <a:cubicBezTo>
                  <a:pt x="0" y="2726"/>
                  <a:pt x="220" y="2945"/>
                  <a:pt x="491" y="2945"/>
                </a:cubicBezTo>
                <a:lnTo>
                  <a:pt x="982" y="2945"/>
                </a:lnTo>
                <a:lnTo>
                  <a:pt x="982" y="21109"/>
                </a:lnTo>
                <a:cubicBezTo>
                  <a:pt x="982" y="21381"/>
                  <a:pt x="1201" y="21600"/>
                  <a:pt x="1473" y="21600"/>
                </a:cubicBezTo>
                <a:lnTo>
                  <a:pt x="20127" y="21600"/>
                </a:lnTo>
                <a:cubicBezTo>
                  <a:pt x="20399" y="21600"/>
                  <a:pt x="20618" y="21381"/>
                  <a:pt x="20618" y="21109"/>
                </a:cubicBezTo>
                <a:lnTo>
                  <a:pt x="20618" y="2945"/>
                </a:lnTo>
                <a:lnTo>
                  <a:pt x="21109" y="2945"/>
                </a:lnTo>
                <a:cubicBezTo>
                  <a:pt x="21380" y="2945"/>
                  <a:pt x="21600" y="2726"/>
                  <a:pt x="21600" y="2455"/>
                </a:cubicBezTo>
                <a:cubicBezTo>
                  <a:pt x="21600" y="2184"/>
                  <a:pt x="21380" y="1964"/>
                  <a:pt x="21109" y="1964"/>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565" name="Shape 2565"/>
          <p:cNvSpPr/>
          <p:nvPr/>
        </p:nvSpPr>
        <p:spPr>
          <a:xfrm>
            <a:off x="1758542" y="8262779"/>
            <a:ext cx="558655" cy="457095"/>
          </a:xfrm>
          <a:custGeom>
            <a:avLst/>
            <a:gdLst/>
            <a:ahLst/>
            <a:cxnLst>
              <a:cxn ang="0">
                <a:pos x="wd2" y="hd2"/>
              </a:cxn>
              <a:cxn ang="5400000">
                <a:pos x="wd2" y="hd2"/>
              </a:cxn>
              <a:cxn ang="10800000">
                <a:pos x="wd2" y="hd2"/>
              </a:cxn>
              <a:cxn ang="16200000">
                <a:pos x="wd2" y="hd2"/>
              </a:cxn>
            </a:cxnLst>
            <a:rect l="0" t="0" r="r" b="b"/>
            <a:pathLst>
              <a:path w="21600" h="21600" extrusionOk="0">
                <a:moveTo>
                  <a:pt x="7855" y="8400"/>
                </a:moveTo>
                <a:lnTo>
                  <a:pt x="13745" y="8400"/>
                </a:lnTo>
                <a:lnTo>
                  <a:pt x="13745" y="9600"/>
                </a:lnTo>
                <a:lnTo>
                  <a:pt x="7855" y="9600"/>
                </a:lnTo>
                <a:cubicBezTo>
                  <a:pt x="7855" y="9600"/>
                  <a:pt x="7855" y="8400"/>
                  <a:pt x="7855" y="8400"/>
                </a:cubicBezTo>
                <a:close/>
                <a:moveTo>
                  <a:pt x="7855" y="10800"/>
                </a:moveTo>
                <a:lnTo>
                  <a:pt x="13745" y="10800"/>
                </a:lnTo>
                <a:cubicBezTo>
                  <a:pt x="14287" y="10800"/>
                  <a:pt x="14727" y="10262"/>
                  <a:pt x="14727" y="9600"/>
                </a:cubicBezTo>
                <a:lnTo>
                  <a:pt x="14727" y="8400"/>
                </a:lnTo>
                <a:cubicBezTo>
                  <a:pt x="14727" y="7737"/>
                  <a:pt x="14287" y="7200"/>
                  <a:pt x="13745" y="7200"/>
                </a:cubicBezTo>
                <a:lnTo>
                  <a:pt x="7855" y="7200"/>
                </a:lnTo>
                <a:cubicBezTo>
                  <a:pt x="7313" y="7200"/>
                  <a:pt x="6873" y="7737"/>
                  <a:pt x="6873" y="8400"/>
                </a:cubicBezTo>
                <a:lnTo>
                  <a:pt x="6873" y="9600"/>
                </a:lnTo>
                <a:cubicBezTo>
                  <a:pt x="6873" y="10262"/>
                  <a:pt x="7313" y="10800"/>
                  <a:pt x="7855" y="10800"/>
                </a:cubicBezTo>
                <a:moveTo>
                  <a:pt x="20618" y="3600"/>
                </a:moveTo>
                <a:lnTo>
                  <a:pt x="982" y="3600"/>
                </a:lnTo>
                <a:lnTo>
                  <a:pt x="982" y="1200"/>
                </a:lnTo>
                <a:lnTo>
                  <a:pt x="20618" y="1200"/>
                </a:lnTo>
                <a:cubicBezTo>
                  <a:pt x="20618" y="1200"/>
                  <a:pt x="20618" y="3600"/>
                  <a:pt x="20618" y="3600"/>
                </a:cubicBezTo>
                <a:close/>
                <a:moveTo>
                  <a:pt x="18655" y="20399"/>
                </a:moveTo>
                <a:lnTo>
                  <a:pt x="2945" y="20399"/>
                </a:lnTo>
                <a:lnTo>
                  <a:pt x="2945" y="4800"/>
                </a:lnTo>
                <a:lnTo>
                  <a:pt x="18655" y="4800"/>
                </a:lnTo>
                <a:cubicBezTo>
                  <a:pt x="18655" y="4800"/>
                  <a:pt x="18655" y="20399"/>
                  <a:pt x="18655" y="20399"/>
                </a:cubicBezTo>
                <a:close/>
                <a:moveTo>
                  <a:pt x="20618" y="0"/>
                </a:moveTo>
                <a:lnTo>
                  <a:pt x="982" y="0"/>
                </a:lnTo>
                <a:cubicBezTo>
                  <a:pt x="440" y="0"/>
                  <a:pt x="0" y="538"/>
                  <a:pt x="0" y="1200"/>
                </a:cubicBezTo>
                <a:lnTo>
                  <a:pt x="0" y="3600"/>
                </a:lnTo>
                <a:cubicBezTo>
                  <a:pt x="0" y="4263"/>
                  <a:pt x="440" y="4800"/>
                  <a:pt x="982" y="4800"/>
                </a:cubicBezTo>
                <a:lnTo>
                  <a:pt x="1964" y="4800"/>
                </a:lnTo>
                <a:lnTo>
                  <a:pt x="1964" y="20399"/>
                </a:lnTo>
                <a:cubicBezTo>
                  <a:pt x="1964" y="21062"/>
                  <a:pt x="2403" y="21600"/>
                  <a:pt x="2945" y="21600"/>
                </a:cubicBezTo>
                <a:lnTo>
                  <a:pt x="18655" y="21600"/>
                </a:lnTo>
                <a:cubicBezTo>
                  <a:pt x="19197" y="21600"/>
                  <a:pt x="19636" y="21062"/>
                  <a:pt x="19636" y="20399"/>
                </a:cubicBezTo>
                <a:lnTo>
                  <a:pt x="19636" y="4800"/>
                </a:lnTo>
                <a:lnTo>
                  <a:pt x="20618" y="4800"/>
                </a:lnTo>
                <a:cubicBezTo>
                  <a:pt x="21160" y="4800"/>
                  <a:pt x="21600" y="4263"/>
                  <a:pt x="21600" y="3600"/>
                </a:cubicBezTo>
                <a:lnTo>
                  <a:pt x="21600" y="1200"/>
                </a:lnTo>
                <a:cubicBezTo>
                  <a:pt x="21600" y="538"/>
                  <a:pt x="21160" y="0"/>
                  <a:pt x="20618" y="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566" name="Shape 2566"/>
          <p:cNvSpPr/>
          <p:nvPr/>
        </p:nvSpPr>
        <p:spPr>
          <a:xfrm>
            <a:off x="2825064" y="8262779"/>
            <a:ext cx="558655" cy="457101"/>
          </a:xfrm>
          <a:custGeom>
            <a:avLst/>
            <a:gdLst/>
            <a:ahLst/>
            <a:cxnLst>
              <a:cxn ang="0">
                <a:pos x="wd2" y="hd2"/>
              </a:cxn>
              <a:cxn ang="5400000">
                <a:pos x="wd2" y="hd2"/>
              </a:cxn>
              <a:cxn ang="10800000">
                <a:pos x="wd2" y="hd2"/>
              </a:cxn>
              <a:cxn ang="16200000">
                <a:pos x="wd2" y="hd2"/>
              </a:cxn>
            </a:cxnLst>
            <a:rect l="0" t="0" r="r" b="b"/>
            <a:pathLst>
              <a:path w="21600" h="21600" extrusionOk="0">
                <a:moveTo>
                  <a:pt x="6382" y="12000"/>
                </a:moveTo>
                <a:cubicBezTo>
                  <a:pt x="6653" y="12000"/>
                  <a:pt x="6873" y="12268"/>
                  <a:pt x="6873" y="12599"/>
                </a:cubicBezTo>
                <a:cubicBezTo>
                  <a:pt x="6873" y="12931"/>
                  <a:pt x="6653" y="13199"/>
                  <a:pt x="6382" y="13199"/>
                </a:cubicBezTo>
                <a:cubicBezTo>
                  <a:pt x="6111" y="13199"/>
                  <a:pt x="5891" y="12931"/>
                  <a:pt x="5891" y="12599"/>
                </a:cubicBezTo>
                <a:cubicBezTo>
                  <a:pt x="5891" y="12268"/>
                  <a:pt x="6111" y="12000"/>
                  <a:pt x="6382" y="12000"/>
                </a:cubicBezTo>
                <a:moveTo>
                  <a:pt x="6382" y="14399"/>
                </a:moveTo>
                <a:cubicBezTo>
                  <a:pt x="7195" y="14399"/>
                  <a:pt x="7855" y="13594"/>
                  <a:pt x="7855" y="12599"/>
                </a:cubicBezTo>
                <a:cubicBezTo>
                  <a:pt x="7855" y="11606"/>
                  <a:pt x="7195" y="10800"/>
                  <a:pt x="6382" y="10800"/>
                </a:cubicBezTo>
                <a:cubicBezTo>
                  <a:pt x="5568" y="10800"/>
                  <a:pt x="4909" y="11606"/>
                  <a:pt x="4909" y="12599"/>
                </a:cubicBezTo>
                <a:cubicBezTo>
                  <a:pt x="4909" y="13594"/>
                  <a:pt x="5568" y="14399"/>
                  <a:pt x="6382" y="14399"/>
                </a:cubicBezTo>
                <a:moveTo>
                  <a:pt x="20618" y="3600"/>
                </a:moveTo>
                <a:lnTo>
                  <a:pt x="982" y="3600"/>
                </a:lnTo>
                <a:lnTo>
                  <a:pt x="982" y="1200"/>
                </a:lnTo>
                <a:lnTo>
                  <a:pt x="20618" y="1200"/>
                </a:lnTo>
                <a:cubicBezTo>
                  <a:pt x="20618" y="1200"/>
                  <a:pt x="20618" y="3600"/>
                  <a:pt x="20618" y="3600"/>
                </a:cubicBezTo>
                <a:close/>
                <a:moveTo>
                  <a:pt x="18655" y="20399"/>
                </a:moveTo>
                <a:lnTo>
                  <a:pt x="2945" y="20399"/>
                </a:lnTo>
                <a:lnTo>
                  <a:pt x="2945" y="4800"/>
                </a:lnTo>
                <a:lnTo>
                  <a:pt x="18655" y="4800"/>
                </a:lnTo>
                <a:cubicBezTo>
                  <a:pt x="18655" y="4800"/>
                  <a:pt x="18655" y="20399"/>
                  <a:pt x="18655" y="20399"/>
                </a:cubicBezTo>
                <a:close/>
                <a:moveTo>
                  <a:pt x="20618" y="0"/>
                </a:moveTo>
                <a:lnTo>
                  <a:pt x="982" y="0"/>
                </a:lnTo>
                <a:cubicBezTo>
                  <a:pt x="440" y="0"/>
                  <a:pt x="0" y="538"/>
                  <a:pt x="0" y="1200"/>
                </a:cubicBezTo>
                <a:lnTo>
                  <a:pt x="0" y="3600"/>
                </a:lnTo>
                <a:cubicBezTo>
                  <a:pt x="0" y="4263"/>
                  <a:pt x="440" y="4800"/>
                  <a:pt x="982" y="4800"/>
                </a:cubicBezTo>
                <a:lnTo>
                  <a:pt x="1964" y="4800"/>
                </a:lnTo>
                <a:lnTo>
                  <a:pt x="1964" y="20399"/>
                </a:lnTo>
                <a:cubicBezTo>
                  <a:pt x="1964" y="21062"/>
                  <a:pt x="2403" y="21600"/>
                  <a:pt x="2945" y="21600"/>
                </a:cubicBezTo>
                <a:lnTo>
                  <a:pt x="18655" y="21600"/>
                </a:lnTo>
                <a:cubicBezTo>
                  <a:pt x="19197" y="21600"/>
                  <a:pt x="19636" y="21062"/>
                  <a:pt x="19636" y="20399"/>
                </a:cubicBezTo>
                <a:lnTo>
                  <a:pt x="19636" y="4800"/>
                </a:lnTo>
                <a:lnTo>
                  <a:pt x="20618" y="4800"/>
                </a:lnTo>
                <a:cubicBezTo>
                  <a:pt x="21160" y="4800"/>
                  <a:pt x="21600" y="4263"/>
                  <a:pt x="21600" y="3600"/>
                </a:cubicBezTo>
                <a:lnTo>
                  <a:pt x="21600" y="1200"/>
                </a:lnTo>
                <a:cubicBezTo>
                  <a:pt x="21600" y="538"/>
                  <a:pt x="21160" y="0"/>
                  <a:pt x="20618" y="0"/>
                </a:cubicBezTo>
                <a:moveTo>
                  <a:pt x="10800" y="12000"/>
                </a:moveTo>
                <a:cubicBezTo>
                  <a:pt x="11071" y="12000"/>
                  <a:pt x="11291" y="12268"/>
                  <a:pt x="11291" y="12599"/>
                </a:cubicBezTo>
                <a:cubicBezTo>
                  <a:pt x="11291" y="12931"/>
                  <a:pt x="11071" y="13199"/>
                  <a:pt x="10800" y="13199"/>
                </a:cubicBezTo>
                <a:cubicBezTo>
                  <a:pt x="10529" y="13199"/>
                  <a:pt x="10309" y="12931"/>
                  <a:pt x="10309" y="12599"/>
                </a:cubicBezTo>
                <a:cubicBezTo>
                  <a:pt x="10309" y="12268"/>
                  <a:pt x="10529" y="12000"/>
                  <a:pt x="10800" y="12000"/>
                </a:cubicBezTo>
                <a:moveTo>
                  <a:pt x="10800" y="14399"/>
                </a:moveTo>
                <a:cubicBezTo>
                  <a:pt x="11614" y="14399"/>
                  <a:pt x="12273" y="13594"/>
                  <a:pt x="12273" y="12599"/>
                </a:cubicBezTo>
                <a:cubicBezTo>
                  <a:pt x="12273" y="11606"/>
                  <a:pt x="11614" y="10800"/>
                  <a:pt x="10800" y="10800"/>
                </a:cubicBezTo>
                <a:cubicBezTo>
                  <a:pt x="9986" y="10800"/>
                  <a:pt x="9327" y="11606"/>
                  <a:pt x="9327" y="12599"/>
                </a:cubicBezTo>
                <a:cubicBezTo>
                  <a:pt x="9327" y="13594"/>
                  <a:pt x="9986" y="14399"/>
                  <a:pt x="10800" y="14399"/>
                </a:cubicBezTo>
                <a:moveTo>
                  <a:pt x="15218" y="12000"/>
                </a:moveTo>
                <a:cubicBezTo>
                  <a:pt x="15489" y="12000"/>
                  <a:pt x="15709" y="12268"/>
                  <a:pt x="15709" y="12599"/>
                </a:cubicBezTo>
                <a:cubicBezTo>
                  <a:pt x="15709" y="12931"/>
                  <a:pt x="15489" y="13199"/>
                  <a:pt x="15218" y="13199"/>
                </a:cubicBezTo>
                <a:cubicBezTo>
                  <a:pt x="14947" y="13199"/>
                  <a:pt x="14727" y="12931"/>
                  <a:pt x="14727" y="12599"/>
                </a:cubicBezTo>
                <a:cubicBezTo>
                  <a:pt x="14727" y="12268"/>
                  <a:pt x="14947" y="12000"/>
                  <a:pt x="15218" y="12000"/>
                </a:cubicBezTo>
                <a:moveTo>
                  <a:pt x="15218" y="14399"/>
                </a:moveTo>
                <a:cubicBezTo>
                  <a:pt x="16032" y="14399"/>
                  <a:pt x="16691" y="13594"/>
                  <a:pt x="16691" y="12599"/>
                </a:cubicBezTo>
                <a:cubicBezTo>
                  <a:pt x="16691" y="11606"/>
                  <a:pt x="16032" y="10800"/>
                  <a:pt x="15218" y="10800"/>
                </a:cubicBezTo>
                <a:cubicBezTo>
                  <a:pt x="14405" y="10800"/>
                  <a:pt x="13745" y="11606"/>
                  <a:pt x="13745" y="12599"/>
                </a:cubicBezTo>
                <a:cubicBezTo>
                  <a:pt x="13745" y="13594"/>
                  <a:pt x="14405" y="14399"/>
                  <a:pt x="15218" y="14399"/>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567" name="Shape 2567"/>
          <p:cNvSpPr/>
          <p:nvPr/>
        </p:nvSpPr>
        <p:spPr>
          <a:xfrm>
            <a:off x="3891586" y="8211992"/>
            <a:ext cx="558655" cy="558674"/>
          </a:xfrm>
          <a:custGeom>
            <a:avLst/>
            <a:gdLst/>
            <a:ahLst/>
            <a:cxnLst>
              <a:cxn ang="0">
                <a:pos x="wd2" y="hd2"/>
              </a:cxn>
              <a:cxn ang="5400000">
                <a:pos x="wd2" y="hd2"/>
              </a:cxn>
              <a:cxn ang="10800000">
                <a:pos x="wd2" y="hd2"/>
              </a:cxn>
              <a:cxn ang="16200000">
                <a:pos x="wd2" y="hd2"/>
              </a:cxn>
            </a:cxnLst>
            <a:rect l="0" t="0" r="r" b="b"/>
            <a:pathLst>
              <a:path w="21600" h="21600" extrusionOk="0">
                <a:moveTo>
                  <a:pt x="20618" y="4909"/>
                </a:moveTo>
                <a:lnTo>
                  <a:pt x="12764" y="4909"/>
                </a:lnTo>
                <a:cubicBezTo>
                  <a:pt x="12493" y="4909"/>
                  <a:pt x="12273" y="5129"/>
                  <a:pt x="12273" y="5400"/>
                </a:cubicBezTo>
                <a:cubicBezTo>
                  <a:pt x="12273" y="5671"/>
                  <a:pt x="12493" y="5891"/>
                  <a:pt x="12764" y="5891"/>
                </a:cubicBezTo>
                <a:lnTo>
                  <a:pt x="20618" y="5891"/>
                </a:lnTo>
                <a:lnTo>
                  <a:pt x="20618" y="7854"/>
                </a:lnTo>
                <a:lnTo>
                  <a:pt x="12764" y="7854"/>
                </a:lnTo>
                <a:cubicBezTo>
                  <a:pt x="12493" y="7854"/>
                  <a:pt x="12273" y="8074"/>
                  <a:pt x="12273" y="8345"/>
                </a:cubicBezTo>
                <a:cubicBezTo>
                  <a:pt x="12273" y="8617"/>
                  <a:pt x="12493" y="8836"/>
                  <a:pt x="12764" y="8836"/>
                </a:cubicBezTo>
                <a:lnTo>
                  <a:pt x="18655" y="8836"/>
                </a:lnTo>
                <a:lnTo>
                  <a:pt x="18655" y="20617"/>
                </a:lnTo>
                <a:lnTo>
                  <a:pt x="2945" y="20617"/>
                </a:lnTo>
                <a:lnTo>
                  <a:pt x="2945" y="8836"/>
                </a:lnTo>
                <a:lnTo>
                  <a:pt x="8836" y="8836"/>
                </a:lnTo>
                <a:cubicBezTo>
                  <a:pt x="9107" y="8836"/>
                  <a:pt x="9327" y="8617"/>
                  <a:pt x="9327" y="8345"/>
                </a:cubicBezTo>
                <a:cubicBezTo>
                  <a:pt x="9327" y="8074"/>
                  <a:pt x="9107" y="7854"/>
                  <a:pt x="8836" y="7854"/>
                </a:cubicBezTo>
                <a:lnTo>
                  <a:pt x="982" y="7854"/>
                </a:lnTo>
                <a:lnTo>
                  <a:pt x="982" y="5891"/>
                </a:lnTo>
                <a:lnTo>
                  <a:pt x="8836" y="5891"/>
                </a:lnTo>
                <a:cubicBezTo>
                  <a:pt x="9107" y="5891"/>
                  <a:pt x="9327" y="5671"/>
                  <a:pt x="9327" y="5400"/>
                </a:cubicBezTo>
                <a:cubicBezTo>
                  <a:pt x="9327" y="5129"/>
                  <a:pt x="9107" y="4909"/>
                  <a:pt x="8836" y="4909"/>
                </a:cubicBezTo>
                <a:lnTo>
                  <a:pt x="982" y="4909"/>
                </a:lnTo>
                <a:cubicBezTo>
                  <a:pt x="440" y="4909"/>
                  <a:pt x="0" y="5349"/>
                  <a:pt x="0" y="5891"/>
                </a:cubicBezTo>
                <a:lnTo>
                  <a:pt x="0" y="7854"/>
                </a:lnTo>
                <a:cubicBezTo>
                  <a:pt x="0" y="8396"/>
                  <a:pt x="440" y="8836"/>
                  <a:pt x="982" y="8836"/>
                </a:cubicBezTo>
                <a:lnTo>
                  <a:pt x="1964" y="8836"/>
                </a:lnTo>
                <a:lnTo>
                  <a:pt x="1964" y="20617"/>
                </a:lnTo>
                <a:cubicBezTo>
                  <a:pt x="1964" y="21159"/>
                  <a:pt x="2403" y="21600"/>
                  <a:pt x="2945" y="21600"/>
                </a:cubicBezTo>
                <a:lnTo>
                  <a:pt x="18655" y="21600"/>
                </a:lnTo>
                <a:cubicBezTo>
                  <a:pt x="19197" y="21600"/>
                  <a:pt x="19636" y="21159"/>
                  <a:pt x="19636" y="20617"/>
                </a:cubicBezTo>
                <a:lnTo>
                  <a:pt x="19636" y="8836"/>
                </a:lnTo>
                <a:lnTo>
                  <a:pt x="20618" y="8836"/>
                </a:lnTo>
                <a:cubicBezTo>
                  <a:pt x="21160" y="8836"/>
                  <a:pt x="21600" y="8396"/>
                  <a:pt x="21600" y="7854"/>
                </a:cubicBezTo>
                <a:lnTo>
                  <a:pt x="21600" y="5891"/>
                </a:lnTo>
                <a:cubicBezTo>
                  <a:pt x="21600" y="5349"/>
                  <a:pt x="21160" y="4909"/>
                  <a:pt x="20618" y="4909"/>
                </a:cubicBezTo>
                <a:moveTo>
                  <a:pt x="7855" y="11782"/>
                </a:moveTo>
                <a:cubicBezTo>
                  <a:pt x="7584" y="11782"/>
                  <a:pt x="7364" y="12001"/>
                  <a:pt x="7364" y="12272"/>
                </a:cubicBezTo>
                <a:cubicBezTo>
                  <a:pt x="7364" y="12408"/>
                  <a:pt x="7419" y="12531"/>
                  <a:pt x="7507" y="12619"/>
                </a:cubicBezTo>
                <a:lnTo>
                  <a:pt x="10453" y="15565"/>
                </a:lnTo>
                <a:cubicBezTo>
                  <a:pt x="10542" y="15654"/>
                  <a:pt x="10665" y="15709"/>
                  <a:pt x="10800" y="15709"/>
                </a:cubicBezTo>
                <a:cubicBezTo>
                  <a:pt x="10935" y="15709"/>
                  <a:pt x="11058" y="15654"/>
                  <a:pt x="11147" y="15565"/>
                </a:cubicBezTo>
                <a:lnTo>
                  <a:pt x="14093" y="12619"/>
                </a:lnTo>
                <a:cubicBezTo>
                  <a:pt x="14181" y="12531"/>
                  <a:pt x="14236" y="12408"/>
                  <a:pt x="14236" y="12272"/>
                </a:cubicBezTo>
                <a:cubicBezTo>
                  <a:pt x="14236" y="12001"/>
                  <a:pt x="14016" y="11782"/>
                  <a:pt x="13745" y="11782"/>
                </a:cubicBezTo>
                <a:cubicBezTo>
                  <a:pt x="13610" y="11782"/>
                  <a:pt x="13487" y="11837"/>
                  <a:pt x="13398" y="11925"/>
                </a:cubicBezTo>
                <a:lnTo>
                  <a:pt x="11291" y="14033"/>
                </a:lnTo>
                <a:lnTo>
                  <a:pt x="11291" y="492"/>
                </a:lnTo>
                <a:lnTo>
                  <a:pt x="11291" y="491"/>
                </a:lnTo>
                <a:cubicBezTo>
                  <a:pt x="11291" y="220"/>
                  <a:pt x="11071" y="0"/>
                  <a:pt x="10800" y="0"/>
                </a:cubicBezTo>
                <a:cubicBezTo>
                  <a:pt x="10529" y="0"/>
                  <a:pt x="10309" y="220"/>
                  <a:pt x="10309" y="491"/>
                </a:cubicBezTo>
                <a:lnTo>
                  <a:pt x="10309" y="14033"/>
                </a:lnTo>
                <a:lnTo>
                  <a:pt x="8202" y="11925"/>
                </a:lnTo>
                <a:cubicBezTo>
                  <a:pt x="8113" y="11837"/>
                  <a:pt x="7990" y="11782"/>
                  <a:pt x="7855" y="11782"/>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568" name="Shape 2568"/>
          <p:cNvSpPr/>
          <p:nvPr/>
        </p:nvSpPr>
        <p:spPr>
          <a:xfrm>
            <a:off x="4958108" y="8211992"/>
            <a:ext cx="558655" cy="558674"/>
          </a:xfrm>
          <a:custGeom>
            <a:avLst/>
            <a:gdLst/>
            <a:ahLst/>
            <a:cxnLst>
              <a:cxn ang="0">
                <a:pos x="wd2" y="hd2"/>
              </a:cxn>
              <a:cxn ang="5400000">
                <a:pos x="wd2" y="hd2"/>
              </a:cxn>
              <a:cxn ang="10800000">
                <a:pos x="wd2" y="hd2"/>
              </a:cxn>
              <a:cxn ang="16200000">
                <a:pos x="wd2" y="hd2"/>
              </a:cxn>
            </a:cxnLst>
            <a:rect l="0" t="0" r="r" b="b"/>
            <a:pathLst>
              <a:path w="21600" h="21600" extrusionOk="0">
                <a:moveTo>
                  <a:pt x="20618" y="4909"/>
                </a:moveTo>
                <a:lnTo>
                  <a:pt x="12764" y="4909"/>
                </a:lnTo>
                <a:cubicBezTo>
                  <a:pt x="12493" y="4909"/>
                  <a:pt x="12273" y="5129"/>
                  <a:pt x="12273" y="5400"/>
                </a:cubicBezTo>
                <a:cubicBezTo>
                  <a:pt x="12273" y="5671"/>
                  <a:pt x="12493" y="5891"/>
                  <a:pt x="12764" y="5891"/>
                </a:cubicBezTo>
                <a:lnTo>
                  <a:pt x="20618" y="5891"/>
                </a:lnTo>
                <a:lnTo>
                  <a:pt x="20618" y="7854"/>
                </a:lnTo>
                <a:lnTo>
                  <a:pt x="12764" y="7854"/>
                </a:lnTo>
                <a:cubicBezTo>
                  <a:pt x="12493" y="7854"/>
                  <a:pt x="12273" y="8074"/>
                  <a:pt x="12273" y="8345"/>
                </a:cubicBezTo>
                <a:cubicBezTo>
                  <a:pt x="12273" y="8617"/>
                  <a:pt x="12493" y="8836"/>
                  <a:pt x="12764" y="8836"/>
                </a:cubicBezTo>
                <a:lnTo>
                  <a:pt x="18655" y="8836"/>
                </a:lnTo>
                <a:lnTo>
                  <a:pt x="18655" y="20617"/>
                </a:lnTo>
                <a:lnTo>
                  <a:pt x="2945" y="20617"/>
                </a:lnTo>
                <a:lnTo>
                  <a:pt x="2945" y="8836"/>
                </a:lnTo>
                <a:lnTo>
                  <a:pt x="8836" y="8836"/>
                </a:lnTo>
                <a:cubicBezTo>
                  <a:pt x="9107" y="8836"/>
                  <a:pt x="9327" y="8617"/>
                  <a:pt x="9327" y="8345"/>
                </a:cubicBezTo>
                <a:cubicBezTo>
                  <a:pt x="9327" y="8074"/>
                  <a:pt x="9107" y="7854"/>
                  <a:pt x="8836" y="7854"/>
                </a:cubicBezTo>
                <a:lnTo>
                  <a:pt x="982" y="7854"/>
                </a:lnTo>
                <a:lnTo>
                  <a:pt x="982" y="5891"/>
                </a:lnTo>
                <a:lnTo>
                  <a:pt x="8836" y="5891"/>
                </a:lnTo>
                <a:cubicBezTo>
                  <a:pt x="9107" y="5891"/>
                  <a:pt x="9327" y="5671"/>
                  <a:pt x="9327" y="5400"/>
                </a:cubicBezTo>
                <a:cubicBezTo>
                  <a:pt x="9327" y="5129"/>
                  <a:pt x="9107" y="4909"/>
                  <a:pt x="8836" y="4909"/>
                </a:cubicBezTo>
                <a:lnTo>
                  <a:pt x="982" y="4909"/>
                </a:lnTo>
                <a:cubicBezTo>
                  <a:pt x="440" y="4909"/>
                  <a:pt x="0" y="5349"/>
                  <a:pt x="0" y="5891"/>
                </a:cubicBezTo>
                <a:lnTo>
                  <a:pt x="0" y="7854"/>
                </a:lnTo>
                <a:cubicBezTo>
                  <a:pt x="0" y="8396"/>
                  <a:pt x="440" y="8836"/>
                  <a:pt x="982" y="8836"/>
                </a:cubicBezTo>
                <a:lnTo>
                  <a:pt x="1964" y="8836"/>
                </a:lnTo>
                <a:lnTo>
                  <a:pt x="1964" y="20617"/>
                </a:lnTo>
                <a:cubicBezTo>
                  <a:pt x="1964" y="21159"/>
                  <a:pt x="2403" y="21600"/>
                  <a:pt x="2945" y="21600"/>
                </a:cubicBezTo>
                <a:lnTo>
                  <a:pt x="18655" y="21600"/>
                </a:lnTo>
                <a:cubicBezTo>
                  <a:pt x="19197" y="21600"/>
                  <a:pt x="19636" y="21159"/>
                  <a:pt x="19636" y="20617"/>
                </a:cubicBezTo>
                <a:lnTo>
                  <a:pt x="19636" y="8836"/>
                </a:lnTo>
                <a:lnTo>
                  <a:pt x="20618" y="8836"/>
                </a:lnTo>
                <a:cubicBezTo>
                  <a:pt x="21160" y="8836"/>
                  <a:pt x="21600" y="8396"/>
                  <a:pt x="21600" y="7854"/>
                </a:cubicBezTo>
                <a:lnTo>
                  <a:pt x="21600" y="5891"/>
                </a:lnTo>
                <a:cubicBezTo>
                  <a:pt x="21600" y="5349"/>
                  <a:pt x="21160" y="4909"/>
                  <a:pt x="20618" y="4909"/>
                </a:cubicBezTo>
                <a:moveTo>
                  <a:pt x="7855" y="3927"/>
                </a:moveTo>
                <a:cubicBezTo>
                  <a:pt x="7990" y="3927"/>
                  <a:pt x="8113" y="3872"/>
                  <a:pt x="8202" y="3784"/>
                </a:cubicBezTo>
                <a:lnTo>
                  <a:pt x="10309" y="1676"/>
                </a:lnTo>
                <a:lnTo>
                  <a:pt x="10309" y="15218"/>
                </a:lnTo>
                <a:lnTo>
                  <a:pt x="10309" y="15218"/>
                </a:lnTo>
                <a:cubicBezTo>
                  <a:pt x="10309" y="15489"/>
                  <a:pt x="10529" y="15709"/>
                  <a:pt x="10800" y="15709"/>
                </a:cubicBezTo>
                <a:cubicBezTo>
                  <a:pt x="11071" y="15709"/>
                  <a:pt x="11291" y="15489"/>
                  <a:pt x="11291" y="15218"/>
                </a:cubicBezTo>
                <a:lnTo>
                  <a:pt x="11291" y="1676"/>
                </a:lnTo>
                <a:lnTo>
                  <a:pt x="13398" y="3784"/>
                </a:lnTo>
                <a:cubicBezTo>
                  <a:pt x="13487" y="3872"/>
                  <a:pt x="13610" y="3927"/>
                  <a:pt x="13745" y="3927"/>
                </a:cubicBezTo>
                <a:cubicBezTo>
                  <a:pt x="14016" y="3927"/>
                  <a:pt x="14236" y="3708"/>
                  <a:pt x="14236" y="3436"/>
                </a:cubicBezTo>
                <a:cubicBezTo>
                  <a:pt x="14236" y="3301"/>
                  <a:pt x="14181" y="3178"/>
                  <a:pt x="14093" y="3089"/>
                </a:cubicBezTo>
                <a:lnTo>
                  <a:pt x="11147" y="144"/>
                </a:lnTo>
                <a:cubicBezTo>
                  <a:pt x="11058" y="55"/>
                  <a:pt x="10935" y="0"/>
                  <a:pt x="10800" y="0"/>
                </a:cubicBezTo>
                <a:cubicBezTo>
                  <a:pt x="10665" y="0"/>
                  <a:pt x="10542" y="55"/>
                  <a:pt x="10453" y="144"/>
                </a:cubicBezTo>
                <a:lnTo>
                  <a:pt x="7507" y="3089"/>
                </a:lnTo>
                <a:cubicBezTo>
                  <a:pt x="7419" y="3178"/>
                  <a:pt x="7364" y="3301"/>
                  <a:pt x="7364" y="3436"/>
                </a:cubicBezTo>
                <a:cubicBezTo>
                  <a:pt x="7364" y="3708"/>
                  <a:pt x="7584" y="3927"/>
                  <a:pt x="7855" y="3927"/>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569" name="Shape 2569"/>
          <p:cNvSpPr/>
          <p:nvPr/>
        </p:nvSpPr>
        <p:spPr>
          <a:xfrm>
            <a:off x="6024630" y="8211992"/>
            <a:ext cx="558655" cy="558668"/>
          </a:xfrm>
          <a:custGeom>
            <a:avLst/>
            <a:gdLst/>
            <a:ahLst/>
            <a:cxnLst>
              <a:cxn ang="0">
                <a:pos x="wd2" y="hd2"/>
              </a:cxn>
              <a:cxn ang="5400000">
                <a:pos x="wd2" y="hd2"/>
              </a:cxn>
              <a:cxn ang="10800000">
                <a:pos x="wd2" y="hd2"/>
              </a:cxn>
              <a:cxn ang="16200000">
                <a:pos x="wd2" y="hd2"/>
              </a:cxn>
            </a:cxnLst>
            <a:rect l="0" t="0" r="r" b="b"/>
            <a:pathLst>
              <a:path w="21600" h="21600" extrusionOk="0">
                <a:moveTo>
                  <a:pt x="20618" y="8836"/>
                </a:moveTo>
                <a:lnTo>
                  <a:pt x="982" y="8836"/>
                </a:lnTo>
                <a:lnTo>
                  <a:pt x="982" y="6873"/>
                </a:lnTo>
                <a:lnTo>
                  <a:pt x="20618" y="6873"/>
                </a:lnTo>
                <a:cubicBezTo>
                  <a:pt x="20618" y="6873"/>
                  <a:pt x="20618" y="8836"/>
                  <a:pt x="20618" y="8836"/>
                </a:cubicBezTo>
                <a:close/>
                <a:moveTo>
                  <a:pt x="18655" y="20618"/>
                </a:moveTo>
                <a:lnTo>
                  <a:pt x="2945" y="20618"/>
                </a:lnTo>
                <a:lnTo>
                  <a:pt x="2945" y="9818"/>
                </a:lnTo>
                <a:lnTo>
                  <a:pt x="18655" y="9818"/>
                </a:lnTo>
                <a:cubicBezTo>
                  <a:pt x="18655" y="9818"/>
                  <a:pt x="18655" y="20618"/>
                  <a:pt x="18655" y="20618"/>
                </a:cubicBezTo>
                <a:close/>
                <a:moveTo>
                  <a:pt x="3927" y="982"/>
                </a:moveTo>
                <a:lnTo>
                  <a:pt x="11782" y="982"/>
                </a:lnTo>
                <a:lnTo>
                  <a:pt x="11782" y="3436"/>
                </a:lnTo>
                <a:cubicBezTo>
                  <a:pt x="11782" y="3708"/>
                  <a:pt x="12002" y="3927"/>
                  <a:pt x="12273" y="3927"/>
                </a:cubicBezTo>
                <a:lnTo>
                  <a:pt x="14727" y="3927"/>
                </a:lnTo>
                <a:lnTo>
                  <a:pt x="14727" y="5891"/>
                </a:lnTo>
                <a:lnTo>
                  <a:pt x="3927" y="5891"/>
                </a:lnTo>
                <a:cubicBezTo>
                  <a:pt x="3927" y="5891"/>
                  <a:pt x="3927" y="982"/>
                  <a:pt x="3927" y="982"/>
                </a:cubicBezTo>
                <a:close/>
                <a:moveTo>
                  <a:pt x="12764" y="1473"/>
                </a:moveTo>
                <a:lnTo>
                  <a:pt x="14236" y="2945"/>
                </a:lnTo>
                <a:lnTo>
                  <a:pt x="12764" y="2945"/>
                </a:lnTo>
                <a:cubicBezTo>
                  <a:pt x="12764" y="2945"/>
                  <a:pt x="12764" y="1473"/>
                  <a:pt x="12764" y="1473"/>
                </a:cubicBezTo>
                <a:close/>
                <a:moveTo>
                  <a:pt x="17673" y="1964"/>
                </a:moveTo>
                <a:lnTo>
                  <a:pt x="17673" y="5891"/>
                </a:lnTo>
                <a:lnTo>
                  <a:pt x="15709" y="5891"/>
                </a:lnTo>
                <a:lnTo>
                  <a:pt x="15709" y="2945"/>
                </a:lnTo>
                <a:lnTo>
                  <a:pt x="14727" y="1964"/>
                </a:lnTo>
                <a:cubicBezTo>
                  <a:pt x="14727" y="1964"/>
                  <a:pt x="17673" y="1964"/>
                  <a:pt x="17673" y="1964"/>
                </a:cubicBezTo>
                <a:close/>
                <a:moveTo>
                  <a:pt x="20618" y="5891"/>
                </a:moveTo>
                <a:lnTo>
                  <a:pt x="18655" y="5891"/>
                </a:lnTo>
                <a:lnTo>
                  <a:pt x="18655" y="1964"/>
                </a:lnTo>
                <a:cubicBezTo>
                  <a:pt x="18655" y="1422"/>
                  <a:pt x="18215" y="982"/>
                  <a:pt x="17673" y="982"/>
                </a:cubicBezTo>
                <a:lnTo>
                  <a:pt x="13745" y="982"/>
                </a:lnTo>
                <a:lnTo>
                  <a:pt x="12764" y="0"/>
                </a:lnTo>
                <a:lnTo>
                  <a:pt x="3927" y="0"/>
                </a:lnTo>
                <a:cubicBezTo>
                  <a:pt x="3385" y="0"/>
                  <a:pt x="2945" y="440"/>
                  <a:pt x="2945" y="982"/>
                </a:cubicBezTo>
                <a:lnTo>
                  <a:pt x="2945" y="5891"/>
                </a:lnTo>
                <a:lnTo>
                  <a:pt x="982" y="5891"/>
                </a:lnTo>
                <a:cubicBezTo>
                  <a:pt x="440" y="5891"/>
                  <a:pt x="0" y="6331"/>
                  <a:pt x="0" y="6873"/>
                </a:cubicBezTo>
                <a:lnTo>
                  <a:pt x="0" y="8836"/>
                </a:lnTo>
                <a:cubicBezTo>
                  <a:pt x="0" y="9379"/>
                  <a:pt x="440" y="9818"/>
                  <a:pt x="982" y="9818"/>
                </a:cubicBezTo>
                <a:lnTo>
                  <a:pt x="1964" y="9818"/>
                </a:lnTo>
                <a:lnTo>
                  <a:pt x="1964" y="20618"/>
                </a:lnTo>
                <a:cubicBezTo>
                  <a:pt x="1964" y="21160"/>
                  <a:pt x="2403" y="21600"/>
                  <a:pt x="2945" y="21600"/>
                </a:cubicBezTo>
                <a:lnTo>
                  <a:pt x="18655" y="21600"/>
                </a:lnTo>
                <a:cubicBezTo>
                  <a:pt x="19197" y="21600"/>
                  <a:pt x="19636" y="21160"/>
                  <a:pt x="19636" y="20618"/>
                </a:cubicBezTo>
                <a:lnTo>
                  <a:pt x="19636" y="9818"/>
                </a:lnTo>
                <a:lnTo>
                  <a:pt x="20618" y="9818"/>
                </a:lnTo>
                <a:cubicBezTo>
                  <a:pt x="21160" y="9818"/>
                  <a:pt x="21600" y="9379"/>
                  <a:pt x="21600" y="8836"/>
                </a:cubicBezTo>
                <a:lnTo>
                  <a:pt x="21600" y="6873"/>
                </a:lnTo>
                <a:cubicBezTo>
                  <a:pt x="21600" y="6331"/>
                  <a:pt x="21160" y="5891"/>
                  <a:pt x="20618" y="5891"/>
                </a:cubicBezTo>
                <a:moveTo>
                  <a:pt x="7855" y="12763"/>
                </a:moveTo>
                <a:lnTo>
                  <a:pt x="13745" y="12763"/>
                </a:lnTo>
                <a:lnTo>
                  <a:pt x="13745" y="13745"/>
                </a:lnTo>
                <a:lnTo>
                  <a:pt x="7855" y="13745"/>
                </a:lnTo>
                <a:cubicBezTo>
                  <a:pt x="7855" y="13745"/>
                  <a:pt x="7855" y="12763"/>
                  <a:pt x="7855" y="12763"/>
                </a:cubicBezTo>
                <a:close/>
                <a:moveTo>
                  <a:pt x="7855" y="14727"/>
                </a:moveTo>
                <a:lnTo>
                  <a:pt x="13745" y="14727"/>
                </a:lnTo>
                <a:cubicBezTo>
                  <a:pt x="14287" y="14727"/>
                  <a:pt x="14727" y="14287"/>
                  <a:pt x="14727" y="13745"/>
                </a:cubicBezTo>
                <a:lnTo>
                  <a:pt x="14727" y="12763"/>
                </a:lnTo>
                <a:cubicBezTo>
                  <a:pt x="14727" y="12221"/>
                  <a:pt x="14287" y="11782"/>
                  <a:pt x="13745" y="11782"/>
                </a:cubicBezTo>
                <a:lnTo>
                  <a:pt x="7855" y="11782"/>
                </a:lnTo>
                <a:cubicBezTo>
                  <a:pt x="7313" y="11782"/>
                  <a:pt x="6873" y="12221"/>
                  <a:pt x="6873" y="12763"/>
                </a:cubicBezTo>
                <a:lnTo>
                  <a:pt x="6873" y="13745"/>
                </a:lnTo>
                <a:cubicBezTo>
                  <a:pt x="6873" y="14287"/>
                  <a:pt x="7313" y="14727"/>
                  <a:pt x="7855" y="14727"/>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570" name="Shape 2570"/>
          <p:cNvSpPr/>
          <p:nvPr/>
        </p:nvSpPr>
        <p:spPr>
          <a:xfrm>
            <a:off x="7091153" y="8224689"/>
            <a:ext cx="558655" cy="545962"/>
          </a:xfrm>
          <a:custGeom>
            <a:avLst/>
            <a:gdLst/>
            <a:ahLst/>
            <a:cxnLst>
              <a:cxn ang="0">
                <a:pos x="wd2" y="hd2"/>
              </a:cxn>
              <a:cxn ang="5400000">
                <a:pos x="wd2" y="hd2"/>
              </a:cxn>
              <a:cxn ang="10800000">
                <a:pos x="wd2" y="hd2"/>
              </a:cxn>
              <a:cxn ang="16200000">
                <a:pos x="wd2" y="hd2"/>
              </a:cxn>
            </a:cxnLst>
            <a:rect l="0" t="0" r="r" b="b"/>
            <a:pathLst>
              <a:path w="21600" h="21319" extrusionOk="0">
                <a:moveTo>
                  <a:pt x="7530" y="4197"/>
                </a:moveTo>
                <a:lnTo>
                  <a:pt x="6680" y="3701"/>
                </a:lnTo>
                <a:lnTo>
                  <a:pt x="6189" y="4560"/>
                </a:lnTo>
                <a:lnTo>
                  <a:pt x="7040" y="5056"/>
                </a:lnTo>
                <a:cubicBezTo>
                  <a:pt x="7040" y="5056"/>
                  <a:pt x="7530" y="4197"/>
                  <a:pt x="7530" y="4197"/>
                </a:cubicBezTo>
                <a:close/>
                <a:moveTo>
                  <a:pt x="8512" y="2479"/>
                </a:moveTo>
                <a:lnTo>
                  <a:pt x="7662" y="1984"/>
                </a:lnTo>
                <a:lnTo>
                  <a:pt x="7171" y="2843"/>
                </a:lnTo>
                <a:lnTo>
                  <a:pt x="8021" y="3339"/>
                </a:lnTo>
                <a:cubicBezTo>
                  <a:pt x="8021" y="3339"/>
                  <a:pt x="8512" y="2479"/>
                  <a:pt x="8512" y="2479"/>
                </a:cubicBezTo>
                <a:close/>
                <a:moveTo>
                  <a:pt x="20618" y="8428"/>
                </a:moveTo>
                <a:lnTo>
                  <a:pt x="982" y="8428"/>
                </a:lnTo>
                <a:lnTo>
                  <a:pt x="982" y="6445"/>
                </a:lnTo>
                <a:lnTo>
                  <a:pt x="20618" y="6445"/>
                </a:lnTo>
                <a:cubicBezTo>
                  <a:pt x="20618" y="6445"/>
                  <a:pt x="20618" y="8428"/>
                  <a:pt x="20618" y="8428"/>
                </a:cubicBezTo>
                <a:close/>
                <a:moveTo>
                  <a:pt x="18655" y="20327"/>
                </a:moveTo>
                <a:lnTo>
                  <a:pt x="2945" y="20327"/>
                </a:lnTo>
                <a:lnTo>
                  <a:pt x="2945" y="9420"/>
                </a:lnTo>
                <a:lnTo>
                  <a:pt x="18655" y="9420"/>
                </a:lnTo>
                <a:cubicBezTo>
                  <a:pt x="18655" y="9420"/>
                  <a:pt x="18655" y="20327"/>
                  <a:pt x="18655" y="20327"/>
                </a:cubicBezTo>
                <a:close/>
                <a:moveTo>
                  <a:pt x="6811" y="1488"/>
                </a:moveTo>
                <a:cubicBezTo>
                  <a:pt x="7083" y="1014"/>
                  <a:pt x="7683" y="851"/>
                  <a:pt x="8153" y="1125"/>
                </a:cubicBezTo>
                <a:lnTo>
                  <a:pt x="9854" y="2117"/>
                </a:lnTo>
                <a:lnTo>
                  <a:pt x="7946" y="5454"/>
                </a:lnTo>
                <a:lnTo>
                  <a:pt x="5759" y="5454"/>
                </a:lnTo>
                <a:lnTo>
                  <a:pt x="5698" y="5419"/>
                </a:lnTo>
                <a:lnTo>
                  <a:pt x="5678" y="5454"/>
                </a:lnTo>
                <a:lnTo>
                  <a:pt x="4545" y="5454"/>
                </a:lnTo>
                <a:cubicBezTo>
                  <a:pt x="4545" y="5454"/>
                  <a:pt x="6811" y="1488"/>
                  <a:pt x="6811" y="1488"/>
                </a:cubicBezTo>
                <a:close/>
                <a:moveTo>
                  <a:pt x="15577" y="5454"/>
                </a:moveTo>
                <a:lnTo>
                  <a:pt x="9079" y="5454"/>
                </a:lnTo>
                <a:lnTo>
                  <a:pt x="10704" y="2612"/>
                </a:lnTo>
                <a:cubicBezTo>
                  <a:pt x="10704" y="2612"/>
                  <a:pt x="15577" y="5454"/>
                  <a:pt x="15577" y="5454"/>
                </a:cubicBezTo>
                <a:close/>
                <a:moveTo>
                  <a:pt x="15930" y="2759"/>
                </a:moveTo>
                <a:cubicBezTo>
                  <a:pt x="16454" y="2617"/>
                  <a:pt x="16991" y="2931"/>
                  <a:pt x="17132" y="3460"/>
                </a:cubicBezTo>
                <a:lnTo>
                  <a:pt x="17661" y="5454"/>
                </a:lnTo>
                <a:lnTo>
                  <a:pt x="17540" y="5454"/>
                </a:lnTo>
                <a:lnTo>
                  <a:pt x="16279" y="4718"/>
                </a:lnTo>
                <a:lnTo>
                  <a:pt x="16438" y="4674"/>
                </a:lnTo>
                <a:lnTo>
                  <a:pt x="16184" y="3716"/>
                </a:lnTo>
                <a:lnTo>
                  <a:pt x="15236" y="3973"/>
                </a:lnTo>
                <a:lnTo>
                  <a:pt x="15279" y="4135"/>
                </a:lnTo>
                <a:lnTo>
                  <a:pt x="14076" y="3434"/>
                </a:lnTo>
                <a:lnTo>
                  <a:pt x="14033" y="3272"/>
                </a:lnTo>
                <a:cubicBezTo>
                  <a:pt x="14033" y="3272"/>
                  <a:pt x="15930" y="2759"/>
                  <a:pt x="15930" y="2759"/>
                </a:cubicBezTo>
                <a:close/>
                <a:moveTo>
                  <a:pt x="20618" y="5454"/>
                </a:moveTo>
                <a:lnTo>
                  <a:pt x="18678" y="5454"/>
                </a:lnTo>
                <a:lnTo>
                  <a:pt x="18081" y="3203"/>
                </a:lnTo>
                <a:cubicBezTo>
                  <a:pt x="17800" y="2145"/>
                  <a:pt x="16724" y="1518"/>
                  <a:pt x="15676" y="1801"/>
                </a:cubicBezTo>
                <a:lnTo>
                  <a:pt x="12671" y="2615"/>
                </a:lnTo>
                <a:lnTo>
                  <a:pt x="8644" y="266"/>
                </a:lnTo>
                <a:cubicBezTo>
                  <a:pt x="7704" y="-281"/>
                  <a:pt x="6504" y="44"/>
                  <a:pt x="5961" y="992"/>
                </a:cubicBezTo>
                <a:lnTo>
                  <a:pt x="3410" y="5454"/>
                </a:lnTo>
                <a:lnTo>
                  <a:pt x="982" y="5454"/>
                </a:lnTo>
                <a:cubicBezTo>
                  <a:pt x="440" y="5454"/>
                  <a:pt x="0" y="5898"/>
                  <a:pt x="0" y="6445"/>
                </a:cubicBezTo>
                <a:lnTo>
                  <a:pt x="0" y="8428"/>
                </a:lnTo>
                <a:cubicBezTo>
                  <a:pt x="0" y="8977"/>
                  <a:pt x="440" y="9420"/>
                  <a:pt x="982" y="9420"/>
                </a:cubicBezTo>
                <a:lnTo>
                  <a:pt x="1964" y="9420"/>
                </a:lnTo>
                <a:lnTo>
                  <a:pt x="1964" y="20327"/>
                </a:lnTo>
                <a:cubicBezTo>
                  <a:pt x="1964" y="20875"/>
                  <a:pt x="2403" y="21319"/>
                  <a:pt x="2945" y="21319"/>
                </a:cubicBezTo>
                <a:lnTo>
                  <a:pt x="18655" y="21319"/>
                </a:lnTo>
                <a:cubicBezTo>
                  <a:pt x="19197" y="21319"/>
                  <a:pt x="19636" y="20875"/>
                  <a:pt x="19636" y="20327"/>
                </a:cubicBezTo>
                <a:lnTo>
                  <a:pt x="19636" y="9420"/>
                </a:lnTo>
                <a:lnTo>
                  <a:pt x="20618" y="9420"/>
                </a:lnTo>
                <a:cubicBezTo>
                  <a:pt x="21160" y="9420"/>
                  <a:pt x="21600" y="8977"/>
                  <a:pt x="21600" y="8428"/>
                </a:cubicBezTo>
                <a:lnTo>
                  <a:pt x="21600" y="6445"/>
                </a:lnTo>
                <a:cubicBezTo>
                  <a:pt x="21600" y="5898"/>
                  <a:pt x="21160" y="5454"/>
                  <a:pt x="20618" y="5454"/>
                </a:cubicBezTo>
                <a:moveTo>
                  <a:pt x="7855" y="12395"/>
                </a:moveTo>
                <a:lnTo>
                  <a:pt x="13745" y="12395"/>
                </a:lnTo>
                <a:lnTo>
                  <a:pt x="13745" y="13386"/>
                </a:lnTo>
                <a:lnTo>
                  <a:pt x="7855" y="13386"/>
                </a:lnTo>
                <a:cubicBezTo>
                  <a:pt x="7855" y="13386"/>
                  <a:pt x="7855" y="12395"/>
                  <a:pt x="7855" y="12395"/>
                </a:cubicBezTo>
                <a:close/>
                <a:moveTo>
                  <a:pt x="7855" y="14378"/>
                </a:moveTo>
                <a:lnTo>
                  <a:pt x="13745" y="14378"/>
                </a:lnTo>
                <a:cubicBezTo>
                  <a:pt x="14288" y="14378"/>
                  <a:pt x="14727" y="13934"/>
                  <a:pt x="14727" y="13386"/>
                </a:cubicBezTo>
                <a:lnTo>
                  <a:pt x="14727" y="12395"/>
                </a:lnTo>
                <a:cubicBezTo>
                  <a:pt x="14727" y="11847"/>
                  <a:pt x="14288" y="11403"/>
                  <a:pt x="13745" y="11403"/>
                </a:cubicBezTo>
                <a:lnTo>
                  <a:pt x="7855" y="11403"/>
                </a:lnTo>
                <a:cubicBezTo>
                  <a:pt x="7312" y="11403"/>
                  <a:pt x="6873" y="11847"/>
                  <a:pt x="6873" y="12395"/>
                </a:cubicBezTo>
                <a:lnTo>
                  <a:pt x="6873" y="13386"/>
                </a:lnTo>
                <a:cubicBezTo>
                  <a:pt x="6873" y="13934"/>
                  <a:pt x="7312" y="14378"/>
                  <a:pt x="7855" y="14378"/>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571" name="Shape 2571"/>
          <p:cNvSpPr/>
          <p:nvPr/>
        </p:nvSpPr>
        <p:spPr>
          <a:xfrm>
            <a:off x="8157675" y="8211993"/>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9327" y="17673"/>
                </a:moveTo>
                <a:cubicBezTo>
                  <a:pt x="4718" y="17673"/>
                  <a:pt x="982" y="13936"/>
                  <a:pt x="982" y="9327"/>
                </a:cubicBezTo>
                <a:cubicBezTo>
                  <a:pt x="982" y="4718"/>
                  <a:pt x="4718" y="982"/>
                  <a:pt x="9327" y="982"/>
                </a:cubicBezTo>
                <a:cubicBezTo>
                  <a:pt x="13936" y="982"/>
                  <a:pt x="17673" y="4718"/>
                  <a:pt x="17673" y="9327"/>
                </a:cubicBezTo>
                <a:cubicBezTo>
                  <a:pt x="17673" y="13936"/>
                  <a:pt x="13936" y="17673"/>
                  <a:pt x="9327" y="17673"/>
                </a:cubicBezTo>
                <a:moveTo>
                  <a:pt x="21456" y="20762"/>
                </a:moveTo>
                <a:lnTo>
                  <a:pt x="16253" y="15559"/>
                </a:lnTo>
                <a:cubicBezTo>
                  <a:pt x="17741" y="13907"/>
                  <a:pt x="18655" y="11726"/>
                  <a:pt x="18655" y="9327"/>
                </a:cubicBezTo>
                <a:cubicBezTo>
                  <a:pt x="18655" y="4176"/>
                  <a:pt x="14479" y="0"/>
                  <a:pt x="9327" y="0"/>
                </a:cubicBezTo>
                <a:cubicBezTo>
                  <a:pt x="4176" y="0"/>
                  <a:pt x="0" y="4176"/>
                  <a:pt x="0" y="9327"/>
                </a:cubicBezTo>
                <a:cubicBezTo>
                  <a:pt x="0" y="14479"/>
                  <a:pt x="4176" y="18655"/>
                  <a:pt x="9327" y="18655"/>
                </a:cubicBezTo>
                <a:cubicBezTo>
                  <a:pt x="11726" y="18655"/>
                  <a:pt x="13907" y="17742"/>
                  <a:pt x="15559" y="16253"/>
                </a:cubicBezTo>
                <a:lnTo>
                  <a:pt x="20762" y="21456"/>
                </a:lnTo>
                <a:cubicBezTo>
                  <a:pt x="20851" y="21546"/>
                  <a:pt x="20973" y="21600"/>
                  <a:pt x="21109" y="21600"/>
                </a:cubicBezTo>
                <a:cubicBezTo>
                  <a:pt x="21380" y="21600"/>
                  <a:pt x="21600" y="21381"/>
                  <a:pt x="21600" y="21109"/>
                </a:cubicBezTo>
                <a:cubicBezTo>
                  <a:pt x="21600" y="20974"/>
                  <a:pt x="21545" y="20851"/>
                  <a:pt x="21456" y="20762"/>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572" name="Shape 2572"/>
          <p:cNvSpPr/>
          <p:nvPr/>
        </p:nvSpPr>
        <p:spPr>
          <a:xfrm>
            <a:off x="9224197" y="8211993"/>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9327" y="17673"/>
                </a:moveTo>
                <a:cubicBezTo>
                  <a:pt x="4718" y="17673"/>
                  <a:pt x="982" y="13936"/>
                  <a:pt x="982" y="9327"/>
                </a:cubicBezTo>
                <a:cubicBezTo>
                  <a:pt x="982" y="4718"/>
                  <a:pt x="4718" y="982"/>
                  <a:pt x="9327" y="982"/>
                </a:cubicBezTo>
                <a:cubicBezTo>
                  <a:pt x="13936" y="982"/>
                  <a:pt x="17673" y="4718"/>
                  <a:pt x="17673" y="9327"/>
                </a:cubicBezTo>
                <a:cubicBezTo>
                  <a:pt x="17673" y="13936"/>
                  <a:pt x="13936" y="17673"/>
                  <a:pt x="9327" y="17673"/>
                </a:cubicBezTo>
                <a:moveTo>
                  <a:pt x="21456" y="20762"/>
                </a:moveTo>
                <a:lnTo>
                  <a:pt x="16253" y="15559"/>
                </a:lnTo>
                <a:cubicBezTo>
                  <a:pt x="17741" y="13907"/>
                  <a:pt x="18655" y="11726"/>
                  <a:pt x="18655" y="9327"/>
                </a:cubicBezTo>
                <a:cubicBezTo>
                  <a:pt x="18655" y="4176"/>
                  <a:pt x="14479" y="0"/>
                  <a:pt x="9327" y="0"/>
                </a:cubicBezTo>
                <a:cubicBezTo>
                  <a:pt x="4176" y="0"/>
                  <a:pt x="0" y="4176"/>
                  <a:pt x="0" y="9327"/>
                </a:cubicBezTo>
                <a:cubicBezTo>
                  <a:pt x="0" y="14479"/>
                  <a:pt x="4176" y="18655"/>
                  <a:pt x="9327" y="18655"/>
                </a:cubicBezTo>
                <a:cubicBezTo>
                  <a:pt x="11726" y="18655"/>
                  <a:pt x="13907" y="17742"/>
                  <a:pt x="15559" y="16253"/>
                </a:cubicBezTo>
                <a:lnTo>
                  <a:pt x="20762" y="21456"/>
                </a:lnTo>
                <a:cubicBezTo>
                  <a:pt x="20851" y="21546"/>
                  <a:pt x="20973" y="21600"/>
                  <a:pt x="21109" y="21600"/>
                </a:cubicBezTo>
                <a:cubicBezTo>
                  <a:pt x="21380" y="21600"/>
                  <a:pt x="21600" y="21381"/>
                  <a:pt x="21600" y="21109"/>
                </a:cubicBezTo>
                <a:cubicBezTo>
                  <a:pt x="21600" y="20974"/>
                  <a:pt x="21545" y="20851"/>
                  <a:pt x="21456" y="20762"/>
                </a:cubicBezTo>
                <a:moveTo>
                  <a:pt x="13745" y="8836"/>
                </a:moveTo>
                <a:lnTo>
                  <a:pt x="9818" y="8836"/>
                </a:lnTo>
                <a:lnTo>
                  <a:pt x="9818" y="4909"/>
                </a:lnTo>
                <a:cubicBezTo>
                  <a:pt x="9818" y="4638"/>
                  <a:pt x="9599" y="4418"/>
                  <a:pt x="9327" y="4418"/>
                </a:cubicBezTo>
                <a:cubicBezTo>
                  <a:pt x="9056" y="4418"/>
                  <a:pt x="8836" y="4638"/>
                  <a:pt x="8836" y="4909"/>
                </a:cubicBezTo>
                <a:lnTo>
                  <a:pt x="8836" y="8836"/>
                </a:lnTo>
                <a:lnTo>
                  <a:pt x="4909" y="8836"/>
                </a:lnTo>
                <a:cubicBezTo>
                  <a:pt x="4638" y="8836"/>
                  <a:pt x="4418" y="9056"/>
                  <a:pt x="4418" y="9327"/>
                </a:cubicBezTo>
                <a:cubicBezTo>
                  <a:pt x="4418" y="9599"/>
                  <a:pt x="4638" y="9818"/>
                  <a:pt x="4909" y="9818"/>
                </a:cubicBezTo>
                <a:lnTo>
                  <a:pt x="8836" y="9818"/>
                </a:lnTo>
                <a:lnTo>
                  <a:pt x="8836" y="13745"/>
                </a:lnTo>
                <a:cubicBezTo>
                  <a:pt x="8836" y="14017"/>
                  <a:pt x="9056" y="14236"/>
                  <a:pt x="9327" y="14236"/>
                </a:cubicBezTo>
                <a:cubicBezTo>
                  <a:pt x="9599" y="14236"/>
                  <a:pt x="9818" y="14017"/>
                  <a:pt x="9818" y="13745"/>
                </a:cubicBezTo>
                <a:lnTo>
                  <a:pt x="9818" y="9818"/>
                </a:lnTo>
                <a:lnTo>
                  <a:pt x="13745" y="9818"/>
                </a:lnTo>
                <a:cubicBezTo>
                  <a:pt x="14017" y="9818"/>
                  <a:pt x="14236" y="9599"/>
                  <a:pt x="14236" y="9327"/>
                </a:cubicBezTo>
                <a:cubicBezTo>
                  <a:pt x="14236" y="9056"/>
                  <a:pt x="14017" y="8836"/>
                  <a:pt x="13745" y="8836"/>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573" name="Shape 2573"/>
          <p:cNvSpPr/>
          <p:nvPr/>
        </p:nvSpPr>
        <p:spPr>
          <a:xfrm>
            <a:off x="10290719" y="8211993"/>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9327" y="17673"/>
                </a:moveTo>
                <a:cubicBezTo>
                  <a:pt x="4718" y="17673"/>
                  <a:pt x="982" y="13936"/>
                  <a:pt x="982" y="9327"/>
                </a:cubicBezTo>
                <a:cubicBezTo>
                  <a:pt x="982" y="4718"/>
                  <a:pt x="4718" y="982"/>
                  <a:pt x="9327" y="982"/>
                </a:cubicBezTo>
                <a:cubicBezTo>
                  <a:pt x="13936" y="982"/>
                  <a:pt x="17673" y="4718"/>
                  <a:pt x="17673" y="9327"/>
                </a:cubicBezTo>
                <a:cubicBezTo>
                  <a:pt x="17673" y="13936"/>
                  <a:pt x="13936" y="17673"/>
                  <a:pt x="9327" y="17673"/>
                </a:cubicBezTo>
                <a:moveTo>
                  <a:pt x="21456" y="20762"/>
                </a:moveTo>
                <a:lnTo>
                  <a:pt x="16253" y="15559"/>
                </a:lnTo>
                <a:cubicBezTo>
                  <a:pt x="17741" y="13907"/>
                  <a:pt x="18655" y="11726"/>
                  <a:pt x="18655" y="9327"/>
                </a:cubicBezTo>
                <a:cubicBezTo>
                  <a:pt x="18655" y="4176"/>
                  <a:pt x="14479" y="0"/>
                  <a:pt x="9327" y="0"/>
                </a:cubicBezTo>
                <a:cubicBezTo>
                  <a:pt x="4176" y="0"/>
                  <a:pt x="0" y="4176"/>
                  <a:pt x="0" y="9327"/>
                </a:cubicBezTo>
                <a:cubicBezTo>
                  <a:pt x="0" y="14479"/>
                  <a:pt x="4176" y="18655"/>
                  <a:pt x="9327" y="18655"/>
                </a:cubicBezTo>
                <a:cubicBezTo>
                  <a:pt x="11726" y="18655"/>
                  <a:pt x="13907" y="17742"/>
                  <a:pt x="15559" y="16253"/>
                </a:cubicBezTo>
                <a:lnTo>
                  <a:pt x="20762" y="21456"/>
                </a:lnTo>
                <a:cubicBezTo>
                  <a:pt x="20851" y="21546"/>
                  <a:pt x="20973" y="21600"/>
                  <a:pt x="21109" y="21600"/>
                </a:cubicBezTo>
                <a:cubicBezTo>
                  <a:pt x="21380" y="21600"/>
                  <a:pt x="21600" y="21381"/>
                  <a:pt x="21600" y="21109"/>
                </a:cubicBezTo>
                <a:cubicBezTo>
                  <a:pt x="21600" y="20974"/>
                  <a:pt x="21545" y="20851"/>
                  <a:pt x="21456" y="20762"/>
                </a:cubicBezTo>
                <a:moveTo>
                  <a:pt x="13745" y="8836"/>
                </a:moveTo>
                <a:lnTo>
                  <a:pt x="4909" y="8836"/>
                </a:lnTo>
                <a:cubicBezTo>
                  <a:pt x="4638" y="8836"/>
                  <a:pt x="4418" y="9056"/>
                  <a:pt x="4418" y="9327"/>
                </a:cubicBezTo>
                <a:cubicBezTo>
                  <a:pt x="4418" y="9599"/>
                  <a:pt x="4638" y="9818"/>
                  <a:pt x="4909" y="9818"/>
                </a:cubicBezTo>
                <a:lnTo>
                  <a:pt x="13745" y="9818"/>
                </a:lnTo>
                <a:cubicBezTo>
                  <a:pt x="14017" y="9818"/>
                  <a:pt x="14236" y="9599"/>
                  <a:pt x="14236" y="9327"/>
                </a:cubicBezTo>
                <a:cubicBezTo>
                  <a:pt x="14236" y="9056"/>
                  <a:pt x="14017" y="8836"/>
                  <a:pt x="13745" y="8836"/>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574" name="Shape 2574"/>
          <p:cNvSpPr/>
          <p:nvPr/>
        </p:nvSpPr>
        <p:spPr>
          <a:xfrm>
            <a:off x="11382634" y="8211993"/>
            <a:ext cx="507869"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4909"/>
                </a:moveTo>
                <a:cubicBezTo>
                  <a:pt x="5432" y="4909"/>
                  <a:pt x="1080" y="4030"/>
                  <a:pt x="1080" y="2945"/>
                </a:cubicBezTo>
                <a:cubicBezTo>
                  <a:pt x="1080" y="1861"/>
                  <a:pt x="5432" y="982"/>
                  <a:pt x="10800" y="982"/>
                </a:cubicBezTo>
                <a:cubicBezTo>
                  <a:pt x="16168" y="982"/>
                  <a:pt x="20520" y="1861"/>
                  <a:pt x="20520" y="2945"/>
                </a:cubicBezTo>
                <a:cubicBezTo>
                  <a:pt x="20520" y="4030"/>
                  <a:pt x="16168" y="4909"/>
                  <a:pt x="10800" y="4909"/>
                </a:cubicBezTo>
                <a:moveTo>
                  <a:pt x="16305" y="8659"/>
                </a:moveTo>
                <a:cubicBezTo>
                  <a:pt x="14130" y="10260"/>
                  <a:pt x="11880" y="11916"/>
                  <a:pt x="11880" y="14727"/>
                </a:cubicBezTo>
                <a:cubicBezTo>
                  <a:pt x="11880" y="17561"/>
                  <a:pt x="11880" y="19270"/>
                  <a:pt x="11642" y="20135"/>
                </a:cubicBezTo>
                <a:cubicBezTo>
                  <a:pt x="11522" y="20573"/>
                  <a:pt x="11509" y="20618"/>
                  <a:pt x="10800" y="20618"/>
                </a:cubicBezTo>
                <a:cubicBezTo>
                  <a:pt x="10091" y="20618"/>
                  <a:pt x="10078" y="20573"/>
                  <a:pt x="9957" y="20135"/>
                </a:cubicBezTo>
                <a:cubicBezTo>
                  <a:pt x="9818" y="19627"/>
                  <a:pt x="9761" y="18820"/>
                  <a:pt x="9738" y="17673"/>
                </a:cubicBezTo>
                <a:lnTo>
                  <a:pt x="10260" y="17673"/>
                </a:lnTo>
                <a:cubicBezTo>
                  <a:pt x="10558" y="17673"/>
                  <a:pt x="10800" y="17453"/>
                  <a:pt x="10800" y="17182"/>
                </a:cubicBezTo>
                <a:cubicBezTo>
                  <a:pt x="10800" y="16911"/>
                  <a:pt x="10558" y="16691"/>
                  <a:pt x="10260" y="16691"/>
                </a:cubicBezTo>
                <a:lnTo>
                  <a:pt x="9724" y="16691"/>
                </a:lnTo>
                <a:cubicBezTo>
                  <a:pt x="9722" y="16381"/>
                  <a:pt x="9721" y="16059"/>
                  <a:pt x="9721" y="15709"/>
                </a:cubicBezTo>
                <a:lnTo>
                  <a:pt x="10260" y="15709"/>
                </a:lnTo>
                <a:cubicBezTo>
                  <a:pt x="10558" y="15709"/>
                  <a:pt x="10800" y="15489"/>
                  <a:pt x="10800" y="15218"/>
                </a:cubicBezTo>
                <a:cubicBezTo>
                  <a:pt x="10800" y="14947"/>
                  <a:pt x="10558" y="14727"/>
                  <a:pt x="10260" y="14727"/>
                </a:cubicBezTo>
                <a:lnTo>
                  <a:pt x="9720" y="14727"/>
                </a:lnTo>
                <a:cubicBezTo>
                  <a:pt x="9720" y="11916"/>
                  <a:pt x="7470" y="10260"/>
                  <a:pt x="5295" y="8659"/>
                </a:cubicBezTo>
                <a:cubicBezTo>
                  <a:pt x="3543" y="7370"/>
                  <a:pt x="1872" y="6139"/>
                  <a:pt x="1294" y="4344"/>
                </a:cubicBezTo>
                <a:cubicBezTo>
                  <a:pt x="3119" y="5266"/>
                  <a:pt x="6691" y="5891"/>
                  <a:pt x="10800" y="5891"/>
                </a:cubicBezTo>
                <a:cubicBezTo>
                  <a:pt x="14905" y="5891"/>
                  <a:pt x="18475" y="5266"/>
                  <a:pt x="20302" y="4347"/>
                </a:cubicBezTo>
                <a:cubicBezTo>
                  <a:pt x="19721" y="6143"/>
                  <a:pt x="18053" y="7373"/>
                  <a:pt x="16305" y="8659"/>
                </a:cubicBezTo>
                <a:moveTo>
                  <a:pt x="10800" y="0"/>
                </a:moveTo>
                <a:cubicBezTo>
                  <a:pt x="4835" y="0"/>
                  <a:pt x="0" y="1319"/>
                  <a:pt x="0" y="2945"/>
                </a:cubicBezTo>
                <a:cubicBezTo>
                  <a:pt x="0" y="8836"/>
                  <a:pt x="8640" y="9818"/>
                  <a:pt x="8640" y="14727"/>
                </a:cubicBezTo>
                <a:lnTo>
                  <a:pt x="8640" y="15217"/>
                </a:lnTo>
                <a:lnTo>
                  <a:pt x="8640" y="15218"/>
                </a:lnTo>
                <a:lnTo>
                  <a:pt x="8640" y="15219"/>
                </a:lnTo>
                <a:cubicBezTo>
                  <a:pt x="8641" y="15938"/>
                  <a:pt x="8642" y="16572"/>
                  <a:pt x="8649" y="17142"/>
                </a:cubicBezTo>
                <a:cubicBezTo>
                  <a:pt x="8647" y="17155"/>
                  <a:pt x="8640" y="17168"/>
                  <a:pt x="8640" y="17182"/>
                </a:cubicBezTo>
                <a:cubicBezTo>
                  <a:pt x="8640" y="17199"/>
                  <a:pt x="8648" y="17212"/>
                  <a:pt x="8651" y="17230"/>
                </a:cubicBezTo>
                <a:cubicBezTo>
                  <a:pt x="8699" y="20896"/>
                  <a:pt x="8995" y="21600"/>
                  <a:pt x="10800" y="21600"/>
                </a:cubicBezTo>
                <a:cubicBezTo>
                  <a:pt x="12960" y="21600"/>
                  <a:pt x="12960" y="20618"/>
                  <a:pt x="12960" y="14727"/>
                </a:cubicBezTo>
                <a:cubicBezTo>
                  <a:pt x="12960" y="9818"/>
                  <a:pt x="21600" y="8836"/>
                  <a:pt x="21600" y="2945"/>
                </a:cubicBezTo>
                <a:cubicBezTo>
                  <a:pt x="21600" y="1319"/>
                  <a:pt x="16765" y="0"/>
                  <a:pt x="10800" y="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575" name="Shape 2575"/>
          <p:cNvSpPr/>
          <p:nvPr/>
        </p:nvSpPr>
        <p:spPr>
          <a:xfrm>
            <a:off x="1758542" y="9278515"/>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1109" y="14727"/>
                </a:moveTo>
                <a:lnTo>
                  <a:pt x="18655" y="14727"/>
                </a:lnTo>
                <a:lnTo>
                  <a:pt x="18655" y="12273"/>
                </a:lnTo>
                <a:cubicBezTo>
                  <a:pt x="18655" y="12002"/>
                  <a:pt x="18434" y="11782"/>
                  <a:pt x="18164" y="11782"/>
                </a:cubicBezTo>
                <a:cubicBezTo>
                  <a:pt x="17893" y="11782"/>
                  <a:pt x="17673" y="12002"/>
                  <a:pt x="17673" y="12273"/>
                </a:cubicBezTo>
                <a:lnTo>
                  <a:pt x="17673" y="14727"/>
                </a:lnTo>
                <a:lnTo>
                  <a:pt x="15218" y="14727"/>
                </a:lnTo>
                <a:cubicBezTo>
                  <a:pt x="14947" y="14727"/>
                  <a:pt x="14727" y="14947"/>
                  <a:pt x="14727" y="15218"/>
                </a:cubicBezTo>
                <a:cubicBezTo>
                  <a:pt x="14727" y="15490"/>
                  <a:pt x="14947" y="15709"/>
                  <a:pt x="15218" y="15709"/>
                </a:cubicBezTo>
                <a:lnTo>
                  <a:pt x="17673" y="15709"/>
                </a:lnTo>
                <a:lnTo>
                  <a:pt x="17673" y="18164"/>
                </a:lnTo>
                <a:cubicBezTo>
                  <a:pt x="17673" y="18435"/>
                  <a:pt x="17893" y="18655"/>
                  <a:pt x="18164" y="18655"/>
                </a:cubicBezTo>
                <a:cubicBezTo>
                  <a:pt x="18434" y="18655"/>
                  <a:pt x="18655" y="18435"/>
                  <a:pt x="18655" y="18164"/>
                </a:cubicBezTo>
                <a:lnTo>
                  <a:pt x="18655" y="15709"/>
                </a:lnTo>
                <a:lnTo>
                  <a:pt x="21109" y="15709"/>
                </a:lnTo>
                <a:cubicBezTo>
                  <a:pt x="21380" y="15709"/>
                  <a:pt x="21600" y="15490"/>
                  <a:pt x="21600" y="15218"/>
                </a:cubicBezTo>
                <a:cubicBezTo>
                  <a:pt x="21600" y="14947"/>
                  <a:pt x="21380" y="14727"/>
                  <a:pt x="21109" y="14727"/>
                </a:cubicBezTo>
                <a:moveTo>
                  <a:pt x="14823" y="8659"/>
                </a:moveTo>
                <a:cubicBezTo>
                  <a:pt x="12845" y="10260"/>
                  <a:pt x="10800" y="11916"/>
                  <a:pt x="10800" y="14727"/>
                </a:cubicBezTo>
                <a:cubicBezTo>
                  <a:pt x="10800" y="17561"/>
                  <a:pt x="10800" y="19270"/>
                  <a:pt x="10584" y="20135"/>
                </a:cubicBezTo>
                <a:cubicBezTo>
                  <a:pt x="10474" y="20573"/>
                  <a:pt x="10463" y="20618"/>
                  <a:pt x="9818" y="20618"/>
                </a:cubicBezTo>
                <a:cubicBezTo>
                  <a:pt x="9173" y="20618"/>
                  <a:pt x="9162" y="20573"/>
                  <a:pt x="9052" y="20135"/>
                </a:cubicBezTo>
                <a:cubicBezTo>
                  <a:pt x="8926" y="19627"/>
                  <a:pt x="8874" y="18820"/>
                  <a:pt x="8853" y="17673"/>
                </a:cubicBezTo>
                <a:lnTo>
                  <a:pt x="9327" y="17673"/>
                </a:lnTo>
                <a:cubicBezTo>
                  <a:pt x="9598" y="17673"/>
                  <a:pt x="9818" y="17453"/>
                  <a:pt x="9818" y="17182"/>
                </a:cubicBezTo>
                <a:cubicBezTo>
                  <a:pt x="9818" y="16910"/>
                  <a:pt x="9598" y="16691"/>
                  <a:pt x="9327" y="16691"/>
                </a:cubicBezTo>
                <a:lnTo>
                  <a:pt x="8840" y="16691"/>
                </a:lnTo>
                <a:cubicBezTo>
                  <a:pt x="8838" y="16381"/>
                  <a:pt x="8837" y="16059"/>
                  <a:pt x="8837" y="15709"/>
                </a:cubicBezTo>
                <a:lnTo>
                  <a:pt x="9327" y="15709"/>
                </a:lnTo>
                <a:cubicBezTo>
                  <a:pt x="9598" y="15709"/>
                  <a:pt x="9818" y="15490"/>
                  <a:pt x="9818" y="15218"/>
                </a:cubicBezTo>
                <a:cubicBezTo>
                  <a:pt x="9818" y="14947"/>
                  <a:pt x="9598" y="14727"/>
                  <a:pt x="9327" y="14727"/>
                </a:cubicBezTo>
                <a:lnTo>
                  <a:pt x="8836" y="14727"/>
                </a:lnTo>
                <a:cubicBezTo>
                  <a:pt x="8836" y="11916"/>
                  <a:pt x="6791" y="10260"/>
                  <a:pt x="4813" y="8659"/>
                </a:cubicBezTo>
                <a:cubicBezTo>
                  <a:pt x="3221" y="7370"/>
                  <a:pt x="1702" y="6139"/>
                  <a:pt x="1176" y="4344"/>
                </a:cubicBezTo>
                <a:cubicBezTo>
                  <a:pt x="2835" y="5266"/>
                  <a:pt x="6083" y="5891"/>
                  <a:pt x="9818" y="5891"/>
                </a:cubicBezTo>
                <a:cubicBezTo>
                  <a:pt x="13550" y="5891"/>
                  <a:pt x="16795" y="5266"/>
                  <a:pt x="18456" y="4347"/>
                </a:cubicBezTo>
                <a:cubicBezTo>
                  <a:pt x="17928" y="6143"/>
                  <a:pt x="16412" y="7373"/>
                  <a:pt x="14823" y="8659"/>
                </a:cubicBezTo>
                <a:moveTo>
                  <a:pt x="982" y="2945"/>
                </a:moveTo>
                <a:cubicBezTo>
                  <a:pt x="982" y="1861"/>
                  <a:pt x="4938" y="982"/>
                  <a:pt x="9818" y="982"/>
                </a:cubicBezTo>
                <a:cubicBezTo>
                  <a:pt x="14698" y="982"/>
                  <a:pt x="18655" y="1861"/>
                  <a:pt x="18655" y="2945"/>
                </a:cubicBezTo>
                <a:cubicBezTo>
                  <a:pt x="18655" y="4031"/>
                  <a:pt x="14698" y="4909"/>
                  <a:pt x="9818" y="4909"/>
                </a:cubicBezTo>
                <a:cubicBezTo>
                  <a:pt x="4938" y="4909"/>
                  <a:pt x="982" y="4031"/>
                  <a:pt x="982" y="2945"/>
                </a:cubicBezTo>
                <a:moveTo>
                  <a:pt x="19636" y="2945"/>
                </a:moveTo>
                <a:cubicBezTo>
                  <a:pt x="19636" y="1319"/>
                  <a:pt x="15241" y="0"/>
                  <a:pt x="9818" y="0"/>
                </a:cubicBezTo>
                <a:cubicBezTo>
                  <a:pt x="4396" y="0"/>
                  <a:pt x="0" y="1319"/>
                  <a:pt x="0" y="2945"/>
                </a:cubicBezTo>
                <a:cubicBezTo>
                  <a:pt x="0" y="8836"/>
                  <a:pt x="7855" y="9818"/>
                  <a:pt x="7855" y="14727"/>
                </a:cubicBezTo>
                <a:cubicBezTo>
                  <a:pt x="7855" y="14900"/>
                  <a:pt x="7855" y="15053"/>
                  <a:pt x="7855" y="15217"/>
                </a:cubicBezTo>
                <a:cubicBezTo>
                  <a:pt x="7855" y="15217"/>
                  <a:pt x="7855" y="15218"/>
                  <a:pt x="7855" y="15218"/>
                </a:cubicBezTo>
                <a:cubicBezTo>
                  <a:pt x="7855" y="15219"/>
                  <a:pt x="7855" y="15219"/>
                  <a:pt x="7855" y="15219"/>
                </a:cubicBezTo>
                <a:cubicBezTo>
                  <a:pt x="7855" y="15938"/>
                  <a:pt x="7856" y="16572"/>
                  <a:pt x="7863" y="17142"/>
                </a:cubicBezTo>
                <a:cubicBezTo>
                  <a:pt x="7861" y="17155"/>
                  <a:pt x="7855" y="17168"/>
                  <a:pt x="7855" y="17182"/>
                </a:cubicBezTo>
                <a:cubicBezTo>
                  <a:pt x="7855" y="17199"/>
                  <a:pt x="7862" y="17212"/>
                  <a:pt x="7864" y="17229"/>
                </a:cubicBezTo>
                <a:cubicBezTo>
                  <a:pt x="7908" y="20896"/>
                  <a:pt x="8177" y="21600"/>
                  <a:pt x="9818" y="21600"/>
                </a:cubicBezTo>
                <a:cubicBezTo>
                  <a:pt x="11782" y="21600"/>
                  <a:pt x="11782" y="20618"/>
                  <a:pt x="11782" y="14727"/>
                </a:cubicBezTo>
                <a:cubicBezTo>
                  <a:pt x="11782" y="9818"/>
                  <a:pt x="19636" y="8836"/>
                  <a:pt x="19636" y="2945"/>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576" name="Shape 2576"/>
          <p:cNvSpPr/>
          <p:nvPr/>
        </p:nvSpPr>
        <p:spPr>
          <a:xfrm>
            <a:off x="2825064" y="9278515"/>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1109" y="14727"/>
                </a:moveTo>
                <a:lnTo>
                  <a:pt x="15218" y="14727"/>
                </a:lnTo>
                <a:cubicBezTo>
                  <a:pt x="14947" y="14727"/>
                  <a:pt x="14727" y="14947"/>
                  <a:pt x="14727" y="15218"/>
                </a:cubicBezTo>
                <a:cubicBezTo>
                  <a:pt x="14727" y="15490"/>
                  <a:pt x="14947" y="15709"/>
                  <a:pt x="15218" y="15709"/>
                </a:cubicBezTo>
                <a:lnTo>
                  <a:pt x="21109" y="15709"/>
                </a:lnTo>
                <a:cubicBezTo>
                  <a:pt x="21380" y="15709"/>
                  <a:pt x="21600" y="15490"/>
                  <a:pt x="21600" y="15218"/>
                </a:cubicBezTo>
                <a:cubicBezTo>
                  <a:pt x="21600" y="14947"/>
                  <a:pt x="21380" y="14727"/>
                  <a:pt x="21109" y="14727"/>
                </a:cubicBezTo>
                <a:moveTo>
                  <a:pt x="14823" y="8659"/>
                </a:moveTo>
                <a:cubicBezTo>
                  <a:pt x="12845" y="10260"/>
                  <a:pt x="10800" y="11916"/>
                  <a:pt x="10800" y="14727"/>
                </a:cubicBezTo>
                <a:cubicBezTo>
                  <a:pt x="10800" y="17561"/>
                  <a:pt x="10800" y="19270"/>
                  <a:pt x="10584" y="20135"/>
                </a:cubicBezTo>
                <a:cubicBezTo>
                  <a:pt x="10474" y="20573"/>
                  <a:pt x="10463" y="20618"/>
                  <a:pt x="9818" y="20618"/>
                </a:cubicBezTo>
                <a:cubicBezTo>
                  <a:pt x="9173" y="20618"/>
                  <a:pt x="9162" y="20573"/>
                  <a:pt x="9052" y="20135"/>
                </a:cubicBezTo>
                <a:cubicBezTo>
                  <a:pt x="8926" y="19627"/>
                  <a:pt x="8874" y="18820"/>
                  <a:pt x="8853" y="17673"/>
                </a:cubicBezTo>
                <a:lnTo>
                  <a:pt x="9327" y="17673"/>
                </a:lnTo>
                <a:cubicBezTo>
                  <a:pt x="9598" y="17673"/>
                  <a:pt x="9818" y="17453"/>
                  <a:pt x="9818" y="17182"/>
                </a:cubicBezTo>
                <a:cubicBezTo>
                  <a:pt x="9818" y="16910"/>
                  <a:pt x="9598" y="16691"/>
                  <a:pt x="9327" y="16691"/>
                </a:cubicBezTo>
                <a:lnTo>
                  <a:pt x="8840" y="16691"/>
                </a:lnTo>
                <a:cubicBezTo>
                  <a:pt x="8838" y="16381"/>
                  <a:pt x="8837" y="16059"/>
                  <a:pt x="8837" y="15709"/>
                </a:cubicBezTo>
                <a:lnTo>
                  <a:pt x="9327" y="15709"/>
                </a:lnTo>
                <a:cubicBezTo>
                  <a:pt x="9598" y="15709"/>
                  <a:pt x="9818" y="15490"/>
                  <a:pt x="9818" y="15218"/>
                </a:cubicBezTo>
                <a:cubicBezTo>
                  <a:pt x="9818" y="14947"/>
                  <a:pt x="9598" y="14727"/>
                  <a:pt x="9327" y="14727"/>
                </a:cubicBezTo>
                <a:lnTo>
                  <a:pt x="8836" y="14727"/>
                </a:lnTo>
                <a:cubicBezTo>
                  <a:pt x="8836" y="11916"/>
                  <a:pt x="6791" y="10260"/>
                  <a:pt x="4813" y="8659"/>
                </a:cubicBezTo>
                <a:cubicBezTo>
                  <a:pt x="3221" y="7370"/>
                  <a:pt x="1702" y="6139"/>
                  <a:pt x="1176" y="4344"/>
                </a:cubicBezTo>
                <a:cubicBezTo>
                  <a:pt x="2835" y="5266"/>
                  <a:pt x="6083" y="5891"/>
                  <a:pt x="9818" y="5891"/>
                </a:cubicBezTo>
                <a:cubicBezTo>
                  <a:pt x="13550" y="5891"/>
                  <a:pt x="16795" y="5266"/>
                  <a:pt x="18456" y="4347"/>
                </a:cubicBezTo>
                <a:cubicBezTo>
                  <a:pt x="17928" y="6143"/>
                  <a:pt x="16412" y="7373"/>
                  <a:pt x="14823" y="8659"/>
                </a:cubicBezTo>
                <a:moveTo>
                  <a:pt x="982" y="2945"/>
                </a:moveTo>
                <a:cubicBezTo>
                  <a:pt x="982" y="1861"/>
                  <a:pt x="4938" y="982"/>
                  <a:pt x="9818" y="982"/>
                </a:cubicBezTo>
                <a:cubicBezTo>
                  <a:pt x="14698" y="982"/>
                  <a:pt x="18655" y="1861"/>
                  <a:pt x="18655" y="2945"/>
                </a:cubicBezTo>
                <a:cubicBezTo>
                  <a:pt x="18655" y="4031"/>
                  <a:pt x="14698" y="4909"/>
                  <a:pt x="9818" y="4909"/>
                </a:cubicBezTo>
                <a:cubicBezTo>
                  <a:pt x="4938" y="4909"/>
                  <a:pt x="982" y="4031"/>
                  <a:pt x="982" y="2945"/>
                </a:cubicBezTo>
                <a:moveTo>
                  <a:pt x="19636" y="2945"/>
                </a:moveTo>
                <a:cubicBezTo>
                  <a:pt x="19636" y="1319"/>
                  <a:pt x="15241" y="0"/>
                  <a:pt x="9818" y="0"/>
                </a:cubicBezTo>
                <a:cubicBezTo>
                  <a:pt x="4396" y="0"/>
                  <a:pt x="0" y="1319"/>
                  <a:pt x="0" y="2945"/>
                </a:cubicBezTo>
                <a:cubicBezTo>
                  <a:pt x="0" y="8836"/>
                  <a:pt x="7855" y="9818"/>
                  <a:pt x="7855" y="14727"/>
                </a:cubicBezTo>
                <a:cubicBezTo>
                  <a:pt x="7855" y="14900"/>
                  <a:pt x="7855" y="15053"/>
                  <a:pt x="7855" y="15217"/>
                </a:cubicBezTo>
                <a:cubicBezTo>
                  <a:pt x="7855" y="15217"/>
                  <a:pt x="7855" y="15218"/>
                  <a:pt x="7855" y="15218"/>
                </a:cubicBezTo>
                <a:cubicBezTo>
                  <a:pt x="7855" y="15219"/>
                  <a:pt x="7855" y="15219"/>
                  <a:pt x="7855" y="15219"/>
                </a:cubicBezTo>
                <a:cubicBezTo>
                  <a:pt x="7855" y="15938"/>
                  <a:pt x="7856" y="16572"/>
                  <a:pt x="7863" y="17142"/>
                </a:cubicBezTo>
                <a:cubicBezTo>
                  <a:pt x="7861" y="17155"/>
                  <a:pt x="7855" y="17168"/>
                  <a:pt x="7855" y="17182"/>
                </a:cubicBezTo>
                <a:cubicBezTo>
                  <a:pt x="7855" y="17199"/>
                  <a:pt x="7862" y="17212"/>
                  <a:pt x="7864" y="17229"/>
                </a:cubicBezTo>
                <a:cubicBezTo>
                  <a:pt x="7908" y="20896"/>
                  <a:pt x="8177" y="21600"/>
                  <a:pt x="9818" y="21600"/>
                </a:cubicBezTo>
                <a:cubicBezTo>
                  <a:pt x="11782" y="21600"/>
                  <a:pt x="11782" y="20618"/>
                  <a:pt x="11782" y="14727"/>
                </a:cubicBezTo>
                <a:cubicBezTo>
                  <a:pt x="11782" y="9818"/>
                  <a:pt x="19636" y="8836"/>
                  <a:pt x="19636" y="2945"/>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577" name="Shape 2577"/>
          <p:cNvSpPr/>
          <p:nvPr/>
        </p:nvSpPr>
        <p:spPr>
          <a:xfrm>
            <a:off x="3916979" y="9278515"/>
            <a:ext cx="507869" cy="558655"/>
          </a:xfrm>
          <a:custGeom>
            <a:avLst/>
            <a:gdLst/>
            <a:ahLst/>
            <a:cxnLst>
              <a:cxn ang="0">
                <a:pos x="wd2" y="hd2"/>
              </a:cxn>
              <a:cxn ang="5400000">
                <a:pos x="wd2" y="hd2"/>
              </a:cxn>
              <a:cxn ang="10800000">
                <a:pos x="wd2" y="hd2"/>
              </a:cxn>
              <a:cxn ang="16200000">
                <a:pos x="wd2" y="hd2"/>
              </a:cxn>
            </a:cxnLst>
            <a:rect l="0" t="0" r="r" b="b"/>
            <a:pathLst>
              <a:path w="21600" h="21600" extrusionOk="0">
                <a:moveTo>
                  <a:pt x="20520" y="4979"/>
                </a:moveTo>
                <a:lnTo>
                  <a:pt x="7560" y="6792"/>
                </a:lnTo>
                <a:lnTo>
                  <a:pt x="7560" y="2876"/>
                </a:lnTo>
                <a:lnTo>
                  <a:pt x="20520" y="1063"/>
                </a:lnTo>
                <a:cubicBezTo>
                  <a:pt x="20520" y="1063"/>
                  <a:pt x="20520" y="4979"/>
                  <a:pt x="20520" y="4979"/>
                </a:cubicBezTo>
                <a:close/>
                <a:moveTo>
                  <a:pt x="18900" y="17673"/>
                </a:moveTo>
                <a:lnTo>
                  <a:pt x="16740" y="17673"/>
                </a:lnTo>
                <a:cubicBezTo>
                  <a:pt x="15845" y="17673"/>
                  <a:pt x="15120" y="17014"/>
                  <a:pt x="15120" y="16200"/>
                </a:cubicBezTo>
                <a:cubicBezTo>
                  <a:pt x="15120" y="15387"/>
                  <a:pt x="15845" y="14727"/>
                  <a:pt x="16740" y="14727"/>
                </a:cubicBezTo>
                <a:lnTo>
                  <a:pt x="18900" y="14727"/>
                </a:lnTo>
                <a:cubicBezTo>
                  <a:pt x="19795" y="14727"/>
                  <a:pt x="20520" y="15387"/>
                  <a:pt x="20520" y="16200"/>
                </a:cubicBezTo>
                <a:cubicBezTo>
                  <a:pt x="20520" y="17014"/>
                  <a:pt x="19795" y="17673"/>
                  <a:pt x="18900" y="17673"/>
                </a:cubicBezTo>
                <a:moveTo>
                  <a:pt x="4860" y="20618"/>
                </a:moveTo>
                <a:lnTo>
                  <a:pt x="2700" y="20618"/>
                </a:lnTo>
                <a:cubicBezTo>
                  <a:pt x="1805" y="20618"/>
                  <a:pt x="1080" y="19959"/>
                  <a:pt x="1080" y="19146"/>
                </a:cubicBezTo>
                <a:cubicBezTo>
                  <a:pt x="1080" y="18332"/>
                  <a:pt x="1805" y="17673"/>
                  <a:pt x="2700" y="17673"/>
                </a:cubicBezTo>
                <a:lnTo>
                  <a:pt x="4860" y="17673"/>
                </a:lnTo>
                <a:cubicBezTo>
                  <a:pt x="5755" y="17673"/>
                  <a:pt x="6480" y="18332"/>
                  <a:pt x="6480" y="19146"/>
                </a:cubicBezTo>
                <a:cubicBezTo>
                  <a:pt x="6480" y="19959"/>
                  <a:pt x="5755" y="20618"/>
                  <a:pt x="4860" y="20618"/>
                </a:cubicBezTo>
                <a:moveTo>
                  <a:pt x="21060" y="0"/>
                </a:moveTo>
                <a:cubicBezTo>
                  <a:pt x="21031" y="0"/>
                  <a:pt x="21006" y="11"/>
                  <a:pt x="20980" y="15"/>
                </a:cubicBezTo>
                <a:lnTo>
                  <a:pt x="20978" y="6"/>
                </a:lnTo>
                <a:lnTo>
                  <a:pt x="6938" y="1969"/>
                </a:lnTo>
                <a:lnTo>
                  <a:pt x="6940" y="1979"/>
                </a:lnTo>
                <a:cubicBezTo>
                  <a:pt x="6681" y="2016"/>
                  <a:pt x="6480" y="2210"/>
                  <a:pt x="6480" y="2455"/>
                </a:cubicBezTo>
                <a:lnTo>
                  <a:pt x="6480" y="17193"/>
                </a:lnTo>
                <a:cubicBezTo>
                  <a:pt x="6028" y="16882"/>
                  <a:pt x="5471" y="16691"/>
                  <a:pt x="4860" y="16691"/>
                </a:cubicBezTo>
                <a:lnTo>
                  <a:pt x="2700" y="16691"/>
                </a:lnTo>
                <a:cubicBezTo>
                  <a:pt x="1209" y="16691"/>
                  <a:pt x="0" y="17790"/>
                  <a:pt x="0" y="19146"/>
                </a:cubicBezTo>
                <a:cubicBezTo>
                  <a:pt x="0" y="20501"/>
                  <a:pt x="1209" y="21600"/>
                  <a:pt x="2700" y="21600"/>
                </a:cubicBezTo>
                <a:lnTo>
                  <a:pt x="4860" y="21600"/>
                </a:lnTo>
                <a:cubicBezTo>
                  <a:pt x="6352" y="21600"/>
                  <a:pt x="7560" y="20501"/>
                  <a:pt x="7560" y="19146"/>
                </a:cubicBezTo>
                <a:lnTo>
                  <a:pt x="7560" y="7785"/>
                </a:lnTo>
                <a:lnTo>
                  <a:pt x="20520" y="5972"/>
                </a:lnTo>
                <a:lnTo>
                  <a:pt x="20520" y="14248"/>
                </a:lnTo>
                <a:cubicBezTo>
                  <a:pt x="20068" y="13937"/>
                  <a:pt x="19511" y="13745"/>
                  <a:pt x="18900" y="13745"/>
                </a:cubicBezTo>
                <a:lnTo>
                  <a:pt x="16740" y="13745"/>
                </a:lnTo>
                <a:cubicBezTo>
                  <a:pt x="15249" y="13745"/>
                  <a:pt x="14040" y="14845"/>
                  <a:pt x="14040" y="16200"/>
                </a:cubicBezTo>
                <a:cubicBezTo>
                  <a:pt x="14040" y="17556"/>
                  <a:pt x="15249" y="18655"/>
                  <a:pt x="16740" y="18655"/>
                </a:cubicBezTo>
                <a:lnTo>
                  <a:pt x="18900" y="18655"/>
                </a:lnTo>
                <a:cubicBezTo>
                  <a:pt x="20392" y="18655"/>
                  <a:pt x="21600" y="17556"/>
                  <a:pt x="21600" y="16200"/>
                </a:cubicBezTo>
                <a:lnTo>
                  <a:pt x="21600" y="491"/>
                </a:lnTo>
                <a:cubicBezTo>
                  <a:pt x="21600" y="220"/>
                  <a:pt x="21358" y="0"/>
                  <a:pt x="21060" y="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578" name="Shape 2578"/>
          <p:cNvSpPr/>
          <p:nvPr/>
        </p:nvSpPr>
        <p:spPr>
          <a:xfrm>
            <a:off x="5059682" y="9278515"/>
            <a:ext cx="355508" cy="558655"/>
          </a:xfrm>
          <a:custGeom>
            <a:avLst/>
            <a:gdLst/>
            <a:ahLst/>
            <a:cxnLst>
              <a:cxn ang="0">
                <a:pos x="wd2" y="hd2"/>
              </a:cxn>
              <a:cxn ang="5400000">
                <a:pos x="wd2" y="hd2"/>
              </a:cxn>
              <a:cxn ang="10800000">
                <a:pos x="wd2" y="hd2"/>
              </a:cxn>
              <a:cxn ang="16200000">
                <a:pos x="wd2" y="hd2"/>
              </a:cxn>
            </a:cxnLst>
            <a:rect l="0" t="0" r="r" b="b"/>
            <a:pathLst>
              <a:path w="21600" h="21600" extrusionOk="0">
                <a:moveTo>
                  <a:pt x="20057" y="5837"/>
                </a:moveTo>
                <a:lnTo>
                  <a:pt x="10800" y="4996"/>
                </a:lnTo>
                <a:lnTo>
                  <a:pt x="10800" y="1036"/>
                </a:lnTo>
                <a:lnTo>
                  <a:pt x="20057" y="1878"/>
                </a:lnTo>
                <a:cubicBezTo>
                  <a:pt x="20057" y="1878"/>
                  <a:pt x="20057" y="5837"/>
                  <a:pt x="20057" y="5837"/>
                </a:cubicBezTo>
                <a:close/>
                <a:moveTo>
                  <a:pt x="6943" y="20618"/>
                </a:moveTo>
                <a:lnTo>
                  <a:pt x="3857" y="20618"/>
                </a:lnTo>
                <a:cubicBezTo>
                  <a:pt x="2579" y="20618"/>
                  <a:pt x="1543" y="19959"/>
                  <a:pt x="1543" y="19146"/>
                </a:cubicBezTo>
                <a:cubicBezTo>
                  <a:pt x="1543" y="18332"/>
                  <a:pt x="2579" y="17673"/>
                  <a:pt x="3857" y="17673"/>
                </a:cubicBezTo>
                <a:lnTo>
                  <a:pt x="6943" y="17673"/>
                </a:lnTo>
                <a:cubicBezTo>
                  <a:pt x="8221" y="17673"/>
                  <a:pt x="9257" y="18332"/>
                  <a:pt x="9257" y="19146"/>
                </a:cubicBezTo>
                <a:cubicBezTo>
                  <a:pt x="9257" y="19959"/>
                  <a:pt x="8221" y="20618"/>
                  <a:pt x="6943" y="20618"/>
                </a:cubicBezTo>
                <a:moveTo>
                  <a:pt x="20829" y="982"/>
                </a:moveTo>
                <a:cubicBezTo>
                  <a:pt x="20788" y="982"/>
                  <a:pt x="20752" y="993"/>
                  <a:pt x="20714" y="997"/>
                </a:cubicBezTo>
                <a:lnTo>
                  <a:pt x="20711" y="988"/>
                </a:lnTo>
                <a:lnTo>
                  <a:pt x="10344" y="45"/>
                </a:lnTo>
                <a:cubicBezTo>
                  <a:pt x="10248" y="17"/>
                  <a:pt x="10141" y="0"/>
                  <a:pt x="10029" y="0"/>
                </a:cubicBezTo>
                <a:cubicBezTo>
                  <a:pt x="10002" y="0"/>
                  <a:pt x="9979" y="8"/>
                  <a:pt x="9954" y="10"/>
                </a:cubicBezTo>
                <a:lnTo>
                  <a:pt x="9911" y="6"/>
                </a:lnTo>
                <a:lnTo>
                  <a:pt x="9914" y="15"/>
                </a:lnTo>
                <a:cubicBezTo>
                  <a:pt x="9545" y="52"/>
                  <a:pt x="9257" y="246"/>
                  <a:pt x="9257" y="491"/>
                </a:cubicBezTo>
                <a:lnTo>
                  <a:pt x="9257" y="17193"/>
                </a:lnTo>
                <a:cubicBezTo>
                  <a:pt x="8612" y="16882"/>
                  <a:pt x="7815" y="16691"/>
                  <a:pt x="6943" y="16691"/>
                </a:cubicBezTo>
                <a:lnTo>
                  <a:pt x="3857" y="16691"/>
                </a:lnTo>
                <a:cubicBezTo>
                  <a:pt x="1727" y="16691"/>
                  <a:pt x="0" y="17790"/>
                  <a:pt x="0" y="19146"/>
                </a:cubicBezTo>
                <a:cubicBezTo>
                  <a:pt x="0" y="20501"/>
                  <a:pt x="1727" y="21600"/>
                  <a:pt x="3857" y="21600"/>
                </a:cubicBezTo>
                <a:lnTo>
                  <a:pt x="6943" y="21600"/>
                </a:lnTo>
                <a:cubicBezTo>
                  <a:pt x="9074" y="21600"/>
                  <a:pt x="10800" y="20501"/>
                  <a:pt x="10800" y="19146"/>
                </a:cubicBezTo>
                <a:lnTo>
                  <a:pt x="10800" y="5945"/>
                </a:lnTo>
                <a:lnTo>
                  <a:pt x="20513" y="6828"/>
                </a:lnTo>
                <a:cubicBezTo>
                  <a:pt x="20610" y="6855"/>
                  <a:pt x="20715" y="6873"/>
                  <a:pt x="20829" y="6873"/>
                </a:cubicBezTo>
                <a:cubicBezTo>
                  <a:pt x="20855" y="6873"/>
                  <a:pt x="20877" y="6865"/>
                  <a:pt x="20904" y="6864"/>
                </a:cubicBezTo>
                <a:lnTo>
                  <a:pt x="20946" y="6867"/>
                </a:lnTo>
                <a:lnTo>
                  <a:pt x="20943" y="6858"/>
                </a:lnTo>
                <a:cubicBezTo>
                  <a:pt x="21313" y="6822"/>
                  <a:pt x="21600" y="6627"/>
                  <a:pt x="21600" y="6382"/>
                </a:cubicBezTo>
                <a:lnTo>
                  <a:pt x="21600" y="1473"/>
                </a:lnTo>
                <a:cubicBezTo>
                  <a:pt x="21600" y="1202"/>
                  <a:pt x="21254" y="982"/>
                  <a:pt x="20829" y="982"/>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579" name="Shape 2579"/>
          <p:cNvSpPr/>
          <p:nvPr/>
        </p:nvSpPr>
        <p:spPr>
          <a:xfrm>
            <a:off x="6024630" y="9278515"/>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6257" y="18984"/>
                </a:moveTo>
                <a:lnTo>
                  <a:pt x="11380" y="15408"/>
                </a:lnTo>
                <a:lnTo>
                  <a:pt x="10800" y="14983"/>
                </a:lnTo>
                <a:lnTo>
                  <a:pt x="10219" y="15408"/>
                </a:lnTo>
                <a:lnTo>
                  <a:pt x="5343" y="18984"/>
                </a:lnTo>
                <a:lnTo>
                  <a:pt x="7313" y="13075"/>
                </a:lnTo>
                <a:lnTo>
                  <a:pt x="7534" y="12411"/>
                </a:lnTo>
                <a:lnTo>
                  <a:pt x="6980" y="11985"/>
                </a:lnTo>
                <a:lnTo>
                  <a:pt x="2887" y="8836"/>
                </a:lnTo>
                <a:lnTo>
                  <a:pt x="8535" y="8836"/>
                </a:lnTo>
                <a:lnTo>
                  <a:pt x="8774" y="8199"/>
                </a:lnTo>
                <a:lnTo>
                  <a:pt x="10800" y="2796"/>
                </a:lnTo>
                <a:lnTo>
                  <a:pt x="12826" y="8199"/>
                </a:lnTo>
                <a:lnTo>
                  <a:pt x="13065" y="8836"/>
                </a:lnTo>
                <a:lnTo>
                  <a:pt x="18714" y="8836"/>
                </a:lnTo>
                <a:lnTo>
                  <a:pt x="14619" y="11985"/>
                </a:lnTo>
                <a:lnTo>
                  <a:pt x="14066" y="12411"/>
                </a:lnTo>
                <a:cubicBezTo>
                  <a:pt x="14066" y="12411"/>
                  <a:pt x="16257" y="18984"/>
                  <a:pt x="16257" y="18984"/>
                </a:cubicBezTo>
                <a:close/>
                <a:moveTo>
                  <a:pt x="21600" y="7855"/>
                </a:moveTo>
                <a:lnTo>
                  <a:pt x="13745" y="7855"/>
                </a:lnTo>
                <a:lnTo>
                  <a:pt x="10800" y="0"/>
                </a:lnTo>
                <a:lnTo>
                  <a:pt x="7855" y="7855"/>
                </a:lnTo>
                <a:lnTo>
                  <a:pt x="0" y="7855"/>
                </a:lnTo>
                <a:lnTo>
                  <a:pt x="6382" y="12764"/>
                </a:lnTo>
                <a:lnTo>
                  <a:pt x="3436" y="21600"/>
                </a:lnTo>
                <a:lnTo>
                  <a:pt x="10800" y="16200"/>
                </a:lnTo>
                <a:lnTo>
                  <a:pt x="18164" y="21600"/>
                </a:lnTo>
                <a:lnTo>
                  <a:pt x="15218" y="12764"/>
                </a:lnTo>
                <a:cubicBezTo>
                  <a:pt x="15218" y="12764"/>
                  <a:pt x="21600" y="7855"/>
                  <a:pt x="21600" y="7855"/>
                </a:cubicBezTo>
                <a:close/>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580" name="Shape 2580"/>
          <p:cNvSpPr/>
          <p:nvPr/>
        </p:nvSpPr>
        <p:spPr>
          <a:xfrm>
            <a:off x="7091153" y="9278515"/>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9445" y="15886"/>
                </a:moveTo>
                <a:lnTo>
                  <a:pt x="10478" y="18984"/>
                </a:lnTo>
                <a:lnTo>
                  <a:pt x="7944" y="17126"/>
                </a:lnTo>
                <a:lnTo>
                  <a:pt x="7364" y="16700"/>
                </a:lnTo>
                <a:lnTo>
                  <a:pt x="6783" y="17126"/>
                </a:lnTo>
                <a:lnTo>
                  <a:pt x="4249" y="18984"/>
                </a:lnTo>
                <a:lnTo>
                  <a:pt x="5283" y="15886"/>
                </a:lnTo>
                <a:lnTo>
                  <a:pt x="5505" y="15220"/>
                </a:lnTo>
                <a:lnTo>
                  <a:pt x="4946" y="14794"/>
                </a:lnTo>
                <a:lnTo>
                  <a:pt x="2908" y="13240"/>
                </a:lnTo>
                <a:lnTo>
                  <a:pt x="6037" y="13240"/>
                </a:lnTo>
                <a:lnTo>
                  <a:pt x="6275" y="12602"/>
                </a:lnTo>
                <a:lnTo>
                  <a:pt x="7364" y="9683"/>
                </a:lnTo>
                <a:lnTo>
                  <a:pt x="8452" y="12602"/>
                </a:lnTo>
                <a:lnTo>
                  <a:pt x="8690" y="13240"/>
                </a:lnTo>
                <a:lnTo>
                  <a:pt x="11820" y="13240"/>
                </a:lnTo>
                <a:lnTo>
                  <a:pt x="9781" y="14794"/>
                </a:lnTo>
                <a:lnTo>
                  <a:pt x="9223" y="15220"/>
                </a:lnTo>
                <a:cubicBezTo>
                  <a:pt x="9223" y="15220"/>
                  <a:pt x="9445" y="15886"/>
                  <a:pt x="9445" y="15886"/>
                </a:cubicBezTo>
                <a:close/>
                <a:moveTo>
                  <a:pt x="9372" y="12259"/>
                </a:moveTo>
                <a:lnTo>
                  <a:pt x="7364" y="6873"/>
                </a:lnTo>
                <a:lnTo>
                  <a:pt x="5355" y="12259"/>
                </a:lnTo>
                <a:lnTo>
                  <a:pt x="0" y="12259"/>
                </a:lnTo>
                <a:lnTo>
                  <a:pt x="4351" y="15575"/>
                </a:lnTo>
                <a:lnTo>
                  <a:pt x="2343" y="21600"/>
                </a:lnTo>
                <a:lnTo>
                  <a:pt x="7364" y="17918"/>
                </a:lnTo>
                <a:lnTo>
                  <a:pt x="12384" y="21600"/>
                </a:lnTo>
                <a:lnTo>
                  <a:pt x="10376" y="15575"/>
                </a:lnTo>
                <a:lnTo>
                  <a:pt x="14727" y="12259"/>
                </a:lnTo>
                <a:cubicBezTo>
                  <a:pt x="14727" y="12259"/>
                  <a:pt x="9372" y="12259"/>
                  <a:pt x="9372" y="12259"/>
                </a:cubicBezTo>
                <a:close/>
                <a:moveTo>
                  <a:pt x="16781" y="7308"/>
                </a:moveTo>
                <a:lnTo>
                  <a:pt x="16200" y="6883"/>
                </a:lnTo>
                <a:lnTo>
                  <a:pt x="15619" y="7308"/>
                </a:lnTo>
                <a:lnTo>
                  <a:pt x="14426" y="8184"/>
                </a:lnTo>
                <a:lnTo>
                  <a:pt x="14922" y="6693"/>
                </a:lnTo>
                <a:lnTo>
                  <a:pt x="15143" y="6031"/>
                </a:lnTo>
                <a:lnTo>
                  <a:pt x="14590" y="5605"/>
                </a:lnTo>
                <a:lnTo>
                  <a:pt x="13682" y="4905"/>
                </a:lnTo>
                <a:lnTo>
                  <a:pt x="15408" y="4905"/>
                </a:lnTo>
                <a:lnTo>
                  <a:pt x="15647" y="4267"/>
                </a:lnTo>
                <a:lnTo>
                  <a:pt x="16200" y="2793"/>
                </a:lnTo>
                <a:lnTo>
                  <a:pt x="16754" y="4267"/>
                </a:lnTo>
                <a:lnTo>
                  <a:pt x="16992" y="4905"/>
                </a:lnTo>
                <a:lnTo>
                  <a:pt x="18718" y="4905"/>
                </a:lnTo>
                <a:lnTo>
                  <a:pt x="17810" y="5605"/>
                </a:lnTo>
                <a:lnTo>
                  <a:pt x="17257" y="6031"/>
                </a:lnTo>
                <a:lnTo>
                  <a:pt x="17478" y="6693"/>
                </a:lnTo>
                <a:lnTo>
                  <a:pt x="17975" y="8184"/>
                </a:lnTo>
                <a:cubicBezTo>
                  <a:pt x="17975" y="8184"/>
                  <a:pt x="16781" y="7308"/>
                  <a:pt x="16781" y="7308"/>
                </a:cubicBezTo>
                <a:close/>
                <a:moveTo>
                  <a:pt x="21600" y="3922"/>
                </a:moveTo>
                <a:lnTo>
                  <a:pt x="17673" y="3922"/>
                </a:lnTo>
                <a:lnTo>
                  <a:pt x="16200" y="0"/>
                </a:lnTo>
                <a:lnTo>
                  <a:pt x="14727" y="3922"/>
                </a:lnTo>
                <a:lnTo>
                  <a:pt x="10800" y="3922"/>
                </a:lnTo>
                <a:lnTo>
                  <a:pt x="13991" y="6382"/>
                </a:lnTo>
                <a:lnTo>
                  <a:pt x="12518" y="10800"/>
                </a:lnTo>
                <a:lnTo>
                  <a:pt x="16200" y="8100"/>
                </a:lnTo>
                <a:lnTo>
                  <a:pt x="19882" y="10800"/>
                </a:lnTo>
                <a:lnTo>
                  <a:pt x="18409" y="6382"/>
                </a:lnTo>
                <a:cubicBezTo>
                  <a:pt x="18409" y="6382"/>
                  <a:pt x="21600" y="3922"/>
                  <a:pt x="21600" y="3922"/>
                </a:cubicBezTo>
                <a:close/>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581" name="Shape 2581"/>
          <p:cNvSpPr/>
          <p:nvPr/>
        </p:nvSpPr>
        <p:spPr>
          <a:xfrm>
            <a:off x="8157675" y="9278515"/>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2133" y="11950"/>
                </a:moveTo>
                <a:lnTo>
                  <a:pt x="12831" y="14044"/>
                </a:lnTo>
                <a:lnTo>
                  <a:pt x="11135" y="12801"/>
                </a:lnTo>
                <a:lnTo>
                  <a:pt x="10555" y="12375"/>
                </a:lnTo>
                <a:lnTo>
                  <a:pt x="9974" y="12801"/>
                </a:lnTo>
                <a:lnTo>
                  <a:pt x="8277" y="14044"/>
                </a:lnTo>
                <a:lnTo>
                  <a:pt x="8976" y="11950"/>
                </a:lnTo>
                <a:lnTo>
                  <a:pt x="9195" y="11291"/>
                </a:lnTo>
                <a:lnTo>
                  <a:pt x="8647" y="10864"/>
                </a:lnTo>
                <a:lnTo>
                  <a:pt x="7280" y="9801"/>
                </a:lnTo>
                <a:lnTo>
                  <a:pt x="9560" y="9801"/>
                </a:lnTo>
                <a:lnTo>
                  <a:pt x="9799" y="9167"/>
                </a:lnTo>
                <a:lnTo>
                  <a:pt x="10555" y="7167"/>
                </a:lnTo>
                <a:lnTo>
                  <a:pt x="11310" y="9167"/>
                </a:lnTo>
                <a:lnTo>
                  <a:pt x="11549" y="9801"/>
                </a:lnTo>
                <a:lnTo>
                  <a:pt x="13829" y="9801"/>
                </a:lnTo>
                <a:lnTo>
                  <a:pt x="12462" y="10864"/>
                </a:lnTo>
                <a:lnTo>
                  <a:pt x="11914" y="11291"/>
                </a:lnTo>
                <a:cubicBezTo>
                  <a:pt x="11914" y="11291"/>
                  <a:pt x="12133" y="11950"/>
                  <a:pt x="12133" y="11950"/>
                </a:cubicBezTo>
                <a:close/>
                <a:moveTo>
                  <a:pt x="12228" y="8820"/>
                </a:moveTo>
                <a:lnTo>
                  <a:pt x="10555" y="4388"/>
                </a:lnTo>
                <a:lnTo>
                  <a:pt x="8881" y="8820"/>
                </a:lnTo>
                <a:lnTo>
                  <a:pt x="4418" y="8820"/>
                </a:lnTo>
                <a:lnTo>
                  <a:pt x="8044" y="11639"/>
                </a:lnTo>
                <a:lnTo>
                  <a:pt x="6371" y="16660"/>
                </a:lnTo>
                <a:lnTo>
                  <a:pt x="10555" y="13592"/>
                </a:lnTo>
                <a:lnTo>
                  <a:pt x="14738" y="16660"/>
                </a:lnTo>
                <a:lnTo>
                  <a:pt x="13065" y="11639"/>
                </a:lnTo>
                <a:lnTo>
                  <a:pt x="16691" y="8820"/>
                </a:lnTo>
                <a:cubicBezTo>
                  <a:pt x="16691" y="8820"/>
                  <a:pt x="12228" y="8820"/>
                  <a:pt x="12228" y="8820"/>
                </a:cubicBezTo>
                <a:close/>
                <a:moveTo>
                  <a:pt x="10800" y="20618"/>
                </a:moveTo>
                <a:cubicBezTo>
                  <a:pt x="5378" y="20618"/>
                  <a:pt x="982" y="16223"/>
                  <a:pt x="982" y="10800"/>
                </a:cubicBezTo>
                <a:cubicBezTo>
                  <a:pt x="982" y="5377"/>
                  <a:pt x="5378" y="982"/>
                  <a:pt x="10800" y="982"/>
                </a:cubicBezTo>
                <a:cubicBezTo>
                  <a:pt x="16223" y="982"/>
                  <a:pt x="20618" y="5377"/>
                  <a:pt x="20618" y="10800"/>
                </a:cubicBezTo>
                <a:cubicBezTo>
                  <a:pt x="20618" y="16223"/>
                  <a:pt x="16223" y="20618"/>
                  <a:pt x="10800" y="20618"/>
                </a:cubicBezTo>
                <a:moveTo>
                  <a:pt x="10800" y="0"/>
                </a:move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582" name="Shape 2582"/>
          <p:cNvSpPr/>
          <p:nvPr/>
        </p:nvSpPr>
        <p:spPr>
          <a:xfrm>
            <a:off x="9224197" y="9278515"/>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8164" y="4419"/>
                </a:moveTo>
                <a:lnTo>
                  <a:pt x="9327" y="4419"/>
                </a:lnTo>
                <a:cubicBezTo>
                  <a:pt x="9056" y="4419"/>
                  <a:pt x="8836" y="4638"/>
                  <a:pt x="8836" y="4909"/>
                </a:cubicBezTo>
                <a:cubicBezTo>
                  <a:pt x="8836" y="5181"/>
                  <a:pt x="9056" y="5400"/>
                  <a:pt x="9327" y="5400"/>
                </a:cubicBezTo>
                <a:lnTo>
                  <a:pt x="18164" y="5400"/>
                </a:lnTo>
                <a:cubicBezTo>
                  <a:pt x="18435" y="5400"/>
                  <a:pt x="18655" y="5181"/>
                  <a:pt x="18655" y="4909"/>
                </a:cubicBezTo>
                <a:cubicBezTo>
                  <a:pt x="18655" y="4638"/>
                  <a:pt x="18435" y="4419"/>
                  <a:pt x="18164" y="4419"/>
                </a:cubicBezTo>
                <a:moveTo>
                  <a:pt x="20618" y="19636"/>
                </a:moveTo>
                <a:cubicBezTo>
                  <a:pt x="20618" y="20179"/>
                  <a:pt x="20178" y="20618"/>
                  <a:pt x="19636" y="20618"/>
                </a:cubicBezTo>
                <a:lnTo>
                  <a:pt x="1964" y="20618"/>
                </a:lnTo>
                <a:cubicBezTo>
                  <a:pt x="1421" y="20618"/>
                  <a:pt x="982" y="20179"/>
                  <a:pt x="982" y="19636"/>
                </a:cubicBezTo>
                <a:lnTo>
                  <a:pt x="982" y="1964"/>
                </a:lnTo>
                <a:cubicBezTo>
                  <a:pt x="982" y="1422"/>
                  <a:pt x="1421"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8164" y="10310"/>
                </a:moveTo>
                <a:lnTo>
                  <a:pt x="9327" y="10310"/>
                </a:lnTo>
                <a:cubicBezTo>
                  <a:pt x="9056" y="10310"/>
                  <a:pt x="8836" y="10529"/>
                  <a:pt x="8836" y="10800"/>
                </a:cubicBezTo>
                <a:cubicBezTo>
                  <a:pt x="8836" y="11072"/>
                  <a:pt x="9056" y="11291"/>
                  <a:pt x="9327" y="11291"/>
                </a:cubicBezTo>
                <a:lnTo>
                  <a:pt x="18164" y="11291"/>
                </a:lnTo>
                <a:cubicBezTo>
                  <a:pt x="18435" y="11291"/>
                  <a:pt x="18655" y="11072"/>
                  <a:pt x="18655" y="10800"/>
                </a:cubicBezTo>
                <a:cubicBezTo>
                  <a:pt x="18655" y="10529"/>
                  <a:pt x="18435" y="10310"/>
                  <a:pt x="18164" y="10310"/>
                </a:cubicBezTo>
                <a:moveTo>
                  <a:pt x="5445" y="16155"/>
                </a:moveTo>
                <a:lnTo>
                  <a:pt x="4909" y="14728"/>
                </a:lnTo>
                <a:lnTo>
                  <a:pt x="4374" y="16155"/>
                </a:lnTo>
                <a:lnTo>
                  <a:pt x="2945" y="16155"/>
                </a:lnTo>
                <a:lnTo>
                  <a:pt x="4106" y="17048"/>
                </a:lnTo>
                <a:lnTo>
                  <a:pt x="3571" y="18655"/>
                </a:lnTo>
                <a:lnTo>
                  <a:pt x="4909" y="17673"/>
                </a:lnTo>
                <a:lnTo>
                  <a:pt x="6248" y="18655"/>
                </a:lnTo>
                <a:lnTo>
                  <a:pt x="5713" y="17048"/>
                </a:lnTo>
                <a:lnTo>
                  <a:pt x="6873" y="16155"/>
                </a:lnTo>
                <a:cubicBezTo>
                  <a:pt x="6873" y="16155"/>
                  <a:pt x="5445" y="16155"/>
                  <a:pt x="5445" y="16155"/>
                </a:cubicBezTo>
                <a:close/>
                <a:moveTo>
                  <a:pt x="4909" y="8836"/>
                </a:moveTo>
                <a:lnTo>
                  <a:pt x="4374" y="10265"/>
                </a:lnTo>
                <a:lnTo>
                  <a:pt x="2945" y="10265"/>
                </a:lnTo>
                <a:lnTo>
                  <a:pt x="4106" y="11157"/>
                </a:lnTo>
                <a:lnTo>
                  <a:pt x="3571" y="12764"/>
                </a:lnTo>
                <a:lnTo>
                  <a:pt x="4909" y="11782"/>
                </a:lnTo>
                <a:lnTo>
                  <a:pt x="6248" y="12764"/>
                </a:lnTo>
                <a:lnTo>
                  <a:pt x="5713" y="11157"/>
                </a:lnTo>
                <a:lnTo>
                  <a:pt x="6873" y="10265"/>
                </a:lnTo>
                <a:lnTo>
                  <a:pt x="5445" y="10265"/>
                </a:lnTo>
                <a:cubicBezTo>
                  <a:pt x="5445" y="10265"/>
                  <a:pt x="4909" y="8836"/>
                  <a:pt x="4909" y="8836"/>
                </a:cubicBezTo>
                <a:close/>
                <a:moveTo>
                  <a:pt x="4909" y="2945"/>
                </a:moveTo>
                <a:lnTo>
                  <a:pt x="4374" y="4374"/>
                </a:lnTo>
                <a:lnTo>
                  <a:pt x="2945" y="4374"/>
                </a:lnTo>
                <a:lnTo>
                  <a:pt x="4106" y="5266"/>
                </a:lnTo>
                <a:lnTo>
                  <a:pt x="3571" y="6873"/>
                </a:lnTo>
                <a:lnTo>
                  <a:pt x="4909" y="5891"/>
                </a:lnTo>
                <a:lnTo>
                  <a:pt x="6248" y="6873"/>
                </a:lnTo>
                <a:lnTo>
                  <a:pt x="5713" y="5266"/>
                </a:lnTo>
                <a:lnTo>
                  <a:pt x="6873" y="4374"/>
                </a:lnTo>
                <a:lnTo>
                  <a:pt x="5445" y="4374"/>
                </a:lnTo>
                <a:cubicBezTo>
                  <a:pt x="5445" y="4374"/>
                  <a:pt x="4909" y="2945"/>
                  <a:pt x="4909" y="2945"/>
                </a:cubicBezTo>
                <a:close/>
                <a:moveTo>
                  <a:pt x="18164" y="16200"/>
                </a:moveTo>
                <a:lnTo>
                  <a:pt x="9327" y="16200"/>
                </a:lnTo>
                <a:cubicBezTo>
                  <a:pt x="9056" y="16200"/>
                  <a:pt x="8836" y="16420"/>
                  <a:pt x="8836" y="16691"/>
                </a:cubicBezTo>
                <a:cubicBezTo>
                  <a:pt x="8836" y="16962"/>
                  <a:pt x="9056" y="17182"/>
                  <a:pt x="9327" y="17182"/>
                </a:cubicBezTo>
                <a:lnTo>
                  <a:pt x="18164" y="17182"/>
                </a:lnTo>
                <a:cubicBezTo>
                  <a:pt x="18435" y="17182"/>
                  <a:pt x="18655" y="16962"/>
                  <a:pt x="18655" y="16691"/>
                </a:cubicBezTo>
                <a:cubicBezTo>
                  <a:pt x="18655" y="16420"/>
                  <a:pt x="18435" y="16200"/>
                  <a:pt x="18164" y="1620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583" name="Shape 2583"/>
          <p:cNvSpPr/>
          <p:nvPr/>
        </p:nvSpPr>
        <p:spPr>
          <a:xfrm>
            <a:off x="10290719" y="9278515"/>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427" y="17673"/>
                  <a:pt x="11549" y="17618"/>
                  <a:pt x="11638" y="17529"/>
                </a:cubicBezTo>
                <a:lnTo>
                  <a:pt x="14583" y="14583"/>
                </a:lnTo>
                <a:cubicBezTo>
                  <a:pt x="14673" y="14495"/>
                  <a:pt x="14727" y="14372"/>
                  <a:pt x="14727" y="14236"/>
                </a:cubicBezTo>
                <a:cubicBezTo>
                  <a:pt x="14727" y="13966"/>
                  <a:pt x="14508" y="13745"/>
                  <a:pt x="14236" y="13745"/>
                </a:cubicBezTo>
                <a:cubicBezTo>
                  <a:pt x="14101" y="13745"/>
                  <a:pt x="13978" y="13801"/>
                  <a:pt x="13889" y="13890"/>
                </a:cubicBezTo>
                <a:lnTo>
                  <a:pt x="10944" y="16835"/>
                </a:lnTo>
                <a:cubicBezTo>
                  <a:pt x="10855" y="16924"/>
                  <a:pt x="10800" y="17047"/>
                  <a:pt x="10800" y="17183"/>
                </a:cubicBezTo>
                <a:cubicBezTo>
                  <a:pt x="10800" y="17453"/>
                  <a:pt x="11020" y="17673"/>
                  <a:pt x="11291" y="17673"/>
                </a:cubicBezTo>
                <a:moveTo>
                  <a:pt x="8980" y="14871"/>
                </a:moveTo>
                <a:cubicBezTo>
                  <a:pt x="8891" y="14961"/>
                  <a:pt x="8836" y="15083"/>
                  <a:pt x="8836" y="15218"/>
                </a:cubicBezTo>
                <a:cubicBezTo>
                  <a:pt x="8836" y="15490"/>
                  <a:pt x="9056" y="15709"/>
                  <a:pt x="9327" y="15709"/>
                </a:cubicBezTo>
                <a:cubicBezTo>
                  <a:pt x="9463" y="15709"/>
                  <a:pt x="9586" y="15655"/>
                  <a:pt x="9674" y="15565"/>
                </a:cubicBezTo>
                <a:lnTo>
                  <a:pt x="10656" y="14583"/>
                </a:lnTo>
                <a:cubicBezTo>
                  <a:pt x="10745" y="14495"/>
                  <a:pt x="10800" y="14372"/>
                  <a:pt x="10800" y="14236"/>
                </a:cubicBezTo>
                <a:cubicBezTo>
                  <a:pt x="10800" y="13966"/>
                  <a:pt x="10580" y="13745"/>
                  <a:pt x="10309" y="13745"/>
                </a:cubicBezTo>
                <a:cubicBezTo>
                  <a:pt x="10174" y="13745"/>
                  <a:pt x="10051" y="13801"/>
                  <a:pt x="9962" y="13890"/>
                </a:cubicBezTo>
                <a:cubicBezTo>
                  <a:pt x="9962" y="13890"/>
                  <a:pt x="8980" y="14871"/>
                  <a:pt x="8980" y="14871"/>
                </a:cubicBezTo>
                <a:close/>
                <a:moveTo>
                  <a:pt x="11291" y="20415"/>
                </a:moveTo>
                <a:lnTo>
                  <a:pt x="982" y="10106"/>
                </a:lnTo>
                <a:lnTo>
                  <a:pt x="982" y="1473"/>
                </a:lnTo>
                <a:cubicBezTo>
                  <a:pt x="982" y="1202"/>
                  <a:pt x="1201" y="982"/>
                  <a:pt x="1473" y="982"/>
                </a:cubicBezTo>
                <a:lnTo>
                  <a:pt x="10106" y="982"/>
                </a:lnTo>
                <a:lnTo>
                  <a:pt x="20415" y="11291"/>
                </a:lnTo>
                <a:cubicBezTo>
                  <a:pt x="20415" y="11291"/>
                  <a:pt x="11291" y="20415"/>
                  <a:pt x="11291" y="20415"/>
                </a:cubicBezTo>
                <a:close/>
                <a:moveTo>
                  <a:pt x="21456" y="10944"/>
                </a:moveTo>
                <a:lnTo>
                  <a:pt x="10656" y="144"/>
                </a:lnTo>
                <a:cubicBezTo>
                  <a:pt x="10567" y="55"/>
                  <a:pt x="10445" y="0"/>
                  <a:pt x="10309" y="0"/>
                </a:cubicBezTo>
                <a:lnTo>
                  <a:pt x="1473" y="0"/>
                </a:lnTo>
                <a:cubicBezTo>
                  <a:pt x="660" y="0"/>
                  <a:pt x="0" y="660"/>
                  <a:pt x="0" y="1473"/>
                </a:cubicBezTo>
                <a:lnTo>
                  <a:pt x="0" y="10310"/>
                </a:lnTo>
                <a:cubicBezTo>
                  <a:pt x="0" y="10445"/>
                  <a:pt x="55" y="10567"/>
                  <a:pt x="144" y="10656"/>
                </a:cubicBezTo>
                <a:lnTo>
                  <a:pt x="10944" y="21456"/>
                </a:lnTo>
                <a:cubicBezTo>
                  <a:pt x="11033" y="21546"/>
                  <a:pt x="11155" y="21600"/>
                  <a:pt x="11291" y="21600"/>
                </a:cubicBezTo>
                <a:cubicBezTo>
                  <a:pt x="11427" y="21600"/>
                  <a:pt x="11549" y="21546"/>
                  <a:pt x="11638" y="21456"/>
                </a:cubicBezTo>
                <a:lnTo>
                  <a:pt x="21456" y="11638"/>
                </a:lnTo>
                <a:cubicBezTo>
                  <a:pt x="21545" y="11549"/>
                  <a:pt x="21600" y="11427"/>
                  <a:pt x="21600" y="11291"/>
                </a:cubicBezTo>
                <a:cubicBezTo>
                  <a:pt x="21600" y="11156"/>
                  <a:pt x="21545" y="11033"/>
                  <a:pt x="21456" y="10944"/>
                </a:cubicBezTo>
                <a:moveTo>
                  <a:pt x="11782" y="13255"/>
                </a:moveTo>
                <a:cubicBezTo>
                  <a:pt x="11917" y="13255"/>
                  <a:pt x="12040" y="13200"/>
                  <a:pt x="12129" y="13111"/>
                </a:cubicBezTo>
                <a:lnTo>
                  <a:pt x="14093" y="11147"/>
                </a:lnTo>
                <a:cubicBezTo>
                  <a:pt x="14182" y="11058"/>
                  <a:pt x="14236" y="10936"/>
                  <a:pt x="14236" y="10800"/>
                </a:cubicBezTo>
                <a:cubicBezTo>
                  <a:pt x="14236" y="10529"/>
                  <a:pt x="14017" y="10310"/>
                  <a:pt x="13745" y="10310"/>
                </a:cubicBezTo>
                <a:cubicBezTo>
                  <a:pt x="13610" y="10310"/>
                  <a:pt x="13487" y="10364"/>
                  <a:pt x="13398" y="10453"/>
                </a:cubicBezTo>
                <a:lnTo>
                  <a:pt x="11435" y="12417"/>
                </a:lnTo>
                <a:cubicBezTo>
                  <a:pt x="11346" y="12506"/>
                  <a:pt x="11291" y="12629"/>
                  <a:pt x="11291" y="12764"/>
                </a:cubicBezTo>
                <a:cubicBezTo>
                  <a:pt x="11291" y="13035"/>
                  <a:pt x="11510" y="13255"/>
                  <a:pt x="11782" y="13255"/>
                </a:cubicBezTo>
                <a:moveTo>
                  <a:pt x="4418" y="4909"/>
                </a:moveTo>
                <a:cubicBezTo>
                  <a:pt x="4147" y="4909"/>
                  <a:pt x="3927" y="4690"/>
                  <a:pt x="3927" y="4418"/>
                </a:cubicBezTo>
                <a:cubicBezTo>
                  <a:pt x="3927" y="4147"/>
                  <a:pt x="4147" y="3927"/>
                  <a:pt x="4418" y="3927"/>
                </a:cubicBezTo>
                <a:cubicBezTo>
                  <a:pt x="4690" y="3927"/>
                  <a:pt x="4909" y="4147"/>
                  <a:pt x="4909" y="4418"/>
                </a:cubicBezTo>
                <a:cubicBezTo>
                  <a:pt x="4909" y="4690"/>
                  <a:pt x="4690" y="4909"/>
                  <a:pt x="4418" y="4909"/>
                </a:cubicBezTo>
                <a:moveTo>
                  <a:pt x="4418" y="2945"/>
                </a:moveTo>
                <a:cubicBezTo>
                  <a:pt x="3605" y="2945"/>
                  <a:pt x="2945" y="3605"/>
                  <a:pt x="2945" y="4418"/>
                </a:cubicBezTo>
                <a:cubicBezTo>
                  <a:pt x="2945" y="5232"/>
                  <a:pt x="3605" y="5891"/>
                  <a:pt x="4418" y="5891"/>
                </a:cubicBezTo>
                <a:cubicBezTo>
                  <a:pt x="5231" y="5891"/>
                  <a:pt x="5891" y="5232"/>
                  <a:pt x="5891" y="4418"/>
                </a:cubicBezTo>
                <a:cubicBezTo>
                  <a:pt x="5891" y="3605"/>
                  <a:pt x="5231" y="2945"/>
                  <a:pt x="4418" y="2945"/>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584" name="Shape 2584"/>
          <p:cNvSpPr/>
          <p:nvPr/>
        </p:nvSpPr>
        <p:spPr>
          <a:xfrm>
            <a:off x="11357241" y="9278515"/>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309" y="17673"/>
                </a:moveTo>
                <a:cubicBezTo>
                  <a:pt x="10445" y="17673"/>
                  <a:pt x="10567" y="17618"/>
                  <a:pt x="10656" y="17529"/>
                </a:cubicBezTo>
                <a:lnTo>
                  <a:pt x="12620" y="15565"/>
                </a:lnTo>
                <a:cubicBezTo>
                  <a:pt x="12709" y="15477"/>
                  <a:pt x="12764" y="15354"/>
                  <a:pt x="12764" y="15218"/>
                </a:cubicBezTo>
                <a:cubicBezTo>
                  <a:pt x="12764" y="14947"/>
                  <a:pt x="12544" y="14728"/>
                  <a:pt x="12273" y="14728"/>
                </a:cubicBezTo>
                <a:cubicBezTo>
                  <a:pt x="12137" y="14728"/>
                  <a:pt x="12014" y="14782"/>
                  <a:pt x="11926" y="14871"/>
                </a:cubicBezTo>
                <a:lnTo>
                  <a:pt x="9962" y="16835"/>
                </a:lnTo>
                <a:cubicBezTo>
                  <a:pt x="9873" y="16924"/>
                  <a:pt x="9818" y="17046"/>
                  <a:pt x="9818" y="17183"/>
                </a:cubicBezTo>
                <a:cubicBezTo>
                  <a:pt x="9818" y="17453"/>
                  <a:pt x="10038" y="17673"/>
                  <a:pt x="10309" y="17673"/>
                </a:cubicBezTo>
                <a:moveTo>
                  <a:pt x="10309" y="20415"/>
                </a:moveTo>
                <a:lnTo>
                  <a:pt x="982" y="11088"/>
                </a:lnTo>
                <a:lnTo>
                  <a:pt x="982" y="4418"/>
                </a:lnTo>
                <a:cubicBezTo>
                  <a:pt x="982" y="4147"/>
                  <a:pt x="1201" y="3927"/>
                  <a:pt x="1473" y="3927"/>
                </a:cubicBezTo>
                <a:lnTo>
                  <a:pt x="8142" y="3927"/>
                </a:lnTo>
                <a:lnTo>
                  <a:pt x="17469" y="13255"/>
                </a:lnTo>
                <a:cubicBezTo>
                  <a:pt x="17469" y="13255"/>
                  <a:pt x="10309" y="20415"/>
                  <a:pt x="10309" y="20415"/>
                </a:cubicBezTo>
                <a:close/>
                <a:moveTo>
                  <a:pt x="8693" y="3090"/>
                </a:moveTo>
                <a:cubicBezTo>
                  <a:pt x="8604" y="3001"/>
                  <a:pt x="8481" y="2945"/>
                  <a:pt x="8345" y="2945"/>
                </a:cubicBezTo>
                <a:lnTo>
                  <a:pt x="1473" y="2945"/>
                </a:lnTo>
                <a:cubicBezTo>
                  <a:pt x="660" y="2945"/>
                  <a:pt x="0" y="3605"/>
                  <a:pt x="0" y="4418"/>
                </a:cubicBezTo>
                <a:lnTo>
                  <a:pt x="0" y="11291"/>
                </a:lnTo>
                <a:cubicBezTo>
                  <a:pt x="0" y="11427"/>
                  <a:pt x="55" y="11549"/>
                  <a:pt x="144" y="11638"/>
                </a:cubicBezTo>
                <a:lnTo>
                  <a:pt x="9962" y="21456"/>
                </a:lnTo>
                <a:cubicBezTo>
                  <a:pt x="10051" y="21546"/>
                  <a:pt x="10174" y="21600"/>
                  <a:pt x="10309" y="21600"/>
                </a:cubicBezTo>
                <a:cubicBezTo>
                  <a:pt x="10445" y="21600"/>
                  <a:pt x="10567" y="21546"/>
                  <a:pt x="10656" y="21456"/>
                </a:cubicBezTo>
                <a:lnTo>
                  <a:pt x="18511" y="13602"/>
                </a:lnTo>
                <a:cubicBezTo>
                  <a:pt x="18600" y="13513"/>
                  <a:pt x="18655" y="13390"/>
                  <a:pt x="18655" y="13255"/>
                </a:cubicBezTo>
                <a:cubicBezTo>
                  <a:pt x="18655" y="13119"/>
                  <a:pt x="18599" y="12997"/>
                  <a:pt x="18511" y="12908"/>
                </a:cubicBezTo>
                <a:cubicBezTo>
                  <a:pt x="18511" y="12908"/>
                  <a:pt x="8693" y="3090"/>
                  <a:pt x="8693" y="3090"/>
                </a:cubicBezTo>
                <a:close/>
                <a:moveTo>
                  <a:pt x="7855" y="15218"/>
                </a:moveTo>
                <a:cubicBezTo>
                  <a:pt x="7855" y="15490"/>
                  <a:pt x="8074" y="15709"/>
                  <a:pt x="8345" y="15709"/>
                </a:cubicBezTo>
                <a:cubicBezTo>
                  <a:pt x="8481" y="15709"/>
                  <a:pt x="8604" y="15655"/>
                  <a:pt x="8693" y="15565"/>
                </a:cubicBezTo>
                <a:lnTo>
                  <a:pt x="9183" y="15074"/>
                </a:lnTo>
                <a:cubicBezTo>
                  <a:pt x="9273" y="14986"/>
                  <a:pt x="9327" y="14863"/>
                  <a:pt x="9327" y="14728"/>
                </a:cubicBezTo>
                <a:cubicBezTo>
                  <a:pt x="9327" y="14456"/>
                  <a:pt x="9108" y="14236"/>
                  <a:pt x="8836" y="14236"/>
                </a:cubicBezTo>
                <a:cubicBezTo>
                  <a:pt x="8701" y="14236"/>
                  <a:pt x="8578" y="14291"/>
                  <a:pt x="8489" y="14381"/>
                </a:cubicBezTo>
                <a:lnTo>
                  <a:pt x="7998" y="14871"/>
                </a:lnTo>
                <a:cubicBezTo>
                  <a:pt x="7910" y="14961"/>
                  <a:pt x="7855" y="15083"/>
                  <a:pt x="7855" y="15218"/>
                </a:cubicBezTo>
                <a:moveTo>
                  <a:pt x="21456" y="9962"/>
                </a:moveTo>
                <a:lnTo>
                  <a:pt x="11638" y="144"/>
                </a:lnTo>
                <a:cubicBezTo>
                  <a:pt x="11549" y="55"/>
                  <a:pt x="11427" y="0"/>
                  <a:pt x="11291" y="0"/>
                </a:cubicBezTo>
                <a:lnTo>
                  <a:pt x="4418" y="0"/>
                </a:lnTo>
                <a:cubicBezTo>
                  <a:pt x="3605" y="0"/>
                  <a:pt x="2945" y="660"/>
                  <a:pt x="2945" y="1473"/>
                </a:cubicBezTo>
                <a:cubicBezTo>
                  <a:pt x="2945" y="1744"/>
                  <a:pt x="3165" y="1964"/>
                  <a:pt x="3436" y="1964"/>
                </a:cubicBezTo>
                <a:cubicBezTo>
                  <a:pt x="3708" y="1964"/>
                  <a:pt x="3927" y="1744"/>
                  <a:pt x="3927" y="1473"/>
                </a:cubicBezTo>
                <a:cubicBezTo>
                  <a:pt x="3927" y="1202"/>
                  <a:pt x="4147" y="982"/>
                  <a:pt x="4418" y="982"/>
                </a:cubicBezTo>
                <a:lnTo>
                  <a:pt x="11088" y="982"/>
                </a:lnTo>
                <a:lnTo>
                  <a:pt x="20415" y="10310"/>
                </a:lnTo>
                <a:lnTo>
                  <a:pt x="19289" y="11435"/>
                </a:lnTo>
                <a:cubicBezTo>
                  <a:pt x="19201" y="11524"/>
                  <a:pt x="19145" y="11646"/>
                  <a:pt x="19145" y="11782"/>
                </a:cubicBezTo>
                <a:cubicBezTo>
                  <a:pt x="19145" y="12053"/>
                  <a:pt x="19366" y="12273"/>
                  <a:pt x="19636" y="12273"/>
                </a:cubicBezTo>
                <a:cubicBezTo>
                  <a:pt x="19772" y="12273"/>
                  <a:pt x="19895" y="12218"/>
                  <a:pt x="19983" y="12129"/>
                </a:cubicBezTo>
                <a:lnTo>
                  <a:pt x="21456" y="10656"/>
                </a:lnTo>
                <a:cubicBezTo>
                  <a:pt x="21545" y="10567"/>
                  <a:pt x="21600" y="10445"/>
                  <a:pt x="21600" y="10310"/>
                </a:cubicBezTo>
                <a:cubicBezTo>
                  <a:pt x="21600" y="10174"/>
                  <a:pt x="21545" y="10051"/>
                  <a:pt x="21456" y="9962"/>
                </a:cubicBezTo>
                <a:moveTo>
                  <a:pt x="10309" y="13745"/>
                </a:moveTo>
                <a:cubicBezTo>
                  <a:pt x="10445" y="13745"/>
                  <a:pt x="10567" y="13691"/>
                  <a:pt x="10656" y="13602"/>
                </a:cubicBezTo>
                <a:lnTo>
                  <a:pt x="11638" y="12620"/>
                </a:lnTo>
                <a:cubicBezTo>
                  <a:pt x="11727" y="12531"/>
                  <a:pt x="11782" y="12408"/>
                  <a:pt x="11782" y="12273"/>
                </a:cubicBezTo>
                <a:cubicBezTo>
                  <a:pt x="11782" y="12002"/>
                  <a:pt x="11562" y="11782"/>
                  <a:pt x="11291" y="11782"/>
                </a:cubicBezTo>
                <a:cubicBezTo>
                  <a:pt x="11156" y="11782"/>
                  <a:pt x="11033" y="11837"/>
                  <a:pt x="10944" y="11926"/>
                </a:cubicBezTo>
                <a:lnTo>
                  <a:pt x="9962" y="12908"/>
                </a:lnTo>
                <a:cubicBezTo>
                  <a:pt x="9873" y="12997"/>
                  <a:pt x="9818" y="13119"/>
                  <a:pt x="9818" y="13255"/>
                </a:cubicBezTo>
                <a:cubicBezTo>
                  <a:pt x="9818" y="13526"/>
                  <a:pt x="10038" y="13745"/>
                  <a:pt x="10309" y="13745"/>
                </a:cubicBezTo>
                <a:moveTo>
                  <a:pt x="4418" y="7855"/>
                </a:moveTo>
                <a:cubicBezTo>
                  <a:pt x="4147" y="7855"/>
                  <a:pt x="3927" y="7635"/>
                  <a:pt x="3927" y="7364"/>
                </a:cubicBezTo>
                <a:cubicBezTo>
                  <a:pt x="3927" y="7093"/>
                  <a:pt x="4147" y="6873"/>
                  <a:pt x="4418" y="6873"/>
                </a:cubicBezTo>
                <a:cubicBezTo>
                  <a:pt x="4690" y="6873"/>
                  <a:pt x="4909" y="7093"/>
                  <a:pt x="4909" y="7364"/>
                </a:cubicBezTo>
                <a:cubicBezTo>
                  <a:pt x="4909" y="7635"/>
                  <a:pt x="4690" y="7855"/>
                  <a:pt x="4418" y="7855"/>
                </a:cubicBezTo>
                <a:moveTo>
                  <a:pt x="4418" y="5891"/>
                </a:moveTo>
                <a:cubicBezTo>
                  <a:pt x="3605" y="5891"/>
                  <a:pt x="2945" y="6551"/>
                  <a:pt x="2945" y="7364"/>
                </a:cubicBezTo>
                <a:cubicBezTo>
                  <a:pt x="2945" y="8177"/>
                  <a:pt x="3605" y="8837"/>
                  <a:pt x="4418" y="8837"/>
                </a:cubicBezTo>
                <a:cubicBezTo>
                  <a:pt x="5232" y="8837"/>
                  <a:pt x="5891" y="8177"/>
                  <a:pt x="5891" y="7364"/>
                </a:cubicBezTo>
                <a:cubicBezTo>
                  <a:pt x="5891" y="6551"/>
                  <a:pt x="5232" y="5891"/>
                  <a:pt x="4418" y="5891"/>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585" name="Shape 2585"/>
          <p:cNvSpPr/>
          <p:nvPr/>
        </p:nvSpPr>
        <p:spPr>
          <a:xfrm>
            <a:off x="12550730" y="3945923"/>
            <a:ext cx="457082" cy="558655"/>
          </a:xfrm>
          <a:custGeom>
            <a:avLst/>
            <a:gdLst/>
            <a:ahLst/>
            <a:cxnLst>
              <a:cxn ang="0">
                <a:pos x="wd2" y="hd2"/>
              </a:cxn>
              <a:cxn ang="5400000">
                <a:pos x="wd2" y="hd2"/>
              </a:cxn>
              <a:cxn ang="10800000">
                <a:pos x="wd2" y="hd2"/>
              </a:cxn>
              <a:cxn ang="16200000">
                <a:pos x="wd2" y="hd2"/>
              </a:cxn>
            </a:cxnLst>
            <a:rect l="0" t="0" r="r" b="b"/>
            <a:pathLst>
              <a:path w="21600" h="21600" extrusionOk="0">
                <a:moveTo>
                  <a:pt x="9000" y="14727"/>
                </a:moveTo>
                <a:lnTo>
                  <a:pt x="5400" y="14727"/>
                </a:lnTo>
                <a:cubicBezTo>
                  <a:pt x="5069" y="14727"/>
                  <a:pt x="4800" y="14947"/>
                  <a:pt x="4800" y="15218"/>
                </a:cubicBezTo>
                <a:cubicBezTo>
                  <a:pt x="4800" y="15490"/>
                  <a:pt x="5069" y="15709"/>
                  <a:pt x="5400" y="15709"/>
                </a:cubicBezTo>
                <a:lnTo>
                  <a:pt x="9000" y="15709"/>
                </a:lnTo>
                <a:cubicBezTo>
                  <a:pt x="9331" y="15709"/>
                  <a:pt x="9600" y="15490"/>
                  <a:pt x="9600" y="15218"/>
                </a:cubicBezTo>
                <a:cubicBezTo>
                  <a:pt x="9600" y="14947"/>
                  <a:pt x="9331" y="14727"/>
                  <a:pt x="9000" y="14727"/>
                </a:cubicBezTo>
                <a:moveTo>
                  <a:pt x="20400" y="2579"/>
                </a:moveTo>
                <a:cubicBezTo>
                  <a:pt x="18840" y="3757"/>
                  <a:pt x="15638" y="4614"/>
                  <a:pt x="12466" y="4845"/>
                </a:cubicBezTo>
                <a:cubicBezTo>
                  <a:pt x="12197" y="4307"/>
                  <a:pt x="11554" y="3927"/>
                  <a:pt x="10800" y="3927"/>
                </a:cubicBezTo>
                <a:cubicBezTo>
                  <a:pt x="10046" y="3927"/>
                  <a:pt x="9403" y="4307"/>
                  <a:pt x="9135" y="4845"/>
                </a:cubicBezTo>
                <a:cubicBezTo>
                  <a:pt x="5962" y="4614"/>
                  <a:pt x="2760" y="3757"/>
                  <a:pt x="1200" y="2579"/>
                </a:cubicBezTo>
                <a:lnTo>
                  <a:pt x="1200" y="1964"/>
                </a:lnTo>
                <a:cubicBezTo>
                  <a:pt x="1200" y="1422"/>
                  <a:pt x="1738" y="982"/>
                  <a:pt x="2400" y="982"/>
                </a:cubicBezTo>
                <a:lnTo>
                  <a:pt x="19200" y="982"/>
                </a:lnTo>
                <a:cubicBezTo>
                  <a:pt x="19862" y="982"/>
                  <a:pt x="20400" y="1422"/>
                  <a:pt x="20400" y="1964"/>
                </a:cubicBezTo>
                <a:cubicBezTo>
                  <a:pt x="20400" y="1964"/>
                  <a:pt x="20400" y="2579"/>
                  <a:pt x="20400" y="2579"/>
                </a:cubicBezTo>
                <a:close/>
                <a:moveTo>
                  <a:pt x="10200" y="5400"/>
                </a:moveTo>
                <a:cubicBezTo>
                  <a:pt x="10200" y="5129"/>
                  <a:pt x="10469" y="4909"/>
                  <a:pt x="10800" y="4909"/>
                </a:cubicBezTo>
                <a:cubicBezTo>
                  <a:pt x="11131" y="4909"/>
                  <a:pt x="11400" y="5129"/>
                  <a:pt x="11400" y="5400"/>
                </a:cubicBezTo>
                <a:cubicBezTo>
                  <a:pt x="11400" y="5672"/>
                  <a:pt x="11131" y="5891"/>
                  <a:pt x="10800" y="5891"/>
                </a:cubicBezTo>
                <a:cubicBezTo>
                  <a:pt x="10469" y="5891"/>
                  <a:pt x="10200" y="5672"/>
                  <a:pt x="10200" y="5400"/>
                </a:cubicBezTo>
                <a:moveTo>
                  <a:pt x="20400" y="19636"/>
                </a:moveTo>
                <a:cubicBezTo>
                  <a:pt x="20400" y="20178"/>
                  <a:pt x="19862" y="20619"/>
                  <a:pt x="19200" y="20619"/>
                </a:cubicBezTo>
                <a:lnTo>
                  <a:pt x="2400" y="20619"/>
                </a:lnTo>
                <a:cubicBezTo>
                  <a:pt x="1738" y="20619"/>
                  <a:pt x="1200" y="20178"/>
                  <a:pt x="1200" y="19636"/>
                </a:cubicBezTo>
                <a:lnTo>
                  <a:pt x="1200" y="3859"/>
                </a:lnTo>
                <a:cubicBezTo>
                  <a:pt x="3007" y="4894"/>
                  <a:pt x="6118" y="5617"/>
                  <a:pt x="9086" y="5827"/>
                </a:cubicBezTo>
                <a:cubicBezTo>
                  <a:pt x="9311" y="6431"/>
                  <a:pt x="9988" y="6873"/>
                  <a:pt x="10800" y="6873"/>
                </a:cubicBezTo>
                <a:cubicBezTo>
                  <a:pt x="11611" y="6873"/>
                  <a:pt x="12289" y="6431"/>
                  <a:pt x="12514" y="5827"/>
                </a:cubicBezTo>
                <a:cubicBezTo>
                  <a:pt x="15482" y="5617"/>
                  <a:pt x="18593" y="4894"/>
                  <a:pt x="20400" y="3859"/>
                </a:cubicBezTo>
                <a:cubicBezTo>
                  <a:pt x="20400" y="3859"/>
                  <a:pt x="20400" y="19636"/>
                  <a:pt x="20400" y="19636"/>
                </a:cubicBezTo>
                <a:close/>
                <a:moveTo>
                  <a:pt x="19200" y="0"/>
                </a:moveTo>
                <a:lnTo>
                  <a:pt x="2400" y="0"/>
                </a:lnTo>
                <a:cubicBezTo>
                  <a:pt x="1075" y="0"/>
                  <a:pt x="0" y="879"/>
                  <a:pt x="0" y="1964"/>
                </a:cubicBezTo>
                <a:lnTo>
                  <a:pt x="0" y="19636"/>
                </a:lnTo>
                <a:cubicBezTo>
                  <a:pt x="0" y="20721"/>
                  <a:pt x="1075" y="21600"/>
                  <a:pt x="2400" y="21600"/>
                </a:cubicBezTo>
                <a:lnTo>
                  <a:pt x="19200" y="21600"/>
                </a:lnTo>
                <a:cubicBezTo>
                  <a:pt x="20525" y="21600"/>
                  <a:pt x="21600" y="20721"/>
                  <a:pt x="21600" y="19636"/>
                </a:cubicBezTo>
                <a:lnTo>
                  <a:pt x="21600" y="1964"/>
                </a:lnTo>
                <a:cubicBezTo>
                  <a:pt x="21600" y="879"/>
                  <a:pt x="20525" y="0"/>
                  <a:pt x="19200" y="0"/>
                </a:cubicBezTo>
                <a:moveTo>
                  <a:pt x="7800" y="16691"/>
                </a:moveTo>
                <a:lnTo>
                  <a:pt x="5400" y="16691"/>
                </a:lnTo>
                <a:cubicBezTo>
                  <a:pt x="5069" y="16691"/>
                  <a:pt x="4800" y="16911"/>
                  <a:pt x="4800" y="17182"/>
                </a:cubicBezTo>
                <a:cubicBezTo>
                  <a:pt x="4800" y="17453"/>
                  <a:pt x="5069" y="17673"/>
                  <a:pt x="5400" y="17673"/>
                </a:cubicBezTo>
                <a:lnTo>
                  <a:pt x="7800" y="17673"/>
                </a:lnTo>
                <a:cubicBezTo>
                  <a:pt x="8131" y="17673"/>
                  <a:pt x="8400" y="17453"/>
                  <a:pt x="8400" y="17182"/>
                </a:cubicBezTo>
                <a:cubicBezTo>
                  <a:pt x="8400" y="16911"/>
                  <a:pt x="8131" y="16691"/>
                  <a:pt x="7800" y="16691"/>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586" name="Shape 2586"/>
          <p:cNvSpPr/>
          <p:nvPr/>
        </p:nvSpPr>
        <p:spPr>
          <a:xfrm>
            <a:off x="13617252" y="3945923"/>
            <a:ext cx="457082" cy="558655"/>
          </a:xfrm>
          <a:custGeom>
            <a:avLst/>
            <a:gdLst/>
            <a:ahLst/>
            <a:cxnLst>
              <a:cxn ang="0">
                <a:pos x="wd2" y="hd2"/>
              </a:cxn>
              <a:cxn ang="5400000">
                <a:pos x="wd2" y="hd2"/>
              </a:cxn>
              <a:cxn ang="10800000">
                <a:pos x="wd2" y="hd2"/>
              </a:cxn>
              <a:cxn ang="16200000">
                <a:pos x="wd2" y="hd2"/>
              </a:cxn>
            </a:cxnLst>
            <a:rect l="0" t="0" r="r" b="b"/>
            <a:pathLst>
              <a:path w="21600" h="21600" extrusionOk="0">
                <a:moveTo>
                  <a:pt x="15600" y="6076"/>
                </a:moveTo>
                <a:cubicBezTo>
                  <a:pt x="14428" y="7109"/>
                  <a:pt x="12685" y="7649"/>
                  <a:pt x="10071" y="7803"/>
                </a:cubicBezTo>
                <a:cubicBezTo>
                  <a:pt x="9806" y="7259"/>
                  <a:pt x="9160" y="6873"/>
                  <a:pt x="8400" y="6873"/>
                </a:cubicBezTo>
                <a:cubicBezTo>
                  <a:pt x="7640" y="6873"/>
                  <a:pt x="6994" y="7259"/>
                  <a:pt x="6729" y="7803"/>
                </a:cubicBezTo>
                <a:cubicBezTo>
                  <a:pt x="4115" y="7649"/>
                  <a:pt x="2372" y="7109"/>
                  <a:pt x="1200" y="6076"/>
                </a:cubicBezTo>
                <a:lnTo>
                  <a:pt x="1200" y="5891"/>
                </a:lnTo>
                <a:cubicBezTo>
                  <a:pt x="1200" y="5349"/>
                  <a:pt x="1738" y="4909"/>
                  <a:pt x="2400" y="4909"/>
                </a:cubicBezTo>
                <a:lnTo>
                  <a:pt x="14400" y="4909"/>
                </a:lnTo>
                <a:cubicBezTo>
                  <a:pt x="15062" y="4909"/>
                  <a:pt x="15600" y="5349"/>
                  <a:pt x="15600" y="5891"/>
                </a:cubicBezTo>
                <a:cubicBezTo>
                  <a:pt x="15600" y="5891"/>
                  <a:pt x="15600" y="6076"/>
                  <a:pt x="15600" y="6076"/>
                </a:cubicBezTo>
                <a:close/>
                <a:moveTo>
                  <a:pt x="7800" y="8346"/>
                </a:moveTo>
                <a:cubicBezTo>
                  <a:pt x="7800" y="8074"/>
                  <a:pt x="8069" y="7855"/>
                  <a:pt x="8400" y="7855"/>
                </a:cubicBezTo>
                <a:cubicBezTo>
                  <a:pt x="8731" y="7855"/>
                  <a:pt x="9000" y="8074"/>
                  <a:pt x="9000" y="8346"/>
                </a:cubicBezTo>
                <a:cubicBezTo>
                  <a:pt x="9000" y="8617"/>
                  <a:pt x="8731" y="8836"/>
                  <a:pt x="8400" y="8836"/>
                </a:cubicBezTo>
                <a:cubicBezTo>
                  <a:pt x="8069" y="8836"/>
                  <a:pt x="7800" y="8617"/>
                  <a:pt x="7800" y="8346"/>
                </a:cubicBezTo>
                <a:moveTo>
                  <a:pt x="15600" y="19636"/>
                </a:moveTo>
                <a:cubicBezTo>
                  <a:pt x="15600" y="20179"/>
                  <a:pt x="15062" y="20619"/>
                  <a:pt x="14400" y="20619"/>
                </a:cubicBezTo>
                <a:lnTo>
                  <a:pt x="2400" y="20619"/>
                </a:lnTo>
                <a:cubicBezTo>
                  <a:pt x="1738" y="20619"/>
                  <a:pt x="1200" y="20179"/>
                  <a:pt x="1200" y="19636"/>
                </a:cubicBezTo>
                <a:lnTo>
                  <a:pt x="1200" y="7318"/>
                </a:lnTo>
                <a:cubicBezTo>
                  <a:pt x="2658" y="8244"/>
                  <a:pt x="4301" y="8666"/>
                  <a:pt x="6693" y="8790"/>
                </a:cubicBezTo>
                <a:cubicBezTo>
                  <a:pt x="6924" y="9385"/>
                  <a:pt x="7597" y="9819"/>
                  <a:pt x="8400" y="9819"/>
                </a:cubicBezTo>
                <a:cubicBezTo>
                  <a:pt x="9203" y="9819"/>
                  <a:pt x="9875" y="9385"/>
                  <a:pt x="10108" y="8790"/>
                </a:cubicBezTo>
                <a:cubicBezTo>
                  <a:pt x="12499" y="8666"/>
                  <a:pt x="14142" y="8244"/>
                  <a:pt x="15600" y="7318"/>
                </a:cubicBezTo>
                <a:cubicBezTo>
                  <a:pt x="15600" y="7318"/>
                  <a:pt x="15600" y="19636"/>
                  <a:pt x="15600" y="19636"/>
                </a:cubicBezTo>
                <a:close/>
                <a:moveTo>
                  <a:pt x="14400" y="3927"/>
                </a:moveTo>
                <a:lnTo>
                  <a:pt x="2400" y="3927"/>
                </a:lnTo>
                <a:cubicBezTo>
                  <a:pt x="1075" y="3927"/>
                  <a:pt x="0" y="4806"/>
                  <a:pt x="0" y="5891"/>
                </a:cubicBezTo>
                <a:lnTo>
                  <a:pt x="0" y="19636"/>
                </a:lnTo>
                <a:cubicBezTo>
                  <a:pt x="0" y="20721"/>
                  <a:pt x="1075" y="21600"/>
                  <a:pt x="2400" y="21600"/>
                </a:cubicBezTo>
                <a:lnTo>
                  <a:pt x="14400" y="21600"/>
                </a:lnTo>
                <a:cubicBezTo>
                  <a:pt x="15725" y="21600"/>
                  <a:pt x="16800" y="20721"/>
                  <a:pt x="16800" y="19636"/>
                </a:cubicBezTo>
                <a:lnTo>
                  <a:pt x="16800" y="5891"/>
                </a:lnTo>
                <a:cubicBezTo>
                  <a:pt x="16800" y="4806"/>
                  <a:pt x="15725" y="3927"/>
                  <a:pt x="14400" y="3927"/>
                </a:cubicBezTo>
                <a:moveTo>
                  <a:pt x="5400" y="17673"/>
                </a:moveTo>
                <a:lnTo>
                  <a:pt x="4200" y="17673"/>
                </a:lnTo>
                <a:cubicBezTo>
                  <a:pt x="3869" y="17673"/>
                  <a:pt x="3600" y="17893"/>
                  <a:pt x="3600" y="18164"/>
                </a:cubicBezTo>
                <a:cubicBezTo>
                  <a:pt x="3600" y="18435"/>
                  <a:pt x="3869" y="18655"/>
                  <a:pt x="4200" y="18655"/>
                </a:cubicBezTo>
                <a:lnTo>
                  <a:pt x="5400" y="18655"/>
                </a:lnTo>
                <a:cubicBezTo>
                  <a:pt x="5731" y="18655"/>
                  <a:pt x="6000" y="18435"/>
                  <a:pt x="6000" y="18164"/>
                </a:cubicBezTo>
                <a:cubicBezTo>
                  <a:pt x="6000" y="17893"/>
                  <a:pt x="5731" y="17673"/>
                  <a:pt x="5400" y="17673"/>
                </a:cubicBezTo>
                <a:moveTo>
                  <a:pt x="6600" y="15709"/>
                </a:moveTo>
                <a:lnTo>
                  <a:pt x="4200" y="15709"/>
                </a:lnTo>
                <a:cubicBezTo>
                  <a:pt x="3869" y="15709"/>
                  <a:pt x="3600" y="15929"/>
                  <a:pt x="3600" y="16200"/>
                </a:cubicBezTo>
                <a:cubicBezTo>
                  <a:pt x="3600" y="16472"/>
                  <a:pt x="3869" y="16691"/>
                  <a:pt x="4200" y="16691"/>
                </a:cubicBezTo>
                <a:lnTo>
                  <a:pt x="6600" y="16691"/>
                </a:lnTo>
                <a:cubicBezTo>
                  <a:pt x="6931" y="16691"/>
                  <a:pt x="7200" y="16472"/>
                  <a:pt x="7200" y="16200"/>
                </a:cubicBezTo>
                <a:cubicBezTo>
                  <a:pt x="7200" y="15929"/>
                  <a:pt x="6931" y="15709"/>
                  <a:pt x="6600" y="15709"/>
                </a:cubicBezTo>
                <a:moveTo>
                  <a:pt x="19200" y="0"/>
                </a:moveTo>
                <a:lnTo>
                  <a:pt x="7200" y="0"/>
                </a:lnTo>
                <a:cubicBezTo>
                  <a:pt x="5875" y="0"/>
                  <a:pt x="4800" y="879"/>
                  <a:pt x="4800" y="1964"/>
                </a:cubicBezTo>
                <a:lnTo>
                  <a:pt x="4800" y="2455"/>
                </a:lnTo>
                <a:cubicBezTo>
                  <a:pt x="4800" y="2726"/>
                  <a:pt x="5069" y="2945"/>
                  <a:pt x="5400" y="2945"/>
                </a:cubicBezTo>
                <a:cubicBezTo>
                  <a:pt x="5731" y="2945"/>
                  <a:pt x="6000" y="2726"/>
                  <a:pt x="6000" y="2455"/>
                </a:cubicBezTo>
                <a:lnTo>
                  <a:pt x="6000" y="1964"/>
                </a:lnTo>
                <a:cubicBezTo>
                  <a:pt x="6000" y="1422"/>
                  <a:pt x="6538" y="982"/>
                  <a:pt x="7200" y="982"/>
                </a:cubicBezTo>
                <a:lnTo>
                  <a:pt x="19200" y="982"/>
                </a:lnTo>
                <a:cubicBezTo>
                  <a:pt x="19862" y="982"/>
                  <a:pt x="20400" y="1422"/>
                  <a:pt x="20400" y="1964"/>
                </a:cubicBezTo>
                <a:lnTo>
                  <a:pt x="20400" y="15709"/>
                </a:lnTo>
                <a:cubicBezTo>
                  <a:pt x="20400" y="16252"/>
                  <a:pt x="19862" y="16691"/>
                  <a:pt x="19200" y="16691"/>
                </a:cubicBezTo>
                <a:lnTo>
                  <a:pt x="18600" y="16691"/>
                </a:lnTo>
                <a:cubicBezTo>
                  <a:pt x="18269" y="16691"/>
                  <a:pt x="18000" y="16911"/>
                  <a:pt x="18000" y="17182"/>
                </a:cubicBezTo>
                <a:cubicBezTo>
                  <a:pt x="18000" y="17453"/>
                  <a:pt x="18269" y="17673"/>
                  <a:pt x="18600" y="17673"/>
                </a:cubicBezTo>
                <a:lnTo>
                  <a:pt x="19200" y="17673"/>
                </a:lnTo>
                <a:cubicBezTo>
                  <a:pt x="20525" y="17673"/>
                  <a:pt x="21600" y="16794"/>
                  <a:pt x="21600" y="15709"/>
                </a:cubicBezTo>
                <a:lnTo>
                  <a:pt x="21600" y="1964"/>
                </a:lnTo>
                <a:cubicBezTo>
                  <a:pt x="21600" y="879"/>
                  <a:pt x="20525" y="0"/>
                  <a:pt x="19200" y="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587" name="Shape 2587"/>
          <p:cNvSpPr/>
          <p:nvPr/>
        </p:nvSpPr>
        <p:spPr>
          <a:xfrm>
            <a:off x="14632988" y="3945923"/>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588" name="Shape 2588"/>
          <p:cNvSpPr/>
          <p:nvPr/>
        </p:nvSpPr>
        <p:spPr>
          <a:xfrm>
            <a:off x="15699510" y="3971315"/>
            <a:ext cx="558655" cy="507888"/>
          </a:xfrm>
          <a:custGeom>
            <a:avLst/>
            <a:gdLst/>
            <a:ahLst/>
            <a:cxnLst>
              <a:cxn ang="0">
                <a:pos x="wd2" y="hd2"/>
              </a:cxn>
              <a:cxn ang="5400000">
                <a:pos x="wd2" y="hd2"/>
              </a:cxn>
              <a:cxn ang="10800000">
                <a:pos x="wd2" y="hd2"/>
              </a:cxn>
              <a:cxn ang="16200000">
                <a:pos x="wd2" y="hd2"/>
              </a:cxn>
            </a:cxnLst>
            <a:rect l="0" t="0" r="r" b="b"/>
            <a:pathLst>
              <a:path w="21600" h="21600" extrusionOk="0">
                <a:moveTo>
                  <a:pt x="17182" y="12420"/>
                </a:moveTo>
                <a:cubicBezTo>
                  <a:pt x="16368" y="12420"/>
                  <a:pt x="15709" y="11694"/>
                  <a:pt x="15709" y="10800"/>
                </a:cubicBezTo>
                <a:cubicBezTo>
                  <a:pt x="15709" y="9906"/>
                  <a:pt x="16368" y="9180"/>
                  <a:pt x="17182" y="9180"/>
                </a:cubicBezTo>
                <a:cubicBezTo>
                  <a:pt x="17995" y="9180"/>
                  <a:pt x="18655" y="9906"/>
                  <a:pt x="18655" y="10800"/>
                </a:cubicBezTo>
                <a:cubicBezTo>
                  <a:pt x="18655" y="11694"/>
                  <a:pt x="17995" y="12420"/>
                  <a:pt x="17182" y="12420"/>
                </a:cubicBezTo>
                <a:moveTo>
                  <a:pt x="21109" y="10260"/>
                </a:moveTo>
                <a:lnTo>
                  <a:pt x="19587" y="10260"/>
                </a:lnTo>
                <a:cubicBezTo>
                  <a:pt x="19360" y="9028"/>
                  <a:pt x="18369" y="8100"/>
                  <a:pt x="17182" y="8100"/>
                </a:cubicBezTo>
                <a:cubicBezTo>
                  <a:pt x="15994" y="8100"/>
                  <a:pt x="15004" y="9028"/>
                  <a:pt x="14777" y="10260"/>
                </a:cubicBezTo>
                <a:lnTo>
                  <a:pt x="491" y="10260"/>
                </a:lnTo>
                <a:cubicBezTo>
                  <a:pt x="220" y="10260"/>
                  <a:pt x="0" y="10502"/>
                  <a:pt x="0" y="10800"/>
                </a:cubicBezTo>
                <a:cubicBezTo>
                  <a:pt x="0" y="11098"/>
                  <a:pt x="220" y="11340"/>
                  <a:pt x="491" y="11340"/>
                </a:cubicBezTo>
                <a:lnTo>
                  <a:pt x="14777" y="11340"/>
                </a:lnTo>
                <a:cubicBezTo>
                  <a:pt x="15004" y="12572"/>
                  <a:pt x="15994" y="13500"/>
                  <a:pt x="17182" y="13500"/>
                </a:cubicBezTo>
                <a:cubicBezTo>
                  <a:pt x="18369" y="13500"/>
                  <a:pt x="19360" y="12572"/>
                  <a:pt x="19587" y="11340"/>
                </a:cubicBezTo>
                <a:lnTo>
                  <a:pt x="21109" y="11340"/>
                </a:lnTo>
                <a:cubicBezTo>
                  <a:pt x="21380" y="11340"/>
                  <a:pt x="21600" y="11098"/>
                  <a:pt x="21600" y="10800"/>
                </a:cubicBezTo>
                <a:cubicBezTo>
                  <a:pt x="21600" y="10502"/>
                  <a:pt x="21380" y="10260"/>
                  <a:pt x="21109" y="10260"/>
                </a:cubicBezTo>
                <a:moveTo>
                  <a:pt x="5400" y="1080"/>
                </a:moveTo>
                <a:cubicBezTo>
                  <a:pt x="6214" y="1080"/>
                  <a:pt x="6873" y="1806"/>
                  <a:pt x="6873" y="2700"/>
                </a:cubicBezTo>
                <a:cubicBezTo>
                  <a:pt x="6873" y="3595"/>
                  <a:pt x="6214" y="4320"/>
                  <a:pt x="5400" y="4320"/>
                </a:cubicBezTo>
                <a:cubicBezTo>
                  <a:pt x="4586" y="4320"/>
                  <a:pt x="3927" y="3595"/>
                  <a:pt x="3927" y="2700"/>
                </a:cubicBezTo>
                <a:cubicBezTo>
                  <a:pt x="3927" y="1806"/>
                  <a:pt x="4586" y="1080"/>
                  <a:pt x="5400" y="1080"/>
                </a:cubicBezTo>
                <a:moveTo>
                  <a:pt x="491" y="3240"/>
                </a:moveTo>
                <a:lnTo>
                  <a:pt x="2995" y="3240"/>
                </a:lnTo>
                <a:cubicBezTo>
                  <a:pt x="3222" y="4472"/>
                  <a:pt x="4213" y="5400"/>
                  <a:pt x="5400" y="5400"/>
                </a:cubicBezTo>
                <a:cubicBezTo>
                  <a:pt x="6587" y="5400"/>
                  <a:pt x="7578" y="4472"/>
                  <a:pt x="7805" y="3240"/>
                </a:cubicBezTo>
                <a:lnTo>
                  <a:pt x="21109" y="3240"/>
                </a:lnTo>
                <a:cubicBezTo>
                  <a:pt x="21380" y="3240"/>
                  <a:pt x="21600" y="2999"/>
                  <a:pt x="21600" y="2700"/>
                </a:cubicBezTo>
                <a:cubicBezTo>
                  <a:pt x="21600" y="2402"/>
                  <a:pt x="21380" y="2160"/>
                  <a:pt x="21109" y="2160"/>
                </a:cubicBezTo>
                <a:lnTo>
                  <a:pt x="7805" y="2160"/>
                </a:lnTo>
                <a:cubicBezTo>
                  <a:pt x="7578" y="928"/>
                  <a:pt x="6587" y="0"/>
                  <a:pt x="5400" y="0"/>
                </a:cubicBezTo>
                <a:cubicBezTo>
                  <a:pt x="4213" y="0"/>
                  <a:pt x="3222" y="928"/>
                  <a:pt x="2995" y="2160"/>
                </a:cubicBezTo>
                <a:lnTo>
                  <a:pt x="491" y="2160"/>
                </a:lnTo>
                <a:cubicBezTo>
                  <a:pt x="220" y="2160"/>
                  <a:pt x="0" y="2402"/>
                  <a:pt x="0" y="2700"/>
                </a:cubicBezTo>
                <a:cubicBezTo>
                  <a:pt x="0" y="2999"/>
                  <a:pt x="220" y="3240"/>
                  <a:pt x="491" y="3240"/>
                </a:cubicBezTo>
                <a:moveTo>
                  <a:pt x="9327" y="20519"/>
                </a:moveTo>
                <a:cubicBezTo>
                  <a:pt x="8514" y="20519"/>
                  <a:pt x="7855" y="19794"/>
                  <a:pt x="7855" y="18899"/>
                </a:cubicBezTo>
                <a:cubicBezTo>
                  <a:pt x="7855" y="18005"/>
                  <a:pt x="8514" y="17279"/>
                  <a:pt x="9327" y="17279"/>
                </a:cubicBezTo>
                <a:cubicBezTo>
                  <a:pt x="10141" y="17279"/>
                  <a:pt x="10800" y="18005"/>
                  <a:pt x="10800" y="18899"/>
                </a:cubicBezTo>
                <a:cubicBezTo>
                  <a:pt x="10800" y="19794"/>
                  <a:pt x="10141" y="20519"/>
                  <a:pt x="9327" y="20519"/>
                </a:cubicBezTo>
                <a:moveTo>
                  <a:pt x="21109" y="18359"/>
                </a:moveTo>
                <a:lnTo>
                  <a:pt x="11732" y="18359"/>
                </a:lnTo>
                <a:cubicBezTo>
                  <a:pt x="11505" y="17127"/>
                  <a:pt x="10515" y="16199"/>
                  <a:pt x="9327" y="16199"/>
                </a:cubicBezTo>
                <a:cubicBezTo>
                  <a:pt x="8140" y="16199"/>
                  <a:pt x="7150" y="17127"/>
                  <a:pt x="6922" y="18359"/>
                </a:cubicBezTo>
                <a:lnTo>
                  <a:pt x="491" y="18359"/>
                </a:lnTo>
                <a:cubicBezTo>
                  <a:pt x="220" y="18359"/>
                  <a:pt x="0" y="18601"/>
                  <a:pt x="0" y="18899"/>
                </a:cubicBezTo>
                <a:cubicBezTo>
                  <a:pt x="0" y="19198"/>
                  <a:pt x="220" y="19439"/>
                  <a:pt x="491" y="19439"/>
                </a:cubicBezTo>
                <a:lnTo>
                  <a:pt x="6922" y="19439"/>
                </a:lnTo>
                <a:cubicBezTo>
                  <a:pt x="7150" y="20672"/>
                  <a:pt x="8140" y="21600"/>
                  <a:pt x="9327" y="21600"/>
                </a:cubicBezTo>
                <a:cubicBezTo>
                  <a:pt x="10515" y="21600"/>
                  <a:pt x="11505" y="20672"/>
                  <a:pt x="11732" y="19439"/>
                </a:cubicBezTo>
                <a:lnTo>
                  <a:pt x="21109" y="19439"/>
                </a:lnTo>
                <a:cubicBezTo>
                  <a:pt x="21380" y="19439"/>
                  <a:pt x="21600" y="19198"/>
                  <a:pt x="21600" y="18899"/>
                </a:cubicBezTo>
                <a:cubicBezTo>
                  <a:pt x="21600" y="18601"/>
                  <a:pt x="21380" y="18359"/>
                  <a:pt x="21109" y="18359"/>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589" name="Shape 2589"/>
          <p:cNvSpPr/>
          <p:nvPr/>
        </p:nvSpPr>
        <p:spPr>
          <a:xfrm>
            <a:off x="16766032" y="3971315"/>
            <a:ext cx="558655" cy="507888"/>
          </a:xfrm>
          <a:custGeom>
            <a:avLst/>
            <a:gdLst/>
            <a:ahLst/>
            <a:cxnLst>
              <a:cxn ang="0">
                <a:pos x="wd2" y="hd2"/>
              </a:cxn>
              <a:cxn ang="5400000">
                <a:pos x="wd2" y="hd2"/>
              </a:cxn>
              <a:cxn ang="10800000">
                <a:pos x="wd2" y="hd2"/>
              </a:cxn>
              <a:cxn ang="16200000">
                <a:pos x="wd2" y="hd2"/>
              </a:cxn>
            </a:cxnLst>
            <a:rect l="0" t="0" r="r" b="b"/>
            <a:pathLst>
              <a:path w="21600" h="21600" extrusionOk="0">
                <a:moveTo>
                  <a:pt x="6382" y="15119"/>
                </a:moveTo>
                <a:cubicBezTo>
                  <a:pt x="7195" y="15119"/>
                  <a:pt x="7855" y="14394"/>
                  <a:pt x="7855" y="13500"/>
                </a:cubicBezTo>
                <a:cubicBezTo>
                  <a:pt x="7855" y="12605"/>
                  <a:pt x="7195" y="11880"/>
                  <a:pt x="6382" y="11880"/>
                </a:cubicBezTo>
                <a:cubicBezTo>
                  <a:pt x="5568" y="11880"/>
                  <a:pt x="4909" y="12605"/>
                  <a:pt x="4909" y="13500"/>
                </a:cubicBezTo>
                <a:cubicBezTo>
                  <a:pt x="4909" y="14394"/>
                  <a:pt x="5568" y="15119"/>
                  <a:pt x="6382" y="15119"/>
                </a:cubicBezTo>
                <a:moveTo>
                  <a:pt x="2455" y="3240"/>
                </a:moveTo>
                <a:cubicBezTo>
                  <a:pt x="2725" y="3240"/>
                  <a:pt x="2945" y="2999"/>
                  <a:pt x="2945" y="2700"/>
                </a:cubicBezTo>
                <a:cubicBezTo>
                  <a:pt x="2945" y="2402"/>
                  <a:pt x="2725" y="2160"/>
                  <a:pt x="2455" y="2160"/>
                </a:cubicBezTo>
                <a:cubicBezTo>
                  <a:pt x="2184" y="2160"/>
                  <a:pt x="1964" y="2402"/>
                  <a:pt x="1964" y="2700"/>
                </a:cubicBezTo>
                <a:cubicBezTo>
                  <a:pt x="1964" y="2999"/>
                  <a:pt x="2184" y="3240"/>
                  <a:pt x="2455" y="3240"/>
                </a:cubicBezTo>
                <a:moveTo>
                  <a:pt x="3927" y="8100"/>
                </a:moveTo>
                <a:cubicBezTo>
                  <a:pt x="3927" y="6609"/>
                  <a:pt x="5026" y="5400"/>
                  <a:pt x="6382" y="5400"/>
                </a:cubicBezTo>
                <a:cubicBezTo>
                  <a:pt x="7738" y="5400"/>
                  <a:pt x="8836" y="6609"/>
                  <a:pt x="8836" y="8100"/>
                </a:cubicBezTo>
                <a:lnTo>
                  <a:pt x="8836" y="13500"/>
                </a:lnTo>
                <a:cubicBezTo>
                  <a:pt x="8836" y="14991"/>
                  <a:pt x="7738" y="16199"/>
                  <a:pt x="6382" y="16199"/>
                </a:cubicBezTo>
                <a:cubicBezTo>
                  <a:pt x="5026" y="16199"/>
                  <a:pt x="3927" y="14991"/>
                  <a:pt x="3927" y="13500"/>
                </a:cubicBezTo>
                <a:cubicBezTo>
                  <a:pt x="3927" y="13500"/>
                  <a:pt x="3927" y="8100"/>
                  <a:pt x="3927" y="8100"/>
                </a:cubicBezTo>
                <a:close/>
                <a:moveTo>
                  <a:pt x="2945" y="13500"/>
                </a:moveTo>
                <a:cubicBezTo>
                  <a:pt x="2945" y="15587"/>
                  <a:pt x="4484" y="17279"/>
                  <a:pt x="6382" y="17279"/>
                </a:cubicBezTo>
                <a:cubicBezTo>
                  <a:pt x="8280" y="17279"/>
                  <a:pt x="9818" y="15587"/>
                  <a:pt x="9818" y="13500"/>
                </a:cubicBezTo>
                <a:lnTo>
                  <a:pt x="9818" y="8100"/>
                </a:lnTo>
                <a:cubicBezTo>
                  <a:pt x="9818" y="6012"/>
                  <a:pt x="8280" y="4320"/>
                  <a:pt x="6382" y="4320"/>
                </a:cubicBezTo>
                <a:cubicBezTo>
                  <a:pt x="4484" y="4320"/>
                  <a:pt x="2945" y="6012"/>
                  <a:pt x="2945" y="8100"/>
                </a:cubicBezTo>
                <a:cubicBezTo>
                  <a:pt x="2945" y="8100"/>
                  <a:pt x="2945" y="13500"/>
                  <a:pt x="2945" y="13500"/>
                </a:cubicBezTo>
                <a:close/>
                <a:moveTo>
                  <a:pt x="2455" y="19439"/>
                </a:moveTo>
                <a:cubicBezTo>
                  <a:pt x="2725" y="19439"/>
                  <a:pt x="2945" y="19198"/>
                  <a:pt x="2945" y="18899"/>
                </a:cubicBezTo>
                <a:cubicBezTo>
                  <a:pt x="2945" y="18601"/>
                  <a:pt x="2725" y="18359"/>
                  <a:pt x="2455" y="18359"/>
                </a:cubicBezTo>
                <a:cubicBezTo>
                  <a:pt x="2184" y="18359"/>
                  <a:pt x="1964" y="18601"/>
                  <a:pt x="1964" y="18899"/>
                </a:cubicBezTo>
                <a:cubicBezTo>
                  <a:pt x="1964" y="19198"/>
                  <a:pt x="2184" y="19439"/>
                  <a:pt x="2455" y="19439"/>
                </a:cubicBezTo>
                <a:moveTo>
                  <a:pt x="20618" y="20519"/>
                </a:moveTo>
                <a:lnTo>
                  <a:pt x="982" y="20519"/>
                </a:lnTo>
                <a:lnTo>
                  <a:pt x="982" y="1080"/>
                </a:lnTo>
                <a:lnTo>
                  <a:pt x="20618" y="1080"/>
                </a:lnTo>
                <a:cubicBezTo>
                  <a:pt x="20618" y="1080"/>
                  <a:pt x="20618" y="20519"/>
                  <a:pt x="20618" y="20519"/>
                </a:cubicBezTo>
                <a:close/>
                <a:moveTo>
                  <a:pt x="20618" y="0"/>
                </a:moveTo>
                <a:lnTo>
                  <a:pt x="982" y="0"/>
                </a:lnTo>
                <a:cubicBezTo>
                  <a:pt x="440" y="0"/>
                  <a:pt x="0" y="484"/>
                  <a:pt x="0" y="1080"/>
                </a:cubicBezTo>
                <a:lnTo>
                  <a:pt x="0" y="20519"/>
                </a:lnTo>
                <a:cubicBezTo>
                  <a:pt x="0" y="21115"/>
                  <a:pt x="440" y="21600"/>
                  <a:pt x="982" y="21600"/>
                </a:cubicBezTo>
                <a:lnTo>
                  <a:pt x="20618" y="21600"/>
                </a:lnTo>
                <a:cubicBezTo>
                  <a:pt x="21160" y="21600"/>
                  <a:pt x="21600" y="21115"/>
                  <a:pt x="21600" y="20519"/>
                </a:cubicBezTo>
                <a:lnTo>
                  <a:pt x="21600" y="1080"/>
                </a:lnTo>
                <a:cubicBezTo>
                  <a:pt x="21600" y="484"/>
                  <a:pt x="21160" y="0"/>
                  <a:pt x="20618" y="0"/>
                </a:cubicBezTo>
                <a:moveTo>
                  <a:pt x="19145" y="3240"/>
                </a:moveTo>
                <a:cubicBezTo>
                  <a:pt x="19416" y="3240"/>
                  <a:pt x="19636" y="2999"/>
                  <a:pt x="19636" y="2700"/>
                </a:cubicBezTo>
                <a:cubicBezTo>
                  <a:pt x="19636" y="2402"/>
                  <a:pt x="19416" y="2160"/>
                  <a:pt x="19145" y="2160"/>
                </a:cubicBezTo>
                <a:cubicBezTo>
                  <a:pt x="18875" y="2160"/>
                  <a:pt x="18655" y="2402"/>
                  <a:pt x="18655" y="2700"/>
                </a:cubicBezTo>
                <a:cubicBezTo>
                  <a:pt x="18655" y="2999"/>
                  <a:pt x="18875" y="3240"/>
                  <a:pt x="19145" y="3240"/>
                </a:cubicBezTo>
                <a:moveTo>
                  <a:pt x="12764" y="8100"/>
                </a:moveTo>
                <a:cubicBezTo>
                  <a:pt x="12764" y="6609"/>
                  <a:pt x="13863" y="5400"/>
                  <a:pt x="15218" y="5400"/>
                </a:cubicBezTo>
                <a:cubicBezTo>
                  <a:pt x="16574" y="5400"/>
                  <a:pt x="17673" y="6609"/>
                  <a:pt x="17673" y="8100"/>
                </a:cubicBezTo>
                <a:lnTo>
                  <a:pt x="17673" y="13500"/>
                </a:lnTo>
                <a:cubicBezTo>
                  <a:pt x="17673" y="14991"/>
                  <a:pt x="16574" y="16199"/>
                  <a:pt x="15218" y="16199"/>
                </a:cubicBezTo>
                <a:cubicBezTo>
                  <a:pt x="13863" y="16199"/>
                  <a:pt x="12764" y="14991"/>
                  <a:pt x="12764" y="13500"/>
                </a:cubicBezTo>
                <a:cubicBezTo>
                  <a:pt x="12764" y="13500"/>
                  <a:pt x="12764" y="8100"/>
                  <a:pt x="12764" y="8100"/>
                </a:cubicBezTo>
                <a:close/>
                <a:moveTo>
                  <a:pt x="15218" y="17279"/>
                </a:moveTo>
                <a:cubicBezTo>
                  <a:pt x="17116" y="17279"/>
                  <a:pt x="18655" y="15587"/>
                  <a:pt x="18655" y="13500"/>
                </a:cubicBezTo>
                <a:lnTo>
                  <a:pt x="18655" y="8100"/>
                </a:lnTo>
                <a:cubicBezTo>
                  <a:pt x="18655" y="6012"/>
                  <a:pt x="17116" y="4320"/>
                  <a:pt x="15218" y="4320"/>
                </a:cubicBezTo>
                <a:cubicBezTo>
                  <a:pt x="13320" y="4320"/>
                  <a:pt x="11782" y="6012"/>
                  <a:pt x="11782" y="8100"/>
                </a:cubicBezTo>
                <a:lnTo>
                  <a:pt x="11782" y="13500"/>
                </a:lnTo>
                <a:cubicBezTo>
                  <a:pt x="11782" y="15587"/>
                  <a:pt x="13320" y="17279"/>
                  <a:pt x="15218" y="17279"/>
                </a:cubicBezTo>
                <a:moveTo>
                  <a:pt x="15218" y="9720"/>
                </a:moveTo>
                <a:cubicBezTo>
                  <a:pt x="16032" y="9720"/>
                  <a:pt x="16691" y="8995"/>
                  <a:pt x="16691" y="8100"/>
                </a:cubicBezTo>
                <a:cubicBezTo>
                  <a:pt x="16691" y="7206"/>
                  <a:pt x="16032" y="6480"/>
                  <a:pt x="15218" y="6480"/>
                </a:cubicBezTo>
                <a:cubicBezTo>
                  <a:pt x="14405" y="6480"/>
                  <a:pt x="13745" y="7206"/>
                  <a:pt x="13745" y="8100"/>
                </a:cubicBezTo>
                <a:cubicBezTo>
                  <a:pt x="13745" y="8995"/>
                  <a:pt x="14405" y="9720"/>
                  <a:pt x="15218" y="9720"/>
                </a:cubicBezTo>
                <a:moveTo>
                  <a:pt x="19145" y="18359"/>
                </a:moveTo>
                <a:cubicBezTo>
                  <a:pt x="18875" y="18359"/>
                  <a:pt x="18655" y="18601"/>
                  <a:pt x="18655" y="18899"/>
                </a:cubicBezTo>
                <a:cubicBezTo>
                  <a:pt x="18655" y="19198"/>
                  <a:pt x="18875" y="19439"/>
                  <a:pt x="19145" y="19439"/>
                </a:cubicBezTo>
                <a:cubicBezTo>
                  <a:pt x="19416" y="19439"/>
                  <a:pt x="19636" y="19198"/>
                  <a:pt x="19636" y="18899"/>
                </a:cubicBezTo>
                <a:cubicBezTo>
                  <a:pt x="19636" y="18601"/>
                  <a:pt x="19416" y="18359"/>
                  <a:pt x="19145" y="18359"/>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590" name="Shape 2590"/>
          <p:cNvSpPr/>
          <p:nvPr/>
        </p:nvSpPr>
        <p:spPr>
          <a:xfrm>
            <a:off x="17832555" y="3945923"/>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8"/>
                  <a:pt x="20178" y="20619"/>
                  <a:pt x="19636" y="20619"/>
                </a:cubicBezTo>
                <a:lnTo>
                  <a:pt x="1964" y="20619"/>
                </a:lnTo>
                <a:cubicBezTo>
                  <a:pt x="1422" y="20619"/>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7855" y="6382"/>
                </a:moveTo>
                <a:cubicBezTo>
                  <a:pt x="7313" y="6382"/>
                  <a:pt x="6873" y="5943"/>
                  <a:pt x="6873" y="5400"/>
                </a:cubicBezTo>
                <a:cubicBezTo>
                  <a:pt x="6873" y="4858"/>
                  <a:pt x="7313" y="4418"/>
                  <a:pt x="7855" y="4418"/>
                </a:cubicBezTo>
                <a:cubicBezTo>
                  <a:pt x="8396" y="4418"/>
                  <a:pt x="8836" y="4858"/>
                  <a:pt x="8836" y="5400"/>
                </a:cubicBezTo>
                <a:cubicBezTo>
                  <a:pt x="8836" y="5943"/>
                  <a:pt x="8396" y="6382"/>
                  <a:pt x="7855" y="6382"/>
                </a:cubicBezTo>
                <a:moveTo>
                  <a:pt x="18164" y="4909"/>
                </a:moveTo>
                <a:lnTo>
                  <a:pt x="9749" y="4909"/>
                </a:lnTo>
                <a:cubicBezTo>
                  <a:pt x="9530" y="4064"/>
                  <a:pt x="8768" y="3436"/>
                  <a:pt x="7855" y="3436"/>
                </a:cubicBezTo>
                <a:cubicBezTo>
                  <a:pt x="6941" y="3436"/>
                  <a:pt x="6180" y="4064"/>
                  <a:pt x="5960" y="4909"/>
                </a:cubicBezTo>
                <a:lnTo>
                  <a:pt x="3436" y="4909"/>
                </a:lnTo>
                <a:cubicBezTo>
                  <a:pt x="3165" y="4909"/>
                  <a:pt x="2945" y="5129"/>
                  <a:pt x="2945" y="5400"/>
                </a:cubicBezTo>
                <a:cubicBezTo>
                  <a:pt x="2945" y="5672"/>
                  <a:pt x="3165" y="5891"/>
                  <a:pt x="3436" y="5891"/>
                </a:cubicBezTo>
                <a:lnTo>
                  <a:pt x="5960" y="5891"/>
                </a:lnTo>
                <a:cubicBezTo>
                  <a:pt x="6180" y="6737"/>
                  <a:pt x="6941" y="7364"/>
                  <a:pt x="7855" y="7364"/>
                </a:cubicBezTo>
                <a:cubicBezTo>
                  <a:pt x="8768" y="7364"/>
                  <a:pt x="9530" y="6737"/>
                  <a:pt x="9749" y="5891"/>
                </a:cubicBezTo>
                <a:lnTo>
                  <a:pt x="18164" y="5891"/>
                </a:lnTo>
                <a:cubicBezTo>
                  <a:pt x="18435" y="5891"/>
                  <a:pt x="18655" y="5672"/>
                  <a:pt x="18655" y="5400"/>
                </a:cubicBezTo>
                <a:cubicBezTo>
                  <a:pt x="18655" y="5129"/>
                  <a:pt x="18435" y="4909"/>
                  <a:pt x="18164" y="4909"/>
                </a:cubicBezTo>
                <a:moveTo>
                  <a:pt x="14727" y="11782"/>
                </a:moveTo>
                <a:cubicBezTo>
                  <a:pt x="14186" y="11782"/>
                  <a:pt x="13745" y="11342"/>
                  <a:pt x="13745" y="10800"/>
                </a:cubicBezTo>
                <a:cubicBezTo>
                  <a:pt x="13745" y="10258"/>
                  <a:pt x="14186" y="9818"/>
                  <a:pt x="14727" y="9818"/>
                </a:cubicBezTo>
                <a:cubicBezTo>
                  <a:pt x="15269" y="9818"/>
                  <a:pt x="15709" y="10258"/>
                  <a:pt x="15709" y="10800"/>
                </a:cubicBezTo>
                <a:cubicBezTo>
                  <a:pt x="15709" y="11342"/>
                  <a:pt x="15269" y="11782"/>
                  <a:pt x="14727" y="11782"/>
                </a:cubicBezTo>
                <a:moveTo>
                  <a:pt x="18164" y="10310"/>
                </a:moveTo>
                <a:lnTo>
                  <a:pt x="16621" y="10310"/>
                </a:lnTo>
                <a:cubicBezTo>
                  <a:pt x="16402" y="9464"/>
                  <a:pt x="15641" y="8836"/>
                  <a:pt x="14727" y="8836"/>
                </a:cubicBezTo>
                <a:cubicBezTo>
                  <a:pt x="13814" y="8836"/>
                  <a:pt x="13052" y="9464"/>
                  <a:pt x="12833" y="10310"/>
                </a:cubicBezTo>
                <a:lnTo>
                  <a:pt x="3436" y="10310"/>
                </a:lnTo>
                <a:cubicBezTo>
                  <a:pt x="3165" y="10310"/>
                  <a:pt x="2945" y="10529"/>
                  <a:pt x="2945" y="10800"/>
                </a:cubicBezTo>
                <a:cubicBezTo>
                  <a:pt x="2945" y="11072"/>
                  <a:pt x="3165" y="11291"/>
                  <a:pt x="3436" y="11291"/>
                </a:cubicBezTo>
                <a:lnTo>
                  <a:pt x="12833" y="11291"/>
                </a:lnTo>
                <a:cubicBezTo>
                  <a:pt x="13052" y="12137"/>
                  <a:pt x="13814" y="12764"/>
                  <a:pt x="14727" y="12764"/>
                </a:cubicBezTo>
                <a:cubicBezTo>
                  <a:pt x="15641" y="12764"/>
                  <a:pt x="16402" y="12137"/>
                  <a:pt x="16621" y="11291"/>
                </a:cubicBezTo>
                <a:lnTo>
                  <a:pt x="18164" y="11291"/>
                </a:lnTo>
                <a:cubicBezTo>
                  <a:pt x="18435" y="11291"/>
                  <a:pt x="18655" y="11072"/>
                  <a:pt x="18655" y="10800"/>
                </a:cubicBezTo>
                <a:cubicBezTo>
                  <a:pt x="18655" y="10529"/>
                  <a:pt x="18435" y="10310"/>
                  <a:pt x="18164" y="10310"/>
                </a:cubicBezTo>
                <a:moveTo>
                  <a:pt x="9818" y="17182"/>
                </a:moveTo>
                <a:cubicBezTo>
                  <a:pt x="9276" y="17182"/>
                  <a:pt x="8836" y="16743"/>
                  <a:pt x="8836" y="16200"/>
                </a:cubicBezTo>
                <a:cubicBezTo>
                  <a:pt x="8836" y="15658"/>
                  <a:pt x="9276" y="15218"/>
                  <a:pt x="9818" y="15218"/>
                </a:cubicBezTo>
                <a:cubicBezTo>
                  <a:pt x="10360" y="15218"/>
                  <a:pt x="10800" y="15658"/>
                  <a:pt x="10800" y="16200"/>
                </a:cubicBezTo>
                <a:cubicBezTo>
                  <a:pt x="10800" y="16743"/>
                  <a:pt x="10360" y="17182"/>
                  <a:pt x="9818" y="17182"/>
                </a:cubicBezTo>
                <a:moveTo>
                  <a:pt x="18164" y="15709"/>
                </a:moveTo>
                <a:lnTo>
                  <a:pt x="11712" y="15709"/>
                </a:lnTo>
                <a:cubicBezTo>
                  <a:pt x="11493" y="14863"/>
                  <a:pt x="10732" y="14237"/>
                  <a:pt x="9818" y="14237"/>
                </a:cubicBezTo>
                <a:cubicBezTo>
                  <a:pt x="8904" y="14237"/>
                  <a:pt x="8143" y="14863"/>
                  <a:pt x="7924" y="15709"/>
                </a:cubicBezTo>
                <a:lnTo>
                  <a:pt x="3436" y="15709"/>
                </a:lnTo>
                <a:cubicBezTo>
                  <a:pt x="3165" y="15709"/>
                  <a:pt x="2945" y="15929"/>
                  <a:pt x="2945" y="16200"/>
                </a:cubicBezTo>
                <a:cubicBezTo>
                  <a:pt x="2945" y="16472"/>
                  <a:pt x="3165" y="16691"/>
                  <a:pt x="3436" y="16691"/>
                </a:cubicBezTo>
                <a:lnTo>
                  <a:pt x="7924" y="16691"/>
                </a:lnTo>
                <a:cubicBezTo>
                  <a:pt x="8143" y="17537"/>
                  <a:pt x="8904" y="18164"/>
                  <a:pt x="9818" y="18164"/>
                </a:cubicBezTo>
                <a:cubicBezTo>
                  <a:pt x="10732" y="18164"/>
                  <a:pt x="11493" y="17537"/>
                  <a:pt x="11712" y="16691"/>
                </a:cubicBezTo>
                <a:lnTo>
                  <a:pt x="18164" y="16691"/>
                </a:lnTo>
                <a:cubicBezTo>
                  <a:pt x="18435" y="16691"/>
                  <a:pt x="18655" y="16472"/>
                  <a:pt x="18655" y="16200"/>
                </a:cubicBezTo>
                <a:cubicBezTo>
                  <a:pt x="18655" y="15929"/>
                  <a:pt x="18435" y="15709"/>
                  <a:pt x="18164" y="15709"/>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591" name="Shape 2591"/>
          <p:cNvSpPr/>
          <p:nvPr/>
        </p:nvSpPr>
        <p:spPr>
          <a:xfrm>
            <a:off x="18899077" y="3945923"/>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14727"/>
                </a:moveTo>
                <a:cubicBezTo>
                  <a:pt x="8631" y="14727"/>
                  <a:pt x="6873" y="12969"/>
                  <a:pt x="6873" y="10800"/>
                </a:cubicBezTo>
                <a:cubicBezTo>
                  <a:pt x="6873" y="8631"/>
                  <a:pt x="8631" y="6873"/>
                  <a:pt x="10800" y="6873"/>
                </a:cubicBezTo>
                <a:cubicBezTo>
                  <a:pt x="12969" y="6873"/>
                  <a:pt x="14727" y="8631"/>
                  <a:pt x="14727" y="10800"/>
                </a:cubicBezTo>
                <a:cubicBezTo>
                  <a:pt x="14727" y="12969"/>
                  <a:pt x="12969" y="14727"/>
                  <a:pt x="10800" y="14727"/>
                </a:cubicBezTo>
                <a:moveTo>
                  <a:pt x="10800" y="5891"/>
                </a:moveTo>
                <a:cubicBezTo>
                  <a:pt x="8088" y="5891"/>
                  <a:pt x="5891" y="8089"/>
                  <a:pt x="5891" y="10800"/>
                </a:cubicBezTo>
                <a:cubicBezTo>
                  <a:pt x="5891" y="13512"/>
                  <a:pt x="8088" y="15709"/>
                  <a:pt x="10800" y="15709"/>
                </a:cubicBezTo>
                <a:cubicBezTo>
                  <a:pt x="13512" y="15709"/>
                  <a:pt x="15709" y="13512"/>
                  <a:pt x="15709" y="10800"/>
                </a:cubicBezTo>
                <a:cubicBezTo>
                  <a:pt x="15709" y="8089"/>
                  <a:pt x="13512" y="5891"/>
                  <a:pt x="10800" y="5891"/>
                </a:cubicBezTo>
                <a:moveTo>
                  <a:pt x="20618" y="12013"/>
                </a:moveTo>
                <a:cubicBezTo>
                  <a:pt x="20614" y="12014"/>
                  <a:pt x="20611" y="12016"/>
                  <a:pt x="20607" y="12016"/>
                </a:cubicBezTo>
                <a:lnTo>
                  <a:pt x="19602" y="12268"/>
                </a:lnTo>
                <a:cubicBezTo>
                  <a:pt x="19256" y="12354"/>
                  <a:pt x="18984" y="12622"/>
                  <a:pt x="18892" y="12966"/>
                </a:cubicBezTo>
                <a:cubicBezTo>
                  <a:pt x="18703" y="13672"/>
                  <a:pt x="18421" y="14351"/>
                  <a:pt x="18053" y="14986"/>
                </a:cubicBezTo>
                <a:cubicBezTo>
                  <a:pt x="17873" y="15295"/>
                  <a:pt x="17876" y="15677"/>
                  <a:pt x="18060" y="15984"/>
                </a:cubicBezTo>
                <a:lnTo>
                  <a:pt x="18601" y="16885"/>
                </a:lnTo>
                <a:lnTo>
                  <a:pt x="16886" y="18600"/>
                </a:lnTo>
                <a:cubicBezTo>
                  <a:pt x="16882" y="18599"/>
                  <a:pt x="16878" y="18597"/>
                  <a:pt x="16875" y="18595"/>
                </a:cubicBezTo>
                <a:lnTo>
                  <a:pt x="15978" y="18057"/>
                </a:lnTo>
                <a:cubicBezTo>
                  <a:pt x="15822" y="17964"/>
                  <a:pt x="15648" y="17917"/>
                  <a:pt x="15473" y="17917"/>
                </a:cubicBezTo>
                <a:cubicBezTo>
                  <a:pt x="15304" y="17917"/>
                  <a:pt x="15134" y="17961"/>
                  <a:pt x="14982" y="18049"/>
                </a:cubicBezTo>
                <a:cubicBezTo>
                  <a:pt x="14348" y="18415"/>
                  <a:pt x="13671" y="18696"/>
                  <a:pt x="12968" y="18884"/>
                </a:cubicBezTo>
                <a:cubicBezTo>
                  <a:pt x="12624" y="18976"/>
                  <a:pt x="12356" y="19248"/>
                  <a:pt x="12269" y="19594"/>
                </a:cubicBezTo>
                <a:lnTo>
                  <a:pt x="12016" y="20607"/>
                </a:lnTo>
                <a:cubicBezTo>
                  <a:pt x="12015" y="20611"/>
                  <a:pt x="12014" y="20614"/>
                  <a:pt x="12012" y="20619"/>
                </a:cubicBezTo>
                <a:lnTo>
                  <a:pt x="9587" y="20619"/>
                </a:lnTo>
                <a:lnTo>
                  <a:pt x="9331" y="19594"/>
                </a:lnTo>
                <a:cubicBezTo>
                  <a:pt x="9244" y="19248"/>
                  <a:pt x="8976" y="18976"/>
                  <a:pt x="8632" y="18884"/>
                </a:cubicBezTo>
                <a:cubicBezTo>
                  <a:pt x="7929" y="18696"/>
                  <a:pt x="7251" y="18415"/>
                  <a:pt x="6617" y="18049"/>
                </a:cubicBezTo>
                <a:cubicBezTo>
                  <a:pt x="6465" y="17961"/>
                  <a:pt x="6296" y="17917"/>
                  <a:pt x="6127" y="17917"/>
                </a:cubicBezTo>
                <a:cubicBezTo>
                  <a:pt x="5951" y="17917"/>
                  <a:pt x="5777" y="17964"/>
                  <a:pt x="5621" y="18057"/>
                </a:cubicBezTo>
                <a:lnTo>
                  <a:pt x="4725" y="18595"/>
                </a:lnTo>
                <a:cubicBezTo>
                  <a:pt x="4722" y="18597"/>
                  <a:pt x="4718" y="18599"/>
                  <a:pt x="4714" y="18600"/>
                </a:cubicBezTo>
                <a:lnTo>
                  <a:pt x="3000" y="16885"/>
                </a:lnTo>
                <a:lnTo>
                  <a:pt x="3540" y="15984"/>
                </a:lnTo>
                <a:cubicBezTo>
                  <a:pt x="3724" y="15677"/>
                  <a:pt x="3727" y="15295"/>
                  <a:pt x="3548" y="14986"/>
                </a:cubicBezTo>
                <a:cubicBezTo>
                  <a:pt x="3179" y="14351"/>
                  <a:pt x="2897" y="13672"/>
                  <a:pt x="2708" y="12966"/>
                </a:cubicBezTo>
                <a:cubicBezTo>
                  <a:pt x="2616" y="12622"/>
                  <a:pt x="2343" y="12354"/>
                  <a:pt x="1998" y="12268"/>
                </a:cubicBezTo>
                <a:lnTo>
                  <a:pt x="993" y="12016"/>
                </a:lnTo>
                <a:cubicBezTo>
                  <a:pt x="989" y="12016"/>
                  <a:pt x="986" y="12014"/>
                  <a:pt x="982" y="12013"/>
                </a:cubicBezTo>
                <a:lnTo>
                  <a:pt x="982" y="9587"/>
                </a:lnTo>
                <a:lnTo>
                  <a:pt x="1998" y="9333"/>
                </a:lnTo>
                <a:cubicBezTo>
                  <a:pt x="2343" y="9246"/>
                  <a:pt x="2616" y="8979"/>
                  <a:pt x="2708" y="8634"/>
                </a:cubicBezTo>
                <a:cubicBezTo>
                  <a:pt x="2897" y="7928"/>
                  <a:pt x="3179" y="7249"/>
                  <a:pt x="3548" y="6615"/>
                </a:cubicBezTo>
                <a:cubicBezTo>
                  <a:pt x="3727" y="6305"/>
                  <a:pt x="3724" y="5923"/>
                  <a:pt x="3540" y="5617"/>
                </a:cubicBezTo>
                <a:lnTo>
                  <a:pt x="3005" y="4725"/>
                </a:lnTo>
                <a:cubicBezTo>
                  <a:pt x="3004" y="4722"/>
                  <a:pt x="3002" y="4718"/>
                  <a:pt x="3000" y="4715"/>
                </a:cubicBezTo>
                <a:lnTo>
                  <a:pt x="4715" y="3000"/>
                </a:lnTo>
                <a:lnTo>
                  <a:pt x="5621" y="3544"/>
                </a:lnTo>
                <a:cubicBezTo>
                  <a:pt x="5777" y="3636"/>
                  <a:pt x="5951" y="3683"/>
                  <a:pt x="6127" y="3683"/>
                </a:cubicBezTo>
                <a:cubicBezTo>
                  <a:pt x="6296" y="3683"/>
                  <a:pt x="6465" y="3639"/>
                  <a:pt x="6618" y="3551"/>
                </a:cubicBezTo>
                <a:cubicBezTo>
                  <a:pt x="7251" y="3185"/>
                  <a:pt x="7929" y="2904"/>
                  <a:pt x="8632" y="2717"/>
                </a:cubicBezTo>
                <a:cubicBezTo>
                  <a:pt x="8976" y="2624"/>
                  <a:pt x="9244" y="2353"/>
                  <a:pt x="9331" y="2007"/>
                </a:cubicBezTo>
                <a:lnTo>
                  <a:pt x="9587" y="982"/>
                </a:lnTo>
                <a:lnTo>
                  <a:pt x="12012" y="982"/>
                </a:lnTo>
                <a:cubicBezTo>
                  <a:pt x="12014" y="986"/>
                  <a:pt x="12015" y="989"/>
                  <a:pt x="12016" y="993"/>
                </a:cubicBezTo>
                <a:lnTo>
                  <a:pt x="12269" y="2007"/>
                </a:lnTo>
                <a:cubicBezTo>
                  <a:pt x="12356" y="2353"/>
                  <a:pt x="12624" y="2624"/>
                  <a:pt x="12968" y="2717"/>
                </a:cubicBezTo>
                <a:cubicBezTo>
                  <a:pt x="13671" y="2904"/>
                  <a:pt x="14348" y="3185"/>
                  <a:pt x="14982" y="3551"/>
                </a:cubicBezTo>
                <a:cubicBezTo>
                  <a:pt x="15134" y="3639"/>
                  <a:pt x="15304" y="3683"/>
                  <a:pt x="15473" y="3683"/>
                </a:cubicBezTo>
                <a:cubicBezTo>
                  <a:pt x="15648" y="3683"/>
                  <a:pt x="15822" y="3636"/>
                  <a:pt x="15978" y="3544"/>
                </a:cubicBezTo>
                <a:lnTo>
                  <a:pt x="16884" y="3000"/>
                </a:lnTo>
                <a:lnTo>
                  <a:pt x="18600" y="4715"/>
                </a:lnTo>
                <a:cubicBezTo>
                  <a:pt x="18598" y="4718"/>
                  <a:pt x="18597" y="4722"/>
                  <a:pt x="18595" y="4726"/>
                </a:cubicBezTo>
                <a:lnTo>
                  <a:pt x="18060" y="5616"/>
                </a:lnTo>
                <a:cubicBezTo>
                  <a:pt x="17876" y="5923"/>
                  <a:pt x="17873" y="6305"/>
                  <a:pt x="18053" y="6615"/>
                </a:cubicBezTo>
                <a:cubicBezTo>
                  <a:pt x="18421" y="7249"/>
                  <a:pt x="18703" y="7928"/>
                  <a:pt x="18892" y="8634"/>
                </a:cubicBezTo>
                <a:cubicBezTo>
                  <a:pt x="18984" y="8979"/>
                  <a:pt x="19256" y="9246"/>
                  <a:pt x="19602" y="9333"/>
                </a:cubicBezTo>
                <a:lnTo>
                  <a:pt x="20618" y="9587"/>
                </a:lnTo>
                <a:cubicBezTo>
                  <a:pt x="20618" y="9587"/>
                  <a:pt x="20618" y="12013"/>
                  <a:pt x="20618" y="12013"/>
                </a:cubicBezTo>
                <a:close/>
                <a:moveTo>
                  <a:pt x="20880" y="8641"/>
                </a:moveTo>
                <a:lnTo>
                  <a:pt x="19841" y="8380"/>
                </a:lnTo>
                <a:cubicBezTo>
                  <a:pt x="19626" y="7580"/>
                  <a:pt x="19308" y="6822"/>
                  <a:pt x="18902" y="6122"/>
                </a:cubicBezTo>
                <a:lnTo>
                  <a:pt x="19455" y="5200"/>
                </a:lnTo>
                <a:cubicBezTo>
                  <a:pt x="19625" y="4871"/>
                  <a:pt x="19736" y="4463"/>
                  <a:pt x="19455" y="4182"/>
                </a:cubicBezTo>
                <a:lnTo>
                  <a:pt x="17419" y="2145"/>
                </a:lnTo>
                <a:cubicBezTo>
                  <a:pt x="17292" y="2018"/>
                  <a:pt x="17136" y="1969"/>
                  <a:pt x="16975" y="1969"/>
                </a:cubicBezTo>
                <a:cubicBezTo>
                  <a:pt x="16778" y="1969"/>
                  <a:pt x="16572" y="2043"/>
                  <a:pt x="16400" y="2145"/>
                </a:cubicBezTo>
                <a:lnTo>
                  <a:pt x="15473" y="2702"/>
                </a:lnTo>
                <a:cubicBezTo>
                  <a:pt x="14775" y="2298"/>
                  <a:pt x="14020" y="1982"/>
                  <a:pt x="13222" y="1768"/>
                </a:cubicBezTo>
                <a:lnTo>
                  <a:pt x="12960" y="720"/>
                </a:lnTo>
                <a:cubicBezTo>
                  <a:pt x="12848" y="367"/>
                  <a:pt x="12638" y="0"/>
                  <a:pt x="12240" y="0"/>
                </a:cubicBezTo>
                <a:lnTo>
                  <a:pt x="9360" y="0"/>
                </a:lnTo>
                <a:cubicBezTo>
                  <a:pt x="8962" y="0"/>
                  <a:pt x="8730" y="367"/>
                  <a:pt x="8640" y="720"/>
                </a:cubicBezTo>
                <a:lnTo>
                  <a:pt x="8378" y="1768"/>
                </a:lnTo>
                <a:cubicBezTo>
                  <a:pt x="7580" y="1982"/>
                  <a:pt x="6825" y="2298"/>
                  <a:pt x="6127" y="2702"/>
                </a:cubicBezTo>
                <a:lnTo>
                  <a:pt x="5200" y="2145"/>
                </a:lnTo>
                <a:cubicBezTo>
                  <a:pt x="5028" y="2043"/>
                  <a:pt x="4822" y="1969"/>
                  <a:pt x="4625" y="1969"/>
                </a:cubicBezTo>
                <a:cubicBezTo>
                  <a:pt x="4464" y="1969"/>
                  <a:pt x="4308" y="2018"/>
                  <a:pt x="4181" y="2145"/>
                </a:cubicBezTo>
                <a:lnTo>
                  <a:pt x="2145" y="4182"/>
                </a:lnTo>
                <a:cubicBezTo>
                  <a:pt x="1864" y="4463"/>
                  <a:pt x="1975" y="4871"/>
                  <a:pt x="2145" y="5200"/>
                </a:cubicBezTo>
                <a:lnTo>
                  <a:pt x="2698" y="6122"/>
                </a:lnTo>
                <a:cubicBezTo>
                  <a:pt x="2292" y="6822"/>
                  <a:pt x="1973" y="7580"/>
                  <a:pt x="1759" y="8380"/>
                </a:cubicBezTo>
                <a:lnTo>
                  <a:pt x="720" y="8641"/>
                </a:lnTo>
                <a:cubicBezTo>
                  <a:pt x="367" y="8730"/>
                  <a:pt x="0" y="8963"/>
                  <a:pt x="0" y="9360"/>
                </a:cubicBezTo>
                <a:lnTo>
                  <a:pt x="0" y="12240"/>
                </a:lnTo>
                <a:cubicBezTo>
                  <a:pt x="0" y="12638"/>
                  <a:pt x="367" y="12848"/>
                  <a:pt x="720" y="12960"/>
                </a:cubicBezTo>
                <a:lnTo>
                  <a:pt x="1759" y="13220"/>
                </a:lnTo>
                <a:cubicBezTo>
                  <a:pt x="1973" y="14021"/>
                  <a:pt x="2292" y="14778"/>
                  <a:pt x="2698" y="15478"/>
                </a:cubicBezTo>
                <a:lnTo>
                  <a:pt x="2145" y="16400"/>
                </a:lnTo>
                <a:cubicBezTo>
                  <a:pt x="1959" y="16714"/>
                  <a:pt x="1864" y="17137"/>
                  <a:pt x="2145" y="17419"/>
                </a:cubicBezTo>
                <a:lnTo>
                  <a:pt x="4181" y="19455"/>
                </a:lnTo>
                <a:cubicBezTo>
                  <a:pt x="4305" y="19579"/>
                  <a:pt x="4454" y="19627"/>
                  <a:pt x="4610" y="19627"/>
                </a:cubicBezTo>
                <a:cubicBezTo>
                  <a:pt x="4807" y="19627"/>
                  <a:pt x="5016" y="19550"/>
                  <a:pt x="5200" y="19455"/>
                </a:cubicBezTo>
                <a:lnTo>
                  <a:pt x="6127" y="18899"/>
                </a:lnTo>
                <a:cubicBezTo>
                  <a:pt x="6825" y="19302"/>
                  <a:pt x="7580" y="19619"/>
                  <a:pt x="8378" y="19832"/>
                </a:cubicBezTo>
                <a:lnTo>
                  <a:pt x="8640" y="20880"/>
                </a:lnTo>
                <a:cubicBezTo>
                  <a:pt x="8730" y="21233"/>
                  <a:pt x="8962" y="21600"/>
                  <a:pt x="9360" y="21600"/>
                </a:cubicBezTo>
                <a:lnTo>
                  <a:pt x="12240" y="21600"/>
                </a:lnTo>
                <a:cubicBezTo>
                  <a:pt x="12638" y="21600"/>
                  <a:pt x="12848" y="21233"/>
                  <a:pt x="12960" y="20880"/>
                </a:cubicBezTo>
                <a:lnTo>
                  <a:pt x="13222" y="19832"/>
                </a:lnTo>
                <a:cubicBezTo>
                  <a:pt x="14020" y="19619"/>
                  <a:pt x="14775" y="19302"/>
                  <a:pt x="15473" y="18899"/>
                </a:cubicBezTo>
                <a:lnTo>
                  <a:pt x="16400" y="19455"/>
                </a:lnTo>
                <a:cubicBezTo>
                  <a:pt x="16584" y="19550"/>
                  <a:pt x="16793" y="19627"/>
                  <a:pt x="16990" y="19627"/>
                </a:cubicBezTo>
                <a:cubicBezTo>
                  <a:pt x="17146" y="19627"/>
                  <a:pt x="17294" y="19579"/>
                  <a:pt x="17419" y="19455"/>
                </a:cubicBezTo>
                <a:lnTo>
                  <a:pt x="19455" y="17419"/>
                </a:lnTo>
                <a:cubicBezTo>
                  <a:pt x="19736" y="17137"/>
                  <a:pt x="19641" y="16714"/>
                  <a:pt x="19455" y="16400"/>
                </a:cubicBezTo>
                <a:lnTo>
                  <a:pt x="18902" y="15478"/>
                </a:lnTo>
                <a:cubicBezTo>
                  <a:pt x="19308" y="14778"/>
                  <a:pt x="19626" y="14021"/>
                  <a:pt x="19841" y="13220"/>
                </a:cubicBezTo>
                <a:lnTo>
                  <a:pt x="20880" y="12960"/>
                </a:lnTo>
                <a:cubicBezTo>
                  <a:pt x="21233" y="12848"/>
                  <a:pt x="21600" y="12638"/>
                  <a:pt x="21600" y="12240"/>
                </a:cubicBezTo>
                <a:lnTo>
                  <a:pt x="21600" y="9360"/>
                </a:lnTo>
                <a:cubicBezTo>
                  <a:pt x="21600" y="8963"/>
                  <a:pt x="21233" y="8730"/>
                  <a:pt x="20880" y="8641"/>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592" name="Shape 2592"/>
          <p:cNvSpPr/>
          <p:nvPr/>
        </p:nvSpPr>
        <p:spPr>
          <a:xfrm>
            <a:off x="19965599" y="3945923"/>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2012"/>
                </a:moveTo>
                <a:cubicBezTo>
                  <a:pt x="20614" y="12014"/>
                  <a:pt x="20611" y="12016"/>
                  <a:pt x="20607" y="12016"/>
                </a:cubicBezTo>
                <a:lnTo>
                  <a:pt x="19602" y="12268"/>
                </a:lnTo>
                <a:cubicBezTo>
                  <a:pt x="19256" y="12354"/>
                  <a:pt x="18984" y="12622"/>
                  <a:pt x="18892" y="12966"/>
                </a:cubicBezTo>
                <a:cubicBezTo>
                  <a:pt x="18703" y="13672"/>
                  <a:pt x="18421" y="14352"/>
                  <a:pt x="18053" y="14986"/>
                </a:cubicBezTo>
                <a:cubicBezTo>
                  <a:pt x="17873" y="15295"/>
                  <a:pt x="17876" y="15677"/>
                  <a:pt x="18060" y="15984"/>
                </a:cubicBezTo>
                <a:lnTo>
                  <a:pt x="18601" y="16885"/>
                </a:lnTo>
                <a:lnTo>
                  <a:pt x="16886" y="18600"/>
                </a:lnTo>
                <a:cubicBezTo>
                  <a:pt x="16882" y="18598"/>
                  <a:pt x="16878" y="18597"/>
                  <a:pt x="16875" y="18595"/>
                </a:cubicBezTo>
                <a:lnTo>
                  <a:pt x="15978" y="18057"/>
                </a:lnTo>
                <a:cubicBezTo>
                  <a:pt x="15822" y="17964"/>
                  <a:pt x="15648" y="17917"/>
                  <a:pt x="15473" y="17917"/>
                </a:cubicBezTo>
                <a:cubicBezTo>
                  <a:pt x="15304" y="17917"/>
                  <a:pt x="15134" y="17961"/>
                  <a:pt x="14982" y="18049"/>
                </a:cubicBezTo>
                <a:cubicBezTo>
                  <a:pt x="14348" y="18415"/>
                  <a:pt x="13671" y="18696"/>
                  <a:pt x="12968" y="18884"/>
                </a:cubicBezTo>
                <a:cubicBezTo>
                  <a:pt x="12624" y="18976"/>
                  <a:pt x="12356" y="19248"/>
                  <a:pt x="12269" y="19594"/>
                </a:cubicBezTo>
                <a:lnTo>
                  <a:pt x="12016" y="20607"/>
                </a:lnTo>
                <a:cubicBezTo>
                  <a:pt x="12015" y="20611"/>
                  <a:pt x="12014" y="20614"/>
                  <a:pt x="12012" y="20619"/>
                </a:cubicBezTo>
                <a:lnTo>
                  <a:pt x="9587" y="20619"/>
                </a:lnTo>
                <a:lnTo>
                  <a:pt x="9331" y="19594"/>
                </a:lnTo>
                <a:cubicBezTo>
                  <a:pt x="9244" y="19248"/>
                  <a:pt x="8976" y="18976"/>
                  <a:pt x="8632" y="18884"/>
                </a:cubicBezTo>
                <a:cubicBezTo>
                  <a:pt x="7929" y="18696"/>
                  <a:pt x="7252" y="18415"/>
                  <a:pt x="6617" y="18049"/>
                </a:cubicBezTo>
                <a:cubicBezTo>
                  <a:pt x="6465" y="17961"/>
                  <a:pt x="6296" y="17917"/>
                  <a:pt x="6127" y="17917"/>
                </a:cubicBezTo>
                <a:cubicBezTo>
                  <a:pt x="5951" y="17917"/>
                  <a:pt x="5777" y="17964"/>
                  <a:pt x="5621" y="18057"/>
                </a:cubicBezTo>
                <a:lnTo>
                  <a:pt x="4725" y="18595"/>
                </a:lnTo>
                <a:cubicBezTo>
                  <a:pt x="4722" y="18597"/>
                  <a:pt x="4718" y="18598"/>
                  <a:pt x="4714" y="18600"/>
                </a:cubicBezTo>
                <a:lnTo>
                  <a:pt x="3000" y="16885"/>
                </a:lnTo>
                <a:lnTo>
                  <a:pt x="3540" y="15984"/>
                </a:lnTo>
                <a:cubicBezTo>
                  <a:pt x="3724" y="15677"/>
                  <a:pt x="3727" y="15295"/>
                  <a:pt x="3548" y="14986"/>
                </a:cubicBezTo>
                <a:cubicBezTo>
                  <a:pt x="3179" y="14351"/>
                  <a:pt x="2897" y="13672"/>
                  <a:pt x="2708" y="12966"/>
                </a:cubicBezTo>
                <a:cubicBezTo>
                  <a:pt x="2616" y="12622"/>
                  <a:pt x="2343" y="12354"/>
                  <a:pt x="1998" y="12268"/>
                </a:cubicBezTo>
                <a:lnTo>
                  <a:pt x="993" y="12016"/>
                </a:lnTo>
                <a:cubicBezTo>
                  <a:pt x="989" y="12016"/>
                  <a:pt x="986" y="12014"/>
                  <a:pt x="982" y="12012"/>
                </a:cubicBezTo>
                <a:lnTo>
                  <a:pt x="982" y="9587"/>
                </a:lnTo>
                <a:lnTo>
                  <a:pt x="1998" y="9333"/>
                </a:lnTo>
                <a:cubicBezTo>
                  <a:pt x="2343" y="9246"/>
                  <a:pt x="2616" y="8979"/>
                  <a:pt x="2708" y="8634"/>
                </a:cubicBezTo>
                <a:cubicBezTo>
                  <a:pt x="2897" y="7929"/>
                  <a:pt x="3179" y="7249"/>
                  <a:pt x="3548" y="6615"/>
                </a:cubicBezTo>
                <a:cubicBezTo>
                  <a:pt x="3727" y="6305"/>
                  <a:pt x="3724" y="5923"/>
                  <a:pt x="3540" y="5617"/>
                </a:cubicBezTo>
                <a:lnTo>
                  <a:pt x="3005" y="4725"/>
                </a:lnTo>
                <a:cubicBezTo>
                  <a:pt x="3004" y="4722"/>
                  <a:pt x="3002" y="4719"/>
                  <a:pt x="3000" y="4715"/>
                </a:cubicBezTo>
                <a:lnTo>
                  <a:pt x="4715" y="3000"/>
                </a:lnTo>
                <a:lnTo>
                  <a:pt x="5621" y="3543"/>
                </a:lnTo>
                <a:cubicBezTo>
                  <a:pt x="5777" y="3637"/>
                  <a:pt x="5951" y="3683"/>
                  <a:pt x="6127" y="3683"/>
                </a:cubicBezTo>
                <a:cubicBezTo>
                  <a:pt x="6296" y="3683"/>
                  <a:pt x="6465" y="3639"/>
                  <a:pt x="6618" y="3552"/>
                </a:cubicBezTo>
                <a:cubicBezTo>
                  <a:pt x="7251" y="3185"/>
                  <a:pt x="7929" y="2904"/>
                  <a:pt x="8632" y="2717"/>
                </a:cubicBezTo>
                <a:cubicBezTo>
                  <a:pt x="8976" y="2624"/>
                  <a:pt x="9244" y="2352"/>
                  <a:pt x="9331" y="2006"/>
                </a:cubicBezTo>
                <a:lnTo>
                  <a:pt x="9587" y="982"/>
                </a:lnTo>
                <a:lnTo>
                  <a:pt x="12012" y="982"/>
                </a:lnTo>
                <a:cubicBezTo>
                  <a:pt x="12014" y="986"/>
                  <a:pt x="12015" y="989"/>
                  <a:pt x="12016" y="993"/>
                </a:cubicBezTo>
                <a:lnTo>
                  <a:pt x="12269" y="2006"/>
                </a:lnTo>
                <a:cubicBezTo>
                  <a:pt x="12356" y="2352"/>
                  <a:pt x="12624" y="2624"/>
                  <a:pt x="12968" y="2717"/>
                </a:cubicBezTo>
                <a:cubicBezTo>
                  <a:pt x="13671" y="2904"/>
                  <a:pt x="14348" y="3185"/>
                  <a:pt x="14982" y="3552"/>
                </a:cubicBezTo>
                <a:cubicBezTo>
                  <a:pt x="15134" y="3639"/>
                  <a:pt x="15304" y="3683"/>
                  <a:pt x="15473" y="3683"/>
                </a:cubicBezTo>
                <a:cubicBezTo>
                  <a:pt x="15648" y="3683"/>
                  <a:pt x="15822" y="3637"/>
                  <a:pt x="15978" y="3543"/>
                </a:cubicBezTo>
                <a:lnTo>
                  <a:pt x="16884" y="3000"/>
                </a:lnTo>
                <a:lnTo>
                  <a:pt x="18600" y="4715"/>
                </a:lnTo>
                <a:cubicBezTo>
                  <a:pt x="18598" y="4719"/>
                  <a:pt x="18597" y="4722"/>
                  <a:pt x="18595" y="4725"/>
                </a:cubicBezTo>
                <a:lnTo>
                  <a:pt x="18060" y="5616"/>
                </a:lnTo>
                <a:cubicBezTo>
                  <a:pt x="17876" y="5923"/>
                  <a:pt x="17873" y="6305"/>
                  <a:pt x="18053" y="6615"/>
                </a:cubicBezTo>
                <a:cubicBezTo>
                  <a:pt x="18421" y="7249"/>
                  <a:pt x="18703" y="7928"/>
                  <a:pt x="18892" y="8634"/>
                </a:cubicBezTo>
                <a:cubicBezTo>
                  <a:pt x="18984" y="8979"/>
                  <a:pt x="19256" y="9246"/>
                  <a:pt x="19602" y="9333"/>
                </a:cubicBezTo>
                <a:lnTo>
                  <a:pt x="20618" y="9587"/>
                </a:lnTo>
                <a:cubicBezTo>
                  <a:pt x="20618" y="9587"/>
                  <a:pt x="20618" y="12012"/>
                  <a:pt x="20618" y="12012"/>
                </a:cubicBezTo>
                <a:close/>
                <a:moveTo>
                  <a:pt x="20880" y="8641"/>
                </a:moveTo>
                <a:lnTo>
                  <a:pt x="19841" y="8380"/>
                </a:lnTo>
                <a:cubicBezTo>
                  <a:pt x="19626" y="7580"/>
                  <a:pt x="19308" y="6822"/>
                  <a:pt x="18902" y="6122"/>
                </a:cubicBezTo>
                <a:lnTo>
                  <a:pt x="19455" y="5200"/>
                </a:lnTo>
                <a:cubicBezTo>
                  <a:pt x="19625" y="4871"/>
                  <a:pt x="19736" y="4463"/>
                  <a:pt x="19455" y="4182"/>
                </a:cubicBezTo>
                <a:lnTo>
                  <a:pt x="17419" y="2145"/>
                </a:lnTo>
                <a:cubicBezTo>
                  <a:pt x="17292" y="2019"/>
                  <a:pt x="17136" y="1968"/>
                  <a:pt x="16975" y="1968"/>
                </a:cubicBezTo>
                <a:cubicBezTo>
                  <a:pt x="16778" y="1968"/>
                  <a:pt x="16572" y="2043"/>
                  <a:pt x="16400" y="2145"/>
                </a:cubicBezTo>
                <a:lnTo>
                  <a:pt x="15473" y="2701"/>
                </a:lnTo>
                <a:cubicBezTo>
                  <a:pt x="14775" y="2298"/>
                  <a:pt x="14020" y="1982"/>
                  <a:pt x="13222" y="1768"/>
                </a:cubicBezTo>
                <a:lnTo>
                  <a:pt x="12960" y="720"/>
                </a:lnTo>
                <a:cubicBezTo>
                  <a:pt x="12848" y="367"/>
                  <a:pt x="12638" y="0"/>
                  <a:pt x="12240" y="0"/>
                </a:cubicBezTo>
                <a:lnTo>
                  <a:pt x="9360" y="0"/>
                </a:lnTo>
                <a:cubicBezTo>
                  <a:pt x="8962" y="0"/>
                  <a:pt x="8730" y="367"/>
                  <a:pt x="8640" y="720"/>
                </a:cubicBezTo>
                <a:lnTo>
                  <a:pt x="8378" y="1768"/>
                </a:lnTo>
                <a:cubicBezTo>
                  <a:pt x="7580" y="1982"/>
                  <a:pt x="6825" y="2298"/>
                  <a:pt x="6127" y="2701"/>
                </a:cubicBezTo>
                <a:lnTo>
                  <a:pt x="5200" y="2145"/>
                </a:lnTo>
                <a:cubicBezTo>
                  <a:pt x="5028" y="2043"/>
                  <a:pt x="4822" y="1968"/>
                  <a:pt x="4625" y="1968"/>
                </a:cubicBezTo>
                <a:cubicBezTo>
                  <a:pt x="4464" y="1968"/>
                  <a:pt x="4308" y="2019"/>
                  <a:pt x="4181" y="2145"/>
                </a:cubicBezTo>
                <a:lnTo>
                  <a:pt x="2145" y="4182"/>
                </a:lnTo>
                <a:cubicBezTo>
                  <a:pt x="1864" y="4463"/>
                  <a:pt x="1975" y="4871"/>
                  <a:pt x="2145" y="5200"/>
                </a:cubicBezTo>
                <a:lnTo>
                  <a:pt x="2698" y="6122"/>
                </a:lnTo>
                <a:cubicBezTo>
                  <a:pt x="2292" y="6822"/>
                  <a:pt x="1973" y="7580"/>
                  <a:pt x="1759" y="8380"/>
                </a:cubicBezTo>
                <a:lnTo>
                  <a:pt x="720" y="8641"/>
                </a:lnTo>
                <a:cubicBezTo>
                  <a:pt x="367" y="8730"/>
                  <a:pt x="0" y="8962"/>
                  <a:pt x="0" y="9361"/>
                </a:cubicBezTo>
                <a:lnTo>
                  <a:pt x="0" y="12240"/>
                </a:lnTo>
                <a:cubicBezTo>
                  <a:pt x="0" y="12638"/>
                  <a:pt x="367" y="12848"/>
                  <a:pt x="720" y="12960"/>
                </a:cubicBezTo>
                <a:lnTo>
                  <a:pt x="1759" y="13220"/>
                </a:lnTo>
                <a:cubicBezTo>
                  <a:pt x="1973" y="14021"/>
                  <a:pt x="2292" y="14778"/>
                  <a:pt x="2698" y="15479"/>
                </a:cubicBezTo>
                <a:lnTo>
                  <a:pt x="2145" y="16400"/>
                </a:lnTo>
                <a:cubicBezTo>
                  <a:pt x="1959" y="16713"/>
                  <a:pt x="1864" y="17137"/>
                  <a:pt x="2145" y="17419"/>
                </a:cubicBezTo>
                <a:lnTo>
                  <a:pt x="4181" y="19455"/>
                </a:lnTo>
                <a:cubicBezTo>
                  <a:pt x="4305" y="19579"/>
                  <a:pt x="4454" y="19627"/>
                  <a:pt x="4610" y="19627"/>
                </a:cubicBezTo>
                <a:cubicBezTo>
                  <a:pt x="4807" y="19627"/>
                  <a:pt x="5016" y="19550"/>
                  <a:pt x="5200" y="19455"/>
                </a:cubicBezTo>
                <a:lnTo>
                  <a:pt x="6127" y="18899"/>
                </a:lnTo>
                <a:cubicBezTo>
                  <a:pt x="6825" y="19302"/>
                  <a:pt x="7580" y="19619"/>
                  <a:pt x="8378" y="19832"/>
                </a:cubicBezTo>
                <a:lnTo>
                  <a:pt x="8640" y="20880"/>
                </a:lnTo>
                <a:cubicBezTo>
                  <a:pt x="8730" y="21233"/>
                  <a:pt x="8962" y="21600"/>
                  <a:pt x="9360" y="21600"/>
                </a:cubicBezTo>
                <a:lnTo>
                  <a:pt x="12240" y="21600"/>
                </a:lnTo>
                <a:cubicBezTo>
                  <a:pt x="12638" y="21600"/>
                  <a:pt x="12848" y="21233"/>
                  <a:pt x="12960" y="20880"/>
                </a:cubicBezTo>
                <a:lnTo>
                  <a:pt x="13222" y="19832"/>
                </a:lnTo>
                <a:cubicBezTo>
                  <a:pt x="14020" y="19619"/>
                  <a:pt x="14775" y="19302"/>
                  <a:pt x="15473" y="18899"/>
                </a:cubicBezTo>
                <a:lnTo>
                  <a:pt x="16400" y="19455"/>
                </a:lnTo>
                <a:cubicBezTo>
                  <a:pt x="16584" y="19550"/>
                  <a:pt x="16793" y="19627"/>
                  <a:pt x="16990" y="19627"/>
                </a:cubicBezTo>
                <a:cubicBezTo>
                  <a:pt x="17146" y="19627"/>
                  <a:pt x="17294" y="19579"/>
                  <a:pt x="17419" y="19455"/>
                </a:cubicBezTo>
                <a:lnTo>
                  <a:pt x="19455" y="17419"/>
                </a:lnTo>
                <a:cubicBezTo>
                  <a:pt x="19736" y="17137"/>
                  <a:pt x="19641" y="16713"/>
                  <a:pt x="19455" y="16400"/>
                </a:cubicBezTo>
                <a:lnTo>
                  <a:pt x="18902" y="15479"/>
                </a:lnTo>
                <a:cubicBezTo>
                  <a:pt x="19308" y="14778"/>
                  <a:pt x="19626" y="14021"/>
                  <a:pt x="19841" y="13220"/>
                </a:cubicBezTo>
                <a:lnTo>
                  <a:pt x="20880" y="12960"/>
                </a:lnTo>
                <a:cubicBezTo>
                  <a:pt x="21233" y="12848"/>
                  <a:pt x="21600" y="12638"/>
                  <a:pt x="21600" y="12240"/>
                </a:cubicBezTo>
                <a:lnTo>
                  <a:pt x="21600" y="9361"/>
                </a:lnTo>
                <a:cubicBezTo>
                  <a:pt x="21600" y="8962"/>
                  <a:pt x="21233" y="8730"/>
                  <a:pt x="20880" y="8641"/>
                </a:cubicBezTo>
                <a:moveTo>
                  <a:pt x="15709" y="10800"/>
                </a:moveTo>
                <a:cubicBezTo>
                  <a:pt x="15709" y="13346"/>
                  <a:pt x="13771" y="15438"/>
                  <a:pt x="11291" y="15685"/>
                </a:cubicBezTo>
                <a:lnTo>
                  <a:pt x="11291" y="12694"/>
                </a:lnTo>
                <a:cubicBezTo>
                  <a:pt x="12137" y="12476"/>
                  <a:pt x="12764" y="11714"/>
                  <a:pt x="12764" y="10800"/>
                </a:cubicBezTo>
                <a:cubicBezTo>
                  <a:pt x="12764" y="10630"/>
                  <a:pt x="12735" y="10468"/>
                  <a:pt x="12694" y="10310"/>
                </a:cubicBezTo>
                <a:lnTo>
                  <a:pt x="15308" y="8857"/>
                </a:lnTo>
                <a:cubicBezTo>
                  <a:pt x="15565" y="9453"/>
                  <a:pt x="15709" y="10110"/>
                  <a:pt x="15709" y="10800"/>
                </a:cubicBezTo>
                <a:moveTo>
                  <a:pt x="9818" y="10800"/>
                </a:moveTo>
                <a:cubicBezTo>
                  <a:pt x="9818" y="10258"/>
                  <a:pt x="10258" y="9818"/>
                  <a:pt x="10800" y="9818"/>
                </a:cubicBezTo>
                <a:cubicBezTo>
                  <a:pt x="11342" y="9818"/>
                  <a:pt x="11782" y="10258"/>
                  <a:pt x="11782" y="10800"/>
                </a:cubicBezTo>
                <a:cubicBezTo>
                  <a:pt x="11782" y="11342"/>
                  <a:pt x="11342" y="11782"/>
                  <a:pt x="10800" y="11782"/>
                </a:cubicBezTo>
                <a:cubicBezTo>
                  <a:pt x="10258" y="11782"/>
                  <a:pt x="9818" y="11342"/>
                  <a:pt x="9818" y="10800"/>
                </a:cubicBezTo>
                <a:moveTo>
                  <a:pt x="10309" y="15685"/>
                </a:moveTo>
                <a:cubicBezTo>
                  <a:pt x="7829" y="15438"/>
                  <a:pt x="5891" y="13346"/>
                  <a:pt x="5891" y="10800"/>
                </a:cubicBezTo>
                <a:cubicBezTo>
                  <a:pt x="5891" y="10110"/>
                  <a:pt x="6035" y="9453"/>
                  <a:pt x="6292" y="8857"/>
                </a:cubicBezTo>
                <a:lnTo>
                  <a:pt x="8906" y="10310"/>
                </a:lnTo>
                <a:cubicBezTo>
                  <a:pt x="8865" y="10468"/>
                  <a:pt x="8836" y="10630"/>
                  <a:pt x="8836" y="10800"/>
                </a:cubicBezTo>
                <a:cubicBezTo>
                  <a:pt x="8836" y="11714"/>
                  <a:pt x="9463" y="12476"/>
                  <a:pt x="10309" y="12694"/>
                </a:cubicBezTo>
                <a:cubicBezTo>
                  <a:pt x="10309" y="12694"/>
                  <a:pt x="10309" y="15685"/>
                  <a:pt x="10309" y="15685"/>
                </a:cubicBezTo>
                <a:close/>
                <a:moveTo>
                  <a:pt x="10800" y="5891"/>
                </a:moveTo>
                <a:cubicBezTo>
                  <a:pt x="12470" y="5891"/>
                  <a:pt x="13942" y="6727"/>
                  <a:pt x="14829" y="8000"/>
                </a:cubicBezTo>
                <a:lnTo>
                  <a:pt x="12220" y="9450"/>
                </a:lnTo>
                <a:cubicBezTo>
                  <a:pt x="11862" y="9074"/>
                  <a:pt x="11360" y="8836"/>
                  <a:pt x="10800" y="8836"/>
                </a:cubicBezTo>
                <a:cubicBezTo>
                  <a:pt x="10240" y="8836"/>
                  <a:pt x="9738" y="9074"/>
                  <a:pt x="9380" y="9450"/>
                </a:cubicBezTo>
                <a:lnTo>
                  <a:pt x="6771" y="8000"/>
                </a:lnTo>
                <a:cubicBezTo>
                  <a:pt x="7658" y="6727"/>
                  <a:pt x="9130" y="5891"/>
                  <a:pt x="10800" y="5891"/>
                </a:cubicBezTo>
                <a:moveTo>
                  <a:pt x="10800" y="4909"/>
                </a:moveTo>
                <a:cubicBezTo>
                  <a:pt x="7547" y="4909"/>
                  <a:pt x="4909" y="7547"/>
                  <a:pt x="4909" y="10800"/>
                </a:cubicBezTo>
                <a:cubicBezTo>
                  <a:pt x="4909" y="14054"/>
                  <a:pt x="7547" y="16691"/>
                  <a:pt x="10800" y="16691"/>
                </a:cubicBezTo>
                <a:cubicBezTo>
                  <a:pt x="14053" y="16691"/>
                  <a:pt x="16691" y="14054"/>
                  <a:pt x="16691" y="10800"/>
                </a:cubicBezTo>
                <a:cubicBezTo>
                  <a:pt x="16691" y="7547"/>
                  <a:pt x="14053" y="4909"/>
                  <a:pt x="10800" y="4909"/>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593" name="Shape 2593"/>
          <p:cNvSpPr/>
          <p:nvPr/>
        </p:nvSpPr>
        <p:spPr>
          <a:xfrm>
            <a:off x="21032121" y="3945923"/>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8095"/>
                </a:moveTo>
                <a:lnTo>
                  <a:pt x="20091" y="8640"/>
                </a:lnTo>
                <a:cubicBezTo>
                  <a:pt x="19294" y="8426"/>
                  <a:pt x="18482" y="8322"/>
                  <a:pt x="17675" y="8322"/>
                </a:cubicBezTo>
                <a:lnTo>
                  <a:pt x="17150" y="7377"/>
                </a:lnTo>
                <a:cubicBezTo>
                  <a:pt x="17052" y="7203"/>
                  <a:pt x="16911" y="7035"/>
                  <a:pt x="16741" y="6937"/>
                </a:cubicBezTo>
                <a:cubicBezTo>
                  <a:pt x="16601" y="6856"/>
                  <a:pt x="16442" y="6822"/>
                  <a:pt x="16268" y="6868"/>
                </a:cubicBezTo>
                <a:lnTo>
                  <a:pt x="13487" y="7613"/>
                </a:lnTo>
                <a:cubicBezTo>
                  <a:pt x="13102" y="7716"/>
                  <a:pt x="12995" y="8125"/>
                  <a:pt x="12977" y="8495"/>
                </a:cubicBezTo>
                <a:lnTo>
                  <a:pt x="12996" y="9570"/>
                </a:lnTo>
                <a:cubicBezTo>
                  <a:pt x="12293" y="9973"/>
                  <a:pt x="11639" y="10471"/>
                  <a:pt x="11053" y="11057"/>
                </a:cubicBezTo>
                <a:lnTo>
                  <a:pt x="10023" y="10762"/>
                </a:lnTo>
                <a:cubicBezTo>
                  <a:pt x="9673" y="10664"/>
                  <a:pt x="9239" y="10682"/>
                  <a:pt x="9040" y="11026"/>
                </a:cubicBezTo>
                <a:lnTo>
                  <a:pt x="7600" y="13520"/>
                </a:lnTo>
                <a:cubicBezTo>
                  <a:pt x="7401" y="13864"/>
                  <a:pt x="7614" y="14229"/>
                  <a:pt x="7863" y="14504"/>
                </a:cubicBezTo>
                <a:lnTo>
                  <a:pt x="8633" y="15248"/>
                </a:lnTo>
                <a:cubicBezTo>
                  <a:pt x="8419" y="16049"/>
                  <a:pt x="8315" y="16864"/>
                  <a:pt x="8317" y="17674"/>
                </a:cubicBezTo>
                <a:lnTo>
                  <a:pt x="7377" y="18196"/>
                </a:lnTo>
                <a:cubicBezTo>
                  <a:pt x="7060" y="18373"/>
                  <a:pt x="6765" y="18693"/>
                  <a:pt x="6868" y="19077"/>
                </a:cubicBezTo>
                <a:lnTo>
                  <a:pt x="7281" y="20619"/>
                </a:lnTo>
                <a:lnTo>
                  <a:pt x="1964" y="20619"/>
                </a:lnTo>
                <a:cubicBezTo>
                  <a:pt x="1422" y="20619"/>
                  <a:pt x="982" y="20178"/>
                  <a:pt x="982" y="19636"/>
                </a:cubicBezTo>
                <a:lnTo>
                  <a:pt x="982" y="11291"/>
                </a:lnTo>
                <a:lnTo>
                  <a:pt x="1931" y="11291"/>
                </a:lnTo>
                <a:cubicBezTo>
                  <a:pt x="2328" y="11291"/>
                  <a:pt x="2538" y="10924"/>
                  <a:pt x="2651" y="10571"/>
                </a:cubicBezTo>
                <a:lnTo>
                  <a:pt x="2913" y="9523"/>
                </a:lnTo>
                <a:cubicBezTo>
                  <a:pt x="3711" y="9310"/>
                  <a:pt x="4466" y="8993"/>
                  <a:pt x="5164" y="8590"/>
                </a:cubicBezTo>
                <a:lnTo>
                  <a:pt x="6091" y="9146"/>
                </a:lnTo>
                <a:cubicBezTo>
                  <a:pt x="6275" y="9241"/>
                  <a:pt x="6484" y="9317"/>
                  <a:pt x="6681" y="9317"/>
                </a:cubicBezTo>
                <a:cubicBezTo>
                  <a:pt x="6837" y="9317"/>
                  <a:pt x="6985" y="9270"/>
                  <a:pt x="7110" y="9146"/>
                </a:cubicBezTo>
                <a:lnTo>
                  <a:pt x="9146" y="7109"/>
                </a:lnTo>
                <a:cubicBezTo>
                  <a:pt x="9427" y="6828"/>
                  <a:pt x="9332" y="6404"/>
                  <a:pt x="9146" y="6091"/>
                </a:cubicBezTo>
                <a:lnTo>
                  <a:pt x="8593" y="5169"/>
                </a:lnTo>
                <a:cubicBezTo>
                  <a:pt x="8999" y="4469"/>
                  <a:pt x="9317" y="3711"/>
                  <a:pt x="9531" y="2911"/>
                </a:cubicBezTo>
                <a:lnTo>
                  <a:pt x="10571" y="2651"/>
                </a:lnTo>
                <a:cubicBezTo>
                  <a:pt x="10924" y="2538"/>
                  <a:pt x="11291" y="2328"/>
                  <a:pt x="11291" y="1931"/>
                </a:cubicBezTo>
                <a:lnTo>
                  <a:pt x="11291" y="982"/>
                </a:lnTo>
                <a:lnTo>
                  <a:pt x="19636" y="982"/>
                </a:lnTo>
                <a:cubicBezTo>
                  <a:pt x="20178" y="982"/>
                  <a:pt x="20618" y="1421"/>
                  <a:pt x="20618" y="1964"/>
                </a:cubicBezTo>
                <a:cubicBezTo>
                  <a:pt x="20618" y="1964"/>
                  <a:pt x="20618" y="8095"/>
                  <a:pt x="20618" y="8095"/>
                </a:cubicBezTo>
                <a:close/>
                <a:moveTo>
                  <a:pt x="20618" y="12594"/>
                </a:moveTo>
                <a:cubicBezTo>
                  <a:pt x="19750" y="12088"/>
                  <a:pt x="18750" y="11782"/>
                  <a:pt x="17673" y="11782"/>
                </a:cubicBezTo>
                <a:cubicBezTo>
                  <a:pt x="14419" y="11782"/>
                  <a:pt x="11782" y="14419"/>
                  <a:pt x="11782" y="17673"/>
                </a:cubicBezTo>
                <a:cubicBezTo>
                  <a:pt x="11782" y="18751"/>
                  <a:pt x="12088" y="19750"/>
                  <a:pt x="12594" y="20619"/>
                </a:cubicBezTo>
                <a:lnTo>
                  <a:pt x="8298" y="20619"/>
                </a:lnTo>
                <a:lnTo>
                  <a:pt x="7875" y="19042"/>
                </a:lnTo>
                <a:lnTo>
                  <a:pt x="8794" y="18532"/>
                </a:lnTo>
                <a:cubicBezTo>
                  <a:pt x="9106" y="18358"/>
                  <a:pt x="9299" y="18028"/>
                  <a:pt x="9299" y="17671"/>
                </a:cubicBezTo>
                <a:cubicBezTo>
                  <a:pt x="9298" y="16938"/>
                  <a:pt x="9392" y="16208"/>
                  <a:pt x="9582" y="15502"/>
                </a:cubicBezTo>
                <a:cubicBezTo>
                  <a:pt x="9674" y="15158"/>
                  <a:pt x="9572" y="14791"/>
                  <a:pt x="9316" y="14543"/>
                </a:cubicBezTo>
                <a:lnTo>
                  <a:pt x="8572" y="13823"/>
                </a:lnTo>
                <a:cubicBezTo>
                  <a:pt x="8569" y="13820"/>
                  <a:pt x="8566" y="13817"/>
                  <a:pt x="8564" y="13813"/>
                </a:cubicBezTo>
                <a:lnTo>
                  <a:pt x="9776" y="11713"/>
                </a:lnTo>
                <a:lnTo>
                  <a:pt x="10783" y="12001"/>
                </a:lnTo>
                <a:cubicBezTo>
                  <a:pt x="11126" y="12099"/>
                  <a:pt x="11495" y="12003"/>
                  <a:pt x="11748" y="11751"/>
                </a:cubicBezTo>
                <a:cubicBezTo>
                  <a:pt x="12264" y="11234"/>
                  <a:pt x="12848" y="10787"/>
                  <a:pt x="13485" y="10421"/>
                </a:cubicBezTo>
                <a:cubicBezTo>
                  <a:pt x="13794" y="10243"/>
                  <a:pt x="13983" y="9911"/>
                  <a:pt x="13977" y="9554"/>
                </a:cubicBezTo>
                <a:lnTo>
                  <a:pt x="13960" y="8514"/>
                </a:lnTo>
                <a:lnTo>
                  <a:pt x="13960" y="8503"/>
                </a:lnTo>
                <a:lnTo>
                  <a:pt x="16304" y="7875"/>
                </a:lnTo>
                <a:lnTo>
                  <a:pt x="16817" y="8799"/>
                </a:lnTo>
                <a:cubicBezTo>
                  <a:pt x="16905" y="8958"/>
                  <a:pt x="17032" y="9085"/>
                  <a:pt x="17184" y="9172"/>
                </a:cubicBezTo>
                <a:cubicBezTo>
                  <a:pt x="17330" y="9257"/>
                  <a:pt x="17499" y="9304"/>
                  <a:pt x="17675" y="9304"/>
                </a:cubicBezTo>
                <a:cubicBezTo>
                  <a:pt x="18407" y="9304"/>
                  <a:pt x="19135" y="9399"/>
                  <a:pt x="19837" y="9589"/>
                </a:cubicBezTo>
                <a:cubicBezTo>
                  <a:pt x="20106" y="9660"/>
                  <a:pt x="20389" y="9611"/>
                  <a:pt x="20618" y="9464"/>
                </a:cubicBezTo>
                <a:cubicBezTo>
                  <a:pt x="20618" y="9464"/>
                  <a:pt x="20618" y="12594"/>
                  <a:pt x="20618" y="12594"/>
                </a:cubicBezTo>
                <a:close/>
                <a:moveTo>
                  <a:pt x="20618" y="15475"/>
                </a:moveTo>
                <a:lnTo>
                  <a:pt x="19093" y="16323"/>
                </a:lnTo>
                <a:cubicBezTo>
                  <a:pt x="18735" y="15946"/>
                  <a:pt x="18233" y="15709"/>
                  <a:pt x="17673" y="15709"/>
                </a:cubicBezTo>
                <a:cubicBezTo>
                  <a:pt x="17113" y="15709"/>
                  <a:pt x="16610" y="15946"/>
                  <a:pt x="16253" y="16323"/>
                </a:cubicBezTo>
                <a:lnTo>
                  <a:pt x="13643" y="14873"/>
                </a:lnTo>
                <a:cubicBezTo>
                  <a:pt x="14530" y="13599"/>
                  <a:pt x="16003" y="12764"/>
                  <a:pt x="17673" y="12764"/>
                </a:cubicBezTo>
                <a:cubicBezTo>
                  <a:pt x="18783" y="12764"/>
                  <a:pt x="19798" y="13141"/>
                  <a:pt x="20618" y="13764"/>
                </a:cubicBezTo>
                <a:cubicBezTo>
                  <a:pt x="20618" y="13764"/>
                  <a:pt x="20618" y="15475"/>
                  <a:pt x="20618" y="15475"/>
                </a:cubicBezTo>
                <a:close/>
                <a:moveTo>
                  <a:pt x="20618" y="19636"/>
                </a:moveTo>
                <a:cubicBezTo>
                  <a:pt x="20618" y="20178"/>
                  <a:pt x="20178" y="20619"/>
                  <a:pt x="19636" y="20619"/>
                </a:cubicBezTo>
                <a:lnTo>
                  <a:pt x="18164" y="20619"/>
                </a:lnTo>
                <a:lnTo>
                  <a:pt x="18164" y="19567"/>
                </a:lnTo>
                <a:cubicBezTo>
                  <a:pt x="19009" y="19348"/>
                  <a:pt x="19636" y="18587"/>
                  <a:pt x="19636" y="17673"/>
                </a:cubicBezTo>
                <a:cubicBezTo>
                  <a:pt x="19636" y="17502"/>
                  <a:pt x="19608" y="17339"/>
                  <a:pt x="19567" y="17182"/>
                </a:cubicBezTo>
                <a:lnTo>
                  <a:pt x="20618" y="16598"/>
                </a:lnTo>
                <a:cubicBezTo>
                  <a:pt x="20618" y="16598"/>
                  <a:pt x="20618" y="19636"/>
                  <a:pt x="20618" y="19636"/>
                </a:cubicBezTo>
                <a:close/>
                <a:moveTo>
                  <a:pt x="16691" y="17673"/>
                </a:moveTo>
                <a:cubicBezTo>
                  <a:pt x="16691" y="17131"/>
                  <a:pt x="17131" y="16691"/>
                  <a:pt x="17673" y="16691"/>
                </a:cubicBezTo>
                <a:cubicBezTo>
                  <a:pt x="18214" y="16691"/>
                  <a:pt x="18655" y="17131"/>
                  <a:pt x="18655" y="17673"/>
                </a:cubicBezTo>
                <a:cubicBezTo>
                  <a:pt x="18655" y="18215"/>
                  <a:pt x="18214" y="18655"/>
                  <a:pt x="17673" y="18655"/>
                </a:cubicBezTo>
                <a:cubicBezTo>
                  <a:pt x="17131" y="18655"/>
                  <a:pt x="16691" y="18215"/>
                  <a:pt x="16691" y="17673"/>
                </a:cubicBezTo>
                <a:moveTo>
                  <a:pt x="17182" y="20619"/>
                </a:moveTo>
                <a:lnTo>
                  <a:pt x="13757" y="20619"/>
                </a:lnTo>
                <a:cubicBezTo>
                  <a:pt x="13138" y="19797"/>
                  <a:pt x="12764" y="18781"/>
                  <a:pt x="12764" y="17673"/>
                </a:cubicBezTo>
                <a:cubicBezTo>
                  <a:pt x="12764" y="16982"/>
                  <a:pt x="12907" y="16326"/>
                  <a:pt x="13165" y="15730"/>
                </a:cubicBezTo>
                <a:lnTo>
                  <a:pt x="15779" y="17182"/>
                </a:lnTo>
                <a:cubicBezTo>
                  <a:pt x="15738" y="17339"/>
                  <a:pt x="15709" y="17502"/>
                  <a:pt x="15709" y="17673"/>
                </a:cubicBezTo>
                <a:cubicBezTo>
                  <a:pt x="15709" y="18587"/>
                  <a:pt x="16336" y="19348"/>
                  <a:pt x="17182" y="19567"/>
                </a:cubicBezTo>
                <a:cubicBezTo>
                  <a:pt x="17182" y="19567"/>
                  <a:pt x="17182" y="20619"/>
                  <a:pt x="17182" y="20619"/>
                </a:cubicBezTo>
                <a:close/>
                <a:moveTo>
                  <a:pt x="982" y="5376"/>
                </a:moveTo>
                <a:cubicBezTo>
                  <a:pt x="3301" y="5145"/>
                  <a:pt x="5145" y="3301"/>
                  <a:pt x="5375" y="982"/>
                </a:cubicBezTo>
                <a:lnTo>
                  <a:pt x="10309" y="982"/>
                </a:lnTo>
                <a:lnTo>
                  <a:pt x="10309" y="1703"/>
                </a:lnTo>
                <a:cubicBezTo>
                  <a:pt x="10305" y="1705"/>
                  <a:pt x="10302" y="1706"/>
                  <a:pt x="10298" y="1707"/>
                </a:cubicBezTo>
                <a:lnTo>
                  <a:pt x="9293" y="1958"/>
                </a:lnTo>
                <a:cubicBezTo>
                  <a:pt x="8947" y="2045"/>
                  <a:pt x="8675" y="2313"/>
                  <a:pt x="8583" y="2657"/>
                </a:cubicBezTo>
                <a:cubicBezTo>
                  <a:pt x="8394" y="3363"/>
                  <a:pt x="8112" y="4042"/>
                  <a:pt x="7744" y="4676"/>
                </a:cubicBezTo>
                <a:cubicBezTo>
                  <a:pt x="7564" y="4986"/>
                  <a:pt x="7567" y="5368"/>
                  <a:pt x="7751" y="5674"/>
                </a:cubicBezTo>
                <a:lnTo>
                  <a:pt x="8292" y="6575"/>
                </a:lnTo>
                <a:lnTo>
                  <a:pt x="6576" y="8291"/>
                </a:lnTo>
                <a:cubicBezTo>
                  <a:pt x="6573" y="8290"/>
                  <a:pt x="6569" y="8288"/>
                  <a:pt x="6566" y="8286"/>
                </a:cubicBezTo>
                <a:lnTo>
                  <a:pt x="5669" y="7748"/>
                </a:lnTo>
                <a:cubicBezTo>
                  <a:pt x="5513" y="7655"/>
                  <a:pt x="5339" y="7608"/>
                  <a:pt x="5164" y="7608"/>
                </a:cubicBezTo>
                <a:cubicBezTo>
                  <a:pt x="4995" y="7608"/>
                  <a:pt x="4825" y="7652"/>
                  <a:pt x="4673" y="7739"/>
                </a:cubicBezTo>
                <a:cubicBezTo>
                  <a:pt x="4039" y="8106"/>
                  <a:pt x="3362" y="8387"/>
                  <a:pt x="2659" y="8575"/>
                </a:cubicBezTo>
                <a:cubicBezTo>
                  <a:pt x="2315" y="8666"/>
                  <a:pt x="2047" y="8938"/>
                  <a:pt x="1960" y="9285"/>
                </a:cubicBezTo>
                <a:lnTo>
                  <a:pt x="1707" y="10298"/>
                </a:lnTo>
                <a:cubicBezTo>
                  <a:pt x="1706" y="10302"/>
                  <a:pt x="1705" y="10305"/>
                  <a:pt x="1703" y="10310"/>
                </a:cubicBezTo>
                <a:lnTo>
                  <a:pt x="982" y="10310"/>
                </a:lnTo>
                <a:cubicBezTo>
                  <a:pt x="982" y="10310"/>
                  <a:pt x="982" y="5376"/>
                  <a:pt x="982" y="5376"/>
                </a:cubicBezTo>
                <a:close/>
                <a:moveTo>
                  <a:pt x="982" y="1964"/>
                </a:moveTo>
                <a:cubicBezTo>
                  <a:pt x="982" y="1421"/>
                  <a:pt x="1422" y="982"/>
                  <a:pt x="1964" y="982"/>
                </a:cubicBezTo>
                <a:lnTo>
                  <a:pt x="4384" y="982"/>
                </a:lnTo>
                <a:cubicBezTo>
                  <a:pt x="4162" y="2758"/>
                  <a:pt x="2758" y="4162"/>
                  <a:pt x="982" y="4384"/>
                </a:cubicBezTo>
                <a:cubicBezTo>
                  <a:pt x="982" y="4384"/>
                  <a:pt x="982" y="1964"/>
                  <a:pt x="982" y="1964"/>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594" name="Shape 2594"/>
          <p:cNvSpPr/>
          <p:nvPr/>
        </p:nvSpPr>
        <p:spPr>
          <a:xfrm>
            <a:off x="22098643" y="3996709"/>
            <a:ext cx="558655" cy="457082"/>
          </a:xfrm>
          <a:custGeom>
            <a:avLst/>
            <a:gdLst/>
            <a:ahLst/>
            <a:cxnLst>
              <a:cxn ang="0">
                <a:pos x="wd2" y="hd2"/>
              </a:cxn>
              <a:cxn ang="5400000">
                <a:pos x="wd2" y="hd2"/>
              </a:cxn>
              <a:cxn ang="10800000">
                <a:pos x="wd2" y="hd2"/>
              </a:cxn>
              <a:cxn ang="16200000">
                <a:pos x="wd2" y="hd2"/>
              </a:cxn>
            </a:cxnLst>
            <a:rect l="0" t="0" r="r" b="b"/>
            <a:pathLst>
              <a:path w="21600" h="21600" extrusionOk="0">
                <a:moveTo>
                  <a:pt x="3436" y="8400"/>
                </a:moveTo>
                <a:lnTo>
                  <a:pt x="18164" y="8400"/>
                </a:lnTo>
                <a:cubicBezTo>
                  <a:pt x="18435" y="8400"/>
                  <a:pt x="18655" y="8132"/>
                  <a:pt x="18655" y="7800"/>
                </a:cubicBezTo>
                <a:cubicBezTo>
                  <a:pt x="18655" y="7468"/>
                  <a:pt x="18435" y="7200"/>
                  <a:pt x="18164" y="7200"/>
                </a:cubicBezTo>
                <a:lnTo>
                  <a:pt x="3436" y="7200"/>
                </a:lnTo>
                <a:cubicBezTo>
                  <a:pt x="3165" y="7200"/>
                  <a:pt x="2945" y="7468"/>
                  <a:pt x="2945" y="7800"/>
                </a:cubicBezTo>
                <a:cubicBezTo>
                  <a:pt x="2945" y="8132"/>
                  <a:pt x="3165" y="8400"/>
                  <a:pt x="3436" y="8400"/>
                </a:cubicBezTo>
                <a:moveTo>
                  <a:pt x="3436" y="10800"/>
                </a:moveTo>
                <a:lnTo>
                  <a:pt x="18164" y="10800"/>
                </a:lnTo>
                <a:cubicBezTo>
                  <a:pt x="18435" y="10800"/>
                  <a:pt x="18655" y="10532"/>
                  <a:pt x="18655" y="10200"/>
                </a:cubicBezTo>
                <a:cubicBezTo>
                  <a:pt x="18655" y="9868"/>
                  <a:pt x="18435" y="9600"/>
                  <a:pt x="18164" y="9600"/>
                </a:cubicBezTo>
                <a:lnTo>
                  <a:pt x="3436" y="9600"/>
                </a:lnTo>
                <a:cubicBezTo>
                  <a:pt x="3165" y="9600"/>
                  <a:pt x="2945" y="9868"/>
                  <a:pt x="2945" y="10200"/>
                </a:cubicBezTo>
                <a:cubicBezTo>
                  <a:pt x="2945" y="10532"/>
                  <a:pt x="3165" y="10800"/>
                  <a:pt x="3436" y="10800"/>
                </a:cubicBezTo>
                <a:moveTo>
                  <a:pt x="3436" y="13200"/>
                </a:moveTo>
                <a:lnTo>
                  <a:pt x="13255" y="13200"/>
                </a:lnTo>
                <a:cubicBezTo>
                  <a:pt x="13526" y="13200"/>
                  <a:pt x="13745" y="12931"/>
                  <a:pt x="13745" y="12601"/>
                </a:cubicBezTo>
                <a:cubicBezTo>
                  <a:pt x="13745" y="12268"/>
                  <a:pt x="13526" y="12000"/>
                  <a:pt x="13255" y="12000"/>
                </a:cubicBezTo>
                <a:lnTo>
                  <a:pt x="3436" y="12000"/>
                </a:lnTo>
                <a:cubicBezTo>
                  <a:pt x="3165" y="12000"/>
                  <a:pt x="2945" y="12268"/>
                  <a:pt x="2945" y="12601"/>
                </a:cubicBezTo>
                <a:cubicBezTo>
                  <a:pt x="2945" y="12931"/>
                  <a:pt x="3165" y="13200"/>
                  <a:pt x="3436" y="13200"/>
                </a:cubicBezTo>
                <a:moveTo>
                  <a:pt x="20618" y="19200"/>
                </a:moveTo>
                <a:lnTo>
                  <a:pt x="18114" y="19200"/>
                </a:lnTo>
                <a:cubicBezTo>
                  <a:pt x="17887" y="17831"/>
                  <a:pt x="16897" y="16800"/>
                  <a:pt x="15709" y="16800"/>
                </a:cubicBezTo>
                <a:cubicBezTo>
                  <a:pt x="14522" y="16800"/>
                  <a:pt x="13532" y="17831"/>
                  <a:pt x="13304" y="19200"/>
                </a:cubicBezTo>
                <a:lnTo>
                  <a:pt x="8296" y="19200"/>
                </a:lnTo>
                <a:cubicBezTo>
                  <a:pt x="8068" y="17831"/>
                  <a:pt x="7078" y="16800"/>
                  <a:pt x="5891" y="16800"/>
                </a:cubicBezTo>
                <a:cubicBezTo>
                  <a:pt x="4703" y="16800"/>
                  <a:pt x="3713" y="17831"/>
                  <a:pt x="3486" y="19200"/>
                </a:cubicBezTo>
                <a:lnTo>
                  <a:pt x="982" y="19200"/>
                </a:lnTo>
                <a:lnTo>
                  <a:pt x="982" y="1200"/>
                </a:lnTo>
                <a:lnTo>
                  <a:pt x="20618" y="1200"/>
                </a:lnTo>
                <a:cubicBezTo>
                  <a:pt x="20618" y="1200"/>
                  <a:pt x="20618" y="19200"/>
                  <a:pt x="20618" y="19200"/>
                </a:cubicBezTo>
                <a:close/>
                <a:moveTo>
                  <a:pt x="20618" y="0"/>
                </a:moveTo>
                <a:lnTo>
                  <a:pt x="982" y="0"/>
                </a:lnTo>
                <a:cubicBezTo>
                  <a:pt x="440" y="0"/>
                  <a:pt x="0" y="538"/>
                  <a:pt x="0" y="1200"/>
                </a:cubicBezTo>
                <a:lnTo>
                  <a:pt x="0" y="19200"/>
                </a:lnTo>
                <a:cubicBezTo>
                  <a:pt x="0" y="19862"/>
                  <a:pt x="440" y="20400"/>
                  <a:pt x="982" y="20400"/>
                </a:cubicBezTo>
                <a:lnTo>
                  <a:pt x="3927" y="20400"/>
                </a:lnTo>
                <a:cubicBezTo>
                  <a:pt x="4199" y="20400"/>
                  <a:pt x="4418" y="20132"/>
                  <a:pt x="4418" y="19800"/>
                </a:cubicBezTo>
                <a:cubicBezTo>
                  <a:pt x="4418" y="18807"/>
                  <a:pt x="5078" y="18000"/>
                  <a:pt x="5891" y="18000"/>
                </a:cubicBezTo>
                <a:cubicBezTo>
                  <a:pt x="6704" y="18000"/>
                  <a:pt x="7364" y="18807"/>
                  <a:pt x="7364" y="19800"/>
                </a:cubicBezTo>
                <a:cubicBezTo>
                  <a:pt x="7364" y="20132"/>
                  <a:pt x="7583" y="20400"/>
                  <a:pt x="7855" y="20400"/>
                </a:cubicBezTo>
                <a:lnTo>
                  <a:pt x="13745" y="20400"/>
                </a:lnTo>
                <a:cubicBezTo>
                  <a:pt x="14017" y="20400"/>
                  <a:pt x="14236" y="20132"/>
                  <a:pt x="14236" y="19800"/>
                </a:cubicBezTo>
                <a:cubicBezTo>
                  <a:pt x="14236" y="18807"/>
                  <a:pt x="14896" y="18000"/>
                  <a:pt x="15709" y="18000"/>
                </a:cubicBezTo>
                <a:cubicBezTo>
                  <a:pt x="16523" y="18000"/>
                  <a:pt x="17182" y="18807"/>
                  <a:pt x="17182" y="19800"/>
                </a:cubicBezTo>
                <a:cubicBezTo>
                  <a:pt x="17182" y="20132"/>
                  <a:pt x="17401" y="20400"/>
                  <a:pt x="17673" y="20400"/>
                </a:cubicBezTo>
                <a:lnTo>
                  <a:pt x="20618" y="20400"/>
                </a:lnTo>
                <a:cubicBezTo>
                  <a:pt x="21160" y="20400"/>
                  <a:pt x="21600" y="19862"/>
                  <a:pt x="21600" y="19200"/>
                </a:cubicBezTo>
                <a:lnTo>
                  <a:pt x="21600" y="1200"/>
                </a:lnTo>
                <a:cubicBezTo>
                  <a:pt x="21600" y="538"/>
                  <a:pt x="21160" y="0"/>
                  <a:pt x="20618" y="0"/>
                </a:cubicBezTo>
                <a:moveTo>
                  <a:pt x="5891" y="19200"/>
                </a:moveTo>
                <a:cubicBezTo>
                  <a:pt x="5620" y="19200"/>
                  <a:pt x="5400" y="19468"/>
                  <a:pt x="5400" y="19800"/>
                </a:cubicBezTo>
                <a:lnTo>
                  <a:pt x="5400" y="21000"/>
                </a:lnTo>
                <a:cubicBezTo>
                  <a:pt x="5400" y="21332"/>
                  <a:pt x="5620" y="21600"/>
                  <a:pt x="5891" y="21600"/>
                </a:cubicBezTo>
                <a:cubicBezTo>
                  <a:pt x="6162" y="21600"/>
                  <a:pt x="6382" y="21332"/>
                  <a:pt x="6382" y="21000"/>
                </a:cubicBezTo>
                <a:lnTo>
                  <a:pt x="6382" y="19800"/>
                </a:lnTo>
                <a:cubicBezTo>
                  <a:pt x="6382" y="19468"/>
                  <a:pt x="6162" y="19200"/>
                  <a:pt x="5891" y="19200"/>
                </a:cubicBezTo>
                <a:moveTo>
                  <a:pt x="3436" y="6000"/>
                </a:moveTo>
                <a:lnTo>
                  <a:pt x="18164" y="6000"/>
                </a:lnTo>
                <a:cubicBezTo>
                  <a:pt x="18435" y="6000"/>
                  <a:pt x="18655" y="5732"/>
                  <a:pt x="18655" y="5400"/>
                </a:cubicBezTo>
                <a:cubicBezTo>
                  <a:pt x="18655" y="5069"/>
                  <a:pt x="18435" y="4800"/>
                  <a:pt x="18164" y="4800"/>
                </a:cubicBezTo>
                <a:lnTo>
                  <a:pt x="3436" y="4800"/>
                </a:lnTo>
                <a:cubicBezTo>
                  <a:pt x="3165" y="4800"/>
                  <a:pt x="2945" y="5069"/>
                  <a:pt x="2945" y="5400"/>
                </a:cubicBezTo>
                <a:cubicBezTo>
                  <a:pt x="2945" y="5732"/>
                  <a:pt x="3165" y="6000"/>
                  <a:pt x="3436" y="6000"/>
                </a:cubicBezTo>
                <a:moveTo>
                  <a:pt x="15709" y="19200"/>
                </a:moveTo>
                <a:cubicBezTo>
                  <a:pt x="15438" y="19200"/>
                  <a:pt x="15218" y="19468"/>
                  <a:pt x="15218" y="19800"/>
                </a:cubicBezTo>
                <a:lnTo>
                  <a:pt x="15218" y="21000"/>
                </a:lnTo>
                <a:cubicBezTo>
                  <a:pt x="15218" y="21332"/>
                  <a:pt x="15438" y="21600"/>
                  <a:pt x="15709" y="21600"/>
                </a:cubicBezTo>
                <a:cubicBezTo>
                  <a:pt x="15980" y="21600"/>
                  <a:pt x="16200" y="21332"/>
                  <a:pt x="16200" y="21000"/>
                </a:cubicBezTo>
                <a:lnTo>
                  <a:pt x="16200" y="19800"/>
                </a:lnTo>
                <a:cubicBezTo>
                  <a:pt x="16200" y="19468"/>
                  <a:pt x="15980" y="19200"/>
                  <a:pt x="15709" y="1920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595" name="Shape 2595"/>
          <p:cNvSpPr/>
          <p:nvPr/>
        </p:nvSpPr>
        <p:spPr>
          <a:xfrm>
            <a:off x="12499944" y="5037838"/>
            <a:ext cx="558655" cy="507869"/>
          </a:xfrm>
          <a:custGeom>
            <a:avLst/>
            <a:gdLst/>
            <a:ahLst/>
            <a:cxnLst>
              <a:cxn ang="0">
                <a:pos x="wd2" y="hd2"/>
              </a:cxn>
              <a:cxn ang="5400000">
                <a:pos x="wd2" y="hd2"/>
              </a:cxn>
              <a:cxn ang="10800000">
                <a:pos x="wd2" y="hd2"/>
              </a:cxn>
              <a:cxn ang="16200000">
                <a:pos x="wd2" y="hd2"/>
              </a:cxn>
            </a:cxnLst>
            <a:rect l="0" t="0" r="r" b="b"/>
            <a:pathLst>
              <a:path w="21600" h="21600" extrusionOk="0">
                <a:moveTo>
                  <a:pt x="7364" y="14040"/>
                </a:moveTo>
                <a:lnTo>
                  <a:pt x="14236" y="14040"/>
                </a:lnTo>
                <a:cubicBezTo>
                  <a:pt x="14507" y="14040"/>
                  <a:pt x="14727" y="13799"/>
                  <a:pt x="14727" y="13500"/>
                </a:cubicBezTo>
                <a:cubicBezTo>
                  <a:pt x="14727" y="13202"/>
                  <a:pt x="14507" y="12960"/>
                  <a:pt x="14236" y="12960"/>
                </a:cubicBezTo>
                <a:lnTo>
                  <a:pt x="7364" y="12960"/>
                </a:lnTo>
                <a:cubicBezTo>
                  <a:pt x="7093" y="12960"/>
                  <a:pt x="6873" y="13202"/>
                  <a:pt x="6873" y="13500"/>
                </a:cubicBezTo>
                <a:cubicBezTo>
                  <a:pt x="6873" y="13799"/>
                  <a:pt x="7093" y="14040"/>
                  <a:pt x="7364" y="14040"/>
                </a:cubicBezTo>
                <a:moveTo>
                  <a:pt x="7364" y="11880"/>
                </a:moveTo>
                <a:lnTo>
                  <a:pt x="18164" y="11880"/>
                </a:lnTo>
                <a:cubicBezTo>
                  <a:pt x="18434" y="11880"/>
                  <a:pt x="18655" y="11639"/>
                  <a:pt x="18655" y="11340"/>
                </a:cubicBezTo>
                <a:cubicBezTo>
                  <a:pt x="18655" y="11042"/>
                  <a:pt x="18434" y="10800"/>
                  <a:pt x="18164" y="10800"/>
                </a:cubicBezTo>
                <a:lnTo>
                  <a:pt x="7364" y="10800"/>
                </a:lnTo>
                <a:cubicBezTo>
                  <a:pt x="7093" y="10800"/>
                  <a:pt x="6873" y="11042"/>
                  <a:pt x="6873" y="11340"/>
                </a:cubicBezTo>
                <a:cubicBezTo>
                  <a:pt x="6873" y="11639"/>
                  <a:pt x="7093" y="11880"/>
                  <a:pt x="7364" y="11880"/>
                </a:cubicBezTo>
                <a:moveTo>
                  <a:pt x="20618" y="19440"/>
                </a:moveTo>
                <a:lnTo>
                  <a:pt x="18605" y="19440"/>
                </a:lnTo>
                <a:cubicBezTo>
                  <a:pt x="18378" y="18208"/>
                  <a:pt x="17387" y="17280"/>
                  <a:pt x="16200" y="17280"/>
                </a:cubicBezTo>
                <a:cubicBezTo>
                  <a:pt x="15013" y="17280"/>
                  <a:pt x="14022" y="18208"/>
                  <a:pt x="13795" y="19440"/>
                </a:cubicBezTo>
                <a:lnTo>
                  <a:pt x="11732" y="19440"/>
                </a:lnTo>
                <a:cubicBezTo>
                  <a:pt x="11505" y="18208"/>
                  <a:pt x="10515" y="17280"/>
                  <a:pt x="9327" y="17280"/>
                </a:cubicBezTo>
                <a:cubicBezTo>
                  <a:pt x="8140" y="17280"/>
                  <a:pt x="7150" y="18208"/>
                  <a:pt x="6922" y="19440"/>
                </a:cubicBezTo>
                <a:lnTo>
                  <a:pt x="4909" y="19440"/>
                </a:lnTo>
                <a:lnTo>
                  <a:pt x="4909" y="5400"/>
                </a:lnTo>
                <a:lnTo>
                  <a:pt x="20618" y="5400"/>
                </a:lnTo>
                <a:cubicBezTo>
                  <a:pt x="20618" y="5400"/>
                  <a:pt x="20618" y="19440"/>
                  <a:pt x="20618" y="19440"/>
                </a:cubicBezTo>
                <a:close/>
                <a:moveTo>
                  <a:pt x="20618" y="4320"/>
                </a:moveTo>
                <a:lnTo>
                  <a:pt x="4909" y="4320"/>
                </a:lnTo>
                <a:cubicBezTo>
                  <a:pt x="4367" y="4320"/>
                  <a:pt x="3927" y="4804"/>
                  <a:pt x="3927" y="5400"/>
                </a:cubicBezTo>
                <a:lnTo>
                  <a:pt x="3927" y="19440"/>
                </a:lnTo>
                <a:cubicBezTo>
                  <a:pt x="3927" y="20036"/>
                  <a:pt x="4367" y="20520"/>
                  <a:pt x="4909" y="20520"/>
                </a:cubicBezTo>
                <a:lnTo>
                  <a:pt x="7364" y="20520"/>
                </a:lnTo>
                <a:cubicBezTo>
                  <a:pt x="7634" y="20520"/>
                  <a:pt x="7855" y="20279"/>
                  <a:pt x="7855" y="19980"/>
                </a:cubicBezTo>
                <a:cubicBezTo>
                  <a:pt x="7855" y="19085"/>
                  <a:pt x="8514" y="18360"/>
                  <a:pt x="9327" y="18360"/>
                </a:cubicBezTo>
                <a:cubicBezTo>
                  <a:pt x="10141" y="18360"/>
                  <a:pt x="10800" y="19085"/>
                  <a:pt x="10800" y="19980"/>
                </a:cubicBezTo>
                <a:cubicBezTo>
                  <a:pt x="10800" y="20279"/>
                  <a:pt x="11020" y="20520"/>
                  <a:pt x="11291" y="20520"/>
                </a:cubicBezTo>
                <a:lnTo>
                  <a:pt x="14236" y="20520"/>
                </a:lnTo>
                <a:cubicBezTo>
                  <a:pt x="14507" y="20520"/>
                  <a:pt x="14727" y="20279"/>
                  <a:pt x="14727" y="19980"/>
                </a:cubicBezTo>
                <a:cubicBezTo>
                  <a:pt x="14727" y="19085"/>
                  <a:pt x="15386" y="18360"/>
                  <a:pt x="16200" y="18360"/>
                </a:cubicBezTo>
                <a:cubicBezTo>
                  <a:pt x="17014" y="18360"/>
                  <a:pt x="17673" y="19085"/>
                  <a:pt x="17673" y="19980"/>
                </a:cubicBezTo>
                <a:cubicBezTo>
                  <a:pt x="17673" y="20279"/>
                  <a:pt x="17893" y="20520"/>
                  <a:pt x="18164" y="20520"/>
                </a:cubicBezTo>
                <a:lnTo>
                  <a:pt x="20618" y="20520"/>
                </a:lnTo>
                <a:cubicBezTo>
                  <a:pt x="21160" y="20520"/>
                  <a:pt x="21600" y="20036"/>
                  <a:pt x="21600" y="19440"/>
                </a:cubicBezTo>
                <a:lnTo>
                  <a:pt x="21600" y="5400"/>
                </a:lnTo>
                <a:cubicBezTo>
                  <a:pt x="21600" y="4804"/>
                  <a:pt x="21160" y="4320"/>
                  <a:pt x="20618" y="4320"/>
                </a:cubicBezTo>
                <a:moveTo>
                  <a:pt x="7364" y="9720"/>
                </a:moveTo>
                <a:lnTo>
                  <a:pt x="18164" y="9720"/>
                </a:lnTo>
                <a:cubicBezTo>
                  <a:pt x="18434" y="9720"/>
                  <a:pt x="18655" y="9479"/>
                  <a:pt x="18655" y="9180"/>
                </a:cubicBezTo>
                <a:cubicBezTo>
                  <a:pt x="18655" y="8882"/>
                  <a:pt x="18434" y="8640"/>
                  <a:pt x="18164" y="8640"/>
                </a:cubicBezTo>
                <a:lnTo>
                  <a:pt x="7364" y="8640"/>
                </a:lnTo>
                <a:cubicBezTo>
                  <a:pt x="7093" y="8640"/>
                  <a:pt x="6873" y="8882"/>
                  <a:pt x="6873" y="9180"/>
                </a:cubicBezTo>
                <a:cubicBezTo>
                  <a:pt x="6873" y="9479"/>
                  <a:pt x="7093" y="9720"/>
                  <a:pt x="7364" y="9720"/>
                </a:cubicBezTo>
                <a:moveTo>
                  <a:pt x="9327" y="19440"/>
                </a:moveTo>
                <a:cubicBezTo>
                  <a:pt x="9056" y="19440"/>
                  <a:pt x="8836" y="19682"/>
                  <a:pt x="8836" y="19980"/>
                </a:cubicBezTo>
                <a:lnTo>
                  <a:pt x="8836" y="21060"/>
                </a:lnTo>
                <a:cubicBezTo>
                  <a:pt x="8836" y="21359"/>
                  <a:pt x="9056" y="21600"/>
                  <a:pt x="9327" y="21600"/>
                </a:cubicBezTo>
                <a:cubicBezTo>
                  <a:pt x="9598" y="21600"/>
                  <a:pt x="9818" y="21359"/>
                  <a:pt x="9818" y="21060"/>
                </a:cubicBezTo>
                <a:lnTo>
                  <a:pt x="9818" y="19980"/>
                </a:lnTo>
                <a:cubicBezTo>
                  <a:pt x="9818" y="19682"/>
                  <a:pt x="9598" y="19440"/>
                  <a:pt x="9327" y="19440"/>
                </a:cubicBezTo>
                <a:moveTo>
                  <a:pt x="2455" y="15120"/>
                </a:moveTo>
                <a:lnTo>
                  <a:pt x="982" y="15120"/>
                </a:lnTo>
                <a:lnTo>
                  <a:pt x="982" y="1080"/>
                </a:lnTo>
                <a:lnTo>
                  <a:pt x="16691" y="1080"/>
                </a:lnTo>
                <a:lnTo>
                  <a:pt x="16691" y="2700"/>
                </a:lnTo>
                <a:cubicBezTo>
                  <a:pt x="16691" y="2999"/>
                  <a:pt x="16911" y="3240"/>
                  <a:pt x="17182" y="3240"/>
                </a:cubicBezTo>
                <a:cubicBezTo>
                  <a:pt x="17453" y="3240"/>
                  <a:pt x="17673" y="2999"/>
                  <a:pt x="17673" y="2700"/>
                </a:cubicBezTo>
                <a:lnTo>
                  <a:pt x="17673" y="1080"/>
                </a:lnTo>
                <a:cubicBezTo>
                  <a:pt x="17673" y="484"/>
                  <a:pt x="17233" y="0"/>
                  <a:pt x="16691" y="0"/>
                </a:cubicBezTo>
                <a:lnTo>
                  <a:pt x="982" y="0"/>
                </a:lnTo>
                <a:cubicBezTo>
                  <a:pt x="440" y="0"/>
                  <a:pt x="0" y="484"/>
                  <a:pt x="0" y="1080"/>
                </a:cubicBezTo>
                <a:lnTo>
                  <a:pt x="0" y="15120"/>
                </a:lnTo>
                <a:cubicBezTo>
                  <a:pt x="0" y="15716"/>
                  <a:pt x="440" y="16201"/>
                  <a:pt x="982" y="16201"/>
                </a:cubicBezTo>
                <a:lnTo>
                  <a:pt x="2455" y="16201"/>
                </a:lnTo>
                <a:cubicBezTo>
                  <a:pt x="2725" y="16201"/>
                  <a:pt x="2945" y="15959"/>
                  <a:pt x="2945" y="15660"/>
                </a:cubicBezTo>
                <a:cubicBezTo>
                  <a:pt x="2945" y="15362"/>
                  <a:pt x="2725" y="15120"/>
                  <a:pt x="2455" y="15120"/>
                </a:cubicBezTo>
                <a:moveTo>
                  <a:pt x="16200" y="19440"/>
                </a:moveTo>
                <a:cubicBezTo>
                  <a:pt x="15929" y="19440"/>
                  <a:pt x="15709" y="19682"/>
                  <a:pt x="15709" y="19980"/>
                </a:cubicBezTo>
                <a:lnTo>
                  <a:pt x="15709" y="21060"/>
                </a:lnTo>
                <a:cubicBezTo>
                  <a:pt x="15709" y="21359"/>
                  <a:pt x="15929" y="21600"/>
                  <a:pt x="16200" y="21600"/>
                </a:cubicBezTo>
                <a:cubicBezTo>
                  <a:pt x="16471" y="21600"/>
                  <a:pt x="16691" y="21359"/>
                  <a:pt x="16691" y="21060"/>
                </a:cubicBezTo>
                <a:lnTo>
                  <a:pt x="16691" y="19980"/>
                </a:lnTo>
                <a:cubicBezTo>
                  <a:pt x="16691" y="19682"/>
                  <a:pt x="16471" y="19440"/>
                  <a:pt x="16200" y="1944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596" name="Shape 2596"/>
          <p:cNvSpPr/>
          <p:nvPr/>
        </p:nvSpPr>
        <p:spPr>
          <a:xfrm>
            <a:off x="13566466" y="5088625"/>
            <a:ext cx="558655" cy="406295"/>
          </a:xfrm>
          <a:custGeom>
            <a:avLst/>
            <a:gdLst/>
            <a:ahLst/>
            <a:cxnLst>
              <a:cxn ang="0">
                <a:pos x="wd2" y="hd2"/>
              </a:cxn>
              <a:cxn ang="5400000">
                <a:pos x="wd2" y="hd2"/>
              </a:cxn>
              <a:cxn ang="10800000">
                <a:pos x="wd2" y="hd2"/>
              </a:cxn>
              <a:cxn ang="16200000">
                <a:pos x="wd2" y="hd2"/>
              </a:cxn>
            </a:cxnLst>
            <a:rect l="0" t="0" r="r" b="b"/>
            <a:pathLst>
              <a:path w="21600" h="21600" extrusionOk="0">
                <a:moveTo>
                  <a:pt x="3436" y="5400"/>
                </a:moveTo>
                <a:lnTo>
                  <a:pt x="9327" y="5400"/>
                </a:lnTo>
                <a:cubicBezTo>
                  <a:pt x="9598" y="5400"/>
                  <a:pt x="9818" y="5098"/>
                  <a:pt x="9818" y="4725"/>
                </a:cubicBezTo>
                <a:cubicBezTo>
                  <a:pt x="9818" y="4353"/>
                  <a:pt x="9598" y="4050"/>
                  <a:pt x="9327" y="4050"/>
                </a:cubicBezTo>
                <a:lnTo>
                  <a:pt x="3436" y="4050"/>
                </a:lnTo>
                <a:cubicBezTo>
                  <a:pt x="3166" y="4050"/>
                  <a:pt x="2945" y="4353"/>
                  <a:pt x="2945" y="4725"/>
                </a:cubicBezTo>
                <a:cubicBezTo>
                  <a:pt x="2945" y="5098"/>
                  <a:pt x="3166" y="5400"/>
                  <a:pt x="3436" y="5400"/>
                </a:cubicBezTo>
                <a:moveTo>
                  <a:pt x="3436" y="8100"/>
                </a:moveTo>
                <a:lnTo>
                  <a:pt x="7364" y="8100"/>
                </a:lnTo>
                <a:cubicBezTo>
                  <a:pt x="7634" y="8100"/>
                  <a:pt x="7855" y="7798"/>
                  <a:pt x="7855" y="7425"/>
                </a:cubicBezTo>
                <a:cubicBezTo>
                  <a:pt x="7855" y="7053"/>
                  <a:pt x="7634" y="6750"/>
                  <a:pt x="7364" y="6750"/>
                </a:cubicBezTo>
                <a:lnTo>
                  <a:pt x="3436" y="6750"/>
                </a:lnTo>
                <a:cubicBezTo>
                  <a:pt x="3166" y="6750"/>
                  <a:pt x="2945" y="7053"/>
                  <a:pt x="2945" y="7425"/>
                </a:cubicBezTo>
                <a:cubicBezTo>
                  <a:pt x="2945" y="7798"/>
                  <a:pt x="3166" y="8100"/>
                  <a:pt x="3436" y="8100"/>
                </a:cubicBezTo>
                <a:moveTo>
                  <a:pt x="3436" y="10800"/>
                </a:moveTo>
                <a:lnTo>
                  <a:pt x="9327" y="10800"/>
                </a:lnTo>
                <a:cubicBezTo>
                  <a:pt x="9598" y="10800"/>
                  <a:pt x="9818" y="10498"/>
                  <a:pt x="9818" y="10125"/>
                </a:cubicBezTo>
                <a:cubicBezTo>
                  <a:pt x="9818" y="9753"/>
                  <a:pt x="9598" y="9450"/>
                  <a:pt x="9327" y="9450"/>
                </a:cubicBezTo>
                <a:lnTo>
                  <a:pt x="3436" y="9450"/>
                </a:lnTo>
                <a:cubicBezTo>
                  <a:pt x="3166" y="9450"/>
                  <a:pt x="2945" y="9753"/>
                  <a:pt x="2945" y="10125"/>
                </a:cubicBezTo>
                <a:cubicBezTo>
                  <a:pt x="2945" y="10498"/>
                  <a:pt x="3166" y="10800"/>
                  <a:pt x="3436" y="10800"/>
                </a:cubicBezTo>
                <a:moveTo>
                  <a:pt x="20618" y="20250"/>
                </a:moveTo>
                <a:lnTo>
                  <a:pt x="15709" y="20250"/>
                </a:lnTo>
                <a:lnTo>
                  <a:pt x="15709" y="17551"/>
                </a:lnTo>
                <a:lnTo>
                  <a:pt x="16691" y="17551"/>
                </a:lnTo>
                <a:cubicBezTo>
                  <a:pt x="16962" y="17551"/>
                  <a:pt x="17182" y="17248"/>
                  <a:pt x="17182" y="16875"/>
                </a:cubicBezTo>
                <a:cubicBezTo>
                  <a:pt x="17182" y="16503"/>
                  <a:pt x="16962" y="16200"/>
                  <a:pt x="16691" y="16200"/>
                </a:cubicBezTo>
                <a:lnTo>
                  <a:pt x="13745" y="16200"/>
                </a:lnTo>
                <a:cubicBezTo>
                  <a:pt x="13475" y="16200"/>
                  <a:pt x="13255" y="16503"/>
                  <a:pt x="13255" y="16875"/>
                </a:cubicBezTo>
                <a:cubicBezTo>
                  <a:pt x="13255" y="17248"/>
                  <a:pt x="13475" y="17551"/>
                  <a:pt x="13745" y="17551"/>
                </a:cubicBezTo>
                <a:lnTo>
                  <a:pt x="14727" y="17551"/>
                </a:lnTo>
                <a:lnTo>
                  <a:pt x="14727" y="20250"/>
                </a:lnTo>
                <a:lnTo>
                  <a:pt x="6873" y="20250"/>
                </a:lnTo>
                <a:lnTo>
                  <a:pt x="6873" y="17551"/>
                </a:lnTo>
                <a:lnTo>
                  <a:pt x="7855" y="17551"/>
                </a:lnTo>
                <a:cubicBezTo>
                  <a:pt x="8125" y="17551"/>
                  <a:pt x="8345" y="17248"/>
                  <a:pt x="8345" y="16875"/>
                </a:cubicBezTo>
                <a:cubicBezTo>
                  <a:pt x="8345" y="16503"/>
                  <a:pt x="8125" y="16200"/>
                  <a:pt x="7855" y="16200"/>
                </a:cubicBezTo>
                <a:lnTo>
                  <a:pt x="4909" y="16200"/>
                </a:lnTo>
                <a:cubicBezTo>
                  <a:pt x="4638" y="16200"/>
                  <a:pt x="4418" y="16503"/>
                  <a:pt x="4418" y="16875"/>
                </a:cubicBezTo>
                <a:cubicBezTo>
                  <a:pt x="4418" y="17248"/>
                  <a:pt x="4638" y="17551"/>
                  <a:pt x="4909" y="17551"/>
                </a:cubicBezTo>
                <a:lnTo>
                  <a:pt x="5891" y="17551"/>
                </a:lnTo>
                <a:lnTo>
                  <a:pt x="5891" y="20250"/>
                </a:lnTo>
                <a:lnTo>
                  <a:pt x="982" y="20250"/>
                </a:lnTo>
                <a:lnTo>
                  <a:pt x="982" y="1350"/>
                </a:lnTo>
                <a:lnTo>
                  <a:pt x="20618" y="1350"/>
                </a:lnTo>
                <a:cubicBezTo>
                  <a:pt x="20618" y="1350"/>
                  <a:pt x="20618" y="20250"/>
                  <a:pt x="20618" y="20250"/>
                </a:cubicBezTo>
                <a:close/>
                <a:moveTo>
                  <a:pt x="20618" y="0"/>
                </a:moveTo>
                <a:lnTo>
                  <a:pt x="982" y="0"/>
                </a:lnTo>
                <a:cubicBezTo>
                  <a:pt x="440" y="0"/>
                  <a:pt x="0" y="605"/>
                  <a:pt x="0" y="1350"/>
                </a:cubicBezTo>
                <a:lnTo>
                  <a:pt x="0" y="20250"/>
                </a:lnTo>
                <a:cubicBezTo>
                  <a:pt x="0" y="20995"/>
                  <a:pt x="440" y="21600"/>
                  <a:pt x="982" y="21600"/>
                </a:cubicBezTo>
                <a:lnTo>
                  <a:pt x="20618" y="21600"/>
                </a:lnTo>
                <a:cubicBezTo>
                  <a:pt x="21160" y="21600"/>
                  <a:pt x="21600" y="20995"/>
                  <a:pt x="21600" y="20250"/>
                </a:cubicBezTo>
                <a:lnTo>
                  <a:pt x="21600" y="1350"/>
                </a:lnTo>
                <a:cubicBezTo>
                  <a:pt x="21600" y="605"/>
                  <a:pt x="21160" y="0"/>
                  <a:pt x="20618" y="0"/>
                </a:cubicBezTo>
                <a:moveTo>
                  <a:pt x="3436" y="13500"/>
                </a:moveTo>
                <a:lnTo>
                  <a:pt x="7364" y="13500"/>
                </a:lnTo>
                <a:cubicBezTo>
                  <a:pt x="7634" y="13500"/>
                  <a:pt x="7855" y="13198"/>
                  <a:pt x="7855" y="12825"/>
                </a:cubicBezTo>
                <a:cubicBezTo>
                  <a:pt x="7855" y="12452"/>
                  <a:pt x="7634" y="12150"/>
                  <a:pt x="7364" y="12150"/>
                </a:cubicBezTo>
                <a:lnTo>
                  <a:pt x="3436" y="12150"/>
                </a:lnTo>
                <a:cubicBezTo>
                  <a:pt x="3166" y="12150"/>
                  <a:pt x="2945" y="12452"/>
                  <a:pt x="2945" y="12825"/>
                </a:cubicBezTo>
                <a:cubicBezTo>
                  <a:pt x="2945" y="13198"/>
                  <a:pt x="3166" y="13500"/>
                  <a:pt x="3436" y="13500"/>
                </a:cubicBezTo>
                <a:moveTo>
                  <a:pt x="12273" y="5400"/>
                </a:moveTo>
                <a:lnTo>
                  <a:pt x="16200" y="5400"/>
                </a:lnTo>
                <a:cubicBezTo>
                  <a:pt x="16471" y="5400"/>
                  <a:pt x="16691" y="5098"/>
                  <a:pt x="16691" y="4725"/>
                </a:cubicBezTo>
                <a:cubicBezTo>
                  <a:pt x="16691" y="4353"/>
                  <a:pt x="16471" y="4050"/>
                  <a:pt x="16200" y="4050"/>
                </a:cubicBezTo>
                <a:lnTo>
                  <a:pt x="12273" y="4050"/>
                </a:lnTo>
                <a:cubicBezTo>
                  <a:pt x="12002" y="4050"/>
                  <a:pt x="11782" y="4353"/>
                  <a:pt x="11782" y="4725"/>
                </a:cubicBezTo>
                <a:cubicBezTo>
                  <a:pt x="11782" y="5098"/>
                  <a:pt x="12002" y="5400"/>
                  <a:pt x="12273" y="5400"/>
                </a:cubicBezTo>
                <a:moveTo>
                  <a:pt x="12273" y="10800"/>
                </a:moveTo>
                <a:lnTo>
                  <a:pt x="16200" y="10800"/>
                </a:lnTo>
                <a:cubicBezTo>
                  <a:pt x="16471" y="10800"/>
                  <a:pt x="16691" y="10498"/>
                  <a:pt x="16691" y="10125"/>
                </a:cubicBezTo>
                <a:cubicBezTo>
                  <a:pt x="16691" y="9753"/>
                  <a:pt x="16471" y="9450"/>
                  <a:pt x="16200" y="9450"/>
                </a:cubicBezTo>
                <a:lnTo>
                  <a:pt x="12273" y="9450"/>
                </a:lnTo>
                <a:cubicBezTo>
                  <a:pt x="12002" y="9450"/>
                  <a:pt x="11782" y="9753"/>
                  <a:pt x="11782" y="10125"/>
                </a:cubicBezTo>
                <a:cubicBezTo>
                  <a:pt x="11782" y="10498"/>
                  <a:pt x="12002" y="10800"/>
                  <a:pt x="12273" y="10800"/>
                </a:cubicBezTo>
                <a:moveTo>
                  <a:pt x="12273" y="13500"/>
                </a:moveTo>
                <a:lnTo>
                  <a:pt x="18164" y="13500"/>
                </a:lnTo>
                <a:cubicBezTo>
                  <a:pt x="18434" y="13500"/>
                  <a:pt x="18655" y="13198"/>
                  <a:pt x="18655" y="12825"/>
                </a:cubicBezTo>
                <a:cubicBezTo>
                  <a:pt x="18655" y="12452"/>
                  <a:pt x="18434" y="12150"/>
                  <a:pt x="18164" y="12150"/>
                </a:cubicBezTo>
                <a:lnTo>
                  <a:pt x="12273" y="12150"/>
                </a:lnTo>
                <a:cubicBezTo>
                  <a:pt x="12002" y="12150"/>
                  <a:pt x="11782" y="12452"/>
                  <a:pt x="11782" y="12825"/>
                </a:cubicBezTo>
                <a:cubicBezTo>
                  <a:pt x="11782" y="13198"/>
                  <a:pt x="12002" y="13500"/>
                  <a:pt x="12273" y="13500"/>
                </a:cubicBezTo>
                <a:moveTo>
                  <a:pt x="12273" y="8100"/>
                </a:moveTo>
                <a:lnTo>
                  <a:pt x="18164" y="8100"/>
                </a:lnTo>
                <a:cubicBezTo>
                  <a:pt x="18434" y="8100"/>
                  <a:pt x="18655" y="7798"/>
                  <a:pt x="18655" y="7425"/>
                </a:cubicBezTo>
                <a:cubicBezTo>
                  <a:pt x="18655" y="7053"/>
                  <a:pt x="18434" y="6750"/>
                  <a:pt x="18164" y="6750"/>
                </a:cubicBezTo>
                <a:lnTo>
                  <a:pt x="12273" y="6750"/>
                </a:lnTo>
                <a:cubicBezTo>
                  <a:pt x="12002" y="6750"/>
                  <a:pt x="11782" y="7053"/>
                  <a:pt x="11782" y="7425"/>
                </a:cubicBezTo>
                <a:cubicBezTo>
                  <a:pt x="11782" y="7798"/>
                  <a:pt x="12002" y="8100"/>
                  <a:pt x="12273" y="810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597" name="Shape 2597"/>
          <p:cNvSpPr/>
          <p:nvPr/>
        </p:nvSpPr>
        <p:spPr>
          <a:xfrm>
            <a:off x="14632988" y="5063232"/>
            <a:ext cx="558655" cy="457082"/>
          </a:xfrm>
          <a:custGeom>
            <a:avLst/>
            <a:gdLst/>
            <a:ahLst/>
            <a:cxnLst>
              <a:cxn ang="0">
                <a:pos x="wd2" y="hd2"/>
              </a:cxn>
              <a:cxn ang="5400000">
                <a:pos x="wd2" y="hd2"/>
              </a:cxn>
              <a:cxn ang="10800000">
                <a:pos x="wd2" y="hd2"/>
              </a:cxn>
              <a:cxn ang="16200000">
                <a:pos x="wd2" y="hd2"/>
              </a:cxn>
            </a:cxnLst>
            <a:rect l="0" t="0" r="r" b="b"/>
            <a:pathLst>
              <a:path w="21600" h="21600" extrusionOk="0">
                <a:moveTo>
                  <a:pt x="7364" y="9600"/>
                </a:moveTo>
                <a:lnTo>
                  <a:pt x="11291" y="9600"/>
                </a:lnTo>
                <a:cubicBezTo>
                  <a:pt x="11562" y="9600"/>
                  <a:pt x="11782" y="9332"/>
                  <a:pt x="11782" y="9000"/>
                </a:cubicBezTo>
                <a:cubicBezTo>
                  <a:pt x="11782" y="8669"/>
                  <a:pt x="11562" y="8400"/>
                  <a:pt x="11291" y="8400"/>
                </a:cubicBezTo>
                <a:lnTo>
                  <a:pt x="7364" y="8400"/>
                </a:lnTo>
                <a:cubicBezTo>
                  <a:pt x="7093" y="8400"/>
                  <a:pt x="6873" y="8669"/>
                  <a:pt x="6873" y="9000"/>
                </a:cubicBezTo>
                <a:cubicBezTo>
                  <a:pt x="6873" y="9332"/>
                  <a:pt x="7093" y="9600"/>
                  <a:pt x="7364" y="9600"/>
                </a:cubicBezTo>
                <a:moveTo>
                  <a:pt x="7364" y="12000"/>
                </a:moveTo>
                <a:lnTo>
                  <a:pt x="9327" y="12000"/>
                </a:lnTo>
                <a:cubicBezTo>
                  <a:pt x="9598" y="12000"/>
                  <a:pt x="9818" y="11732"/>
                  <a:pt x="9818" y="11400"/>
                </a:cubicBezTo>
                <a:cubicBezTo>
                  <a:pt x="9818" y="11069"/>
                  <a:pt x="9598" y="10800"/>
                  <a:pt x="9327" y="10800"/>
                </a:cubicBezTo>
                <a:lnTo>
                  <a:pt x="7364" y="10800"/>
                </a:lnTo>
                <a:cubicBezTo>
                  <a:pt x="7093" y="10800"/>
                  <a:pt x="6873" y="11069"/>
                  <a:pt x="6873" y="11400"/>
                </a:cubicBezTo>
                <a:cubicBezTo>
                  <a:pt x="6873" y="11732"/>
                  <a:pt x="7093" y="12000"/>
                  <a:pt x="7364" y="12000"/>
                </a:cubicBezTo>
                <a:moveTo>
                  <a:pt x="20618" y="20400"/>
                </a:moveTo>
                <a:lnTo>
                  <a:pt x="16691" y="20400"/>
                </a:lnTo>
                <a:lnTo>
                  <a:pt x="16691" y="19200"/>
                </a:lnTo>
                <a:lnTo>
                  <a:pt x="17182" y="19200"/>
                </a:lnTo>
                <a:cubicBezTo>
                  <a:pt x="17453" y="19200"/>
                  <a:pt x="17673" y="18932"/>
                  <a:pt x="17673" y="18600"/>
                </a:cubicBezTo>
                <a:cubicBezTo>
                  <a:pt x="17673" y="18269"/>
                  <a:pt x="17453" y="18000"/>
                  <a:pt x="17182" y="18000"/>
                </a:cubicBezTo>
                <a:lnTo>
                  <a:pt x="15218" y="18000"/>
                </a:lnTo>
                <a:cubicBezTo>
                  <a:pt x="14947" y="18000"/>
                  <a:pt x="14727" y="18269"/>
                  <a:pt x="14727" y="18600"/>
                </a:cubicBezTo>
                <a:cubicBezTo>
                  <a:pt x="14727" y="18932"/>
                  <a:pt x="14947" y="19200"/>
                  <a:pt x="15218" y="19200"/>
                </a:cubicBezTo>
                <a:lnTo>
                  <a:pt x="15709" y="19200"/>
                </a:lnTo>
                <a:lnTo>
                  <a:pt x="15709" y="20400"/>
                </a:lnTo>
                <a:lnTo>
                  <a:pt x="9818" y="20400"/>
                </a:lnTo>
                <a:lnTo>
                  <a:pt x="9818" y="19200"/>
                </a:lnTo>
                <a:lnTo>
                  <a:pt x="10309" y="19200"/>
                </a:lnTo>
                <a:cubicBezTo>
                  <a:pt x="10580" y="19200"/>
                  <a:pt x="10800" y="18932"/>
                  <a:pt x="10800" y="18600"/>
                </a:cubicBezTo>
                <a:cubicBezTo>
                  <a:pt x="10800" y="18269"/>
                  <a:pt x="10580" y="18000"/>
                  <a:pt x="10309" y="18000"/>
                </a:cubicBezTo>
                <a:lnTo>
                  <a:pt x="8345" y="18000"/>
                </a:lnTo>
                <a:cubicBezTo>
                  <a:pt x="8075" y="18000"/>
                  <a:pt x="7855" y="18269"/>
                  <a:pt x="7855" y="18600"/>
                </a:cubicBezTo>
                <a:cubicBezTo>
                  <a:pt x="7855" y="18932"/>
                  <a:pt x="8075" y="19200"/>
                  <a:pt x="8345" y="19200"/>
                </a:cubicBezTo>
                <a:lnTo>
                  <a:pt x="8836" y="19200"/>
                </a:lnTo>
                <a:lnTo>
                  <a:pt x="8836" y="20400"/>
                </a:lnTo>
                <a:lnTo>
                  <a:pt x="4909" y="20400"/>
                </a:lnTo>
                <a:lnTo>
                  <a:pt x="4909" y="6000"/>
                </a:lnTo>
                <a:lnTo>
                  <a:pt x="20618" y="6000"/>
                </a:lnTo>
                <a:cubicBezTo>
                  <a:pt x="20618" y="6000"/>
                  <a:pt x="20618" y="20400"/>
                  <a:pt x="20618" y="20400"/>
                </a:cubicBezTo>
                <a:close/>
                <a:moveTo>
                  <a:pt x="20618" y="4800"/>
                </a:moveTo>
                <a:lnTo>
                  <a:pt x="4909" y="4800"/>
                </a:lnTo>
                <a:cubicBezTo>
                  <a:pt x="4367" y="4800"/>
                  <a:pt x="3927" y="5338"/>
                  <a:pt x="3927" y="6000"/>
                </a:cubicBezTo>
                <a:lnTo>
                  <a:pt x="3927" y="20400"/>
                </a:lnTo>
                <a:cubicBezTo>
                  <a:pt x="3927" y="21062"/>
                  <a:pt x="4367" y="21600"/>
                  <a:pt x="4909" y="21600"/>
                </a:cubicBezTo>
                <a:lnTo>
                  <a:pt x="20618" y="21600"/>
                </a:lnTo>
                <a:cubicBezTo>
                  <a:pt x="21160" y="21600"/>
                  <a:pt x="21600" y="21062"/>
                  <a:pt x="21600" y="20400"/>
                </a:cubicBezTo>
                <a:lnTo>
                  <a:pt x="21600" y="6000"/>
                </a:lnTo>
                <a:cubicBezTo>
                  <a:pt x="21600" y="5338"/>
                  <a:pt x="21160" y="4800"/>
                  <a:pt x="20618" y="4800"/>
                </a:cubicBezTo>
                <a:moveTo>
                  <a:pt x="7364" y="14400"/>
                </a:moveTo>
                <a:lnTo>
                  <a:pt x="11291" y="14400"/>
                </a:lnTo>
                <a:cubicBezTo>
                  <a:pt x="11562" y="14400"/>
                  <a:pt x="11782" y="14132"/>
                  <a:pt x="11782" y="13800"/>
                </a:cubicBezTo>
                <a:cubicBezTo>
                  <a:pt x="11782" y="13469"/>
                  <a:pt x="11562" y="13200"/>
                  <a:pt x="11291" y="13200"/>
                </a:cubicBezTo>
                <a:lnTo>
                  <a:pt x="7364" y="13200"/>
                </a:lnTo>
                <a:cubicBezTo>
                  <a:pt x="7093" y="13200"/>
                  <a:pt x="6873" y="13469"/>
                  <a:pt x="6873" y="13800"/>
                </a:cubicBezTo>
                <a:cubicBezTo>
                  <a:pt x="6873" y="14132"/>
                  <a:pt x="7093" y="14400"/>
                  <a:pt x="7364" y="14400"/>
                </a:cubicBezTo>
                <a:moveTo>
                  <a:pt x="2455" y="15600"/>
                </a:moveTo>
                <a:lnTo>
                  <a:pt x="982" y="15600"/>
                </a:lnTo>
                <a:lnTo>
                  <a:pt x="982" y="1200"/>
                </a:lnTo>
                <a:lnTo>
                  <a:pt x="16691" y="1200"/>
                </a:lnTo>
                <a:lnTo>
                  <a:pt x="16691" y="3000"/>
                </a:lnTo>
                <a:cubicBezTo>
                  <a:pt x="16691" y="3332"/>
                  <a:pt x="16911" y="3600"/>
                  <a:pt x="17182" y="3600"/>
                </a:cubicBezTo>
                <a:cubicBezTo>
                  <a:pt x="17453" y="3600"/>
                  <a:pt x="17673" y="3332"/>
                  <a:pt x="17673" y="3000"/>
                </a:cubicBezTo>
                <a:lnTo>
                  <a:pt x="17673" y="1200"/>
                </a:lnTo>
                <a:cubicBezTo>
                  <a:pt x="17673" y="538"/>
                  <a:pt x="17233" y="0"/>
                  <a:pt x="16691" y="0"/>
                </a:cubicBezTo>
                <a:lnTo>
                  <a:pt x="982" y="0"/>
                </a:lnTo>
                <a:cubicBezTo>
                  <a:pt x="440" y="0"/>
                  <a:pt x="0" y="538"/>
                  <a:pt x="0" y="1200"/>
                </a:cubicBezTo>
                <a:lnTo>
                  <a:pt x="0" y="15600"/>
                </a:lnTo>
                <a:cubicBezTo>
                  <a:pt x="0" y="16262"/>
                  <a:pt x="440" y="16801"/>
                  <a:pt x="982" y="16801"/>
                </a:cubicBezTo>
                <a:lnTo>
                  <a:pt x="2455" y="16801"/>
                </a:lnTo>
                <a:cubicBezTo>
                  <a:pt x="2725" y="16801"/>
                  <a:pt x="2945" y="16532"/>
                  <a:pt x="2945" y="16200"/>
                </a:cubicBezTo>
                <a:cubicBezTo>
                  <a:pt x="2945" y="15869"/>
                  <a:pt x="2725" y="15600"/>
                  <a:pt x="2455" y="15600"/>
                </a:cubicBezTo>
                <a:moveTo>
                  <a:pt x="14236" y="14400"/>
                </a:moveTo>
                <a:lnTo>
                  <a:pt x="16200" y="14400"/>
                </a:lnTo>
                <a:cubicBezTo>
                  <a:pt x="16471" y="14400"/>
                  <a:pt x="16691" y="14132"/>
                  <a:pt x="16691" y="13800"/>
                </a:cubicBezTo>
                <a:cubicBezTo>
                  <a:pt x="16691" y="13469"/>
                  <a:pt x="16471" y="13200"/>
                  <a:pt x="16200" y="13200"/>
                </a:cubicBezTo>
                <a:lnTo>
                  <a:pt x="14236" y="13200"/>
                </a:lnTo>
                <a:cubicBezTo>
                  <a:pt x="13966" y="13200"/>
                  <a:pt x="13745" y="13469"/>
                  <a:pt x="13745" y="13800"/>
                </a:cubicBezTo>
                <a:cubicBezTo>
                  <a:pt x="13745" y="14132"/>
                  <a:pt x="13966" y="14400"/>
                  <a:pt x="14236" y="14400"/>
                </a:cubicBezTo>
                <a:moveTo>
                  <a:pt x="14236" y="9600"/>
                </a:moveTo>
                <a:lnTo>
                  <a:pt x="16200" y="9600"/>
                </a:lnTo>
                <a:cubicBezTo>
                  <a:pt x="16471" y="9600"/>
                  <a:pt x="16691" y="9332"/>
                  <a:pt x="16691" y="9000"/>
                </a:cubicBezTo>
                <a:cubicBezTo>
                  <a:pt x="16691" y="8669"/>
                  <a:pt x="16471" y="8400"/>
                  <a:pt x="16200" y="8400"/>
                </a:cubicBezTo>
                <a:lnTo>
                  <a:pt x="14236" y="8400"/>
                </a:lnTo>
                <a:cubicBezTo>
                  <a:pt x="13966" y="8400"/>
                  <a:pt x="13745" y="8669"/>
                  <a:pt x="13745" y="9000"/>
                </a:cubicBezTo>
                <a:cubicBezTo>
                  <a:pt x="13745" y="9332"/>
                  <a:pt x="13966" y="9600"/>
                  <a:pt x="14236" y="9600"/>
                </a:cubicBezTo>
                <a:moveTo>
                  <a:pt x="14236" y="12000"/>
                </a:moveTo>
                <a:lnTo>
                  <a:pt x="18164" y="12000"/>
                </a:lnTo>
                <a:cubicBezTo>
                  <a:pt x="18434" y="12000"/>
                  <a:pt x="18655" y="11732"/>
                  <a:pt x="18655" y="11400"/>
                </a:cubicBezTo>
                <a:cubicBezTo>
                  <a:pt x="18655" y="11069"/>
                  <a:pt x="18434" y="10800"/>
                  <a:pt x="18164" y="10800"/>
                </a:cubicBezTo>
                <a:lnTo>
                  <a:pt x="14236" y="10800"/>
                </a:lnTo>
                <a:cubicBezTo>
                  <a:pt x="13966" y="10800"/>
                  <a:pt x="13745" y="11069"/>
                  <a:pt x="13745" y="11400"/>
                </a:cubicBezTo>
                <a:cubicBezTo>
                  <a:pt x="13745" y="11732"/>
                  <a:pt x="13966" y="12000"/>
                  <a:pt x="14236" y="1200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598" name="Shape 2598"/>
          <p:cNvSpPr/>
          <p:nvPr/>
        </p:nvSpPr>
        <p:spPr>
          <a:xfrm>
            <a:off x="15699510" y="5063232"/>
            <a:ext cx="558655" cy="457082"/>
          </a:xfrm>
          <a:custGeom>
            <a:avLst/>
            <a:gdLst/>
            <a:ahLst/>
            <a:cxnLst>
              <a:cxn ang="0">
                <a:pos x="wd2" y="hd2"/>
              </a:cxn>
              <a:cxn ang="5400000">
                <a:pos x="wd2" y="hd2"/>
              </a:cxn>
              <a:cxn ang="10800000">
                <a:pos x="wd2" y="hd2"/>
              </a:cxn>
              <a:cxn ang="16200000">
                <a:pos x="wd2" y="hd2"/>
              </a:cxn>
            </a:cxnLst>
            <a:rect l="0" t="0" r="r" b="b"/>
            <a:pathLst>
              <a:path w="21600" h="21600" extrusionOk="0">
                <a:moveTo>
                  <a:pt x="6873" y="8400"/>
                </a:moveTo>
                <a:lnTo>
                  <a:pt x="10800" y="8400"/>
                </a:lnTo>
                <a:lnTo>
                  <a:pt x="10800" y="12001"/>
                </a:lnTo>
                <a:lnTo>
                  <a:pt x="6873" y="12001"/>
                </a:lnTo>
                <a:cubicBezTo>
                  <a:pt x="6873" y="12001"/>
                  <a:pt x="6873" y="8400"/>
                  <a:pt x="6873" y="8400"/>
                </a:cubicBezTo>
                <a:close/>
                <a:moveTo>
                  <a:pt x="6382" y="13200"/>
                </a:moveTo>
                <a:lnTo>
                  <a:pt x="11291" y="13200"/>
                </a:lnTo>
                <a:cubicBezTo>
                  <a:pt x="11562" y="13200"/>
                  <a:pt x="11782" y="12932"/>
                  <a:pt x="11782" y="12600"/>
                </a:cubicBezTo>
                <a:lnTo>
                  <a:pt x="11782" y="7800"/>
                </a:lnTo>
                <a:cubicBezTo>
                  <a:pt x="11782" y="7469"/>
                  <a:pt x="11562" y="7200"/>
                  <a:pt x="11291" y="7200"/>
                </a:cubicBezTo>
                <a:lnTo>
                  <a:pt x="6382" y="7200"/>
                </a:lnTo>
                <a:cubicBezTo>
                  <a:pt x="6111" y="7200"/>
                  <a:pt x="5891" y="7469"/>
                  <a:pt x="5891" y="7800"/>
                </a:cubicBezTo>
                <a:lnTo>
                  <a:pt x="5891" y="12600"/>
                </a:lnTo>
                <a:cubicBezTo>
                  <a:pt x="5891" y="12932"/>
                  <a:pt x="6111" y="13200"/>
                  <a:pt x="6382" y="13200"/>
                </a:cubicBezTo>
                <a:moveTo>
                  <a:pt x="6382" y="4800"/>
                </a:moveTo>
                <a:cubicBezTo>
                  <a:pt x="6653" y="4800"/>
                  <a:pt x="6873" y="4531"/>
                  <a:pt x="6873" y="4200"/>
                </a:cubicBezTo>
                <a:cubicBezTo>
                  <a:pt x="6873" y="3868"/>
                  <a:pt x="6653" y="3600"/>
                  <a:pt x="6382" y="3600"/>
                </a:cubicBezTo>
                <a:cubicBezTo>
                  <a:pt x="6111" y="3600"/>
                  <a:pt x="5891" y="3868"/>
                  <a:pt x="5891" y="4200"/>
                </a:cubicBezTo>
                <a:cubicBezTo>
                  <a:pt x="5891" y="4531"/>
                  <a:pt x="6111" y="4800"/>
                  <a:pt x="6382" y="4800"/>
                </a:cubicBezTo>
                <a:moveTo>
                  <a:pt x="20618" y="20400"/>
                </a:moveTo>
                <a:lnTo>
                  <a:pt x="2945" y="20400"/>
                </a:lnTo>
                <a:cubicBezTo>
                  <a:pt x="1861" y="20400"/>
                  <a:pt x="982" y="19325"/>
                  <a:pt x="982" y="18000"/>
                </a:cubicBezTo>
                <a:lnTo>
                  <a:pt x="982" y="4800"/>
                </a:lnTo>
                <a:lnTo>
                  <a:pt x="2945" y="4800"/>
                </a:lnTo>
                <a:lnTo>
                  <a:pt x="2945" y="17400"/>
                </a:lnTo>
                <a:cubicBezTo>
                  <a:pt x="2945" y="17732"/>
                  <a:pt x="3166" y="18000"/>
                  <a:pt x="3436" y="18000"/>
                </a:cubicBezTo>
                <a:cubicBezTo>
                  <a:pt x="3707" y="18000"/>
                  <a:pt x="3927" y="17732"/>
                  <a:pt x="3927" y="17400"/>
                </a:cubicBezTo>
                <a:lnTo>
                  <a:pt x="3927" y="1200"/>
                </a:lnTo>
                <a:lnTo>
                  <a:pt x="20618" y="1200"/>
                </a:lnTo>
                <a:cubicBezTo>
                  <a:pt x="20618" y="1200"/>
                  <a:pt x="20618" y="20400"/>
                  <a:pt x="20618" y="20400"/>
                </a:cubicBezTo>
                <a:close/>
                <a:moveTo>
                  <a:pt x="20618" y="0"/>
                </a:moveTo>
                <a:lnTo>
                  <a:pt x="3927" y="0"/>
                </a:lnTo>
                <a:cubicBezTo>
                  <a:pt x="3385" y="0"/>
                  <a:pt x="2945" y="538"/>
                  <a:pt x="2945" y="1200"/>
                </a:cubicBezTo>
                <a:lnTo>
                  <a:pt x="2945" y="3600"/>
                </a:lnTo>
                <a:lnTo>
                  <a:pt x="982" y="3600"/>
                </a:lnTo>
                <a:cubicBezTo>
                  <a:pt x="440" y="3600"/>
                  <a:pt x="0" y="4138"/>
                  <a:pt x="0" y="4800"/>
                </a:cubicBezTo>
                <a:lnTo>
                  <a:pt x="0" y="18000"/>
                </a:lnTo>
                <a:cubicBezTo>
                  <a:pt x="0" y="19988"/>
                  <a:pt x="1319" y="21600"/>
                  <a:pt x="2945" y="21600"/>
                </a:cubicBezTo>
                <a:lnTo>
                  <a:pt x="20618" y="21600"/>
                </a:lnTo>
                <a:cubicBezTo>
                  <a:pt x="21160" y="21600"/>
                  <a:pt x="21600" y="21062"/>
                  <a:pt x="21600" y="20400"/>
                </a:cubicBezTo>
                <a:lnTo>
                  <a:pt x="21600" y="1200"/>
                </a:lnTo>
                <a:cubicBezTo>
                  <a:pt x="21600" y="538"/>
                  <a:pt x="21160" y="0"/>
                  <a:pt x="20618" y="0"/>
                </a:cubicBezTo>
                <a:moveTo>
                  <a:pt x="6382" y="18000"/>
                </a:moveTo>
                <a:lnTo>
                  <a:pt x="18164" y="18000"/>
                </a:lnTo>
                <a:cubicBezTo>
                  <a:pt x="18434" y="18000"/>
                  <a:pt x="18655" y="17732"/>
                  <a:pt x="18655" y="17400"/>
                </a:cubicBezTo>
                <a:cubicBezTo>
                  <a:pt x="18655" y="17068"/>
                  <a:pt x="18434" y="16801"/>
                  <a:pt x="18164" y="16801"/>
                </a:cubicBezTo>
                <a:lnTo>
                  <a:pt x="6382" y="16801"/>
                </a:lnTo>
                <a:cubicBezTo>
                  <a:pt x="6111" y="16801"/>
                  <a:pt x="5891" y="17068"/>
                  <a:pt x="5891" y="17400"/>
                </a:cubicBezTo>
                <a:cubicBezTo>
                  <a:pt x="5891" y="17732"/>
                  <a:pt x="6111" y="18000"/>
                  <a:pt x="6382" y="18000"/>
                </a:cubicBezTo>
                <a:moveTo>
                  <a:pt x="6382" y="15600"/>
                </a:moveTo>
                <a:lnTo>
                  <a:pt x="18164" y="15600"/>
                </a:lnTo>
                <a:cubicBezTo>
                  <a:pt x="18434" y="15600"/>
                  <a:pt x="18655" y="15332"/>
                  <a:pt x="18655" y="15000"/>
                </a:cubicBezTo>
                <a:cubicBezTo>
                  <a:pt x="18655" y="14668"/>
                  <a:pt x="18434" y="14401"/>
                  <a:pt x="18164" y="14401"/>
                </a:cubicBezTo>
                <a:lnTo>
                  <a:pt x="6382" y="14401"/>
                </a:lnTo>
                <a:cubicBezTo>
                  <a:pt x="6111" y="14401"/>
                  <a:pt x="5891" y="14668"/>
                  <a:pt x="5891" y="15000"/>
                </a:cubicBezTo>
                <a:cubicBezTo>
                  <a:pt x="5891" y="15332"/>
                  <a:pt x="6111" y="15600"/>
                  <a:pt x="6382" y="15600"/>
                </a:cubicBezTo>
                <a:moveTo>
                  <a:pt x="8345" y="4800"/>
                </a:moveTo>
                <a:cubicBezTo>
                  <a:pt x="8616" y="4800"/>
                  <a:pt x="8836" y="4531"/>
                  <a:pt x="8836" y="4200"/>
                </a:cubicBezTo>
                <a:cubicBezTo>
                  <a:pt x="8836" y="3868"/>
                  <a:pt x="8616" y="3600"/>
                  <a:pt x="8345" y="3600"/>
                </a:cubicBezTo>
                <a:cubicBezTo>
                  <a:pt x="8075" y="3600"/>
                  <a:pt x="7855" y="3868"/>
                  <a:pt x="7855" y="4200"/>
                </a:cubicBezTo>
                <a:cubicBezTo>
                  <a:pt x="7855" y="4531"/>
                  <a:pt x="8075" y="4800"/>
                  <a:pt x="8345" y="4800"/>
                </a:cubicBezTo>
                <a:moveTo>
                  <a:pt x="18164" y="7200"/>
                </a:moveTo>
                <a:lnTo>
                  <a:pt x="14236" y="7200"/>
                </a:lnTo>
                <a:cubicBezTo>
                  <a:pt x="13966" y="7200"/>
                  <a:pt x="13745" y="7469"/>
                  <a:pt x="13745" y="7800"/>
                </a:cubicBezTo>
                <a:cubicBezTo>
                  <a:pt x="13745" y="8132"/>
                  <a:pt x="13966" y="8400"/>
                  <a:pt x="14236" y="8400"/>
                </a:cubicBezTo>
                <a:lnTo>
                  <a:pt x="18164" y="8400"/>
                </a:lnTo>
                <a:cubicBezTo>
                  <a:pt x="18434" y="8400"/>
                  <a:pt x="18655" y="8132"/>
                  <a:pt x="18655" y="7800"/>
                </a:cubicBezTo>
                <a:cubicBezTo>
                  <a:pt x="18655" y="7469"/>
                  <a:pt x="18434" y="7200"/>
                  <a:pt x="18164" y="7200"/>
                </a:cubicBezTo>
                <a:moveTo>
                  <a:pt x="18164" y="12001"/>
                </a:moveTo>
                <a:lnTo>
                  <a:pt x="14236" y="12001"/>
                </a:lnTo>
                <a:cubicBezTo>
                  <a:pt x="13966" y="12001"/>
                  <a:pt x="13745" y="12268"/>
                  <a:pt x="13745" y="12600"/>
                </a:cubicBezTo>
                <a:cubicBezTo>
                  <a:pt x="13745" y="12932"/>
                  <a:pt x="13966" y="13200"/>
                  <a:pt x="14236" y="13200"/>
                </a:cubicBezTo>
                <a:lnTo>
                  <a:pt x="18164" y="13200"/>
                </a:lnTo>
                <a:cubicBezTo>
                  <a:pt x="18434" y="13200"/>
                  <a:pt x="18655" y="12932"/>
                  <a:pt x="18655" y="12600"/>
                </a:cubicBezTo>
                <a:cubicBezTo>
                  <a:pt x="18655" y="12268"/>
                  <a:pt x="18434" y="12001"/>
                  <a:pt x="18164" y="12001"/>
                </a:cubicBezTo>
                <a:moveTo>
                  <a:pt x="18164" y="9600"/>
                </a:moveTo>
                <a:lnTo>
                  <a:pt x="14236" y="9600"/>
                </a:lnTo>
                <a:cubicBezTo>
                  <a:pt x="13966" y="9600"/>
                  <a:pt x="13745" y="9869"/>
                  <a:pt x="13745" y="10200"/>
                </a:cubicBezTo>
                <a:cubicBezTo>
                  <a:pt x="13745" y="10532"/>
                  <a:pt x="13966" y="10800"/>
                  <a:pt x="14236" y="10800"/>
                </a:cubicBezTo>
                <a:lnTo>
                  <a:pt x="18164" y="10800"/>
                </a:lnTo>
                <a:cubicBezTo>
                  <a:pt x="18434" y="10800"/>
                  <a:pt x="18655" y="10532"/>
                  <a:pt x="18655" y="10200"/>
                </a:cubicBezTo>
                <a:cubicBezTo>
                  <a:pt x="18655" y="9869"/>
                  <a:pt x="18434" y="9600"/>
                  <a:pt x="18164" y="9600"/>
                </a:cubicBezTo>
                <a:moveTo>
                  <a:pt x="18164" y="4800"/>
                </a:moveTo>
                <a:cubicBezTo>
                  <a:pt x="18434" y="4800"/>
                  <a:pt x="18655" y="4531"/>
                  <a:pt x="18655" y="4200"/>
                </a:cubicBezTo>
                <a:cubicBezTo>
                  <a:pt x="18655" y="3868"/>
                  <a:pt x="18434" y="3600"/>
                  <a:pt x="18164" y="3600"/>
                </a:cubicBezTo>
                <a:cubicBezTo>
                  <a:pt x="17893" y="3600"/>
                  <a:pt x="17673" y="3868"/>
                  <a:pt x="17673" y="4200"/>
                </a:cubicBezTo>
                <a:cubicBezTo>
                  <a:pt x="17673" y="4531"/>
                  <a:pt x="17893" y="4800"/>
                  <a:pt x="18164" y="4800"/>
                </a:cubicBezTo>
                <a:moveTo>
                  <a:pt x="16200" y="4800"/>
                </a:moveTo>
                <a:cubicBezTo>
                  <a:pt x="16471" y="4800"/>
                  <a:pt x="16691" y="4531"/>
                  <a:pt x="16691" y="4200"/>
                </a:cubicBezTo>
                <a:cubicBezTo>
                  <a:pt x="16691" y="3868"/>
                  <a:pt x="16471" y="3600"/>
                  <a:pt x="16200" y="3600"/>
                </a:cubicBezTo>
                <a:cubicBezTo>
                  <a:pt x="15929" y="3600"/>
                  <a:pt x="15709" y="3868"/>
                  <a:pt x="15709" y="4200"/>
                </a:cubicBezTo>
                <a:cubicBezTo>
                  <a:pt x="15709" y="4531"/>
                  <a:pt x="15929" y="4800"/>
                  <a:pt x="16200" y="4800"/>
                </a:cubicBezTo>
                <a:moveTo>
                  <a:pt x="10309" y="4800"/>
                </a:moveTo>
                <a:lnTo>
                  <a:pt x="14236" y="4800"/>
                </a:lnTo>
                <a:cubicBezTo>
                  <a:pt x="14507" y="4800"/>
                  <a:pt x="14727" y="4531"/>
                  <a:pt x="14727" y="4200"/>
                </a:cubicBezTo>
                <a:cubicBezTo>
                  <a:pt x="14727" y="3868"/>
                  <a:pt x="14507" y="3600"/>
                  <a:pt x="14236" y="3600"/>
                </a:cubicBezTo>
                <a:lnTo>
                  <a:pt x="10309" y="3600"/>
                </a:lnTo>
                <a:cubicBezTo>
                  <a:pt x="10038" y="3600"/>
                  <a:pt x="9818" y="3868"/>
                  <a:pt x="9818" y="4200"/>
                </a:cubicBezTo>
                <a:cubicBezTo>
                  <a:pt x="9818" y="4531"/>
                  <a:pt x="10038" y="4800"/>
                  <a:pt x="10309" y="480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599" name="Shape 2599"/>
          <p:cNvSpPr/>
          <p:nvPr/>
        </p:nvSpPr>
        <p:spPr>
          <a:xfrm>
            <a:off x="16766032" y="5012445"/>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6382" y="7855"/>
                </a:moveTo>
                <a:cubicBezTo>
                  <a:pt x="6653" y="7855"/>
                  <a:pt x="6873" y="7635"/>
                  <a:pt x="6873" y="7364"/>
                </a:cubicBezTo>
                <a:cubicBezTo>
                  <a:pt x="6873" y="7092"/>
                  <a:pt x="6653" y="6873"/>
                  <a:pt x="6382" y="6873"/>
                </a:cubicBezTo>
                <a:cubicBezTo>
                  <a:pt x="6111" y="6873"/>
                  <a:pt x="5891" y="7092"/>
                  <a:pt x="5891" y="7364"/>
                </a:cubicBezTo>
                <a:cubicBezTo>
                  <a:pt x="5891" y="7635"/>
                  <a:pt x="6111" y="7855"/>
                  <a:pt x="6382" y="7855"/>
                </a:cubicBezTo>
                <a:moveTo>
                  <a:pt x="6873" y="10800"/>
                </a:moveTo>
                <a:lnTo>
                  <a:pt x="10800" y="10800"/>
                </a:lnTo>
                <a:lnTo>
                  <a:pt x="10800" y="13746"/>
                </a:lnTo>
                <a:lnTo>
                  <a:pt x="6873" y="13746"/>
                </a:lnTo>
                <a:cubicBezTo>
                  <a:pt x="6873" y="13746"/>
                  <a:pt x="6873" y="10800"/>
                  <a:pt x="6873" y="10800"/>
                </a:cubicBezTo>
                <a:close/>
                <a:moveTo>
                  <a:pt x="6382" y="14727"/>
                </a:moveTo>
                <a:lnTo>
                  <a:pt x="11291" y="14727"/>
                </a:lnTo>
                <a:cubicBezTo>
                  <a:pt x="11562" y="14727"/>
                  <a:pt x="11782" y="14508"/>
                  <a:pt x="11782" y="14236"/>
                </a:cubicBezTo>
                <a:lnTo>
                  <a:pt x="11782" y="10309"/>
                </a:lnTo>
                <a:cubicBezTo>
                  <a:pt x="11782" y="10038"/>
                  <a:pt x="11562" y="9818"/>
                  <a:pt x="11291" y="9818"/>
                </a:cubicBezTo>
                <a:lnTo>
                  <a:pt x="6382" y="9818"/>
                </a:lnTo>
                <a:cubicBezTo>
                  <a:pt x="6111" y="9818"/>
                  <a:pt x="5891" y="10038"/>
                  <a:pt x="5891" y="10309"/>
                </a:cubicBezTo>
                <a:lnTo>
                  <a:pt x="5891" y="14236"/>
                </a:lnTo>
                <a:cubicBezTo>
                  <a:pt x="5891" y="14508"/>
                  <a:pt x="6111" y="14727"/>
                  <a:pt x="6382" y="14727"/>
                </a:cubicBezTo>
                <a:moveTo>
                  <a:pt x="8345" y="7855"/>
                </a:moveTo>
                <a:cubicBezTo>
                  <a:pt x="8616" y="7855"/>
                  <a:pt x="8836" y="7635"/>
                  <a:pt x="8836" y="7364"/>
                </a:cubicBezTo>
                <a:cubicBezTo>
                  <a:pt x="8836" y="7092"/>
                  <a:pt x="8616" y="6873"/>
                  <a:pt x="8345" y="6873"/>
                </a:cubicBezTo>
                <a:cubicBezTo>
                  <a:pt x="8075" y="6873"/>
                  <a:pt x="7855" y="7092"/>
                  <a:pt x="7855" y="7364"/>
                </a:cubicBezTo>
                <a:cubicBezTo>
                  <a:pt x="7855" y="7635"/>
                  <a:pt x="8075" y="7855"/>
                  <a:pt x="8345" y="7855"/>
                </a:cubicBezTo>
                <a:moveTo>
                  <a:pt x="20618" y="20618"/>
                </a:moveTo>
                <a:lnTo>
                  <a:pt x="2945" y="20618"/>
                </a:lnTo>
                <a:cubicBezTo>
                  <a:pt x="1861" y="20618"/>
                  <a:pt x="982" y="19739"/>
                  <a:pt x="982" y="18655"/>
                </a:cubicBezTo>
                <a:lnTo>
                  <a:pt x="982" y="7855"/>
                </a:lnTo>
                <a:lnTo>
                  <a:pt x="2945" y="7855"/>
                </a:lnTo>
                <a:lnTo>
                  <a:pt x="2945" y="18164"/>
                </a:lnTo>
                <a:cubicBezTo>
                  <a:pt x="2945" y="18435"/>
                  <a:pt x="3166" y="18655"/>
                  <a:pt x="3436" y="18655"/>
                </a:cubicBezTo>
                <a:cubicBezTo>
                  <a:pt x="3707" y="18655"/>
                  <a:pt x="3927" y="18435"/>
                  <a:pt x="3927" y="18164"/>
                </a:cubicBezTo>
                <a:lnTo>
                  <a:pt x="3927" y="4909"/>
                </a:lnTo>
                <a:lnTo>
                  <a:pt x="20618" y="4909"/>
                </a:lnTo>
                <a:cubicBezTo>
                  <a:pt x="20618" y="4909"/>
                  <a:pt x="20618" y="20618"/>
                  <a:pt x="20618" y="20618"/>
                </a:cubicBezTo>
                <a:close/>
                <a:moveTo>
                  <a:pt x="20618" y="3927"/>
                </a:moveTo>
                <a:lnTo>
                  <a:pt x="3927" y="3927"/>
                </a:lnTo>
                <a:cubicBezTo>
                  <a:pt x="3385" y="3927"/>
                  <a:pt x="2945" y="4367"/>
                  <a:pt x="2945" y="4909"/>
                </a:cubicBezTo>
                <a:lnTo>
                  <a:pt x="2945" y="6873"/>
                </a:lnTo>
                <a:lnTo>
                  <a:pt x="982" y="6873"/>
                </a:lnTo>
                <a:cubicBezTo>
                  <a:pt x="440" y="6873"/>
                  <a:pt x="0" y="7313"/>
                  <a:pt x="0" y="7855"/>
                </a:cubicBezTo>
                <a:lnTo>
                  <a:pt x="0" y="18655"/>
                </a:lnTo>
                <a:cubicBezTo>
                  <a:pt x="0" y="20282"/>
                  <a:pt x="1319" y="21600"/>
                  <a:pt x="2945" y="21600"/>
                </a:cubicBezTo>
                <a:lnTo>
                  <a:pt x="20618" y="21600"/>
                </a:lnTo>
                <a:cubicBezTo>
                  <a:pt x="21160" y="21600"/>
                  <a:pt x="21600" y="21160"/>
                  <a:pt x="21600" y="20618"/>
                </a:cubicBezTo>
                <a:lnTo>
                  <a:pt x="21600" y="4909"/>
                </a:lnTo>
                <a:cubicBezTo>
                  <a:pt x="21600" y="4367"/>
                  <a:pt x="21160" y="3927"/>
                  <a:pt x="20618" y="3927"/>
                </a:cubicBezTo>
                <a:moveTo>
                  <a:pt x="6382" y="16691"/>
                </a:moveTo>
                <a:lnTo>
                  <a:pt x="18164" y="16691"/>
                </a:lnTo>
                <a:cubicBezTo>
                  <a:pt x="18434" y="16691"/>
                  <a:pt x="18655" y="16472"/>
                  <a:pt x="18655" y="16200"/>
                </a:cubicBezTo>
                <a:cubicBezTo>
                  <a:pt x="18655" y="15929"/>
                  <a:pt x="18434" y="15710"/>
                  <a:pt x="18164" y="15710"/>
                </a:cubicBezTo>
                <a:lnTo>
                  <a:pt x="6382" y="15710"/>
                </a:lnTo>
                <a:cubicBezTo>
                  <a:pt x="6111" y="15710"/>
                  <a:pt x="5891" y="15929"/>
                  <a:pt x="5891" y="16200"/>
                </a:cubicBezTo>
                <a:cubicBezTo>
                  <a:pt x="5891" y="16472"/>
                  <a:pt x="6111" y="16691"/>
                  <a:pt x="6382" y="16691"/>
                </a:cubicBezTo>
                <a:moveTo>
                  <a:pt x="10309" y="7855"/>
                </a:moveTo>
                <a:lnTo>
                  <a:pt x="14236" y="7855"/>
                </a:lnTo>
                <a:cubicBezTo>
                  <a:pt x="14507" y="7855"/>
                  <a:pt x="14727" y="7635"/>
                  <a:pt x="14727" y="7364"/>
                </a:cubicBezTo>
                <a:cubicBezTo>
                  <a:pt x="14727" y="7092"/>
                  <a:pt x="14507" y="6873"/>
                  <a:pt x="14236" y="6873"/>
                </a:cubicBezTo>
                <a:lnTo>
                  <a:pt x="10309" y="6873"/>
                </a:lnTo>
                <a:cubicBezTo>
                  <a:pt x="10038" y="6873"/>
                  <a:pt x="9818" y="7092"/>
                  <a:pt x="9818" y="7364"/>
                </a:cubicBezTo>
                <a:cubicBezTo>
                  <a:pt x="9818" y="7635"/>
                  <a:pt x="10038" y="7855"/>
                  <a:pt x="10309" y="7855"/>
                </a:cubicBezTo>
                <a:moveTo>
                  <a:pt x="6382" y="18655"/>
                </a:moveTo>
                <a:lnTo>
                  <a:pt x="18164" y="18655"/>
                </a:lnTo>
                <a:cubicBezTo>
                  <a:pt x="18434" y="18655"/>
                  <a:pt x="18655" y="18435"/>
                  <a:pt x="18655" y="18164"/>
                </a:cubicBezTo>
                <a:cubicBezTo>
                  <a:pt x="18655" y="17893"/>
                  <a:pt x="18434" y="17673"/>
                  <a:pt x="18164" y="17673"/>
                </a:cubicBezTo>
                <a:lnTo>
                  <a:pt x="6382" y="17673"/>
                </a:lnTo>
                <a:cubicBezTo>
                  <a:pt x="6111" y="17673"/>
                  <a:pt x="5891" y="17893"/>
                  <a:pt x="5891" y="18164"/>
                </a:cubicBezTo>
                <a:cubicBezTo>
                  <a:pt x="5891" y="18435"/>
                  <a:pt x="6111" y="18655"/>
                  <a:pt x="6382" y="18655"/>
                </a:cubicBezTo>
                <a:moveTo>
                  <a:pt x="4909" y="2945"/>
                </a:moveTo>
                <a:lnTo>
                  <a:pt x="20127" y="2945"/>
                </a:lnTo>
                <a:cubicBezTo>
                  <a:pt x="20398" y="2945"/>
                  <a:pt x="20618" y="2726"/>
                  <a:pt x="20618" y="2455"/>
                </a:cubicBezTo>
                <a:cubicBezTo>
                  <a:pt x="20618" y="2184"/>
                  <a:pt x="20398" y="1964"/>
                  <a:pt x="20127" y="1964"/>
                </a:cubicBezTo>
                <a:lnTo>
                  <a:pt x="4909" y="1964"/>
                </a:lnTo>
                <a:cubicBezTo>
                  <a:pt x="4638" y="1964"/>
                  <a:pt x="4418" y="2184"/>
                  <a:pt x="4418" y="2455"/>
                </a:cubicBezTo>
                <a:cubicBezTo>
                  <a:pt x="4418" y="2726"/>
                  <a:pt x="4638" y="2945"/>
                  <a:pt x="4909" y="2945"/>
                </a:cubicBezTo>
                <a:moveTo>
                  <a:pt x="18164" y="11783"/>
                </a:moveTo>
                <a:lnTo>
                  <a:pt x="14236" y="11783"/>
                </a:lnTo>
                <a:cubicBezTo>
                  <a:pt x="13966" y="11783"/>
                  <a:pt x="13745" y="12001"/>
                  <a:pt x="13745" y="12273"/>
                </a:cubicBezTo>
                <a:cubicBezTo>
                  <a:pt x="13745" y="12544"/>
                  <a:pt x="13966" y="12764"/>
                  <a:pt x="14236" y="12764"/>
                </a:cubicBezTo>
                <a:lnTo>
                  <a:pt x="18164" y="12764"/>
                </a:lnTo>
                <a:cubicBezTo>
                  <a:pt x="18434" y="12764"/>
                  <a:pt x="18655" y="12544"/>
                  <a:pt x="18655" y="12273"/>
                </a:cubicBezTo>
                <a:cubicBezTo>
                  <a:pt x="18655" y="12001"/>
                  <a:pt x="18434" y="11783"/>
                  <a:pt x="18164" y="11783"/>
                </a:cubicBezTo>
                <a:moveTo>
                  <a:pt x="6382" y="982"/>
                </a:moveTo>
                <a:lnTo>
                  <a:pt x="19145" y="982"/>
                </a:lnTo>
                <a:cubicBezTo>
                  <a:pt x="19416" y="982"/>
                  <a:pt x="19636" y="762"/>
                  <a:pt x="19636" y="491"/>
                </a:cubicBezTo>
                <a:cubicBezTo>
                  <a:pt x="19636" y="220"/>
                  <a:pt x="19416" y="0"/>
                  <a:pt x="19145" y="0"/>
                </a:cubicBezTo>
                <a:lnTo>
                  <a:pt x="6382" y="0"/>
                </a:lnTo>
                <a:cubicBezTo>
                  <a:pt x="6111" y="0"/>
                  <a:pt x="5891" y="220"/>
                  <a:pt x="5891" y="491"/>
                </a:cubicBezTo>
                <a:cubicBezTo>
                  <a:pt x="5891" y="762"/>
                  <a:pt x="6111" y="982"/>
                  <a:pt x="6382" y="982"/>
                </a:cubicBezTo>
                <a:moveTo>
                  <a:pt x="18164" y="13746"/>
                </a:moveTo>
                <a:lnTo>
                  <a:pt x="14236" y="13746"/>
                </a:lnTo>
                <a:cubicBezTo>
                  <a:pt x="13966" y="13746"/>
                  <a:pt x="13745" y="13965"/>
                  <a:pt x="13745" y="14236"/>
                </a:cubicBezTo>
                <a:cubicBezTo>
                  <a:pt x="13745" y="14508"/>
                  <a:pt x="13966" y="14727"/>
                  <a:pt x="14236" y="14727"/>
                </a:cubicBezTo>
                <a:lnTo>
                  <a:pt x="18164" y="14727"/>
                </a:lnTo>
                <a:cubicBezTo>
                  <a:pt x="18434" y="14727"/>
                  <a:pt x="18655" y="14508"/>
                  <a:pt x="18655" y="14236"/>
                </a:cubicBezTo>
                <a:cubicBezTo>
                  <a:pt x="18655" y="13965"/>
                  <a:pt x="18434" y="13746"/>
                  <a:pt x="18164" y="13746"/>
                </a:cubicBezTo>
                <a:moveTo>
                  <a:pt x="16200" y="7855"/>
                </a:moveTo>
                <a:cubicBezTo>
                  <a:pt x="16471" y="7855"/>
                  <a:pt x="16691" y="7635"/>
                  <a:pt x="16691" y="7364"/>
                </a:cubicBezTo>
                <a:cubicBezTo>
                  <a:pt x="16691" y="7092"/>
                  <a:pt x="16471" y="6873"/>
                  <a:pt x="16200" y="6873"/>
                </a:cubicBezTo>
                <a:cubicBezTo>
                  <a:pt x="15929" y="6873"/>
                  <a:pt x="15709" y="7092"/>
                  <a:pt x="15709" y="7364"/>
                </a:cubicBezTo>
                <a:cubicBezTo>
                  <a:pt x="15709" y="7635"/>
                  <a:pt x="15929" y="7855"/>
                  <a:pt x="16200" y="7855"/>
                </a:cubicBezTo>
                <a:moveTo>
                  <a:pt x="18164" y="7855"/>
                </a:moveTo>
                <a:cubicBezTo>
                  <a:pt x="18434" y="7855"/>
                  <a:pt x="18655" y="7635"/>
                  <a:pt x="18655" y="7364"/>
                </a:cubicBezTo>
                <a:cubicBezTo>
                  <a:pt x="18655" y="7092"/>
                  <a:pt x="18434" y="6873"/>
                  <a:pt x="18164" y="6873"/>
                </a:cubicBezTo>
                <a:cubicBezTo>
                  <a:pt x="17893" y="6873"/>
                  <a:pt x="17673" y="7092"/>
                  <a:pt x="17673" y="7364"/>
                </a:cubicBezTo>
                <a:cubicBezTo>
                  <a:pt x="17673" y="7635"/>
                  <a:pt x="17893" y="7855"/>
                  <a:pt x="18164" y="7855"/>
                </a:cubicBezTo>
                <a:moveTo>
                  <a:pt x="18164" y="9818"/>
                </a:moveTo>
                <a:lnTo>
                  <a:pt x="14236" y="9818"/>
                </a:lnTo>
                <a:cubicBezTo>
                  <a:pt x="13966" y="9818"/>
                  <a:pt x="13745" y="10038"/>
                  <a:pt x="13745" y="10309"/>
                </a:cubicBezTo>
                <a:cubicBezTo>
                  <a:pt x="13745" y="10581"/>
                  <a:pt x="13966" y="10800"/>
                  <a:pt x="14236" y="10800"/>
                </a:cubicBezTo>
                <a:lnTo>
                  <a:pt x="18164" y="10800"/>
                </a:lnTo>
                <a:cubicBezTo>
                  <a:pt x="18434" y="10800"/>
                  <a:pt x="18655" y="10581"/>
                  <a:pt x="18655" y="10309"/>
                </a:cubicBezTo>
                <a:cubicBezTo>
                  <a:pt x="18655" y="10038"/>
                  <a:pt x="18434" y="9818"/>
                  <a:pt x="18164" y="9818"/>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600" name="Shape 2600"/>
          <p:cNvSpPr/>
          <p:nvPr/>
        </p:nvSpPr>
        <p:spPr>
          <a:xfrm>
            <a:off x="17832555" y="5012445"/>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8" y="20618"/>
                  <a:pt x="982" y="16223"/>
                  <a:pt x="982" y="10800"/>
                </a:cubicBezTo>
                <a:cubicBezTo>
                  <a:pt x="982" y="5378"/>
                  <a:pt x="5378" y="982"/>
                  <a:pt x="10800" y="982"/>
                </a:cubicBezTo>
                <a:cubicBezTo>
                  <a:pt x="16223" y="982"/>
                  <a:pt x="20618" y="5378"/>
                  <a:pt x="20618" y="10800"/>
                </a:cubicBezTo>
                <a:cubicBezTo>
                  <a:pt x="20618" y="16223"/>
                  <a:pt x="16223" y="20618"/>
                  <a:pt x="10800" y="20618"/>
                </a:cubicBezTo>
                <a:moveTo>
                  <a:pt x="10800" y="0"/>
                </a:move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moveTo>
                  <a:pt x="16200" y="10309"/>
                </a:moveTo>
                <a:lnTo>
                  <a:pt x="11291" y="10309"/>
                </a:lnTo>
                <a:lnTo>
                  <a:pt x="11291" y="5401"/>
                </a:lnTo>
                <a:cubicBezTo>
                  <a:pt x="11291" y="5129"/>
                  <a:pt x="11071" y="4909"/>
                  <a:pt x="10800" y="4909"/>
                </a:cubicBezTo>
                <a:cubicBezTo>
                  <a:pt x="10529" y="4909"/>
                  <a:pt x="10309" y="5129"/>
                  <a:pt x="10309" y="5401"/>
                </a:cubicBezTo>
                <a:lnTo>
                  <a:pt x="10309" y="10309"/>
                </a:lnTo>
                <a:lnTo>
                  <a:pt x="5400" y="10309"/>
                </a:lnTo>
                <a:cubicBezTo>
                  <a:pt x="5129" y="10309"/>
                  <a:pt x="4909" y="10529"/>
                  <a:pt x="4909" y="10800"/>
                </a:cubicBezTo>
                <a:cubicBezTo>
                  <a:pt x="4909" y="11072"/>
                  <a:pt x="5129" y="11292"/>
                  <a:pt x="5400" y="11292"/>
                </a:cubicBezTo>
                <a:lnTo>
                  <a:pt x="10309" y="11292"/>
                </a:lnTo>
                <a:lnTo>
                  <a:pt x="10309" y="16200"/>
                </a:lnTo>
                <a:cubicBezTo>
                  <a:pt x="10309" y="16472"/>
                  <a:pt x="10529" y="16691"/>
                  <a:pt x="10800" y="16691"/>
                </a:cubicBezTo>
                <a:cubicBezTo>
                  <a:pt x="11071" y="16691"/>
                  <a:pt x="11291" y="16472"/>
                  <a:pt x="11291" y="16200"/>
                </a:cubicBezTo>
                <a:lnTo>
                  <a:pt x="11291" y="11292"/>
                </a:lnTo>
                <a:lnTo>
                  <a:pt x="16200" y="11292"/>
                </a:lnTo>
                <a:cubicBezTo>
                  <a:pt x="16471" y="11292"/>
                  <a:pt x="16691" y="11072"/>
                  <a:pt x="16691" y="10800"/>
                </a:cubicBezTo>
                <a:cubicBezTo>
                  <a:pt x="16691" y="10529"/>
                  <a:pt x="16471" y="10309"/>
                  <a:pt x="16200" y="10309"/>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601" name="Shape 2601"/>
          <p:cNvSpPr/>
          <p:nvPr/>
        </p:nvSpPr>
        <p:spPr>
          <a:xfrm>
            <a:off x="18899077" y="5012445"/>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8" y="20618"/>
                  <a:pt x="982" y="16223"/>
                  <a:pt x="982" y="10800"/>
                </a:cubicBezTo>
                <a:cubicBezTo>
                  <a:pt x="982" y="5378"/>
                  <a:pt x="5378" y="982"/>
                  <a:pt x="10800" y="982"/>
                </a:cubicBezTo>
                <a:cubicBezTo>
                  <a:pt x="16223" y="982"/>
                  <a:pt x="20618" y="5378"/>
                  <a:pt x="20618" y="10800"/>
                </a:cubicBezTo>
                <a:cubicBezTo>
                  <a:pt x="20618" y="16223"/>
                  <a:pt x="16223" y="20618"/>
                  <a:pt x="10800" y="20618"/>
                </a:cubicBezTo>
                <a:moveTo>
                  <a:pt x="10800" y="0"/>
                </a:move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moveTo>
                  <a:pt x="16200" y="10309"/>
                </a:moveTo>
                <a:lnTo>
                  <a:pt x="5400" y="10309"/>
                </a:lnTo>
                <a:cubicBezTo>
                  <a:pt x="5129" y="10309"/>
                  <a:pt x="4909" y="10529"/>
                  <a:pt x="4909" y="10800"/>
                </a:cubicBezTo>
                <a:cubicBezTo>
                  <a:pt x="4909" y="11072"/>
                  <a:pt x="5129" y="11292"/>
                  <a:pt x="5400" y="11292"/>
                </a:cubicBezTo>
                <a:lnTo>
                  <a:pt x="16200" y="11292"/>
                </a:lnTo>
                <a:cubicBezTo>
                  <a:pt x="16471" y="11292"/>
                  <a:pt x="16691" y="11072"/>
                  <a:pt x="16691" y="10800"/>
                </a:cubicBezTo>
                <a:cubicBezTo>
                  <a:pt x="16691" y="10529"/>
                  <a:pt x="16471" y="10309"/>
                  <a:pt x="16200" y="10309"/>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602" name="Shape 2602"/>
          <p:cNvSpPr/>
          <p:nvPr/>
        </p:nvSpPr>
        <p:spPr>
          <a:xfrm>
            <a:off x="19965599" y="5063232"/>
            <a:ext cx="558655" cy="457082"/>
          </a:xfrm>
          <a:custGeom>
            <a:avLst/>
            <a:gdLst/>
            <a:ahLst/>
            <a:cxnLst>
              <a:cxn ang="0">
                <a:pos x="wd2" y="hd2"/>
              </a:cxn>
              <a:cxn ang="5400000">
                <a:pos x="wd2" y="hd2"/>
              </a:cxn>
              <a:cxn ang="10800000">
                <a:pos x="wd2" y="hd2"/>
              </a:cxn>
              <a:cxn ang="16200000">
                <a:pos x="wd2" y="hd2"/>
              </a:cxn>
            </a:cxnLst>
            <a:rect l="0" t="0" r="r" b="b"/>
            <a:pathLst>
              <a:path w="21600" h="21600" extrusionOk="0">
                <a:moveTo>
                  <a:pt x="5400" y="6001"/>
                </a:moveTo>
                <a:lnTo>
                  <a:pt x="8345" y="6001"/>
                </a:lnTo>
                <a:cubicBezTo>
                  <a:pt x="8617" y="6001"/>
                  <a:pt x="8836" y="5732"/>
                  <a:pt x="8836" y="5400"/>
                </a:cubicBezTo>
                <a:cubicBezTo>
                  <a:pt x="8836" y="5069"/>
                  <a:pt x="8617" y="4800"/>
                  <a:pt x="8345" y="4800"/>
                </a:cubicBezTo>
                <a:lnTo>
                  <a:pt x="5400" y="4800"/>
                </a:lnTo>
                <a:cubicBezTo>
                  <a:pt x="5129" y="4800"/>
                  <a:pt x="4909" y="5069"/>
                  <a:pt x="4909" y="5400"/>
                </a:cubicBezTo>
                <a:cubicBezTo>
                  <a:pt x="4909" y="5732"/>
                  <a:pt x="5129" y="6001"/>
                  <a:pt x="5400" y="6001"/>
                </a:cubicBezTo>
                <a:moveTo>
                  <a:pt x="20618" y="20400"/>
                </a:moveTo>
                <a:lnTo>
                  <a:pt x="18655" y="20400"/>
                </a:lnTo>
                <a:lnTo>
                  <a:pt x="18655" y="18000"/>
                </a:lnTo>
                <a:cubicBezTo>
                  <a:pt x="18926" y="18000"/>
                  <a:pt x="19145" y="17732"/>
                  <a:pt x="19145" y="17400"/>
                </a:cubicBezTo>
                <a:cubicBezTo>
                  <a:pt x="19145" y="17069"/>
                  <a:pt x="18926" y="16801"/>
                  <a:pt x="18655" y="16801"/>
                </a:cubicBezTo>
                <a:lnTo>
                  <a:pt x="18655" y="3601"/>
                </a:lnTo>
                <a:lnTo>
                  <a:pt x="20618" y="3601"/>
                </a:lnTo>
                <a:cubicBezTo>
                  <a:pt x="20618" y="3601"/>
                  <a:pt x="20618" y="20400"/>
                  <a:pt x="20618" y="20400"/>
                </a:cubicBezTo>
                <a:close/>
                <a:moveTo>
                  <a:pt x="17673" y="16801"/>
                </a:moveTo>
                <a:cubicBezTo>
                  <a:pt x="17401" y="16801"/>
                  <a:pt x="17182" y="17069"/>
                  <a:pt x="17182" y="17400"/>
                </a:cubicBezTo>
                <a:cubicBezTo>
                  <a:pt x="17182" y="17732"/>
                  <a:pt x="17401" y="18000"/>
                  <a:pt x="17673" y="18000"/>
                </a:cubicBezTo>
                <a:lnTo>
                  <a:pt x="17673" y="20400"/>
                </a:lnTo>
                <a:lnTo>
                  <a:pt x="3927" y="20400"/>
                </a:lnTo>
                <a:lnTo>
                  <a:pt x="3927" y="18000"/>
                </a:lnTo>
                <a:cubicBezTo>
                  <a:pt x="4199" y="18000"/>
                  <a:pt x="4418" y="17732"/>
                  <a:pt x="4418" y="17400"/>
                </a:cubicBezTo>
                <a:cubicBezTo>
                  <a:pt x="4418" y="17069"/>
                  <a:pt x="4199" y="16801"/>
                  <a:pt x="3927" y="16801"/>
                </a:cubicBezTo>
                <a:lnTo>
                  <a:pt x="3927" y="3601"/>
                </a:lnTo>
                <a:lnTo>
                  <a:pt x="17673" y="3601"/>
                </a:lnTo>
                <a:cubicBezTo>
                  <a:pt x="17673" y="3601"/>
                  <a:pt x="17673" y="16801"/>
                  <a:pt x="17673" y="16801"/>
                </a:cubicBezTo>
                <a:close/>
                <a:moveTo>
                  <a:pt x="2945" y="16801"/>
                </a:moveTo>
                <a:cubicBezTo>
                  <a:pt x="2674" y="16801"/>
                  <a:pt x="2455" y="17069"/>
                  <a:pt x="2455" y="17400"/>
                </a:cubicBezTo>
                <a:cubicBezTo>
                  <a:pt x="2455" y="17732"/>
                  <a:pt x="2674" y="18000"/>
                  <a:pt x="2945" y="18000"/>
                </a:cubicBezTo>
                <a:lnTo>
                  <a:pt x="2945" y="20400"/>
                </a:lnTo>
                <a:lnTo>
                  <a:pt x="982" y="20400"/>
                </a:lnTo>
                <a:lnTo>
                  <a:pt x="982" y="3601"/>
                </a:lnTo>
                <a:lnTo>
                  <a:pt x="2945" y="3601"/>
                </a:lnTo>
                <a:cubicBezTo>
                  <a:pt x="2945" y="3601"/>
                  <a:pt x="2945" y="16801"/>
                  <a:pt x="2945" y="16801"/>
                </a:cubicBezTo>
                <a:close/>
                <a:moveTo>
                  <a:pt x="8836" y="1200"/>
                </a:moveTo>
                <a:lnTo>
                  <a:pt x="12764" y="1200"/>
                </a:lnTo>
                <a:cubicBezTo>
                  <a:pt x="13305" y="1200"/>
                  <a:pt x="13745" y="1738"/>
                  <a:pt x="13745" y="2400"/>
                </a:cubicBezTo>
                <a:lnTo>
                  <a:pt x="7855" y="2400"/>
                </a:lnTo>
                <a:cubicBezTo>
                  <a:pt x="7855" y="1738"/>
                  <a:pt x="8295" y="1200"/>
                  <a:pt x="8836" y="1200"/>
                </a:cubicBezTo>
                <a:moveTo>
                  <a:pt x="20618" y="2400"/>
                </a:moveTo>
                <a:lnTo>
                  <a:pt x="14727" y="2400"/>
                </a:lnTo>
                <a:cubicBezTo>
                  <a:pt x="14727" y="1075"/>
                  <a:pt x="13848" y="0"/>
                  <a:pt x="12764" y="0"/>
                </a:cubicBezTo>
                <a:lnTo>
                  <a:pt x="8836" y="0"/>
                </a:lnTo>
                <a:cubicBezTo>
                  <a:pt x="7752" y="0"/>
                  <a:pt x="6873" y="1075"/>
                  <a:pt x="6873" y="2400"/>
                </a:cubicBezTo>
                <a:lnTo>
                  <a:pt x="982" y="2400"/>
                </a:lnTo>
                <a:cubicBezTo>
                  <a:pt x="439" y="2400"/>
                  <a:pt x="0" y="2938"/>
                  <a:pt x="0" y="3601"/>
                </a:cubicBezTo>
                <a:lnTo>
                  <a:pt x="0" y="20400"/>
                </a:lnTo>
                <a:cubicBezTo>
                  <a:pt x="0" y="21063"/>
                  <a:pt x="439" y="21600"/>
                  <a:pt x="982" y="21600"/>
                </a:cubicBezTo>
                <a:lnTo>
                  <a:pt x="20618" y="21600"/>
                </a:lnTo>
                <a:cubicBezTo>
                  <a:pt x="21160" y="21600"/>
                  <a:pt x="21600" y="21063"/>
                  <a:pt x="21600" y="20400"/>
                </a:cubicBezTo>
                <a:lnTo>
                  <a:pt x="21600" y="3601"/>
                </a:lnTo>
                <a:cubicBezTo>
                  <a:pt x="21600" y="2938"/>
                  <a:pt x="21160" y="2400"/>
                  <a:pt x="20618" y="2400"/>
                </a:cubicBezTo>
                <a:moveTo>
                  <a:pt x="5400" y="8400"/>
                </a:moveTo>
                <a:lnTo>
                  <a:pt x="6382" y="8400"/>
                </a:lnTo>
                <a:cubicBezTo>
                  <a:pt x="6653" y="8400"/>
                  <a:pt x="6873" y="8132"/>
                  <a:pt x="6873" y="7800"/>
                </a:cubicBezTo>
                <a:cubicBezTo>
                  <a:pt x="6873" y="7469"/>
                  <a:pt x="6653" y="7200"/>
                  <a:pt x="6382" y="7200"/>
                </a:cubicBezTo>
                <a:lnTo>
                  <a:pt x="5400" y="7200"/>
                </a:lnTo>
                <a:cubicBezTo>
                  <a:pt x="5129" y="7200"/>
                  <a:pt x="4909" y="7469"/>
                  <a:pt x="4909" y="7800"/>
                </a:cubicBezTo>
                <a:cubicBezTo>
                  <a:pt x="4909" y="8132"/>
                  <a:pt x="5129" y="8400"/>
                  <a:pt x="5400" y="840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603" name="Shape 2603"/>
          <p:cNvSpPr/>
          <p:nvPr/>
        </p:nvSpPr>
        <p:spPr>
          <a:xfrm>
            <a:off x="21032121" y="5037838"/>
            <a:ext cx="558655" cy="507869"/>
          </a:xfrm>
          <a:custGeom>
            <a:avLst/>
            <a:gdLst/>
            <a:ahLst/>
            <a:cxnLst>
              <a:cxn ang="0">
                <a:pos x="wd2" y="hd2"/>
              </a:cxn>
              <a:cxn ang="5400000">
                <a:pos x="wd2" y="hd2"/>
              </a:cxn>
              <a:cxn ang="10800000">
                <a:pos x="wd2" y="hd2"/>
              </a:cxn>
              <a:cxn ang="16200000">
                <a:pos x="wd2" y="hd2"/>
              </a:cxn>
            </a:cxnLst>
            <a:rect l="0" t="0" r="r" b="b"/>
            <a:pathLst>
              <a:path w="21600" h="21600" extrusionOk="0">
                <a:moveTo>
                  <a:pt x="16691" y="20520"/>
                </a:moveTo>
                <a:lnTo>
                  <a:pt x="14727" y="20520"/>
                </a:lnTo>
                <a:lnTo>
                  <a:pt x="14727" y="18360"/>
                </a:lnTo>
                <a:cubicBezTo>
                  <a:pt x="14999" y="18360"/>
                  <a:pt x="15218" y="18119"/>
                  <a:pt x="15218" y="17820"/>
                </a:cubicBezTo>
                <a:cubicBezTo>
                  <a:pt x="15218" y="17522"/>
                  <a:pt x="14999" y="17280"/>
                  <a:pt x="14727" y="17280"/>
                </a:cubicBezTo>
                <a:lnTo>
                  <a:pt x="14727" y="7560"/>
                </a:lnTo>
                <a:lnTo>
                  <a:pt x="16691" y="7560"/>
                </a:lnTo>
                <a:cubicBezTo>
                  <a:pt x="16691" y="7560"/>
                  <a:pt x="16691" y="20520"/>
                  <a:pt x="16691" y="20520"/>
                </a:cubicBezTo>
                <a:close/>
                <a:moveTo>
                  <a:pt x="13745" y="17280"/>
                </a:moveTo>
                <a:cubicBezTo>
                  <a:pt x="13474" y="17280"/>
                  <a:pt x="13255" y="17522"/>
                  <a:pt x="13255" y="17820"/>
                </a:cubicBezTo>
                <a:cubicBezTo>
                  <a:pt x="13255" y="18119"/>
                  <a:pt x="13474" y="18360"/>
                  <a:pt x="13745" y="18360"/>
                </a:cubicBezTo>
                <a:lnTo>
                  <a:pt x="13745" y="20520"/>
                </a:lnTo>
                <a:lnTo>
                  <a:pt x="3927" y="20520"/>
                </a:lnTo>
                <a:lnTo>
                  <a:pt x="3927" y="18360"/>
                </a:lnTo>
                <a:cubicBezTo>
                  <a:pt x="4199" y="18360"/>
                  <a:pt x="4418" y="18119"/>
                  <a:pt x="4418" y="17820"/>
                </a:cubicBezTo>
                <a:cubicBezTo>
                  <a:pt x="4418" y="17522"/>
                  <a:pt x="4199" y="17280"/>
                  <a:pt x="3927" y="17280"/>
                </a:cubicBezTo>
                <a:lnTo>
                  <a:pt x="3927" y="7560"/>
                </a:lnTo>
                <a:lnTo>
                  <a:pt x="13745" y="7560"/>
                </a:lnTo>
                <a:cubicBezTo>
                  <a:pt x="13745" y="7560"/>
                  <a:pt x="13745" y="17280"/>
                  <a:pt x="13745" y="17280"/>
                </a:cubicBezTo>
                <a:close/>
                <a:moveTo>
                  <a:pt x="2945" y="17280"/>
                </a:moveTo>
                <a:cubicBezTo>
                  <a:pt x="2674" y="17280"/>
                  <a:pt x="2455" y="17522"/>
                  <a:pt x="2455" y="17820"/>
                </a:cubicBezTo>
                <a:cubicBezTo>
                  <a:pt x="2455" y="18119"/>
                  <a:pt x="2674" y="18360"/>
                  <a:pt x="2945" y="18360"/>
                </a:cubicBezTo>
                <a:lnTo>
                  <a:pt x="2945" y="20520"/>
                </a:lnTo>
                <a:lnTo>
                  <a:pt x="982" y="20520"/>
                </a:lnTo>
                <a:lnTo>
                  <a:pt x="982" y="7560"/>
                </a:lnTo>
                <a:lnTo>
                  <a:pt x="2945" y="7560"/>
                </a:lnTo>
                <a:cubicBezTo>
                  <a:pt x="2945" y="7560"/>
                  <a:pt x="2945" y="17280"/>
                  <a:pt x="2945" y="17280"/>
                </a:cubicBezTo>
                <a:close/>
                <a:moveTo>
                  <a:pt x="7855" y="5400"/>
                </a:moveTo>
                <a:lnTo>
                  <a:pt x="9818" y="5400"/>
                </a:lnTo>
                <a:cubicBezTo>
                  <a:pt x="10360" y="5400"/>
                  <a:pt x="10800" y="5884"/>
                  <a:pt x="10800" y="6481"/>
                </a:cubicBezTo>
                <a:lnTo>
                  <a:pt x="6873" y="6481"/>
                </a:lnTo>
                <a:cubicBezTo>
                  <a:pt x="6873" y="5884"/>
                  <a:pt x="7313" y="5400"/>
                  <a:pt x="7855" y="5400"/>
                </a:cubicBezTo>
                <a:moveTo>
                  <a:pt x="16691" y="6481"/>
                </a:moveTo>
                <a:lnTo>
                  <a:pt x="11782" y="6481"/>
                </a:lnTo>
                <a:cubicBezTo>
                  <a:pt x="11782" y="5287"/>
                  <a:pt x="10903" y="4321"/>
                  <a:pt x="9818" y="4321"/>
                </a:cubicBezTo>
                <a:lnTo>
                  <a:pt x="7855" y="4321"/>
                </a:lnTo>
                <a:cubicBezTo>
                  <a:pt x="6770" y="4321"/>
                  <a:pt x="5891" y="5287"/>
                  <a:pt x="5891" y="6481"/>
                </a:cubicBezTo>
                <a:lnTo>
                  <a:pt x="982" y="6481"/>
                </a:lnTo>
                <a:cubicBezTo>
                  <a:pt x="440" y="6481"/>
                  <a:pt x="0" y="6964"/>
                  <a:pt x="0" y="7560"/>
                </a:cubicBezTo>
                <a:lnTo>
                  <a:pt x="0" y="20520"/>
                </a:lnTo>
                <a:cubicBezTo>
                  <a:pt x="0" y="21116"/>
                  <a:pt x="440" y="21600"/>
                  <a:pt x="982" y="21600"/>
                </a:cubicBezTo>
                <a:lnTo>
                  <a:pt x="16691" y="21600"/>
                </a:lnTo>
                <a:cubicBezTo>
                  <a:pt x="17233" y="21600"/>
                  <a:pt x="17673" y="21116"/>
                  <a:pt x="17673" y="20520"/>
                </a:cubicBezTo>
                <a:lnTo>
                  <a:pt x="17673" y="7560"/>
                </a:lnTo>
                <a:cubicBezTo>
                  <a:pt x="17673" y="6964"/>
                  <a:pt x="17233" y="6481"/>
                  <a:pt x="16691" y="6481"/>
                </a:cubicBezTo>
                <a:moveTo>
                  <a:pt x="10800" y="2161"/>
                </a:moveTo>
                <a:cubicBezTo>
                  <a:pt x="10800" y="1564"/>
                  <a:pt x="11240" y="1080"/>
                  <a:pt x="11782" y="1080"/>
                </a:cubicBezTo>
                <a:lnTo>
                  <a:pt x="13745" y="1080"/>
                </a:lnTo>
                <a:cubicBezTo>
                  <a:pt x="14287" y="1080"/>
                  <a:pt x="14727" y="1564"/>
                  <a:pt x="14727" y="2161"/>
                </a:cubicBezTo>
                <a:cubicBezTo>
                  <a:pt x="14727" y="2161"/>
                  <a:pt x="10800" y="2161"/>
                  <a:pt x="10800" y="2161"/>
                </a:cubicBezTo>
                <a:close/>
                <a:moveTo>
                  <a:pt x="20618" y="2161"/>
                </a:moveTo>
                <a:lnTo>
                  <a:pt x="15709" y="2161"/>
                </a:lnTo>
                <a:cubicBezTo>
                  <a:pt x="15709" y="967"/>
                  <a:pt x="14830" y="0"/>
                  <a:pt x="13745" y="0"/>
                </a:cubicBezTo>
                <a:lnTo>
                  <a:pt x="11782" y="0"/>
                </a:lnTo>
                <a:cubicBezTo>
                  <a:pt x="10697" y="0"/>
                  <a:pt x="9818" y="967"/>
                  <a:pt x="9818" y="2161"/>
                </a:cubicBezTo>
                <a:lnTo>
                  <a:pt x="4909" y="2161"/>
                </a:lnTo>
                <a:cubicBezTo>
                  <a:pt x="4367" y="2161"/>
                  <a:pt x="3927" y="2644"/>
                  <a:pt x="3927" y="3240"/>
                </a:cubicBezTo>
                <a:lnTo>
                  <a:pt x="3927" y="4860"/>
                </a:lnTo>
                <a:cubicBezTo>
                  <a:pt x="3927" y="5159"/>
                  <a:pt x="4147" y="5400"/>
                  <a:pt x="4418" y="5400"/>
                </a:cubicBezTo>
                <a:cubicBezTo>
                  <a:pt x="4690" y="5400"/>
                  <a:pt x="4909" y="5159"/>
                  <a:pt x="4909" y="4860"/>
                </a:cubicBezTo>
                <a:lnTo>
                  <a:pt x="4909" y="3240"/>
                </a:lnTo>
                <a:lnTo>
                  <a:pt x="20618" y="3240"/>
                </a:lnTo>
                <a:lnTo>
                  <a:pt x="20618" y="16201"/>
                </a:lnTo>
                <a:lnTo>
                  <a:pt x="19145" y="16201"/>
                </a:lnTo>
                <a:cubicBezTo>
                  <a:pt x="18874" y="16201"/>
                  <a:pt x="18655" y="16442"/>
                  <a:pt x="18655" y="16740"/>
                </a:cubicBezTo>
                <a:cubicBezTo>
                  <a:pt x="18655" y="17039"/>
                  <a:pt x="18874" y="17280"/>
                  <a:pt x="19145" y="17280"/>
                </a:cubicBezTo>
                <a:lnTo>
                  <a:pt x="20618" y="17280"/>
                </a:lnTo>
                <a:cubicBezTo>
                  <a:pt x="21160" y="17280"/>
                  <a:pt x="21600" y="16796"/>
                  <a:pt x="21600" y="16201"/>
                </a:cubicBezTo>
                <a:lnTo>
                  <a:pt x="21600" y="3240"/>
                </a:lnTo>
                <a:cubicBezTo>
                  <a:pt x="21600" y="2644"/>
                  <a:pt x="21160" y="2161"/>
                  <a:pt x="20618" y="2161"/>
                </a:cubicBezTo>
                <a:moveTo>
                  <a:pt x="5400" y="11881"/>
                </a:moveTo>
                <a:lnTo>
                  <a:pt x="6382" y="11881"/>
                </a:lnTo>
                <a:cubicBezTo>
                  <a:pt x="6653" y="11881"/>
                  <a:pt x="6873" y="11639"/>
                  <a:pt x="6873" y="11341"/>
                </a:cubicBezTo>
                <a:cubicBezTo>
                  <a:pt x="6873" y="11042"/>
                  <a:pt x="6653" y="10800"/>
                  <a:pt x="6382" y="10800"/>
                </a:cubicBezTo>
                <a:lnTo>
                  <a:pt x="5400" y="10800"/>
                </a:lnTo>
                <a:cubicBezTo>
                  <a:pt x="5129" y="10800"/>
                  <a:pt x="4909" y="11042"/>
                  <a:pt x="4909" y="11341"/>
                </a:cubicBezTo>
                <a:cubicBezTo>
                  <a:pt x="4909" y="11639"/>
                  <a:pt x="5129" y="11881"/>
                  <a:pt x="5400" y="11881"/>
                </a:cubicBezTo>
                <a:moveTo>
                  <a:pt x="5400" y="9720"/>
                </a:moveTo>
                <a:lnTo>
                  <a:pt x="8345" y="9720"/>
                </a:lnTo>
                <a:cubicBezTo>
                  <a:pt x="8617" y="9720"/>
                  <a:pt x="8836" y="9479"/>
                  <a:pt x="8836" y="9181"/>
                </a:cubicBezTo>
                <a:cubicBezTo>
                  <a:pt x="8836" y="8882"/>
                  <a:pt x="8617" y="8640"/>
                  <a:pt x="8345" y="8640"/>
                </a:cubicBezTo>
                <a:lnTo>
                  <a:pt x="5400" y="8640"/>
                </a:lnTo>
                <a:cubicBezTo>
                  <a:pt x="5129" y="8640"/>
                  <a:pt x="4909" y="8882"/>
                  <a:pt x="4909" y="9181"/>
                </a:cubicBezTo>
                <a:cubicBezTo>
                  <a:pt x="4909" y="9479"/>
                  <a:pt x="5129" y="9720"/>
                  <a:pt x="5400" y="972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604" name="Shape 2604"/>
          <p:cNvSpPr/>
          <p:nvPr/>
        </p:nvSpPr>
        <p:spPr>
          <a:xfrm>
            <a:off x="22098643" y="5063232"/>
            <a:ext cx="558655" cy="457082"/>
          </a:xfrm>
          <a:custGeom>
            <a:avLst/>
            <a:gdLst/>
            <a:ahLst/>
            <a:cxnLst>
              <a:cxn ang="0">
                <a:pos x="wd2" y="hd2"/>
              </a:cxn>
              <a:cxn ang="5400000">
                <a:pos x="wd2" y="hd2"/>
              </a:cxn>
              <a:cxn ang="10800000">
                <a:pos x="wd2" y="hd2"/>
              </a:cxn>
              <a:cxn ang="16200000">
                <a:pos x="wd2" y="hd2"/>
              </a:cxn>
            </a:cxnLst>
            <a:rect l="0" t="0" r="r" b="b"/>
            <a:pathLst>
              <a:path w="21600" h="21600" extrusionOk="0">
                <a:moveTo>
                  <a:pt x="20618" y="9600"/>
                </a:moveTo>
                <a:lnTo>
                  <a:pt x="17673" y="9600"/>
                </a:lnTo>
                <a:lnTo>
                  <a:pt x="17673" y="8400"/>
                </a:lnTo>
                <a:cubicBezTo>
                  <a:pt x="17673" y="7738"/>
                  <a:pt x="17233" y="7200"/>
                  <a:pt x="16691" y="7200"/>
                </a:cubicBezTo>
                <a:lnTo>
                  <a:pt x="14727" y="7200"/>
                </a:lnTo>
                <a:cubicBezTo>
                  <a:pt x="14186" y="7200"/>
                  <a:pt x="13745" y="7738"/>
                  <a:pt x="13745" y="8400"/>
                </a:cubicBezTo>
                <a:lnTo>
                  <a:pt x="13745" y="9600"/>
                </a:lnTo>
                <a:lnTo>
                  <a:pt x="7855" y="9600"/>
                </a:lnTo>
                <a:lnTo>
                  <a:pt x="7855" y="8400"/>
                </a:lnTo>
                <a:cubicBezTo>
                  <a:pt x="7855" y="7738"/>
                  <a:pt x="7414" y="7200"/>
                  <a:pt x="6873" y="7200"/>
                </a:cubicBezTo>
                <a:lnTo>
                  <a:pt x="4909" y="7200"/>
                </a:lnTo>
                <a:cubicBezTo>
                  <a:pt x="4367" y="7200"/>
                  <a:pt x="3927" y="7738"/>
                  <a:pt x="3927" y="8400"/>
                </a:cubicBezTo>
                <a:lnTo>
                  <a:pt x="3927" y="9600"/>
                </a:lnTo>
                <a:lnTo>
                  <a:pt x="982" y="9600"/>
                </a:lnTo>
                <a:lnTo>
                  <a:pt x="982" y="3601"/>
                </a:lnTo>
                <a:lnTo>
                  <a:pt x="20618" y="3601"/>
                </a:lnTo>
                <a:cubicBezTo>
                  <a:pt x="20618" y="3601"/>
                  <a:pt x="20618" y="9600"/>
                  <a:pt x="20618" y="9600"/>
                </a:cubicBezTo>
                <a:close/>
                <a:moveTo>
                  <a:pt x="14727" y="8400"/>
                </a:moveTo>
                <a:lnTo>
                  <a:pt x="16691" y="8400"/>
                </a:lnTo>
                <a:lnTo>
                  <a:pt x="16691" y="12001"/>
                </a:lnTo>
                <a:lnTo>
                  <a:pt x="14727" y="12001"/>
                </a:lnTo>
                <a:cubicBezTo>
                  <a:pt x="14727" y="12001"/>
                  <a:pt x="14727" y="8400"/>
                  <a:pt x="14727" y="8400"/>
                </a:cubicBezTo>
                <a:close/>
                <a:moveTo>
                  <a:pt x="4909" y="8400"/>
                </a:moveTo>
                <a:lnTo>
                  <a:pt x="6873" y="8400"/>
                </a:lnTo>
                <a:lnTo>
                  <a:pt x="6873" y="12001"/>
                </a:lnTo>
                <a:lnTo>
                  <a:pt x="4909" y="12001"/>
                </a:lnTo>
                <a:cubicBezTo>
                  <a:pt x="4909" y="12001"/>
                  <a:pt x="4909" y="8400"/>
                  <a:pt x="4909" y="8400"/>
                </a:cubicBezTo>
                <a:close/>
                <a:moveTo>
                  <a:pt x="19636" y="20400"/>
                </a:moveTo>
                <a:lnTo>
                  <a:pt x="1964" y="20400"/>
                </a:lnTo>
                <a:lnTo>
                  <a:pt x="1964" y="10800"/>
                </a:lnTo>
                <a:lnTo>
                  <a:pt x="3927" y="10800"/>
                </a:lnTo>
                <a:lnTo>
                  <a:pt x="3927" y="12001"/>
                </a:lnTo>
                <a:cubicBezTo>
                  <a:pt x="3927" y="12662"/>
                  <a:pt x="4367" y="13200"/>
                  <a:pt x="4909" y="13200"/>
                </a:cubicBezTo>
                <a:lnTo>
                  <a:pt x="6873" y="13200"/>
                </a:lnTo>
                <a:cubicBezTo>
                  <a:pt x="7414" y="13200"/>
                  <a:pt x="7855" y="12662"/>
                  <a:pt x="7855" y="12001"/>
                </a:cubicBezTo>
                <a:lnTo>
                  <a:pt x="7855" y="10800"/>
                </a:lnTo>
                <a:lnTo>
                  <a:pt x="13745" y="10800"/>
                </a:lnTo>
                <a:lnTo>
                  <a:pt x="13745" y="12001"/>
                </a:lnTo>
                <a:cubicBezTo>
                  <a:pt x="13745" y="12662"/>
                  <a:pt x="14186" y="13200"/>
                  <a:pt x="14727" y="13200"/>
                </a:cubicBezTo>
                <a:lnTo>
                  <a:pt x="16691" y="13200"/>
                </a:lnTo>
                <a:cubicBezTo>
                  <a:pt x="17233" y="13200"/>
                  <a:pt x="17673" y="12662"/>
                  <a:pt x="17673" y="12001"/>
                </a:cubicBezTo>
                <a:lnTo>
                  <a:pt x="17673" y="10800"/>
                </a:lnTo>
                <a:lnTo>
                  <a:pt x="19636" y="10800"/>
                </a:lnTo>
                <a:cubicBezTo>
                  <a:pt x="19636" y="10800"/>
                  <a:pt x="19636" y="20400"/>
                  <a:pt x="19636" y="20400"/>
                </a:cubicBezTo>
                <a:close/>
                <a:moveTo>
                  <a:pt x="8836" y="1200"/>
                </a:moveTo>
                <a:lnTo>
                  <a:pt x="12764" y="1200"/>
                </a:lnTo>
                <a:cubicBezTo>
                  <a:pt x="13305" y="1200"/>
                  <a:pt x="13745" y="1738"/>
                  <a:pt x="13745" y="2400"/>
                </a:cubicBezTo>
                <a:lnTo>
                  <a:pt x="7855" y="2400"/>
                </a:lnTo>
                <a:cubicBezTo>
                  <a:pt x="7855" y="1738"/>
                  <a:pt x="8295" y="1200"/>
                  <a:pt x="8836" y="1200"/>
                </a:cubicBezTo>
                <a:moveTo>
                  <a:pt x="20618" y="2400"/>
                </a:moveTo>
                <a:lnTo>
                  <a:pt x="14727" y="2400"/>
                </a:lnTo>
                <a:cubicBezTo>
                  <a:pt x="14727" y="1075"/>
                  <a:pt x="13848" y="0"/>
                  <a:pt x="12764" y="0"/>
                </a:cubicBezTo>
                <a:lnTo>
                  <a:pt x="8836" y="0"/>
                </a:lnTo>
                <a:cubicBezTo>
                  <a:pt x="7752" y="0"/>
                  <a:pt x="6873" y="1075"/>
                  <a:pt x="6873" y="2400"/>
                </a:cubicBezTo>
                <a:lnTo>
                  <a:pt x="982" y="2400"/>
                </a:lnTo>
                <a:cubicBezTo>
                  <a:pt x="440" y="2400"/>
                  <a:pt x="0" y="2938"/>
                  <a:pt x="0" y="3601"/>
                </a:cubicBezTo>
                <a:lnTo>
                  <a:pt x="0" y="9600"/>
                </a:lnTo>
                <a:cubicBezTo>
                  <a:pt x="0" y="10262"/>
                  <a:pt x="440" y="10800"/>
                  <a:pt x="982" y="10800"/>
                </a:cubicBezTo>
                <a:lnTo>
                  <a:pt x="982" y="20400"/>
                </a:lnTo>
                <a:cubicBezTo>
                  <a:pt x="982" y="21062"/>
                  <a:pt x="1422" y="21600"/>
                  <a:pt x="1964" y="21600"/>
                </a:cubicBezTo>
                <a:lnTo>
                  <a:pt x="19636" y="21600"/>
                </a:lnTo>
                <a:cubicBezTo>
                  <a:pt x="20178" y="21600"/>
                  <a:pt x="20618" y="21062"/>
                  <a:pt x="20618" y="20400"/>
                </a:cubicBezTo>
                <a:lnTo>
                  <a:pt x="20618" y="10800"/>
                </a:lnTo>
                <a:cubicBezTo>
                  <a:pt x="21160" y="10800"/>
                  <a:pt x="21600" y="10262"/>
                  <a:pt x="21600" y="9600"/>
                </a:cubicBezTo>
                <a:lnTo>
                  <a:pt x="21600" y="3601"/>
                </a:lnTo>
                <a:cubicBezTo>
                  <a:pt x="21600" y="2938"/>
                  <a:pt x="21160" y="2400"/>
                  <a:pt x="20618" y="240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605" name="Shape 2605"/>
          <p:cNvSpPr/>
          <p:nvPr/>
        </p:nvSpPr>
        <p:spPr>
          <a:xfrm>
            <a:off x="12499943" y="6078967"/>
            <a:ext cx="558920" cy="558905"/>
          </a:xfrm>
          <a:custGeom>
            <a:avLst/>
            <a:gdLst/>
            <a:ahLst/>
            <a:cxnLst>
              <a:cxn ang="0">
                <a:pos x="wd2" y="hd2"/>
              </a:cxn>
              <a:cxn ang="5400000">
                <a:pos x="wd2" y="hd2"/>
              </a:cxn>
              <a:cxn ang="10800000">
                <a:pos x="wd2" y="hd2"/>
              </a:cxn>
              <a:cxn ang="16200000">
                <a:pos x="wd2" y="hd2"/>
              </a:cxn>
            </a:cxnLst>
            <a:rect l="0" t="0" r="r" b="b"/>
            <a:pathLst>
              <a:path w="21410" h="21410" extrusionOk="0">
                <a:moveTo>
                  <a:pt x="20437" y="20437"/>
                </a:moveTo>
                <a:lnTo>
                  <a:pt x="17519" y="20437"/>
                </a:lnTo>
                <a:lnTo>
                  <a:pt x="17519" y="18978"/>
                </a:lnTo>
                <a:cubicBezTo>
                  <a:pt x="17519" y="18710"/>
                  <a:pt x="17301" y="18492"/>
                  <a:pt x="17033" y="18492"/>
                </a:cubicBezTo>
                <a:lnTo>
                  <a:pt x="15574" y="18492"/>
                </a:lnTo>
                <a:lnTo>
                  <a:pt x="15574" y="17033"/>
                </a:lnTo>
                <a:cubicBezTo>
                  <a:pt x="15574" y="16764"/>
                  <a:pt x="15356" y="16546"/>
                  <a:pt x="15087" y="16546"/>
                </a:cubicBezTo>
                <a:lnTo>
                  <a:pt x="13344" y="16546"/>
                </a:lnTo>
                <a:lnTo>
                  <a:pt x="10309" y="13497"/>
                </a:lnTo>
                <a:cubicBezTo>
                  <a:pt x="10221" y="13409"/>
                  <a:pt x="10100" y="13354"/>
                  <a:pt x="9965" y="13354"/>
                </a:cubicBezTo>
                <a:cubicBezTo>
                  <a:pt x="9819" y="13354"/>
                  <a:pt x="9693" y="13422"/>
                  <a:pt x="9604" y="13524"/>
                </a:cubicBezTo>
                <a:lnTo>
                  <a:pt x="8815" y="14312"/>
                </a:lnTo>
                <a:cubicBezTo>
                  <a:pt x="8435" y="14692"/>
                  <a:pt x="7820" y="14692"/>
                  <a:pt x="7441" y="14312"/>
                </a:cubicBezTo>
                <a:lnTo>
                  <a:pt x="1256" y="8128"/>
                </a:lnTo>
                <a:cubicBezTo>
                  <a:pt x="877" y="7748"/>
                  <a:pt x="877" y="7133"/>
                  <a:pt x="1256" y="6753"/>
                </a:cubicBezTo>
                <a:lnTo>
                  <a:pt x="6754" y="1255"/>
                </a:lnTo>
                <a:cubicBezTo>
                  <a:pt x="7133" y="876"/>
                  <a:pt x="7749" y="876"/>
                  <a:pt x="8128" y="1255"/>
                </a:cubicBezTo>
                <a:lnTo>
                  <a:pt x="14312" y="7440"/>
                </a:lnTo>
                <a:cubicBezTo>
                  <a:pt x="14691" y="7820"/>
                  <a:pt x="14691" y="8435"/>
                  <a:pt x="14312" y="8815"/>
                </a:cubicBezTo>
                <a:lnTo>
                  <a:pt x="13539" y="9588"/>
                </a:lnTo>
                <a:cubicBezTo>
                  <a:pt x="13437" y="9677"/>
                  <a:pt x="13370" y="9804"/>
                  <a:pt x="13370" y="9950"/>
                </a:cubicBezTo>
                <a:cubicBezTo>
                  <a:pt x="13370" y="10084"/>
                  <a:pt x="13424" y="10206"/>
                  <a:pt x="13513" y="10294"/>
                </a:cubicBezTo>
                <a:lnTo>
                  <a:pt x="20437" y="17234"/>
                </a:lnTo>
                <a:cubicBezTo>
                  <a:pt x="20437" y="17234"/>
                  <a:pt x="20437" y="20437"/>
                  <a:pt x="20437" y="20437"/>
                </a:cubicBezTo>
                <a:close/>
                <a:moveTo>
                  <a:pt x="21268" y="16689"/>
                </a:moveTo>
                <a:lnTo>
                  <a:pt x="14547" y="9954"/>
                </a:lnTo>
                <a:lnTo>
                  <a:pt x="14999" y="9502"/>
                </a:lnTo>
                <a:cubicBezTo>
                  <a:pt x="15758" y="8743"/>
                  <a:pt x="15758" y="7512"/>
                  <a:pt x="14999" y="6753"/>
                </a:cubicBezTo>
                <a:lnTo>
                  <a:pt x="8815" y="569"/>
                </a:lnTo>
                <a:cubicBezTo>
                  <a:pt x="8056" y="-190"/>
                  <a:pt x="6825" y="-190"/>
                  <a:pt x="6066" y="569"/>
                </a:cubicBezTo>
                <a:lnTo>
                  <a:pt x="569" y="6066"/>
                </a:lnTo>
                <a:cubicBezTo>
                  <a:pt x="-190" y="6825"/>
                  <a:pt x="-190" y="8056"/>
                  <a:pt x="569" y="8815"/>
                </a:cubicBezTo>
                <a:lnTo>
                  <a:pt x="6754" y="14999"/>
                </a:lnTo>
                <a:cubicBezTo>
                  <a:pt x="7513" y="15758"/>
                  <a:pt x="8743" y="15758"/>
                  <a:pt x="9502" y="14999"/>
                </a:cubicBezTo>
                <a:lnTo>
                  <a:pt x="9968" y="14533"/>
                </a:lnTo>
                <a:lnTo>
                  <a:pt x="12798" y="17376"/>
                </a:lnTo>
                <a:cubicBezTo>
                  <a:pt x="12886" y="17465"/>
                  <a:pt x="13008" y="17519"/>
                  <a:pt x="13142" y="17519"/>
                </a:cubicBezTo>
                <a:lnTo>
                  <a:pt x="14601" y="17519"/>
                </a:lnTo>
                <a:lnTo>
                  <a:pt x="14601" y="18978"/>
                </a:lnTo>
                <a:cubicBezTo>
                  <a:pt x="14601" y="19247"/>
                  <a:pt x="14819" y="19464"/>
                  <a:pt x="15087" y="19464"/>
                </a:cubicBezTo>
                <a:lnTo>
                  <a:pt x="16546" y="19464"/>
                </a:lnTo>
                <a:lnTo>
                  <a:pt x="16546" y="20924"/>
                </a:lnTo>
                <a:cubicBezTo>
                  <a:pt x="16546" y="21193"/>
                  <a:pt x="16764" y="21410"/>
                  <a:pt x="17033" y="21410"/>
                </a:cubicBezTo>
                <a:lnTo>
                  <a:pt x="20924" y="21410"/>
                </a:lnTo>
                <a:cubicBezTo>
                  <a:pt x="21192" y="21410"/>
                  <a:pt x="21410" y="21193"/>
                  <a:pt x="21410" y="20924"/>
                </a:cubicBezTo>
                <a:lnTo>
                  <a:pt x="21410" y="17033"/>
                </a:lnTo>
                <a:cubicBezTo>
                  <a:pt x="21410" y="16899"/>
                  <a:pt x="21356" y="16777"/>
                  <a:pt x="21268" y="16689"/>
                </a:cubicBezTo>
                <a:moveTo>
                  <a:pt x="6819" y="7791"/>
                </a:moveTo>
                <a:cubicBezTo>
                  <a:pt x="6282" y="7791"/>
                  <a:pt x="5846" y="7356"/>
                  <a:pt x="5846" y="6819"/>
                </a:cubicBezTo>
                <a:cubicBezTo>
                  <a:pt x="5846" y="6282"/>
                  <a:pt x="6282" y="5846"/>
                  <a:pt x="6819" y="5846"/>
                </a:cubicBezTo>
                <a:cubicBezTo>
                  <a:pt x="7356" y="5846"/>
                  <a:pt x="7792" y="6282"/>
                  <a:pt x="7792" y="6819"/>
                </a:cubicBezTo>
                <a:cubicBezTo>
                  <a:pt x="7792" y="7356"/>
                  <a:pt x="7356" y="7791"/>
                  <a:pt x="6819" y="7791"/>
                </a:cubicBezTo>
                <a:moveTo>
                  <a:pt x="6819" y="4873"/>
                </a:moveTo>
                <a:cubicBezTo>
                  <a:pt x="5745" y="4873"/>
                  <a:pt x="4874" y="5744"/>
                  <a:pt x="4874" y="6819"/>
                </a:cubicBezTo>
                <a:cubicBezTo>
                  <a:pt x="4874" y="7893"/>
                  <a:pt x="5745" y="8765"/>
                  <a:pt x="6819" y="8765"/>
                </a:cubicBezTo>
                <a:cubicBezTo>
                  <a:pt x="7893" y="8765"/>
                  <a:pt x="8765" y="7893"/>
                  <a:pt x="8765" y="6819"/>
                </a:cubicBezTo>
                <a:cubicBezTo>
                  <a:pt x="8765" y="5744"/>
                  <a:pt x="7893" y="4873"/>
                  <a:pt x="6819" y="4873"/>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606" name="Shape 2606"/>
          <p:cNvSpPr/>
          <p:nvPr/>
        </p:nvSpPr>
        <p:spPr>
          <a:xfrm>
            <a:off x="13566466" y="6078967"/>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10309"/>
                </a:moveTo>
                <a:cubicBezTo>
                  <a:pt x="10800" y="10581"/>
                  <a:pt x="10580" y="10800"/>
                  <a:pt x="10309" y="10800"/>
                </a:cubicBezTo>
                <a:cubicBezTo>
                  <a:pt x="10038" y="10800"/>
                  <a:pt x="9818" y="10581"/>
                  <a:pt x="9818" y="10309"/>
                </a:cubicBezTo>
                <a:cubicBezTo>
                  <a:pt x="9818" y="10038"/>
                  <a:pt x="10038" y="9818"/>
                  <a:pt x="10309" y="9818"/>
                </a:cubicBezTo>
                <a:cubicBezTo>
                  <a:pt x="10580" y="9818"/>
                  <a:pt x="10800" y="10038"/>
                  <a:pt x="10800" y="10309"/>
                </a:cubicBezTo>
                <a:moveTo>
                  <a:pt x="20618" y="20618"/>
                </a:moveTo>
                <a:lnTo>
                  <a:pt x="18655" y="20618"/>
                </a:lnTo>
                <a:lnTo>
                  <a:pt x="18655" y="19145"/>
                </a:lnTo>
                <a:cubicBezTo>
                  <a:pt x="18655" y="18875"/>
                  <a:pt x="18434" y="18655"/>
                  <a:pt x="18164" y="18655"/>
                </a:cubicBezTo>
                <a:lnTo>
                  <a:pt x="16691" y="18655"/>
                </a:lnTo>
                <a:lnTo>
                  <a:pt x="16691" y="17182"/>
                </a:lnTo>
                <a:cubicBezTo>
                  <a:pt x="16691" y="16911"/>
                  <a:pt x="16471" y="16691"/>
                  <a:pt x="16200" y="16691"/>
                </a:cubicBezTo>
                <a:lnTo>
                  <a:pt x="14441" y="16691"/>
                </a:lnTo>
                <a:lnTo>
                  <a:pt x="12850" y="15086"/>
                </a:lnTo>
                <a:cubicBezTo>
                  <a:pt x="12761" y="14997"/>
                  <a:pt x="12639" y="14943"/>
                  <a:pt x="12503" y="14943"/>
                </a:cubicBezTo>
                <a:cubicBezTo>
                  <a:pt x="12356" y="14943"/>
                  <a:pt x="12228" y="15010"/>
                  <a:pt x="12138" y="15113"/>
                </a:cubicBezTo>
                <a:lnTo>
                  <a:pt x="11833" y="15418"/>
                </a:lnTo>
                <a:cubicBezTo>
                  <a:pt x="11450" y="15801"/>
                  <a:pt x="10829" y="15801"/>
                  <a:pt x="10445" y="15418"/>
                </a:cubicBezTo>
                <a:lnTo>
                  <a:pt x="6167" y="11139"/>
                </a:lnTo>
                <a:cubicBezTo>
                  <a:pt x="5784" y="10756"/>
                  <a:pt x="5784" y="10136"/>
                  <a:pt x="6167" y="9752"/>
                </a:cubicBezTo>
                <a:lnTo>
                  <a:pt x="9752" y="6167"/>
                </a:lnTo>
                <a:cubicBezTo>
                  <a:pt x="10135" y="5784"/>
                  <a:pt x="10756" y="5784"/>
                  <a:pt x="11139" y="6167"/>
                </a:cubicBezTo>
                <a:lnTo>
                  <a:pt x="11761" y="6789"/>
                </a:lnTo>
                <a:cubicBezTo>
                  <a:pt x="11699" y="7609"/>
                  <a:pt x="11457" y="8377"/>
                  <a:pt x="11069" y="9054"/>
                </a:cubicBezTo>
                <a:cubicBezTo>
                  <a:pt x="10847" y="8919"/>
                  <a:pt x="10588" y="8837"/>
                  <a:pt x="10309" y="8837"/>
                </a:cubicBezTo>
                <a:cubicBezTo>
                  <a:pt x="9496" y="8837"/>
                  <a:pt x="8836" y="9496"/>
                  <a:pt x="8836" y="10309"/>
                </a:cubicBezTo>
                <a:cubicBezTo>
                  <a:pt x="8836" y="11123"/>
                  <a:pt x="9496" y="11782"/>
                  <a:pt x="10309" y="11782"/>
                </a:cubicBezTo>
                <a:cubicBezTo>
                  <a:pt x="11123" y="11782"/>
                  <a:pt x="11782" y="11123"/>
                  <a:pt x="11782" y="10309"/>
                </a:cubicBezTo>
                <a:cubicBezTo>
                  <a:pt x="11782" y="10156"/>
                  <a:pt x="11752" y="10012"/>
                  <a:pt x="11709" y="9873"/>
                </a:cubicBezTo>
                <a:cubicBezTo>
                  <a:pt x="12146" y="9210"/>
                  <a:pt x="12466" y="8463"/>
                  <a:pt x="12631" y="7659"/>
                </a:cubicBezTo>
                <a:lnTo>
                  <a:pt x="15417" y="10446"/>
                </a:lnTo>
                <a:cubicBezTo>
                  <a:pt x="15800" y="10829"/>
                  <a:pt x="15800" y="11450"/>
                  <a:pt x="15417" y="11833"/>
                </a:cubicBezTo>
                <a:lnTo>
                  <a:pt x="15128" y="12122"/>
                </a:lnTo>
                <a:cubicBezTo>
                  <a:pt x="15025" y="12213"/>
                  <a:pt x="14957" y="12341"/>
                  <a:pt x="14957" y="12487"/>
                </a:cubicBezTo>
                <a:cubicBezTo>
                  <a:pt x="14957" y="12623"/>
                  <a:pt x="15013" y="12746"/>
                  <a:pt x="15101" y="12835"/>
                </a:cubicBezTo>
                <a:lnTo>
                  <a:pt x="20618" y="18367"/>
                </a:lnTo>
                <a:cubicBezTo>
                  <a:pt x="20618" y="18367"/>
                  <a:pt x="20618" y="20618"/>
                  <a:pt x="20618" y="20618"/>
                </a:cubicBezTo>
                <a:close/>
                <a:moveTo>
                  <a:pt x="5343" y="11673"/>
                </a:moveTo>
                <a:cubicBezTo>
                  <a:pt x="2859" y="11190"/>
                  <a:pt x="982" y="9008"/>
                  <a:pt x="982" y="6383"/>
                </a:cubicBezTo>
                <a:cubicBezTo>
                  <a:pt x="982" y="3400"/>
                  <a:pt x="3399" y="982"/>
                  <a:pt x="6382" y="982"/>
                </a:cubicBezTo>
                <a:cubicBezTo>
                  <a:pt x="9011" y="982"/>
                  <a:pt x="11198" y="2862"/>
                  <a:pt x="11681" y="5349"/>
                </a:cubicBezTo>
                <a:cubicBezTo>
                  <a:pt x="10910" y="4719"/>
                  <a:pt x="9777" y="4755"/>
                  <a:pt x="9058" y="5473"/>
                </a:cubicBezTo>
                <a:lnTo>
                  <a:pt x="5474" y="9058"/>
                </a:lnTo>
                <a:cubicBezTo>
                  <a:pt x="4757" y="9775"/>
                  <a:pt x="4719" y="10904"/>
                  <a:pt x="5343" y="11673"/>
                </a:cubicBezTo>
                <a:moveTo>
                  <a:pt x="21456" y="17817"/>
                </a:moveTo>
                <a:lnTo>
                  <a:pt x="16142" y="12488"/>
                </a:lnTo>
                <a:cubicBezTo>
                  <a:pt x="16874" y="11720"/>
                  <a:pt x="16865" y="10507"/>
                  <a:pt x="16111" y="9752"/>
                </a:cubicBezTo>
                <a:lnTo>
                  <a:pt x="12763" y="6404"/>
                </a:lnTo>
                <a:cubicBezTo>
                  <a:pt x="12763" y="6396"/>
                  <a:pt x="12764" y="6389"/>
                  <a:pt x="12764" y="6383"/>
                </a:cubicBezTo>
                <a:cubicBezTo>
                  <a:pt x="12764" y="2857"/>
                  <a:pt x="9907" y="0"/>
                  <a:pt x="6382" y="0"/>
                </a:cubicBezTo>
                <a:cubicBezTo>
                  <a:pt x="2857" y="0"/>
                  <a:pt x="0" y="2857"/>
                  <a:pt x="0" y="6383"/>
                </a:cubicBezTo>
                <a:cubicBezTo>
                  <a:pt x="0" y="9907"/>
                  <a:pt x="2857" y="12764"/>
                  <a:pt x="6382" y="12764"/>
                </a:cubicBezTo>
                <a:cubicBezTo>
                  <a:pt x="6389" y="12764"/>
                  <a:pt x="6396" y="12763"/>
                  <a:pt x="6403" y="12763"/>
                </a:cubicBezTo>
                <a:lnTo>
                  <a:pt x="9752" y="16111"/>
                </a:lnTo>
                <a:cubicBezTo>
                  <a:pt x="10511" y="16870"/>
                  <a:pt x="11735" y="16875"/>
                  <a:pt x="12503" y="16130"/>
                </a:cubicBezTo>
                <a:lnTo>
                  <a:pt x="13889" y="17529"/>
                </a:lnTo>
                <a:cubicBezTo>
                  <a:pt x="13978" y="17618"/>
                  <a:pt x="14101" y="17673"/>
                  <a:pt x="14236" y="17673"/>
                </a:cubicBezTo>
                <a:lnTo>
                  <a:pt x="15709" y="17673"/>
                </a:lnTo>
                <a:lnTo>
                  <a:pt x="15709" y="19145"/>
                </a:lnTo>
                <a:cubicBezTo>
                  <a:pt x="15709" y="19417"/>
                  <a:pt x="15929" y="19636"/>
                  <a:pt x="16200" y="19636"/>
                </a:cubicBezTo>
                <a:lnTo>
                  <a:pt x="17673" y="19636"/>
                </a:lnTo>
                <a:lnTo>
                  <a:pt x="17673" y="21109"/>
                </a:lnTo>
                <a:cubicBezTo>
                  <a:pt x="17673" y="21381"/>
                  <a:pt x="17893" y="21600"/>
                  <a:pt x="18164" y="21600"/>
                </a:cubicBezTo>
                <a:lnTo>
                  <a:pt x="21109" y="21600"/>
                </a:lnTo>
                <a:cubicBezTo>
                  <a:pt x="21380" y="21600"/>
                  <a:pt x="21600" y="21381"/>
                  <a:pt x="21600" y="21109"/>
                </a:cubicBezTo>
                <a:lnTo>
                  <a:pt x="21600" y="18164"/>
                </a:lnTo>
                <a:cubicBezTo>
                  <a:pt x="21600" y="18029"/>
                  <a:pt x="21545" y="17906"/>
                  <a:pt x="21456" y="17817"/>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607" name="Shape 2607"/>
          <p:cNvSpPr/>
          <p:nvPr/>
        </p:nvSpPr>
        <p:spPr>
          <a:xfrm>
            <a:off x="14632988" y="6129753"/>
            <a:ext cx="558655" cy="457063"/>
          </a:xfrm>
          <a:custGeom>
            <a:avLst/>
            <a:gdLst/>
            <a:ahLst/>
            <a:cxnLst>
              <a:cxn ang="0">
                <a:pos x="wd2" y="hd2"/>
              </a:cxn>
              <a:cxn ang="5400000">
                <a:pos x="wd2" y="hd2"/>
              </a:cxn>
              <a:cxn ang="10800000">
                <a:pos x="wd2" y="hd2"/>
              </a:cxn>
              <a:cxn ang="16200000">
                <a:pos x="wd2" y="hd2"/>
              </a:cxn>
            </a:cxnLst>
            <a:rect l="0" t="0" r="r" b="b"/>
            <a:pathLst>
              <a:path w="21600" h="21600" extrusionOk="0">
                <a:moveTo>
                  <a:pt x="19636" y="20400"/>
                </a:moveTo>
                <a:lnTo>
                  <a:pt x="1964" y="20400"/>
                </a:lnTo>
                <a:cubicBezTo>
                  <a:pt x="1422" y="20400"/>
                  <a:pt x="982" y="19862"/>
                  <a:pt x="982" y="19200"/>
                </a:cubicBezTo>
                <a:cubicBezTo>
                  <a:pt x="982" y="18538"/>
                  <a:pt x="1422" y="18000"/>
                  <a:pt x="1964" y="18000"/>
                </a:cubicBezTo>
                <a:lnTo>
                  <a:pt x="19636" y="18000"/>
                </a:lnTo>
                <a:cubicBezTo>
                  <a:pt x="20178" y="18000"/>
                  <a:pt x="20618" y="18538"/>
                  <a:pt x="20618" y="19200"/>
                </a:cubicBezTo>
                <a:cubicBezTo>
                  <a:pt x="20618" y="19862"/>
                  <a:pt x="20178" y="20400"/>
                  <a:pt x="19636" y="20400"/>
                </a:cubicBezTo>
                <a:moveTo>
                  <a:pt x="19636" y="16800"/>
                </a:moveTo>
                <a:lnTo>
                  <a:pt x="1964" y="16800"/>
                </a:lnTo>
                <a:cubicBezTo>
                  <a:pt x="879" y="16800"/>
                  <a:pt x="0" y="17874"/>
                  <a:pt x="0" y="19200"/>
                </a:cubicBezTo>
                <a:cubicBezTo>
                  <a:pt x="0" y="20526"/>
                  <a:pt x="879" y="21600"/>
                  <a:pt x="1964" y="21600"/>
                </a:cubicBezTo>
                <a:lnTo>
                  <a:pt x="19636" y="21600"/>
                </a:lnTo>
                <a:cubicBezTo>
                  <a:pt x="20721" y="21600"/>
                  <a:pt x="21600" y="20526"/>
                  <a:pt x="21600" y="19200"/>
                </a:cubicBezTo>
                <a:cubicBezTo>
                  <a:pt x="21600" y="17874"/>
                  <a:pt x="20721" y="16800"/>
                  <a:pt x="19636" y="16800"/>
                </a:cubicBezTo>
                <a:moveTo>
                  <a:pt x="1964" y="1200"/>
                </a:moveTo>
                <a:lnTo>
                  <a:pt x="19636" y="1200"/>
                </a:lnTo>
                <a:cubicBezTo>
                  <a:pt x="20178" y="1200"/>
                  <a:pt x="20618" y="1737"/>
                  <a:pt x="20618" y="2399"/>
                </a:cubicBezTo>
                <a:cubicBezTo>
                  <a:pt x="20618" y="3063"/>
                  <a:pt x="20178" y="3599"/>
                  <a:pt x="19636" y="3599"/>
                </a:cubicBezTo>
                <a:lnTo>
                  <a:pt x="1964" y="3599"/>
                </a:lnTo>
                <a:cubicBezTo>
                  <a:pt x="1422" y="3599"/>
                  <a:pt x="982" y="3063"/>
                  <a:pt x="982" y="2399"/>
                </a:cubicBezTo>
                <a:cubicBezTo>
                  <a:pt x="982" y="1737"/>
                  <a:pt x="1422" y="1200"/>
                  <a:pt x="1964" y="1200"/>
                </a:cubicBezTo>
                <a:moveTo>
                  <a:pt x="1964" y="4799"/>
                </a:moveTo>
                <a:lnTo>
                  <a:pt x="19636" y="4799"/>
                </a:lnTo>
                <a:cubicBezTo>
                  <a:pt x="20721" y="4799"/>
                  <a:pt x="21600" y="3725"/>
                  <a:pt x="21600" y="2399"/>
                </a:cubicBezTo>
                <a:cubicBezTo>
                  <a:pt x="21600" y="1074"/>
                  <a:pt x="20721" y="0"/>
                  <a:pt x="19636" y="0"/>
                </a:cubicBezTo>
                <a:lnTo>
                  <a:pt x="1964" y="0"/>
                </a:lnTo>
                <a:cubicBezTo>
                  <a:pt x="879" y="0"/>
                  <a:pt x="0" y="1074"/>
                  <a:pt x="0" y="2399"/>
                </a:cubicBezTo>
                <a:cubicBezTo>
                  <a:pt x="0" y="3725"/>
                  <a:pt x="879" y="4799"/>
                  <a:pt x="1964" y="4799"/>
                </a:cubicBezTo>
                <a:moveTo>
                  <a:pt x="19636" y="12000"/>
                </a:moveTo>
                <a:lnTo>
                  <a:pt x="1964" y="12000"/>
                </a:lnTo>
                <a:cubicBezTo>
                  <a:pt x="1422" y="12000"/>
                  <a:pt x="982" y="11463"/>
                  <a:pt x="982" y="10800"/>
                </a:cubicBezTo>
                <a:cubicBezTo>
                  <a:pt x="982" y="10137"/>
                  <a:pt x="1422" y="9600"/>
                  <a:pt x="1964" y="9600"/>
                </a:cubicBezTo>
                <a:lnTo>
                  <a:pt x="19636" y="9600"/>
                </a:lnTo>
                <a:cubicBezTo>
                  <a:pt x="20178" y="9600"/>
                  <a:pt x="20618" y="10137"/>
                  <a:pt x="20618" y="10800"/>
                </a:cubicBezTo>
                <a:cubicBezTo>
                  <a:pt x="20618" y="11463"/>
                  <a:pt x="20178" y="12000"/>
                  <a:pt x="19636" y="12000"/>
                </a:cubicBezTo>
                <a:moveTo>
                  <a:pt x="19636" y="8400"/>
                </a:moveTo>
                <a:lnTo>
                  <a:pt x="1964" y="8400"/>
                </a:lnTo>
                <a:cubicBezTo>
                  <a:pt x="879" y="8400"/>
                  <a:pt x="0" y="9474"/>
                  <a:pt x="0" y="10800"/>
                </a:cubicBezTo>
                <a:cubicBezTo>
                  <a:pt x="0" y="12125"/>
                  <a:pt x="879" y="13200"/>
                  <a:pt x="1964" y="13200"/>
                </a:cubicBezTo>
                <a:lnTo>
                  <a:pt x="19636" y="13200"/>
                </a:lnTo>
                <a:cubicBezTo>
                  <a:pt x="20721" y="13200"/>
                  <a:pt x="21600" y="12125"/>
                  <a:pt x="21600" y="10800"/>
                </a:cubicBezTo>
                <a:cubicBezTo>
                  <a:pt x="21600" y="9474"/>
                  <a:pt x="20721" y="8400"/>
                  <a:pt x="19636" y="840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608" name="Shape 2608"/>
          <p:cNvSpPr/>
          <p:nvPr/>
        </p:nvSpPr>
        <p:spPr>
          <a:xfrm>
            <a:off x="15699510" y="6129754"/>
            <a:ext cx="558655" cy="457082"/>
          </a:xfrm>
          <a:custGeom>
            <a:avLst/>
            <a:gdLst/>
            <a:ahLst/>
            <a:cxnLst>
              <a:cxn ang="0">
                <a:pos x="wd2" y="hd2"/>
              </a:cxn>
              <a:cxn ang="5400000">
                <a:pos x="wd2" y="hd2"/>
              </a:cxn>
              <a:cxn ang="10800000">
                <a:pos x="wd2" y="hd2"/>
              </a:cxn>
              <a:cxn ang="16200000">
                <a:pos x="wd2" y="hd2"/>
              </a:cxn>
            </a:cxnLst>
            <a:rect l="0" t="0" r="r" b="b"/>
            <a:pathLst>
              <a:path w="21600" h="21600" extrusionOk="0">
                <a:moveTo>
                  <a:pt x="1964" y="3600"/>
                </a:moveTo>
                <a:cubicBezTo>
                  <a:pt x="1422" y="3600"/>
                  <a:pt x="982" y="3063"/>
                  <a:pt x="982" y="2400"/>
                </a:cubicBezTo>
                <a:cubicBezTo>
                  <a:pt x="982" y="1738"/>
                  <a:pt x="1422" y="1200"/>
                  <a:pt x="1964" y="1200"/>
                </a:cubicBezTo>
                <a:cubicBezTo>
                  <a:pt x="2506" y="1200"/>
                  <a:pt x="2945" y="1738"/>
                  <a:pt x="2945" y="2400"/>
                </a:cubicBezTo>
                <a:cubicBezTo>
                  <a:pt x="2945" y="3063"/>
                  <a:pt x="2506" y="3600"/>
                  <a:pt x="1964" y="3600"/>
                </a:cubicBezTo>
                <a:moveTo>
                  <a:pt x="1964" y="0"/>
                </a:moveTo>
                <a:cubicBezTo>
                  <a:pt x="879" y="0"/>
                  <a:pt x="0" y="1075"/>
                  <a:pt x="0" y="2400"/>
                </a:cubicBezTo>
                <a:cubicBezTo>
                  <a:pt x="0" y="3726"/>
                  <a:pt x="879" y="4800"/>
                  <a:pt x="1964" y="4800"/>
                </a:cubicBezTo>
                <a:cubicBezTo>
                  <a:pt x="3048" y="4800"/>
                  <a:pt x="3927" y="3726"/>
                  <a:pt x="3927" y="2400"/>
                </a:cubicBezTo>
                <a:cubicBezTo>
                  <a:pt x="3927" y="1075"/>
                  <a:pt x="3048" y="0"/>
                  <a:pt x="1964" y="0"/>
                </a:cubicBezTo>
                <a:moveTo>
                  <a:pt x="1964" y="12000"/>
                </a:moveTo>
                <a:cubicBezTo>
                  <a:pt x="1422" y="12000"/>
                  <a:pt x="982" y="11463"/>
                  <a:pt x="982" y="10800"/>
                </a:cubicBezTo>
                <a:cubicBezTo>
                  <a:pt x="982" y="10138"/>
                  <a:pt x="1422" y="9600"/>
                  <a:pt x="1964" y="9600"/>
                </a:cubicBezTo>
                <a:cubicBezTo>
                  <a:pt x="2506" y="9600"/>
                  <a:pt x="2945" y="10138"/>
                  <a:pt x="2945" y="10800"/>
                </a:cubicBezTo>
                <a:cubicBezTo>
                  <a:pt x="2945" y="11463"/>
                  <a:pt x="2506" y="12000"/>
                  <a:pt x="1964" y="12000"/>
                </a:cubicBezTo>
                <a:moveTo>
                  <a:pt x="1964" y="8401"/>
                </a:moveTo>
                <a:cubicBezTo>
                  <a:pt x="879" y="8401"/>
                  <a:pt x="0" y="9475"/>
                  <a:pt x="0" y="10800"/>
                </a:cubicBezTo>
                <a:cubicBezTo>
                  <a:pt x="0" y="12126"/>
                  <a:pt x="879" y="13200"/>
                  <a:pt x="1964" y="13200"/>
                </a:cubicBezTo>
                <a:cubicBezTo>
                  <a:pt x="3048" y="13200"/>
                  <a:pt x="3927" y="12126"/>
                  <a:pt x="3927" y="10800"/>
                </a:cubicBezTo>
                <a:cubicBezTo>
                  <a:pt x="3927" y="9475"/>
                  <a:pt x="3048" y="8401"/>
                  <a:pt x="1964" y="8401"/>
                </a:cubicBezTo>
                <a:moveTo>
                  <a:pt x="19636" y="12000"/>
                </a:moveTo>
                <a:lnTo>
                  <a:pt x="7855" y="12000"/>
                </a:lnTo>
                <a:cubicBezTo>
                  <a:pt x="7313" y="12000"/>
                  <a:pt x="6873" y="11463"/>
                  <a:pt x="6873" y="10801"/>
                </a:cubicBezTo>
                <a:cubicBezTo>
                  <a:pt x="6873" y="10138"/>
                  <a:pt x="7313" y="9600"/>
                  <a:pt x="7855" y="9600"/>
                </a:cubicBezTo>
                <a:lnTo>
                  <a:pt x="19636" y="9600"/>
                </a:lnTo>
                <a:cubicBezTo>
                  <a:pt x="20178" y="9600"/>
                  <a:pt x="20618" y="10138"/>
                  <a:pt x="20618" y="10801"/>
                </a:cubicBezTo>
                <a:cubicBezTo>
                  <a:pt x="20618" y="11463"/>
                  <a:pt x="20178" y="12000"/>
                  <a:pt x="19636" y="12000"/>
                </a:cubicBezTo>
                <a:moveTo>
                  <a:pt x="19636" y="8401"/>
                </a:moveTo>
                <a:lnTo>
                  <a:pt x="7855" y="8401"/>
                </a:lnTo>
                <a:cubicBezTo>
                  <a:pt x="6770" y="8401"/>
                  <a:pt x="5891" y="9475"/>
                  <a:pt x="5891" y="10801"/>
                </a:cubicBezTo>
                <a:cubicBezTo>
                  <a:pt x="5891" y="12126"/>
                  <a:pt x="6770" y="13200"/>
                  <a:pt x="7855" y="13200"/>
                </a:cubicBezTo>
                <a:lnTo>
                  <a:pt x="19636" y="13200"/>
                </a:lnTo>
                <a:cubicBezTo>
                  <a:pt x="20721" y="13200"/>
                  <a:pt x="21600" y="12126"/>
                  <a:pt x="21600" y="10801"/>
                </a:cubicBezTo>
                <a:cubicBezTo>
                  <a:pt x="21600" y="9475"/>
                  <a:pt x="20721" y="8401"/>
                  <a:pt x="19636" y="8401"/>
                </a:cubicBezTo>
                <a:moveTo>
                  <a:pt x="19636" y="20400"/>
                </a:moveTo>
                <a:lnTo>
                  <a:pt x="7855" y="20400"/>
                </a:lnTo>
                <a:cubicBezTo>
                  <a:pt x="7313" y="20400"/>
                  <a:pt x="6873" y="19862"/>
                  <a:pt x="6873" y="19200"/>
                </a:cubicBezTo>
                <a:cubicBezTo>
                  <a:pt x="6873" y="18538"/>
                  <a:pt x="7313" y="18000"/>
                  <a:pt x="7855" y="18000"/>
                </a:cubicBezTo>
                <a:lnTo>
                  <a:pt x="19636" y="18000"/>
                </a:lnTo>
                <a:cubicBezTo>
                  <a:pt x="20178" y="18000"/>
                  <a:pt x="20618" y="18538"/>
                  <a:pt x="20618" y="19200"/>
                </a:cubicBezTo>
                <a:cubicBezTo>
                  <a:pt x="20618" y="19862"/>
                  <a:pt x="20178" y="20400"/>
                  <a:pt x="19636" y="20400"/>
                </a:cubicBezTo>
                <a:moveTo>
                  <a:pt x="19636" y="16800"/>
                </a:moveTo>
                <a:lnTo>
                  <a:pt x="7855" y="16800"/>
                </a:lnTo>
                <a:cubicBezTo>
                  <a:pt x="6770" y="16800"/>
                  <a:pt x="5891" y="17875"/>
                  <a:pt x="5891" y="19200"/>
                </a:cubicBezTo>
                <a:cubicBezTo>
                  <a:pt x="5891" y="20526"/>
                  <a:pt x="6770" y="21600"/>
                  <a:pt x="7855" y="21600"/>
                </a:cubicBezTo>
                <a:lnTo>
                  <a:pt x="19636" y="21600"/>
                </a:lnTo>
                <a:cubicBezTo>
                  <a:pt x="20721" y="21600"/>
                  <a:pt x="21600" y="20526"/>
                  <a:pt x="21600" y="19200"/>
                </a:cubicBezTo>
                <a:cubicBezTo>
                  <a:pt x="21600" y="17875"/>
                  <a:pt x="20721" y="16800"/>
                  <a:pt x="19636" y="16800"/>
                </a:cubicBezTo>
                <a:moveTo>
                  <a:pt x="7855" y="1201"/>
                </a:moveTo>
                <a:lnTo>
                  <a:pt x="19636" y="1201"/>
                </a:lnTo>
                <a:cubicBezTo>
                  <a:pt x="20178" y="1201"/>
                  <a:pt x="20618" y="1738"/>
                  <a:pt x="20618" y="2400"/>
                </a:cubicBezTo>
                <a:cubicBezTo>
                  <a:pt x="20618" y="3063"/>
                  <a:pt x="20178" y="3600"/>
                  <a:pt x="19636" y="3600"/>
                </a:cubicBezTo>
                <a:lnTo>
                  <a:pt x="7855" y="3600"/>
                </a:lnTo>
                <a:cubicBezTo>
                  <a:pt x="7313" y="3600"/>
                  <a:pt x="6873" y="3063"/>
                  <a:pt x="6873" y="2400"/>
                </a:cubicBezTo>
                <a:cubicBezTo>
                  <a:pt x="6873" y="1738"/>
                  <a:pt x="7313" y="1201"/>
                  <a:pt x="7855" y="1201"/>
                </a:cubicBezTo>
                <a:moveTo>
                  <a:pt x="7855" y="4800"/>
                </a:moveTo>
                <a:lnTo>
                  <a:pt x="19636" y="4800"/>
                </a:lnTo>
                <a:cubicBezTo>
                  <a:pt x="20721" y="4800"/>
                  <a:pt x="21600" y="3726"/>
                  <a:pt x="21600" y="2400"/>
                </a:cubicBezTo>
                <a:cubicBezTo>
                  <a:pt x="21600" y="1075"/>
                  <a:pt x="20721" y="1"/>
                  <a:pt x="19636" y="1"/>
                </a:cubicBezTo>
                <a:lnTo>
                  <a:pt x="7855" y="1"/>
                </a:lnTo>
                <a:cubicBezTo>
                  <a:pt x="6770" y="1"/>
                  <a:pt x="5891" y="1075"/>
                  <a:pt x="5891" y="2400"/>
                </a:cubicBezTo>
                <a:cubicBezTo>
                  <a:pt x="5891" y="3726"/>
                  <a:pt x="6770" y="4800"/>
                  <a:pt x="7855" y="4800"/>
                </a:cubicBezTo>
                <a:moveTo>
                  <a:pt x="1964" y="20400"/>
                </a:moveTo>
                <a:cubicBezTo>
                  <a:pt x="1422" y="20400"/>
                  <a:pt x="982" y="19862"/>
                  <a:pt x="982" y="19200"/>
                </a:cubicBezTo>
                <a:cubicBezTo>
                  <a:pt x="982" y="18538"/>
                  <a:pt x="1422" y="18000"/>
                  <a:pt x="1964" y="18000"/>
                </a:cubicBezTo>
                <a:cubicBezTo>
                  <a:pt x="2506" y="18000"/>
                  <a:pt x="2945" y="18538"/>
                  <a:pt x="2945" y="19200"/>
                </a:cubicBezTo>
                <a:cubicBezTo>
                  <a:pt x="2945" y="19862"/>
                  <a:pt x="2506" y="20400"/>
                  <a:pt x="1964" y="20400"/>
                </a:cubicBezTo>
                <a:moveTo>
                  <a:pt x="1964" y="16800"/>
                </a:moveTo>
                <a:cubicBezTo>
                  <a:pt x="879" y="16800"/>
                  <a:pt x="0" y="17875"/>
                  <a:pt x="0" y="19200"/>
                </a:cubicBezTo>
                <a:cubicBezTo>
                  <a:pt x="0" y="20526"/>
                  <a:pt x="879" y="21600"/>
                  <a:pt x="1964" y="21600"/>
                </a:cubicBezTo>
                <a:cubicBezTo>
                  <a:pt x="3048" y="21600"/>
                  <a:pt x="3927" y="20526"/>
                  <a:pt x="3927" y="19200"/>
                </a:cubicBezTo>
                <a:cubicBezTo>
                  <a:pt x="3927" y="17875"/>
                  <a:pt x="3048" y="16800"/>
                  <a:pt x="1964" y="1680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609" name="Shape 2609"/>
          <p:cNvSpPr/>
          <p:nvPr/>
        </p:nvSpPr>
        <p:spPr>
          <a:xfrm>
            <a:off x="16766032" y="6129754"/>
            <a:ext cx="558655" cy="457082"/>
          </a:xfrm>
          <a:custGeom>
            <a:avLst/>
            <a:gdLst/>
            <a:ahLst/>
            <a:cxnLst>
              <a:cxn ang="0">
                <a:pos x="wd2" y="hd2"/>
              </a:cxn>
              <a:cxn ang="5400000">
                <a:pos x="wd2" y="hd2"/>
              </a:cxn>
              <a:cxn ang="10800000">
                <a:pos x="wd2" y="hd2"/>
              </a:cxn>
              <a:cxn ang="16200000">
                <a:pos x="wd2" y="hd2"/>
              </a:cxn>
            </a:cxnLst>
            <a:rect l="0" t="0" r="r" b="b"/>
            <a:pathLst>
              <a:path w="21600" h="21600" extrusionOk="0">
                <a:moveTo>
                  <a:pt x="21109" y="13200"/>
                </a:moveTo>
                <a:lnTo>
                  <a:pt x="5400" y="13200"/>
                </a:lnTo>
                <a:cubicBezTo>
                  <a:pt x="5129" y="13200"/>
                  <a:pt x="4909" y="13469"/>
                  <a:pt x="4909" y="13800"/>
                </a:cubicBezTo>
                <a:cubicBezTo>
                  <a:pt x="4909" y="14132"/>
                  <a:pt x="5129" y="14400"/>
                  <a:pt x="5400" y="14400"/>
                </a:cubicBezTo>
                <a:lnTo>
                  <a:pt x="21109" y="14400"/>
                </a:lnTo>
                <a:cubicBezTo>
                  <a:pt x="21380" y="14400"/>
                  <a:pt x="21600" y="14132"/>
                  <a:pt x="21600" y="13800"/>
                </a:cubicBezTo>
                <a:cubicBezTo>
                  <a:pt x="21600" y="13469"/>
                  <a:pt x="21380" y="13200"/>
                  <a:pt x="21109" y="13200"/>
                </a:cubicBezTo>
                <a:moveTo>
                  <a:pt x="21109" y="7200"/>
                </a:moveTo>
                <a:lnTo>
                  <a:pt x="5400" y="7200"/>
                </a:lnTo>
                <a:cubicBezTo>
                  <a:pt x="5129" y="7200"/>
                  <a:pt x="4909" y="7469"/>
                  <a:pt x="4909" y="7800"/>
                </a:cubicBezTo>
                <a:cubicBezTo>
                  <a:pt x="4909" y="8132"/>
                  <a:pt x="5129" y="8401"/>
                  <a:pt x="5400" y="8401"/>
                </a:cubicBezTo>
                <a:lnTo>
                  <a:pt x="21109" y="8401"/>
                </a:lnTo>
                <a:cubicBezTo>
                  <a:pt x="21380" y="8401"/>
                  <a:pt x="21600" y="8132"/>
                  <a:pt x="21600" y="7800"/>
                </a:cubicBezTo>
                <a:cubicBezTo>
                  <a:pt x="21600" y="7469"/>
                  <a:pt x="21380" y="7200"/>
                  <a:pt x="21109" y="7200"/>
                </a:cubicBezTo>
                <a:moveTo>
                  <a:pt x="1473" y="0"/>
                </a:moveTo>
                <a:cubicBezTo>
                  <a:pt x="659" y="0"/>
                  <a:pt x="0" y="807"/>
                  <a:pt x="0" y="1800"/>
                </a:cubicBezTo>
                <a:cubicBezTo>
                  <a:pt x="0" y="2794"/>
                  <a:pt x="659" y="3600"/>
                  <a:pt x="1473" y="3600"/>
                </a:cubicBezTo>
                <a:cubicBezTo>
                  <a:pt x="2286" y="3600"/>
                  <a:pt x="2945" y="2794"/>
                  <a:pt x="2945" y="1800"/>
                </a:cubicBezTo>
                <a:cubicBezTo>
                  <a:pt x="2945" y="807"/>
                  <a:pt x="2286" y="0"/>
                  <a:pt x="1473" y="0"/>
                </a:cubicBezTo>
                <a:moveTo>
                  <a:pt x="21109" y="19200"/>
                </a:moveTo>
                <a:lnTo>
                  <a:pt x="5400" y="19200"/>
                </a:lnTo>
                <a:cubicBezTo>
                  <a:pt x="5129" y="19200"/>
                  <a:pt x="4909" y="19469"/>
                  <a:pt x="4909" y="19800"/>
                </a:cubicBezTo>
                <a:cubicBezTo>
                  <a:pt x="4909" y="20132"/>
                  <a:pt x="5129" y="20400"/>
                  <a:pt x="5400" y="20400"/>
                </a:cubicBezTo>
                <a:lnTo>
                  <a:pt x="21109" y="20400"/>
                </a:lnTo>
                <a:cubicBezTo>
                  <a:pt x="21380" y="20400"/>
                  <a:pt x="21600" y="20132"/>
                  <a:pt x="21600" y="19800"/>
                </a:cubicBezTo>
                <a:cubicBezTo>
                  <a:pt x="21600" y="19469"/>
                  <a:pt x="21380" y="19200"/>
                  <a:pt x="21109" y="19200"/>
                </a:cubicBezTo>
                <a:moveTo>
                  <a:pt x="5400" y="2400"/>
                </a:moveTo>
                <a:lnTo>
                  <a:pt x="21109" y="2400"/>
                </a:lnTo>
                <a:cubicBezTo>
                  <a:pt x="21380" y="2400"/>
                  <a:pt x="21600" y="2132"/>
                  <a:pt x="21600" y="1800"/>
                </a:cubicBezTo>
                <a:cubicBezTo>
                  <a:pt x="21600" y="1469"/>
                  <a:pt x="21380" y="1200"/>
                  <a:pt x="21109" y="1200"/>
                </a:cubicBezTo>
                <a:lnTo>
                  <a:pt x="5400" y="1200"/>
                </a:lnTo>
                <a:cubicBezTo>
                  <a:pt x="5129" y="1200"/>
                  <a:pt x="4909" y="1469"/>
                  <a:pt x="4909" y="1800"/>
                </a:cubicBezTo>
                <a:cubicBezTo>
                  <a:pt x="4909" y="2132"/>
                  <a:pt x="5129" y="2400"/>
                  <a:pt x="5400" y="2400"/>
                </a:cubicBezTo>
                <a:moveTo>
                  <a:pt x="1473" y="18000"/>
                </a:moveTo>
                <a:cubicBezTo>
                  <a:pt x="659" y="18000"/>
                  <a:pt x="0" y="18806"/>
                  <a:pt x="0" y="19800"/>
                </a:cubicBezTo>
                <a:cubicBezTo>
                  <a:pt x="0" y="20794"/>
                  <a:pt x="659" y="21600"/>
                  <a:pt x="1473" y="21600"/>
                </a:cubicBezTo>
                <a:cubicBezTo>
                  <a:pt x="2286" y="21600"/>
                  <a:pt x="2945" y="20794"/>
                  <a:pt x="2945" y="19800"/>
                </a:cubicBezTo>
                <a:cubicBezTo>
                  <a:pt x="2945" y="18806"/>
                  <a:pt x="2286" y="18000"/>
                  <a:pt x="1473" y="18000"/>
                </a:cubicBezTo>
                <a:moveTo>
                  <a:pt x="1473" y="6000"/>
                </a:moveTo>
                <a:cubicBezTo>
                  <a:pt x="659" y="6000"/>
                  <a:pt x="0" y="6807"/>
                  <a:pt x="0" y="7800"/>
                </a:cubicBezTo>
                <a:cubicBezTo>
                  <a:pt x="0" y="8794"/>
                  <a:pt x="659" y="9600"/>
                  <a:pt x="1473" y="9600"/>
                </a:cubicBezTo>
                <a:cubicBezTo>
                  <a:pt x="2286" y="9600"/>
                  <a:pt x="2945" y="8794"/>
                  <a:pt x="2945" y="7800"/>
                </a:cubicBezTo>
                <a:cubicBezTo>
                  <a:pt x="2945" y="6807"/>
                  <a:pt x="2286" y="6000"/>
                  <a:pt x="1473" y="6000"/>
                </a:cubicBezTo>
                <a:moveTo>
                  <a:pt x="1473" y="12000"/>
                </a:moveTo>
                <a:cubicBezTo>
                  <a:pt x="659" y="12000"/>
                  <a:pt x="0" y="12807"/>
                  <a:pt x="0" y="13800"/>
                </a:cubicBezTo>
                <a:cubicBezTo>
                  <a:pt x="0" y="14794"/>
                  <a:pt x="659" y="15600"/>
                  <a:pt x="1473" y="15600"/>
                </a:cubicBezTo>
                <a:cubicBezTo>
                  <a:pt x="2286" y="15600"/>
                  <a:pt x="2945" y="14794"/>
                  <a:pt x="2945" y="13800"/>
                </a:cubicBezTo>
                <a:cubicBezTo>
                  <a:pt x="2945" y="12807"/>
                  <a:pt x="2286" y="12000"/>
                  <a:pt x="1473" y="1200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610" name="Shape 2610"/>
          <p:cNvSpPr/>
          <p:nvPr/>
        </p:nvSpPr>
        <p:spPr>
          <a:xfrm>
            <a:off x="17832555" y="6129753"/>
            <a:ext cx="558655" cy="457069"/>
          </a:xfrm>
          <a:custGeom>
            <a:avLst/>
            <a:gdLst/>
            <a:ahLst/>
            <a:cxnLst>
              <a:cxn ang="0">
                <a:pos x="wd2" y="hd2"/>
              </a:cxn>
              <a:cxn ang="5400000">
                <a:pos x="wd2" y="hd2"/>
              </a:cxn>
              <a:cxn ang="10800000">
                <a:pos x="wd2" y="hd2"/>
              </a:cxn>
              <a:cxn ang="16200000">
                <a:pos x="wd2" y="hd2"/>
              </a:cxn>
            </a:cxnLst>
            <a:rect l="0" t="0" r="r" b="b"/>
            <a:pathLst>
              <a:path w="21600" h="21600" extrusionOk="0">
                <a:moveTo>
                  <a:pt x="20618" y="6000"/>
                </a:moveTo>
                <a:lnTo>
                  <a:pt x="982" y="6000"/>
                </a:lnTo>
                <a:lnTo>
                  <a:pt x="982" y="2399"/>
                </a:lnTo>
                <a:cubicBezTo>
                  <a:pt x="982" y="1737"/>
                  <a:pt x="1422" y="1200"/>
                  <a:pt x="1964" y="1200"/>
                </a:cubicBezTo>
                <a:lnTo>
                  <a:pt x="6873" y="1200"/>
                </a:lnTo>
                <a:cubicBezTo>
                  <a:pt x="8345" y="1200"/>
                  <a:pt x="8345" y="3600"/>
                  <a:pt x="10800" y="3600"/>
                </a:cubicBezTo>
                <a:lnTo>
                  <a:pt x="19636" y="3600"/>
                </a:lnTo>
                <a:cubicBezTo>
                  <a:pt x="20178" y="3600"/>
                  <a:pt x="20618" y="4137"/>
                  <a:pt x="20618" y="4800"/>
                </a:cubicBezTo>
                <a:cubicBezTo>
                  <a:pt x="20618" y="4800"/>
                  <a:pt x="20618" y="6000"/>
                  <a:pt x="20618" y="6000"/>
                </a:cubicBezTo>
                <a:close/>
                <a:moveTo>
                  <a:pt x="20618" y="19200"/>
                </a:moveTo>
                <a:cubicBezTo>
                  <a:pt x="20618" y="19863"/>
                  <a:pt x="20178" y="20400"/>
                  <a:pt x="19636" y="20400"/>
                </a:cubicBezTo>
                <a:lnTo>
                  <a:pt x="1964" y="20400"/>
                </a:lnTo>
                <a:cubicBezTo>
                  <a:pt x="1422" y="20400"/>
                  <a:pt x="982" y="19863"/>
                  <a:pt x="982" y="19200"/>
                </a:cubicBezTo>
                <a:lnTo>
                  <a:pt x="982" y="7200"/>
                </a:lnTo>
                <a:lnTo>
                  <a:pt x="20618" y="7200"/>
                </a:lnTo>
                <a:cubicBezTo>
                  <a:pt x="20618" y="7200"/>
                  <a:pt x="20618" y="19200"/>
                  <a:pt x="20618" y="19200"/>
                </a:cubicBezTo>
                <a:close/>
                <a:moveTo>
                  <a:pt x="19636" y="2399"/>
                </a:moveTo>
                <a:lnTo>
                  <a:pt x="10800" y="2399"/>
                </a:lnTo>
                <a:cubicBezTo>
                  <a:pt x="8836" y="2399"/>
                  <a:pt x="8836" y="0"/>
                  <a:pt x="6873" y="0"/>
                </a:cubicBezTo>
                <a:lnTo>
                  <a:pt x="1964" y="0"/>
                </a:lnTo>
                <a:cubicBezTo>
                  <a:pt x="879" y="0"/>
                  <a:pt x="0" y="1074"/>
                  <a:pt x="0" y="2399"/>
                </a:cubicBezTo>
                <a:lnTo>
                  <a:pt x="0" y="19200"/>
                </a:lnTo>
                <a:cubicBezTo>
                  <a:pt x="0" y="20526"/>
                  <a:pt x="879" y="21600"/>
                  <a:pt x="1964" y="21600"/>
                </a:cubicBezTo>
                <a:lnTo>
                  <a:pt x="19636" y="21600"/>
                </a:lnTo>
                <a:cubicBezTo>
                  <a:pt x="20721" y="21600"/>
                  <a:pt x="21600" y="20526"/>
                  <a:pt x="21600" y="19200"/>
                </a:cubicBezTo>
                <a:lnTo>
                  <a:pt x="21600" y="4800"/>
                </a:lnTo>
                <a:cubicBezTo>
                  <a:pt x="21600" y="3474"/>
                  <a:pt x="20721" y="2399"/>
                  <a:pt x="19636" y="2399"/>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611" name="Shape 2611"/>
          <p:cNvSpPr/>
          <p:nvPr/>
        </p:nvSpPr>
        <p:spPr>
          <a:xfrm>
            <a:off x="18899077" y="6104360"/>
            <a:ext cx="558655" cy="507869"/>
          </a:xfrm>
          <a:custGeom>
            <a:avLst/>
            <a:gdLst/>
            <a:ahLst/>
            <a:cxnLst>
              <a:cxn ang="0">
                <a:pos x="wd2" y="hd2"/>
              </a:cxn>
              <a:cxn ang="5400000">
                <a:pos x="wd2" y="hd2"/>
              </a:cxn>
              <a:cxn ang="10800000">
                <a:pos x="wd2" y="hd2"/>
              </a:cxn>
              <a:cxn ang="16200000">
                <a:pos x="wd2" y="hd2"/>
              </a:cxn>
            </a:cxnLst>
            <a:rect l="0" t="0" r="r" b="b"/>
            <a:pathLst>
              <a:path w="21600" h="21600" extrusionOk="0">
                <a:moveTo>
                  <a:pt x="19636" y="2161"/>
                </a:moveTo>
                <a:lnTo>
                  <a:pt x="13745" y="2161"/>
                </a:lnTo>
                <a:cubicBezTo>
                  <a:pt x="11782" y="2160"/>
                  <a:pt x="11782" y="0"/>
                  <a:pt x="9818" y="0"/>
                </a:cubicBezTo>
                <a:lnTo>
                  <a:pt x="5891" y="0"/>
                </a:lnTo>
                <a:cubicBezTo>
                  <a:pt x="4806" y="0"/>
                  <a:pt x="3927" y="967"/>
                  <a:pt x="3927" y="2161"/>
                </a:cubicBezTo>
                <a:lnTo>
                  <a:pt x="3927" y="2700"/>
                </a:lnTo>
                <a:cubicBezTo>
                  <a:pt x="3927" y="2999"/>
                  <a:pt x="4147" y="3240"/>
                  <a:pt x="4418" y="3240"/>
                </a:cubicBezTo>
                <a:cubicBezTo>
                  <a:pt x="4690" y="3240"/>
                  <a:pt x="4909" y="2999"/>
                  <a:pt x="4909" y="2700"/>
                </a:cubicBezTo>
                <a:lnTo>
                  <a:pt x="4909" y="2161"/>
                </a:lnTo>
                <a:cubicBezTo>
                  <a:pt x="4909" y="1564"/>
                  <a:pt x="5348" y="1080"/>
                  <a:pt x="5891" y="1080"/>
                </a:cubicBezTo>
                <a:lnTo>
                  <a:pt x="9818" y="1080"/>
                </a:lnTo>
                <a:cubicBezTo>
                  <a:pt x="11291" y="1080"/>
                  <a:pt x="11291" y="3239"/>
                  <a:pt x="13744" y="3240"/>
                </a:cubicBezTo>
                <a:lnTo>
                  <a:pt x="19636" y="3240"/>
                </a:lnTo>
                <a:cubicBezTo>
                  <a:pt x="20178" y="3240"/>
                  <a:pt x="20618" y="3724"/>
                  <a:pt x="20618" y="4321"/>
                </a:cubicBezTo>
                <a:lnTo>
                  <a:pt x="20618" y="15120"/>
                </a:lnTo>
                <a:cubicBezTo>
                  <a:pt x="20618" y="15717"/>
                  <a:pt x="20178" y="16200"/>
                  <a:pt x="19636" y="16200"/>
                </a:cubicBezTo>
                <a:lnTo>
                  <a:pt x="19145" y="16200"/>
                </a:lnTo>
                <a:cubicBezTo>
                  <a:pt x="18874" y="16200"/>
                  <a:pt x="18655" y="16442"/>
                  <a:pt x="18655" y="16740"/>
                </a:cubicBezTo>
                <a:cubicBezTo>
                  <a:pt x="18655" y="17039"/>
                  <a:pt x="18874" y="17280"/>
                  <a:pt x="19145" y="17280"/>
                </a:cubicBezTo>
                <a:lnTo>
                  <a:pt x="19636" y="17280"/>
                </a:lnTo>
                <a:cubicBezTo>
                  <a:pt x="20721" y="17280"/>
                  <a:pt x="21600" y="16314"/>
                  <a:pt x="21600" y="15120"/>
                </a:cubicBezTo>
                <a:lnTo>
                  <a:pt x="21600" y="4321"/>
                </a:lnTo>
                <a:cubicBezTo>
                  <a:pt x="21600" y="3127"/>
                  <a:pt x="20721" y="2161"/>
                  <a:pt x="19636" y="2161"/>
                </a:cubicBezTo>
                <a:moveTo>
                  <a:pt x="16691" y="9720"/>
                </a:moveTo>
                <a:lnTo>
                  <a:pt x="982" y="9720"/>
                </a:lnTo>
                <a:lnTo>
                  <a:pt x="982" y="6481"/>
                </a:lnTo>
                <a:cubicBezTo>
                  <a:pt x="982" y="5884"/>
                  <a:pt x="1421" y="5400"/>
                  <a:pt x="1964" y="5400"/>
                </a:cubicBezTo>
                <a:lnTo>
                  <a:pt x="5891" y="5400"/>
                </a:lnTo>
                <a:cubicBezTo>
                  <a:pt x="7364" y="5400"/>
                  <a:pt x="7364" y="7560"/>
                  <a:pt x="9818" y="7560"/>
                </a:cubicBezTo>
                <a:lnTo>
                  <a:pt x="15709" y="7560"/>
                </a:lnTo>
                <a:cubicBezTo>
                  <a:pt x="16251" y="7560"/>
                  <a:pt x="16691" y="8044"/>
                  <a:pt x="16691" y="8641"/>
                </a:cubicBezTo>
                <a:cubicBezTo>
                  <a:pt x="16691" y="8641"/>
                  <a:pt x="16691" y="9720"/>
                  <a:pt x="16691" y="9720"/>
                </a:cubicBezTo>
                <a:close/>
                <a:moveTo>
                  <a:pt x="16691" y="19440"/>
                </a:moveTo>
                <a:cubicBezTo>
                  <a:pt x="16691" y="20037"/>
                  <a:pt x="16251" y="20520"/>
                  <a:pt x="15709" y="20520"/>
                </a:cubicBezTo>
                <a:lnTo>
                  <a:pt x="1964" y="20520"/>
                </a:lnTo>
                <a:cubicBezTo>
                  <a:pt x="1421" y="20520"/>
                  <a:pt x="982" y="20037"/>
                  <a:pt x="982" y="19440"/>
                </a:cubicBezTo>
                <a:lnTo>
                  <a:pt x="982" y="10801"/>
                </a:lnTo>
                <a:lnTo>
                  <a:pt x="16691" y="10801"/>
                </a:lnTo>
                <a:cubicBezTo>
                  <a:pt x="16691" y="10801"/>
                  <a:pt x="16691" y="19440"/>
                  <a:pt x="16691" y="19440"/>
                </a:cubicBezTo>
                <a:close/>
                <a:moveTo>
                  <a:pt x="15709" y="6481"/>
                </a:moveTo>
                <a:lnTo>
                  <a:pt x="9818" y="6481"/>
                </a:lnTo>
                <a:cubicBezTo>
                  <a:pt x="7855" y="6480"/>
                  <a:pt x="7855" y="4320"/>
                  <a:pt x="5891" y="4320"/>
                </a:cubicBezTo>
                <a:lnTo>
                  <a:pt x="1964" y="4320"/>
                </a:lnTo>
                <a:cubicBezTo>
                  <a:pt x="879" y="4320"/>
                  <a:pt x="0" y="5287"/>
                  <a:pt x="0" y="6481"/>
                </a:cubicBezTo>
                <a:lnTo>
                  <a:pt x="0" y="19440"/>
                </a:lnTo>
                <a:cubicBezTo>
                  <a:pt x="0" y="20634"/>
                  <a:pt x="879" y="21600"/>
                  <a:pt x="1964" y="21600"/>
                </a:cubicBezTo>
                <a:lnTo>
                  <a:pt x="15709" y="21600"/>
                </a:lnTo>
                <a:cubicBezTo>
                  <a:pt x="16794" y="21600"/>
                  <a:pt x="17673" y="20634"/>
                  <a:pt x="17673" y="19440"/>
                </a:cubicBezTo>
                <a:lnTo>
                  <a:pt x="17673" y="8641"/>
                </a:lnTo>
                <a:cubicBezTo>
                  <a:pt x="17673" y="7447"/>
                  <a:pt x="16794" y="6481"/>
                  <a:pt x="15709" y="6481"/>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612" name="Shape 2612"/>
          <p:cNvSpPr/>
          <p:nvPr/>
        </p:nvSpPr>
        <p:spPr>
          <a:xfrm>
            <a:off x="19965599" y="6129753"/>
            <a:ext cx="558655" cy="457063"/>
          </a:xfrm>
          <a:custGeom>
            <a:avLst/>
            <a:gdLst/>
            <a:ahLst/>
            <a:cxnLst>
              <a:cxn ang="0">
                <a:pos x="wd2" y="hd2"/>
              </a:cxn>
              <a:cxn ang="5400000">
                <a:pos x="wd2" y="hd2"/>
              </a:cxn>
              <a:cxn ang="10800000">
                <a:pos x="wd2" y="hd2"/>
              </a:cxn>
              <a:cxn ang="16200000">
                <a:pos x="wd2" y="hd2"/>
              </a:cxn>
            </a:cxnLst>
            <a:rect l="0" t="0" r="r" b="b"/>
            <a:pathLst>
              <a:path w="21600" h="21600" extrusionOk="0">
                <a:moveTo>
                  <a:pt x="10800" y="13200"/>
                </a:moveTo>
                <a:cubicBezTo>
                  <a:pt x="11071" y="13200"/>
                  <a:pt x="11291" y="13469"/>
                  <a:pt x="11291" y="13800"/>
                </a:cubicBezTo>
                <a:cubicBezTo>
                  <a:pt x="11291" y="14132"/>
                  <a:pt x="11071" y="14400"/>
                  <a:pt x="10800" y="14400"/>
                </a:cubicBezTo>
                <a:cubicBezTo>
                  <a:pt x="10529" y="14400"/>
                  <a:pt x="10309" y="14132"/>
                  <a:pt x="10309" y="13800"/>
                </a:cubicBezTo>
                <a:cubicBezTo>
                  <a:pt x="10309" y="13469"/>
                  <a:pt x="10529" y="13200"/>
                  <a:pt x="10800" y="13200"/>
                </a:cubicBezTo>
                <a:moveTo>
                  <a:pt x="10800" y="15600"/>
                </a:moveTo>
                <a:cubicBezTo>
                  <a:pt x="11613" y="15600"/>
                  <a:pt x="12273" y="14794"/>
                  <a:pt x="12273" y="13800"/>
                </a:cubicBezTo>
                <a:cubicBezTo>
                  <a:pt x="12273" y="12806"/>
                  <a:pt x="11613" y="12000"/>
                  <a:pt x="10800" y="12000"/>
                </a:cubicBezTo>
                <a:cubicBezTo>
                  <a:pt x="9987" y="12000"/>
                  <a:pt x="9327" y="12806"/>
                  <a:pt x="9327" y="13800"/>
                </a:cubicBezTo>
                <a:cubicBezTo>
                  <a:pt x="9327" y="14794"/>
                  <a:pt x="9987" y="15600"/>
                  <a:pt x="10800" y="15600"/>
                </a:cubicBezTo>
                <a:moveTo>
                  <a:pt x="5400" y="13200"/>
                </a:moveTo>
                <a:cubicBezTo>
                  <a:pt x="5671" y="13200"/>
                  <a:pt x="5891" y="13469"/>
                  <a:pt x="5891" y="13800"/>
                </a:cubicBezTo>
                <a:cubicBezTo>
                  <a:pt x="5891" y="14132"/>
                  <a:pt x="5671" y="14400"/>
                  <a:pt x="5400" y="14400"/>
                </a:cubicBezTo>
                <a:cubicBezTo>
                  <a:pt x="5129" y="14400"/>
                  <a:pt x="4909" y="14132"/>
                  <a:pt x="4909" y="13800"/>
                </a:cubicBezTo>
                <a:cubicBezTo>
                  <a:pt x="4909" y="13469"/>
                  <a:pt x="5129" y="13200"/>
                  <a:pt x="5400" y="13200"/>
                </a:cubicBezTo>
                <a:moveTo>
                  <a:pt x="5400" y="15600"/>
                </a:moveTo>
                <a:cubicBezTo>
                  <a:pt x="6213" y="15600"/>
                  <a:pt x="6873" y="14794"/>
                  <a:pt x="6873" y="13800"/>
                </a:cubicBezTo>
                <a:cubicBezTo>
                  <a:pt x="6873" y="12806"/>
                  <a:pt x="6213" y="12000"/>
                  <a:pt x="5400" y="12000"/>
                </a:cubicBezTo>
                <a:cubicBezTo>
                  <a:pt x="4587" y="12000"/>
                  <a:pt x="3927" y="12806"/>
                  <a:pt x="3927" y="13800"/>
                </a:cubicBezTo>
                <a:cubicBezTo>
                  <a:pt x="3927" y="14794"/>
                  <a:pt x="4587" y="15600"/>
                  <a:pt x="5400" y="15600"/>
                </a:cubicBezTo>
                <a:moveTo>
                  <a:pt x="20618" y="6000"/>
                </a:moveTo>
                <a:lnTo>
                  <a:pt x="982" y="6000"/>
                </a:lnTo>
                <a:lnTo>
                  <a:pt x="982" y="2399"/>
                </a:lnTo>
                <a:cubicBezTo>
                  <a:pt x="982" y="1737"/>
                  <a:pt x="1421" y="1200"/>
                  <a:pt x="1964" y="1200"/>
                </a:cubicBezTo>
                <a:lnTo>
                  <a:pt x="6873" y="1200"/>
                </a:lnTo>
                <a:cubicBezTo>
                  <a:pt x="8345" y="1200"/>
                  <a:pt x="8345" y="3600"/>
                  <a:pt x="10800" y="3600"/>
                </a:cubicBezTo>
                <a:lnTo>
                  <a:pt x="19636" y="3600"/>
                </a:lnTo>
                <a:cubicBezTo>
                  <a:pt x="20178" y="3600"/>
                  <a:pt x="20618" y="4137"/>
                  <a:pt x="20618" y="4799"/>
                </a:cubicBezTo>
                <a:cubicBezTo>
                  <a:pt x="20618" y="4799"/>
                  <a:pt x="20618" y="6000"/>
                  <a:pt x="20618" y="6000"/>
                </a:cubicBezTo>
                <a:close/>
                <a:moveTo>
                  <a:pt x="20618" y="19200"/>
                </a:moveTo>
                <a:cubicBezTo>
                  <a:pt x="20618" y="19862"/>
                  <a:pt x="20178" y="20400"/>
                  <a:pt x="19636" y="20400"/>
                </a:cubicBezTo>
                <a:lnTo>
                  <a:pt x="1964" y="20400"/>
                </a:lnTo>
                <a:cubicBezTo>
                  <a:pt x="1421" y="20400"/>
                  <a:pt x="982" y="19862"/>
                  <a:pt x="982" y="19200"/>
                </a:cubicBezTo>
                <a:lnTo>
                  <a:pt x="982" y="7199"/>
                </a:lnTo>
                <a:lnTo>
                  <a:pt x="20618" y="7199"/>
                </a:lnTo>
                <a:cubicBezTo>
                  <a:pt x="20618" y="7199"/>
                  <a:pt x="20618" y="19200"/>
                  <a:pt x="20618" y="19200"/>
                </a:cubicBezTo>
                <a:close/>
                <a:moveTo>
                  <a:pt x="19636" y="2399"/>
                </a:moveTo>
                <a:lnTo>
                  <a:pt x="10800" y="2399"/>
                </a:lnTo>
                <a:cubicBezTo>
                  <a:pt x="8836" y="2399"/>
                  <a:pt x="8836" y="0"/>
                  <a:pt x="6873" y="0"/>
                </a:cubicBezTo>
                <a:lnTo>
                  <a:pt x="1964" y="0"/>
                </a:lnTo>
                <a:cubicBezTo>
                  <a:pt x="879" y="0"/>
                  <a:pt x="0" y="1074"/>
                  <a:pt x="0" y="2399"/>
                </a:cubicBezTo>
                <a:lnTo>
                  <a:pt x="0" y="19200"/>
                </a:lnTo>
                <a:cubicBezTo>
                  <a:pt x="0" y="20526"/>
                  <a:pt x="879" y="21600"/>
                  <a:pt x="1964" y="21600"/>
                </a:cubicBezTo>
                <a:lnTo>
                  <a:pt x="19636" y="21600"/>
                </a:lnTo>
                <a:cubicBezTo>
                  <a:pt x="20721" y="21600"/>
                  <a:pt x="21600" y="20526"/>
                  <a:pt x="21600" y="19200"/>
                </a:cubicBezTo>
                <a:lnTo>
                  <a:pt x="21600" y="4799"/>
                </a:lnTo>
                <a:cubicBezTo>
                  <a:pt x="21600" y="3474"/>
                  <a:pt x="20721" y="2399"/>
                  <a:pt x="19636" y="2399"/>
                </a:cubicBezTo>
                <a:moveTo>
                  <a:pt x="16200" y="13200"/>
                </a:moveTo>
                <a:cubicBezTo>
                  <a:pt x="16471" y="13200"/>
                  <a:pt x="16691" y="13469"/>
                  <a:pt x="16691" y="13800"/>
                </a:cubicBezTo>
                <a:cubicBezTo>
                  <a:pt x="16691" y="14132"/>
                  <a:pt x="16471" y="14400"/>
                  <a:pt x="16200" y="14400"/>
                </a:cubicBezTo>
                <a:cubicBezTo>
                  <a:pt x="15929" y="14400"/>
                  <a:pt x="15709" y="14132"/>
                  <a:pt x="15709" y="13800"/>
                </a:cubicBezTo>
                <a:cubicBezTo>
                  <a:pt x="15709" y="13469"/>
                  <a:pt x="15929" y="13200"/>
                  <a:pt x="16200" y="13200"/>
                </a:cubicBezTo>
                <a:moveTo>
                  <a:pt x="16200" y="15600"/>
                </a:moveTo>
                <a:cubicBezTo>
                  <a:pt x="17013" y="15600"/>
                  <a:pt x="17673" y="14794"/>
                  <a:pt x="17673" y="13800"/>
                </a:cubicBezTo>
                <a:cubicBezTo>
                  <a:pt x="17673" y="12806"/>
                  <a:pt x="17013" y="12000"/>
                  <a:pt x="16200" y="12000"/>
                </a:cubicBezTo>
                <a:cubicBezTo>
                  <a:pt x="15387" y="12000"/>
                  <a:pt x="14727" y="12806"/>
                  <a:pt x="14727" y="13800"/>
                </a:cubicBezTo>
                <a:cubicBezTo>
                  <a:pt x="14727" y="14794"/>
                  <a:pt x="15387" y="15600"/>
                  <a:pt x="16200" y="1560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613" name="Shape 2613"/>
          <p:cNvSpPr/>
          <p:nvPr/>
        </p:nvSpPr>
        <p:spPr>
          <a:xfrm>
            <a:off x="21032121" y="6078967"/>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9636" y="1964"/>
                </a:moveTo>
                <a:lnTo>
                  <a:pt x="10800" y="1964"/>
                </a:lnTo>
                <a:cubicBezTo>
                  <a:pt x="8836" y="1964"/>
                  <a:pt x="8836" y="0"/>
                  <a:pt x="6873" y="0"/>
                </a:cubicBezTo>
                <a:lnTo>
                  <a:pt x="1964" y="0"/>
                </a:lnTo>
                <a:cubicBezTo>
                  <a:pt x="879" y="0"/>
                  <a:pt x="0" y="879"/>
                  <a:pt x="0" y="1964"/>
                </a:cubicBezTo>
                <a:lnTo>
                  <a:pt x="0" y="15709"/>
                </a:lnTo>
                <a:cubicBezTo>
                  <a:pt x="0" y="16794"/>
                  <a:pt x="879" y="17673"/>
                  <a:pt x="1964" y="17673"/>
                </a:cubicBezTo>
                <a:lnTo>
                  <a:pt x="6599" y="17673"/>
                </a:lnTo>
                <a:cubicBezTo>
                  <a:pt x="6257" y="17372"/>
                  <a:pt x="5941" y="17046"/>
                  <a:pt x="5656" y="16691"/>
                </a:cubicBezTo>
                <a:lnTo>
                  <a:pt x="1964" y="16691"/>
                </a:lnTo>
                <a:cubicBezTo>
                  <a:pt x="1422" y="16691"/>
                  <a:pt x="982" y="16252"/>
                  <a:pt x="982" y="15709"/>
                </a:cubicBezTo>
                <a:lnTo>
                  <a:pt x="982" y="5891"/>
                </a:lnTo>
                <a:lnTo>
                  <a:pt x="6599" y="5891"/>
                </a:lnTo>
                <a:cubicBezTo>
                  <a:pt x="7023" y="5517"/>
                  <a:pt x="7484" y="5185"/>
                  <a:pt x="7982" y="4909"/>
                </a:cubicBezTo>
                <a:lnTo>
                  <a:pt x="982" y="4909"/>
                </a:lnTo>
                <a:lnTo>
                  <a:pt x="982" y="1964"/>
                </a:lnTo>
                <a:cubicBezTo>
                  <a:pt x="982" y="1422"/>
                  <a:pt x="1422" y="982"/>
                  <a:pt x="1964" y="982"/>
                </a:cubicBezTo>
                <a:lnTo>
                  <a:pt x="6873" y="982"/>
                </a:lnTo>
                <a:cubicBezTo>
                  <a:pt x="8345" y="982"/>
                  <a:pt x="8345" y="2946"/>
                  <a:pt x="10800" y="2946"/>
                </a:cubicBezTo>
                <a:lnTo>
                  <a:pt x="19636" y="2946"/>
                </a:lnTo>
                <a:cubicBezTo>
                  <a:pt x="20178" y="2946"/>
                  <a:pt x="20618" y="3385"/>
                  <a:pt x="20618" y="3927"/>
                </a:cubicBezTo>
                <a:lnTo>
                  <a:pt x="20618" y="4909"/>
                </a:lnTo>
                <a:lnTo>
                  <a:pt x="15582" y="4909"/>
                </a:lnTo>
                <a:cubicBezTo>
                  <a:pt x="16080" y="5185"/>
                  <a:pt x="16541" y="5517"/>
                  <a:pt x="16965" y="5891"/>
                </a:cubicBezTo>
                <a:lnTo>
                  <a:pt x="20618" y="5891"/>
                </a:lnTo>
                <a:lnTo>
                  <a:pt x="20618" y="15709"/>
                </a:lnTo>
                <a:cubicBezTo>
                  <a:pt x="20618" y="16252"/>
                  <a:pt x="20178" y="16691"/>
                  <a:pt x="19636" y="16691"/>
                </a:cubicBezTo>
                <a:lnTo>
                  <a:pt x="18766" y="16691"/>
                </a:lnTo>
                <a:lnTo>
                  <a:pt x="19738" y="17663"/>
                </a:lnTo>
                <a:cubicBezTo>
                  <a:pt x="20774" y="17609"/>
                  <a:pt x="21600" y="16759"/>
                  <a:pt x="21600" y="15709"/>
                </a:cubicBezTo>
                <a:lnTo>
                  <a:pt x="21600" y="3927"/>
                </a:lnTo>
                <a:cubicBezTo>
                  <a:pt x="21600" y="2843"/>
                  <a:pt x="20721" y="1964"/>
                  <a:pt x="19636" y="1964"/>
                </a:cubicBezTo>
                <a:moveTo>
                  <a:pt x="11782" y="17673"/>
                </a:moveTo>
                <a:cubicBezTo>
                  <a:pt x="8529" y="17673"/>
                  <a:pt x="5891" y="15036"/>
                  <a:pt x="5891" y="11782"/>
                </a:cubicBezTo>
                <a:cubicBezTo>
                  <a:pt x="5891" y="8529"/>
                  <a:pt x="8529" y="5891"/>
                  <a:pt x="11782" y="5891"/>
                </a:cubicBezTo>
                <a:cubicBezTo>
                  <a:pt x="15035" y="5891"/>
                  <a:pt x="17673" y="8529"/>
                  <a:pt x="17673" y="11782"/>
                </a:cubicBezTo>
                <a:cubicBezTo>
                  <a:pt x="17673" y="15036"/>
                  <a:pt x="15035" y="17673"/>
                  <a:pt x="11782" y="17673"/>
                </a:cubicBezTo>
                <a:moveTo>
                  <a:pt x="16972" y="16278"/>
                </a:moveTo>
                <a:cubicBezTo>
                  <a:pt x="18018" y="15072"/>
                  <a:pt x="18655" y="13503"/>
                  <a:pt x="18655" y="11782"/>
                </a:cubicBezTo>
                <a:cubicBezTo>
                  <a:pt x="18655" y="7987"/>
                  <a:pt x="15578" y="4910"/>
                  <a:pt x="11782" y="4910"/>
                </a:cubicBezTo>
                <a:cubicBezTo>
                  <a:pt x="7986" y="4910"/>
                  <a:pt x="4909" y="7987"/>
                  <a:pt x="4909" y="11782"/>
                </a:cubicBezTo>
                <a:cubicBezTo>
                  <a:pt x="4909" y="15578"/>
                  <a:pt x="7986" y="18655"/>
                  <a:pt x="11782" y="18655"/>
                </a:cubicBezTo>
                <a:cubicBezTo>
                  <a:pt x="13503" y="18655"/>
                  <a:pt x="15072" y="18017"/>
                  <a:pt x="16278" y="16972"/>
                </a:cubicBezTo>
                <a:lnTo>
                  <a:pt x="16972" y="17666"/>
                </a:lnTo>
                <a:cubicBezTo>
                  <a:pt x="16969" y="17668"/>
                  <a:pt x="16967" y="17671"/>
                  <a:pt x="16965" y="17673"/>
                </a:cubicBezTo>
                <a:lnTo>
                  <a:pt x="16979" y="17673"/>
                </a:lnTo>
                <a:lnTo>
                  <a:pt x="20762" y="21457"/>
                </a:lnTo>
                <a:cubicBezTo>
                  <a:pt x="20851" y="21546"/>
                  <a:pt x="20974" y="21600"/>
                  <a:pt x="21109" y="21600"/>
                </a:cubicBezTo>
                <a:cubicBezTo>
                  <a:pt x="21380" y="21600"/>
                  <a:pt x="21600" y="21381"/>
                  <a:pt x="21600" y="21109"/>
                </a:cubicBezTo>
                <a:cubicBezTo>
                  <a:pt x="21600" y="20974"/>
                  <a:pt x="21545" y="20851"/>
                  <a:pt x="21456" y="20762"/>
                </a:cubicBezTo>
                <a:cubicBezTo>
                  <a:pt x="21456" y="20762"/>
                  <a:pt x="16972" y="16278"/>
                  <a:pt x="16972" y="16278"/>
                </a:cubicBezTo>
                <a:close/>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614" name="Shape 2614"/>
          <p:cNvSpPr/>
          <p:nvPr/>
        </p:nvSpPr>
        <p:spPr>
          <a:xfrm>
            <a:off x="22098643" y="6078967"/>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7958" y="17505"/>
                </a:moveTo>
                <a:cubicBezTo>
                  <a:pt x="17372" y="16944"/>
                  <a:pt x="16242" y="15945"/>
                  <a:pt x="15117" y="15413"/>
                </a:cubicBezTo>
                <a:cubicBezTo>
                  <a:pt x="14189" y="14975"/>
                  <a:pt x="13657" y="14531"/>
                  <a:pt x="13491" y="14057"/>
                </a:cubicBezTo>
                <a:cubicBezTo>
                  <a:pt x="13377" y="13728"/>
                  <a:pt x="13428" y="13351"/>
                  <a:pt x="13649" y="12904"/>
                </a:cubicBezTo>
                <a:cubicBezTo>
                  <a:pt x="13815" y="12567"/>
                  <a:pt x="13972" y="12286"/>
                  <a:pt x="14117" y="12028"/>
                </a:cubicBezTo>
                <a:cubicBezTo>
                  <a:pt x="14730" y="10934"/>
                  <a:pt x="15203" y="10145"/>
                  <a:pt x="15203" y="7348"/>
                </a:cubicBezTo>
                <a:cubicBezTo>
                  <a:pt x="15203" y="3162"/>
                  <a:pt x="12787" y="2951"/>
                  <a:pt x="12309" y="2951"/>
                </a:cubicBezTo>
                <a:cubicBezTo>
                  <a:pt x="11917" y="2951"/>
                  <a:pt x="11672" y="3037"/>
                  <a:pt x="11435" y="3121"/>
                </a:cubicBezTo>
                <a:cubicBezTo>
                  <a:pt x="11175" y="3213"/>
                  <a:pt x="10907" y="3309"/>
                  <a:pt x="10296" y="3319"/>
                </a:cubicBezTo>
                <a:cubicBezTo>
                  <a:pt x="9190" y="3337"/>
                  <a:pt x="6873" y="3375"/>
                  <a:pt x="6873" y="7226"/>
                </a:cubicBezTo>
                <a:cubicBezTo>
                  <a:pt x="6873" y="9919"/>
                  <a:pt x="7574" y="11156"/>
                  <a:pt x="8125" y="12150"/>
                </a:cubicBezTo>
                <a:cubicBezTo>
                  <a:pt x="8266" y="12404"/>
                  <a:pt x="8399" y="12645"/>
                  <a:pt x="8505" y="12885"/>
                </a:cubicBezTo>
                <a:cubicBezTo>
                  <a:pt x="8973" y="13949"/>
                  <a:pt x="8631" y="14693"/>
                  <a:pt x="7426" y="15224"/>
                </a:cubicBezTo>
                <a:cubicBezTo>
                  <a:pt x="5905" y="15897"/>
                  <a:pt x="5188" y="16247"/>
                  <a:pt x="3693" y="17562"/>
                </a:cubicBezTo>
                <a:cubicBezTo>
                  <a:pt x="2017" y="15800"/>
                  <a:pt x="982" y="13423"/>
                  <a:pt x="982" y="10800"/>
                </a:cubicBezTo>
                <a:cubicBezTo>
                  <a:pt x="982" y="5377"/>
                  <a:pt x="5377" y="982"/>
                  <a:pt x="10800" y="982"/>
                </a:cubicBezTo>
                <a:cubicBezTo>
                  <a:pt x="16223" y="982"/>
                  <a:pt x="20618" y="5377"/>
                  <a:pt x="20618" y="10800"/>
                </a:cubicBezTo>
                <a:cubicBezTo>
                  <a:pt x="20618" y="13395"/>
                  <a:pt x="19603" y="15749"/>
                  <a:pt x="17958" y="17505"/>
                </a:cubicBezTo>
                <a:moveTo>
                  <a:pt x="10800" y="20618"/>
                </a:moveTo>
                <a:cubicBezTo>
                  <a:pt x="8356" y="20618"/>
                  <a:pt x="6125" y="19720"/>
                  <a:pt x="4407" y="18242"/>
                </a:cubicBezTo>
                <a:cubicBezTo>
                  <a:pt x="5730" y="17084"/>
                  <a:pt x="6362" y="16767"/>
                  <a:pt x="7823" y="16122"/>
                </a:cubicBezTo>
                <a:cubicBezTo>
                  <a:pt x="9515" y="15375"/>
                  <a:pt x="10091" y="14051"/>
                  <a:pt x="9403" y="12489"/>
                </a:cubicBezTo>
                <a:cubicBezTo>
                  <a:pt x="9279" y="12208"/>
                  <a:pt x="9136" y="11949"/>
                  <a:pt x="8984" y="11674"/>
                </a:cubicBezTo>
                <a:cubicBezTo>
                  <a:pt x="8461" y="10732"/>
                  <a:pt x="7855" y="9665"/>
                  <a:pt x="7855" y="7226"/>
                </a:cubicBezTo>
                <a:cubicBezTo>
                  <a:pt x="7855" y="4341"/>
                  <a:pt x="9224" y="4318"/>
                  <a:pt x="10312" y="4300"/>
                </a:cubicBezTo>
                <a:cubicBezTo>
                  <a:pt x="11084" y="4287"/>
                  <a:pt x="11461" y="4154"/>
                  <a:pt x="11763" y="4047"/>
                </a:cubicBezTo>
                <a:cubicBezTo>
                  <a:pt x="11964" y="3975"/>
                  <a:pt x="12086" y="3933"/>
                  <a:pt x="12309" y="3933"/>
                </a:cubicBezTo>
                <a:cubicBezTo>
                  <a:pt x="13218" y="3933"/>
                  <a:pt x="14221" y="4830"/>
                  <a:pt x="14221" y="7348"/>
                </a:cubicBezTo>
                <a:cubicBezTo>
                  <a:pt x="14221" y="9888"/>
                  <a:pt x="13840" y="10513"/>
                  <a:pt x="13261" y="11548"/>
                </a:cubicBezTo>
                <a:cubicBezTo>
                  <a:pt x="13108" y="11820"/>
                  <a:pt x="12943" y="12115"/>
                  <a:pt x="12768" y="12470"/>
                </a:cubicBezTo>
                <a:cubicBezTo>
                  <a:pt x="12430" y="13155"/>
                  <a:pt x="12362" y="13798"/>
                  <a:pt x="12565" y="14380"/>
                </a:cubicBezTo>
                <a:cubicBezTo>
                  <a:pt x="12825" y="15126"/>
                  <a:pt x="13502" y="15737"/>
                  <a:pt x="14696" y="16302"/>
                </a:cubicBezTo>
                <a:cubicBezTo>
                  <a:pt x="15675" y="16764"/>
                  <a:pt x="16700" y="17667"/>
                  <a:pt x="17251" y="18189"/>
                </a:cubicBezTo>
                <a:cubicBezTo>
                  <a:pt x="15525" y="19697"/>
                  <a:pt x="13272" y="20618"/>
                  <a:pt x="10800" y="20618"/>
                </a:cubicBezTo>
                <a:moveTo>
                  <a:pt x="10800" y="0"/>
                </a:moveTo>
                <a:cubicBezTo>
                  <a:pt x="4835" y="0"/>
                  <a:pt x="0" y="4835"/>
                  <a:pt x="0" y="10800"/>
                </a:cubicBezTo>
                <a:cubicBezTo>
                  <a:pt x="0" y="16764"/>
                  <a:pt x="4835" y="21600"/>
                  <a:pt x="10800" y="21600"/>
                </a:cubicBezTo>
                <a:cubicBezTo>
                  <a:pt x="16765" y="21600"/>
                  <a:pt x="21600" y="16764"/>
                  <a:pt x="21600" y="10800"/>
                </a:cubicBezTo>
                <a:cubicBezTo>
                  <a:pt x="21600" y="4835"/>
                  <a:pt x="16765" y="0"/>
                  <a:pt x="10800" y="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615" name="Shape 2615"/>
          <p:cNvSpPr/>
          <p:nvPr/>
        </p:nvSpPr>
        <p:spPr>
          <a:xfrm>
            <a:off x="12499944" y="7145490"/>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7593" y="17878"/>
                </a:moveTo>
                <a:cubicBezTo>
                  <a:pt x="16514" y="16546"/>
                  <a:pt x="15177" y="15812"/>
                  <a:pt x="14084" y="15323"/>
                </a:cubicBezTo>
                <a:cubicBezTo>
                  <a:pt x="13842" y="15214"/>
                  <a:pt x="13687" y="15099"/>
                  <a:pt x="13598" y="14990"/>
                </a:cubicBezTo>
                <a:cubicBezTo>
                  <a:pt x="15238" y="14959"/>
                  <a:pt x="16521" y="14237"/>
                  <a:pt x="16581" y="14203"/>
                </a:cubicBezTo>
                <a:cubicBezTo>
                  <a:pt x="16751" y="14106"/>
                  <a:pt x="16846" y="13918"/>
                  <a:pt x="16826" y="13724"/>
                </a:cubicBezTo>
                <a:cubicBezTo>
                  <a:pt x="16807" y="13546"/>
                  <a:pt x="16693" y="13394"/>
                  <a:pt x="16530" y="13325"/>
                </a:cubicBezTo>
                <a:cubicBezTo>
                  <a:pt x="16461" y="13275"/>
                  <a:pt x="15663" y="12629"/>
                  <a:pt x="15663" y="9051"/>
                </a:cubicBezTo>
                <a:cubicBezTo>
                  <a:pt x="15663" y="5000"/>
                  <a:pt x="14115" y="2945"/>
                  <a:pt x="11061" y="2945"/>
                </a:cubicBezTo>
                <a:cubicBezTo>
                  <a:pt x="8481" y="2945"/>
                  <a:pt x="5845" y="3642"/>
                  <a:pt x="5845" y="8806"/>
                </a:cubicBezTo>
                <a:cubicBezTo>
                  <a:pt x="5845" y="12555"/>
                  <a:pt x="5219" y="13278"/>
                  <a:pt x="5122" y="13367"/>
                </a:cubicBezTo>
                <a:cubicBezTo>
                  <a:pt x="4957" y="13416"/>
                  <a:pt x="4826" y="13551"/>
                  <a:pt x="4784" y="13723"/>
                </a:cubicBezTo>
                <a:cubicBezTo>
                  <a:pt x="4734" y="13935"/>
                  <a:pt x="4828" y="14153"/>
                  <a:pt x="5015" y="14262"/>
                </a:cubicBezTo>
                <a:cubicBezTo>
                  <a:pt x="6396" y="15064"/>
                  <a:pt x="7482" y="15136"/>
                  <a:pt x="8065" y="15091"/>
                </a:cubicBezTo>
                <a:cubicBezTo>
                  <a:pt x="7994" y="15151"/>
                  <a:pt x="7850" y="15241"/>
                  <a:pt x="7564" y="15335"/>
                </a:cubicBezTo>
                <a:cubicBezTo>
                  <a:pt x="6211" y="15776"/>
                  <a:pt x="4766" y="16807"/>
                  <a:pt x="3958" y="17834"/>
                </a:cubicBezTo>
                <a:cubicBezTo>
                  <a:pt x="2125" y="16050"/>
                  <a:pt x="982" y="13560"/>
                  <a:pt x="982" y="10800"/>
                </a:cubicBezTo>
                <a:cubicBezTo>
                  <a:pt x="982" y="5377"/>
                  <a:pt x="5377" y="982"/>
                  <a:pt x="10800" y="982"/>
                </a:cubicBezTo>
                <a:cubicBezTo>
                  <a:pt x="16222" y="982"/>
                  <a:pt x="20618" y="5377"/>
                  <a:pt x="20618" y="10800"/>
                </a:cubicBezTo>
                <a:cubicBezTo>
                  <a:pt x="20618" y="13584"/>
                  <a:pt x="19454" y="16092"/>
                  <a:pt x="17593" y="17878"/>
                </a:cubicBezTo>
                <a:moveTo>
                  <a:pt x="10800" y="20618"/>
                </a:moveTo>
                <a:cubicBezTo>
                  <a:pt x="8489" y="20618"/>
                  <a:pt x="6370" y="19815"/>
                  <a:pt x="4693" y="18480"/>
                </a:cubicBezTo>
                <a:cubicBezTo>
                  <a:pt x="5360" y="17604"/>
                  <a:pt x="6693" y="16652"/>
                  <a:pt x="7869" y="16268"/>
                </a:cubicBezTo>
                <a:cubicBezTo>
                  <a:pt x="8578" y="16037"/>
                  <a:pt x="8988" y="15688"/>
                  <a:pt x="9087" y="15232"/>
                </a:cubicBezTo>
                <a:cubicBezTo>
                  <a:pt x="9214" y="14656"/>
                  <a:pt x="8775" y="14230"/>
                  <a:pt x="8725" y="14183"/>
                </a:cubicBezTo>
                <a:cubicBezTo>
                  <a:pt x="8597" y="14065"/>
                  <a:pt x="8412" y="14025"/>
                  <a:pt x="8246" y="14075"/>
                </a:cubicBezTo>
                <a:cubicBezTo>
                  <a:pt x="8208" y="14086"/>
                  <a:pt x="7406" y="14309"/>
                  <a:pt x="6089" y="13714"/>
                </a:cubicBezTo>
                <a:cubicBezTo>
                  <a:pt x="6486" y="13026"/>
                  <a:pt x="6826" y="11618"/>
                  <a:pt x="6826" y="8806"/>
                </a:cubicBezTo>
                <a:cubicBezTo>
                  <a:pt x="6826" y="4301"/>
                  <a:pt x="8829" y="3928"/>
                  <a:pt x="11061" y="3928"/>
                </a:cubicBezTo>
                <a:cubicBezTo>
                  <a:pt x="12615" y="3928"/>
                  <a:pt x="14681" y="4458"/>
                  <a:pt x="14681" y="9051"/>
                </a:cubicBezTo>
                <a:cubicBezTo>
                  <a:pt x="14681" y="11662"/>
                  <a:pt x="15092" y="12966"/>
                  <a:pt x="15499" y="13617"/>
                </a:cubicBezTo>
                <a:cubicBezTo>
                  <a:pt x="14943" y="13829"/>
                  <a:pt x="14058" y="14076"/>
                  <a:pt x="13097" y="13993"/>
                </a:cubicBezTo>
                <a:cubicBezTo>
                  <a:pt x="12883" y="13971"/>
                  <a:pt x="12690" y="14092"/>
                  <a:pt x="12605" y="14285"/>
                </a:cubicBezTo>
                <a:cubicBezTo>
                  <a:pt x="12420" y="14704"/>
                  <a:pt x="12408" y="15649"/>
                  <a:pt x="13683" y="16219"/>
                </a:cubicBezTo>
                <a:cubicBezTo>
                  <a:pt x="14677" y="16664"/>
                  <a:pt x="15893" y="17331"/>
                  <a:pt x="16850" y="18522"/>
                </a:cubicBezTo>
                <a:cubicBezTo>
                  <a:pt x="15182" y="19831"/>
                  <a:pt x="13085" y="20618"/>
                  <a:pt x="10800" y="20618"/>
                </a:cubicBezTo>
                <a:moveTo>
                  <a:pt x="10800" y="0"/>
                </a:moveTo>
                <a:cubicBezTo>
                  <a:pt x="4835" y="0"/>
                  <a:pt x="0" y="4836"/>
                  <a:pt x="0" y="10800"/>
                </a:cubicBezTo>
                <a:cubicBezTo>
                  <a:pt x="0" y="16765"/>
                  <a:pt x="4835" y="21600"/>
                  <a:pt x="10800" y="21600"/>
                </a:cubicBezTo>
                <a:cubicBezTo>
                  <a:pt x="16764" y="21600"/>
                  <a:pt x="21600" y="16765"/>
                  <a:pt x="21600" y="10800"/>
                </a:cubicBezTo>
                <a:cubicBezTo>
                  <a:pt x="21600" y="4836"/>
                  <a:pt x="16764" y="0"/>
                  <a:pt x="10800" y="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616" name="Shape 2616"/>
          <p:cNvSpPr/>
          <p:nvPr/>
        </p:nvSpPr>
        <p:spPr>
          <a:xfrm>
            <a:off x="13566466" y="7170882"/>
            <a:ext cx="558655" cy="507994"/>
          </a:xfrm>
          <a:custGeom>
            <a:avLst/>
            <a:gdLst/>
            <a:ahLst/>
            <a:cxnLst>
              <a:cxn ang="0">
                <a:pos x="wd2" y="hd2"/>
              </a:cxn>
              <a:cxn ang="5400000">
                <a:pos x="wd2" y="hd2"/>
              </a:cxn>
              <a:cxn ang="10800000">
                <a:pos x="wd2" y="hd2"/>
              </a:cxn>
              <a:cxn ang="16200000">
                <a:pos x="wd2" y="hd2"/>
              </a:cxn>
            </a:cxnLst>
            <a:rect l="0" t="0" r="r" b="b"/>
            <a:pathLst>
              <a:path w="21600" h="21600" extrusionOk="0">
                <a:moveTo>
                  <a:pt x="1016" y="20520"/>
                </a:moveTo>
                <a:cubicBezTo>
                  <a:pt x="1258" y="18675"/>
                  <a:pt x="2752" y="17923"/>
                  <a:pt x="4191" y="17361"/>
                </a:cubicBezTo>
                <a:cubicBezTo>
                  <a:pt x="5156" y="17087"/>
                  <a:pt x="6884" y="15971"/>
                  <a:pt x="6884" y="13567"/>
                </a:cubicBezTo>
                <a:cubicBezTo>
                  <a:pt x="6884" y="11510"/>
                  <a:pt x="6113" y="10507"/>
                  <a:pt x="5698" y="9969"/>
                </a:cubicBezTo>
                <a:cubicBezTo>
                  <a:pt x="5646" y="9902"/>
                  <a:pt x="5599" y="9842"/>
                  <a:pt x="5562" y="9786"/>
                </a:cubicBezTo>
                <a:cubicBezTo>
                  <a:pt x="5550" y="9769"/>
                  <a:pt x="5538" y="9752"/>
                  <a:pt x="5526" y="9735"/>
                </a:cubicBezTo>
                <a:cubicBezTo>
                  <a:pt x="5491" y="9662"/>
                  <a:pt x="5297" y="9177"/>
                  <a:pt x="5553" y="8011"/>
                </a:cubicBezTo>
                <a:cubicBezTo>
                  <a:pt x="5604" y="7777"/>
                  <a:pt x="5583" y="7531"/>
                  <a:pt x="5493" y="7312"/>
                </a:cubicBezTo>
                <a:cubicBezTo>
                  <a:pt x="5249" y="6721"/>
                  <a:pt x="4603" y="5151"/>
                  <a:pt x="5035" y="3988"/>
                </a:cubicBezTo>
                <a:cubicBezTo>
                  <a:pt x="5619" y="2411"/>
                  <a:pt x="6140" y="2099"/>
                  <a:pt x="7085" y="1642"/>
                </a:cubicBezTo>
                <a:cubicBezTo>
                  <a:pt x="7132" y="1619"/>
                  <a:pt x="7177" y="1592"/>
                  <a:pt x="7220" y="1562"/>
                </a:cubicBezTo>
                <a:cubicBezTo>
                  <a:pt x="7458" y="1393"/>
                  <a:pt x="8233" y="1080"/>
                  <a:pt x="9029" y="1080"/>
                </a:cubicBezTo>
                <a:cubicBezTo>
                  <a:pt x="9467" y="1080"/>
                  <a:pt x="9840" y="1172"/>
                  <a:pt x="10137" y="1353"/>
                </a:cubicBezTo>
                <a:cubicBezTo>
                  <a:pt x="10491" y="1569"/>
                  <a:pt x="10825" y="1968"/>
                  <a:pt x="11308" y="3213"/>
                </a:cubicBezTo>
                <a:cubicBezTo>
                  <a:pt x="11991" y="4974"/>
                  <a:pt x="11820" y="6477"/>
                  <a:pt x="11347" y="7186"/>
                </a:cubicBezTo>
                <a:cubicBezTo>
                  <a:pt x="11175" y="7442"/>
                  <a:pt x="11116" y="7769"/>
                  <a:pt x="11184" y="8078"/>
                </a:cubicBezTo>
                <a:cubicBezTo>
                  <a:pt x="11422" y="9164"/>
                  <a:pt x="11247" y="9602"/>
                  <a:pt x="11210" y="9679"/>
                </a:cubicBezTo>
                <a:cubicBezTo>
                  <a:pt x="11181" y="9712"/>
                  <a:pt x="11153" y="9748"/>
                  <a:pt x="11129" y="9786"/>
                </a:cubicBezTo>
                <a:cubicBezTo>
                  <a:pt x="11091" y="9842"/>
                  <a:pt x="11044" y="9902"/>
                  <a:pt x="10992" y="9969"/>
                </a:cubicBezTo>
                <a:cubicBezTo>
                  <a:pt x="10578" y="10507"/>
                  <a:pt x="9806" y="11510"/>
                  <a:pt x="9806" y="13567"/>
                </a:cubicBezTo>
                <a:cubicBezTo>
                  <a:pt x="9806" y="15972"/>
                  <a:pt x="11535" y="17087"/>
                  <a:pt x="12500" y="17361"/>
                </a:cubicBezTo>
                <a:cubicBezTo>
                  <a:pt x="13925" y="17916"/>
                  <a:pt x="15432" y="18665"/>
                  <a:pt x="15675" y="20520"/>
                </a:cubicBezTo>
                <a:cubicBezTo>
                  <a:pt x="15675" y="20520"/>
                  <a:pt x="1016" y="20520"/>
                  <a:pt x="1016" y="20520"/>
                </a:cubicBezTo>
                <a:close/>
                <a:moveTo>
                  <a:pt x="12782" y="16326"/>
                </a:moveTo>
                <a:cubicBezTo>
                  <a:pt x="12782" y="16326"/>
                  <a:pt x="10788" y="15813"/>
                  <a:pt x="10788" y="13567"/>
                </a:cubicBezTo>
                <a:cubicBezTo>
                  <a:pt x="10788" y="11595"/>
                  <a:pt x="11607" y="10900"/>
                  <a:pt x="11923" y="10420"/>
                </a:cubicBezTo>
                <a:cubicBezTo>
                  <a:pt x="11923" y="10420"/>
                  <a:pt x="12573" y="9806"/>
                  <a:pt x="12138" y="7825"/>
                </a:cubicBezTo>
                <a:cubicBezTo>
                  <a:pt x="12863" y="6740"/>
                  <a:pt x="12999" y="4821"/>
                  <a:pt x="12211" y="2789"/>
                </a:cubicBezTo>
                <a:cubicBezTo>
                  <a:pt x="11716" y="1514"/>
                  <a:pt x="11279" y="815"/>
                  <a:pt x="10613" y="409"/>
                </a:cubicBezTo>
                <a:cubicBezTo>
                  <a:pt x="10124" y="111"/>
                  <a:pt x="9569" y="0"/>
                  <a:pt x="9029" y="0"/>
                </a:cubicBezTo>
                <a:cubicBezTo>
                  <a:pt x="8023" y="0"/>
                  <a:pt x="7070" y="384"/>
                  <a:pt x="6690" y="653"/>
                </a:cubicBezTo>
                <a:cubicBezTo>
                  <a:pt x="5576" y="1192"/>
                  <a:pt x="4828" y="1688"/>
                  <a:pt x="4126" y="3579"/>
                </a:cubicBezTo>
                <a:cubicBezTo>
                  <a:pt x="3556" y="5114"/>
                  <a:pt x="4241" y="6891"/>
                  <a:pt x="4598" y="7757"/>
                </a:cubicBezTo>
                <a:cubicBezTo>
                  <a:pt x="4163" y="9739"/>
                  <a:pt x="4767" y="10420"/>
                  <a:pt x="4767" y="10420"/>
                </a:cubicBezTo>
                <a:cubicBezTo>
                  <a:pt x="5083" y="10900"/>
                  <a:pt x="5903" y="11595"/>
                  <a:pt x="5903" y="13567"/>
                </a:cubicBezTo>
                <a:cubicBezTo>
                  <a:pt x="5903" y="15813"/>
                  <a:pt x="3909" y="16326"/>
                  <a:pt x="3909" y="16326"/>
                </a:cubicBezTo>
                <a:cubicBezTo>
                  <a:pt x="2642" y="16817"/>
                  <a:pt x="0" y="17821"/>
                  <a:pt x="0" y="21060"/>
                </a:cubicBezTo>
                <a:cubicBezTo>
                  <a:pt x="0" y="21060"/>
                  <a:pt x="0" y="21600"/>
                  <a:pt x="491" y="21600"/>
                </a:cubicBezTo>
                <a:lnTo>
                  <a:pt x="16200" y="21600"/>
                </a:lnTo>
                <a:cubicBezTo>
                  <a:pt x="16691" y="21600"/>
                  <a:pt x="16691" y="21060"/>
                  <a:pt x="16691" y="21060"/>
                </a:cubicBezTo>
                <a:cubicBezTo>
                  <a:pt x="16691" y="17821"/>
                  <a:pt x="14048" y="16817"/>
                  <a:pt x="12782" y="16326"/>
                </a:cubicBezTo>
                <a:moveTo>
                  <a:pt x="18035" y="15774"/>
                </a:moveTo>
                <a:cubicBezTo>
                  <a:pt x="18035" y="15774"/>
                  <a:pt x="16217" y="15312"/>
                  <a:pt x="16217" y="13291"/>
                </a:cubicBezTo>
                <a:cubicBezTo>
                  <a:pt x="16217" y="11515"/>
                  <a:pt x="17087" y="10890"/>
                  <a:pt x="17376" y="10458"/>
                </a:cubicBezTo>
                <a:cubicBezTo>
                  <a:pt x="17376" y="10458"/>
                  <a:pt x="17968" y="9906"/>
                  <a:pt x="17572" y="8122"/>
                </a:cubicBezTo>
                <a:cubicBezTo>
                  <a:pt x="18232" y="7146"/>
                  <a:pt x="18387" y="5419"/>
                  <a:pt x="17669" y="3590"/>
                </a:cubicBezTo>
                <a:cubicBezTo>
                  <a:pt x="17218" y="2442"/>
                  <a:pt x="16666" y="1814"/>
                  <a:pt x="16059" y="1449"/>
                </a:cubicBezTo>
                <a:cubicBezTo>
                  <a:pt x="15612" y="1180"/>
                  <a:pt x="15107" y="1081"/>
                  <a:pt x="14614" y="1081"/>
                </a:cubicBezTo>
                <a:cubicBezTo>
                  <a:pt x="13880" y="1081"/>
                  <a:pt x="13182" y="1301"/>
                  <a:pt x="12753" y="1514"/>
                </a:cubicBezTo>
                <a:cubicBezTo>
                  <a:pt x="12878" y="1781"/>
                  <a:pt x="12997" y="2064"/>
                  <a:pt x="13115" y="2366"/>
                </a:cubicBezTo>
                <a:cubicBezTo>
                  <a:pt x="13131" y="2409"/>
                  <a:pt x="13143" y="2453"/>
                  <a:pt x="13159" y="2496"/>
                </a:cubicBezTo>
                <a:cubicBezTo>
                  <a:pt x="13436" y="2360"/>
                  <a:pt x="13994" y="2160"/>
                  <a:pt x="14614" y="2160"/>
                </a:cubicBezTo>
                <a:cubicBezTo>
                  <a:pt x="15001" y="2160"/>
                  <a:pt x="15328" y="2239"/>
                  <a:pt x="15588" y="2396"/>
                </a:cubicBezTo>
                <a:cubicBezTo>
                  <a:pt x="15893" y="2579"/>
                  <a:pt x="16347" y="2947"/>
                  <a:pt x="16767" y="4019"/>
                </a:cubicBezTo>
                <a:cubicBezTo>
                  <a:pt x="17366" y="5541"/>
                  <a:pt x="17207" y="6853"/>
                  <a:pt x="16784" y="7478"/>
                </a:cubicBezTo>
                <a:cubicBezTo>
                  <a:pt x="16610" y="7736"/>
                  <a:pt x="16549" y="8067"/>
                  <a:pt x="16618" y="8379"/>
                </a:cubicBezTo>
                <a:cubicBezTo>
                  <a:pt x="16817" y="9273"/>
                  <a:pt x="16689" y="9648"/>
                  <a:pt x="16656" y="9723"/>
                </a:cubicBezTo>
                <a:cubicBezTo>
                  <a:pt x="16631" y="9754"/>
                  <a:pt x="16607" y="9786"/>
                  <a:pt x="16584" y="9820"/>
                </a:cubicBezTo>
                <a:cubicBezTo>
                  <a:pt x="16565" y="9848"/>
                  <a:pt x="16497" y="9929"/>
                  <a:pt x="16447" y="9988"/>
                </a:cubicBezTo>
                <a:cubicBezTo>
                  <a:pt x="16023" y="10488"/>
                  <a:pt x="15236" y="11419"/>
                  <a:pt x="15236" y="13291"/>
                </a:cubicBezTo>
                <a:cubicBezTo>
                  <a:pt x="15236" y="15520"/>
                  <a:pt x="16851" y="16555"/>
                  <a:pt x="17757" y="16810"/>
                </a:cubicBezTo>
                <a:cubicBezTo>
                  <a:pt x="19050" y="17307"/>
                  <a:pt x="20311" y="17926"/>
                  <a:pt x="20570" y="19440"/>
                </a:cubicBezTo>
                <a:lnTo>
                  <a:pt x="17464" y="19440"/>
                </a:lnTo>
                <a:cubicBezTo>
                  <a:pt x="17553" y="19773"/>
                  <a:pt x="17615" y="20132"/>
                  <a:pt x="17645" y="20520"/>
                </a:cubicBezTo>
                <a:lnTo>
                  <a:pt x="21152" y="20520"/>
                </a:lnTo>
                <a:cubicBezTo>
                  <a:pt x="21600" y="20520"/>
                  <a:pt x="21600" y="20034"/>
                  <a:pt x="21600" y="20034"/>
                </a:cubicBezTo>
                <a:cubicBezTo>
                  <a:pt x="21600" y="17119"/>
                  <a:pt x="19191" y="16215"/>
                  <a:pt x="18035" y="15774"/>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617" name="Shape 2617"/>
          <p:cNvSpPr/>
          <p:nvPr/>
        </p:nvSpPr>
        <p:spPr>
          <a:xfrm>
            <a:off x="14632988" y="7196276"/>
            <a:ext cx="558655" cy="457132"/>
          </a:xfrm>
          <a:custGeom>
            <a:avLst/>
            <a:gdLst/>
            <a:ahLst/>
            <a:cxnLst>
              <a:cxn ang="0">
                <a:pos x="wd2" y="hd2"/>
              </a:cxn>
              <a:cxn ang="5400000">
                <a:pos x="wd2" y="hd2"/>
              </a:cxn>
              <a:cxn ang="10800000">
                <a:pos x="wd2" y="hd2"/>
              </a:cxn>
              <a:cxn ang="16200000">
                <a:pos x="wd2" y="hd2"/>
              </a:cxn>
            </a:cxnLst>
            <a:rect l="0" t="0" r="r" b="b"/>
            <a:pathLst>
              <a:path w="21600" h="21600" extrusionOk="0">
                <a:moveTo>
                  <a:pt x="4457" y="20400"/>
                </a:moveTo>
                <a:cubicBezTo>
                  <a:pt x="4686" y="18711"/>
                  <a:pt x="5897" y="18036"/>
                  <a:pt x="7134" y="17493"/>
                </a:cubicBezTo>
                <a:lnTo>
                  <a:pt x="7173" y="17477"/>
                </a:lnTo>
                <a:cubicBezTo>
                  <a:pt x="8055" y="17190"/>
                  <a:pt x="9626" y="16039"/>
                  <a:pt x="9626" y="13569"/>
                </a:cubicBezTo>
                <a:cubicBezTo>
                  <a:pt x="9626" y="11474"/>
                  <a:pt x="8932" y="10452"/>
                  <a:pt x="8558" y="9902"/>
                </a:cubicBezTo>
                <a:cubicBezTo>
                  <a:pt x="8484" y="9791"/>
                  <a:pt x="8394" y="9649"/>
                  <a:pt x="8414" y="9680"/>
                </a:cubicBezTo>
                <a:cubicBezTo>
                  <a:pt x="8384" y="9599"/>
                  <a:pt x="8237" y="9129"/>
                  <a:pt x="8449" y="8035"/>
                </a:cubicBezTo>
                <a:cubicBezTo>
                  <a:pt x="8549" y="7522"/>
                  <a:pt x="8380" y="7241"/>
                  <a:pt x="8380" y="7241"/>
                </a:cubicBezTo>
                <a:cubicBezTo>
                  <a:pt x="8112" y="6505"/>
                  <a:pt x="7614" y="5133"/>
                  <a:pt x="7988" y="4025"/>
                </a:cubicBezTo>
                <a:cubicBezTo>
                  <a:pt x="8490" y="2492"/>
                  <a:pt x="8935" y="2190"/>
                  <a:pt x="9741" y="1747"/>
                </a:cubicBezTo>
                <a:cubicBezTo>
                  <a:pt x="9788" y="1721"/>
                  <a:pt x="9834" y="1691"/>
                  <a:pt x="9877" y="1657"/>
                </a:cubicBezTo>
                <a:cubicBezTo>
                  <a:pt x="10029" y="1535"/>
                  <a:pt x="10674" y="1200"/>
                  <a:pt x="11403" y="1200"/>
                </a:cubicBezTo>
                <a:cubicBezTo>
                  <a:pt x="11768" y="1200"/>
                  <a:pt x="12075" y="1285"/>
                  <a:pt x="12318" y="1454"/>
                </a:cubicBezTo>
                <a:cubicBezTo>
                  <a:pt x="12610" y="1655"/>
                  <a:pt x="12890" y="2039"/>
                  <a:pt x="13313" y="3271"/>
                </a:cubicBezTo>
                <a:cubicBezTo>
                  <a:pt x="14101" y="5469"/>
                  <a:pt x="13602" y="6698"/>
                  <a:pt x="13350" y="7124"/>
                </a:cubicBezTo>
                <a:cubicBezTo>
                  <a:pt x="13183" y="7407"/>
                  <a:pt x="13126" y="7764"/>
                  <a:pt x="13191" y="8102"/>
                </a:cubicBezTo>
                <a:cubicBezTo>
                  <a:pt x="13386" y="9109"/>
                  <a:pt x="13260" y="9534"/>
                  <a:pt x="13227" y="9619"/>
                </a:cubicBezTo>
                <a:cubicBezTo>
                  <a:pt x="13219" y="9631"/>
                  <a:pt x="13101" y="9814"/>
                  <a:pt x="13041" y="9902"/>
                </a:cubicBezTo>
                <a:cubicBezTo>
                  <a:pt x="12668" y="10452"/>
                  <a:pt x="11973" y="11474"/>
                  <a:pt x="11973" y="13569"/>
                </a:cubicBezTo>
                <a:cubicBezTo>
                  <a:pt x="11973" y="16039"/>
                  <a:pt x="13545" y="17190"/>
                  <a:pt x="14427" y="17477"/>
                </a:cubicBezTo>
                <a:lnTo>
                  <a:pt x="14466" y="17493"/>
                </a:lnTo>
                <a:cubicBezTo>
                  <a:pt x="15703" y="18036"/>
                  <a:pt x="16914" y="18711"/>
                  <a:pt x="17143" y="20400"/>
                </a:cubicBezTo>
                <a:cubicBezTo>
                  <a:pt x="17143" y="20400"/>
                  <a:pt x="4457" y="20400"/>
                  <a:pt x="4457" y="20400"/>
                </a:cubicBezTo>
                <a:close/>
                <a:moveTo>
                  <a:pt x="14715" y="16328"/>
                </a:moveTo>
                <a:cubicBezTo>
                  <a:pt x="14715" y="16328"/>
                  <a:pt x="12955" y="15815"/>
                  <a:pt x="12955" y="13569"/>
                </a:cubicBezTo>
                <a:cubicBezTo>
                  <a:pt x="12955" y="11596"/>
                  <a:pt x="13678" y="10901"/>
                  <a:pt x="13957" y="10421"/>
                </a:cubicBezTo>
                <a:cubicBezTo>
                  <a:pt x="13957" y="10421"/>
                  <a:pt x="14531" y="9807"/>
                  <a:pt x="14146" y="7826"/>
                </a:cubicBezTo>
                <a:cubicBezTo>
                  <a:pt x="14787" y="6740"/>
                  <a:pt x="14995" y="4972"/>
                  <a:pt x="14211" y="2789"/>
                </a:cubicBezTo>
                <a:cubicBezTo>
                  <a:pt x="13774" y="1514"/>
                  <a:pt x="13389" y="815"/>
                  <a:pt x="12801" y="409"/>
                </a:cubicBezTo>
                <a:cubicBezTo>
                  <a:pt x="12370" y="110"/>
                  <a:pt x="11880" y="0"/>
                  <a:pt x="11403" y="0"/>
                </a:cubicBezTo>
                <a:cubicBezTo>
                  <a:pt x="10516" y="0"/>
                  <a:pt x="9675" y="384"/>
                  <a:pt x="9339" y="653"/>
                </a:cubicBezTo>
                <a:cubicBezTo>
                  <a:pt x="8357" y="1192"/>
                  <a:pt x="7697" y="1688"/>
                  <a:pt x="7077" y="3579"/>
                </a:cubicBezTo>
                <a:cubicBezTo>
                  <a:pt x="6540" y="5168"/>
                  <a:pt x="7179" y="6892"/>
                  <a:pt x="7494" y="7758"/>
                </a:cubicBezTo>
                <a:cubicBezTo>
                  <a:pt x="7110" y="9740"/>
                  <a:pt x="7642" y="10421"/>
                  <a:pt x="7642" y="10421"/>
                </a:cubicBezTo>
                <a:cubicBezTo>
                  <a:pt x="7922" y="10901"/>
                  <a:pt x="8644" y="11596"/>
                  <a:pt x="8644" y="13569"/>
                </a:cubicBezTo>
                <a:cubicBezTo>
                  <a:pt x="8644" y="15815"/>
                  <a:pt x="6885" y="16328"/>
                  <a:pt x="6885" y="16328"/>
                </a:cubicBezTo>
                <a:cubicBezTo>
                  <a:pt x="5768" y="16819"/>
                  <a:pt x="3436" y="17760"/>
                  <a:pt x="3436" y="21000"/>
                </a:cubicBezTo>
                <a:cubicBezTo>
                  <a:pt x="3436" y="21000"/>
                  <a:pt x="3436" y="21600"/>
                  <a:pt x="3927" y="21600"/>
                </a:cubicBezTo>
                <a:lnTo>
                  <a:pt x="17673" y="21600"/>
                </a:lnTo>
                <a:cubicBezTo>
                  <a:pt x="18164" y="21600"/>
                  <a:pt x="18164" y="21000"/>
                  <a:pt x="18164" y="21000"/>
                </a:cubicBezTo>
                <a:cubicBezTo>
                  <a:pt x="18164" y="17760"/>
                  <a:pt x="15832" y="16819"/>
                  <a:pt x="14715" y="16328"/>
                </a:cubicBezTo>
                <a:moveTo>
                  <a:pt x="19516" y="15006"/>
                </a:moveTo>
                <a:cubicBezTo>
                  <a:pt x="19516" y="15006"/>
                  <a:pt x="18416" y="14701"/>
                  <a:pt x="18416" y="12954"/>
                </a:cubicBezTo>
                <a:cubicBezTo>
                  <a:pt x="18416" y="11419"/>
                  <a:pt x="18794" y="10879"/>
                  <a:pt x="19017" y="10506"/>
                </a:cubicBezTo>
                <a:cubicBezTo>
                  <a:pt x="19017" y="10506"/>
                  <a:pt x="19443" y="9975"/>
                  <a:pt x="19136" y="8435"/>
                </a:cubicBezTo>
                <a:cubicBezTo>
                  <a:pt x="19388" y="7760"/>
                  <a:pt x="19900" y="6419"/>
                  <a:pt x="19470" y="5184"/>
                </a:cubicBezTo>
                <a:cubicBezTo>
                  <a:pt x="18974" y="3714"/>
                  <a:pt x="18645" y="3327"/>
                  <a:pt x="17860" y="2908"/>
                </a:cubicBezTo>
                <a:cubicBezTo>
                  <a:pt x="17591" y="2699"/>
                  <a:pt x="16918" y="2400"/>
                  <a:pt x="16208" y="2400"/>
                </a:cubicBezTo>
                <a:cubicBezTo>
                  <a:pt x="15873" y="2400"/>
                  <a:pt x="15531" y="2473"/>
                  <a:pt x="15218" y="2647"/>
                </a:cubicBezTo>
                <a:cubicBezTo>
                  <a:pt x="15343" y="3035"/>
                  <a:pt x="15449" y="3420"/>
                  <a:pt x="15525" y="3799"/>
                </a:cubicBezTo>
                <a:cubicBezTo>
                  <a:pt x="15537" y="3790"/>
                  <a:pt x="15550" y="3779"/>
                  <a:pt x="15563" y="3770"/>
                </a:cubicBezTo>
                <a:cubicBezTo>
                  <a:pt x="15730" y="3657"/>
                  <a:pt x="15948" y="3600"/>
                  <a:pt x="16208" y="3600"/>
                </a:cubicBezTo>
                <a:cubicBezTo>
                  <a:pt x="16716" y="3600"/>
                  <a:pt x="17211" y="3825"/>
                  <a:pt x="17332" y="3919"/>
                </a:cubicBezTo>
                <a:cubicBezTo>
                  <a:pt x="17375" y="3953"/>
                  <a:pt x="17421" y="3983"/>
                  <a:pt x="17467" y="4008"/>
                </a:cubicBezTo>
                <a:cubicBezTo>
                  <a:pt x="17950" y="4265"/>
                  <a:pt x="18131" y="4362"/>
                  <a:pt x="18562" y="5641"/>
                </a:cubicBezTo>
                <a:cubicBezTo>
                  <a:pt x="18822" y="6387"/>
                  <a:pt x="18452" y="7378"/>
                  <a:pt x="18253" y="7911"/>
                </a:cubicBezTo>
                <a:cubicBezTo>
                  <a:pt x="18161" y="8156"/>
                  <a:pt x="18130" y="8457"/>
                  <a:pt x="18182" y="8718"/>
                </a:cubicBezTo>
                <a:cubicBezTo>
                  <a:pt x="18316" y="9392"/>
                  <a:pt x="18254" y="9706"/>
                  <a:pt x="18232" y="9784"/>
                </a:cubicBezTo>
                <a:cubicBezTo>
                  <a:pt x="18230" y="9788"/>
                  <a:pt x="18227" y="9793"/>
                  <a:pt x="18224" y="9798"/>
                </a:cubicBezTo>
                <a:lnTo>
                  <a:pt x="18191" y="9853"/>
                </a:lnTo>
                <a:cubicBezTo>
                  <a:pt x="17926" y="10290"/>
                  <a:pt x="17434" y="11106"/>
                  <a:pt x="17434" y="12954"/>
                </a:cubicBezTo>
                <a:cubicBezTo>
                  <a:pt x="17434" y="15019"/>
                  <a:pt x="18570" y="15933"/>
                  <a:pt x="19229" y="16155"/>
                </a:cubicBezTo>
                <a:cubicBezTo>
                  <a:pt x="19856" y="16429"/>
                  <a:pt x="20435" y="16859"/>
                  <a:pt x="20582" y="17999"/>
                </a:cubicBezTo>
                <a:lnTo>
                  <a:pt x="18459" y="18000"/>
                </a:lnTo>
                <a:cubicBezTo>
                  <a:pt x="18647" y="18353"/>
                  <a:pt x="18802" y="18755"/>
                  <a:pt x="18920" y="19200"/>
                </a:cubicBezTo>
                <a:lnTo>
                  <a:pt x="21109" y="19199"/>
                </a:lnTo>
                <a:cubicBezTo>
                  <a:pt x="21600" y="19199"/>
                  <a:pt x="21600" y="18599"/>
                  <a:pt x="21600" y="18599"/>
                </a:cubicBezTo>
                <a:cubicBezTo>
                  <a:pt x="21600" y="16199"/>
                  <a:pt x="20410" y="15388"/>
                  <a:pt x="19516" y="15006"/>
                </a:cubicBezTo>
                <a:moveTo>
                  <a:pt x="2371" y="16155"/>
                </a:moveTo>
                <a:cubicBezTo>
                  <a:pt x="3030" y="15933"/>
                  <a:pt x="4166" y="15019"/>
                  <a:pt x="4166" y="12954"/>
                </a:cubicBezTo>
                <a:cubicBezTo>
                  <a:pt x="4166" y="11106"/>
                  <a:pt x="3673" y="10290"/>
                  <a:pt x="3409" y="9853"/>
                </a:cubicBezTo>
                <a:lnTo>
                  <a:pt x="3376" y="9798"/>
                </a:lnTo>
                <a:cubicBezTo>
                  <a:pt x="3373" y="9793"/>
                  <a:pt x="3370" y="9788"/>
                  <a:pt x="3367" y="9784"/>
                </a:cubicBezTo>
                <a:cubicBezTo>
                  <a:pt x="3346" y="9706"/>
                  <a:pt x="3283" y="9392"/>
                  <a:pt x="3418" y="8718"/>
                </a:cubicBezTo>
                <a:cubicBezTo>
                  <a:pt x="3470" y="8457"/>
                  <a:pt x="3439" y="8156"/>
                  <a:pt x="3347" y="7911"/>
                </a:cubicBezTo>
                <a:cubicBezTo>
                  <a:pt x="3148" y="7378"/>
                  <a:pt x="2778" y="6387"/>
                  <a:pt x="3038" y="5641"/>
                </a:cubicBezTo>
                <a:cubicBezTo>
                  <a:pt x="3469" y="4362"/>
                  <a:pt x="3649" y="4265"/>
                  <a:pt x="4133" y="4008"/>
                </a:cubicBezTo>
                <a:cubicBezTo>
                  <a:pt x="4180" y="3983"/>
                  <a:pt x="4225" y="3953"/>
                  <a:pt x="4268" y="3919"/>
                </a:cubicBezTo>
                <a:cubicBezTo>
                  <a:pt x="4389" y="3825"/>
                  <a:pt x="4884" y="3600"/>
                  <a:pt x="5392" y="3600"/>
                </a:cubicBezTo>
                <a:cubicBezTo>
                  <a:pt x="5636" y="3600"/>
                  <a:pt x="5839" y="3655"/>
                  <a:pt x="6002" y="3755"/>
                </a:cubicBezTo>
                <a:cubicBezTo>
                  <a:pt x="6045" y="3548"/>
                  <a:pt x="6096" y="3341"/>
                  <a:pt x="6165" y="3134"/>
                </a:cubicBezTo>
                <a:cubicBezTo>
                  <a:pt x="6225" y="2950"/>
                  <a:pt x="6289" y="2793"/>
                  <a:pt x="6351" y="2630"/>
                </a:cubicBezTo>
                <a:cubicBezTo>
                  <a:pt x="6046" y="2468"/>
                  <a:pt x="5716" y="2400"/>
                  <a:pt x="5392" y="2400"/>
                </a:cubicBezTo>
                <a:cubicBezTo>
                  <a:pt x="4682" y="2400"/>
                  <a:pt x="4009" y="2699"/>
                  <a:pt x="3740" y="2908"/>
                </a:cubicBezTo>
                <a:cubicBezTo>
                  <a:pt x="2955" y="3327"/>
                  <a:pt x="2625" y="3714"/>
                  <a:pt x="2130" y="5184"/>
                </a:cubicBezTo>
                <a:cubicBezTo>
                  <a:pt x="1700" y="6419"/>
                  <a:pt x="2212" y="7760"/>
                  <a:pt x="2464" y="8435"/>
                </a:cubicBezTo>
                <a:cubicBezTo>
                  <a:pt x="2156" y="9975"/>
                  <a:pt x="2583" y="10506"/>
                  <a:pt x="2583" y="10506"/>
                </a:cubicBezTo>
                <a:cubicBezTo>
                  <a:pt x="2806" y="10879"/>
                  <a:pt x="3185" y="11419"/>
                  <a:pt x="3185" y="12954"/>
                </a:cubicBezTo>
                <a:cubicBezTo>
                  <a:pt x="3185" y="14701"/>
                  <a:pt x="2084" y="15006"/>
                  <a:pt x="2084" y="15006"/>
                </a:cubicBezTo>
                <a:cubicBezTo>
                  <a:pt x="1191" y="15388"/>
                  <a:pt x="0" y="16199"/>
                  <a:pt x="0" y="18599"/>
                </a:cubicBezTo>
                <a:cubicBezTo>
                  <a:pt x="0" y="18599"/>
                  <a:pt x="0" y="19199"/>
                  <a:pt x="491" y="19199"/>
                </a:cubicBezTo>
                <a:lnTo>
                  <a:pt x="2680" y="19200"/>
                </a:lnTo>
                <a:cubicBezTo>
                  <a:pt x="2798" y="18755"/>
                  <a:pt x="2952" y="18353"/>
                  <a:pt x="3141" y="18000"/>
                </a:cubicBezTo>
                <a:lnTo>
                  <a:pt x="1018" y="17999"/>
                </a:lnTo>
                <a:cubicBezTo>
                  <a:pt x="1165" y="16859"/>
                  <a:pt x="1744" y="16429"/>
                  <a:pt x="2371" y="16155"/>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618" name="Shape 2618"/>
          <p:cNvSpPr/>
          <p:nvPr/>
        </p:nvSpPr>
        <p:spPr>
          <a:xfrm>
            <a:off x="15699510" y="7145490"/>
            <a:ext cx="558602" cy="558681"/>
          </a:xfrm>
          <a:custGeom>
            <a:avLst/>
            <a:gdLst/>
            <a:ahLst/>
            <a:cxnLst>
              <a:cxn ang="0">
                <a:pos x="wd2" y="hd2"/>
              </a:cxn>
              <a:cxn ang="5400000">
                <a:pos x="wd2" y="hd2"/>
              </a:cxn>
              <a:cxn ang="10800000">
                <a:pos x="wd2" y="hd2"/>
              </a:cxn>
              <a:cxn ang="16200000">
                <a:pos x="wd2" y="hd2"/>
              </a:cxn>
            </a:cxnLst>
            <a:rect l="0" t="0" r="r" b="b"/>
            <a:pathLst>
              <a:path w="21278" h="21600" extrusionOk="0">
                <a:moveTo>
                  <a:pt x="2560" y="18308"/>
                </a:moveTo>
                <a:cubicBezTo>
                  <a:pt x="2472" y="18397"/>
                  <a:pt x="2418" y="18520"/>
                  <a:pt x="2418" y="18655"/>
                </a:cubicBezTo>
                <a:cubicBezTo>
                  <a:pt x="2418" y="18926"/>
                  <a:pt x="2635" y="19146"/>
                  <a:pt x="2902" y="19146"/>
                </a:cubicBezTo>
                <a:cubicBezTo>
                  <a:pt x="3169" y="19146"/>
                  <a:pt x="3385" y="18926"/>
                  <a:pt x="3385" y="18655"/>
                </a:cubicBezTo>
                <a:cubicBezTo>
                  <a:pt x="3385" y="18384"/>
                  <a:pt x="3169" y="18164"/>
                  <a:pt x="2902" y="18164"/>
                </a:cubicBezTo>
                <a:cubicBezTo>
                  <a:pt x="2768" y="18164"/>
                  <a:pt x="2647" y="18219"/>
                  <a:pt x="2560" y="18308"/>
                </a:cubicBezTo>
                <a:moveTo>
                  <a:pt x="20499" y="4279"/>
                </a:moveTo>
                <a:lnTo>
                  <a:pt x="20091" y="4692"/>
                </a:lnTo>
                <a:lnTo>
                  <a:pt x="20088" y="4688"/>
                </a:lnTo>
                <a:lnTo>
                  <a:pt x="17670" y="7143"/>
                </a:lnTo>
                <a:lnTo>
                  <a:pt x="17664" y="7137"/>
                </a:lnTo>
                <a:cubicBezTo>
                  <a:pt x="17227" y="7580"/>
                  <a:pt x="16624" y="7853"/>
                  <a:pt x="15958" y="7853"/>
                </a:cubicBezTo>
                <a:cubicBezTo>
                  <a:pt x="14624" y="7853"/>
                  <a:pt x="13543" y="6755"/>
                  <a:pt x="13543" y="5401"/>
                </a:cubicBezTo>
                <a:cubicBezTo>
                  <a:pt x="13543" y="4725"/>
                  <a:pt x="13813" y="4113"/>
                  <a:pt x="14248" y="3670"/>
                </a:cubicBezTo>
                <a:lnTo>
                  <a:pt x="13563" y="2975"/>
                </a:lnTo>
                <a:cubicBezTo>
                  <a:pt x="12951" y="3596"/>
                  <a:pt x="12571" y="4452"/>
                  <a:pt x="12571" y="5401"/>
                </a:cubicBezTo>
                <a:cubicBezTo>
                  <a:pt x="12571" y="7300"/>
                  <a:pt x="14087" y="8840"/>
                  <a:pt x="15958" y="8840"/>
                </a:cubicBezTo>
                <a:cubicBezTo>
                  <a:pt x="16893" y="8840"/>
                  <a:pt x="17737" y="8454"/>
                  <a:pt x="18348" y="7832"/>
                </a:cubicBezTo>
                <a:lnTo>
                  <a:pt x="18353" y="7837"/>
                </a:lnTo>
                <a:lnTo>
                  <a:pt x="20152" y="6011"/>
                </a:lnTo>
                <a:cubicBezTo>
                  <a:pt x="20516" y="7368"/>
                  <a:pt x="20343" y="8670"/>
                  <a:pt x="19540" y="9505"/>
                </a:cubicBezTo>
                <a:lnTo>
                  <a:pt x="16947" y="12198"/>
                </a:lnTo>
                <a:cubicBezTo>
                  <a:pt x="16605" y="12553"/>
                  <a:pt x="16104" y="12766"/>
                  <a:pt x="15610" y="12766"/>
                </a:cubicBezTo>
                <a:cubicBezTo>
                  <a:pt x="15590" y="12765"/>
                  <a:pt x="13953" y="12652"/>
                  <a:pt x="12318" y="11611"/>
                </a:cubicBezTo>
                <a:lnTo>
                  <a:pt x="12314" y="11620"/>
                </a:lnTo>
                <a:cubicBezTo>
                  <a:pt x="12239" y="11572"/>
                  <a:pt x="12155" y="11537"/>
                  <a:pt x="12060" y="11537"/>
                </a:cubicBezTo>
                <a:cubicBezTo>
                  <a:pt x="11897" y="11537"/>
                  <a:pt x="11759" y="11625"/>
                  <a:pt x="11671" y="11753"/>
                </a:cubicBezTo>
                <a:lnTo>
                  <a:pt x="11654" y="11742"/>
                </a:lnTo>
                <a:lnTo>
                  <a:pt x="4270" y="20043"/>
                </a:lnTo>
                <a:cubicBezTo>
                  <a:pt x="3919" y="20399"/>
                  <a:pt x="3436" y="20618"/>
                  <a:pt x="2902" y="20618"/>
                </a:cubicBezTo>
                <a:cubicBezTo>
                  <a:pt x="1833" y="20618"/>
                  <a:pt x="967" y="19740"/>
                  <a:pt x="967" y="18655"/>
                </a:cubicBezTo>
                <a:cubicBezTo>
                  <a:pt x="967" y="18113"/>
                  <a:pt x="1184" y="17622"/>
                  <a:pt x="1534" y="17267"/>
                </a:cubicBezTo>
                <a:lnTo>
                  <a:pt x="9684" y="9801"/>
                </a:lnTo>
                <a:lnTo>
                  <a:pt x="9671" y="9786"/>
                </a:lnTo>
                <a:cubicBezTo>
                  <a:pt x="9796" y="9698"/>
                  <a:pt x="9884" y="9557"/>
                  <a:pt x="9884" y="9389"/>
                </a:cubicBezTo>
                <a:cubicBezTo>
                  <a:pt x="9884" y="9283"/>
                  <a:pt x="9844" y="9190"/>
                  <a:pt x="9787" y="9110"/>
                </a:cubicBezTo>
                <a:lnTo>
                  <a:pt x="9790" y="9107"/>
                </a:lnTo>
                <a:cubicBezTo>
                  <a:pt x="8390" y="7219"/>
                  <a:pt x="8340" y="5816"/>
                  <a:pt x="9546" y="4488"/>
                </a:cubicBezTo>
                <a:lnTo>
                  <a:pt x="12130" y="1805"/>
                </a:lnTo>
                <a:cubicBezTo>
                  <a:pt x="12785" y="1125"/>
                  <a:pt x="13641" y="982"/>
                  <a:pt x="14244" y="982"/>
                </a:cubicBezTo>
                <a:lnTo>
                  <a:pt x="14246" y="982"/>
                </a:lnTo>
                <a:cubicBezTo>
                  <a:pt x="14611" y="982"/>
                  <a:pt x="14988" y="1037"/>
                  <a:pt x="15366" y="1136"/>
                </a:cubicBezTo>
                <a:lnTo>
                  <a:pt x="13559" y="2970"/>
                </a:lnTo>
                <a:lnTo>
                  <a:pt x="14243" y="3664"/>
                </a:lnTo>
                <a:lnTo>
                  <a:pt x="16661" y="1210"/>
                </a:lnTo>
                <a:lnTo>
                  <a:pt x="16657" y="1206"/>
                </a:lnTo>
                <a:lnTo>
                  <a:pt x="17082" y="775"/>
                </a:lnTo>
                <a:cubicBezTo>
                  <a:pt x="16139" y="269"/>
                  <a:pt x="15160" y="0"/>
                  <a:pt x="14246" y="0"/>
                </a:cubicBezTo>
                <a:lnTo>
                  <a:pt x="14244" y="0"/>
                </a:lnTo>
                <a:cubicBezTo>
                  <a:pt x="13167" y="0"/>
                  <a:pt x="12182" y="361"/>
                  <a:pt x="11460" y="1111"/>
                </a:cubicBezTo>
                <a:lnTo>
                  <a:pt x="8867" y="3804"/>
                </a:lnTo>
                <a:cubicBezTo>
                  <a:pt x="7163" y="5672"/>
                  <a:pt x="7613" y="7584"/>
                  <a:pt x="8769" y="9315"/>
                </a:cubicBezTo>
                <a:lnTo>
                  <a:pt x="850" y="16572"/>
                </a:lnTo>
                <a:cubicBezTo>
                  <a:pt x="325" y="17106"/>
                  <a:pt x="0" y="17842"/>
                  <a:pt x="0" y="18655"/>
                </a:cubicBezTo>
                <a:cubicBezTo>
                  <a:pt x="0" y="20282"/>
                  <a:pt x="1299" y="21600"/>
                  <a:pt x="2902" y="21600"/>
                </a:cubicBezTo>
                <a:cubicBezTo>
                  <a:pt x="3703" y="21600"/>
                  <a:pt x="4429" y="21271"/>
                  <a:pt x="4954" y="20738"/>
                </a:cubicBezTo>
                <a:lnTo>
                  <a:pt x="12160" y="12652"/>
                </a:lnTo>
                <a:cubicBezTo>
                  <a:pt x="13800" y="13590"/>
                  <a:pt x="15363" y="13747"/>
                  <a:pt x="15606" y="13747"/>
                </a:cubicBezTo>
                <a:cubicBezTo>
                  <a:pt x="16313" y="13747"/>
                  <a:pt x="17067" y="13463"/>
                  <a:pt x="17617" y="12892"/>
                </a:cubicBezTo>
                <a:lnTo>
                  <a:pt x="20209" y="10198"/>
                </a:lnTo>
                <a:cubicBezTo>
                  <a:pt x="21560" y="8795"/>
                  <a:pt x="21600" y="6433"/>
                  <a:pt x="20499" y="4279"/>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619" name="Shape 2619"/>
          <p:cNvSpPr/>
          <p:nvPr/>
        </p:nvSpPr>
        <p:spPr>
          <a:xfrm>
            <a:off x="16766032" y="7145490"/>
            <a:ext cx="558655" cy="558651"/>
          </a:xfrm>
          <a:custGeom>
            <a:avLst/>
            <a:gdLst/>
            <a:ahLst/>
            <a:cxnLst>
              <a:cxn ang="0">
                <a:pos x="wd2" y="hd2"/>
              </a:cxn>
              <a:cxn ang="5400000">
                <a:pos x="wd2" y="hd2"/>
              </a:cxn>
              <a:cxn ang="10800000">
                <a:pos x="wd2" y="hd2"/>
              </a:cxn>
              <a:cxn ang="16200000">
                <a:pos x="wd2" y="hd2"/>
              </a:cxn>
            </a:cxnLst>
            <a:rect l="0" t="0" r="r" b="b"/>
            <a:pathLst>
              <a:path w="21600" h="21583" extrusionOk="0">
                <a:moveTo>
                  <a:pt x="12364" y="11941"/>
                </a:moveTo>
                <a:lnTo>
                  <a:pt x="13062" y="14033"/>
                </a:lnTo>
                <a:lnTo>
                  <a:pt x="11365" y="12790"/>
                </a:lnTo>
                <a:lnTo>
                  <a:pt x="10785" y="12365"/>
                </a:lnTo>
                <a:lnTo>
                  <a:pt x="10205" y="12790"/>
                </a:lnTo>
                <a:lnTo>
                  <a:pt x="8508" y="14033"/>
                </a:lnTo>
                <a:lnTo>
                  <a:pt x="9206" y="11941"/>
                </a:lnTo>
                <a:lnTo>
                  <a:pt x="9426" y="11282"/>
                </a:lnTo>
                <a:lnTo>
                  <a:pt x="8877" y="10856"/>
                </a:lnTo>
                <a:lnTo>
                  <a:pt x="7511" y="9794"/>
                </a:lnTo>
                <a:lnTo>
                  <a:pt x="9790" y="9794"/>
                </a:lnTo>
                <a:lnTo>
                  <a:pt x="10030" y="9160"/>
                </a:lnTo>
                <a:lnTo>
                  <a:pt x="10785" y="7162"/>
                </a:lnTo>
                <a:lnTo>
                  <a:pt x="11540" y="9160"/>
                </a:lnTo>
                <a:lnTo>
                  <a:pt x="11779" y="9794"/>
                </a:lnTo>
                <a:lnTo>
                  <a:pt x="14059" y="9794"/>
                </a:lnTo>
                <a:lnTo>
                  <a:pt x="12692" y="10856"/>
                </a:lnTo>
                <a:lnTo>
                  <a:pt x="12144" y="11282"/>
                </a:lnTo>
                <a:cubicBezTo>
                  <a:pt x="12144" y="11282"/>
                  <a:pt x="12364" y="11941"/>
                  <a:pt x="12364" y="11941"/>
                </a:cubicBezTo>
                <a:close/>
                <a:moveTo>
                  <a:pt x="12458" y="8813"/>
                </a:moveTo>
                <a:lnTo>
                  <a:pt x="10785" y="4384"/>
                </a:lnTo>
                <a:lnTo>
                  <a:pt x="9111" y="8813"/>
                </a:lnTo>
                <a:lnTo>
                  <a:pt x="4649" y="8813"/>
                </a:lnTo>
                <a:lnTo>
                  <a:pt x="8275" y="11631"/>
                </a:lnTo>
                <a:lnTo>
                  <a:pt x="6601" y="16647"/>
                </a:lnTo>
                <a:lnTo>
                  <a:pt x="10785" y="13582"/>
                </a:lnTo>
                <a:lnTo>
                  <a:pt x="14969" y="16647"/>
                </a:lnTo>
                <a:lnTo>
                  <a:pt x="13295" y="11631"/>
                </a:lnTo>
                <a:lnTo>
                  <a:pt x="16921" y="8813"/>
                </a:lnTo>
                <a:cubicBezTo>
                  <a:pt x="16921" y="8813"/>
                  <a:pt x="12458" y="8813"/>
                  <a:pt x="12458" y="8813"/>
                </a:cubicBezTo>
                <a:close/>
                <a:moveTo>
                  <a:pt x="10800" y="20592"/>
                </a:moveTo>
                <a:cubicBezTo>
                  <a:pt x="9796" y="20381"/>
                  <a:pt x="982" y="17399"/>
                  <a:pt x="982" y="12263"/>
                </a:cubicBezTo>
                <a:cubicBezTo>
                  <a:pt x="982" y="7469"/>
                  <a:pt x="2322" y="2919"/>
                  <a:pt x="2778" y="1179"/>
                </a:cubicBezTo>
                <a:cubicBezTo>
                  <a:pt x="4022" y="1719"/>
                  <a:pt x="7232" y="2943"/>
                  <a:pt x="10800" y="2943"/>
                </a:cubicBezTo>
                <a:cubicBezTo>
                  <a:pt x="14368" y="2943"/>
                  <a:pt x="17579" y="1719"/>
                  <a:pt x="18823" y="1179"/>
                </a:cubicBezTo>
                <a:cubicBezTo>
                  <a:pt x="19278" y="2918"/>
                  <a:pt x="20618" y="7466"/>
                  <a:pt x="20618" y="12263"/>
                </a:cubicBezTo>
                <a:cubicBezTo>
                  <a:pt x="20618" y="17393"/>
                  <a:pt x="11803" y="20381"/>
                  <a:pt x="10800" y="20592"/>
                </a:cubicBezTo>
                <a:moveTo>
                  <a:pt x="19618" y="356"/>
                </a:moveTo>
                <a:cubicBezTo>
                  <a:pt x="19577" y="216"/>
                  <a:pt x="19477" y="101"/>
                  <a:pt x="19343" y="42"/>
                </a:cubicBezTo>
                <a:cubicBezTo>
                  <a:pt x="19210" y="-17"/>
                  <a:pt x="19057" y="-13"/>
                  <a:pt x="18926" y="52"/>
                </a:cubicBezTo>
                <a:cubicBezTo>
                  <a:pt x="18888" y="71"/>
                  <a:pt x="15053" y="1962"/>
                  <a:pt x="10800" y="1962"/>
                </a:cubicBezTo>
                <a:cubicBezTo>
                  <a:pt x="6556" y="1962"/>
                  <a:pt x="2712" y="71"/>
                  <a:pt x="2674" y="52"/>
                </a:cubicBezTo>
                <a:cubicBezTo>
                  <a:pt x="2543" y="-13"/>
                  <a:pt x="2391" y="-17"/>
                  <a:pt x="2257" y="42"/>
                </a:cubicBezTo>
                <a:cubicBezTo>
                  <a:pt x="2124" y="101"/>
                  <a:pt x="2023" y="216"/>
                  <a:pt x="1983" y="356"/>
                </a:cubicBezTo>
                <a:cubicBezTo>
                  <a:pt x="1963" y="426"/>
                  <a:pt x="0" y="6376"/>
                  <a:pt x="0" y="12263"/>
                </a:cubicBezTo>
                <a:cubicBezTo>
                  <a:pt x="0" y="18484"/>
                  <a:pt x="10271" y="21491"/>
                  <a:pt x="10708" y="21575"/>
                </a:cubicBezTo>
                <a:cubicBezTo>
                  <a:pt x="10739" y="21580"/>
                  <a:pt x="10770" y="21583"/>
                  <a:pt x="10800" y="21583"/>
                </a:cubicBezTo>
                <a:cubicBezTo>
                  <a:pt x="10831" y="21583"/>
                  <a:pt x="10862" y="21580"/>
                  <a:pt x="10892" y="21575"/>
                </a:cubicBezTo>
                <a:cubicBezTo>
                  <a:pt x="11329" y="21491"/>
                  <a:pt x="21600" y="18484"/>
                  <a:pt x="21600" y="12263"/>
                </a:cubicBezTo>
                <a:cubicBezTo>
                  <a:pt x="21600" y="6376"/>
                  <a:pt x="19637" y="426"/>
                  <a:pt x="19618" y="356"/>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620" name="Shape 2620"/>
          <p:cNvSpPr/>
          <p:nvPr/>
        </p:nvSpPr>
        <p:spPr>
          <a:xfrm>
            <a:off x="17832555" y="7170882"/>
            <a:ext cx="558655" cy="508061"/>
          </a:xfrm>
          <a:custGeom>
            <a:avLst/>
            <a:gdLst/>
            <a:ahLst/>
            <a:cxnLst>
              <a:cxn ang="0">
                <a:pos x="wd2" y="hd2"/>
              </a:cxn>
              <a:cxn ang="5400000">
                <a:pos x="wd2" y="hd2"/>
              </a:cxn>
              <a:cxn ang="10800000">
                <a:pos x="wd2" y="hd2"/>
              </a:cxn>
              <a:cxn ang="16200000">
                <a:pos x="wd2" y="hd2"/>
              </a:cxn>
            </a:cxnLst>
            <a:rect l="0" t="0" r="r" b="b"/>
            <a:pathLst>
              <a:path w="21600" h="21144" extrusionOk="0">
                <a:moveTo>
                  <a:pt x="20618" y="7406"/>
                </a:moveTo>
                <a:lnTo>
                  <a:pt x="13580" y="7406"/>
                </a:lnTo>
                <a:cubicBezTo>
                  <a:pt x="13156" y="6803"/>
                  <a:pt x="12718" y="6095"/>
                  <a:pt x="12319" y="5293"/>
                </a:cubicBezTo>
                <a:lnTo>
                  <a:pt x="20618" y="5293"/>
                </a:lnTo>
                <a:cubicBezTo>
                  <a:pt x="20618" y="5293"/>
                  <a:pt x="20618" y="7406"/>
                  <a:pt x="20618" y="7406"/>
                </a:cubicBezTo>
                <a:close/>
                <a:moveTo>
                  <a:pt x="19636" y="13747"/>
                </a:moveTo>
                <a:lnTo>
                  <a:pt x="11291" y="13747"/>
                </a:lnTo>
                <a:lnTo>
                  <a:pt x="11291" y="8463"/>
                </a:lnTo>
                <a:lnTo>
                  <a:pt x="13090" y="8463"/>
                </a:lnTo>
                <a:cubicBezTo>
                  <a:pt x="14022" y="9712"/>
                  <a:pt x="14815" y="10437"/>
                  <a:pt x="14882" y="10497"/>
                </a:cubicBezTo>
                <a:cubicBezTo>
                  <a:pt x="15009" y="10610"/>
                  <a:pt x="15174" y="10644"/>
                  <a:pt x="15323" y="10601"/>
                </a:cubicBezTo>
                <a:cubicBezTo>
                  <a:pt x="15418" y="10574"/>
                  <a:pt x="15505" y="10516"/>
                  <a:pt x="15573" y="10429"/>
                </a:cubicBezTo>
                <a:cubicBezTo>
                  <a:pt x="15746" y="10205"/>
                  <a:pt x="15718" y="9871"/>
                  <a:pt x="15510" y="9684"/>
                </a:cubicBezTo>
                <a:cubicBezTo>
                  <a:pt x="15498" y="9674"/>
                  <a:pt x="15023" y="9238"/>
                  <a:pt x="14383" y="8463"/>
                </a:cubicBezTo>
                <a:lnTo>
                  <a:pt x="19636" y="8463"/>
                </a:lnTo>
                <a:cubicBezTo>
                  <a:pt x="19636" y="8463"/>
                  <a:pt x="19636" y="13747"/>
                  <a:pt x="19636" y="13747"/>
                </a:cubicBezTo>
                <a:close/>
                <a:moveTo>
                  <a:pt x="19636" y="20087"/>
                </a:moveTo>
                <a:lnTo>
                  <a:pt x="11291" y="20087"/>
                </a:lnTo>
                <a:lnTo>
                  <a:pt x="11291" y="14803"/>
                </a:lnTo>
                <a:lnTo>
                  <a:pt x="19636" y="14803"/>
                </a:lnTo>
                <a:cubicBezTo>
                  <a:pt x="19636" y="14803"/>
                  <a:pt x="19636" y="20087"/>
                  <a:pt x="19636" y="20087"/>
                </a:cubicBezTo>
                <a:close/>
                <a:moveTo>
                  <a:pt x="11291" y="5461"/>
                </a:moveTo>
                <a:cubicBezTo>
                  <a:pt x="11626" y="6178"/>
                  <a:pt x="11991" y="6828"/>
                  <a:pt x="12360" y="7406"/>
                </a:cubicBezTo>
                <a:lnTo>
                  <a:pt x="11291" y="7406"/>
                </a:lnTo>
                <a:cubicBezTo>
                  <a:pt x="11291" y="7406"/>
                  <a:pt x="11291" y="5461"/>
                  <a:pt x="11291" y="5461"/>
                </a:cubicBezTo>
                <a:close/>
                <a:moveTo>
                  <a:pt x="12871" y="1481"/>
                </a:moveTo>
                <a:cubicBezTo>
                  <a:pt x="14045" y="751"/>
                  <a:pt x="15436" y="979"/>
                  <a:pt x="15979" y="1990"/>
                </a:cubicBezTo>
                <a:cubicBezTo>
                  <a:pt x="16343" y="2668"/>
                  <a:pt x="16223" y="3523"/>
                  <a:pt x="15755" y="4236"/>
                </a:cubicBezTo>
                <a:lnTo>
                  <a:pt x="11845" y="4236"/>
                </a:lnTo>
                <a:cubicBezTo>
                  <a:pt x="11740" y="3975"/>
                  <a:pt x="11641" y="3708"/>
                  <a:pt x="11550" y="3432"/>
                </a:cubicBezTo>
                <a:cubicBezTo>
                  <a:pt x="11653" y="2691"/>
                  <a:pt x="12120" y="1947"/>
                  <a:pt x="12871" y="1481"/>
                </a:cubicBezTo>
                <a:moveTo>
                  <a:pt x="10309" y="7406"/>
                </a:moveTo>
                <a:lnTo>
                  <a:pt x="9224" y="7406"/>
                </a:lnTo>
                <a:cubicBezTo>
                  <a:pt x="9600" y="6819"/>
                  <a:pt x="9970" y="6158"/>
                  <a:pt x="10309" y="5429"/>
                </a:cubicBezTo>
                <a:cubicBezTo>
                  <a:pt x="10309" y="5429"/>
                  <a:pt x="10309" y="7406"/>
                  <a:pt x="10309" y="7406"/>
                </a:cubicBezTo>
                <a:close/>
                <a:moveTo>
                  <a:pt x="10309" y="13747"/>
                </a:moveTo>
                <a:lnTo>
                  <a:pt x="1964" y="13747"/>
                </a:lnTo>
                <a:lnTo>
                  <a:pt x="1964" y="8463"/>
                </a:lnTo>
                <a:lnTo>
                  <a:pt x="7202" y="8463"/>
                </a:lnTo>
                <a:cubicBezTo>
                  <a:pt x="6563" y="9238"/>
                  <a:pt x="6087" y="9674"/>
                  <a:pt x="6075" y="9684"/>
                </a:cubicBezTo>
                <a:cubicBezTo>
                  <a:pt x="5867" y="9871"/>
                  <a:pt x="5839" y="10205"/>
                  <a:pt x="6012" y="10429"/>
                </a:cubicBezTo>
                <a:cubicBezTo>
                  <a:pt x="6080" y="10516"/>
                  <a:pt x="6167" y="10574"/>
                  <a:pt x="6261" y="10601"/>
                </a:cubicBezTo>
                <a:cubicBezTo>
                  <a:pt x="6411" y="10644"/>
                  <a:pt x="6575" y="10610"/>
                  <a:pt x="6703" y="10497"/>
                </a:cubicBezTo>
                <a:cubicBezTo>
                  <a:pt x="6770" y="10437"/>
                  <a:pt x="7563" y="9712"/>
                  <a:pt x="8495" y="8463"/>
                </a:cubicBezTo>
                <a:lnTo>
                  <a:pt x="10309" y="8463"/>
                </a:lnTo>
                <a:cubicBezTo>
                  <a:pt x="10309" y="8463"/>
                  <a:pt x="10309" y="13747"/>
                  <a:pt x="10309" y="13747"/>
                </a:cubicBezTo>
                <a:close/>
                <a:moveTo>
                  <a:pt x="10309" y="20087"/>
                </a:moveTo>
                <a:lnTo>
                  <a:pt x="1964" y="20087"/>
                </a:lnTo>
                <a:lnTo>
                  <a:pt x="1964" y="14803"/>
                </a:lnTo>
                <a:lnTo>
                  <a:pt x="10309" y="14803"/>
                </a:lnTo>
                <a:cubicBezTo>
                  <a:pt x="10309" y="14803"/>
                  <a:pt x="10309" y="20087"/>
                  <a:pt x="10309" y="20087"/>
                </a:cubicBezTo>
                <a:close/>
                <a:moveTo>
                  <a:pt x="982" y="7406"/>
                </a:moveTo>
                <a:lnTo>
                  <a:pt x="982" y="5293"/>
                </a:lnTo>
                <a:lnTo>
                  <a:pt x="9266" y="5293"/>
                </a:lnTo>
                <a:cubicBezTo>
                  <a:pt x="8867" y="6095"/>
                  <a:pt x="8429" y="6803"/>
                  <a:pt x="8005" y="7406"/>
                </a:cubicBezTo>
                <a:cubicBezTo>
                  <a:pt x="8005" y="7406"/>
                  <a:pt x="982" y="7406"/>
                  <a:pt x="982" y="7406"/>
                </a:cubicBezTo>
                <a:close/>
                <a:moveTo>
                  <a:pt x="5606" y="1990"/>
                </a:moveTo>
                <a:cubicBezTo>
                  <a:pt x="6148" y="980"/>
                  <a:pt x="7540" y="751"/>
                  <a:pt x="8714" y="1481"/>
                </a:cubicBezTo>
                <a:cubicBezTo>
                  <a:pt x="9465" y="1948"/>
                  <a:pt x="9931" y="2692"/>
                  <a:pt x="10035" y="3433"/>
                </a:cubicBezTo>
                <a:cubicBezTo>
                  <a:pt x="9944" y="3708"/>
                  <a:pt x="9845" y="3975"/>
                  <a:pt x="9740" y="4236"/>
                </a:cubicBezTo>
                <a:lnTo>
                  <a:pt x="5830" y="4236"/>
                </a:lnTo>
                <a:cubicBezTo>
                  <a:pt x="5362" y="3523"/>
                  <a:pt x="5242" y="2668"/>
                  <a:pt x="5606" y="1990"/>
                </a:cubicBezTo>
                <a:moveTo>
                  <a:pt x="20618" y="4236"/>
                </a:moveTo>
                <a:lnTo>
                  <a:pt x="16874" y="4236"/>
                </a:lnTo>
                <a:cubicBezTo>
                  <a:pt x="17259" y="3325"/>
                  <a:pt x="17284" y="2310"/>
                  <a:pt x="16829" y="1461"/>
                </a:cubicBezTo>
                <a:cubicBezTo>
                  <a:pt x="16015" y="-54"/>
                  <a:pt x="14024" y="-456"/>
                  <a:pt x="12380" y="565"/>
                </a:cubicBezTo>
                <a:cubicBezTo>
                  <a:pt x="11747" y="959"/>
                  <a:pt x="11277" y="1511"/>
                  <a:pt x="10965" y="2122"/>
                </a:cubicBezTo>
                <a:cubicBezTo>
                  <a:pt x="10949" y="2115"/>
                  <a:pt x="10937" y="2103"/>
                  <a:pt x="10920" y="2098"/>
                </a:cubicBezTo>
                <a:cubicBezTo>
                  <a:pt x="10909" y="2095"/>
                  <a:pt x="10899" y="2097"/>
                  <a:pt x="10888" y="2095"/>
                </a:cubicBezTo>
                <a:cubicBezTo>
                  <a:pt x="10861" y="2089"/>
                  <a:pt x="10834" y="2089"/>
                  <a:pt x="10806" y="2088"/>
                </a:cubicBezTo>
                <a:cubicBezTo>
                  <a:pt x="10782" y="2089"/>
                  <a:pt x="10759" y="2089"/>
                  <a:pt x="10735" y="2093"/>
                </a:cubicBezTo>
                <a:cubicBezTo>
                  <a:pt x="10712" y="2096"/>
                  <a:pt x="10689" y="2090"/>
                  <a:pt x="10665" y="2098"/>
                </a:cubicBezTo>
                <a:cubicBezTo>
                  <a:pt x="10648" y="2103"/>
                  <a:pt x="10636" y="2115"/>
                  <a:pt x="10620" y="2122"/>
                </a:cubicBezTo>
                <a:cubicBezTo>
                  <a:pt x="10307" y="1511"/>
                  <a:pt x="9837" y="959"/>
                  <a:pt x="9205" y="566"/>
                </a:cubicBezTo>
                <a:cubicBezTo>
                  <a:pt x="7561" y="-456"/>
                  <a:pt x="5569" y="-54"/>
                  <a:pt x="4755" y="1461"/>
                </a:cubicBezTo>
                <a:cubicBezTo>
                  <a:pt x="4301" y="2310"/>
                  <a:pt x="4325" y="3325"/>
                  <a:pt x="4711" y="4236"/>
                </a:cubicBezTo>
                <a:lnTo>
                  <a:pt x="982" y="4236"/>
                </a:lnTo>
                <a:cubicBezTo>
                  <a:pt x="440" y="4236"/>
                  <a:pt x="0" y="4709"/>
                  <a:pt x="0" y="5293"/>
                </a:cubicBezTo>
                <a:lnTo>
                  <a:pt x="0" y="7406"/>
                </a:lnTo>
                <a:cubicBezTo>
                  <a:pt x="0" y="7990"/>
                  <a:pt x="440" y="8463"/>
                  <a:pt x="982" y="8463"/>
                </a:cubicBezTo>
                <a:lnTo>
                  <a:pt x="982" y="20087"/>
                </a:lnTo>
                <a:cubicBezTo>
                  <a:pt x="982" y="20671"/>
                  <a:pt x="1422" y="21144"/>
                  <a:pt x="1964" y="21144"/>
                </a:cubicBezTo>
                <a:lnTo>
                  <a:pt x="19636" y="21144"/>
                </a:lnTo>
                <a:cubicBezTo>
                  <a:pt x="20178" y="21144"/>
                  <a:pt x="20618" y="20671"/>
                  <a:pt x="20618" y="20087"/>
                </a:cubicBezTo>
                <a:lnTo>
                  <a:pt x="20618" y="8463"/>
                </a:lnTo>
                <a:cubicBezTo>
                  <a:pt x="21160" y="8463"/>
                  <a:pt x="21600" y="7990"/>
                  <a:pt x="21600" y="7406"/>
                </a:cubicBezTo>
                <a:lnTo>
                  <a:pt x="21600" y="5293"/>
                </a:lnTo>
                <a:cubicBezTo>
                  <a:pt x="21600" y="4709"/>
                  <a:pt x="21160" y="4236"/>
                  <a:pt x="20618" y="4236"/>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621" name="Shape 2621"/>
          <p:cNvSpPr/>
          <p:nvPr/>
        </p:nvSpPr>
        <p:spPr>
          <a:xfrm>
            <a:off x="18899077" y="7247063"/>
            <a:ext cx="558655" cy="355508"/>
          </a:xfrm>
          <a:custGeom>
            <a:avLst/>
            <a:gdLst/>
            <a:ahLst/>
            <a:cxnLst>
              <a:cxn ang="0">
                <a:pos x="wd2" y="hd2"/>
              </a:cxn>
              <a:cxn ang="5400000">
                <a:pos x="wd2" y="hd2"/>
              </a:cxn>
              <a:cxn ang="10800000">
                <a:pos x="wd2" y="hd2"/>
              </a:cxn>
              <a:cxn ang="16200000">
                <a:pos x="wd2" y="hd2"/>
              </a:cxn>
            </a:cxnLst>
            <a:rect l="0" t="0" r="r" b="b"/>
            <a:pathLst>
              <a:path w="21600" h="21600" extrusionOk="0">
                <a:moveTo>
                  <a:pt x="10800" y="20057"/>
                </a:moveTo>
                <a:cubicBezTo>
                  <a:pt x="5378" y="20057"/>
                  <a:pt x="982" y="13445"/>
                  <a:pt x="982" y="10800"/>
                </a:cubicBezTo>
                <a:cubicBezTo>
                  <a:pt x="982" y="8155"/>
                  <a:pt x="5378" y="1543"/>
                  <a:pt x="10800" y="1543"/>
                </a:cubicBezTo>
                <a:cubicBezTo>
                  <a:pt x="16223" y="1543"/>
                  <a:pt x="20618" y="8155"/>
                  <a:pt x="20618" y="10800"/>
                </a:cubicBezTo>
                <a:cubicBezTo>
                  <a:pt x="20618" y="13445"/>
                  <a:pt x="16223" y="20057"/>
                  <a:pt x="10800" y="20057"/>
                </a:cubicBezTo>
                <a:moveTo>
                  <a:pt x="10800" y="0"/>
                </a:moveTo>
                <a:cubicBezTo>
                  <a:pt x="4835" y="0"/>
                  <a:pt x="0" y="7714"/>
                  <a:pt x="0" y="10800"/>
                </a:cubicBezTo>
                <a:cubicBezTo>
                  <a:pt x="0" y="13886"/>
                  <a:pt x="4835" y="21600"/>
                  <a:pt x="10800" y="21600"/>
                </a:cubicBezTo>
                <a:cubicBezTo>
                  <a:pt x="16765" y="21600"/>
                  <a:pt x="21600" y="13886"/>
                  <a:pt x="21600" y="10800"/>
                </a:cubicBezTo>
                <a:cubicBezTo>
                  <a:pt x="21600" y="7714"/>
                  <a:pt x="16765" y="0"/>
                  <a:pt x="10800" y="0"/>
                </a:cubicBezTo>
                <a:moveTo>
                  <a:pt x="10800" y="16971"/>
                </a:moveTo>
                <a:cubicBezTo>
                  <a:pt x="8631" y="16971"/>
                  <a:pt x="6873" y="14209"/>
                  <a:pt x="6873" y="10800"/>
                </a:cubicBezTo>
                <a:cubicBezTo>
                  <a:pt x="6873" y="7392"/>
                  <a:pt x="8631" y="4629"/>
                  <a:pt x="10800" y="4629"/>
                </a:cubicBezTo>
                <a:cubicBezTo>
                  <a:pt x="12969" y="4629"/>
                  <a:pt x="14727" y="7392"/>
                  <a:pt x="14727" y="10800"/>
                </a:cubicBezTo>
                <a:cubicBezTo>
                  <a:pt x="14727" y="14209"/>
                  <a:pt x="12969" y="16971"/>
                  <a:pt x="10800" y="16971"/>
                </a:cubicBezTo>
                <a:moveTo>
                  <a:pt x="10800" y="3087"/>
                </a:moveTo>
                <a:cubicBezTo>
                  <a:pt x="8088" y="3087"/>
                  <a:pt x="5891" y="6540"/>
                  <a:pt x="5891" y="10800"/>
                </a:cubicBezTo>
                <a:cubicBezTo>
                  <a:pt x="5891" y="15061"/>
                  <a:pt x="8088" y="18514"/>
                  <a:pt x="10800" y="18514"/>
                </a:cubicBezTo>
                <a:cubicBezTo>
                  <a:pt x="13512" y="18514"/>
                  <a:pt x="15709" y="15061"/>
                  <a:pt x="15709" y="10800"/>
                </a:cubicBezTo>
                <a:cubicBezTo>
                  <a:pt x="15709" y="6540"/>
                  <a:pt x="13512" y="3087"/>
                  <a:pt x="10800" y="3087"/>
                </a:cubicBezTo>
                <a:moveTo>
                  <a:pt x="10800" y="8486"/>
                </a:moveTo>
                <a:cubicBezTo>
                  <a:pt x="9987" y="8486"/>
                  <a:pt x="9327" y="9523"/>
                  <a:pt x="9327" y="10800"/>
                </a:cubicBezTo>
                <a:cubicBezTo>
                  <a:pt x="9327" y="12078"/>
                  <a:pt x="9987" y="13114"/>
                  <a:pt x="10800" y="13114"/>
                </a:cubicBezTo>
                <a:cubicBezTo>
                  <a:pt x="11613" y="13114"/>
                  <a:pt x="12273" y="12078"/>
                  <a:pt x="12273" y="10800"/>
                </a:cubicBezTo>
                <a:cubicBezTo>
                  <a:pt x="12273" y="9523"/>
                  <a:pt x="11613" y="8486"/>
                  <a:pt x="10800" y="8486"/>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622" name="Shape 2622"/>
          <p:cNvSpPr/>
          <p:nvPr/>
        </p:nvSpPr>
        <p:spPr>
          <a:xfrm>
            <a:off x="19965599" y="7145490"/>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9579" y="17044"/>
                </a:moveTo>
                <a:cubicBezTo>
                  <a:pt x="9428" y="17174"/>
                  <a:pt x="9252" y="17274"/>
                  <a:pt x="9050" y="17344"/>
                </a:cubicBezTo>
                <a:cubicBezTo>
                  <a:pt x="8849" y="17415"/>
                  <a:pt x="8636" y="17450"/>
                  <a:pt x="8413" y="17450"/>
                </a:cubicBezTo>
                <a:cubicBezTo>
                  <a:pt x="7887" y="17450"/>
                  <a:pt x="7488" y="17288"/>
                  <a:pt x="7214" y="16966"/>
                </a:cubicBezTo>
                <a:cubicBezTo>
                  <a:pt x="6941" y="16644"/>
                  <a:pt x="6797" y="16226"/>
                  <a:pt x="6782" y="15715"/>
                </a:cubicBezTo>
                <a:lnTo>
                  <a:pt x="5864" y="15715"/>
                </a:lnTo>
                <a:cubicBezTo>
                  <a:pt x="5857" y="16122"/>
                  <a:pt x="5913" y="16486"/>
                  <a:pt x="6032" y="16805"/>
                </a:cubicBezTo>
                <a:cubicBezTo>
                  <a:pt x="6151" y="17123"/>
                  <a:pt x="6321" y="17393"/>
                  <a:pt x="6545" y="17611"/>
                </a:cubicBezTo>
                <a:cubicBezTo>
                  <a:pt x="6767" y="17830"/>
                  <a:pt x="7038" y="17995"/>
                  <a:pt x="7355" y="18106"/>
                </a:cubicBezTo>
                <a:cubicBezTo>
                  <a:pt x="7671" y="18218"/>
                  <a:pt x="8024" y="18273"/>
                  <a:pt x="8413" y="18273"/>
                </a:cubicBezTo>
                <a:cubicBezTo>
                  <a:pt x="8773" y="18273"/>
                  <a:pt x="9113" y="18223"/>
                  <a:pt x="9434" y="18123"/>
                </a:cubicBezTo>
                <a:cubicBezTo>
                  <a:pt x="9754" y="18023"/>
                  <a:pt x="10033" y="17873"/>
                  <a:pt x="10271" y="17672"/>
                </a:cubicBezTo>
                <a:cubicBezTo>
                  <a:pt x="10509" y="17472"/>
                  <a:pt x="10697" y="17222"/>
                  <a:pt x="10837" y="16922"/>
                </a:cubicBezTo>
                <a:cubicBezTo>
                  <a:pt x="10978" y="16621"/>
                  <a:pt x="11048" y="16275"/>
                  <a:pt x="11048" y="15881"/>
                </a:cubicBezTo>
                <a:cubicBezTo>
                  <a:pt x="11048" y="15407"/>
                  <a:pt x="10935" y="14995"/>
                  <a:pt x="10708" y="14646"/>
                </a:cubicBezTo>
                <a:cubicBezTo>
                  <a:pt x="10481" y="14298"/>
                  <a:pt x="10134" y="14072"/>
                  <a:pt x="9666" y="13968"/>
                </a:cubicBezTo>
                <a:lnTo>
                  <a:pt x="9666" y="13946"/>
                </a:lnTo>
                <a:cubicBezTo>
                  <a:pt x="9968" y="13805"/>
                  <a:pt x="10220" y="13597"/>
                  <a:pt x="10422" y="13323"/>
                </a:cubicBezTo>
                <a:cubicBezTo>
                  <a:pt x="10624" y="13048"/>
                  <a:pt x="10724" y="12734"/>
                  <a:pt x="10724" y="12377"/>
                </a:cubicBezTo>
                <a:cubicBezTo>
                  <a:pt x="10724" y="12014"/>
                  <a:pt x="10665" y="11698"/>
                  <a:pt x="10546" y="11432"/>
                </a:cubicBezTo>
                <a:cubicBezTo>
                  <a:pt x="10427" y="11165"/>
                  <a:pt x="10263" y="10946"/>
                  <a:pt x="10055" y="10776"/>
                </a:cubicBezTo>
                <a:cubicBezTo>
                  <a:pt x="9846" y="10605"/>
                  <a:pt x="9599" y="10477"/>
                  <a:pt x="9315" y="10392"/>
                </a:cubicBezTo>
                <a:cubicBezTo>
                  <a:pt x="9030" y="10306"/>
                  <a:pt x="8722" y="10264"/>
                  <a:pt x="8391" y="10264"/>
                </a:cubicBezTo>
                <a:cubicBezTo>
                  <a:pt x="8010" y="10264"/>
                  <a:pt x="7673" y="10326"/>
                  <a:pt x="7382" y="10453"/>
                </a:cubicBezTo>
                <a:cubicBezTo>
                  <a:pt x="7090" y="10579"/>
                  <a:pt x="6847" y="10753"/>
                  <a:pt x="6653" y="10976"/>
                </a:cubicBezTo>
                <a:cubicBezTo>
                  <a:pt x="6459" y="11198"/>
                  <a:pt x="6309" y="11466"/>
                  <a:pt x="6204" y="11777"/>
                </a:cubicBezTo>
                <a:cubicBezTo>
                  <a:pt x="6100" y="12088"/>
                  <a:pt x="6040" y="12433"/>
                  <a:pt x="6026" y="12811"/>
                </a:cubicBezTo>
                <a:lnTo>
                  <a:pt x="6944" y="12811"/>
                </a:lnTo>
                <a:cubicBezTo>
                  <a:pt x="6944" y="12581"/>
                  <a:pt x="6972" y="12363"/>
                  <a:pt x="7031" y="12155"/>
                </a:cubicBezTo>
                <a:cubicBezTo>
                  <a:pt x="7088" y="11947"/>
                  <a:pt x="7177" y="11766"/>
                  <a:pt x="7296" y="11610"/>
                </a:cubicBezTo>
                <a:cubicBezTo>
                  <a:pt x="7414" y="11454"/>
                  <a:pt x="7565" y="11330"/>
                  <a:pt x="7749" y="11237"/>
                </a:cubicBezTo>
                <a:cubicBezTo>
                  <a:pt x="7932" y="11144"/>
                  <a:pt x="8147" y="11098"/>
                  <a:pt x="8391" y="11098"/>
                </a:cubicBezTo>
                <a:cubicBezTo>
                  <a:pt x="8780" y="11098"/>
                  <a:pt x="9104" y="11204"/>
                  <a:pt x="9364" y="11415"/>
                </a:cubicBezTo>
                <a:cubicBezTo>
                  <a:pt x="9623" y="11627"/>
                  <a:pt x="9752" y="11943"/>
                  <a:pt x="9752" y="12366"/>
                </a:cubicBezTo>
                <a:cubicBezTo>
                  <a:pt x="9752" y="12574"/>
                  <a:pt x="9713" y="12759"/>
                  <a:pt x="9634" y="12922"/>
                </a:cubicBezTo>
                <a:cubicBezTo>
                  <a:pt x="9554" y="13086"/>
                  <a:pt x="9448" y="13221"/>
                  <a:pt x="9315" y="13329"/>
                </a:cubicBezTo>
                <a:cubicBezTo>
                  <a:pt x="9182" y="13436"/>
                  <a:pt x="9027" y="13517"/>
                  <a:pt x="8851" y="13574"/>
                </a:cubicBezTo>
                <a:cubicBezTo>
                  <a:pt x="8674" y="13629"/>
                  <a:pt x="8488" y="13657"/>
                  <a:pt x="8294" y="13657"/>
                </a:cubicBezTo>
                <a:lnTo>
                  <a:pt x="7992" y="13657"/>
                </a:lnTo>
                <a:cubicBezTo>
                  <a:pt x="7963" y="13657"/>
                  <a:pt x="7930" y="13653"/>
                  <a:pt x="7895" y="13645"/>
                </a:cubicBezTo>
                <a:lnTo>
                  <a:pt x="7895" y="14447"/>
                </a:lnTo>
                <a:cubicBezTo>
                  <a:pt x="8067" y="14424"/>
                  <a:pt x="8251" y="14413"/>
                  <a:pt x="8445" y="14413"/>
                </a:cubicBezTo>
                <a:cubicBezTo>
                  <a:pt x="8676" y="14413"/>
                  <a:pt x="8890" y="14444"/>
                  <a:pt x="9088" y="14507"/>
                </a:cubicBezTo>
                <a:cubicBezTo>
                  <a:pt x="9286" y="14571"/>
                  <a:pt x="9457" y="14667"/>
                  <a:pt x="9601" y="14797"/>
                </a:cubicBezTo>
                <a:cubicBezTo>
                  <a:pt x="9745" y="14927"/>
                  <a:pt x="9860" y="15086"/>
                  <a:pt x="9947" y="15275"/>
                </a:cubicBezTo>
                <a:cubicBezTo>
                  <a:pt x="10033" y="15464"/>
                  <a:pt x="10076" y="15682"/>
                  <a:pt x="10076" y="15926"/>
                </a:cubicBezTo>
                <a:cubicBezTo>
                  <a:pt x="10076" y="16163"/>
                  <a:pt x="10031" y="16377"/>
                  <a:pt x="9941" y="16565"/>
                </a:cubicBezTo>
                <a:cubicBezTo>
                  <a:pt x="9851" y="16754"/>
                  <a:pt x="9731" y="16914"/>
                  <a:pt x="9579" y="17044"/>
                </a:cubicBezTo>
                <a:moveTo>
                  <a:pt x="14257" y="18151"/>
                </a:moveTo>
                <a:lnTo>
                  <a:pt x="15175" y="18151"/>
                </a:lnTo>
                <a:lnTo>
                  <a:pt x="15175" y="10264"/>
                </a:lnTo>
                <a:lnTo>
                  <a:pt x="14473" y="10264"/>
                </a:lnTo>
                <a:cubicBezTo>
                  <a:pt x="14422" y="10561"/>
                  <a:pt x="14329" y="10805"/>
                  <a:pt x="14192" y="10998"/>
                </a:cubicBezTo>
                <a:cubicBezTo>
                  <a:pt x="14055" y="11191"/>
                  <a:pt x="13888" y="11343"/>
                  <a:pt x="13690" y="11454"/>
                </a:cubicBezTo>
                <a:cubicBezTo>
                  <a:pt x="13492" y="11565"/>
                  <a:pt x="13271" y="11641"/>
                  <a:pt x="13026" y="11682"/>
                </a:cubicBezTo>
                <a:cubicBezTo>
                  <a:pt x="12781" y="11723"/>
                  <a:pt x="12529" y="11743"/>
                  <a:pt x="12270" y="11743"/>
                </a:cubicBezTo>
                <a:lnTo>
                  <a:pt x="12270" y="12499"/>
                </a:lnTo>
                <a:lnTo>
                  <a:pt x="14257" y="12499"/>
                </a:lnTo>
                <a:cubicBezTo>
                  <a:pt x="14257" y="12499"/>
                  <a:pt x="14257" y="18151"/>
                  <a:pt x="14257" y="18151"/>
                </a:cubicBezTo>
                <a:close/>
                <a:moveTo>
                  <a:pt x="20618" y="6873"/>
                </a:moveTo>
                <a:lnTo>
                  <a:pt x="982" y="6873"/>
                </a:lnTo>
                <a:lnTo>
                  <a:pt x="982" y="3928"/>
                </a:lnTo>
                <a:cubicBezTo>
                  <a:pt x="982" y="3385"/>
                  <a:pt x="1421" y="2945"/>
                  <a:pt x="1964" y="2945"/>
                </a:cubicBezTo>
                <a:lnTo>
                  <a:pt x="3927" y="2945"/>
                </a:lnTo>
                <a:lnTo>
                  <a:pt x="3927" y="4418"/>
                </a:lnTo>
                <a:cubicBezTo>
                  <a:pt x="3927" y="4690"/>
                  <a:pt x="4147" y="4909"/>
                  <a:pt x="4418" y="4909"/>
                </a:cubicBezTo>
                <a:cubicBezTo>
                  <a:pt x="4690" y="4909"/>
                  <a:pt x="4909" y="4690"/>
                  <a:pt x="4909" y="4418"/>
                </a:cubicBezTo>
                <a:lnTo>
                  <a:pt x="4909" y="2945"/>
                </a:lnTo>
                <a:lnTo>
                  <a:pt x="16691" y="2945"/>
                </a:lnTo>
                <a:lnTo>
                  <a:pt x="16691" y="4418"/>
                </a:lnTo>
                <a:cubicBezTo>
                  <a:pt x="16691" y="4690"/>
                  <a:pt x="16910" y="4909"/>
                  <a:pt x="17182" y="4909"/>
                </a:cubicBezTo>
                <a:cubicBezTo>
                  <a:pt x="17453" y="4909"/>
                  <a:pt x="17673" y="4690"/>
                  <a:pt x="17673" y="4418"/>
                </a:cubicBezTo>
                <a:lnTo>
                  <a:pt x="17673" y="2945"/>
                </a:lnTo>
                <a:lnTo>
                  <a:pt x="19636" y="2945"/>
                </a:lnTo>
                <a:cubicBezTo>
                  <a:pt x="20179" y="2945"/>
                  <a:pt x="20618" y="3385"/>
                  <a:pt x="20618" y="3928"/>
                </a:cubicBezTo>
                <a:cubicBezTo>
                  <a:pt x="20618" y="3928"/>
                  <a:pt x="20618" y="6873"/>
                  <a:pt x="20618" y="6873"/>
                </a:cubicBezTo>
                <a:close/>
                <a:moveTo>
                  <a:pt x="20618" y="19636"/>
                </a:moveTo>
                <a:cubicBezTo>
                  <a:pt x="20618" y="20179"/>
                  <a:pt x="20179" y="20618"/>
                  <a:pt x="19636" y="20618"/>
                </a:cubicBezTo>
                <a:lnTo>
                  <a:pt x="1964" y="20618"/>
                </a:lnTo>
                <a:cubicBezTo>
                  <a:pt x="1421" y="20618"/>
                  <a:pt x="982" y="20179"/>
                  <a:pt x="982" y="19636"/>
                </a:cubicBezTo>
                <a:lnTo>
                  <a:pt x="982" y="7855"/>
                </a:lnTo>
                <a:lnTo>
                  <a:pt x="20618" y="7855"/>
                </a:lnTo>
                <a:cubicBezTo>
                  <a:pt x="20618" y="7855"/>
                  <a:pt x="20618" y="19636"/>
                  <a:pt x="20618" y="19636"/>
                </a:cubicBezTo>
                <a:close/>
                <a:moveTo>
                  <a:pt x="19636" y="1964"/>
                </a:moveTo>
                <a:lnTo>
                  <a:pt x="17673" y="1964"/>
                </a:lnTo>
                <a:lnTo>
                  <a:pt x="17673" y="491"/>
                </a:lnTo>
                <a:cubicBezTo>
                  <a:pt x="17673" y="220"/>
                  <a:pt x="17453" y="0"/>
                  <a:pt x="17182" y="0"/>
                </a:cubicBezTo>
                <a:cubicBezTo>
                  <a:pt x="16910" y="0"/>
                  <a:pt x="16691" y="220"/>
                  <a:pt x="16691" y="491"/>
                </a:cubicBezTo>
                <a:lnTo>
                  <a:pt x="16691" y="1964"/>
                </a:lnTo>
                <a:lnTo>
                  <a:pt x="4909" y="1964"/>
                </a:lnTo>
                <a:lnTo>
                  <a:pt x="4909" y="491"/>
                </a:lnTo>
                <a:cubicBezTo>
                  <a:pt x="4909" y="220"/>
                  <a:pt x="4690" y="0"/>
                  <a:pt x="4418" y="0"/>
                </a:cubicBezTo>
                <a:cubicBezTo>
                  <a:pt x="4147" y="0"/>
                  <a:pt x="3927" y="220"/>
                  <a:pt x="3927" y="491"/>
                </a:cubicBezTo>
                <a:lnTo>
                  <a:pt x="3927" y="1964"/>
                </a:lnTo>
                <a:lnTo>
                  <a:pt x="1964" y="1964"/>
                </a:lnTo>
                <a:cubicBezTo>
                  <a:pt x="879" y="1964"/>
                  <a:pt x="0" y="2843"/>
                  <a:pt x="0" y="3928"/>
                </a:cubicBezTo>
                <a:lnTo>
                  <a:pt x="0" y="19636"/>
                </a:lnTo>
                <a:cubicBezTo>
                  <a:pt x="0" y="20721"/>
                  <a:pt x="879" y="21600"/>
                  <a:pt x="1964" y="21600"/>
                </a:cubicBezTo>
                <a:lnTo>
                  <a:pt x="19636" y="21600"/>
                </a:lnTo>
                <a:cubicBezTo>
                  <a:pt x="20721" y="21600"/>
                  <a:pt x="21600" y="20721"/>
                  <a:pt x="21600" y="19636"/>
                </a:cubicBezTo>
                <a:lnTo>
                  <a:pt x="21600" y="3928"/>
                </a:lnTo>
                <a:cubicBezTo>
                  <a:pt x="21600" y="2843"/>
                  <a:pt x="20721" y="1964"/>
                  <a:pt x="19636" y="1964"/>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623" name="Shape 2623"/>
          <p:cNvSpPr/>
          <p:nvPr/>
        </p:nvSpPr>
        <p:spPr>
          <a:xfrm>
            <a:off x="21032121" y="7145490"/>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7364" y="13255"/>
                </a:moveTo>
                <a:lnTo>
                  <a:pt x="5400" y="13255"/>
                </a:lnTo>
                <a:lnTo>
                  <a:pt x="5400" y="15218"/>
                </a:lnTo>
                <a:lnTo>
                  <a:pt x="7364" y="15218"/>
                </a:lnTo>
                <a:cubicBezTo>
                  <a:pt x="7364" y="15218"/>
                  <a:pt x="7364" y="13255"/>
                  <a:pt x="7364" y="13255"/>
                </a:cubicBezTo>
                <a:close/>
                <a:moveTo>
                  <a:pt x="7364" y="16691"/>
                </a:moveTo>
                <a:lnTo>
                  <a:pt x="5400" y="16691"/>
                </a:lnTo>
                <a:lnTo>
                  <a:pt x="5400" y="18655"/>
                </a:lnTo>
                <a:lnTo>
                  <a:pt x="7364" y="18655"/>
                </a:lnTo>
                <a:cubicBezTo>
                  <a:pt x="7364" y="18655"/>
                  <a:pt x="7364" y="16691"/>
                  <a:pt x="7364" y="16691"/>
                </a:cubicBezTo>
                <a:close/>
                <a:moveTo>
                  <a:pt x="7364" y="9818"/>
                </a:moveTo>
                <a:lnTo>
                  <a:pt x="5400" y="9818"/>
                </a:lnTo>
                <a:lnTo>
                  <a:pt x="5400" y="11782"/>
                </a:lnTo>
                <a:lnTo>
                  <a:pt x="7364" y="11782"/>
                </a:lnTo>
                <a:cubicBezTo>
                  <a:pt x="7364" y="11782"/>
                  <a:pt x="7364" y="9818"/>
                  <a:pt x="7364" y="9818"/>
                </a:cubicBezTo>
                <a:close/>
                <a:moveTo>
                  <a:pt x="4418" y="16691"/>
                </a:moveTo>
                <a:lnTo>
                  <a:pt x="2455" y="16691"/>
                </a:lnTo>
                <a:lnTo>
                  <a:pt x="2455" y="18655"/>
                </a:lnTo>
                <a:lnTo>
                  <a:pt x="4418" y="18655"/>
                </a:lnTo>
                <a:cubicBezTo>
                  <a:pt x="4418" y="18655"/>
                  <a:pt x="4418" y="16691"/>
                  <a:pt x="4418" y="16691"/>
                </a:cubicBezTo>
                <a:close/>
                <a:moveTo>
                  <a:pt x="20618" y="6873"/>
                </a:moveTo>
                <a:lnTo>
                  <a:pt x="982" y="6873"/>
                </a:lnTo>
                <a:lnTo>
                  <a:pt x="982" y="3928"/>
                </a:lnTo>
                <a:cubicBezTo>
                  <a:pt x="982" y="3385"/>
                  <a:pt x="1422" y="2945"/>
                  <a:pt x="1964" y="2945"/>
                </a:cubicBezTo>
                <a:lnTo>
                  <a:pt x="3927" y="2945"/>
                </a:lnTo>
                <a:lnTo>
                  <a:pt x="3927" y="4418"/>
                </a:lnTo>
                <a:cubicBezTo>
                  <a:pt x="3927" y="4690"/>
                  <a:pt x="4147" y="4909"/>
                  <a:pt x="4418" y="4909"/>
                </a:cubicBezTo>
                <a:cubicBezTo>
                  <a:pt x="4690" y="4909"/>
                  <a:pt x="4909" y="4690"/>
                  <a:pt x="4909" y="4418"/>
                </a:cubicBezTo>
                <a:lnTo>
                  <a:pt x="4909" y="2945"/>
                </a:lnTo>
                <a:lnTo>
                  <a:pt x="16691" y="2945"/>
                </a:lnTo>
                <a:lnTo>
                  <a:pt x="16691" y="4418"/>
                </a:lnTo>
                <a:cubicBezTo>
                  <a:pt x="16691" y="4690"/>
                  <a:pt x="16910" y="4909"/>
                  <a:pt x="17182" y="4909"/>
                </a:cubicBezTo>
                <a:cubicBezTo>
                  <a:pt x="17453" y="4909"/>
                  <a:pt x="17673" y="4690"/>
                  <a:pt x="17673" y="4418"/>
                </a:cubicBezTo>
                <a:lnTo>
                  <a:pt x="17673" y="2945"/>
                </a:lnTo>
                <a:lnTo>
                  <a:pt x="19636" y="2945"/>
                </a:lnTo>
                <a:cubicBezTo>
                  <a:pt x="20178" y="2945"/>
                  <a:pt x="20618" y="3385"/>
                  <a:pt x="20618" y="3928"/>
                </a:cubicBezTo>
                <a:cubicBezTo>
                  <a:pt x="20618" y="3928"/>
                  <a:pt x="20618" y="6873"/>
                  <a:pt x="20618" y="6873"/>
                </a:cubicBezTo>
                <a:close/>
                <a:moveTo>
                  <a:pt x="20618" y="19636"/>
                </a:moveTo>
                <a:cubicBezTo>
                  <a:pt x="20618" y="20178"/>
                  <a:pt x="20178" y="20618"/>
                  <a:pt x="19636" y="20618"/>
                </a:cubicBezTo>
                <a:lnTo>
                  <a:pt x="1964" y="20618"/>
                </a:lnTo>
                <a:cubicBezTo>
                  <a:pt x="1422" y="20618"/>
                  <a:pt x="982" y="20178"/>
                  <a:pt x="982" y="19636"/>
                </a:cubicBezTo>
                <a:lnTo>
                  <a:pt x="982" y="7855"/>
                </a:lnTo>
                <a:lnTo>
                  <a:pt x="20618" y="7855"/>
                </a:lnTo>
                <a:cubicBezTo>
                  <a:pt x="20618" y="7855"/>
                  <a:pt x="20618" y="19636"/>
                  <a:pt x="20618" y="19636"/>
                </a:cubicBezTo>
                <a:close/>
                <a:moveTo>
                  <a:pt x="19636" y="1964"/>
                </a:moveTo>
                <a:lnTo>
                  <a:pt x="17673" y="1964"/>
                </a:lnTo>
                <a:lnTo>
                  <a:pt x="17673" y="491"/>
                </a:lnTo>
                <a:cubicBezTo>
                  <a:pt x="17673" y="220"/>
                  <a:pt x="17453" y="0"/>
                  <a:pt x="17182" y="0"/>
                </a:cubicBezTo>
                <a:cubicBezTo>
                  <a:pt x="16910" y="0"/>
                  <a:pt x="16691" y="220"/>
                  <a:pt x="16691" y="491"/>
                </a:cubicBezTo>
                <a:lnTo>
                  <a:pt x="16691" y="1964"/>
                </a:lnTo>
                <a:lnTo>
                  <a:pt x="4909" y="1964"/>
                </a:lnTo>
                <a:lnTo>
                  <a:pt x="4909" y="491"/>
                </a:lnTo>
                <a:cubicBezTo>
                  <a:pt x="4909" y="220"/>
                  <a:pt x="4690" y="0"/>
                  <a:pt x="4418" y="0"/>
                </a:cubicBezTo>
                <a:cubicBezTo>
                  <a:pt x="4147" y="0"/>
                  <a:pt x="3927" y="220"/>
                  <a:pt x="3927" y="491"/>
                </a:cubicBezTo>
                <a:lnTo>
                  <a:pt x="3927" y="1964"/>
                </a:lnTo>
                <a:lnTo>
                  <a:pt x="1964" y="1964"/>
                </a:lnTo>
                <a:cubicBezTo>
                  <a:pt x="879" y="1964"/>
                  <a:pt x="0" y="2843"/>
                  <a:pt x="0" y="3928"/>
                </a:cubicBezTo>
                <a:lnTo>
                  <a:pt x="0" y="19636"/>
                </a:lnTo>
                <a:cubicBezTo>
                  <a:pt x="0" y="20721"/>
                  <a:pt x="879" y="21600"/>
                  <a:pt x="1964" y="21600"/>
                </a:cubicBezTo>
                <a:lnTo>
                  <a:pt x="19636" y="21600"/>
                </a:lnTo>
                <a:cubicBezTo>
                  <a:pt x="20721" y="21600"/>
                  <a:pt x="21600" y="20721"/>
                  <a:pt x="21600" y="19636"/>
                </a:cubicBezTo>
                <a:lnTo>
                  <a:pt x="21600" y="3928"/>
                </a:lnTo>
                <a:cubicBezTo>
                  <a:pt x="21600" y="2843"/>
                  <a:pt x="20721" y="1964"/>
                  <a:pt x="19636" y="1964"/>
                </a:cubicBezTo>
                <a:moveTo>
                  <a:pt x="4418" y="9818"/>
                </a:moveTo>
                <a:lnTo>
                  <a:pt x="2455" y="9818"/>
                </a:lnTo>
                <a:lnTo>
                  <a:pt x="2455" y="11782"/>
                </a:lnTo>
                <a:lnTo>
                  <a:pt x="4418" y="11782"/>
                </a:lnTo>
                <a:cubicBezTo>
                  <a:pt x="4418" y="11782"/>
                  <a:pt x="4418" y="9818"/>
                  <a:pt x="4418" y="9818"/>
                </a:cubicBezTo>
                <a:close/>
                <a:moveTo>
                  <a:pt x="4418" y="13255"/>
                </a:moveTo>
                <a:lnTo>
                  <a:pt x="2455" y="13255"/>
                </a:lnTo>
                <a:lnTo>
                  <a:pt x="2455" y="15218"/>
                </a:lnTo>
                <a:lnTo>
                  <a:pt x="4418" y="15218"/>
                </a:lnTo>
                <a:cubicBezTo>
                  <a:pt x="4418" y="15218"/>
                  <a:pt x="4418" y="13255"/>
                  <a:pt x="4418" y="13255"/>
                </a:cubicBezTo>
                <a:close/>
                <a:moveTo>
                  <a:pt x="10309" y="16691"/>
                </a:moveTo>
                <a:lnTo>
                  <a:pt x="8345" y="16691"/>
                </a:lnTo>
                <a:lnTo>
                  <a:pt x="8345" y="18655"/>
                </a:lnTo>
                <a:lnTo>
                  <a:pt x="10309" y="18655"/>
                </a:lnTo>
                <a:cubicBezTo>
                  <a:pt x="10309" y="18655"/>
                  <a:pt x="10309" y="16691"/>
                  <a:pt x="10309" y="16691"/>
                </a:cubicBezTo>
                <a:close/>
                <a:moveTo>
                  <a:pt x="10309" y="9818"/>
                </a:moveTo>
                <a:lnTo>
                  <a:pt x="8345" y="9818"/>
                </a:lnTo>
                <a:lnTo>
                  <a:pt x="8345" y="11782"/>
                </a:lnTo>
                <a:lnTo>
                  <a:pt x="10309" y="11782"/>
                </a:lnTo>
                <a:cubicBezTo>
                  <a:pt x="10309" y="11782"/>
                  <a:pt x="10309" y="9818"/>
                  <a:pt x="10309" y="9818"/>
                </a:cubicBezTo>
                <a:close/>
                <a:moveTo>
                  <a:pt x="10309" y="13255"/>
                </a:moveTo>
                <a:lnTo>
                  <a:pt x="8345" y="13255"/>
                </a:lnTo>
                <a:lnTo>
                  <a:pt x="8345" y="15218"/>
                </a:lnTo>
                <a:lnTo>
                  <a:pt x="10309" y="15218"/>
                </a:lnTo>
                <a:cubicBezTo>
                  <a:pt x="10309" y="15218"/>
                  <a:pt x="10309" y="13255"/>
                  <a:pt x="10309" y="13255"/>
                </a:cubicBezTo>
                <a:close/>
                <a:moveTo>
                  <a:pt x="19145" y="13255"/>
                </a:moveTo>
                <a:lnTo>
                  <a:pt x="17182" y="13255"/>
                </a:lnTo>
                <a:lnTo>
                  <a:pt x="17182" y="15218"/>
                </a:lnTo>
                <a:lnTo>
                  <a:pt x="19145" y="15218"/>
                </a:lnTo>
                <a:cubicBezTo>
                  <a:pt x="19145" y="15218"/>
                  <a:pt x="19145" y="13255"/>
                  <a:pt x="19145" y="13255"/>
                </a:cubicBezTo>
                <a:close/>
                <a:moveTo>
                  <a:pt x="16200" y="13255"/>
                </a:moveTo>
                <a:lnTo>
                  <a:pt x="14236" y="13255"/>
                </a:lnTo>
                <a:lnTo>
                  <a:pt x="14236" y="15218"/>
                </a:lnTo>
                <a:lnTo>
                  <a:pt x="16200" y="15218"/>
                </a:lnTo>
                <a:cubicBezTo>
                  <a:pt x="16200" y="15218"/>
                  <a:pt x="16200" y="13255"/>
                  <a:pt x="16200" y="13255"/>
                </a:cubicBezTo>
                <a:close/>
                <a:moveTo>
                  <a:pt x="19145" y="9818"/>
                </a:moveTo>
                <a:lnTo>
                  <a:pt x="17182" y="9818"/>
                </a:lnTo>
                <a:lnTo>
                  <a:pt x="17182" y="11782"/>
                </a:lnTo>
                <a:lnTo>
                  <a:pt x="19145" y="11782"/>
                </a:lnTo>
                <a:cubicBezTo>
                  <a:pt x="19145" y="11782"/>
                  <a:pt x="19145" y="9818"/>
                  <a:pt x="19145" y="9818"/>
                </a:cubicBezTo>
                <a:close/>
                <a:moveTo>
                  <a:pt x="16200" y="9818"/>
                </a:moveTo>
                <a:lnTo>
                  <a:pt x="14236" y="9818"/>
                </a:lnTo>
                <a:lnTo>
                  <a:pt x="14236" y="11782"/>
                </a:lnTo>
                <a:lnTo>
                  <a:pt x="16200" y="11782"/>
                </a:lnTo>
                <a:cubicBezTo>
                  <a:pt x="16200" y="11782"/>
                  <a:pt x="16200" y="9818"/>
                  <a:pt x="16200" y="9818"/>
                </a:cubicBezTo>
                <a:close/>
                <a:moveTo>
                  <a:pt x="13255" y="16691"/>
                </a:moveTo>
                <a:lnTo>
                  <a:pt x="11291" y="16691"/>
                </a:lnTo>
                <a:lnTo>
                  <a:pt x="11291" y="18655"/>
                </a:lnTo>
                <a:lnTo>
                  <a:pt x="13255" y="18655"/>
                </a:lnTo>
                <a:cubicBezTo>
                  <a:pt x="13255" y="18655"/>
                  <a:pt x="13255" y="16691"/>
                  <a:pt x="13255" y="16691"/>
                </a:cubicBezTo>
                <a:close/>
                <a:moveTo>
                  <a:pt x="13255" y="9818"/>
                </a:moveTo>
                <a:lnTo>
                  <a:pt x="11291" y="9818"/>
                </a:lnTo>
                <a:lnTo>
                  <a:pt x="11291" y="11782"/>
                </a:lnTo>
                <a:lnTo>
                  <a:pt x="13255" y="11782"/>
                </a:lnTo>
                <a:cubicBezTo>
                  <a:pt x="13255" y="11782"/>
                  <a:pt x="13255" y="9818"/>
                  <a:pt x="13255" y="9818"/>
                </a:cubicBezTo>
                <a:close/>
                <a:moveTo>
                  <a:pt x="13255" y="13255"/>
                </a:moveTo>
                <a:lnTo>
                  <a:pt x="11291" y="13255"/>
                </a:lnTo>
                <a:lnTo>
                  <a:pt x="11291" y="15218"/>
                </a:lnTo>
                <a:lnTo>
                  <a:pt x="13255" y="15218"/>
                </a:lnTo>
                <a:cubicBezTo>
                  <a:pt x="13255" y="15218"/>
                  <a:pt x="13255" y="13255"/>
                  <a:pt x="13255" y="13255"/>
                </a:cubicBezTo>
                <a:close/>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624" name="Shape 2624"/>
          <p:cNvSpPr/>
          <p:nvPr/>
        </p:nvSpPr>
        <p:spPr>
          <a:xfrm>
            <a:off x="22098643" y="7145490"/>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982" y="6873"/>
                </a:moveTo>
                <a:lnTo>
                  <a:pt x="20618" y="6873"/>
                </a:lnTo>
                <a:lnTo>
                  <a:pt x="20618" y="7855"/>
                </a:lnTo>
                <a:lnTo>
                  <a:pt x="982" y="7855"/>
                </a:lnTo>
                <a:cubicBezTo>
                  <a:pt x="982" y="7855"/>
                  <a:pt x="982" y="6873"/>
                  <a:pt x="982" y="6873"/>
                </a:cubicBezTo>
                <a:close/>
                <a:moveTo>
                  <a:pt x="16691" y="8836"/>
                </a:moveTo>
                <a:lnTo>
                  <a:pt x="18655" y="8836"/>
                </a:lnTo>
                <a:lnTo>
                  <a:pt x="18655" y="17673"/>
                </a:lnTo>
                <a:lnTo>
                  <a:pt x="16691" y="17673"/>
                </a:lnTo>
                <a:cubicBezTo>
                  <a:pt x="16691" y="17673"/>
                  <a:pt x="16691" y="8836"/>
                  <a:pt x="16691" y="8836"/>
                </a:cubicBezTo>
                <a:close/>
                <a:moveTo>
                  <a:pt x="13745" y="8836"/>
                </a:moveTo>
                <a:lnTo>
                  <a:pt x="15709" y="8836"/>
                </a:lnTo>
                <a:lnTo>
                  <a:pt x="15709" y="17673"/>
                </a:lnTo>
                <a:lnTo>
                  <a:pt x="13745" y="17673"/>
                </a:lnTo>
                <a:cubicBezTo>
                  <a:pt x="13745" y="17673"/>
                  <a:pt x="13745" y="8836"/>
                  <a:pt x="13745" y="8836"/>
                </a:cubicBezTo>
                <a:close/>
                <a:moveTo>
                  <a:pt x="8836" y="8836"/>
                </a:moveTo>
                <a:lnTo>
                  <a:pt x="12764" y="8836"/>
                </a:lnTo>
                <a:lnTo>
                  <a:pt x="12764" y="17673"/>
                </a:lnTo>
                <a:lnTo>
                  <a:pt x="8836" y="17673"/>
                </a:lnTo>
                <a:cubicBezTo>
                  <a:pt x="8836" y="17673"/>
                  <a:pt x="8836" y="8836"/>
                  <a:pt x="8836" y="8836"/>
                </a:cubicBezTo>
                <a:close/>
                <a:moveTo>
                  <a:pt x="5891" y="8836"/>
                </a:moveTo>
                <a:lnTo>
                  <a:pt x="7855" y="8836"/>
                </a:lnTo>
                <a:lnTo>
                  <a:pt x="7855" y="17673"/>
                </a:lnTo>
                <a:lnTo>
                  <a:pt x="5891" y="17673"/>
                </a:lnTo>
                <a:cubicBezTo>
                  <a:pt x="5891" y="17673"/>
                  <a:pt x="5891" y="8836"/>
                  <a:pt x="5891" y="8836"/>
                </a:cubicBezTo>
                <a:close/>
                <a:moveTo>
                  <a:pt x="2945" y="8836"/>
                </a:moveTo>
                <a:lnTo>
                  <a:pt x="4909" y="8836"/>
                </a:lnTo>
                <a:lnTo>
                  <a:pt x="4909" y="17673"/>
                </a:lnTo>
                <a:lnTo>
                  <a:pt x="2945" y="17673"/>
                </a:lnTo>
                <a:cubicBezTo>
                  <a:pt x="2945" y="17673"/>
                  <a:pt x="2945" y="8836"/>
                  <a:pt x="2945" y="8836"/>
                </a:cubicBezTo>
                <a:close/>
                <a:moveTo>
                  <a:pt x="19773" y="18655"/>
                </a:moveTo>
                <a:lnTo>
                  <a:pt x="20428" y="20618"/>
                </a:lnTo>
                <a:lnTo>
                  <a:pt x="1172" y="20618"/>
                </a:lnTo>
                <a:lnTo>
                  <a:pt x="1827" y="18655"/>
                </a:lnTo>
                <a:cubicBezTo>
                  <a:pt x="1827" y="18655"/>
                  <a:pt x="19773" y="18655"/>
                  <a:pt x="19773" y="18655"/>
                </a:cubicBezTo>
                <a:close/>
                <a:moveTo>
                  <a:pt x="10800" y="1056"/>
                </a:moveTo>
                <a:lnTo>
                  <a:pt x="19261" y="5891"/>
                </a:lnTo>
                <a:lnTo>
                  <a:pt x="2339" y="5891"/>
                </a:lnTo>
                <a:cubicBezTo>
                  <a:pt x="2339" y="5891"/>
                  <a:pt x="10800" y="1056"/>
                  <a:pt x="10800" y="1056"/>
                </a:cubicBezTo>
                <a:close/>
                <a:moveTo>
                  <a:pt x="21109" y="8836"/>
                </a:moveTo>
                <a:cubicBezTo>
                  <a:pt x="21380" y="8836"/>
                  <a:pt x="21600" y="8617"/>
                  <a:pt x="21600" y="8345"/>
                </a:cubicBezTo>
                <a:lnTo>
                  <a:pt x="21600" y="6382"/>
                </a:lnTo>
                <a:cubicBezTo>
                  <a:pt x="21600" y="6200"/>
                  <a:pt x="21496" y="6047"/>
                  <a:pt x="21349" y="5963"/>
                </a:cubicBezTo>
                <a:lnTo>
                  <a:pt x="21353" y="5956"/>
                </a:lnTo>
                <a:lnTo>
                  <a:pt x="11044" y="65"/>
                </a:lnTo>
                <a:lnTo>
                  <a:pt x="11040" y="72"/>
                </a:lnTo>
                <a:cubicBezTo>
                  <a:pt x="10968" y="30"/>
                  <a:pt x="10889" y="0"/>
                  <a:pt x="10800" y="0"/>
                </a:cubicBezTo>
                <a:cubicBezTo>
                  <a:pt x="10711" y="0"/>
                  <a:pt x="10632" y="30"/>
                  <a:pt x="10560" y="72"/>
                </a:cubicBezTo>
                <a:lnTo>
                  <a:pt x="10556" y="65"/>
                </a:lnTo>
                <a:lnTo>
                  <a:pt x="247" y="5956"/>
                </a:lnTo>
                <a:lnTo>
                  <a:pt x="251" y="5963"/>
                </a:lnTo>
                <a:cubicBezTo>
                  <a:pt x="104" y="6047"/>
                  <a:pt x="0" y="6200"/>
                  <a:pt x="0" y="6382"/>
                </a:cubicBezTo>
                <a:lnTo>
                  <a:pt x="0" y="8345"/>
                </a:lnTo>
                <a:cubicBezTo>
                  <a:pt x="0" y="8617"/>
                  <a:pt x="220" y="8836"/>
                  <a:pt x="491" y="8836"/>
                </a:cubicBezTo>
                <a:lnTo>
                  <a:pt x="1964" y="8836"/>
                </a:lnTo>
                <a:lnTo>
                  <a:pt x="1964" y="17673"/>
                </a:lnTo>
                <a:lnTo>
                  <a:pt x="1473" y="17673"/>
                </a:lnTo>
                <a:cubicBezTo>
                  <a:pt x="1256" y="17673"/>
                  <a:pt x="1078" y="17816"/>
                  <a:pt x="1013" y="18010"/>
                </a:cubicBezTo>
                <a:lnTo>
                  <a:pt x="1007" y="18009"/>
                </a:lnTo>
                <a:lnTo>
                  <a:pt x="25" y="20954"/>
                </a:lnTo>
                <a:lnTo>
                  <a:pt x="31" y="20955"/>
                </a:lnTo>
                <a:cubicBezTo>
                  <a:pt x="14" y="21005"/>
                  <a:pt x="0" y="21055"/>
                  <a:pt x="0" y="21109"/>
                </a:cubicBezTo>
                <a:cubicBezTo>
                  <a:pt x="0" y="21381"/>
                  <a:pt x="220" y="21600"/>
                  <a:pt x="491" y="21600"/>
                </a:cubicBezTo>
                <a:lnTo>
                  <a:pt x="21109" y="21600"/>
                </a:lnTo>
                <a:cubicBezTo>
                  <a:pt x="21380" y="21600"/>
                  <a:pt x="21600" y="21381"/>
                  <a:pt x="21600" y="21109"/>
                </a:cubicBezTo>
                <a:cubicBezTo>
                  <a:pt x="21600" y="21055"/>
                  <a:pt x="21586" y="21005"/>
                  <a:pt x="21569" y="20955"/>
                </a:cubicBezTo>
                <a:lnTo>
                  <a:pt x="21575" y="20954"/>
                </a:lnTo>
                <a:lnTo>
                  <a:pt x="20593" y="18009"/>
                </a:lnTo>
                <a:lnTo>
                  <a:pt x="20587" y="18010"/>
                </a:lnTo>
                <a:cubicBezTo>
                  <a:pt x="20522" y="17816"/>
                  <a:pt x="20344" y="17673"/>
                  <a:pt x="20127" y="17673"/>
                </a:cubicBezTo>
                <a:lnTo>
                  <a:pt x="19636" y="17673"/>
                </a:lnTo>
                <a:lnTo>
                  <a:pt x="19636" y="8836"/>
                </a:lnTo>
                <a:cubicBezTo>
                  <a:pt x="19636" y="8836"/>
                  <a:pt x="21109" y="8836"/>
                  <a:pt x="21109" y="8836"/>
                </a:cubicBezTo>
                <a:close/>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625" name="Shape 2625"/>
          <p:cNvSpPr/>
          <p:nvPr/>
        </p:nvSpPr>
        <p:spPr>
          <a:xfrm>
            <a:off x="12499944" y="8262798"/>
            <a:ext cx="558655" cy="457082"/>
          </a:xfrm>
          <a:custGeom>
            <a:avLst/>
            <a:gdLst/>
            <a:ahLst/>
            <a:cxnLst>
              <a:cxn ang="0">
                <a:pos x="wd2" y="hd2"/>
              </a:cxn>
              <a:cxn ang="5400000">
                <a:pos x="wd2" y="hd2"/>
              </a:cxn>
              <a:cxn ang="10800000">
                <a:pos x="wd2" y="hd2"/>
              </a:cxn>
              <a:cxn ang="16200000">
                <a:pos x="wd2" y="hd2"/>
              </a:cxn>
            </a:cxnLst>
            <a:rect l="0" t="0" r="r" b="b"/>
            <a:pathLst>
              <a:path w="21600" h="21600" extrusionOk="0">
                <a:moveTo>
                  <a:pt x="19636" y="20400"/>
                </a:moveTo>
                <a:lnTo>
                  <a:pt x="1964" y="20400"/>
                </a:lnTo>
                <a:cubicBezTo>
                  <a:pt x="1422" y="20400"/>
                  <a:pt x="982" y="19862"/>
                  <a:pt x="982" y="19200"/>
                </a:cubicBezTo>
                <a:cubicBezTo>
                  <a:pt x="982" y="18949"/>
                  <a:pt x="1025" y="18796"/>
                  <a:pt x="1048" y="18734"/>
                </a:cubicBezTo>
                <a:cubicBezTo>
                  <a:pt x="1065" y="18712"/>
                  <a:pt x="1048" y="18729"/>
                  <a:pt x="1078" y="18673"/>
                </a:cubicBezTo>
                <a:lnTo>
                  <a:pt x="9914" y="1873"/>
                </a:lnTo>
                <a:cubicBezTo>
                  <a:pt x="9930" y="1843"/>
                  <a:pt x="9944" y="1813"/>
                  <a:pt x="9957" y="1783"/>
                </a:cubicBezTo>
                <a:cubicBezTo>
                  <a:pt x="9960" y="1778"/>
                  <a:pt x="10234" y="1200"/>
                  <a:pt x="10800" y="1200"/>
                </a:cubicBezTo>
                <a:cubicBezTo>
                  <a:pt x="11366" y="1200"/>
                  <a:pt x="11588" y="1654"/>
                  <a:pt x="11617" y="1719"/>
                </a:cubicBezTo>
                <a:cubicBezTo>
                  <a:pt x="11641" y="1792"/>
                  <a:pt x="11650" y="1806"/>
                  <a:pt x="11686" y="1873"/>
                </a:cubicBezTo>
                <a:lnTo>
                  <a:pt x="20522" y="18673"/>
                </a:lnTo>
                <a:cubicBezTo>
                  <a:pt x="20535" y="18697"/>
                  <a:pt x="20548" y="18720"/>
                  <a:pt x="20562" y="18744"/>
                </a:cubicBezTo>
                <a:cubicBezTo>
                  <a:pt x="20576" y="18785"/>
                  <a:pt x="20618" y="18928"/>
                  <a:pt x="20618" y="19200"/>
                </a:cubicBezTo>
                <a:cubicBezTo>
                  <a:pt x="20618" y="19862"/>
                  <a:pt x="20177" y="20400"/>
                  <a:pt x="19636" y="20400"/>
                </a:cubicBezTo>
                <a:moveTo>
                  <a:pt x="21348" y="18023"/>
                </a:moveTo>
                <a:lnTo>
                  <a:pt x="12511" y="1223"/>
                </a:lnTo>
                <a:cubicBezTo>
                  <a:pt x="12511" y="1223"/>
                  <a:pt x="12058" y="0"/>
                  <a:pt x="10800" y="0"/>
                </a:cubicBezTo>
                <a:cubicBezTo>
                  <a:pt x="9616" y="0"/>
                  <a:pt x="9089" y="1223"/>
                  <a:pt x="9089" y="1223"/>
                </a:cubicBezTo>
                <a:lnTo>
                  <a:pt x="252" y="18023"/>
                </a:lnTo>
                <a:cubicBezTo>
                  <a:pt x="252" y="18023"/>
                  <a:pt x="0" y="18421"/>
                  <a:pt x="0" y="19200"/>
                </a:cubicBezTo>
                <a:cubicBezTo>
                  <a:pt x="0" y="20526"/>
                  <a:pt x="879" y="21600"/>
                  <a:pt x="1964" y="21600"/>
                </a:cubicBezTo>
                <a:lnTo>
                  <a:pt x="19636" y="21600"/>
                </a:lnTo>
                <a:cubicBezTo>
                  <a:pt x="20721" y="21600"/>
                  <a:pt x="21600" y="20526"/>
                  <a:pt x="21600" y="19200"/>
                </a:cubicBezTo>
                <a:cubicBezTo>
                  <a:pt x="21600" y="18362"/>
                  <a:pt x="21348" y="18023"/>
                  <a:pt x="21348" y="18023"/>
                </a:cubicBezTo>
                <a:moveTo>
                  <a:pt x="10800" y="15600"/>
                </a:moveTo>
                <a:cubicBezTo>
                  <a:pt x="10258" y="15600"/>
                  <a:pt x="9818" y="16138"/>
                  <a:pt x="9818" y="16800"/>
                </a:cubicBezTo>
                <a:cubicBezTo>
                  <a:pt x="9818" y="17462"/>
                  <a:pt x="10258" y="18000"/>
                  <a:pt x="10800" y="18000"/>
                </a:cubicBezTo>
                <a:cubicBezTo>
                  <a:pt x="11342" y="18000"/>
                  <a:pt x="11782" y="17462"/>
                  <a:pt x="11782" y="16800"/>
                </a:cubicBezTo>
                <a:cubicBezTo>
                  <a:pt x="11782" y="16138"/>
                  <a:pt x="11342" y="15600"/>
                  <a:pt x="10800" y="15600"/>
                </a:cubicBezTo>
                <a:moveTo>
                  <a:pt x="10800" y="6000"/>
                </a:moveTo>
                <a:cubicBezTo>
                  <a:pt x="10258" y="6000"/>
                  <a:pt x="9818" y="6538"/>
                  <a:pt x="9818" y="7200"/>
                </a:cubicBezTo>
                <a:lnTo>
                  <a:pt x="10309" y="13800"/>
                </a:lnTo>
                <a:cubicBezTo>
                  <a:pt x="10309" y="14132"/>
                  <a:pt x="10529" y="14400"/>
                  <a:pt x="10800" y="14400"/>
                </a:cubicBezTo>
                <a:cubicBezTo>
                  <a:pt x="11071" y="14400"/>
                  <a:pt x="11291" y="14132"/>
                  <a:pt x="11291" y="13800"/>
                </a:cubicBezTo>
                <a:lnTo>
                  <a:pt x="11782" y="7200"/>
                </a:lnTo>
                <a:cubicBezTo>
                  <a:pt x="11782" y="6538"/>
                  <a:pt x="11342" y="6000"/>
                  <a:pt x="10800" y="600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626" name="Shape 2626"/>
          <p:cNvSpPr/>
          <p:nvPr/>
        </p:nvSpPr>
        <p:spPr>
          <a:xfrm>
            <a:off x="13617252" y="8212012"/>
            <a:ext cx="457082" cy="558655"/>
          </a:xfrm>
          <a:custGeom>
            <a:avLst/>
            <a:gdLst/>
            <a:ahLst/>
            <a:cxnLst>
              <a:cxn ang="0">
                <a:pos x="wd2" y="hd2"/>
              </a:cxn>
              <a:cxn ang="5400000">
                <a:pos x="wd2" y="hd2"/>
              </a:cxn>
              <a:cxn ang="10800000">
                <a:pos x="wd2" y="hd2"/>
              </a:cxn>
              <a:cxn ang="16200000">
                <a:pos x="wd2" y="hd2"/>
              </a:cxn>
            </a:cxnLst>
            <a:rect l="0" t="0" r="r" b="b"/>
            <a:pathLst>
              <a:path w="21600" h="21600" extrusionOk="0">
                <a:moveTo>
                  <a:pt x="7222" y="18655"/>
                </a:moveTo>
                <a:cubicBezTo>
                  <a:pt x="7553" y="18644"/>
                  <a:pt x="7811" y="18417"/>
                  <a:pt x="7799" y="18146"/>
                </a:cubicBezTo>
                <a:lnTo>
                  <a:pt x="6916" y="6377"/>
                </a:lnTo>
                <a:cubicBezTo>
                  <a:pt x="6904" y="6106"/>
                  <a:pt x="6626" y="5895"/>
                  <a:pt x="6295" y="5904"/>
                </a:cubicBezTo>
                <a:cubicBezTo>
                  <a:pt x="5963" y="5915"/>
                  <a:pt x="5705" y="6142"/>
                  <a:pt x="5717" y="6413"/>
                </a:cubicBezTo>
                <a:lnTo>
                  <a:pt x="6601" y="18182"/>
                </a:lnTo>
                <a:cubicBezTo>
                  <a:pt x="6613" y="18453"/>
                  <a:pt x="6891" y="18664"/>
                  <a:pt x="7222" y="18655"/>
                </a:cubicBezTo>
                <a:moveTo>
                  <a:pt x="17400" y="19636"/>
                </a:moveTo>
                <a:cubicBezTo>
                  <a:pt x="17319" y="20154"/>
                  <a:pt x="16862" y="20618"/>
                  <a:pt x="16200" y="20618"/>
                </a:cubicBezTo>
                <a:lnTo>
                  <a:pt x="5400" y="20618"/>
                </a:lnTo>
                <a:cubicBezTo>
                  <a:pt x="4737" y="20618"/>
                  <a:pt x="4291" y="20160"/>
                  <a:pt x="4200" y="19636"/>
                </a:cubicBezTo>
                <a:lnTo>
                  <a:pt x="3000" y="3927"/>
                </a:lnTo>
                <a:lnTo>
                  <a:pt x="18600" y="3927"/>
                </a:lnTo>
                <a:cubicBezTo>
                  <a:pt x="18600" y="3927"/>
                  <a:pt x="17400" y="19636"/>
                  <a:pt x="17400" y="19636"/>
                </a:cubicBezTo>
                <a:close/>
                <a:moveTo>
                  <a:pt x="7800" y="983"/>
                </a:moveTo>
                <a:lnTo>
                  <a:pt x="13800" y="983"/>
                </a:lnTo>
                <a:lnTo>
                  <a:pt x="13800" y="2945"/>
                </a:lnTo>
                <a:lnTo>
                  <a:pt x="7800" y="2945"/>
                </a:lnTo>
                <a:cubicBezTo>
                  <a:pt x="7800" y="2945"/>
                  <a:pt x="7800" y="983"/>
                  <a:pt x="7800" y="983"/>
                </a:cubicBezTo>
                <a:close/>
                <a:moveTo>
                  <a:pt x="21000" y="2945"/>
                </a:moveTo>
                <a:lnTo>
                  <a:pt x="15000" y="2945"/>
                </a:lnTo>
                <a:lnTo>
                  <a:pt x="15000" y="983"/>
                </a:lnTo>
                <a:cubicBezTo>
                  <a:pt x="15000" y="440"/>
                  <a:pt x="14462" y="0"/>
                  <a:pt x="13800" y="0"/>
                </a:cubicBezTo>
                <a:lnTo>
                  <a:pt x="7800" y="0"/>
                </a:lnTo>
                <a:cubicBezTo>
                  <a:pt x="7137" y="0"/>
                  <a:pt x="6600" y="440"/>
                  <a:pt x="6600" y="983"/>
                </a:cubicBezTo>
                <a:lnTo>
                  <a:pt x="6600" y="2945"/>
                </a:lnTo>
                <a:lnTo>
                  <a:pt x="600" y="2945"/>
                </a:lnTo>
                <a:cubicBezTo>
                  <a:pt x="269" y="2945"/>
                  <a:pt x="0" y="3166"/>
                  <a:pt x="0" y="3437"/>
                </a:cubicBezTo>
                <a:cubicBezTo>
                  <a:pt x="0" y="3708"/>
                  <a:pt x="269" y="3927"/>
                  <a:pt x="600" y="3927"/>
                </a:cubicBezTo>
                <a:lnTo>
                  <a:pt x="1800" y="3927"/>
                </a:lnTo>
                <a:lnTo>
                  <a:pt x="3000" y="19636"/>
                </a:lnTo>
                <a:cubicBezTo>
                  <a:pt x="3193" y="20711"/>
                  <a:pt x="4075" y="21600"/>
                  <a:pt x="5400" y="21600"/>
                </a:cubicBezTo>
                <a:lnTo>
                  <a:pt x="16200" y="21600"/>
                </a:lnTo>
                <a:cubicBezTo>
                  <a:pt x="17525" y="21600"/>
                  <a:pt x="18374" y="20700"/>
                  <a:pt x="18600" y="19636"/>
                </a:cubicBezTo>
                <a:lnTo>
                  <a:pt x="19800" y="3927"/>
                </a:lnTo>
                <a:lnTo>
                  <a:pt x="21000" y="3927"/>
                </a:lnTo>
                <a:cubicBezTo>
                  <a:pt x="21331" y="3927"/>
                  <a:pt x="21600" y="3708"/>
                  <a:pt x="21600" y="3437"/>
                </a:cubicBezTo>
                <a:cubicBezTo>
                  <a:pt x="21600" y="3166"/>
                  <a:pt x="21331" y="2945"/>
                  <a:pt x="21000" y="2945"/>
                </a:cubicBezTo>
                <a:moveTo>
                  <a:pt x="14380" y="18654"/>
                </a:moveTo>
                <a:cubicBezTo>
                  <a:pt x="14711" y="18664"/>
                  <a:pt x="14989" y="18452"/>
                  <a:pt x="15001" y="18181"/>
                </a:cubicBezTo>
                <a:lnTo>
                  <a:pt x="15871" y="6413"/>
                </a:lnTo>
                <a:cubicBezTo>
                  <a:pt x="15883" y="6142"/>
                  <a:pt x="15625" y="5914"/>
                  <a:pt x="15294" y="5904"/>
                </a:cubicBezTo>
                <a:cubicBezTo>
                  <a:pt x="14962" y="5895"/>
                  <a:pt x="14684" y="6106"/>
                  <a:pt x="14672" y="6377"/>
                </a:cubicBezTo>
                <a:lnTo>
                  <a:pt x="13802" y="18146"/>
                </a:lnTo>
                <a:cubicBezTo>
                  <a:pt x="13790" y="18417"/>
                  <a:pt x="14049" y="18644"/>
                  <a:pt x="14380" y="18654"/>
                </a:cubicBezTo>
                <a:moveTo>
                  <a:pt x="10800" y="18655"/>
                </a:moveTo>
                <a:cubicBezTo>
                  <a:pt x="11131" y="18655"/>
                  <a:pt x="11400" y="18435"/>
                  <a:pt x="11400" y="18164"/>
                </a:cubicBezTo>
                <a:lnTo>
                  <a:pt x="11400" y="6382"/>
                </a:lnTo>
                <a:cubicBezTo>
                  <a:pt x="11400" y="6110"/>
                  <a:pt x="11131" y="5891"/>
                  <a:pt x="10800" y="5891"/>
                </a:cubicBezTo>
                <a:cubicBezTo>
                  <a:pt x="10469" y="5891"/>
                  <a:pt x="10200" y="6110"/>
                  <a:pt x="10200" y="6382"/>
                </a:cubicBezTo>
                <a:lnTo>
                  <a:pt x="10200" y="18164"/>
                </a:lnTo>
                <a:cubicBezTo>
                  <a:pt x="10200" y="18435"/>
                  <a:pt x="10469" y="18655"/>
                  <a:pt x="10800" y="18655"/>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627" name="Shape 2627"/>
          <p:cNvSpPr/>
          <p:nvPr/>
        </p:nvSpPr>
        <p:spPr>
          <a:xfrm>
            <a:off x="14721865" y="8212012"/>
            <a:ext cx="380902" cy="558655"/>
          </a:xfrm>
          <a:custGeom>
            <a:avLst/>
            <a:gdLst/>
            <a:ahLst/>
            <a:cxnLst>
              <a:cxn ang="0">
                <a:pos x="wd2" y="hd2"/>
              </a:cxn>
              <a:cxn ang="5400000">
                <a:pos x="wd2" y="hd2"/>
              </a:cxn>
              <a:cxn ang="10800000">
                <a:pos x="wd2" y="hd2"/>
              </a:cxn>
              <a:cxn ang="16200000">
                <a:pos x="wd2" y="hd2"/>
              </a:cxn>
            </a:cxnLst>
            <a:rect l="0" t="0" r="r" b="b"/>
            <a:pathLst>
              <a:path w="21600" h="21600" extrusionOk="0">
                <a:moveTo>
                  <a:pt x="18720" y="19636"/>
                </a:moveTo>
                <a:cubicBezTo>
                  <a:pt x="18623" y="20154"/>
                  <a:pt x="18075" y="20618"/>
                  <a:pt x="17280" y="20618"/>
                </a:cubicBezTo>
                <a:lnTo>
                  <a:pt x="4320" y="20618"/>
                </a:lnTo>
                <a:cubicBezTo>
                  <a:pt x="3525" y="20618"/>
                  <a:pt x="2989" y="20160"/>
                  <a:pt x="2880" y="19636"/>
                </a:cubicBezTo>
                <a:lnTo>
                  <a:pt x="1483" y="3927"/>
                </a:lnTo>
                <a:lnTo>
                  <a:pt x="20117" y="3927"/>
                </a:lnTo>
                <a:cubicBezTo>
                  <a:pt x="20117" y="3927"/>
                  <a:pt x="18720" y="19636"/>
                  <a:pt x="18720" y="19636"/>
                </a:cubicBezTo>
                <a:close/>
                <a:moveTo>
                  <a:pt x="4529" y="2227"/>
                </a:moveTo>
                <a:cubicBezTo>
                  <a:pt x="4971" y="2122"/>
                  <a:pt x="5311" y="1878"/>
                  <a:pt x="5440" y="1571"/>
                </a:cubicBezTo>
                <a:cubicBezTo>
                  <a:pt x="5563" y="1278"/>
                  <a:pt x="6084" y="982"/>
                  <a:pt x="6840" y="982"/>
                </a:cubicBezTo>
                <a:cubicBezTo>
                  <a:pt x="7596" y="982"/>
                  <a:pt x="8117" y="1094"/>
                  <a:pt x="8240" y="1387"/>
                </a:cubicBezTo>
                <a:cubicBezTo>
                  <a:pt x="8286" y="1495"/>
                  <a:pt x="8358" y="1598"/>
                  <a:pt x="8454" y="1688"/>
                </a:cubicBezTo>
                <a:cubicBezTo>
                  <a:pt x="8957" y="2167"/>
                  <a:pt x="9732" y="2442"/>
                  <a:pt x="10577" y="2442"/>
                </a:cubicBezTo>
                <a:cubicBezTo>
                  <a:pt x="11235" y="2442"/>
                  <a:pt x="11854" y="2268"/>
                  <a:pt x="12300" y="1947"/>
                </a:cubicBezTo>
                <a:cubicBezTo>
                  <a:pt x="12697" y="1647"/>
                  <a:pt x="13446" y="1473"/>
                  <a:pt x="14760" y="1473"/>
                </a:cubicBezTo>
                <a:cubicBezTo>
                  <a:pt x="16059" y="1473"/>
                  <a:pt x="16752" y="1940"/>
                  <a:pt x="16920" y="2209"/>
                </a:cubicBezTo>
                <a:cubicBezTo>
                  <a:pt x="17107" y="2509"/>
                  <a:pt x="17391" y="2750"/>
                  <a:pt x="17688" y="2945"/>
                </a:cubicBezTo>
                <a:lnTo>
                  <a:pt x="2830" y="2945"/>
                </a:lnTo>
                <a:cubicBezTo>
                  <a:pt x="3170" y="2668"/>
                  <a:pt x="3770" y="2408"/>
                  <a:pt x="4529" y="2227"/>
                </a:cubicBezTo>
                <a:moveTo>
                  <a:pt x="20880" y="2945"/>
                </a:moveTo>
                <a:lnTo>
                  <a:pt x="19676" y="2945"/>
                </a:lnTo>
                <a:cubicBezTo>
                  <a:pt x="19217" y="2693"/>
                  <a:pt x="18780" y="2403"/>
                  <a:pt x="18405" y="1964"/>
                </a:cubicBezTo>
                <a:cubicBezTo>
                  <a:pt x="17787" y="1241"/>
                  <a:pt x="16749" y="491"/>
                  <a:pt x="14760" y="491"/>
                </a:cubicBezTo>
                <a:cubicBezTo>
                  <a:pt x="13012" y="491"/>
                  <a:pt x="11880" y="798"/>
                  <a:pt x="11231" y="1289"/>
                </a:cubicBezTo>
                <a:cubicBezTo>
                  <a:pt x="11081" y="1397"/>
                  <a:pt x="10839" y="1461"/>
                  <a:pt x="10577" y="1461"/>
                </a:cubicBezTo>
                <a:cubicBezTo>
                  <a:pt x="10245" y="1461"/>
                  <a:pt x="9879" y="1359"/>
                  <a:pt x="9624" y="1116"/>
                </a:cubicBezTo>
                <a:cubicBezTo>
                  <a:pt x="9310" y="370"/>
                  <a:pt x="8188" y="0"/>
                  <a:pt x="6840" y="0"/>
                </a:cubicBezTo>
                <a:cubicBezTo>
                  <a:pt x="5492" y="0"/>
                  <a:pt x="4370" y="554"/>
                  <a:pt x="4056" y="1300"/>
                </a:cubicBezTo>
                <a:cubicBezTo>
                  <a:pt x="2613" y="1643"/>
                  <a:pt x="1555" y="2238"/>
                  <a:pt x="1211" y="2945"/>
                </a:cubicBezTo>
                <a:lnTo>
                  <a:pt x="720" y="2945"/>
                </a:lnTo>
                <a:cubicBezTo>
                  <a:pt x="323" y="2945"/>
                  <a:pt x="0" y="3165"/>
                  <a:pt x="0" y="3436"/>
                </a:cubicBezTo>
                <a:lnTo>
                  <a:pt x="0" y="3437"/>
                </a:lnTo>
                <a:lnTo>
                  <a:pt x="1440" y="19636"/>
                </a:lnTo>
                <a:cubicBezTo>
                  <a:pt x="1672" y="20711"/>
                  <a:pt x="2730" y="21600"/>
                  <a:pt x="4320" y="21600"/>
                </a:cubicBezTo>
                <a:lnTo>
                  <a:pt x="17280" y="21600"/>
                </a:lnTo>
                <a:cubicBezTo>
                  <a:pt x="18870" y="21600"/>
                  <a:pt x="19890" y="20700"/>
                  <a:pt x="20160" y="19636"/>
                </a:cubicBezTo>
                <a:lnTo>
                  <a:pt x="21600" y="3437"/>
                </a:lnTo>
                <a:lnTo>
                  <a:pt x="21600" y="3436"/>
                </a:lnTo>
                <a:cubicBezTo>
                  <a:pt x="21600" y="3165"/>
                  <a:pt x="21277" y="2945"/>
                  <a:pt x="20880" y="2945"/>
                </a:cubicBezTo>
                <a:moveTo>
                  <a:pt x="6507" y="18655"/>
                </a:moveTo>
                <a:cubicBezTo>
                  <a:pt x="6904" y="18644"/>
                  <a:pt x="7214" y="18417"/>
                  <a:pt x="7200" y="18146"/>
                </a:cubicBezTo>
                <a:lnTo>
                  <a:pt x="6139" y="6377"/>
                </a:lnTo>
                <a:cubicBezTo>
                  <a:pt x="6125" y="6106"/>
                  <a:pt x="5791" y="5895"/>
                  <a:pt x="5394" y="5904"/>
                </a:cubicBezTo>
                <a:cubicBezTo>
                  <a:pt x="4996" y="5915"/>
                  <a:pt x="4686" y="6142"/>
                  <a:pt x="4700" y="6413"/>
                </a:cubicBezTo>
                <a:lnTo>
                  <a:pt x="5761" y="18182"/>
                </a:lnTo>
                <a:cubicBezTo>
                  <a:pt x="5775" y="18453"/>
                  <a:pt x="6109" y="18664"/>
                  <a:pt x="6507" y="18655"/>
                </a:cubicBezTo>
                <a:moveTo>
                  <a:pt x="10800" y="18655"/>
                </a:moveTo>
                <a:cubicBezTo>
                  <a:pt x="11197" y="18655"/>
                  <a:pt x="11520" y="18435"/>
                  <a:pt x="11520" y="18164"/>
                </a:cubicBezTo>
                <a:lnTo>
                  <a:pt x="11520" y="6382"/>
                </a:lnTo>
                <a:cubicBezTo>
                  <a:pt x="11520" y="6110"/>
                  <a:pt x="11197" y="5891"/>
                  <a:pt x="10800" y="5891"/>
                </a:cubicBezTo>
                <a:cubicBezTo>
                  <a:pt x="10403" y="5891"/>
                  <a:pt x="10080" y="6110"/>
                  <a:pt x="10080" y="6382"/>
                </a:cubicBezTo>
                <a:lnTo>
                  <a:pt x="10080" y="18164"/>
                </a:lnTo>
                <a:cubicBezTo>
                  <a:pt x="10080" y="18435"/>
                  <a:pt x="10403" y="18655"/>
                  <a:pt x="10800" y="18655"/>
                </a:cubicBezTo>
                <a:moveTo>
                  <a:pt x="15095" y="18654"/>
                </a:moveTo>
                <a:cubicBezTo>
                  <a:pt x="15494" y="18664"/>
                  <a:pt x="15827" y="18452"/>
                  <a:pt x="15841" y="18181"/>
                </a:cubicBezTo>
                <a:lnTo>
                  <a:pt x="16886" y="6413"/>
                </a:lnTo>
                <a:cubicBezTo>
                  <a:pt x="16900" y="6142"/>
                  <a:pt x="16590" y="5914"/>
                  <a:pt x="16192" y="5904"/>
                </a:cubicBezTo>
                <a:cubicBezTo>
                  <a:pt x="15795" y="5895"/>
                  <a:pt x="15461" y="6106"/>
                  <a:pt x="15447" y="6377"/>
                </a:cubicBezTo>
                <a:lnTo>
                  <a:pt x="14402" y="18146"/>
                </a:lnTo>
                <a:cubicBezTo>
                  <a:pt x="14388" y="18417"/>
                  <a:pt x="14699" y="18644"/>
                  <a:pt x="15095" y="18654"/>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628" name="Shape 2628"/>
          <p:cNvSpPr/>
          <p:nvPr/>
        </p:nvSpPr>
        <p:spPr>
          <a:xfrm>
            <a:off x="15699510" y="821201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6445" y="20618"/>
                </a:moveTo>
                <a:cubicBezTo>
                  <a:pt x="15830" y="20618"/>
                  <a:pt x="15230" y="20482"/>
                  <a:pt x="14664" y="20214"/>
                </a:cubicBezTo>
                <a:cubicBezTo>
                  <a:pt x="14611" y="20189"/>
                  <a:pt x="14556" y="20170"/>
                  <a:pt x="14501" y="20155"/>
                </a:cubicBezTo>
                <a:cubicBezTo>
                  <a:pt x="8920" y="17308"/>
                  <a:pt x="4296" y="12685"/>
                  <a:pt x="1448" y="7105"/>
                </a:cubicBezTo>
                <a:cubicBezTo>
                  <a:pt x="1432" y="7048"/>
                  <a:pt x="1412" y="6991"/>
                  <a:pt x="1386" y="6936"/>
                </a:cubicBezTo>
                <a:cubicBezTo>
                  <a:pt x="1118" y="6369"/>
                  <a:pt x="982" y="5770"/>
                  <a:pt x="982" y="5155"/>
                </a:cubicBezTo>
                <a:cubicBezTo>
                  <a:pt x="982" y="2774"/>
                  <a:pt x="3067" y="982"/>
                  <a:pt x="4418" y="982"/>
                </a:cubicBezTo>
                <a:cubicBezTo>
                  <a:pt x="4595" y="982"/>
                  <a:pt x="4712" y="1072"/>
                  <a:pt x="4765" y="1126"/>
                </a:cubicBezTo>
                <a:cubicBezTo>
                  <a:pt x="4777" y="1139"/>
                  <a:pt x="4800" y="1164"/>
                  <a:pt x="4832" y="1216"/>
                </a:cubicBezTo>
                <a:cubicBezTo>
                  <a:pt x="4849" y="1244"/>
                  <a:pt x="4868" y="1271"/>
                  <a:pt x="4888" y="1297"/>
                </a:cubicBezTo>
                <a:lnTo>
                  <a:pt x="8121" y="5453"/>
                </a:lnTo>
                <a:cubicBezTo>
                  <a:pt x="8146" y="5485"/>
                  <a:pt x="8173" y="5515"/>
                  <a:pt x="8202" y="5544"/>
                </a:cubicBezTo>
                <a:cubicBezTo>
                  <a:pt x="8255" y="5598"/>
                  <a:pt x="8345" y="5715"/>
                  <a:pt x="8345" y="5891"/>
                </a:cubicBezTo>
                <a:cubicBezTo>
                  <a:pt x="8345" y="5978"/>
                  <a:pt x="8321" y="6060"/>
                  <a:pt x="8274" y="6135"/>
                </a:cubicBezTo>
                <a:lnTo>
                  <a:pt x="7180" y="7221"/>
                </a:lnTo>
                <a:cubicBezTo>
                  <a:pt x="7175" y="7226"/>
                  <a:pt x="7170" y="7231"/>
                  <a:pt x="7165" y="7236"/>
                </a:cubicBezTo>
                <a:cubicBezTo>
                  <a:pt x="6769" y="7609"/>
                  <a:pt x="6543" y="8126"/>
                  <a:pt x="6543" y="8668"/>
                </a:cubicBezTo>
                <a:cubicBezTo>
                  <a:pt x="6543" y="9175"/>
                  <a:pt x="6740" y="9658"/>
                  <a:pt x="7082" y="10020"/>
                </a:cubicBezTo>
                <a:cubicBezTo>
                  <a:pt x="7094" y="10040"/>
                  <a:pt x="7107" y="10059"/>
                  <a:pt x="7121" y="10078"/>
                </a:cubicBezTo>
                <a:cubicBezTo>
                  <a:pt x="8327" y="11745"/>
                  <a:pt x="9810" y="13222"/>
                  <a:pt x="11528" y="14469"/>
                </a:cubicBezTo>
                <a:cubicBezTo>
                  <a:pt x="11541" y="14478"/>
                  <a:pt x="11555" y="14487"/>
                  <a:pt x="11568" y="14496"/>
                </a:cubicBezTo>
                <a:cubicBezTo>
                  <a:pt x="11931" y="14844"/>
                  <a:pt x="12418" y="15045"/>
                  <a:pt x="12928" y="15045"/>
                </a:cubicBezTo>
                <a:cubicBezTo>
                  <a:pt x="13440" y="15045"/>
                  <a:pt x="13934" y="14840"/>
                  <a:pt x="14301" y="14479"/>
                </a:cubicBezTo>
                <a:cubicBezTo>
                  <a:pt x="14320" y="14463"/>
                  <a:pt x="14338" y="14446"/>
                  <a:pt x="14356" y="14427"/>
                </a:cubicBezTo>
                <a:lnTo>
                  <a:pt x="15456" y="13320"/>
                </a:lnTo>
                <a:cubicBezTo>
                  <a:pt x="15533" y="13271"/>
                  <a:pt x="15615" y="13247"/>
                  <a:pt x="15701" y="13247"/>
                </a:cubicBezTo>
                <a:cubicBezTo>
                  <a:pt x="15878" y="13247"/>
                  <a:pt x="15995" y="13337"/>
                  <a:pt x="16048" y="13391"/>
                </a:cubicBezTo>
                <a:cubicBezTo>
                  <a:pt x="16077" y="13420"/>
                  <a:pt x="16108" y="13447"/>
                  <a:pt x="16140" y="13472"/>
                </a:cubicBezTo>
                <a:lnTo>
                  <a:pt x="20296" y="16704"/>
                </a:lnTo>
                <a:cubicBezTo>
                  <a:pt x="20323" y="16725"/>
                  <a:pt x="20351" y="16744"/>
                  <a:pt x="20379" y="16762"/>
                </a:cubicBezTo>
                <a:cubicBezTo>
                  <a:pt x="20431" y="16795"/>
                  <a:pt x="20455" y="16816"/>
                  <a:pt x="20466" y="16827"/>
                </a:cubicBezTo>
                <a:cubicBezTo>
                  <a:pt x="20520" y="16881"/>
                  <a:pt x="20610" y="16997"/>
                  <a:pt x="20610" y="17174"/>
                </a:cubicBezTo>
                <a:cubicBezTo>
                  <a:pt x="20610" y="17207"/>
                  <a:pt x="20612" y="17240"/>
                  <a:pt x="20616" y="17273"/>
                </a:cubicBezTo>
                <a:cubicBezTo>
                  <a:pt x="20539" y="18625"/>
                  <a:pt x="18774" y="20618"/>
                  <a:pt x="16445" y="20618"/>
                </a:cubicBezTo>
                <a:moveTo>
                  <a:pt x="21600" y="17174"/>
                </a:moveTo>
                <a:lnTo>
                  <a:pt x="21592" y="17174"/>
                </a:lnTo>
                <a:cubicBezTo>
                  <a:pt x="21592" y="16768"/>
                  <a:pt x="21427" y="16399"/>
                  <a:pt x="21161" y="16133"/>
                </a:cubicBezTo>
                <a:cubicBezTo>
                  <a:pt x="21082" y="16054"/>
                  <a:pt x="20994" y="15988"/>
                  <a:pt x="20899" y="15929"/>
                </a:cubicBezTo>
                <a:lnTo>
                  <a:pt x="16743" y="12697"/>
                </a:lnTo>
                <a:cubicBezTo>
                  <a:pt x="16476" y="12430"/>
                  <a:pt x="16108" y="12265"/>
                  <a:pt x="15701" y="12265"/>
                </a:cubicBezTo>
                <a:cubicBezTo>
                  <a:pt x="15368" y="12265"/>
                  <a:pt x="15065" y="12380"/>
                  <a:pt x="14819" y="12567"/>
                </a:cubicBezTo>
                <a:lnTo>
                  <a:pt x="13659" y="13736"/>
                </a:lnTo>
                <a:lnTo>
                  <a:pt x="13656" y="13733"/>
                </a:lnTo>
                <a:cubicBezTo>
                  <a:pt x="13477" y="13934"/>
                  <a:pt x="13218" y="14063"/>
                  <a:pt x="12928" y="14063"/>
                </a:cubicBezTo>
                <a:cubicBezTo>
                  <a:pt x="12595" y="14063"/>
                  <a:pt x="12303" y="13897"/>
                  <a:pt x="12125" y="13645"/>
                </a:cubicBezTo>
                <a:cubicBezTo>
                  <a:pt x="12119" y="13654"/>
                  <a:pt x="12111" y="13663"/>
                  <a:pt x="12104" y="13674"/>
                </a:cubicBezTo>
                <a:cubicBezTo>
                  <a:pt x="10500" y="12510"/>
                  <a:pt x="9078" y="11108"/>
                  <a:pt x="7916" y="9502"/>
                </a:cubicBezTo>
                <a:cubicBezTo>
                  <a:pt x="7927" y="9495"/>
                  <a:pt x="7937" y="9486"/>
                  <a:pt x="7949" y="9479"/>
                </a:cubicBezTo>
                <a:cubicBezTo>
                  <a:pt x="7693" y="9299"/>
                  <a:pt x="7525" y="9004"/>
                  <a:pt x="7525" y="8668"/>
                </a:cubicBezTo>
                <a:cubicBezTo>
                  <a:pt x="7525" y="8367"/>
                  <a:pt x="7662" y="8101"/>
                  <a:pt x="7873" y="7920"/>
                </a:cubicBezTo>
                <a:lnTo>
                  <a:pt x="7872" y="7918"/>
                </a:lnTo>
                <a:lnTo>
                  <a:pt x="9026" y="6773"/>
                </a:lnTo>
                <a:cubicBezTo>
                  <a:pt x="9213" y="6528"/>
                  <a:pt x="9327" y="6224"/>
                  <a:pt x="9327" y="5891"/>
                </a:cubicBezTo>
                <a:cubicBezTo>
                  <a:pt x="9327" y="5485"/>
                  <a:pt x="9162" y="5116"/>
                  <a:pt x="8896" y="4850"/>
                </a:cubicBezTo>
                <a:lnTo>
                  <a:pt x="5663" y="693"/>
                </a:lnTo>
                <a:cubicBezTo>
                  <a:pt x="5604" y="599"/>
                  <a:pt x="5538" y="510"/>
                  <a:pt x="5459" y="432"/>
                </a:cubicBezTo>
                <a:cubicBezTo>
                  <a:pt x="5193" y="165"/>
                  <a:pt x="4825" y="0"/>
                  <a:pt x="4418" y="0"/>
                </a:cubicBezTo>
                <a:cubicBezTo>
                  <a:pt x="2455" y="0"/>
                  <a:pt x="0" y="2308"/>
                  <a:pt x="0" y="5155"/>
                </a:cubicBezTo>
                <a:cubicBezTo>
                  <a:pt x="0" y="5943"/>
                  <a:pt x="183" y="6688"/>
                  <a:pt x="499" y="7356"/>
                </a:cubicBezTo>
                <a:lnTo>
                  <a:pt x="483" y="7373"/>
                </a:lnTo>
                <a:cubicBezTo>
                  <a:pt x="3436" y="13255"/>
                  <a:pt x="8345" y="18164"/>
                  <a:pt x="14228" y="21117"/>
                </a:cubicBezTo>
                <a:lnTo>
                  <a:pt x="14244" y="21101"/>
                </a:lnTo>
                <a:cubicBezTo>
                  <a:pt x="14912" y="21418"/>
                  <a:pt x="15657" y="21600"/>
                  <a:pt x="16445" y="21600"/>
                </a:cubicBezTo>
                <a:cubicBezTo>
                  <a:pt x="19292" y="21600"/>
                  <a:pt x="21600" y="19145"/>
                  <a:pt x="21600" y="17182"/>
                </a:cubicBezTo>
                <a:cubicBezTo>
                  <a:pt x="21600" y="17179"/>
                  <a:pt x="21600" y="17177"/>
                  <a:pt x="21600" y="17174"/>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629" name="Shape 2629"/>
          <p:cNvSpPr/>
          <p:nvPr/>
        </p:nvSpPr>
        <p:spPr>
          <a:xfrm>
            <a:off x="16766032" y="8212012"/>
            <a:ext cx="558810" cy="558655"/>
          </a:xfrm>
          <a:custGeom>
            <a:avLst/>
            <a:gdLst/>
            <a:ahLst/>
            <a:cxnLst>
              <a:cxn ang="0">
                <a:pos x="wd2" y="hd2"/>
              </a:cxn>
              <a:cxn ang="5400000">
                <a:pos x="wd2" y="hd2"/>
              </a:cxn>
              <a:cxn ang="10800000">
                <a:pos x="wd2" y="hd2"/>
              </a:cxn>
              <a:cxn ang="16200000">
                <a:pos x="wd2" y="hd2"/>
              </a:cxn>
            </a:cxnLst>
            <a:rect l="0" t="0" r="r" b="b"/>
            <a:pathLst>
              <a:path w="21600" h="21600" extrusionOk="0">
                <a:moveTo>
                  <a:pt x="16441" y="20618"/>
                </a:moveTo>
                <a:cubicBezTo>
                  <a:pt x="15826" y="20618"/>
                  <a:pt x="15226" y="20482"/>
                  <a:pt x="14660" y="20214"/>
                </a:cubicBezTo>
                <a:cubicBezTo>
                  <a:pt x="14607" y="20189"/>
                  <a:pt x="14552" y="20170"/>
                  <a:pt x="14497" y="20155"/>
                </a:cubicBezTo>
                <a:cubicBezTo>
                  <a:pt x="8918" y="17308"/>
                  <a:pt x="4295" y="12685"/>
                  <a:pt x="1448" y="7105"/>
                </a:cubicBezTo>
                <a:cubicBezTo>
                  <a:pt x="1432" y="7048"/>
                  <a:pt x="1412" y="6991"/>
                  <a:pt x="1386" y="6936"/>
                </a:cubicBezTo>
                <a:cubicBezTo>
                  <a:pt x="1117" y="6369"/>
                  <a:pt x="982" y="5770"/>
                  <a:pt x="982" y="5155"/>
                </a:cubicBezTo>
                <a:cubicBezTo>
                  <a:pt x="982" y="2774"/>
                  <a:pt x="3066" y="982"/>
                  <a:pt x="4417" y="982"/>
                </a:cubicBezTo>
                <a:cubicBezTo>
                  <a:pt x="4594" y="982"/>
                  <a:pt x="4711" y="1072"/>
                  <a:pt x="4764" y="1126"/>
                </a:cubicBezTo>
                <a:cubicBezTo>
                  <a:pt x="4776" y="1139"/>
                  <a:pt x="4798" y="1164"/>
                  <a:pt x="4831" y="1216"/>
                </a:cubicBezTo>
                <a:cubicBezTo>
                  <a:pt x="4848" y="1244"/>
                  <a:pt x="4867" y="1271"/>
                  <a:pt x="4887" y="1297"/>
                </a:cubicBezTo>
                <a:lnTo>
                  <a:pt x="8118" y="5453"/>
                </a:lnTo>
                <a:cubicBezTo>
                  <a:pt x="8143" y="5485"/>
                  <a:pt x="8170" y="5515"/>
                  <a:pt x="8199" y="5544"/>
                </a:cubicBezTo>
                <a:cubicBezTo>
                  <a:pt x="8253" y="5598"/>
                  <a:pt x="8343" y="5715"/>
                  <a:pt x="8343" y="5891"/>
                </a:cubicBezTo>
                <a:cubicBezTo>
                  <a:pt x="8343" y="5978"/>
                  <a:pt x="8319" y="6060"/>
                  <a:pt x="8272" y="6135"/>
                </a:cubicBezTo>
                <a:lnTo>
                  <a:pt x="7178" y="7221"/>
                </a:lnTo>
                <a:cubicBezTo>
                  <a:pt x="7173" y="7226"/>
                  <a:pt x="7168" y="7231"/>
                  <a:pt x="7163" y="7236"/>
                </a:cubicBezTo>
                <a:cubicBezTo>
                  <a:pt x="6767" y="7609"/>
                  <a:pt x="6541" y="8126"/>
                  <a:pt x="6541" y="8668"/>
                </a:cubicBezTo>
                <a:cubicBezTo>
                  <a:pt x="6541" y="9175"/>
                  <a:pt x="6738" y="9658"/>
                  <a:pt x="7080" y="10020"/>
                </a:cubicBezTo>
                <a:cubicBezTo>
                  <a:pt x="7092" y="10040"/>
                  <a:pt x="7105" y="10059"/>
                  <a:pt x="7119" y="10078"/>
                </a:cubicBezTo>
                <a:cubicBezTo>
                  <a:pt x="8325" y="11745"/>
                  <a:pt x="9807" y="13222"/>
                  <a:pt x="11525" y="14469"/>
                </a:cubicBezTo>
                <a:cubicBezTo>
                  <a:pt x="11538" y="14478"/>
                  <a:pt x="11551" y="14487"/>
                  <a:pt x="11565" y="14496"/>
                </a:cubicBezTo>
                <a:cubicBezTo>
                  <a:pt x="11928" y="14844"/>
                  <a:pt x="12414" y="15045"/>
                  <a:pt x="12924" y="15045"/>
                </a:cubicBezTo>
                <a:cubicBezTo>
                  <a:pt x="13436" y="15045"/>
                  <a:pt x="13930" y="14840"/>
                  <a:pt x="14297" y="14479"/>
                </a:cubicBezTo>
                <a:cubicBezTo>
                  <a:pt x="14316" y="14463"/>
                  <a:pt x="14335" y="14446"/>
                  <a:pt x="14352" y="14427"/>
                </a:cubicBezTo>
                <a:lnTo>
                  <a:pt x="15451" y="13320"/>
                </a:lnTo>
                <a:cubicBezTo>
                  <a:pt x="15529" y="13271"/>
                  <a:pt x="15611" y="13247"/>
                  <a:pt x="15697" y="13247"/>
                </a:cubicBezTo>
                <a:cubicBezTo>
                  <a:pt x="15874" y="13247"/>
                  <a:pt x="15990" y="13337"/>
                  <a:pt x="16044" y="13391"/>
                </a:cubicBezTo>
                <a:cubicBezTo>
                  <a:pt x="16073" y="13420"/>
                  <a:pt x="16103" y="13447"/>
                  <a:pt x="16135" y="13472"/>
                </a:cubicBezTo>
                <a:lnTo>
                  <a:pt x="20291" y="16704"/>
                </a:lnTo>
                <a:cubicBezTo>
                  <a:pt x="20317" y="16725"/>
                  <a:pt x="20345" y="16744"/>
                  <a:pt x="20374" y="16762"/>
                </a:cubicBezTo>
                <a:cubicBezTo>
                  <a:pt x="20426" y="16795"/>
                  <a:pt x="20449" y="16816"/>
                  <a:pt x="20461" y="16827"/>
                </a:cubicBezTo>
                <a:cubicBezTo>
                  <a:pt x="20515" y="16881"/>
                  <a:pt x="20605" y="16997"/>
                  <a:pt x="20605" y="17174"/>
                </a:cubicBezTo>
                <a:cubicBezTo>
                  <a:pt x="20605" y="17207"/>
                  <a:pt x="20606" y="17240"/>
                  <a:pt x="20610" y="17273"/>
                </a:cubicBezTo>
                <a:cubicBezTo>
                  <a:pt x="20533" y="18625"/>
                  <a:pt x="18769" y="20618"/>
                  <a:pt x="16441" y="20618"/>
                </a:cubicBezTo>
                <a:moveTo>
                  <a:pt x="21586" y="17174"/>
                </a:moveTo>
                <a:cubicBezTo>
                  <a:pt x="21586" y="16768"/>
                  <a:pt x="21421" y="16399"/>
                  <a:pt x="21155" y="16133"/>
                </a:cubicBezTo>
                <a:cubicBezTo>
                  <a:pt x="21077" y="16054"/>
                  <a:pt x="20988" y="15988"/>
                  <a:pt x="20893" y="15929"/>
                </a:cubicBezTo>
                <a:lnTo>
                  <a:pt x="16738" y="12697"/>
                </a:lnTo>
                <a:cubicBezTo>
                  <a:pt x="16471" y="12430"/>
                  <a:pt x="16104" y="12265"/>
                  <a:pt x="15697" y="12265"/>
                </a:cubicBezTo>
                <a:cubicBezTo>
                  <a:pt x="15364" y="12265"/>
                  <a:pt x="15060" y="12380"/>
                  <a:pt x="14815" y="12567"/>
                </a:cubicBezTo>
                <a:lnTo>
                  <a:pt x="13655" y="13736"/>
                </a:lnTo>
                <a:lnTo>
                  <a:pt x="13652" y="13733"/>
                </a:lnTo>
                <a:cubicBezTo>
                  <a:pt x="13473" y="13934"/>
                  <a:pt x="13214" y="14063"/>
                  <a:pt x="12924" y="14063"/>
                </a:cubicBezTo>
                <a:cubicBezTo>
                  <a:pt x="12592" y="14063"/>
                  <a:pt x="12300" y="13897"/>
                  <a:pt x="12122" y="13645"/>
                </a:cubicBezTo>
                <a:cubicBezTo>
                  <a:pt x="12116" y="13654"/>
                  <a:pt x="12107" y="13663"/>
                  <a:pt x="12101" y="13674"/>
                </a:cubicBezTo>
                <a:cubicBezTo>
                  <a:pt x="10497" y="12510"/>
                  <a:pt x="9076" y="11108"/>
                  <a:pt x="7914" y="9502"/>
                </a:cubicBezTo>
                <a:cubicBezTo>
                  <a:pt x="7925" y="9495"/>
                  <a:pt x="7935" y="9486"/>
                  <a:pt x="7947" y="9479"/>
                </a:cubicBezTo>
                <a:cubicBezTo>
                  <a:pt x="7691" y="9299"/>
                  <a:pt x="7523" y="9004"/>
                  <a:pt x="7523" y="8668"/>
                </a:cubicBezTo>
                <a:cubicBezTo>
                  <a:pt x="7523" y="8367"/>
                  <a:pt x="7659" y="8101"/>
                  <a:pt x="7871" y="7920"/>
                </a:cubicBezTo>
                <a:lnTo>
                  <a:pt x="7870" y="7918"/>
                </a:lnTo>
                <a:lnTo>
                  <a:pt x="9023" y="6773"/>
                </a:lnTo>
                <a:cubicBezTo>
                  <a:pt x="9211" y="6528"/>
                  <a:pt x="9325" y="6224"/>
                  <a:pt x="9325" y="5891"/>
                </a:cubicBezTo>
                <a:cubicBezTo>
                  <a:pt x="9325" y="5485"/>
                  <a:pt x="9160" y="5116"/>
                  <a:pt x="8893" y="4850"/>
                </a:cubicBezTo>
                <a:lnTo>
                  <a:pt x="5662" y="693"/>
                </a:lnTo>
                <a:cubicBezTo>
                  <a:pt x="5603" y="599"/>
                  <a:pt x="5537" y="510"/>
                  <a:pt x="5458" y="432"/>
                </a:cubicBezTo>
                <a:cubicBezTo>
                  <a:pt x="5191" y="165"/>
                  <a:pt x="4823" y="0"/>
                  <a:pt x="4417" y="0"/>
                </a:cubicBezTo>
                <a:cubicBezTo>
                  <a:pt x="2454" y="0"/>
                  <a:pt x="0" y="2308"/>
                  <a:pt x="0" y="5155"/>
                </a:cubicBezTo>
                <a:cubicBezTo>
                  <a:pt x="0" y="5943"/>
                  <a:pt x="183" y="6688"/>
                  <a:pt x="499" y="7356"/>
                </a:cubicBezTo>
                <a:lnTo>
                  <a:pt x="482" y="7373"/>
                </a:lnTo>
                <a:cubicBezTo>
                  <a:pt x="3435" y="13255"/>
                  <a:pt x="8343" y="18164"/>
                  <a:pt x="14224" y="21117"/>
                </a:cubicBezTo>
                <a:lnTo>
                  <a:pt x="14240" y="21101"/>
                </a:lnTo>
                <a:cubicBezTo>
                  <a:pt x="14908" y="21418"/>
                  <a:pt x="15652" y="21600"/>
                  <a:pt x="16441" y="21600"/>
                </a:cubicBezTo>
                <a:cubicBezTo>
                  <a:pt x="19287" y="21600"/>
                  <a:pt x="21594" y="19145"/>
                  <a:pt x="21594" y="17182"/>
                </a:cubicBezTo>
                <a:cubicBezTo>
                  <a:pt x="21594" y="17179"/>
                  <a:pt x="21594" y="17177"/>
                  <a:pt x="21594" y="17174"/>
                </a:cubicBezTo>
                <a:cubicBezTo>
                  <a:pt x="21594" y="17174"/>
                  <a:pt x="21586" y="17174"/>
                  <a:pt x="21586" y="17174"/>
                </a:cubicBezTo>
                <a:close/>
                <a:moveTo>
                  <a:pt x="11785" y="10800"/>
                </a:moveTo>
                <a:cubicBezTo>
                  <a:pt x="12326" y="10800"/>
                  <a:pt x="12766" y="10360"/>
                  <a:pt x="12766" y="9819"/>
                </a:cubicBezTo>
                <a:cubicBezTo>
                  <a:pt x="12766" y="9276"/>
                  <a:pt x="12326" y="8836"/>
                  <a:pt x="11785" y="8836"/>
                </a:cubicBezTo>
                <a:cubicBezTo>
                  <a:pt x="11242" y="8836"/>
                  <a:pt x="10803" y="9276"/>
                  <a:pt x="10803" y="9819"/>
                </a:cubicBezTo>
                <a:cubicBezTo>
                  <a:pt x="10803" y="10360"/>
                  <a:pt x="11242" y="10800"/>
                  <a:pt x="11785" y="10800"/>
                </a:cubicBezTo>
                <a:moveTo>
                  <a:pt x="11785" y="5891"/>
                </a:moveTo>
                <a:cubicBezTo>
                  <a:pt x="13953" y="5891"/>
                  <a:pt x="15711" y="7649"/>
                  <a:pt x="15711" y="9819"/>
                </a:cubicBezTo>
                <a:cubicBezTo>
                  <a:pt x="15711" y="10090"/>
                  <a:pt x="15930" y="10309"/>
                  <a:pt x="16201" y="10309"/>
                </a:cubicBezTo>
                <a:cubicBezTo>
                  <a:pt x="16472" y="10309"/>
                  <a:pt x="16692" y="10090"/>
                  <a:pt x="16692" y="9819"/>
                </a:cubicBezTo>
                <a:cubicBezTo>
                  <a:pt x="16692" y="7107"/>
                  <a:pt x="14495" y="4909"/>
                  <a:pt x="11785" y="4909"/>
                </a:cubicBezTo>
                <a:cubicBezTo>
                  <a:pt x="11513" y="4909"/>
                  <a:pt x="11294" y="5129"/>
                  <a:pt x="11294" y="5400"/>
                </a:cubicBezTo>
                <a:cubicBezTo>
                  <a:pt x="11294" y="5672"/>
                  <a:pt x="11513" y="5891"/>
                  <a:pt x="11785" y="5891"/>
                </a:cubicBezTo>
                <a:moveTo>
                  <a:pt x="11785" y="982"/>
                </a:moveTo>
                <a:cubicBezTo>
                  <a:pt x="16663" y="982"/>
                  <a:pt x="20618" y="4939"/>
                  <a:pt x="20618" y="9819"/>
                </a:cubicBezTo>
                <a:cubicBezTo>
                  <a:pt x="20618" y="10090"/>
                  <a:pt x="20838" y="10309"/>
                  <a:pt x="21109" y="10309"/>
                </a:cubicBezTo>
                <a:cubicBezTo>
                  <a:pt x="21380" y="10309"/>
                  <a:pt x="21600" y="10090"/>
                  <a:pt x="21600" y="9819"/>
                </a:cubicBezTo>
                <a:cubicBezTo>
                  <a:pt x="21600" y="4396"/>
                  <a:pt x="17206" y="0"/>
                  <a:pt x="11785" y="0"/>
                </a:cubicBezTo>
                <a:cubicBezTo>
                  <a:pt x="11513" y="0"/>
                  <a:pt x="11294" y="220"/>
                  <a:pt x="11294" y="491"/>
                </a:cubicBezTo>
                <a:cubicBezTo>
                  <a:pt x="11294" y="762"/>
                  <a:pt x="11513" y="982"/>
                  <a:pt x="11785" y="982"/>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630" name="Shape 2630"/>
          <p:cNvSpPr/>
          <p:nvPr/>
        </p:nvSpPr>
        <p:spPr>
          <a:xfrm>
            <a:off x="17959521" y="8212012"/>
            <a:ext cx="304735" cy="558655"/>
          </a:xfrm>
          <a:custGeom>
            <a:avLst/>
            <a:gdLst/>
            <a:ahLst/>
            <a:cxnLst>
              <a:cxn ang="0">
                <a:pos x="wd2" y="hd2"/>
              </a:cxn>
              <a:cxn ang="5400000">
                <a:pos x="wd2" y="hd2"/>
              </a:cxn>
              <a:cxn ang="10800000">
                <a:pos x="wd2" y="hd2"/>
              </a:cxn>
              <a:cxn ang="16200000">
                <a:pos x="wd2" y="hd2"/>
              </a:cxn>
            </a:cxnLst>
            <a:rect l="0" t="0" r="r" b="b"/>
            <a:pathLst>
              <a:path w="21600" h="21600" extrusionOk="0">
                <a:moveTo>
                  <a:pt x="9507" y="18651"/>
                </a:moveTo>
                <a:lnTo>
                  <a:pt x="10795" y="12327"/>
                </a:lnTo>
                <a:lnTo>
                  <a:pt x="10781" y="12326"/>
                </a:lnTo>
                <a:cubicBezTo>
                  <a:pt x="10785" y="12307"/>
                  <a:pt x="10800" y="12292"/>
                  <a:pt x="10800" y="12273"/>
                </a:cubicBezTo>
                <a:cubicBezTo>
                  <a:pt x="10800" y="12001"/>
                  <a:pt x="10398" y="11782"/>
                  <a:pt x="9900" y="11782"/>
                </a:cubicBezTo>
                <a:lnTo>
                  <a:pt x="2149" y="11782"/>
                </a:lnTo>
                <a:lnTo>
                  <a:pt x="8749" y="982"/>
                </a:lnTo>
                <a:lnTo>
                  <a:pt x="15850" y="982"/>
                </a:lnTo>
                <a:lnTo>
                  <a:pt x="11436" y="8190"/>
                </a:lnTo>
                <a:lnTo>
                  <a:pt x="11447" y="8192"/>
                </a:lnTo>
                <a:cubicBezTo>
                  <a:pt x="11417" y="8241"/>
                  <a:pt x="11391" y="8291"/>
                  <a:pt x="11391" y="8345"/>
                </a:cubicBezTo>
                <a:cubicBezTo>
                  <a:pt x="11391" y="8617"/>
                  <a:pt x="11794" y="8836"/>
                  <a:pt x="12291" y="8836"/>
                </a:cubicBezTo>
                <a:lnTo>
                  <a:pt x="19195" y="8836"/>
                </a:lnTo>
                <a:cubicBezTo>
                  <a:pt x="19195" y="8836"/>
                  <a:pt x="9507" y="18651"/>
                  <a:pt x="9507" y="18651"/>
                </a:cubicBezTo>
                <a:close/>
                <a:moveTo>
                  <a:pt x="21600" y="8345"/>
                </a:moveTo>
                <a:cubicBezTo>
                  <a:pt x="21600" y="8074"/>
                  <a:pt x="21197" y="7855"/>
                  <a:pt x="20700" y="7855"/>
                </a:cubicBezTo>
                <a:lnTo>
                  <a:pt x="13541" y="7855"/>
                </a:lnTo>
                <a:lnTo>
                  <a:pt x="17954" y="646"/>
                </a:lnTo>
                <a:lnTo>
                  <a:pt x="17944" y="644"/>
                </a:lnTo>
                <a:cubicBezTo>
                  <a:pt x="17974" y="595"/>
                  <a:pt x="18000" y="545"/>
                  <a:pt x="18000" y="491"/>
                </a:cubicBezTo>
                <a:cubicBezTo>
                  <a:pt x="18000" y="220"/>
                  <a:pt x="17598" y="0"/>
                  <a:pt x="17100" y="0"/>
                </a:cubicBezTo>
                <a:lnTo>
                  <a:pt x="8101" y="0"/>
                </a:lnTo>
                <a:cubicBezTo>
                  <a:pt x="7703" y="0"/>
                  <a:pt x="7376" y="143"/>
                  <a:pt x="7257" y="337"/>
                </a:cubicBezTo>
                <a:lnTo>
                  <a:pt x="7246" y="335"/>
                </a:lnTo>
                <a:lnTo>
                  <a:pt x="47" y="12117"/>
                </a:lnTo>
                <a:lnTo>
                  <a:pt x="57" y="12120"/>
                </a:lnTo>
                <a:cubicBezTo>
                  <a:pt x="27" y="12168"/>
                  <a:pt x="0" y="12218"/>
                  <a:pt x="0" y="12273"/>
                </a:cubicBezTo>
                <a:cubicBezTo>
                  <a:pt x="0" y="12544"/>
                  <a:pt x="403" y="12764"/>
                  <a:pt x="900" y="12764"/>
                </a:cubicBezTo>
                <a:lnTo>
                  <a:pt x="8895" y="12764"/>
                </a:lnTo>
                <a:lnTo>
                  <a:pt x="7206" y="21055"/>
                </a:lnTo>
                <a:lnTo>
                  <a:pt x="7220" y="21056"/>
                </a:lnTo>
                <a:cubicBezTo>
                  <a:pt x="7216" y="21074"/>
                  <a:pt x="7200" y="21090"/>
                  <a:pt x="7200" y="21109"/>
                </a:cubicBezTo>
                <a:cubicBezTo>
                  <a:pt x="7200" y="21380"/>
                  <a:pt x="7603" y="21600"/>
                  <a:pt x="8101" y="21600"/>
                </a:cubicBezTo>
                <a:cubicBezTo>
                  <a:pt x="8464" y="21600"/>
                  <a:pt x="8761" y="21480"/>
                  <a:pt x="8900" y="21310"/>
                </a:cubicBezTo>
                <a:lnTo>
                  <a:pt x="8918" y="21315"/>
                </a:lnTo>
                <a:lnTo>
                  <a:pt x="21517" y="8551"/>
                </a:lnTo>
                <a:lnTo>
                  <a:pt x="21513" y="8550"/>
                </a:lnTo>
                <a:cubicBezTo>
                  <a:pt x="21567" y="8487"/>
                  <a:pt x="21600" y="8419"/>
                  <a:pt x="21600" y="8345"/>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631" name="Shape 2631"/>
          <p:cNvSpPr/>
          <p:nvPr/>
        </p:nvSpPr>
        <p:spPr>
          <a:xfrm>
            <a:off x="18899077" y="8262798"/>
            <a:ext cx="558655" cy="457082"/>
          </a:xfrm>
          <a:custGeom>
            <a:avLst/>
            <a:gdLst/>
            <a:ahLst/>
            <a:cxnLst>
              <a:cxn ang="0">
                <a:pos x="wd2" y="hd2"/>
              </a:cxn>
              <a:cxn ang="5400000">
                <a:pos x="wd2" y="hd2"/>
              </a:cxn>
              <a:cxn ang="10800000">
                <a:pos x="wd2" y="hd2"/>
              </a:cxn>
              <a:cxn ang="16200000">
                <a:pos x="wd2" y="hd2"/>
              </a:cxn>
            </a:cxnLst>
            <a:rect l="0" t="0" r="r" b="b"/>
            <a:pathLst>
              <a:path w="21600" h="21600" extrusionOk="0">
                <a:moveTo>
                  <a:pt x="19636" y="3600"/>
                </a:moveTo>
                <a:lnTo>
                  <a:pt x="1964" y="3600"/>
                </a:lnTo>
                <a:lnTo>
                  <a:pt x="1964" y="1200"/>
                </a:lnTo>
                <a:lnTo>
                  <a:pt x="19636" y="1200"/>
                </a:lnTo>
                <a:cubicBezTo>
                  <a:pt x="19636" y="1200"/>
                  <a:pt x="19636" y="3600"/>
                  <a:pt x="19636" y="3600"/>
                </a:cubicBezTo>
                <a:close/>
                <a:moveTo>
                  <a:pt x="17182" y="6000"/>
                </a:moveTo>
                <a:lnTo>
                  <a:pt x="17182" y="4800"/>
                </a:lnTo>
                <a:lnTo>
                  <a:pt x="19145" y="4800"/>
                </a:lnTo>
                <a:lnTo>
                  <a:pt x="19145" y="6000"/>
                </a:lnTo>
                <a:cubicBezTo>
                  <a:pt x="19145" y="6662"/>
                  <a:pt x="18705" y="7200"/>
                  <a:pt x="18164" y="7200"/>
                </a:cubicBezTo>
                <a:cubicBezTo>
                  <a:pt x="17621" y="7200"/>
                  <a:pt x="17182" y="6662"/>
                  <a:pt x="17182" y="6000"/>
                </a:cubicBezTo>
                <a:moveTo>
                  <a:pt x="14236" y="6000"/>
                </a:moveTo>
                <a:lnTo>
                  <a:pt x="14236" y="4800"/>
                </a:lnTo>
                <a:lnTo>
                  <a:pt x="16200" y="4800"/>
                </a:lnTo>
                <a:lnTo>
                  <a:pt x="16200" y="6000"/>
                </a:lnTo>
                <a:cubicBezTo>
                  <a:pt x="16200" y="6662"/>
                  <a:pt x="15760" y="7200"/>
                  <a:pt x="15218" y="7200"/>
                </a:cubicBezTo>
                <a:cubicBezTo>
                  <a:pt x="14675" y="7200"/>
                  <a:pt x="14236" y="6662"/>
                  <a:pt x="14236" y="6000"/>
                </a:cubicBezTo>
                <a:moveTo>
                  <a:pt x="11291" y="6000"/>
                </a:moveTo>
                <a:lnTo>
                  <a:pt x="11291" y="4800"/>
                </a:lnTo>
                <a:lnTo>
                  <a:pt x="13255" y="4800"/>
                </a:lnTo>
                <a:lnTo>
                  <a:pt x="13255" y="6000"/>
                </a:lnTo>
                <a:cubicBezTo>
                  <a:pt x="13255" y="6662"/>
                  <a:pt x="12814" y="7200"/>
                  <a:pt x="12273" y="7200"/>
                </a:cubicBezTo>
                <a:cubicBezTo>
                  <a:pt x="11730" y="7200"/>
                  <a:pt x="11291" y="6662"/>
                  <a:pt x="11291" y="6000"/>
                </a:cubicBezTo>
                <a:moveTo>
                  <a:pt x="8345" y="6000"/>
                </a:moveTo>
                <a:lnTo>
                  <a:pt x="8345" y="4800"/>
                </a:lnTo>
                <a:lnTo>
                  <a:pt x="10309" y="4800"/>
                </a:lnTo>
                <a:lnTo>
                  <a:pt x="10309" y="6000"/>
                </a:lnTo>
                <a:cubicBezTo>
                  <a:pt x="10309" y="6662"/>
                  <a:pt x="9869" y="7200"/>
                  <a:pt x="9327" y="7200"/>
                </a:cubicBezTo>
                <a:cubicBezTo>
                  <a:pt x="8785" y="7200"/>
                  <a:pt x="8345" y="6662"/>
                  <a:pt x="8345" y="6000"/>
                </a:cubicBezTo>
                <a:moveTo>
                  <a:pt x="5400" y="6000"/>
                </a:moveTo>
                <a:lnTo>
                  <a:pt x="5400" y="4800"/>
                </a:lnTo>
                <a:lnTo>
                  <a:pt x="7364" y="4800"/>
                </a:lnTo>
                <a:lnTo>
                  <a:pt x="7364" y="6000"/>
                </a:lnTo>
                <a:cubicBezTo>
                  <a:pt x="7364" y="6662"/>
                  <a:pt x="6924" y="7200"/>
                  <a:pt x="6382" y="7200"/>
                </a:cubicBezTo>
                <a:cubicBezTo>
                  <a:pt x="5839" y="7200"/>
                  <a:pt x="5400" y="6662"/>
                  <a:pt x="5400" y="6000"/>
                </a:cubicBezTo>
                <a:moveTo>
                  <a:pt x="2455" y="6000"/>
                </a:moveTo>
                <a:lnTo>
                  <a:pt x="2455" y="4800"/>
                </a:lnTo>
                <a:lnTo>
                  <a:pt x="4418" y="4800"/>
                </a:lnTo>
                <a:lnTo>
                  <a:pt x="4418" y="6000"/>
                </a:lnTo>
                <a:cubicBezTo>
                  <a:pt x="4418" y="6662"/>
                  <a:pt x="3978" y="7200"/>
                  <a:pt x="3436" y="7200"/>
                </a:cubicBezTo>
                <a:cubicBezTo>
                  <a:pt x="2894" y="7200"/>
                  <a:pt x="2455" y="6662"/>
                  <a:pt x="2455" y="6000"/>
                </a:cubicBezTo>
                <a:moveTo>
                  <a:pt x="19636" y="20400"/>
                </a:moveTo>
                <a:lnTo>
                  <a:pt x="12764" y="20400"/>
                </a:lnTo>
                <a:lnTo>
                  <a:pt x="12764" y="13800"/>
                </a:lnTo>
                <a:cubicBezTo>
                  <a:pt x="12764" y="13469"/>
                  <a:pt x="12544" y="13200"/>
                  <a:pt x="12273" y="13200"/>
                </a:cubicBezTo>
                <a:lnTo>
                  <a:pt x="9327" y="13200"/>
                </a:lnTo>
                <a:cubicBezTo>
                  <a:pt x="9056" y="13200"/>
                  <a:pt x="8836" y="13469"/>
                  <a:pt x="8836" y="13800"/>
                </a:cubicBezTo>
                <a:lnTo>
                  <a:pt x="8836" y="20400"/>
                </a:lnTo>
                <a:lnTo>
                  <a:pt x="1964" y="20400"/>
                </a:lnTo>
                <a:lnTo>
                  <a:pt x="1964" y="7573"/>
                </a:lnTo>
                <a:cubicBezTo>
                  <a:pt x="2324" y="8076"/>
                  <a:pt x="2847" y="8400"/>
                  <a:pt x="3436" y="8400"/>
                </a:cubicBezTo>
                <a:cubicBezTo>
                  <a:pt x="4026" y="8400"/>
                  <a:pt x="4549" y="8076"/>
                  <a:pt x="4909" y="7573"/>
                </a:cubicBezTo>
                <a:cubicBezTo>
                  <a:pt x="5269" y="8076"/>
                  <a:pt x="5792" y="8400"/>
                  <a:pt x="6382" y="8400"/>
                </a:cubicBezTo>
                <a:cubicBezTo>
                  <a:pt x="6971" y="8400"/>
                  <a:pt x="7495" y="8076"/>
                  <a:pt x="7855" y="7573"/>
                </a:cubicBezTo>
                <a:cubicBezTo>
                  <a:pt x="8215" y="8076"/>
                  <a:pt x="8738" y="8400"/>
                  <a:pt x="9327" y="8400"/>
                </a:cubicBezTo>
                <a:cubicBezTo>
                  <a:pt x="9917" y="8400"/>
                  <a:pt x="10440" y="8076"/>
                  <a:pt x="10800" y="7573"/>
                </a:cubicBezTo>
                <a:cubicBezTo>
                  <a:pt x="11160" y="8076"/>
                  <a:pt x="11683" y="8400"/>
                  <a:pt x="12273" y="8400"/>
                </a:cubicBezTo>
                <a:cubicBezTo>
                  <a:pt x="12862" y="8400"/>
                  <a:pt x="13385" y="8076"/>
                  <a:pt x="13745" y="7573"/>
                </a:cubicBezTo>
                <a:cubicBezTo>
                  <a:pt x="14105" y="8076"/>
                  <a:pt x="14629" y="8400"/>
                  <a:pt x="15218" y="8400"/>
                </a:cubicBezTo>
                <a:cubicBezTo>
                  <a:pt x="15808" y="8400"/>
                  <a:pt x="16331" y="8076"/>
                  <a:pt x="16691" y="7573"/>
                </a:cubicBezTo>
                <a:cubicBezTo>
                  <a:pt x="17051" y="8076"/>
                  <a:pt x="17574" y="8400"/>
                  <a:pt x="18164" y="8400"/>
                </a:cubicBezTo>
                <a:cubicBezTo>
                  <a:pt x="18753" y="8400"/>
                  <a:pt x="19276" y="8076"/>
                  <a:pt x="19636" y="7573"/>
                </a:cubicBezTo>
                <a:cubicBezTo>
                  <a:pt x="19636" y="7573"/>
                  <a:pt x="19636" y="20400"/>
                  <a:pt x="19636" y="20400"/>
                </a:cubicBezTo>
                <a:close/>
                <a:moveTo>
                  <a:pt x="11782" y="20400"/>
                </a:moveTo>
                <a:lnTo>
                  <a:pt x="9818" y="20400"/>
                </a:lnTo>
                <a:lnTo>
                  <a:pt x="9818" y="14400"/>
                </a:lnTo>
                <a:lnTo>
                  <a:pt x="11782" y="14400"/>
                </a:lnTo>
                <a:cubicBezTo>
                  <a:pt x="11782" y="14400"/>
                  <a:pt x="11782" y="20400"/>
                  <a:pt x="11782" y="20400"/>
                </a:cubicBezTo>
                <a:close/>
                <a:moveTo>
                  <a:pt x="21109" y="20400"/>
                </a:moveTo>
                <a:lnTo>
                  <a:pt x="20618" y="20400"/>
                </a:lnTo>
                <a:lnTo>
                  <a:pt x="20618" y="4800"/>
                </a:lnTo>
                <a:lnTo>
                  <a:pt x="21109" y="4800"/>
                </a:lnTo>
                <a:cubicBezTo>
                  <a:pt x="21380" y="4800"/>
                  <a:pt x="21600" y="4532"/>
                  <a:pt x="21600" y="4200"/>
                </a:cubicBezTo>
                <a:cubicBezTo>
                  <a:pt x="21600" y="3868"/>
                  <a:pt x="21380" y="3600"/>
                  <a:pt x="21109" y="3600"/>
                </a:cubicBezTo>
                <a:lnTo>
                  <a:pt x="20618" y="3600"/>
                </a:lnTo>
                <a:lnTo>
                  <a:pt x="20618" y="1200"/>
                </a:lnTo>
                <a:cubicBezTo>
                  <a:pt x="20618" y="538"/>
                  <a:pt x="20178" y="0"/>
                  <a:pt x="19636" y="0"/>
                </a:cubicBezTo>
                <a:lnTo>
                  <a:pt x="1964" y="0"/>
                </a:lnTo>
                <a:cubicBezTo>
                  <a:pt x="1421" y="0"/>
                  <a:pt x="982" y="538"/>
                  <a:pt x="982" y="1200"/>
                </a:cubicBezTo>
                <a:lnTo>
                  <a:pt x="982" y="3600"/>
                </a:lnTo>
                <a:lnTo>
                  <a:pt x="491" y="3600"/>
                </a:lnTo>
                <a:cubicBezTo>
                  <a:pt x="220" y="3600"/>
                  <a:pt x="0" y="3868"/>
                  <a:pt x="0" y="4200"/>
                </a:cubicBezTo>
                <a:cubicBezTo>
                  <a:pt x="0" y="4532"/>
                  <a:pt x="220" y="4800"/>
                  <a:pt x="491" y="4800"/>
                </a:cubicBezTo>
                <a:lnTo>
                  <a:pt x="982" y="4800"/>
                </a:lnTo>
                <a:lnTo>
                  <a:pt x="982" y="20400"/>
                </a:lnTo>
                <a:lnTo>
                  <a:pt x="491" y="20400"/>
                </a:lnTo>
                <a:cubicBezTo>
                  <a:pt x="220" y="20400"/>
                  <a:pt x="0" y="20669"/>
                  <a:pt x="0" y="21000"/>
                </a:cubicBezTo>
                <a:cubicBezTo>
                  <a:pt x="0" y="21332"/>
                  <a:pt x="220" y="21600"/>
                  <a:pt x="491" y="21600"/>
                </a:cubicBezTo>
                <a:lnTo>
                  <a:pt x="21109" y="21600"/>
                </a:lnTo>
                <a:cubicBezTo>
                  <a:pt x="21380" y="21600"/>
                  <a:pt x="21600" y="21332"/>
                  <a:pt x="21600" y="21000"/>
                </a:cubicBezTo>
                <a:cubicBezTo>
                  <a:pt x="21600" y="20669"/>
                  <a:pt x="21380" y="20400"/>
                  <a:pt x="21109" y="20400"/>
                </a:cubicBezTo>
                <a:moveTo>
                  <a:pt x="16691" y="16800"/>
                </a:moveTo>
                <a:lnTo>
                  <a:pt x="14727" y="16800"/>
                </a:lnTo>
                <a:lnTo>
                  <a:pt x="14727" y="14400"/>
                </a:lnTo>
                <a:lnTo>
                  <a:pt x="16691" y="14400"/>
                </a:lnTo>
                <a:cubicBezTo>
                  <a:pt x="16691" y="14400"/>
                  <a:pt x="16691" y="16800"/>
                  <a:pt x="16691" y="16800"/>
                </a:cubicBezTo>
                <a:close/>
                <a:moveTo>
                  <a:pt x="17182" y="13200"/>
                </a:moveTo>
                <a:lnTo>
                  <a:pt x="14236" y="13200"/>
                </a:lnTo>
                <a:cubicBezTo>
                  <a:pt x="13965" y="13200"/>
                  <a:pt x="13745" y="13469"/>
                  <a:pt x="13745" y="13800"/>
                </a:cubicBezTo>
                <a:lnTo>
                  <a:pt x="13745" y="17400"/>
                </a:lnTo>
                <a:cubicBezTo>
                  <a:pt x="13745" y="17732"/>
                  <a:pt x="13965" y="18000"/>
                  <a:pt x="14236" y="18000"/>
                </a:cubicBezTo>
                <a:lnTo>
                  <a:pt x="17182" y="18000"/>
                </a:lnTo>
                <a:cubicBezTo>
                  <a:pt x="17453" y="18000"/>
                  <a:pt x="17673" y="17732"/>
                  <a:pt x="17673" y="17400"/>
                </a:cubicBezTo>
                <a:lnTo>
                  <a:pt x="17673" y="13800"/>
                </a:lnTo>
                <a:cubicBezTo>
                  <a:pt x="17673" y="13469"/>
                  <a:pt x="17453" y="13200"/>
                  <a:pt x="17182" y="13200"/>
                </a:cubicBezTo>
                <a:moveTo>
                  <a:pt x="6873" y="16800"/>
                </a:moveTo>
                <a:lnTo>
                  <a:pt x="4909" y="16800"/>
                </a:lnTo>
                <a:lnTo>
                  <a:pt x="4909" y="14400"/>
                </a:lnTo>
                <a:lnTo>
                  <a:pt x="6873" y="14400"/>
                </a:lnTo>
                <a:cubicBezTo>
                  <a:pt x="6873" y="14400"/>
                  <a:pt x="6873" y="16800"/>
                  <a:pt x="6873" y="16800"/>
                </a:cubicBezTo>
                <a:close/>
                <a:moveTo>
                  <a:pt x="7364" y="13200"/>
                </a:moveTo>
                <a:lnTo>
                  <a:pt x="4418" y="13200"/>
                </a:lnTo>
                <a:cubicBezTo>
                  <a:pt x="4147" y="13200"/>
                  <a:pt x="3927" y="13469"/>
                  <a:pt x="3927" y="13800"/>
                </a:cubicBezTo>
                <a:lnTo>
                  <a:pt x="3927" y="17400"/>
                </a:lnTo>
                <a:cubicBezTo>
                  <a:pt x="3927" y="17732"/>
                  <a:pt x="4147" y="18000"/>
                  <a:pt x="4418" y="18000"/>
                </a:cubicBezTo>
                <a:lnTo>
                  <a:pt x="7364" y="18000"/>
                </a:lnTo>
                <a:cubicBezTo>
                  <a:pt x="7635" y="18000"/>
                  <a:pt x="7855" y="17732"/>
                  <a:pt x="7855" y="17400"/>
                </a:cubicBezTo>
                <a:lnTo>
                  <a:pt x="7855" y="13800"/>
                </a:lnTo>
                <a:cubicBezTo>
                  <a:pt x="7855" y="13469"/>
                  <a:pt x="7635" y="13200"/>
                  <a:pt x="7364" y="1320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632" name="Shape 2632"/>
          <p:cNvSpPr/>
          <p:nvPr/>
        </p:nvSpPr>
        <p:spPr>
          <a:xfrm>
            <a:off x="20016386" y="8212012"/>
            <a:ext cx="457082"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17673"/>
                </a:moveTo>
                <a:cubicBezTo>
                  <a:pt x="4588" y="17673"/>
                  <a:pt x="1200" y="16051"/>
                  <a:pt x="1200" y="15218"/>
                </a:cubicBezTo>
                <a:cubicBezTo>
                  <a:pt x="1200" y="14690"/>
                  <a:pt x="1355" y="14275"/>
                  <a:pt x="1611" y="13896"/>
                </a:cubicBezTo>
                <a:cubicBezTo>
                  <a:pt x="3255" y="14967"/>
                  <a:pt x="6746" y="15709"/>
                  <a:pt x="10800" y="15709"/>
                </a:cubicBezTo>
                <a:cubicBezTo>
                  <a:pt x="14856" y="15709"/>
                  <a:pt x="18345" y="14966"/>
                  <a:pt x="19987" y="13894"/>
                </a:cubicBezTo>
                <a:cubicBezTo>
                  <a:pt x="20244" y="14273"/>
                  <a:pt x="20400" y="14689"/>
                  <a:pt x="20400" y="15218"/>
                </a:cubicBezTo>
                <a:cubicBezTo>
                  <a:pt x="20400" y="16051"/>
                  <a:pt x="17011" y="17673"/>
                  <a:pt x="10800" y="17673"/>
                </a:cubicBezTo>
                <a:moveTo>
                  <a:pt x="10800" y="20618"/>
                </a:moveTo>
                <a:cubicBezTo>
                  <a:pt x="9475" y="20618"/>
                  <a:pt x="8400" y="19739"/>
                  <a:pt x="8400" y="18655"/>
                </a:cubicBezTo>
                <a:cubicBezTo>
                  <a:pt x="8400" y="18625"/>
                  <a:pt x="8408" y="18597"/>
                  <a:pt x="8409" y="18567"/>
                </a:cubicBezTo>
                <a:cubicBezTo>
                  <a:pt x="9179" y="18623"/>
                  <a:pt x="9977" y="18655"/>
                  <a:pt x="10800" y="18655"/>
                </a:cubicBezTo>
                <a:cubicBezTo>
                  <a:pt x="11623" y="18655"/>
                  <a:pt x="12421" y="18623"/>
                  <a:pt x="13191" y="18567"/>
                </a:cubicBezTo>
                <a:cubicBezTo>
                  <a:pt x="13192" y="18597"/>
                  <a:pt x="13200" y="18625"/>
                  <a:pt x="13200" y="18655"/>
                </a:cubicBezTo>
                <a:cubicBezTo>
                  <a:pt x="13200" y="19739"/>
                  <a:pt x="12125" y="20618"/>
                  <a:pt x="10800" y="20618"/>
                </a:cubicBezTo>
                <a:moveTo>
                  <a:pt x="2948" y="12551"/>
                </a:moveTo>
                <a:cubicBezTo>
                  <a:pt x="4308" y="11388"/>
                  <a:pt x="6000" y="9939"/>
                  <a:pt x="6000" y="6873"/>
                </a:cubicBezTo>
                <a:cubicBezTo>
                  <a:pt x="6000" y="5232"/>
                  <a:pt x="7238" y="3825"/>
                  <a:pt x="8988" y="3239"/>
                </a:cubicBezTo>
                <a:cubicBezTo>
                  <a:pt x="9428" y="3657"/>
                  <a:pt x="10072" y="3927"/>
                  <a:pt x="10800" y="3927"/>
                </a:cubicBezTo>
                <a:cubicBezTo>
                  <a:pt x="11528" y="3927"/>
                  <a:pt x="12172" y="3657"/>
                  <a:pt x="12611" y="3239"/>
                </a:cubicBezTo>
                <a:cubicBezTo>
                  <a:pt x="14362" y="3825"/>
                  <a:pt x="15600" y="5232"/>
                  <a:pt x="15600" y="6873"/>
                </a:cubicBezTo>
                <a:cubicBezTo>
                  <a:pt x="15600" y="9939"/>
                  <a:pt x="17292" y="11388"/>
                  <a:pt x="18652" y="12551"/>
                </a:cubicBezTo>
                <a:cubicBezTo>
                  <a:pt x="18911" y="12773"/>
                  <a:pt x="19152" y="12979"/>
                  <a:pt x="19366" y="13183"/>
                </a:cubicBezTo>
                <a:cubicBezTo>
                  <a:pt x="18217" y="14077"/>
                  <a:pt x="14825" y="14727"/>
                  <a:pt x="10800" y="14727"/>
                </a:cubicBezTo>
                <a:cubicBezTo>
                  <a:pt x="6779" y="14727"/>
                  <a:pt x="3383" y="14079"/>
                  <a:pt x="2230" y="13186"/>
                </a:cubicBezTo>
                <a:cubicBezTo>
                  <a:pt x="2446" y="12981"/>
                  <a:pt x="2687" y="12774"/>
                  <a:pt x="2948" y="12551"/>
                </a:cubicBezTo>
                <a:moveTo>
                  <a:pt x="10800" y="982"/>
                </a:moveTo>
                <a:cubicBezTo>
                  <a:pt x="11462" y="982"/>
                  <a:pt x="12000" y="1422"/>
                  <a:pt x="12000" y="1964"/>
                </a:cubicBezTo>
                <a:cubicBezTo>
                  <a:pt x="12000" y="2506"/>
                  <a:pt x="11462" y="2945"/>
                  <a:pt x="10800" y="2945"/>
                </a:cubicBezTo>
                <a:cubicBezTo>
                  <a:pt x="10138" y="2945"/>
                  <a:pt x="9600" y="2506"/>
                  <a:pt x="9600" y="1964"/>
                </a:cubicBezTo>
                <a:cubicBezTo>
                  <a:pt x="9600" y="1422"/>
                  <a:pt x="10138" y="982"/>
                  <a:pt x="10800" y="982"/>
                </a:cubicBezTo>
                <a:moveTo>
                  <a:pt x="21600" y="15218"/>
                </a:moveTo>
                <a:cubicBezTo>
                  <a:pt x="21600" y="11782"/>
                  <a:pt x="16800" y="11782"/>
                  <a:pt x="16800" y="6873"/>
                </a:cubicBezTo>
                <a:cubicBezTo>
                  <a:pt x="16800" y="4845"/>
                  <a:pt x="15296" y="3105"/>
                  <a:pt x="13152" y="2356"/>
                </a:cubicBezTo>
                <a:cubicBezTo>
                  <a:pt x="13183" y="2229"/>
                  <a:pt x="13200" y="2098"/>
                  <a:pt x="13200" y="1964"/>
                </a:cubicBezTo>
                <a:cubicBezTo>
                  <a:pt x="13200" y="879"/>
                  <a:pt x="12125" y="0"/>
                  <a:pt x="10800" y="0"/>
                </a:cubicBezTo>
                <a:cubicBezTo>
                  <a:pt x="9475" y="0"/>
                  <a:pt x="8400" y="879"/>
                  <a:pt x="8400" y="1964"/>
                </a:cubicBezTo>
                <a:cubicBezTo>
                  <a:pt x="8400" y="2098"/>
                  <a:pt x="8417" y="2229"/>
                  <a:pt x="8448" y="2356"/>
                </a:cubicBezTo>
                <a:cubicBezTo>
                  <a:pt x="6304" y="3105"/>
                  <a:pt x="4800" y="4845"/>
                  <a:pt x="4800" y="6873"/>
                </a:cubicBezTo>
                <a:cubicBezTo>
                  <a:pt x="4800" y="11782"/>
                  <a:pt x="0" y="11782"/>
                  <a:pt x="0" y="15218"/>
                </a:cubicBezTo>
                <a:cubicBezTo>
                  <a:pt x="0" y="16716"/>
                  <a:pt x="3016" y="17986"/>
                  <a:pt x="7217" y="18457"/>
                </a:cubicBezTo>
                <a:cubicBezTo>
                  <a:pt x="7211" y="18523"/>
                  <a:pt x="7200" y="18587"/>
                  <a:pt x="7200" y="18655"/>
                </a:cubicBezTo>
                <a:cubicBezTo>
                  <a:pt x="7200" y="20282"/>
                  <a:pt x="8812" y="21600"/>
                  <a:pt x="10800" y="21600"/>
                </a:cubicBezTo>
                <a:cubicBezTo>
                  <a:pt x="12788" y="21600"/>
                  <a:pt x="14400" y="20282"/>
                  <a:pt x="14400" y="18655"/>
                </a:cubicBezTo>
                <a:cubicBezTo>
                  <a:pt x="14400" y="18587"/>
                  <a:pt x="14389" y="18523"/>
                  <a:pt x="14383" y="18457"/>
                </a:cubicBezTo>
                <a:cubicBezTo>
                  <a:pt x="18584" y="17986"/>
                  <a:pt x="21600" y="16716"/>
                  <a:pt x="21600" y="15218"/>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633" name="Shape 2633"/>
          <p:cNvSpPr/>
          <p:nvPr/>
        </p:nvSpPr>
        <p:spPr>
          <a:xfrm>
            <a:off x="21032121" y="821201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2144" y="18334"/>
                </a:moveTo>
                <a:lnTo>
                  <a:pt x="15583" y="6873"/>
                </a:lnTo>
                <a:lnTo>
                  <a:pt x="20168" y="6873"/>
                </a:lnTo>
                <a:cubicBezTo>
                  <a:pt x="20168" y="6873"/>
                  <a:pt x="12144" y="18334"/>
                  <a:pt x="12144" y="18334"/>
                </a:cubicBezTo>
                <a:close/>
                <a:moveTo>
                  <a:pt x="10800" y="19403"/>
                </a:moveTo>
                <a:lnTo>
                  <a:pt x="7041" y="6873"/>
                </a:lnTo>
                <a:lnTo>
                  <a:pt x="14559" y="6873"/>
                </a:lnTo>
                <a:cubicBezTo>
                  <a:pt x="14559" y="6873"/>
                  <a:pt x="10800" y="19403"/>
                  <a:pt x="10800" y="19403"/>
                </a:cubicBezTo>
                <a:close/>
                <a:moveTo>
                  <a:pt x="1432" y="6873"/>
                </a:moveTo>
                <a:lnTo>
                  <a:pt x="6017" y="6873"/>
                </a:lnTo>
                <a:lnTo>
                  <a:pt x="9456" y="18334"/>
                </a:lnTo>
                <a:cubicBezTo>
                  <a:pt x="9456" y="18334"/>
                  <a:pt x="1432" y="6873"/>
                  <a:pt x="1432" y="6873"/>
                </a:cubicBezTo>
                <a:close/>
                <a:moveTo>
                  <a:pt x="6578" y="982"/>
                </a:moveTo>
                <a:lnTo>
                  <a:pt x="8536" y="982"/>
                </a:lnTo>
                <a:lnTo>
                  <a:pt x="6082" y="5891"/>
                </a:lnTo>
                <a:lnTo>
                  <a:pt x="1669" y="5891"/>
                </a:lnTo>
                <a:cubicBezTo>
                  <a:pt x="1669" y="5891"/>
                  <a:pt x="6578" y="982"/>
                  <a:pt x="6578" y="982"/>
                </a:cubicBezTo>
                <a:close/>
                <a:moveTo>
                  <a:pt x="11973" y="982"/>
                </a:moveTo>
                <a:lnTo>
                  <a:pt x="14427" y="5891"/>
                </a:lnTo>
                <a:lnTo>
                  <a:pt x="7173" y="5891"/>
                </a:lnTo>
                <a:lnTo>
                  <a:pt x="9627" y="982"/>
                </a:lnTo>
                <a:cubicBezTo>
                  <a:pt x="9627" y="982"/>
                  <a:pt x="11973" y="982"/>
                  <a:pt x="11973" y="982"/>
                </a:cubicBezTo>
                <a:close/>
                <a:moveTo>
                  <a:pt x="15022" y="982"/>
                </a:moveTo>
                <a:lnTo>
                  <a:pt x="19931" y="5891"/>
                </a:lnTo>
                <a:lnTo>
                  <a:pt x="15518" y="5891"/>
                </a:lnTo>
                <a:lnTo>
                  <a:pt x="13064" y="982"/>
                </a:lnTo>
                <a:cubicBezTo>
                  <a:pt x="13064" y="982"/>
                  <a:pt x="15022" y="982"/>
                  <a:pt x="15022" y="982"/>
                </a:cubicBezTo>
                <a:close/>
                <a:moveTo>
                  <a:pt x="21600" y="6382"/>
                </a:moveTo>
                <a:cubicBezTo>
                  <a:pt x="21600" y="6272"/>
                  <a:pt x="21557" y="6175"/>
                  <a:pt x="21495" y="6093"/>
                </a:cubicBezTo>
                <a:lnTo>
                  <a:pt x="21502" y="6088"/>
                </a:lnTo>
                <a:lnTo>
                  <a:pt x="21471" y="6057"/>
                </a:lnTo>
                <a:cubicBezTo>
                  <a:pt x="21459" y="6044"/>
                  <a:pt x="21448" y="6032"/>
                  <a:pt x="21434" y="6020"/>
                </a:cubicBezTo>
                <a:lnTo>
                  <a:pt x="15611" y="197"/>
                </a:lnTo>
                <a:lnTo>
                  <a:pt x="15604" y="201"/>
                </a:lnTo>
                <a:cubicBezTo>
                  <a:pt x="15514" y="82"/>
                  <a:pt x="15379" y="0"/>
                  <a:pt x="15218" y="0"/>
                </a:cubicBezTo>
                <a:lnTo>
                  <a:pt x="6382" y="0"/>
                </a:lnTo>
                <a:cubicBezTo>
                  <a:pt x="6221" y="0"/>
                  <a:pt x="6086" y="82"/>
                  <a:pt x="5996" y="201"/>
                </a:cubicBezTo>
                <a:lnTo>
                  <a:pt x="5989" y="197"/>
                </a:lnTo>
                <a:lnTo>
                  <a:pt x="166" y="6020"/>
                </a:lnTo>
                <a:cubicBezTo>
                  <a:pt x="152" y="6032"/>
                  <a:pt x="141" y="6044"/>
                  <a:pt x="129" y="6057"/>
                </a:cubicBezTo>
                <a:lnTo>
                  <a:pt x="98" y="6088"/>
                </a:lnTo>
                <a:lnTo>
                  <a:pt x="105" y="6093"/>
                </a:lnTo>
                <a:cubicBezTo>
                  <a:pt x="43" y="6175"/>
                  <a:pt x="0" y="6272"/>
                  <a:pt x="0" y="6382"/>
                </a:cubicBezTo>
                <a:cubicBezTo>
                  <a:pt x="0" y="6499"/>
                  <a:pt x="46" y="6602"/>
                  <a:pt x="115" y="6686"/>
                </a:cubicBezTo>
                <a:lnTo>
                  <a:pt x="109" y="6690"/>
                </a:lnTo>
                <a:lnTo>
                  <a:pt x="10418" y="21418"/>
                </a:lnTo>
                <a:lnTo>
                  <a:pt x="10424" y="21413"/>
                </a:lnTo>
                <a:cubicBezTo>
                  <a:pt x="10514" y="21525"/>
                  <a:pt x="10646" y="21600"/>
                  <a:pt x="10800" y="21600"/>
                </a:cubicBezTo>
                <a:cubicBezTo>
                  <a:pt x="10954" y="21600"/>
                  <a:pt x="11086" y="21525"/>
                  <a:pt x="11176" y="21413"/>
                </a:cubicBezTo>
                <a:lnTo>
                  <a:pt x="11182" y="21418"/>
                </a:lnTo>
                <a:lnTo>
                  <a:pt x="21491" y="6690"/>
                </a:lnTo>
                <a:lnTo>
                  <a:pt x="21485" y="6686"/>
                </a:lnTo>
                <a:cubicBezTo>
                  <a:pt x="21553" y="6602"/>
                  <a:pt x="21600" y="6499"/>
                  <a:pt x="21600" y="6382"/>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634" name="Shape 2634"/>
          <p:cNvSpPr/>
          <p:nvPr/>
        </p:nvSpPr>
        <p:spPr>
          <a:xfrm>
            <a:off x="22098643" y="821201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579" y="7008"/>
                </a:moveTo>
                <a:cubicBezTo>
                  <a:pt x="20006" y="12260"/>
                  <a:pt x="12624" y="19436"/>
                  <a:pt x="10800" y="20538"/>
                </a:cubicBezTo>
                <a:cubicBezTo>
                  <a:pt x="8976" y="19436"/>
                  <a:pt x="1594" y="12260"/>
                  <a:pt x="1021" y="7001"/>
                </a:cubicBezTo>
                <a:cubicBezTo>
                  <a:pt x="1021" y="7001"/>
                  <a:pt x="982" y="6718"/>
                  <a:pt x="982" y="6382"/>
                </a:cubicBezTo>
                <a:cubicBezTo>
                  <a:pt x="982" y="3404"/>
                  <a:pt x="3404" y="982"/>
                  <a:pt x="6382" y="982"/>
                </a:cubicBezTo>
                <a:cubicBezTo>
                  <a:pt x="7780" y="982"/>
                  <a:pt x="9107" y="1518"/>
                  <a:pt x="10120" y="2491"/>
                </a:cubicBezTo>
                <a:lnTo>
                  <a:pt x="10800" y="3145"/>
                </a:lnTo>
                <a:lnTo>
                  <a:pt x="11480" y="2491"/>
                </a:lnTo>
                <a:cubicBezTo>
                  <a:pt x="12493" y="1518"/>
                  <a:pt x="13820" y="982"/>
                  <a:pt x="15218" y="982"/>
                </a:cubicBezTo>
                <a:cubicBezTo>
                  <a:pt x="18196" y="982"/>
                  <a:pt x="20618" y="3404"/>
                  <a:pt x="20618" y="6382"/>
                </a:cubicBezTo>
                <a:cubicBezTo>
                  <a:pt x="20618" y="6725"/>
                  <a:pt x="20579" y="7008"/>
                  <a:pt x="20579" y="7008"/>
                </a:cubicBezTo>
                <a:moveTo>
                  <a:pt x="21600" y="6382"/>
                </a:moveTo>
                <a:cubicBezTo>
                  <a:pt x="21600" y="2857"/>
                  <a:pt x="18743" y="0"/>
                  <a:pt x="15218" y="0"/>
                </a:cubicBezTo>
                <a:cubicBezTo>
                  <a:pt x="13502" y="0"/>
                  <a:pt x="11947" y="681"/>
                  <a:pt x="10800" y="1784"/>
                </a:cubicBezTo>
                <a:cubicBezTo>
                  <a:pt x="9653" y="681"/>
                  <a:pt x="8098" y="0"/>
                  <a:pt x="6382" y="0"/>
                </a:cubicBezTo>
                <a:cubicBezTo>
                  <a:pt x="2857" y="0"/>
                  <a:pt x="0" y="2857"/>
                  <a:pt x="0" y="6382"/>
                </a:cubicBezTo>
                <a:cubicBezTo>
                  <a:pt x="0" y="6792"/>
                  <a:pt x="65" y="7282"/>
                  <a:pt x="45" y="7115"/>
                </a:cubicBezTo>
                <a:cubicBezTo>
                  <a:pt x="733" y="13419"/>
                  <a:pt x="9855" y="21600"/>
                  <a:pt x="10800" y="21600"/>
                </a:cubicBezTo>
                <a:cubicBezTo>
                  <a:pt x="11745" y="21600"/>
                  <a:pt x="20867" y="13419"/>
                  <a:pt x="21555" y="7115"/>
                </a:cubicBezTo>
                <a:cubicBezTo>
                  <a:pt x="21536" y="7282"/>
                  <a:pt x="21600" y="6792"/>
                  <a:pt x="21600" y="6382"/>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635" name="Shape 2635"/>
          <p:cNvSpPr/>
          <p:nvPr/>
        </p:nvSpPr>
        <p:spPr>
          <a:xfrm>
            <a:off x="11382634" y="2876029"/>
            <a:ext cx="1248014" cy="538461"/>
          </a:xfrm>
          <a:prstGeom prst="rect">
            <a:avLst/>
          </a:prstGeom>
          <a:solidFill>
            <a:srgbClr val="57575B"/>
          </a:solidFill>
          <a:ln w="12700">
            <a:miter lim="400000"/>
          </a:ln>
          <a:extLst>
            <a:ext uri="{C572A759-6A51-4108-AA02-DFA0A04FC94B}">
              <ma14:wrappingTextBoxFlag xmlns:ma14="http://schemas.microsoft.com/office/mac/drawingml/2011/main" val="1"/>
            </a:ext>
          </a:extLst>
        </p:spPr>
        <p:txBody>
          <a:bodyPr wrap="none" lIns="38090" tIns="38090" rIns="38090" bIns="38090" anchor="ctr">
            <a:spAutoFit/>
          </a:bodyPr>
          <a:lstStyle>
            <a:lvl1pPr algn="l">
              <a:defRPr sz="3000" b="1" cap="none" spc="-90">
                <a:solidFill>
                  <a:srgbClr val="1C1D21"/>
                </a:solidFill>
                <a:latin typeface="+mj-lt"/>
                <a:ea typeface="+mj-ea"/>
                <a:cs typeface="+mj-cs"/>
                <a:sym typeface="Karla"/>
              </a:defRPr>
            </a:lvl1pPr>
          </a:lstStyle>
          <a:p>
            <a:r>
              <a:rPr sz="2999" b="0">
                <a:solidFill>
                  <a:schemeClr val="bg1"/>
                </a:solidFill>
                <a:latin typeface="Source Sans Pro Regular" charset="0"/>
                <a:ea typeface="Source Sans Pro Regular" charset="0"/>
                <a:cs typeface="Source Sans Pro Regular" charset="0"/>
              </a:rPr>
              <a:t>General</a:t>
            </a:r>
          </a:p>
        </p:txBody>
      </p:sp>
    </p:spTree>
    <p:extLst>
      <p:ext uri="{BB962C8B-B14F-4D97-AF65-F5344CB8AC3E}">
        <p14:creationId xmlns:p14="http://schemas.microsoft.com/office/powerpoint/2010/main" val="1522489642"/>
      </p:ext>
    </p:extLst>
  </p:cSld>
  <p:clrMapOvr>
    <a:masterClrMapping/>
  </p:clrMapOvr>
  <mc:AlternateContent xmlns:mc="http://schemas.openxmlformats.org/markup-compatibility/2006" xmlns:p14="http://schemas.microsoft.com/office/powerpoint/2010/main">
    <mc:Choice Requires="p14">
      <p:transition p14:dur="0" advClick="0" advTm="1000"/>
    </mc:Choice>
    <mc:Fallback xmlns="">
      <p:transition advClick="0" advTm="1000"/>
    </mc:Fallback>
  </mc:AlternateContent>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637" name="Shape 2637"/>
          <p:cNvSpPr/>
          <p:nvPr/>
        </p:nvSpPr>
        <p:spPr>
          <a:xfrm>
            <a:off x="1885508" y="2853084"/>
            <a:ext cx="304722" cy="558655"/>
          </a:xfrm>
          <a:custGeom>
            <a:avLst/>
            <a:gdLst/>
            <a:ahLst/>
            <a:cxnLst>
              <a:cxn ang="0">
                <a:pos x="wd2" y="hd2"/>
              </a:cxn>
              <a:cxn ang="5400000">
                <a:pos x="wd2" y="hd2"/>
              </a:cxn>
              <a:cxn ang="10800000">
                <a:pos x="wd2" y="hd2"/>
              </a:cxn>
              <a:cxn ang="16200000">
                <a:pos x="wd2" y="hd2"/>
              </a:cxn>
            </a:cxnLst>
            <a:rect l="0" t="0" r="r" b="b"/>
            <a:pathLst>
              <a:path w="21600" h="21600" extrusionOk="0">
                <a:moveTo>
                  <a:pt x="5400" y="8836"/>
                </a:moveTo>
                <a:lnTo>
                  <a:pt x="16200" y="8836"/>
                </a:lnTo>
                <a:lnTo>
                  <a:pt x="16200" y="11782"/>
                </a:lnTo>
                <a:cubicBezTo>
                  <a:pt x="16200" y="13409"/>
                  <a:pt x="13783" y="14727"/>
                  <a:pt x="10800" y="14727"/>
                </a:cubicBezTo>
                <a:cubicBezTo>
                  <a:pt x="7817" y="14727"/>
                  <a:pt x="5400" y="13409"/>
                  <a:pt x="5400" y="11782"/>
                </a:cubicBezTo>
                <a:cubicBezTo>
                  <a:pt x="5400" y="11782"/>
                  <a:pt x="5400" y="8836"/>
                  <a:pt x="5400" y="8836"/>
                </a:cubicBezTo>
                <a:close/>
                <a:moveTo>
                  <a:pt x="5400" y="3927"/>
                </a:moveTo>
                <a:cubicBezTo>
                  <a:pt x="5400" y="2301"/>
                  <a:pt x="7817" y="982"/>
                  <a:pt x="10800" y="982"/>
                </a:cubicBezTo>
                <a:cubicBezTo>
                  <a:pt x="13783" y="982"/>
                  <a:pt x="16200" y="2301"/>
                  <a:pt x="16200" y="3927"/>
                </a:cubicBezTo>
                <a:lnTo>
                  <a:pt x="16200" y="7855"/>
                </a:lnTo>
                <a:lnTo>
                  <a:pt x="5400" y="7855"/>
                </a:lnTo>
                <a:cubicBezTo>
                  <a:pt x="5400" y="7855"/>
                  <a:pt x="5400" y="3927"/>
                  <a:pt x="5400" y="3927"/>
                </a:cubicBezTo>
                <a:close/>
                <a:moveTo>
                  <a:pt x="10800" y="15709"/>
                </a:moveTo>
                <a:cubicBezTo>
                  <a:pt x="14777" y="15709"/>
                  <a:pt x="18000" y="13951"/>
                  <a:pt x="18000" y="11782"/>
                </a:cubicBezTo>
                <a:lnTo>
                  <a:pt x="18000" y="3927"/>
                </a:lnTo>
                <a:cubicBezTo>
                  <a:pt x="18000" y="1758"/>
                  <a:pt x="14777" y="0"/>
                  <a:pt x="10800" y="0"/>
                </a:cubicBezTo>
                <a:cubicBezTo>
                  <a:pt x="6823" y="0"/>
                  <a:pt x="3600" y="1758"/>
                  <a:pt x="3600" y="3927"/>
                </a:cubicBezTo>
                <a:lnTo>
                  <a:pt x="3600" y="11782"/>
                </a:lnTo>
                <a:cubicBezTo>
                  <a:pt x="3600" y="13951"/>
                  <a:pt x="6823" y="15709"/>
                  <a:pt x="10800" y="15709"/>
                </a:cubicBezTo>
                <a:moveTo>
                  <a:pt x="21600" y="11782"/>
                </a:moveTo>
                <a:lnTo>
                  <a:pt x="21600" y="10309"/>
                </a:lnTo>
                <a:cubicBezTo>
                  <a:pt x="21600" y="10038"/>
                  <a:pt x="21197" y="9818"/>
                  <a:pt x="20700" y="9818"/>
                </a:cubicBezTo>
                <a:cubicBezTo>
                  <a:pt x="20203" y="9818"/>
                  <a:pt x="19800" y="10038"/>
                  <a:pt x="19800" y="10309"/>
                </a:cubicBezTo>
                <a:lnTo>
                  <a:pt x="19800" y="11782"/>
                </a:lnTo>
                <a:cubicBezTo>
                  <a:pt x="19800" y="14493"/>
                  <a:pt x="15771" y="16691"/>
                  <a:pt x="10800" y="16691"/>
                </a:cubicBezTo>
                <a:cubicBezTo>
                  <a:pt x="5829" y="16691"/>
                  <a:pt x="1800" y="14493"/>
                  <a:pt x="1800" y="11782"/>
                </a:cubicBezTo>
                <a:lnTo>
                  <a:pt x="1800" y="10309"/>
                </a:lnTo>
                <a:cubicBezTo>
                  <a:pt x="1800" y="10038"/>
                  <a:pt x="1397" y="9818"/>
                  <a:pt x="900" y="9818"/>
                </a:cubicBezTo>
                <a:cubicBezTo>
                  <a:pt x="403" y="9818"/>
                  <a:pt x="0" y="10038"/>
                  <a:pt x="0" y="10309"/>
                </a:cubicBezTo>
                <a:lnTo>
                  <a:pt x="0" y="11782"/>
                </a:lnTo>
                <a:cubicBezTo>
                  <a:pt x="0" y="14870"/>
                  <a:pt x="4358" y="17398"/>
                  <a:pt x="9900" y="17648"/>
                </a:cubicBezTo>
                <a:lnTo>
                  <a:pt x="9900" y="20618"/>
                </a:lnTo>
                <a:lnTo>
                  <a:pt x="3600" y="20618"/>
                </a:lnTo>
                <a:cubicBezTo>
                  <a:pt x="3103" y="20618"/>
                  <a:pt x="2700" y="20838"/>
                  <a:pt x="2700" y="21110"/>
                </a:cubicBezTo>
                <a:cubicBezTo>
                  <a:pt x="2700" y="21381"/>
                  <a:pt x="3103" y="21600"/>
                  <a:pt x="3600" y="21600"/>
                </a:cubicBezTo>
                <a:lnTo>
                  <a:pt x="18000" y="21600"/>
                </a:lnTo>
                <a:cubicBezTo>
                  <a:pt x="18497" y="21600"/>
                  <a:pt x="18900" y="21381"/>
                  <a:pt x="18900" y="21110"/>
                </a:cubicBezTo>
                <a:cubicBezTo>
                  <a:pt x="18900" y="20838"/>
                  <a:pt x="18497" y="20618"/>
                  <a:pt x="18000" y="20618"/>
                </a:cubicBezTo>
                <a:lnTo>
                  <a:pt x="11700" y="20618"/>
                </a:lnTo>
                <a:lnTo>
                  <a:pt x="11700" y="17648"/>
                </a:lnTo>
                <a:cubicBezTo>
                  <a:pt x="17243" y="17398"/>
                  <a:pt x="21600" y="14870"/>
                  <a:pt x="21600" y="11782"/>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638" name="Shape 2638"/>
          <p:cNvSpPr/>
          <p:nvPr/>
        </p:nvSpPr>
        <p:spPr>
          <a:xfrm>
            <a:off x="2825063" y="2853083"/>
            <a:ext cx="558463" cy="558984"/>
          </a:xfrm>
          <a:custGeom>
            <a:avLst/>
            <a:gdLst/>
            <a:ahLst/>
            <a:cxnLst>
              <a:cxn ang="0">
                <a:pos x="wd2" y="hd2"/>
              </a:cxn>
              <a:cxn ang="5400000">
                <a:pos x="wd2" y="hd2"/>
              </a:cxn>
              <a:cxn ang="10800000">
                <a:pos x="wd2" y="hd2"/>
              </a:cxn>
              <a:cxn ang="16200000">
                <a:pos x="wd2" y="hd2"/>
              </a:cxn>
            </a:cxnLst>
            <a:rect l="0" t="0" r="r" b="b"/>
            <a:pathLst>
              <a:path w="21131" h="21132" extrusionOk="0">
                <a:moveTo>
                  <a:pt x="19045" y="7530"/>
                </a:moveTo>
                <a:cubicBezTo>
                  <a:pt x="17544" y="9030"/>
                  <a:pt x="15110" y="9030"/>
                  <a:pt x="13610" y="7530"/>
                </a:cubicBezTo>
                <a:cubicBezTo>
                  <a:pt x="12108" y="6031"/>
                  <a:pt x="12108" y="3600"/>
                  <a:pt x="13610" y="2100"/>
                </a:cubicBezTo>
                <a:cubicBezTo>
                  <a:pt x="15110" y="600"/>
                  <a:pt x="17544" y="600"/>
                  <a:pt x="19045" y="2100"/>
                </a:cubicBezTo>
                <a:cubicBezTo>
                  <a:pt x="20546" y="3600"/>
                  <a:pt x="20546" y="6031"/>
                  <a:pt x="19045" y="7530"/>
                </a:cubicBezTo>
                <a:moveTo>
                  <a:pt x="7605" y="16245"/>
                </a:moveTo>
                <a:cubicBezTo>
                  <a:pt x="7256" y="16593"/>
                  <a:pt x="6776" y="16807"/>
                  <a:pt x="6245" y="16807"/>
                </a:cubicBezTo>
                <a:cubicBezTo>
                  <a:pt x="5184" y="16807"/>
                  <a:pt x="4324" y="15948"/>
                  <a:pt x="4324" y="14888"/>
                </a:cubicBezTo>
                <a:cubicBezTo>
                  <a:pt x="4324" y="14358"/>
                  <a:pt x="4539" y="13878"/>
                  <a:pt x="4887" y="13530"/>
                </a:cubicBezTo>
                <a:lnTo>
                  <a:pt x="11678" y="5991"/>
                </a:lnTo>
                <a:cubicBezTo>
                  <a:pt x="11884" y="6798"/>
                  <a:pt x="12298" y="7563"/>
                  <a:pt x="12930" y="8194"/>
                </a:cubicBezTo>
                <a:cubicBezTo>
                  <a:pt x="13569" y="8832"/>
                  <a:pt x="14343" y="9248"/>
                  <a:pt x="15160" y="9451"/>
                </a:cubicBezTo>
                <a:cubicBezTo>
                  <a:pt x="15160" y="9451"/>
                  <a:pt x="7605" y="16245"/>
                  <a:pt x="7605" y="16245"/>
                </a:cubicBezTo>
                <a:close/>
                <a:moveTo>
                  <a:pt x="19724" y="1406"/>
                </a:moveTo>
                <a:cubicBezTo>
                  <a:pt x="17848" y="-468"/>
                  <a:pt x="14806" y="-468"/>
                  <a:pt x="12930" y="1406"/>
                </a:cubicBezTo>
                <a:cubicBezTo>
                  <a:pt x="12024" y="2312"/>
                  <a:pt x="11559" y="3489"/>
                  <a:pt x="11529" y="4676"/>
                </a:cubicBezTo>
                <a:lnTo>
                  <a:pt x="4207" y="12851"/>
                </a:lnTo>
                <a:cubicBezTo>
                  <a:pt x="3686" y="13373"/>
                  <a:pt x="3363" y="14093"/>
                  <a:pt x="3363" y="14888"/>
                </a:cubicBezTo>
                <a:cubicBezTo>
                  <a:pt x="3363" y="15420"/>
                  <a:pt x="3518" y="15912"/>
                  <a:pt x="3769" y="16340"/>
                </a:cubicBezTo>
                <a:cubicBezTo>
                  <a:pt x="2436" y="17104"/>
                  <a:pt x="1907" y="17813"/>
                  <a:pt x="2425" y="19364"/>
                </a:cubicBezTo>
                <a:cubicBezTo>
                  <a:pt x="2487" y="19550"/>
                  <a:pt x="2434" y="19622"/>
                  <a:pt x="2409" y="19658"/>
                </a:cubicBezTo>
                <a:cubicBezTo>
                  <a:pt x="2160" y="20003"/>
                  <a:pt x="1132" y="20167"/>
                  <a:pt x="500" y="20172"/>
                </a:cubicBezTo>
                <a:cubicBezTo>
                  <a:pt x="493" y="20171"/>
                  <a:pt x="487" y="20167"/>
                  <a:pt x="480" y="20167"/>
                </a:cubicBezTo>
                <a:cubicBezTo>
                  <a:pt x="215" y="20167"/>
                  <a:pt x="0" y="20383"/>
                  <a:pt x="0" y="20647"/>
                </a:cubicBezTo>
                <a:cubicBezTo>
                  <a:pt x="0" y="20912"/>
                  <a:pt x="214" y="21126"/>
                  <a:pt x="479" y="21127"/>
                </a:cubicBezTo>
                <a:lnTo>
                  <a:pt x="479" y="21132"/>
                </a:lnTo>
                <a:cubicBezTo>
                  <a:pt x="821" y="21132"/>
                  <a:pt x="2562" y="21088"/>
                  <a:pt x="3189" y="20219"/>
                </a:cubicBezTo>
                <a:cubicBezTo>
                  <a:pt x="3355" y="19988"/>
                  <a:pt x="3516" y="19599"/>
                  <a:pt x="3336" y="19060"/>
                </a:cubicBezTo>
                <a:cubicBezTo>
                  <a:pt x="3030" y="18141"/>
                  <a:pt x="3071" y="17806"/>
                  <a:pt x="4399" y="17082"/>
                </a:cubicBezTo>
                <a:cubicBezTo>
                  <a:pt x="4900" y="17504"/>
                  <a:pt x="5539" y="17767"/>
                  <a:pt x="6245" y="17767"/>
                </a:cubicBezTo>
                <a:cubicBezTo>
                  <a:pt x="7042" y="17767"/>
                  <a:pt x="7762" y="17445"/>
                  <a:pt x="8284" y="16924"/>
                </a:cubicBezTo>
                <a:lnTo>
                  <a:pt x="16485" y="9592"/>
                </a:lnTo>
                <a:cubicBezTo>
                  <a:pt x="17662" y="9554"/>
                  <a:pt x="18826" y="9091"/>
                  <a:pt x="19724" y="8194"/>
                </a:cubicBezTo>
                <a:cubicBezTo>
                  <a:pt x="21600" y="6320"/>
                  <a:pt x="21600" y="3281"/>
                  <a:pt x="19724" y="1406"/>
                </a:cubicBezTo>
                <a:moveTo>
                  <a:pt x="8953" y="11504"/>
                </a:moveTo>
                <a:lnTo>
                  <a:pt x="9633" y="12183"/>
                </a:lnTo>
                <a:lnTo>
                  <a:pt x="12690" y="9807"/>
                </a:lnTo>
                <a:lnTo>
                  <a:pt x="11331" y="8449"/>
                </a:lnTo>
                <a:cubicBezTo>
                  <a:pt x="11331" y="8449"/>
                  <a:pt x="8953" y="11504"/>
                  <a:pt x="8953" y="11504"/>
                </a:cubicBezTo>
                <a:close/>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639" name="Shape 2639"/>
          <p:cNvSpPr/>
          <p:nvPr/>
        </p:nvSpPr>
        <p:spPr>
          <a:xfrm>
            <a:off x="3891586" y="2954657"/>
            <a:ext cx="558655" cy="355508"/>
          </a:xfrm>
          <a:custGeom>
            <a:avLst/>
            <a:gdLst/>
            <a:ahLst/>
            <a:cxnLst>
              <a:cxn ang="0">
                <a:pos x="wd2" y="hd2"/>
              </a:cxn>
              <a:cxn ang="5400000">
                <a:pos x="wd2" y="hd2"/>
              </a:cxn>
              <a:cxn ang="10800000">
                <a:pos x="wd2" y="hd2"/>
              </a:cxn>
              <a:cxn ang="16200000">
                <a:pos x="wd2" y="hd2"/>
              </a:cxn>
            </a:cxnLst>
            <a:rect l="0" t="0" r="r" b="b"/>
            <a:pathLst>
              <a:path w="21600" h="21600" extrusionOk="0">
                <a:moveTo>
                  <a:pt x="13255" y="3086"/>
                </a:moveTo>
                <a:cubicBezTo>
                  <a:pt x="12984" y="3086"/>
                  <a:pt x="12764" y="3432"/>
                  <a:pt x="12764" y="3857"/>
                </a:cubicBezTo>
                <a:cubicBezTo>
                  <a:pt x="12764" y="4284"/>
                  <a:pt x="12984" y="4629"/>
                  <a:pt x="13255" y="4629"/>
                </a:cubicBezTo>
                <a:cubicBezTo>
                  <a:pt x="13525" y="4629"/>
                  <a:pt x="13745" y="4284"/>
                  <a:pt x="13745" y="3857"/>
                </a:cubicBezTo>
                <a:cubicBezTo>
                  <a:pt x="13745" y="3432"/>
                  <a:pt x="13525" y="3086"/>
                  <a:pt x="13255" y="3086"/>
                </a:cubicBezTo>
                <a:moveTo>
                  <a:pt x="20618" y="16495"/>
                </a:moveTo>
                <a:lnTo>
                  <a:pt x="15709" y="12638"/>
                </a:lnTo>
                <a:lnTo>
                  <a:pt x="15709" y="8963"/>
                </a:lnTo>
                <a:lnTo>
                  <a:pt x="20618" y="5105"/>
                </a:lnTo>
                <a:cubicBezTo>
                  <a:pt x="20618" y="5105"/>
                  <a:pt x="20618" y="16495"/>
                  <a:pt x="20618" y="16495"/>
                </a:cubicBezTo>
                <a:close/>
                <a:moveTo>
                  <a:pt x="14727" y="16971"/>
                </a:moveTo>
                <a:lnTo>
                  <a:pt x="982" y="16971"/>
                </a:lnTo>
                <a:lnTo>
                  <a:pt x="982" y="3086"/>
                </a:lnTo>
                <a:cubicBezTo>
                  <a:pt x="982" y="2234"/>
                  <a:pt x="1422" y="1543"/>
                  <a:pt x="1964" y="1543"/>
                </a:cubicBezTo>
                <a:lnTo>
                  <a:pt x="13745" y="1543"/>
                </a:lnTo>
                <a:cubicBezTo>
                  <a:pt x="14287" y="1543"/>
                  <a:pt x="14727" y="2234"/>
                  <a:pt x="14727" y="3086"/>
                </a:cubicBezTo>
                <a:cubicBezTo>
                  <a:pt x="14727" y="3086"/>
                  <a:pt x="14727" y="16971"/>
                  <a:pt x="14727" y="16971"/>
                </a:cubicBezTo>
                <a:close/>
                <a:moveTo>
                  <a:pt x="13745" y="20057"/>
                </a:moveTo>
                <a:lnTo>
                  <a:pt x="1964" y="20057"/>
                </a:lnTo>
                <a:cubicBezTo>
                  <a:pt x="1422" y="20057"/>
                  <a:pt x="982" y="19367"/>
                  <a:pt x="982" y="18514"/>
                </a:cubicBezTo>
                <a:lnTo>
                  <a:pt x="14727" y="18514"/>
                </a:lnTo>
                <a:cubicBezTo>
                  <a:pt x="14727" y="19367"/>
                  <a:pt x="14287" y="20057"/>
                  <a:pt x="13745" y="20057"/>
                </a:cubicBezTo>
                <a:moveTo>
                  <a:pt x="21109" y="3086"/>
                </a:moveTo>
                <a:cubicBezTo>
                  <a:pt x="21030" y="3086"/>
                  <a:pt x="20958" y="3122"/>
                  <a:pt x="20892" y="3175"/>
                </a:cubicBezTo>
                <a:lnTo>
                  <a:pt x="20890" y="3167"/>
                </a:lnTo>
                <a:lnTo>
                  <a:pt x="15709" y="7237"/>
                </a:lnTo>
                <a:lnTo>
                  <a:pt x="15709" y="3086"/>
                </a:lnTo>
                <a:cubicBezTo>
                  <a:pt x="15709" y="1382"/>
                  <a:pt x="14830" y="0"/>
                  <a:pt x="13745" y="0"/>
                </a:cubicBezTo>
                <a:lnTo>
                  <a:pt x="1964" y="0"/>
                </a:lnTo>
                <a:cubicBezTo>
                  <a:pt x="879" y="0"/>
                  <a:pt x="0" y="1382"/>
                  <a:pt x="0" y="3086"/>
                </a:cubicBezTo>
                <a:lnTo>
                  <a:pt x="0" y="18514"/>
                </a:lnTo>
                <a:cubicBezTo>
                  <a:pt x="0" y="20219"/>
                  <a:pt x="879" y="21600"/>
                  <a:pt x="1964" y="21600"/>
                </a:cubicBezTo>
                <a:lnTo>
                  <a:pt x="13745" y="21600"/>
                </a:lnTo>
                <a:cubicBezTo>
                  <a:pt x="14830" y="21600"/>
                  <a:pt x="15709" y="20219"/>
                  <a:pt x="15709" y="18514"/>
                </a:cubicBezTo>
                <a:lnTo>
                  <a:pt x="15709" y="14363"/>
                </a:lnTo>
                <a:lnTo>
                  <a:pt x="20890" y="18433"/>
                </a:lnTo>
                <a:lnTo>
                  <a:pt x="20892" y="18427"/>
                </a:lnTo>
                <a:cubicBezTo>
                  <a:pt x="20958" y="18478"/>
                  <a:pt x="21030" y="18514"/>
                  <a:pt x="21109" y="18514"/>
                </a:cubicBezTo>
                <a:cubicBezTo>
                  <a:pt x="21380" y="18514"/>
                  <a:pt x="21600" y="18170"/>
                  <a:pt x="21600" y="17743"/>
                </a:cubicBezTo>
                <a:lnTo>
                  <a:pt x="21600" y="3857"/>
                </a:lnTo>
                <a:cubicBezTo>
                  <a:pt x="21600" y="3432"/>
                  <a:pt x="21380" y="3086"/>
                  <a:pt x="21109" y="3086"/>
                </a:cubicBezTo>
                <a:moveTo>
                  <a:pt x="10309" y="6171"/>
                </a:moveTo>
                <a:cubicBezTo>
                  <a:pt x="10038" y="6171"/>
                  <a:pt x="9818" y="5827"/>
                  <a:pt x="9818" y="5400"/>
                </a:cubicBezTo>
                <a:cubicBezTo>
                  <a:pt x="9818" y="4974"/>
                  <a:pt x="10038" y="4629"/>
                  <a:pt x="10309" y="4629"/>
                </a:cubicBezTo>
                <a:cubicBezTo>
                  <a:pt x="10580" y="4629"/>
                  <a:pt x="10800" y="4974"/>
                  <a:pt x="10800" y="5400"/>
                </a:cubicBezTo>
                <a:cubicBezTo>
                  <a:pt x="10800" y="5827"/>
                  <a:pt x="10580" y="6171"/>
                  <a:pt x="10309" y="6171"/>
                </a:cubicBezTo>
                <a:moveTo>
                  <a:pt x="10309" y="3086"/>
                </a:moveTo>
                <a:cubicBezTo>
                  <a:pt x="9496" y="3086"/>
                  <a:pt x="8836" y="4123"/>
                  <a:pt x="8836" y="5400"/>
                </a:cubicBezTo>
                <a:cubicBezTo>
                  <a:pt x="8836" y="6678"/>
                  <a:pt x="9496" y="7714"/>
                  <a:pt x="10309" y="7714"/>
                </a:cubicBezTo>
                <a:cubicBezTo>
                  <a:pt x="11123" y="7714"/>
                  <a:pt x="11782" y="6678"/>
                  <a:pt x="11782" y="5400"/>
                </a:cubicBezTo>
                <a:cubicBezTo>
                  <a:pt x="11782" y="4123"/>
                  <a:pt x="11123" y="3086"/>
                  <a:pt x="10309" y="3086"/>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640" name="Shape 2640"/>
          <p:cNvSpPr/>
          <p:nvPr/>
        </p:nvSpPr>
        <p:spPr>
          <a:xfrm>
            <a:off x="4958108" y="2954657"/>
            <a:ext cx="558655" cy="355508"/>
          </a:xfrm>
          <a:custGeom>
            <a:avLst/>
            <a:gdLst/>
            <a:ahLst/>
            <a:cxnLst>
              <a:cxn ang="0">
                <a:pos x="wd2" y="hd2"/>
              </a:cxn>
              <a:cxn ang="5400000">
                <a:pos x="wd2" y="hd2"/>
              </a:cxn>
              <a:cxn ang="10800000">
                <a:pos x="wd2" y="hd2"/>
              </a:cxn>
              <a:cxn ang="16200000">
                <a:pos x="wd2" y="hd2"/>
              </a:cxn>
            </a:cxnLst>
            <a:rect l="0" t="0" r="r" b="b"/>
            <a:pathLst>
              <a:path w="21600" h="21600" extrusionOk="0">
                <a:moveTo>
                  <a:pt x="20618" y="16495"/>
                </a:moveTo>
                <a:lnTo>
                  <a:pt x="19636" y="15723"/>
                </a:lnTo>
                <a:lnTo>
                  <a:pt x="19636" y="5877"/>
                </a:lnTo>
                <a:lnTo>
                  <a:pt x="20618" y="5105"/>
                </a:lnTo>
                <a:cubicBezTo>
                  <a:pt x="20618" y="5105"/>
                  <a:pt x="20618" y="16495"/>
                  <a:pt x="20618" y="16495"/>
                </a:cubicBezTo>
                <a:close/>
                <a:moveTo>
                  <a:pt x="18655" y="14952"/>
                </a:moveTo>
                <a:lnTo>
                  <a:pt x="16691" y="13409"/>
                </a:lnTo>
                <a:lnTo>
                  <a:pt x="16691" y="8191"/>
                </a:lnTo>
                <a:lnTo>
                  <a:pt x="18655" y="6648"/>
                </a:lnTo>
                <a:cubicBezTo>
                  <a:pt x="18655" y="6648"/>
                  <a:pt x="18655" y="14952"/>
                  <a:pt x="18655" y="14952"/>
                </a:cubicBezTo>
                <a:close/>
                <a:moveTo>
                  <a:pt x="15709" y="6171"/>
                </a:moveTo>
                <a:lnTo>
                  <a:pt x="982" y="6171"/>
                </a:lnTo>
                <a:lnTo>
                  <a:pt x="982" y="3086"/>
                </a:lnTo>
                <a:cubicBezTo>
                  <a:pt x="982" y="2234"/>
                  <a:pt x="1422" y="1543"/>
                  <a:pt x="1964" y="1543"/>
                </a:cubicBezTo>
                <a:lnTo>
                  <a:pt x="14727" y="1543"/>
                </a:lnTo>
                <a:cubicBezTo>
                  <a:pt x="15269" y="1543"/>
                  <a:pt x="15709" y="2234"/>
                  <a:pt x="15709" y="3086"/>
                </a:cubicBezTo>
                <a:cubicBezTo>
                  <a:pt x="15709" y="3086"/>
                  <a:pt x="15709" y="6171"/>
                  <a:pt x="15709" y="6171"/>
                </a:cubicBezTo>
                <a:close/>
                <a:moveTo>
                  <a:pt x="15709" y="18514"/>
                </a:moveTo>
                <a:cubicBezTo>
                  <a:pt x="15709" y="19367"/>
                  <a:pt x="15269" y="20057"/>
                  <a:pt x="14727" y="20057"/>
                </a:cubicBezTo>
                <a:lnTo>
                  <a:pt x="1964" y="20057"/>
                </a:lnTo>
                <a:cubicBezTo>
                  <a:pt x="1422" y="20057"/>
                  <a:pt x="982" y="19367"/>
                  <a:pt x="982" y="18514"/>
                </a:cubicBezTo>
                <a:lnTo>
                  <a:pt x="982" y="7714"/>
                </a:lnTo>
                <a:lnTo>
                  <a:pt x="15709" y="7714"/>
                </a:lnTo>
                <a:cubicBezTo>
                  <a:pt x="15709" y="7714"/>
                  <a:pt x="15709" y="18514"/>
                  <a:pt x="15709" y="18514"/>
                </a:cubicBezTo>
                <a:close/>
                <a:moveTo>
                  <a:pt x="21109" y="3086"/>
                </a:moveTo>
                <a:cubicBezTo>
                  <a:pt x="21030" y="3086"/>
                  <a:pt x="20958" y="3122"/>
                  <a:pt x="20892" y="3175"/>
                </a:cubicBezTo>
                <a:lnTo>
                  <a:pt x="20890" y="3167"/>
                </a:lnTo>
                <a:lnTo>
                  <a:pt x="16691" y="6467"/>
                </a:lnTo>
                <a:lnTo>
                  <a:pt x="16691" y="3086"/>
                </a:lnTo>
                <a:cubicBezTo>
                  <a:pt x="16691" y="1382"/>
                  <a:pt x="15812" y="0"/>
                  <a:pt x="14727" y="0"/>
                </a:cubicBezTo>
                <a:lnTo>
                  <a:pt x="1964" y="0"/>
                </a:lnTo>
                <a:cubicBezTo>
                  <a:pt x="879" y="0"/>
                  <a:pt x="0" y="1382"/>
                  <a:pt x="0" y="3086"/>
                </a:cubicBezTo>
                <a:lnTo>
                  <a:pt x="0" y="18514"/>
                </a:lnTo>
                <a:cubicBezTo>
                  <a:pt x="0" y="20219"/>
                  <a:pt x="879" y="21600"/>
                  <a:pt x="1964" y="21600"/>
                </a:cubicBezTo>
                <a:lnTo>
                  <a:pt x="14727" y="21600"/>
                </a:lnTo>
                <a:cubicBezTo>
                  <a:pt x="15812" y="21600"/>
                  <a:pt x="16691" y="20219"/>
                  <a:pt x="16691" y="18514"/>
                </a:cubicBezTo>
                <a:lnTo>
                  <a:pt x="16691" y="15134"/>
                </a:lnTo>
                <a:lnTo>
                  <a:pt x="20890" y="18433"/>
                </a:lnTo>
                <a:lnTo>
                  <a:pt x="20892" y="18426"/>
                </a:lnTo>
                <a:cubicBezTo>
                  <a:pt x="20958" y="18478"/>
                  <a:pt x="21030" y="18514"/>
                  <a:pt x="21109" y="18514"/>
                </a:cubicBezTo>
                <a:cubicBezTo>
                  <a:pt x="21380" y="18514"/>
                  <a:pt x="21600" y="18169"/>
                  <a:pt x="21600" y="17743"/>
                </a:cubicBezTo>
                <a:lnTo>
                  <a:pt x="21600" y="3857"/>
                </a:lnTo>
                <a:cubicBezTo>
                  <a:pt x="21600" y="3432"/>
                  <a:pt x="21380" y="3086"/>
                  <a:pt x="21109" y="3086"/>
                </a:cubicBezTo>
                <a:moveTo>
                  <a:pt x="12273" y="3086"/>
                </a:moveTo>
                <a:cubicBezTo>
                  <a:pt x="12002" y="3086"/>
                  <a:pt x="11782" y="3432"/>
                  <a:pt x="11782" y="3857"/>
                </a:cubicBezTo>
                <a:cubicBezTo>
                  <a:pt x="11782" y="4284"/>
                  <a:pt x="12002" y="4629"/>
                  <a:pt x="12273" y="4629"/>
                </a:cubicBezTo>
                <a:cubicBezTo>
                  <a:pt x="12544" y="4629"/>
                  <a:pt x="12764" y="4284"/>
                  <a:pt x="12764" y="3857"/>
                </a:cubicBezTo>
                <a:cubicBezTo>
                  <a:pt x="12764" y="3432"/>
                  <a:pt x="12544" y="3086"/>
                  <a:pt x="12273" y="3086"/>
                </a:cubicBezTo>
                <a:moveTo>
                  <a:pt x="14236" y="3086"/>
                </a:moveTo>
                <a:cubicBezTo>
                  <a:pt x="13966" y="3086"/>
                  <a:pt x="13745" y="3432"/>
                  <a:pt x="13745" y="3857"/>
                </a:cubicBezTo>
                <a:cubicBezTo>
                  <a:pt x="13745" y="4284"/>
                  <a:pt x="13966" y="4629"/>
                  <a:pt x="14236" y="4629"/>
                </a:cubicBezTo>
                <a:cubicBezTo>
                  <a:pt x="14507" y="4629"/>
                  <a:pt x="14727" y="4284"/>
                  <a:pt x="14727" y="3857"/>
                </a:cubicBezTo>
                <a:cubicBezTo>
                  <a:pt x="14727" y="3432"/>
                  <a:pt x="14507" y="3086"/>
                  <a:pt x="14236" y="3086"/>
                </a:cubicBezTo>
                <a:moveTo>
                  <a:pt x="5400" y="10800"/>
                </a:moveTo>
                <a:cubicBezTo>
                  <a:pt x="6214" y="10800"/>
                  <a:pt x="6873" y="11837"/>
                  <a:pt x="6873" y="13114"/>
                </a:cubicBezTo>
                <a:cubicBezTo>
                  <a:pt x="6873" y="14393"/>
                  <a:pt x="6214" y="15429"/>
                  <a:pt x="5400" y="15429"/>
                </a:cubicBezTo>
                <a:cubicBezTo>
                  <a:pt x="4586" y="15429"/>
                  <a:pt x="3927" y="14393"/>
                  <a:pt x="3927" y="13114"/>
                </a:cubicBezTo>
                <a:cubicBezTo>
                  <a:pt x="3927" y="11837"/>
                  <a:pt x="4586" y="10800"/>
                  <a:pt x="5400" y="10800"/>
                </a:cubicBezTo>
                <a:moveTo>
                  <a:pt x="11291" y="10800"/>
                </a:moveTo>
                <a:cubicBezTo>
                  <a:pt x="12104" y="10800"/>
                  <a:pt x="12764" y="11837"/>
                  <a:pt x="12764" y="13114"/>
                </a:cubicBezTo>
                <a:cubicBezTo>
                  <a:pt x="12764" y="14393"/>
                  <a:pt x="12104" y="15429"/>
                  <a:pt x="11291" y="15429"/>
                </a:cubicBezTo>
                <a:cubicBezTo>
                  <a:pt x="10477" y="15429"/>
                  <a:pt x="9818" y="14393"/>
                  <a:pt x="9818" y="13114"/>
                </a:cubicBezTo>
                <a:cubicBezTo>
                  <a:pt x="9818" y="11837"/>
                  <a:pt x="10477" y="10800"/>
                  <a:pt x="11291" y="10800"/>
                </a:cubicBezTo>
                <a:moveTo>
                  <a:pt x="5400" y="16971"/>
                </a:moveTo>
                <a:lnTo>
                  <a:pt x="11291" y="16971"/>
                </a:lnTo>
                <a:cubicBezTo>
                  <a:pt x="12647" y="16971"/>
                  <a:pt x="13745" y="15245"/>
                  <a:pt x="13745" y="13114"/>
                </a:cubicBezTo>
                <a:cubicBezTo>
                  <a:pt x="13745" y="10984"/>
                  <a:pt x="12647" y="9257"/>
                  <a:pt x="11291" y="9257"/>
                </a:cubicBezTo>
                <a:cubicBezTo>
                  <a:pt x="9935" y="9257"/>
                  <a:pt x="8836" y="10984"/>
                  <a:pt x="8836" y="13114"/>
                </a:cubicBezTo>
                <a:cubicBezTo>
                  <a:pt x="8836" y="13987"/>
                  <a:pt x="9028" y="14782"/>
                  <a:pt x="9338" y="15429"/>
                </a:cubicBezTo>
                <a:lnTo>
                  <a:pt x="7352" y="15429"/>
                </a:lnTo>
                <a:cubicBezTo>
                  <a:pt x="7663" y="14782"/>
                  <a:pt x="7855" y="13987"/>
                  <a:pt x="7855" y="13114"/>
                </a:cubicBezTo>
                <a:cubicBezTo>
                  <a:pt x="7855" y="10984"/>
                  <a:pt x="6755" y="9257"/>
                  <a:pt x="5400" y="9257"/>
                </a:cubicBezTo>
                <a:cubicBezTo>
                  <a:pt x="4044" y="9257"/>
                  <a:pt x="2945" y="10984"/>
                  <a:pt x="2945" y="13114"/>
                </a:cubicBezTo>
                <a:cubicBezTo>
                  <a:pt x="2945" y="15245"/>
                  <a:pt x="4044" y="16971"/>
                  <a:pt x="5400" y="16971"/>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641" name="Shape 2641"/>
          <p:cNvSpPr/>
          <p:nvPr/>
        </p:nvSpPr>
        <p:spPr>
          <a:xfrm>
            <a:off x="6024630" y="2954657"/>
            <a:ext cx="558655" cy="355508"/>
          </a:xfrm>
          <a:custGeom>
            <a:avLst/>
            <a:gdLst/>
            <a:ahLst/>
            <a:cxnLst>
              <a:cxn ang="0">
                <a:pos x="wd2" y="hd2"/>
              </a:cxn>
              <a:cxn ang="5400000">
                <a:pos x="wd2" y="hd2"/>
              </a:cxn>
              <a:cxn ang="10800000">
                <a:pos x="wd2" y="hd2"/>
              </a:cxn>
              <a:cxn ang="16200000">
                <a:pos x="wd2" y="hd2"/>
              </a:cxn>
            </a:cxnLst>
            <a:rect l="0" t="0" r="r" b="b"/>
            <a:pathLst>
              <a:path w="21600" h="21600" extrusionOk="0">
                <a:moveTo>
                  <a:pt x="20618" y="16606"/>
                </a:moveTo>
                <a:lnTo>
                  <a:pt x="16691" y="14138"/>
                </a:lnTo>
                <a:lnTo>
                  <a:pt x="16691" y="7462"/>
                </a:lnTo>
                <a:lnTo>
                  <a:pt x="20618" y="4994"/>
                </a:lnTo>
                <a:cubicBezTo>
                  <a:pt x="20618" y="4994"/>
                  <a:pt x="20618" y="16606"/>
                  <a:pt x="20618" y="16606"/>
                </a:cubicBezTo>
                <a:close/>
                <a:moveTo>
                  <a:pt x="21109" y="3086"/>
                </a:moveTo>
                <a:cubicBezTo>
                  <a:pt x="21030" y="3086"/>
                  <a:pt x="20958" y="3122"/>
                  <a:pt x="20892" y="3174"/>
                </a:cubicBezTo>
                <a:lnTo>
                  <a:pt x="20890" y="3167"/>
                </a:lnTo>
                <a:lnTo>
                  <a:pt x="16018" y="6229"/>
                </a:lnTo>
                <a:cubicBezTo>
                  <a:pt x="16013" y="6233"/>
                  <a:pt x="16008" y="6235"/>
                  <a:pt x="16003" y="6239"/>
                </a:cubicBezTo>
                <a:lnTo>
                  <a:pt x="15980" y="6252"/>
                </a:lnTo>
                <a:lnTo>
                  <a:pt x="15983" y="6260"/>
                </a:lnTo>
                <a:cubicBezTo>
                  <a:pt x="15822" y="6387"/>
                  <a:pt x="15709" y="6641"/>
                  <a:pt x="15709" y="6943"/>
                </a:cubicBezTo>
                <a:lnTo>
                  <a:pt x="15709" y="14657"/>
                </a:lnTo>
                <a:cubicBezTo>
                  <a:pt x="15709" y="14959"/>
                  <a:pt x="15822" y="15213"/>
                  <a:pt x="15983" y="15340"/>
                </a:cubicBezTo>
                <a:lnTo>
                  <a:pt x="15980" y="15347"/>
                </a:lnTo>
                <a:lnTo>
                  <a:pt x="16002" y="15360"/>
                </a:lnTo>
                <a:cubicBezTo>
                  <a:pt x="16008" y="15365"/>
                  <a:pt x="16013" y="15368"/>
                  <a:pt x="16018" y="15371"/>
                </a:cubicBezTo>
                <a:lnTo>
                  <a:pt x="20890" y="18433"/>
                </a:lnTo>
                <a:lnTo>
                  <a:pt x="20892" y="18426"/>
                </a:lnTo>
                <a:cubicBezTo>
                  <a:pt x="20958" y="18478"/>
                  <a:pt x="21030" y="18514"/>
                  <a:pt x="21109" y="18514"/>
                </a:cubicBezTo>
                <a:cubicBezTo>
                  <a:pt x="21380" y="18514"/>
                  <a:pt x="21600" y="18169"/>
                  <a:pt x="21600" y="17743"/>
                </a:cubicBezTo>
                <a:lnTo>
                  <a:pt x="21600" y="3857"/>
                </a:lnTo>
                <a:cubicBezTo>
                  <a:pt x="21600" y="3431"/>
                  <a:pt x="21380" y="3086"/>
                  <a:pt x="21109" y="3086"/>
                </a:cubicBezTo>
                <a:moveTo>
                  <a:pt x="13745" y="18514"/>
                </a:moveTo>
                <a:cubicBezTo>
                  <a:pt x="13745" y="19367"/>
                  <a:pt x="13306" y="20057"/>
                  <a:pt x="12764" y="20057"/>
                </a:cubicBezTo>
                <a:lnTo>
                  <a:pt x="1964" y="20057"/>
                </a:lnTo>
                <a:cubicBezTo>
                  <a:pt x="1422" y="20057"/>
                  <a:pt x="982" y="19367"/>
                  <a:pt x="982" y="18514"/>
                </a:cubicBezTo>
                <a:lnTo>
                  <a:pt x="982" y="3086"/>
                </a:lnTo>
                <a:cubicBezTo>
                  <a:pt x="982" y="2233"/>
                  <a:pt x="1422" y="1543"/>
                  <a:pt x="1964" y="1543"/>
                </a:cubicBezTo>
                <a:lnTo>
                  <a:pt x="12764" y="1543"/>
                </a:lnTo>
                <a:cubicBezTo>
                  <a:pt x="13306" y="1543"/>
                  <a:pt x="13745" y="2233"/>
                  <a:pt x="13745" y="3086"/>
                </a:cubicBezTo>
                <a:cubicBezTo>
                  <a:pt x="13745" y="3086"/>
                  <a:pt x="13745" y="18514"/>
                  <a:pt x="13745" y="18514"/>
                </a:cubicBezTo>
                <a:close/>
                <a:moveTo>
                  <a:pt x="12764" y="0"/>
                </a:moveTo>
                <a:lnTo>
                  <a:pt x="1964" y="0"/>
                </a:lnTo>
                <a:cubicBezTo>
                  <a:pt x="879" y="0"/>
                  <a:pt x="0" y="1382"/>
                  <a:pt x="0" y="3086"/>
                </a:cubicBezTo>
                <a:lnTo>
                  <a:pt x="0" y="18514"/>
                </a:lnTo>
                <a:cubicBezTo>
                  <a:pt x="0" y="20219"/>
                  <a:pt x="879" y="21600"/>
                  <a:pt x="1964" y="21600"/>
                </a:cubicBezTo>
                <a:lnTo>
                  <a:pt x="12764" y="21600"/>
                </a:lnTo>
                <a:cubicBezTo>
                  <a:pt x="13848" y="21600"/>
                  <a:pt x="14727" y="20219"/>
                  <a:pt x="14727" y="18514"/>
                </a:cubicBezTo>
                <a:lnTo>
                  <a:pt x="14727" y="3086"/>
                </a:lnTo>
                <a:cubicBezTo>
                  <a:pt x="14727" y="1382"/>
                  <a:pt x="13848" y="0"/>
                  <a:pt x="12764" y="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642" name="Shape 2642"/>
          <p:cNvSpPr/>
          <p:nvPr/>
        </p:nvSpPr>
        <p:spPr>
          <a:xfrm>
            <a:off x="7091153" y="2878477"/>
            <a:ext cx="558655" cy="507869"/>
          </a:xfrm>
          <a:custGeom>
            <a:avLst/>
            <a:gdLst/>
            <a:ahLst/>
            <a:cxnLst>
              <a:cxn ang="0">
                <a:pos x="wd2" y="hd2"/>
              </a:cxn>
              <a:cxn ang="5400000">
                <a:pos x="wd2" y="hd2"/>
              </a:cxn>
              <a:cxn ang="10800000">
                <a:pos x="wd2" y="hd2"/>
              </a:cxn>
              <a:cxn ang="16200000">
                <a:pos x="wd2" y="hd2"/>
              </a:cxn>
            </a:cxnLst>
            <a:rect l="0" t="0" r="r" b="b"/>
            <a:pathLst>
              <a:path w="21600" h="21600" extrusionOk="0">
                <a:moveTo>
                  <a:pt x="6382" y="10800"/>
                </a:moveTo>
                <a:cubicBezTo>
                  <a:pt x="6653" y="10800"/>
                  <a:pt x="6873" y="10559"/>
                  <a:pt x="6873" y="10260"/>
                </a:cubicBezTo>
                <a:cubicBezTo>
                  <a:pt x="6873" y="9962"/>
                  <a:pt x="6653" y="9720"/>
                  <a:pt x="6382" y="9720"/>
                </a:cubicBezTo>
                <a:cubicBezTo>
                  <a:pt x="6110" y="9720"/>
                  <a:pt x="5891" y="9962"/>
                  <a:pt x="5891" y="10260"/>
                </a:cubicBezTo>
                <a:cubicBezTo>
                  <a:pt x="5891" y="10559"/>
                  <a:pt x="6110" y="10800"/>
                  <a:pt x="6382" y="10800"/>
                </a:cubicBezTo>
                <a:moveTo>
                  <a:pt x="3436" y="10800"/>
                </a:moveTo>
                <a:cubicBezTo>
                  <a:pt x="3708" y="10800"/>
                  <a:pt x="3927" y="11042"/>
                  <a:pt x="3927" y="11340"/>
                </a:cubicBezTo>
                <a:cubicBezTo>
                  <a:pt x="3927" y="11639"/>
                  <a:pt x="3708" y="11880"/>
                  <a:pt x="3436" y="11880"/>
                </a:cubicBezTo>
                <a:cubicBezTo>
                  <a:pt x="3165" y="11880"/>
                  <a:pt x="2945" y="11639"/>
                  <a:pt x="2945" y="11340"/>
                </a:cubicBezTo>
                <a:cubicBezTo>
                  <a:pt x="2945" y="11042"/>
                  <a:pt x="3165" y="10800"/>
                  <a:pt x="3436" y="10800"/>
                </a:cubicBezTo>
                <a:moveTo>
                  <a:pt x="3436" y="12960"/>
                </a:moveTo>
                <a:cubicBezTo>
                  <a:pt x="4249" y="12960"/>
                  <a:pt x="4909" y="12235"/>
                  <a:pt x="4909" y="11340"/>
                </a:cubicBezTo>
                <a:cubicBezTo>
                  <a:pt x="4909" y="10446"/>
                  <a:pt x="4249" y="9720"/>
                  <a:pt x="3436" y="9720"/>
                </a:cubicBezTo>
                <a:cubicBezTo>
                  <a:pt x="2623" y="9720"/>
                  <a:pt x="1964" y="10446"/>
                  <a:pt x="1964" y="11340"/>
                </a:cubicBezTo>
                <a:cubicBezTo>
                  <a:pt x="1964" y="12235"/>
                  <a:pt x="2623" y="12960"/>
                  <a:pt x="3436" y="12960"/>
                </a:cubicBezTo>
                <a:moveTo>
                  <a:pt x="14236" y="18360"/>
                </a:moveTo>
                <a:lnTo>
                  <a:pt x="2455" y="18360"/>
                </a:lnTo>
                <a:cubicBezTo>
                  <a:pt x="2183" y="18360"/>
                  <a:pt x="1964" y="18602"/>
                  <a:pt x="1964" y="18900"/>
                </a:cubicBezTo>
                <a:cubicBezTo>
                  <a:pt x="1964" y="19199"/>
                  <a:pt x="2183" y="19440"/>
                  <a:pt x="2455" y="19440"/>
                </a:cubicBezTo>
                <a:lnTo>
                  <a:pt x="14236" y="19440"/>
                </a:lnTo>
                <a:cubicBezTo>
                  <a:pt x="14508" y="19440"/>
                  <a:pt x="14727" y="19199"/>
                  <a:pt x="14727" y="18900"/>
                </a:cubicBezTo>
                <a:cubicBezTo>
                  <a:pt x="14727" y="18602"/>
                  <a:pt x="14508" y="18360"/>
                  <a:pt x="14236" y="18360"/>
                </a:cubicBezTo>
                <a:moveTo>
                  <a:pt x="20618" y="18105"/>
                </a:moveTo>
                <a:lnTo>
                  <a:pt x="16691" y="16377"/>
                </a:lnTo>
                <a:lnTo>
                  <a:pt x="16691" y="12784"/>
                </a:lnTo>
                <a:lnTo>
                  <a:pt x="20618" y="11056"/>
                </a:lnTo>
                <a:cubicBezTo>
                  <a:pt x="20618" y="11056"/>
                  <a:pt x="20618" y="18105"/>
                  <a:pt x="20618" y="18105"/>
                </a:cubicBezTo>
                <a:close/>
                <a:moveTo>
                  <a:pt x="15709" y="19440"/>
                </a:moveTo>
                <a:cubicBezTo>
                  <a:pt x="15709" y="20037"/>
                  <a:pt x="15269" y="20520"/>
                  <a:pt x="14727" y="20520"/>
                </a:cubicBezTo>
                <a:lnTo>
                  <a:pt x="1964" y="20520"/>
                </a:lnTo>
                <a:cubicBezTo>
                  <a:pt x="1422" y="20520"/>
                  <a:pt x="982" y="20037"/>
                  <a:pt x="982" y="19440"/>
                </a:cubicBezTo>
                <a:lnTo>
                  <a:pt x="982" y="9720"/>
                </a:lnTo>
                <a:cubicBezTo>
                  <a:pt x="982" y="9124"/>
                  <a:pt x="1422" y="8640"/>
                  <a:pt x="1964" y="8640"/>
                </a:cubicBezTo>
                <a:lnTo>
                  <a:pt x="14727" y="8640"/>
                </a:lnTo>
                <a:cubicBezTo>
                  <a:pt x="15269" y="8640"/>
                  <a:pt x="15709" y="9124"/>
                  <a:pt x="15709" y="9720"/>
                </a:cubicBezTo>
                <a:cubicBezTo>
                  <a:pt x="15709" y="9720"/>
                  <a:pt x="15709" y="19440"/>
                  <a:pt x="15709" y="19440"/>
                </a:cubicBezTo>
                <a:close/>
                <a:moveTo>
                  <a:pt x="1964" y="4320"/>
                </a:moveTo>
                <a:cubicBezTo>
                  <a:pt x="1964" y="2531"/>
                  <a:pt x="3282" y="1080"/>
                  <a:pt x="4909" y="1080"/>
                </a:cubicBezTo>
                <a:cubicBezTo>
                  <a:pt x="6536" y="1080"/>
                  <a:pt x="7855" y="2531"/>
                  <a:pt x="7855" y="4320"/>
                </a:cubicBezTo>
                <a:cubicBezTo>
                  <a:pt x="7855" y="6110"/>
                  <a:pt x="6536" y="7560"/>
                  <a:pt x="4909" y="7560"/>
                </a:cubicBezTo>
                <a:cubicBezTo>
                  <a:pt x="3282" y="7560"/>
                  <a:pt x="1964" y="6110"/>
                  <a:pt x="1964" y="4320"/>
                </a:cubicBezTo>
                <a:moveTo>
                  <a:pt x="9190" y="7560"/>
                </a:moveTo>
                <a:lnTo>
                  <a:pt x="7501" y="7560"/>
                </a:lnTo>
                <a:cubicBezTo>
                  <a:pt x="7839" y="7233"/>
                  <a:pt x="8122" y="6840"/>
                  <a:pt x="8342" y="6404"/>
                </a:cubicBezTo>
                <a:cubicBezTo>
                  <a:pt x="8562" y="6842"/>
                  <a:pt x="8851" y="7232"/>
                  <a:pt x="9190" y="7560"/>
                </a:cubicBezTo>
                <a:moveTo>
                  <a:pt x="11782" y="1080"/>
                </a:moveTo>
                <a:cubicBezTo>
                  <a:pt x="13409" y="1080"/>
                  <a:pt x="14727" y="2531"/>
                  <a:pt x="14727" y="4320"/>
                </a:cubicBezTo>
                <a:cubicBezTo>
                  <a:pt x="14727" y="6110"/>
                  <a:pt x="13409" y="7560"/>
                  <a:pt x="11782" y="7560"/>
                </a:cubicBezTo>
                <a:cubicBezTo>
                  <a:pt x="10155" y="7560"/>
                  <a:pt x="8836" y="6110"/>
                  <a:pt x="8836" y="4320"/>
                </a:cubicBezTo>
                <a:cubicBezTo>
                  <a:pt x="8836" y="2531"/>
                  <a:pt x="10155" y="1080"/>
                  <a:pt x="11782" y="1080"/>
                </a:cubicBezTo>
                <a:moveTo>
                  <a:pt x="21109" y="9720"/>
                </a:moveTo>
                <a:cubicBezTo>
                  <a:pt x="21030" y="9720"/>
                  <a:pt x="20958" y="9745"/>
                  <a:pt x="20892" y="9782"/>
                </a:cubicBezTo>
                <a:lnTo>
                  <a:pt x="20890" y="9777"/>
                </a:lnTo>
                <a:lnTo>
                  <a:pt x="16691" y="11625"/>
                </a:lnTo>
                <a:lnTo>
                  <a:pt x="16691" y="9720"/>
                </a:lnTo>
                <a:cubicBezTo>
                  <a:pt x="16691" y="8527"/>
                  <a:pt x="15812" y="7560"/>
                  <a:pt x="14727" y="7560"/>
                </a:cubicBezTo>
                <a:lnTo>
                  <a:pt x="14373" y="7560"/>
                </a:lnTo>
                <a:cubicBezTo>
                  <a:pt x="15191" y="6768"/>
                  <a:pt x="15709" y="5612"/>
                  <a:pt x="15709" y="4320"/>
                </a:cubicBezTo>
                <a:cubicBezTo>
                  <a:pt x="15709" y="1934"/>
                  <a:pt x="13951" y="0"/>
                  <a:pt x="11782" y="0"/>
                </a:cubicBezTo>
                <a:cubicBezTo>
                  <a:pt x="10302" y="0"/>
                  <a:pt x="9015" y="901"/>
                  <a:pt x="8345" y="2231"/>
                </a:cubicBezTo>
                <a:cubicBezTo>
                  <a:pt x="7676" y="901"/>
                  <a:pt x="6389" y="0"/>
                  <a:pt x="4909" y="0"/>
                </a:cubicBezTo>
                <a:cubicBezTo>
                  <a:pt x="2740" y="0"/>
                  <a:pt x="982" y="1934"/>
                  <a:pt x="982" y="4320"/>
                </a:cubicBezTo>
                <a:cubicBezTo>
                  <a:pt x="982" y="5612"/>
                  <a:pt x="1501" y="6768"/>
                  <a:pt x="2317" y="7560"/>
                </a:cubicBezTo>
                <a:lnTo>
                  <a:pt x="1964" y="7560"/>
                </a:lnTo>
                <a:cubicBezTo>
                  <a:pt x="879" y="7560"/>
                  <a:pt x="0" y="8527"/>
                  <a:pt x="0" y="9720"/>
                </a:cubicBezTo>
                <a:lnTo>
                  <a:pt x="0" y="19440"/>
                </a:lnTo>
                <a:cubicBezTo>
                  <a:pt x="0" y="20633"/>
                  <a:pt x="879" y="21600"/>
                  <a:pt x="1964" y="21600"/>
                </a:cubicBezTo>
                <a:lnTo>
                  <a:pt x="14727" y="21600"/>
                </a:lnTo>
                <a:cubicBezTo>
                  <a:pt x="15812" y="21600"/>
                  <a:pt x="16691" y="20633"/>
                  <a:pt x="16691" y="19440"/>
                </a:cubicBezTo>
                <a:lnTo>
                  <a:pt x="16691" y="17536"/>
                </a:lnTo>
                <a:lnTo>
                  <a:pt x="20890" y="19383"/>
                </a:lnTo>
                <a:lnTo>
                  <a:pt x="20891" y="19379"/>
                </a:lnTo>
                <a:cubicBezTo>
                  <a:pt x="20958" y="19415"/>
                  <a:pt x="21030" y="19440"/>
                  <a:pt x="21109" y="19440"/>
                </a:cubicBezTo>
                <a:cubicBezTo>
                  <a:pt x="21380" y="19440"/>
                  <a:pt x="21600" y="19199"/>
                  <a:pt x="21600" y="18900"/>
                </a:cubicBezTo>
                <a:lnTo>
                  <a:pt x="21600" y="10260"/>
                </a:lnTo>
                <a:cubicBezTo>
                  <a:pt x="21600" y="9962"/>
                  <a:pt x="21380" y="9720"/>
                  <a:pt x="21109" y="9720"/>
                </a:cubicBezTo>
                <a:moveTo>
                  <a:pt x="11782" y="5400"/>
                </a:moveTo>
                <a:cubicBezTo>
                  <a:pt x="12324" y="5400"/>
                  <a:pt x="12764" y="4916"/>
                  <a:pt x="12764" y="4320"/>
                </a:cubicBezTo>
                <a:cubicBezTo>
                  <a:pt x="12764" y="3724"/>
                  <a:pt x="12324" y="3240"/>
                  <a:pt x="11782" y="3240"/>
                </a:cubicBezTo>
                <a:cubicBezTo>
                  <a:pt x="11240" y="3240"/>
                  <a:pt x="10800" y="3724"/>
                  <a:pt x="10800" y="4320"/>
                </a:cubicBezTo>
                <a:cubicBezTo>
                  <a:pt x="10800" y="4916"/>
                  <a:pt x="11240" y="5400"/>
                  <a:pt x="11782" y="5400"/>
                </a:cubicBezTo>
                <a:moveTo>
                  <a:pt x="4909" y="5400"/>
                </a:moveTo>
                <a:cubicBezTo>
                  <a:pt x="5451" y="5400"/>
                  <a:pt x="5891" y="4916"/>
                  <a:pt x="5891" y="4320"/>
                </a:cubicBezTo>
                <a:cubicBezTo>
                  <a:pt x="5891" y="3724"/>
                  <a:pt x="5451" y="3240"/>
                  <a:pt x="4909" y="3240"/>
                </a:cubicBezTo>
                <a:cubicBezTo>
                  <a:pt x="4367" y="3240"/>
                  <a:pt x="3927" y="3724"/>
                  <a:pt x="3927" y="4320"/>
                </a:cubicBezTo>
                <a:cubicBezTo>
                  <a:pt x="3927" y="4916"/>
                  <a:pt x="4367" y="5400"/>
                  <a:pt x="4909" y="540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643" name="Shape 2643"/>
          <p:cNvSpPr/>
          <p:nvPr/>
        </p:nvSpPr>
        <p:spPr>
          <a:xfrm>
            <a:off x="8284641" y="2853084"/>
            <a:ext cx="304722" cy="558655"/>
          </a:xfrm>
          <a:custGeom>
            <a:avLst/>
            <a:gdLst/>
            <a:ahLst/>
            <a:cxnLst>
              <a:cxn ang="0">
                <a:pos x="wd2" y="hd2"/>
              </a:cxn>
              <a:cxn ang="5400000">
                <a:pos x="wd2" y="hd2"/>
              </a:cxn>
              <a:cxn ang="10800000">
                <a:pos x="wd2" y="hd2"/>
              </a:cxn>
              <a:cxn ang="16200000">
                <a:pos x="wd2" y="hd2"/>
              </a:cxn>
            </a:cxnLst>
            <a:rect l="0" t="0" r="r" b="b"/>
            <a:pathLst>
              <a:path w="21600" h="21600" extrusionOk="0">
                <a:moveTo>
                  <a:pt x="11700" y="1473"/>
                </a:moveTo>
                <a:lnTo>
                  <a:pt x="9900" y="1473"/>
                </a:lnTo>
                <a:cubicBezTo>
                  <a:pt x="9403" y="1473"/>
                  <a:pt x="9000" y="1692"/>
                  <a:pt x="9000" y="1964"/>
                </a:cubicBezTo>
                <a:cubicBezTo>
                  <a:pt x="9000" y="2235"/>
                  <a:pt x="9403" y="2455"/>
                  <a:pt x="9900" y="2455"/>
                </a:cubicBezTo>
                <a:lnTo>
                  <a:pt x="11700" y="2455"/>
                </a:lnTo>
                <a:cubicBezTo>
                  <a:pt x="12197" y="2455"/>
                  <a:pt x="12600" y="2235"/>
                  <a:pt x="12600" y="1964"/>
                </a:cubicBezTo>
                <a:cubicBezTo>
                  <a:pt x="12600" y="1692"/>
                  <a:pt x="12197" y="1473"/>
                  <a:pt x="11700" y="1473"/>
                </a:cubicBezTo>
                <a:moveTo>
                  <a:pt x="19800" y="2945"/>
                </a:moveTo>
                <a:lnTo>
                  <a:pt x="1800" y="2945"/>
                </a:lnTo>
                <a:lnTo>
                  <a:pt x="1800" y="1964"/>
                </a:lnTo>
                <a:cubicBezTo>
                  <a:pt x="1800" y="1422"/>
                  <a:pt x="2605" y="982"/>
                  <a:pt x="3600" y="982"/>
                </a:cubicBezTo>
                <a:lnTo>
                  <a:pt x="18000" y="982"/>
                </a:lnTo>
                <a:cubicBezTo>
                  <a:pt x="18993" y="982"/>
                  <a:pt x="19800" y="1422"/>
                  <a:pt x="19800" y="1964"/>
                </a:cubicBezTo>
                <a:cubicBezTo>
                  <a:pt x="19800" y="1964"/>
                  <a:pt x="19800" y="2945"/>
                  <a:pt x="19800" y="2945"/>
                </a:cubicBezTo>
                <a:close/>
                <a:moveTo>
                  <a:pt x="19800" y="17673"/>
                </a:moveTo>
                <a:lnTo>
                  <a:pt x="1800" y="17673"/>
                </a:lnTo>
                <a:lnTo>
                  <a:pt x="1800" y="3927"/>
                </a:lnTo>
                <a:lnTo>
                  <a:pt x="19800" y="3927"/>
                </a:lnTo>
                <a:cubicBezTo>
                  <a:pt x="19800" y="3927"/>
                  <a:pt x="19800" y="17673"/>
                  <a:pt x="19800" y="17673"/>
                </a:cubicBezTo>
                <a:close/>
                <a:moveTo>
                  <a:pt x="19800" y="19636"/>
                </a:moveTo>
                <a:cubicBezTo>
                  <a:pt x="19800" y="20179"/>
                  <a:pt x="18993" y="20618"/>
                  <a:pt x="18000" y="20618"/>
                </a:cubicBezTo>
                <a:lnTo>
                  <a:pt x="3600" y="20618"/>
                </a:lnTo>
                <a:cubicBezTo>
                  <a:pt x="2605" y="20618"/>
                  <a:pt x="1800" y="20179"/>
                  <a:pt x="1800" y="19636"/>
                </a:cubicBezTo>
                <a:lnTo>
                  <a:pt x="1800" y="18655"/>
                </a:lnTo>
                <a:lnTo>
                  <a:pt x="19800" y="18655"/>
                </a:lnTo>
                <a:cubicBezTo>
                  <a:pt x="19800" y="18655"/>
                  <a:pt x="19800" y="19636"/>
                  <a:pt x="19800" y="19636"/>
                </a:cubicBezTo>
                <a:close/>
                <a:moveTo>
                  <a:pt x="18000" y="0"/>
                </a:moveTo>
                <a:lnTo>
                  <a:pt x="3600" y="0"/>
                </a:lnTo>
                <a:cubicBezTo>
                  <a:pt x="1612" y="0"/>
                  <a:pt x="0" y="879"/>
                  <a:pt x="0" y="1964"/>
                </a:cubicBezTo>
                <a:lnTo>
                  <a:pt x="0" y="19636"/>
                </a:lnTo>
                <a:cubicBezTo>
                  <a:pt x="0" y="20721"/>
                  <a:pt x="1612" y="21600"/>
                  <a:pt x="3600" y="21600"/>
                </a:cubicBezTo>
                <a:lnTo>
                  <a:pt x="18000" y="21600"/>
                </a:lnTo>
                <a:cubicBezTo>
                  <a:pt x="19988" y="21600"/>
                  <a:pt x="21600" y="20721"/>
                  <a:pt x="21600" y="19636"/>
                </a:cubicBezTo>
                <a:lnTo>
                  <a:pt x="21600" y="1964"/>
                </a:lnTo>
                <a:cubicBezTo>
                  <a:pt x="21600" y="879"/>
                  <a:pt x="19988" y="0"/>
                  <a:pt x="18000" y="0"/>
                </a:cubicBezTo>
                <a:moveTo>
                  <a:pt x="10800" y="20127"/>
                </a:moveTo>
                <a:cubicBezTo>
                  <a:pt x="11297" y="20127"/>
                  <a:pt x="11700" y="19908"/>
                  <a:pt x="11700" y="19636"/>
                </a:cubicBezTo>
                <a:cubicBezTo>
                  <a:pt x="11700" y="19366"/>
                  <a:pt x="11297" y="19145"/>
                  <a:pt x="10800" y="19145"/>
                </a:cubicBezTo>
                <a:cubicBezTo>
                  <a:pt x="10303" y="19145"/>
                  <a:pt x="9900" y="19366"/>
                  <a:pt x="9900" y="19636"/>
                </a:cubicBezTo>
                <a:cubicBezTo>
                  <a:pt x="9900" y="19908"/>
                  <a:pt x="10303" y="20127"/>
                  <a:pt x="10800" y="20127"/>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644" name="Shape 2644"/>
          <p:cNvSpPr/>
          <p:nvPr/>
        </p:nvSpPr>
        <p:spPr>
          <a:xfrm>
            <a:off x="9300377" y="2853084"/>
            <a:ext cx="406295" cy="558655"/>
          </a:xfrm>
          <a:custGeom>
            <a:avLst/>
            <a:gdLst/>
            <a:ahLst/>
            <a:cxnLst>
              <a:cxn ang="0">
                <a:pos x="wd2" y="hd2"/>
              </a:cxn>
              <a:cxn ang="5400000">
                <a:pos x="wd2" y="hd2"/>
              </a:cxn>
              <a:cxn ang="10800000">
                <a:pos x="wd2" y="hd2"/>
              </a:cxn>
              <a:cxn ang="16200000">
                <a:pos x="wd2" y="hd2"/>
              </a:cxn>
            </a:cxnLst>
            <a:rect l="0" t="0" r="r" b="b"/>
            <a:pathLst>
              <a:path w="21600" h="21600" extrusionOk="0">
                <a:moveTo>
                  <a:pt x="20250" y="19636"/>
                </a:moveTo>
                <a:cubicBezTo>
                  <a:pt x="20250" y="20179"/>
                  <a:pt x="19645" y="20618"/>
                  <a:pt x="18900" y="20618"/>
                </a:cubicBezTo>
                <a:lnTo>
                  <a:pt x="2700" y="20618"/>
                </a:lnTo>
                <a:cubicBezTo>
                  <a:pt x="1954" y="20618"/>
                  <a:pt x="1350" y="20179"/>
                  <a:pt x="1350" y="19636"/>
                </a:cubicBezTo>
                <a:lnTo>
                  <a:pt x="1350" y="1964"/>
                </a:lnTo>
                <a:cubicBezTo>
                  <a:pt x="1350" y="1422"/>
                  <a:pt x="1954" y="982"/>
                  <a:pt x="2700" y="982"/>
                </a:cubicBezTo>
                <a:lnTo>
                  <a:pt x="18900" y="982"/>
                </a:lnTo>
                <a:cubicBezTo>
                  <a:pt x="19645" y="982"/>
                  <a:pt x="20250" y="1422"/>
                  <a:pt x="20250" y="1964"/>
                </a:cubicBezTo>
                <a:cubicBezTo>
                  <a:pt x="20250" y="1964"/>
                  <a:pt x="20250" y="19636"/>
                  <a:pt x="20250" y="19636"/>
                </a:cubicBezTo>
                <a:close/>
                <a:moveTo>
                  <a:pt x="18900" y="0"/>
                </a:moveTo>
                <a:lnTo>
                  <a:pt x="2700" y="0"/>
                </a:lnTo>
                <a:cubicBezTo>
                  <a:pt x="1209" y="0"/>
                  <a:pt x="0" y="879"/>
                  <a:pt x="0" y="1964"/>
                </a:cubicBezTo>
                <a:lnTo>
                  <a:pt x="0" y="19636"/>
                </a:lnTo>
                <a:cubicBezTo>
                  <a:pt x="0" y="20721"/>
                  <a:pt x="1209" y="21600"/>
                  <a:pt x="2700" y="21600"/>
                </a:cubicBezTo>
                <a:lnTo>
                  <a:pt x="18900" y="21600"/>
                </a:lnTo>
                <a:cubicBezTo>
                  <a:pt x="20391" y="21600"/>
                  <a:pt x="21600" y="20721"/>
                  <a:pt x="21600" y="19636"/>
                </a:cubicBezTo>
                <a:lnTo>
                  <a:pt x="21600" y="1964"/>
                </a:lnTo>
                <a:cubicBezTo>
                  <a:pt x="21600" y="879"/>
                  <a:pt x="20391" y="0"/>
                  <a:pt x="18900" y="0"/>
                </a:cubicBezTo>
                <a:moveTo>
                  <a:pt x="4050" y="3927"/>
                </a:moveTo>
                <a:lnTo>
                  <a:pt x="17550" y="3927"/>
                </a:lnTo>
                <a:lnTo>
                  <a:pt x="17550" y="17673"/>
                </a:lnTo>
                <a:lnTo>
                  <a:pt x="4050" y="17673"/>
                </a:lnTo>
                <a:cubicBezTo>
                  <a:pt x="4050" y="17673"/>
                  <a:pt x="4050" y="3927"/>
                  <a:pt x="4050" y="3927"/>
                </a:cubicBezTo>
                <a:close/>
                <a:moveTo>
                  <a:pt x="2700" y="18655"/>
                </a:moveTo>
                <a:lnTo>
                  <a:pt x="18900" y="18655"/>
                </a:lnTo>
                <a:lnTo>
                  <a:pt x="18900" y="2945"/>
                </a:lnTo>
                <a:lnTo>
                  <a:pt x="2700" y="2945"/>
                </a:lnTo>
                <a:cubicBezTo>
                  <a:pt x="2700" y="2945"/>
                  <a:pt x="2700" y="18655"/>
                  <a:pt x="2700" y="18655"/>
                </a:cubicBezTo>
                <a:close/>
                <a:moveTo>
                  <a:pt x="10125" y="2455"/>
                </a:moveTo>
                <a:lnTo>
                  <a:pt x="11475" y="2455"/>
                </a:lnTo>
                <a:cubicBezTo>
                  <a:pt x="11848" y="2455"/>
                  <a:pt x="12150" y="2235"/>
                  <a:pt x="12150" y="1964"/>
                </a:cubicBezTo>
                <a:cubicBezTo>
                  <a:pt x="12150" y="1692"/>
                  <a:pt x="11848" y="1473"/>
                  <a:pt x="11475" y="1473"/>
                </a:cubicBezTo>
                <a:lnTo>
                  <a:pt x="10125" y="1473"/>
                </a:lnTo>
                <a:cubicBezTo>
                  <a:pt x="9752" y="1473"/>
                  <a:pt x="9450" y="1692"/>
                  <a:pt x="9450" y="1964"/>
                </a:cubicBezTo>
                <a:cubicBezTo>
                  <a:pt x="9450" y="2235"/>
                  <a:pt x="9752" y="2455"/>
                  <a:pt x="10125" y="2455"/>
                </a:cubicBezTo>
                <a:moveTo>
                  <a:pt x="10800" y="19145"/>
                </a:moveTo>
                <a:cubicBezTo>
                  <a:pt x="10427" y="19145"/>
                  <a:pt x="10125" y="19366"/>
                  <a:pt x="10125" y="19636"/>
                </a:cubicBezTo>
                <a:cubicBezTo>
                  <a:pt x="10125" y="19908"/>
                  <a:pt x="10427" y="20127"/>
                  <a:pt x="10800" y="20127"/>
                </a:cubicBezTo>
                <a:cubicBezTo>
                  <a:pt x="11173" y="20127"/>
                  <a:pt x="11475" y="19908"/>
                  <a:pt x="11475" y="19636"/>
                </a:cubicBezTo>
                <a:cubicBezTo>
                  <a:pt x="11475" y="19366"/>
                  <a:pt x="11173" y="19145"/>
                  <a:pt x="10800" y="19145"/>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645" name="Shape 2645"/>
          <p:cNvSpPr/>
          <p:nvPr/>
        </p:nvSpPr>
        <p:spPr>
          <a:xfrm>
            <a:off x="10290719" y="2929264"/>
            <a:ext cx="558655" cy="406295"/>
          </a:xfrm>
          <a:custGeom>
            <a:avLst/>
            <a:gdLst/>
            <a:ahLst/>
            <a:cxnLst>
              <a:cxn ang="0">
                <a:pos x="wd2" y="hd2"/>
              </a:cxn>
              <a:cxn ang="5400000">
                <a:pos x="wd2" y="hd2"/>
              </a:cxn>
              <a:cxn ang="10800000">
                <a:pos x="wd2" y="hd2"/>
              </a:cxn>
              <a:cxn ang="16200000">
                <a:pos x="wd2" y="hd2"/>
              </a:cxn>
            </a:cxnLst>
            <a:rect l="0" t="0" r="r" b="b"/>
            <a:pathLst>
              <a:path w="21600" h="21600" extrusionOk="0">
                <a:moveTo>
                  <a:pt x="1408" y="20250"/>
                </a:moveTo>
                <a:lnTo>
                  <a:pt x="2740" y="17504"/>
                </a:lnTo>
                <a:cubicBezTo>
                  <a:pt x="2807" y="17526"/>
                  <a:pt x="2874" y="17550"/>
                  <a:pt x="2945" y="17550"/>
                </a:cubicBezTo>
                <a:lnTo>
                  <a:pt x="18655" y="17550"/>
                </a:lnTo>
                <a:cubicBezTo>
                  <a:pt x="18726" y="17550"/>
                  <a:pt x="18793" y="17526"/>
                  <a:pt x="18860" y="17504"/>
                </a:cubicBezTo>
                <a:lnTo>
                  <a:pt x="20192" y="20250"/>
                </a:lnTo>
                <a:cubicBezTo>
                  <a:pt x="20192" y="20250"/>
                  <a:pt x="1408" y="20250"/>
                  <a:pt x="1408" y="20250"/>
                </a:cubicBezTo>
                <a:close/>
                <a:moveTo>
                  <a:pt x="2945" y="1350"/>
                </a:moveTo>
                <a:lnTo>
                  <a:pt x="18655" y="1350"/>
                </a:lnTo>
                <a:lnTo>
                  <a:pt x="18655" y="16200"/>
                </a:lnTo>
                <a:lnTo>
                  <a:pt x="2945" y="16200"/>
                </a:lnTo>
                <a:cubicBezTo>
                  <a:pt x="2945" y="16200"/>
                  <a:pt x="2945" y="1350"/>
                  <a:pt x="2945" y="1350"/>
                </a:cubicBezTo>
                <a:close/>
                <a:moveTo>
                  <a:pt x="21510" y="20558"/>
                </a:moveTo>
                <a:lnTo>
                  <a:pt x="21518" y="20551"/>
                </a:lnTo>
                <a:lnTo>
                  <a:pt x="19591" y="16577"/>
                </a:lnTo>
                <a:cubicBezTo>
                  <a:pt x="19617" y="16457"/>
                  <a:pt x="19636" y="16332"/>
                  <a:pt x="19636" y="16200"/>
                </a:cubicBezTo>
                <a:lnTo>
                  <a:pt x="19636" y="1350"/>
                </a:lnTo>
                <a:cubicBezTo>
                  <a:pt x="19636" y="605"/>
                  <a:pt x="19197" y="0"/>
                  <a:pt x="18655" y="0"/>
                </a:cubicBezTo>
                <a:lnTo>
                  <a:pt x="2945" y="0"/>
                </a:lnTo>
                <a:cubicBezTo>
                  <a:pt x="2403" y="0"/>
                  <a:pt x="1964" y="605"/>
                  <a:pt x="1964" y="1350"/>
                </a:cubicBezTo>
                <a:lnTo>
                  <a:pt x="1964" y="16200"/>
                </a:lnTo>
                <a:cubicBezTo>
                  <a:pt x="1964" y="16332"/>
                  <a:pt x="1983" y="16457"/>
                  <a:pt x="2009" y="16577"/>
                </a:cubicBezTo>
                <a:lnTo>
                  <a:pt x="82" y="20551"/>
                </a:lnTo>
                <a:lnTo>
                  <a:pt x="90" y="20558"/>
                </a:lnTo>
                <a:cubicBezTo>
                  <a:pt x="38" y="20665"/>
                  <a:pt x="0" y="20787"/>
                  <a:pt x="0" y="20925"/>
                </a:cubicBezTo>
                <a:cubicBezTo>
                  <a:pt x="0" y="21298"/>
                  <a:pt x="220" y="21600"/>
                  <a:pt x="491" y="21600"/>
                </a:cubicBezTo>
                <a:lnTo>
                  <a:pt x="21109" y="21600"/>
                </a:lnTo>
                <a:cubicBezTo>
                  <a:pt x="21380" y="21600"/>
                  <a:pt x="21600" y="21298"/>
                  <a:pt x="21600" y="20925"/>
                </a:cubicBezTo>
                <a:cubicBezTo>
                  <a:pt x="21600" y="20787"/>
                  <a:pt x="21562" y="20665"/>
                  <a:pt x="21510" y="20558"/>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646" name="Shape 2646"/>
          <p:cNvSpPr/>
          <p:nvPr/>
        </p:nvSpPr>
        <p:spPr>
          <a:xfrm>
            <a:off x="11357241" y="285308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4727"/>
                </a:moveTo>
                <a:lnTo>
                  <a:pt x="982" y="14727"/>
                </a:lnTo>
                <a:lnTo>
                  <a:pt x="982" y="1964"/>
                </a:lnTo>
                <a:cubicBezTo>
                  <a:pt x="982" y="1422"/>
                  <a:pt x="1422" y="982"/>
                  <a:pt x="1964" y="982"/>
                </a:cubicBezTo>
                <a:lnTo>
                  <a:pt x="19636" y="982"/>
                </a:lnTo>
                <a:cubicBezTo>
                  <a:pt x="20178" y="982"/>
                  <a:pt x="20618" y="1422"/>
                  <a:pt x="20618" y="1964"/>
                </a:cubicBezTo>
                <a:cubicBezTo>
                  <a:pt x="20618" y="1964"/>
                  <a:pt x="20618" y="14727"/>
                  <a:pt x="20618" y="14727"/>
                </a:cubicBezTo>
                <a:close/>
                <a:moveTo>
                  <a:pt x="20618" y="16691"/>
                </a:moveTo>
                <a:cubicBezTo>
                  <a:pt x="20618" y="17233"/>
                  <a:pt x="20178" y="17673"/>
                  <a:pt x="19636" y="17673"/>
                </a:cubicBezTo>
                <a:lnTo>
                  <a:pt x="1964" y="17673"/>
                </a:lnTo>
                <a:cubicBezTo>
                  <a:pt x="1422" y="17673"/>
                  <a:pt x="982" y="17233"/>
                  <a:pt x="982" y="16691"/>
                </a:cubicBezTo>
                <a:lnTo>
                  <a:pt x="982" y="15709"/>
                </a:lnTo>
                <a:lnTo>
                  <a:pt x="20618" y="15709"/>
                </a:lnTo>
                <a:cubicBezTo>
                  <a:pt x="20618" y="15709"/>
                  <a:pt x="20618" y="16691"/>
                  <a:pt x="20618" y="16691"/>
                </a:cubicBezTo>
                <a:close/>
                <a:moveTo>
                  <a:pt x="11782" y="20618"/>
                </a:moveTo>
                <a:lnTo>
                  <a:pt x="9818" y="20618"/>
                </a:lnTo>
                <a:lnTo>
                  <a:pt x="9818" y="18655"/>
                </a:lnTo>
                <a:lnTo>
                  <a:pt x="11782" y="18655"/>
                </a:lnTo>
                <a:cubicBezTo>
                  <a:pt x="11782" y="18655"/>
                  <a:pt x="11782" y="20618"/>
                  <a:pt x="11782" y="20618"/>
                </a:cubicBezTo>
                <a:close/>
                <a:moveTo>
                  <a:pt x="19636" y="0"/>
                </a:moveTo>
                <a:lnTo>
                  <a:pt x="1964" y="0"/>
                </a:lnTo>
                <a:cubicBezTo>
                  <a:pt x="879" y="0"/>
                  <a:pt x="0" y="879"/>
                  <a:pt x="0" y="1964"/>
                </a:cubicBezTo>
                <a:lnTo>
                  <a:pt x="0" y="16691"/>
                </a:lnTo>
                <a:cubicBezTo>
                  <a:pt x="0" y="17775"/>
                  <a:pt x="879" y="18655"/>
                  <a:pt x="1964" y="18655"/>
                </a:cubicBezTo>
                <a:lnTo>
                  <a:pt x="8836" y="18655"/>
                </a:lnTo>
                <a:lnTo>
                  <a:pt x="8836" y="20618"/>
                </a:lnTo>
                <a:lnTo>
                  <a:pt x="7364" y="20618"/>
                </a:lnTo>
                <a:cubicBezTo>
                  <a:pt x="7092" y="20618"/>
                  <a:pt x="6873" y="20838"/>
                  <a:pt x="6873" y="21109"/>
                </a:cubicBezTo>
                <a:cubicBezTo>
                  <a:pt x="6873" y="21381"/>
                  <a:pt x="7092" y="21600"/>
                  <a:pt x="7364" y="21600"/>
                </a:cubicBezTo>
                <a:lnTo>
                  <a:pt x="14236" y="21600"/>
                </a:lnTo>
                <a:cubicBezTo>
                  <a:pt x="14508" y="21600"/>
                  <a:pt x="14727" y="21381"/>
                  <a:pt x="14727" y="21109"/>
                </a:cubicBezTo>
                <a:cubicBezTo>
                  <a:pt x="14727" y="20838"/>
                  <a:pt x="14508" y="20618"/>
                  <a:pt x="14236" y="20618"/>
                </a:cubicBezTo>
                <a:lnTo>
                  <a:pt x="12764" y="20618"/>
                </a:lnTo>
                <a:lnTo>
                  <a:pt x="12764" y="18655"/>
                </a:lnTo>
                <a:lnTo>
                  <a:pt x="19636" y="18655"/>
                </a:lnTo>
                <a:cubicBezTo>
                  <a:pt x="20721" y="18655"/>
                  <a:pt x="21600" y="17775"/>
                  <a:pt x="21600" y="16691"/>
                </a:cubicBezTo>
                <a:lnTo>
                  <a:pt x="21600" y="1964"/>
                </a:lnTo>
                <a:cubicBezTo>
                  <a:pt x="21600" y="879"/>
                  <a:pt x="20721" y="0"/>
                  <a:pt x="19636" y="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647" name="Shape 2647"/>
          <p:cNvSpPr/>
          <p:nvPr/>
        </p:nvSpPr>
        <p:spPr>
          <a:xfrm>
            <a:off x="1758542" y="391960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4727"/>
                </a:moveTo>
                <a:lnTo>
                  <a:pt x="982" y="14727"/>
                </a:lnTo>
                <a:lnTo>
                  <a:pt x="982" y="1964"/>
                </a:lnTo>
                <a:cubicBezTo>
                  <a:pt x="982" y="1422"/>
                  <a:pt x="1422" y="982"/>
                  <a:pt x="1964" y="982"/>
                </a:cubicBezTo>
                <a:lnTo>
                  <a:pt x="19636" y="982"/>
                </a:lnTo>
                <a:cubicBezTo>
                  <a:pt x="20178" y="982"/>
                  <a:pt x="20618" y="1422"/>
                  <a:pt x="20618" y="1964"/>
                </a:cubicBezTo>
                <a:cubicBezTo>
                  <a:pt x="20618" y="1964"/>
                  <a:pt x="20618" y="14727"/>
                  <a:pt x="20618" y="14727"/>
                </a:cubicBezTo>
                <a:close/>
                <a:moveTo>
                  <a:pt x="20618" y="16691"/>
                </a:moveTo>
                <a:cubicBezTo>
                  <a:pt x="20618" y="17233"/>
                  <a:pt x="20178" y="17673"/>
                  <a:pt x="19636" y="17673"/>
                </a:cubicBezTo>
                <a:lnTo>
                  <a:pt x="1964" y="17673"/>
                </a:lnTo>
                <a:cubicBezTo>
                  <a:pt x="1422" y="17673"/>
                  <a:pt x="982" y="17233"/>
                  <a:pt x="982" y="16691"/>
                </a:cubicBezTo>
                <a:lnTo>
                  <a:pt x="982" y="15709"/>
                </a:lnTo>
                <a:lnTo>
                  <a:pt x="20618" y="15709"/>
                </a:lnTo>
                <a:cubicBezTo>
                  <a:pt x="20618" y="15709"/>
                  <a:pt x="20618" y="16691"/>
                  <a:pt x="20618" y="16691"/>
                </a:cubicBezTo>
                <a:close/>
                <a:moveTo>
                  <a:pt x="11782" y="20618"/>
                </a:moveTo>
                <a:lnTo>
                  <a:pt x="9818" y="20618"/>
                </a:lnTo>
                <a:lnTo>
                  <a:pt x="9818" y="18655"/>
                </a:lnTo>
                <a:lnTo>
                  <a:pt x="11782" y="18655"/>
                </a:lnTo>
                <a:cubicBezTo>
                  <a:pt x="11782" y="18655"/>
                  <a:pt x="11782" y="20618"/>
                  <a:pt x="11782" y="20618"/>
                </a:cubicBezTo>
                <a:close/>
                <a:moveTo>
                  <a:pt x="19636" y="0"/>
                </a:moveTo>
                <a:lnTo>
                  <a:pt x="1964" y="0"/>
                </a:lnTo>
                <a:cubicBezTo>
                  <a:pt x="879" y="0"/>
                  <a:pt x="0" y="879"/>
                  <a:pt x="0" y="1964"/>
                </a:cubicBezTo>
                <a:lnTo>
                  <a:pt x="0" y="16691"/>
                </a:lnTo>
                <a:cubicBezTo>
                  <a:pt x="0" y="17775"/>
                  <a:pt x="879" y="18655"/>
                  <a:pt x="1964" y="18655"/>
                </a:cubicBezTo>
                <a:lnTo>
                  <a:pt x="8836" y="18655"/>
                </a:lnTo>
                <a:lnTo>
                  <a:pt x="8836" y="20618"/>
                </a:lnTo>
                <a:lnTo>
                  <a:pt x="7364" y="20618"/>
                </a:lnTo>
                <a:cubicBezTo>
                  <a:pt x="7093" y="20618"/>
                  <a:pt x="6873" y="20838"/>
                  <a:pt x="6873" y="21109"/>
                </a:cubicBezTo>
                <a:cubicBezTo>
                  <a:pt x="6873" y="21381"/>
                  <a:pt x="7093" y="21600"/>
                  <a:pt x="7364" y="21600"/>
                </a:cubicBezTo>
                <a:lnTo>
                  <a:pt x="14236" y="21600"/>
                </a:lnTo>
                <a:cubicBezTo>
                  <a:pt x="14507" y="21600"/>
                  <a:pt x="14727" y="21381"/>
                  <a:pt x="14727" y="21109"/>
                </a:cubicBezTo>
                <a:cubicBezTo>
                  <a:pt x="14727" y="20838"/>
                  <a:pt x="14507" y="20618"/>
                  <a:pt x="14236" y="20618"/>
                </a:cubicBezTo>
                <a:lnTo>
                  <a:pt x="12764" y="20618"/>
                </a:lnTo>
                <a:lnTo>
                  <a:pt x="12764" y="18655"/>
                </a:lnTo>
                <a:lnTo>
                  <a:pt x="19636" y="18655"/>
                </a:lnTo>
                <a:cubicBezTo>
                  <a:pt x="20721" y="18655"/>
                  <a:pt x="21600" y="17775"/>
                  <a:pt x="21600" y="16691"/>
                </a:cubicBezTo>
                <a:lnTo>
                  <a:pt x="21600" y="1964"/>
                </a:lnTo>
                <a:cubicBezTo>
                  <a:pt x="21600" y="879"/>
                  <a:pt x="20721" y="0"/>
                  <a:pt x="19636" y="0"/>
                </a:cubicBezTo>
                <a:moveTo>
                  <a:pt x="10773" y="5201"/>
                </a:moveTo>
                <a:cubicBezTo>
                  <a:pt x="10712" y="5093"/>
                  <a:pt x="10614" y="5023"/>
                  <a:pt x="10504" y="4986"/>
                </a:cubicBezTo>
                <a:lnTo>
                  <a:pt x="10517" y="4938"/>
                </a:lnTo>
                <a:cubicBezTo>
                  <a:pt x="10483" y="4941"/>
                  <a:pt x="10451" y="4949"/>
                  <a:pt x="10419" y="4957"/>
                </a:cubicBezTo>
                <a:lnTo>
                  <a:pt x="8464" y="4433"/>
                </a:lnTo>
                <a:cubicBezTo>
                  <a:pt x="8343" y="4400"/>
                  <a:pt x="8209" y="4414"/>
                  <a:pt x="8091" y="4482"/>
                </a:cubicBezTo>
                <a:cubicBezTo>
                  <a:pt x="7856" y="4618"/>
                  <a:pt x="7776" y="4918"/>
                  <a:pt x="7912" y="5153"/>
                </a:cubicBezTo>
                <a:cubicBezTo>
                  <a:pt x="7979" y="5270"/>
                  <a:pt x="8088" y="5349"/>
                  <a:pt x="8210" y="5381"/>
                </a:cubicBezTo>
                <a:lnTo>
                  <a:pt x="8965" y="5584"/>
                </a:lnTo>
                <a:cubicBezTo>
                  <a:pt x="8292" y="6116"/>
                  <a:pt x="7855" y="6927"/>
                  <a:pt x="7855" y="7855"/>
                </a:cubicBezTo>
                <a:cubicBezTo>
                  <a:pt x="7855" y="9081"/>
                  <a:pt x="8605" y="10131"/>
                  <a:pt x="9671" y="10574"/>
                </a:cubicBezTo>
                <a:lnTo>
                  <a:pt x="9934" y="9609"/>
                </a:lnTo>
                <a:cubicBezTo>
                  <a:pt x="9286" y="9288"/>
                  <a:pt x="8836" y="8627"/>
                  <a:pt x="8836" y="7855"/>
                </a:cubicBezTo>
                <a:cubicBezTo>
                  <a:pt x="8836" y="7221"/>
                  <a:pt x="9142" y="6665"/>
                  <a:pt x="9609" y="6309"/>
                </a:cubicBezTo>
                <a:lnTo>
                  <a:pt x="9336" y="7331"/>
                </a:lnTo>
                <a:cubicBezTo>
                  <a:pt x="9303" y="7453"/>
                  <a:pt x="9316" y="7586"/>
                  <a:pt x="9384" y="7704"/>
                </a:cubicBezTo>
                <a:cubicBezTo>
                  <a:pt x="9520" y="7938"/>
                  <a:pt x="9820" y="8019"/>
                  <a:pt x="10055" y="7884"/>
                </a:cubicBezTo>
                <a:cubicBezTo>
                  <a:pt x="10172" y="7815"/>
                  <a:pt x="10251" y="7706"/>
                  <a:pt x="10284" y="7585"/>
                </a:cubicBezTo>
                <a:lnTo>
                  <a:pt x="10823" y="5573"/>
                </a:lnTo>
                <a:cubicBezTo>
                  <a:pt x="10855" y="5452"/>
                  <a:pt x="10841" y="5318"/>
                  <a:pt x="10773" y="5201"/>
                </a:cubicBezTo>
                <a:moveTo>
                  <a:pt x="13421" y="10343"/>
                </a:moveTo>
                <a:lnTo>
                  <a:pt x="12630" y="10132"/>
                </a:lnTo>
                <a:cubicBezTo>
                  <a:pt x="13306" y="9598"/>
                  <a:pt x="13745" y="8785"/>
                  <a:pt x="13745" y="7855"/>
                </a:cubicBezTo>
                <a:cubicBezTo>
                  <a:pt x="13745" y="6643"/>
                  <a:pt x="13013" y="5604"/>
                  <a:pt x="11967" y="5152"/>
                </a:cubicBezTo>
                <a:lnTo>
                  <a:pt x="11702" y="6121"/>
                </a:lnTo>
                <a:cubicBezTo>
                  <a:pt x="12330" y="6448"/>
                  <a:pt x="12764" y="7098"/>
                  <a:pt x="12764" y="7855"/>
                </a:cubicBezTo>
                <a:cubicBezTo>
                  <a:pt x="12764" y="8468"/>
                  <a:pt x="12477" y="9008"/>
                  <a:pt x="12035" y="9366"/>
                </a:cubicBezTo>
                <a:lnTo>
                  <a:pt x="12295" y="8394"/>
                </a:lnTo>
                <a:cubicBezTo>
                  <a:pt x="12328" y="8273"/>
                  <a:pt x="12314" y="8139"/>
                  <a:pt x="12246" y="8021"/>
                </a:cubicBezTo>
                <a:cubicBezTo>
                  <a:pt x="12111" y="7786"/>
                  <a:pt x="11811" y="7706"/>
                  <a:pt x="11576" y="7842"/>
                </a:cubicBezTo>
                <a:cubicBezTo>
                  <a:pt x="11458" y="7910"/>
                  <a:pt x="11380" y="8019"/>
                  <a:pt x="11347" y="8140"/>
                </a:cubicBezTo>
                <a:lnTo>
                  <a:pt x="10808" y="10152"/>
                </a:lnTo>
                <a:lnTo>
                  <a:pt x="10808" y="10152"/>
                </a:lnTo>
                <a:cubicBezTo>
                  <a:pt x="10776" y="10273"/>
                  <a:pt x="10789" y="10407"/>
                  <a:pt x="10857" y="10524"/>
                </a:cubicBezTo>
                <a:cubicBezTo>
                  <a:pt x="10920" y="10634"/>
                  <a:pt x="11021" y="10706"/>
                  <a:pt x="11133" y="10742"/>
                </a:cubicBezTo>
                <a:lnTo>
                  <a:pt x="11126" y="10768"/>
                </a:lnTo>
                <a:cubicBezTo>
                  <a:pt x="11142" y="10766"/>
                  <a:pt x="11157" y="10761"/>
                  <a:pt x="11173" y="10758"/>
                </a:cubicBezTo>
                <a:lnTo>
                  <a:pt x="13167" y="11292"/>
                </a:lnTo>
                <a:cubicBezTo>
                  <a:pt x="13288" y="11324"/>
                  <a:pt x="13422" y="11311"/>
                  <a:pt x="13540" y="11243"/>
                </a:cubicBezTo>
                <a:cubicBezTo>
                  <a:pt x="13774" y="11107"/>
                  <a:pt x="13855" y="10807"/>
                  <a:pt x="13719" y="10572"/>
                </a:cubicBezTo>
                <a:cubicBezTo>
                  <a:pt x="13651" y="10455"/>
                  <a:pt x="13542" y="10376"/>
                  <a:pt x="13421" y="10343"/>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648" name="Shape 2648"/>
          <p:cNvSpPr/>
          <p:nvPr/>
        </p:nvSpPr>
        <p:spPr>
          <a:xfrm>
            <a:off x="2825064" y="391960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4727"/>
                </a:moveTo>
                <a:lnTo>
                  <a:pt x="982" y="14727"/>
                </a:lnTo>
                <a:lnTo>
                  <a:pt x="982" y="1964"/>
                </a:lnTo>
                <a:cubicBezTo>
                  <a:pt x="982" y="1422"/>
                  <a:pt x="1422" y="982"/>
                  <a:pt x="1964" y="982"/>
                </a:cubicBezTo>
                <a:lnTo>
                  <a:pt x="19636" y="982"/>
                </a:lnTo>
                <a:cubicBezTo>
                  <a:pt x="20178" y="982"/>
                  <a:pt x="20618" y="1422"/>
                  <a:pt x="20618" y="1964"/>
                </a:cubicBezTo>
                <a:cubicBezTo>
                  <a:pt x="20618" y="1964"/>
                  <a:pt x="20618" y="14727"/>
                  <a:pt x="20618" y="14727"/>
                </a:cubicBezTo>
                <a:close/>
                <a:moveTo>
                  <a:pt x="20618" y="16691"/>
                </a:moveTo>
                <a:cubicBezTo>
                  <a:pt x="20618" y="17233"/>
                  <a:pt x="20178" y="17673"/>
                  <a:pt x="19636" y="17673"/>
                </a:cubicBezTo>
                <a:lnTo>
                  <a:pt x="1964" y="17673"/>
                </a:lnTo>
                <a:cubicBezTo>
                  <a:pt x="1422" y="17673"/>
                  <a:pt x="982" y="17233"/>
                  <a:pt x="982" y="16691"/>
                </a:cubicBezTo>
                <a:lnTo>
                  <a:pt x="982" y="15709"/>
                </a:lnTo>
                <a:lnTo>
                  <a:pt x="20618" y="15709"/>
                </a:lnTo>
                <a:cubicBezTo>
                  <a:pt x="20618" y="15709"/>
                  <a:pt x="20618" y="16691"/>
                  <a:pt x="20618" y="16691"/>
                </a:cubicBezTo>
                <a:close/>
                <a:moveTo>
                  <a:pt x="11782" y="20618"/>
                </a:moveTo>
                <a:lnTo>
                  <a:pt x="9818" y="20618"/>
                </a:lnTo>
                <a:lnTo>
                  <a:pt x="9818" y="18655"/>
                </a:lnTo>
                <a:lnTo>
                  <a:pt x="11782" y="18655"/>
                </a:lnTo>
                <a:cubicBezTo>
                  <a:pt x="11782" y="18655"/>
                  <a:pt x="11782" y="20618"/>
                  <a:pt x="11782" y="20618"/>
                </a:cubicBezTo>
                <a:close/>
                <a:moveTo>
                  <a:pt x="19636" y="0"/>
                </a:moveTo>
                <a:lnTo>
                  <a:pt x="1964" y="0"/>
                </a:lnTo>
                <a:cubicBezTo>
                  <a:pt x="879" y="0"/>
                  <a:pt x="0" y="879"/>
                  <a:pt x="0" y="1964"/>
                </a:cubicBezTo>
                <a:lnTo>
                  <a:pt x="0" y="16691"/>
                </a:lnTo>
                <a:cubicBezTo>
                  <a:pt x="0" y="17775"/>
                  <a:pt x="879" y="18655"/>
                  <a:pt x="1964" y="18655"/>
                </a:cubicBezTo>
                <a:lnTo>
                  <a:pt x="8836" y="18655"/>
                </a:lnTo>
                <a:lnTo>
                  <a:pt x="8836" y="20618"/>
                </a:lnTo>
                <a:lnTo>
                  <a:pt x="7364" y="20618"/>
                </a:lnTo>
                <a:cubicBezTo>
                  <a:pt x="7093" y="20618"/>
                  <a:pt x="6873" y="20838"/>
                  <a:pt x="6873" y="21109"/>
                </a:cubicBezTo>
                <a:cubicBezTo>
                  <a:pt x="6873" y="21381"/>
                  <a:pt x="7093" y="21600"/>
                  <a:pt x="7364" y="21600"/>
                </a:cubicBezTo>
                <a:lnTo>
                  <a:pt x="14236" y="21600"/>
                </a:lnTo>
                <a:cubicBezTo>
                  <a:pt x="14507" y="21600"/>
                  <a:pt x="14727" y="21381"/>
                  <a:pt x="14727" y="21109"/>
                </a:cubicBezTo>
                <a:cubicBezTo>
                  <a:pt x="14727" y="20838"/>
                  <a:pt x="14507" y="20618"/>
                  <a:pt x="14236" y="20618"/>
                </a:cubicBezTo>
                <a:lnTo>
                  <a:pt x="12764" y="20618"/>
                </a:lnTo>
                <a:lnTo>
                  <a:pt x="12764" y="18655"/>
                </a:lnTo>
                <a:lnTo>
                  <a:pt x="19636" y="18655"/>
                </a:lnTo>
                <a:cubicBezTo>
                  <a:pt x="20721" y="18655"/>
                  <a:pt x="21600" y="17775"/>
                  <a:pt x="21600" y="16691"/>
                </a:cubicBezTo>
                <a:lnTo>
                  <a:pt x="21600" y="1964"/>
                </a:lnTo>
                <a:cubicBezTo>
                  <a:pt x="21600" y="879"/>
                  <a:pt x="20721" y="0"/>
                  <a:pt x="19636" y="0"/>
                </a:cubicBezTo>
                <a:moveTo>
                  <a:pt x="12764" y="8836"/>
                </a:moveTo>
                <a:cubicBezTo>
                  <a:pt x="12628" y="8836"/>
                  <a:pt x="12505" y="8891"/>
                  <a:pt x="12417" y="8980"/>
                </a:cubicBezTo>
                <a:lnTo>
                  <a:pt x="11291" y="10106"/>
                </a:lnTo>
                <a:lnTo>
                  <a:pt x="11291" y="4419"/>
                </a:lnTo>
                <a:lnTo>
                  <a:pt x="11291" y="4418"/>
                </a:lnTo>
                <a:cubicBezTo>
                  <a:pt x="11291" y="4147"/>
                  <a:pt x="11071" y="3927"/>
                  <a:pt x="10800" y="3927"/>
                </a:cubicBezTo>
                <a:cubicBezTo>
                  <a:pt x="10529" y="3927"/>
                  <a:pt x="10309" y="4147"/>
                  <a:pt x="10309" y="4418"/>
                </a:cubicBezTo>
                <a:lnTo>
                  <a:pt x="10309" y="10106"/>
                </a:lnTo>
                <a:lnTo>
                  <a:pt x="9183" y="8980"/>
                </a:lnTo>
                <a:cubicBezTo>
                  <a:pt x="9095" y="8891"/>
                  <a:pt x="8972" y="8836"/>
                  <a:pt x="8836" y="8836"/>
                </a:cubicBezTo>
                <a:cubicBezTo>
                  <a:pt x="8566" y="8836"/>
                  <a:pt x="8345" y="9056"/>
                  <a:pt x="8345" y="9327"/>
                </a:cubicBezTo>
                <a:cubicBezTo>
                  <a:pt x="8345" y="9463"/>
                  <a:pt x="8400" y="9586"/>
                  <a:pt x="8489" y="9674"/>
                </a:cubicBezTo>
                <a:lnTo>
                  <a:pt x="10453" y="11638"/>
                </a:lnTo>
                <a:cubicBezTo>
                  <a:pt x="10542" y="11727"/>
                  <a:pt x="10665" y="11782"/>
                  <a:pt x="10800" y="11782"/>
                </a:cubicBezTo>
                <a:cubicBezTo>
                  <a:pt x="10935" y="11782"/>
                  <a:pt x="11058" y="11727"/>
                  <a:pt x="11147" y="11638"/>
                </a:cubicBezTo>
                <a:lnTo>
                  <a:pt x="13111" y="9674"/>
                </a:lnTo>
                <a:cubicBezTo>
                  <a:pt x="13200" y="9586"/>
                  <a:pt x="13255" y="9463"/>
                  <a:pt x="13255" y="9327"/>
                </a:cubicBezTo>
                <a:cubicBezTo>
                  <a:pt x="13255" y="9056"/>
                  <a:pt x="13034" y="8836"/>
                  <a:pt x="12764" y="8836"/>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649" name="Shape 2649"/>
          <p:cNvSpPr/>
          <p:nvPr/>
        </p:nvSpPr>
        <p:spPr>
          <a:xfrm>
            <a:off x="3891586" y="391960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4727"/>
                </a:moveTo>
                <a:lnTo>
                  <a:pt x="982" y="14727"/>
                </a:lnTo>
                <a:lnTo>
                  <a:pt x="982" y="1964"/>
                </a:lnTo>
                <a:cubicBezTo>
                  <a:pt x="982" y="1422"/>
                  <a:pt x="1422" y="982"/>
                  <a:pt x="1964" y="982"/>
                </a:cubicBezTo>
                <a:lnTo>
                  <a:pt x="19636" y="982"/>
                </a:lnTo>
                <a:cubicBezTo>
                  <a:pt x="20178" y="982"/>
                  <a:pt x="20618" y="1422"/>
                  <a:pt x="20618" y="1964"/>
                </a:cubicBezTo>
                <a:cubicBezTo>
                  <a:pt x="20618" y="1964"/>
                  <a:pt x="20618" y="14727"/>
                  <a:pt x="20618" y="14727"/>
                </a:cubicBezTo>
                <a:close/>
                <a:moveTo>
                  <a:pt x="20618" y="16691"/>
                </a:moveTo>
                <a:cubicBezTo>
                  <a:pt x="20618" y="17233"/>
                  <a:pt x="20178" y="17673"/>
                  <a:pt x="19636" y="17673"/>
                </a:cubicBezTo>
                <a:lnTo>
                  <a:pt x="1964" y="17673"/>
                </a:lnTo>
                <a:cubicBezTo>
                  <a:pt x="1422" y="17673"/>
                  <a:pt x="982" y="17233"/>
                  <a:pt x="982" y="16691"/>
                </a:cubicBezTo>
                <a:lnTo>
                  <a:pt x="982" y="15709"/>
                </a:lnTo>
                <a:lnTo>
                  <a:pt x="20618" y="15709"/>
                </a:lnTo>
                <a:cubicBezTo>
                  <a:pt x="20618" y="15709"/>
                  <a:pt x="20618" y="16691"/>
                  <a:pt x="20618" y="16691"/>
                </a:cubicBezTo>
                <a:close/>
                <a:moveTo>
                  <a:pt x="11782" y="20618"/>
                </a:moveTo>
                <a:lnTo>
                  <a:pt x="9818" y="20618"/>
                </a:lnTo>
                <a:lnTo>
                  <a:pt x="9818" y="18655"/>
                </a:lnTo>
                <a:lnTo>
                  <a:pt x="11782" y="18655"/>
                </a:lnTo>
                <a:cubicBezTo>
                  <a:pt x="11782" y="18655"/>
                  <a:pt x="11782" y="20618"/>
                  <a:pt x="11782" y="20618"/>
                </a:cubicBezTo>
                <a:close/>
                <a:moveTo>
                  <a:pt x="19636" y="0"/>
                </a:moveTo>
                <a:lnTo>
                  <a:pt x="1964" y="0"/>
                </a:lnTo>
                <a:cubicBezTo>
                  <a:pt x="879" y="0"/>
                  <a:pt x="0" y="879"/>
                  <a:pt x="0" y="1964"/>
                </a:cubicBezTo>
                <a:lnTo>
                  <a:pt x="0" y="16691"/>
                </a:lnTo>
                <a:cubicBezTo>
                  <a:pt x="0" y="17775"/>
                  <a:pt x="879" y="18655"/>
                  <a:pt x="1964" y="18655"/>
                </a:cubicBezTo>
                <a:lnTo>
                  <a:pt x="8836" y="18655"/>
                </a:lnTo>
                <a:lnTo>
                  <a:pt x="8836" y="20618"/>
                </a:lnTo>
                <a:lnTo>
                  <a:pt x="7364" y="20618"/>
                </a:lnTo>
                <a:cubicBezTo>
                  <a:pt x="7093" y="20618"/>
                  <a:pt x="6873" y="20838"/>
                  <a:pt x="6873" y="21109"/>
                </a:cubicBezTo>
                <a:cubicBezTo>
                  <a:pt x="6873" y="21381"/>
                  <a:pt x="7093" y="21600"/>
                  <a:pt x="7364" y="21600"/>
                </a:cubicBezTo>
                <a:lnTo>
                  <a:pt x="14236" y="21600"/>
                </a:lnTo>
                <a:cubicBezTo>
                  <a:pt x="14507" y="21600"/>
                  <a:pt x="14727" y="21381"/>
                  <a:pt x="14727" y="21109"/>
                </a:cubicBezTo>
                <a:cubicBezTo>
                  <a:pt x="14727" y="20838"/>
                  <a:pt x="14507" y="20618"/>
                  <a:pt x="14236" y="20618"/>
                </a:cubicBezTo>
                <a:lnTo>
                  <a:pt x="12764" y="20618"/>
                </a:lnTo>
                <a:lnTo>
                  <a:pt x="12764" y="18655"/>
                </a:lnTo>
                <a:lnTo>
                  <a:pt x="19636" y="18655"/>
                </a:lnTo>
                <a:cubicBezTo>
                  <a:pt x="20721" y="18655"/>
                  <a:pt x="21600" y="17775"/>
                  <a:pt x="21600" y="16691"/>
                </a:cubicBezTo>
                <a:lnTo>
                  <a:pt x="21600" y="1964"/>
                </a:lnTo>
                <a:cubicBezTo>
                  <a:pt x="21600" y="879"/>
                  <a:pt x="20721" y="0"/>
                  <a:pt x="19636" y="0"/>
                </a:cubicBezTo>
                <a:moveTo>
                  <a:pt x="11147" y="4071"/>
                </a:moveTo>
                <a:cubicBezTo>
                  <a:pt x="11058" y="3982"/>
                  <a:pt x="10935" y="3927"/>
                  <a:pt x="10800" y="3927"/>
                </a:cubicBezTo>
                <a:cubicBezTo>
                  <a:pt x="10665" y="3927"/>
                  <a:pt x="10542" y="3982"/>
                  <a:pt x="10453" y="4071"/>
                </a:cubicBezTo>
                <a:lnTo>
                  <a:pt x="8489" y="6035"/>
                </a:lnTo>
                <a:cubicBezTo>
                  <a:pt x="8400" y="6124"/>
                  <a:pt x="8345" y="6247"/>
                  <a:pt x="8345" y="6382"/>
                </a:cubicBezTo>
                <a:cubicBezTo>
                  <a:pt x="8345" y="6653"/>
                  <a:pt x="8566" y="6873"/>
                  <a:pt x="8836" y="6873"/>
                </a:cubicBezTo>
                <a:cubicBezTo>
                  <a:pt x="8972" y="6873"/>
                  <a:pt x="9095" y="6818"/>
                  <a:pt x="9183" y="6729"/>
                </a:cubicBezTo>
                <a:lnTo>
                  <a:pt x="10309" y="5603"/>
                </a:lnTo>
                <a:lnTo>
                  <a:pt x="10309" y="11291"/>
                </a:lnTo>
                <a:cubicBezTo>
                  <a:pt x="10309" y="11562"/>
                  <a:pt x="10529" y="11782"/>
                  <a:pt x="10800" y="11782"/>
                </a:cubicBezTo>
                <a:cubicBezTo>
                  <a:pt x="11071" y="11782"/>
                  <a:pt x="11291" y="11562"/>
                  <a:pt x="11291" y="11291"/>
                </a:cubicBezTo>
                <a:lnTo>
                  <a:pt x="11291" y="5603"/>
                </a:lnTo>
                <a:lnTo>
                  <a:pt x="12417" y="6729"/>
                </a:lnTo>
                <a:cubicBezTo>
                  <a:pt x="12505" y="6818"/>
                  <a:pt x="12628" y="6873"/>
                  <a:pt x="12764" y="6873"/>
                </a:cubicBezTo>
                <a:cubicBezTo>
                  <a:pt x="13034" y="6873"/>
                  <a:pt x="13255" y="6653"/>
                  <a:pt x="13255" y="6382"/>
                </a:cubicBezTo>
                <a:cubicBezTo>
                  <a:pt x="13255" y="6247"/>
                  <a:pt x="13200" y="6124"/>
                  <a:pt x="13111" y="6035"/>
                </a:cubicBezTo>
                <a:cubicBezTo>
                  <a:pt x="13111" y="6035"/>
                  <a:pt x="11147" y="4071"/>
                  <a:pt x="11147" y="4071"/>
                </a:cubicBezTo>
                <a:close/>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650" name="Shape 2650"/>
          <p:cNvSpPr/>
          <p:nvPr/>
        </p:nvSpPr>
        <p:spPr>
          <a:xfrm>
            <a:off x="4958108" y="391960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4727"/>
                </a:moveTo>
                <a:lnTo>
                  <a:pt x="982" y="14727"/>
                </a:lnTo>
                <a:lnTo>
                  <a:pt x="982" y="1964"/>
                </a:lnTo>
                <a:cubicBezTo>
                  <a:pt x="982" y="1422"/>
                  <a:pt x="1422" y="982"/>
                  <a:pt x="1964" y="982"/>
                </a:cubicBezTo>
                <a:lnTo>
                  <a:pt x="19636" y="982"/>
                </a:lnTo>
                <a:cubicBezTo>
                  <a:pt x="20178" y="982"/>
                  <a:pt x="20618" y="1422"/>
                  <a:pt x="20618" y="1964"/>
                </a:cubicBezTo>
                <a:cubicBezTo>
                  <a:pt x="20618" y="1964"/>
                  <a:pt x="20618" y="14727"/>
                  <a:pt x="20618" y="14727"/>
                </a:cubicBezTo>
                <a:close/>
                <a:moveTo>
                  <a:pt x="20618" y="16691"/>
                </a:moveTo>
                <a:cubicBezTo>
                  <a:pt x="20618" y="17233"/>
                  <a:pt x="20178" y="17673"/>
                  <a:pt x="19636" y="17673"/>
                </a:cubicBezTo>
                <a:lnTo>
                  <a:pt x="1964" y="17673"/>
                </a:lnTo>
                <a:cubicBezTo>
                  <a:pt x="1422" y="17673"/>
                  <a:pt x="982" y="17233"/>
                  <a:pt x="982" y="16691"/>
                </a:cubicBezTo>
                <a:lnTo>
                  <a:pt x="982" y="15709"/>
                </a:lnTo>
                <a:lnTo>
                  <a:pt x="20618" y="15709"/>
                </a:lnTo>
                <a:cubicBezTo>
                  <a:pt x="20618" y="15709"/>
                  <a:pt x="20618" y="16691"/>
                  <a:pt x="20618" y="16691"/>
                </a:cubicBezTo>
                <a:close/>
                <a:moveTo>
                  <a:pt x="11782" y="20618"/>
                </a:moveTo>
                <a:lnTo>
                  <a:pt x="9818" y="20618"/>
                </a:lnTo>
                <a:lnTo>
                  <a:pt x="9818" y="18655"/>
                </a:lnTo>
                <a:lnTo>
                  <a:pt x="11782" y="18655"/>
                </a:lnTo>
                <a:cubicBezTo>
                  <a:pt x="11782" y="18655"/>
                  <a:pt x="11782" y="20618"/>
                  <a:pt x="11782" y="20618"/>
                </a:cubicBezTo>
                <a:close/>
                <a:moveTo>
                  <a:pt x="19636" y="0"/>
                </a:moveTo>
                <a:lnTo>
                  <a:pt x="1964" y="0"/>
                </a:lnTo>
                <a:cubicBezTo>
                  <a:pt x="879" y="0"/>
                  <a:pt x="0" y="879"/>
                  <a:pt x="0" y="1964"/>
                </a:cubicBezTo>
                <a:lnTo>
                  <a:pt x="0" y="16691"/>
                </a:lnTo>
                <a:cubicBezTo>
                  <a:pt x="0" y="17775"/>
                  <a:pt x="879" y="18655"/>
                  <a:pt x="1964" y="18655"/>
                </a:cubicBezTo>
                <a:lnTo>
                  <a:pt x="8836" y="18655"/>
                </a:lnTo>
                <a:lnTo>
                  <a:pt x="8836" y="20618"/>
                </a:lnTo>
                <a:lnTo>
                  <a:pt x="7364" y="20618"/>
                </a:lnTo>
                <a:cubicBezTo>
                  <a:pt x="7093" y="20618"/>
                  <a:pt x="6873" y="20838"/>
                  <a:pt x="6873" y="21109"/>
                </a:cubicBezTo>
                <a:cubicBezTo>
                  <a:pt x="6873" y="21381"/>
                  <a:pt x="7093" y="21600"/>
                  <a:pt x="7364" y="21600"/>
                </a:cubicBezTo>
                <a:lnTo>
                  <a:pt x="14236" y="21600"/>
                </a:lnTo>
                <a:cubicBezTo>
                  <a:pt x="14507" y="21600"/>
                  <a:pt x="14727" y="21381"/>
                  <a:pt x="14727" y="21109"/>
                </a:cubicBezTo>
                <a:cubicBezTo>
                  <a:pt x="14727" y="20838"/>
                  <a:pt x="14507" y="20618"/>
                  <a:pt x="14236" y="20618"/>
                </a:cubicBezTo>
                <a:lnTo>
                  <a:pt x="12764" y="20618"/>
                </a:lnTo>
                <a:lnTo>
                  <a:pt x="12764" y="18655"/>
                </a:lnTo>
                <a:lnTo>
                  <a:pt x="19636" y="18655"/>
                </a:lnTo>
                <a:cubicBezTo>
                  <a:pt x="20721" y="18655"/>
                  <a:pt x="21600" y="17775"/>
                  <a:pt x="21600" y="16691"/>
                </a:cubicBezTo>
                <a:lnTo>
                  <a:pt x="21600" y="1964"/>
                </a:lnTo>
                <a:cubicBezTo>
                  <a:pt x="21600" y="879"/>
                  <a:pt x="20721" y="0"/>
                  <a:pt x="19636" y="0"/>
                </a:cubicBezTo>
                <a:moveTo>
                  <a:pt x="14236" y="7364"/>
                </a:moveTo>
                <a:lnTo>
                  <a:pt x="8549" y="7364"/>
                </a:lnTo>
                <a:lnTo>
                  <a:pt x="9674" y="6238"/>
                </a:lnTo>
                <a:cubicBezTo>
                  <a:pt x="9763" y="6149"/>
                  <a:pt x="9818" y="6027"/>
                  <a:pt x="9818" y="5891"/>
                </a:cubicBezTo>
                <a:cubicBezTo>
                  <a:pt x="9818" y="5620"/>
                  <a:pt x="9598" y="5400"/>
                  <a:pt x="9327" y="5400"/>
                </a:cubicBezTo>
                <a:cubicBezTo>
                  <a:pt x="9192" y="5400"/>
                  <a:pt x="9069" y="5455"/>
                  <a:pt x="8980" y="5544"/>
                </a:cubicBezTo>
                <a:lnTo>
                  <a:pt x="7017" y="7507"/>
                </a:lnTo>
                <a:cubicBezTo>
                  <a:pt x="6928" y="7597"/>
                  <a:pt x="6873" y="7720"/>
                  <a:pt x="6873" y="7855"/>
                </a:cubicBezTo>
                <a:cubicBezTo>
                  <a:pt x="6873" y="7990"/>
                  <a:pt x="6928" y="8113"/>
                  <a:pt x="7017" y="8202"/>
                </a:cubicBezTo>
                <a:lnTo>
                  <a:pt x="8980" y="10165"/>
                </a:lnTo>
                <a:cubicBezTo>
                  <a:pt x="9069" y="10255"/>
                  <a:pt x="9192" y="10309"/>
                  <a:pt x="9327" y="10309"/>
                </a:cubicBezTo>
                <a:cubicBezTo>
                  <a:pt x="9598" y="10309"/>
                  <a:pt x="9818" y="10090"/>
                  <a:pt x="9818" y="9818"/>
                </a:cubicBezTo>
                <a:cubicBezTo>
                  <a:pt x="9818" y="9683"/>
                  <a:pt x="9763" y="9560"/>
                  <a:pt x="9674" y="9471"/>
                </a:cubicBezTo>
                <a:lnTo>
                  <a:pt x="8549" y="8345"/>
                </a:lnTo>
                <a:lnTo>
                  <a:pt x="14236" y="8345"/>
                </a:lnTo>
                <a:cubicBezTo>
                  <a:pt x="14507" y="8345"/>
                  <a:pt x="14727" y="8126"/>
                  <a:pt x="14727" y="7855"/>
                </a:cubicBezTo>
                <a:cubicBezTo>
                  <a:pt x="14727" y="7584"/>
                  <a:pt x="14507" y="7364"/>
                  <a:pt x="14236" y="7364"/>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651" name="Shape 2651"/>
          <p:cNvSpPr/>
          <p:nvPr/>
        </p:nvSpPr>
        <p:spPr>
          <a:xfrm>
            <a:off x="6024630" y="391960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4583" y="7507"/>
                </a:moveTo>
                <a:lnTo>
                  <a:pt x="12620" y="5544"/>
                </a:lnTo>
                <a:cubicBezTo>
                  <a:pt x="12531" y="5455"/>
                  <a:pt x="12408" y="5400"/>
                  <a:pt x="12273" y="5400"/>
                </a:cubicBezTo>
                <a:cubicBezTo>
                  <a:pt x="12001" y="5400"/>
                  <a:pt x="11782" y="5620"/>
                  <a:pt x="11782" y="5891"/>
                </a:cubicBezTo>
                <a:cubicBezTo>
                  <a:pt x="11782" y="6027"/>
                  <a:pt x="11837" y="6149"/>
                  <a:pt x="11926" y="6238"/>
                </a:cubicBezTo>
                <a:lnTo>
                  <a:pt x="13051" y="7364"/>
                </a:lnTo>
                <a:lnTo>
                  <a:pt x="7364" y="7364"/>
                </a:lnTo>
                <a:cubicBezTo>
                  <a:pt x="7092" y="7364"/>
                  <a:pt x="6873" y="7584"/>
                  <a:pt x="6873" y="7855"/>
                </a:cubicBezTo>
                <a:cubicBezTo>
                  <a:pt x="6873" y="8126"/>
                  <a:pt x="7092" y="8345"/>
                  <a:pt x="7364" y="8345"/>
                </a:cubicBezTo>
                <a:lnTo>
                  <a:pt x="13051" y="8345"/>
                </a:lnTo>
                <a:lnTo>
                  <a:pt x="11926" y="9471"/>
                </a:lnTo>
                <a:cubicBezTo>
                  <a:pt x="11837" y="9560"/>
                  <a:pt x="11782" y="9683"/>
                  <a:pt x="11782" y="9818"/>
                </a:cubicBezTo>
                <a:cubicBezTo>
                  <a:pt x="11782" y="10090"/>
                  <a:pt x="12001" y="10309"/>
                  <a:pt x="12273" y="10309"/>
                </a:cubicBezTo>
                <a:cubicBezTo>
                  <a:pt x="12408" y="10309"/>
                  <a:pt x="12531" y="10255"/>
                  <a:pt x="12620" y="10165"/>
                </a:cubicBezTo>
                <a:lnTo>
                  <a:pt x="14583" y="8202"/>
                </a:lnTo>
                <a:cubicBezTo>
                  <a:pt x="14672" y="8113"/>
                  <a:pt x="14727" y="7990"/>
                  <a:pt x="14727" y="7855"/>
                </a:cubicBezTo>
                <a:cubicBezTo>
                  <a:pt x="14727" y="7720"/>
                  <a:pt x="14672" y="7597"/>
                  <a:pt x="14583" y="7507"/>
                </a:cubicBezTo>
                <a:close/>
                <a:moveTo>
                  <a:pt x="20618" y="14727"/>
                </a:moveTo>
                <a:lnTo>
                  <a:pt x="982" y="14727"/>
                </a:lnTo>
                <a:lnTo>
                  <a:pt x="982" y="1964"/>
                </a:lnTo>
                <a:cubicBezTo>
                  <a:pt x="982" y="1422"/>
                  <a:pt x="1421" y="982"/>
                  <a:pt x="1964" y="982"/>
                </a:cubicBezTo>
                <a:lnTo>
                  <a:pt x="19636" y="982"/>
                </a:lnTo>
                <a:cubicBezTo>
                  <a:pt x="20178" y="982"/>
                  <a:pt x="20618" y="1422"/>
                  <a:pt x="20618" y="1964"/>
                </a:cubicBezTo>
                <a:cubicBezTo>
                  <a:pt x="20618" y="1964"/>
                  <a:pt x="20618" y="14727"/>
                  <a:pt x="20618" y="14727"/>
                </a:cubicBezTo>
                <a:close/>
                <a:moveTo>
                  <a:pt x="20618" y="16691"/>
                </a:moveTo>
                <a:cubicBezTo>
                  <a:pt x="20618" y="17233"/>
                  <a:pt x="20178" y="17673"/>
                  <a:pt x="19636" y="17673"/>
                </a:cubicBezTo>
                <a:lnTo>
                  <a:pt x="1964" y="17673"/>
                </a:lnTo>
                <a:cubicBezTo>
                  <a:pt x="1421" y="17673"/>
                  <a:pt x="982" y="17233"/>
                  <a:pt x="982" y="16691"/>
                </a:cubicBezTo>
                <a:lnTo>
                  <a:pt x="982" y="15709"/>
                </a:lnTo>
                <a:lnTo>
                  <a:pt x="20618" y="15709"/>
                </a:lnTo>
                <a:cubicBezTo>
                  <a:pt x="20618" y="15709"/>
                  <a:pt x="20618" y="16691"/>
                  <a:pt x="20618" y="16691"/>
                </a:cubicBezTo>
                <a:close/>
                <a:moveTo>
                  <a:pt x="11782" y="20618"/>
                </a:moveTo>
                <a:lnTo>
                  <a:pt x="9818" y="20618"/>
                </a:lnTo>
                <a:lnTo>
                  <a:pt x="9818" y="18655"/>
                </a:lnTo>
                <a:lnTo>
                  <a:pt x="11782" y="18655"/>
                </a:lnTo>
                <a:cubicBezTo>
                  <a:pt x="11782" y="18655"/>
                  <a:pt x="11782" y="20618"/>
                  <a:pt x="11782" y="20618"/>
                </a:cubicBezTo>
                <a:close/>
                <a:moveTo>
                  <a:pt x="19636" y="0"/>
                </a:moveTo>
                <a:lnTo>
                  <a:pt x="1964" y="0"/>
                </a:lnTo>
                <a:cubicBezTo>
                  <a:pt x="879" y="0"/>
                  <a:pt x="0" y="879"/>
                  <a:pt x="0" y="1964"/>
                </a:cubicBezTo>
                <a:lnTo>
                  <a:pt x="0" y="16691"/>
                </a:lnTo>
                <a:cubicBezTo>
                  <a:pt x="0" y="17775"/>
                  <a:pt x="879" y="18655"/>
                  <a:pt x="1964" y="18655"/>
                </a:cubicBezTo>
                <a:lnTo>
                  <a:pt x="8836" y="18655"/>
                </a:lnTo>
                <a:lnTo>
                  <a:pt x="8836" y="20618"/>
                </a:lnTo>
                <a:lnTo>
                  <a:pt x="7364" y="20618"/>
                </a:lnTo>
                <a:cubicBezTo>
                  <a:pt x="7092" y="20618"/>
                  <a:pt x="6873" y="20838"/>
                  <a:pt x="6873" y="21109"/>
                </a:cubicBezTo>
                <a:cubicBezTo>
                  <a:pt x="6873" y="21380"/>
                  <a:pt x="7092" y="21600"/>
                  <a:pt x="7364" y="21600"/>
                </a:cubicBezTo>
                <a:lnTo>
                  <a:pt x="14236" y="21600"/>
                </a:lnTo>
                <a:cubicBezTo>
                  <a:pt x="14507" y="21600"/>
                  <a:pt x="14727" y="21380"/>
                  <a:pt x="14727" y="21109"/>
                </a:cubicBezTo>
                <a:cubicBezTo>
                  <a:pt x="14727" y="20838"/>
                  <a:pt x="14507" y="20618"/>
                  <a:pt x="14236" y="20618"/>
                </a:cubicBezTo>
                <a:lnTo>
                  <a:pt x="12764" y="20618"/>
                </a:lnTo>
                <a:lnTo>
                  <a:pt x="12764" y="18655"/>
                </a:lnTo>
                <a:lnTo>
                  <a:pt x="19636" y="18655"/>
                </a:lnTo>
                <a:cubicBezTo>
                  <a:pt x="20721" y="18655"/>
                  <a:pt x="21600" y="17775"/>
                  <a:pt x="21600" y="16691"/>
                </a:cubicBezTo>
                <a:lnTo>
                  <a:pt x="21600" y="1964"/>
                </a:lnTo>
                <a:cubicBezTo>
                  <a:pt x="21600" y="879"/>
                  <a:pt x="20721" y="0"/>
                  <a:pt x="19636" y="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652" name="Shape 2652"/>
          <p:cNvSpPr/>
          <p:nvPr/>
        </p:nvSpPr>
        <p:spPr>
          <a:xfrm>
            <a:off x="7091153" y="391960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14727"/>
                </a:moveTo>
                <a:cubicBezTo>
                  <a:pt x="7547" y="14727"/>
                  <a:pt x="4909" y="12969"/>
                  <a:pt x="4909" y="10800"/>
                </a:cubicBezTo>
                <a:cubicBezTo>
                  <a:pt x="4909" y="8631"/>
                  <a:pt x="7547" y="6873"/>
                  <a:pt x="10800" y="6873"/>
                </a:cubicBezTo>
                <a:cubicBezTo>
                  <a:pt x="11895" y="6873"/>
                  <a:pt x="12917" y="7076"/>
                  <a:pt x="13795" y="7423"/>
                </a:cubicBezTo>
                <a:lnTo>
                  <a:pt x="15709" y="5073"/>
                </a:lnTo>
                <a:lnTo>
                  <a:pt x="15709" y="8631"/>
                </a:lnTo>
                <a:cubicBezTo>
                  <a:pt x="16328" y="9253"/>
                  <a:pt x="16691" y="9998"/>
                  <a:pt x="16691" y="10800"/>
                </a:cubicBezTo>
                <a:cubicBezTo>
                  <a:pt x="16691" y="12969"/>
                  <a:pt x="14053" y="14727"/>
                  <a:pt x="10800" y="14727"/>
                </a:cubicBezTo>
                <a:moveTo>
                  <a:pt x="16691" y="1964"/>
                </a:moveTo>
                <a:lnTo>
                  <a:pt x="13360" y="6247"/>
                </a:lnTo>
                <a:cubicBezTo>
                  <a:pt x="12568" y="6020"/>
                  <a:pt x="11706" y="5891"/>
                  <a:pt x="10800" y="5891"/>
                </a:cubicBezTo>
                <a:cubicBezTo>
                  <a:pt x="7004" y="5891"/>
                  <a:pt x="3927" y="8089"/>
                  <a:pt x="3927" y="10800"/>
                </a:cubicBezTo>
                <a:cubicBezTo>
                  <a:pt x="3927" y="13511"/>
                  <a:pt x="7004" y="15709"/>
                  <a:pt x="10800" y="15709"/>
                </a:cubicBezTo>
                <a:cubicBezTo>
                  <a:pt x="14596" y="15709"/>
                  <a:pt x="17673" y="13511"/>
                  <a:pt x="17673" y="10800"/>
                </a:cubicBezTo>
                <a:cubicBezTo>
                  <a:pt x="17673" y="9878"/>
                  <a:pt x="17310" y="9018"/>
                  <a:pt x="16691" y="8281"/>
                </a:cubicBezTo>
                <a:cubicBezTo>
                  <a:pt x="16691" y="8281"/>
                  <a:pt x="16691" y="1964"/>
                  <a:pt x="16691" y="1964"/>
                </a:cubicBezTo>
                <a:close/>
                <a:moveTo>
                  <a:pt x="19145" y="1964"/>
                </a:moveTo>
                <a:cubicBezTo>
                  <a:pt x="18874" y="1964"/>
                  <a:pt x="18655" y="2184"/>
                  <a:pt x="18655" y="2455"/>
                </a:cubicBezTo>
                <a:cubicBezTo>
                  <a:pt x="18655" y="2726"/>
                  <a:pt x="18874" y="2945"/>
                  <a:pt x="19145" y="2945"/>
                </a:cubicBezTo>
                <a:cubicBezTo>
                  <a:pt x="19417" y="2945"/>
                  <a:pt x="19636" y="2726"/>
                  <a:pt x="19636" y="2455"/>
                </a:cubicBezTo>
                <a:cubicBezTo>
                  <a:pt x="19636" y="2184"/>
                  <a:pt x="19417" y="1964"/>
                  <a:pt x="19145" y="1964"/>
                </a:cubicBezTo>
                <a:moveTo>
                  <a:pt x="20618" y="16691"/>
                </a:moveTo>
                <a:cubicBezTo>
                  <a:pt x="20618" y="17233"/>
                  <a:pt x="20178" y="17673"/>
                  <a:pt x="19636" y="17673"/>
                </a:cubicBezTo>
                <a:lnTo>
                  <a:pt x="1964" y="17673"/>
                </a:lnTo>
                <a:cubicBezTo>
                  <a:pt x="1422" y="17673"/>
                  <a:pt x="982" y="17233"/>
                  <a:pt x="982" y="16691"/>
                </a:cubicBezTo>
                <a:lnTo>
                  <a:pt x="982" y="1964"/>
                </a:lnTo>
                <a:cubicBezTo>
                  <a:pt x="982" y="1422"/>
                  <a:pt x="1422" y="982"/>
                  <a:pt x="1964" y="982"/>
                </a:cubicBezTo>
                <a:lnTo>
                  <a:pt x="19636" y="982"/>
                </a:lnTo>
                <a:cubicBezTo>
                  <a:pt x="20178" y="982"/>
                  <a:pt x="20618" y="1422"/>
                  <a:pt x="20618" y="1964"/>
                </a:cubicBezTo>
                <a:cubicBezTo>
                  <a:pt x="20618" y="1964"/>
                  <a:pt x="20618" y="16691"/>
                  <a:pt x="20618" y="16691"/>
                </a:cubicBezTo>
                <a:close/>
                <a:moveTo>
                  <a:pt x="20618" y="19636"/>
                </a:moveTo>
                <a:cubicBezTo>
                  <a:pt x="20618" y="20178"/>
                  <a:pt x="20178" y="20618"/>
                  <a:pt x="19636" y="20618"/>
                </a:cubicBezTo>
                <a:lnTo>
                  <a:pt x="1964" y="20618"/>
                </a:lnTo>
                <a:cubicBezTo>
                  <a:pt x="1422" y="20618"/>
                  <a:pt x="982" y="20178"/>
                  <a:pt x="982" y="19636"/>
                </a:cubicBezTo>
                <a:lnTo>
                  <a:pt x="982" y="18382"/>
                </a:lnTo>
                <a:cubicBezTo>
                  <a:pt x="1271" y="18551"/>
                  <a:pt x="1604" y="18655"/>
                  <a:pt x="1964" y="18655"/>
                </a:cubicBezTo>
                <a:lnTo>
                  <a:pt x="19636" y="18655"/>
                </a:lnTo>
                <a:cubicBezTo>
                  <a:pt x="19996" y="18655"/>
                  <a:pt x="20329" y="18551"/>
                  <a:pt x="20618" y="18382"/>
                </a:cubicBezTo>
                <a:cubicBezTo>
                  <a:pt x="20618" y="18382"/>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0800" y="11291"/>
                </a:moveTo>
                <a:cubicBezTo>
                  <a:pt x="10258" y="11291"/>
                  <a:pt x="9818" y="11072"/>
                  <a:pt x="9818" y="10800"/>
                </a:cubicBezTo>
                <a:cubicBezTo>
                  <a:pt x="9818" y="10529"/>
                  <a:pt x="10258" y="10309"/>
                  <a:pt x="10800" y="10309"/>
                </a:cubicBezTo>
                <a:cubicBezTo>
                  <a:pt x="11342" y="10309"/>
                  <a:pt x="11782" y="10529"/>
                  <a:pt x="11782" y="10800"/>
                </a:cubicBezTo>
                <a:cubicBezTo>
                  <a:pt x="11782" y="11072"/>
                  <a:pt x="11342" y="11291"/>
                  <a:pt x="10800" y="11291"/>
                </a:cubicBezTo>
                <a:moveTo>
                  <a:pt x="10800" y="9327"/>
                </a:moveTo>
                <a:cubicBezTo>
                  <a:pt x="9716" y="9327"/>
                  <a:pt x="8836" y="9986"/>
                  <a:pt x="8836" y="10800"/>
                </a:cubicBezTo>
                <a:cubicBezTo>
                  <a:pt x="8836" y="11614"/>
                  <a:pt x="9716" y="12273"/>
                  <a:pt x="10800" y="12273"/>
                </a:cubicBezTo>
                <a:cubicBezTo>
                  <a:pt x="11884" y="12273"/>
                  <a:pt x="12764" y="11614"/>
                  <a:pt x="12764" y="10800"/>
                </a:cubicBezTo>
                <a:cubicBezTo>
                  <a:pt x="12764" y="9986"/>
                  <a:pt x="11884" y="9327"/>
                  <a:pt x="10800" y="9327"/>
                </a:cubicBezTo>
                <a:moveTo>
                  <a:pt x="19145" y="15709"/>
                </a:moveTo>
                <a:cubicBezTo>
                  <a:pt x="18874" y="15709"/>
                  <a:pt x="18655" y="15929"/>
                  <a:pt x="18655" y="16200"/>
                </a:cubicBezTo>
                <a:cubicBezTo>
                  <a:pt x="18655" y="16472"/>
                  <a:pt x="18874" y="16691"/>
                  <a:pt x="19145" y="16691"/>
                </a:cubicBezTo>
                <a:cubicBezTo>
                  <a:pt x="19417" y="16691"/>
                  <a:pt x="19636" y="16472"/>
                  <a:pt x="19636" y="16200"/>
                </a:cubicBezTo>
                <a:cubicBezTo>
                  <a:pt x="19636" y="15929"/>
                  <a:pt x="19417" y="15709"/>
                  <a:pt x="19145" y="15709"/>
                </a:cubicBezTo>
                <a:moveTo>
                  <a:pt x="2455" y="15709"/>
                </a:moveTo>
                <a:cubicBezTo>
                  <a:pt x="2183" y="15709"/>
                  <a:pt x="1964" y="15929"/>
                  <a:pt x="1964" y="16200"/>
                </a:cubicBezTo>
                <a:cubicBezTo>
                  <a:pt x="1964" y="16472"/>
                  <a:pt x="2183" y="16691"/>
                  <a:pt x="2455" y="16691"/>
                </a:cubicBezTo>
                <a:cubicBezTo>
                  <a:pt x="2726" y="16691"/>
                  <a:pt x="2945" y="16472"/>
                  <a:pt x="2945" y="16200"/>
                </a:cubicBezTo>
                <a:cubicBezTo>
                  <a:pt x="2945" y="15929"/>
                  <a:pt x="2726" y="15709"/>
                  <a:pt x="2455" y="15709"/>
                </a:cubicBezTo>
                <a:moveTo>
                  <a:pt x="5645" y="4418"/>
                </a:moveTo>
                <a:lnTo>
                  <a:pt x="12027" y="4418"/>
                </a:lnTo>
                <a:cubicBezTo>
                  <a:pt x="12434" y="4418"/>
                  <a:pt x="12764" y="4088"/>
                  <a:pt x="12764" y="3682"/>
                </a:cubicBezTo>
                <a:cubicBezTo>
                  <a:pt x="12764" y="3275"/>
                  <a:pt x="12434" y="2945"/>
                  <a:pt x="12027" y="2945"/>
                </a:cubicBezTo>
                <a:lnTo>
                  <a:pt x="5645" y="2945"/>
                </a:lnTo>
                <a:cubicBezTo>
                  <a:pt x="5239" y="2945"/>
                  <a:pt x="4909" y="3275"/>
                  <a:pt x="4909" y="3682"/>
                </a:cubicBezTo>
                <a:cubicBezTo>
                  <a:pt x="4909" y="4088"/>
                  <a:pt x="5239" y="4418"/>
                  <a:pt x="5645" y="4418"/>
                </a:cubicBezTo>
                <a:moveTo>
                  <a:pt x="2455" y="1964"/>
                </a:moveTo>
                <a:cubicBezTo>
                  <a:pt x="2183" y="1964"/>
                  <a:pt x="1964" y="2184"/>
                  <a:pt x="1964" y="2455"/>
                </a:cubicBezTo>
                <a:cubicBezTo>
                  <a:pt x="1964" y="2726"/>
                  <a:pt x="2183" y="2945"/>
                  <a:pt x="2455" y="2945"/>
                </a:cubicBezTo>
                <a:cubicBezTo>
                  <a:pt x="2726" y="2945"/>
                  <a:pt x="2945" y="2726"/>
                  <a:pt x="2945" y="2455"/>
                </a:cubicBezTo>
                <a:cubicBezTo>
                  <a:pt x="2945" y="2184"/>
                  <a:pt x="2726" y="1964"/>
                  <a:pt x="2455" y="1964"/>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653" name="Shape 2653"/>
          <p:cNvSpPr/>
          <p:nvPr/>
        </p:nvSpPr>
        <p:spPr>
          <a:xfrm>
            <a:off x="8157675" y="391960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2764" y="5891"/>
                </a:moveTo>
                <a:lnTo>
                  <a:pt x="14727" y="5891"/>
                </a:lnTo>
                <a:lnTo>
                  <a:pt x="14727" y="1964"/>
                </a:lnTo>
                <a:lnTo>
                  <a:pt x="12764" y="1964"/>
                </a:lnTo>
                <a:cubicBezTo>
                  <a:pt x="12764" y="1964"/>
                  <a:pt x="12764" y="5891"/>
                  <a:pt x="12764" y="5891"/>
                </a:cubicBezTo>
                <a:close/>
                <a:moveTo>
                  <a:pt x="6873" y="2945"/>
                </a:moveTo>
                <a:lnTo>
                  <a:pt x="10800" y="2945"/>
                </a:lnTo>
                <a:lnTo>
                  <a:pt x="10800" y="1964"/>
                </a:lnTo>
                <a:lnTo>
                  <a:pt x="6873" y="1964"/>
                </a:lnTo>
                <a:cubicBezTo>
                  <a:pt x="6873" y="1964"/>
                  <a:pt x="6873" y="2945"/>
                  <a:pt x="6873" y="2945"/>
                </a:cubicBezTo>
                <a:close/>
                <a:moveTo>
                  <a:pt x="20618" y="19636"/>
                </a:moveTo>
                <a:cubicBezTo>
                  <a:pt x="20618" y="20178"/>
                  <a:pt x="20178" y="20618"/>
                  <a:pt x="19636" y="20618"/>
                </a:cubicBezTo>
                <a:lnTo>
                  <a:pt x="18655" y="20618"/>
                </a:lnTo>
                <a:lnTo>
                  <a:pt x="18655" y="11782"/>
                </a:lnTo>
                <a:cubicBezTo>
                  <a:pt x="18655" y="11240"/>
                  <a:pt x="18214" y="10800"/>
                  <a:pt x="17673" y="10800"/>
                </a:cubicBezTo>
                <a:lnTo>
                  <a:pt x="3927" y="10800"/>
                </a:lnTo>
                <a:cubicBezTo>
                  <a:pt x="3385" y="10800"/>
                  <a:pt x="2945" y="11240"/>
                  <a:pt x="2945" y="11782"/>
                </a:cubicBezTo>
                <a:lnTo>
                  <a:pt x="2945" y="20618"/>
                </a:lnTo>
                <a:lnTo>
                  <a:pt x="1964" y="20618"/>
                </a:lnTo>
                <a:cubicBezTo>
                  <a:pt x="1421" y="20618"/>
                  <a:pt x="982" y="20178"/>
                  <a:pt x="982" y="19636"/>
                </a:cubicBezTo>
                <a:lnTo>
                  <a:pt x="982" y="1964"/>
                </a:lnTo>
                <a:cubicBezTo>
                  <a:pt x="982" y="1422"/>
                  <a:pt x="1421" y="982"/>
                  <a:pt x="1964" y="982"/>
                </a:cubicBezTo>
                <a:lnTo>
                  <a:pt x="4909" y="982"/>
                </a:lnTo>
                <a:lnTo>
                  <a:pt x="4909" y="6873"/>
                </a:lnTo>
                <a:cubicBezTo>
                  <a:pt x="4909" y="7415"/>
                  <a:pt x="5348" y="7855"/>
                  <a:pt x="5891" y="7855"/>
                </a:cubicBezTo>
                <a:lnTo>
                  <a:pt x="15709" y="7855"/>
                </a:lnTo>
                <a:cubicBezTo>
                  <a:pt x="16251" y="7855"/>
                  <a:pt x="16691" y="7415"/>
                  <a:pt x="16691" y="6873"/>
                </a:cubicBezTo>
                <a:lnTo>
                  <a:pt x="16691" y="982"/>
                </a:lnTo>
                <a:lnTo>
                  <a:pt x="17182" y="982"/>
                </a:lnTo>
                <a:lnTo>
                  <a:pt x="20618" y="4418"/>
                </a:lnTo>
                <a:cubicBezTo>
                  <a:pt x="20618" y="4418"/>
                  <a:pt x="20618" y="19636"/>
                  <a:pt x="20618" y="19636"/>
                </a:cubicBezTo>
                <a:close/>
                <a:moveTo>
                  <a:pt x="17673" y="20618"/>
                </a:moveTo>
                <a:lnTo>
                  <a:pt x="3927" y="20618"/>
                </a:lnTo>
                <a:lnTo>
                  <a:pt x="3927" y="11782"/>
                </a:lnTo>
                <a:lnTo>
                  <a:pt x="17673" y="11782"/>
                </a:lnTo>
                <a:cubicBezTo>
                  <a:pt x="17673" y="11782"/>
                  <a:pt x="17673" y="20618"/>
                  <a:pt x="17673" y="20618"/>
                </a:cubicBezTo>
                <a:close/>
                <a:moveTo>
                  <a:pt x="5891" y="982"/>
                </a:moveTo>
                <a:lnTo>
                  <a:pt x="15709" y="982"/>
                </a:lnTo>
                <a:lnTo>
                  <a:pt x="15709" y="6873"/>
                </a:lnTo>
                <a:lnTo>
                  <a:pt x="5891" y="6873"/>
                </a:lnTo>
                <a:cubicBezTo>
                  <a:pt x="5891" y="6873"/>
                  <a:pt x="5891" y="982"/>
                  <a:pt x="5891" y="982"/>
                </a:cubicBezTo>
                <a:close/>
                <a:moveTo>
                  <a:pt x="17673"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3927"/>
                </a:lnTo>
                <a:cubicBezTo>
                  <a:pt x="21600" y="3927"/>
                  <a:pt x="17673" y="0"/>
                  <a:pt x="17673" y="0"/>
                </a:cubicBezTo>
                <a:close/>
                <a:moveTo>
                  <a:pt x="6873" y="4909"/>
                </a:moveTo>
                <a:lnTo>
                  <a:pt x="9818" y="4909"/>
                </a:lnTo>
                <a:lnTo>
                  <a:pt x="9818" y="3927"/>
                </a:lnTo>
                <a:lnTo>
                  <a:pt x="6873" y="3927"/>
                </a:lnTo>
                <a:cubicBezTo>
                  <a:pt x="6873" y="3927"/>
                  <a:pt x="6873" y="4909"/>
                  <a:pt x="6873" y="4909"/>
                </a:cubicBezTo>
                <a:close/>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654" name="Shape 2654"/>
          <p:cNvSpPr/>
          <p:nvPr/>
        </p:nvSpPr>
        <p:spPr>
          <a:xfrm>
            <a:off x="9224197" y="391960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5709" y="15709"/>
                </a:moveTo>
                <a:lnTo>
                  <a:pt x="5891" y="15709"/>
                </a:lnTo>
                <a:lnTo>
                  <a:pt x="5891" y="16691"/>
                </a:lnTo>
                <a:lnTo>
                  <a:pt x="15709" y="16691"/>
                </a:lnTo>
                <a:cubicBezTo>
                  <a:pt x="15709" y="16691"/>
                  <a:pt x="15709" y="15709"/>
                  <a:pt x="15709" y="15709"/>
                </a:cubicBezTo>
                <a:close/>
                <a:moveTo>
                  <a:pt x="15709" y="17673"/>
                </a:moveTo>
                <a:lnTo>
                  <a:pt x="5891" y="17673"/>
                </a:lnTo>
                <a:lnTo>
                  <a:pt x="5891" y="18655"/>
                </a:lnTo>
                <a:lnTo>
                  <a:pt x="15709" y="18655"/>
                </a:lnTo>
                <a:cubicBezTo>
                  <a:pt x="15709" y="18655"/>
                  <a:pt x="15709" y="17673"/>
                  <a:pt x="15709" y="17673"/>
                </a:cubicBezTo>
                <a:close/>
                <a:moveTo>
                  <a:pt x="11782" y="13745"/>
                </a:moveTo>
                <a:lnTo>
                  <a:pt x="5891" y="13745"/>
                </a:lnTo>
                <a:lnTo>
                  <a:pt x="5891" y="14727"/>
                </a:lnTo>
                <a:lnTo>
                  <a:pt x="11782" y="14727"/>
                </a:lnTo>
                <a:cubicBezTo>
                  <a:pt x="11782" y="14727"/>
                  <a:pt x="11782" y="13745"/>
                  <a:pt x="11782" y="13745"/>
                </a:cubicBezTo>
                <a:close/>
                <a:moveTo>
                  <a:pt x="20618" y="19636"/>
                </a:moveTo>
                <a:cubicBezTo>
                  <a:pt x="20618" y="20178"/>
                  <a:pt x="20178" y="20618"/>
                  <a:pt x="19636" y="20618"/>
                </a:cubicBezTo>
                <a:lnTo>
                  <a:pt x="18655" y="20618"/>
                </a:lnTo>
                <a:lnTo>
                  <a:pt x="18655" y="11782"/>
                </a:lnTo>
                <a:cubicBezTo>
                  <a:pt x="18655" y="11240"/>
                  <a:pt x="18214" y="10800"/>
                  <a:pt x="17673" y="10800"/>
                </a:cubicBezTo>
                <a:lnTo>
                  <a:pt x="3927" y="10800"/>
                </a:lnTo>
                <a:cubicBezTo>
                  <a:pt x="3385" y="10800"/>
                  <a:pt x="2945" y="11240"/>
                  <a:pt x="2945" y="11782"/>
                </a:cubicBezTo>
                <a:lnTo>
                  <a:pt x="2945" y="20618"/>
                </a:lnTo>
                <a:lnTo>
                  <a:pt x="1964" y="20618"/>
                </a:lnTo>
                <a:cubicBezTo>
                  <a:pt x="1421" y="20618"/>
                  <a:pt x="982" y="20178"/>
                  <a:pt x="982" y="19636"/>
                </a:cubicBezTo>
                <a:lnTo>
                  <a:pt x="982" y="1964"/>
                </a:lnTo>
                <a:cubicBezTo>
                  <a:pt x="982" y="1422"/>
                  <a:pt x="1421" y="982"/>
                  <a:pt x="1964" y="982"/>
                </a:cubicBezTo>
                <a:lnTo>
                  <a:pt x="4909" y="982"/>
                </a:lnTo>
                <a:lnTo>
                  <a:pt x="4909" y="6873"/>
                </a:lnTo>
                <a:cubicBezTo>
                  <a:pt x="4909" y="7415"/>
                  <a:pt x="5348" y="7855"/>
                  <a:pt x="5891" y="7855"/>
                </a:cubicBezTo>
                <a:lnTo>
                  <a:pt x="15709" y="7855"/>
                </a:lnTo>
                <a:cubicBezTo>
                  <a:pt x="16251" y="7855"/>
                  <a:pt x="16691" y="7415"/>
                  <a:pt x="16691" y="6873"/>
                </a:cubicBezTo>
                <a:lnTo>
                  <a:pt x="16691" y="982"/>
                </a:lnTo>
                <a:lnTo>
                  <a:pt x="17182" y="982"/>
                </a:lnTo>
                <a:lnTo>
                  <a:pt x="20618" y="4418"/>
                </a:lnTo>
                <a:cubicBezTo>
                  <a:pt x="20618" y="4418"/>
                  <a:pt x="20618" y="19636"/>
                  <a:pt x="20618" y="19636"/>
                </a:cubicBezTo>
                <a:close/>
                <a:moveTo>
                  <a:pt x="17673" y="20618"/>
                </a:moveTo>
                <a:lnTo>
                  <a:pt x="3927" y="20618"/>
                </a:lnTo>
                <a:lnTo>
                  <a:pt x="3927" y="11782"/>
                </a:lnTo>
                <a:lnTo>
                  <a:pt x="17673" y="11782"/>
                </a:lnTo>
                <a:cubicBezTo>
                  <a:pt x="17673" y="11782"/>
                  <a:pt x="17673" y="20618"/>
                  <a:pt x="17673" y="20618"/>
                </a:cubicBezTo>
                <a:close/>
                <a:moveTo>
                  <a:pt x="5891" y="982"/>
                </a:moveTo>
                <a:lnTo>
                  <a:pt x="15709" y="982"/>
                </a:lnTo>
                <a:lnTo>
                  <a:pt x="15709" y="6873"/>
                </a:lnTo>
                <a:lnTo>
                  <a:pt x="5891" y="6873"/>
                </a:lnTo>
                <a:cubicBezTo>
                  <a:pt x="5891" y="6873"/>
                  <a:pt x="5891" y="982"/>
                  <a:pt x="5891" y="982"/>
                </a:cubicBezTo>
                <a:close/>
                <a:moveTo>
                  <a:pt x="17673"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3927"/>
                </a:lnTo>
                <a:cubicBezTo>
                  <a:pt x="21600" y="3927"/>
                  <a:pt x="17673" y="0"/>
                  <a:pt x="17673" y="0"/>
                </a:cubicBezTo>
                <a:close/>
                <a:moveTo>
                  <a:pt x="12764" y="5891"/>
                </a:moveTo>
                <a:lnTo>
                  <a:pt x="14727" y="5891"/>
                </a:lnTo>
                <a:lnTo>
                  <a:pt x="14727" y="1964"/>
                </a:lnTo>
                <a:lnTo>
                  <a:pt x="12764" y="1964"/>
                </a:lnTo>
                <a:cubicBezTo>
                  <a:pt x="12764" y="1964"/>
                  <a:pt x="12764" y="5891"/>
                  <a:pt x="12764" y="5891"/>
                </a:cubicBezTo>
                <a:close/>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655" name="Shape 2655"/>
          <p:cNvSpPr/>
          <p:nvPr/>
        </p:nvSpPr>
        <p:spPr>
          <a:xfrm>
            <a:off x="10290719" y="3970393"/>
            <a:ext cx="558655" cy="457082"/>
          </a:xfrm>
          <a:custGeom>
            <a:avLst/>
            <a:gdLst/>
            <a:ahLst/>
            <a:cxnLst>
              <a:cxn ang="0">
                <a:pos x="wd2" y="hd2"/>
              </a:cxn>
              <a:cxn ang="5400000">
                <a:pos x="wd2" y="hd2"/>
              </a:cxn>
              <a:cxn ang="10800000">
                <a:pos x="wd2" y="hd2"/>
              </a:cxn>
              <a:cxn ang="16200000">
                <a:pos x="wd2" y="hd2"/>
              </a:cxn>
            </a:cxnLst>
            <a:rect l="0" t="0" r="r" b="b"/>
            <a:pathLst>
              <a:path w="21600" h="21600" extrusionOk="0">
                <a:moveTo>
                  <a:pt x="20618" y="14400"/>
                </a:moveTo>
                <a:lnTo>
                  <a:pt x="16349" y="14400"/>
                </a:lnTo>
                <a:cubicBezTo>
                  <a:pt x="16227" y="14820"/>
                  <a:pt x="16076" y="15221"/>
                  <a:pt x="15897" y="15600"/>
                </a:cubicBezTo>
                <a:lnTo>
                  <a:pt x="20618" y="15600"/>
                </a:lnTo>
                <a:lnTo>
                  <a:pt x="20618" y="19200"/>
                </a:lnTo>
                <a:cubicBezTo>
                  <a:pt x="20618" y="19862"/>
                  <a:pt x="20178" y="20400"/>
                  <a:pt x="19636" y="20400"/>
                </a:cubicBezTo>
                <a:lnTo>
                  <a:pt x="1964" y="20400"/>
                </a:lnTo>
                <a:cubicBezTo>
                  <a:pt x="1422" y="20400"/>
                  <a:pt x="982" y="19862"/>
                  <a:pt x="982" y="19200"/>
                </a:cubicBezTo>
                <a:lnTo>
                  <a:pt x="982" y="15600"/>
                </a:lnTo>
                <a:lnTo>
                  <a:pt x="5704" y="15600"/>
                </a:lnTo>
                <a:cubicBezTo>
                  <a:pt x="5524" y="15221"/>
                  <a:pt x="5373" y="14820"/>
                  <a:pt x="5251" y="14400"/>
                </a:cubicBezTo>
                <a:lnTo>
                  <a:pt x="982" y="14400"/>
                </a:lnTo>
                <a:lnTo>
                  <a:pt x="982" y="4800"/>
                </a:lnTo>
                <a:cubicBezTo>
                  <a:pt x="982" y="4138"/>
                  <a:pt x="1422" y="3600"/>
                  <a:pt x="1964" y="3600"/>
                </a:cubicBezTo>
                <a:lnTo>
                  <a:pt x="3927" y="3600"/>
                </a:lnTo>
                <a:cubicBezTo>
                  <a:pt x="5891" y="3600"/>
                  <a:pt x="5891" y="1200"/>
                  <a:pt x="7364" y="1200"/>
                </a:cubicBezTo>
                <a:lnTo>
                  <a:pt x="10800" y="1200"/>
                </a:lnTo>
                <a:lnTo>
                  <a:pt x="14236" y="1200"/>
                </a:lnTo>
                <a:cubicBezTo>
                  <a:pt x="15709" y="1200"/>
                  <a:pt x="15709" y="3600"/>
                  <a:pt x="17673" y="3600"/>
                </a:cubicBezTo>
                <a:lnTo>
                  <a:pt x="19636" y="3600"/>
                </a:lnTo>
                <a:cubicBezTo>
                  <a:pt x="20178" y="3600"/>
                  <a:pt x="20618" y="4138"/>
                  <a:pt x="20618" y="4800"/>
                </a:cubicBezTo>
                <a:cubicBezTo>
                  <a:pt x="20618" y="4800"/>
                  <a:pt x="20618" y="14400"/>
                  <a:pt x="20618" y="14400"/>
                </a:cubicBezTo>
                <a:close/>
                <a:moveTo>
                  <a:pt x="19636" y="2400"/>
                </a:moveTo>
                <a:lnTo>
                  <a:pt x="17673" y="2400"/>
                </a:lnTo>
                <a:cubicBezTo>
                  <a:pt x="16200" y="2400"/>
                  <a:pt x="16200" y="0"/>
                  <a:pt x="14236" y="0"/>
                </a:cubicBezTo>
                <a:lnTo>
                  <a:pt x="10800" y="0"/>
                </a:lnTo>
                <a:lnTo>
                  <a:pt x="7364" y="0"/>
                </a:lnTo>
                <a:cubicBezTo>
                  <a:pt x="5400" y="0"/>
                  <a:pt x="5400" y="2400"/>
                  <a:pt x="3927" y="2400"/>
                </a:cubicBezTo>
                <a:lnTo>
                  <a:pt x="1964" y="2400"/>
                </a:lnTo>
                <a:cubicBezTo>
                  <a:pt x="879" y="2400"/>
                  <a:pt x="0" y="3475"/>
                  <a:pt x="0" y="4800"/>
                </a:cubicBezTo>
                <a:lnTo>
                  <a:pt x="0" y="19200"/>
                </a:lnTo>
                <a:cubicBezTo>
                  <a:pt x="0" y="20525"/>
                  <a:pt x="879" y="21600"/>
                  <a:pt x="1964" y="21600"/>
                </a:cubicBezTo>
                <a:lnTo>
                  <a:pt x="19636" y="21600"/>
                </a:lnTo>
                <a:cubicBezTo>
                  <a:pt x="20721" y="21600"/>
                  <a:pt x="21600" y="20525"/>
                  <a:pt x="21600" y="19200"/>
                </a:cubicBezTo>
                <a:lnTo>
                  <a:pt x="21600" y="4800"/>
                </a:lnTo>
                <a:cubicBezTo>
                  <a:pt x="21600" y="3475"/>
                  <a:pt x="20721" y="2400"/>
                  <a:pt x="19636" y="2400"/>
                </a:cubicBezTo>
                <a:moveTo>
                  <a:pt x="18164" y="7200"/>
                </a:moveTo>
                <a:cubicBezTo>
                  <a:pt x="17892" y="7200"/>
                  <a:pt x="17673" y="6932"/>
                  <a:pt x="17673" y="6600"/>
                </a:cubicBezTo>
                <a:cubicBezTo>
                  <a:pt x="17673" y="6269"/>
                  <a:pt x="17892" y="6000"/>
                  <a:pt x="18164" y="6000"/>
                </a:cubicBezTo>
                <a:cubicBezTo>
                  <a:pt x="18435" y="6000"/>
                  <a:pt x="18655" y="6269"/>
                  <a:pt x="18655" y="6600"/>
                </a:cubicBezTo>
                <a:cubicBezTo>
                  <a:pt x="18655" y="6932"/>
                  <a:pt x="18435" y="7200"/>
                  <a:pt x="18164" y="7200"/>
                </a:cubicBezTo>
                <a:moveTo>
                  <a:pt x="18164" y="4800"/>
                </a:moveTo>
                <a:cubicBezTo>
                  <a:pt x="17351" y="4800"/>
                  <a:pt x="16691" y="5607"/>
                  <a:pt x="16691" y="6600"/>
                </a:cubicBezTo>
                <a:cubicBezTo>
                  <a:pt x="16691" y="7594"/>
                  <a:pt x="17351" y="8400"/>
                  <a:pt x="18164" y="8400"/>
                </a:cubicBezTo>
                <a:cubicBezTo>
                  <a:pt x="18977" y="8400"/>
                  <a:pt x="19636" y="7594"/>
                  <a:pt x="19636" y="6600"/>
                </a:cubicBezTo>
                <a:cubicBezTo>
                  <a:pt x="19636" y="5607"/>
                  <a:pt x="18977" y="4800"/>
                  <a:pt x="18164" y="4800"/>
                </a:cubicBezTo>
                <a:moveTo>
                  <a:pt x="18164" y="9600"/>
                </a:moveTo>
                <a:cubicBezTo>
                  <a:pt x="17892" y="9600"/>
                  <a:pt x="17673" y="9869"/>
                  <a:pt x="17673" y="10200"/>
                </a:cubicBezTo>
                <a:cubicBezTo>
                  <a:pt x="17673" y="10532"/>
                  <a:pt x="17892" y="10800"/>
                  <a:pt x="18164" y="10800"/>
                </a:cubicBezTo>
                <a:cubicBezTo>
                  <a:pt x="18435" y="10800"/>
                  <a:pt x="18655" y="10532"/>
                  <a:pt x="18655" y="10200"/>
                </a:cubicBezTo>
                <a:cubicBezTo>
                  <a:pt x="18655" y="9869"/>
                  <a:pt x="18435" y="9600"/>
                  <a:pt x="18164" y="9600"/>
                </a:cubicBezTo>
                <a:moveTo>
                  <a:pt x="10800" y="16800"/>
                </a:moveTo>
                <a:cubicBezTo>
                  <a:pt x="8631" y="16800"/>
                  <a:pt x="6873" y="14651"/>
                  <a:pt x="6873" y="12000"/>
                </a:cubicBezTo>
                <a:cubicBezTo>
                  <a:pt x="6873" y="9349"/>
                  <a:pt x="8631" y="7200"/>
                  <a:pt x="10800" y="7200"/>
                </a:cubicBezTo>
                <a:cubicBezTo>
                  <a:pt x="12969" y="7200"/>
                  <a:pt x="14727" y="9349"/>
                  <a:pt x="14727" y="12000"/>
                </a:cubicBezTo>
                <a:cubicBezTo>
                  <a:pt x="14727" y="14651"/>
                  <a:pt x="12969" y="16800"/>
                  <a:pt x="10800" y="16800"/>
                </a:cubicBezTo>
                <a:moveTo>
                  <a:pt x="10800" y="6000"/>
                </a:moveTo>
                <a:cubicBezTo>
                  <a:pt x="8088" y="6000"/>
                  <a:pt x="5891" y="8687"/>
                  <a:pt x="5891" y="12000"/>
                </a:cubicBezTo>
                <a:cubicBezTo>
                  <a:pt x="5891" y="15314"/>
                  <a:pt x="8088" y="18000"/>
                  <a:pt x="10800" y="18000"/>
                </a:cubicBezTo>
                <a:cubicBezTo>
                  <a:pt x="13512" y="18000"/>
                  <a:pt x="15709" y="15314"/>
                  <a:pt x="15709" y="12000"/>
                </a:cubicBezTo>
                <a:cubicBezTo>
                  <a:pt x="15709" y="8687"/>
                  <a:pt x="13512" y="6000"/>
                  <a:pt x="10800" y="6000"/>
                </a:cubicBezTo>
                <a:moveTo>
                  <a:pt x="10800" y="14400"/>
                </a:moveTo>
                <a:cubicBezTo>
                  <a:pt x="9716" y="14400"/>
                  <a:pt x="8836" y="13325"/>
                  <a:pt x="8836" y="12000"/>
                </a:cubicBezTo>
                <a:cubicBezTo>
                  <a:pt x="8836" y="10675"/>
                  <a:pt x="9716" y="9600"/>
                  <a:pt x="10800" y="9600"/>
                </a:cubicBezTo>
                <a:cubicBezTo>
                  <a:pt x="11884" y="9600"/>
                  <a:pt x="12764" y="10675"/>
                  <a:pt x="12764" y="12000"/>
                </a:cubicBezTo>
                <a:cubicBezTo>
                  <a:pt x="12764" y="13325"/>
                  <a:pt x="11884" y="14400"/>
                  <a:pt x="10800" y="14400"/>
                </a:cubicBezTo>
                <a:moveTo>
                  <a:pt x="10800" y="8400"/>
                </a:moveTo>
                <a:cubicBezTo>
                  <a:pt x="9173" y="8400"/>
                  <a:pt x="7855" y="10012"/>
                  <a:pt x="7855" y="12000"/>
                </a:cubicBezTo>
                <a:cubicBezTo>
                  <a:pt x="7855" y="13988"/>
                  <a:pt x="9173" y="15600"/>
                  <a:pt x="10800" y="15600"/>
                </a:cubicBezTo>
                <a:cubicBezTo>
                  <a:pt x="12426" y="15600"/>
                  <a:pt x="13745" y="13988"/>
                  <a:pt x="13745" y="12000"/>
                </a:cubicBezTo>
                <a:cubicBezTo>
                  <a:pt x="13745" y="10012"/>
                  <a:pt x="12426" y="8400"/>
                  <a:pt x="10800" y="8400"/>
                </a:cubicBezTo>
                <a:moveTo>
                  <a:pt x="8345" y="3600"/>
                </a:moveTo>
                <a:lnTo>
                  <a:pt x="13255" y="3600"/>
                </a:lnTo>
                <a:cubicBezTo>
                  <a:pt x="13526" y="3600"/>
                  <a:pt x="13745" y="3332"/>
                  <a:pt x="13745" y="3000"/>
                </a:cubicBezTo>
                <a:cubicBezTo>
                  <a:pt x="13745" y="2669"/>
                  <a:pt x="13526" y="2400"/>
                  <a:pt x="13255" y="2400"/>
                </a:cubicBezTo>
                <a:lnTo>
                  <a:pt x="8345" y="2400"/>
                </a:lnTo>
                <a:cubicBezTo>
                  <a:pt x="8074" y="2400"/>
                  <a:pt x="7855" y="2669"/>
                  <a:pt x="7855" y="3000"/>
                </a:cubicBezTo>
                <a:cubicBezTo>
                  <a:pt x="7855" y="3332"/>
                  <a:pt x="8074" y="3600"/>
                  <a:pt x="8345" y="360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656" name="Shape 2656"/>
          <p:cNvSpPr/>
          <p:nvPr/>
        </p:nvSpPr>
        <p:spPr>
          <a:xfrm>
            <a:off x="11357241" y="391960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4727" y="10800"/>
                </a:moveTo>
                <a:cubicBezTo>
                  <a:pt x="14186" y="10800"/>
                  <a:pt x="13745" y="11240"/>
                  <a:pt x="13745" y="11782"/>
                </a:cubicBezTo>
                <a:cubicBezTo>
                  <a:pt x="13745" y="12324"/>
                  <a:pt x="14186" y="12764"/>
                  <a:pt x="14727" y="12764"/>
                </a:cubicBezTo>
                <a:cubicBezTo>
                  <a:pt x="15269" y="12764"/>
                  <a:pt x="15709" y="12324"/>
                  <a:pt x="15709" y="11782"/>
                </a:cubicBezTo>
                <a:cubicBezTo>
                  <a:pt x="15709" y="11240"/>
                  <a:pt x="15269" y="10800"/>
                  <a:pt x="14727" y="10800"/>
                </a:cubicBezTo>
                <a:moveTo>
                  <a:pt x="20618" y="0"/>
                </a:moveTo>
                <a:lnTo>
                  <a:pt x="4909" y="0"/>
                </a:lnTo>
                <a:cubicBezTo>
                  <a:pt x="4367" y="0"/>
                  <a:pt x="3927" y="440"/>
                  <a:pt x="3927" y="982"/>
                </a:cubicBezTo>
                <a:lnTo>
                  <a:pt x="3927" y="5891"/>
                </a:lnTo>
                <a:cubicBezTo>
                  <a:pt x="3927" y="6162"/>
                  <a:pt x="4147" y="6382"/>
                  <a:pt x="4418" y="6382"/>
                </a:cubicBezTo>
                <a:cubicBezTo>
                  <a:pt x="4690" y="6382"/>
                  <a:pt x="4909" y="6162"/>
                  <a:pt x="4909" y="5891"/>
                </a:cubicBezTo>
                <a:lnTo>
                  <a:pt x="4909" y="982"/>
                </a:lnTo>
                <a:lnTo>
                  <a:pt x="20618" y="982"/>
                </a:lnTo>
                <a:lnTo>
                  <a:pt x="20618" y="12764"/>
                </a:lnTo>
                <a:lnTo>
                  <a:pt x="19145" y="12764"/>
                </a:lnTo>
                <a:cubicBezTo>
                  <a:pt x="18874" y="12764"/>
                  <a:pt x="18655" y="12984"/>
                  <a:pt x="18655" y="13255"/>
                </a:cubicBezTo>
                <a:cubicBezTo>
                  <a:pt x="18655" y="13526"/>
                  <a:pt x="18874" y="13745"/>
                  <a:pt x="19145" y="13745"/>
                </a:cubicBezTo>
                <a:lnTo>
                  <a:pt x="20618" y="13745"/>
                </a:lnTo>
                <a:lnTo>
                  <a:pt x="20618" y="16691"/>
                </a:lnTo>
                <a:lnTo>
                  <a:pt x="19145" y="16691"/>
                </a:lnTo>
                <a:cubicBezTo>
                  <a:pt x="18874" y="16691"/>
                  <a:pt x="18655" y="16911"/>
                  <a:pt x="18655" y="17182"/>
                </a:cubicBezTo>
                <a:cubicBezTo>
                  <a:pt x="18655" y="17453"/>
                  <a:pt x="18874" y="17673"/>
                  <a:pt x="19145" y="17673"/>
                </a:cubicBezTo>
                <a:lnTo>
                  <a:pt x="20618" y="17673"/>
                </a:lnTo>
                <a:cubicBezTo>
                  <a:pt x="21160" y="17673"/>
                  <a:pt x="21600" y="17234"/>
                  <a:pt x="21600" y="16691"/>
                </a:cubicBezTo>
                <a:lnTo>
                  <a:pt x="21600" y="982"/>
                </a:lnTo>
                <a:cubicBezTo>
                  <a:pt x="21600" y="440"/>
                  <a:pt x="21160" y="0"/>
                  <a:pt x="20618" y="0"/>
                </a:cubicBezTo>
                <a:moveTo>
                  <a:pt x="14727" y="13745"/>
                </a:moveTo>
                <a:cubicBezTo>
                  <a:pt x="14456" y="13745"/>
                  <a:pt x="14236" y="13966"/>
                  <a:pt x="14236" y="14236"/>
                </a:cubicBezTo>
                <a:cubicBezTo>
                  <a:pt x="14236" y="14508"/>
                  <a:pt x="14456" y="14727"/>
                  <a:pt x="14727" y="14727"/>
                </a:cubicBezTo>
                <a:cubicBezTo>
                  <a:pt x="14999" y="14727"/>
                  <a:pt x="15218" y="14508"/>
                  <a:pt x="15218" y="14236"/>
                </a:cubicBezTo>
                <a:cubicBezTo>
                  <a:pt x="15218" y="13966"/>
                  <a:pt x="14999" y="13745"/>
                  <a:pt x="14727" y="13745"/>
                </a:cubicBezTo>
                <a:moveTo>
                  <a:pt x="16691" y="19636"/>
                </a:moveTo>
                <a:cubicBezTo>
                  <a:pt x="16691" y="20178"/>
                  <a:pt x="16251" y="20618"/>
                  <a:pt x="15709" y="20618"/>
                </a:cubicBezTo>
                <a:lnTo>
                  <a:pt x="1964" y="20618"/>
                </a:lnTo>
                <a:cubicBezTo>
                  <a:pt x="1422" y="20618"/>
                  <a:pt x="982" y="20178"/>
                  <a:pt x="982" y="19636"/>
                </a:cubicBezTo>
                <a:lnTo>
                  <a:pt x="982" y="10800"/>
                </a:lnTo>
                <a:cubicBezTo>
                  <a:pt x="982" y="10258"/>
                  <a:pt x="1422" y="9818"/>
                  <a:pt x="1964" y="9818"/>
                </a:cubicBezTo>
                <a:lnTo>
                  <a:pt x="3927" y="9818"/>
                </a:lnTo>
                <a:cubicBezTo>
                  <a:pt x="5891" y="9818"/>
                  <a:pt x="5891" y="7855"/>
                  <a:pt x="7364" y="7855"/>
                </a:cubicBezTo>
                <a:lnTo>
                  <a:pt x="8836" y="7855"/>
                </a:lnTo>
                <a:lnTo>
                  <a:pt x="10309" y="7855"/>
                </a:lnTo>
                <a:cubicBezTo>
                  <a:pt x="11782" y="7855"/>
                  <a:pt x="11782" y="9818"/>
                  <a:pt x="13745" y="9818"/>
                </a:cubicBezTo>
                <a:lnTo>
                  <a:pt x="15709" y="9818"/>
                </a:lnTo>
                <a:cubicBezTo>
                  <a:pt x="16251" y="9818"/>
                  <a:pt x="16691" y="10258"/>
                  <a:pt x="16691" y="10800"/>
                </a:cubicBezTo>
                <a:cubicBezTo>
                  <a:pt x="16691" y="10800"/>
                  <a:pt x="16691" y="19636"/>
                  <a:pt x="16691" y="19636"/>
                </a:cubicBezTo>
                <a:close/>
                <a:moveTo>
                  <a:pt x="15709" y="8836"/>
                </a:moveTo>
                <a:lnTo>
                  <a:pt x="13745" y="8836"/>
                </a:lnTo>
                <a:cubicBezTo>
                  <a:pt x="12273" y="8836"/>
                  <a:pt x="12273" y="6873"/>
                  <a:pt x="10309" y="6873"/>
                </a:cubicBezTo>
                <a:lnTo>
                  <a:pt x="7364" y="6873"/>
                </a:lnTo>
                <a:cubicBezTo>
                  <a:pt x="5400" y="6873"/>
                  <a:pt x="5400" y="8836"/>
                  <a:pt x="3927" y="8836"/>
                </a:cubicBezTo>
                <a:lnTo>
                  <a:pt x="1964" y="8836"/>
                </a:lnTo>
                <a:cubicBezTo>
                  <a:pt x="879" y="8836"/>
                  <a:pt x="0" y="9716"/>
                  <a:pt x="0" y="10800"/>
                </a:cubicBezTo>
                <a:lnTo>
                  <a:pt x="0" y="19636"/>
                </a:lnTo>
                <a:cubicBezTo>
                  <a:pt x="0" y="20721"/>
                  <a:pt x="879" y="21600"/>
                  <a:pt x="1964" y="21600"/>
                </a:cubicBezTo>
                <a:lnTo>
                  <a:pt x="15709" y="21600"/>
                </a:lnTo>
                <a:cubicBezTo>
                  <a:pt x="16794" y="21600"/>
                  <a:pt x="17673" y="20721"/>
                  <a:pt x="17673" y="19636"/>
                </a:cubicBezTo>
                <a:lnTo>
                  <a:pt x="17673" y="10800"/>
                </a:lnTo>
                <a:cubicBezTo>
                  <a:pt x="17673" y="9716"/>
                  <a:pt x="16794" y="8836"/>
                  <a:pt x="15709" y="8836"/>
                </a:cubicBezTo>
                <a:moveTo>
                  <a:pt x="8836" y="17673"/>
                </a:moveTo>
                <a:cubicBezTo>
                  <a:pt x="7210" y="17673"/>
                  <a:pt x="5891" y="16354"/>
                  <a:pt x="5891" y="14727"/>
                </a:cubicBezTo>
                <a:cubicBezTo>
                  <a:pt x="5891" y="13101"/>
                  <a:pt x="7210" y="11782"/>
                  <a:pt x="8836" y="11782"/>
                </a:cubicBezTo>
                <a:cubicBezTo>
                  <a:pt x="10463" y="11782"/>
                  <a:pt x="11782" y="13101"/>
                  <a:pt x="11782" y="14727"/>
                </a:cubicBezTo>
                <a:cubicBezTo>
                  <a:pt x="11782" y="16354"/>
                  <a:pt x="10463" y="17673"/>
                  <a:pt x="8836" y="17673"/>
                </a:cubicBezTo>
                <a:moveTo>
                  <a:pt x="8836" y="10800"/>
                </a:moveTo>
                <a:cubicBezTo>
                  <a:pt x="6668" y="10800"/>
                  <a:pt x="4909" y="12558"/>
                  <a:pt x="4909" y="14727"/>
                </a:cubicBezTo>
                <a:cubicBezTo>
                  <a:pt x="4909" y="16896"/>
                  <a:pt x="6668" y="18655"/>
                  <a:pt x="8836" y="18655"/>
                </a:cubicBezTo>
                <a:cubicBezTo>
                  <a:pt x="11005" y="18655"/>
                  <a:pt x="12764" y="16896"/>
                  <a:pt x="12764" y="14727"/>
                </a:cubicBezTo>
                <a:cubicBezTo>
                  <a:pt x="12764" y="12558"/>
                  <a:pt x="11005" y="10800"/>
                  <a:pt x="8836" y="10800"/>
                </a:cubicBezTo>
                <a:moveTo>
                  <a:pt x="8836" y="15709"/>
                </a:moveTo>
                <a:cubicBezTo>
                  <a:pt x="8295" y="15709"/>
                  <a:pt x="7855" y="15269"/>
                  <a:pt x="7855" y="14727"/>
                </a:cubicBezTo>
                <a:cubicBezTo>
                  <a:pt x="7855" y="14186"/>
                  <a:pt x="8295" y="13745"/>
                  <a:pt x="8836" y="13745"/>
                </a:cubicBezTo>
                <a:cubicBezTo>
                  <a:pt x="9378" y="13745"/>
                  <a:pt x="9818" y="14186"/>
                  <a:pt x="9818" y="14727"/>
                </a:cubicBezTo>
                <a:cubicBezTo>
                  <a:pt x="9818" y="15269"/>
                  <a:pt x="9378" y="15709"/>
                  <a:pt x="8836" y="15709"/>
                </a:cubicBezTo>
                <a:moveTo>
                  <a:pt x="8836" y="12764"/>
                </a:moveTo>
                <a:cubicBezTo>
                  <a:pt x="7752" y="12764"/>
                  <a:pt x="6873" y="13643"/>
                  <a:pt x="6873" y="14727"/>
                </a:cubicBezTo>
                <a:cubicBezTo>
                  <a:pt x="6873" y="15812"/>
                  <a:pt x="7752" y="16691"/>
                  <a:pt x="8836" y="16691"/>
                </a:cubicBezTo>
                <a:cubicBezTo>
                  <a:pt x="9921" y="16691"/>
                  <a:pt x="10800" y="15812"/>
                  <a:pt x="10800" y="14727"/>
                </a:cubicBezTo>
                <a:cubicBezTo>
                  <a:pt x="10800" y="13643"/>
                  <a:pt x="9921" y="12764"/>
                  <a:pt x="8836" y="12764"/>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657" name="Shape 2657"/>
          <p:cNvSpPr/>
          <p:nvPr/>
        </p:nvSpPr>
        <p:spPr>
          <a:xfrm>
            <a:off x="1758542" y="498612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5891" y="4909"/>
                </a:moveTo>
                <a:lnTo>
                  <a:pt x="6873" y="4909"/>
                </a:lnTo>
                <a:lnTo>
                  <a:pt x="6873" y="3927"/>
                </a:lnTo>
                <a:lnTo>
                  <a:pt x="5891" y="3927"/>
                </a:lnTo>
                <a:cubicBezTo>
                  <a:pt x="5891" y="3927"/>
                  <a:pt x="5891" y="4909"/>
                  <a:pt x="5891" y="4909"/>
                </a:cubicBezTo>
                <a:close/>
                <a:moveTo>
                  <a:pt x="18655" y="13745"/>
                </a:moveTo>
                <a:lnTo>
                  <a:pt x="19636" y="13745"/>
                </a:lnTo>
                <a:lnTo>
                  <a:pt x="19636" y="12764"/>
                </a:lnTo>
                <a:lnTo>
                  <a:pt x="18655" y="12764"/>
                </a:lnTo>
                <a:cubicBezTo>
                  <a:pt x="18655" y="12764"/>
                  <a:pt x="18655" y="13745"/>
                  <a:pt x="18655" y="13745"/>
                </a:cubicBezTo>
                <a:close/>
                <a:moveTo>
                  <a:pt x="6873" y="1964"/>
                </a:moveTo>
                <a:lnTo>
                  <a:pt x="5891" y="1964"/>
                </a:lnTo>
                <a:lnTo>
                  <a:pt x="5891" y="2945"/>
                </a:lnTo>
                <a:lnTo>
                  <a:pt x="6873" y="2945"/>
                </a:lnTo>
                <a:cubicBezTo>
                  <a:pt x="6873" y="2945"/>
                  <a:pt x="6873" y="1964"/>
                  <a:pt x="6873" y="1964"/>
                </a:cubicBezTo>
                <a:close/>
                <a:moveTo>
                  <a:pt x="20618" y="0"/>
                </a:moveTo>
                <a:lnTo>
                  <a:pt x="4909" y="0"/>
                </a:lnTo>
                <a:cubicBezTo>
                  <a:pt x="4367" y="0"/>
                  <a:pt x="3927" y="440"/>
                  <a:pt x="3927" y="982"/>
                </a:cubicBezTo>
                <a:lnTo>
                  <a:pt x="3927" y="5891"/>
                </a:lnTo>
                <a:cubicBezTo>
                  <a:pt x="3927" y="6162"/>
                  <a:pt x="4147" y="6382"/>
                  <a:pt x="4418" y="6382"/>
                </a:cubicBezTo>
                <a:cubicBezTo>
                  <a:pt x="4689" y="6382"/>
                  <a:pt x="4909" y="6162"/>
                  <a:pt x="4909" y="5891"/>
                </a:cubicBezTo>
                <a:lnTo>
                  <a:pt x="4909" y="1964"/>
                </a:lnTo>
                <a:cubicBezTo>
                  <a:pt x="4909" y="1422"/>
                  <a:pt x="5349" y="982"/>
                  <a:pt x="5891" y="982"/>
                </a:cubicBezTo>
                <a:lnTo>
                  <a:pt x="7855" y="982"/>
                </a:lnTo>
                <a:lnTo>
                  <a:pt x="7855" y="5400"/>
                </a:lnTo>
                <a:cubicBezTo>
                  <a:pt x="7855" y="5671"/>
                  <a:pt x="8075" y="5891"/>
                  <a:pt x="8345" y="5891"/>
                </a:cubicBezTo>
                <a:cubicBezTo>
                  <a:pt x="8616" y="5891"/>
                  <a:pt x="8836" y="5671"/>
                  <a:pt x="8836" y="5400"/>
                </a:cubicBezTo>
                <a:lnTo>
                  <a:pt x="8836" y="982"/>
                </a:lnTo>
                <a:lnTo>
                  <a:pt x="16691" y="982"/>
                </a:lnTo>
                <a:lnTo>
                  <a:pt x="16691" y="7364"/>
                </a:lnTo>
                <a:cubicBezTo>
                  <a:pt x="16691" y="7635"/>
                  <a:pt x="16911" y="7855"/>
                  <a:pt x="17182" y="7855"/>
                </a:cubicBezTo>
                <a:cubicBezTo>
                  <a:pt x="17453" y="7855"/>
                  <a:pt x="17673" y="7635"/>
                  <a:pt x="17673" y="7364"/>
                </a:cubicBezTo>
                <a:lnTo>
                  <a:pt x="17673" y="982"/>
                </a:lnTo>
                <a:lnTo>
                  <a:pt x="19636" y="982"/>
                </a:lnTo>
                <a:cubicBezTo>
                  <a:pt x="20178" y="982"/>
                  <a:pt x="20618" y="1422"/>
                  <a:pt x="20618" y="1964"/>
                </a:cubicBezTo>
                <a:lnTo>
                  <a:pt x="20618" y="8345"/>
                </a:lnTo>
                <a:lnTo>
                  <a:pt x="19145" y="8345"/>
                </a:lnTo>
                <a:cubicBezTo>
                  <a:pt x="18875" y="8345"/>
                  <a:pt x="18655" y="8566"/>
                  <a:pt x="18655" y="8836"/>
                </a:cubicBezTo>
                <a:cubicBezTo>
                  <a:pt x="18655" y="9108"/>
                  <a:pt x="18875" y="9327"/>
                  <a:pt x="19145" y="9327"/>
                </a:cubicBezTo>
                <a:lnTo>
                  <a:pt x="20618" y="9327"/>
                </a:lnTo>
                <a:lnTo>
                  <a:pt x="20618" y="15709"/>
                </a:lnTo>
                <a:cubicBezTo>
                  <a:pt x="20618" y="16252"/>
                  <a:pt x="20179" y="16691"/>
                  <a:pt x="19636" y="16691"/>
                </a:cubicBezTo>
                <a:lnTo>
                  <a:pt x="19145" y="16691"/>
                </a:lnTo>
                <a:cubicBezTo>
                  <a:pt x="18875" y="16691"/>
                  <a:pt x="18655" y="16911"/>
                  <a:pt x="18655" y="17182"/>
                </a:cubicBezTo>
                <a:cubicBezTo>
                  <a:pt x="18655" y="17453"/>
                  <a:pt x="18875" y="17673"/>
                  <a:pt x="19145" y="17673"/>
                </a:cubicBezTo>
                <a:lnTo>
                  <a:pt x="19145" y="17673"/>
                </a:lnTo>
                <a:lnTo>
                  <a:pt x="19636" y="17673"/>
                </a:lnTo>
                <a:lnTo>
                  <a:pt x="19636" y="17673"/>
                </a:lnTo>
                <a:lnTo>
                  <a:pt x="20618" y="17673"/>
                </a:lnTo>
                <a:cubicBezTo>
                  <a:pt x="21160" y="17673"/>
                  <a:pt x="21600" y="17233"/>
                  <a:pt x="21600" y="16691"/>
                </a:cubicBezTo>
                <a:lnTo>
                  <a:pt x="21600" y="982"/>
                </a:lnTo>
                <a:cubicBezTo>
                  <a:pt x="21600" y="440"/>
                  <a:pt x="21160" y="0"/>
                  <a:pt x="20618" y="0"/>
                </a:cubicBezTo>
                <a:moveTo>
                  <a:pt x="19636" y="10800"/>
                </a:moveTo>
                <a:lnTo>
                  <a:pt x="18655" y="10800"/>
                </a:lnTo>
                <a:lnTo>
                  <a:pt x="18655" y="11782"/>
                </a:lnTo>
                <a:lnTo>
                  <a:pt x="19636" y="11782"/>
                </a:lnTo>
                <a:cubicBezTo>
                  <a:pt x="19636" y="11782"/>
                  <a:pt x="19636" y="10800"/>
                  <a:pt x="19636" y="10800"/>
                </a:cubicBezTo>
                <a:close/>
                <a:moveTo>
                  <a:pt x="18655" y="6873"/>
                </a:moveTo>
                <a:lnTo>
                  <a:pt x="19636" y="6873"/>
                </a:lnTo>
                <a:lnTo>
                  <a:pt x="19636" y="5891"/>
                </a:lnTo>
                <a:lnTo>
                  <a:pt x="18655" y="5891"/>
                </a:lnTo>
                <a:cubicBezTo>
                  <a:pt x="18655" y="5891"/>
                  <a:pt x="18655" y="6873"/>
                  <a:pt x="18655" y="6873"/>
                </a:cubicBezTo>
                <a:close/>
                <a:moveTo>
                  <a:pt x="18655" y="15709"/>
                </a:moveTo>
                <a:lnTo>
                  <a:pt x="19636" y="15709"/>
                </a:lnTo>
                <a:lnTo>
                  <a:pt x="19636" y="14727"/>
                </a:lnTo>
                <a:lnTo>
                  <a:pt x="18655" y="14727"/>
                </a:lnTo>
                <a:cubicBezTo>
                  <a:pt x="18655" y="14727"/>
                  <a:pt x="18655" y="15709"/>
                  <a:pt x="18655" y="15709"/>
                </a:cubicBezTo>
                <a:close/>
                <a:moveTo>
                  <a:pt x="19636" y="1964"/>
                </a:moveTo>
                <a:lnTo>
                  <a:pt x="18655" y="1964"/>
                </a:lnTo>
                <a:lnTo>
                  <a:pt x="18655" y="2945"/>
                </a:lnTo>
                <a:lnTo>
                  <a:pt x="19636" y="2945"/>
                </a:lnTo>
                <a:cubicBezTo>
                  <a:pt x="19636" y="2945"/>
                  <a:pt x="19636" y="1964"/>
                  <a:pt x="19636" y="1964"/>
                </a:cubicBezTo>
                <a:close/>
                <a:moveTo>
                  <a:pt x="18655" y="4909"/>
                </a:moveTo>
                <a:lnTo>
                  <a:pt x="19636" y="4909"/>
                </a:lnTo>
                <a:lnTo>
                  <a:pt x="19636" y="3927"/>
                </a:lnTo>
                <a:lnTo>
                  <a:pt x="18655" y="3927"/>
                </a:lnTo>
                <a:cubicBezTo>
                  <a:pt x="18655" y="3927"/>
                  <a:pt x="18655" y="4909"/>
                  <a:pt x="18655" y="4909"/>
                </a:cubicBezTo>
                <a:close/>
                <a:moveTo>
                  <a:pt x="8836" y="17673"/>
                </a:moveTo>
                <a:cubicBezTo>
                  <a:pt x="7210" y="17673"/>
                  <a:pt x="5891" y="16354"/>
                  <a:pt x="5891" y="14727"/>
                </a:cubicBezTo>
                <a:cubicBezTo>
                  <a:pt x="5891" y="13101"/>
                  <a:pt x="7210" y="11782"/>
                  <a:pt x="8836" y="11782"/>
                </a:cubicBezTo>
                <a:cubicBezTo>
                  <a:pt x="10463" y="11782"/>
                  <a:pt x="11782" y="13101"/>
                  <a:pt x="11782" y="14727"/>
                </a:cubicBezTo>
                <a:cubicBezTo>
                  <a:pt x="11782" y="16354"/>
                  <a:pt x="10463" y="17673"/>
                  <a:pt x="8836" y="17673"/>
                </a:cubicBezTo>
                <a:moveTo>
                  <a:pt x="8836" y="10800"/>
                </a:moveTo>
                <a:cubicBezTo>
                  <a:pt x="6667" y="10800"/>
                  <a:pt x="4909" y="12558"/>
                  <a:pt x="4909" y="14727"/>
                </a:cubicBezTo>
                <a:cubicBezTo>
                  <a:pt x="4909" y="16897"/>
                  <a:pt x="6667" y="18655"/>
                  <a:pt x="8836" y="18655"/>
                </a:cubicBezTo>
                <a:cubicBezTo>
                  <a:pt x="11006" y="18655"/>
                  <a:pt x="12764" y="16897"/>
                  <a:pt x="12764" y="14727"/>
                </a:cubicBezTo>
                <a:cubicBezTo>
                  <a:pt x="12764" y="12558"/>
                  <a:pt x="11006" y="10800"/>
                  <a:pt x="8836" y="10800"/>
                </a:cubicBezTo>
                <a:moveTo>
                  <a:pt x="8836" y="15709"/>
                </a:moveTo>
                <a:cubicBezTo>
                  <a:pt x="8294" y="15709"/>
                  <a:pt x="7855" y="15269"/>
                  <a:pt x="7855" y="14727"/>
                </a:cubicBezTo>
                <a:cubicBezTo>
                  <a:pt x="7855" y="14185"/>
                  <a:pt x="8294" y="13745"/>
                  <a:pt x="8836" y="13745"/>
                </a:cubicBezTo>
                <a:cubicBezTo>
                  <a:pt x="9378" y="13745"/>
                  <a:pt x="9818" y="14185"/>
                  <a:pt x="9818" y="14727"/>
                </a:cubicBezTo>
                <a:cubicBezTo>
                  <a:pt x="9818" y="15269"/>
                  <a:pt x="9378" y="15709"/>
                  <a:pt x="8836" y="15709"/>
                </a:cubicBezTo>
                <a:moveTo>
                  <a:pt x="8836" y="12764"/>
                </a:moveTo>
                <a:cubicBezTo>
                  <a:pt x="7752" y="12764"/>
                  <a:pt x="6873" y="13643"/>
                  <a:pt x="6873" y="14727"/>
                </a:cubicBezTo>
                <a:cubicBezTo>
                  <a:pt x="6873" y="15812"/>
                  <a:pt x="7752" y="16691"/>
                  <a:pt x="8836" y="16691"/>
                </a:cubicBezTo>
                <a:cubicBezTo>
                  <a:pt x="9921" y="16691"/>
                  <a:pt x="10800" y="15812"/>
                  <a:pt x="10800" y="14727"/>
                </a:cubicBezTo>
                <a:cubicBezTo>
                  <a:pt x="10800" y="13643"/>
                  <a:pt x="9921" y="12764"/>
                  <a:pt x="8836" y="12764"/>
                </a:cubicBezTo>
                <a:moveTo>
                  <a:pt x="16691" y="19636"/>
                </a:moveTo>
                <a:cubicBezTo>
                  <a:pt x="16691" y="20178"/>
                  <a:pt x="16251" y="20618"/>
                  <a:pt x="15709" y="20618"/>
                </a:cubicBezTo>
                <a:lnTo>
                  <a:pt x="1964" y="20618"/>
                </a:lnTo>
                <a:cubicBezTo>
                  <a:pt x="1422" y="20618"/>
                  <a:pt x="982" y="20178"/>
                  <a:pt x="982" y="19636"/>
                </a:cubicBezTo>
                <a:lnTo>
                  <a:pt x="982" y="10800"/>
                </a:lnTo>
                <a:cubicBezTo>
                  <a:pt x="982" y="10258"/>
                  <a:pt x="1422" y="9818"/>
                  <a:pt x="1964" y="9818"/>
                </a:cubicBezTo>
                <a:lnTo>
                  <a:pt x="3927" y="9818"/>
                </a:lnTo>
                <a:cubicBezTo>
                  <a:pt x="5891" y="9818"/>
                  <a:pt x="5891" y="7855"/>
                  <a:pt x="7364" y="7855"/>
                </a:cubicBezTo>
                <a:lnTo>
                  <a:pt x="8836" y="7855"/>
                </a:lnTo>
                <a:lnTo>
                  <a:pt x="10309" y="7855"/>
                </a:lnTo>
                <a:cubicBezTo>
                  <a:pt x="11782" y="7855"/>
                  <a:pt x="11782" y="9818"/>
                  <a:pt x="13745" y="9818"/>
                </a:cubicBezTo>
                <a:lnTo>
                  <a:pt x="15709" y="9818"/>
                </a:lnTo>
                <a:cubicBezTo>
                  <a:pt x="16251" y="9818"/>
                  <a:pt x="16691" y="10258"/>
                  <a:pt x="16691" y="10800"/>
                </a:cubicBezTo>
                <a:cubicBezTo>
                  <a:pt x="16691" y="10800"/>
                  <a:pt x="16691" y="19636"/>
                  <a:pt x="16691" y="19636"/>
                </a:cubicBezTo>
                <a:close/>
                <a:moveTo>
                  <a:pt x="15709" y="8836"/>
                </a:moveTo>
                <a:lnTo>
                  <a:pt x="13745" y="8836"/>
                </a:lnTo>
                <a:cubicBezTo>
                  <a:pt x="12273" y="8836"/>
                  <a:pt x="12273" y="6873"/>
                  <a:pt x="10309" y="6873"/>
                </a:cubicBezTo>
                <a:lnTo>
                  <a:pt x="7364" y="6873"/>
                </a:lnTo>
                <a:cubicBezTo>
                  <a:pt x="5400" y="6873"/>
                  <a:pt x="5400" y="8836"/>
                  <a:pt x="3927" y="8836"/>
                </a:cubicBezTo>
                <a:lnTo>
                  <a:pt x="1964" y="8836"/>
                </a:lnTo>
                <a:cubicBezTo>
                  <a:pt x="879" y="8836"/>
                  <a:pt x="0" y="9716"/>
                  <a:pt x="0" y="10800"/>
                </a:cubicBezTo>
                <a:lnTo>
                  <a:pt x="0" y="19636"/>
                </a:lnTo>
                <a:cubicBezTo>
                  <a:pt x="0" y="20721"/>
                  <a:pt x="879" y="21600"/>
                  <a:pt x="1964" y="21600"/>
                </a:cubicBezTo>
                <a:lnTo>
                  <a:pt x="15709" y="21600"/>
                </a:lnTo>
                <a:cubicBezTo>
                  <a:pt x="16794" y="21600"/>
                  <a:pt x="17673" y="20721"/>
                  <a:pt x="17673" y="19636"/>
                </a:cubicBezTo>
                <a:lnTo>
                  <a:pt x="17673" y="10800"/>
                </a:lnTo>
                <a:cubicBezTo>
                  <a:pt x="17673" y="9716"/>
                  <a:pt x="16794" y="8836"/>
                  <a:pt x="15709" y="8836"/>
                </a:cubicBezTo>
                <a:moveTo>
                  <a:pt x="14727" y="10800"/>
                </a:moveTo>
                <a:cubicBezTo>
                  <a:pt x="14185" y="10800"/>
                  <a:pt x="13745" y="11240"/>
                  <a:pt x="13745" y="11782"/>
                </a:cubicBezTo>
                <a:cubicBezTo>
                  <a:pt x="13745" y="12324"/>
                  <a:pt x="14185" y="12764"/>
                  <a:pt x="14727" y="12764"/>
                </a:cubicBezTo>
                <a:cubicBezTo>
                  <a:pt x="15269" y="12764"/>
                  <a:pt x="15709" y="12324"/>
                  <a:pt x="15709" y="11782"/>
                </a:cubicBezTo>
                <a:cubicBezTo>
                  <a:pt x="15709" y="11240"/>
                  <a:pt x="15269" y="10800"/>
                  <a:pt x="14727" y="10800"/>
                </a:cubicBezTo>
                <a:moveTo>
                  <a:pt x="14727" y="13745"/>
                </a:moveTo>
                <a:cubicBezTo>
                  <a:pt x="14456" y="13745"/>
                  <a:pt x="14236" y="13966"/>
                  <a:pt x="14236" y="14236"/>
                </a:cubicBezTo>
                <a:cubicBezTo>
                  <a:pt x="14236" y="14508"/>
                  <a:pt x="14456" y="14727"/>
                  <a:pt x="14727" y="14727"/>
                </a:cubicBezTo>
                <a:cubicBezTo>
                  <a:pt x="14998" y="14727"/>
                  <a:pt x="15218" y="14508"/>
                  <a:pt x="15218" y="14236"/>
                </a:cubicBezTo>
                <a:cubicBezTo>
                  <a:pt x="15218" y="13966"/>
                  <a:pt x="14998" y="13745"/>
                  <a:pt x="14727" y="13745"/>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658" name="Shape 2658"/>
          <p:cNvSpPr/>
          <p:nvPr/>
        </p:nvSpPr>
        <p:spPr>
          <a:xfrm>
            <a:off x="2825064" y="498612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6691" y="13745"/>
                </a:moveTo>
                <a:cubicBezTo>
                  <a:pt x="16420" y="13745"/>
                  <a:pt x="16200" y="13966"/>
                  <a:pt x="16200" y="14236"/>
                </a:cubicBezTo>
                <a:cubicBezTo>
                  <a:pt x="16200" y="14508"/>
                  <a:pt x="16420" y="14727"/>
                  <a:pt x="16691" y="14727"/>
                </a:cubicBezTo>
                <a:cubicBezTo>
                  <a:pt x="16962" y="14727"/>
                  <a:pt x="17182" y="14508"/>
                  <a:pt x="17182" y="14236"/>
                </a:cubicBezTo>
                <a:cubicBezTo>
                  <a:pt x="17182" y="13966"/>
                  <a:pt x="16962" y="13745"/>
                  <a:pt x="16691" y="13745"/>
                </a:cubicBezTo>
                <a:moveTo>
                  <a:pt x="16691" y="10800"/>
                </a:moveTo>
                <a:cubicBezTo>
                  <a:pt x="16149" y="10800"/>
                  <a:pt x="15709" y="11240"/>
                  <a:pt x="15709" y="11782"/>
                </a:cubicBezTo>
                <a:cubicBezTo>
                  <a:pt x="15709" y="12325"/>
                  <a:pt x="16149" y="12764"/>
                  <a:pt x="16691" y="12764"/>
                </a:cubicBezTo>
                <a:cubicBezTo>
                  <a:pt x="17233" y="12764"/>
                  <a:pt x="17673" y="12325"/>
                  <a:pt x="17673" y="11782"/>
                </a:cubicBezTo>
                <a:cubicBezTo>
                  <a:pt x="17673" y="11240"/>
                  <a:pt x="17233" y="10800"/>
                  <a:pt x="16691" y="10800"/>
                </a:cubicBezTo>
                <a:moveTo>
                  <a:pt x="14236" y="5891"/>
                </a:moveTo>
                <a:lnTo>
                  <a:pt x="17960" y="5891"/>
                </a:lnTo>
                <a:lnTo>
                  <a:pt x="16835" y="7017"/>
                </a:lnTo>
                <a:cubicBezTo>
                  <a:pt x="16746" y="7106"/>
                  <a:pt x="16691" y="7229"/>
                  <a:pt x="16691" y="7364"/>
                </a:cubicBezTo>
                <a:cubicBezTo>
                  <a:pt x="16691" y="7635"/>
                  <a:pt x="16911" y="7855"/>
                  <a:pt x="17182" y="7855"/>
                </a:cubicBezTo>
                <a:cubicBezTo>
                  <a:pt x="17317" y="7855"/>
                  <a:pt x="17440" y="7800"/>
                  <a:pt x="17529" y="7711"/>
                </a:cubicBezTo>
                <a:lnTo>
                  <a:pt x="19493" y="5748"/>
                </a:lnTo>
                <a:cubicBezTo>
                  <a:pt x="19581" y="5658"/>
                  <a:pt x="19636" y="5536"/>
                  <a:pt x="19636" y="5400"/>
                </a:cubicBezTo>
                <a:cubicBezTo>
                  <a:pt x="19636" y="5265"/>
                  <a:pt x="19581" y="5142"/>
                  <a:pt x="19493" y="5053"/>
                </a:cubicBezTo>
                <a:lnTo>
                  <a:pt x="17529" y="3089"/>
                </a:lnTo>
                <a:cubicBezTo>
                  <a:pt x="17440" y="3001"/>
                  <a:pt x="17317" y="2945"/>
                  <a:pt x="17182" y="2945"/>
                </a:cubicBezTo>
                <a:cubicBezTo>
                  <a:pt x="16911" y="2945"/>
                  <a:pt x="16691" y="3166"/>
                  <a:pt x="16691" y="3436"/>
                </a:cubicBezTo>
                <a:cubicBezTo>
                  <a:pt x="16691" y="3572"/>
                  <a:pt x="16746" y="3695"/>
                  <a:pt x="16835" y="3784"/>
                </a:cubicBezTo>
                <a:lnTo>
                  <a:pt x="17960" y="4909"/>
                </a:lnTo>
                <a:lnTo>
                  <a:pt x="14236" y="4909"/>
                </a:lnTo>
                <a:cubicBezTo>
                  <a:pt x="13966" y="4909"/>
                  <a:pt x="13745" y="5129"/>
                  <a:pt x="13745" y="5400"/>
                </a:cubicBezTo>
                <a:cubicBezTo>
                  <a:pt x="13745" y="5672"/>
                  <a:pt x="13966" y="5891"/>
                  <a:pt x="14236" y="5891"/>
                </a:cubicBezTo>
                <a:moveTo>
                  <a:pt x="10800" y="15709"/>
                </a:moveTo>
                <a:cubicBezTo>
                  <a:pt x="10258" y="15709"/>
                  <a:pt x="9818" y="15269"/>
                  <a:pt x="9818" y="14727"/>
                </a:cubicBezTo>
                <a:cubicBezTo>
                  <a:pt x="9818" y="14186"/>
                  <a:pt x="10258" y="13745"/>
                  <a:pt x="10800" y="13745"/>
                </a:cubicBezTo>
                <a:cubicBezTo>
                  <a:pt x="11342" y="13745"/>
                  <a:pt x="11782" y="14186"/>
                  <a:pt x="11782" y="14727"/>
                </a:cubicBezTo>
                <a:cubicBezTo>
                  <a:pt x="11782" y="15269"/>
                  <a:pt x="11342" y="15709"/>
                  <a:pt x="10800" y="15709"/>
                </a:cubicBezTo>
                <a:moveTo>
                  <a:pt x="10800" y="12764"/>
                </a:moveTo>
                <a:cubicBezTo>
                  <a:pt x="9716" y="12764"/>
                  <a:pt x="8836" y="13643"/>
                  <a:pt x="8836" y="14727"/>
                </a:cubicBezTo>
                <a:cubicBezTo>
                  <a:pt x="8836" y="15812"/>
                  <a:pt x="9716" y="16691"/>
                  <a:pt x="10800" y="16691"/>
                </a:cubicBezTo>
                <a:cubicBezTo>
                  <a:pt x="11884" y="16691"/>
                  <a:pt x="12764" y="15812"/>
                  <a:pt x="12764" y="14727"/>
                </a:cubicBezTo>
                <a:cubicBezTo>
                  <a:pt x="12764" y="13643"/>
                  <a:pt x="11884" y="12764"/>
                  <a:pt x="10800" y="12764"/>
                </a:cubicBezTo>
                <a:moveTo>
                  <a:pt x="4071" y="7711"/>
                </a:moveTo>
                <a:cubicBezTo>
                  <a:pt x="4160" y="7800"/>
                  <a:pt x="4283" y="7855"/>
                  <a:pt x="4418" y="7855"/>
                </a:cubicBezTo>
                <a:cubicBezTo>
                  <a:pt x="4689" y="7855"/>
                  <a:pt x="4909" y="7635"/>
                  <a:pt x="4909" y="7364"/>
                </a:cubicBezTo>
                <a:cubicBezTo>
                  <a:pt x="4909" y="7229"/>
                  <a:pt x="4854" y="7106"/>
                  <a:pt x="4765" y="7017"/>
                </a:cubicBezTo>
                <a:lnTo>
                  <a:pt x="3640" y="5891"/>
                </a:lnTo>
                <a:lnTo>
                  <a:pt x="7364" y="5891"/>
                </a:lnTo>
                <a:cubicBezTo>
                  <a:pt x="7634" y="5891"/>
                  <a:pt x="7855" y="5672"/>
                  <a:pt x="7855" y="5400"/>
                </a:cubicBezTo>
                <a:cubicBezTo>
                  <a:pt x="7855" y="5129"/>
                  <a:pt x="7634" y="4909"/>
                  <a:pt x="7364" y="4909"/>
                </a:cubicBezTo>
                <a:lnTo>
                  <a:pt x="3640" y="4909"/>
                </a:lnTo>
                <a:lnTo>
                  <a:pt x="4765" y="3784"/>
                </a:lnTo>
                <a:cubicBezTo>
                  <a:pt x="4854" y="3695"/>
                  <a:pt x="4909" y="3572"/>
                  <a:pt x="4909" y="3436"/>
                </a:cubicBezTo>
                <a:cubicBezTo>
                  <a:pt x="4909" y="3166"/>
                  <a:pt x="4689" y="2945"/>
                  <a:pt x="4418" y="2945"/>
                </a:cubicBezTo>
                <a:cubicBezTo>
                  <a:pt x="4283" y="2945"/>
                  <a:pt x="4160" y="3001"/>
                  <a:pt x="4071" y="3089"/>
                </a:cubicBezTo>
                <a:lnTo>
                  <a:pt x="2107" y="5053"/>
                </a:lnTo>
                <a:cubicBezTo>
                  <a:pt x="2019" y="5142"/>
                  <a:pt x="1964" y="5265"/>
                  <a:pt x="1964" y="5400"/>
                </a:cubicBezTo>
                <a:cubicBezTo>
                  <a:pt x="1964" y="5536"/>
                  <a:pt x="2019" y="5658"/>
                  <a:pt x="2107" y="5748"/>
                </a:cubicBezTo>
                <a:cubicBezTo>
                  <a:pt x="2107" y="5748"/>
                  <a:pt x="4071" y="7711"/>
                  <a:pt x="4071" y="7711"/>
                </a:cubicBezTo>
                <a:close/>
                <a:moveTo>
                  <a:pt x="20618" y="15709"/>
                </a:moveTo>
                <a:lnTo>
                  <a:pt x="19636" y="15709"/>
                </a:lnTo>
                <a:lnTo>
                  <a:pt x="19636" y="10800"/>
                </a:lnTo>
                <a:cubicBezTo>
                  <a:pt x="19636" y="9716"/>
                  <a:pt x="18757" y="8836"/>
                  <a:pt x="17673" y="8836"/>
                </a:cubicBezTo>
                <a:lnTo>
                  <a:pt x="15709" y="8836"/>
                </a:lnTo>
                <a:cubicBezTo>
                  <a:pt x="14236" y="8836"/>
                  <a:pt x="14236" y="6873"/>
                  <a:pt x="12273" y="6873"/>
                </a:cubicBezTo>
                <a:lnTo>
                  <a:pt x="9327" y="6873"/>
                </a:lnTo>
                <a:cubicBezTo>
                  <a:pt x="7364" y="6873"/>
                  <a:pt x="7364" y="8836"/>
                  <a:pt x="5891" y="8836"/>
                </a:cubicBezTo>
                <a:lnTo>
                  <a:pt x="3927" y="8836"/>
                </a:lnTo>
                <a:cubicBezTo>
                  <a:pt x="2843" y="8836"/>
                  <a:pt x="1964" y="9716"/>
                  <a:pt x="1964" y="10800"/>
                </a:cubicBezTo>
                <a:lnTo>
                  <a:pt x="1964" y="15709"/>
                </a:lnTo>
                <a:lnTo>
                  <a:pt x="982" y="15709"/>
                </a:lnTo>
                <a:lnTo>
                  <a:pt x="982" y="982"/>
                </a:lnTo>
                <a:lnTo>
                  <a:pt x="20618" y="982"/>
                </a:lnTo>
                <a:cubicBezTo>
                  <a:pt x="20618" y="982"/>
                  <a:pt x="20618" y="15709"/>
                  <a:pt x="20618" y="15709"/>
                </a:cubicBezTo>
                <a:close/>
                <a:moveTo>
                  <a:pt x="18655" y="19636"/>
                </a:moveTo>
                <a:cubicBezTo>
                  <a:pt x="18655" y="20178"/>
                  <a:pt x="18215" y="20618"/>
                  <a:pt x="17673" y="20618"/>
                </a:cubicBezTo>
                <a:lnTo>
                  <a:pt x="3927" y="20618"/>
                </a:lnTo>
                <a:cubicBezTo>
                  <a:pt x="3385" y="20618"/>
                  <a:pt x="2945" y="20178"/>
                  <a:pt x="2945" y="19636"/>
                </a:cubicBezTo>
                <a:lnTo>
                  <a:pt x="2945" y="10800"/>
                </a:lnTo>
                <a:cubicBezTo>
                  <a:pt x="2945" y="10258"/>
                  <a:pt x="3385" y="9818"/>
                  <a:pt x="3927" y="9818"/>
                </a:cubicBezTo>
                <a:lnTo>
                  <a:pt x="5891" y="9818"/>
                </a:lnTo>
                <a:cubicBezTo>
                  <a:pt x="7855" y="9818"/>
                  <a:pt x="7855" y="7855"/>
                  <a:pt x="9327" y="7855"/>
                </a:cubicBezTo>
                <a:lnTo>
                  <a:pt x="10800" y="7855"/>
                </a:lnTo>
                <a:lnTo>
                  <a:pt x="12273" y="7855"/>
                </a:lnTo>
                <a:cubicBezTo>
                  <a:pt x="13745" y="7855"/>
                  <a:pt x="13745" y="9818"/>
                  <a:pt x="15709" y="9818"/>
                </a:cubicBezTo>
                <a:lnTo>
                  <a:pt x="17673" y="9818"/>
                </a:lnTo>
                <a:cubicBezTo>
                  <a:pt x="18215" y="9818"/>
                  <a:pt x="18655" y="10258"/>
                  <a:pt x="18655" y="10800"/>
                </a:cubicBezTo>
                <a:cubicBezTo>
                  <a:pt x="18655" y="10800"/>
                  <a:pt x="18655" y="19636"/>
                  <a:pt x="18655" y="19636"/>
                </a:cubicBezTo>
                <a:close/>
                <a:moveTo>
                  <a:pt x="20618" y="0"/>
                </a:moveTo>
                <a:lnTo>
                  <a:pt x="982" y="0"/>
                </a:lnTo>
                <a:cubicBezTo>
                  <a:pt x="440" y="0"/>
                  <a:pt x="0" y="440"/>
                  <a:pt x="0" y="982"/>
                </a:cubicBezTo>
                <a:lnTo>
                  <a:pt x="0" y="15709"/>
                </a:lnTo>
                <a:cubicBezTo>
                  <a:pt x="0" y="16252"/>
                  <a:pt x="440" y="16691"/>
                  <a:pt x="982" y="16691"/>
                </a:cubicBezTo>
                <a:lnTo>
                  <a:pt x="1964" y="16691"/>
                </a:lnTo>
                <a:lnTo>
                  <a:pt x="1964" y="19636"/>
                </a:lnTo>
                <a:cubicBezTo>
                  <a:pt x="1964" y="20721"/>
                  <a:pt x="2843" y="21600"/>
                  <a:pt x="3927" y="21600"/>
                </a:cubicBezTo>
                <a:lnTo>
                  <a:pt x="17673" y="21600"/>
                </a:lnTo>
                <a:cubicBezTo>
                  <a:pt x="18757" y="21600"/>
                  <a:pt x="19636" y="20721"/>
                  <a:pt x="19636" y="19636"/>
                </a:cubicBezTo>
                <a:lnTo>
                  <a:pt x="19636" y="16691"/>
                </a:lnTo>
                <a:lnTo>
                  <a:pt x="20618" y="16691"/>
                </a:lnTo>
                <a:cubicBezTo>
                  <a:pt x="21160" y="16691"/>
                  <a:pt x="21600" y="16252"/>
                  <a:pt x="21600" y="15709"/>
                </a:cubicBezTo>
                <a:lnTo>
                  <a:pt x="21600" y="982"/>
                </a:lnTo>
                <a:cubicBezTo>
                  <a:pt x="21600" y="440"/>
                  <a:pt x="21160" y="0"/>
                  <a:pt x="20618" y="0"/>
                </a:cubicBezTo>
                <a:moveTo>
                  <a:pt x="10800" y="17673"/>
                </a:moveTo>
                <a:cubicBezTo>
                  <a:pt x="9173" y="17673"/>
                  <a:pt x="7855" y="16354"/>
                  <a:pt x="7855" y="14727"/>
                </a:cubicBezTo>
                <a:cubicBezTo>
                  <a:pt x="7855" y="13101"/>
                  <a:pt x="9173" y="11782"/>
                  <a:pt x="10800" y="11782"/>
                </a:cubicBezTo>
                <a:cubicBezTo>
                  <a:pt x="12427" y="11782"/>
                  <a:pt x="13745" y="13101"/>
                  <a:pt x="13745" y="14727"/>
                </a:cubicBezTo>
                <a:cubicBezTo>
                  <a:pt x="13745" y="16354"/>
                  <a:pt x="12427" y="17673"/>
                  <a:pt x="10800" y="17673"/>
                </a:cubicBezTo>
                <a:moveTo>
                  <a:pt x="10800" y="10800"/>
                </a:moveTo>
                <a:cubicBezTo>
                  <a:pt x="8631" y="10800"/>
                  <a:pt x="6873" y="12558"/>
                  <a:pt x="6873" y="14727"/>
                </a:cubicBezTo>
                <a:cubicBezTo>
                  <a:pt x="6873" y="16897"/>
                  <a:pt x="8631" y="18655"/>
                  <a:pt x="10800" y="18655"/>
                </a:cubicBezTo>
                <a:cubicBezTo>
                  <a:pt x="12969" y="18655"/>
                  <a:pt x="14727" y="16897"/>
                  <a:pt x="14727" y="14727"/>
                </a:cubicBezTo>
                <a:cubicBezTo>
                  <a:pt x="14727" y="12558"/>
                  <a:pt x="12969" y="10800"/>
                  <a:pt x="10800" y="1080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659" name="Shape 2659"/>
          <p:cNvSpPr/>
          <p:nvPr/>
        </p:nvSpPr>
        <p:spPr>
          <a:xfrm>
            <a:off x="3891586" y="498612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5709" y="7855"/>
                </a:moveTo>
                <a:cubicBezTo>
                  <a:pt x="16052" y="7855"/>
                  <a:pt x="16376" y="7925"/>
                  <a:pt x="16682" y="8033"/>
                </a:cubicBezTo>
                <a:cubicBezTo>
                  <a:pt x="16684" y="7973"/>
                  <a:pt x="16691" y="7915"/>
                  <a:pt x="16691" y="7855"/>
                </a:cubicBezTo>
                <a:cubicBezTo>
                  <a:pt x="16691" y="5686"/>
                  <a:pt x="14932" y="3927"/>
                  <a:pt x="12764" y="3927"/>
                </a:cubicBezTo>
                <a:cubicBezTo>
                  <a:pt x="11311" y="3927"/>
                  <a:pt x="10045" y="4718"/>
                  <a:pt x="9366" y="5891"/>
                </a:cubicBezTo>
                <a:lnTo>
                  <a:pt x="10309" y="5891"/>
                </a:lnTo>
                <a:cubicBezTo>
                  <a:pt x="10401" y="5891"/>
                  <a:pt x="10481" y="5904"/>
                  <a:pt x="10567" y="5910"/>
                </a:cubicBezTo>
                <a:cubicBezTo>
                  <a:pt x="11107" y="5301"/>
                  <a:pt x="11886" y="4909"/>
                  <a:pt x="12764" y="4909"/>
                </a:cubicBezTo>
                <a:cubicBezTo>
                  <a:pt x="14390" y="4909"/>
                  <a:pt x="15709" y="6228"/>
                  <a:pt x="15709" y="7855"/>
                </a:cubicBezTo>
                <a:moveTo>
                  <a:pt x="11716" y="6199"/>
                </a:moveTo>
                <a:cubicBezTo>
                  <a:pt x="12102" y="6387"/>
                  <a:pt x="12403" y="6637"/>
                  <a:pt x="12649" y="6884"/>
                </a:cubicBezTo>
                <a:cubicBezTo>
                  <a:pt x="12687" y="6880"/>
                  <a:pt x="12724" y="6873"/>
                  <a:pt x="12764" y="6873"/>
                </a:cubicBezTo>
                <a:cubicBezTo>
                  <a:pt x="13306" y="6873"/>
                  <a:pt x="13745" y="7313"/>
                  <a:pt x="13745" y="7855"/>
                </a:cubicBezTo>
                <a:lnTo>
                  <a:pt x="14727" y="7855"/>
                </a:lnTo>
                <a:cubicBezTo>
                  <a:pt x="14727" y="6770"/>
                  <a:pt x="13848" y="5891"/>
                  <a:pt x="12764" y="5891"/>
                </a:cubicBezTo>
                <a:cubicBezTo>
                  <a:pt x="12377" y="5891"/>
                  <a:pt x="12020" y="6006"/>
                  <a:pt x="11716" y="6199"/>
                </a:cubicBezTo>
                <a:moveTo>
                  <a:pt x="19636" y="1964"/>
                </a:moveTo>
                <a:lnTo>
                  <a:pt x="17673" y="1964"/>
                </a:lnTo>
                <a:cubicBezTo>
                  <a:pt x="16200" y="1964"/>
                  <a:pt x="16200" y="0"/>
                  <a:pt x="14236" y="0"/>
                </a:cubicBezTo>
                <a:lnTo>
                  <a:pt x="11291" y="0"/>
                </a:lnTo>
                <a:cubicBezTo>
                  <a:pt x="9327" y="0"/>
                  <a:pt x="9327" y="1964"/>
                  <a:pt x="7855" y="1964"/>
                </a:cubicBezTo>
                <a:lnTo>
                  <a:pt x="5891" y="1964"/>
                </a:lnTo>
                <a:cubicBezTo>
                  <a:pt x="4806" y="1964"/>
                  <a:pt x="3927" y="2843"/>
                  <a:pt x="3927" y="3927"/>
                </a:cubicBezTo>
                <a:lnTo>
                  <a:pt x="3927" y="7855"/>
                </a:lnTo>
                <a:cubicBezTo>
                  <a:pt x="4125" y="7855"/>
                  <a:pt x="4236" y="7769"/>
                  <a:pt x="4627" y="7318"/>
                </a:cubicBezTo>
                <a:cubicBezTo>
                  <a:pt x="4712" y="7220"/>
                  <a:pt x="4807" y="7113"/>
                  <a:pt x="4909" y="7005"/>
                </a:cubicBezTo>
                <a:lnTo>
                  <a:pt x="4909" y="3927"/>
                </a:lnTo>
                <a:cubicBezTo>
                  <a:pt x="4909" y="3386"/>
                  <a:pt x="5349" y="2945"/>
                  <a:pt x="5891" y="2945"/>
                </a:cubicBezTo>
                <a:lnTo>
                  <a:pt x="7855" y="2945"/>
                </a:lnTo>
                <a:cubicBezTo>
                  <a:pt x="9818" y="2945"/>
                  <a:pt x="9818" y="982"/>
                  <a:pt x="11291" y="982"/>
                </a:cubicBezTo>
                <a:lnTo>
                  <a:pt x="12764" y="982"/>
                </a:lnTo>
                <a:lnTo>
                  <a:pt x="14236" y="982"/>
                </a:lnTo>
                <a:cubicBezTo>
                  <a:pt x="15709" y="982"/>
                  <a:pt x="15709" y="2945"/>
                  <a:pt x="17673" y="2945"/>
                </a:cubicBezTo>
                <a:lnTo>
                  <a:pt x="19636" y="2945"/>
                </a:lnTo>
                <a:cubicBezTo>
                  <a:pt x="20178" y="2945"/>
                  <a:pt x="20618" y="3386"/>
                  <a:pt x="20618" y="3927"/>
                </a:cubicBezTo>
                <a:lnTo>
                  <a:pt x="20618" y="12764"/>
                </a:lnTo>
                <a:cubicBezTo>
                  <a:pt x="20618" y="13306"/>
                  <a:pt x="20178" y="13745"/>
                  <a:pt x="19636" y="13745"/>
                </a:cubicBezTo>
                <a:lnTo>
                  <a:pt x="18655" y="13745"/>
                </a:lnTo>
                <a:lnTo>
                  <a:pt x="18655" y="14727"/>
                </a:lnTo>
                <a:lnTo>
                  <a:pt x="19636" y="14727"/>
                </a:lnTo>
                <a:cubicBezTo>
                  <a:pt x="20721" y="14727"/>
                  <a:pt x="21600" y="13849"/>
                  <a:pt x="21600" y="12764"/>
                </a:cubicBezTo>
                <a:lnTo>
                  <a:pt x="21600" y="3927"/>
                </a:lnTo>
                <a:cubicBezTo>
                  <a:pt x="21600" y="2843"/>
                  <a:pt x="20721" y="1964"/>
                  <a:pt x="19636" y="1964"/>
                </a:cubicBezTo>
                <a:moveTo>
                  <a:pt x="16691" y="19636"/>
                </a:moveTo>
                <a:cubicBezTo>
                  <a:pt x="16691" y="20178"/>
                  <a:pt x="16251" y="20618"/>
                  <a:pt x="15709" y="20618"/>
                </a:cubicBezTo>
                <a:lnTo>
                  <a:pt x="1964" y="20618"/>
                </a:lnTo>
                <a:cubicBezTo>
                  <a:pt x="1422" y="20618"/>
                  <a:pt x="982" y="20178"/>
                  <a:pt x="982" y="19636"/>
                </a:cubicBezTo>
                <a:lnTo>
                  <a:pt x="982" y="10800"/>
                </a:lnTo>
                <a:cubicBezTo>
                  <a:pt x="982" y="10258"/>
                  <a:pt x="1422" y="9818"/>
                  <a:pt x="1964" y="9818"/>
                </a:cubicBezTo>
                <a:lnTo>
                  <a:pt x="3927" y="9818"/>
                </a:lnTo>
                <a:cubicBezTo>
                  <a:pt x="5891" y="9818"/>
                  <a:pt x="5891" y="7855"/>
                  <a:pt x="7364" y="7855"/>
                </a:cubicBezTo>
                <a:lnTo>
                  <a:pt x="8836" y="7855"/>
                </a:lnTo>
                <a:lnTo>
                  <a:pt x="10309" y="7855"/>
                </a:lnTo>
                <a:cubicBezTo>
                  <a:pt x="11782" y="7855"/>
                  <a:pt x="11782" y="9818"/>
                  <a:pt x="13745" y="9818"/>
                </a:cubicBezTo>
                <a:lnTo>
                  <a:pt x="15709" y="9818"/>
                </a:lnTo>
                <a:cubicBezTo>
                  <a:pt x="16251" y="9818"/>
                  <a:pt x="16691" y="10258"/>
                  <a:pt x="16691" y="10800"/>
                </a:cubicBezTo>
                <a:cubicBezTo>
                  <a:pt x="16691" y="10800"/>
                  <a:pt x="16691" y="19636"/>
                  <a:pt x="16691" y="19636"/>
                </a:cubicBezTo>
                <a:close/>
                <a:moveTo>
                  <a:pt x="15709" y="8836"/>
                </a:moveTo>
                <a:lnTo>
                  <a:pt x="13745" y="8836"/>
                </a:lnTo>
                <a:cubicBezTo>
                  <a:pt x="12273" y="8836"/>
                  <a:pt x="12273" y="6873"/>
                  <a:pt x="10309" y="6873"/>
                </a:cubicBezTo>
                <a:lnTo>
                  <a:pt x="7364" y="6873"/>
                </a:lnTo>
                <a:cubicBezTo>
                  <a:pt x="5400" y="6873"/>
                  <a:pt x="5400" y="8836"/>
                  <a:pt x="3927" y="8836"/>
                </a:cubicBezTo>
                <a:lnTo>
                  <a:pt x="1964" y="8836"/>
                </a:lnTo>
                <a:cubicBezTo>
                  <a:pt x="879" y="8836"/>
                  <a:pt x="0" y="9716"/>
                  <a:pt x="0" y="10800"/>
                </a:cubicBezTo>
                <a:lnTo>
                  <a:pt x="0" y="19636"/>
                </a:lnTo>
                <a:cubicBezTo>
                  <a:pt x="0" y="20721"/>
                  <a:pt x="879" y="21600"/>
                  <a:pt x="1964" y="21600"/>
                </a:cubicBezTo>
                <a:lnTo>
                  <a:pt x="15709" y="21600"/>
                </a:lnTo>
                <a:cubicBezTo>
                  <a:pt x="16794" y="21600"/>
                  <a:pt x="17673" y="20721"/>
                  <a:pt x="17673" y="19636"/>
                </a:cubicBezTo>
                <a:lnTo>
                  <a:pt x="17673" y="10800"/>
                </a:lnTo>
                <a:cubicBezTo>
                  <a:pt x="17673" y="9716"/>
                  <a:pt x="16794" y="8836"/>
                  <a:pt x="15709" y="8836"/>
                </a:cubicBezTo>
                <a:moveTo>
                  <a:pt x="19636" y="4909"/>
                </a:moveTo>
                <a:cubicBezTo>
                  <a:pt x="19636" y="4367"/>
                  <a:pt x="19197" y="3927"/>
                  <a:pt x="18655" y="3927"/>
                </a:cubicBezTo>
                <a:cubicBezTo>
                  <a:pt x="18113" y="3927"/>
                  <a:pt x="17673" y="4367"/>
                  <a:pt x="17673" y="4909"/>
                </a:cubicBezTo>
                <a:cubicBezTo>
                  <a:pt x="17673" y="5451"/>
                  <a:pt x="18113" y="5891"/>
                  <a:pt x="18655" y="5891"/>
                </a:cubicBezTo>
                <a:cubicBezTo>
                  <a:pt x="19197" y="5891"/>
                  <a:pt x="19636" y="5451"/>
                  <a:pt x="19636" y="4909"/>
                </a:cubicBezTo>
                <a:moveTo>
                  <a:pt x="19145" y="7364"/>
                </a:moveTo>
                <a:cubicBezTo>
                  <a:pt x="19145" y="7093"/>
                  <a:pt x="18925" y="6873"/>
                  <a:pt x="18655" y="6873"/>
                </a:cubicBezTo>
                <a:cubicBezTo>
                  <a:pt x="18384" y="6873"/>
                  <a:pt x="18164" y="7093"/>
                  <a:pt x="18164" y="7364"/>
                </a:cubicBezTo>
                <a:cubicBezTo>
                  <a:pt x="18164" y="7635"/>
                  <a:pt x="18384" y="7855"/>
                  <a:pt x="18655" y="7855"/>
                </a:cubicBezTo>
                <a:cubicBezTo>
                  <a:pt x="18925" y="7855"/>
                  <a:pt x="19145" y="7635"/>
                  <a:pt x="19145" y="7364"/>
                </a:cubicBezTo>
                <a:moveTo>
                  <a:pt x="8836" y="15709"/>
                </a:moveTo>
                <a:cubicBezTo>
                  <a:pt x="8294" y="15709"/>
                  <a:pt x="7855" y="15269"/>
                  <a:pt x="7855" y="14727"/>
                </a:cubicBezTo>
                <a:cubicBezTo>
                  <a:pt x="7855" y="14186"/>
                  <a:pt x="8294" y="13745"/>
                  <a:pt x="8836" y="13745"/>
                </a:cubicBezTo>
                <a:cubicBezTo>
                  <a:pt x="9378" y="13745"/>
                  <a:pt x="9818" y="14186"/>
                  <a:pt x="9818" y="14727"/>
                </a:cubicBezTo>
                <a:cubicBezTo>
                  <a:pt x="9818" y="15269"/>
                  <a:pt x="9378" y="15709"/>
                  <a:pt x="8836" y="15709"/>
                </a:cubicBezTo>
                <a:moveTo>
                  <a:pt x="8836" y="12764"/>
                </a:moveTo>
                <a:cubicBezTo>
                  <a:pt x="7752" y="12764"/>
                  <a:pt x="6873" y="13643"/>
                  <a:pt x="6873" y="14727"/>
                </a:cubicBezTo>
                <a:cubicBezTo>
                  <a:pt x="6873" y="15812"/>
                  <a:pt x="7752" y="16691"/>
                  <a:pt x="8836" y="16691"/>
                </a:cubicBezTo>
                <a:cubicBezTo>
                  <a:pt x="9921" y="16691"/>
                  <a:pt x="10800" y="15812"/>
                  <a:pt x="10800" y="14727"/>
                </a:cubicBezTo>
                <a:cubicBezTo>
                  <a:pt x="10800" y="13643"/>
                  <a:pt x="9921" y="12764"/>
                  <a:pt x="8836" y="12764"/>
                </a:cubicBezTo>
                <a:moveTo>
                  <a:pt x="14727" y="10800"/>
                </a:moveTo>
                <a:cubicBezTo>
                  <a:pt x="14185" y="10800"/>
                  <a:pt x="13745" y="11240"/>
                  <a:pt x="13745" y="11782"/>
                </a:cubicBezTo>
                <a:cubicBezTo>
                  <a:pt x="13745" y="12325"/>
                  <a:pt x="14185" y="12764"/>
                  <a:pt x="14727" y="12764"/>
                </a:cubicBezTo>
                <a:cubicBezTo>
                  <a:pt x="15269" y="12764"/>
                  <a:pt x="15709" y="12325"/>
                  <a:pt x="15709" y="11782"/>
                </a:cubicBezTo>
                <a:cubicBezTo>
                  <a:pt x="15709" y="11240"/>
                  <a:pt x="15269" y="10800"/>
                  <a:pt x="14727" y="10800"/>
                </a:cubicBezTo>
                <a:moveTo>
                  <a:pt x="14727" y="13745"/>
                </a:moveTo>
                <a:cubicBezTo>
                  <a:pt x="14456" y="13745"/>
                  <a:pt x="14236" y="13966"/>
                  <a:pt x="14236" y="14236"/>
                </a:cubicBezTo>
                <a:cubicBezTo>
                  <a:pt x="14236" y="14508"/>
                  <a:pt x="14456" y="14727"/>
                  <a:pt x="14727" y="14727"/>
                </a:cubicBezTo>
                <a:cubicBezTo>
                  <a:pt x="14998" y="14727"/>
                  <a:pt x="15218" y="14508"/>
                  <a:pt x="15218" y="14236"/>
                </a:cubicBezTo>
                <a:cubicBezTo>
                  <a:pt x="15218" y="13966"/>
                  <a:pt x="14998" y="13745"/>
                  <a:pt x="14727" y="13745"/>
                </a:cubicBezTo>
                <a:moveTo>
                  <a:pt x="8836" y="17673"/>
                </a:moveTo>
                <a:cubicBezTo>
                  <a:pt x="7210" y="17673"/>
                  <a:pt x="5891" y="16354"/>
                  <a:pt x="5891" y="14727"/>
                </a:cubicBezTo>
                <a:cubicBezTo>
                  <a:pt x="5891" y="13101"/>
                  <a:pt x="7210" y="11782"/>
                  <a:pt x="8836" y="11782"/>
                </a:cubicBezTo>
                <a:cubicBezTo>
                  <a:pt x="10463" y="11782"/>
                  <a:pt x="11782" y="13101"/>
                  <a:pt x="11782" y="14727"/>
                </a:cubicBezTo>
                <a:cubicBezTo>
                  <a:pt x="11782" y="16354"/>
                  <a:pt x="10463" y="17673"/>
                  <a:pt x="8836" y="17673"/>
                </a:cubicBezTo>
                <a:moveTo>
                  <a:pt x="8836" y="10800"/>
                </a:moveTo>
                <a:cubicBezTo>
                  <a:pt x="6668" y="10800"/>
                  <a:pt x="4909" y="12558"/>
                  <a:pt x="4909" y="14727"/>
                </a:cubicBezTo>
                <a:cubicBezTo>
                  <a:pt x="4909" y="16897"/>
                  <a:pt x="6668" y="18655"/>
                  <a:pt x="8836" y="18655"/>
                </a:cubicBezTo>
                <a:cubicBezTo>
                  <a:pt x="11005" y="18655"/>
                  <a:pt x="12764" y="16897"/>
                  <a:pt x="12764" y="14727"/>
                </a:cubicBezTo>
                <a:cubicBezTo>
                  <a:pt x="12764" y="12558"/>
                  <a:pt x="11005" y="10800"/>
                  <a:pt x="8836" y="1080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660" name="Shape 2660"/>
          <p:cNvSpPr/>
          <p:nvPr/>
        </p:nvSpPr>
        <p:spPr>
          <a:xfrm>
            <a:off x="4958108" y="498612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7673"/>
                </a:moveTo>
                <a:cubicBezTo>
                  <a:pt x="20618" y="18215"/>
                  <a:pt x="20178" y="18655"/>
                  <a:pt x="19636" y="18655"/>
                </a:cubicBezTo>
                <a:lnTo>
                  <a:pt x="1964" y="18655"/>
                </a:lnTo>
                <a:cubicBezTo>
                  <a:pt x="1422" y="18655"/>
                  <a:pt x="982" y="18215"/>
                  <a:pt x="982" y="17673"/>
                </a:cubicBezTo>
                <a:lnTo>
                  <a:pt x="982" y="5891"/>
                </a:lnTo>
                <a:cubicBezTo>
                  <a:pt x="982" y="5349"/>
                  <a:pt x="1422" y="4909"/>
                  <a:pt x="1964" y="4909"/>
                </a:cubicBezTo>
                <a:lnTo>
                  <a:pt x="19636" y="4909"/>
                </a:lnTo>
                <a:cubicBezTo>
                  <a:pt x="20178" y="4909"/>
                  <a:pt x="20618" y="5349"/>
                  <a:pt x="20618" y="5891"/>
                </a:cubicBezTo>
                <a:cubicBezTo>
                  <a:pt x="20618" y="5891"/>
                  <a:pt x="20618" y="17673"/>
                  <a:pt x="20618" y="17673"/>
                </a:cubicBezTo>
                <a:close/>
                <a:moveTo>
                  <a:pt x="19636" y="3927"/>
                </a:moveTo>
                <a:lnTo>
                  <a:pt x="12476" y="3927"/>
                </a:lnTo>
                <a:lnTo>
                  <a:pt x="14476" y="1927"/>
                </a:lnTo>
                <a:cubicBezTo>
                  <a:pt x="14557" y="1949"/>
                  <a:pt x="14640" y="1964"/>
                  <a:pt x="14727" y="1964"/>
                </a:cubicBezTo>
                <a:cubicBezTo>
                  <a:pt x="15269" y="1964"/>
                  <a:pt x="15709" y="1524"/>
                  <a:pt x="15709" y="982"/>
                </a:cubicBezTo>
                <a:cubicBezTo>
                  <a:pt x="15709" y="440"/>
                  <a:pt x="15269" y="0"/>
                  <a:pt x="14727" y="0"/>
                </a:cubicBezTo>
                <a:cubicBezTo>
                  <a:pt x="14185" y="0"/>
                  <a:pt x="13745" y="440"/>
                  <a:pt x="13745" y="982"/>
                </a:cubicBezTo>
                <a:cubicBezTo>
                  <a:pt x="13745" y="1069"/>
                  <a:pt x="13761" y="1153"/>
                  <a:pt x="13782" y="1233"/>
                </a:cubicBezTo>
                <a:lnTo>
                  <a:pt x="11088" y="3927"/>
                </a:lnTo>
                <a:lnTo>
                  <a:pt x="10513" y="3927"/>
                </a:lnTo>
                <a:lnTo>
                  <a:pt x="7818" y="1233"/>
                </a:lnTo>
                <a:cubicBezTo>
                  <a:pt x="7839" y="1153"/>
                  <a:pt x="7855" y="1069"/>
                  <a:pt x="7855" y="982"/>
                </a:cubicBezTo>
                <a:cubicBezTo>
                  <a:pt x="7855" y="440"/>
                  <a:pt x="7415" y="0"/>
                  <a:pt x="6873" y="0"/>
                </a:cubicBezTo>
                <a:cubicBezTo>
                  <a:pt x="6331" y="0"/>
                  <a:pt x="5891" y="440"/>
                  <a:pt x="5891" y="982"/>
                </a:cubicBezTo>
                <a:cubicBezTo>
                  <a:pt x="5891" y="1524"/>
                  <a:pt x="6331" y="1964"/>
                  <a:pt x="6873" y="1964"/>
                </a:cubicBezTo>
                <a:cubicBezTo>
                  <a:pt x="6960" y="1964"/>
                  <a:pt x="7043" y="1949"/>
                  <a:pt x="7124" y="1927"/>
                </a:cubicBezTo>
                <a:lnTo>
                  <a:pt x="9124" y="3927"/>
                </a:lnTo>
                <a:lnTo>
                  <a:pt x="1964" y="3927"/>
                </a:lnTo>
                <a:cubicBezTo>
                  <a:pt x="879" y="3927"/>
                  <a:pt x="0" y="4806"/>
                  <a:pt x="0" y="5891"/>
                </a:cubicBezTo>
                <a:lnTo>
                  <a:pt x="0" y="17673"/>
                </a:lnTo>
                <a:cubicBezTo>
                  <a:pt x="0" y="18757"/>
                  <a:pt x="879" y="19637"/>
                  <a:pt x="1964" y="19637"/>
                </a:cubicBezTo>
                <a:lnTo>
                  <a:pt x="3927" y="19637"/>
                </a:lnTo>
                <a:lnTo>
                  <a:pt x="3927" y="21109"/>
                </a:lnTo>
                <a:cubicBezTo>
                  <a:pt x="3927" y="21381"/>
                  <a:pt x="4147" y="21600"/>
                  <a:pt x="4418" y="21600"/>
                </a:cubicBezTo>
                <a:cubicBezTo>
                  <a:pt x="4689" y="21600"/>
                  <a:pt x="4909" y="21381"/>
                  <a:pt x="4909" y="21109"/>
                </a:cubicBezTo>
                <a:lnTo>
                  <a:pt x="4909" y="20618"/>
                </a:lnTo>
                <a:lnTo>
                  <a:pt x="16691" y="20618"/>
                </a:lnTo>
                <a:lnTo>
                  <a:pt x="16691" y="21109"/>
                </a:lnTo>
                <a:cubicBezTo>
                  <a:pt x="16691" y="21381"/>
                  <a:pt x="16911" y="21600"/>
                  <a:pt x="17182" y="21600"/>
                </a:cubicBezTo>
                <a:cubicBezTo>
                  <a:pt x="17453" y="21600"/>
                  <a:pt x="17673" y="21381"/>
                  <a:pt x="17673" y="21109"/>
                </a:cubicBezTo>
                <a:lnTo>
                  <a:pt x="17673" y="19637"/>
                </a:lnTo>
                <a:lnTo>
                  <a:pt x="19636" y="19637"/>
                </a:lnTo>
                <a:cubicBezTo>
                  <a:pt x="20721" y="19637"/>
                  <a:pt x="21600" y="18757"/>
                  <a:pt x="21600" y="17673"/>
                </a:cubicBezTo>
                <a:lnTo>
                  <a:pt x="21600" y="5891"/>
                </a:lnTo>
                <a:cubicBezTo>
                  <a:pt x="21600" y="4806"/>
                  <a:pt x="20721" y="3927"/>
                  <a:pt x="19636" y="3927"/>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661" name="Shape 2661"/>
          <p:cNvSpPr/>
          <p:nvPr/>
        </p:nvSpPr>
        <p:spPr>
          <a:xfrm>
            <a:off x="6024630" y="498612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9818" y="7855"/>
                </a:moveTo>
                <a:lnTo>
                  <a:pt x="7855" y="7855"/>
                </a:lnTo>
                <a:lnTo>
                  <a:pt x="7855" y="9818"/>
                </a:lnTo>
                <a:lnTo>
                  <a:pt x="9818" y="9818"/>
                </a:lnTo>
                <a:cubicBezTo>
                  <a:pt x="9818" y="9818"/>
                  <a:pt x="9818" y="7855"/>
                  <a:pt x="9818" y="7855"/>
                </a:cubicBezTo>
                <a:close/>
                <a:moveTo>
                  <a:pt x="5891" y="7855"/>
                </a:moveTo>
                <a:lnTo>
                  <a:pt x="3927" y="7855"/>
                </a:lnTo>
                <a:lnTo>
                  <a:pt x="3927" y="9818"/>
                </a:lnTo>
                <a:lnTo>
                  <a:pt x="5891" y="9818"/>
                </a:lnTo>
                <a:cubicBezTo>
                  <a:pt x="5891" y="9818"/>
                  <a:pt x="5891" y="7855"/>
                  <a:pt x="5891" y="7855"/>
                </a:cubicBezTo>
                <a:close/>
                <a:moveTo>
                  <a:pt x="13745" y="7855"/>
                </a:moveTo>
                <a:lnTo>
                  <a:pt x="11782" y="7855"/>
                </a:lnTo>
                <a:lnTo>
                  <a:pt x="11782" y="9818"/>
                </a:lnTo>
                <a:lnTo>
                  <a:pt x="13745" y="9818"/>
                </a:lnTo>
                <a:cubicBezTo>
                  <a:pt x="13745" y="9818"/>
                  <a:pt x="13745" y="7855"/>
                  <a:pt x="13745" y="7855"/>
                </a:cubicBezTo>
                <a:close/>
                <a:moveTo>
                  <a:pt x="7855" y="13745"/>
                </a:moveTo>
                <a:lnTo>
                  <a:pt x="9818" y="13745"/>
                </a:lnTo>
                <a:lnTo>
                  <a:pt x="9818" y="11782"/>
                </a:lnTo>
                <a:lnTo>
                  <a:pt x="7855" y="11782"/>
                </a:lnTo>
                <a:cubicBezTo>
                  <a:pt x="7855" y="11782"/>
                  <a:pt x="7855" y="13745"/>
                  <a:pt x="7855" y="13745"/>
                </a:cubicBezTo>
                <a:close/>
                <a:moveTo>
                  <a:pt x="13745" y="11782"/>
                </a:moveTo>
                <a:lnTo>
                  <a:pt x="15709" y="11782"/>
                </a:lnTo>
                <a:lnTo>
                  <a:pt x="15709" y="9818"/>
                </a:lnTo>
                <a:lnTo>
                  <a:pt x="13745" y="9818"/>
                </a:lnTo>
                <a:cubicBezTo>
                  <a:pt x="13745" y="9818"/>
                  <a:pt x="13745" y="11782"/>
                  <a:pt x="13745" y="11782"/>
                </a:cubicBezTo>
                <a:close/>
                <a:moveTo>
                  <a:pt x="5891" y="11782"/>
                </a:moveTo>
                <a:lnTo>
                  <a:pt x="3927" y="11782"/>
                </a:lnTo>
                <a:lnTo>
                  <a:pt x="3927" y="13745"/>
                </a:lnTo>
                <a:lnTo>
                  <a:pt x="5891" y="13745"/>
                </a:lnTo>
                <a:cubicBezTo>
                  <a:pt x="5891" y="13745"/>
                  <a:pt x="5891" y="11782"/>
                  <a:pt x="5891" y="11782"/>
                </a:cubicBezTo>
                <a:close/>
                <a:moveTo>
                  <a:pt x="11782" y="13745"/>
                </a:moveTo>
                <a:lnTo>
                  <a:pt x="13745" y="13745"/>
                </a:lnTo>
                <a:lnTo>
                  <a:pt x="13745" y="11782"/>
                </a:lnTo>
                <a:lnTo>
                  <a:pt x="11782" y="11782"/>
                </a:lnTo>
                <a:cubicBezTo>
                  <a:pt x="11782" y="11782"/>
                  <a:pt x="11782" y="13745"/>
                  <a:pt x="11782" y="13745"/>
                </a:cubicBezTo>
                <a:close/>
                <a:moveTo>
                  <a:pt x="13745" y="15709"/>
                </a:moveTo>
                <a:lnTo>
                  <a:pt x="15709" y="15709"/>
                </a:lnTo>
                <a:lnTo>
                  <a:pt x="15709" y="13745"/>
                </a:lnTo>
                <a:lnTo>
                  <a:pt x="13745" y="13745"/>
                </a:lnTo>
                <a:cubicBezTo>
                  <a:pt x="13745" y="13745"/>
                  <a:pt x="13745" y="15709"/>
                  <a:pt x="13745" y="15709"/>
                </a:cubicBezTo>
                <a:close/>
                <a:moveTo>
                  <a:pt x="17673" y="7855"/>
                </a:moveTo>
                <a:lnTo>
                  <a:pt x="19636" y="7855"/>
                </a:lnTo>
                <a:lnTo>
                  <a:pt x="19636" y="5891"/>
                </a:lnTo>
                <a:lnTo>
                  <a:pt x="17673" y="5891"/>
                </a:lnTo>
                <a:cubicBezTo>
                  <a:pt x="17673" y="5891"/>
                  <a:pt x="17673" y="7855"/>
                  <a:pt x="17673" y="7855"/>
                </a:cubicBezTo>
                <a:close/>
                <a:moveTo>
                  <a:pt x="15709" y="9818"/>
                </a:moveTo>
                <a:lnTo>
                  <a:pt x="17673" y="9818"/>
                </a:lnTo>
                <a:lnTo>
                  <a:pt x="17673" y="7855"/>
                </a:lnTo>
                <a:lnTo>
                  <a:pt x="15709" y="7855"/>
                </a:lnTo>
                <a:cubicBezTo>
                  <a:pt x="15709" y="7855"/>
                  <a:pt x="15709" y="9818"/>
                  <a:pt x="15709" y="9818"/>
                </a:cubicBezTo>
                <a:close/>
                <a:moveTo>
                  <a:pt x="20618" y="17673"/>
                </a:moveTo>
                <a:cubicBezTo>
                  <a:pt x="20618" y="18215"/>
                  <a:pt x="20178" y="18655"/>
                  <a:pt x="19636" y="18655"/>
                </a:cubicBezTo>
                <a:lnTo>
                  <a:pt x="1964" y="18655"/>
                </a:lnTo>
                <a:cubicBezTo>
                  <a:pt x="1422" y="18655"/>
                  <a:pt x="982" y="18215"/>
                  <a:pt x="982" y="17673"/>
                </a:cubicBezTo>
                <a:lnTo>
                  <a:pt x="982" y="5891"/>
                </a:lnTo>
                <a:cubicBezTo>
                  <a:pt x="982" y="5349"/>
                  <a:pt x="1422" y="4909"/>
                  <a:pt x="1964" y="4909"/>
                </a:cubicBezTo>
                <a:lnTo>
                  <a:pt x="19636" y="4909"/>
                </a:lnTo>
                <a:cubicBezTo>
                  <a:pt x="20178" y="4909"/>
                  <a:pt x="20618" y="5349"/>
                  <a:pt x="20618" y="5891"/>
                </a:cubicBezTo>
                <a:cubicBezTo>
                  <a:pt x="20618" y="5891"/>
                  <a:pt x="20618" y="17673"/>
                  <a:pt x="20618" y="17673"/>
                </a:cubicBezTo>
                <a:close/>
                <a:moveTo>
                  <a:pt x="19636" y="3927"/>
                </a:moveTo>
                <a:lnTo>
                  <a:pt x="12476" y="3927"/>
                </a:lnTo>
                <a:lnTo>
                  <a:pt x="14476" y="1927"/>
                </a:lnTo>
                <a:cubicBezTo>
                  <a:pt x="14557" y="1949"/>
                  <a:pt x="14640" y="1964"/>
                  <a:pt x="14727" y="1964"/>
                </a:cubicBezTo>
                <a:cubicBezTo>
                  <a:pt x="15269" y="1964"/>
                  <a:pt x="15709" y="1524"/>
                  <a:pt x="15709" y="982"/>
                </a:cubicBezTo>
                <a:cubicBezTo>
                  <a:pt x="15709" y="440"/>
                  <a:pt x="15269" y="0"/>
                  <a:pt x="14727" y="0"/>
                </a:cubicBezTo>
                <a:cubicBezTo>
                  <a:pt x="14185" y="0"/>
                  <a:pt x="13745" y="440"/>
                  <a:pt x="13745" y="982"/>
                </a:cubicBezTo>
                <a:cubicBezTo>
                  <a:pt x="13745" y="1069"/>
                  <a:pt x="13761" y="1152"/>
                  <a:pt x="13782" y="1233"/>
                </a:cubicBezTo>
                <a:lnTo>
                  <a:pt x="11088" y="3927"/>
                </a:lnTo>
                <a:lnTo>
                  <a:pt x="10513" y="3927"/>
                </a:lnTo>
                <a:lnTo>
                  <a:pt x="7818" y="1233"/>
                </a:lnTo>
                <a:cubicBezTo>
                  <a:pt x="7839" y="1152"/>
                  <a:pt x="7855" y="1069"/>
                  <a:pt x="7855" y="982"/>
                </a:cubicBezTo>
                <a:cubicBezTo>
                  <a:pt x="7855" y="440"/>
                  <a:pt x="7415" y="0"/>
                  <a:pt x="6873" y="0"/>
                </a:cubicBezTo>
                <a:cubicBezTo>
                  <a:pt x="6331" y="0"/>
                  <a:pt x="5891" y="440"/>
                  <a:pt x="5891" y="982"/>
                </a:cubicBezTo>
                <a:cubicBezTo>
                  <a:pt x="5891" y="1524"/>
                  <a:pt x="6331" y="1964"/>
                  <a:pt x="6873" y="1964"/>
                </a:cubicBezTo>
                <a:cubicBezTo>
                  <a:pt x="6960" y="1964"/>
                  <a:pt x="7043" y="1949"/>
                  <a:pt x="7124" y="1927"/>
                </a:cubicBezTo>
                <a:lnTo>
                  <a:pt x="9124" y="3927"/>
                </a:lnTo>
                <a:lnTo>
                  <a:pt x="1964" y="3927"/>
                </a:lnTo>
                <a:cubicBezTo>
                  <a:pt x="879" y="3927"/>
                  <a:pt x="0" y="4806"/>
                  <a:pt x="0" y="5891"/>
                </a:cubicBezTo>
                <a:lnTo>
                  <a:pt x="0" y="17673"/>
                </a:lnTo>
                <a:cubicBezTo>
                  <a:pt x="0" y="18757"/>
                  <a:pt x="879" y="19637"/>
                  <a:pt x="1964" y="19637"/>
                </a:cubicBezTo>
                <a:lnTo>
                  <a:pt x="3927" y="19637"/>
                </a:lnTo>
                <a:lnTo>
                  <a:pt x="3927" y="21109"/>
                </a:lnTo>
                <a:cubicBezTo>
                  <a:pt x="3927" y="21380"/>
                  <a:pt x="4147" y="21600"/>
                  <a:pt x="4418" y="21600"/>
                </a:cubicBezTo>
                <a:cubicBezTo>
                  <a:pt x="4689" y="21600"/>
                  <a:pt x="4909" y="21380"/>
                  <a:pt x="4909" y="21109"/>
                </a:cubicBezTo>
                <a:lnTo>
                  <a:pt x="4909" y="20618"/>
                </a:lnTo>
                <a:lnTo>
                  <a:pt x="16691" y="20618"/>
                </a:lnTo>
                <a:lnTo>
                  <a:pt x="16691" y="21109"/>
                </a:lnTo>
                <a:cubicBezTo>
                  <a:pt x="16691" y="21380"/>
                  <a:pt x="16911" y="21600"/>
                  <a:pt x="17182" y="21600"/>
                </a:cubicBezTo>
                <a:cubicBezTo>
                  <a:pt x="17453" y="21600"/>
                  <a:pt x="17673" y="21380"/>
                  <a:pt x="17673" y="21109"/>
                </a:cubicBezTo>
                <a:lnTo>
                  <a:pt x="17673" y="19637"/>
                </a:lnTo>
                <a:lnTo>
                  <a:pt x="19636" y="19637"/>
                </a:lnTo>
                <a:cubicBezTo>
                  <a:pt x="20721" y="19637"/>
                  <a:pt x="21600" y="18757"/>
                  <a:pt x="21600" y="17673"/>
                </a:cubicBezTo>
                <a:lnTo>
                  <a:pt x="21600" y="5891"/>
                </a:lnTo>
                <a:cubicBezTo>
                  <a:pt x="21600" y="4806"/>
                  <a:pt x="20721" y="3927"/>
                  <a:pt x="19636" y="3927"/>
                </a:cubicBezTo>
                <a:moveTo>
                  <a:pt x="5891" y="15709"/>
                </a:moveTo>
                <a:lnTo>
                  <a:pt x="7855" y="15709"/>
                </a:lnTo>
                <a:lnTo>
                  <a:pt x="7855" y="13745"/>
                </a:lnTo>
                <a:lnTo>
                  <a:pt x="5891" y="13745"/>
                </a:lnTo>
                <a:cubicBezTo>
                  <a:pt x="5891" y="13745"/>
                  <a:pt x="5891" y="15709"/>
                  <a:pt x="5891" y="15709"/>
                </a:cubicBezTo>
                <a:close/>
                <a:moveTo>
                  <a:pt x="9818" y="15709"/>
                </a:moveTo>
                <a:lnTo>
                  <a:pt x="11782" y="15709"/>
                </a:lnTo>
                <a:lnTo>
                  <a:pt x="11782" y="13745"/>
                </a:lnTo>
                <a:lnTo>
                  <a:pt x="9818" y="13745"/>
                </a:lnTo>
                <a:cubicBezTo>
                  <a:pt x="9818" y="13745"/>
                  <a:pt x="9818" y="15709"/>
                  <a:pt x="9818" y="15709"/>
                </a:cubicBezTo>
                <a:close/>
                <a:moveTo>
                  <a:pt x="7855" y="9818"/>
                </a:moveTo>
                <a:lnTo>
                  <a:pt x="5891" y="9818"/>
                </a:lnTo>
                <a:lnTo>
                  <a:pt x="5891" y="11782"/>
                </a:lnTo>
                <a:lnTo>
                  <a:pt x="7855" y="11782"/>
                </a:lnTo>
                <a:cubicBezTo>
                  <a:pt x="7855" y="11782"/>
                  <a:pt x="7855" y="9818"/>
                  <a:pt x="7855" y="9818"/>
                </a:cubicBezTo>
                <a:close/>
                <a:moveTo>
                  <a:pt x="15709" y="13745"/>
                </a:moveTo>
                <a:lnTo>
                  <a:pt x="17673" y="13745"/>
                </a:lnTo>
                <a:lnTo>
                  <a:pt x="17673" y="11782"/>
                </a:lnTo>
                <a:lnTo>
                  <a:pt x="15709" y="11782"/>
                </a:lnTo>
                <a:cubicBezTo>
                  <a:pt x="15709" y="11782"/>
                  <a:pt x="15709" y="13745"/>
                  <a:pt x="15709" y="13745"/>
                </a:cubicBezTo>
                <a:close/>
                <a:moveTo>
                  <a:pt x="1964" y="7855"/>
                </a:moveTo>
                <a:lnTo>
                  <a:pt x="3927" y="7855"/>
                </a:lnTo>
                <a:lnTo>
                  <a:pt x="3927" y="5891"/>
                </a:lnTo>
                <a:lnTo>
                  <a:pt x="1964" y="5891"/>
                </a:lnTo>
                <a:cubicBezTo>
                  <a:pt x="1964" y="5891"/>
                  <a:pt x="1964" y="7855"/>
                  <a:pt x="1964" y="7855"/>
                </a:cubicBezTo>
                <a:close/>
                <a:moveTo>
                  <a:pt x="3927" y="17673"/>
                </a:moveTo>
                <a:lnTo>
                  <a:pt x="5891" y="17673"/>
                </a:lnTo>
                <a:lnTo>
                  <a:pt x="5891" y="15709"/>
                </a:lnTo>
                <a:lnTo>
                  <a:pt x="3927" y="15709"/>
                </a:lnTo>
                <a:cubicBezTo>
                  <a:pt x="3927" y="15709"/>
                  <a:pt x="3927" y="17673"/>
                  <a:pt x="3927" y="17673"/>
                </a:cubicBezTo>
                <a:close/>
                <a:moveTo>
                  <a:pt x="11782" y="5891"/>
                </a:moveTo>
                <a:lnTo>
                  <a:pt x="9818" y="5891"/>
                </a:lnTo>
                <a:lnTo>
                  <a:pt x="9818" y="7855"/>
                </a:lnTo>
                <a:lnTo>
                  <a:pt x="11782" y="7855"/>
                </a:lnTo>
                <a:cubicBezTo>
                  <a:pt x="11782" y="7855"/>
                  <a:pt x="11782" y="5891"/>
                  <a:pt x="11782" y="5891"/>
                </a:cubicBezTo>
                <a:close/>
                <a:moveTo>
                  <a:pt x="7855" y="5891"/>
                </a:moveTo>
                <a:lnTo>
                  <a:pt x="5891" y="5891"/>
                </a:lnTo>
                <a:lnTo>
                  <a:pt x="5891" y="7855"/>
                </a:lnTo>
                <a:lnTo>
                  <a:pt x="7855" y="7855"/>
                </a:lnTo>
                <a:cubicBezTo>
                  <a:pt x="7855" y="7855"/>
                  <a:pt x="7855" y="5891"/>
                  <a:pt x="7855" y="5891"/>
                </a:cubicBezTo>
                <a:close/>
                <a:moveTo>
                  <a:pt x="1964" y="15709"/>
                </a:moveTo>
                <a:lnTo>
                  <a:pt x="3927" y="15709"/>
                </a:lnTo>
                <a:lnTo>
                  <a:pt x="3927" y="13745"/>
                </a:lnTo>
                <a:lnTo>
                  <a:pt x="1964" y="13745"/>
                </a:lnTo>
                <a:cubicBezTo>
                  <a:pt x="1964" y="13745"/>
                  <a:pt x="1964" y="15709"/>
                  <a:pt x="1964" y="15709"/>
                </a:cubicBezTo>
                <a:close/>
                <a:moveTo>
                  <a:pt x="1964" y="11782"/>
                </a:moveTo>
                <a:lnTo>
                  <a:pt x="3927" y="11782"/>
                </a:lnTo>
                <a:lnTo>
                  <a:pt x="3927" y="9818"/>
                </a:lnTo>
                <a:lnTo>
                  <a:pt x="1964" y="9818"/>
                </a:lnTo>
                <a:cubicBezTo>
                  <a:pt x="1964" y="9818"/>
                  <a:pt x="1964" y="11782"/>
                  <a:pt x="1964" y="11782"/>
                </a:cubicBezTo>
                <a:close/>
                <a:moveTo>
                  <a:pt x="7855" y="17673"/>
                </a:moveTo>
                <a:lnTo>
                  <a:pt x="9818" y="17673"/>
                </a:lnTo>
                <a:lnTo>
                  <a:pt x="9818" y="15709"/>
                </a:lnTo>
                <a:lnTo>
                  <a:pt x="7855" y="15709"/>
                </a:lnTo>
                <a:cubicBezTo>
                  <a:pt x="7855" y="15709"/>
                  <a:pt x="7855" y="17673"/>
                  <a:pt x="7855" y="17673"/>
                </a:cubicBezTo>
                <a:close/>
                <a:moveTo>
                  <a:pt x="11782" y="17673"/>
                </a:moveTo>
                <a:lnTo>
                  <a:pt x="13745" y="17673"/>
                </a:lnTo>
                <a:lnTo>
                  <a:pt x="13745" y="15709"/>
                </a:lnTo>
                <a:lnTo>
                  <a:pt x="11782" y="15709"/>
                </a:lnTo>
                <a:cubicBezTo>
                  <a:pt x="11782" y="15709"/>
                  <a:pt x="11782" y="17673"/>
                  <a:pt x="11782" y="17673"/>
                </a:cubicBezTo>
                <a:close/>
                <a:moveTo>
                  <a:pt x="15709" y="17673"/>
                </a:moveTo>
                <a:lnTo>
                  <a:pt x="17673" y="17673"/>
                </a:lnTo>
                <a:lnTo>
                  <a:pt x="17673" y="15709"/>
                </a:lnTo>
                <a:lnTo>
                  <a:pt x="15709" y="15709"/>
                </a:lnTo>
                <a:cubicBezTo>
                  <a:pt x="15709" y="15709"/>
                  <a:pt x="15709" y="17673"/>
                  <a:pt x="15709" y="17673"/>
                </a:cubicBezTo>
                <a:close/>
                <a:moveTo>
                  <a:pt x="11782" y="9818"/>
                </a:moveTo>
                <a:lnTo>
                  <a:pt x="9818" y="9818"/>
                </a:lnTo>
                <a:lnTo>
                  <a:pt x="9818" y="11782"/>
                </a:lnTo>
                <a:lnTo>
                  <a:pt x="11782" y="11782"/>
                </a:lnTo>
                <a:cubicBezTo>
                  <a:pt x="11782" y="11782"/>
                  <a:pt x="11782" y="9818"/>
                  <a:pt x="11782" y="9818"/>
                </a:cubicBezTo>
                <a:close/>
                <a:moveTo>
                  <a:pt x="19636" y="9818"/>
                </a:moveTo>
                <a:lnTo>
                  <a:pt x="17673" y="9818"/>
                </a:lnTo>
                <a:lnTo>
                  <a:pt x="17673" y="11782"/>
                </a:lnTo>
                <a:lnTo>
                  <a:pt x="19636" y="11782"/>
                </a:lnTo>
                <a:cubicBezTo>
                  <a:pt x="19636" y="11782"/>
                  <a:pt x="19636" y="9818"/>
                  <a:pt x="19636" y="9818"/>
                </a:cubicBezTo>
                <a:close/>
                <a:moveTo>
                  <a:pt x="19636" y="13745"/>
                </a:moveTo>
                <a:lnTo>
                  <a:pt x="17673" y="13745"/>
                </a:lnTo>
                <a:lnTo>
                  <a:pt x="17673" y="15709"/>
                </a:lnTo>
                <a:lnTo>
                  <a:pt x="19636" y="15709"/>
                </a:lnTo>
                <a:cubicBezTo>
                  <a:pt x="19636" y="15709"/>
                  <a:pt x="19636" y="13745"/>
                  <a:pt x="19636" y="13745"/>
                </a:cubicBezTo>
                <a:close/>
                <a:moveTo>
                  <a:pt x="15709" y="5891"/>
                </a:moveTo>
                <a:lnTo>
                  <a:pt x="13745" y="5891"/>
                </a:lnTo>
                <a:lnTo>
                  <a:pt x="13745" y="7855"/>
                </a:lnTo>
                <a:lnTo>
                  <a:pt x="15709" y="7855"/>
                </a:lnTo>
                <a:cubicBezTo>
                  <a:pt x="15709" y="7855"/>
                  <a:pt x="15709" y="5891"/>
                  <a:pt x="15709" y="5891"/>
                </a:cubicBezTo>
                <a:close/>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662" name="Shape 2662"/>
          <p:cNvSpPr/>
          <p:nvPr/>
        </p:nvSpPr>
        <p:spPr>
          <a:xfrm>
            <a:off x="7091153" y="498612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8655" y="11782"/>
                </a:moveTo>
                <a:cubicBezTo>
                  <a:pt x="18383" y="11782"/>
                  <a:pt x="18164" y="12002"/>
                  <a:pt x="18164" y="12273"/>
                </a:cubicBezTo>
                <a:cubicBezTo>
                  <a:pt x="18164" y="12544"/>
                  <a:pt x="18383" y="12764"/>
                  <a:pt x="18655" y="12764"/>
                </a:cubicBezTo>
                <a:cubicBezTo>
                  <a:pt x="18926" y="12764"/>
                  <a:pt x="19145" y="12544"/>
                  <a:pt x="19145" y="12273"/>
                </a:cubicBezTo>
                <a:cubicBezTo>
                  <a:pt x="19145" y="12002"/>
                  <a:pt x="18926" y="11782"/>
                  <a:pt x="18655" y="11782"/>
                </a:cubicBezTo>
                <a:moveTo>
                  <a:pt x="18655" y="13745"/>
                </a:moveTo>
                <a:cubicBezTo>
                  <a:pt x="18383" y="13745"/>
                  <a:pt x="18164" y="13966"/>
                  <a:pt x="18164" y="14236"/>
                </a:cubicBezTo>
                <a:cubicBezTo>
                  <a:pt x="18164" y="14508"/>
                  <a:pt x="18383" y="14727"/>
                  <a:pt x="18655" y="14727"/>
                </a:cubicBezTo>
                <a:cubicBezTo>
                  <a:pt x="18926" y="14727"/>
                  <a:pt x="19145" y="14508"/>
                  <a:pt x="19145" y="14236"/>
                </a:cubicBezTo>
                <a:cubicBezTo>
                  <a:pt x="19145" y="13966"/>
                  <a:pt x="18926" y="13745"/>
                  <a:pt x="18655" y="13745"/>
                </a:cubicBezTo>
                <a:moveTo>
                  <a:pt x="20618" y="19636"/>
                </a:moveTo>
                <a:cubicBezTo>
                  <a:pt x="20618" y="20178"/>
                  <a:pt x="20178" y="20618"/>
                  <a:pt x="19636" y="20618"/>
                </a:cubicBezTo>
                <a:lnTo>
                  <a:pt x="16691" y="20618"/>
                </a:lnTo>
                <a:lnTo>
                  <a:pt x="16691" y="6873"/>
                </a:lnTo>
                <a:lnTo>
                  <a:pt x="19636" y="6873"/>
                </a:lnTo>
                <a:cubicBezTo>
                  <a:pt x="20178" y="6873"/>
                  <a:pt x="20618" y="7313"/>
                  <a:pt x="20618" y="7855"/>
                </a:cubicBezTo>
                <a:cubicBezTo>
                  <a:pt x="20618" y="7855"/>
                  <a:pt x="20618" y="19636"/>
                  <a:pt x="20618" y="19636"/>
                </a:cubicBezTo>
                <a:close/>
                <a:moveTo>
                  <a:pt x="15709" y="20618"/>
                </a:moveTo>
                <a:lnTo>
                  <a:pt x="1964" y="20618"/>
                </a:lnTo>
                <a:cubicBezTo>
                  <a:pt x="1422" y="20618"/>
                  <a:pt x="982" y="20178"/>
                  <a:pt x="982" y="19636"/>
                </a:cubicBezTo>
                <a:lnTo>
                  <a:pt x="982" y="7855"/>
                </a:lnTo>
                <a:cubicBezTo>
                  <a:pt x="982" y="7313"/>
                  <a:pt x="1422" y="6873"/>
                  <a:pt x="1964" y="6873"/>
                </a:cubicBezTo>
                <a:lnTo>
                  <a:pt x="15709" y="6873"/>
                </a:lnTo>
                <a:cubicBezTo>
                  <a:pt x="15709" y="6873"/>
                  <a:pt x="15709" y="20618"/>
                  <a:pt x="15709" y="20618"/>
                </a:cubicBezTo>
                <a:close/>
                <a:moveTo>
                  <a:pt x="19636" y="5891"/>
                </a:moveTo>
                <a:lnTo>
                  <a:pt x="13205" y="5891"/>
                </a:lnTo>
                <a:cubicBezTo>
                  <a:pt x="13069" y="5222"/>
                  <a:pt x="12657" y="4657"/>
                  <a:pt x="12097" y="4306"/>
                </a:cubicBezTo>
                <a:lnTo>
                  <a:pt x="14476" y="1927"/>
                </a:lnTo>
                <a:cubicBezTo>
                  <a:pt x="14557" y="1949"/>
                  <a:pt x="14640" y="1964"/>
                  <a:pt x="14727" y="1964"/>
                </a:cubicBezTo>
                <a:cubicBezTo>
                  <a:pt x="15269" y="1964"/>
                  <a:pt x="15709" y="1524"/>
                  <a:pt x="15709" y="982"/>
                </a:cubicBezTo>
                <a:cubicBezTo>
                  <a:pt x="15709" y="440"/>
                  <a:pt x="15269" y="0"/>
                  <a:pt x="14727" y="0"/>
                </a:cubicBezTo>
                <a:cubicBezTo>
                  <a:pt x="14186" y="0"/>
                  <a:pt x="13745" y="440"/>
                  <a:pt x="13745" y="982"/>
                </a:cubicBezTo>
                <a:cubicBezTo>
                  <a:pt x="13745" y="1070"/>
                  <a:pt x="13761" y="1153"/>
                  <a:pt x="13782" y="1233"/>
                </a:cubicBezTo>
                <a:lnTo>
                  <a:pt x="11061" y="3954"/>
                </a:lnTo>
                <a:cubicBezTo>
                  <a:pt x="10975" y="3945"/>
                  <a:pt x="10889" y="3927"/>
                  <a:pt x="10800" y="3927"/>
                </a:cubicBezTo>
                <a:cubicBezTo>
                  <a:pt x="10711" y="3927"/>
                  <a:pt x="10625" y="3945"/>
                  <a:pt x="10539" y="3954"/>
                </a:cubicBezTo>
                <a:lnTo>
                  <a:pt x="7818" y="1233"/>
                </a:lnTo>
                <a:cubicBezTo>
                  <a:pt x="7839" y="1153"/>
                  <a:pt x="7855" y="1070"/>
                  <a:pt x="7855" y="982"/>
                </a:cubicBezTo>
                <a:cubicBezTo>
                  <a:pt x="7855" y="440"/>
                  <a:pt x="7414" y="0"/>
                  <a:pt x="6873" y="0"/>
                </a:cubicBezTo>
                <a:cubicBezTo>
                  <a:pt x="6331" y="0"/>
                  <a:pt x="5891" y="440"/>
                  <a:pt x="5891" y="982"/>
                </a:cubicBezTo>
                <a:cubicBezTo>
                  <a:pt x="5891" y="1524"/>
                  <a:pt x="6331" y="1964"/>
                  <a:pt x="6873" y="1964"/>
                </a:cubicBezTo>
                <a:cubicBezTo>
                  <a:pt x="6960" y="1964"/>
                  <a:pt x="7043" y="1949"/>
                  <a:pt x="7124" y="1927"/>
                </a:cubicBezTo>
                <a:lnTo>
                  <a:pt x="9503" y="4306"/>
                </a:lnTo>
                <a:cubicBezTo>
                  <a:pt x="8943" y="4657"/>
                  <a:pt x="8531" y="5222"/>
                  <a:pt x="8395" y="5891"/>
                </a:cubicBezTo>
                <a:lnTo>
                  <a:pt x="1964" y="5891"/>
                </a:lnTo>
                <a:cubicBezTo>
                  <a:pt x="879" y="5891"/>
                  <a:pt x="0" y="6770"/>
                  <a:pt x="0" y="7855"/>
                </a:cubicBezTo>
                <a:lnTo>
                  <a:pt x="0" y="19636"/>
                </a:lnTo>
                <a:cubicBezTo>
                  <a:pt x="0" y="20721"/>
                  <a:pt x="879" y="21600"/>
                  <a:pt x="1964" y="21600"/>
                </a:cubicBezTo>
                <a:lnTo>
                  <a:pt x="19636" y="21600"/>
                </a:lnTo>
                <a:cubicBezTo>
                  <a:pt x="20721" y="21600"/>
                  <a:pt x="21600" y="20721"/>
                  <a:pt x="21600" y="19636"/>
                </a:cubicBezTo>
                <a:lnTo>
                  <a:pt x="21600" y="7855"/>
                </a:lnTo>
                <a:cubicBezTo>
                  <a:pt x="21600" y="6770"/>
                  <a:pt x="20721" y="5891"/>
                  <a:pt x="19636" y="5891"/>
                </a:cubicBezTo>
                <a:moveTo>
                  <a:pt x="12764" y="17673"/>
                </a:moveTo>
                <a:lnTo>
                  <a:pt x="3927" y="17673"/>
                </a:lnTo>
                <a:lnTo>
                  <a:pt x="3927" y="9818"/>
                </a:lnTo>
                <a:lnTo>
                  <a:pt x="12764" y="9818"/>
                </a:lnTo>
                <a:cubicBezTo>
                  <a:pt x="12764" y="9818"/>
                  <a:pt x="12764" y="17673"/>
                  <a:pt x="12764" y="17673"/>
                </a:cubicBezTo>
                <a:close/>
                <a:moveTo>
                  <a:pt x="13745" y="8836"/>
                </a:moveTo>
                <a:lnTo>
                  <a:pt x="2945" y="8836"/>
                </a:lnTo>
                <a:lnTo>
                  <a:pt x="2945" y="18655"/>
                </a:lnTo>
                <a:lnTo>
                  <a:pt x="13745" y="18655"/>
                </a:lnTo>
                <a:cubicBezTo>
                  <a:pt x="13745" y="18655"/>
                  <a:pt x="13745" y="8836"/>
                  <a:pt x="13745" y="8836"/>
                </a:cubicBezTo>
                <a:close/>
                <a:moveTo>
                  <a:pt x="18655" y="8836"/>
                </a:moveTo>
                <a:cubicBezTo>
                  <a:pt x="18113" y="8836"/>
                  <a:pt x="17673" y="9276"/>
                  <a:pt x="17673" y="9818"/>
                </a:cubicBezTo>
                <a:cubicBezTo>
                  <a:pt x="17673" y="10360"/>
                  <a:pt x="18113" y="10800"/>
                  <a:pt x="18655" y="10800"/>
                </a:cubicBezTo>
                <a:cubicBezTo>
                  <a:pt x="19196" y="10800"/>
                  <a:pt x="19636" y="10360"/>
                  <a:pt x="19636" y="9818"/>
                </a:cubicBezTo>
                <a:cubicBezTo>
                  <a:pt x="19636" y="9276"/>
                  <a:pt x="19196" y="8836"/>
                  <a:pt x="18655" y="8836"/>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663" name="Shape 2663"/>
          <p:cNvSpPr/>
          <p:nvPr/>
        </p:nvSpPr>
        <p:spPr>
          <a:xfrm>
            <a:off x="8157675" y="5113095"/>
            <a:ext cx="558655" cy="304722"/>
          </a:xfrm>
          <a:custGeom>
            <a:avLst/>
            <a:gdLst/>
            <a:ahLst/>
            <a:cxnLst>
              <a:cxn ang="0">
                <a:pos x="wd2" y="hd2"/>
              </a:cxn>
              <a:cxn ang="5400000">
                <a:pos x="wd2" y="hd2"/>
              </a:cxn>
              <a:cxn ang="10800000">
                <a:pos x="wd2" y="hd2"/>
              </a:cxn>
              <a:cxn ang="16200000">
                <a:pos x="wd2" y="hd2"/>
              </a:cxn>
            </a:cxnLst>
            <a:rect l="0" t="0" r="r" b="b"/>
            <a:pathLst>
              <a:path w="21600" h="21600" extrusionOk="0">
                <a:moveTo>
                  <a:pt x="19636" y="18000"/>
                </a:moveTo>
                <a:cubicBezTo>
                  <a:pt x="19636" y="18995"/>
                  <a:pt x="19196" y="19800"/>
                  <a:pt x="18655" y="19800"/>
                </a:cubicBezTo>
                <a:lnTo>
                  <a:pt x="1964" y="19800"/>
                </a:lnTo>
                <a:cubicBezTo>
                  <a:pt x="1421" y="19800"/>
                  <a:pt x="982" y="18995"/>
                  <a:pt x="982" y="18000"/>
                </a:cubicBezTo>
                <a:lnTo>
                  <a:pt x="982" y="3600"/>
                </a:lnTo>
                <a:cubicBezTo>
                  <a:pt x="982" y="2607"/>
                  <a:pt x="1421" y="1800"/>
                  <a:pt x="1964" y="1800"/>
                </a:cubicBezTo>
                <a:lnTo>
                  <a:pt x="18655" y="1800"/>
                </a:lnTo>
                <a:cubicBezTo>
                  <a:pt x="19196" y="1800"/>
                  <a:pt x="19636" y="2607"/>
                  <a:pt x="19636" y="3600"/>
                </a:cubicBezTo>
                <a:cubicBezTo>
                  <a:pt x="19636" y="3600"/>
                  <a:pt x="19636" y="18000"/>
                  <a:pt x="19636" y="18000"/>
                </a:cubicBezTo>
                <a:close/>
                <a:moveTo>
                  <a:pt x="20618" y="7200"/>
                </a:moveTo>
                <a:lnTo>
                  <a:pt x="20618" y="3600"/>
                </a:lnTo>
                <a:cubicBezTo>
                  <a:pt x="20618" y="1612"/>
                  <a:pt x="19739" y="0"/>
                  <a:pt x="18655" y="0"/>
                </a:cubicBezTo>
                <a:lnTo>
                  <a:pt x="1964" y="0"/>
                </a:lnTo>
                <a:cubicBezTo>
                  <a:pt x="879" y="0"/>
                  <a:pt x="0" y="1612"/>
                  <a:pt x="0" y="3600"/>
                </a:cubicBezTo>
                <a:lnTo>
                  <a:pt x="0" y="18000"/>
                </a:lnTo>
                <a:cubicBezTo>
                  <a:pt x="0" y="19989"/>
                  <a:pt x="879" y="21600"/>
                  <a:pt x="1964" y="21600"/>
                </a:cubicBezTo>
                <a:lnTo>
                  <a:pt x="18655" y="21600"/>
                </a:lnTo>
                <a:cubicBezTo>
                  <a:pt x="19739" y="21600"/>
                  <a:pt x="20618" y="19989"/>
                  <a:pt x="20618" y="18000"/>
                </a:cubicBezTo>
                <a:lnTo>
                  <a:pt x="20618" y="14400"/>
                </a:lnTo>
                <a:cubicBezTo>
                  <a:pt x="21160" y="14400"/>
                  <a:pt x="21600" y="13595"/>
                  <a:pt x="21600" y="12600"/>
                </a:cubicBezTo>
                <a:lnTo>
                  <a:pt x="21600" y="9000"/>
                </a:lnTo>
                <a:cubicBezTo>
                  <a:pt x="21600" y="8007"/>
                  <a:pt x="21160" y="7200"/>
                  <a:pt x="20618" y="7200"/>
                </a:cubicBezTo>
                <a:moveTo>
                  <a:pt x="10800" y="5400"/>
                </a:moveTo>
                <a:lnTo>
                  <a:pt x="3927" y="10800"/>
                </a:lnTo>
                <a:lnTo>
                  <a:pt x="8836" y="10800"/>
                </a:lnTo>
                <a:lnTo>
                  <a:pt x="9818" y="16200"/>
                </a:lnTo>
                <a:lnTo>
                  <a:pt x="16691" y="10800"/>
                </a:lnTo>
                <a:lnTo>
                  <a:pt x="11782" y="10800"/>
                </a:lnTo>
                <a:cubicBezTo>
                  <a:pt x="11782" y="10800"/>
                  <a:pt x="10800" y="5400"/>
                  <a:pt x="10800" y="5400"/>
                </a:cubicBezTo>
                <a:close/>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664" name="Shape 2664"/>
          <p:cNvSpPr/>
          <p:nvPr/>
        </p:nvSpPr>
        <p:spPr>
          <a:xfrm>
            <a:off x="9224197" y="5113095"/>
            <a:ext cx="558655" cy="304722"/>
          </a:xfrm>
          <a:custGeom>
            <a:avLst/>
            <a:gdLst/>
            <a:ahLst/>
            <a:cxnLst>
              <a:cxn ang="0">
                <a:pos x="wd2" y="hd2"/>
              </a:cxn>
              <a:cxn ang="5400000">
                <a:pos x="wd2" y="hd2"/>
              </a:cxn>
              <a:cxn ang="10800000">
                <a:pos x="wd2" y="hd2"/>
              </a:cxn>
              <a:cxn ang="16200000">
                <a:pos x="wd2" y="hd2"/>
              </a:cxn>
            </a:cxnLst>
            <a:rect l="0" t="0" r="r" b="b"/>
            <a:pathLst>
              <a:path w="21600" h="21600" extrusionOk="0">
                <a:moveTo>
                  <a:pt x="19636" y="18000"/>
                </a:moveTo>
                <a:cubicBezTo>
                  <a:pt x="19636" y="18995"/>
                  <a:pt x="19196" y="19800"/>
                  <a:pt x="18655" y="19800"/>
                </a:cubicBezTo>
                <a:lnTo>
                  <a:pt x="1964" y="19800"/>
                </a:lnTo>
                <a:cubicBezTo>
                  <a:pt x="1421" y="19800"/>
                  <a:pt x="982" y="18995"/>
                  <a:pt x="982" y="18000"/>
                </a:cubicBezTo>
                <a:lnTo>
                  <a:pt x="982" y="3600"/>
                </a:lnTo>
                <a:cubicBezTo>
                  <a:pt x="982" y="2607"/>
                  <a:pt x="1421" y="1800"/>
                  <a:pt x="1964" y="1800"/>
                </a:cubicBezTo>
                <a:lnTo>
                  <a:pt x="18655" y="1800"/>
                </a:lnTo>
                <a:cubicBezTo>
                  <a:pt x="19196" y="1800"/>
                  <a:pt x="19636" y="2607"/>
                  <a:pt x="19636" y="3600"/>
                </a:cubicBezTo>
                <a:cubicBezTo>
                  <a:pt x="19636" y="3600"/>
                  <a:pt x="19636" y="18000"/>
                  <a:pt x="19636" y="18000"/>
                </a:cubicBezTo>
                <a:close/>
                <a:moveTo>
                  <a:pt x="20618" y="7200"/>
                </a:moveTo>
                <a:lnTo>
                  <a:pt x="20618" y="3600"/>
                </a:lnTo>
                <a:cubicBezTo>
                  <a:pt x="20618" y="1612"/>
                  <a:pt x="19739" y="0"/>
                  <a:pt x="18655" y="0"/>
                </a:cubicBezTo>
                <a:lnTo>
                  <a:pt x="1964" y="0"/>
                </a:lnTo>
                <a:cubicBezTo>
                  <a:pt x="879" y="0"/>
                  <a:pt x="0" y="1612"/>
                  <a:pt x="0" y="3600"/>
                </a:cubicBezTo>
                <a:lnTo>
                  <a:pt x="0" y="18000"/>
                </a:lnTo>
                <a:cubicBezTo>
                  <a:pt x="0" y="19989"/>
                  <a:pt x="879" y="21600"/>
                  <a:pt x="1964" y="21600"/>
                </a:cubicBezTo>
                <a:lnTo>
                  <a:pt x="18655" y="21600"/>
                </a:lnTo>
                <a:cubicBezTo>
                  <a:pt x="19739" y="21600"/>
                  <a:pt x="20618" y="19989"/>
                  <a:pt x="20618" y="18000"/>
                </a:cubicBezTo>
                <a:lnTo>
                  <a:pt x="20618" y="14400"/>
                </a:lnTo>
                <a:cubicBezTo>
                  <a:pt x="21160" y="14400"/>
                  <a:pt x="21600" y="13595"/>
                  <a:pt x="21600" y="12600"/>
                </a:cubicBezTo>
                <a:lnTo>
                  <a:pt x="21600" y="9000"/>
                </a:lnTo>
                <a:cubicBezTo>
                  <a:pt x="21600" y="8007"/>
                  <a:pt x="21160" y="7200"/>
                  <a:pt x="20618" y="720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665" name="Shape 2665"/>
          <p:cNvSpPr/>
          <p:nvPr/>
        </p:nvSpPr>
        <p:spPr>
          <a:xfrm>
            <a:off x="10290719" y="5113095"/>
            <a:ext cx="558655" cy="304722"/>
          </a:xfrm>
          <a:custGeom>
            <a:avLst/>
            <a:gdLst/>
            <a:ahLst/>
            <a:cxnLst>
              <a:cxn ang="0">
                <a:pos x="wd2" y="hd2"/>
              </a:cxn>
              <a:cxn ang="5400000">
                <a:pos x="wd2" y="hd2"/>
              </a:cxn>
              <a:cxn ang="10800000">
                <a:pos x="wd2" y="hd2"/>
              </a:cxn>
              <a:cxn ang="16200000">
                <a:pos x="wd2" y="hd2"/>
              </a:cxn>
            </a:cxnLst>
            <a:rect l="0" t="0" r="r" b="b"/>
            <a:pathLst>
              <a:path w="21600" h="21600" extrusionOk="0">
                <a:moveTo>
                  <a:pt x="19636" y="18000"/>
                </a:moveTo>
                <a:cubicBezTo>
                  <a:pt x="19636" y="18995"/>
                  <a:pt x="19196" y="19800"/>
                  <a:pt x="18655" y="19800"/>
                </a:cubicBezTo>
                <a:lnTo>
                  <a:pt x="1964" y="19800"/>
                </a:lnTo>
                <a:cubicBezTo>
                  <a:pt x="1422" y="19800"/>
                  <a:pt x="982" y="18995"/>
                  <a:pt x="982" y="18000"/>
                </a:cubicBezTo>
                <a:lnTo>
                  <a:pt x="982" y="3600"/>
                </a:lnTo>
                <a:cubicBezTo>
                  <a:pt x="982" y="2607"/>
                  <a:pt x="1422" y="1800"/>
                  <a:pt x="1964" y="1800"/>
                </a:cubicBezTo>
                <a:lnTo>
                  <a:pt x="18655" y="1800"/>
                </a:lnTo>
                <a:cubicBezTo>
                  <a:pt x="19196" y="1800"/>
                  <a:pt x="19636" y="2607"/>
                  <a:pt x="19636" y="3600"/>
                </a:cubicBezTo>
                <a:cubicBezTo>
                  <a:pt x="19636" y="3600"/>
                  <a:pt x="19636" y="18000"/>
                  <a:pt x="19636" y="18000"/>
                </a:cubicBezTo>
                <a:close/>
                <a:moveTo>
                  <a:pt x="20618" y="7200"/>
                </a:moveTo>
                <a:lnTo>
                  <a:pt x="20618" y="3600"/>
                </a:lnTo>
                <a:cubicBezTo>
                  <a:pt x="20618" y="1612"/>
                  <a:pt x="19739" y="0"/>
                  <a:pt x="18655" y="0"/>
                </a:cubicBezTo>
                <a:lnTo>
                  <a:pt x="1964" y="0"/>
                </a:lnTo>
                <a:cubicBezTo>
                  <a:pt x="879" y="0"/>
                  <a:pt x="0" y="1612"/>
                  <a:pt x="0" y="3600"/>
                </a:cubicBezTo>
                <a:lnTo>
                  <a:pt x="0" y="18000"/>
                </a:lnTo>
                <a:cubicBezTo>
                  <a:pt x="0" y="19989"/>
                  <a:pt x="879" y="21600"/>
                  <a:pt x="1964" y="21600"/>
                </a:cubicBezTo>
                <a:lnTo>
                  <a:pt x="18655" y="21600"/>
                </a:lnTo>
                <a:cubicBezTo>
                  <a:pt x="19739" y="21600"/>
                  <a:pt x="20618" y="19989"/>
                  <a:pt x="20618" y="18000"/>
                </a:cubicBezTo>
                <a:lnTo>
                  <a:pt x="20618" y="14400"/>
                </a:lnTo>
                <a:cubicBezTo>
                  <a:pt x="21160" y="14400"/>
                  <a:pt x="21600" y="13595"/>
                  <a:pt x="21600" y="12600"/>
                </a:cubicBezTo>
                <a:lnTo>
                  <a:pt x="21600" y="9000"/>
                </a:lnTo>
                <a:cubicBezTo>
                  <a:pt x="21600" y="8007"/>
                  <a:pt x="21160" y="7200"/>
                  <a:pt x="20618" y="7200"/>
                </a:cubicBezTo>
                <a:moveTo>
                  <a:pt x="1964" y="18000"/>
                </a:moveTo>
                <a:lnTo>
                  <a:pt x="6873" y="18000"/>
                </a:lnTo>
                <a:lnTo>
                  <a:pt x="6873" y="3600"/>
                </a:lnTo>
                <a:lnTo>
                  <a:pt x="1964" y="3600"/>
                </a:lnTo>
                <a:cubicBezTo>
                  <a:pt x="1964" y="3600"/>
                  <a:pt x="1964" y="18000"/>
                  <a:pt x="1964" y="18000"/>
                </a:cubicBezTo>
                <a:close/>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666" name="Shape 2666"/>
          <p:cNvSpPr/>
          <p:nvPr/>
        </p:nvSpPr>
        <p:spPr>
          <a:xfrm>
            <a:off x="11357241" y="5113095"/>
            <a:ext cx="558655" cy="304722"/>
          </a:xfrm>
          <a:custGeom>
            <a:avLst/>
            <a:gdLst/>
            <a:ahLst/>
            <a:cxnLst>
              <a:cxn ang="0">
                <a:pos x="wd2" y="hd2"/>
              </a:cxn>
              <a:cxn ang="5400000">
                <a:pos x="wd2" y="hd2"/>
              </a:cxn>
              <a:cxn ang="10800000">
                <a:pos x="wd2" y="hd2"/>
              </a:cxn>
              <a:cxn ang="16200000">
                <a:pos x="wd2" y="hd2"/>
              </a:cxn>
            </a:cxnLst>
            <a:rect l="0" t="0" r="r" b="b"/>
            <a:pathLst>
              <a:path w="21600" h="21600" extrusionOk="0">
                <a:moveTo>
                  <a:pt x="19636" y="18000"/>
                </a:moveTo>
                <a:cubicBezTo>
                  <a:pt x="19636" y="18995"/>
                  <a:pt x="19196" y="19800"/>
                  <a:pt x="18655" y="19800"/>
                </a:cubicBezTo>
                <a:lnTo>
                  <a:pt x="1964" y="19800"/>
                </a:lnTo>
                <a:cubicBezTo>
                  <a:pt x="1422" y="19800"/>
                  <a:pt x="982" y="18995"/>
                  <a:pt x="982" y="18000"/>
                </a:cubicBezTo>
                <a:lnTo>
                  <a:pt x="982" y="3600"/>
                </a:lnTo>
                <a:cubicBezTo>
                  <a:pt x="982" y="2607"/>
                  <a:pt x="1422" y="1800"/>
                  <a:pt x="1964" y="1800"/>
                </a:cubicBezTo>
                <a:lnTo>
                  <a:pt x="18655" y="1800"/>
                </a:lnTo>
                <a:cubicBezTo>
                  <a:pt x="19196" y="1800"/>
                  <a:pt x="19636" y="2607"/>
                  <a:pt x="19636" y="3600"/>
                </a:cubicBezTo>
                <a:cubicBezTo>
                  <a:pt x="19636" y="3600"/>
                  <a:pt x="19636" y="18000"/>
                  <a:pt x="19636" y="18000"/>
                </a:cubicBezTo>
                <a:close/>
                <a:moveTo>
                  <a:pt x="20618" y="7200"/>
                </a:moveTo>
                <a:lnTo>
                  <a:pt x="20618" y="3600"/>
                </a:lnTo>
                <a:cubicBezTo>
                  <a:pt x="20618" y="1612"/>
                  <a:pt x="19739" y="0"/>
                  <a:pt x="18655" y="0"/>
                </a:cubicBezTo>
                <a:lnTo>
                  <a:pt x="1964" y="0"/>
                </a:lnTo>
                <a:cubicBezTo>
                  <a:pt x="879" y="0"/>
                  <a:pt x="0" y="1612"/>
                  <a:pt x="0" y="3600"/>
                </a:cubicBezTo>
                <a:lnTo>
                  <a:pt x="0" y="18000"/>
                </a:lnTo>
                <a:cubicBezTo>
                  <a:pt x="0" y="19989"/>
                  <a:pt x="879" y="21600"/>
                  <a:pt x="1964" y="21600"/>
                </a:cubicBezTo>
                <a:lnTo>
                  <a:pt x="18655" y="21600"/>
                </a:lnTo>
                <a:cubicBezTo>
                  <a:pt x="19739" y="21600"/>
                  <a:pt x="20618" y="19989"/>
                  <a:pt x="20618" y="18000"/>
                </a:cubicBezTo>
                <a:lnTo>
                  <a:pt x="20618" y="14400"/>
                </a:lnTo>
                <a:cubicBezTo>
                  <a:pt x="21160" y="14400"/>
                  <a:pt x="21600" y="13595"/>
                  <a:pt x="21600" y="12600"/>
                </a:cubicBezTo>
                <a:lnTo>
                  <a:pt x="21600" y="9000"/>
                </a:lnTo>
                <a:cubicBezTo>
                  <a:pt x="21600" y="8007"/>
                  <a:pt x="21160" y="7200"/>
                  <a:pt x="20618" y="7200"/>
                </a:cubicBezTo>
                <a:moveTo>
                  <a:pt x="1964" y="18000"/>
                </a:moveTo>
                <a:lnTo>
                  <a:pt x="10800" y="18000"/>
                </a:lnTo>
                <a:lnTo>
                  <a:pt x="10800" y="3600"/>
                </a:lnTo>
                <a:lnTo>
                  <a:pt x="1964" y="3600"/>
                </a:lnTo>
                <a:cubicBezTo>
                  <a:pt x="1964" y="3600"/>
                  <a:pt x="1964" y="18000"/>
                  <a:pt x="1964" y="18000"/>
                </a:cubicBezTo>
                <a:close/>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667" name="Shape 2667"/>
          <p:cNvSpPr/>
          <p:nvPr/>
        </p:nvSpPr>
        <p:spPr>
          <a:xfrm>
            <a:off x="1758542" y="6179617"/>
            <a:ext cx="558655" cy="304722"/>
          </a:xfrm>
          <a:custGeom>
            <a:avLst/>
            <a:gdLst/>
            <a:ahLst/>
            <a:cxnLst>
              <a:cxn ang="0">
                <a:pos x="wd2" y="hd2"/>
              </a:cxn>
              <a:cxn ang="5400000">
                <a:pos x="wd2" y="hd2"/>
              </a:cxn>
              <a:cxn ang="10800000">
                <a:pos x="wd2" y="hd2"/>
              </a:cxn>
              <a:cxn ang="16200000">
                <a:pos x="wd2" y="hd2"/>
              </a:cxn>
            </a:cxnLst>
            <a:rect l="0" t="0" r="r" b="b"/>
            <a:pathLst>
              <a:path w="21600" h="21600" extrusionOk="0">
                <a:moveTo>
                  <a:pt x="1964" y="18000"/>
                </a:moveTo>
                <a:lnTo>
                  <a:pt x="14727" y="18000"/>
                </a:lnTo>
                <a:lnTo>
                  <a:pt x="14727" y="3600"/>
                </a:lnTo>
                <a:lnTo>
                  <a:pt x="1964" y="3600"/>
                </a:lnTo>
                <a:cubicBezTo>
                  <a:pt x="1964" y="3600"/>
                  <a:pt x="1964" y="18000"/>
                  <a:pt x="1964" y="18000"/>
                </a:cubicBezTo>
                <a:close/>
                <a:moveTo>
                  <a:pt x="19636" y="18000"/>
                </a:moveTo>
                <a:cubicBezTo>
                  <a:pt x="19636" y="18994"/>
                  <a:pt x="19197" y="19800"/>
                  <a:pt x="18655" y="19800"/>
                </a:cubicBezTo>
                <a:lnTo>
                  <a:pt x="1964" y="19800"/>
                </a:lnTo>
                <a:cubicBezTo>
                  <a:pt x="1422" y="19800"/>
                  <a:pt x="982" y="18994"/>
                  <a:pt x="982" y="18000"/>
                </a:cubicBezTo>
                <a:lnTo>
                  <a:pt x="982" y="3600"/>
                </a:lnTo>
                <a:cubicBezTo>
                  <a:pt x="982" y="2606"/>
                  <a:pt x="1422" y="1800"/>
                  <a:pt x="1964" y="1800"/>
                </a:cubicBezTo>
                <a:lnTo>
                  <a:pt x="18655" y="1800"/>
                </a:lnTo>
                <a:cubicBezTo>
                  <a:pt x="19197" y="1800"/>
                  <a:pt x="19636" y="2606"/>
                  <a:pt x="19636" y="3600"/>
                </a:cubicBezTo>
                <a:cubicBezTo>
                  <a:pt x="19636" y="3600"/>
                  <a:pt x="19636" y="18000"/>
                  <a:pt x="19636" y="18000"/>
                </a:cubicBezTo>
                <a:close/>
                <a:moveTo>
                  <a:pt x="20618" y="7200"/>
                </a:moveTo>
                <a:lnTo>
                  <a:pt x="20618" y="3600"/>
                </a:lnTo>
                <a:cubicBezTo>
                  <a:pt x="20618" y="1612"/>
                  <a:pt x="19739" y="0"/>
                  <a:pt x="18655" y="0"/>
                </a:cubicBezTo>
                <a:lnTo>
                  <a:pt x="1964" y="0"/>
                </a:lnTo>
                <a:cubicBezTo>
                  <a:pt x="879" y="0"/>
                  <a:pt x="0" y="1612"/>
                  <a:pt x="0" y="3600"/>
                </a:cubicBezTo>
                <a:lnTo>
                  <a:pt x="0" y="18000"/>
                </a:lnTo>
                <a:cubicBezTo>
                  <a:pt x="0" y="19988"/>
                  <a:pt x="879" y="21600"/>
                  <a:pt x="1964" y="21600"/>
                </a:cubicBezTo>
                <a:lnTo>
                  <a:pt x="18655" y="21600"/>
                </a:lnTo>
                <a:cubicBezTo>
                  <a:pt x="19739" y="21600"/>
                  <a:pt x="20618" y="19988"/>
                  <a:pt x="20618" y="18000"/>
                </a:cubicBezTo>
                <a:lnTo>
                  <a:pt x="20618" y="14401"/>
                </a:lnTo>
                <a:cubicBezTo>
                  <a:pt x="21160" y="14401"/>
                  <a:pt x="21600" y="13594"/>
                  <a:pt x="21600" y="12600"/>
                </a:cubicBezTo>
                <a:lnTo>
                  <a:pt x="21600" y="9000"/>
                </a:lnTo>
                <a:cubicBezTo>
                  <a:pt x="21600" y="8006"/>
                  <a:pt x="21160" y="7200"/>
                  <a:pt x="20618" y="720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668" name="Shape 2668"/>
          <p:cNvSpPr/>
          <p:nvPr/>
        </p:nvSpPr>
        <p:spPr>
          <a:xfrm>
            <a:off x="2825064" y="6179617"/>
            <a:ext cx="558655" cy="304722"/>
          </a:xfrm>
          <a:custGeom>
            <a:avLst/>
            <a:gdLst/>
            <a:ahLst/>
            <a:cxnLst>
              <a:cxn ang="0">
                <a:pos x="wd2" y="hd2"/>
              </a:cxn>
              <a:cxn ang="5400000">
                <a:pos x="wd2" y="hd2"/>
              </a:cxn>
              <a:cxn ang="10800000">
                <a:pos x="wd2" y="hd2"/>
              </a:cxn>
              <a:cxn ang="16200000">
                <a:pos x="wd2" y="hd2"/>
              </a:cxn>
            </a:cxnLst>
            <a:rect l="0" t="0" r="r" b="b"/>
            <a:pathLst>
              <a:path w="21600" h="21600" extrusionOk="0">
                <a:moveTo>
                  <a:pt x="1964" y="18000"/>
                </a:moveTo>
                <a:lnTo>
                  <a:pt x="18655" y="18000"/>
                </a:lnTo>
                <a:lnTo>
                  <a:pt x="18655" y="3600"/>
                </a:lnTo>
                <a:lnTo>
                  <a:pt x="1964" y="3600"/>
                </a:lnTo>
                <a:cubicBezTo>
                  <a:pt x="1964" y="3600"/>
                  <a:pt x="1964" y="18000"/>
                  <a:pt x="1964" y="18000"/>
                </a:cubicBezTo>
                <a:close/>
                <a:moveTo>
                  <a:pt x="19636" y="18000"/>
                </a:moveTo>
                <a:cubicBezTo>
                  <a:pt x="19636" y="18994"/>
                  <a:pt x="19197" y="19800"/>
                  <a:pt x="18655" y="19800"/>
                </a:cubicBezTo>
                <a:lnTo>
                  <a:pt x="1964" y="19800"/>
                </a:lnTo>
                <a:cubicBezTo>
                  <a:pt x="1422" y="19800"/>
                  <a:pt x="982" y="18994"/>
                  <a:pt x="982" y="18000"/>
                </a:cubicBezTo>
                <a:lnTo>
                  <a:pt x="982" y="3600"/>
                </a:lnTo>
                <a:cubicBezTo>
                  <a:pt x="982" y="2606"/>
                  <a:pt x="1422" y="1800"/>
                  <a:pt x="1964" y="1800"/>
                </a:cubicBezTo>
                <a:lnTo>
                  <a:pt x="18655" y="1800"/>
                </a:lnTo>
                <a:cubicBezTo>
                  <a:pt x="19197" y="1800"/>
                  <a:pt x="19636" y="2606"/>
                  <a:pt x="19636" y="3600"/>
                </a:cubicBezTo>
                <a:cubicBezTo>
                  <a:pt x="19636" y="3600"/>
                  <a:pt x="19636" y="18000"/>
                  <a:pt x="19636" y="18000"/>
                </a:cubicBezTo>
                <a:close/>
                <a:moveTo>
                  <a:pt x="20618" y="7200"/>
                </a:moveTo>
                <a:lnTo>
                  <a:pt x="20618" y="3600"/>
                </a:lnTo>
                <a:cubicBezTo>
                  <a:pt x="20618" y="1612"/>
                  <a:pt x="19739" y="0"/>
                  <a:pt x="18655" y="0"/>
                </a:cubicBezTo>
                <a:lnTo>
                  <a:pt x="1964" y="0"/>
                </a:lnTo>
                <a:cubicBezTo>
                  <a:pt x="879" y="0"/>
                  <a:pt x="0" y="1612"/>
                  <a:pt x="0" y="3600"/>
                </a:cubicBezTo>
                <a:lnTo>
                  <a:pt x="0" y="18000"/>
                </a:lnTo>
                <a:cubicBezTo>
                  <a:pt x="0" y="19988"/>
                  <a:pt x="879" y="21600"/>
                  <a:pt x="1964" y="21600"/>
                </a:cubicBezTo>
                <a:lnTo>
                  <a:pt x="18655" y="21600"/>
                </a:lnTo>
                <a:cubicBezTo>
                  <a:pt x="19739" y="21600"/>
                  <a:pt x="20618" y="19988"/>
                  <a:pt x="20618" y="18000"/>
                </a:cubicBezTo>
                <a:lnTo>
                  <a:pt x="20618" y="14401"/>
                </a:lnTo>
                <a:cubicBezTo>
                  <a:pt x="21160" y="14401"/>
                  <a:pt x="21600" y="13594"/>
                  <a:pt x="21600" y="12600"/>
                </a:cubicBezTo>
                <a:lnTo>
                  <a:pt x="21600" y="9000"/>
                </a:lnTo>
                <a:cubicBezTo>
                  <a:pt x="21600" y="8006"/>
                  <a:pt x="21160" y="7200"/>
                  <a:pt x="20618" y="720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669" name="Shape 2669"/>
          <p:cNvSpPr/>
          <p:nvPr/>
        </p:nvSpPr>
        <p:spPr>
          <a:xfrm>
            <a:off x="3916979" y="6052650"/>
            <a:ext cx="507869" cy="558668"/>
          </a:xfrm>
          <a:custGeom>
            <a:avLst/>
            <a:gdLst/>
            <a:ahLst/>
            <a:cxnLst>
              <a:cxn ang="0">
                <a:pos x="wd2" y="hd2"/>
              </a:cxn>
              <a:cxn ang="5400000">
                <a:pos x="wd2" y="hd2"/>
              </a:cxn>
              <a:cxn ang="10800000">
                <a:pos x="wd2" y="hd2"/>
              </a:cxn>
              <a:cxn ang="16200000">
                <a:pos x="wd2" y="hd2"/>
              </a:cxn>
            </a:cxnLst>
            <a:rect l="0" t="0" r="r" b="b"/>
            <a:pathLst>
              <a:path w="21600" h="21600" extrusionOk="0">
                <a:moveTo>
                  <a:pt x="12960" y="2161"/>
                </a:moveTo>
                <a:lnTo>
                  <a:pt x="12960" y="2178"/>
                </a:lnTo>
                <a:cubicBezTo>
                  <a:pt x="12662" y="2178"/>
                  <a:pt x="12420" y="2398"/>
                  <a:pt x="12420" y="2669"/>
                </a:cubicBezTo>
                <a:cubicBezTo>
                  <a:pt x="12420" y="2940"/>
                  <a:pt x="12662" y="3160"/>
                  <a:pt x="12960" y="3160"/>
                </a:cubicBezTo>
                <a:lnTo>
                  <a:pt x="12960" y="3172"/>
                </a:lnTo>
                <a:cubicBezTo>
                  <a:pt x="17287" y="4066"/>
                  <a:pt x="20520" y="7577"/>
                  <a:pt x="20520" y="11782"/>
                </a:cubicBezTo>
                <a:cubicBezTo>
                  <a:pt x="20520" y="16662"/>
                  <a:pt x="16168" y="20618"/>
                  <a:pt x="10800" y="20618"/>
                </a:cubicBezTo>
                <a:cubicBezTo>
                  <a:pt x="5432" y="20618"/>
                  <a:pt x="1080" y="16662"/>
                  <a:pt x="1080" y="11782"/>
                </a:cubicBezTo>
                <a:cubicBezTo>
                  <a:pt x="1080" y="7577"/>
                  <a:pt x="4313" y="4066"/>
                  <a:pt x="8640" y="3172"/>
                </a:cubicBezTo>
                <a:lnTo>
                  <a:pt x="8640" y="3160"/>
                </a:lnTo>
                <a:cubicBezTo>
                  <a:pt x="8938" y="3160"/>
                  <a:pt x="9180" y="2940"/>
                  <a:pt x="9180" y="2669"/>
                </a:cubicBezTo>
                <a:cubicBezTo>
                  <a:pt x="9180" y="2398"/>
                  <a:pt x="8938" y="2178"/>
                  <a:pt x="8640" y="2178"/>
                </a:cubicBezTo>
                <a:lnTo>
                  <a:pt x="8640" y="2161"/>
                </a:lnTo>
                <a:cubicBezTo>
                  <a:pt x="3710" y="3071"/>
                  <a:pt x="0" y="7031"/>
                  <a:pt x="0" y="11782"/>
                </a:cubicBezTo>
                <a:cubicBezTo>
                  <a:pt x="0" y="17204"/>
                  <a:pt x="4835" y="21600"/>
                  <a:pt x="10800" y="21600"/>
                </a:cubicBezTo>
                <a:cubicBezTo>
                  <a:pt x="16765" y="21600"/>
                  <a:pt x="21600" y="17204"/>
                  <a:pt x="21600" y="11782"/>
                </a:cubicBezTo>
                <a:cubicBezTo>
                  <a:pt x="21600" y="7031"/>
                  <a:pt x="17890" y="3071"/>
                  <a:pt x="12960" y="2161"/>
                </a:cubicBezTo>
                <a:moveTo>
                  <a:pt x="10800" y="12763"/>
                </a:moveTo>
                <a:cubicBezTo>
                  <a:pt x="11098" y="12763"/>
                  <a:pt x="11340" y="12544"/>
                  <a:pt x="11340" y="12272"/>
                </a:cubicBezTo>
                <a:lnTo>
                  <a:pt x="11340" y="491"/>
                </a:lnTo>
                <a:cubicBezTo>
                  <a:pt x="11340" y="220"/>
                  <a:pt x="11098" y="0"/>
                  <a:pt x="10800" y="0"/>
                </a:cubicBezTo>
                <a:cubicBezTo>
                  <a:pt x="10502" y="0"/>
                  <a:pt x="10260" y="220"/>
                  <a:pt x="10260" y="491"/>
                </a:cubicBezTo>
                <a:lnTo>
                  <a:pt x="10260" y="12272"/>
                </a:lnTo>
                <a:cubicBezTo>
                  <a:pt x="10260" y="12544"/>
                  <a:pt x="10502" y="12763"/>
                  <a:pt x="10800" y="12763"/>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670" name="Shape 2670"/>
          <p:cNvSpPr/>
          <p:nvPr/>
        </p:nvSpPr>
        <p:spPr>
          <a:xfrm>
            <a:off x="4958108" y="6128831"/>
            <a:ext cx="558655" cy="406295"/>
          </a:xfrm>
          <a:custGeom>
            <a:avLst/>
            <a:gdLst/>
            <a:ahLst/>
            <a:cxnLst>
              <a:cxn ang="0">
                <a:pos x="wd2" y="hd2"/>
              </a:cxn>
              <a:cxn ang="5400000">
                <a:pos x="wd2" y="hd2"/>
              </a:cxn>
              <a:cxn ang="10800000">
                <a:pos x="wd2" y="hd2"/>
              </a:cxn>
              <a:cxn ang="16200000">
                <a:pos x="wd2" y="hd2"/>
              </a:cxn>
            </a:cxnLst>
            <a:rect l="0" t="0" r="r" b="b"/>
            <a:pathLst>
              <a:path w="21600" h="21600" extrusionOk="0">
                <a:moveTo>
                  <a:pt x="12273" y="21600"/>
                </a:moveTo>
                <a:lnTo>
                  <a:pt x="13255" y="21600"/>
                </a:lnTo>
                <a:lnTo>
                  <a:pt x="13255" y="0"/>
                </a:lnTo>
                <a:lnTo>
                  <a:pt x="12273" y="0"/>
                </a:lnTo>
                <a:cubicBezTo>
                  <a:pt x="12273" y="0"/>
                  <a:pt x="12273" y="21600"/>
                  <a:pt x="12273" y="21600"/>
                </a:cubicBezTo>
                <a:close/>
                <a:moveTo>
                  <a:pt x="14236" y="21600"/>
                </a:moveTo>
                <a:lnTo>
                  <a:pt x="16691" y="21600"/>
                </a:lnTo>
                <a:lnTo>
                  <a:pt x="16691" y="0"/>
                </a:lnTo>
                <a:lnTo>
                  <a:pt x="14236" y="0"/>
                </a:lnTo>
                <a:cubicBezTo>
                  <a:pt x="14236" y="0"/>
                  <a:pt x="14236" y="21600"/>
                  <a:pt x="14236" y="21600"/>
                </a:cubicBezTo>
                <a:close/>
                <a:moveTo>
                  <a:pt x="17673" y="21600"/>
                </a:moveTo>
                <a:lnTo>
                  <a:pt x="18655" y="21600"/>
                </a:lnTo>
                <a:lnTo>
                  <a:pt x="18655" y="0"/>
                </a:lnTo>
                <a:lnTo>
                  <a:pt x="17673" y="0"/>
                </a:lnTo>
                <a:cubicBezTo>
                  <a:pt x="17673" y="0"/>
                  <a:pt x="17673" y="21600"/>
                  <a:pt x="17673" y="21600"/>
                </a:cubicBezTo>
                <a:close/>
                <a:moveTo>
                  <a:pt x="20618" y="0"/>
                </a:moveTo>
                <a:lnTo>
                  <a:pt x="19636" y="0"/>
                </a:lnTo>
                <a:lnTo>
                  <a:pt x="19636" y="21600"/>
                </a:lnTo>
                <a:lnTo>
                  <a:pt x="20618" y="21600"/>
                </a:lnTo>
                <a:cubicBezTo>
                  <a:pt x="21160" y="21600"/>
                  <a:pt x="21600" y="20996"/>
                  <a:pt x="21600" y="20250"/>
                </a:cubicBezTo>
                <a:lnTo>
                  <a:pt x="21600" y="1350"/>
                </a:lnTo>
                <a:cubicBezTo>
                  <a:pt x="21600" y="605"/>
                  <a:pt x="21160" y="0"/>
                  <a:pt x="20618" y="0"/>
                </a:cubicBezTo>
                <a:moveTo>
                  <a:pt x="4909" y="21600"/>
                </a:moveTo>
                <a:lnTo>
                  <a:pt x="5891" y="21600"/>
                </a:lnTo>
                <a:lnTo>
                  <a:pt x="5891" y="0"/>
                </a:lnTo>
                <a:lnTo>
                  <a:pt x="4909" y="0"/>
                </a:lnTo>
                <a:cubicBezTo>
                  <a:pt x="4909" y="0"/>
                  <a:pt x="4909" y="21600"/>
                  <a:pt x="4909" y="21600"/>
                </a:cubicBezTo>
                <a:close/>
                <a:moveTo>
                  <a:pt x="0" y="1350"/>
                </a:moveTo>
                <a:lnTo>
                  <a:pt x="0" y="20250"/>
                </a:lnTo>
                <a:cubicBezTo>
                  <a:pt x="0" y="20996"/>
                  <a:pt x="440" y="21600"/>
                  <a:pt x="982" y="21600"/>
                </a:cubicBezTo>
                <a:lnTo>
                  <a:pt x="982" y="0"/>
                </a:lnTo>
                <a:cubicBezTo>
                  <a:pt x="440" y="0"/>
                  <a:pt x="0" y="605"/>
                  <a:pt x="0" y="1350"/>
                </a:cubicBezTo>
                <a:moveTo>
                  <a:pt x="1964" y="21600"/>
                </a:moveTo>
                <a:lnTo>
                  <a:pt x="3927" y="21600"/>
                </a:lnTo>
                <a:lnTo>
                  <a:pt x="3927" y="0"/>
                </a:lnTo>
                <a:lnTo>
                  <a:pt x="1964" y="0"/>
                </a:lnTo>
                <a:cubicBezTo>
                  <a:pt x="1964" y="0"/>
                  <a:pt x="1964" y="21600"/>
                  <a:pt x="1964" y="21600"/>
                </a:cubicBezTo>
                <a:close/>
                <a:moveTo>
                  <a:pt x="6873" y="21600"/>
                </a:moveTo>
                <a:lnTo>
                  <a:pt x="9327" y="21600"/>
                </a:lnTo>
                <a:lnTo>
                  <a:pt x="9327" y="0"/>
                </a:lnTo>
                <a:lnTo>
                  <a:pt x="6873" y="0"/>
                </a:lnTo>
                <a:cubicBezTo>
                  <a:pt x="6873" y="0"/>
                  <a:pt x="6873" y="21600"/>
                  <a:pt x="6873" y="21600"/>
                </a:cubicBezTo>
                <a:close/>
                <a:moveTo>
                  <a:pt x="10309" y="21600"/>
                </a:moveTo>
                <a:lnTo>
                  <a:pt x="11291" y="21600"/>
                </a:lnTo>
                <a:lnTo>
                  <a:pt x="11291" y="0"/>
                </a:lnTo>
                <a:lnTo>
                  <a:pt x="10309" y="0"/>
                </a:lnTo>
                <a:cubicBezTo>
                  <a:pt x="10309" y="0"/>
                  <a:pt x="10309" y="21600"/>
                  <a:pt x="10309" y="21600"/>
                </a:cubicBezTo>
                <a:close/>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671" name="Shape 2671"/>
          <p:cNvSpPr/>
          <p:nvPr/>
        </p:nvSpPr>
        <p:spPr>
          <a:xfrm>
            <a:off x="6024630" y="6052650"/>
            <a:ext cx="558655" cy="558668"/>
          </a:xfrm>
          <a:custGeom>
            <a:avLst/>
            <a:gdLst/>
            <a:ahLst/>
            <a:cxnLst>
              <a:cxn ang="0">
                <a:pos x="wd2" y="hd2"/>
              </a:cxn>
              <a:cxn ang="5400000">
                <a:pos x="wd2" y="hd2"/>
              </a:cxn>
              <a:cxn ang="10800000">
                <a:pos x="wd2" y="hd2"/>
              </a:cxn>
              <a:cxn ang="16200000">
                <a:pos x="wd2" y="hd2"/>
              </a:cxn>
            </a:cxnLst>
            <a:rect l="0" t="0" r="r" b="b"/>
            <a:pathLst>
              <a:path w="21600" h="21600" extrusionOk="0">
                <a:moveTo>
                  <a:pt x="10309" y="15421"/>
                </a:moveTo>
                <a:cubicBezTo>
                  <a:pt x="10666" y="15276"/>
                  <a:pt x="10995" y="15082"/>
                  <a:pt x="11291" y="14845"/>
                </a:cubicBezTo>
                <a:lnTo>
                  <a:pt x="11291" y="8719"/>
                </a:lnTo>
                <a:cubicBezTo>
                  <a:pt x="10995" y="8482"/>
                  <a:pt x="10666" y="8287"/>
                  <a:pt x="10309" y="8143"/>
                </a:cubicBezTo>
                <a:cubicBezTo>
                  <a:pt x="10309" y="8143"/>
                  <a:pt x="10309" y="15421"/>
                  <a:pt x="10309" y="15421"/>
                </a:cubicBezTo>
                <a:close/>
                <a:moveTo>
                  <a:pt x="12273" y="13681"/>
                </a:moveTo>
                <a:cubicBezTo>
                  <a:pt x="12585" y="13118"/>
                  <a:pt x="12764" y="12471"/>
                  <a:pt x="12764" y="11782"/>
                </a:cubicBezTo>
                <a:cubicBezTo>
                  <a:pt x="12764" y="11092"/>
                  <a:pt x="12585" y="10445"/>
                  <a:pt x="12273" y="9882"/>
                </a:cubicBezTo>
                <a:cubicBezTo>
                  <a:pt x="12273" y="9882"/>
                  <a:pt x="12273" y="13681"/>
                  <a:pt x="12273" y="13681"/>
                </a:cubicBezTo>
                <a:close/>
                <a:moveTo>
                  <a:pt x="5891" y="14373"/>
                </a:moveTo>
                <a:lnTo>
                  <a:pt x="5891" y="9190"/>
                </a:lnTo>
                <a:cubicBezTo>
                  <a:pt x="5282" y="9882"/>
                  <a:pt x="4909" y="10788"/>
                  <a:pt x="4909" y="11782"/>
                </a:cubicBezTo>
                <a:cubicBezTo>
                  <a:pt x="4909" y="12776"/>
                  <a:pt x="5282" y="13681"/>
                  <a:pt x="5891" y="14373"/>
                </a:cubicBezTo>
                <a:moveTo>
                  <a:pt x="6873" y="8384"/>
                </a:moveTo>
                <a:lnTo>
                  <a:pt x="6873" y="15179"/>
                </a:lnTo>
                <a:cubicBezTo>
                  <a:pt x="7451" y="15514"/>
                  <a:pt x="8120" y="15709"/>
                  <a:pt x="8836" y="15709"/>
                </a:cubicBezTo>
                <a:cubicBezTo>
                  <a:pt x="9003" y="15709"/>
                  <a:pt x="9166" y="15696"/>
                  <a:pt x="9327" y="15675"/>
                </a:cubicBezTo>
                <a:lnTo>
                  <a:pt x="9327" y="7888"/>
                </a:lnTo>
                <a:cubicBezTo>
                  <a:pt x="9166" y="7868"/>
                  <a:pt x="9003" y="7854"/>
                  <a:pt x="8836" y="7854"/>
                </a:cubicBezTo>
                <a:cubicBezTo>
                  <a:pt x="8120" y="7854"/>
                  <a:pt x="7451" y="8049"/>
                  <a:pt x="6873" y="8384"/>
                </a:cubicBezTo>
                <a:moveTo>
                  <a:pt x="20618" y="0"/>
                </a:moveTo>
                <a:lnTo>
                  <a:pt x="19636" y="0"/>
                </a:lnTo>
                <a:lnTo>
                  <a:pt x="19636" y="15709"/>
                </a:lnTo>
                <a:lnTo>
                  <a:pt x="20618" y="15709"/>
                </a:lnTo>
                <a:cubicBezTo>
                  <a:pt x="21160" y="15709"/>
                  <a:pt x="21600" y="15270"/>
                  <a:pt x="21600" y="14727"/>
                </a:cubicBezTo>
                <a:lnTo>
                  <a:pt x="21600" y="982"/>
                </a:lnTo>
                <a:cubicBezTo>
                  <a:pt x="21600" y="440"/>
                  <a:pt x="21160" y="0"/>
                  <a:pt x="20618" y="0"/>
                </a:cubicBezTo>
                <a:moveTo>
                  <a:pt x="8836" y="17672"/>
                </a:moveTo>
                <a:cubicBezTo>
                  <a:pt x="5583" y="17672"/>
                  <a:pt x="2945" y="15035"/>
                  <a:pt x="2945" y="11782"/>
                </a:cubicBezTo>
                <a:cubicBezTo>
                  <a:pt x="2945" y="8528"/>
                  <a:pt x="5583" y="5891"/>
                  <a:pt x="8836" y="5891"/>
                </a:cubicBezTo>
                <a:cubicBezTo>
                  <a:pt x="12090" y="5891"/>
                  <a:pt x="14727" y="8528"/>
                  <a:pt x="14727" y="11782"/>
                </a:cubicBezTo>
                <a:cubicBezTo>
                  <a:pt x="14727" y="15035"/>
                  <a:pt x="12090" y="17672"/>
                  <a:pt x="8836" y="17672"/>
                </a:cubicBezTo>
                <a:moveTo>
                  <a:pt x="14027" y="16277"/>
                </a:moveTo>
                <a:cubicBezTo>
                  <a:pt x="15072" y="15072"/>
                  <a:pt x="15709" y="13503"/>
                  <a:pt x="15709" y="11782"/>
                </a:cubicBezTo>
                <a:cubicBezTo>
                  <a:pt x="15709" y="7986"/>
                  <a:pt x="12632" y="4909"/>
                  <a:pt x="8836" y="4909"/>
                </a:cubicBezTo>
                <a:cubicBezTo>
                  <a:pt x="5041" y="4909"/>
                  <a:pt x="1964" y="7986"/>
                  <a:pt x="1964" y="11782"/>
                </a:cubicBezTo>
                <a:cubicBezTo>
                  <a:pt x="1964" y="15577"/>
                  <a:pt x="5041" y="18654"/>
                  <a:pt x="8836" y="18654"/>
                </a:cubicBezTo>
                <a:cubicBezTo>
                  <a:pt x="10557" y="18654"/>
                  <a:pt x="12127" y="18017"/>
                  <a:pt x="13333" y="16972"/>
                </a:cubicBezTo>
                <a:lnTo>
                  <a:pt x="17817" y="21456"/>
                </a:lnTo>
                <a:cubicBezTo>
                  <a:pt x="17905" y="21545"/>
                  <a:pt x="18028" y="21600"/>
                  <a:pt x="18164" y="21600"/>
                </a:cubicBezTo>
                <a:cubicBezTo>
                  <a:pt x="18434" y="21600"/>
                  <a:pt x="18655" y="21380"/>
                  <a:pt x="18655" y="21109"/>
                </a:cubicBezTo>
                <a:cubicBezTo>
                  <a:pt x="18655" y="20974"/>
                  <a:pt x="18600" y="20851"/>
                  <a:pt x="18511" y="20762"/>
                </a:cubicBezTo>
                <a:cubicBezTo>
                  <a:pt x="18511" y="20762"/>
                  <a:pt x="14027" y="16277"/>
                  <a:pt x="14027" y="16277"/>
                </a:cubicBezTo>
                <a:close/>
                <a:moveTo>
                  <a:pt x="17673" y="15709"/>
                </a:moveTo>
                <a:lnTo>
                  <a:pt x="18655" y="15709"/>
                </a:lnTo>
                <a:lnTo>
                  <a:pt x="18655" y="0"/>
                </a:lnTo>
                <a:lnTo>
                  <a:pt x="17673" y="0"/>
                </a:lnTo>
                <a:cubicBezTo>
                  <a:pt x="17673" y="0"/>
                  <a:pt x="17673" y="15709"/>
                  <a:pt x="17673" y="15709"/>
                </a:cubicBezTo>
                <a:close/>
                <a:moveTo>
                  <a:pt x="16691" y="15709"/>
                </a:moveTo>
                <a:lnTo>
                  <a:pt x="16691" y="11783"/>
                </a:lnTo>
                <a:cubicBezTo>
                  <a:pt x="16691" y="13214"/>
                  <a:pt x="16301" y="14553"/>
                  <a:pt x="15631" y="15709"/>
                </a:cubicBezTo>
                <a:cubicBezTo>
                  <a:pt x="15631" y="15709"/>
                  <a:pt x="16691" y="15709"/>
                  <a:pt x="16691" y="15709"/>
                </a:cubicBezTo>
                <a:close/>
                <a:moveTo>
                  <a:pt x="16691" y="0"/>
                </a:moveTo>
                <a:lnTo>
                  <a:pt x="14236" y="0"/>
                </a:lnTo>
                <a:lnTo>
                  <a:pt x="14236" y="6088"/>
                </a:lnTo>
                <a:cubicBezTo>
                  <a:pt x="15745" y="7519"/>
                  <a:pt x="16691" y="9538"/>
                  <a:pt x="16691" y="11781"/>
                </a:cubicBezTo>
                <a:cubicBezTo>
                  <a:pt x="16691" y="11781"/>
                  <a:pt x="16691" y="0"/>
                  <a:pt x="16691" y="0"/>
                </a:cubicBezTo>
                <a:close/>
                <a:moveTo>
                  <a:pt x="11291" y="0"/>
                </a:moveTo>
                <a:lnTo>
                  <a:pt x="10309" y="0"/>
                </a:lnTo>
                <a:lnTo>
                  <a:pt x="10309" y="4070"/>
                </a:lnTo>
                <a:cubicBezTo>
                  <a:pt x="10645" y="4134"/>
                  <a:pt x="10972" y="4219"/>
                  <a:pt x="11291" y="4324"/>
                </a:cubicBezTo>
                <a:cubicBezTo>
                  <a:pt x="11291" y="4324"/>
                  <a:pt x="11291" y="0"/>
                  <a:pt x="11291" y="0"/>
                </a:cubicBezTo>
                <a:close/>
                <a:moveTo>
                  <a:pt x="1964" y="15709"/>
                </a:moveTo>
                <a:lnTo>
                  <a:pt x="2041" y="15709"/>
                </a:lnTo>
                <a:cubicBezTo>
                  <a:pt x="2016" y="15666"/>
                  <a:pt x="1988" y="15625"/>
                  <a:pt x="1964" y="15581"/>
                </a:cubicBezTo>
                <a:cubicBezTo>
                  <a:pt x="1964" y="15581"/>
                  <a:pt x="1964" y="15709"/>
                  <a:pt x="1964" y="15709"/>
                </a:cubicBezTo>
                <a:close/>
                <a:moveTo>
                  <a:pt x="13255" y="0"/>
                </a:moveTo>
                <a:lnTo>
                  <a:pt x="12273" y="0"/>
                </a:lnTo>
                <a:lnTo>
                  <a:pt x="12273" y="4727"/>
                </a:lnTo>
                <a:cubicBezTo>
                  <a:pt x="12613" y="4894"/>
                  <a:pt x="12944" y="5077"/>
                  <a:pt x="13255" y="5289"/>
                </a:cubicBezTo>
                <a:cubicBezTo>
                  <a:pt x="13255" y="5289"/>
                  <a:pt x="13255" y="0"/>
                  <a:pt x="13255" y="0"/>
                </a:cubicBezTo>
                <a:close/>
                <a:moveTo>
                  <a:pt x="9327" y="3952"/>
                </a:moveTo>
                <a:lnTo>
                  <a:pt x="9327" y="0"/>
                </a:lnTo>
                <a:lnTo>
                  <a:pt x="6873" y="0"/>
                </a:lnTo>
                <a:lnTo>
                  <a:pt x="6873" y="4185"/>
                </a:lnTo>
                <a:cubicBezTo>
                  <a:pt x="7501" y="4023"/>
                  <a:pt x="8157" y="3927"/>
                  <a:pt x="8836" y="3927"/>
                </a:cubicBezTo>
                <a:cubicBezTo>
                  <a:pt x="9002" y="3927"/>
                  <a:pt x="9164" y="3942"/>
                  <a:pt x="9327" y="3952"/>
                </a:cubicBezTo>
                <a:moveTo>
                  <a:pt x="5891" y="0"/>
                </a:moveTo>
                <a:lnTo>
                  <a:pt x="4909" y="0"/>
                </a:lnTo>
                <a:lnTo>
                  <a:pt x="4909" y="4987"/>
                </a:lnTo>
                <a:cubicBezTo>
                  <a:pt x="5224" y="4804"/>
                  <a:pt x="5551" y="4641"/>
                  <a:pt x="5891" y="4504"/>
                </a:cubicBezTo>
                <a:cubicBezTo>
                  <a:pt x="5891" y="4504"/>
                  <a:pt x="5891" y="0"/>
                  <a:pt x="5891" y="0"/>
                </a:cubicBezTo>
                <a:close/>
                <a:moveTo>
                  <a:pt x="0" y="982"/>
                </a:moveTo>
                <a:lnTo>
                  <a:pt x="0" y="14727"/>
                </a:lnTo>
                <a:cubicBezTo>
                  <a:pt x="0" y="15270"/>
                  <a:pt x="440" y="15709"/>
                  <a:pt x="982" y="15709"/>
                </a:cubicBezTo>
                <a:lnTo>
                  <a:pt x="982" y="0"/>
                </a:lnTo>
                <a:cubicBezTo>
                  <a:pt x="440" y="0"/>
                  <a:pt x="0" y="440"/>
                  <a:pt x="0" y="982"/>
                </a:cubicBezTo>
                <a:moveTo>
                  <a:pt x="3927" y="5656"/>
                </a:moveTo>
                <a:lnTo>
                  <a:pt x="3927" y="0"/>
                </a:lnTo>
                <a:lnTo>
                  <a:pt x="1964" y="0"/>
                </a:lnTo>
                <a:lnTo>
                  <a:pt x="1964" y="7982"/>
                </a:lnTo>
                <a:cubicBezTo>
                  <a:pt x="2462" y="7084"/>
                  <a:pt x="3131" y="6294"/>
                  <a:pt x="3927" y="5656"/>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672" name="Shape 2672"/>
          <p:cNvSpPr/>
          <p:nvPr/>
        </p:nvSpPr>
        <p:spPr>
          <a:xfrm>
            <a:off x="7091153" y="6128831"/>
            <a:ext cx="558655" cy="406295"/>
          </a:xfrm>
          <a:custGeom>
            <a:avLst/>
            <a:gdLst/>
            <a:ahLst/>
            <a:cxnLst>
              <a:cxn ang="0">
                <a:pos x="wd2" y="hd2"/>
              </a:cxn>
              <a:cxn ang="5400000">
                <a:pos x="wd2" y="hd2"/>
              </a:cxn>
              <a:cxn ang="10800000">
                <a:pos x="wd2" y="hd2"/>
              </a:cxn>
              <a:cxn ang="16200000">
                <a:pos x="wd2" y="hd2"/>
              </a:cxn>
            </a:cxnLst>
            <a:rect l="0" t="0" r="r" b="b"/>
            <a:pathLst>
              <a:path w="21600" h="21600" extrusionOk="0">
                <a:moveTo>
                  <a:pt x="9818" y="21600"/>
                </a:moveTo>
                <a:lnTo>
                  <a:pt x="11782" y="21600"/>
                </a:lnTo>
                <a:lnTo>
                  <a:pt x="11782" y="17550"/>
                </a:lnTo>
                <a:lnTo>
                  <a:pt x="9818" y="17550"/>
                </a:lnTo>
                <a:cubicBezTo>
                  <a:pt x="9818" y="17550"/>
                  <a:pt x="9818" y="21600"/>
                  <a:pt x="9818" y="21600"/>
                </a:cubicBezTo>
                <a:close/>
                <a:moveTo>
                  <a:pt x="7855" y="21600"/>
                </a:moveTo>
                <a:lnTo>
                  <a:pt x="8836" y="21600"/>
                </a:lnTo>
                <a:lnTo>
                  <a:pt x="8836" y="17550"/>
                </a:lnTo>
                <a:lnTo>
                  <a:pt x="7855" y="17550"/>
                </a:lnTo>
                <a:cubicBezTo>
                  <a:pt x="7855" y="17550"/>
                  <a:pt x="7855" y="21600"/>
                  <a:pt x="7855" y="21600"/>
                </a:cubicBezTo>
                <a:close/>
                <a:moveTo>
                  <a:pt x="2945" y="21600"/>
                </a:moveTo>
                <a:lnTo>
                  <a:pt x="3927" y="21600"/>
                </a:lnTo>
                <a:lnTo>
                  <a:pt x="3927" y="17550"/>
                </a:lnTo>
                <a:lnTo>
                  <a:pt x="2945" y="17550"/>
                </a:lnTo>
                <a:cubicBezTo>
                  <a:pt x="2945" y="17550"/>
                  <a:pt x="2945" y="21600"/>
                  <a:pt x="2945" y="21600"/>
                </a:cubicBezTo>
                <a:close/>
                <a:moveTo>
                  <a:pt x="4909" y="21600"/>
                </a:moveTo>
                <a:lnTo>
                  <a:pt x="6873" y="21600"/>
                </a:lnTo>
                <a:lnTo>
                  <a:pt x="6873" y="17550"/>
                </a:lnTo>
                <a:lnTo>
                  <a:pt x="4909" y="17550"/>
                </a:lnTo>
                <a:cubicBezTo>
                  <a:pt x="4909" y="17550"/>
                  <a:pt x="4909" y="21600"/>
                  <a:pt x="4909" y="21600"/>
                </a:cubicBezTo>
                <a:close/>
                <a:moveTo>
                  <a:pt x="12764" y="21600"/>
                </a:moveTo>
                <a:lnTo>
                  <a:pt x="13745" y="21600"/>
                </a:lnTo>
                <a:lnTo>
                  <a:pt x="13745" y="17550"/>
                </a:lnTo>
                <a:lnTo>
                  <a:pt x="12764" y="17550"/>
                </a:lnTo>
                <a:cubicBezTo>
                  <a:pt x="12764" y="17550"/>
                  <a:pt x="12764" y="21600"/>
                  <a:pt x="12764" y="21600"/>
                </a:cubicBezTo>
                <a:close/>
                <a:moveTo>
                  <a:pt x="20618" y="14850"/>
                </a:moveTo>
                <a:lnTo>
                  <a:pt x="982" y="14850"/>
                </a:lnTo>
                <a:lnTo>
                  <a:pt x="982" y="13500"/>
                </a:lnTo>
                <a:lnTo>
                  <a:pt x="20618" y="13500"/>
                </a:lnTo>
                <a:cubicBezTo>
                  <a:pt x="20618" y="13500"/>
                  <a:pt x="20618" y="14850"/>
                  <a:pt x="20618" y="14850"/>
                </a:cubicBezTo>
                <a:close/>
                <a:moveTo>
                  <a:pt x="20618" y="12150"/>
                </a:moveTo>
                <a:lnTo>
                  <a:pt x="982" y="12150"/>
                </a:lnTo>
                <a:cubicBezTo>
                  <a:pt x="440" y="12150"/>
                  <a:pt x="0" y="12755"/>
                  <a:pt x="0" y="13500"/>
                </a:cubicBezTo>
                <a:lnTo>
                  <a:pt x="0" y="14850"/>
                </a:lnTo>
                <a:cubicBezTo>
                  <a:pt x="0" y="15595"/>
                  <a:pt x="440" y="16200"/>
                  <a:pt x="982" y="16200"/>
                </a:cubicBezTo>
                <a:lnTo>
                  <a:pt x="20618" y="16200"/>
                </a:lnTo>
                <a:cubicBezTo>
                  <a:pt x="21160" y="16200"/>
                  <a:pt x="21600" y="15595"/>
                  <a:pt x="21600" y="14850"/>
                </a:cubicBezTo>
                <a:lnTo>
                  <a:pt x="21600" y="13500"/>
                </a:lnTo>
                <a:cubicBezTo>
                  <a:pt x="21600" y="12755"/>
                  <a:pt x="21160" y="12150"/>
                  <a:pt x="20618" y="12150"/>
                </a:cubicBezTo>
                <a:moveTo>
                  <a:pt x="982" y="20250"/>
                </a:moveTo>
                <a:cubicBezTo>
                  <a:pt x="982" y="20996"/>
                  <a:pt x="1422" y="21600"/>
                  <a:pt x="1964" y="21600"/>
                </a:cubicBezTo>
                <a:lnTo>
                  <a:pt x="1964" y="17550"/>
                </a:lnTo>
                <a:lnTo>
                  <a:pt x="982" y="17550"/>
                </a:lnTo>
                <a:cubicBezTo>
                  <a:pt x="982" y="17550"/>
                  <a:pt x="982" y="20250"/>
                  <a:pt x="982" y="20250"/>
                </a:cubicBezTo>
                <a:close/>
                <a:moveTo>
                  <a:pt x="16691" y="21600"/>
                </a:moveTo>
                <a:lnTo>
                  <a:pt x="17673" y="21600"/>
                </a:lnTo>
                <a:lnTo>
                  <a:pt x="17673" y="17550"/>
                </a:lnTo>
                <a:lnTo>
                  <a:pt x="16691" y="17550"/>
                </a:lnTo>
                <a:cubicBezTo>
                  <a:pt x="16691" y="17550"/>
                  <a:pt x="16691" y="21600"/>
                  <a:pt x="16691" y="21600"/>
                </a:cubicBezTo>
                <a:close/>
                <a:moveTo>
                  <a:pt x="14727" y="21600"/>
                </a:moveTo>
                <a:lnTo>
                  <a:pt x="15709" y="21600"/>
                </a:lnTo>
                <a:lnTo>
                  <a:pt x="15709" y="17550"/>
                </a:lnTo>
                <a:lnTo>
                  <a:pt x="14727" y="17550"/>
                </a:lnTo>
                <a:cubicBezTo>
                  <a:pt x="14727" y="17550"/>
                  <a:pt x="14727" y="21600"/>
                  <a:pt x="14727" y="21600"/>
                </a:cubicBezTo>
                <a:close/>
                <a:moveTo>
                  <a:pt x="18655" y="21600"/>
                </a:moveTo>
                <a:lnTo>
                  <a:pt x="19636" y="21600"/>
                </a:lnTo>
                <a:cubicBezTo>
                  <a:pt x="20178" y="21600"/>
                  <a:pt x="20618" y="20996"/>
                  <a:pt x="20618" y="20250"/>
                </a:cubicBezTo>
                <a:lnTo>
                  <a:pt x="20618" y="17550"/>
                </a:lnTo>
                <a:lnTo>
                  <a:pt x="18655" y="17550"/>
                </a:lnTo>
                <a:cubicBezTo>
                  <a:pt x="18655" y="17550"/>
                  <a:pt x="18655" y="21600"/>
                  <a:pt x="18655" y="21600"/>
                </a:cubicBezTo>
                <a:close/>
                <a:moveTo>
                  <a:pt x="15709" y="0"/>
                </a:moveTo>
                <a:lnTo>
                  <a:pt x="14727" y="0"/>
                </a:lnTo>
                <a:lnTo>
                  <a:pt x="14727" y="10800"/>
                </a:lnTo>
                <a:lnTo>
                  <a:pt x="15709" y="10800"/>
                </a:lnTo>
                <a:cubicBezTo>
                  <a:pt x="15709" y="10800"/>
                  <a:pt x="15709" y="0"/>
                  <a:pt x="15709" y="0"/>
                </a:cubicBezTo>
                <a:close/>
                <a:moveTo>
                  <a:pt x="20618" y="1350"/>
                </a:moveTo>
                <a:cubicBezTo>
                  <a:pt x="20618" y="605"/>
                  <a:pt x="20178" y="0"/>
                  <a:pt x="19636" y="0"/>
                </a:cubicBezTo>
                <a:lnTo>
                  <a:pt x="18655" y="0"/>
                </a:lnTo>
                <a:lnTo>
                  <a:pt x="18655" y="10800"/>
                </a:lnTo>
                <a:lnTo>
                  <a:pt x="20618" y="10800"/>
                </a:lnTo>
                <a:cubicBezTo>
                  <a:pt x="20618" y="10800"/>
                  <a:pt x="20618" y="1350"/>
                  <a:pt x="20618" y="1350"/>
                </a:cubicBezTo>
                <a:close/>
                <a:moveTo>
                  <a:pt x="13745" y="0"/>
                </a:moveTo>
                <a:lnTo>
                  <a:pt x="12764" y="0"/>
                </a:lnTo>
                <a:lnTo>
                  <a:pt x="12764" y="10800"/>
                </a:lnTo>
                <a:lnTo>
                  <a:pt x="13745" y="10800"/>
                </a:lnTo>
                <a:cubicBezTo>
                  <a:pt x="13745" y="10800"/>
                  <a:pt x="13745" y="0"/>
                  <a:pt x="13745" y="0"/>
                </a:cubicBezTo>
                <a:close/>
                <a:moveTo>
                  <a:pt x="17673" y="0"/>
                </a:moveTo>
                <a:lnTo>
                  <a:pt x="16691" y="0"/>
                </a:lnTo>
                <a:lnTo>
                  <a:pt x="16691" y="10800"/>
                </a:lnTo>
                <a:lnTo>
                  <a:pt x="17673" y="10800"/>
                </a:lnTo>
                <a:cubicBezTo>
                  <a:pt x="17673" y="10800"/>
                  <a:pt x="17673" y="0"/>
                  <a:pt x="17673" y="0"/>
                </a:cubicBezTo>
                <a:close/>
                <a:moveTo>
                  <a:pt x="1964" y="0"/>
                </a:moveTo>
                <a:cubicBezTo>
                  <a:pt x="1422" y="0"/>
                  <a:pt x="982" y="605"/>
                  <a:pt x="982" y="1350"/>
                </a:cubicBezTo>
                <a:lnTo>
                  <a:pt x="982" y="10800"/>
                </a:lnTo>
                <a:lnTo>
                  <a:pt x="1964" y="10800"/>
                </a:lnTo>
                <a:cubicBezTo>
                  <a:pt x="1964" y="10800"/>
                  <a:pt x="1964" y="0"/>
                  <a:pt x="1964" y="0"/>
                </a:cubicBezTo>
                <a:close/>
                <a:moveTo>
                  <a:pt x="3927" y="0"/>
                </a:moveTo>
                <a:lnTo>
                  <a:pt x="2945" y="0"/>
                </a:lnTo>
                <a:lnTo>
                  <a:pt x="2945" y="10800"/>
                </a:lnTo>
                <a:lnTo>
                  <a:pt x="3927" y="10800"/>
                </a:lnTo>
                <a:cubicBezTo>
                  <a:pt x="3927" y="10800"/>
                  <a:pt x="3927" y="0"/>
                  <a:pt x="3927" y="0"/>
                </a:cubicBezTo>
                <a:close/>
                <a:moveTo>
                  <a:pt x="6873" y="0"/>
                </a:moveTo>
                <a:lnTo>
                  <a:pt x="4909" y="0"/>
                </a:lnTo>
                <a:lnTo>
                  <a:pt x="4909" y="10800"/>
                </a:lnTo>
                <a:lnTo>
                  <a:pt x="6873" y="10800"/>
                </a:lnTo>
                <a:cubicBezTo>
                  <a:pt x="6873" y="10800"/>
                  <a:pt x="6873" y="0"/>
                  <a:pt x="6873" y="0"/>
                </a:cubicBezTo>
                <a:close/>
                <a:moveTo>
                  <a:pt x="8836" y="0"/>
                </a:moveTo>
                <a:lnTo>
                  <a:pt x="7855" y="0"/>
                </a:lnTo>
                <a:lnTo>
                  <a:pt x="7855" y="10800"/>
                </a:lnTo>
                <a:lnTo>
                  <a:pt x="8836" y="10800"/>
                </a:lnTo>
                <a:cubicBezTo>
                  <a:pt x="8836" y="10800"/>
                  <a:pt x="8836" y="0"/>
                  <a:pt x="8836" y="0"/>
                </a:cubicBezTo>
                <a:close/>
                <a:moveTo>
                  <a:pt x="11782" y="0"/>
                </a:moveTo>
                <a:lnTo>
                  <a:pt x="9818" y="0"/>
                </a:lnTo>
                <a:lnTo>
                  <a:pt x="9818" y="10800"/>
                </a:lnTo>
                <a:lnTo>
                  <a:pt x="11782" y="10800"/>
                </a:lnTo>
                <a:cubicBezTo>
                  <a:pt x="11782" y="10800"/>
                  <a:pt x="11782" y="0"/>
                  <a:pt x="11782" y="0"/>
                </a:cubicBezTo>
                <a:close/>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673" name="Shape 2673"/>
          <p:cNvSpPr/>
          <p:nvPr/>
        </p:nvSpPr>
        <p:spPr>
          <a:xfrm>
            <a:off x="8157675" y="6052651"/>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455" y="10309"/>
                </a:moveTo>
                <a:cubicBezTo>
                  <a:pt x="2726" y="10309"/>
                  <a:pt x="2945" y="10090"/>
                  <a:pt x="2945" y="9818"/>
                </a:cubicBezTo>
                <a:cubicBezTo>
                  <a:pt x="2945" y="9547"/>
                  <a:pt x="2726" y="9327"/>
                  <a:pt x="2455" y="9327"/>
                </a:cubicBezTo>
                <a:cubicBezTo>
                  <a:pt x="2183" y="9327"/>
                  <a:pt x="1964" y="9547"/>
                  <a:pt x="1964" y="9818"/>
                </a:cubicBezTo>
                <a:cubicBezTo>
                  <a:pt x="1964" y="10090"/>
                  <a:pt x="2183" y="10309"/>
                  <a:pt x="2455" y="10309"/>
                </a:cubicBezTo>
                <a:moveTo>
                  <a:pt x="20618" y="11782"/>
                </a:moveTo>
                <a:lnTo>
                  <a:pt x="982" y="11782"/>
                </a:lnTo>
                <a:lnTo>
                  <a:pt x="982" y="7855"/>
                </a:lnTo>
                <a:lnTo>
                  <a:pt x="20618" y="7855"/>
                </a:lnTo>
                <a:cubicBezTo>
                  <a:pt x="20618" y="7855"/>
                  <a:pt x="20618" y="11782"/>
                  <a:pt x="20618" y="11782"/>
                </a:cubicBezTo>
                <a:close/>
                <a:moveTo>
                  <a:pt x="2945" y="982"/>
                </a:moveTo>
                <a:lnTo>
                  <a:pt x="14727" y="982"/>
                </a:lnTo>
                <a:lnTo>
                  <a:pt x="14727" y="4418"/>
                </a:lnTo>
                <a:cubicBezTo>
                  <a:pt x="14727" y="4690"/>
                  <a:pt x="14947" y="4909"/>
                  <a:pt x="15218" y="4909"/>
                </a:cubicBezTo>
                <a:lnTo>
                  <a:pt x="18655" y="4909"/>
                </a:lnTo>
                <a:lnTo>
                  <a:pt x="18655" y="6873"/>
                </a:lnTo>
                <a:lnTo>
                  <a:pt x="2945" y="6873"/>
                </a:lnTo>
                <a:cubicBezTo>
                  <a:pt x="2945" y="6873"/>
                  <a:pt x="2945" y="982"/>
                  <a:pt x="2945" y="982"/>
                </a:cubicBezTo>
                <a:close/>
                <a:moveTo>
                  <a:pt x="15709" y="1473"/>
                </a:moveTo>
                <a:lnTo>
                  <a:pt x="18164" y="3927"/>
                </a:lnTo>
                <a:lnTo>
                  <a:pt x="15709" y="3927"/>
                </a:lnTo>
                <a:cubicBezTo>
                  <a:pt x="15709" y="3927"/>
                  <a:pt x="15709" y="1473"/>
                  <a:pt x="15709" y="1473"/>
                </a:cubicBezTo>
                <a:close/>
                <a:moveTo>
                  <a:pt x="20618" y="6873"/>
                </a:moveTo>
                <a:lnTo>
                  <a:pt x="19636" y="6873"/>
                </a:lnTo>
                <a:lnTo>
                  <a:pt x="19636" y="3927"/>
                </a:lnTo>
                <a:lnTo>
                  <a:pt x="15709" y="0"/>
                </a:lnTo>
                <a:lnTo>
                  <a:pt x="2945" y="0"/>
                </a:lnTo>
                <a:cubicBezTo>
                  <a:pt x="2403" y="0"/>
                  <a:pt x="1964" y="440"/>
                  <a:pt x="1964" y="982"/>
                </a:cubicBezTo>
                <a:lnTo>
                  <a:pt x="1964" y="6873"/>
                </a:lnTo>
                <a:lnTo>
                  <a:pt x="982" y="6873"/>
                </a:lnTo>
                <a:cubicBezTo>
                  <a:pt x="439" y="6873"/>
                  <a:pt x="0" y="7313"/>
                  <a:pt x="0" y="7855"/>
                </a:cubicBezTo>
                <a:lnTo>
                  <a:pt x="0" y="11782"/>
                </a:lnTo>
                <a:cubicBezTo>
                  <a:pt x="0" y="12324"/>
                  <a:pt x="439" y="12764"/>
                  <a:pt x="982" y="12764"/>
                </a:cubicBezTo>
                <a:lnTo>
                  <a:pt x="1964" y="12764"/>
                </a:lnTo>
                <a:lnTo>
                  <a:pt x="1964" y="21109"/>
                </a:lnTo>
                <a:cubicBezTo>
                  <a:pt x="1964" y="21381"/>
                  <a:pt x="2183" y="21600"/>
                  <a:pt x="2455" y="21600"/>
                </a:cubicBezTo>
                <a:cubicBezTo>
                  <a:pt x="2726" y="21600"/>
                  <a:pt x="2945" y="21381"/>
                  <a:pt x="2945" y="21109"/>
                </a:cubicBezTo>
                <a:lnTo>
                  <a:pt x="2945" y="12764"/>
                </a:lnTo>
                <a:lnTo>
                  <a:pt x="3927" y="12764"/>
                </a:lnTo>
                <a:lnTo>
                  <a:pt x="3927" y="18164"/>
                </a:lnTo>
                <a:cubicBezTo>
                  <a:pt x="3927" y="18435"/>
                  <a:pt x="4147" y="18655"/>
                  <a:pt x="4418" y="18655"/>
                </a:cubicBezTo>
                <a:cubicBezTo>
                  <a:pt x="4690" y="18655"/>
                  <a:pt x="4909" y="18435"/>
                  <a:pt x="4909" y="18164"/>
                </a:cubicBezTo>
                <a:lnTo>
                  <a:pt x="4909" y="12764"/>
                </a:lnTo>
                <a:lnTo>
                  <a:pt x="5891" y="12764"/>
                </a:lnTo>
                <a:lnTo>
                  <a:pt x="5891" y="15218"/>
                </a:lnTo>
                <a:cubicBezTo>
                  <a:pt x="5891" y="15490"/>
                  <a:pt x="6110" y="15709"/>
                  <a:pt x="6382" y="15709"/>
                </a:cubicBezTo>
                <a:cubicBezTo>
                  <a:pt x="6653" y="15709"/>
                  <a:pt x="6873" y="15490"/>
                  <a:pt x="6873" y="15218"/>
                </a:cubicBezTo>
                <a:lnTo>
                  <a:pt x="6873" y="12764"/>
                </a:lnTo>
                <a:lnTo>
                  <a:pt x="7855" y="12764"/>
                </a:lnTo>
                <a:lnTo>
                  <a:pt x="7855" y="20127"/>
                </a:lnTo>
                <a:cubicBezTo>
                  <a:pt x="7855" y="20399"/>
                  <a:pt x="8074" y="20618"/>
                  <a:pt x="8345" y="20618"/>
                </a:cubicBezTo>
                <a:cubicBezTo>
                  <a:pt x="8617" y="20618"/>
                  <a:pt x="8836" y="20399"/>
                  <a:pt x="8836" y="20127"/>
                </a:cubicBezTo>
                <a:lnTo>
                  <a:pt x="8836" y="12764"/>
                </a:lnTo>
                <a:lnTo>
                  <a:pt x="10309" y="12764"/>
                </a:lnTo>
                <a:lnTo>
                  <a:pt x="10309" y="19145"/>
                </a:lnTo>
                <a:cubicBezTo>
                  <a:pt x="10309" y="19417"/>
                  <a:pt x="10529" y="19636"/>
                  <a:pt x="10800" y="19636"/>
                </a:cubicBezTo>
                <a:cubicBezTo>
                  <a:pt x="11071" y="19636"/>
                  <a:pt x="11291" y="19417"/>
                  <a:pt x="11291" y="19145"/>
                </a:cubicBezTo>
                <a:lnTo>
                  <a:pt x="11291" y="12764"/>
                </a:lnTo>
                <a:lnTo>
                  <a:pt x="12764" y="12764"/>
                </a:lnTo>
                <a:lnTo>
                  <a:pt x="12764" y="16200"/>
                </a:lnTo>
                <a:cubicBezTo>
                  <a:pt x="12764" y="16472"/>
                  <a:pt x="12983" y="16691"/>
                  <a:pt x="13255" y="16691"/>
                </a:cubicBezTo>
                <a:cubicBezTo>
                  <a:pt x="13526" y="16691"/>
                  <a:pt x="13745" y="16472"/>
                  <a:pt x="13745" y="16200"/>
                </a:cubicBezTo>
                <a:lnTo>
                  <a:pt x="13745" y="12764"/>
                </a:lnTo>
                <a:lnTo>
                  <a:pt x="14727" y="12764"/>
                </a:lnTo>
                <a:lnTo>
                  <a:pt x="14727" y="17182"/>
                </a:lnTo>
                <a:cubicBezTo>
                  <a:pt x="14727" y="17453"/>
                  <a:pt x="14947" y="17673"/>
                  <a:pt x="15218" y="17673"/>
                </a:cubicBezTo>
                <a:cubicBezTo>
                  <a:pt x="15490" y="17673"/>
                  <a:pt x="15709" y="17453"/>
                  <a:pt x="15709" y="17182"/>
                </a:cubicBezTo>
                <a:lnTo>
                  <a:pt x="15709" y="12764"/>
                </a:lnTo>
                <a:lnTo>
                  <a:pt x="16691" y="12764"/>
                </a:lnTo>
                <a:lnTo>
                  <a:pt x="16691" y="20127"/>
                </a:lnTo>
                <a:cubicBezTo>
                  <a:pt x="16691" y="20399"/>
                  <a:pt x="16910" y="20618"/>
                  <a:pt x="17182" y="20618"/>
                </a:cubicBezTo>
                <a:cubicBezTo>
                  <a:pt x="17453" y="20618"/>
                  <a:pt x="17673" y="20399"/>
                  <a:pt x="17673" y="20127"/>
                </a:cubicBezTo>
                <a:lnTo>
                  <a:pt x="17673" y="12764"/>
                </a:lnTo>
                <a:lnTo>
                  <a:pt x="18655" y="12764"/>
                </a:lnTo>
                <a:lnTo>
                  <a:pt x="18655" y="19145"/>
                </a:lnTo>
                <a:cubicBezTo>
                  <a:pt x="18655" y="19417"/>
                  <a:pt x="18874" y="19636"/>
                  <a:pt x="19145" y="19636"/>
                </a:cubicBezTo>
                <a:cubicBezTo>
                  <a:pt x="19417" y="19636"/>
                  <a:pt x="19636" y="19417"/>
                  <a:pt x="19636" y="19145"/>
                </a:cubicBezTo>
                <a:lnTo>
                  <a:pt x="19636" y="12764"/>
                </a:lnTo>
                <a:lnTo>
                  <a:pt x="20618" y="12764"/>
                </a:lnTo>
                <a:cubicBezTo>
                  <a:pt x="21160" y="12764"/>
                  <a:pt x="21600" y="12324"/>
                  <a:pt x="21600" y="11782"/>
                </a:cubicBezTo>
                <a:lnTo>
                  <a:pt x="21600" y="7855"/>
                </a:lnTo>
                <a:cubicBezTo>
                  <a:pt x="21600" y="7313"/>
                  <a:pt x="21160" y="6873"/>
                  <a:pt x="20618" y="6873"/>
                </a:cubicBezTo>
                <a:moveTo>
                  <a:pt x="4418" y="10309"/>
                </a:moveTo>
                <a:cubicBezTo>
                  <a:pt x="4690" y="10309"/>
                  <a:pt x="4909" y="10090"/>
                  <a:pt x="4909" y="9818"/>
                </a:cubicBezTo>
                <a:cubicBezTo>
                  <a:pt x="4909" y="9547"/>
                  <a:pt x="4690" y="9327"/>
                  <a:pt x="4418" y="9327"/>
                </a:cubicBezTo>
                <a:cubicBezTo>
                  <a:pt x="4147" y="9327"/>
                  <a:pt x="3927" y="9547"/>
                  <a:pt x="3927" y="9818"/>
                </a:cubicBezTo>
                <a:cubicBezTo>
                  <a:pt x="3927" y="10090"/>
                  <a:pt x="4147" y="10309"/>
                  <a:pt x="4418" y="10309"/>
                </a:cubicBezTo>
                <a:moveTo>
                  <a:pt x="12273" y="3927"/>
                </a:moveTo>
                <a:lnTo>
                  <a:pt x="5400" y="3927"/>
                </a:lnTo>
                <a:cubicBezTo>
                  <a:pt x="5129" y="3927"/>
                  <a:pt x="4909" y="4147"/>
                  <a:pt x="4909" y="4418"/>
                </a:cubicBezTo>
                <a:cubicBezTo>
                  <a:pt x="4909" y="4690"/>
                  <a:pt x="5129" y="4909"/>
                  <a:pt x="5400" y="4909"/>
                </a:cubicBezTo>
                <a:lnTo>
                  <a:pt x="12273" y="4909"/>
                </a:lnTo>
                <a:cubicBezTo>
                  <a:pt x="12544" y="4909"/>
                  <a:pt x="12764" y="4690"/>
                  <a:pt x="12764" y="4418"/>
                </a:cubicBezTo>
                <a:cubicBezTo>
                  <a:pt x="12764" y="4147"/>
                  <a:pt x="12544" y="3927"/>
                  <a:pt x="12273" y="3927"/>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674" name="Shape 2674"/>
          <p:cNvSpPr/>
          <p:nvPr/>
        </p:nvSpPr>
        <p:spPr>
          <a:xfrm>
            <a:off x="9249590" y="6052651"/>
            <a:ext cx="507869" cy="558655"/>
          </a:xfrm>
          <a:custGeom>
            <a:avLst/>
            <a:gdLst/>
            <a:ahLst/>
            <a:cxnLst>
              <a:cxn ang="0">
                <a:pos x="wd2" y="hd2"/>
              </a:cxn>
              <a:cxn ang="5400000">
                <a:pos x="wd2" y="hd2"/>
              </a:cxn>
              <a:cxn ang="10800000">
                <a:pos x="wd2" y="hd2"/>
              </a:cxn>
              <a:cxn ang="16200000">
                <a:pos x="wd2" y="hd2"/>
              </a:cxn>
            </a:cxnLst>
            <a:rect l="0" t="0" r="r" b="b"/>
            <a:pathLst>
              <a:path w="21600" h="21600" extrusionOk="0">
                <a:moveTo>
                  <a:pt x="11880" y="20121"/>
                </a:moveTo>
                <a:cubicBezTo>
                  <a:pt x="11880" y="20393"/>
                  <a:pt x="11637" y="20612"/>
                  <a:pt x="11337" y="20612"/>
                </a:cubicBezTo>
                <a:cubicBezTo>
                  <a:pt x="11181" y="20612"/>
                  <a:pt x="11043" y="20552"/>
                  <a:pt x="10944" y="20457"/>
                </a:cubicBezTo>
                <a:lnTo>
                  <a:pt x="10941" y="20459"/>
                </a:lnTo>
                <a:lnTo>
                  <a:pt x="10800" y="20342"/>
                </a:lnTo>
                <a:lnTo>
                  <a:pt x="10800" y="1256"/>
                </a:lnTo>
                <a:lnTo>
                  <a:pt x="10958" y="1126"/>
                </a:lnTo>
                <a:lnTo>
                  <a:pt x="10960" y="1127"/>
                </a:lnTo>
                <a:cubicBezTo>
                  <a:pt x="11057" y="1042"/>
                  <a:pt x="11190" y="987"/>
                  <a:pt x="11337" y="987"/>
                </a:cubicBezTo>
                <a:cubicBezTo>
                  <a:pt x="11637" y="987"/>
                  <a:pt x="11880" y="1208"/>
                  <a:pt x="11880" y="1479"/>
                </a:cubicBezTo>
                <a:cubicBezTo>
                  <a:pt x="11880" y="1479"/>
                  <a:pt x="11880" y="20121"/>
                  <a:pt x="11880" y="20121"/>
                </a:cubicBezTo>
                <a:close/>
                <a:moveTo>
                  <a:pt x="9720" y="19448"/>
                </a:moveTo>
                <a:lnTo>
                  <a:pt x="4320" y="14979"/>
                </a:lnTo>
                <a:lnTo>
                  <a:pt x="4320" y="6606"/>
                </a:lnTo>
                <a:lnTo>
                  <a:pt x="4562" y="6407"/>
                </a:lnTo>
                <a:lnTo>
                  <a:pt x="4559" y="6406"/>
                </a:lnTo>
                <a:lnTo>
                  <a:pt x="9720" y="2147"/>
                </a:lnTo>
                <a:cubicBezTo>
                  <a:pt x="9720" y="2147"/>
                  <a:pt x="9720" y="19448"/>
                  <a:pt x="9720" y="19448"/>
                </a:cubicBezTo>
                <a:close/>
                <a:moveTo>
                  <a:pt x="3240" y="14649"/>
                </a:moveTo>
                <a:cubicBezTo>
                  <a:pt x="2008" y="14285"/>
                  <a:pt x="1080" y="12700"/>
                  <a:pt x="1080" y="10800"/>
                </a:cubicBezTo>
                <a:cubicBezTo>
                  <a:pt x="1080" y="8900"/>
                  <a:pt x="2008" y="7315"/>
                  <a:pt x="3240" y="6952"/>
                </a:cubicBezTo>
                <a:cubicBezTo>
                  <a:pt x="3240" y="6952"/>
                  <a:pt x="3240" y="14649"/>
                  <a:pt x="3240" y="14649"/>
                </a:cubicBezTo>
                <a:close/>
                <a:moveTo>
                  <a:pt x="12966" y="1472"/>
                </a:moveTo>
                <a:cubicBezTo>
                  <a:pt x="12966" y="658"/>
                  <a:pt x="12238" y="0"/>
                  <a:pt x="11339" y="0"/>
                </a:cubicBezTo>
                <a:cubicBezTo>
                  <a:pt x="10880" y="0"/>
                  <a:pt x="10467" y="174"/>
                  <a:pt x="10170" y="451"/>
                </a:cubicBezTo>
                <a:lnTo>
                  <a:pt x="3565" y="5905"/>
                </a:lnTo>
                <a:cubicBezTo>
                  <a:pt x="1578" y="6050"/>
                  <a:pt x="0" y="8183"/>
                  <a:pt x="0" y="10800"/>
                </a:cubicBezTo>
                <a:cubicBezTo>
                  <a:pt x="0" y="13425"/>
                  <a:pt x="1588" y="15563"/>
                  <a:pt x="3585" y="15696"/>
                </a:cubicBezTo>
                <a:lnTo>
                  <a:pt x="10170" y="21149"/>
                </a:lnTo>
                <a:cubicBezTo>
                  <a:pt x="10466" y="21426"/>
                  <a:pt x="10879" y="21600"/>
                  <a:pt x="11339" y="21600"/>
                </a:cubicBezTo>
                <a:cubicBezTo>
                  <a:pt x="12238" y="21600"/>
                  <a:pt x="12966" y="20941"/>
                  <a:pt x="12966" y="20129"/>
                </a:cubicBezTo>
                <a:cubicBezTo>
                  <a:pt x="12966" y="20110"/>
                  <a:pt x="12961" y="20092"/>
                  <a:pt x="12960" y="20073"/>
                </a:cubicBezTo>
                <a:lnTo>
                  <a:pt x="12960" y="1527"/>
                </a:lnTo>
                <a:cubicBezTo>
                  <a:pt x="12961" y="1508"/>
                  <a:pt x="12966" y="1490"/>
                  <a:pt x="12966" y="1472"/>
                </a:cubicBezTo>
                <a:moveTo>
                  <a:pt x="19124" y="10800"/>
                </a:moveTo>
                <a:lnTo>
                  <a:pt x="21442" y="8693"/>
                </a:lnTo>
                <a:cubicBezTo>
                  <a:pt x="21540" y="8604"/>
                  <a:pt x="21600" y="8481"/>
                  <a:pt x="21600" y="8345"/>
                </a:cubicBezTo>
                <a:cubicBezTo>
                  <a:pt x="21600" y="8074"/>
                  <a:pt x="21358" y="7855"/>
                  <a:pt x="21060" y="7855"/>
                </a:cubicBezTo>
                <a:cubicBezTo>
                  <a:pt x="20911" y="7855"/>
                  <a:pt x="20776" y="7909"/>
                  <a:pt x="20678" y="7998"/>
                </a:cubicBezTo>
                <a:lnTo>
                  <a:pt x="18360" y="10106"/>
                </a:lnTo>
                <a:lnTo>
                  <a:pt x="16042" y="7998"/>
                </a:lnTo>
                <a:cubicBezTo>
                  <a:pt x="15944" y="7909"/>
                  <a:pt x="15809" y="7855"/>
                  <a:pt x="15660" y="7855"/>
                </a:cubicBezTo>
                <a:cubicBezTo>
                  <a:pt x="15362" y="7855"/>
                  <a:pt x="15120" y="8074"/>
                  <a:pt x="15120" y="8345"/>
                </a:cubicBezTo>
                <a:cubicBezTo>
                  <a:pt x="15120" y="8481"/>
                  <a:pt x="15180" y="8604"/>
                  <a:pt x="15278" y="8693"/>
                </a:cubicBezTo>
                <a:lnTo>
                  <a:pt x="17596" y="10800"/>
                </a:lnTo>
                <a:lnTo>
                  <a:pt x="15278" y="12907"/>
                </a:lnTo>
                <a:cubicBezTo>
                  <a:pt x="15180" y="12996"/>
                  <a:pt x="15120" y="13119"/>
                  <a:pt x="15120" y="13255"/>
                </a:cubicBezTo>
                <a:cubicBezTo>
                  <a:pt x="15120" y="13526"/>
                  <a:pt x="15362" y="13745"/>
                  <a:pt x="15660" y="13745"/>
                </a:cubicBezTo>
                <a:cubicBezTo>
                  <a:pt x="15809" y="13745"/>
                  <a:pt x="15944" y="13691"/>
                  <a:pt x="16042" y="13602"/>
                </a:cubicBezTo>
                <a:lnTo>
                  <a:pt x="18360" y="11494"/>
                </a:lnTo>
                <a:lnTo>
                  <a:pt x="20678" y="13602"/>
                </a:lnTo>
                <a:cubicBezTo>
                  <a:pt x="20776" y="13691"/>
                  <a:pt x="20911" y="13745"/>
                  <a:pt x="21060" y="13745"/>
                </a:cubicBezTo>
                <a:cubicBezTo>
                  <a:pt x="21358" y="13745"/>
                  <a:pt x="21600" y="13526"/>
                  <a:pt x="21600" y="13255"/>
                </a:cubicBezTo>
                <a:cubicBezTo>
                  <a:pt x="21600" y="13119"/>
                  <a:pt x="21540" y="12996"/>
                  <a:pt x="21442" y="12907"/>
                </a:cubicBezTo>
                <a:cubicBezTo>
                  <a:pt x="21442" y="12907"/>
                  <a:pt x="19124" y="10800"/>
                  <a:pt x="19124" y="10800"/>
                </a:cubicBezTo>
                <a:close/>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675" name="Shape 2675"/>
          <p:cNvSpPr/>
          <p:nvPr/>
        </p:nvSpPr>
        <p:spPr>
          <a:xfrm>
            <a:off x="10417685" y="6052651"/>
            <a:ext cx="304871" cy="558655"/>
          </a:xfrm>
          <a:custGeom>
            <a:avLst/>
            <a:gdLst/>
            <a:ahLst/>
            <a:cxnLst>
              <a:cxn ang="0">
                <a:pos x="wd2" y="hd2"/>
              </a:cxn>
              <a:cxn ang="5400000">
                <a:pos x="wd2" y="hd2"/>
              </a:cxn>
              <a:cxn ang="10800000">
                <a:pos x="wd2" y="hd2"/>
              </a:cxn>
              <a:cxn ang="16200000">
                <a:pos x="wd2" y="hd2"/>
              </a:cxn>
            </a:cxnLst>
            <a:rect l="0" t="0" r="r" b="b"/>
            <a:pathLst>
              <a:path w="21600" h="21600" extrusionOk="0">
                <a:moveTo>
                  <a:pt x="19790" y="20121"/>
                </a:moveTo>
                <a:cubicBezTo>
                  <a:pt x="19790" y="20393"/>
                  <a:pt x="19385" y="20612"/>
                  <a:pt x="18886" y="20612"/>
                </a:cubicBezTo>
                <a:cubicBezTo>
                  <a:pt x="18626" y="20612"/>
                  <a:pt x="18396" y="20552"/>
                  <a:pt x="18231" y="20457"/>
                </a:cubicBezTo>
                <a:lnTo>
                  <a:pt x="18227" y="20459"/>
                </a:lnTo>
                <a:lnTo>
                  <a:pt x="17991" y="20342"/>
                </a:lnTo>
                <a:lnTo>
                  <a:pt x="17991" y="1256"/>
                </a:lnTo>
                <a:lnTo>
                  <a:pt x="18255" y="1126"/>
                </a:lnTo>
                <a:lnTo>
                  <a:pt x="18258" y="1127"/>
                </a:lnTo>
                <a:cubicBezTo>
                  <a:pt x="18421" y="1042"/>
                  <a:pt x="18641" y="987"/>
                  <a:pt x="18886" y="987"/>
                </a:cubicBezTo>
                <a:cubicBezTo>
                  <a:pt x="19385" y="987"/>
                  <a:pt x="19790" y="1208"/>
                  <a:pt x="19790" y="1479"/>
                </a:cubicBezTo>
                <a:cubicBezTo>
                  <a:pt x="19790" y="1479"/>
                  <a:pt x="19790" y="20121"/>
                  <a:pt x="19790" y="20121"/>
                </a:cubicBezTo>
                <a:close/>
                <a:moveTo>
                  <a:pt x="16192" y="19448"/>
                </a:moveTo>
                <a:lnTo>
                  <a:pt x="7196" y="14978"/>
                </a:lnTo>
                <a:lnTo>
                  <a:pt x="7196" y="6607"/>
                </a:lnTo>
                <a:lnTo>
                  <a:pt x="7599" y="6407"/>
                </a:lnTo>
                <a:lnTo>
                  <a:pt x="7595" y="6406"/>
                </a:lnTo>
                <a:lnTo>
                  <a:pt x="16192" y="2147"/>
                </a:lnTo>
                <a:cubicBezTo>
                  <a:pt x="16192" y="2147"/>
                  <a:pt x="16192" y="19448"/>
                  <a:pt x="16192" y="19448"/>
                </a:cubicBezTo>
                <a:close/>
                <a:moveTo>
                  <a:pt x="5397" y="14648"/>
                </a:moveTo>
                <a:cubicBezTo>
                  <a:pt x="3344" y="14284"/>
                  <a:pt x="1799" y="12700"/>
                  <a:pt x="1799" y="10800"/>
                </a:cubicBezTo>
                <a:cubicBezTo>
                  <a:pt x="1799" y="8900"/>
                  <a:pt x="3344" y="7315"/>
                  <a:pt x="5397" y="6952"/>
                </a:cubicBezTo>
                <a:cubicBezTo>
                  <a:pt x="5397" y="6952"/>
                  <a:pt x="5397" y="14648"/>
                  <a:pt x="5397" y="14648"/>
                </a:cubicBezTo>
                <a:close/>
                <a:moveTo>
                  <a:pt x="21589" y="1527"/>
                </a:moveTo>
                <a:cubicBezTo>
                  <a:pt x="21591" y="1508"/>
                  <a:pt x="21600" y="1490"/>
                  <a:pt x="21600" y="1472"/>
                </a:cubicBezTo>
                <a:cubicBezTo>
                  <a:pt x="21600" y="658"/>
                  <a:pt x="20386" y="0"/>
                  <a:pt x="18889" y="0"/>
                </a:cubicBezTo>
                <a:cubicBezTo>
                  <a:pt x="18123" y="0"/>
                  <a:pt x="17435" y="174"/>
                  <a:pt x="16942" y="451"/>
                </a:cubicBezTo>
                <a:lnTo>
                  <a:pt x="5939" y="5905"/>
                </a:lnTo>
                <a:cubicBezTo>
                  <a:pt x="2628" y="6050"/>
                  <a:pt x="0" y="8183"/>
                  <a:pt x="0" y="10800"/>
                </a:cubicBezTo>
                <a:cubicBezTo>
                  <a:pt x="0" y="13425"/>
                  <a:pt x="2646" y="15563"/>
                  <a:pt x="5972" y="15696"/>
                </a:cubicBezTo>
                <a:lnTo>
                  <a:pt x="16942" y="21148"/>
                </a:lnTo>
                <a:cubicBezTo>
                  <a:pt x="17434" y="21426"/>
                  <a:pt x="18123" y="21600"/>
                  <a:pt x="18889" y="21600"/>
                </a:cubicBezTo>
                <a:cubicBezTo>
                  <a:pt x="20386" y="21600"/>
                  <a:pt x="21600" y="20941"/>
                  <a:pt x="21600" y="20129"/>
                </a:cubicBezTo>
                <a:cubicBezTo>
                  <a:pt x="21600" y="20110"/>
                  <a:pt x="21591" y="20092"/>
                  <a:pt x="21589" y="20073"/>
                </a:cubicBezTo>
                <a:cubicBezTo>
                  <a:pt x="21589" y="20073"/>
                  <a:pt x="21589" y="1527"/>
                  <a:pt x="21589" y="1527"/>
                </a:cubicBezTo>
                <a:close/>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676" name="Shape 2676"/>
          <p:cNvSpPr/>
          <p:nvPr/>
        </p:nvSpPr>
        <p:spPr>
          <a:xfrm>
            <a:off x="11433421" y="6052651"/>
            <a:ext cx="406295" cy="558655"/>
          </a:xfrm>
          <a:custGeom>
            <a:avLst/>
            <a:gdLst/>
            <a:ahLst/>
            <a:cxnLst>
              <a:cxn ang="0">
                <a:pos x="wd2" y="hd2"/>
              </a:cxn>
              <a:cxn ang="5400000">
                <a:pos x="wd2" y="hd2"/>
              </a:cxn>
              <a:cxn ang="10800000">
                <a:pos x="wd2" y="hd2"/>
              </a:cxn>
              <a:cxn ang="16200000">
                <a:pos x="wd2" y="hd2"/>
              </a:cxn>
            </a:cxnLst>
            <a:rect l="0" t="0" r="r" b="b"/>
            <a:pathLst>
              <a:path w="21600" h="21600" extrusionOk="0">
                <a:moveTo>
                  <a:pt x="14850" y="20121"/>
                </a:moveTo>
                <a:cubicBezTo>
                  <a:pt x="14850" y="20393"/>
                  <a:pt x="14546" y="20612"/>
                  <a:pt x="14171" y="20612"/>
                </a:cubicBezTo>
                <a:cubicBezTo>
                  <a:pt x="13977" y="20612"/>
                  <a:pt x="13804" y="20552"/>
                  <a:pt x="13680" y="20457"/>
                </a:cubicBezTo>
                <a:lnTo>
                  <a:pt x="13677" y="20459"/>
                </a:lnTo>
                <a:lnTo>
                  <a:pt x="13500" y="20342"/>
                </a:lnTo>
                <a:lnTo>
                  <a:pt x="13500" y="1256"/>
                </a:lnTo>
                <a:lnTo>
                  <a:pt x="13698" y="1126"/>
                </a:lnTo>
                <a:lnTo>
                  <a:pt x="13700" y="1127"/>
                </a:lnTo>
                <a:cubicBezTo>
                  <a:pt x="13822" y="1042"/>
                  <a:pt x="13988" y="987"/>
                  <a:pt x="14171" y="987"/>
                </a:cubicBezTo>
                <a:cubicBezTo>
                  <a:pt x="14546" y="987"/>
                  <a:pt x="14850" y="1208"/>
                  <a:pt x="14850" y="1479"/>
                </a:cubicBezTo>
                <a:cubicBezTo>
                  <a:pt x="14850" y="1479"/>
                  <a:pt x="14850" y="20121"/>
                  <a:pt x="14850" y="20121"/>
                </a:cubicBezTo>
                <a:close/>
                <a:moveTo>
                  <a:pt x="12150" y="19448"/>
                </a:moveTo>
                <a:lnTo>
                  <a:pt x="5400" y="14978"/>
                </a:lnTo>
                <a:lnTo>
                  <a:pt x="5400" y="6607"/>
                </a:lnTo>
                <a:lnTo>
                  <a:pt x="5702" y="6407"/>
                </a:lnTo>
                <a:lnTo>
                  <a:pt x="5699" y="6406"/>
                </a:lnTo>
                <a:lnTo>
                  <a:pt x="12150" y="2147"/>
                </a:lnTo>
                <a:cubicBezTo>
                  <a:pt x="12150" y="2147"/>
                  <a:pt x="12150" y="19448"/>
                  <a:pt x="12150" y="19448"/>
                </a:cubicBezTo>
                <a:close/>
                <a:moveTo>
                  <a:pt x="4050" y="14648"/>
                </a:moveTo>
                <a:cubicBezTo>
                  <a:pt x="2509" y="14284"/>
                  <a:pt x="1350" y="12700"/>
                  <a:pt x="1350" y="10800"/>
                </a:cubicBezTo>
                <a:cubicBezTo>
                  <a:pt x="1350" y="8900"/>
                  <a:pt x="2509" y="7315"/>
                  <a:pt x="4050" y="6952"/>
                </a:cubicBezTo>
                <a:cubicBezTo>
                  <a:pt x="4050" y="6952"/>
                  <a:pt x="4050" y="14648"/>
                  <a:pt x="4050" y="14648"/>
                </a:cubicBezTo>
                <a:close/>
                <a:moveTo>
                  <a:pt x="16208" y="1472"/>
                </a:moveTo>
                <a:cubicBezTo>
                  <a:pt x="16208" y="658"/>
                  <a:pt x="15297" y="0"/>
                  <a:pt x="14174" y="0"/>
                </a:cubicBezTo>
                <a:cubicBezTo>
                  <a:pt x="13599" y="0"/>
                  <a:pt x="13083" y="174"/>
                  <a:pt x="12713" y="451"/>
                </a:cubicBezTo>
                <a:lnTo>
                  <a:pt x="4456" y="5905"/>
                </a:lnTo>
                <a:cubicBezTo>
                  <a:pt x="1972" y="6050"/>
                  <a:pt x="0" y="8183"/>
                  <a:pt x="0" y="10800"/>
                </a:cubicBezTo>
                <a:cubicBezTo>
                  <a:pt x="0" y="13425"/>
                  <a:pt x="1985" y="15563"/>
                  <a:pt x="4481" y="15696"/>
                </a:cubicBezTo>
                <a:lnTo>
                  <a:pt x="12713" y="21148"/>
                </a:lnTo>
                <a:cubicBezTo>
                  <a:pt x="13083" y="21426"/>
                  <a:pt x="13599" y="21600"/>
                  <a:pt x="14174" y="21600"/>
                </a:cubicBezTo>
                <a:cubicBezTo>
                  <a:pt x="15297" y="21600"/>
                  <a:pt x="16208" y="20941"/>
                  <a:pt x="16208" y="20129"/>
                </a:cubicBezTo>
                <a:cubicBezTo>
                  <a:pt x="16208" y="20110"/>
                  <a:pt x="16201" y="20092"/>
                  <a:pt x="16200" y="20073"/>
                </a:cubicBezTo>
                <a:lnTo>
                  <a:pt x="16200" y="1527"/>
                </a:lnTo>
                <a:cubicBezTo>
                  <a:pt x="16201" y="1508"/>
                  <a:pt x="16208" y="1490"/>
                  <a:pt x="16208" y="1472"/>
                </a:cubicBezTo>
                <a:moveTo>
                  <a:pt x="18225" y="7855"/>
                </a:moveTo>
                <a:cubicBezTo>
                  <a:pt x="17852" y="7855"/>
                  <a:pt x="17550" y="8074"/>
                  <a:pt x="17550" y="8345"/>
                </a:cubicBezTo>
                <a:cubicBezTo>
                  <a:pt x="17550" y="8617"/>
                  <a:pt x="17852" y="8836"/>
                  <a:pt x="18225" y="8836"/>
                </a:cubicBezTo>
                <a:cubicBezTo>
                  <a:pt x="19344" y="8836"/>
                  <a:pt x="20250" y="9716"/>
                  <a:pt x="20250" y="10800"/>
                </a:cubicBezTo>
                <a:cubicBezTo>
                  <a:pt x="20250" y="11884"/>
                  <a:pt x="19344" y="12764"/>
                  <a:pt x="18225" y="12764"/>
                </a:cubicBezTo>
                <a:cubicBezTo>
                  <a:pt x="17852" y="12764"/>
                  <a:pt x="17550" y="12983"/>
                  <a:pt x="17550" y="13255"/>
                </a:cubicBezTo>
                <a:cubicBezTo>
                  <a:pt x="17550" y="13526"/>
                  <a:pt x="17852" y="13745"/>
                  <a:pt x="18225" y="13745"/>
                </a:cubicBezTo>
                <a:cubicBezTo>
                  <a:pt x="20089" y="13745"/>
                  <a:pt x="21600" y="12426"/>
                  <a:pt x="21600" y="10800"/>
                </a:cubicBezTo>
                <a:cubicBezTo>
                  <a:pt x="21600" y="9173"/>
                  <a:pt x="20089" y="7855"/>
                  <a:pt x="18225" y="7855"/>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677" name="Shape 2677"/>
          <p:cNvSpPr/>
          <p:nvPr/>
        </p:nvSpPr>
        <p:spPr>
          <a:xfrm>
            <a:off x="12576316" y="2853084"/>
            <a:ext cx="507869" cy="558655"/>
          </a:xfrm>
          <a:custGeom>
            <a:avLst/>
            <a:gdLst/>
            <a:ahLst/>
            <a:cxnLst>
              <a:cxn ang="0">
                <a:pos x="wd2" y="hd2"/>
              </a:cxn>
              <a:cxn ang="5400000">
                <a:pos x="wd2" y="hd2"/>
              </a:cxn>
              <a:cxn ang="10800000">
                <a:pos x="wd2" y="hd2"/>
              </a:cxn>
              <a:cxn ang="16200000">
                <a:pos x="wd2" y="hd2"/>
              </a:cxn>
            </a:cxnLst>
            <a:rect l="0" t="0" r="r" b="b"/>
            <a:pathLst>
              <a:path w="21600" h="21600" extrusionOk="0">
                <a:moveTo>
                  <a:pt x="15660" y="7855"/>
                </a:moveTo>
                <a:cubicBezTo>
                  <a:pt x="15362" y="7855"/>
                  <a:pt x="15120" y="8075"/>
                  <a:pt x="15120" y="8345"/>
                </a:cubicBezTo>
                <a:cubicBezTo>
                  <a:pt x="15120" y="8617"/>
                  <a:pt x="15362" y="8836"/>
                  <a:pt x="15660" y="8836"/>
                </a:cubicBezTo>
                <a:cubicBezTo>
                  <a:pt x="16555" y="8836"/>
                  <a:pt x="17280" y="9716"/>
                  <a:pt x="17280" y="10800"/>
                </a:cubicBezTo>
                <a:cubicBezTo>
                  <a:pt x="17280" y="11884"/>
                  <a:pt x="16555" y="12764"/>
                  <a:pt x="15660" y="12764"/>
                </a:cubicBezTo>
                <a:cubicBezTo>
                  <a:pt x="15362" y="12764"/>
                  <a:pt x="15120" y="12984"/>
                  <a:pt x="15120" y="13255"/>
                </a:cubicBezTo>
                <a:cubicBezTo>
                  <a:pt x="15120" y="13526"/>
                  <a:pt x="15362" y="13745"/>
                  <a:pt x="15660" y="13745"/>
                </a:cubicBezTo>
                <a:cubicBezTo>
                  <a:pt x="17151" y="13745"/>
                  <a:pt x="18360" y="12427"/>
                  <a:pt x="18360" y="10800"/>
                </a:cubicBezTo>
                <a:cubicBezTo>
                  <a:pt x="18360" y="9174"/>
                  <a:pt x="17151" y="7855"/>
                  <a:pt x="15660" y="7855"/>
                </a:cubicBezTo>
                <a:moveTo>
                  <a:pt x="18472" y="5611"/>
                </a:moveTo>
                <a:lnTo>
                  <a:pt x="18463" y="5625"/>
                </a:lnTo>
                <a:cubicBezTo>
                  <a:pt x="18383" y="5584"/>
                  <a:pt x="18296" y="5554"/>
                  <a:pt x="18198" y="5554"/>
                </a:cubicBezTo>
                <a:cubicBezTo>
                  <a:pt x="17900" y="5554"/>
                  <a:pt x="17660" y="5774"/>
                  <a:pt x="17660" y="6044"/>
                </a:cubicBezTo>
                <a:cubicBezTo>
                  <a:pt x="17660" y="6216"/>
                  <a:pt x="17763" y="6361"/>
                  <a:pt x="17910" y="6449"/>
                </a:cubicBezTo>
                <a:lnTo>
                  <a:pt x="17909" y="6451"/>
                </a:lnTo>
                <a:cubicBezTo>
                  <a:pt x="19460" y="7271"/>
                  <a:pt x="20520" y="8909"/>
                  <a:pt x="20520" y="10800"/>
                </a:cubicBezTo>
                <a:cubicBezTo>
                  <a:pt x="20520" y="12689"/>
                  <a:pt x="19463" y="14325"/>
                  <a:pt x="17915" y="15147"/>
                </a:cubicBezTo>
                <a:lnTo>
                  <a:pt x="17919" y="15152"/>
                </a:lnTo>
                <a:cubicBezTo>
                  <a:pt x="17771" y="15239"/>
                  <a:pt x="17668" y="15384"/>
                  <a:pt x="17668" y="15556"/>
                </a:cubicBezTo>
                <a:cubicBezTo>
                  <a:pt x="17668" y="15827"/>
                  <a:pt x="17910" y="16046"/>
                  <a:pt x="18208" y="16046"/>
                </a:cubicBezTo>
                <a:cubicBezTo>
                  <a:pt x="18306" y="16046"/>
                  <a:pt x="18393" y="16016"/>
                  <a:pt x="18473" y="15975"/>
                </a:cubicBezTo>
                <a:lnTo>
                  <a:pt x="18480" y="15985"/>
                </a:lnTo>
                <a:cubicBezTo>
                  <a:pt x="20338" y="14990"/>
                  <a:pt x="21600" y="13041"/>
                  <a:pt x="21600" y="10800"/>
                </a:cubicBezTo>
                <a:cubicBezTo>
                  <a:pt x="21600" y="8556"/>
                  <a:pt x="20334" y="6606"/>
                  <a:pt x="18472" y="5611"/>
                </a:cubicBezTo>
                <a:moveTo>
                  <a:pt x="11880" y="20121"/>
                </a:moveTo>
                <a:cubicBezTo>
                  <a:pt x="11880" y="20393"/>
                  <a:pt x="11637" y="20612"/>
                  <a:pt x="11337" y="20612"/>
                </a:cubicBezTo>
                <a:cubicBezTo>
                  <a:pt x="11181" y="20612"/>
                  <a:pt x="11043" y="20552"/>
                  <a:pt x="10944" y="20457"/>
                </a:cubicBezTo>
                <a:lnTo>
                  <a:pt x="10942" y="20459"/>
                </a:lnTo>
                <a:lnTo>
                  <a:pt x="10800" y="20342"/>
                </a:lnTo>
                <a:lnTo>
                  <a:pt x="10800" y="1256"/>
                </a:lnTo>
                <a:lnTo>
                  <a:pt x="10958" y="1126"/>
                </a:lnTo>
                <a:lnTo>
                  <a:pt x="10960" y="1127"/>
                </a:lnTo>
                <a:cubicBezTo>
                  <a:pt x="11058" y="1042"/>
                  <a:pt x="11190" y="988"/>
                  <a:pt x="11337" y="988"/>
                </a:cubicBezTo>
                <a:cubicBezTo>
                  <a:pt x="11637" y="988"/>
                  <a:pt x="11880" y="1208"/>
                  <a:pt x="11880" y="1480"/>
                </a:cubicBezTo>
                <a:cubicBezTo>
                  <a:pt x="11880" y="1480"/>
                  <a:pt x="11880" y="20121"/>
                  <a:pt x="11880" y="20121"/>
                </a:cubicBezTo>
                <a:close/>
                <a:moveTo>
                  <a:pt x="9720" y="19448"/>
                </a:moveTo>
                <a:lnTo>
                  <a:pt x="4320" y="14979"/>
                </a:lnTo>
                <a:lnTo>
                  <a:pt x="4320" y="6607"/>
                </a:lnTo>
                <a:lnTo>
                  <a:pt x="4561" y="6407"/>
                </a:lnTo>
                <a:lnTo>
                  <a:pt x="4560" y="6406"/>
                </a:lnTo>
                <a:lnTo>
                  <a:pt x="9720" y="2147"/>
                </a:lnTo>
                <a:cubicBezTo>
                  <a:pt x="9720" y="2147"/>
                  <a:pt x="9720" y="19448"/>
                  <a:pt x="9720" y="19448"/>
                </a:cubicBezTo>
                <a:close/>
                <a:moveTo>
                  <a:pt x="3240" y="14649"/>
                </a:moveTo>
                <a:cubicBezTo>
                  <a:pt x="2008" y="14285"/>
                  <a:pt x="1080" y="12700"/>
                  <a:pt x="1080" y="10800"/>
                </a:cubicBezTo>
                <a:cubicBezTo>
                  <a:pt x="1080" y="8900"/>
                  <a:pt x="2008" y="7316"/>
                  <a:pt x="3240" y="6952"/>
                </a:cubicBezTo>
                <a:cubicBezTo>
                  <a:pt x="3240" y="6952"/>
                  <a:pt x="3240" y="14649"/>
                  <a:pt x="3240" y="14649"/>
                </a:cubicBezTo>
                <a:close/>
                <a:moveTo>
                  <a:pt x="12966" y="1472"/>
                </a:moveTo>
                <a:cubicBezTo>
                  <a:pt x="12966" y="659"/>
                  <a:pt x="12238" y="0"/>
                  <a:pt x="11339" y="0"/>
                </a:cubicBezTo>
                <a:cubicBezTo>
                  <a:pt x="10879" y="0"/>
                  <a:pt x="10466" y="175"/>
                  <a:pt x="10170" y="451"/>
                </a:cubicBezTo>
                <a:lnTo>
                  <a:pt x="3565" y="5905"/>
                </a:lnTo>
                <a:cubicBezTo>
                  <a:pt x="1578" y="6051"/>
                  <a:pt x="0" y="8183"/>
                  <a:pt x="0" y="10800"/>
                </a:cubicBezTo>
                <a:cubicBezTo>
                  <a:pt x="0" y="13426"/>
                  <a:pt x="1588" y="15564"/>
                  <a:pt x="3585" y="15697"/>
                </a:cubicBezTo>
                <a:lnTo>
                  <a:pt x="10170" y="21148"/>
                </a:lnTo>
                <a:cubicBezTo>
                  <a:pt x="10466" y="21426"/>
                  <a:pt x="10879" y="21600"/>
                  <a:pt x="11339" y="21600"/>
                </a:cubicBezTo>
                <a:cubicBezTo>
                  <a:pt x="12238" y="21600"/>
                  <a:pt x="12966" y="20941"/>
                  <a:pt x="12966" y="20129"/>
                </a:cubicBezTo>
                <a:cubicBezTo>
                  <a:pt x="12966" y="20110"/>
                  <a:pt x="12961" y="20093"/>
                  <a:pt x="12960" y="20074"/>
                </a:cubicBezTo>
                <a:lnTo>
                  <a:pt x="12960" y="1527"/>
                </a:lnTo>
                <a:cubicBezTo>
                  <a:pt x="12961" y="1508"/>
                  <a:pt x="12966" y="1490"/>
                  <a:pt x="12966" y="1472"/>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678" name="Shape 2678"/>
          <p:cNvSpPr/>
          <p:nvPr/>
        </p:nvSpPr>
        <p:spPr>
          <a:xfrm>
            <a:off x="13617447" y="285308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121"/>
                </a:moveTo>
                <a:cubicBezTo>
                  <a:pt x="10800" y="20393"/>
                  <a:pt x="10579" y="20612"/>
                  <a:pt x="10306" y="20612"/>
                </a:cubicBezTo>
                <a:cubicBezTo>
                  <a:pt x="10165" y="20612"/>
                  <a:pt x="10039" y="20552"/>
                  <a:pt x="9949" y="20457"/>
                </a:cubicBezTo>
                <a:lnTo>
                  <a:pt x="9947" y="20459"/>
                </a:lnTo>
                <a:lnTo>
                  <a:pt x="9818" y="20342"/>
                </a:lnTo>
                <a:lnTo>
                  <a:pt x="9818" y="1256"/>
                </a:lnTo>
                <a:lnTo>
                  <a:pt x="9962" y="1126"/>
                </a:lnTo>
                <a:lnTo>
                  <a:pt x="9963" y="1127"/>
                </a:lnTo>
                <a:cubicBezTo>
                  <a:pt x="10052" y="1042"/>
                  <a:pt x="10173" y="987"/>
                  <a:pt x="10306" y="987"/>
                </a:cubicBezTo>
                <a:cubicBezTo>
                  <a:pt x="10579" y="987"/>
                  <a:pt x="10800" y="1208"/>
                  <a:pt x="10800" y="1479"/>
                </a:cubicBezTo>
                <a:cubicBezTo>
                  <a:pt x="10800" y="1479"/>
                  <a:pt x="10800" y="20121"/>
                  <a:pt x="10800" y="20121"/>
                </a:cubicBezTo>
                <a:close/>
                <a:moveTo>
                  <a:pt x="8836" y="19448"/>
                </a:moveTo>
                <a:lnTo>
                  <a:pt x="3927" y="14979"/>
                </a:lnTo>
                <a:lnTo>
                  <a:pt x="3927" y="6607"/>
                </a:lnTo>
                <a:lnTo>
                  <a:pt x="4147" y="6407"/>
                </a:lnTo>
                <a:lnTo>
                  <a:pt x="4145" y="6406"/>
                </a:lnTo>
                <a:lnTo>
                  <a:pt x="8836" y="2147"/>
                </a:lnTo>
                <a:cubicBezTo>
                  <a:pt x="8836" y="2147"/>
                  <a:pt x="8836" y="19448"/>
                  <a:pt x="8836" y="19448"/>
                </a:cubicBezTo>
                <a:close/>
                <a:moveTo>
                  <a:pt x="2945" y="14649"/>
                </a:moveTo>
                <a:cubicBezTo>
                  <a:pt x="1825" y="14285"/>
                  <a:pt x="982" y="12700"/>
                  <a:pt x="982" y="10800"/>
                </a:cubicBezTo>
                <a:cubicBezTo>
                  <a:pt x="982" y="8900"/>
                  <a:pt x="1825" y="7315"/>
                  <a:pt x="2945" y="6952"/>
                </a:cubicBezTo>
                <a:cubicBezTo>
                  <a:pt x="2945" y="6952"/>
                  <a:pt x="2945" y="14649"/>
                  <a:pt x="2945" y="14649"/>
                </a:cubicBezTo>
                <a:close/>
                <a:moveTo>
                  <a:pt x="11787" y="1472"/>
                </a:moveTo>
                <a:cubicBezTo>
                  <a:pt x="11787" y="658"/>
                  <a:pt x="11126" y="0"/>
                  <a:pt x="10308" y="0"/>
                </a:cubicBezTo>
                <a:cubicBezTo>
                  <a:pt x="9890" y="0"/>
                  <a:pt x="9515" y="174"/>
                  <a:pt x="9246" y="451"/>
                </a:cubicBezTo>
                <a:lnTo>
                  <a:pt x="3241" y="5905"/>
                </a:lnTo>
                <a:cubicBezTo>
                  <a:pt x="1434" y="6051"/>
                  <a:pt x="0" y="8183"/>
                  <a:pt x="0" y="10800"/>
                </a:cubicBezTo>
                <a:cubicBezTo>
                  <a:pt x="0" y="13425"/>
                  <a:pt x="1444" y="15563"/>
                  <a:pt x="3259" y="15696"/>
                </a:cubicBezTo>
                <a:lnTo>
                  <a:pt x="9245" y="21148"/>
                </a:lnTo>
                <a:cubicBezTo>
                  <a:pt x="9514" y="21426"/>
                  <a:pt x="9890" y="21600"/>
                  <a:pt x="10308" y="21600"/>
                </a:cubicBezTo>
                <a:cubicBezTo>
                  <a:pt x="11126" y="21600"/>
                  <a:pt x="11787" y="20941"/>
                  <a:pt x="11787" y="20129"/>
                </a:cubicBezTo>
                <a:cubicBezTo>
                  <a:pt x="11787" y="20110"/>
                  <a:pt x="11782" y="20092"/>
                  <a:pt x="11782" y="20073"/>
                </a:cubicBezTo>
                <a:lnTo>
                  <a:pt x="11782" y="1527"/>
                </a:lnTo>
                <a:cubicBezTo>
                  <a:pt x="11782" y="1508"/>
                  <a:pt x="11787" y="1490"/>
                  <a:pt x="11787" y="1472"/>
                </a:cubicBezTo>
                <a:moveTo>
                  <a:pt x="13255" y="7855"/>
                </a:moveTo>
                <a:cubicBezTo>
                  <a:pt x="12984" y="7855"/>
                  <a:pt x="12764" y="8074"/>
                  <a:pt x="12764" y="8345"/>
                </a:cubicBezTo>
                <a:cubicBezTo>
                  <a:pt x="12764" y="8617"/>
                  <a:pt x="12984" y="8836"/>
                  <a:pt x="13255" y="8836"/>
                </a:cubicBezTo>
                <a:cubicBezTo>
                  <a:pt x="14068" y="8836"/>
                  <a:pt x="14727" y="9716"/>
                  <a:pt x="14727" y="10800"/>
                </a:cubicBezTo>
                <a:cubicBezTo>
                  <a:pt x="14727" y="11884"/>
                  <a:pt x="14068" y="12764"/>
                  <a:pt x="13255" y="12764"/>
                </a:cubicBezTo>
                <a:cubicBezTo>
                  <a:pt x="12984" y="12764"/>
                  <a:pt x="12764" y="12983"/>
                  <a:pt x="12764" y="13255"/>
                </a:cubicBezTo>
                <a:cubicBezTo>
                  <a:pt x="12764" y="13526"/>
                  <a:pt x="12984" y="13745"/>
                  <a:pt x="13255" y="13745"/>
                </a:cubicBezTo>
                <a:cubicBezTo>
                  <a:pt x="14610" y="13745"/>
                  <a:pt x="15709" y="12427"/>
                  <a:pt x="15709" y="10800"/>
                </a:cubicBezTo>
                <a:cubicBezTo>
                  <a:pt x="15709" y="9173"/>
                  <a:pt x="14610" y="7855"/>
                  <a:pt x="13255" y="7855"/>
                </a:cubicBezTo>
                <a:moveTo>
                  <a:pt x="17948" y="3495"/>
                </a:moveTo>
                <a:lnTo>
                  <a:pt x="17938" y="3509"/>
                </a:lnTo>
                <a:cubicBezTo>
                  <a:pt x="17860" y="3458"/>
                  <a:pt x="17773" y="3421"/>
                  <a:pt x="17674" y="3421"/>
                </a:cubicBezTo>
                <a:cubicBezTo>
                  <a:pt x="17403" y="3421"/>
                  <a:pt x="17184" y="3641"/>
                  <a:pt x="17184" y="3912"/>
                </a:cubicBezTo>
                <a:cubicBezTo>
                  <a:pt x="17184" y="4073"/>
                  <a:pt x="17266" y="4209"/>
                  <a:pt x="17386" y="4298"/>
                </a:cubicBezTo>
                <a:cubicBezTo>
                  <a:pt x="19336" y="5711"/>
                  <a:pt x="20618" y="8095"/>
                  <a:pt x="20618" y="10800"/>
                </a:cubicBezTo>
                <a:cubicBezTo>
                  <a:pt x="20618" y="13505"/>
                  <a:pt x="19336" y="15889"/>
                  <a:pt x="17385" y="17302"/>
                </a:cubicBezTo>
                <a:lnTo>
                  <a:pt x="17389" y="17309"/>
                </a:lnTo>
                <a:cubicBezTo>
                  <a:pt x="17275" y="17398"/>
                  <a:pt x="17197" y="17531"/>
                  <a:pt x="17197" y="17688"/>
                </a:cubicBezTo>
                <a:cubicBezTo>
                  <a:pt x="17197" y="17959"/>
                  <a:pt x="17417" y="18179"/>
                  <a:pt x="17688" y="18179"/>
                </a:cubicBezTo>
                <a:cubicBezTo>
                  <a:pt x="17788" y="18179"/>
                  <a:pt x="17875" y="18142"/>
                  <a:pt x="17952" y="18091"/>
                </a:cubicBezTo>
                <a:lnTo>
                  <a:pt x="17957" y="18098"/>
                </a:lnTo>
                <a:cubicBezTo>
                  <a:pt x="17982" y="18080"/>
                  <a:pt x="18004" y="18057"/>
                  <a:pt x="18029" y="18039"/>
                </a:cubicBezTo>
                <a:cubicBezTo>
                  <a:pt x="18031" y="18037"/>
                  <a:pt x="18034" y="18035"/>
                  <a:pt x="18037" y="18033"/>
                </a:cubicBezTo>
                <a:cubicBezTo>
                  <a:pt x="20189" y="16435"/>
                  <a:pt x="21600" y="13794"/>
                  <a:pt x="21600" y="10800"/>
                </a:cubicBezTo>
                <a:cubicBezTo>
                  <a:pt x="21600" y="7763"/>
                  <a:pt x="20152" y="5085"/>
                  <a:pt x="17948" y="3495"/>
                </a:cubicBezTo>
                <a:moveTo>
                  <a:pt x="15811" y="5611"/>
                </a:moveTo>
                <a:lnTo>
                  <a:pt x="15802" y="5625"/>
                </a:lnTo>
                <a:cubicBezTo>
                  <a:pt x="15730" y="5584"/>
                  <a:pt x="15651" y="5553"/>
                  <a:pt x="15562" y="5553"/>
                </a:cubicBezTo>
                <a:cubicBezTo>
                  <a:pt x="15291" y="5553"/>
                  <a:pt x="15072" y="5773"/>
                  <a:pt x="15072" y="6044"/>
                </a:cubicBezTo>
                <a:cubicBezTo>
                  <a:pt x="15072" y="6216"/>
                  <a:pt x="15166" y="6361"/>
                  <a:pt x="15300" y="6448"/>
                </a:cubicBezTo>
                <a:lnTo>
                  <a:pt x="15299" y="6450"/>
                </a:lnTo>
                <a:cubicBezTo>
                  <a:pt x="16709" y="7270"/>
                  <a:pt x="17673" y="8909"/>
                  <a:pt x="17673" y="10800"/>
                </a:cubicBezTo>
                <a:cubicBezTo>
                  <a:pt x="17673" y="12688"/>
                  <a:pt x="16712" y="14325"/>
                  <a:pt x="15305" y="15146"/>
                </a:cubicBezTo>
                <a:lnTo>
                  <a:pt x="15309" y="15151"/>
                </a:lnTo>
                <a:cubicBezTo>
                  <a:pt x="15174" y="15239"/>
                  <a:pt x="15080" y="15384"/>
                  <a:pt x="15080" y="15555"/>
                </a:cubicBezTo>
                <a:cubicBezTo>
                  <a:pt x="15080" y="15827"/>
                  <a:pt x="15300" y="16046"/>
                  <a:pt x="15571" y="16046"/>
                </a:cubicBezTo>
                <a:cubicBezTo>
                  <a:pt x="15660" y="16046"/>
                  <a:pt x="15740" y="16016"/>
                  <a:pt x="15812" y="15975"/>
                </a:cubicBezTo>
                <a:lnTo>
                  <a:pt x="15819" y="15985"/>
                </a:lnTo>
                <a:cubicBezTo>
                  <a:pt x="17507" y="14989"/>
                  <a:pt x="18655" y="13041"/>
                  <a:pt x="18655" y="10800"/>
                </a:cubicBezTo>
                <a:cubicBezTo>
                  <a:pt x="18655" y="8556"/>
                  <a:pt x="17504" y="6606"/>
                  <a:pt x="15811" y="5611"/>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679" name="Shape 2679"/>
          <p:cNvSpPr/>
          <p:nvPr/>
        </p:nvSpPr>
        <p:spPr>
          <a:xfrm>
            <a:off x="14683969" y="2878477"/>
            <a:ext cx="558655" cy="507865"/>
          </a:xfrm>
          <a:custGeom>
            <a:avLst/>
            <a:gdLst/>
            <a:ahLst/>
            <a:cxnLst>
              <a:cxn ang="0">
                <a:pos x="wd2" y="hd2"/>
              </a:cxn>
              <a:cxn ang="5400000">
                <a:pos x="wd2" y="hd2"/>
              </a:cxn>
              <a:cxn ang="10800000">
                <a:pos x="wd2" y="hd2"/>
              </a:cxn>
              <a:cxn ang="16200000">
                <a:pos x="wd2" y="hd2"/>
              </a:cxn>
            </a:cxnLst>
            <a:rect l="0" t="0" r="r" b="b"/>
            <a:pathLst>
              <a:path w="21600" h="21524" extrusionOk="0">
                <a:moveTo>
                  <a:pt x="17182" y="13452"/>
                </a:moveTo>
                <a:cubicBezTo>
                  <a:pt x="16640" y="13452"/>
                  <a:pt x="16200" y="13935"/>
                  <a:pt x="16200" y="14529"/>
                </a:cubicBezTo>
                <a:cubicBezTo>
                  <a:pt x="16200" y="15123"/>
                  <a:pt x="16640" y="15605"/>
                  <a:pt x="17182" y="15605"/>
                </a:cubicBezTo>
                <a:cubicBezTo>
                  <a:pt x="17724" y="15605"/>
                  <a:pt x="18164" y="15123"/>
                  <a:pt x="18164" y="14529"/>
                </a:cubicBezTo>
                <a:cubicBezTo>
                  <a:pt x="18164" y="13935"/>
                  <a:pt x="17724" y="13452"/>
                  <a:pt x="17182" y="13452"/>
                </a:cubicBezTo>
                <a:moveTo>
                  <a:pt x="15218" y="15605"/>
                </a:moveTo>
                <a:cubicBezTo>
                  <a:pt x="14676" y="15605"/>
                  <a:pt x="14236" y="16087"/>
                  <a:pt x="14236" y="16681"/>
                </a:cubicBezTo>
                <a:cubicBezTo>
                  <a:pt x="14236" y="17276"/>
                  <a:pt x="14676" y="17757"/>
                  <a:pt x="15218" y="17757"/>
                </a:cubicBezTo>
                <a:cubicBezTo>
                  <a:pt x="15760" y="17757"/>
                  <a:pt x="16200" y="17276"/>
                  <a:pt x="16200" y="16681"/>
                </a:cubicBezTo>
                <a:cubicBezTo>
                  <a:pt x="16200" y="16087"/>
                  <a:pt x="15760" y="15605"/>
                  <a:pt x="15218" y="15605"/>
                </a:cubicBezTo>
                <a:moveTo>
                  <a:pt x="16200" y="20448"/>
                </a:moveTo>
                <a:cubicBezTo>
                  <a:pt x="14668" y="20448"/>
                  <a:pt x="13319" y="19593"/>
                  <a:pt x="12527" y="18295"/>
                </a:cubicBezTo>
                <a:lnTo>
                  <a:pt x="9073" y="18295"/>
                </a:lnTo>
                <a:cubicBezTo>
                  <a:pt x="8281" y="19593"/>
                  <a:pt x="6932" y="20448"/>
                  <a:pt x="5400" y="20448"/>
                </a:cubicBezTo>
                <a:cubicBezTo>
                  <a:pt x="2960" y="20448"/>
                  <a:pt x="982" y="18280"/>
                  <a:pt x="982" y="15605"/>
                </a:cubicBezTo>
                <a:cubicBezTo>
                  <a:pt x="982" y="12930"/>
                  <a:pt x="2960" y="10762"/>
                  <a:pt x="5400" y="10762"/>
                </a:cubicBezTo>
                <a:lnTo>
                  <a:pt x="16200" y="10762"/>
                </a:lnTo>
                <a:cubicBezTo>
                  <a:pt x="18640" y="10762"/>
                  <a:pt x="20618" y="12930"/>
                  <a:pt x="20618" y="15605"/>
                </a:cubicBezTo>
                <a:cubicBezTo>
                  <a:pt x="20618" y="18280"/>
                  <a:pt x="18640" y="20448"/>
                  <a:pt x="16200" y="20448"/>
                </a:cubicBezTo>
                <a:moveTo>
                  <a:pt x="16200" y="9686"/>
                </a:moveTo>
                <a:lnTo>
                  <a:pt x="11319" y="9686"/>
                </a:lnTo>
                <a:cubicBezTo>
                  <a:pt x="10837" y="8713"/>
                  <a:pt x="11227" y="8217"/>
                  <a:pt x="11943" y="7448"/>
                </a:cubicBezTo>
                <a:cubicBezTo>
                  <a:pt x="12528" y="6820"/>
                  <a:pt x="13255" y="6038"/>
                  <a:pt x="13255" y="4843"/>
                </a:cubicBezTo>
                <a:cubicBezTo>
                  <a:pt x="13255" y="1854"/>
                  <a:pt x="10169" y="128"/>
                  <a:pt x="10038" y="56"/>
                </a:cubicBezTo>
                <a:cubicBezTo>
                  <a:pt x="9796" y="-76"/>
                  <a:pt x="9501" y="32"/>
                  <a:pt x="9379" y="297"/>
                </a:cubicBezTo>
                <a:cubicBezTo>
                  <a:pt x="9258" y="562"/>
                  <a:pt x="9356" y="886"/>
                  <a:pt x="9598" y="1019"/>
                </a:cubicBezTo>
                <a:cubicBezTo>
                  <a:pt x="9625" y="1034"/>
                  <a:pt x="12273" y="2523"/>
                  <a:pt x="12273" y="4843"/>
                </a:cubicBezTo>
                <a:cubicBezTo>
                  <a:pt x="12273" y="5586"/>
                  <a:pt x="11779" y="6117"/>
                  <a:pt x="11255" y="6679"/>
                </a:cubicBezTo>
                <a:cubicBezTo>
                  <a:pt x="10584" y="7401"/>
                  <a:pt x="9775" y="8296"/>
                  <a:pt x="10277" y="9686"/>
                </a:cubicBezTo>
                <a:lnTo>
                  <a:pt x="5400" y="9686"/>
                </a:lnTo>
                <a:cubicBezTo>
                  <a:pt x="2418" y="9686"/>
                  <a:pt x="0" y="12336"/>
                  <a:pt x="0" y="15605"/>
                </a:cubicBezTo>
                <a:cubicBezTo>
                  <a:pt x="0" y="18874"/>
                  <a:pt x="2418" y="21524"/>
                  <a:pt x="5400" y="21524"/>
                </a:cubicBezTo>
                <a:cubicBezTo>
                  <a:pt x="7077" y="21524"/>
                  <a:pt x="8575" y="20686"/>
                  <a:pt x="9565" y="19372"/>
                </a:cubicBezTo>
                <a:lnTo>
                  <a:pt x="12035" y="19372"/>
                </a:lnTo>
                <a:cubicBezTo>
                  <a:pt x="13025" y="20686"/>
                  <a:pt x="14523" y="21524"/>
                  <a:pt x="16200" y="21524"/>
                </a:cubicBezTo>
                <a:cubicBezTo>
                  <a:pt x="19182" y="21524"/>
                  <a:pt x="21600" y="18874"/>
                  <a:pt x="21600" y="15605"/>
                </a:cubicBezTo>
                <a:cubicBezTo>
                  <a:pt x="21600" y="12336"/>
                  <a:pt x="19182" y="9686"/>
                  <a:pt x="16200" y="9686"/>
                </a:cubicBezTo>
                <a:moveTo>
                  <a:pt x="6873" y="15067"/>
                </a:moveTo>
                <a:lnTo>
                  <a:pt x="5891" y="15067"/>
                </a:lnTo>
                <a:lnTo>
                  <a:pt x="5891" y="13990"/>
                </a:lnTo>
                <a:cubicBezTo>
                  <a:pt x="5891" y="13694"/>
                  <a:pt x="5671" y="13452"/>
                  <a:pt x="5400" y="13452"/>
                </a:cubicBezTo>
                <a:cubicBezTo>
                  <a:pt x="5129" y="13452"/>
                  <a:pt x="4909" y="13694"/>
                  <a:pt x="4909" y="13990"/>
                </a:cubicBezTo>
                <a:lnTo>
                  <a:pt x="4909" y="15067"/>
                </a:lnTo>
                <a:lnTo>
                  <a:pt x="3927" y="15067"/>
                </a:lnTo>
                <a:cubicBezTo>
                  <a:pt x="3656" y="15067"/>
                  <a:pt x="3436" y="15307"/>
                  <a:pt x="3436" y="15605"/>
                </a:cubicBezTo>
                <a:cubicBezTo>
                  <a:pt x="3436" y="15903"/>
                  <a:pt x="3656" y="16143"/>
                  <a:pt x="3927" y="16143"/>
                </a:cubicBezTo>
                <a:lnTo>
                  <a:pt x="4909" y="16143"/>
                </a:lnTo>
                <a:lnTo>
                  <a:pt x="4909" y="17219"/>
                </a:lnTo>
                <a:cubicBezTo>
                  <a:pt x="4909" y="17517"/>
                  <a:pt x="5129" y="17757"/>
                  <a:pt x="5400" y="17757"/>
                </a:cubicBezTo>
                <a:cubicBezTo>
                  <a:pt x="5671" y="17757"/>
                  <a:pt x="5891" y="17517"/>
                  <a:pt x="5891" y="17219"/>
                </a:cubicBezTo>
                <a:lnTo>
                  <a:pt x="5891" y="16143"/>
                </a:lnTo>
                <a:lnTo>
                  <a:pt x="6873" y="16143"/>
                </a:lnTo>
                <a:cubicBezTo>
                  <a:pt x="7144" y="16143"/>
                  <a:pt x="7364" y="15903"/>
                  <a:pt x="7364" y="15605"/>
                </a:cubicBezTo>
                <a:cubicBezTo>
                  <a:pt x="7364" y="15307"/>
                  <a:pt x="7144" y="15067"/>
                  <a:pt x="6873" y="15067"/>
                </a:cubicBezTo>
                <a:moveTo>
                  <a:pt x="12273" y="12376"/>
                </a:moveTo>
                <a:cubicBezTo>
                  <a:pt x="12002" y="12376"/>
                  <a:pt x="11782" y="12617"/>
                  <a:pt x="11782" y="12914"/>
                </a:cubicBezTo>
                <a:cubicBezTo>
                  <a:pt x="11782" y="13212"/>
                  <a:pt x="12002" y="13452"/>
                  <a:pt x="12273" y="13452"/>
                </a:cubicBezTo>
                <a:cubicBezTo>
                  <a:pt x="12544" y="13452"/>
                  <a:pt x="12764" y="13212"/>
                  <a:pt x="12764" y="12914"/>
                </a:cubicBezTo>
                <a:cubicBezTo>
                  <a:pt x="12764" y="12617"/>
                  <a:pt x="12544" y="12376"/>
                  <a:pt x="12273" y="12376"/>
                </a:cubicBezTo>
                <a:moveTo>
                  <a:pt x="9327" y="12376"/>
                </a:moveTo>
                <a:cubicBezTo>
                  <a:pt x="9056" y="12376"/>
                  <a:pt x="8836" y="12617"/>
                  <a:pt x="8836" y="12914"/>
                </a:cubicBezTo>
                <a:cubicBezTo>
                  <a:pt x="8836" y="13212"/>
                  <a:pt x="9056" y="13452"/>
                  <a:pt x="9327" y="13452"/>
                </a:cubicBezTo>
                <a:cubicBezTo>
                  <a:pt x="9598" y="13452"/>
                  <a:pt x="9818" y="13212"/>
                  <a:pt x="9818" y="12914"/>
                </a:cubicBezTo>
                <a:cubicBezTo>
                  <a:pt x="9818" y="12617"/>
                  <a:pt x="9598" y="12376"/>
                  <a:pt x="9327" y="12376"/>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680" name="Shape 2680"/>
          <p:cNvSpPr/>
          <p:nvPr/>
        </p:nvSpPr>
        <p:spPr>
          <a:xfrm>
            <a:off x="15750491" y="285308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3255" y="15709"/>
                </a:moveTo>
                <a:lnTo>
                  <a:pt x="10309" y="15709"/>
                </a:lnTo>
                <a:cubicBezTo>
                  <a:pt x="10038" y="15709"/>
                  <a:pt x="9818" y="15929"/>
                  <a:pt x="9818" y="16200"/>
                </a:cubicBezTo>
                <a:cubicBezTo>
                  <a:pt x="9818" y="16472"/>
                  <a:pt x="10038" y="16691"/>
                  <a:pt x="10309" y="16691"/>
                </a:cubicBezTo>
                <a:lnTo>
                  <a:pt x="13255" y="16691"/>
                </a:lnTo>
                <a:cubicBezTo>
                  <a:pt x="13525" y="16691"/>
                  <a:pt x="13745" y="16472"/>
                  <a:pt x="13745" y="16200"/>
                </a:cubicBezTo>
                <a:cubicBezTo>
                  <a:pt x="13745" y="15929"/>
                  <a:pt x="13525" y="15709"/>
                  <a:pt x="13255" y="15709"/>
                </a:cubicBezTo>
                <a:moveTo>
                  <a:pt x="9818" y="12273"/>
                </a:moveTo>
                <a:cubicBezTo>
                  <a:pt x="9818" y="12112"/>
                  <a:pt x="9736" y="11976"/>
                  <a:pt x="9617" y="11887"/>
                </a:cubicBezTo>
                <a:lnTo>
                  <a:pt x="9622" y="11880"/>
                </a:lnTo>
                <a:lnTo>
                  <a:pt x="5695" y="8935"/>
                </a:lnTo>
                <a:lnTo>
                  <a:pt x="5690" y="8941"/>
                </a:lnTo>
                <a:cubicBezTo>
                  <a:pt x="5608" y="8880"/>
                  <a:pt x="5511" y="8836"/>
                  <a:pt x="5400" y="8836"/>
                </a:cubicBezTo>
                <a:cubicBezTo>
                  <a:pt x="5129" y="8836"/>
                  <a:pt x="4909" y="9056"/>
                  <a:pt x="4909" y="9327"/>
                </a:cubicBezTo>
                <a:cubicBezTo>
                  <a:pt x="4909" y="9488"/>
                  <a:pt x="4991" y="9624"/>
                  <a:pt x="5110" y="9713"/>
                </a:cubicBezTo>
                <a:lnTo>
                  <a:pt x="5105" y="9720"/>
                </a:lnTo>
                <a:lnTo>
                  <a:pt x="8509" y="12273"/>
                </a:lnTo>
                <a:lnTo>
                  <a:pt x="5105" y="14826"/>
                </a:lnTo>
                <a:lnTo>
                  <a:pt x="5110" y="14832"/>
                </a:lnTo>
                <a:cubicBezTo>
                  <a:pt x="4991" y="14922"/>
                  <a:pt x="4909" y="15058"/>
                  <a:pt x="4909" y="15218"/>
                </a:cubicBezTo>
                <a:cubicBezTo>
                  <a:pt x="4909" y="15490"/>
                  <a:pt x="5129" y="15709"/>
                  <a:pt x="5400" y="15709"/>
                </a:cubicBezTo>
                <a:cubicBezTo>
                  <a:pt x="5511" y="15709"/>
                  <a:pt x="5607" y="15666"/>
                  <a:pt x="5690" y="15604"/>
                </a:cubicBezTo>
                <a:lnTo>
                  <a:pt x="5695" y="15611"/>
                </a:lnTo>
                <a:lnTo>
                  <a:pt x="9622" y="12666"/>
                </a:lnTo>
                <a:lnTo>
                  <a:pt x="9617" y="12659"/>
                </a:lnTo>
                <a:cubicBezTo>
                  <a:pt x="9736" y="12569"/>
                  <a:pt x="9818" y="12433"/>
                  <a:pt x="9818" y="12273"/>
                </a:cubicBezTo>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681" name="Shape 2681"/>
          <p:cNvSpPr/>
          <p:nvPr/>
        </p:nvSpPr>
        <p:spPr>
          <a:xfrm>
            <a:off x="16817013" y="285308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6382" y="19636"/>
                </a:moveTo>
                <a:lnTo>
                  <a:pt x="11291" y="19636"/>
                </a:lnTo>
                <a:cubicBezTo>
                  <a:pt x="11562" y="19636"/>
                  <a:pt x="11782" y="19416"/>
                  <a:pt x="11782" y="19146"/>
                </a:cubicBezTo>
                <a:cubicBezTo>
                  <a:pt x="11782" y="18874"/>
                  <a:pt x="11562" y="18655"/>
                  <a:pt x="11291" y="18655"/>
                </a:cubicBezTo>
                <a:lnTo>
                  <a:pt x="6382" y="18655"/>
                </a:lnTo>
                <a:cubicBezTo>
                  <a:pt x="6111" y="18655"/>
                  <a:pt x="5891" y="18874"/>
                  <a:pt x="5891" y="19146"/>
                </a:cubicBezTo>
                <a:cubicBezTo>
                  <a:pt x="5891" y="19416"/>
                  <a:pt x="6111" y="19636"/>
                  <a:pt x="6382" y="19636"/>
                </a:cubicBezTo>
                <a:moveTo>
                  <a:pt x="20618" y="19636"/>
                </a:moveTo>
                <a:cubicBezTo>
                  <a:pt x="20618" y="20178"/>
                  <a:pt x="20178" y="20618"/>
                  <a:pt x="19636" y="20618"/>
                </a:cubicBezTo>
                <a:lnTo>
                  <a:pt x="1964" y="20618"/>
                </a:lnTo>
                <a:cubicBezTo>
                  <a:pt x="1422" y="20618"/>
                  <a:pt x="982" y="20178"/>
                  <a:pt x="982" y="19636"/>
                </a:cubicBezTo>
                <a:lnTo>
                  <a:pt x="982" y="17673"/>
                </a:lnTo>
                <a:lnTo>
                  <a:pt x="20618" y="17673"/>
                </a:lnTo>
                <a:cubicBezTo>
                  <a:pt x="20618" y="17673"/>
                  <a:pt x="20618" y="19636"/>
                  <a:pt x="20618" y="19636"/>
                </a:cubicBezTo>
                <a:close/>
                <a:moveTo>
                  <a:pt x="2822" y="10800"/>
                </a:moveTo>
                <a:lnTo>
                  <a:pt x="18778" y="10800"/>
                </a:lnTo>
                <a:lnTo>
                  <a:pt x="20461" y="16691"/>
                </a:lnTo>
                <a:lnTo>
                  <a:pt x="1139" y="16691"/>
                </a:lnTo>
                <a:cubicBezTo>
                  <a:pt x="1139" y="16691"/>
                  <a:pt x="2822" y="10800"/>
                  <a:pt x="2822" y="10800"/>
                </a:cubicBezTo>
                <a:close/>
                <a:moveTo>
                  <a:pt x="21600" y="17182"/>
                </a:moveTo>
                <a:cubicBezTo>
                  <a:pt x="21600" y="17118"/>
                  <a:pt x="21586" y="17057"/>
                  <a:pt x="21563" y="17000"/>
                </a:cubicBezTo>
                <a:lnTo>
                  <a:pt x="21565" y="17000"/>
                </a:lnTo>
                <a:lnTo>
                  <a:pt x="19602" y="10127"/>
                </a:lnTo>
                <a:lnTo>
                  <a:pt x="19599" y="10128"/>
                </a:lnTo>
                <a:cubicBezTo>
                  <a:pt x="19527" y="9947"/>
                  <a:pt x="19352" y="9818"/>
                  <a:pt x="19145" y="9818"/>
                </a:cubicBezTo>
                <a:lnTo>
                  <a:pt x="18164" y="9818"/>
                </a:lnTo>
                <a:lnTo>
                  <a:pt x="18164" y="3927"/>
                </a:lnTo>
                <a:cubicBezTo>
                  <a:pt x="18164" y="3656"/>
                  <a:pt x="17944" y="3436"/>
                  <a:pt x="17673" y="3436"/>
                </a:cubicBezTo>
                <a:cubicBezTo>
                  <a:pt x="17402" y="3436"/>
                  <a:pt x="17182" y="3656"/>
                  <a:pt x="17182" y="3927"/>
                </a:cubicBezTo>
                <a:lnTo>
                  <a:pt x="17182" y="9818"/>
                </a:lnTo>
                <a:lnTo>
                  <a:pt x="4418" y="9818"/>
                </a:lnTo>
                <a:lnTo>
                  <a:pt x="4418" y="3927"/>
                </a:lnTo>
                <a:cubicBezTo>
                  <a:pt x="4418" y="3656"/>
                  <a:pt x="4198" y="3436"/>
                  <a:pt x="3927" y="3436"/>
                </a:cubicBezTo>
                <a:cubicBezTo>
                  <a:pt x="3656" y="3436"/>
                  <a:pt x="3436" y="3656"/>
                  <a:pt x="3436" y="3927"/>
                </a:cubicBezTo>
                <a:lnTo>
                  <a:pt x="3436" y="9818"/>
                </a:lnTo>
                <a:lnTo>
                  <a:pt x="2455" y="9818"/>
                </a:lnTo>
                <a:cubicBezTo>
                  <a:pt x="2248" y="9818"/>
                  <a:pt x="2073" y="9947"/>
                  <a:pt x="2001" y="10128"/>
                </a:cubicBezTo>
                <a:lnTo>
                  <a:pt x="1998" y="10127"/>
                </a:lnTo>
                <a:lnTo>
                  <a:pt x="35" y="17000"/>
                </a:lnTo>
                <a:lnTo>
                  <a:pt x="37" y="17001"/>
                </a:lnTo>
                <a:cubicBezTo>
                  <a:pt x="14" y="17057"/>
                  <a:pt x="0" y="17118"/>
                  <a:pt x="0" y="17182"/>
                </a:cubicBezTo>
                <a:lnTo>
                  <a:pt x="0" y="18164"/>
                </a:lnTo>
                <a:lnTo>
                  <a:pt x="68" y="18164"/>
                </a:lnTo>
                <a:cubicBezTo>
                  <a:pt x="25" y="18320"/>
                  <a:pt x="0" y="18484"/>
                  <a:pt x="0" y="18655"/>
                </a:cubicBezTo>
                <a:lnTo>
                  <a:pt x="0" y="19636"/>
                </a:lnTo>
                <a:cubicBezTo>
                  <a:pt x="0" y="20721"/>
                  <a:pt x="879" y="21600"/>
                  <a:pt x="1964" y="21600"/>
                </a:cubicBezTo>
                <a:lnTo>
                  <a:pt x="19636" y="21600"/>
                </a:lnTo>
                <a:cubicBezTo>
                  <a:pt x="20721" y="21600"/>
                  <a:pt x="21600" y="20721"/>
                  <a:pt x="21600" y="19636"/>
                </a:cubicBezTo>
                <a:lnTo>
                  <a:pt x="21600" y="18655"/>
                </a:lnTo>
                <a:cubicBezTo>
                  <a:pt x="21600" y="18484"/>
                  <a:pt x="21575" y="18320"/>
                  <a:pt x="21532" y="18164"/>
                </a:cubicBezTo>
                <a:lnTo>
                  <a:pt x="21600" y="18164"/>
                </a:lnTo>
                <a:cubicBezTo>
                  <a:pt x="21600" y="18164"/>
                  <a:pt x="21600" y="17182"/>
                  <a:pt x="21600" y="17182"/>
                </a:cubicBezTo>
                <a:close/>
                <a:moveTo>
                  <a:pt x="4418" y="19636"/>
                </a:moveTo>
                <a:cubicBezTo>
                  <a:pt x="4689" y="19636"/>
                  <a:pt x="4909" y="19416"/>
                  <a:pt x="4909" y="19146"/>
                </a:cubicBezTo>
                <a:cubicBezTo>
                  <a:pt x="4909" y="18874"/>
                  <a:pt x="4689" y="18655"/>
                  <a:pt x="4418" y="18655"/>
                </a:cubicBezTo>
                <a:cubicBezTo>
                  <a:pt x="4147" y="18655"/>
                  <a:pt x="3927" y="18874"/>
                  <a:pt x="3927" y="19146"/>
                </a:cubicBezTo>
                <a:cubicBezTo>
                  <a:pt x="3927" y="19416"/>
                  <a:pt x="4147" y="19636"/>
                  <a:pt x="4418" y="19636"/>
                </a:cubicBezTo>
                <a:moveTo>
                  <a:pt x="2455" y="19636"/>
                </a:moveTo>
                <a:cubicBezTo>
                  <a:pt x="2725" y="19636"/>
                  <a:pt x="2945" y="19416"/>
                  <a:pt x="2945" y="19146"/>
                </a:cubicBezTo>
                <a:cubicBezTo>
                  <a:pt x="2945" y="18874"/>
                  <a:pt x="2725" y="18655"/>
                  <a:pt x="2455" y="18655"/>
                </a:cubicBezTo>
                <a:cubicBezTo>
                  <a:pt x="2184" y="18655"/>
                  <a:pt x="1964" y="18874"/>
                  <a:pt x="1964" y="19146"/>
                </a:cubicBezTo>
                <a:cubicBezTo>
                  <a:pt x="1964" y="19416"/>
                  <a:pt x="2184" y="19636"/>
                  <a:pt x="2455" y="19636"/>
                </a:cubicBezTo>
                <a:moveTo>
                  <a:pt x="12003" y="3573"/>
                </a:moveTo>
                <a:lnTo>
                  <a:pt x="12664" y="2838"/>
                </a:lnTo>
                <a:cubicBezTo>
                  <a:pt x="12214" y="2308"/>
                  <a:pt x="11550" y="1964"/>
                  <a:pt x="10800" y="1964"/>
                </a:cubicBezTo>
                <a:cubicBezTo>
                  <a:pt x="9997" y="1964"/>
                  <a:pt x="9290" y="2355"/>
                  <a:pt x="8842" y="2952"/>
                </a:cubicBezTo>
                <a:lnTo>
                  <a:pt x="9546" y="3655"/>
                </a:lnTo>
                <a:cubicBezTo>
                  <a:pt x="9805" y="3231"/>
                  <a:pt x="10267" y="2945"/>
                  <a:pt x="10800" y="2945"/>
                </a:cubicBezTo>
                <a:cubicBezTo>
                  <a:pt x="11298" y="2945"/>
                  <a:pt x="11736" y="3194"/>
                  <a:pt x="12003" y="3573"/>
                </a:cubicBezTo>
                <a:moveTo>
                  <a:pt x="10309" y="4418"/>
                </a:moveTo>
                <a:cubicBezTo>
                  <a:pt x="10309" y="4690"/>
                  <a:pt x="10529" y="4909"/>
                  <a:pt x="10800" y="4909"/>
                </a:cubicBezTo>
                <a:cubicBezTo>
                  <a:pt x="11071" y="4909"/>
                  <a:pt x="11291" y="4690"/>
                  <a:pt x="11291" y="4418"/>
                </a:cubicBezTo>
                <a:cubicBezTo>
                  <a:pt x="11291" y="4147"/>
                  <a:pt x="11071" y="3927"/>
                  <a:pt x="10800" y="3927"/>
                </a:cubicBezTo>
                <a:cubicBezTo>
                  <a:pt x="10529" y="3927"/>
                  <a:pt x="10309" y="4147"/>
                  <a:pt x="10309" y="4418"/>
                </a:cubicBezTo>
                <a:moveTo>
                  <a:pt x="10800" y="982"/>
                </a:moveTo>
                <a:cubicBezTo>
                  <a:pt x="11802" y="982"/>
                  <a:pt x="12701" y="1414"/>
                  <a:pt x="13330" y="2098"/>
                </a:cubicBezTo>
                <a:lnTo>
                  <a:pt x="13989" y="1366"/>
                </a:lnTo>
                <a:cubicBezTo>
                  <a:pt x="13185" y="525"/>
                  <a:pt x="12055" y="0"/>
                  <a:pt x="10800" y="0"/>
                </a:cubicBezTo>
                <a:cubicBezTo>
                  <a:pt x="9455" y="0"/>
                  <a:pt x="8252" y="603"/>
                  <a:pt x="7442" y="1551"/>
                </a:cubicBezTo>
                <a:lnTo>
                  <a:pt x="8138" y="2246"/>
                </a:lnTo>
                <a:cubicBezTo>
                  <a:pt x="8768" y="1475"/>
                  <a:pt x="9726" y="982"/>
                  <a:pt x="10800" y="982"/>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682" name="Shape 2682"/>
          <p:cNvSpPr/>
          <p:nvPr/>
        </p:nvSpPr>
        <p:spPr>
          <a:xfrm>
            <a:off x="17883535" y="285308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6691"/>
                </a:moveTo>
                <a:cubicBezTo>
                  <a:pt x="20618" y="17775"/>
                  <a:pt x="19739" y="18655"/>
                  <a:pt x="18655" y="18655"/>
                </a:cubicBezTo>
                <a:lnTo>
                  <a:pt x="17673" y="18655"/>
                </a:lnTo>
                <a:lnTo>
                  <a:pt x="17673" y="14727"/>
                </a:lnTo>
                <a:cubicBezTo>
                  <a:pt x="17673" y="14186"/>
                  <a:pt x="17233" y="13745"/>
                  <a:pt x="16691" y="13745"/>
                </a:cubicBezTo>
                <a:lnTo>
                  <a:pt x="4909" y="13745"/>
                </a:lnTo>
                <a:cubicBezTo>
                  <a:pt x="4367" y="13745"/>
                  <a:pt x="3927" y="14186"/>
                  <a:pt x="3927" y="14727"/>
                </a:cubicBezTo>
                <a:lnTo>
                  <a:pt x="3927" y="18655"/>
                </a:lnTo>
                <a:lnTo>
                  <a:pt x="2945" y="18655"/>
                </a:lnTo>
                <a:cubicBezTo>
                  <a:pt x="1861" y="18655"/>
                  <a:pt x="982" y="17775"/>
                  <a:pt x="982" y="16691"/>
                </a:cubicBezTo>
                <a:lnTo>
                  <a:pt x="982" y="8836"/>
                </a:lnTo>
                <a:cubicBezTo>
                  <a:pt x="982" y="7752"/>
                  <a:pt x="1861" y="6873"/>
                  <a:pt x="2945" y="6873"/>
                </a:cubicBezTo>
                <a:lnTo>
                  <a:pt x="18655" y="6873"/>
                </a:lnTo>
                <a:cubicBezTo>
                  <a:pt x="19739" y="6873"/>
                  <a:pt x="20618" y="7752"/>
                  <a:pt x="20618" y="8836"/>
                </a:cubicBezTo>
                <a:cubicBezTo>
                  <a:pt x="20618" y="8836"/>
                  <a:pt x="20618" y="16691"/>
                  <a:pt x="20618" y="16691"/>
                </a:cubicBezTo>
                <a:close/>
                <a:moveTo>
                  <a:pt x="16691" y="20618"/>
                </a:moveTo>
                <a:lnTo>
                  <a:pt x="4909" y="20618"/>
                </a:lnTo>
                <a:lnTo>
                  <a:pt x="4909" y="14727"/>
                </a:lnTo>
                <a:lnTo>
                  <a:pt x="16691" y="14727"/>
                </a:lnTo>
                <a:cubicBezTo>
                  <a:pt x="16691" y="14727"/>
                  <a:pt x="16691" y="20618"/>
                  <a:pt x="16691" y="20618"/>
                </a:cubicBezTo>
                <a:close/>
                <a:moveTo>
                  <a:pt x="4909" y="982"/>
                </a:moveTo>
                <a:lnTo>
                  <a:pt x="16691" y="982"/>
                </a:lnTo>
                <a:lnTo>
                  <a:pt x="16691" y="5891"/>
                </a:lnTo>
                <a:lnTo>
                  <a:pt x="4909" y="5891"/>
                </a:lnTo>
                <a:cubicBezTo>
                  <a:pt x="4909" y="5891"/>
                  <a:pt x="4909" y="982"/>
                  <a:pt x="4909" y="982"/>
                </a:cubicBezTo>
                <a:close/>
                <a:moveTo>
                  <a:pt x="18655" y="5891"/>
                </a:moveTo>
                <a:lnTo>
                  <a:pt x="17673" y="5891"/>
                </a:lnTo>
                <a:lnTo>
                  <a:pt x="17673" y="982"/>
                </a:lnTo>
                <a:cubicBezTo>
                  <a:pt x="17673" y="440"/>
                  <a:pt x="17233" y="0"/>
                  <a:pt x="16691" y="0"/>
                </a:cubicBezTo>
                <a:lnTo>
                  <a:pt x="4909" y="0"/>
                </a:lnTo>
                <a:cubicBezTo>
                  <a:pt x="4367" y="0"/>
                  <a:pt x="3927" y="440"/>
                  <a:pt x="3927" y="982"/>
                </a:cubicBezTo>
                <a:lnTo>
                  <a:pt x="3927" y="5891"/>
                </a:lnTo>
                <a:lnTo>
                  <a:pt x="2945" y="5891"/>
                </a:lnTo>
                <a:cubicBezTo>
                  <a:pt x="1318" y="5891"/>
                  <a:pt x="0" y="7210"/>
                  <a:pt x="0" y="8836"/>
                </a:cubicBezTo>
                <a:lnTo>
                  <a:pt x="0" y="16691"/>
                </a:lnTo>
                <a:cubicBezTo>
                  <a:pt x="0" y="18318"/>
                  <a:pt x="1318" y="19636"/>
                  <a:pt x="2945" y="19636"/>
                </a:cubicBezTo>
                <a:lnTo>
                  <a:pt x="3927" y="19636"/>
                </a:lnTo>
                <a:lnTo>
                  <a:pt x="3927" y="20618"/>
                </a:lnTo>
                <a:cubicBezTo>
                  <a:pt x="3927" y="21161"/>
                  <a:pt x="4367" y="21600"/>
                  <a:pt x="4909" y="21600"/>
                </a:cubicBezTo>
                <a:lnTo>
                  <a:pt x="16691" y="21600"/>
                </a:lnTo>
                <a:cubicBezTo>
                  <a:pt x="17233" y="21600"/>
                  <a:pt x="17673" y="21161"/>
                  <a:pt x="17673" y="20618"/>
                </a:cubicBezTo>
                <a:lnTo>
                  <a:pt x="17673" y="19636"/>
                </a:lnTo>
                <a:lnTo>
                  <a:pt x="18655" y="19636"/>
                </a:lnTo>
                <a:cubicBezTo>
                  <a:pt x="20282" y="19636"/>
                  <a:pt x="21600" y="18318"/>
                  <a:pt x="21600" y="16691"/>
                </a:cubicBezTo>
                <a:lnTo>
                  <a:pt x="21600" y="8836"/>
                </a:lnTo>
                <a:cubicBezTo>
                  <a:pt x="21600" y="7210"/>
                  <a:pt x="20282" y="5891"/>
                  <a:pt x="18655" y="5891"/>
                </a:cubicBezTo>
                <a:moveTo>
                  <a:pt x="17673" y="8836"/>
                </a:moveTo>
                <a:cubicBezTo>
                  <a:pt x="17131" y="8836"/>
                  <a:pt x="16691" y="9276"/>
                  <a:pt x="16691" y="9818"/>
                </a:cubicBezTo>
                <a:cubicBezTo>
                  <a:pt x="16691" y="10360"/>
                  <a:pt x="17131" y="10800"/>
                  <a:pt x="17673" y="10800"/>
                </a:cubicBezTo>
                <a:cubicBezTo>
                  <a:pt x="18214" y="10800"/>
                  <a:pt x="18655" y="10360"/>
                  <a:pt x="18655" y="9818"/>
                </a:cubicBezTo>
                <a:cubicBezTo>
                  <a:pt x="18655" y="9276"/>
                  <a:pt x="18214" y="8836"/>
                  <a:pt x="17673" y="8836"/>
                </a:cubicBezTo>
                <a:moveTo>
                  <a:pt x="14727" y="8836"/>
                </a:moveTo>
                <a:cubicBezTo>
                  <a:pt x="14186" y="8836"/>
                  <a:pt x="13745" y="9276"/>
                  <a:pt x="13745" y="9818"/>
                </a:cubicBezTo>
                <a:cubicBezTo>
                  <a:pt x="13745" y="10360"/>
                  <a:pt x="14186" y="10800"/>
                  <a:pt x="14727" y="10800"/>
                </a:cubicBezTo>
                <a:cubicBezTo>
                  <a:pt x="15269" y="10800"/>
                  <a:pt x="15709" y="10360"/>
                  <a:pt x="15709" y="9818"/>
                </a:cubicBezTo>
                <a:cubicBezTo>
                  <a:pt x="15709" y="9276"/>
                  <a:pt x="15269" y="8836"/>
                  <a:pt x="14727" y="8836"/>
                </a:cubicBezTo>
                <a:moveTo>
                  <a:pt x="7364" y="16691"/>
                </a:moveTo>
                <a:lnTo>
                  <a:pt x="12273" y="16691"/>
                </a:lnTo>
                <a:cubicBezTo>
                  <a:pt x="12544" y="16691"/>
                  <a:pt x="12764" y="16472"/>
                  <a:pt x="12764" y="16200"/>
                </a:cubicBezTo>
                <a:cubicBezTo>
                  <a:pt x="12764" y="15929"/>
                  <a:pt x="12544" y="15709"/>
                  <a:pt x="12273" y="15709"/>
                </a:cubicBezTo>
                <a:lnTo>
                  <a:pt x="7364" y="15709"/>
                </a:lnTo>
                <a:cubicBezTo>
                  <a:pt x="7092" y="15709"/>
                  <a:pt x="6873" y="15929"/>
                  <a:pt x="6873" y="16200"/>
                </a:cubicBezTo>
                <a:cubicBezTo>
                  <a:pt x="6873" y="16472"/>
                  <a:pt x="7092" y="16691"/>
                  <a:pt x="7364" y="16691"/>
                </a:cubicBezTo>
                <a:moveTo>
                  <a:pt x="7364" y="18655"/>
                </a:moveTo>
                <a:lnTo>
                  <a:pt x="14236" y="18655"/>
                </a:lnTo>
                <a:cubicBezTo>
                  <a:pt x="14508" y="18655"/>
                  <a:pt x="14727" y="18435"/>
                  <a:pt x="14727" y="18164"/>
                </a:cubicBezTo>
                <a:cubicBezTo>
                  <a:pt x="14727" y="17893"/>
                  <a:pt x="14508" y="17673"/>
                  <a:pt x="14236" y="17673"/>
                </a:cubicBezTo>
                <a:lnTo>
                  <a:pt x="7364" y="17673"/>
                </a:lnTo>
                <a:cubicBezTo>
                  <a:pt x="7092" y="17673"/>
                  <a:pt x="6873" y="17893"/>
                  <a:pt x="6873" y="18164"/>
                </a:cubicBezTo>
                <a:cubicBezTo>
                  <a:pt x="6873" y="18435"/>
                  <a:pt x="7092" y="18655"/>
                  <a:pt x="7364" y="18655"/>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683" name="Shape 2683"/>
          <p:cNvSpPr/>
          <p:nvPr/>
        </p:nvSpPr>
        <p:spPr>
          <a:xfrm>
            <a:off x="19026237" y="2853084"/>
            <a:ext cx="406290" cy="558583"/>
          </a:xfrm>
          <a:custGeom>
            <a:avLst/>
            <a:gdLst/>
            <a:ahLst/>
            <a:cxnLst>
              <a:cxn ang="0">
                <a:pos x="wd2" y="hd2"/>
              </a:cxn>
              <a:cxn ang="5400000">
                <a:pos x="wd2" y="hd2"/>
              </a:cxn>
              <a:cxn ang="10800000">
                <a:pos x="wd2" y="hd2"/>
              </a:cxn>
              <a:cxn ang="16200000">
                <a:pos x="wd2" y="hd2"/>
              </a:cxn>
            </a:cxnLst>
            <a:rect l="0" t="0" r="r" b="b"/>
            <a:pathLst>
              <a:path w="21505" h="21528" extrusionOk="0">
                <a:moveTo>
                  <a:pt x="13441" y="9294"/>
                </a:moveTo>
                <a:lnTo>
                  <a:pt x="13441" y="9784"/>
                </a:lnTo>
                <a:lnTo>
                  <a:pt x="1344" y="9784"/>
                </a:lnTo>
                <a:lnTo>
                  <a:pt x="1344" y="9294"/>
                </a:lnTo>
                <a:cubicBezTo>
                  <a:pt x="1344" y="7028"/>
                  <a:pt x="3696" y="5163"/>
                  <a:pt x="6720" y="4919"/>
                </a:cubicBezTo>
                <a:lnTo>
                  <a:pt x="6720" y="9784"/>
                </a:lnTo>
                <a:lnTo>
                  <a:pt x="8065" y="9784"/>
                </a:lnTo>
                <a:lnTo>
                  <a:pt x="8065" y="4919"/>
                </a:lnTo>
                <a:cubicBezTo>
                  <a:pt x="11089" y="5163"/>
                  <a:pt x="13441" y="7028"/>
                  <a:pt x="13441" y="9294"/>
                </a:cubicBezTo>
                <a:moveTo>
                  <a:pt x="13441" y="16145"/>
                </a:moveTo>
                <a:cubicBezTo>
                  <a:pt x="13441" y="18578"/>
                  <a:pt x="10733" y="20549"/>
                  <a:pt x="7393" y="20549"/>
                </a:cubicBezTo>
                <a:cubicBezTo>
                  <a:pt x="4052" y="20549"/>
                  <a:pt x="1344" y="18578"/>
                  <a:pt x="1344" y="16145"/>
                </a:cubicBezTo>
                <a:lnTo>
                  <a:pt x="1344" y="10762"/>
                </a:lnTo>
                <a:lnTo>
                  <a:pt x="13441" y="10762"/>
                </a:lnTo>
                <a:cubicBezTo>
                  <a:pt x="13441" y="10762"/>
                  <a:pt x="13441" y="16145"/>
                  <a:pt x="13441" y="16145"/>
                </a:cubicBezTo>
                <a:close/>
                <a:moveTo>
                  <a:pt x="21134" y="48"/>
                </a:moveTo>
                <a:cubicBezTo>
                  <a:pt x="20801" y="-72"/>
                  <a:pt x="20436" y="41"/>
                  <a:pt x="20232" y="268"/>
                </a:cubicBezTo>
                <a:cubicBezTo>
                  <a:pt x="18723" y="1944"/>
                  <a:pt x="16716" y="3504"/>
                  <a:pt x="13069" y="2006"/>
                </a:cubicBezTo>
                <a:cubicBezTo>
                  <a:pt x="10993" y="1153"/>
                  <a:pt x="9603" y="1431"/>
                  <a:pt x="8642" y="1862"/>
                </a:cubicBezTo>
                <a:cubicBezTo>
                  <a:pt x="7655" y="2307"/>
                  <a:pt x="6969" y="3089"/>
                  <a:pt x="6778" y="3935"/>
                </a:cubicBezTo>
                <a:cubicBezTo>
                  <a:pt x="2984" y="4162"/>
                  <a:pt x="0" y="6473"/>
                  <a:pt x="0" y="9294"/>
                </a:cubicBezTo>
                <a:lnTo>
                  <a:pt x="0" y="16145"/>
                </a:lnTo>
                <a:cubicBezTo>
                  <a:pt x="0" y="19118"/>
                  <a:pt x="3310" y="21528"/>
                  <a:pt x="7393" y="21528"/>
                </a:cubicBezTo>
                <a:cubicBezTo>
                  <a:pt x="11475" y="21528"/>
                  <a:pt x="14785" y="19118"/>
                  <a:pt x="14785" y="16145"/>
                </a:cubicBezTo>
                <a:lnTo>
                  <a:pt x="14785" y="9294"/>
                </a:lnTo>
                <a:cubicBezTo>
                  <a:pt x="14785" y="6507"/>
                  <a:pt x="11875" y="4215"/>
                  <a:pt x="8146" y="3940"/>
                </a:cubicBezTo>
                <a:cubicBezTo>
                  <a:pt x="8301" y="3479"/>
                  <a:pt x="8690" y="2991"/>
                  <a:pt x="9348" y="2695"/>
                </a:cubicBezTo>
                <a:cubicBezTo>
                  <a:pt x="10308" y="2263"/>
                  <a:pt x="10946" y="2328"/>
                  <a:pt x="12468" y="2882"/>
                </a:cubicBezTo>
                <a:cubicBezTo>
                  <a:pt x="15022" y="3811"/>
                  <a:pt x="16657" y="3572"/>
                  <a:pt x="17947" y="3206"/>
                </a:cubicBezTo>
                <a:cubicBezTo>
                  <a:pt x="19526" y="2759"/>
                  <a:pt x="20650" y="1847"/>
                  <a:pt x="21434" y="705"/>
                </a:cubicBezTo>
                <a:cubicBezTo>
                  <a:pt x="21600" y="463"/>
                  <a:pt x="21466" y="170"/>
                  <a:pt x="21134" y="48"/>
                </a:cubicBezTo>
                <a:moveTo>
                  <a:pt x="7393" y="18592"/>
                </a:moveTo>
                <a:cubicBezTo>
                  <a:pt x="8134" y="18592"/>
                  <a:pt x="8737" y="18153"/>
                  <a:pt x="8737" y="17613"/>
                </a:cubicBezTo>
                <a:cubicBezTo>
                  <a:pt x="8737" y="17073"/>
                  <a:pt x="8134" y="16635"/>
                  <a:pt x="7393" y="16635"/>
                </a:cubicBezTo>
                <a:cubicBezTo>
                  <a:pt x="6650" y="16635"/>
                  <a:pt x="6048" y="17073"/>
                  <a:pt x="6048" y="17613"/>
                </a:cubicBezTo>
                <a:cubicBezTo>
                  <a:pt x="6048" y="18153"/>
                  <a:pt x="6650" y="18592"/>
                  <a:pt x="7393" y="18592"/>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684" name="Shape 2684"/>
          <p:cNvSpPr/>
          <p:nvPr/>
        </p:nvSpPr>
        <p:spPr>
          <a:xfrm>
            <a:off x="20016580" y="2853083"/>
            <a:ext cx="558655" cy="559212"/>
          </a:xfrm>
          <a:custGeom>
            <a:avLst/>
            <a:gdLst/>
            <a:ahLst/>
            <a:cxnLst>
              <a:cxn ang="0">
                <a:pos x="wd2" y="hd2"/>
              </a:cxn>
              <a:cxn ang="5400000">
                <a:pos x="wd2" y="hd2"/>
              </a:cxn>
              <a:cxn ang="10800000">
                <a:pos x="wd2" y="hd2"/>
              </a:cxn>
              <a:cxn ang="16200000">
                <a:pos x="wd2" y="hd2"/>
              </a:cxn>
            </a:cxnLst>
            <a:rect l="0" t="0" r="r" b="b"/>
            <a:pathLst>
              <a:path w="21600" h="21540" extrusionOk="0">
                <a:moveTo>
                  <a:pt x="4418" y="19095"/>
                </a:moveTo>
                <a:lnTo>
                  <a:pt x="5400" y="19095"/>
                </a:lnTo>
                <a:lnTo>
                  <a:pt x="5400" y="18117"/>
                </a:lnTo>
                <a:lnTo>
                  <a:pt x="4418" y="18117"/>
                </a:lnTo>
                <a:cubicBezTo>
                  <a:pt x="4418" y="18117"/>
                  <a:pt x="4418" y="19095"/>
                  <a:pt x="4418" y="19095"/>
                </a:cubicBezTo>
                <a:close/>
                <a:moveTo>
                  <a:pt x="6382" y="16160"/>
                </a:moveTo>
                <a:lnTo>
                  <a:pt x="5400" y="16160"/>
                </a:lnTo>
                <a:lnTo>
                  <a:pt x="5400" y="17139"/>
                </a:lnTo>
                <a:lnTo>
                  <a:pt x="6382" y="17139"/>
                </a:lnTo>
                <a:cubicBezTo>
                  <a:pt x="6382" y="17139"/>
                  <a:pt x="6382" y="16160"/>
                  <a:pt x="6382" y="16160"/>
                </a:cubicBezTo>
                <a:close/>
                <a:moveTo>
                  <a:pt x="2455" y="19095"/>
                </a:moveTo>
                <a:lnTo>
                  <a:pt x="3436" y="19095"/>
                </a:lnTo>
                <a:lnTo>
                  <a:pt x="3436" y="18117"/>
                </a:lnTo>
                <a:lnTo>
                  <a:pt x="2455" y="18117"/>
                </a:lnTo>
                <a:cubicBezTo>
                  <a:pt x="2455" y="18117"/>
                  <a:pt x="2455" y="19095"/>
                  <a:pt x="2455" y="19095"/>
                </a:cubicBezTo>
                <a:close/>
                <a:moveTo>
                  <a:pt x="4418" y="16160"/>
                </a:moveTo>
                <a:lnTo>
                  <a:pt x="2455" y="16160"/>
                </a:lnTo>
                <a:lnTo>
                  <a:pt x="2455" y="17139"/>
                </a:lnTo>
                <a:lnTo>
                  <a:pt x="4418" y="17139"/>
                </a:lnTo>
                <a:cubicBezTo>
                  <a:pt x="4418" y="17139"/>
                  <a:pt x="4418" y="16160"/>
                  <a:pt x="4418" y="16160"/>
                </a:cubicBezTo>
                <a:close/>
                <a:moveTo>
                  <a:pt x="3436" y="12248"/>
                </a:moveTo>
                <a:lnTo>
                  <a:pt x="2455" y="12248"/>
                </a:lnTo>
                <a:lnTo>
                  <a:pt x="2455" y="13226"/>
                </a:lnTo>
                <a:lnTo>
                  <a:pt x="3436" y="13226"/>
                </a:lnTo>
                <a:cubicBezTo>
                  <a:pt x="3436" y="13226"/>
                  <a:pt x="3436" y="12248"/>
                  <a:pt x="3436" y="12248"/>
                </a:cubicBezTo>
                <a:close/>
                <a:moveTo>
                  <a:pt x="3436" y="14204"/>
                </a:moveTo>
                <a:lnTo>
                  <a:pt x="2455" y="14204"/>
                </a:lnTo>
                <a:lnTo>
                  <a:pt x="2455" y="15182"/>
                </a:lnTo>
                <a:lnTo>
                  <a:pt x="3436" y="15182"/>
                </a:lnTo>
                <a:cubicBezTo>
                  <a:pt x="3436" y="15182"/>
                  <a:pt x="3436" y="14204"/>
                  <a:pt x="3436" y="14204"/>
                </a:cubicBezTo>
                <a:close/>
                <a:moveTo>
                  <a:pt x="6382" y="19095"/>
                </a:moveTo>
                <a:lnTo>
                  <a:pt x="13255" y="19095"/>
                </a:lnTo>
                <a:lnTo>
                  <a:pt x="13255" y="18117"/>
                </a:lnTo>
                <a:lnTo>
                  <a:pt x="6382" y="18117"/>
                </a:lnTo>
                <a:cubicBezTo>
                  <a:pt x="6382" y="18117"/>
                  <a:pt x="6382" y="19095"/>
                  <a:pt x="6382" y="19095"/>
                </a:cubicBezTo>
                <a:close/>
                <a:moveTo>
                  <a:pt x="18164" y="15182"/>
                </a:moveTo>
                <a:lnTo>
                  <a:pt x="19145" y="15182"/>
                </a:lnTo>
                <a:lnTo>
                  <a:pt x="19145" y="14204"/>
                </a:lnTo>
                <a:lnTo>
                  <a:pt x="18164" y="14204"/>
                </a:lnTo>
                <a:cubicBezTo>
                  <a:pt x="18164" y="14204"/>
                  <a:pt x="18164" y="15182"/>
                  <a:pt x="18164" y="15182"/>
                </a:cubicBezTo>
                <a:close/>
                <a:moveTo>
                  <a:pt x="5400" y="14204"/>
                </a:moveTo>
                <a:lnTo>
                  <a:pt x="4418" y="14204"/>
                </a:lnTo>
                <a:lnTo>
                  <a:pt x="4418" y="15182"/>
                </a:lnTo>
                <a:lnTo>
                  <a:pt x="5400" y="15182"/>
                </a:lnTo>
                <a:cubicBezTo>
                  <a:pt x="5400" y="15182"/>
                  <a:pt x="5400" y="14204"/>
                  <a:pt x="5400" y="14204"/>
                </a:cubicBezTo>
                <a:close/>
                <a:moveTo>
                  <a:pt x="14236" y="16160"/>
                </a:moveTo>
                <a:lnTo>
                  <a:pt x="13255" y="16160"/>
                </a:lnTo>
                <a:lnTo>
                  <a:pt x="13255" y="17139"/>
                </a:lnTo>
                <a:lnTo>
                  <a:pt x="14236" y="17139"/>
                </a:lnTo>
                <a:cubicBezTo>
                  <a:pt x="14236" y="17139"/>
                  <a:pt x="14236" y="16160"/>
                  <a:pt x="14236" y="16160"/>
                </a:cubicBezTo>
                <a:close/>
                <a:moveTo>
                  <a:pt x="20618" y="19584"/>
                </a:moveTo>
                <a:cubicBezTo>
                  <a:pt x="20618" y="20124"/>
                  <a:pt x="20178" y="20562"/>
                  <a:pt x="19636" y="20562"/>
                </a:cubicBezTo>
                <a:lnTo>
                  <a:pt x="1964" y="20562"/>
                </a:lnTo>
                <a:cubicBezTo>
                  <a:pt x="1421" y="20562"/>
                  <a:pt x="982" y="20124"/>
                  <a:pt x="982" y="19584"/>
                </a:cubicBezTo>
                <a:lnTo>
                  <a:pt x="982" y="11759"/>
                </a:lnTo>
                <a:cubicBezTo>
                  <a:pt x="982" y="11219"/>
                  <a:pt x="1421" y="10781"/>
                  <a:pt x="1964" y="10781"/>
                </a:cubicBezTo>
                <a:lnTo>
                  <a:pt x="19636" y="10781"/>
                </a:lnTo>
                <a:cubicBezTo>
                  <a:pt x="20178" y="10781"/>
                  <a:pt x="20618" y="11219"/>
                  <a:pt x="20618" y="11759"/>
                </a:cubicBezTo>
                <a:cubicBezTo>
                  <a:pt x="20618" y="11759"/>
                  <a:pt x="20618" y="19584"/>
                  <a:pt x="20618" y="19584"/>
                </a:cubicBezTo>
                <a:close/>
                <a:moveTo>
                  <a:pt x="19636" y="9803"/>
                </a:moveTo>
                <a:lnTo>
                  <a:pt x="10965" y="9803"/>
                </a:lnTo>
                <a:cubicBezTo>
                  <a:pt x="10831" y="9456"/>
                  <a:pt x="10774" y="9056"/>
                  <a:pt x="10870" y="8651"/>
                </a:cubicBezTo>
                <a:cubicBezTo>
                  <a:pt x="11059" y="7853"/>
                  <a:pt x="11782" y="7224"/>
                  <a:pt x="12961" y="6833"/>
                </a:cubicBezTo>
                <a:cubicBezTo>
                  <a:pt x="14940" y="6175"/>
                  <a:pt x="15841" y="4938"/>
                  <a:pt x="16249" y="4015"/>
                </a:cubicBezTo>
                <a:cubicBezTo>
                  <a:pt x="16747" y="2886"/>
                  <a:pt x="16801" y="1546"/>
                  <a:pt x="16396" y="335"/>
                </a:cubicBezTo>
                <a:cubicBezTo>
                  <a:pt x="16310" y="79"/>
                  <a:pt x="16032" y="-60"/>
                  <a:pt x="15774" y="25"/>
                </a:cubicBezTo>
                <a:cubicBezTo>
                  <a:pt x="15517" y="112"/>
                  <a:pt x="15378" y="388"/>
                  <a:pt x="15464" y="644"/>
                </a:cubicBezTo>
                <a:cubicBezTo>
                  <a:pt x="16091" y="2519"/>
                  <a:pt x="15480" y="4964"/>
                  <a:pt x="12650" y="5904"/>
                </a:cubicBezTo>
                <a:cubicBezTo>
                  <a:pt x="10733" y="6542"/>
                  <a:pt x="10105" y="7627"/>
                  <a:pt x="9915" y="8427"/>
                </a:cubicBezTo>
                <a:cubicBezTo>
                  <a:pt x="9809" y="8876"/>
                  <a:pt x="9824" y="9351"/>
                  <a:pt x="9937" y="9803"/>
                </a:cubicBezTo>
                <a:lnTo>
                  <a:pt x="1964" y="9803"/>
                </a:lnTo>
                <a:cubicBezTo>
                  <a:pt x="879" y="9803"/>
                  <a:pt x="0" y="10679"/>
                  <a:pt x="0" y="11759"/>
                </a:cubicBezTo>
                <a:lnTo>
                  <a:pt x="0" y="19584"/>
                </a:lnTo>
                <a:cubicBezTo>
                  <a:pt x="0" y="20664"/>
                  <a:pt x="879" y="21540"/>
                  <a:pt x="1964" y="21540"/>
                </a:cubicBezTo>
                <a:lnTo>
                  <a:pt x="19636" y="21540"/>
                </a:lnTo>
                <a:cubicBezTo>
                  <a:pt x="20721" y="21540"/>
                  <a:pt x="21600" y="20664"/>
                  <a:pt x="21600" y="19584"/>
                </a:cubicBezTo>
                <a:lnTo>
                  <a:pt x="21600" y="11759"/>
                </a:lnTo>
                <a:cubicBezTo>
                  <a:pt x="21600" y="10679"/>
                  <a:pt x="20721" y="9803"/>
                  <a:pt x="19636" y="9803"/>
                </a:cubicBezTo>
                <a:moveTo>
                  <a:pt x="17182" y="17139"/>
                </a:moveTo>
                <a:lnTo>
                  <a:pt x="19145" y="17139"/>
                </a:lnTo>
                <a:lnTo>
                  <a:pt x="19145" y="16160"/>
                </a:lnTo>
                <a:lnTo>
                  <a:pt x="17182" y="16160"/>
                </a:lnTo>
                <a:cubicBezTo>
                  <a:pt x="17182" y="16160"/>
                  <a:pt x="17182" y="17139"/>
                  <a:pt x="17182" y="17139"/>
                </a:cubicBezTo>
                <a:close/>
                <a:moveTo>
                  <a:pt x="14236" y="19095"/>
                </a:moveTo>
                <a:lnTo>
                  <a:pt x="15218" y="19095"/>
                </a:lnTo>
                <a:lnTo>
                  <a:pt x="15218" y="18117"/>
                </a:lnTo>
                <a:lnTo>
                  <a:pt x="14236" y="18117"/>
                </a:lnTo>
                <a:cubicBezTo>
                  <a:pt x="14236" y="18117"/>
                  <a:pt x="14236" y="19095"/>
                  <a:pt x="14236" y="19095"/>
                </a:cubicBezTo>
                <a:close/>
                <a:moveTo>
                  <a:pt x="16200" y="19095"/>
                </a:moveTo>
                <a:lnTo>
                  <a:pt x="17182" y="19095"/>
                </a:lnTo>
                <a:lnTo>
                  <a:pt x="17182" y="18117"/>
                </a:lnTo>
                <a:lnTo>
                  <a:pt x="16200" y="18117"/>
                </a:lnTo>
                <a:cubicBezTo>
                  <a:pt x="16200" y="18117"/>
                  <a:pt x="16200" y="19095"/>
                  <a:pt x="16200" y="19095"/>
                </a:cubicBezTo>
                <a:close/>
                <a:moveTo>
                  <a:pt x="18164" y="19095"/>
                </a:moveTo>
                <a:lnTo>
                  <a:pt x="19145" y="19095"/>
                </a:lnTo>
                <a:lnTo>
                  <a:pt x="19145" y="18117"/>
                </a:lnTo>
                <a:lnTo>
                  <a:pt x="18164" y="18117"/>
                </a:lnTo>
                <a:cubicBezTo>
                  <a:pt x="18164" y="18117"/>
                  <a:pt x="18164" y="19095"/>
                  <a:pt x="18164" y="19095"/>
                </a:cubicBezTo>
                <a:close/>
                <a:moveTo>
                  <a:pt x="16200" y="16160"/>
                </a:moveTo>
                <a:lnTo>
                  <a:pt x="15218" y="16160"/>
                </a:lnTo>
                <a:lnTo>
                  <a:pt x="15218" y="17139"/>
                </a:lnTo>
                <a:lnTo>
                  <a:pt x="16200" y="17139"/>
                </a:lnTo>
                <a:cubicBezTo>
                  <a:pt x="16200" y="17139"/>
                  <a:pt x="16200" y="16160"/>
                  <a:pt x="16200" y="16160"/>
                </a:cubicBezTo>
                <a:close/>
                <a:moveTo>
                  <a:pt x="18164" y="13226"/>
                </a:moveTo>
                <a:lnTo>
                  <a:pt x="19145" y="13226"/>
                </a:lnTo>
                <a:lnTo>
                  <a:pt x="19145" y="12248"/>
                </a:lnTo>
                <a:lnTo>
                  <a:pt x="18164" y="12248"/>
                </a:lnTo>
                <a:cubicBezTo>
                  <a:pt x="18164" y="12248"/>
                  <a:pt x="18164" y="13226"/>
                  <a:pt x="18164" y="13226"/>
                </a:cubicBezTo>
                <a:close/>
                <a:moveTo>
                  <a:pt x="13255" y="12248"/>
                </a:moveTo>
                <a:lnTo>
                  <a:pt x="12273" y="12248"/>
                </a:lnTo>
                <a:lnTo>
                  <a:pt x="12273" y="13226"/>
                </a:lnTo>
                <a:lnTo>
                  <a:pt x="13255" y="13226"/>
                </a:lnTo>
                <a:cubicBezTo>
                  <a:pt x="13255" y="13226"/>
                  <a:pt x="13255" y="12248"/>
                  <a:pt x="13255" y="12248"/>
                </a:cubicBezTo>
                <a:close/>
                <a:moveTo>
                  <a:pt x="13255" y="14204"/>
                </a:moveTo>
                <a:lnTo>
                  <a:pt x="12273" y="14204"/>
                </a:lnTo>
                <a:lnTo>
                  <a:pt x="12273" y="15182"/>
                </a:lnTo>
                <a:lnTo>
                  <a:pt x="13255" y="15182"/>
                </a:lnTo>
                <a:cubicBezTo>
                  <a:pt x="13255" y="15182"/>
                  <a:pt x="13255" y="14204"/>
                  <a:pt x="13255" y="14204"/>
                </a:cubicBezTo>
                <a:close/>
                <a:moveTo>
                  <a:pt x="15218" y="14204"/>
                </a:moveTo>
                <a:lnTo>
                  <a:pt x="14236" y="14204"/>
                </a:lnTo>
                <a:lnTo>
                  <a:pt x="14236" y="15182"/>
                </a:lnTo>
                <a:lnTo>
                  <a:pt x="15218" y="15182"/>
                </a:lnTo>
                <a:cubicBezTo>
                  <a:pt x="15218" y="15182"/>
                  <a:pt x="15218" y="14204"/>
                  <a:pt x="15218" y="14204"/>
                </a:cubicBezTo>
                <a:close/>
                <a:moveTo>
                  <a:pt x="17182" y="14204"/>
                </a:moveTo>
                <a:lnTo>
                  <a:pt x="16200" y="14204"/>
                </a:lnTo>
                <a:lnTo>
                  <a:pt x="16200" y="15182"/>
                </a:lnTo>
                <a:lnTo>
                  <a:pt x="17182" y="15182"/>
                </a:lnTo>
                <a:cubicBezTo>
                  <a:pt x="17182" y="15182"/>
                  <a:pt x="17182" y="14204"/>
                  <a:pt x="17182" y="14204"/>
                </a:cubicBezTo>
                <a:close/>
                <a:moveTo>
                  <a:pt x="15218" y="12248"/>
                </a:moveTo>
                <a:lnTo>
                  <a:pt x="14236" y="12248"/>
                </a:lnTo>
                <a:lnTo>
                  <a:pt x="14236" y="13226"/>
                </a:lnTo>
                <a:lnTo>
                  <a:pt x="15218" y="13226"/>
                </a:lnTo>
                <a:cubicBezTo>
                  <a:pt x="15218" y="13226"/>
                  <a:pt x="15218" y="12248"/>
                  <a:pt x="15218" y="12248"/>
                </a:cubicBezTo>
                <a:close/>
                <a:moveTo>
                  <a:pt x="17182" y="12248"/>
                </a:moveTo>
                <a:lnTo>
                  <a:pt x="16200" y="12248"/>
                </a:lnTo>
                <a:lnTo>
                  <a:pt x="16200" y="13226"/>
                </a:lnTo>
                <a:lnTo>
                  <a:pt x="17182" y="13226"/>
                </a:lnTo>
                <a:cubicBezTo>
                  <a:pt x="17182" y="13226"/>
                  <a:pt x="17182" y="12248"/>
                  <a:pt x="17182" y="12248"/>
                </a:cubicBezTo>
                <a:close/>
                <a:moveTo>
                  <a:pt x="11291" y="12248"/>
                </a:moveTo>
                <a:lnTo>
                  <a:pt x="10309" y="12248"/>
                </a:lnTo>
                <a:lnTo>
                  <a:pt x="10309" y="13226"/>
                </a:lnTo>
                <a:lnTo>
                  <a:pt x="11291" y="13226"/>
                </a:lnTo>
                <a:cubicBezTo>
                  <a:pt x="11291" y="13226"/>
                  <a:pt x="11291" y="12248"/>
                  <a:pt x="11291" y="12248"/>
                </a:cubicBezTo>
                <a:close/>
                <a:moveTo>
                  <a:pt x="5400" y="12248"/>
                </a:moveTo>
                <a:lnTo>
                  <a:pt x="4418" y="12248"/>
                </a:lnTo>
                <a:lnTo>
                  <a:pt x="4418" y="13226"/>
                </a:lnTo>
                <a:lnTo>
                  <a:pt x="5400" y="13226"/>
                </a:lnTo>
                <a:cubicBezTo>
                  <a:pt x="5400" y="13226"/>
                  <a:pt x="5400" y="12248"/>
                  <a:pt x="5400" y="12248"/>
                </a:cubicBezTo>
                <a:close/>
                <a:moveTo>
                  <a:pt x="7364" y="17139"/>
                </a:moveTo>
                <a:lnTo>
                  <a:pt x="8345" y="17139"/>
                </a:lnTo>
                <a:lnTo>
                  <a:pt x="8345" y="16160"/>
                </a:lnTo>
                <a:lnTo>
                  <a:pt x="7364" y="16160"/>
                </a:lnTo>
                <a:cubicBezTo>
                  <a:pt x="7364" y="16160"/>
                  <a:pt x="7364" y="17139"/>
                  <a:pt x="7364" y="17139"/>
                </a:cubicBezTo>
                <a:close/>
                <a:moveTo>
                  <a:pt x="7364" y="14204"/>
                </a:moveTo>
                <a:lnTo>
                  <a:pt x="6382" y="14204"/>
                </a:lnTo>
                <a:lnTo>
                  <a:pt x="6382" y="15182"/>
                </a:lnTo>
                <a:lnTo>
                  <a:pt x="7364" y="15182"/>
                </a:lnTo>
                <a:cubicBezTo>
                  <a:pt x="7364" y="15182"/>
                  <a:pt x="7364" y="14204"/>
                  <a:pt x="7364" y="14204"/>
                </a:cubicBezTo>
                <a:close/>
                <a:moveTo>
                  <a:pt x="7364" y="12248"/>
                </a:moveTo>
                <a:lnTo>
                  <a:pt x="6382" y="12248"/>
                </a:lnTo>
                <a:lnTo>
                  <a:pt x="6382" y="13226"/>
                </a:lnTo>
                <a:lnTo>
                  <a:pt x="7364" y="13226"/>
                </a:lnTo>
                <a:cubicBezTo>
                  <a:pt x="7364" y="13226"/>
                  <a:pt x="7364" y="12248"/>
                  <a:pt x="7364" y="12248"/>
                </a:cubicBezTo>
                <a:close/>
                <a:moveTo>
                  <a:pt x="9327" y="14204"/>
                </a:moveTo>
                <a:lnTo>
                  <a:pt x="8345" y="14204"/>
                </a:lnTo>
                <a:lnTo>
                  <a:pt x="8345" y="15182"/>
                </a:lnTo>
                <a:lnTo>
                  <a:pt x="9327" y="15182"/>
                </a:lnTo>
                <a:cubicBezTo>
                  <a:pt x="9327" y="15182"/>
                  <a:pt x="9327" y="14204"/>
                  <a:pt x="9327" y="14204"/>
                </a:cubicBezTo>
                <a:close/>
                <a:moveTo>
                  <a:pt x="11291" y="14204"/>
                </a:moveTo>
                <a:lnTo>
                  <a:pt x="10309" y="14204"/>
                </a:lnTo>
                <a:lnTo>
                  <a:pt x="10309" y="15182"/>
                </a:lnTo>
                <a:lnTo>
                  <a:pt x="11291" y="15182"/>
                </a:lnTo>
                <a:cubicBezTo>
                  <a:pt x="11291" y="15182"/>
                  <a:pt x="11291" y="14204"/>
                  <a:pt x="11291" y="14204"/>
                </a:cubicBezTo>
                <a:close/>
                <a:moveTo>
                  <a:pt x="9327" y="12248"/>
                </a:moveTo>
                <a:lnTo>
                  <a:pt x="8345" y="12248"/>
                </a:lnTo>
                <a:lnTo>
                  <a:pt x="8345" y="13226"/>
                </a:lnTo>
                <a:lnTo>
                  <a:pt x="9327" y="13226"/>
                </a:lnTo>
                <a:cubicBezTo>
                  <a:pt x="9327" y="13226"/>
                  <a:pt x="9327" y="12248"/>
                  <a:pt x="9327" y="12248"/>
                </a:cubicBezTo>
                <a:close/>
                <a:moveTo>
                  <a:pt x="11291" y="17139"/>
                </a:moveTo>
                <a:lnTo>
                  <a:pt x="12273" y="17139"/>
                </a:lnTo>
                <a:lnTo>
                  <a:pt x="12273" y="16160"/>
                </a:lnTo>
                <a:lnTo>
                  <a:pt x="11291" y="16160"/>
                </a:lnTo>
                <a:cubicBezTo>
                  <a:pt x="11291" y="16160"/>
                  <a:pt x="11291" y="17139"/>
                  <a:pt x="11291" y="17139"/>
                </a:cubicBezTo>
                <a:close/>
                <a:moveTo>
                  <a:pt x="9327" y="17139"/>
                </a:moveTo>
                <a:lnTo>
                  <a:pt x="10309" y="17139"/>
                </a:lnTo>
                <a:lnTo>
                  <a:pt x="10309" y="16160"/>
                </a:lnTo>
                <a:lnTo>
                  <a:pt x="9327" y="16160"/>
                </a:lnTo>
                <a:cubicBezTo>
                  <a:pt x="9327" y="16160"/>
                  <a:pt x="9327" y="17139"/>
                  <a:pt x="9327" y="17139"/>
                </a:cubicBezTo>
                <a:close/>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685" name="Shape 2685"/>
          <p:cNvSpPr/>
          <p:nvPr/>
        </p:nvSpPr>
        <p:spPr>
          <a:xfrm>
            <a:off x="21083102" y="285308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9145"/>
                </a:moveTo>
                <a:cubicBezTo>
                  <a:pt x="20618" y="19959"/>
                  <a:pt x="19959" y="20618"/>
                  <a:pt x="19145" y="20618"/>
                </a:cubicBezTo>
                <a:cubicBezTo>
                  <a:pt x="18332" y="20618"/>
                  <a:pt x="17673" y="19959"/>
                  <a:pt x="17673" y="19145"/>
                </a:cubicBezTo>
                <a:lnTo>
                  <a:pt x="17673" y="14236"/>
                </a:lnTo>
                <a:cubicBezTo>
                  <a:pt x="17673" y="13424"/>
                  <a:pt x="18332" y="12764"/>
                  <a:pt x="19145" y="12764"/>
                </a:cubicBezTo>
                <a:cubicBezTo>
                  <a:pt x="19959" y="12764"/>
                  <a:pt x="20618" y="13424"/>
                  <a:pt x="20618" y="14236"/>
                </a:cubicBezTo>
                <a:cubicBezTo>
                  <a:pt x="20618" y="14236"/>
                  <a:pt x="20618" y="19145"/>
                  <a:pt x="20618" y="19145"/>
                </a:cubicBezTo>
                <a:close/>
                <a:moveTo>
                  <a:pt x="3927" y="14236"/>
                </a:moveTo>
                <a:lnTo>
                  <a:pt x="3927" y="19145"/>
                </a:lnTo>
                <a:cubicBezTo>
                  <a:pt x="3927" y="19959"/>
                  <a:pt x="3268" y="20618"/>
                  <a:pt x="2455" y="20618"/>
                </a:cubicBezTo>
                <a:cubicBezTo>
                  <a:pt x="1641" y="20618"/>
                  <a:pt x="982" y="19959"/>
                  <a:pt x="982" y="19145"/>
                </a:cubicBezTo>
                <a:lnTo>
                  <a:pt x="982" y="14236"/>
                </a:lnTo>
                <a:cubicBezTo>
                  <a:pt x="982" y="13424"/>
                  <a:pt x="1641" y="12764"/>
                  <a:pt x="2455" y="12764"/>
                </a:cubicBezTo>
                <a:cubicBezTo>
                  <a:pt x="3268" y="12764"/>
                  <a:pt x="3927" y="13424"/>
                  <a:pt x="3927" y="14236"/>
                </a:cubicBezTo>
                <a:moveTo>
                  <a:pt x="19636" y="11831"/>
                </a:moveTo>
                <a:lnTo>
                  <a:pt x="19636" y="5891"/>
                </a:lnTo>
                <a:cubicBezTo>
                  <a:pt x="19636" y="2638"/>
                  <a:pt x="16999" y="0"/>
                  <a:pt x="13745" y="0"/>
                </a:cubicBezTo>
                <a:lnTo>
                  <a:pt x="7855" y="0"/>
                </a:lnTo>
                <a:cubicBezTo>
                  <a:pt x="4601" y="0"/>
                  <a:pt x="1964" y="2638"/>
                  <a:pt x="1964" y="5891"/>
                </a:cubicBezTo>
                <a:lnTo>
                  <a:pt x="1964" y="11831"/>
                </a:lnTo>
                <a:cubicBezTo>
                  <a:pt x="843" y="12059"/>
                  <a:pt x="0" y="13049"/>
                  <a:pt x="0" y="14236"/>
                </a:cubicBezTo>
                <a:lnTo>
                  <a:pt x="0" y="19145"/>
                </a:lnTo>
                <a:cubicBezTo>
                  <a:pt x="0" y="20501"/>
                  <a:pt x="1099" y="21600"/>
                  <a:pt x="2455" y="21600"/>
                </a:cubicBezTo>
                <a:cubicBezTo>
                  <a:pt x="3810" y="21600"/>
                  <a:pt x="4909" y="20501"/>
                  <a:pt x="4909" y="19145"/>
                </a:cubicBezTo>
                <a:lnTo>
                  <a:pt x="4909" y="14236"/>
                </a:lnTo>
                <a:cubicBezTo>
                  <a:pt x="4909" y="13049"/>
                  <a:pt x="4066" y="12059"/>
                  <a:pt x="2945" y="11831"/>
                </a:cubicBezTo>
                <a:lnTo>
                  <a:pt x="2945" y="5891"/>
                </a:lnTo>
                <a:cubicBezTo>
                  <a:pt x="2945" y="3180"/>
                  <a:pt x="5144" y="982"/>
                  <a:pt x="7855" y="982"/>
                </a:cubicBezTo>
                <a:lnTo>
                  <a:pt x="13745" y="982"/>
                </a:lnTo>
                <a:cubicBezTo>
                  <a:pt x="16457" y="982"/>
                  <a:pt x="18655" y="3180"/>
                  <a:pt x="18655" y="5891"/>
                </a:cubicBezTo>
                <a:lnTo>
                  <a:pt x="18655" y="11831"/>
                </a:lnTo>
                <a:cubicBezTo>
                  <a:pt x="17534" y="12059"/>
                  <a:pt x="16691" y="13049"/>
                  <a:pt x="16691" y="14236"/>
                </a:cubicBezTo>
                <a:lnTo>
                  <a:pt x="16691" y="19145"/>
                </a:lnTo>
                <a:cubicBezTo>
                  <a:pt x="16691" y="20501"/>
                  <a:pt x="17790" y="21600"/>
                  <a:pt x="19145" y="21600"/>
                </a:cubicBezTo>
                <a:cubicBezTo>
                  <a:pt x="20501" y="21600"/>
                  <a:pt x="21600" y="20501"/>
                  <a:pt x="21600" y="19145"/>
                </a:cubicBezTo>
                <a:lnTo>
                  <a:pt x="21600" y="14236"/>
                </a:lnTo>
                <a:cubicBezTo>
                  <a:pt x="21600" y="13049"/>
                  <a:pt x="20757" y="12059"/>
                  <a:pt x="19636" y="11831"/>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686" name="Shape 2686"/>
          <p:cNvSpPr/>
          <p:nvPr/>
        </p:nvSpPr>
        <p:spPr>
          <a:xfrm>
            <a:off x="22149624" y="285308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7673"/>
                </a:moveTo>
                <a:cubicBezTo>
                  <a:pt x="20618" y="18215"/>
                  <a:pt x="20178" y="18655"/>
                  <a:pt x="19636" y="18655"/>
                </a:cubicBezTo>
                <a:lnTo>
                  <a:pt x="19636" y="14727"/>
                </a:lnTo>
                <a:cubicBezTo>
                  <a:pt x="20178" y="14727"/>
                  <a:pt x="20618" y="15167"/>
                  <a:pt x="20618" y="15709"/>
                </a:cubicBezTo>
                <a:cubicBezTo>
                  <a:pt x="20618" y="15709"/>
                  <a:pt x="20618" y="17673"/>
                  <a:pt x="20618" y="17673"/>
                </a:cubicBezTo>
                <a:close/>
                <a:moveTo>
                  <a:pt x="18655" y="19145"/>
                </a:moveTo>
                <a:cubicBezTo>
                  <a:pt x="18655" y="19959"/>
                  <a:pt x="17995" y="20618"/>
                  <a:pt x="17182" y="20618"/>
                </a:cubicBezTo>
                <a:cubicBezTo>
                  <a:pt x="16368" y="20618"/>
                  <a:pt x="15709" y="19959"/>
                  <a:pt x="15709" y="19145"/>
                </a:cubicBezTo>
                <a:lnTo>
                  <a:pt x="15709" y="14236"/>
                </a:lnTo>
                <a:cubicBezTo>
                  <a:pt x="15709" y="13424"/>
                  <a:pt x="16368" y="12764"/>
                  <a:pt x="17182" y="12764"/>
                </a:cubicBezTo>
                <a:cubicBezTo>
                  <a:pt x="17995" y="12764"/>
                  <a:pt x="18655" y="13424"/>
                  <a:pt x="18655" y="14236"/>
                </a:cubicBezTo>
                <a:cubicBezTo>
                  <a:pt x="18655" y="14236"/>
                  <a:pt x="18655" y="19145"/>
                  <a:pt x="18655" y="19145"/>
                </a:cubicBezTo>
                <a:close/>
                <a:moveTo>
                  <a:pt x="4418" y="12764"/>
                </a:moveTo>
                <a:cubicBezTo>
                  <a:pt x="5231" y="12764"/>
                  <a:pt x="5891" y="13424"/>
                  <a:pt x="5891" y="14236"/>
                </a:cubicBezTo>
                <a:lnTo>
                  <a:pt x="5891" y="19145"/>
                </a:lnTo>
                <a:cubicBezTo>
                  <a:pt x="5891" y="19959"/>
                  <a:pt x="5231" y="20618"/>
                  <a:pt x="4418" y="20618"/>
                </a:cubicBezTo>
                <a:cubicBezTo>
                  <a:pt x="3605" y="20618"/>
                  <a:pt x="2945" y="19959"/>
                  <a:pt x="2945" y="19145"/>
                </a:cubicBezTo>
                <a:lnTo>
                  <a:pt x="2945" y="14236"/>
                </a:lnTo>
                <a:cubicBezTo>
                  <a:pt x="2945" y="13424"/>
                  <a:pt x="3605" y="12764"/>
                  <a:pt x="4418" y="12764"/>
                </a:cubicBezTo>
                <a:moveTo>
                  <a:pt x="1964" y="18655"/>
                </a:moveTo>
                <a:cubicBezTo>
                  <a:pt x="1422" y="18655"/>
                  <a:pt x="982" y="18215"/>
                  <a:pt x="982" y="17673"/>
                </a:cubicBezTo>
                <a:lnTo>
                  <a:pt x="982" y="15709"/>
                </a:lnTo>
                <a:cubicBezTo>
                  <a:pt x="982" y="15167"/>
                  <a:pt x="1422" y="14727"/>
                  <a:pt x="1964" y="14727"/>
                </a:cubicBezTo>
                <a:cubicBezTo>
                  <a:pt x="1964" y="14727"/>
                  <a:pt x="1964" y="18655"/>
                  <a:pt x="1964" y="18655"/>
                </a:cubicBezTo>
                <a:close/>
                <a:moveTo>
                  <a:pt x="19636" y="13745"/>
                </a:moveTo>
                <a:lnTo>
                  <a:pt x="19636" y="5891"/>
                </a:lnTo>
                <a:cubicBezTo>
                  <a:pt x="19636" y="2638"/>
                  <a:pt x="16999" y="0"/>
                  <a:pt x="13745" y="0"/>
                </a:cubicBezTo>
                <a:lnTo>
                  <a:pt x="7855" y="0"/>
                </a:lnTo>
                <a:cubicBezTo>
                  <a:pt x="4601" y="0"/>
                  <a:pt x="1964" y="2638"/>
                  <a:pt x="1964" y="5891"/>
                </a:cubicBezTo>
                <a:lnTo>
                  <a:pt x="1964" y="13745"/>
                </a:lnTo>
                <a:cubicBezTo>
                  <a:pt x="879" y="13745"/>
                  <a:pt x="0" y="14625"/>
                  <a:pt x="0" y="15709"/>
                </a:cubicBezTo>
                <a:lnTo>
                  <a:pt x="0" y="17673"/>
                </a:lnTo>
                <a:cubicBezTo>
                  <a:pt x="0" y="18757"/>
                  <a:pt x="879" y="19636"/>
                  <a:pt x="1964" y="19636"/>
                </a:cubicBezTo>
                <a:lnTo>
                  <a:pt x="2013" y="19636"/>
                </a:lnTo>
                <a:cubicBezTo>
                  <a:pt x="2241" y="20757"/>
                  <a:pt x="3231" y="21600"/>
                  <a:pt x="4418" y="21600"/>
                </a:cubicBezTo>
                <a:cubicBezTo>
                  <a:pt x="5774" y="21600"/>
                  <a:pt x="6873" y="20501"/>
                  <a:pt x="6873" y="19145"/>
                </a:cubicBezTo>
                <a:lnTo>
                  <a:pt x="6873" y="14236"/>
                </a:lnTo>
                <a:cubicBezTo>
                  <a:pt x="6873" y="12881"/>
                  <a:pt x="5774" y="11782"/>
                  <a:pt x="4418" y="11782"/>
                </a:cubicBezTo>
                <a:cubicBezTo>
                  <a:pt x="3863" y="11782"/>
                  <a:pt x="3357" y="11973"/>
                  <a:pt x="2945" y="12284"/>
                </a:cubicBezTo>
                <a:lnTo>
                  <a:pt x="2945" y="5891"/>
                </a:lnTo>
                <a:cubicBezTo>
                  <a:pt x="2945" y="3180"/>
                  <a:pt x="5144" y="982"/>
                  <a:pt x="7855" y="982"/>
                </a:cubicBezTo>
                <a:lnTo>
                  <a:pt x="13745" y="982"/>
                </a:lnTo>
                <a:cubicBezTo>
                  <a:pt x="16456" y="982"/>
                  <a:pt x="18655" y="3180"/>
                  <a:pt x="18655" y="5891"/>
                </a:cubicBezTo>
                <a:lnTo>
                  <a:pt x="18655" y="12284"/>
                </a:lnTo>
                <a:cubicBezTo>
                  <a:pt x="18243" y="11973"/>
                  <a:pt x="17737" y="11782"/>
                  <a:pt x="17182" y="11782"/>
                </a:cubicBezTo>
                <a:cubicBezTo>
                  <a:pt x="15826" y="11782"/>
                  <a:pt x="14727" y="12881"/>
                  <a:pt x="14727" y="14236"/>
                </a:cubicBezTo>
                <a:lnTo>
                  <a:pt x="14727" y="19145"/>
                </a:lnTo>
                <a:cubicBezTo>
                  <a:pt x="14727" y="20501"/>
                  <a:pt x="15826" y="21600"/>
                  <a:pt x="17182" y="21600"/>
                </a:cubicBezTo>
                <a:cubicBezTo>
                  <a:pt x="18369" y="21600"/>
                  <a:pt x="19359" y="20757"/>
                  <a:pt x="19587" y="19636"/>
                </a:cubicBezTo>
                <a:lnTo>
                  <a:pt x="19636" y="19636"/>
                </a:lnTo>
                <a:cubicBezTo>
                  <a:pt x="20721" y="19636"/>
                  <a:pt x="21600" y="18757"/>
                  <a:pt x="21600" y="17673"/>
                </a:cubicBezTo>
                <a:lnTo>
                  <a:pt x="21600" y="15709"/>
                </a:lnTo>
                <a:cubicBezTo>
                  <a:pt x="21600" y="14625"/>
                  <a:pt x="20721" y="13745"/>
                  <a:pt x="19636" y="13745"/>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687" name="Shape 2687"/>
          <p:cNvSpPr/>
          <p:nvPr/>
        </p:nvSpPr>
        <p:spPr>
          <a:xfrm>
            <a:off x="12550923" y="391960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8655" y="16200"/>
                </a:moveTo>
                <a:lnTo>
                  <a:pt x="15709" y="16200"/>
                </a:lnTo>
                <a:lnTo>
                  <a:pt x="15709" y="14727"/>
                </a:lnTo>
                <a:lnTo>
                  <a:pt x="18655" y="14727"/>
                </a:lnTo>
                <a:cubicBezTo>
                  <a:pt x="18655" y="14727"/>
                  <a:pt x="18655" y="16200"/>
                  <a:pt x="18655" y="16200"/>
                </a:cubicBezTo>
                <a:close/>
                <a:moveTo>
                  <a:pt x="18655" y="18655"/>
                </a:moveTo>
                <a:lnTo>
                  <a:pt x="15709" y="18655"/>
                </a:lnTo>
                <a:lnTo>
                  <a:pt x="15709" y="17182"/>
                </a:lnTo>
                <a:lnTo>
                  <a:pt x="18655" y="17182"/>
                </a:lnTo>
                <a:cubicBezTo>
                  <a:pt x="18655" y="17182"/>
                  <a:pt x="18655" y="18655"/>
                  <a:pt x="18655" y="18655"/>
                </a:cubicBezTo>
                <a:close/>
                <a:moveTo>
                  <a:pt x="17182" y="20618"/>
                </a:moveTo>
                <a:cubicBezTo>
                  <a:pt x="16542" y="20618"/>
                  <a:pt x="16002" y="20207"/>
                  <a:pt x="15799" y="19636"/>
                </a:cubicBezTo>
                <a:lnTo>
                  <a:pt x="18564" y="19636"/>
                </a:lnTo>
                <a:cubicBezTo>
                  <a:pt x="18361" y="20207"/>
                  <a:pt x="17822" y="20618"/>
                  <a:pt x="17182" y="20618"/>
                </a:cubicBezTo>
                <a:moveTo>
                  <a:pt x="17182" y="12764"/>
                </a:moveTo>
                <a:cubicBezTo>
                  <a:pt x="17822" y="12764"/>
                  <a:pt x="18361" y="13175"/>
                  <a:pt x="18564" y="13745"/>
                </a:cubicBezTo>
                <a:lnTo>
                  <a:pt x="15799" y="13745"/>
                </a:lnTo>
                <a:cubicBezTo>
                  <a:pt x="16002" y="13175"/>
                  <a:pt x="16542" y="12764"/>
                  <a:pt x="17182" y="12764"/>
                </a:cubicBezTo>
                <a:moveTo>
                  <a:pt x="5891" y="16200"/>
                </a:moveTo>
                <a:lnTo>
                  <a:pt x="2945" y="16200"/>
                </a:lnTo>
                <a:lnTo>
                  <a:pt x="2945" y="14727"/>
                </a:lnTo>
                <a:lnTo>
                  <a:pt x="5891" y="14727"/>
                </a:lnTo>
                <a:cubicBezTo>
                  <a:pt x="5891" y="14727"/>
                  <a:pt x="5891" y="16200"/>
                  <a:pt x="5891" y="16200"/>
                </a:cubicBezTo>
                <a:close/>
                <a:moveTo>
                  <a:pt x="4418" y="12764"/>
                </a:moveTo>
                <a:cubicBezTo>
                  <a:pt x="5058" y="12764"/>
                  <a:pt x="5598" y="13175"/>
                  <a:pt x="5801" y="13745"/>
                </a:cubicBezTo>
                <a:lnTo>
                  <a:pt x="3036" y="13745"/>
                </a:lnTo>
                <a:cubicBezTo>
                  <a:pt x="3239" y="13175"/>
                  <a:pt x="3778" y="12764"/>
                  <a:pt x="4418" y="12764"/>
                </a:cubicBezTo>
                <a:moveTo>
                  <a:pt x="5891" y="18655"/>
                </a:moveTo>
                <a:lnTo>
                  <a:pt x="2945" y="18655"/>
                </a:lnTo>
                <a:lnTo>
                  <a:pt x="2945" y="17182"/>
                </a:lnTo>
                <a:lnTo>
                  <a:pt x="5891" y="17182"/>
                </a:lnTo>
                <a:cubicBezTo>
                  <a:pt x="5891" y="17182"/>
                  <a:pt x="5891" y="18655"/>
                  <a:pt x="5891" y="18655"/>
                </a:cubicBezTo>
                <a:close/>
                <a:moveTo>
                  <a:pt x="4418" y="20618"/>
                </a:moveTo>
                <a:cubicBezTo>
                  <a:pt x="3778" y="20618"/>
                  <a:pt x="3239" y="20207"/>
                  <a:pt x="3036" y="19636"/>
                </a:cubicBezTo>
                <a:lnTo>
                  <a:pt x="5801" y="19636"/>
                </a:lnTo>
                <a:cubicBezTo>
                  <a:pt x="5598" y="20207"/>
                  <a:pt x="5058" y="20618"/>
                  <a:pt x="4418" y="20618"/>
                </a:cubicBezTo>
                <a:moveTo>
                  <a:pt x="19636" y="13745"/>
                </a:moveTo>
                <a:lnTo>
                  <a:pt x="19636" y="8836"/>
                </a:lnTo>
                <a:cubicBezTo>
                  <a:pt x="19636" y="3956"/>
                  <a:pt x="15680" y="0"/>
                  <a:pt x="10800" y="0"/>
                </a:cubicBezTo>
                <a:cubicBezTo>
                  <a:pt x="5920" y="0"/>
                  <a:pt x="1964" y="3956"/>
                  <a:pt x="1964" y="8836"/>
                </a:cubicBezTo>
                <a:lnTo>
                  <a:pt x="1964" y="13745"/>
                </a:lnTo>
                <a:cubicBezTo>
                  <a:pt x="879" y="13745"/>
                  <a:pt x="0" y="14625"/>
                  <a:pt x="0" y="15709"/>
                </a:cubicBezTo>
                <a:lnTo>
                  <a:pt x="0" y="17673"/>
                </a:lnTo>
                <a:cubicBezTo>
                  <a:pt x="0" y="18757"/>
                  <a:pt x="879" y="19636"/>
                  <a:pt x="1964" y="19636"/>
                </a:cubicBezTo>
                <a:lnTo>
                  <a:pt x="2013" y="19636"/>
                </a:lnTo>
                <a:cubicBezTo>
                  <a:pt x="2241" y="20757"/>
                  <a:pt x="3231" y="21600"/>
                  <a:pt x="4418" y="21600"/>
                </a:cubicBezTo>
                <a:cubicBezTo>
                  <a:pt x="5774" y="21600"/>
                  <a:pt x="6873" y="20501"/>
                  <a:pt x="6873" y="19145"/>
                </a:cubicBezTo>
                <a:lnTo>
                  <a:pt x="6873" y="14236"/>
                </a:lnTo>
                <a:cubicBezTo>
                  <a:pt x="6873" y="12881"/>
                  <a:pt x="5774" y="11782"/>
                  <a:pt x="4418" y="11782"/>
                </a:cubicBezTo>
                <a:cubicBezTo>
                  <a:pt x="3864" y="11782"/>
                  <a:pt x="3356" y="11971"/>
                  <a:pt x="2945" y="12282"/>
                </a:cubicBezTo>
                <a:lnTo>
                  <a:pt x="2945" y="8836"/>
                </a:lnTo>
                <a:cubicBezTo>
                  <a:pt x="2945" y="4499"/>
                  <a:pt x="6462" y="982"/>
                  <a:pt x="10800" y="982"/>
                </a:cubicBezTo>
                <a:cubicBezTo>
                  <a:pt x="15138" y="982"/>
                  <a:pt x="18655" y="4499"/>
                  <a:pt x="18655" y="8836"/>
                </a:cubicBezTo>
                <a:lnTo>
                  <a:pt x="18655" y="12282"/>
                </a:lnTo>
                <a:cubicBezTo>
                  <a:pt x="18244" y="11971"/>
                  <a:pt x="17736" y="11782"/>
                  <a:pt x="17182" y="11782"/>
                </a:cubicBezTo>
                <a:cubicBezTo>
                  <a:pt x="15826" y="11782"/>
                  <a:pt x="14727" y="12881"/>
                  <a:pt x="14727" y="14236"/>
                </a:cubicBezTo>
                <a:lnTo>
                  <a:pt x="14727" y="19145"/>
                </a:lnTo>
                <a:cubicBezTo>
                  <a:pt x="14727" y="20501"/>
                  <a:pt x="15826" y="21600"/>
                  <a:pt x="17182" y="21600"/>
                </a:cubicBezTo>
                <a:cubicBezTo>
                  <a:pt x="18369" y="21600"/>
                  <a:pt x="19360" y="20757"/>
                  <a:pt x="19587" y="19636"/>
                </a:cubicBezTo>
                <a:lnTo>
                  <a:pt x="19636" y="19636"/>
                </a:lnTo>
                <a:cubicBezTo>
                  <a:pt x="20721" y="19636"/>
                  <a:pt x="21600" y="18757"/>
                  <a:pt x="21600" y="17673"/>
                </a:cubicBezTo>
                <a:lnTo>
                  <a:pt x="21600" y="15709"/>
                </a:lnTo>
                <a:cubicBezTo>
                  <a:pt x="21600" y="14625"/>
                  <a:pt x="20721" y="13745"/>
                  <a:pt x="19636" y="13745"/>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688" name="Shape 2688"/>
          <p:cNvSpPr/>
          <p:nvPr/>
        </p:nvSpPr>
        <p:spPr>
          <a:xfrm>
            <a:off x="13617447" y="391960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0309"/>
                </a:moveTo>
                <a:cubicBezTo>
                  <a:pt x="20618" y="10851"/>
                  <a:pt x="20178" y="11291"/>
                  <a:pt x="19636" y="11291"/>
                </a:cubicBezTo>
                <a:lnTo>
                  <a:pt x="19636" y="7364"/>
                </a:lnTo>
                <a:cubicBezTo>
                  <a:pt x="20178" y="7364"/>
                  <a:pt x="20618" y="7804"/>
                  <a:pt x="20618" y="8345"/>
                </a:cubicBezTo>
                <a:cubicBezTo>
                  <a:pt x="20618" y="8345"/>
                  <a:pt x="20618" y="10309"/>
                  <a:pt x="20618" y="10309"/>
                </a:cubicBezTo>
                <a:close/>
                <a:moveTo>
                  <a:pt x="18655" y="17182"/>
                </a:moveTo>
                <a:cubicBezTo>
                  <a:pt x="18655" y="17453"/>
                  <a:pt x="18434" y="17673"/>
                  <a:pt x="18164" y="17673"/>
                </a:cubicBezTo>
                <a:cubicBezTo>
                  <a:pt x="17893" y="17673"/>
                  <a:pt x="17673" y="17453"/>
                  <a:pt x="17673" y="17182"/>
                </a:cubicBezTo>
                <a:lnTo>
                  <a:pt x="17673" y="1473"/>
                </a:lnTo>
                <a:cubicBezTo>
                  <a:pt x="17673" y="1202"/>
                  <a:pt x="17893" y="982"/>
                  <a:pt x="18164" y="982"/>
                </a:cubicBezTo>
                <a:cubicBezTo>
                  <a:pt x="18434" y="982"/>
                  <a:pt x="18655" y="1202"/>
                  <a:pt x="18655" y="1473"/>
                </a:cubicBezTo>
                <a:cubicBezTo>
                  <a:pt x="18655" y="1473"/>
                  <a:pt x="18655" y="17182"/>
                  <a:pt x="18655" y="17182"/>
                </a:cubicBezTo>
                <a:close/>
                <a:moveTo>
                  <a:pt x="16691" y="15788"/>
                </a:moveTo>
                <a:lnTo>
                  <a:pt x="2945" y="11745"/>
                </a:lnTo>
                <a:lnTo>
                  <a:pt x="2945" y="6910"/>
                </a:lnTo>
                <a:lnTo>
                  <a:pt x="16691" y="2867"/>
                </a:lnTo>
                <a:cubicBezTo>
                  <a:pt x="16691" y="2867"/>
                  <a:pt x="16691" y="15788"/>
                  <a:pt x="16691" y="15788"/>
                </a:cubicBezTo>
                <a:close/>
                <a:moveTo>
                  <a:pt x="8251" y="18655"/>
                </a:moveTo>
                <a:lnTo>
                  <a:pt x="5357" y="18655"/>
                </a:lnTo>
                <a:lnTo>
                  <a:pt x="4126" y="13116"/>
                </a:lnTo>
                <a:lnTo>
                  <a:pt x="7167" y="14010"/>
                </a:lnTo>
                <a:cubicBezTo>
                  <a:pt x="7167" y="14010"/>
                  <a:pt x="8251" y="18655"/>
                  <a:pt x="8251" y="18655"/>
                </a:cubicBezTo>
                <a:close/>
                <a:moveTo>
                  <a:pt x="8709" y="20618"/>
                </a:moveTo>
                <a:lnTo>
                  <a:pt x="5794" y="20618"/>
                </a:lnTo>
                <a:lnTo>
                  <a:pt x="5576" y="19636"/>
                </a:lnTo>
                <a:lnTo>
                  <a:pt x="8479" y="19636"/>
                </a:lnTo>
                <a:cubicBezTo>
                  <a:pt x="8479" y="19636"/>
                  <a:pt x="8709" y="20618"/>
                  <a:pt x="8709" y="20618"/>
                </a:cubicBezTo>
                <a:close/>
                <a:moveTo>
                  <a:pt x="1964" y="11782"/>
                </a:moveTo>
                <a:lnTo>
                  <a:pt x="982" y="11782"/>
                </a:lnTo>
                <a:lnTo>
                  <a:pt x="982" y="6873"/>
                </a:lnTo>
                <a:lnTo>
                  <a:pt x="1964" y="6873"/>
                </a:lnTo>
                <a:cubicBezTo>
                  <a:pt x="1964" y="6873"/>
                  <a:pt x="1964" y="11782"/>
                  <a:pt x="1964" y="11782"/>
                </a:cubicBezTo>
                <a:close/>
                <a:moveTo>
                  <a:pt x="19636" y="6382"/>
                </a:moveTo>
                <a:lnTo>
                  <a:pt x="19636" y="1473"/>
                </a:lnTo>
                <a:cubicBezTo>
                  <a:pt x="19636" y="659"/>
                  <a:pt x="18977" y="0"/>
                  <a:pt x="18164" y="0"/>
                </a:cubicBezTo>
                <a:cubicBezTo>
                  <a:pt x="17350" y="0"/>
                  <a:pt x="16691" y="659"/>
                  <a:pt x="16691" y="1473"/>
                </a:cubicBezTo>
                <a:lnTo>
                  <a:pt x="16691" y="1844"/>
                </a:lnTo>
                <a:lnTo>
                  <a:pt x="2459" y="6029"/>
                </a:lnTo>
                <a:cubicBezTo>
                  <a:pt x="2313" y="5944"/>
                  <a:pt x="2145" y="5891"/>
                  <a:pt x="1964" y="5891"/>
                </a:cubicBezTo>
                <a:lnTo>
                  <a:pt x="982" y="5891"/>
                </a:lnTo>
                <a:cubicBezTo>
                  <a:pt x="440" y="5891"/>
                  <a:pt x="0" y="6331"/>
                  <a:pt x="0" y="6873"/>
                </a:cubicBezTo>
                <a:lnTo>
                  <a:pt x="0" y="11782"/>
                </a:lnTo>
                <a:cubicBezTo>
                  <a:pt x="0" y="12324"/>
                  <a:pt x="440" y="12764"/>
                  <a:pt x="982" y="12764"/>
                </a:cubicBezTo>
                <a:lnTo>
                  <a:pt x="1964" y="12764"/>
                </a:lnTo>
                <a:cubicBezTo>
                  <a:pt x="2145" y="12764"/>
                  <a:pt x="2313" y="12711"/>
                  <a:pt x="2458" y="12626"/>
                </a:cubicBezTo>
                <a:lnTo>
                  <a:pt x="3050" y="12799"/>
                </a:lnTo>
                <a:lnTo>
                  <a:pt x="4921" y="21216"/>
                </a:lnTo>
                <a:lnTo>
                  <a:pt x="4930" y="21214"/>
                </a:lnTo>
                <a:cubicBezTo>
                  <a:pt x="4979" y="21433"/>
                  <a:pt x="5166" y="21600"/>
                  <a:pt x="5400" y="21600"/>
                </a:cubicBezTo>
                <a:lnTo>
                  <a:pt x="9327" y="21600"/>
                </a:lnTo>
                <a:cubicBezTo>
                  <a:pt x="9598" y="21600"/>
                  <a:pt x="9818" y="21381"/>
                  <a:pt x="9818" y="21109"/>
                </a:cubicBezTo>
                <a:cubicBezTo>
                  <a:pt x="9818" y="21072"/>
                  <a:pt x="9805" y="21039"/>
                  <a:pt x="9797" y="21005"/>
                </a:cubicBezTo>
                <a:lnTo>
                  <a:pt x="9806" y="21003"/>
                </a:lnTo>
                <a:lnTo>
                  <a:pt x="8249" y="14329"/>
                </a:lnTo>
                <a:lnTo>
                  <a:pt x="16691" y="16811"/>
                </a:lnTo>
                <a:lnTo>
                  <a:pt x="16691" y="17182"/>
                </a:lnTo>
                <a:cubicBezTo>
                  <a:pt x="16691" y="17995"/>
                  <a:pt x="17350" y="18655"/>
                  <a:pt x="18164" y="18655"/>
                </a:cubicBezTo>
                <a:cubicBezTo>
                  <a:pt x="18977" y="18655"/>
                  <a:pt x="19636" y="17995"/>
                  <a:pt x="19636" y="17182"/>
                </a:cubicBezTo>
                <a:lnTo>
                  <a:pt x="19636" y="12273"/>
                </a:lnTo>
                <a:cubicBezTo>
                  <a:pt x="20721" y="12273"/>
                  <a:pt x="21600" y="11394"/>
                  <a:pt x="21600" y="10309"/>
                </a:cubicBezTo>
                <a:lnTo>
                  <a:pt x="21600" y="8345"/>
                </a:lnTo>
                <a:cubicBezTo>
                  <a:pt x="21600" y="7261"/>
                  <a:pt x="20721" y="6382"/>
                  <a:pt x="19636" y="6382"/>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689" name="Shape 2689"/>
          <p:cNvSpPr/>
          <p:nvPr/>
        </p:nvSpPr>
        <p:spPr>
          <a:xfrm>
            <a:off x="14683969" y="391960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8655" y="11291"/>
                </a:moveTo>
                <a:lnTo>
                  <a:pt x="18655" y="7364"/>
                </a:lnTo>
                <a:cubicBezTo>
                  <a:pt x="19739" y="7364"/>
                  <a:pt x="20618" y="8243"/>
                  <a:pt x="20618" y="9327"/>
                </a:cubicBezTo>
                <a:cubicBezTo>
                  <a:pt x="20618" y="10412"/>
                  <a:pt x="19739" y="11291"/>
                  <a:pt x="18655" y="11291"/>
                </a:cubicBezTo>
                <a:moveTo>
                  <a:pt x="17673" y="17182"/>
                </a:moveTo>
                <a:cubicBezTo>
                  <a:pt x="17673" y="17453"/>
                  <a:pt x="17453" y="17673"/>
                  <a:pt x="17182" y="17673"/>
                </a:cubicBezTo>
                <a:cubicBezTo>
                  <a:pt x="16911" y="17673"/>
                  <a:pt x="16691" y="17453"/>
                  <a:pt x="16691" y="17182"/>
                </a:cubicBezTo>
                <a:lnTo>
                  <a:pt x="16691" y="1473"/>
                </a:lnTo>
                <a:cubicBezTo>
                  <a:pt x="16691" y="1202"/>
                  <a:pt x="16911" y="982"/>
                  <a:pt x="17182" y="982"/>
                </a:cubicBezTo>
                <a:cubicBezTo>
                  <a:pt x="17453" y="982"/>
                  <a:pt x="17673" y="1202"/>
                  <a:pt x="17673" y="1473"/>
                </a:cubicBezTo>
                <a:cubicBezTo>
                  <a:pt x="17673" y="1473"/>
                  <a:pt x="17673" y="17182"/>
                  <a:pt x="17673" y="17182"/>
                </a:cubicBezTo>
                <a:close/>
                <a:moveTo>
                  <a:pt x="15709" y="15780"/>
                </a:moveTo>
                <a:lnTo>
                  <a:pt x="8836" y="13718"/>
                </a:lnTo>
                <a:lnTo>
                  <a:pt x="8836" y="4937"/>
                </a:lnTo>
                <a:lnTo>
                  <a:pt x="15709" y="2875"/>
                </a:lnTo>
                <a:cubicBezTo>
                  <a:pt x="15709" y="2875"/>
                  <a:pt x="15709" y="15780"/>
                  <a:pt x="15709" y="15780"/>
                </a:cubicBezTo>
                <a:close/>
                <a:moveTo>
                  <a:pt x="9479" y="19636"/>
                </a:moveTo>
                <a:lnTo>
                  <a:pt x="9697" y="20618"/>
                </a:lnTo>
                <a:lnTo>
                  <a:pt x="6775" y="20618"/>
                </a:lnTo>
                <a:lnTo>
                  <a:pt x="6558" y="19636"/>
                </a:lnTo>
                <a:cubicBezTo>
                  <a:pt x="6558" y="19636"/>
                  <a:pt x="9479" y="19636"/>
                  <a:pt x="9479" y="19636"/>
                </a:cubicBezTo>
                <a:close/>
                <a:moveTo>
                  <a:pt x="6339" y="18655"/>
                </a:moveTo>
                <a:lnTo>
                  <a:pt x="5356" y="14232"/>
                </a:lnTo>
                <a:lnTo>
                  <a:pt x="8176" y="14545"/>
                </a:lnTo>
                <a:lnTo>
                  <a:pt x="8360" y="14600"/>
                </a:lnTo>
                <a:lnTo>
                  <a:pt x="9260" y="18655"/>
                </a:lnTo>
                <a:cubicBezTo>
                  <a:pt x="9260" y="18655"/>
                  <a:pt x="6339" y="18655"/>
                  <a:pt x="6339" y="18655"/>
                </a:cubicBezTo>
                <a:close/>
                <a:moveTo>
                  <a:pt x="982" y="12764"/>
                </a:moveTo>
                <a:lnTo>
                  <a:pt x="982" y="10800"/>
                </a:lnTo>
                <a:lnTo>
                  <a:pt x="3436" y="10800"/>
                </a:lnTo>
                <a:cubicBezTo>
                  <a:pt x="3707" y="10800"/>
                  <a:pt x="3927" y="10581"/>
                  <a:pt x="3927" y="10309"/>
                </a:cubicBezTo>
                <a:cubicBezTo>
                  <a:pt x="3927" y="10038"/>
                  <a:pt x="3707" y="9818"/>
                  <a:pt x="3436" y="9818"/>
                </a:cubicBezTo>
                <a:lnTo>
                  <a:pt x="982" y="9818"/>
                </a:lnTo>
                <a:lnTo>
                  <a:pt x="982" y="8836"/>
                </a:lnTo>
                <a:lnTo>
                  <a:pt x="2455" y="8836"/>
                </a:lnTo>
                <a:cubicBezTo>
                  <a:pt x="2725" y="8836"/>
                  <a:pt x="2945" y="8617"/>
                  <a:pt x="2945" y="8345"/>
                </a:cubicBezTo>
                <a:cubicBezTo>
                  <a:pt x="2945" y="8075"/>
                  <a:pt x="2725" y="7855"/>
                  <a:pt x="2455" y="7855"/>
                </a:cubicBezTo>
                <a:lnTo>
                  <a:pt x="982" y="7855"/>
                </a:lnTo>
                <a:lnTo>
                  <a:pt x="982" y="5891"/>
                </a:lnTo>
                <a:lnTo>
                  <a:pt x="7855" y="5128"/>
                </a:lnTo>
                <a:lnTo>
                  <a:pt x="7855" y="13528"/>
                </a:lnTo>
                <a:cubicBezTo>
                  <a:pt x="7855" y="13528"/>
                  <a:pt x="982" y="12764"/>
                  <a:pt x="982" y="12764"/>
                </a:cubicBezTo>
                <a:close/>
                <a:moveTo>
                  <a:pt x="18655" y="6382"/>
                </a:moveTo>
                <a:lnTo>
                  <a:pt x="18655" y="1473"/>
                </a:lnTo>
                <a:cubicBezTo>
                  <a:pt x="18655" y="659"/>
                  <a:pt x="17995" y="0"/>
                  <a:pt x="17182" y="0"/>
                </a:cubicBezTo>
                <a:cubicBezTo>
                  <a:pt x="16368" y="0"/>
                  <a:pt x="15709" y="659"/>
                  <a:pt x="15709" y="1473"/>
                </a:cubicBezTo>
                <a:lnTo>
                  <a:pt x="15709" y="1850"/>
                </a:lnTo>
                <a:lnTo>
                  <a:pt x="8175" y="4110"/>
                </a:lnTo>
                <a:lnTo>
                  <a:pt x="982" y="4909"/>
                </a:lnTo>
                <a:cubicBezTo>
                  <a:pt x="440" y="4909"/>
                  <a:pt x="0" y="5349"/>
                  <a:pt x="0" y="5891"/>
                </a:cubicBezTo>
                <a:lnTo>
                  <a:pt x="0" y="12764"/>
                </a:lnTo>
                <a:cubicBezTo>
                  <a:pt x="0" y="13306"/>
                  <a:pt x="440" y="13745"/>
                  <a:pt x="982" y="13745"/>
                </a:cubicBezTo>
                <a:lnTo>
                  <a:pt x="4325" y="14117"/>
                </a:lnTo>
                <a:lnTo>
                  <a:pt x="5903" y="21216"/>
                </a:lnTo>
                <a:lnTo>
                  <a:pt x="5912" y="21214"/>
                </a:lnTo>
                <a:cubicBezTo>
                  <a:pt x="5961" y="21433"/>
                  <a:pt x="6148" y="21600"/>
                  <a:pt x="6382" y="21600"/>
                </a:cubicBezTo>
                <a:lnTo>
                  <a:pt x="10309" y="21600"/>
                </a:lnTo>
                <a:cubicBezTo>
                  <a:pt x="10580" y="21600"/>
                  <a:pt x="10800" y="21381"/>
                  <a:pt x="10800" y="21109"/>
                </a:cubicBezTo>
                <a:cubicBezTo>
                  <a:pt x="10800" y="21072"/>
                  <a:pt x="10787" y="21039"/>
                  <a:pt x="10779" y="21005"/>
                </a:cubicBezTo>
                <a:lnTo>
                  <a:pt x="10788" y="21003"/>
                </a:lnTo>
                <a:lnTo>
                  <a:pt x="9437" y="14923"/>
                </a:lnTo>
                <a:lnTo>
                  <a:pt x="15709" y="16805"/>
                </a:lnTo>
                <a:lnTo>
                  <a:pt x="15709" y="17182"/>
                </a:lnTo>
                <a:cubicBezTo>
                  <a:pt x="15709" y="17995"/>
                  <a:pt x="16368" y="18655"/>
                  <a:pt x="17182" y="18655"/>
                </a:cubicBezTo>
                <a:cubicBezTo>
                  <a:pt x="17995" y="18655"/>
                  <a:pt x="18655" y="17995"/>
                  <a:pt x="18655" y="17182"/>
                </a:cubicBezTo>
                <a:lnTo>
                  <a:pt x="18655" y="12273"/>
                </a:lnTo>
                <a:cubicBezTo>
                  <a:pt x="20281" y="12273"/>
                  <a:pt x="21600" y="10954"/>
                  <a:pt x="21600" y="9327"/>
                </a:cubicBezTo>
                <a:cubicBezTo>
                  <a:pt x="21600" y="7701"/>
                  <a:pt x="20281" y="6382"/>
                  <a:pt x="18655" y="6382"/>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690" name="Shape 2690"/>
          <p:cNvSpPr/>
          <p:nvPr/>
        </p:nvSpPr>
        <p:spPr>
          <a:xfrm>
            <a:off x="15750491" y="3944999"/>
            <a:ext cx="558655" cy="507869"/>
          </a:xfrm>
          <a:custGeom>
            <a:avLst/>
            <a:gdLst/>
            <a:ahLst/>
            <a:cxnLst>
              <a:cxn ang="0">
                <a:pos x="wd2" y="hd2"/>
              </a:cxn>
              <a:cxn ang="5400000">
                <a:pos x="wd2" y="hd2"/>
              </a:cxn>
              <a:cxn ang="10800000">
                <a:pos x="wd2" y="hd2"/>
              </a:cxn>
              <a:cxn ang="16200000">
                <a:pos x="wd2" y="hd2"/>
              </a:cxn>
            </a:cxnLst>
            <a:rect l="0" t="0" r="r" b="b"/>
            <a:pathLst>
              <a:path w="21600" h="21600" extrusionOk="0">
                <a:moveTo>
                  <a:pt x="20618" y="11880"/>
                </a:moveTo>
                <a:cubicBezTo>
                  <a:pt x="20618" y="12476"/>
                  <a:pt x="20178" y="12960"/>
                  <a:pt x="19636" y="12960"/>
                </a:cubicBezTo>
                <a:lnTo>
                  <a:pt x="19636" y="8640"/>
                </a:lnTo>
                <a:cubicBezTo>
                  <a:pt x="20178" y="8640"/>
                  <a:pt x="20618" y="9124"/>
                  <a:pt x="20618" y="9720"/>
                </a:cubicBezTo>
                <a:cubicBezTo>
                  <a:pt x="20618" y="9720"/>
                  <a:pt x="20618" y="11880"/>
                  <a:pt x="20618" y="11880"/>
                </a:cubicBezTo>
                <a:close/>
                <a:moveTo>
                  <a:pt x="18655" y="19980"/>
                </a:moveTo>
                <a:cubicBezTo>
                  <a:pt x="18655" y="20279"/>
                  <a:pt x="18434" y="20520"/>
                  <a:pt x="18164" y="20520"/>
                </a:cubicBezTo>
                <a:cubicBezTo>
                  <a:pt x="17893" y="20520"/>
                  <a:pt x="17673" y="20279"/>
                  <a:pt x="17673" y="19980"/>
                </a:cubicBezTo>
                <a:lnTo>
                  <a:pt x="17673" y="1620"/>
                </a:lnTo>
                <a:cubicBezTo>
                  <a:pt x="17673" y="1322"/>
                  <a:pt x="17893" y="1080"/>
                  <a:pt x="18164" y="1080"/>
                </a:cubicBezTo>
                <a:cubicBezTo>
                  <a:pt x="18434" y="1080"/>
                  <a:pt x="18655" y="1322"/>
                  <a:pt x="18655" y="1620"/>
                </a:cubicBezTo>
                <a:cubicBezTo>
                  <a:pt x="18655" y="1620"/>
                  <a:pt x="18655" y="19980"/>
                  <a:pt x="18655" y="19980"/>
                </a:cubicBezTo>
                <a:close/>
                <a:moveTo>
                  <a:pt x="16691" y="18404"/>
                </a:moveTo>
                <a:lnTo>
                  <a:pt x="2944" y="13512"/>
                </a:lnTo>
                <a:cubicBezTo>
                  <a:pt x="2944" y="13508"/>
                  <a:pt x="2945" y="13504"/>
                  <a:pt x="2945" y="13500"/>
                </a:cubicBezTo>
                <a:lnTo>
                  <a:pt x="2945" y="8100"/>
                </a:lnTo>
                <a:cubicBezTo>
                  <a:pt x="2945" y="8096"/>
                  <a:pt x="2944" y="8093"/>
                  <a:pt x="2944" y="8089"/>
                </a:cubicBezTo>
                <a:lnTo>
                  <a:pt x="16691" y="3197"/>
                </a:lnTo>
                <a:cubicBezTo>
                  <a:pt x="16691" y="3197"/>
                  <a:pt x="16691" y="18404"/>
                  <a:pt x="16691" y="18404"/>
                </a:cubicBezTo>
                <a:close/>
                <a:moveTo>
                  <a:pt x="12480" y="18725"/>
                </a:moveTo>
                <a:cubicBezTo>
                  <a:pt x="12316" y="19294"/>
                  <a:pt x="11764" y="19608"/>
                  <a:pt x="11247" y="19428"/>
                </a:cubicBezTo>
                <a:lnTo>
                  <a:pt x="6102" y="17625"/>
                </a:lnTo>
                <a:cubicBezTo>
                  <a:pt x="5585" y="17444"/>
                  <a:pt x="5299" y="16837"/>
                  <a:pt x="5464" y="16269"/>
                </a:cubicBezTo>
                <a:lnTo>
                  <a:pt x="5654" y="15610"/>
                </a:lnTo>
                <a:lnTo>
                  <a:pt x="12661" y="18104"/>
                </a:lnTo>
                <a:cubicBezTo>
                  <a:pt x="12661" y="18104"/>
                  <a:pt x="12480" y="18725"/>
                  <a:pt x="12480" y="18725"/>
                </a:cubicBezTo>
                <a:close/>
                <a:moveTo>
                  <a:pt x="1964" y="13500"/>
                </a:moveTo>
                <a:lnTo>
                  <a:pt x="982" y="13500"/>
                </a:lnTo>
                <a:lnTo>
                  <a:pt x="982" y="8100"/>
                </a:lnTo>
                <a:lnTo>
                  <a:pt x="1964" y="8100"/>
                </a:lnTo>
                <a:cubicBezTo>
                  <a:pt x="1964" y="8100"/>
                  <a:pt x="1964" y="13500"/>
                  <a:pt x="1964" y="13500"/>
                </a:cubicBezTo>
                <a:close/>
                <a:moveTo>
                  <a:pt x="19636" y="7560"/>
                </a:moveTo>
                <a:lnTo>
                  <a:pt x="19636" y="1620"/>
                </a:lnTo>
                <a:cubicBezTo>
                  <a:pt x="19636" y="725"/>
                  <a:pt x="18977" y="0"/>
                  <a:pt x="18164" y="0"/>
                </a:cubicBezTo>
                <a:cubicBezTo>
                  <a:pt x="17350" y="0"/>
                  <a:pt x="16691" y="725"/>
                  <a:pt x="16691" y="1620"/>
                </a:cubicBezTo>
                <a:lnTo>
                  <a:pt x="16691" y="2062"/>
                </a:lnTo>
                <a:lnTo>
                  <a:pt x="2411" y="7144"/>
                </a:lnTo>
                <a:cubicBezTo>
                  <a:pt x="2276" y="7067"/>
                  <a:pt x="2126" y="7020"/>
                  <a:pt x="1964" y="7020"/>
                </a:cubicBezTo>
                <a:lnTo>
                  <a:pt x="982" y="7020"/>
                </a:lnTo>
                <a:cubicBezTo>
                  <a:pt x="440" y="7020"/>
                  <a:pt x="0" y="7504"/>
                  <a:pt x="0" y="8100"/>
                </a:cubicBezTo>
                <a:lnTo>
                  <a:pt x="0" y="13500"/>
                </a:lnTo>
                <a:cubicBezTo>
                  <a:pt x="0" y="14097"/>
                  <a:pt x="440" y="14580"/>
                  <a:pt x="982" y="14580"/>
                </a:cubicBezTo>
                <a:lnTo>
                  <a:pt x="1964" y="14580"/>
                </a:lnTo>
                <a:cubicBezTo>
                  <a:pt x="2126" y="14580"/>
                  <a:pt x="2276" y="14533"/>
                  <a:pt x="2411" y="14457"/>
                </a:cubicBezTo>
                <a:lnTo>
                  <a:pt x="4720" y="15278"/>
                </a:lnTo>
                <a:lnTo>
                  <a:pt x="4529" y="15941"/>
                </a:lnTo>
                <a:cubicBezTo>
                  <a:pt x="4199" y="17078"/>
                  <a:pt x="4770" y="18292"/>
                  <a:pt x="5803" y="18654"/>
                </a:cubicBezTo>
                <a:lnTo>
                  <a:pt x="10949" y="20456"/>
                </a:lnTo>
                <a:cubicBezTo>
                  <a:pt x="11983" y="20819"/>
                  <a:pt x="13087" y="20190"/>
                  <a:pt x="13416" y="19053"/>
                </a:cubicBezTo>
                <a:lnTo>
                  <a:pt x="13595" y="18437"/>
                </a:lnTo>
                <a:lnTo>
                  <a:pt x="16691" y="19538"/>
                </a:lnTo>
                <a:lnTo>
                  <a:pt x="16691" y="19980"/>
                </a:lnTo>
                <a:cubicBezTo>
                  <a:pt x="16691" y="20875"/>
                  <a:pt x="17350" y="21600"/>
                  <a:pt x="18164" y="21600"/>
                </a:cubicBezTo>
                <a:cubicBezTo>
                  <a:pt x="18977" y="21600"/>
                  <a:pt x="19636" y="20875"/>
                  <a:pt x="19636" y="19980"/>
                </a:cubicBezTo>
                <a:lnTo>
                  <a:pt x="19636" y="14040"/>
                </a:lnTo>
                <a:cubicBezTo>
                  <a:pt x="20721" y="14040"/>
                  <a:pt x="21600" y="13073"/>
                  <a:pt x="21600" y="11880"/>
                </a:cubicBezTo>
                <a:lnTo>
                  <a:pt x="21600" y="9720"/>
                </a:lnTo>
                <a:cubicBezTo>
                  <a:pt x="21600" y="8527"/>
                  <a:pt x="20721" y="7560"/>
                  <a:pt x="19636" y="756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691" name="Shape 2691"/>
          <p:cNvSpPr/>
          <p:nvPr/>
        </p:nvSpPr>
        <p:spPr>
          <a:xfrm>
            <a:off x="16943980" y="3919606"/>
            <a:ext cx="304722" cy="558655"/>
          </a:xfrm>
          <a:custGeom>
            <a:avLst/>
            <a:gdLst/>
            <a:ahLst/>
            <a:cxnLst>
              <a:cxn ang="0">
                <a:pos x="wd2" y="hd2"/>
              </a:cxn>
              <a:cxn ang="5400000">
                <a:pos x="wd2" y="hd2"/>
              </a:cxn>
              <a:cxn ang="10800000">
                <a:pos x="wd2" y="hd2"/>
              </a:cxn>
              <a:cxn ang="16200000">
                <a:pos x="wd2" y="hd2"/>
              </a:cxn>
            </a:cxnLst>
            <a:rect l="0" t="0" r="r" b="b"/>
            <a:pathLst>
              <a:path w="21600" h="21600" extrusionOk="0">
                <a:moveTo>
                  <a:pt x="12600" y="19924"/>
                </a:moveTo>
                <a:lnTo>
                  <a:pt x="12600" y="12476"/>
                </a:lnTo>
                <a:lnTo>
                  <a:pt x="19427" y="16200"/>
                </a:lnTo>
                <a:cubicBezTo>
                  <a:pt x="19427" y="16200"/>
                  <a:pt x="12600" y="19924"/>
                  <a:pt x="12600" y="19924"/>
                </a:cubicBezTo>
                <a:close/>
                <a:moveTo>
                  <a:pt x="12600" y="1676"/>
                </a:moveTo>
                <a:lnTo>
                  <a:pt x="19427" y="5400"/>
                </a:lnTo>
                <a:lnTo>
                  <a:pt x="12600" y="9124"/>
                </a:lnTo>
                <a:cubicBezTo>
                  <a:pt x="12600" y="9124"/>
                  <a:pt x="12600" y="1676"/>
                  <a:pt x="12600" y="1676"/>
                </a:cubicBezTo>
                <a:close/>
                <a:moveTo>
                  <a:pt x="21352" y="15862"/>
                </a:moveTo>
                <a:lnTo>
                  <a:pt x="21337" y="15854"/>
                </a:lnTo>
                <a:cubicBezTo>
                  <a:pt x="21336" y="15853"/>
                  <a:pt x="21335" y="15853"/>
                  <a:pt x="21335" y="15852"/>
                </a:cubicBezTo>
                <a:lnTo>
                  <a:pt x="12600" y="11088"/>
                </a:lnTo>
                <a:lnTo>
                  <a:pt x="12600" y="10512"/>
                </a:lnTo>
                <a:lnTo>
                  <a:pt x="21335" y="5748"/>
                </a:lnTo>
                <a:lnTo>
                  <a:pt x="21336" y="5747"/>
                </a:lnTo>
                <a:lnTo>
                  <a:pt x="21352" y="5739"/>
                </a:lnTo>
                <a:lnTo>
                  <a:pt x="21349" y="5738"/>
                </a:lnTo>
                <a:cubicBezTo>
                  <a:pt x="21503" y="5649"/>
                  <a:pt x="21600" y="5532"/>
                  <a:pt x="21600" y="5400"/>
                </a:cubicBezTo>
                <a:cubicBezTo>
                  <a:pt x="21600" y="5265"/>
                  <a:pt x="21499" y="5142"/>
                  <a:pt x="21336" y="5053"/>
                </a:cubicBezTo>
                <a:lnTo>
                  <a:pt x="12336" y="144"/>
                </a:lnTo>
                <a:cubicBezTo>
                  <a:pt x="12173" y="55"/>
                  <a:pt x="11948" y="0"/>
                  <a:pt x="11700" y="0"/>
                </a:cubicBezTo>
                <a:cubicBezTo>
                  <a:pt x="11203" y="0"/>
                  <a:pt x="10800" y="220"/>
                  <a:pt x="10800" y="491"/>
                </a:cubicBezTo>
                <a:lnTo>
                  <a:pt x="10800" y="10106"/>
                </a:lnTo>
                <a:lnTo>
                  <a:pt x="1552" y="5062"/>
                </a:lnTo>
                <a:lnTo>
                  <a:pt x="1549" y="5063"/>
                </a:lnTo>
                <a:cubicBezTo>
                  <a:pt x="1385" y="4969"/>
                  <a:pt x="1157" y="4909"/>
                  <a:pt x="900" y="4909"/>
                </a:cubicBezTo>
                <a:cubicBezTo>
                  <a:pt x="403" y="4909"/>
                  <a:pt x="0" y="5129"/>
                  <a:pt x="0" y="5400"/>
                </a:cubicBezTo>
                <a:cubicBezTo>
                  <a:pt x="0" y="5532"/>
                  <a:pt x="97" y="5649"/>
                  <a:pt x="251" y="5738"/>
                </a:cubicBezTo>
                <a:lnTo>
                  <a:pt x="248" y="5739"/>
                </a:lnTo>
                <a:lnTo>
                  <a:pt x="264" y="5747"/>
                </a:lnTo>
                <a:lnTo>
                  <a:pt x="264" y="5748"/>
                </a:lnTo>
                <a:lnTo>
                  <a:pt x="9527" y="10800"/>
                </a:lnTo>
                <a:lnTo>
                  <a:pt x="265" y="15852"/>
                </a:lnTo>
                <a:cubicBezTo>
                  <a:pt x="265" y="15853"/>
                  <a:pt x="264" y="15853"/>
                  <a:pt x="263" y="15854"/>
                </a:cubicBezTo>
                <a:lnTo>
                  <a:pt x="248" y="15862"/>
                </a:lnTo>
                <a:lnTo>
                  <a:pt x="251" y="15863"/>
                </a:lnTo>
                <a:cubicBezTo>
                  <a:pt x="97" y="15951"/>
                  <a:pt x="0" y="16069"/>
                  <a:pt x="0" y="16200"/>
                </a:cubicBezTo>
                <a:cubicBezTo>
                  <a:pt x="0" y="16471"/>
                  <a:pt x="403" y="16691"/>
                  <a:pt x="900" y="16691"/>
                </a:cubicBezTo>
                <a:cubicBezTo>
                  <a:pt x="1157" y="16691"/>
                  <a:pt x="1385" y="16631"/>
                  <a:pt x="1549" y="16537"/>
                </a:cubicBezTo>
                <a:lnTo>
                  <a:pt x="1552" y="16539"/>
                </a:lnTo>
                <a:lnTo>
                  <a:pt x="10800" y="11494"/>
                </a:lnTo>
                <a:lnTo>
                  <a:pt x="10800" y="21109"/>
                </a:lnTo>
                <a:cubicBezTo>
                  <a:pt x="10800" y="21380"/>
                  <a:pt x="11203" y="21600"/>
                  <a:pt x="11700" y="21600"/>
                </a:cubicBezTo>
                <a:cubicBezTo>
                  <a:pt x="11948" y="21600"/>
                  <a:pt x="12173" y="21546"/>
                  <a:pt x="12336" y="21456"/>
                </a:cubicBezTo>
                <a:lnTo>
                  <a:pt x="21336" y="16547"/>
                </a:lnTo>
                <a:cubicBezTo>
                  <a:pt x="21499" y="16458"/>
                  <a:pt x="21600" y="16336"/>
                  <a:pt x="21600" y="16200"/>
                </a:cubicBezTo>
                <a:cubicBezTo>
                  <a:pt x="21600" y="16069"/>
                  <a:pt x="21503" y="15951"/>
                  <a:pt x="21349" y="15863"/>
                </a:cubicBezTo>
                <a:cubicBezTo>
                  <a:pt x="21349" y="15863"/>
                  <a:pt x="21352" y="15862"/>
                  <a:pt x="21352" y="15862"/>
                </a:cubicBezTo>
                <a:close/>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692" name="Shape 2692"/>
          <p:cNvSpPr/>
          <p:nvPr/>
        </p:nvSpPr>
        <p:spPr>
          <a:xfrm>
            <a:off x="17934322" y="3919606"/>
            <a:ext cx="457082" cy="558655"/>
          </a:xfrm>
          <a:custGeom>
            <a:avLst/>
            <a:gdLst/>
            <a:ahLst/>
            <a:cxnLst>
              <a:cxn ang="0">
                <a:pos x="wd2" y="hd2"/>
              </a:cxn>
              <a:cxn ang="5400000">
                <a:pos x="wd2" y="hd2"/>
              </a:cxn>
              <a:cxn ang="10800000">
                <a:pos x="wd2" y="hd2"/>
              </a:cxn>
              <a:cxn ang="16200000">
                <a:pos x="wd2" y="hd2"/>
              </a:cxn>
            </a:cxnLst>
            <a:rect l="0" t="0" r="r" b="b"/>
            <a:pathLst>
              <a:path w="21600" h="21600" extrusionOk="0">
                <a:moveTo>
                  <a:pt x="13200" y="16691"/>
                </a:moveTo>
                <a:lnTo>
                  <a:pt x="15600" y="16691"/>
                </a:lnTo>
                <a:lnTo>
                  <a:pt x="15600" y="14727"/>
                </a:lnTo>
                <a:lnTo>
                  <a:pt x="13200" y="14727"/>
                </a:lnTo>
                <a:cubicBezTo>
                  <a:pt x="13200" y="14727"/>
                  <a:pt x="13200" y="16691"/>
                  <a:pt x="13200" y="16691"/>
                </a:cubicBezTo>
                <a:close/>
                <a:moveTo>
                  <a:pt x="9600" y="10800"/>
                </a:moveTo>
                <a:lnTo>
                  <a:pt x="12000" y="10800"/>
                </a:lnTo>
                <a:lnTo>
                  <a:pt x="12000" y="8836"/>
                </a:lnTo>
                <a:lnTo>
                  <a:pt x="9600" y="8836"/>
                </a:lnTo>
                <a:cubicBezTo>
                  <a:pt x="9600" y="8836"/>
                  <a:pt x="9600" y="10800"/>
                  <a:pt x="9600" y="10800"/>
                </a:cubicBezTo>
                <a:close/>
                <a:moveTo>
                  <a:pt x="13200" y="19636"/>
                </a:moveTo>
                <a:lnTo>
                  <a:pt x="15600" y="19636"/>
                </a:lnTo>
                <a:lnTo>
                  <a:pt x="15600" y="17673"/>
                </a:lnTo>
                <a:lnTo>
                  <a:pt x="13200" y="17673"/>
                </a:lnTo>
                <a:cubicBezTo>
                  <a:pt x="13200" y="17673"/>
                  <a:pt x="13200" y="19636"/>
                  <a:pt x="13200" y="19636"/>
                </a:cubicBezTo>
                <a:close/>
                <a:moveTo>
                  <a:pt x="13200" y="13745"/>
                </a:moveTo>
                <a:lnTo>
                  <a:pt x="15600" y="13745"/>
                </a:lnTo>
                <a:lnTo>
                  <a:pt x="15600" y="11782"/>
                </a:lnTo>
                <a:lnTo>
                  <a:pt x="13200" y="11782"/>
                </a:lnTo>
                <a:cubicBezTo>
                  <a:pt x="13200" y="11782"/>
                  <a:pt x="13200" y="13745"/>
                  <a:pt x="13200" y="13745"/>
                </a:cubicBezTo>
                <a:close/>
                <a:moveTo>
                  <a:pt x="16800" y="10800"/>
                </a:moveTo>
                <a:lnTo>
                  <a:pt x="19200" y="10800"/>
                </a:lnTo>
                <a:lnTo>
                  <a:pt x="19200" y="8836"/>
                </a:lnTo>
                <a:lnTo>
                  <a:pt x="16800" y="8836"/>
                </a:lnTo>
                <a:cubicBezTo>
                  <a:pt x="16800" y="8836"/>
                  <a:pt x="16800" y="10800"/>
                  <a:pt x="16800" y="10800"/>
                </a:cubicBezTo>
                <a:close/>
                <a:moveTo>
                  <a:pt x="20400" y="19636"/>
                </a:moveTo>
                <a:cubicBezTo>
                  <a:pt x="20400" y="20178"/>
                  <a:pt x="19862" y="20618"/>
                  <a:pt x="19200" y="20618"/>
                </a:cubicBezTo>
                <a:lnTo>
                  <a:pt x="2400" y="20618"/>
                </a:lnTo>
                <a:cubicBezTo>
                  <a:pt x="1738" y="20618"/>
                  <a:pt x="1200" y="20178"/>
                  <a:pt x="1200" y="19636"/>
                </a:cubicBezTo>
                <a:lnTo>
                  <a:pt x="1200" y="1964"/>
                </a:lnTo>
                <a:cubicBezTo>
                  <a:pt x="1200" y="1422"/>
                  <a:pt x="1738" y="982"/>
                  <a:pt x="2400" y="982"/>
                </a:cubicBezTo>
                <a:lnTo>
                  <a:pt x="19200" y="982"/>
                </a:lnTo>
                <a:cubicBezTo>
                  <a:pt x="19862" y="982"/>
                  <a:pt x="20400" y="1422"/>
                  <a:pt x="20400" y="1964"/>
                </a:cubicBezTo>
                <a:cubicBezTo>
                  <a:pt x="20400" y="1964"/>
                  <a:pt x="20400" y="19636"/>
                  <a:pt x="20400" y="19636"/>
                </a:cubicBezTo>
                <a:close/>
                <a:moveTo>
                  <a:pt x="19200" y="0"/>
                </a:moveTo>
                <a:lnTo>
                  <a:pt x="2400" y="0"/>
                </a:lnTo>
                <a:cubicBezTo>
                  <a:pt x="1075" y="0"/>
                  <a:pt x="0" y="879"/>
                  <a:pt x="0" y="1964"/>
                </a:cubicBezTo>
                <a:lnTo>
                  <a:pt x="0" y="19636"/>
                </a:lnTo>
                <a:cubicBezTo>
                  <a:pt x="0" y="20721"/>
                  <a:pt x="1075" y="21600"/>
                  <a:pt x="2400" y="21600"/>
                </a:cubicBezTo>
                <a:lnTo>
                  <a:pt x="19200" y="21600"/>
                </a:lnTo>
                <a:cubicBezTo>
                  <a:pt x="20525" y="21600"/>
                  <a:pt x="21600" y="20721"/>
                  <a:pt x="21600" y="19636"/>
                </a:cubicBezTo>
                <a:lnTo>
                  <a:pt x="21600" y="1964"/>
                </a:lnTo>
                <a:cubicBezTo>
                  <a:pt x="21600" y="879"/>
                  <a:pt x="20525" y="0"/>
                  <a:pt x="19200" y="0"/>
                </a:cubicBezTo>
                <a:moveTo>
                  <a:pt x="13200" y="10800"/>
                </a:moveTo>
                <a:lnTo>
                  <a:pt x="15600" y="10800"/>
                </a:lnTo>
                <a:lnTo>
                  <a:pt x="15600" y="8836"/>
                </a:lnTo>
                <a:lnTo>
                  <a:pt x="13200" y="8836"/>
                </a:lnTo>
                <a:cubicBezTo>
                  <a:pt x="13200" y="8836"/>
                  <a:pt x="13200" y="10800"/>
                  <a:pt x="13200" y="10800"/>
                </a:cubicBezTo>
                <a:close/>
                <a:moveTo>
                  <a:pt x="3600" y="2945"/>
                </a:moveTo>
                <a:lnTo>
                  <a:pt x="18000" y="2945"/>
                </a:lnTo>
                <a:lnTo>
                  <a:pt x="18000" y="6873"/>
                </a:lnTo>
                <a:lnTo>
                  <a:pt x="3600" y="6873"/>
                </a:lnTo>
                <a:cubicBezTo>
                  <a:pt x="3600" y="6873"/>
                  <a:pt x="3600" y="2945"/>
                  <a:pt x="3600" y="2945"/>
                </a:cubicBezTo>
                <a:close/>
                <a:moveTo>
                  <a:pt x="2400" y="7855"/>
                </a:moveTo>
                <a:lnTo>
                  <a:pt x="19200" y="7855"/>
                </a:lnTo>
                <a:lnTo>
                  <a:pt x="19200" y="1964"/>
                </a:lnTo>
                <a:lnTo>
                  <a:pt x="2400" y="1964"/>
                </a:lnTo>
                <a:cubicBezTo>
                  <a:pt x="2400" y="1964"/>
                  <a:pt x="2400" y="7855"/>
                  <a:pt x="2400" y="7855"/>
                </a:cubicBezTo>
                <a:close/>
                <a:moveTo>
                  <a:pt x="9600" y="13745"/>
                </a:moveTo>
                <a:lnTo>
                  <a:pt x="12000" y="13745"/>
                </a:lnTo>
                <a:lnTo>
                  <a:pt x="12000" y="11782"/>
                </a:lnTo>
                <a:lnTo>
                  <a:pt x="9600" y="11782"/>
                </a:lnTo>
                <a:cubicBezTo>
                  <a:pt x="9600" y="11782"/>
                  <a:pt x="9600" y="13745"/>
                  <a:pt x="9600" y="13745"/>
                </a:cubicBezTo>
                <a:close/>
                <a:moveTo>
                  <a:pt x="16800" y="19636"/>
                </a:moveTo>
                <a:lnTo>
                  <a:pt x="19200" y="19636"/>
                </a:lnTo>
                <a:lnTo>
                  <a:pt x="19200" y="11782"/>
                </a:lnTo>
                <a:lnTo>
                  <a:pt x="16800" y="11782"/>
                </a:lnTo>
                <a:cubicBezTo>
                  <a:pt x="16800" y="11782"/>
                  <a:pt x="16800" y="19636"/>
                  <a:pt x="16800" y="19636"/>
                </a:cubicBezTo>
                <a:close/>
                <a:moveTo>
                  <a:pt x="2400" y="16691"/>
                </a:moveTo>
                <a:lnTo>
                  <a:pt x="4800" y="16691"/>
                </a:lnTo>
                <a:lnTo>
                  <a:pt x="4800" y="14727"/>
                </a:lnTo>
                <a:lnTo>
                  <a:pt x="2400" y="14727"/>
                </a:lnTo>
                <a:cubicBezTo>
                  <a:pt x="2400" y="14727"/>
                  <a:pt x="2400" y="16691"/>
                  <a:pt x="2400" y="16691"/>
                </a:cubicBezTo>
                <a:close/>
                <a:moveTo>
                  <a:pt x="2400" y="10800"/>
                </a:moveTo>
                <a:lnTo>
                  <a:pt x="4800" y="10800"/>
                </a:lnTo>
                <a:lnTo>
                  <a:pt x="4800" y="8836"/>
                </a:lnTo>
                <a:lnTo>
                  <a:pt x="2400" y="8836"/>
                </a:lnTo>
                <a:cubicBezTo>
                  <a:pt x="2400" y="8836"/>
                  <a:pt x="2400" y="10800"/>
                  <a:pt x="2400" y="10800"/>
                </a:cubicBezTo>
                <a:close/>
                <a:moveTo>
                  <a:pt x="2400" y="19636"/>
                </a:moveTo>
                <a:lnTo>
                  <a:pt x="4800" y="19636"/>
                </a:lnTo>
                <a:lnTo>
                  <a:pt x="4800" y="17673"/>
                </a:lnTo>
                <a:lnTo>
                  <a:pt x="2400" y="17673"/>
                </a:lnTo>
                <a:cubicBezTo>
                  <a:pt x="2400" y="17673"/>
                  <a:pt x="2400" y="19636"/>
                  <a:pt x="2400" y="19636"/>
                </a:cubicBezTo>
                <a:close/>
                <a:moveTo>
                  <a:pt x="2400" y="13745"/>
                </a:moveTo>
                <a:lnTo>
                  <a:pt x="4800" y="13745"/>
                </a:lnTo>
                <a:lnTo>
                  <a:pt x="4800" y="11782"/>
                </a:lnTo>
                <a:lnTo>
                  <a:pt x="2400" y="11782"/>
                </a:lnTo>
                <a:cubicBezTo>
                  <a:pt x="2400" y="11782"/>
                  <a:pt x="2400" y="13745"/>
                  <a:pt x="2400" y="13745"/>
                </a:cubicBezTo>
                <a:close/>
                <a:moveTo>
                  <a:pt x="9600" y="16691"/>
                </a:moveTo>
                <a:lnTo>
                  <a:pt x="12000" y="16691"/>
                </a:lnTo>
                <a:lnTo>
                  <a:pt x="12000" y="14727"/>
                </a:lnTo>
                <a:lnTo>
                  <a:pt x="9600" y="14727"/>
                </a:lnTo>
                <a:cubicBezTo>
                  <a:pt x="9600" y="14727"/>
                  <a:pt x="9600" y="16691"/>
                  <a:pt x="9600" y="16691"/>
                </a:cubicBezTo>
                <a:close/>
                <a:moveTo>
                  <a:pt x="6000" y="19636"/>
                </a:moveTo>
                <a:lnTo>
                  <a:pt x="8400" y="19636"/>
                </a:lnTo>
                <a:lnTo>
                  <a:pt x="8400" y="17673"/>
                </a:lnTo>
                <a:lnTo>
                  <a:pt x="6000" y="17673"/>
                </a:lnTo>
                <a:cubicBezTo>
                  <a:pt x="6000" y="17673"/>
                  <a:pt x="6000" y="19636"/>
                  <a:pt x="6000" y="19636"/>
                </a:cubicBezTo>
                <a:close/>
                <a:moveTo>
                  <a:pt x="9600" y="19636"/>
                </a:moveTo>
                <a:lnTo>
                  <a:pt x="12000" y="19636"/>
                </a:lnTo>
                <a:lnTo>
                  <a:pt x="12000" y="17673"/>
                </a:lnTo>
                <a:lnTo>
                  <a:pt x="9600" y="17673"/>
                </a:lnTo>
                <a:cubicBezTo>
                  <a:pt x="9600" y="17673"/>
                  <a:pt x="9600" y="19636"/>
                  <a:pt x="9600" y="19636"/>
                </a:cubicBezTo>
                <a:close/>
                <a:moveTo>
                  <a:pt x="6000" y="16691"/>
                </a:moveTo>
                <a:lnTo>
                  <a:pt x="8400" y="16691"/>
                </a:lnTo>
                <a:lnTo>
                  <a:pt x="8400" y="14727"/>
                </a:lnTo>
                <a:lnTo>
                  <a:pt x="6000" y="14727"/>
                </a:lnTo>
                <a:cubicBezTo>
                  <a:pt x="6000" y="14727"/>
                  <a:pt x="6000" y="16691"/>
                  <a:pt x="6000" y="16691"/>
                </a:cubicBezTo>
                <a:close/>
                <a:moveTo>
                  <a:pt x="6000" y="13745"/>
                </a:moveTo>
                <a:lnTo>
                  <a:pt x="8400" y="13745"/>
                </a:lnTo>
                <a:lnTo>
                  <a:pt x="8400" y="11782"/>
                </a:lnTo>
                <a:lnTo>
                  <a:pt x="6000" y="11782"/>
                </a:lnTo>
                <a:cubicBezTo>
                  <a:pt x="6000" y="11782"/>
                  <a:pt x="6000" y="13745"/>
                  <a:pt x="6000" y="13745"/>
                </a:cubicBezTo>
                <a:close/>
                <a:moveTo>
                  <a:pt x="6000" y="10800"/>
                </a:moveTo>
                <a:lnTo>
                  <a:pt x="8400" y="10800"/>
                </a:lnTo>
                <a:lnTo>
                  <a:pt x="8400" y="8836"/>
                </a:lnTo>
                <a:lnTo>
                  <a:pt x="6000" y="8836"/>
                </a:lnTo>
                <a:cubicBezTo>
                  <a:pt x="6000" y="8836"/>
                  <a:pt x="6000" y="10800"/>
                  <a:pt x="6000" y="10800"/>
                </a:cubicBezTo>
                <a:close/>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693" name="Shape 2693"/>
          <p:cNvSpPr/>
          <p:nvPr/>
        </p:nvSpPr>
        <p:spPr>
          <a:xfrm>
            <a:off x="18950058" y="391960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1782" y="11782"/>
                </a:moveTo>
                <a:lnTo>
                  <a:pt x="9818" y="11782"/>
                </a:lnTo>
                <a:lnTo>
                  <a:pt x="9818" y="13745"/>
                </a:lnTo>
                <a:lnTo>
                  <a:pt x="11782" y="13745"/>
                </a:lnTo>
                <a:cubicBezTo>
                  <a:pt x="11782" y="13745"/>
                  <a:pt x="11782" y="11782"/>
                  <a:pt x="11782" y="11782"/>
                </a:cubicBezTo>
                <a:close/>
                <a:moveTo>
                  <a:pt x="7855" y="17673"/>
                </a:moveTo>
                <a:lnTo>
                  <a:pt x="9818" y="17673"/>
                </a:lnTo>
                <a:lnTo>
                  <a:pt x="9818" y="16691"/>
                </a:lnTo>
                <a:lnTo>
                  <a:pt x="7855" y="16691"/>
                </a:lnTo>
                <a:cubicBezTo>
                  <a:pt x="7855" y="16691"/>
                  <a:pt x="7855" y="17673"/>
                  <a:pt x="7855" y="17673"/>
                </a:cubicBezTo>
                <a:close/>
                <a:moveTo>
                  <a:pt x="11782" y="17673"/>
                </a:moveTo>
                <a:lnTo>
                  <a:pt x="13745" y="17673"/>
                </a:lnTo>
                <a:lnTo>
                  <a:pt x="13745" y="16691"/>
                </a:lnTo>
                <a:lnTo>
                  <a:pt x="11782" y="16691"/>
                </a:lnTo>
                <a:cubicBezTo>
                  <a:pt x="11782" y="16691"/>
                  <a:pt x="11782" y="17673"/>
                  <a:pt x="11782" y="17673"/>
                </a:cubicBezTo>
                <a:close/>
                <a:moveTo>
                  <a:pt x="12764" y="8836"/>
                </a:moveTo>
                <a:cubicBezTo>
                  <a:pt x="12492" y="8836"/>
                  <a:pt x="12273" y="9056"/>
                  <a:pt x="12273" y="9327"/>
                </a:cubicBezTo>
                <a:cubicBezTo>
                  <a:pt x="12273" y="9599"/>
                  <a:pt x="12492" y="9818"/>
                  <a:pt x="12764" y="9818"/>
                </a:cubicBezTo>
                <a:cubicBezTo>
                  <a:pt x="13035" y="9818"/>
                  <a:pt x="13255" y="9599"/>
                  <a:pt x="13255" y="9327"/>
                </a:cubicBezTo>
                <a:cubicBezTo>
                  <a:pt x="13255" y="9056"/>
                  <a:pt x="13035" y="8836"/>
                  <a:pt x="12764" y="8836"/>
                </a:cubicBezTo>
                <a:moveTo>
                  <a:pt x="3927" y="12764"/>
                </a:moveTo>
                <a:cubicBezTo>
                  <a:pt x="3927" y="11679"/>
                  <a:pt x="4806" y="10800"/>
                  <a:pt x="5891" y="10800"/>
                </a:cubicBezTo>
                <a:cubicBezTo>
                  <a:pt x="6975" y="10800"/>
                  <a:pt x="7855" y="11679"/>
                  <a:pt x="7855" y="12764"/>
                </a:cubicBezTo>
                <a:cubicBezTo>
                  <a:pt x="7855" y="13848"/>
                  <a:pt x="6975" y="14727"/>
                  <a:pt x="5891" y="14727"/>
                </a:cubicBezTo>
                <a:cubicBezTo>
                  <a:pt x="4806" y="14727"/>
                  <a:pt x="3927" y="13848"/>
                  <a:pt x="3927" y="12764"/>
                </a:cubicBezTo>
                <a:moveTo>
                  <a:pt x="17673" y="12764"/>
                </a:moveTo>
                <a:cubicBezTo>
                  <a:pt x="17673" y="13848"/>
                  <a:pt x="16794" y="14727"/>
                  <a:pt x="15709" y="14727"/>
                </a:cubicBezTo>
                <a:cubicBezTo>
                  <a:pt x="14625" y="14727"/>
                  <a:pt x="13745" y="13848"/>
                  <a:pt x="13745" y="12764"/>
                </a:cubicBezTo>
                <a:cubicBezTo>
                  <a:pt x="13745" y="11679"/>
                  <a:pt x="14625" y="10800"/>
                  <a:pt x="15709" y="10800"/>
                </a:cubicBezTo>
                <a:cubicBezTo>
                  <a:pt x="16794" y="10800"/>
                  <a:pt x="17673" y="11679"/>
                  <a:pt x="17673" y="12764"/>
                </a:cubicBezTo>
                <a:moveTo>
                  <a:pt x="20618" y="8836"/>
                </a:moveTo>
                <a:lnTo>
                  <a:pt x="19145" y="8836"/>
                </a:lnTo>
                <a:cubicBezTo>
                  <a:pt x="18874" y="8836"/>
                  <a:pt x="18655" y="9056"/>
                  <a:pt x="18655" y="9327"/>
                </a:cubicBezTo>
                <a:cubicBezTo>
                  <a:pt x="18655" y="9599"/>
                  <a:pt x="18874" y="9818"/>
                  <a:pt x="19145" y="9818"/>
                </a:cubicBezTo>
                <a:lnTo>
                  <a:pt x="20618" y="9818"/>
                </a:lnTo>
                <a:lnTo>
                  <a:pt x="20618" y="12273"/>
                </a:lnTo>
                <a:lnTo>
                  <a:pt x="18605" y="12273"/>
                </a:lnTo>
                <a:cubicBezTo>
                  <a:pt x="18370" y="10881"/>
                  <a:pt x="17167" y="9818"/>
                  <a:pt x="15709" y="9818"/>
                </a:cubicBezTo>
                <a:cubicBezTo>
                  <a:pt x="14082" y="9818"/>
                  <a:pt x="12764" y="11137"/>
                  <a:pt x="12764" y="12764"/>
                </a:cubicBezTo>
                <a:cubicBezTo>
                  <a:pt x="12764" y="14390"/>
                  <a:pt x="14082" y="15709"/>
                  <a:pt x="15709" y="15709"/>
                </a:cubicBezTo>
                <a:cubicBezTo>
                  <a:pt x="17167" y="15709"/>
                  <a:pt x="18370" y="14646"/>
                  <a:pt x="18605" y="13255"/>
                </a:cubicBezTo>
                <a:lnTo>
                  <a:pt x="20618" y="13255"/>
                </a:lnTo>
                <a:lnTo>
                  <a:pt x="20618" y="18655"/>
                </a:lnTo>
                <a:lnTo>
                  <a:pt x="982" y="18655"/>
                </a:lnTo>
                <a:lnTo>
                  <a:pt x="982" y="13255"/>
                </a:lnTo>
                <a:lnTo>
                  <a:pt x="2995" y="13255"/>
                </a:lnTo>
                <a:cubicBezTo>
                  <a:pt x="3230" y="14646"/>
                  <a:pt x="4433" y="15709"/>
                  <a:pt x="5891" y="15709"/>
                </a:cubicBezTo>
                <a:cubicBezTo>
                  <a:pt x="7517" y="15709"/>
                  <a:pt x="8836" y="14390"/>
                  <a:pt x="8836" y="12764"/>
                </a:cubicBezTo>
                <a:cubicBezTo>
                  <a:pt x="8836" y="11137"/>
                  <a:pt x="7517" y="9818"/>
                  <a:pt x="5891" y="9818"/>
                </a:cubicBezTo>
                <a:cubicBezTo>
                  <a:pt x="4433" y="9818"/>
                  <a:pt x="3230" y="10881"/>
                  <a:pt x="2995" y="12273"/>
                </a:cubicBezTo>
                <a:lnTo>
                  <a:pt x="982" y="12273"/>
                </a:lnTo>
                <a:lnTo>
                  <a:pt x="982" y="9818"/>
                </a:lnTo>
                <a:lnTo>
                  <a:pt x="2455" y="9818"/>
                </a:lnTo>
                <a:cubicBezTo>
                  <a:pt x="2726" y="9818"/>
                  <a:pt x="2945" y="9599"/>
                  <a:pt x="2945" y="9327"/>
                </a:cubicBezTo>
                <a:cubicBezTo>
                  <a:pt x="2945" y="9056"/>
                  <a:pt x="2726" y="8836"/>
                  <a:pt x="2455" y="8836"/>
                </a:cubicBezTo>
                <a:lnTo>
                  <a:pt x="982" y="8836"/>
                </a:lnTo>
                <a:lnTo>
                  <a:pt x="982" y="7855"/>
                </a:lnTo>
                <a:cubicBezTo>
                  <a:pt x="982" y="7313"/>
                  <a:pt x="1421" y="6873"/>
                  <a:pt x="1964" y="6873"/>
                </a:cubicBezTo>
                <a:lnTo>
                  <a:pt x="19636" y="6873"/>
                </a:lnTo>
                <a:cubicBezTo>
                  <a:pt x="20178" y="6873"/>
                  <a:pt x="20618" y="7313"/>
                  <a:pt x="20618" y="7855"/>
                </a:cubicBezTo>
                <a:cubicBezTo>
                  <a:pt x="20618" y="7855"/>
                  <a:pt x="20618" y="8836"/>
                  <a:pt x="20618" y="8836"/>
                </a:cubicBezTo>
                <a:close/>
                <a:moveTo>
                  <a:pt x="19636" y="20618"/>
                </a:moveTo>
                <a:lnTo>
                  <a:pt x="1964" y="20618"/>
                </a:lnTo>
                <a:cubicBezTo>
                  <a:pt x="1421" y="20618"/>
                  <a:pt x="982" y="20178"/>
                  <a:pt x="982" y="19636"/>
                </a:cubicBezTo>
                <a:lnTo>
                  <a:pt x="20618" y="19636"/>
                </a:lnTo>
                <a:cubicBezTo>
                  <a:pt x="20618" y="20178"/>
                  <a:pt x="20178" y="20618"/>
                  <a:pt x="19636" y="20618"/>
                </a:cubicBezTo>
                <a:moveTo>
                  <a:pt x="5891" y="4909"/>
                </a:moveTo>
                <a:lnTo>
                  <a:pt x="15709" y="4909"/>
                </a:lnTo>
                <a:lnTo>
                  <a:pt x="15709" y="5891"/>
                </a:lnTo>
                <a:lnTo>
                  <a:pt x="5891" y="5891"/>
                </a:lnTo>
                <a:cubicBezTo>
                  <a:pt x="5891" y="5891"/>
                  <a:pt x="5891" y="4909"/>
                  <a:pt x="5891" y="4909"/>
                </a:cubicBezTo>
                <a:close/>
                <a:moveTo>
                  <a:pt x="19636" y="5891"/>
                </a:moveTo>
                <a:lnTo>
                  <a:pt x="19636" y="2855"/>
                </a:lnTo>
                <a:cubicBezTo>
                  <a:pt x="20207" y="2653"/>
                  <a:pt x="20618" y="2113"/>
                  <a:pt x="20618" y="1473"/>
                </a:cubicBezTo>
                <a:cubicBezTo>
                  <a:pt x="20618" y="659"/>
                  <a:pt x="19959" y="0"/>
                  <a:pt x="19145" y="0"/>
                </a:cubicBezTo>
                <a:cubicBezTo>
                  <a:pt x="18332" y="0"/>
                  <a:pt x="17673" y="659"/>
                  <a:pt x="17673" y="1473"/>
                </a:cubicBezTo>
                <a:cubicBezTo>
                  <a:pt x="17673" y="2113"/>
                  <a:pt x="18084" y="2653"/>
                  <a:pt x="18655" y="2855"/>
                </a:cubicBezTo>
                <a:lnTo>
                  <a:pt x="18655" y="5891"/>
                </a:lnTo>
                <a:lnTo>
                  <a:pt x="16691" y="5891"/>
                </a:lnTo>
                <a:lnTo>
                  <a:pt x="16691" y="4909"/>
                </a:lnTo>
                <a:cubicBezTo>
                  <a:pt x="16691" y="4367"/>
                  <a:pt x="16251" y="3927"/>
                  <a:pt x="15709" y="3927"/>
                </a:cubicBezTo>
                <a:lnTo>
                  <a:pt x="5891" y="3927"/>
                </a:lnTo>
                <a:cubicBezTo>
                  <a:pt x="5348" y="3927"/>
                  <a:pt x="4909" y="4367"/>
                  <a:pt x="4909" y="4909"/>
                </a:cubicBezTo>
                <a:lnTo>
                  <a:pt x="4909" y="5891"/>
                </a:lnTo>
                <a:lnTo>
                  <a:pt x="1964" y="5891"/>
                </a:lnTo>
                <a:cubicBezTo>
                  <a:pt x="879" y="5891"/>
                  <a:pt x="0" y="6770"/>
                  <a:pt x="0" y="7855"/>
                </a:cubicBezTo>
                <a:lnTo>
                  <a:pt x="0" y="19636"/>
                </a:lnTo>
                <a:cubicBezTo>
                  <a:pt x="0" y="20721"/>
                  <a:pt x="879" y="21600"/>
                  <a:pt x="1964" y="21600"/>
                </a:cubicBezTo>
                <a:lnTo>
                  <a:pt x="19636" y="21600"/>
                </a:lnTo>
                <a:cubicBezTo>
                  <a:pt x="20721" y="21600"/>
                  <a:pt x="21600" y="20721"/>
                  <a:pt x="21600" y="19636"/>
                </a:cubicBezTo>
                <a:lnTo>
                  <a:pt x="21600" y="7855"/>
                </a:lnTo>
                <a:cubicBezTo>
                  <a:pt x="21600" y="6770"/>
                  <a:pt x="20721" y="5891"/>
                  <a:pt x="19636" y="5891"/>
                </a:cubicBezTo>
                <a:moveTo>
                  <a:pt x="10800" y="9818"/>
                </a:moveTo>
                <a:cubicBezTo>
                  <a:pt x="11071" y="9818"/>
                  <a:pt x="11291" y="9599"/>
                  <a:pt x="11291" y="9327"/>
                </a:cubicBezTo>
                <a:cubicBezTo>
                  <a:pt x="11291" y="9056"/>
                  <a:pt x="11071" y="8836"/>
                  <a:pt x="10800" y="8836"/>
                </a:cubicBezTo>
                <a:cubicBezTo>
                  <a:pt x="10529" y="8836"/>
                  <a:pt x="10309" y="9056"/>
                  <a:pt x="10309" y="9327"/>
                </a:cubicBezTo>
                <a:cubicBezTo>
                  <a:pt x="10309" y="9599"/>
                  <a:pt x="10529" y="9818"/>
                  <a:pt x="10800" y="9818"/>
                </a:cubicBezTo>
                <a:moveTo>
                  <a:pt x="9327" y="9327"/>
                </a:moveTo>
                <a:cubicBezTo>
                  <a:pt x="9327" y="9056"/>
                  <a:pt x="9108" y="8836"/>
                  <a:pt x="8836" y="8836"/>
                </a:cubicBezTo>
                <a:cubicBezTo>
                  <a:pt x="8565" y="8836"/>
                  <a:pt x="8345" y="9056"/>
                  <a:pt x="8345" y="9327"/>
                </a:cubicBezTo>
                <a:cubicBezTo>
                  <a:pt x="8345" y="9599"/>
                  <a:pt x="8565" y="9818"/>
                  <a:pt x="8836" y="9818"/>
                </a:cubicBezTo>
                <a:cubicBezTo>
                  <a:pt x="9108" y="9818"/>
                  <a:pt x="9327" y="9599"/>
                  <a:pt x="9327" y="9327"/>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694" name="Shape 2694"/>
          <p:cNvSpPr/>
          <p:nvPr/>
        </p:nvSpPr>
        <p:spPr>
          <a:xfrm>
            <a:off x="20016580" y="391960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3538" y="14727"/>
                </a:moveTo>
                <a:cubicBezTo>
                  <a:pt x="13628" y="14411"/>
                  <a:pt x="13690" y="14083"/>
                  <a:pt x="13721" y="13745"/>
                </a:cubicBezTo>
                <a:lnTo>
                  <a:pt x="2970" y="13745"/>
                </a:lnTo>
                <a:cubicBezTo>
                  <a:pt x="3001" y="14083"/>
                  <a:pt x="3063" y="14411"/>
                  <a:pt x="3153" y="14727"/>
                </a:cubicBezTo>
                <a:cubicBezTo>
                  <a:pt x="3153" y="14727"/>
                  <a:pt x="13538" y="14727"/>
                  <a:pt x="13538" y="14727"/>
                </a:cubicBezTo>
                <a:close/>
                <a:moveTo>
                  <a:pt x="18655" y="12764"/>
                </a:moveTo>
                <a:cubicBezTo>
                  <a:pt x="18383" y="12764"/>
                  <a:pt x="18164" y="12984"/>
                  <a:pt x="18164" y="13255"/>
                </a:cubicBezTo>
                <a:cubicBezTo>
                  <a:pt x="18164" y="13526"/>
                  <a:pt x="18383" y="13745"/>
                  <a:pt x="18655" y="13745"/>
                </a:cubicBezTo>
                <a:cubicBezTo>
                  <a:pt x="18926" y="13745"/>
                  <a:pt x="19145" y="13526"/>
                  <a:pt x="19145" y="13255"/>
                </a:cubicBezTo>
                <a:cubicBezTo>
                  <a:pt x="19145" y="12984"/>
                  <a:pt x="18926" y="12764"/>
                  <a:pt x="18655" y="12764"/>
                </a:cubicBezTo>
                <a:moveTo>
                  <a:pt x="18655" y="8836"/>
                </a:moveTo>
                <a:cubicBezTo>
                  <a:pt x="18112" y="8836"/>
                  <a:pt x="17673" y="9276"/>
                  <a:pt x="17673" y="9818"/>
                </a:cubicBezTo>
                <a:cubicBezTo>
                  <a:pt x="17673" y="10360"/>
                  <a:pt x="18112" y="10800"/>
                  <a:pt x="18655" y="10800"/>
                </a:cubicBezTo>
                <a:cubicBezTo>
                  <a:pt x="19197" y="10800"/>
                  <a:pt x="19636" y="10360"/>
                  <a:pt x="19636" y="9818"/>
                </a:cubicBezTo>
                <a:cubicBezTo>
                  <a:pt x="19636" y="9276"/>
                  <a:pt x="19197" y="8836"/>
                  <a:pt x="18655" y="8836"/>
                </a:cubicBezTo>
                <a:moveTo>
                  <a:pt x="20618" y="19636"/>
                </a:moveTo>
                <a:cubicBezTo>
                  <a:pt x="20618" y="20178"/>
                  <a:pt x="20179" y="20618"/>
                  <a:pt x="19636" y="20618"/>
                </a:cubicBezTo>
                <a:lnTo>
                  <a:pt x="16691" y="20618"/>
                </a:lnTo>
                <a:lnTo>
                  <a:pt x="16691" y="5891"/>
                </a:lnTo>
                <a:lnTo>
                  <a:pt x="19636" y="5891"/>
                </a:lnTo>
                <a:cubicBezTo>
                  <a:pt x="20179" y="5891"/>
                  <a:pt x="20618" y="6331"/>
                  <a:pt x="20618" y="6873"/>
                </a:cubicBezTo>
                <a:cubicBezTo>
                  <a:pt x="20618" y="6873"/>
                  <a:pt x="20618" y="19636"/>
                  <a:pt x="20618" y="19636"/>
                </a:cubicBezTo>
                <a:close/>
                <a:moveTo>
                  <a:pt x="15709" y="20618"/>
                </a:moveTo>
                <a:lnTo>
                  <a:pt x="1964" y="20618"/>
                </a:lnTo>
                <a:cubicBezTo>
                  <a:pt x="1421" y="20618"/>
                  <a:pt x="982" y="20178"/>
                  <a:pt x="982" y="19636"/>
                </a:cubicBezTo>
                <a:lnTo>
                  <a:pt x="982" y="6873"/>
                </a:lnTo>
                <a:cubicBezTo>
                  <a:pt x="982" y="6331"/>
                  <a:pt x="1421" y="5891"/>
                  <a:pt x="1964" y="5891"/>
                </a:cubicBezTo>
                <a:lnTo>
                  <a:pt x="15709" y="5891"/>
                </a:lnTo>
                <a:cubicBezTo>
                  <a:pt x="15709" y="5891"/>
                  <a:pt x="15709" y="20618"/>
                  <a:pt x="15709" y="20618"/>
                </a:cubicBezTo>
                <a:close/>
                <a:moveTo>
                  <a:pt x="19636" y="4909"/>
                </a:moveTo>
                <a:lnTo>
                  <a:pt x="4909" y="4909"/>
                </a:lnTo>
                <a:lnTo>
                  <a:pt x="4909" y="2855"/>
                </a:lnTo>
                <a:cubicBezTo>
                  <a:pt x="5480" y="2653"/>
                  <a:pt x="5891" y="2113"/>
                  <a:pt x="5891" y="1473"/>
                </a:cubicBezTo>
                <a:cubicBezTo>
                  <a:pt x="5891" y="659"/>
                  <a:pt x="5231" y="0"/>
                  <a:pt x="4418" y="0"/>
                </a:cubicBezTo>
                <a:cubicBezTo>
                  <a:pt x="3605" y="0"/>
                  <a:pt x="2945" y="659"/>
                  <a:pt x="2945" y="1473"/>
                </a:cubicBezTo>
                <a:cubicBezTo>
                  <a:pt x="2945" y="2113"/>
                  <a:pt x="3357" y="2653"/>
                  <a:pt x="3927" y="2855"/>
                </a:cubicBezTo>
                <a:lnTo>
                  <a:pt x="3927" y="4909"/>
                </a:lnTo>
                <a:lnTo>
                  <a:pt x="1964" y="4909"/>
                </a:lnTo>
                <a:cubicBezTo>
                  <a:pt x="879" y="4909"/>
                  <a:pt x="0" y="5788"/>
                  <a:pt x="0" y="6873"/>
                </a:cubicBezTo>
                <a:lnTo>
                  <a:pt x="0" y="19636"/>
                </a:lnTo>
                <a:cubicBezTo>
                  <a:pt x="0" y="20721"/>
                  <a:pt x="879" y="21600"/>
                  <a:pt x="1964" y="21600"/>
                </a:cubicBezTo>
                <a:lnTo>
                  <a:pt x="19636" y="21600"/>
                </a:lnTo>
                <a:cubicBezTo>
                  <a:pt x="20721" y="21600"/>
                  <a:pt x="21600" y="20721"/>
                  <a:pt x="21600" y="19636"/>
                </a:cubicBezTo>
                <a:lnTo>
                  <a:pt x="21600" y="6873"/>
                </a:lnTo>
                <a:cubicBezTo>
                  <a:pt x="21600" y="5788"/>
                  <a:pt x="20721" y="4909"/>
                  <a:pt x="19636" y="4909"/>
                </a:cubicBezTo>
                <a:moveTo>
                  <a:pt x="18655" y="15709"/>
                </a:moveTo>
                <a:cubicBezTo>
                  <a:pt x="18383" y="15709"/>
                  <a:pt x="18164" y="15929"/>
                  <a:pt x="18164" y="16200"/>
                </a:cubicBezTo>
                <a:cubicBezTo>
                  <a:pt x="18164" y="16471"/>
                  <a:pt x="18383" y="16691"/>
                  <a:pt x="18655" y="16691"/>
                </a:cubicBezTo>
                <a:cubicBezTo>
                  <a:pt x="18926" y="16691"/>
                  <a:pt x="19145" y="16471"/>
                  <a:pt x="19145" y="16200"/>
                </a:cubicBezTo>
                <a:cubicBezTo>
                  <a:pt x="19145" y="15929"/>
                  <a:pt x="18926" y="15709"/>
                  <a:pt x="18655" y="15709"/>
                </a:cubicBezTo>
                <a:moveTo>
                  <a:pt x="4199" y="16691"/>
                </a:moveTo>
                <a:lnTo>
                  <a:pt x="12492" y="16691"/>
                </a:lnTo>
                <a:cubicBezTo>
                  <a:pt x="12744" y="16387"/>
                  <a:pt x="12971" y="16064"/>
                  <a:pt x="13152" y="15709"/>
                </a:cubicBezTo>
                <a:lnTo>
                  <a:pt x="3539" y="15709"/>
                </a:lnTo>
                <a:cubicBezTo>
                  <a:pt x="3720" y="16064"/>
                  <a:pt x="3947" y="16387"/>
                  <a:pt x="4199" y="16691"/>
                </a:cubicBezTo>
                <a:moveTo>
                  <a:pt x="8345" y="7855"/>
                </a:moveTo>
                <a:cubicBezTo>
                  <a:pt x="7196" y="7855"/>
                  <a:pt x="6138" y="8224"/>
                  <a:pt x="5263" y="8836"/>
                </a:cubicBezTo>
                <a:lnTo>
                  <a:pt x="11428" y="8836"/>
                </a:lnTo>
                <a:cubicBezTo>
                  <a:pt x="10553" y="8224"/>
                  <a:pt x="9495" y="7855"/>
                  <a:pt x="8345" y="7855"/>
                </a:cubicBezTo>
                <a:moveTo>
                  <a:pt x="8345" y="18655"/>
                </a:moveTo>
                <a:cubicBezTo>
                  <a:pt x="9495" y="18655"/>
                  <a:pt x="10553" y="18285"/>
                  <a:pt x="11428" y="17673"/>
                </a:cubicBezTo>
                <a:lnTo>
                  <a:pt x="5263" y="17673"/>
                </a:lnTo>
                <a:cubicBezTo>
                  <a:pt x="6138" y="18285"/>
                  <a:pt x="7196" y="18655"/>
                  <a:pt x="8345" y="18655"/>
                </a:cubicBezTo>
                <a:moveTo>
                  <a:pt x="12492" y="9818"/>
                </a:moveTo>
                <a:lnTo>
                  <a:pt x="4199" y="9818"/>
                </a:lnTo>
                <a:cubicBezTo>
                  <a:pt x="3947" y="10122"/>
                  <a:pt x="3720" y="10446"/>
                  <a:pt x="3539" y="10800"/>
                </a:cubicBezTo>
                <a:lnTo>
                  <a:pt x="13152" y="10800"/>
                </a:lnTo>
                <a:cubicBezTo>
                  <a:pt x="12971" y="10446"/>
                  <a:pt x="12744" y="10122"/>
                  <a:pt x="12492" y="9818"/>
                </a:cubicBezTo>
                <a:moveTo>
                  <a:pt x="13538" y="11782"/>
                </a:moveTo>
                <a:lnTo>
                  <a:pt x="3153" y="11782"/>
                </a:lnTo>
                <a:cubicBezTo>
                  <a:pt x="3063" y="12098"/>
                  <a:pt x="3001" y="12427"/>
                  <a:pt x="2970" y="12764"/>
                </a:cubicBezTo>
                <a:lnTo>
                  <a:pt x="13721" y="12764"/>
                </a:lnTo>
                <a:cubicBezTo>
                  <a:pt x="13690" y="12427"/>
                  <a:pt x="13628" y="12098"/>
                  <a:pt x="13538" y="11782"/>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695" name="Shape 2695"/>
          <p:cNvSpPr/>
          <p:nvPr/>
        </p:nvSpPr>
        <p:spPr>
          <a:xfrm>
            <a:off x="21083102" y="391960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4727" y="15218"/>
                </a:moveTo>
                <a:cubicBezTo>
                  <a:pt x="14727" y="15490"/>
                  <a:pt x="14947" y="15709"/>
                  <a:pt x="15218" y="15709"/>
                </a:cubicBezTo>
                <a:cubicBezTo>
                  <a:pt x="15490" y="15709"/>
                  <a:pt x="15709" y="15490"/>
                  <a:pt x="15709" y="15218"/>
                </a:cubicBezTo>
                <a:cubicBezTo>
                  <a:pt x="15709" y="14947"/>
                  <a:pt x="15490" y="14727"/>
                  <a:pt x="15218" y="14727"/>
                </a:cubicBezTo>
                <a:cubicBezTo>
                  <a:pt x="14947" y="14727"/>
                  <a:pt x="14727" y="14947"/>
                  <a:pt x="14727" y="15218"/>
                </a:cubicBezTo>
                <a:moveTo>
                  <a:pt x="20618" y="12764"/>
                </a:moveTo>
                <a:lnTo>
                  <a:pt x="17673" y="12764"/>
                </a:lnTo>
                <a:lnTo>
                  <a:pt x="17673" y="3927"/>
                </a:lnTo>
                <a:lnTo>
                  <a:pt x="3927" y="3927"/>
                </a:lnTo>
                <a:lnTo>
                  <a:pt x="3927" y="9510"/>
                </a:lnTo>
                <a:cubicBezTo>
                  <a:pt x="3308" y="10442"/>
                  <a:pt x="2945" y="11560"/>
                  <a:pt x="2945" y="12764"/>
                </a:cubicBezTo>
                <a:lnTo>
                  <a:pt x="982" y="12764"/>
                </a:lnTo>
                <a:lnTo>
                  <a:pt x="982" y="1964"/>
                </a:lnTo>
                <a:cubicBezTo>
                  <a:pt x="982" y="1422"/>
                  <a:pt x="1422" y="982"/>
                  <a:pt x="1964" y="982"/>
                </a:cubicBezTo>
                <a:lnTo>
                  <a:pt x="19636" y="982"/>
                </a:lnTo>
                <a:cubicBezTo>
                  <a:pt x="20178" y="982"/>
                  <a:pt x="20618" y="1422"/>
                  <a:pt x="20618" y="1964"/>
                </a:cubicBezTo>
                <a:cubicBezTo>
                  <a:pt x="20618" y="1964"/>
                  <a:pt x="20618" y="12764"/>
                  <a:pt x="20618" y="12764"/>
                </a:cubicBezTo>
                <a:close/>
                <a:moveTo>
                  <a:pt x="9327" y="12764"/>
                </a:moveTo>
                <a:cubicBezTo>
                  <a:pt x="9327" y="13035"/>
                  <a:pt x="9108" y="13255"/>
                  <a:pt x="8836" y="13255"/>
                </a:cubicBezTo>
                <a:cubicBezTo>
                  <a:pt x="8565" y="13255"/>
                  <a:pt x="8345" y="13035"/>
                  <a:pt x="8345" y="12764"/>
                </a:cubicBezTo>
                <a:cubicBezTo>
                  <a:pt x="8345" y="12493"/>
                  <a:pt x="8565" y="12273"/>
                  <a:pt x="8836" y="12273"/>
                </a:cubicBezTo>
                <a:cubicBezTo>
                  <a:pt x="9108" y="12273"/>
                  <a:pt x="9327" y="12493"/>
                  <a:pt x="9327" y="12764"/>
                </a:cubicBezTo>
                <a:moveTo>
                  <a:pt x="8836" y="7855"/>
                </a:moveTo>
                <a:cubicBezTo>
                  <a:pt x="10295" y="7855"/>
                  <a:pt x="11601" y="8494"/>
                  <a:pt x="12500" y="9504"/>
                </a:cubicBezTo>
                <a:lnTo>
                  <a:pt x="10301" y="12846"/>
                </a:lnTo>
                <a:cubicBezTo>
                  <a:pt x="10302" y="12818"/>
                  <a:pt x="10309" y="12792"/>
                  <a:pt x="10309" y="12764"/>
                </a:cubicBezTo>
                <a:cubicBezTo>
                  <a:pt x="10309" y="11951"/>
                  <a:pt x="9649" y="11291"/>
                  <a:pt x="8836" y="11291"/>
                </a:cubicBezTo>
                <a:cubicBezTo>
                  <a:pt x="8023" y="11291"/>
                  <a:pt x="7364" y="11951"/>
                  <a:pt x="7364" y="12764"/>
                </a:cubicBezTo>
                <a:cubicBezTo>
                  <a:pt x="7364" y="13577"/>
                  <a:pt x="8023" y="14236"/>
                  <a:pt x="8836" y="14236"/>
                </a:cubicBezTo>
                <a:cubicBezTo>
                  <a:pt x="9072" y="14236"/>
                  <a:pt x="9293" y="14175"/>
                  <a:pt x="9491" y="14076"/>
                </a:cubicBezTo>
                <a:lnTo>
                  <a:pt x="8925" y="14938"/>
                </a:lnTo>
                <a:lnTo>
                  <a:pt x="8639" y="14741"/>
                </a:lnTo>
                <a:lnTo>
                  <a:pt x="7962" y="16664"/>
                </a:lnTo>
                <a:lnTo>
                  <a:pt x="8494" y="17043"/>
                </a:lnTo>
                <a:lnTo>
                  <a:pt x="8881" y="16700"/>
                </a:lnTo>
                <a:lnTo>
                  <a:pt x="10064" y="16936"/>
                </a:lnTo>
                <a:lnTo>
                  <a:pt x="9561" y="16099"/>
                </a:lnTo>
                <a:lnTo>
                  <a:pt x="10020" y="15694"/>
                </a:lnTo>
                <a:lnTo>
                  <a:pt x="9423" y="15282"/>
                </a:lnTo>
                <a:lnTo>
                  <a:pt x="9736" y="15491"/>
                </a:lnTo>
                <a:lnTo>
                  <a:pt x="13114" y="10359"/>
                </a:lnTo>
                <a:cubicBezTo>
                  <a:pt x="13514" y="11069"/>
                  <a:pt x="13745" y="11889"/>
                  <a:pt x="13745" y="12764"/>
                </a:cubicBezTo>
                <a:cubicBezTo>
                  <a:pt x="13745" y="15475"/>
                  <a:pt x="11548" y="17673"/>
                  <a:pt x="8836" y="17673"/>
                </a:cubicBezTo>
                <a:cubicBezTo>
                  <a:pt x="6125" y="17673"/>
                  <a:pt x="3927" y="15475"/>
                  <a:pt x="3927" y="12764"/>
                </a:cubicBezTo>
                <a:cubicBezTo>
                  <a:pt x="3927" y="10053"/>
                  <a:pt x="6125" y="7855"/>
                  <a:pt x="8836" y="7855"/>
                </a:cubicBezTo>
                <a:moveTo>
                  <a:pt x="14727" y="5891"/>
                </a:moveTo>
                <a:cubicBezTo>
                  <a:pt x="14186" y="5891"/>
                  <a:pt x="13745" y="6331"/>
                  <a:pt x="13745" y="6873"/>
                </a:cubicBezTo>
                <a:cubicBezTo>
                  <a:pt x="13745" y="7062"/>
                  <a:pt x="13802" y="7237"/>
                  <a:pt x="13894" y="7386"/>
                </a:cubicBezTo>
                <a:lnTo>
                  <a:pt x="13057" y="8659"/>
                </a:lnTo>
                <a:cubicBezTo>
                  <a:pt x="11987" y="7558"/>
                  <a:pt x="10492" y="6873"/>
                  <a:pt x="8836" y="6873"/>
                </a:cubicBezTo>
                <a:cubicBezTo>
                  <a:pt x="7325" y="6873"/>
                  <a:pt x="5952" y="7447"/>
                  <a:pt x="4909" y="8382"/>
                </a:cubicBezTo>
                <a:lnTo>
                  <a:pt x="4909" y="4909"/>
                </a:lnTo>
                <a:lnTo>
                  <a:pt x="16691" y="4909"/>
                </a:lnTo>
                <a:lnTo>
                  <a:pt x="16691" y="16691"/>
                </a:lnTo>
                <a:lnTo>
                  <a:pt x="13219" y="16691"/>
                </a:lnTo>
                <a:cubicBezTo>
                  <a:pt x="14154" y="15648"/>
                  <a:pt x="14727" y="14275"/>
                  <a:pt x="14727" y="12764"/>
                </a:cubicBezTo>
                <a:cubicBezTo>
                  <a:pt x="14727" y="11536"/>
                  <a:pt x="14351" y="10398"/>
                  <a:pt x="13709" y="9453"/>
                </a:cubicBezTo>
                <a:lnTo>
                  <a:pt x="14764" y="7851"/>
                </a:lnTo>
                <a:cubicBezTo>
                  <a:pt x="15288" y="7832"/>
                  <a:pt x="15709" y="7402"/>
                  <a:pt x="15709" y="6873"/>
                </a:cubicBezTo>
                <a:cubicBezTo>
                  <a:pt x="15709" y="6331"/>
                  <a:pt x="15269" y="5891"/>
                  <a:pt x="14727" y="5891"/>
                </a:cubicBezTo>
                <a:moveTo>
                  <a:pt x="20618" y="19636"/>
                </a:moveTo>
                <a:cubicBezTo>
                  <a:pt x="20618" y="20178"/>
                  <a:pt x="20178" y="20618"/>
                  <a:pt x="19636" y="20618"/>
                </a:cubicBezTo>
                <a:lnTo>
                  <a:pt x="1964" y="20618"/>
                </a:lnTo>
                <a:cubicBezTo>
                  <a:pt x="1422" y="20618"/>
                  <a:pt x="982" y="20178"/>
                  <a:pt x="982" y="19636"/>
                </a:cubicBezTo>
                <a:lnTo>
                  <a:pt x="982" y="13745"/>
                </a:lnTo>
                <a:lnTo>
                  <a:pt x="3034" y="13745"/>
                </a:lnTo>
                <a:cubicBezTo>
                  <a:pt x="3502" y="16531"/>
                  <a:pt x="5918" y="18655"/>
                  <a:pt x="8836" y="18655"/>
                </a:cubicBezTo>
                <a:cubicBezTo>
                  <a:pt x="10040" y="18655"/>
                  <a:pt x="11158" y="18292"/>
                  <a:pt x="12090" y="17673"/>
                </a:cubicBezTo>
                <a:lnTo>
                  <a:pt x="17673" y="17673"/>
                </a:lnTo>
                <a:lnTo>
                  <a:pt x="17673" y="13745"/>
                </a:lnTo>
                <a:lnTo>
                  <a:pt x="20618" y="13745"/>
                </a:lnTo>
                <a:cubicBezTo>
                  <a:pt x="20618" y="13745"/>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696" name="Shape 2696"/>
          <p:cNvSpPr/>
          <p:nvPr/>
        </p:nvSpPr>
        <p:spPr>
          <a:xfrm>
            <a:off x="22149624" y="391960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2764" y="19636"/>
                </a:moveTo>
                <a:cubicBezTo>
                  <a:pt x="12764" y="20178"/>
                  <a:pt x="12324" y="20618"/>
                  <a:pt x="11782" y="20618"/>
                </a:cubicBezTo>
                <a:lnTo>
                  <a:pt x="9818" y="20618"/>
                </a:lnTo>
                <a:cubicBezTo>
                  <a:pt x="9276" y="20618"/>
                  <a:pt x="8836" y="20178"/>
                  <a:pt x="8836" y="19636"/>
                </a:cubicBezTo>
                <a:lnTo>
                  <a:pt x="8836" y="17673"/>
                </a:lnTo>
                <a:cubicBezTo>
                  <a:pt x="8836" y="17131"/>
                  <a:pt x="9276" y="16691"/>
                  <a:pt x="9818" y="16691"/>
                </a:cubicBezTo>
                <a:lnTo>
                  <a:pt x="11782" y="16691"/>
                </a:lnTo>
                <a:cubicBezTo>
                  <a:pt x="12324" y="16691"/>
                  <a:pt x="12764" y="17131"/>
                  <a:pt x="12764" y="17673"/>
                </a:cubicBezTo>
                <a:cubicBezTo>
                  <a:pt x="12764" y="17673"/>
                  <a:pt x="12764" y="19636"/>
                  <a:pt x="12764" y="19636"/>
                </a:cubicBezTo>
                <a:close/>
                <a:moveTo>
                  <a:pt x="11782" y="15709"/>
                </a:moveTo>
                <a:lnTo>
                  <a:pt x="9818" y="15709"/>
                </a:lnTo>
                <a:cubicBezTo>
                  <a:pt x="8734" y="15709"/>
                  <a:pt x="7855" y="16588"/>
                  <a:pt x="7855" y="17673"/>
                </a:cubicBezTo>
                <a:lnTo>
                  <a:pt x="7855" y="19636"/>
                </a:lnTo>
                <a:cubicBezTo>
                  <a:pt x="7855" y="20721"/>
                  <a:pt x="8734" y="21600"/>
                  <a:pt x="9818" y="21600"/>
                </a:cubicBezTo>
                <a:lnTo>
                  <a:pt x="11782" y="21600"/>
                </a:lnTo>
                <a:cubicBezTo>
                  <a:pt x="12866" y="21600"/>
                  <a:pt x="13745" y="20721"/>
                  <a:pt x="13745" y="19636"/>
                </a:cubicBezTo>
                <a:lnTo>
                  <a:pt x="13745" y="17673"/>
                </a:lnTo>
                <a:cubicBezTo>
                  <a:pt x="13745" y="16588"/>
                  <a:pt x="12866" y="15709"/>
                  <a:pt x="11782" y="15709"/>
                </a:cubicBezTo>
                <a:moveTo>
                  <a:pt x="20618" y="19636"/>
                </a:moveTo>
                <a:cubicBezTo>
                  <a:pt x="20618" y="20178"/>
                  <a:pt x="20178" y="20618"/>
                  <a:pt x="19636" y="20618"/>
                </a:cubicBezTo>
                <a:lnTo>
                  <a:pt x="17673" y="20618"/>
                </a:lnTo>
                <a:cubicBezTo>
                  <a:pt x="17131" y="20618"/>
                  <a:pt x="16691" y="20178"/>
                  <a:pt x="16691" y="19636"/>
                </a:cubicBezTo>
                <a:lnTo>
                  <a:pt x="16691" y="17673"/>
                </a:lnTo>
                <a:cubicBezTo>
                  <a:pt x="16691" y="17131"/>
                  <a:pt x="17131" y="16691"/>
                  <a:pt x="17673" y="16691"/>
                </a:cubicBezTo>
                <a:lnTo>
                  <a:pt x="19636" y="16691"/>
                </a:lnTo>
                <a:cubicBezTo>
                  <a:pt x="20178" y="16691"/>
                  <a:pt x="20618" y="17131"/>
                  <a:pt x="20618" y="17673"/>
                </a:cubicBezTo>
                <a:cubicBezTo>
                  <a:pt x="20618" y="17673"/>
                  <a:pt x="20618" y="19636"/>
                  <a:pt x="20618" y="19636"/>
                </a:cubicBezTo>
                <a:close/>
                <a:moveTo>
                  <a:pt x="19636" y="15709"/>
                </a:moveTo>
                <a:lnTo>
                  <a:pt x="17673" y="15709"/>
                </a:lnTo>
                <a:cubicBezTo>
                  <a:pt x="16588" y="15709"/>
                  <a:pt x="15709" y="16588"/>
                  <a:pt x="15709" y="17673"/>
                </a:cubicBezTo>
                <a:lnTo>
                  <a:pt x="15709" y="19636"/>
                </a:lnTo>
                <a:cubicBezTo>
                  <a:pt x="15709" y="20721"/>
                  <a:pt x="16588" y="21600"/>
                  <a:pt x="17673" y="21600"/>
                </a:cubicBezTo>
                <a:lnTo>
                  <a:pt x="19636" y="21600"/>
                </a:lnTo>
                <a:cubicBezTo>
                  <a:pt x="20721" y="21600"/>
                  <a:pt x="21600" y="20721"/>
                  <a:pt x="21600" y="19636"/>
                </a:cubicBezTo>
                <a:lnTo>
                  <a:pt x="21600" y="17673"/>
                </a:lnTo>
                <a:cubicBezTo>
                  <a:pt x="21600" y="16588"/>
                  <a:pt x="20721" y="15709"/>
                  <a:pt x="19636" y="15709"/>
                </a:cubicBezTo>
                <a:moveTo>
                  <a:pt x="4909" y="19636"/>
                </a:moveTo>
                <a:cubicBezTo>
                  <a:pt x="4909" y="20178"/>
                  <a:pt x="4469" y="20618"/>
                  <a:pt x="3927" y="20618"/>
                </a:cubicBezTo>
                <a:lnTo>
                  <a:pt x="1964" y="20618"/>
                </a:lnTo>
                <a:cubicBezTo>
                  <a:pt x="1422" y="20618"/>
                  <a:pt x="982" y="20178"/>
                  <a:pt x="982" y="19636"/>
                </a:cubicBezTo>
                <a:lnTo>
                  <a:pt x="982" y="17673"/>
                </a:lnTo>
                <a:cubicBezTo>
                  <a:pt x="982" y="17131"/>
                  <a:pt x="1422" y="16691"/>
                  <a:pt x="1964" y="16691"/>
                </a:cubicBezTo>
                <a:lnTo>
                  <a:pt x="3927" y="16691"/>
                </a:lnTo>
                <a:cubicBezTo>
                  <a:pt x="4469" y="16691"/>
                  <a:pt x="4909" y="17131"/>
                  <a:pt x="4909" y="17673"/>
                </a:cubicBezTo>
                <a:cubicBezTo>
                  <a:pt x="4909" y="17673"/>
                  <a:pt x="4909" y="19636"/>
                  <a:pt x="4909" y="19636"/>
                </a:cubicBezTo>
                <a:close/>
                <a:moveTo>
                  <a:pt x="3927" y="15709"/>
                </a:moveTo>
                <a:lnTo>
                  <a:pt x="1964" y="15709"/>
                </a:lnTo>
                <a:cubicBezTo>
                  <a:pt x="879" y="15709"/>
                  <a:pt x="0" y="16588"/>
                  <a:pt x="0" y="17673"/>
                </a:cubicBezTo>
                <a:lnTo>
                  <a:pt x="0" y="19636"/>
                </a:lnTo>
                <a:cubicBezTo>
                  <a:pt x="0" y="20721"/>
                  <a:pt x="879" y="21600"/>
                  <a:pt x="1964" y="21600"/>
                </a:cubicBezTo>
                <a:lnTo>
                  <a:pt x="3927" y="21600"/>
                </a:lnTo>
                <a:cubicBezTo>
                  <a:pt x="5012" y="21600"/>
                  <a:pt x="5891" y="20721"/>
                  <a:pt x="5891" y="19636"/>
                </a:cubicBezTo>
                <a:lnTo>
                  <a:pt x="5891" y="17673"/>
                </a:lnTo>
                <a:cubicBezTo>
                  <a:pt x="5891" y="16588"/>
                  <a:pt x="5012" y="15709"/>
                  <a:pt x="3927" y="15709"/>
                </a:cubicBezTo>
                <a:moveTo>
                  <a:pt x="2945" y="14727"/>
                </a:moveTo>
                <a:cubicBezTo>
                  <a:pt x="3217" y="14727"/>
                  <a:pt x="3436" y="14507"/>
                  <a:pt x="3436" y="14236"/>
                </a:cubicBezTo>
                <a:lnTo>
                  <a:pt x="3436" y="10800"/>
                </a:lnTo>
                <a:lnTo>
                  <a:pt x="10309" y="10800"/>
                </a:lnTo>
                <a:lnTo>
                  <a:pt x="10309" y="14236"/>
                </a:lnTo>
                <a:cubicBezTo>
                  <a:pt x="10309" y="14507"/>
                  <a:pt x="10529" y="14727"/>
                  <a:pt x="10800" y="14727"/>
                </a:cubicBezTo>
                <a:cubicBezTo>
                  <a:pt x="11071" y="14727"/>
                  <a:pt x="11291" y="14507"/>
                  <a:pt x="11291" y="14236"/>
                </a:cubicBezTo>
                <a:lnTo>
                  <a:pt x="11291" y="10800"/>
                </a:lnTo>
                <a:lnTo>
                  <a:pt x="18164" y="10800"/>
                </a:lnTo>
                <a:lnTo>
                  <a:pt x="18164" y="14236"/>
                </a:lnTo>
                <a:cubicBezTo>
                  <a:pt x="18164" y="14507"/>
                  <a:pt x="18384" y="14727"/>
                  <a:pt x="18655" y="14727"/>
                </a:cubicBezTo>
                <a:cubicBezTo>
                  <a:pt x="18926" y="14727"/>
                  <a:pt x="19145" y="14507"/>
                  <a:pt x="19145" y="14236"/>
                </a:cubicBezTo>
                <a:lnTo>
                  <a:pt x="19145" y="10309"/>
                </a:lnTo>
                <a:cubicBezTo>
                  <a:pt x="19145" y="10038"/>
                  <a:pt x="18926" y="9818"/>
                  <a:pt x="18655" y="9818"/>
                </a:cubicBezTo>
                <a:lnTo>
                  <a:pt x="11291" y="9818"/>
                </a:lnTo>
                <a:lnTo>
                  <a:pt x="11291" y="7364"/>
                </a:lnTo>
                <a:cubicBezTo>
                  <a:pt x="11291" y="7093"/>
                  <a:pt x="11071" y="6873"/>
                  <a:pt x="10800" y="6873"/>
                </a:cubicBezTo>
                <a:cubicBezTo>
                  <a:pt x="10529" y="6873"/>
                  <a:pt x="10309" y="7093"/>
                  <a:pt x="10309" y="7364"/>
                </a:cubicBezTo>
                <a:lnTo>
                  <a:pt x="10309" y="9818"/>
                </a:lnTo>
                <a:lnTo>
                  <a:pt x="2945" y="9818"/>
                </a:lnTo>
                <a:cubicBezTo>
                  <a:pt x="2674" y="9818"/>
                  <a:pt x="2455" y="10038"/>
                  <a:pt x="2455" y="10309"/>
                </a:cubicBezTo>
                <a:lnTo>
                  <a:pt x="2455" y="14236"/>
                </a:lnTo>
                <a:cubicBezTo>
                  <a:pt x="2455" y="14507"/>
                  <a:pt x="2674" y="14727"/>
                  <a:pt x="2945" y="14727"/>
                </a:cubicBezTo>
                <a:moveTo>
                  <a:pt x="8836" y="1964"/>
                </a:moveTo>
                <a:cubicBezTo>
                  <a:pt x="8836" y="1422"/>
                  <a:pt x="9276" y="982"/>
                  <a:pt x="9818" y="982"/>
                </a:cubicBezTo>
                <a:lnTo>
                  <a:pt x="11782" y="982"/>
                </a:lnTo>
                <a:cubicBezTo>
                  <a:pt x="12324" y="982"/>
                  <a:pt x="12764" y="1422"/>
                  <a:pt x="12764" y="1964"/>
                </a:cubicBezTo>
                <a:lnTo>
                  <a:pt x="12764" y="3927"/>
                </a:lnTo>
                <a:cubicBezTo>
                  <a:pt x="12764" y="4469"/>
                  <a:pt x="12324" y="4909"/>
                  <a:pt x="11782" y="4909"/>
                </a:cubicBezTo>
                <a:lnTo>
                  <a:pt x="9818" y="4909"/>
                </a:lnTo>
                <a:cubicBezTo>
                  <a:pt x="9276" y="4909"/>
                  <a:pt x="8836" y="4469"/>
                  <a:pt x="8836" y="3927"/>
                </a:cubicBezTo>
                <a:cubicBezTo>
                  <a:pt x="8836" y="3927"/>
                  <a:pt x="8836" y="1964"/>
                  <a:pt x="8836" y="1964"/>
                </a:cubicBezTo>
                <a:close/>
                <a:moveTo>
                  <a:pt x="9818" y="5891"/>
                </a:moveTo>
                <a:lnTo>
                  <a:pt x="11782" y="5891"/>
                </a:lnTo>
                <a:cubicBezTo>
                  <a:pt x="12866" y="5891"/>
                  <a:pt x="13745" y="5012"/>
                  <a:pt x="13745" y="3927"/>
                </a:cubicBezTo>
                <a:lnTo>
                  <a:pt x="13745" y="1964"/>
                </a:lnTo>
                <a:cubicBezTo>
                  <a:pt x="13745" y="879"/>
                  <a:pt x="12866" y="0"/>
                  <a:pt x="11782" y="0"/>
                </a:cubicBezTo>
                <a:lnTo>
                  <a:pt x="9818" y="0"/>
                </a:lnTo>
                <a:cubicBezTo>
                  <a:pt x="8734" y="0"/>
                  <a:pt x="7855" y="879"/>
                  <a:pt x="7855" y="1964"/>
                </a:cubicBezTo>
                <a:lnTo>
                  <a:pt x="7855" y="3927"/>
                </a:lnTo>
                <a:cubicBezTo>
                  <a:pt x="7855" y="5012"/>
                  <a:pt x="8734" y="5891"/>
                  <a:pt x="9818" y="5891"/>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697" name="Shape 2697"/>
          <p:cNvSpPr/>
          <p:nvPr/>
        </p:nvSpPr>
        <p:spPr>
          <a:xfrm>
            <a:off x="12576316" y="4986128"/>
            <a:ext cx="507869" cy="558655"/>
          </a:xfrm>
          <a:custGeom>
            <a:avLst/>
            <a:gdLst/>
            <a:ahLst/>
            <a:cxnLst>
              <a:cxn ang="0">
                <a:pos x="wd2" y="hd2"/>
              </a:cxn>
              <a:cxn ang="5400000">
                <a:pos x="wd2" y="hd2"/>
              </a:cxn>
              <a:cxn ang="10800000">
                <a:pos x="wd2" y="hd2"/>
              </a:cxn>
              <a:cxn ang="16200000">
                <a:pos x="wd2" y="hd2"/>
              </a:cxn>
            </a:cxnLst>
            <a:rect l="0" t="0" r="r" b="b"/>
            <a:pathLst>
              <a:path w="21600" h="21600" extrusionOk="0">
                <a:moveTo>
                  <a:pt x="7020" y="13745"/>
                </a:moveTo>
                <a:lnTo>
                  <a:pt x="4860" y="13745"/>
                </a:lnTo>
                <a:lnTo>
                  <a:pt x="4860" y="15709"/>
                </a:lnTo>
                <a:lnTo>
                  <a:pt x="7020" y="15709"/>
                </a:lnTo>
                <a:cubicBezTo>
                  <a:pt x="7020" y="15709"/>
                  <a:pt x="7020" y="13745"/>
                  <a:pt x="7020" y="13745"/>
                </a:cubicBezTo>
                <a:close/>
                <a:moveTo>
                  <a:pt x="5400" y="10800"/>
                </a:moveTo>
                <a:lnTo>
                  <a:pt x="3240" y="10800"/>
                </a:lnTo>
                <a:lnTo>
                  <a:pt x="3240" y="12764"/>
                </a:lnTo>
                <a:lnTo>
                  <a:pt x="5400" y="12764"/>
                </a:lnTo>
                <a:cubicBezTo>
                  <a:pt x="5400" y="12764"/>
                  <a:pt x="5400" y="10800"/>
                  <a:pt x="5400" y="10800"/>
                </a:cubicBezTo>
                <a:close/>
                <a:moveTo>
                  <a:pt x="5940" y="18655"/>
                </a:moveTo>
                <a:lnTo>
                  <a:pt x="15660" y="18655"/>
                </a:lnTo>
                <a:lnTo>
                  <a:pt x="15660" y="16691"/>
                </a:lnTo>
                <a:lnTo>
                  <a:pt x="5940" y="16691"/>
                </a:lnTo>
                <a:cubicBezTo>
                  <a:pt x="5940" y="16691"/>
                  <a:pt x="5940" y="18655"/>
                  <a:pt x="5940" y="18655"/>
                </a:cubicBezTo>
                <a:close/>
                <a:moveTo>
                  <a:pt x="20520" y="19636"/>
                </a:moveTo>
                <a:cubicBezTo>
                  <a:pt x="20520" y="20179"/>
                  <a:pt x="20036" y="20618"/>
                  <a:pt x="19440" y="20618"/>
                </a:cubicBezTo>
                <a:lnTo>
                  <a:pt x="2160" y="20618"/>
                </a:lnTo>
                <a:cubicBezTo>
                  <a:pt x="1564" y="20618"/>
                  <a:pt x="1080" y="20179"/>
                  <a:pt x="1080" y="19636"/>
                </a:cubicBezTo>
                <a:lnTo>
                  <a:pt x="1080" y="9818"/>
                </a:lnTo>
                <a:cubicBezTo>
                  <a:pt x="1080" y="9276"/>
                  <a:pt x="1564" y="8836"/>
                  <a:pt x="2160" y="8836"/>
                </a:cubicBezTo>
                <a:lnTo>
                  <a:pt x="19440" y="8836"/>
                </a:lnTo>
                <a:cubicBezTo>
                  <a:pt x="20036" y="8836"/>
                  <a:pt x="20520" y="9276"/>
                  <a:pt x="20520" y="9818"/>
                </a:cubicBezTo>
                <a:cubicBezTo>
                  <a:pt x="20520" y="9818"/>
                  <a:pt x="20520" y="19636"/>
                  <a:pt x="20520" y="19636"/>
                </a:cubicBezTo>
                <a:close/>
                <a:moveTo>
                  <a:pt x="19440" y="7855"/>
                </a:moveTo>
                <a:lnTo>
                  <a:pt x="2160" y="7855"/>
                </a:lnTo>
                <a:cubicBezTo>
                  <a:pt x="967" y="7855"/>
                  <a:pt x="0" y="8734"/>
                  <a:pt x="0" y="9818"/>
                </a:cubicBezTo>
                <a:lnTo>
                  <a:pt x="0" y="19636"/>
                </a:lnTo>
                <a:cubicBezTo>
                  <a:pt x="0" y="20721"/>
                  <a:pt x="967" y="21600"/>
                  <a:pt x="2160" y="21600"/>
                </a:cubicBezTo>
                <a:lnTo>
                  <a:pt x="19440" y="21600"/>
                </a:lnTo>
                <a:cubicBezTo>
                  <a:pt x="20633" y="21600"/>
                  <a:pt x="21600" y="20721"/>
                  <a:pt x="21600" y="19636"/>
                </a:cubicBezTo>
                <a:lnTo>
                  <a:pt x="21600" y="9818"/>
                </a:lnTo>
                <a:cubicBezTo>
                  <a:pt x="21600" y="8734"/>
                  <a:pt x="20633" y="7855"/>
                  <a:pt x="19440" y="7855"/>
                </a:cubicBezTo>
                <a:moveTo>
                  <a:pt x="16200" y="12764"/>
                </a:moveTo>
                <a:lnTo>
                  <a:pt x="18360" y="12764"/>
                </a:lnTo>
                <a:lnTo>
                  <a:pt x="18360" y="10800"/>
                </a:lnTo>
                <a:lnTo>
                  <a:pt x="16200" y="10800"/>
                </a:lnTo>
                <a:cubicBezTo>
                  <a:pt x="16200" y="10800"/>
                  <a:pt x="16200" y="12764"/>
                  <a:pt x="16200" y="12764"/>
                </a:cubicBezTo>
                <a:close/>
                <a:moveTo>
                  <a:pt x="14580" y="15709"/>
                </a:moveTo>
                <a:lnTo>
                  <a:pt x="16740" y="15709"/>
                </a:lnTo>
                <a:lnTo>
                  <a:pt x="16740" y="13745"/>
                </a:lnTo>
                <a:lnTo>
                  <a:pt x="14580" y="13745"/>
                </a:lnTo>
                <a:cubicBezTo>
                  <a:pt x="14580" y="13745"/>
                  <a:pt x="14580" y="15709"/>
                  <a:pt x="14580" y="15709"/>
                </a:cubicBezTo>
                <a:close/>
                <a:moveTo>
                  <a:pt x="10800" y="0"/>
                </a:moveTo>
                <a:lnTo>
                  <a:pt x="6480" y="3927"/>
                </a:lnTo>
                <a:lnTo>
                  <a:pt x="15120" y="3927"/>
                </a:lnTo>
                <a:cubicBezTo>
                  <a:pt x="15120" y="3927"/>
                  <a:pt x="10800" y="0"/>
                  <a:pt x="10800" y="0"/>
                </a:cubicBezTo>
                <a:close/>
                <a:moveTo>
                  <a:pt x="8640" y="10800"/>
                </a:moveTo>
                <a:lnTo>
                  <a:pt x="6480" y="10800"/>
                </a:lnTo>
                <a:lnTo>
                  <a:pt x="6480" y="12764"/>
                </a:lnTo>
                <a:lnTo>
                  <a:pt x="8640" y="12764"/>
                </a:lnTo>
                <a:cubicBezTo>
                  <a:pt x="8640" y="12764"/>
                  <a:pt x="8640" y="10800"/>
                  <a:pt x="8640" y="10800"/>
                </a:cubicBezTo>
                <a:close/>
                <a:moveTo>
                  <a:pt x="11340" y="15709"/>
                </a:moveTo>
                <a:lnTo>
                  <a:pt x="13500" y="15709"/>
                </a:lnTo>
                <a:lnTo>
                  <a:pt x="13500" y="13745"/>
                </a:lnTo>
                <a:lnTo>
                  <a:pt x="11340" y="13745"/>
                </a:lnTo>
                <a:cubicBezTo>
                  <a:pt x="11340" y="13745"/>
                  <a:pt x="11340" y="15709"/>
                  <a:pt x="11340" y="15709"/>
                </a:cubicBezTo>
                <a:close/>
                <a:moveTo>
                  <a:pt x="15120" y="10800"/>
                </a:moveTo>
                <a:lnTo>
                  <a:pt x="12960" y="10800"/>
                </a:lnTo>
                <a:lnTo>
                  <a:pt x="12960" y="12764"/>
                </a:lnTo>
                <a:lnTo>
                  <a:pt x="15120" y="12764"/>
                </a:lnTo>
                <a:cubicBezTo>
                  <a:pt x="15120" y="12764"/>
                  <a:pt x="15120" y="10800"/>
                  <a:pt x="15120" y="10800"/>
                </a:cubicBezTo>
                <a:close/>
                <a:moveTo>
                  <a:pt x="11880" y="10800"/>
                </a:moveTo>
                <a:lnTo>
                  <a:pt x="9720" y="10800"/>
                </a:lnTo>
                <a:lnTo>
                  <a:pt x="9720" y="12764"/>
                </a:lnTo>
                <a:lnTo>
                  <a:pt x="11880" y="12764"/>
                </a:lnTo>
                <a:cubicBezTo>
                  <a:pt x="11880" y="12764"/>
                  <a:pt x="11880" y="10800"/>
                  <a:pt x="11880" y="10800"/>
                </a:cubicBezTo>
                <a:close/>
                <a:moveTo>
                  <a:pt x="8100" y="15709"/>
                </a:moveTo>
                <a:lnTo>
                  <a:pt x="10260" y="15709"/>
                </a:lnTo>
                <a:lnTo>
                  <a:pt x="10260" y="13745"/>
                </a:lnTo>
                <a:lnTo>
                  <a:pt x="8100" y="13745"/>
                </a:lnTo>
                <a:cubicBezTo>
                  <a:pt x="8100" y="13745"/>
                  <a:pt x="8100" y="15709"/>
                  <a:pt x="8100" y="15709"/>
                </a:cubicBezTo>
                <a:close/>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698" name="Shape 2698"/>
          <p:cNvSpPr/>
          <p:nvPr/>
        </p:nvSpPr>
        <p:spPr>
          <a:xfrm>
            <a:off x="13642840" y="4986128"/>
            <a:ext cx="507869" cy="558655"/>
          </a:xfrm>
          <a:custGeom>
            <a:avLst/>
            <a:gdLst/>
            <a:ahLst/>
            <a:cxnLst>
              <a:cxn ang="0">
                <a:pos x="wd2" y="hd2"/>
              </a:cxn>
              <a:cxn ang="5400000">
                <a:pos x="wd2" y="hd2"/>
              </a:cxn>
              <a:cxn ang="10800000">
                <a:pos x="wd2" y="hd2"/>
              </a:cxn>
              <a:cxn ang="16200000">
                <a:pos x="wd2" y="hd2"/>
              </a:cxn>
            </a:cxnLst>
            <a:rect l="0" t="0" r="r" b="b"/>
            <a:pathLst>
              <a:path w="21600" h="21600" extrusionOk="0">
                <a:moveTo>
                  <a:pt x="5940" y="10800"/>
                </a:moveTo>
                <a:lnTo>
                  <a:pt x="15660" y="10800"/>
                </a:lnTo>
                <a:lnTo>
                  <a:pt x="15660" y="8836"/>
                </a:lnTo>
                <a:lnTo>
                  <a:pt x="5940" y="8836"/>
                </a:lnTo>
                <a:cubicBezTo>
                  <a:pt x="5940" y="8836"/>
                  <a:pt x="5940" y="10800"/>
                  <a:pt x="5940" y="10800"/>
                </a:cubicBezTo>
                <a:close/>
                <a:moveTo>
                  <a:pt x="5400" y="2945"/>
                </a:moveTo>
                <a:lnTo>
                  <a:pt x="3240" y="2945"/>
                </a:lnTo>
                <a:lnTo>
                  <a:pt x="3240" y="4909"/>
                </a:lnTo>
                <a:lnTo>
                  <a:pt x="5400" y="4909"/>
                </a:lnTo>
                <a:cubicBezTo>
                  <a:pt x="5400" y="4909"/>
                  <a:pt x="5400" y="2945"/>
                  <a:pt x="5400" y="2945"/>
                </a:cubicBezTo>
                <a:close/>
                <a:moveTo>
                  <a:pt x="7020" y="5891"/>
                </a:moveTo>
                <a:lnTo>
                  <a:pt x="4860" y="5891"/>
                </a:lnTo>
                <a:lnTo>
                  <a:pt x="4860" y="7855"/>
                </a:lnTo>
                <a:lnTo>
                  <a:pt x="7020" y="7855"/>
                </a:lnTo>
                <a:cubicBezTo>
                  <a:pt x="7020" y="7855"/>
                  <a:pt x="7020" y="5891"/>
                  <a:pt x="7020" y="5891"/>
                </a:cubicBezTo>
                <a:close/>
                <a:moveTo>
                  <a:pt x="14580" y="7855"/>
                </a:moveTo>
                <a:lnTo>
                  <a:pt x="16740" y="7855"/>
                </a:lnTo>
                <a:lnTo>
                  <a:pt x="16740" y="5891"/>
                </a:lnTo>
                <a:lnTo>
                  <a:pt x="14580" y="5891"/>
                </a:lnTo>
                <a:cubicBezTo>
                  <a:pt x="14580" y="5891"/>
                  <a:pt x="14580" y="7855"/>
                  <a:pt x="14580" y="7855"/>
                </a:cubicBezTo>
                <a:close/>
                <a:moveTo>
                  <a:pt x="20520" y="11782"/>
                </a:moveTo>
                <a:cubicBezTo>
                  <a:pt x="20520" y="12324"/>
                  <a:pt x="20036" y="12764"/>
                  <a:pt x="19440" y="12764"/>
                </a:cubicBezTo>
                <a:lnTo>
                  <a:pt x="2160" y="12764"/>
                </a:lnTo>
                <a:cubicBezTo>
                  <a:pt x="1564" y="12764"/>
                  <a:pt x="1080" y="12324"/>
                  <a:pt x="1080" y="11782"/>
                </a:cubicBezTo>
                <a:lnTo>
                  <a:pt x="1080" y="1964"/>
                </a:lnTo>
                <a:cubicBezTo>
                  <a:pt x="1080" y="1422"/>
                  <a:pt x="1564" y="982"/>
                  <a:pt x="2160" y="982"/>
                </a:cubicBezTo>
                <a:lnTo>
                  <a:pt x="19440" y="982"/>
                </a:lnTo>
                <a:cubicBezTo>
                  <a:pt x="20036" y="982"/>
                  <a:pt x="20520" y="1422"/>
                  <a:pt x="20520" y="1964"/>
                </a:cubicBezTo>
                <a:cubicBezTo>
                  <a:pt x="20520" y="1964"/>
                  <a:pt x="20520" y="11782"/>
                  <a:pt x="20520" y="11782"/>
                </a:cubicBezTo>
                <a:close/>
                <a:moveTo>
                  <a:pt x="19440" y="0"/>
                </a:moveTo>
                <a:lnTo>
                  <a:pt x="2160" y="0"/>
                </a:lnTo>
                <a:cubicBezTo>
                  <a:pt x="967" y="0"/>
                  <a:pt x="0" y="879"/>
                  <a:pt x="0" y="1964"/>
                </a:cubicBezTo>
                <a:lnTo>
                  <a:pt x="0" y="11782"/>
                </a:lnTo>
                <a:cubicBezTo>
                  <a:pt x="0" y="12866"/>
                  <a:pt x="967" y="13745"/>
                  <a:pt x="2160" y="13745"/>
                </a:cubicBezTo>
                <a:lnTo>
                  <a:pt x="19440" y="13745"/>
                </a:lnTo>
                <a:cubicBezTo>
                  <a:pt x="20633" y="13745"/>
                  <a:pt x="21600" y="12866"/>
                  <a:pt x="21600" y="11782"/>
                </a:cubicBezTo>
                <a:lnTo>
                  <a:pt x="21600" y="1964"/>
                </a:lnTo>
                <a:cubicBezTo>
                  <a:pt x="21600" y="879"/>
                  <a:pt x="20633" y="0"/>
                  <a:pt x="19440" y="0"/>
                </a:cubicBezTo>
                <a:moveTo>
                  <a:pt x="16200" y="4909"/>
                </a:moveTo>
                <a:lnTo>
                  <a:pt x="18360" y="4909"/>
                </a:lnTo>
                <a:lnTo>
                  <a:pt x="18360" y="2945"/>
                </a:lnTo>
                <a:lnTo>
                  <a:pt x="16200" y="2945"/>
                </a:lnTo>
                <a:cubicBezTo>
                  <a:pt x="16200" y="2945"/>
                  <a:pt x="16200" y="4909"/>
                  <a:pt x="16200" y="4909"/>
                </a:cubicBezTo>
                <a:close/>
                <a:moveTo>
                  <a:pt x="8640" y="2945"/>
                </a:moveTo>
                <a:lnTo>
                  <a:pt x="6480" y="2945"/>
                </a:lnTo>
                <a:lnTo>
                  <a:pt x="6480" y="4909"/>
                </a:lnTo>
                <a:lnTo>
                  <a:pt x="8640" y="4909"/>
                </a:lnTo>
                <a:cubicBezTo>
                  <a:pt x="8640" y="4909"/>
                  <a:pt x="8640" y="2945"/>
                  <a:pt x="8640" y="2945"/>
                </a:cubicBezTo>
                <a:close/>
                <a:moveTo>
                  <a:pt x="11340" y="7855"/>
                </a:moveTo>
                <a:lnTo>
                  <a:pt x="13500" y="7855"/>
                </a:lnTo>
                <a:lnTo>
                  <a:pt x="13500" y="5891"/>
                </a:lnTo>
                <a:lnTo>
                  <a:pt x="11340" y="5891"/>
                </a:lnTo>
                <a:cubicBezTo>
                  <a:pt x="11340" y="5891"/>
                  <a:pt x="11340" y="7855"/>
                  <a:pt x="11340" y="7855"/>
                </a:cubicBezTo>
                <a:close/>
                <a:moveTo>
                  <a:pt x="10800" y="21600"/>
                </a:moveTo>
                <a:lnTo>
                  <a:pt x="15120" y="17673"/>
                </a:lnTo>
                <a:lnTo>
                  <a:pt x="6480" y="17673"/>
                </a:lnTo>
                <a:cubicBezTo>
                  <a:pt x="6480" y="17673"/>
                  <a:pt x="10800" y="21600"/>
                  <a:pt x="10800" y="21600"/>
                </a:cubicBezTo>
                <a:close/>
                <a:moveTo>
                  <a:pt x="15120" y="2945"/>
                </a:moveTo>
                <a:lnTo>
                  <a:pt x="12960" y="2945"/>
                </a:lnTo>
                <a:lnTo>
                  <a:pt x="12960" y="4909"/>
                </a:lnTo>
                <a:lnTo>
                  <a:pt x="15120" y="4909"/>
                </a:lnTo>
                <a:cubicBezTo>
                  <a:pt x="15120" y="4909"/>
                  <a:pt x="15120" y="2945"/>
                  <a:pt x="15120" y="2945"/>
                </a:cubicBezTo>
                <a:close/>
                <a:moveTo>
                  <a:pt x="8100" y="7855"/>
                </a:moveTo>
                <a:lnTo>
                  <a:pt x="10260" y="7855"/>
                </a:lnTo>
                <a:lnTo>
                  <a:pt x="10260" y="5891"/>
                </a:lnTo>
                <a:lnTo>
                  <a:pt x="8100" y="5891"/>
                </a:lnTo>
                <a:cubicBezTo>
                  <a:pt x="8100" y="5891"/>
                  <a:pt x="8100" y="7855"/>
                  <a:pt x="8100" y="7855"/>
                </a:cubicBezTo>
                <a:close/>
                <a:moveTo>
                  <a:pt x="11880" y="2945"/>
                </a:moveTo>
                <a:lnTo>
                  <a:pt x="9720" y="2945"/>
                </a:lnTo>
                <a:lnTo>
                  <a:pt x="9720" y="4909"/>
                </a:lnTo>
                <a:lnTo>
                  <a:pt x="11880" y="4909"/>
                </a:lnTo>
                <a:cubicBezTo>
                  <a:pt x="11880" y="4909"/>
                  <a:pt x="11880" y="2945"/>
                  <a:pt x="11880" y="2945"/>
                </a:cubicBezTo>
                <a:close/>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699" name="Shape 2699"/>
          <p:cNvSpPr/>
          <p:nvPr/>
        </p:nvSpPr>
        <p:spPr>
          <a:xfrm>
            <a:off x="14683969" y="5036915"/>
            <a:ext cx="558655" cy="457082"/>
          </a:xfrm>
          <a:custGeom>
            <a:avLst/>
            <a:gdLst/>
            <a:ahLst/>
            <a:cxnLst>
              <a:cxn ang="0">
                <a:pos x="wd2" y="hd2"/>
              </a:cxn>
              <a:cxn ang="5400000">
                <a:pos x="wd2" y="hd2"/>
              </a:cxn>
              <a:cxn ang="10800000">
                <a:pos x="wd2" y="hd2"/>
              </a:cxn>
              <a:cxn ang="16200000">
                <a:pos x="wd2" y="hd2"/>
              </a:cxn>
            </a:cxnLst>
            <a:rect l="0" t="0" r="r" b="b"/>
            <a:pathLst>
              <a:path w="21600" h="21600" extrusionOk="0">
                <a:moveTo>
                  <a:pt x="5976" y="20400"/>
                </a:moveTo>
                <a:lnTo>
                  <a:pt x="10800" y="13522"/>
                </a:lnTo>
                <a:lnTo>
                  <a:pt x="15623" y="20400"/>
                </a:lnTo>
                <a:cubicBezTo>
                  <a:pt x="15623" y="20400"/>
                  <a:pt x="5976" y="20400"/>
                  <a:pt x="5976" y="20400"/>
                </a:cubicBezTo>
                <a:close/>
                <a:moveTo>
                  <a:pt x="17063" y="20610"/>
                </a:moveTo>
                <a:lnTo>
                  <a:pt x="11172" y="12210"/>
                </a:lnTo>
                <a:lnTo>
                  <a:pt x="11168" y="12214"/>
                </a:lnTo>
                <a:cubicBezTo>
                  <a:pt x="11078" y="12086"/>
                  <a:pt x="10949" y="12000"/>
                  <a:pt x="10800" y="12000"/>
                </a:cubicBezTo>
                <a:cubicBezTo>
                  <a:pt x="10651" y="12000"/>
                  <a:pt x="10521" y="12086"/>
                  <a:pt x="10432" y="12214"/>
                </a:cubicBezTo>
                <a:lnTo>
                  <a:pt x="10427" y="12210"/>
                </a:lnTo>
                <a:lnTo>
                  <a:pt x="4536" y="20610"/>
                </a:lnTo>
                <a:lnTo>
                  <a:pt x="4540" y="20614"/>
                </a:lnTo>
                <a:cubicBezTo>
                  <a:pt x="4467" y="20719"/>
                  <a:pt x="4418" y="20851"/>
                  <a:pt x="4418" y="21000"/>
                </a:cubicBezTo>
                <a:cubicBezTo>
                  <a:pt x="4418" y="21332"/>
                  <a:pt x="4638" y="21600"/>
                  <a:pt x="4909" y="21600"/>
                </a:cubicBezTo>
                <a:lnTo>
                  <a:pt x="16691" y="21600"/>
                </a:lnTo>
                <a:cubicBezTo>
                  <a:pt x="16962" y="21600"/>
                  <a:pt x="17182" y="21332"/>
                  <a:pt x="17182" y="21000"/>
                </a:cubicBezTo>
                <a:cubicBezTo>
                  <a:pt x="17182" y="20851"/>
                  <a:pt x="17133" y="20719"/>
                  <a:pt x="17059" y="20614"/>
                </a:cubicBezTo>
                <a:cubicBezTo>
                  <a:pt x="17059" y="20614"/>
                  <a:pt x="17063" y="20610"/>
                  <a:pt x="17063" y="20610"/>
                </a:cubicBezTo>
                <a:close/>
                <a:moveTo>
                  <a:pt x="21109" y="0"/>
                </a:moveTo>
                <a:lnTo>
                  <a:pt x="491" y="0"/>
                </a:lnTo>
                <a:cubicBezTo>
                  <a:pt x="220" y="0"/>
                  <a:pt x="0" y="269"/>
                  <a:pt x="0" y="600"/>
                </a:cubicBezTo>
                <a:lnTo>
                  <a:pt x="0" y="17400"/>
                </a:lnTo>
                <a:cubicBezTo>
                  <a:pt x="0" y="17732"/>
                  <a:pt x="220" y="18000"/>
                  <a:pt x="491" y="18000"/>
                </a:cubicBezTo>
                <a:lnTo>
                  <a:pt x="4418" y="18000"/>
                </a:lnTo>
                <a:cubicBezTo>
                  <a:pt x="4689" y="18000"/>
                  <a:pt x="4909" y="17732"/>
                  <a:pt x="4909" y="17400"/>
                </a:cubicBezTo>
                <a:cubicBezTo>
                  <a:pt x="4909" y="17068"/>
                  <a:pt x="4689" y="16800"/>
                  <a:pt x="4418" y="16800"/>
                </a:cubicBezTo>
                <a:lnTo>
                  <a:pt x="982" y="16800"/>
                </a:lnTo>
                <a:lnTo>
                  <a:pt x="982" y="1200"/>
                </a:lnTo>
                <a:lnTo>
                  <a:pt x="20618" y="1200"/>
                </a:lnTo>
                <a:lnTo>
                  <a:pt x="20618" y="16800"/>
                </a:lnTo>
                <a:lnTo>
                  <a:pt x="17182" y="16800"/>
                </a:lnTo>
                <a:cubicBezTo>
                  <a:pt x="16911" y="16800"/>
                  <a:pt x="16691" y="17068"/>
                  <a:pt x="16691" y="17400"/>
                </a:cubicBezTo>
                <a:cubicBezTo>
                  <a:pt x="16691" y="17732"/>
                  <a:pt x="16911" y="18000"/>
                  <a:pt x="17182" y="18000"/>
                </a:cubicBezTo>
                <a:lnTo>
                  <a:pt x="21109" y="18000"/>
                </a:lnTo>
                <a:cubicBezTo>
                  <a:pt x="21380" y="18000"/>
                  <a:pt x="21600" y="17732"/>
                  <a:pt x="21600" y="17400"/>
                </a:cubicBezTo>
                <a:lnTo>
                  <a:pt x="21600" y="600"/>
                </a:lnTo>
                <a:cubicBezTo>
                  <a:pt x="21600" y="269"/>
                  <a:pt x="21380" y="0"/>
                  <a:pt x="21109" y="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700" name="Shape 2700"/>
          <p:cNvSpPr/>
          <p:nvPr/>
        </p:nvSpPr>
        <p:spPr>
          <a:xfrm>
            <a:off x="15750491" y="498612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4" y="20618"/>
                </a:moveTo>
                <a:lnTo>
                  <a:pt x="15069" y="13232"/>
                </a:lnTo>
                <a:lnTo>
                  <a:pt x="15063" y="13228"/>
                </a:lnTo>
                <a:cubicBezTo>
                  <a:pt x="15472" y="12512"/>
                  <a:pt x="15709" y="11684"/>
                  <a:pt x="15709" y="10800"/>
                </a:cubicBezTo>
                <a:cubicBezTo>
                  <a:pt x="15709" y="9192"/>
                  <a:pt x="14932" y="7768"/>
                  <a:pt x="13737" y="6873"/>
                </a:cubicBezTo>
                <a:lnTo>
                  <a:pt x="19796" y="6873"/>
                </a:lnTo>
                <a:cubicBezTo>
                  <a:pt x="20322" y="8076"/>
                  <a:pt x="20618" y="9403"/>
                  <a:pt x="20618" y="10800"/>
                </a:cubicBezTo>
                <a:cubicBezTo>
                  <a:pt x="20618" y="16221"/>
                  <a:pt x="16225" y="20615"/>
                  <a:pt x="10804" y="20618"/>
                </a:cubicBezTo>
                <a:moveTo>
                  <a:pt x="9708" y="20554"/>
                </a:moveTo>
                <a:cubicBezTo>
                  <a:pt x="4800" y="20010"/>
                  <a:pt x="982" y="15853"/>
                  <a:pt x="982" y="10800"/>
                </a:cubicBezTo>
                <a:cubicBezTo>
                  <a:pt x="982" y="9010"/>
                  <a:pt x="1468" y="7337"/>
                  <a:pt x="2305" y="5892"/>
                </a:cubicBezTo>
                <a:lnTo>
                  <a:pt x="6452" y="13076"/>
                </a:lnTo>
                <a:cubicBezTo>
                  <a:pt x="7273" y="14640"/>
                  <a:pt x="8911" y="15709"/>
                  <a:pt x="10800" y="15709"/>
                </a:cubicBezTo>
                <a:cubicBezTo>
                  <a:pt x="11487" y="15709"/>
                  <a:pt x="12141" y="15567"/>
                  <a:pt x="12734" y="15312"/>
                </a:cubicBezTo>
                <a:cubicBezTo>
                  <a:pt x="12734" y="15312"/>
                  <a:pt x="9708" y="20554"/>
                  <a:pt x="9708" y="20554"/>
                </a:cubicBezTo>
                <a:close/>
                <a:moveTo>
                  <a:pt x="7315" y="12607"/>
                </a:moveTo>
                <a:cubicBezTo>
                  <a:pt x="7034" y="12065"/>
                  <a:pt x="6873" y="11452"/>
                  <a:pt x="6873" y="10800"/>
                </a:cubicBezTo>
                <a:cubicBezTo>
                  <a:pt x="6873" y="8631"/>
                  <a:pt x="8631" y="6873"/>
                  <a:pt x="10800" y="6873"/>
                </a:cubicBezTo>
                <a:cubicBezTo>
                  <a:pt x="12969" y="6873"/>
                  <a:pt x="14727" y="8631"/>
                  <a:pt x="14727" y="10800"/>
                </a:cubicBezTo>
                <a:cubicBezTo>
                  <a:pt x="14727" y="12969"/>
                  <a:pt x="12969" y="14727"/>
                  <a:pt x="10800" y="14727"/>
                </a:cubicBezTo>
                <a:cubicBezTo>
                  <a:pt x="9318" y="14727"/>
                  <a:pt x="8029" y="13906"/>
                  <a:pt x="7360" y="12694"/>
                </a:cubicBezTo>
                <a:lnTo>
                  <a:pt x="7364" y="12691"/>
                </a:lnTo>
                <a:cubicBezTo>
                  <a:pt x="7364" y="12691"/>
                  <a:pt x="7315" y="12607"/>
                  <a:pt x="7315" y="12607"/>
                </a:cubicBezTo>
                <a:close/>
                <a:moveTo>
                  <a:pt x="10800" y="982"/>
                </a:moveTo>
                <a:cubicBezTo>
                  <a:pt x="14432" y="982"/>
                  <a:pt x="17596" y="2959"/>
                  <a:pt x="19294" y="5891"/>
                </a:cubicBezTo>
                <a:lnTo>
                  <a:pt x="10800" y="5891"/>
                </a:lnTo>
                <a:cubicBezTo>
                  <a:pt x="8290" y="5891"/>
                  <a:pt x="6223" y="7776"/>
                  <a:pt x="5930" y="10207"/>
                </a:cubicBezTo>
                <a:lnTo>
                  <a:pt x="2909" y="4975"/>
                </a:lnTo>
                <a:cubicBezTo>
                  <a:pt x="4697" y="2557"/>
                  <a:pt x="7561" y="982"/>
                  <a:pt x="10800" y="982"/>
                </a:cubicBezTo>
                <a:moveTo>
                  <a:pt x="10800" y="0"/>
                </a:move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701" name="Shape 2701"/>
          <p:cNvSpPr/>
          <p:nvPr/>
        </p:nvSpPr>
        <p:spPr>
          <a:xfrm>
            <a:off x="16817013" y="5125792"/>
            <a:ext cx="558655" cy="253935"/>
          </a:xfrm>
          <a:custGeom>
            <a:avLst/>
            <a:gdLst/>
            <a:ahLst/>
            <a:cxnLst>
              <a:cxn ang="0">
                <a:pos x="wd2" y="hd2"/>
              </a:cxn>
              <a:cxn ang="5400000">
                <a:pos x="wd2" y="hd2"/>
              </a:cxn>
              <a:cxn ang="10800000">
                <a:pos x="wd2" y="hd2"/>
              </a:cxn>
              <a:cxn ang="16200000">
                <a:pos x="wd2" y="hd2"/>
              </a:cxn>
            </a:cxnLst>
            <a:rect l="0" t="0" r="r" b="b"/>
            <a:pathLst>
              <a:path w="21600" h="21600" extrusionOk="0">
                <a:moveTo>
                  <a:pt x="16724" y="15100"/>
                </a:moveTo>
                <a:lnTo>
                  <a:pt x="17582" y="15100"/>
                </a:lnTo>
                <a:lnTo>
                  <a:pt x="17582" y="8844"/>
                </a:lnTo>
                <a:lnTo>
                  <a:pt x="16724" y="8844"/>
                </a:lnTo>
                <a:cubicBezTo>
                  <a:pt x="16724" y="8844"/>
                  <a:pt x="16724" y="15100"/>
                  <a:pt x="16724" y="15100"/>
                </a:cubicBezTo>
                <a:close/>
                <a:moveTo>
                  <a:pt x="13336" y="15100"/>
                </a:moveTo>
                <a:lnTo>
                  <a:pt x="14199" y="15100"/>
                </a:lnTo>
                <a:lnTo>
                  <a:pt x="14199" y="11633"/>
                </a:lnTo>
                <a:lnTo>
                  <a:pt x="15565" y="11633"/>
                </a:lnTo>
                <a:lnTo>
                  <a:pt x="15565" y="10047"/>
                </a:lnTo>
                <a:lnTo>
                  <a:pt x="14199" y="10047"/>
                </a:lnTo>
                <a:lnTo>
                  <a:pt x="14199" y="8077"/>
                </a:lnTo>
                <a:lnTo>
                  <a:pt x="15661" y="8077"/>
                </a:lnTo>
                <a:lnTo>
                  <a:pt x="15661" y="6478"/>
                </a:lnTo>
                <a:lnTo>
                  <a:pt x="13336" y="6478"/>
                </a:lnTo>
                <a:cubicBezTo>
                  <a:pt x="13336" y="6478"/>
                  <a:pt x="13336" y="15100"/>
                  <a:pt x="13336" y="15100"/>
                </a:cubicBezTo>
                <a:close/>
                <a:moveTo>
                  <a:pt x="20618" y="12960"/>
                </a:moveTo>
                <a:cubicBezTo>
                  <a:pt x="20618" y="16538"/>
                  <a:pt x="19299" y="19440"/>
                  <a:pt x="17673" y="19440"/>
                </a:cubicBezTo>
                <a:lnTo>
                  <a:pt x="7855" y="19440"/>
                </a:lnTo>
                <a:cubicBezTo>
                  <a:pt x="9481" y="19440"/>
                  <a:pt x="10800" y="16538"/>
                  <a:pt x="10800" y="12960"/>
                </a:cubicBezTo>
                <a:lnTo>
                  <a:pt x="10800" y="8640"/>
                </a:lnTo>
                <a:cubicBezTo>
                  <a:pt x="10800" y="5062"/>
                  <a:pt x="12119" y="2160"/>
                  <a:pt x="13745" y="2160"/>
                </a:cubicBezTo>
                <a:lnTo>
                  <a:pt x="17673" y="2160"/>
                </a:lnTo>
                <a:cubicBezTo>
                  <a:pt x="19299" y="2160"/>
                  <a:pt x="20618" y="5062"/>
                  <a:pt x="20618" y="8640"/>
                </a:cubicBezTo>
                <a:cubicBezTo>
                  <a:pt x="20618" y="8640"/>
                  <a:pt x="20618" y="12960"/>
                  <a:pt x="20618" y="12960"/>
                </a:cubicBezTo>
                <a:close/>
                <a:moveTo>
                  <a:pt x="6607" y="15121"/>
                </a:moveTo>
                <a:lnTo>
                  <a:pt x="5673" y="15121"/>
                </a:lnTo>
                <a:lnTo>
                  <a:pt x="5350" y="11399"/>
                </a:lnTo>
                <a:cubicBezTo>
                  <a:pt x="5276" y="10527"/>
                  <a:pt x="5214" y="9718"/>
                  <a:pt x="5169" y="8730"/>
                </a:cubicBezTo>
                <a:lnTo>
                  <a:pt x="5157" y="8730"/>
                </a:lnTo>
                <a:cubicBezTo>
                  <a:pt x="5090" y="9705"/>
                  <a:pt x="5028" y="10527"/>
                  <a:pt x="4937" y="11399"/>
                </a:cubicBezTo>
                <a:lnTo>
                  <a:pt x="4574" y="15121"/>
                </a:lnTo>
                <a:lnTo>
                  <a:pt x="3629" y="15121"/>
                </a:lnTo>
                <a:lnTo>
                  <a:pt x="2723" y="6471"/>
                </a:lnTo>
                <a:lnTo>
                  <a:pt x="3646" y="6471"/>
                </a:lnTo>
                <a:lnTo>
                  <a:pt x="3935" y="10039"/>
                </a:lnTo>
                <a:cubicBezTo>
                  <a:pt x="4020" y="11066"/>
                  <a:pt x="4099" y="12182"/>
                  <a:pt x="4161" y="13055"/>
                </a:cubicBezTo>
                <a:lnTo>
                  <a:pt x="4172" y="13055"/>
                </a:lnTo>
                <a:cubicBezTo>
                  <a:pt x="4235" y="12118"/>
                  <a:pt x="4325" y="11078"/>
                  <a:pt x="4422" y="10013"/>
                </a:cubicBezTo>
                <a:lnTo>
                  <a:pt x="4744" y="6471"/>
                </a:lnTo>
                <a:lnTo>
                  <a:pt x="5662" y="6471"/>
                </a:lnTo>
                <a:lnTo>
                  <a:pt x="5967" y="10117"/>
                </a:lnTo>
                <a:cubicBezTo>
                  <a:pt x="6052" y="11130"/>
                  <a:pt x="6114" y="12054"/>
                  <a:pt x="6171" y="13017"/>
                </a:cubicBezTo>
                <a:lnTo>
                  <a:pt x="6182" y="13017"/>
                </a:lnTo>
                <a:cubicBezTo>
                  <a:pt x="6239" y="12054"/>
                  <a:pt x="6324" y="11040"/>
                  <a:pt x="6403" y="10013"/>
                </a:cubicBezTo>
                <a:lnTo>
                  <a:pt x="6715" y="6471"/>
                </a:lnTo>
                <a:lnTo>
                  <a:pt x="7592" y="6471"/>
                </a:lnTo>
                <a:cubicBezTo>
                  <a:pt x="7592" y="6471"/>
                  <a:pt x="6607" y="15121"/>
                  <a:pt x="6607" y="15121"/>
                </a:cubicBezTo>
                <a:close/>
                <a:moveTo>
                  <a:pt x="8940" y="15121"/>
                </a:moveTo>
                <a:lnTo>
                  <a:pt x="8080" y="15121"/>
                </a:lnTo>
                <a:lnTo>
                  <a:pt x="8080" y="8845"/>
                </a:lnTo>
                <a:lnTo>
                  <a:pt x="8940" y="8845"/>
                </a:lnTo>
                <a:cubicBezTo>
                  <a:pt x="8940" y="8845"/>
                  <a:pt x="8940" y="15121"/>
                  <a:pt x="8940" y="15121"/>
                </a:cubicBezTo>
                <a:close/>
                <a:moveTo>
                  <a:pt x="8510" y="6111"/>
                </a:moveTo>
                <a:cubicBezTo>
                  <a:pt x="8788" y="6111"/>
                  <a:pt x="8963" y="6535"/>
                  <a:pt x="8969" y="7100"/>
                </a:cubicBezTo>
                <a:cubicBezTo>
                  <a:pt x="8969" y="7638"/>
                  <a:pt x="8788" y="8076"/>
                  <a:pt x="8505" y="8076"/>
                </a:cubicBezTo>
                <a:cubicBezTo>
                  <a:pt x="8233" y="8076"/>
                  <a:pt x="8052" y="7638"/>
                  <a:pt x="8058" y="7100"/>
                </a:cubicBezTo>
                <a:cubicBezTo>
                  <a:pt x="8052" y="6535"/>
                  <a:pt x="8233" y="6111"/>
                  <a:pt x="8510" y="6111"/>
                </a:cubicBezTo>
                <a:moveTo>
                  <a:pt x="17673" y="0"/>
                </a:moveTo>
                <a:lnTo>
                  <a:pt x="3927" y="0"/>
                </a:lnTo>
                <a:cubicBezTo>
                  <a:pt x="1758" y="0"/>
                  <a:pt x="0" y="3869"/>
                  <a:pt x="0" y="8640"/>
                </a:cubicBezTo>
                <a:lnTo>
                  <a:pt x="0" y="12960"/>
                </a:lnTo>
                <a:cubicBezTo>
                  <a:pt x="0" y="17731"/>
                  <a:pt x="1758" y="21600"/>
                  <a:pt x="3927" y="21600"/>
                </a:cubicBezTo>
                <a:lnTo>
                  <a:pt x="17673" y="21600"/>
                </a:lnTo>
                <a:cubicBezTo>
                  <a:pt x="19842" y="21600"/>
                  <a:pt x="21600" y="17731"/>
                  <a:pt x="21600" y="12960"/>
                </a:cubicBezTo>
                <a:lnTo>
                  <a:pt x="21600" y="8640"/>
                </a:lnTo>
                <a:cubicBezTo>
                  <a:pt x="21600" y="3869"/>
                  <a:pt x="19842" y="0"/>
                  <a:pt x="17673" y="0"/>
                </a:cubicBezTo>
                <a:moveTo>
                  <a:pt x="17153" y="6119"/>
                </a:moveTo>
                <a:cubicBezTo>
                  <a:pt x="16876" y="6119"/>
                  <a:pt x="16696" y="6543"/>
                  <a:pt x="16701" y="7104"/>
                </a:cubicBezTo>
                <a:cubicBezTo>
                  <a:pt x="16696" y="7642"/>
                  <a:pt x="16876" y="8077"/>
                  <a:pt x="17147" y="8077"/>
                </a:cubicBezTo>
                <a:cubicBezTo>
                  <a:pt x="17429" y="8077"/>
                  <a:pt x="17610" y="7642"/>
                  <a:pt x="17610" y="7104"/>
                </a:cubicBezTo>
                <a:cubicBezTo>
                  <a:pt x="17604" y="6543"/>
                  <a:pt x="17429" y="6119"/>
                  <a:pt x="17153" y="6119"/>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702" name="Shape 2702"/>
          <p:cNvSpPr/>
          <p:nvPr/>
        </p:nvSpPr>
        <p:spPr>
          <a:xfrm>
            <a:off x="17883535" y="5011521"/>
            <a:ext cx="558655" cy="507869"/>
          </a:xfrm>
          <a:custGeom>
            <a:avLst/>
            <a:gdLst/>
            <a:ahLst/>
            <a:cxnLst>
              <a:cxn ang="0">
                <a:pos x="wd2" y="hd2"/>
              </a:cxn>
              <a:cxn ang="5400000">
                <a:pos x="wd2" y="hd2"/>
              </a:cxn>
              <a:cxn ang="10800000">
                <a:pos x="wd2" y="hd2"/>
              </a:cxn>
              <a:cxn ang="16200000">
                <a:pos x="wd2" y="hd2"/>
              </a:cxn>
            </a:cxnLst>
            <a:rect l="0" t="0" r="r" b="b"/>
            <a:pathLst>
              <a:path w="21600" h="21600" extrusionOk="0">
                <a:moveTo>
                  <a:pt x="10800" y="20520"/>
                </a:moveTo>
                <a:cubicBezTo>
                  <a:pt x="7396" y="20520"/>
                  <a:pt x="4399" y="18805"/>
                  <a:pt x="2638" y="16200"/>
                </a:cubicBezTo>
                <a:lnTo>
                  <a:pt x="9966" y="16200"/>
                </a:lnTo>
                <a:cubicBezTo>
                  <a:pt x="10478" y="17309"/>
                  <a:pt x="12251" y="18900"/>
                  <a:pt x="13500" y="18900"/>
                </a:cubicBezTo>
                <a:cubicBezTo>
                  <a:pt x="14973" y="18900"/>
                  <a:pt x="16200" y="17820"/>
                  <a:pt x="16200" y="15660"/>
                </a:cubicBezTo>
                <a:cubicBezTo>
                  <a:pt x="16200" y="13500"/>
                  <a:pt x="14973" y="12420"/>
                  <a:pt x="13500" y="12420"/>
                </a:cubicBezTo>
                <a:cubicBezTo>
                  <a:pt x="12241" y="12420"/>
                  <a:pt x="10447" y="13973"/>
                  <a:pt x="9953" y="15120"/>
                </a:cubicBezTo>
                <a:lnTo>
                  <a:pt x="2014" y="15120"/>
                </a:lnTo>
                <a:cubicBezTo>
                  <a:pt x="1359" y="13817"/>
                  <a:pt x="982" y="12354"/>
                  <a:pt x="982" y="10800"/>
                </a:cubicBezTo>
                <a:cubicBezTo>
                  <a:pt x="982" y="9246"/>
                  <a:pt x="1359" y="7783"/>
                  <a:pt x="2014" y="6480"/>
                </a:cubicBezTo>
                <a:lnTo>
                  <a:pt x="9966" y="6480"/>
                </a:lnTo>
                <a:cubicBezTo>
                  <a:pt x="10478" y="7589"/>
                  <a:pt x="12252" y="9180"/>
                  <a:pt x="13500" y="9180"/>
                </a:cubicBezTo>
                <a:cubicBezTo>
                  <a:pt x="14973" y="9180"/>
                  <a:pt x="16200" y="8100"/>
                  <a:pt x="16200" y="5940"/>
                </a:cubicBezTo>
                <a:cubicBezTo>
                  <a:pt x="16200" y="3780"/>
                  <a:pt x="14973" y="2700"/>
                  <a:pt x="13500" y="2700"/>
                </a:cubicBezTo>
                <a:cubicBezTo>
                  <a:pt x="12241" y="2700"/>
                  <a:pt x="10447" y="4253"/>
                  <a:pt x="9953" y="5400"/>
                </a:cubicBezTo>
                <a:lnTo>
                  <a:pt x="2638" y="5400"/>
                </a:lnTo>
                <a:cubicBezTo>
                  <a:pt x="4399" y="2796"/>
                  <a:pt x="7396" y="1080"/>
                  <a:pt x="10800" y="1080"/>
                </a:cubicBezTo>
                <a:cubicBezTo>
                  <a:pt x="16038" y="1080"/>
                  <a:pt x="20306" y="5145"/>
                  <a:pt x="20590" y="10260"/>
                </a:cubicBezTo>
                <a:lnTo>
                  <a:pt x="10652" y="10260"/>
                </a:lnTo>
                <a:cubicBezTo>
                  <a:pt x="10140" y="9151"/>
                  <a:pt x="8367" y="7560"/>
                  <a:pt x="7118" y="7560"/>
                </a:cubicBezTo>
                <a:cubicBezTo>
                  <a:pt x="5645" y="7560"/>
                  <a:pt x="4418" y="8640"/>
                  <a:pt x="4418" y="10800"/>
                </a:cubicBezTo>
                <a:cubicBezTo>
                  <a:pt x="4418" y="12960"/>
                  <a:pt x="5645" y="14040"/>
                  <a:pt x="7118" y="14040"/>
                </a:cubicBezTo>
                <a:cubicBezTo>
                  <a:pt x="8377" y="14040"/>
                  <a:pt x="10171" y="12488"/>
                  <a:pt x="10665" y="11340"/>
                </a:cubicBezTo>
                <a:lnTo>
                  <a:pt x="20590" y="11340"/>
                </a:lnTo>
                <a:cubicBezTo>
                  <a:pt x="20306" y="16456"/>
                  <a:pt x="16038" y="20520"/>
                  <a:pt x="10800" y="20520"/>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703" name="Shape 2703"/>
          <p:cNvSpPr/>
          <p:nvPr/>
        </p:nvSpPr>
        <p:spPr>
          <a:xfrm>
            <a:off x="18975451" y="4986128"/>
            <a:ext cx="507869" cy="559232"/>
          </a:xfrm>
          <a:custGeom>
            <a:avLst/>
            <a:gdLst/>
            <a:ahLst/>
            <a:cxnLst>
              <a:cxn ang="0">
                <a:pos x="wd2" y="hd2"/>
              </a:cxn>
              <a:cxn ang="5400000">
                <a:pos x="wd2" y="hd2"/>
              </a:cxn>
              <a:cxn ang="10800000">
                <a:pos x="wd2" y="hd2"/>
              </a:cxn>
              <a:cxn ang="16200000">
                <a:pos x="wd2" y="hd2"/>
              </a:cxn>
            </a:cxnLst>
            <a:rect l="0" t="0" r="r" b="b"/>
            <a:pathLst>
              <a:path w="21600" h="21600" extrusionOk="0">
                <a:moveTo>
                  <a:pt x="15660" y="8839"/>
                </a:moveTo>
                <a:cubicBezTo>
                  <a:pt x="15958" y="8839"/>
                  <a:pt x="16200" y="8619"/>
                  <a:pt x="16200" y="8348"/>
                </a:cubicBezTo>
                <a:lnTo>
                  <a:pt x="16200" y="6386"/>
                </a:lnTo>
                <a:cubicBezTo>
                  <a:pt x="16200" y="6115"/>
                  <a:pt x="15958" y="5896"/>
                  <a:pt x="15660" y="5896"/>
                </a:cubicBezTo>
                <a:cubicBezTo>
                  <a:pt x="15362" y="5896"/>
                  <a:pt x="15120" y="6115"/>
                  <a:pt x="15120" y="6386"/>
                </a:cubicBezTo>
                <a:lnTo>
                  <a:pt x="15120" y="8348"/>
                </a:lnTo>
                <a:cubicBezTo>
                  <a:pt x="15120" y="8619"/>
                  <a:pt x="15362" y="8839"/>
                  <a:pt x="15660" y="8839"/>
                </a:cubicBezTo>
                <a:moveTo>
                  <a:pt x="20520" y="17666"/>
                </a:moveTo>
                <a:lnTo>
                  <a:pt x="13048" y="17666"/>
                </a:lnTo>
                <a:cubicBezTo>
                  <a:pt x="12910" y="16942"/>
                  <a:pt x="12848" y="16231"/>
                  <a:pt x="12830" y="15570"/>
                </a:cubicBezTo>
                <a:cubicBezTo>
                  <a:pt x="16149" y="15233"/>
                  <a:pt x="18453" y="14207"/>
                  <a:pt x="18568" y="14155"/>
                </a:cubicBezTo>
                <a:lnTo>
                  <a:pt x="18085" y="13278"/>
                </a:lnTo>
                <a:cubicBezTo>
                  <a:pt x="18059" y="13289"/>
                  <a:pt x="15906" y="14245"/>
                  <a:pt x="12837" y="14581"/>
                </a:cubicBezTo>
                <a:cubicBezTo>
                  <a:pt x="12896" y="13028"/>
                  <a:pt x="13167" y="11927"/>
                  <a:pt x="13173" y="11902"/>
                </a:cubicBezTo>
                <a:lnTo>
                  <a:pt x="13325" y="11301"/>
                </a:lnTo>
                <a:lnTo>
                  <a:pt x="9308" y="11301"/>
                </a:lnTo>
                <a:cubicBezTo>
                  <a:pt x="9741" y="8291"/>
                  <a:pt x="10857" y="5772"/>
                  <a:pt x="11921" y="3934"/>
                </a:cubicBezTo>
                <a:lnTo>
                  <a:pt x="20520" y="3934"/>
                </a:lnTo>
                <a:cubicBezTo>
                  <a:pt x="20520" y="3934"/>
                  <a:pt x="20520" y="17666"/>
                  <a:pt x="20520" y="17666"/>
                </a:cubicBezTo>
                <a:close/>
                <a:moveTo>
                  <a:pt x="10766" y="15678"/>
                </a:moveTo>
                <a:cubicBezTo>
                  <a:pt x="11096" y="15678"/>
                  <a:pt x="11418" y="15668"/>
                  <a:pt x="11734" y="15653"/>
                </a:cubicBezTo>
                <a:cubicBezTo>
                  <a:pt x="11753" y="16291"/>
                  <a:pt x="11808" y="16967"/>
                  <a:pt x="11933" y="17666"/>
                </a:cubicBezTo>
                <a:lnTo>
                  <a:pt x="1080" y="17666"/>
                </a:lnTo>
                <a:lnTo>
                  <a:pt x="1080" y="3934"/>
                </a:lnTo>
                <a:lnTo>
                  <a:pt x="10689" y="3934"/>
                </a:lnTo>
                <a:cubicBezTo>
                  <a:pt x="9598" y="5921"/>
                  <a:pt x="8520" y="8577"/>
                  <a:pt x="8164" y="11742"/>
                </a:cubicBezTo>
                <a:lnTo>
                  <a:pt x="8103" y="12282"/>
                </a:lnTo>
                <a:lnTo>
                  <a:pt x="11993" y="12282"/>
                </a:lnTo>
                <a:cubicBezTo>
                  <a:pt x="11893" y="12823"/>
                  <a:pt x="11771" y="13665"/>
                  <a:pt x="11736" y="14669"/>
                </a:cubicBezTo>
                <a:cubicBezTo>
                  <a:pt x="11418" y="14686"/>
                  <a:pt x="11097" y="14697"/>
                  <a:pt x="10766" y="14697"/>
                </a:cubicBezTo>
                <a:cubicBezTo>
                  <a:pt x="6636" y="14697"/>
                  <a:pt x="3478" y="13292"/>
                  <a:pt x="3447" y="13278"/>
                </a:cubicBezTo>
                <a:lnTo>
                  <a:pt x="2965" y="14155"/>
                </a:lnTo>
                <a:cubicBezTo>
                  <a:pt x="3102" y="14218"/>
                  <a:pt x="6369" y="15678"/>
                  <a:pt x="10766" y="15678"/>
                </a:cubicBezTo>
                <a:moveTo>
                  <a:pt x="20520" y="2954"/>
                </a:moveTo>
                <a:lnTo>
                  <a:pt x="12519" y="2954"/>
                </a:lnTo>
                <a:cubicBezTo>
                  <a:pt x="13470" y="1490"/>
                  <a:pt x="14254" y="661"/>
                  <a:pt x="14273" y="641"/>
                </a:cubicBezTo>
                <a:lnTo>
                  <a:pt x="13456" y="0"/>
                </a:lnTo>
                <a:cubicBezTo>
                  <a:pt x="13366" y="95"/>
                  <a:pt x="12371" y="1151"/>
                  <a:pt x="11260" y="2954"/>
                </a:cubicBezTo>
                <a:lnTo>
                  <a:pt x="1080" y="2954"/>
                </a:lnTo>
                <a:cubicBezTo>
                  <a:pt x="483" y="2954"/>
                  <a:pt x="0" y="3393"/>
                  <a:pt x="0" y="3934"/>
                </a:cubicBezTo>
                <a:lnTo>
                  <a:pt x="0" y="17666"/>
                </a:lnTo>
                <a:cubicBezTo>
                  <a:pt x="0" y="18207"/>
                  <a:pt x="483" y="18646"/>
                  <a:pt x="1080" y="18646"/>
                </a:cubicBezTo>
                <a:lnTo>
                  <a:pt x="12155" y="18646"/>
                </a:lnTo>
                <a:cubicBezTo>
                  <a:pt x="12423" y="19645"/>
                  <a:pt x="12834" y="20653"/>
                  <a:pt x="13465" y="21600"/>
                </a:cubicBezTo>
                <a:lnTo>
                  <a:pt x="14389" y="21092"/>
                </a:lnTo>
                <a:cubicBezTo>
                  <a:pt x="13874" y="20318"/>
                  <a:pt x="13522" y="19485"/>
                  <a:pt x="13281" y="18646"/>
                </a:cubicBezTo>
                <a:lnTo>
                  <a:pt x="20520" y="18646"/>
                </a:lnTo>
                <a:cubicBezTo>
                  <a:pt x="21116" y="18646"/>
                  <a:pt x="21600" y="18207"/>
                  <a:pt x="21600" y="17666"/>
                </a:cubicBezTo>
                <a:lnTo>
                  <a:pt x="21600" y="3934"/>
                </a:lnTo>
                <a:cubicBezTo>
                  <a:pt x="21600" y="3393"/>
                  <a:pt x="21116" y="2954"/>
                  <a:pt x="20520" y="2954"/>
                </a:cubicBezTo>
                <a:moveTo>
                  <a:pt x="5940" y="8839"/>
                </a:moveTo>
                <a:cubicBezTo>
                  <a:pt x="6238" y="8839"/>
                  <a:pt x="6480" y="8619"/>
                  <a:pt x="6480" y="8348"/>
                </a:cubicBezTo>
                <a:lnTo>
                  <a:pt x="6480" y="6386"/>
                </a:lnTo>
                <a:cubicBezTo>
                  <a:pt x="6480" y="6115"/>
                  <a:pt x="6238" y="5896"/>
                  <a:pt x="5940" y="5896"/>
                </a:cubicBezTo>
                <a:cubicBezTo>
                  <a:pt x="5642" y="5896"/>
                  <a:pt x="5400" y="6115"/>
                  <a:pt x="5400" y="6386"/>
                </a:cubicBezTo>
                <a:lnTo>
                  <a:pt x="5400" y="8348"/>
                </a:lnTo>
                <a:cubicBezTo>
                  <a:pt x="5400" y="8619"/>
                  <a:pt x="5642" y="8839"/>
                  <a:pt x="5940" y="8839"/>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704" name="Shape 2704"/>
          <p:cNvSpPr/>
          <p:nvPr/>
        </p:nvSpPr>
        <p:spPr>
          <a:xfrm>
            <a:off x="20016580" y="4986128"/>
            <a:ext cx="558655" cy="558642"/>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8" y="20618"/>
                  <a:pt x="982" y="16222"/>
                  <a:pt x="982" y="10800"/>
                </a:cubicBezTo>
                <a:cubicBezTo>
                  <a:pt x="982" y="5378"/>
                  <a:pt x="5378" y="982"/>
                  <a:pt x="10800" y="982"/>
                </a:cubicBezTo>
                <a:cubicBezTo>
                  <a:pt x="16223" y="982"/>
                  <a:pt x="20618" y="5378"/>
                  <a:pt x="20618" y="10800"/>
                </a:cubicBezTo>
                <a:cubicBezTo>
                  <a:pt x="20618" y="16222"/>
                  <a:pt x="16223" y="20618"/>
                  <a:pt x="10800" y="20618"/>
                </a:cubicBezTo>
                <a:moveTo>
                  <a:pt x="10800" y="0"/>
                </a:move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moveTo>
                  <a:pt x="15628" y="4904"/>
                </a:moveTo>
                <a:lnTo>
                  <a:pt x="14334" y="4904"/>
                </a:lnTo>
                <a:lnTo>
                  <a:pt x="10776" y="9842"/>
                </a:lnTo>
                <a:lnTo>
                  <a:pt x="7337" y="4904"/>
                </a:lnTo>
                <a:lnTo>
                  <a:pt x="5975" y="4904"/>
                </a:lnTo>
                <a:lnTo>
                  <a:pt x="10094" y="10618"/>
                </a:lnTo>
                <a:lnTo>
                  <a:pt x="5736" y="16696"/>
                </a:lnTo>
                <a:lnTo>
                  <a:pt x="7030" y="16696"/>
                </a:lnTo>
                <a:lnTo>
                  <a:pt x="10776" y="11493"/>
                </a:lnTo>
                <a:lnTo>
                  <a:pt x="14470" y="16696"/>
                </a:lnTo>
                <a:lnTo>
                  <a:pt x="15866" y="16696"/>
                </a:lnTo>
                <a:lnTo>
                  <a:pt x="11474" y="10651"/>
                </a:lnTo>
                <a:cubicBezTo>
                  <a:pt x="11474" y="10651"/>
                  <a:pt x="15628" y="4904"/>
                  <a:pt x="15628" y="4904"/>
                </a:cubicBezTo>
                <a:close/>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705" name="Shape 2705"/>
          <p:cNvSpPr/>
          <p:nvPr/>
        </p:nvSpPr>
        <p:spPr>
          <a:xfrm>
            <a:off x="21083101" y="4986128"/>
            <a:ext cx="558520" cy="559064"/>
          </a:xfrm>
          <a:custGeom>
            <a:avLst/>
            <a:gdLst/>
            <a:ahLst/>
            <a:cxnLst>
              <a:cxn ang="0">
                <a:pos x="wd2" y="hd2"/>
              </a:cxn>
              <a:cxn ang="5400000">
                <a:pos x="wd2" y="hd2"/>
              </a:cxn>
              <a:cxn ang="10800000">
                <a:pos x="wd2" y="hd2"/>
              </a:cxn>
              <a:cxn ang="16200000">
                <a:pos x="wd2" y="hd2"/>
              </a:cxn>
            </a:cxnLst>
            <a:rect l="0" t="0" r="r" b="b"/>
            <a:pathLst>
              <a:path w="21600" h="21600" extrusionOk="0">
                <a:moveTo>
                  <a:pt x="982" y="3820"/>
                </a:moveTo>
                <a:lnTo>
                  <a:pt x="7853" y="2877"/>
                </a:lnTo>
                <a:lnTo>
                  <a:pt x="7853" y="8838"/>
                </a:lnTo>
                <a:lnTo>
                  <a:pt x="982" y="8838"/>
                </a:lnTo>
                <a:cubicBezTo>
                  <a:pt x="982" y="8838"/>
                  <a:pt x="982" y="3820"/>
                  <a:pt x="982" y="3820"/>
                </a:cubicBezTo>
                <a:close/>
                <a:moveTo>
                  <a:pt x="0" y="9819"/>
                </a:moveTo>
                <a:lnTo>
                  <a:pt x="8835" y="9819"/>
                </a:lnTo>
                <a:lnTo>
                  <a:pt x="8835" y="1752"/>
                </a:lnTo>
                <a:lnTo>
                  <a:pt x="0" y="2964"/>
                </a:lnTo>
                <a:cubicBezTo>
                  <a:pt x="0" y="2964"/>
                  <a:pt x="0" y="9819"/>
                  <a:pt x="0" y="9819"/>
                </a:cubicBezTo>
                <a:close/>
                <a:moveTo>
                  <a:pt x="20618" y="8838"/>
                </a:moveTo>
                <a:lnTo>
                  <a:pt x="11771" y="8838"/>
                </a:lnTo>
                <a:lnTo>
                  <a:pt x="11771" y="2339"/>
                </a:lnTo>
                <a:lnTo>
                  <a:pt x="20618" y="1125"/>
                </a:lnTo>
                <a:cubicBezTo>
                  <a:pt x="20618" y="1125"/>
                  <a:pt x="20618" y="8838"/>
                  <a:pt x="20618" y="8838"/>
                </a:cubicBezTo>
                <a:close/>
                <a:moveTo>
                  <a:pt x="10789" y="1484"/>
                </a:moveTo>
                <a:lnTo>
                  <a:pt x="10789" y="9819"/>
                </a:lnTo>
                <a:lnTo>
                  <a:pt x="21600" y="9819"/>
                </a:lnTo>
                <a:lnTo>
                  <a:pt x="21600" y="0"/>
                </a:lnTo>
                <a:cubicBezTo>
                  <a:pt x="21600" y="0"/>
                  <a:pt x="10789" y="1484"/>
                  <a:pt x="10789" y="1484"/>
                </a:cubicBezTo>
                <a:close/>
                <a:moveTo>
                  <a:pt x="982" y="12763"/>
                </a:moveTo>
                <a:lnTo>
                  <a:pt x="7853" y="12763"/>
                </a:lnTo>
                <a:lnTo>
                  <a:pt x="7853" y="18722"/>
                </a:lnTo>
                <a:lnTo>
                  <a:pt x="982" y="17780"/>
                </a:lnTo>
                <a:cubicBezTo>
                  <a:pt x="982" y="17780"/>
                  <a:pt x="982" y="12763"/>
                  <a:pt x="982" y="12763"/>
                </a:cubicBezTo>
                <a:close/>
                <a:moveTo>
                  <a:pt x="0" y="18635"/>
                </a:moveTo>
                <a:lnTo>
                  <a:pt x="8835" y="19848"/>
                </a:lnTo>
                <a:lnTo>
                  <a:pt x="8835" y="11782"/>
                </a:lnTo>
                <a:lnTo>
                  <a:pt x="0" y="11782"/>
                </a:lnTo>
                <a:cubicBezTo>
                  <a:pt x="0" y="11782"/>
                  <a:pt x="0" y="18635"/>
                  <a:pt x="0" y="18635"/>
                </a:cubicBezTo>
                <a:close/>
                <a:moveTo>
                  <a:pt x="11771" y="12763"/>
                </a:moveTo>
                <a:lnTo>
                  <a:pt x="20618" y="12763"/>
                </a:lnTo>
                <a:lnTo>
                  <a:pt x="20618" y="20475"/>
                </a:lnTo>
                <a:lnTo>
                  <a:pt x="11771" y="19261"/>
                </a:lnTo>
                <a:cubicBezTo>
                  <a:pt x="11771" y="19261"/>
                  <a:pt x="11771" y="12763"/>
                  <a:pt x="11771" y="12763"/>
                </a:cubicBezTo>
                <a:close/>
                <a:moveTo>
                  <a:pt x="10789" y="20116"/>
                </a:moveTo>
                <a:lnTo>
                  <a:pt x="21600" y="21600"/>
                </a:lnTo>
                <a:lnTo>
                  <a:pt x="21600" y="11782"/>
                </a:lnTo>
                <a:lnTo>
                  <a:pt x="10789" y="11782"/>
                </a:lnTo>
                <a:cubicBezTo>
                  <a:pt x="10789" y="11782"/>
                  <a:pt x="10789" y="20116"/>
                  <a:pt x="10789" y="20116"/>
                </a:cubicBezTo>
                <a:close/>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706" name="Shape 2706"/>
          <p:cNvSpPr/>
          <p:nvPr/>
        </p:nvSpPr>
        <p:spPr>
          <a:xfrm>
            <a:off x="22225804" y="4986128"/>
            <a:ext cx="406295" cy="558655"/>
          </a:xfrm>
          <a:custGeom>
            <a:avLst/>
            <a:gdLst/>
            <a:ahLst/>
            <a:cxnLst>
              <a:cxn ang="0">
                <a:pos x="wd2" y="hd2"/>
              </a:cxn>
              <a:cxn ang="5400000">
                <a:pos x="wd2" y="hd2"/>
              </a:cxn>
              <a:cxn ang="10800000">
                <a:pos x="wd2" y="hd2"/>
              </a:cxn>
              <a:cxn ang="16200000">
                <a:pos x="wd2" y="hd2"/>
              </a:cxn>
            </a:cxnLst>
            <a:rect l="0" t="0" r="r" b="b"/>
            <a:pathLst>
              <a:path w="21600" h="21600" extrusionOk="0">
                <a:moveTo>
                  <a:pt x="20250" y="13745"/>
                </a:moveTo>
                <a:cubicBezTo>
                  <a:pt x="20250" y="14016"/>
                  <a:pt x="19948" y="14236"/>
                  <a:pt x="19575" y="14236"/>
                </a:cubicBezTo>
                <a:cubicBezTo>
                  <a:pt x="19202" y="14236"/>
                  <a:pt x="18900" y="14016"/>
                  <a:pt x="18900" y="13745"/>
                </a:cubicBezTo>
                <a:lnTo>
                  <a:pt x="18900" y="6873"/>
                </a:lnTo>
                <a:cubicBezTo>
                  <a:pt x="18900" y="6602"/>
                  <a:pt x="19202" y="6382"/>
                  <a:pt x="19575" y="6382"/>
                </a:cubicBezTo>
                <a:cubicBezTo>
                  <a:pt x="19948" y="6382"/>
                  <a:pt x="20250" y="6602"/>
                  <a:pt x="20250" y="6873"/>
                </a:cubicBezTo>
                <a:cubicBezTo>
                  <a:pt x="20250" y="6873"/>
                  <a:pt x="20250" y="13745"/>
                  <a:pt x="20250" y="13745"/>
                </a:cubicBezTo>
                <a:close/>
                <a:moveTo>
                  <a:pt x="17550" y="16691"/>
                </a:moveTo>
                <a:lnTo>
                  <a:pt x="4050" y="16691"/>
                </a:lnTo>
                <a:lnTo>
                  <a:pt x="4050" y="6382"/>
                </a:lnTo>
                <a:lnTo>
                  <a:pt x="17550" y="6382"/>
                </a:lnTo>
                <a:cubicBezTo>
                  <a:pt x="17550" y="6382"/>
                  <a:pt x="17550" y="16691"/>
                  <a:pt x="17550" y="16691"/>
                </a:cubicBezTo>
                <a:close/>
                <a:moveTo>
                  <a:pt x="14850" y="20127"/>
                </a:moveTo>
                <a:cubicBezTo>
                  <a:pt x="14850" y="20399"/>
                  <a:pt x="14548" y="20618"/>
                  <a:pt x="14175" y="20618"/>
                </a:cubicBezTo>
                <a:cubicBezTo>
                  <a:pt x="13802" y="20618"/>
                  <a:pt x="13500" y="20399"/>
                  <a:pt x="13500" y="20127"/>
                </a:cubicBezTo>
                <a:lnTo>
                  <a:pt x="13500" y="17673"/>
                </a:lnTo>
                <a:lnTo>
                  <a:pt x="14850" y="17673"/>
                </a:lnTo>
                <a:cubicBezTo>
                  <a:pt x="14850" y="17673"/>
                  <a:pt x="14850" y="20127"/>
                  <a:pt x="14850" y="20127"/>
                </a:cubicBezTo>
                <a:close/>
                <a:moveTo>
                  <a:pt x="8100" y="20127"/>
                </a:moveTo>
                <a:cubicBezTo>
                  <a:pt x="8100" y="20399"/>
                  <a:pt x="7798" y="20618"/>
                  <a:pt x="7425" y="20618"/>
                </a:cubicBezTo>
                <a:cubicBezTo>
                  <a:pt x="7052" y="20618"/>
                  <a:pt x="6750" y="20399"/>
                  <a:pt x="6750" y="20127"/>
                </a:cubicBezTo>
                <a:lnTo>
                  <a:pt x="6750" y="17673"/>
                </a:lnTo>
                <a:lnTo>
                  <a:pt x="8100" y="17673"/>
                </a:lnTo>
                <a:cubicBezTo>
                  <a:pt x="8100" y="17673"/>
                  <a:pt x="8100" y="20127"/>
                  <a:pt x="8100" y="20127"/>
                </a:cubicBezTo>
                <a:close/>
                <a:moveTo>
                  <a:pt x="10800" y="1964"/>
                </a:moveTo>
                <a:cubicBezTo>
                  <a:pt x="14242" y="1964"/>
                  <a:pt x="17075" y="3464"/>
                  <a:pt x="17492" y="5400"/>
                </a:cubicBezTo>
                <a:lnTo>
                  <a:pt x="4108" y="5400"/>
                </a:lnTo>
                <a:cubicBezTo>
                  <a:pt x="4525" y="3464"/>
                  <a:pt x="7358" y="1964"/>
                  <a:pt x="10800" y="1964"/>
                </a:cubicBezTo>
                <a:moveTo>
                  <a:pt x="2700" y="13745"/>
                </a:moveTo>
                <a:cubicBezTo>
                  <a:pt x="2700" y="14016"/>
                  <a:pt x="2398" y="14236"/>
                  <a:pt x="2025" y="14236"/>
                </a:cubicBezTo>
                <a:cubicBezTo>
                  <a:pt x="1652" y="14236"/>
                  <a:pt x="1350" y="14016"/>
                  <a:pt x="1350" y="13745"/>
                </a:cubicBezTo>
                <a:lnTo>
                  <a:pt x="1350" y="6873"/>
                </a:lnTo>
                <a:cubicBezTo>
                  <a:pt x="1350" y="6602"/>
                  <a:pt x="1652" y="6382"/>
                  <a:pt x="2025" y="6382"/>
                </a:cubicBezTo>
                <a:cubicBezTo>
                  <a:pt x="2398" y="6382"/>
                  <a:pt x="2700" y="6602"/>
                  <a:pt x="2700" y="6873"/>
                </a:cubicBezTo>
                <a:cubicBezTo>
                  <a:pt x="2700" y="6873"/>
                  <a:pt x="2700" y="13745"/>
                  <a:pt x="2700" y="13745"/>
                </a:cubicBezTo>
                <a:close/>
                <a:moveTo>
                  <a:pt x="19575" y="5400"/>
                </a:moveTo>
                <a:cubicBezTo>
                  <a:pt x="19336" y="5400"/>
                  <a:pt x="19112" y="5435"/>
                  <a:pt x="18900" y="5491"/>
                </a:cubicBezTo>
                <a:lnTo>
                  <a:pt x="18900" y="5400"/>
                </a:lnTo>
                <a:lnTo>
                  <a:pt x="18847" y="5400"/>
                </a:lnTo>
                <a:cubicBezTo>
                  <a:pt x="18595" y="3873"/>
                  <a:pt x="17191" y="2553"/>
                  <a:pt x="15171" y="1763"/>
                </a:cubicBezTo>
                <a:lnTo>
                  <a:pt x="16087" y="763"/>
                </a:lnTo>
                <a:lnTo>
                  <a:pt x="16076" y="758"/>
                </a:lnTo>
                <a:cubicBezTo>
                  <a:pt x="16148" y="681"/>
                  <a:pt x="16200" y="592"/>
                  <a:pt x="16200" y="491"/>
                </a:cubicBezTo>
                <a:cubicBezTo>
                  <a:pt x="16200" y="220"/>
                  <a:pt x="15898" y="0"/>
                  <a:pt x="15525" y="0"/>
                </a:cubicBezTo>
                <a:cubicBezTo>
                  <a:pt x="15291" y="0"/>
                  <a:pt x="15095" y="93"/>
                  <a:pt x="14974" y="223"/>
                </a:cubicBezTo>
                <a:lnTo>
                  <a:pt x="14963" y="219"/>
                </a:lnTo>
                <a:lnTo>
                  <a:pt x="13915" y="1362"/>
                </a:lnTo>
                <a:cubicBezTo>
                  <a:pt x="12956" y="1119"/>
                  <a:pt x="11905" y="982"/>
                  <a:pt x="10800" y="982"/>
                </a:cubicBezTo>
                <a:cubicBezTo>
                  <a:pt x="9695" y="982"/>
                  <a:pt x="8644" y="1119"/>
                  <a:pt x="7685" y="1362"/>
                </a:cubicBezTo>
                <a:lnTo>
                  <a:pt x="6637" y="219"/>
                </a:lnTo>
                <a:lnTo>
                  <a:pt x="6626" y="223"/>
                </a:lnTo>
                <a:cubicBezTo>
                  <a:pt x="6505" y="93"/>
                  <a:pt x="6309" y="0"/>
                  <a:pt x="6075" y="0"/>
                </a:cubicBezTo>
                <a:cubicBezTo>
                  <a:pt x="5702" y="0"/>
                  <a:pt x="5400" y="220"/>
                  <a:pt x="5400" y="491"/>
                </a:cubicBezTo>
                <a:cubicBezTo>
                  <a:pt x="5400" y="592"/>
                  <a:pt x="5452" y="681"/>
                  <a:pt x="5524" y="758"/>
                </a:cubicBezTo>
                <a:lnTo>
                  <a:pt x="5513" y="763"/>
                </a:lnTo>
                <a:lnTo>
                  <a:pt x="6430" y="1763"/>
                </a:lnTo>
                <a:cubicBezTo>
                  <a:pt x="4409" y="2553"/>
                  <a:pt x="3005" y="3873"/>
                  <a:pt x="2753" y="5400"/>
                </a:cubicBezTo>
                <a:lnTo>
                  <a:pt x="2700" y="5400"/>
                </a:lnTo>
                <a:lnTo>
                  <a:pt x="2700" y="5491"/>
                </a:lnTo>
                <a:cubicBezTo>
                  <a:pt x="2488" y="5435"/>
                  <a:pt x="2263" y="5400"/>
                  <a:pt x="2025" y="5400"/>
                </a:cubicBezTo>
                <a:cubicBezTo>
                  <a:pt x="907" y="5400"/>
                  <a:pt x="0" y="6060"/>
                  <a:pt x="0" y="6873"/>
                </a:cubicBezTo>
                <a:lnTo>
                  <a:pt x="0" y="13745"/>
                </a:lnTo>
                <a:cubicBezTo>
                  <a:pt x="0" y="14559"/>
                  <a:pt x="907" y="15218"/>
                  <a:pt x="2025" y="15218"/>
                </a:cubicBezTo>
                <a:cubicBezTo>
                  <a:pt x="2263" y="15218"/>
                  <a:pt x="2488" y="15183"/>
                  <a:pt x="2700" y="15128"/>
                </a:cubicBezTo>
                <a:lnTo>
                  <a:pt x="2700" y="16691"/>
                </a:lnTo>
                <a:cubicBezTo>
                  <a:pt x="2700" y="17233"/>
                  <a:pt x="3305" y="17673"/>
                  <a:pt x="4050" y="17673"/>
                </a:cubicBezTo>
                <a:lnTo>
                  <a:pt x="5400" y="17673"/>
                </a:lnTo>
                <a:lnTo>
                  <a:pt x="5400" y="20127"/>
                </a:lnTo>
                <a:cubicBezTo>
                  <a:pt x="5400" y="20941"/>
                  <a:pt x="6307" y="21600"/>
                  <a:pt x="7425" y="21600"/>
                </a:cubicBezTo>
                <a:cubicBezTo>
                  <a:pt x="8543" y="21600"/>
                  <a:pt x="9450" y="20941"/>
                  <a:pt x="9450" y="20127"/>
                </a:cubicBezTo>
                <a:lnTo>
                  <a:pt x="9450" y="17673"/>
                </a:lnTo>
                <a:lnTo>
                  <a:pt x="12150" y="17673"/>
                </a:lnTo>
                <a:lnTo>
                  <a:pt x="12150" y="20127"/>
                </a:lnTo>
                <a:cubicBezTo>
                  <a:pt x="12150" y="20941"/>
                  <a:pt x="13056" y="21600"/>
                  <a:pt x="14175" y="21600"/>
                </a:cubicBezTo>
                <a:cubicBezTo>
                  <a:pt x="15294" y="21600"/>
                  <a:pt x="16200" y="20941"/>
                  <a:pt x="16200" y="20127"/>
                </a:cubicBezTo>
                <a:lnTo>
                  <a:pt x="16200" y="17673"/>
                </a:lnTo>
                <a:lnTo>
                  <a:pt x="17550" y="17673"/>
                </a:lnTo>
                <a:cubicBezTo>
                  <a:pt x="18295" y="17673"/>
                  <a:pt x="18900" y="17233"/>
                  <a:pt x="18900" y="16691"/>
                </a:cubicBezTo>
                <a:lnTo>
                  <a:pt x="18900" y="15128"/>
                </a:lnTo>
                <a:cubicBezTo>
                  <a:pt x="19112" y="15183"/>
                  <a:pt x="19336" y="15218"/>
                  <a:pt x="19575" y="15218"/>
                </a:cubicBezTo>
                <a:cubicBezTo>
                  <a:pt x="20694" y="15218"/>
                  <a:pt x="21600" y="14559"/>
                  <a:pt x="21600" y="13745"/>
                </a:cubicBezTo>
                <a:lnTo>
                  <a:pt x="21600" y="6873"/>
                </a:lnTo>
                <a:cubicBezTo>
                  <a:pt x="21600" y="6060"/>
                  <a:pt x="20694" y="5400"/>
                  <a:pt x="19575" y="5400"/>
                </a:cubicBezTo>
                <a:moveTo>
                  <a:pt x="12825" y="3436"/>
                </a:moveTo>
                <a:cubicBezTo>
                  <a:pt x="12452" y="3436"/>
                  <a:pt x="12150" y="3656"/>
                  <a:pt x="12150" y="3927"/>
                </a:cubicBezTo>
                <a:cubicBezTo>
                  <a:pt x="12150" y="4199"/>
                  <a:pt x="12452" y="4418"/>
                  <a:pt x="12825" y="4418"/>
                </a:cubicBezTo>
                <a:cubicBezTo>
                  <a:pt x="13198" y="4418"/>
                  <a:pt x="13500" y="4199"/>
                  <a:pt x="13500" y="3927"/>
                </a:cubicBezTo>
                <a:cubicBezTo>
                  <a:pt x="13500" y="3656"/>
                  <a:pt x="13198" y="3436"/>
                  <a:pt x="12825" y="3436"/>
                </a:cubicBezTo>
                <a:moveTo>
                  <a:pt x="8775" y="3436"/>
                </a:moveTo>
                <a:cubicBezTo>
                  <a:pt x="8402" y="3436"/>
                  <a:pt x="8100" y="3656"/>
                  <a:pt x="8100" y="3927"/>
                </a:cubicBezTo>
                <a:cubicBezTo>
                  <a:pt x="8100" y="4199"/>
                  <a:pt x="8402" y="4418"/>
                  <a:pt x="8775" y="4418"/>
                </a:cubicBezTo>
                <a:cubicBezTo>
                  <a:pt x="9148" y="4418"/>
                  <a:pt x="9450" y="4199"/>
                  <a:pt x="9450" y="3927"/>
                </a:cubicBezTo>
                <a:cubicBezTo>
                  <a:pt x="9450" y="3656"/>
                  <a:pt x="9148" y="3436"/>
                  <a:pt x="8775" y="3436"/>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707" name="Shape 2707"/>
          <p:cNvSpPr/>
          <p:nvPr/>
        </p:nvSpPr>
        <p:spPr>
          <a:xfrm>
            <a:off x="11062635" y="1783209"/>
            <a:ext cx="1727697" cy="538461"/>
          </a:xfrm>
          <a:prstGeom prst="rect">
            <a:avLst/>
          </a:prstGeom>
          <a:noFill/>
          <a:ln w="12700">
            <a:miter lim="400000"/>
          </a:ln>
          <a:extLst>
            <a:ext uri="{C572A759-6A51-4108-AA02-DFA0A04FC94B}">
              <ma14:wrappingTextBoxFlag xmlns:ma14="http://schemas.microsoft.com/office/mac/drawingml/2011/main" val="1"/>
            </a:ext>
          </a:extLst>
        </p:spPr>
        <p:txBody>
          <a:bodyPr wrap="none" lIns="38090" tIns="38090" rIns="38090" bIns="38090" anchor="ctr">
            <a:spAutoFit/>
          </a:bodyPr>
          <a:lstStyle>
            <a:lvl1pPr algn="l">
              <a:defRPr sz="3000" b="1" cap="none" spc="-90">
                <a:solidFill>
                  <a:srgbClr val="1C1D21"/>
                </a:solidFill>
                <a:latin typeface="+mj-lt"/>
                <a:ea typeface="+mj-ea"/>
                <a:cs typeface="+mj-cs"/>
                <a:sym typeface="Karla"/>
              </a:defRPr>
            </a:lvl1pPr>
          </a:lstStyle>
          <a:p>
            <a:r>
              <a:rPr sz="2999" b="0" dirty="0">
                <a:solidFill>
                  <a:schemeClr val="bg1"/>
                </a:solidFill>
                <a:latin typeface="Source Sans Pro Regular" charset="0"/>
                <a:ea typeface="Source Sans Pro Regular" charset="0"/>
                <a:cs typeface="Source Sans Pro Regular" charset="0"/>
              </a:rPr>
              <a:t>Electronics</a:t>
            </a:r>
          </a:p>
        </p:txBody>
      </p:sp>
      <p:sp>
        <p:nvSpPr>
          <p:cNvPr id="2708" name="Shape 2708"/>
          <p:cNvSpPr/>
          <p:nvPr/>
        </p:nvSpPr>
        <p:spPr>
          <a:xfrm>
            <a:off x="1758542" y="821192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8" y="20618"/>
                  <a:pt x="982" y="16222"/>
                  <a:pt x="982" y="10800"/>
                </a:cubicBezTo>
                <a:cubicBezTo>
                  <a:pt x="982" y="5377"/>
                  <a:pt x="5378" y="982"/>
                  <a:pt x="10800" y="982"/>
                </a:cubicBezTo>
                <a:cubicBezTo>
                  <a:pt x="16223" y="982"/>
                  <a:pt x="20618" y="5377"/>
                  <a:pt x="20618" y="10800"/>
                </a:cubicBezTo>
                <a:cubicBezTo>
                  <a:pt x="20618" y="16222"/>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8836" y="13888"/>
                </a:moveTo>
                <a:lnTo>
                  <a:pt x="8836" y="7712"/>
                </a:lnTo>
                <a:lnTo>
                  <a:pt x="14241" y="10800"/>
                </a:lnTo>
                <a:cubicBezTo>
                  <a:pt x="14241" y="10800"/>
                  <a:pt x="8836" y="13888"/>
                  <a:pt x="8836" y="13888"/>
                </a:cubicBezTo>
                <a:close/>
                <a:moveTo>
                  <a:pt x="15520" y="10422"/>
                </a:moveTo>
                <a:lnTo>
                  <a:pt x="15525" y="10416"/>
                </a:lnTo>
                <a:lnTo>
                  <a:pt x="15438" y="10367"/>
                </a:lnTo>
                <a:cubicBezTo>
                  <a:pt x="15425" y="10361"/>
                  <a:pt x="15414" y="10351"/>
                  <a:pt x="15401" y="10346"/>
                </a:cubicBezTo>
                <a:lnTo>
                  <a:pt x="8652" y="6489"/>
                </a:lnTo>
                <a:lnTo>
                  <a:pt x="8647" y="6495"/>
                </a:lnTo>
                <a:cubicBezTo>
                  <a:pt x="8563" y="6428"/>
                  <a:pt x="8461" y="6382"/>
                  <a:pt x="8345" y="6382"/>
                </a:cubicBezTo>
                <a:cubicBezTo>
                  <a:pt x="8075" y="6382"/>
                  <a:pt x="7855" y="6601"/>
                  <a:pt x="7855" y="6873"/>
                </a:cubicBezTo>
                <a:lnTo>
                  <a:pt x="7855" y="14727"/>
                </a:lnTo>
                <a:cubicBezTo>
                  <a:pt x="7855" y="14999"/>
                  <a:pt x="8075" y="15218"/>
                  <a:pt x="8345" y="15218"/>
                </a:cubicBezTo>
                <a:cubicBezTo>
                  <a:pt x="8461" y="15218"/>
                  <a:pt x="8563" y="15172"/>
                  <a:pt x="8647" y="15105"/>
                </a:cubicBezTo>
                <a:lnTo>
                  <a:pt x="8652" y="15111"/>
                </a:lnTo>
                <a:lnTo>
                  <a:pt x="15401" y="11254"/>
                </a:lnTo>
                <a:cubicBezTo>
                  <a:pt x="15414" y="11249"/>
                  <a:pt x="15425" y="11240"/>
                  <a:pt x="15438" y="11233"/>
                </a:cubicBezTo>
                <a:lnTo>
                  <a:pt x="15525" y="11184"/>
                </a:lnTo>
                <a:lnTo>
                  <a:pt x="15520" y="11178"/>
                </a:lnTo>
                <a:cubicBezTo>
                  <a:pt x="15632" y="11088"/>
                  <a:pt x="15709" y="10955"/>
                  <a:pt x="15709" y="10800"/>
                </a:cubicBezTo>
                <a:cubicBezTo>
                  <a:pt x="15709" y="10645"/>
                  <a:pt x="15632" y="10512"/>
                  <a:pt x="15520" y="10422"/>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709" name="Shape 2709"/>
          <p:cNvSpPr/>
          <p:nvPr/>
        </p:nvSpPr>
        <p:spPr>
          <a:xfrm>
            <a:off x="2825064" y="821192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3745" y="13745"/>
                </a:moveTo>
                <a:lnTo>
                  <a:pt x="12764" y="13745"/>
                </a:lnTo>
                <a:lnTo>
                  <a:pt x="12764" y="7855"/>
                </a:lnTo>
                <a:lnTo>
                  <a:pt x="13745" y="7855"/>
                </a:lnTo>
                <a:cubicBezTo>
                  <a:pt x="13745" y="7855"/>
                  <a:pt x="13745" y="13745"/>
                  <a:pt x="13745" y="13745"/>
                </a:cubicBezTo>
                <a:close/>
                <a:moveTo>
                  <a:pt x="14236" y="6873"/>
                </a:moveTo>
                <a:lnTo>
                  <a:pt x="12273" y="6873"/>
                </a:lnTo>
                <a:cubicBezTo>
                  <a:pt x="12002" y="6873"/>
                  <a:pt x="11782" y="7092"/>
                  <a:pt x="11782" y="7364"/>
                </a:cubicBezTo>
                <a:lnTo>
                  <a:pt x="11782" y="14236"/>
                </a:lnTo>
                <a:cubicBezTo>
                  <a:pt x="11782" y="14508"/>
                  <a:pt x="12002" y="14727"/>
                  <a:pt x="12273" y="14727"/>
                </a:cubicBezTo>
                <a:lnTo>
                  <a:pt x="14236" y="14727"/>
                </a:lnTo>
                <a:cubicBezTo>
                  <a:pt x="14507" y="14727"/>
                  <a:pt x="14727" y="14508"/>
                  <a:pt x="14727" y="14236"/>
                </a:cubicBezTo>
                <a:lnTo>
                  <a:pt x="14727" y="7364"/>
                </a:lnTo>
                <a:cubicBezTo>
                  <a:pt x="14727" y="7092"/>
                  <a:pt x="14507" y="6873"/>
                  <a:pt x="14236" y="6873"/>
                </a:cubicBezTo>
                <a:moveTo>
                  <a:pt x="10800" y="20618"/>
                </a:moveTo>
                <a:cubicBezTo>
                  <a:pt x="5378" y="20618"/>
                  <a:pt x="982" y="16222"/>
                  <a:pt x="982" y="10800"/>
                </a:cubicBezTo>
                <a:cubicBezTo>
                  <a:pt x="982" y="5377"/>
                  <a:pt x="5378" y="982"/>
                  <a:pt x="10800" y="982"/>
                </a:cubicBezTo>
                <a:cubicBezTo>
                  <a:pt x="16223" y="982"/>
                  <a:pt x="20618" y="5377"/>
                  <a:pt x="20618" y="10800"/>
                </a:cubicBezTo>
                <a:cubicBezTo>
                  <a:pt x="20618" y="16222"/>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8836" y="13745"/>
                </a:moveTo>
                <a:lnTo>
                  <a:pt x="7855" y="13745"/>
                </a:lnTo>
                <a:lnTo>
                  <a:pt x="7855" y="7855"/>
                </a:lnTo>
                <a:lnTo>
                  <a:pt x="8836" y="7855"/>
                </a:lnTo>
                <a:cubicBezTo>
                  <a:pt x="8836" y="7855"/>
                  <a:pt x="8836" y="13745"/>
                  <a:pt x="8836" y="13745"/>
                </a:cubicBezTo>
                <a:close/>
                <a:moveTo>
                  <a:pt x="9327" y="6873"/>
                </a:moveTo>
                <a:lnTo>
                  <a:pt x="7364" y="6873"/>
                </a:lnTo>
                <a:cubicBezTo>
                  <a:pt x="7093" y="6873"/>
                  <a:pt x="6873" y="7092"/>
                  <a:pt x="6873" y="7364"/>
                </a:cubicBezTo>
                <a:lnTo>
                  <a:pt x="6873" y="14236"/>
                </a:lnTo>
                <a:cubicBezTo>
                  <a:pt x="6873" y="14508"/>
                  <a:pt x="7093" y="14727"/>
                  <a:pt x="7364" y="14727"/>
                </a:cubicBezTo>
                <a:lnTo>
                  <a:pt x="9327" y="14727"/>
                </a:lnTo>
                <a:cubicBezTo>
                  <a:pt x="9598" y="14727"/>
                  <a:pt x="9818" y="14508"/>
                  <a:pt x="9818" y="14236"/>
                </a:cubicBezTo>
                <a:lnTo>
                  <a:pt x="9818" y="7364"/>
                </a:lnTo>
                <a:cubicBezTo>
                  <a:pt x="9818" y="7092"/>
                  <a:pt x="9598" y="6873"/>
                  <a:pt x="9327" y="6873"/>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710" name="Shape 2710"/>
          <p:cNvSpPr/>
          <p:nvPr/>
        </p:nvSpPr>
        <p:spPr>
          <a:xfrm>
            <a:off x="3891586" y="821192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3745" y="13745"/>
                </a:moveTo>
                <a:lnTo>
                  <a:pt x="7855" y="13745"/>
                </a:lnTo>
                <a:lnTo>
                  <a:pt x="7855" y="7855"/>
                </a:lnTo>
                <a:lnTo>
                  <a:pt x="13745" y="7855"/>
                </a:lnTo>
                <a:cubicBezTo>
                  <a:pt x="13745" y="7855"/>
                  <a:pt x="13745" y="13745"/>
                  <a:pt x="13745" y="13745"/>
                </a:cubicBezTo>
                <a:close/>
                <a:moveTo>
                  <a:pt x="14236" y="6873"/>
                </a:moveTo>
                <a:lnTo>
                  <a:pt x="7364" y="6873"/>
                </a:lnTo>
                <a:cubicBezTo>
                  <a:pt x="7093" y="6873"/>
                  <a:pt x="6873" y="7092"/>
                  <a:pt x="6873" y="7364"/>
                </a:cubicBezTo>
                <a:lnTo>
                  <a:pt x="6873" y="14236"/>
                </a:lnTo>
                <a:cubicBezTo>
                  <a:pt x="6873" y="14508"/>
                  <a:pt x="7093" y="14727"/>
                  <a:pt x="7364" y="14727"/>
                </a:cubicBezTo>
                <a:lnTo>
                  <a:pt x="14236" y="14727"/>
                </a:lnTo>
                <a:cubicBezTo>
                  <a:pt x="14507" y="14727"/>
                  <a:pt x="14727" y="14508"/>
                  <a:pt x="14727" y="14236"/>
                </a:cubicBezTo>
                <a:lnTo>
                  <a:pt x="14727" y="7364"/>
                </a:lnTo>
                <a:cubicBezTo>
                  <a:pt x="14727" y="7092"/>
                  <a:pt x="14507" y="6873"/>
                  <a:pt x="14236" y="6873"/>
                </a:cubicBezTo>
                <a:moveTo>
                  <a:pt x="10800" y="20618"/>
                </a:moveTo>
                <a:cubicBezTo>
                  <a:pt x="5378" y="20618"/>
                  <a:pt x="982" y="16222"/>
                  <a:pt x="982" y="10800"/>
                </a:cubicBezTo>
                <a:cubicBezTo>
                  <a:pt x="982" y="5377"/>
                  <a:pt x="5378" y="982"/>
                  <a:pt x="10800" y="982"/>
                </a:cubicBezTo>
                <a:cubicBezTo>
                  <a:pt x="16223" y="982"/>
                  <a:pt x="20618" y="5377"/>
                  <a:pt x="20618" y="10800"/>
                </a:cubicBezTo>
                <a:cubicBezTo>
                  <a:pt x="20618" y="16222"/>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711" name="Shape 2711"/>
          <p:cNvSpPr/>
          <p:nvPr/>
        </p:nvSpPr>
        <p:spPr>
          <a:xfrm>
            <a:off x="4958108" y="821192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8" y="20618"/>
                  <a:pt x="982" y="16222"/>
                  <a:pt x="982" y="10800"/>
                </a:cubicBezTo>
                <a:cubicBezTo>
                  <a:pt x="982" y="5377"/>
                  <a:pt x="5378" y="982"/>
                  <a:pt x="10800" y="982"/>
                </a:cubicBezTo>
                <a:cubicBezTo>
                  <a:pt x="16223" y="982"/>
                  <a:pt x="20618" y="5377"/>
                  <a:pt x="20618" y="10800"/>
                </a:cubicBezTo>
                <a:cubicBezTo>
                  <a:pt x="20618" y="16222"/>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0800" y="13745"/>
                </a:moveTo>
                <a:cubicBezTo>
                  <a:pt x="9173" y="13745"/>
                  <a:pt x="7855" y="12427"/>
                  <a:pt x="7855" y="10800"/>
                </a:cubicBezTo>
                <a:cubicBezTo>
                  <a:pt x="7855" y="9173"/>
                  <a:pt x="9173" y="7855"/>
                  <a:pt x="10800" y="7855"/>
                </a:cubicBezTo>
                <a:cubicBezTo>
                  <a:pt x="12427" y="7855"/>
                  <a:pt x="13745" y="9173"/>
                  <a:pt x="13745" y="10800"/>
                </a:cubicBezTo>
                <a:cubicBezTo>
                  <a:pt x="13745" y="12427"/>
                  <a:pt x="12427" y="13745"/>
                  <a:pt x="10800" y="13745"/>
                </a:cubicBezTo>
                <a:moveTo>
                  <a:pt x="10800" y="6873"/>
                </a:moveTo>
                <a:cubicBezTo>
                  <a:pt x="8631" y="6873"/>
                  <a:pt x="6873" y="8631"/>
                  <a:pt x="6873" y="10800"/>
                </a:cubicBezTo>
                <a:cubicBezTo>
                  <a:pt x="6873" y="12969"/>
                  <a:pt x="8631" y="14727"/>
                  <a:pt x="10800" y="14727"/>
                </a:cubicBezTo>
                <a:cubicBezTo>
                  <a:pt x="12969" y="14727"/>
                  <a:pt x="14727" y="12969"/>
                  <a:pt x="14727" y="10800"/>
                </a:cubicBezTo>
                <a:cubicBezTo>
                  <a:pt x="14727" y="8631"/>
                  <a:pt x="12969" y="6873"/>
                  <a:pt x="10800" y="6873"/>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712" name="Shape 2712"/>
          <p:cNvSpPr/>
          <p:nvPr/>
        </p:nvSpPr>
        <p:spPr>
          <a:xfrm>
            <a:off x="6024630" y="821192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13888"/>
                </a:moveTo>
                <a:lnTo>
                  <a:pt x="10800" y="7712"/>
                </a:lnTo>
                <a:lnTo>
                  <a:pt x="16204" y="10800"/>
                </a:lnTo>
                <a:cubicBezTo>
                  <a:pt x="16204" y="10800"/>
                  <a:pt x="10800" y="13888"/>
                  <a:pt x="10800" y="13888"/>
                </a:cubicBezTo>
                <a:close/>
                <a:moveTo>
                  <a:pt x="17484" y="10422"/>
                </a:moveTo>
                <a:lnTo>
                  <a:pt x="17489" y="10416"/>
                </a:lnTo>
                <a:lnTo>
                  <a:pt x="17402" y="10367"/>
                </a:lnTo>
                <a:cubicBezTo>
                  <a:pt x="17389" y="10361"/>
                  <a:pt x="17378" y="10351"/>
                  <a:pt x="17365" y="10346"/>
                </a:cubicBezTo>
                <a:lnTo>
                  <a:pt x="10616" y="6489"/>
                </a:lnTo>
                <a:lnTo>
                  <a:pt x="10611" y="6495"/>
                </a:lnTo>
                <a:cubicBezTo>
                  <a:pt x="10527" y="6428"/>
                  <a:pt x="10425" y="6382"/>
                  <a:pt x="10309" y="6382"/>
                </a:cubicBezTo>
                <a:cubicBezTo>
                  <a:pt x="10038" y="6382"/>
                  <a:pt x="9818" y="6601"/>
                  <a:pt x="9818" y="6873"/>
                </a:cubicBezTo>
                <a:lnTo>
                  <a:pt x="9818" y="14727"/>
                </a:lnTo>
                <a:cubicBezTo>
                  <a:pt x="9818" y="14999"/>
                  <a:pt x="10038" y="15218"/>
                  <a:pt x="10309" y="15218"/>
                </a:cubicBezTo>
                <a:cubicBezTo>
                  <a:pt x="10425" y="15218"/>
                  <a:pt x="10527" y="15172"/>
                  <a:pt x="10611" y="15105"/>
                </a:cubicBezTo>
                <a:lnTo>
                  <a:pt x="10616" y="15111"/>
                </a:lnTo>
                <a:lnTo>
                  <a:pt x="17365" y="11254"/>
                </a:lnTo>
                <a:cubicBezTo>
                  <a:pt x="17378" y="11249"/>
                  <a:pt x="17388" y="11239"/>
                  <a:pt x="17401" y="11233"/>
                </a:cubicBezTo>
                <a:lnTo>
                  <a:pt x="17489" y="11184"/>
                </a:lnTo>
                <a:lnTo>
                  <a:pt x="17484" y="11178"/>
                </a:lnTo>
                <a:cubicBezTo>
                  <a:pt x="17596" y="11088"/>
                  <a:pt x="17673" y="10955"/>
                  <a:pt x="17673" y="10800"/>
                </a:cubicBezTo>
                <a:cubicBezTo>
                  <a:pt x="17673" y="10645"/>
                  <a:pt x="17596" y="10512"/>
                  <a:pt x="17484" y="10422"/>
                </a:cubicBezTo>
                <a:moveTo>
                  <a:pt x="10800" y="20618"/>
                </a:moveTo>
                <a:cubicBezTo>
                  <a:pt x="5377" y="20618"/>
                  <a:pt x="982" y="16222"/>
                  <a:pt x="982" y="10800"/>
                </a:cubicBezTo>
                <a:cubicBezTo>
                  <a:pt x="982" y="5377"/>
                  <a:pt x="5377" y="982"/>
                  <a:pt x="10800" y="982"/>
                </a:cubicBezTo>
                <a:cubicBezTo>
                  <a:pt x="16223" y="982"/>
                  <a:pt x="20618" y="5377"/>
                  <a:pt x="20618" y="10800"/>
                </a:cubicBezTo>
                <a:cubicBezTo>
                  <a:pt x="20618" y="16222"/>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6684" y="6495"/>
                </a:moveTo>
                <a:cubicBezTo>
                  <a:pt x="6600" y="6428"/>
                  <a:pt x="6498" y="6382"/>
                  <a:pt x="6382" y="6382"/>
                </a:cubicBezTo>
                <a:cubicBezTo>
                  <a:pt x="6111" y="6382"/>
                  <a:pt x="5891" y="6601"/>
                  <a:pt x="5891" y="6873"/>
                </a:cubicBezTo>
                <a:lnTo>
                  <a:pt x="5891" y="14727"/>
                </a:lnTo>
                <a:cubicBezTo>
                  <a:pt x="5891" y="14999"/>
                  <a:pt x="6111" y="15218"/>
                  <a:pt x="6382" y="15218"/>
                </a:cubicBezTo>
                <a:cubicBezTo>
                  <a:pt x="6498" y="15218"/>
                  <a:pt x="6600" y="15172"/>
                  <a:pt x="6684" y="15105"/>
                </a:cubicBezTo>
                <a:lnTo>
                  <a:pt x="6689" y="15111"/>
                </a:lnTo>
                <a:lnTo>
                  <a:pt x="8836" y="13883"/>
                </a:lnTo>
                <a:lnTo>
                  <a:pt x="8836" y="12766"/>
                </a:lnTo>
                <a:lnTo>
                  <a:pt x="6873" y="13888"/>
                </a:lnTo>
                <a:lnTo>
                  <a:pt x="6873" y="7712"/>
                </a:lnTo>
                <a:lnTo>
                  <a:pt x="8836" y="8834"/>
                </a:lnTo>
                <a:lnTo>
                  <a:pt x="8836" y="7716"/>
                </a:lnTo>
                <a:lnTo>
                  <a:pt x="6689" y="6489"/>
                </a:lnTo>
                <a:cubicBezTo>
                  <a:pt x="6689" y="6489"/>
                  <a:pt x="6684" y="6495"/>
                  <a:pt x="6684" y="6495"/>
                </a:cubicBezTo>
                <a:close/>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713" name="Shape 2713"/>
          <p:cNvSpPr/>
          <p:nvPr/>
        </p:nvSpPr>
        <p:spPr>
          <a:xfrm>
            <a:off x="7091153" y="821192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4727" y="14236"/>
                </a:moveTo>
                <a:lnTo>
                  <a:pt x="13745" y="14236"/>
                </a:lnTo>
                <a:lnTo>
                  <a:pt x="13745" y="7364"/>
                </a:lnTo>
                <a:lnTo>
                  <a:pt x="14727" y="7364"/>
                </a:lnTo>
                <a:cubicBezTo>
                  <a:pt x="14727" y="7364"/>
                  <a:pt x="14727" y="14236"/>
                  <a:pt x="14727" y="14236"/>
                </a:cubicBezTo>
                <a:close/>
                <a:moveTo>
                  <a:pt x="6873" y="13888"/>
                </a:moveTo>
                <a:lnTo>
                  <a:pt x="6873" y="7712"/>
                </a:lnTo>
                <a:lnTo>
                  <a:pt x="12277" y="10800"/>
                </a:lnTo>
                <a:cubicBezTo>
                  <a:pt x="12277" y="10800"/>
                  <a:pt x="6873" y="13888"/>
                  <a:pt x="6873" y="13888"/>
                </a:cubicBezTo>
                <a:close/>
                <a:moveTo>
                  <a:pt x="15218" y="6382"/>
                </a:moveTo>
                <a:lnTo>
                  <a:pt x="13255" y="6382"/>
                </a:lnTo>
                <a:cubicBezTo>
                  <a:pt x="12983" y="6382"/>
                  <a:pt x="12764" y="6601"/>
                  <a:pt x="12764" y="6873"/>
                </a:cubicBezTo>
                <a:lnTo>
                  <a:pt x="12764" y="9961"/>
                </a:lnTo>
                <a:lnTo>
                  <a:pt x="6689" y="6489"/>
                </a:lnTo>
                <a:lnTo>
                  <a:pt x="6684" y="6495"/>
                </a:lnTo>
                <a:cubicBezTo>
                  <a:pt x="6600" y="6428"/>
                  <a:pt x="6498" y="6382"/>
                  <a:pt x="6382" y="6382"/>
                </a:cubicBezTo>
                <a:cubicBezTo>
                  <a:pt x="6110" y="6382"/>
                  <a:pt x="5891" y="6601"/>
                  <a:pt x="5891" y="6873"/>
                </a:cubicBezTo>
                <a:lnTo>
                  <a:pt x="5891" y="14727"/>
                </a:lnTo>
                <a:cubicBezTo>
                  <a:pt x="5891" y="14999"/>
                  <a:pt x="6110" y="15218"/>
                  <a:pt x="6382" y="15218"/>
                </a:cubicBezTo>
                <a:cubicBezTo>
                  <a:pt x="6498" y="15218"/>
                  <a:pt x="6600" y="15172"/>
                  <a:pt x="6684" y="15105"/>
                </a:cubicBezTo>
                <a:lnTo>
                  <a:pt x="6689" y="15111"/>
                </a:lnTo>
                <a:lnTo>
                  <a:pt x="12764" y="11639"/>
                </a:lnTo>
                <a:lnTo>
                  <a:pt x="12764" y="14727"/>
                </a:lnTo>
                <a:cubicBezTo>
                  <a:pt x="12764" y="14999"/>
                  <a:pt x="12983" y="15218"/>
                  <a:pt x="13255" y="15218"/>
                </a:cubicBezTo>
                <a:lnTo>
                  <a:pt x="15218" y="15218"/>
                </a:lnTo>
                <a:cubicBezTo>
                  <a:pt x="15490" y="15218"/>
                  <a:pt x="15709" y="14999"/>
                  <a:pt x="15709" y="14727"/>
                </a:cubicBezTo>
                <a:lnTo>
                  <a:pt x="15709" y="6873"/>
                </a:lnTo>
                <a:cubicBezTo>
                  <a:pt x="15709" y="6601"/>
                  <a:pt x="15490" y="6382"/>
                  <a:pt x="15218" y="6382"/>
                </a:cubicBezTo>
                <a:moveTo>
                  <a:pt x="10800" y="20618"/>
                </a:moveTo>
                <a:cubicBezTo>
                  <a:pt x="5378" y="20618"/>
                  <a:pt x="982" y="16222"/>
                  <a:pt x="982" y="10800"/>
                </a:cubicBezTo>
                <a:cubicBezTo>
                  <a:pt x="982" y="5377"/>
                  <a:pt x="5378" y="982"/>
                  <a:pt x="10800" y="982"/>
                </a:cubicBezTo>
                <a:cubicBezTo>
                  <a:pt x="16223" y="982"/>
                  <a:pt x="20618" y="5377"/>
                  <a:pt x="20618" y="10800"/>
                </a:cubicBezTo>
                <a:cubicBezTo>
                  <a:pt x="20618" y="16222"/>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714" name="Shape 2714"/>
          <p:cNvSpPr/>
          <p:nvPr/>
        </p:nvSpPr>
        <p:spPr>
          <a:xfrm>
            <a:off x="8157675" y="821192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8" y="20618"/>
                  <a:pt x="982" y="16222"/>
                  <a:pt x="982" y="10800"/>
                </a:cubicBezTo>
                <a:cubicBezTo>
                  <a:pt x="982" y="5377"/>
                  <a:pt x="5378" y="982"/>
                  <a:pt x="10800" y="982"/>
                </a:cubicBezTo>
                <a:cubicBezTo>
                  <a:pt x="16223" y="982"/>
                  <a:pt x="20618" y="5377"/>
                  <a:pt x="20618" y="10800"/>
                </a:cubicBezTo>
                <a:cubicBezTo>
                  <a:pt x="20618" y="16222"/>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8054" y="9818"/>
                </a:moveTo>
                <a:lnTo>
                  <a:pt x="10800" y="7072"/>
                </a:lnTo>
                <a:lnTo>
                  <a:pt x="13547" y="9818"/>
                </a:lnTo>
                <a:cubicBezTo>
                  <a:pt x="13547" y="9818"/>
                  <a:pt x="8054" y="9818"/>
                  <a:pt x="8054" y="9818"/>
                </a:cubicBezTo>
                <a:close/>
                <a:moveTo>
                  <a:pt x="15111" y="10002"/>
                </a:moveTo>
                <a:lnTo>
                  <a:pt x="15083" y="9975"/>
                </a:lnTo>
                <a:cubicBezTo>
                  <a:pt x="15076" y="9968"/>
                  <a:pt x="15069" y="9960"/>
                  <a:pt x="15061" y="9953"/>
                </a:cubicBezTo>
                <a:lnTo>
                  <a:pt x="11184" y="6075"/>
                </a:lnTo>
                <a:lnTo>
                  <a:pt x="11177" y="6080"/>
                </a:lnTo>
                <a:cubicBezTo>
                  <a:pt x="11088" y="5968"/>
                  <a:pt x="10955" y="5891"/>
                  <a:pt x="10800" y="5891"/>
                </a:cubicBezTo>
                <a:cubicBezTo>
                  <a:pt x="10645" y="5891"/>
                  <a:pt x="10512" y="5968"/>
                  <a:pt x="10422" y="6080"/>
                </a:cubicBezTo>
                <a:lnTo>
                  <a:pt x="10416" y="6075"/>
                </a:lnTo>
                <a:lnTo>
                  <a:pt x="6539" y="9953"/>
                </a:lnTo>
                <a:cubicBezTo>
                  <a:pt x="6531" y="9960"/>
                  <a:pt x="6524" y="9968"/>
                  <a:pt x="6517" y="9975"/>
                </a:cubicBezTo>
                <a:lnTo>
                  <a:pt x="6489" y="10002"/>
                </a:lnTo>
                <a:lnTo>
                  <a:pt x="6495" y="10007"/>
                </a:lnTo>
                <a:cubicBezTo>
                  <a:pt x="6428" y="10091"/>
                  <a:pt x="6382" y="10193"/>
                  <a:pt x="6382" y="10309"/>
                </a:cubicBezTo>
                <a:cubicBezTo>
                  <a:pt x="6382" y="10580"/>
                  <a:pt x="6601" y="10800"/>
                  <a:pt x="6873" y="10800"/>
                </a:cubicBezTo>
                <a:lnTo>
                  <a:pt x="14727" y="10800"/>
                </a:lnTo>
                <a:cubicBezTo>
                  <a:pt x="14999" y="10800"/>
                  <a:pt x="15218" y="10580"/>
                  <a:pt x="15218" y="10309"/>
                </a:cubicBezTo>
                <a:cubicBezTo>
                  <a:pt x="15218" y="10193"/>
                  <a:pt x="15172" y="10091"/>
                  <a:pt x="15105" y="10007"/>
                </a:cubicBezTo>
                <a:cubicBezTo>
                  <a:pt x="15105" y="10007"/>
                  <a:pt x="15111" y="10002"/>
                  <a:pt x="15111" y="10002"/>
                </a:cubicBezTo>
                <a:close/>
                <a:moveTo>
                  <a:pt x="14236" y="13745"/>
                </a:moveTo>
                <a:lnTo>
                  <a:pt x="7364" y="13745"/>
                </a:lnTo>
                <a:lnTo>
                  <a:pt x="7364" y="12764"/>
                </a:lnTo>
                <a:lnTo>
                  <a:pt x="14236" y="12764"/>
                </a:lnTo>
                <a:cubicBezTo>
                  <a:pt x="14236" y="12764"/>
                  <a:pt x="14236" y="13745"/>
                  <a:pt x="14236" y="13745"/>
                </a:cubicBezTo>
                <a:close/>
                <a:moveTo>
                  <a:pt x="14727" y="11782"/>
                </a:moveTo>
                <a:lnTo>
                  <a:pt x="6873" y="11782"/>
                </a:lnTo>
                <a:cubicBezTo>
                  <a:pt x="6601" y="11782"/>
                  <a:pt x="6382" y="12001"/>
                  <a:pt x="6382" y="12273"/>
                </a:cubicBezTo>
                <a:lnTo>
                  <a:pt x="6382" y="14236"/>
                </a:lnTo>
                <a:cubicBezTo>
                  <a:pt x="6382" y="14508"/>
                  <a:pt x="6601" y="14727"/>
                  <a:pt x="6873" y="14727"/>
                </a:cubicBezTo>
                <a:lnTo>
                  <a:pt x="14727" y="14727"/>
                </a:lnTo>
                <a:cubicBezTo>
                  <a:pt x="14999" y="14727"/>
                  <a:pt x="15218" y="14508"/>
                  <a:pt x="15218" y="14236"/>
                </a:cubicBezTo>
                <a:lnTo>
                  <a:pt x="15218" y="12273"/>
                </a:lnTo>
                <a:cubicBezTo>
                  <a:pt x="15218" y="12001"/>
                  <a:pt x="14999" y="11782"/>
                  <a:pt x="14727" y="11782"/>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715" name="Shape 2715"/>
          <p:cNvSpPr/>
          <p:nvPr/>
        </p:nvSpPr>
        <p:spPr>
          <a:xfrm>
            <a:off x="9224197" y="821192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5709" y="21600"/>
                </a:moveTo>
                <a:lnTo>
                  <a:pt x="17673" y="21600"/>
                </a:lnTo>
                <a:lnTo>
                  <a:pt x="17673" y="20618"/>
                </a:lnTo>
                <a:lnTo>
                  <a:pt x="15709" y="20618"/>
                </a:lnTo>
                <a:cubicBezTo>
                  <a:pt x="15709" y="20618"/>
                  <a:pt x="15709" y="21600"/>
                  <a:pt x="15709" y="21600"/>
                </a:cubicBezTo>
                <a:close/>
                <a:moveTo>
                  <a:pt x="11782" y="21600"/>
                </a:moveTo>
                <a:lnTo>
                  <a:pt x="13745" y="21600"/>
                </a:lnTo>
                <a:lnTo>
                  <a:pt x="13745" y="20618"/>
                </a:lnTo>
                <a:lnTo>
                  <a:pt x="11782" y="20618"/>
                </a:lnTo>
                <a:cubicBezTo>
                  <a:pt x="11782" y="20618"/>
                  <a:pt x="11782" y="21600"/>
                  <a:pt x="11782" y="21600"/>
                </a:cubicBezTo>
                <a:close/>
                <a:moveTo>
                  <a:pt x="7855" y="982"/>
                </a:moveTo>
                <a:lnTo>
                  <a:pt x="9818" y="982"/>
                </a:lnTo>
                <a:lnTo>
                  <a:pt x="9818" y="0"/>
                </a:lnTo>
                <a:lnTo>
                  <a:pt x="7855" y="0"/>
                </a:lnTo>
                <a:cubicBezTo>
                  <a:pt x="7855" y="0"/>
                  <a:pt x="7855" y="982"/>
                  <a:pt x="7855" y="982"/>
                </a:cubicBezTo>
                <a:close/>
                <a:moveTo>
                  <a:pt x="11782" y="982"/>
                </a:moveTo>
                <a:lnTo>
                  <a:pt x="13745" y="982"/>
                </a:lnTo>
                <a:lnTo>
                  <a:pt x="13745" y="0"/>
                </a:lnTo>
                <a:lnTo>
                  <a:pt x="11782" y="0"/>
                </a:lnTo>
                <a:cubicBezTo>
                  <a:pt x="11782" y="0"/>
                  <a:pt x="11782" y="982"/>
                  <a:pt x="11782" y="982"/>
                </a:cubicBezTo>
                <a:close/>
                <a:moveTo>
                  <a:pt x="15709" y="982"/>
                </a:moveTo>
                <a:lnTo>
                  <a:pt x="17673" y="982"/>
                </a:lnTo>
                <a:lnTo>
                  <a:pt x="17673" y="0"/>
                </a:lnTo>
                <a:lnTo>
                  <a:pt x="15709" y="0"/>
                </a:lnTo>
                <a:cubicBezTo>
                  <a:pt x="15709" y="0"/>
                  <a:pt x="15709" y="982"/>
                  <a:pt x="15709" y="982"/>
                </a:cubicBezTo>
                <a:close/>
                <a:moveTo>
                  <a:pt x="19636" y="20346"/>
                </a:moveTo>
                <a:lnTo>
                  <a:pt x="19636" y="21420"/>
                </a:lnTo>
                <a:cubicBezTo>
                  <a:pt x="20470" y="21123"/>
                  <a:pt x="21128" y="20467"/>
                  <a:pt x="21426" y="19636"/>
                </a:cubicBezTo>
                <a:lnTo>
                  <a:pt x="20350" y="19636"/>
                </a:lnTo>
                <a:cubicBezTo>
                  <a:pt x="20177" y="19929"/>
                  <a:pt x="19931" y="20174"/>
                  <a:pt x="19636" y="20346"/>
                </a:cubicBezTo>
                <a:moveTo>
                  <a:pt x="20618" y="5891"/>
                </a:moveTo>
                <a:lnTo>
                  <a:pt x="21600" y="5891"/>
                </a:lnTo>
                <a:lnTo>
                  <a:pt x="21600" y="3927"/>
                </a:lnTo>
                <a:lnTo>
                  <a:pt x="20618" y="3927"/>
                </a:lnTo>
                <a:cubicBezTo>
                  <a:pt x="20618" y="3927"/>
                  <a:pt x="20618" y="5891"/>
                  <a:pt x="20618" y="5891"/>
                </a:cubicBezTo>
                <a:close/>
                <a:moveTo>
                  <a:pt x="20618" y="9818"/>
                </a:moveTo>
                <a:lnTo>
                  <a:pt x="21600" y="9818"/>
                </a:lnTo>
                <a:lnTo>
                  <a:pt x="21600" y="7855"/>
                </a:lnTo>
                <a:lnTo>
                  <a:pt x="20618" y="7855"/>
                </a:lnTo>
                <a:cubicBezTo>
                  <a:pt x="20618" y="7855"/>
                  <a:pt x="20618" y="9818"/>
                  <a:pt x="20618" y="9818"/>
                </a:cubicBezTo>
                <a:close/>
                <a:moveTo>
                  <a:pt x="20618" y="13745"/>
                </a:moveTo>
                <a:lnTo>
                  <a:pt x="21600" y="13745"/>
                </a:lnTo>
                <a:lnTo>
                  <a:pt x="21600" y="11782"/>
                </a:lnTo>
                <a:lnTo>
                  <a:pt x="20618" y="11782"/>
                </a:lnTo>
                <a:cubicBezTo>
                  <a:pt x="20618" y="11782"/>
                  <a:pt x="20618" y="13745"/>
                  <a:pt x="20618" y="13745"/>
                </a:cubicBezTo>
                <a:close/>
                <a:moveTo>
                  <a:pt x="20618" y="17673"/>
                </a:moveTo>
                <a:lnTo>
                  <a:pt x="21600" y="17673"/>
                </a:lnTo>
                <a:lnTo>
                  <a:pt x="21600" y="15709"/>
                </a:lnTo>
                <a:lnTo>
                  <a:pt x="20618" y="15709"/>
                </a:lnTo>
                <a:cubicBezTo>
                  <a:pt x="20618" y="15709"/>
                  <a:pt x="20618" y="17673"/>
                  <a:pt x="20618" y="17673"/>
                </a:cubicBezTo>
                <a:close/>
                <a:moveTo>
                  <a:pt x="1250" y="19636"/>
                </a:moveTo>
                <a:lnTo>
                  <a:pt x="175" y="19636"/>
                </a:lnTo>
                <a:cubicBezTo>
                  <a:pt x="472" y="20467"/>
                  <a:pt x="1130" y="21123"/>
                  <a:pt x="1964" y="21420"/>
                </a:cubicBezTo>
                <a:lnTo>
                  <a:pt x="1964" y="20346"/>
                </a:lnTo>
                <a:cubicBezTo>
                  <a:pt x="1669" y="20174"/>
                  <a:pt x="1423" y="19929"/>
                  <a:pt x="1250" y="19636"/>
                </a:cubicBezTo>
                <a:moveTo>
                  <a:pt x="20350" y="1964"/>
                </a:moveTo>
                <a:lnTo>
                  <a:pt x="21426" y="1964"/>
                </a:lnTo>
                <a:cubicBezTo>
                  <a:pt x="21128" y="1133"/>
                  <a:pt x="20470" y="477"/>
                  <a:pt x="19636" y="180"/>
                </a:cubicBezTo>
                <a:lnTo>
                  <a:pt x="19636" y="1254"/>
                </a:lnTo>
                <a:cubicBezTo>
                  <a:pt x="19931" y="1426"/>
                  <a:pt x="20177" y="1670"/>
                  <a:pt x="20350" y="1964"/>
                </a:cubicBezTo>
                <a:moveTo>
                  <a:pt x="982" y="15709"/>
                </a:moveTo>
                <a:lnTo>
                  <a:pt x="0" y="15709"/>
                </a:lnTo>
                <a:lnTo>
                  <a:pt x="0" y="17673"/>
                </a:lnTo>
                <a:lnTo>
                  <a:pt x="982" y="17673"/>
                </a:lnTo>
                <a:cubicBezTo>
                  <a:pt x="982" y="17673"/>
                  <a:pt x="982" y="15709"/>
                  <a:pt x="982" y="15709"/>
                </a:cubicBezTo>
                <a:close/>
                <a:moveTo>
                  <a:pt x="982" y="7855"/>
                </a:moveTo>
                <a:lnTo>
                  <a:pt x="0" y="7855"/>
                </a:lnTo>
                <a:lnTo>
                  <a:pt x="0" y="9818"/>
                </a:lnTo>
                <a:lnTo>
                  <a:pt x="982" y="9818"/>
                </a:lnTo>
                <a:cubicBezTo>
                  <a:pt x="982" y="9818"/>
                  <a:pt x="982" y="7855"/>
                  <a:pt x="982" y="7855"/>
                </a:cubicBezTo>
                <a:close/>
                <a:moveTo>
                  <a:pt x="982" y="3927"/>
                </a:moveTo>
                <a:lnTo>
                  <a:pt x="0" y="3927"/>
                </a:lnTo>
                <a:lnTo>
                  <a:pt x="0" y="5891"/>
                </a:lnTo>
                <a:lnTo>
                  <a:pt x="982" y="5891"/>
                </a:lnTo>
                <a:cubicBezTo>
                  <a:pt x="982" y="5891"/>
                  <a:pt x="982" y="3927"/>
                  <a:pt x="982" y="3927"/>
                </a:cubicBezTo>
                <a:close/>
                <a:moveTo>
                  <a:pt x="982" y="11782"/>
                </a:moveTo>
                <a:lnTo>
                  <a:pt x="0" y="11782"/>
                </a:lnTo>
                <a:lnTo>
                  <a:pt x="0" y="13745"/>
                </a:lnTo>
                <a:lnTo>
                  <a:pt x="982" y="13745"/>
                </a:lnTo>
                <a:cubicBezTo>
                  <a:pt x="982" y="13745"/>
                  <a:pt x="982" y="11782"/>
                  <a:pt x="982" y="11782"/>
                </a:cubicBezTo>
                <a:close/>
                <a:moveTo>
                  <a:pt x="3927" y="982"/>
                </a:moveTo>
                <a:lnTo>
                  <a:pt x="5891" y="982"/>
                </a:lnTo>
                <a:lnTo>
                  <a:pt x="5891" y="0"/>
                </a:lnTo>
                <a:lnTo>
                  <a:pt x="3927" y="0"/>
                </a:lnTo>
                <a:cubicBezTo>
                  <a:pt x="3927" y="0"/>
                  <a:pt x="3927" y="982"/>
                  <a:pt x="3927" y="982"/>
                </a:cubicBezTo>
                <a:close/>
                <a:moveTo>
                  <a:pt x="7855" y="21600"/>
                </a:moveTo>
                <a:lnTo>
                  <a:pt x="9818" y="21600"/>
                </a:lnTo>
                <a:lnTo>
                  <a:pt x="9818" y="20618"/>
                </a:lnTo>
                <a:lnTo>
                  <a:pt x="7855" y="20618"/>
                </a:lnTo>
                <a:cubicBezTo>
                  <a:pt x="7855" y="20618"/>
                  <a:pt x="7855" y="21600"/>
                  <a:pt x="7855" y="21600"/>
                </a:cubicBezTo>
                <a:close/>
                <a:moveTo>
                  <a:pt x="3927" y="21600"/>
                </a:moveTo>
                <a:lnTo>
                  <a:pt x="5891" y="21600"/>
                </a:lnTo>
                <a:lnTo>
                  <a:pt x="5891" y="20618"/>
                </a:lnTo>
                <a:lnTo>
                  <a:pt x="3927" y="20618"/>
                </a:lnTo>
                <a:cubicBezTo>
                  <a:pt x="3927" y="20618"/>
                  <a:pt x="3927" y="21600"/>
                  <a:pt x="3927" y="21600"/>
                </a:cubicBezTo>
                <a:close/>
                <a:moveTo>
                  <a:pt x="175" y="1964"/>
                </a:moveTo>
                <a:lnTo>
                  <a:pt x="1250" y="1964"/>
                </a:lnTo>
                <a:cubicBezTo>
                  <a:pt x="1423" y="1670"/>
                  <a:pt x="1669" y="1426"/>
                  <a:pt x="1964" y="1254"/>
                </a:cubicBezTo>
                <a:lnTo>
                  <a:pt x="1964" y="180"/>
                </a:lnTo>
                <a:cubicBezTo>
                  <a:pt x="1130" y="477"/>
                  <a:pt x="472" y="1133"/>
                  <a:pt x="175" y="1964"/>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716" name="Shape 2716"/>
          <p:cNvSpPr/>
          <p:nvPr/>
        </p:nvSpPr>
        <p:spPr>
          <a:xfrm>
            <a:off x="10290719" y="821192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3745" y="13745"/>
                </a:moveTo>
                <a:lnTo>
                  <a:pt x="7855" y="13745"/>
                </a:lnTo>
                <a:lnTo>
                  <a:pt x="7855" y="7855"/>
                </a:lnTo>
                <a:lnTo>
                  <a:pt x="13745" y="7855"/>
                </a:lnTo>
                <a:cubicBezTo>
                  <a:pt x="13745" y="7855"/>
                  <a:pt x="13745" y="13745"/>
                  <a:pt x="13745" y="13745"/>
                </a:cubicBezTo>
                <a:close/>
                <a:moveTo>
                  <a:pt x="14236" y="6873"/>
                </a:moveTo>
                <a:lnTo>
                  <a:pt x="7364" y="6873"/>
                </a:lnTo>
                <a:cubicBezTo>
                  <a:pt x="7092" y="6873"/>
                  <a:pt x="6873" y="7092"/>
                  <a:pt x="6873" y="7364"/>
                </a:cubicBezTo>
                <a:lnTo>
                  <a:pt x="6873" y="14236"/>
                </a:lnTo>
                <a:cubicBezTo>
                  <a:pt x="6873" y="14508"/>
                  <a:pt x="7092" y="14727"/>
                  <a:pt x="7364" y="14727"/>
                </a:cubicBezTo>
                <a:lnTo>
                  <a:pt x="14236" y="14727"/>
                </a:lnTo>
                <a:cubicBezTo>
                  <a:pt x="14508" y="14727"/>
                  <a:pt x="14727" y="14508"/>
                  <a:pt x="14727" y="14236"/>
                </a:cubicBezTo>
                <a:lnTo>
                  <a:pt x="14727" y="7364"/>
                </a:lnTo>
                <a:cubicBezTo>
                  <a:pt x="14727" y="7092"/>
                  <a:pt x="14508" y="6873"/>
                  <a:pt x="14236" y="6873"/>
                </a:cubicBezTo>
                <a:moveTo>
                  <a:pt x="7855" y="21600"/>
                </a:moveTo>
                <a:lnTo>
                  <a:pt x="9818" y="21600"/>
                </a:lnTo>
                <a:lnTo>
                  <a:pt x="9818" y="20618"/>
                </a:lnTo>
                <a:lnTo>
                  <a:pt x="7855" y="20618"/>
                </a:lnTo>
                <a:cubicBezTo>
                  <a:pt x="7855" y="20618"/>
                  <a:pt x="7855" y="21600"/>
                  <a:pt x="7855" y="21600"/>
                </a:cubicBezTo>
                <a:close/>
                <a:moveTo>
                  <a:pt x="15709" y="21600"/>
                </a:moveTo>
                <a:lnTo>
                  <a:pt x="17673" y="21600"/>
                </a:lnTo>
                <a:lnTo>
                  <a:pt x="17673" y="20618"/>
                </a:lnTo>
                <a:lnTo>
                  <a:pt x="15709" y="20618"/>
                </a:lnTo>
                <a:cubicBezTo>
                  <a:pt x="15709" y="20618"/>
                  <a:pt x="15709" y="21600"/>
                  <a:pt x="15709" y="21600"/>
                </a:cubicBezTo>
                <a:close/>
                <a:moveTo>
                  <a:pt x="11782" y="21600"/>
                </a:moveTo>
                <a:lnTo>
                  <a:pt x="13745" y="21600"/>
                </a:lnTo>
                <a:lnTo>
                  <a:pt x="13745" y="20618"/>
                </a:lnTo>
                <a:lnTo>
                  <a:pt x="11782" y="20618"/>
                </a:lnTo>
                <a:cubicBezTo>
                  <a:pt x="11782" y="20618"/>
                  <a:pt x="11782" y="21600"/>
                  <a:pt x="11782" y="21600"/>
                </a:cubicBezTo>
                <a:close/>
                <a:moveTo>
                  <a:pt x="19636" y="20346"/>
                </a:moveTo>
                <a:lnTo>
                  <a:pt x="19636" y="21420"/>
                </a:lnTo>
                <a:cubicBezTo>
                  <a:pt x="20470" y="21123"/>
                  <a:pt x="21128" y="20467"/>
                  <a:pt x="21426" y="19636"/>
                </a:cubicBezTo>
                <a:lnTo>
                  <a:pt x="20350" y="19636"/>
                </a:lnTo>
                <a:cubicBezTo>
                  <a:pt x="20177" y="19929"/>
                  <a:pt x="19931" y="20174"/>
                  <a:pt x="19636" y="20346"/>
                </a:cubicBezTo>
                <a:moveTo>
                  <a:pt x="20618" y="5891"/>
                </a:moveTo>
                <a:lnTo>
                  <a:pt x="21600" y="5891"/>
                </a:lnTo>
                <a:lnTo>
                  <a:pt x="21600" y="3927"/>
                </a:lnTo>
                <a:lnTo>
                  <a:pt x="20618" y="3927"/>
                </a:lnTo>
                <a:cubicBezTo>
                  <a:pt x="20618" y="3927"/>
                  <a:pt x="20618" y="5891"/>
                  <a:pt x="20618" y="5891"/>
                </a:cubicBezTo>
                <a:close/>
                <a:moveTo>
                  <a:pt x="20618" y="9818"/>
                </a:moveTo>
                <a:lnTo>
                  <a:pt x="21600" y="9818"/>
                </a:lnTo>
                <a:lnTo>
                  <a:pt x="21600" y="7855"/>
                </a:lnTo>
                <a:lnTo>
                  <a:pt x="20618" y="7855"/>
                </a:lnTo>
                <a:cubicBezTo>
                  <a:pt x="20618" y="7855"/>
                  <a:pt x="20618" y="9818"/>
                  <a:pt x="20618" y="9818"/>
                </a:cubicBezTo>
                <a:close/>
                <a:moveTo>
                  <a:pt x="20618" y="17673"/>
                </a:moveTo>
                <a:lnTo>
                  <a:pt x="21600" y="17673"/>
                </a:lnTo>
                <a:lnTo>
                  <a:pt x="21600" y="15709"/>
                </a:lnTo>
                <a:lnTo>
                  <a:pt x="20618" y="15709"/>
                </a:lnTo>
                <a:cubicBezTo>
                  <a:pt x="20618" y="15709"/>
                  <a:pt x="20618" y="17673"/>
                  <a:pt x="20618" y="17673"/>
                </a:cubicBezTo>
                <a:close/>
                <a:moveTo>
                  <a:pt x="15709" y="982"/>
                </a:moveTo>
                <a:lnTo>
                  <a:pt x="17673" y="982"/>
                </a:lnTo>
                <a:lnTo>
                  <a:pt x="17673" y="0"/>
                </a:lnTo>
                <a:lnTo>
                  <a:pt x="15709" y="0"/>
                </a:lnTo>
                <a:cubicBezTo>
                  <a:pt x="15709" y="0"/>
                  <a:pt x="15709" y="982"/>
                  <a:pt x="15709" y="982"/>
                </a:cubicBezTo>
                <a:close/>
                <a:moveTo>
                  <a:pt x="3927" y="982"/>
                </a:moveTo>
                <a:lnTo>
                  <a:pt x="5891" y="982"/>
                </a:lnTo>
                <a:lnTo>
                  <a:pt x="5891" y="0"/>
                </a:lnTo>
                <a:lnTo>
                  <a:pt x="3927" y="0"/>
                </a:lnTo>
                <a:cubicBezTo>
                  <a:pt x="3927" y="0"/>
                  <a:pt x="3927" y="982"/>
                  <a:pt x="3927" y="982"/>
                </a:cubicBezTo>
                <a:close/>
                <a:moveTo>
                  <a:pt x="20618" y="13745"/>
                </a:moveTo>
                <a:lnTo>
                  <a:pt x="21600" y="13745"/>
                </a:lnTo>
                <a:lnTo>
                  <a:pt x="21600" y="11782"/>
                </a:lnTo>
                <a:lnTo>
                  <a:pt x="20618" y="11782"/>
                </a:lnTo>
                <a:cubicBezTo>
                  <a:pt x="20618" y="11782"/>
                  <a:pt x="20618" y="13745"/>
                  <a:pt x="20618" y="13745"/>
                </a:cubicBezTo>
                <a:close/>
                <a:moveTo>
                  <a:pt x="982" y="7855"/>
                </a:moveTo>
                <a:lnTo>
                  <a:pt x="0" y="7855"/>
                </a:lnTo>
                <a:lnTo>
                  <a:pt x="0" y="9818"/>
                </a:lnTo>
                <a:lnTo>
                  <a:pt x="982" y="9818"/>
                </a:lnTo>
                <a:cubicBezTo>
                  <a:pt x="982" y="9818"/>
                  <a:pt x="982" y="7855"/>
                  <a:pt x="982" y="7855"/>
                </a:cubicBezTo>
                <a:close/>
                <a:moveTo>
                  <a:pt x="9818" y="0"/>
                </a:moveTo>
                <a:lnTo>
                  <a:pt x="7855" y="0"/>
                </a:lnTo>
                <a:lnTo>
                  <a:pt x="7855" y="982"/>
                </a:lnTo>
                <a:lnTo>
                  <a:pt x="9818" y="982"/>
                </a:lnTo>
                <a:cubicBezTo>
                  <a:pt x="9818" y="982"/>
                  <a:pt x="9818" y="0"/>
                  <a:pt x="9818" y="0"/>
                </a:cubicBezTo>
                <a:close/>
                <a:moveTo>
                  <a:pt x="982" y="3927"/>
                </a:moveTo>
                <a:lnTo>
                  <a:pt x="0" y="3927"/>
                </a:lnTo>
                <a:lnTo>
                  <a:pt x="0" y="5891"/>
                </a:lnTo>
                <a:lnTo>
                  <a:pt x="982" y="5891"/>
                </a:lnTo>
                <a:cubicBezTo>
                  <a:pt x="982" y="5891"/>
                  <a:pt x="982" y="3927"/>
                  <a:pt x="982" y="3927"/>
                </a:cubicBezTo>
                <a:close/>
                <a:moveTo>
                  <a:pt x="20350" y="1964"/>
                </a:moveTo>
                <a:lnTo>
                  <a:pt x="21426" y="1964"/>
                </a:lnTo>
                <a:cubicBezTo>
                  <a:pt x="21128" y="1133"/>
                  <a:pt x="20470" y="477"/>
                  <a:pt x="19636" y="180"/>
                </a:cubicBezTo>
                <a:lnTo>
                  <a:pt x="19636" y="1254"/>
                </a:lnTo>
                <a:cubicBezTo>
                  <a:pt x="19931" y="1426"/>
                  <a:pt x="20177" y="1670"/>
                  <a:pt x="20350" y="1964"/>
                </a:cubicBezTo>
                <a:moveTo>
                  <a:pt x="13745" y="0"/>
                </a:moveTo>
                <a:lnTo>
                  <a:pt x="11782" y="0"/>
                </a:lnTo>
                <a:lnTo>
                  <a:pt x="11782" y="982"/>
                </a:lnTo>
                <a:lnTo>
                  <a:pt x="13745" y="982"/>
                </a:lnTo>
                <a:cubicBezTo>
                  <a:pt x="13745" y="982"/>
                  <a:pt x="13745" y="0"/>
                  <a:pt x="13745" y="0"/>
                </a:cubicBezTo>
                <a:close/>
                <a:moveTo>
                  <a:pt x="3927" y="21600"/>
                </a:moveTo>
                <a:lnTo>
                  <a:pt x="5891" y="21600"/>
                </a:lnTo>
                <a:lnTo>
                  <a:pt x="5891" y="20618"/>
                </a:lnTo>
                <a:lnTo>
                  <a:pt x="3927" y="20618"/>
                </a:lnTo>
                <a:cubicBezTo>
                  <a:pt x="3927" y="20618"/>
                  <a:pt x="3927" y="21600"/>
                  <a:pt x="3927" y="21600"/>
                </a:cubicBezTo>
                <a:close/>
                <a:moveTo>
                  <a:pt x="1250" y="19636"/>
                </a:moveTo>
                <a:lnTo>
                  <a:pt x="175" y="19636"/>
                </a:lnTo>
                <a:cubicBezTo>
                  <a:pt x="472" y="20467"/>
                  <a:pt x="1130" y="21123"/>
                  <a:pt x="1964" y="21420"/>
                </a:cubicBezTo>
                <a:lnTo>
                  <a:pt x="1964" y="20346"/>
                </a:lnTo>
                <a:cubicBezTo>
                  <a:pt x="1669" y="20174"/>
                  <a:pt x="1423" y="19929"/>
                  <a:pt x="1250" y="19636"/>
                </a:cubicBezTo>
                <a:moveTo>
                  <a:pt x="175" y="1964"/>
                </a:moveTo>
                <a:lnTo>
                  <a:pt x="1250" y="1964"/>
                </a:lnTo>
                <a:cubicBezTo>
                  <a:pt x="1423" y="1670"/>
                  <a:pt x="1669" y="1426"/>
                  <a:pt x="1964" y="1254"/>
                </a:cubicBezTo>
                <a:lnTo>
                  <a:pt x="1964" y="180"/>
                </a:lnTo>
                <a:cubicBezTo>
                  <a:pt x="1130" y="477"/>
                  <a:pt x="472" y="1133"/>
                  <a:pt x="175" y="1964"/>
                </a:cubicBezTo>
                <a:moveTo>
                  <a:pt x="982" y="15709"/>
                </a:moveTo>
                <a:lnTo>
                  <a:pt x="0" y="15709"/>
                </a:lnTo>
                <a:lnTo>
                  <a:pt x="0" y="17673"/>
                </a:lnTo>
                <a:lnTo>
                  <a:pt x="982" y="17673"/>
                </a:lnTo>
                <a:cubicBezTo>
                  <a:pt x="982" y="17673"/>
                  <a:pt x="982" y="15709"/>
                  <a:pt x="982" y="15709"/>
                </a:cubicBezTo>
                <a:close/>
                <a:moveTo>
                  <a:pt x="982" y="11782"/>
                </a:moveTo>
                <a:lnTo>
                  <a:pt x="0" y="11782"/>
                </a:lnTo>
                <a:lnTo>
                  <a:pt x="0" y="13745"/>
                </a:lnTo>
                <a:lnTo>
                  <a:pt x="982" y="13745"/>
                </a:lnTo>
                <a:cubicBezTo>
                  <a:pt x="982" y="13745"/>
                  <a:pt x="982" y="11782"/>
                  <a:pt x="982" y="11782"/>
                </a:cubicBezTo>
                <a:close/>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717" name="Shape 2717"/>
          <p:cNvSpPr/>
          <p:nvPr/>
        </p:nvSpPr>
        <p:spPr>
          <a:xfrm>
            <a:off x="11357241" y="821192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4727" y="11782"/>
                </a:moveTo>
                <a:cubicBezTo>
                  <a:pt x="14592" y="11782"/>
                  <a:pt x="14469" y="11837"/>
                  <a:pt x="14380" y="11926"/>
                </a:cubicBezTo>
                <a:lnTo>
                  <a:pt x="11291" y="15015"/>
                </a:lnTo>
                <a:lnTo>
                  <a:pt x="11291" y="5400"/>
                </a:lnTo>
                <a:cubicBezTo>
                  <a:pt x="11291" y="5129"/>
                  <a:pt x="11071" y="4909"/>
                  <a:pt x="10800" y="4909"/>
                </a:cubicBezTo>
                <a:cubicBezTo>
                  <a:pt x="10529" y="4909"/>
                  <a:pt x="10309" y="5129"/>
                  <a:pt x="10309" y="5400"/>
                </a:cubicBezTo>
                <a:lnTo>
                  <a:pt x="10309" y="15015"/>
                </a:lnTo>
                <a:lnTo>
                  <a:pt x="7220" y="11926"/>
                </a:lnTo>
                <a:cubicBezTo>
                  <a:pt x="7131" y="11837"/>
                  <a:pt x="7008" y="11782"/>
                  <a:pt x="6873" y="11782"/>
                </a:cubicBezTo>
                <a:cubicBezTo>
                  <a:pt x="6601" y="11782"/>
                  <a:pt x="6382" y="12001"/>
                  <a:pt x="6382" y="12273"/>
                </a:cubicBezTo>
                <a:cubicBezTo>
                  <a:pt x="6382" y="12408"/>
                  <a:pt x="6437" y="12531"/>
                  <a:pt x="6526" y="12620"/>
                </a:cubicBezTo>
                <a:lnTo>
                  <a:pt x="10453" y="16547"/>
                </a:lnTo>
                <a:cubicBezTo>
                  <a:pt x="10542" y="16636"/>
                  <a:pt x="10664" y="16691"/>
                  <a:pt x="10800" y="16691"/>
                </a:cubicBezTo>
                <a:cubicBezTo>
                  <a:pt x="10936" y="16691"/>
                  <a:pt x="11058" y="16636"/>
                  <a:pt x="11147" y="16547"/>
                </a:cubicBezTo>
                <a:lnTo>
                  <a:pt x="15074" y="12620"/>
                </a:lnTo>
                <a:cubicBezTo>
                  <a:pt x="15163" y="12531"/>
                  <a:pt x="15218" y="12408"/>
                  <a:pt x="15218" y="12273"/>
                </a:cubicBezTo>
                <a:cubicBezTo>
                  <a:pt x="15218" y="12001"/>
                  <a:pt x="14999" y="11782"/>
                  <a:pt x="14727" y="11782"/>
                </a:cubicBezTo>
                <a:moveTo>
                  <a:pt x="11782" y="21600"/>
                </a:moveTo>
                <a:lnTo>
                  <a:pt x="13745" y="21600"/>
                </a:lnTo>
                <a:lnTo>
                  <a:pt x="13745" y="20618"/>
                </a:lnTo>
                <a:lnTo>
                  <a:pt x="11782" y="20618"/>
                </a:lnTo>
                <a:cubicBezTo>
                  <a:pt x="11782" y="20618"/>
                  <a:pt x="11782" y="21600"/>
                  <a:pt x="11782" y="21600"/>
                </a:cubicBezTo>
                <a:close/>
                <a:moveTo>
                  <a:pt x="7855" y="21600"/>
                </a:moveTo>
                <a:lnTo>
                  <a:pt x="9818" y="21600"/>
                </a:lnTo>
                <a:lnTo>
                  <a:pt x="9818" y="20618"/>
                </a:lnTo>
                <a:lnTo>
                  <a:pt x="7855" y="20618"/>
                </a:lnTo>
                <a:cubicBezTo>
                  <a:pt x="7855" y="20618"/>
                  <a:pt x="7855" y="21600"/>
                  <a:pt x="7855" y="21600"/>
                </a:cubicBezTo>
                <a:close/>
                <a:moveTo>
                  <a:pt x="15709" y="21600"/>
                </a:moveTo>
                <a:lnTo>
                  <a:pt x="17673" y="21600"/>
                </a:lnTo>
                <a:lnTo>
                  <a:pt x="17673" y="20618"/>
                </a:lnTo>
                <a:lnTo>
                  <a:pt x="15709" y="20618"/>
                </a:lnTo>
                <a:cubicBezTo>
                  <a:pt x="15709" y="20618"/>
                  <a:pt x="15709" y="21600"/>
                  <a:pt x="15709" y="21600"/>
                </a:cubicBezTo>
                <a:close/>
                <a:moveTo>
                  <a:pt x="20618" y="9818"/>
                </a:moveTo>
                <a:lnTo>
                  <a:pt x="21600" y="9818"/>
                </a:lnTo>
                <a:lnTo>
                  <a:pt x="21600" y="7855"/>
                </a:lnTo>
                <a:lnTo>
                  <a:pt x="20618" y="7855"/>
                </a:lnTo>
                <a:cubicBezTo>
                  <a:pt x="20618" y="7855"/>
                  <a:pt x="20618" y="9818"/>
                  <a:pt x="20618" y="9818"/>
                </a:cubicBezTo>
                <a:close/>
                <a:moveTo>
                  <a:pt x="3927" y="982"/>
                </a:moveTo>
                <a:lnTo>
                  <a:pt x="5891" y="982"/>
                </a:lnTo>
                <a:lnTo>
                  <a:pt x="5891" y="0"/>
                </a:lnTo>
                <a:lnTo>
                  <a:pt x="3927" y="0"/>
                </a:lnTo>
                <a:cubicBezTo>
                  <a:pt x="3927" y="0"/>
                  <a:pt x="3927" y="982"/>
                  <a:pt x="3927" y="982"/>
                </a:cubicBezTo>
                <a:close/>
                <a:moveTo>
                  <a:pt x="19636" y="20346"/>
                </a:moveTo>
                <a:lnTo>
                  <a:pt x="19636" y="21420"/>
                </a:lnTo>
                <a:cubicBezTo>
                  <a:pt x="20470" y="21123"/>
                  <a:pt x="21128" y="20467"/>
                  <a:pt x="21426" y="19636"/>
                </a:cubicBezTo>
                <a:lnTo>
                  <a:pt x="20350" y="19636"/>
                </a:lnTo>
                <a:cubicBezTo>
                  <a:pt x="20177" y="19929"/>
                  <a:pt x="19931" y="20174"/>
                  <a:pt x="19636" y="20346"/>
                </a:cubicBezTo>
                <a:moveTo>
                  <a:pt x="20618" y="5891"/>
                </a:moveTo>
                <a:lnTo>
                  <a:pt x="21600" y="5891"/>
                </a:lnTo>
                <a:lnTo>
                  <a:pt x="21600" y="3927"/>
                </a:lnTo>
                <a:lnTo>
                  <a:pt x="20618" y="3927"/>
                </a:lnTo>
                <a:cubicBezTo>
                  <a:pt x="20618" y="3927"/>
                  <a:pt x="20618" y="5891"/>
                  <a:pt x="20618" y="5891"/>
                </a:cubicBezTo>
                <a:close/>
                <a:moveTo>
                  <a:pt x="20618" y="17673"/>
                </a:moveTo>
                <a:lnTo>
                  <a:pt x="21600" y="17673"/>
                </a:lnTo>
                <a:lnTo>
                  <a:pt x="21600" y="15709"/>
                </a:lnTo>
                <a:lnTo>
                  <a:pt x="20618" y="15709"/>
                </a:lnTo>
                <a:cubicBezTo>
                  <a:pt x="20618" y="15709"/>
                  <a:pt x="20618" y="17673"/>
                  <a:pt x="20618" y="17673"/>
                </a:cubicBezTo>
                <a:close/>
                <a:moveTo>
                  <a:pt x="20618" y="13745"/>
                </a:moveTo>
                <a:lnTo>
                  <a:pt x="21600" y="13745"/>
                </a:lnTo>
                <a:lnTo>
                  <a:pt x="21600" y="11782"/>
                </a:lnTo>
                <a:lnTo>
                  <a:pt x="20618" y="11782"/>
                </a:lnTo>
                <a:cubicBezTo>
                  <a:pt x="20618" y="11782"/>
                  <a:pt x="20618" y="13745"/>
                  <a:pt x="20618" y="13745"/>
                </a:cubicBezTo>
                <a:close/>
                <a:moveTo>
                  <a:pt x="15709" y="982"/>
                </a:moveTo>
                <a:lnTo>
                  <a:pt x="17673" y="982"/>
                </a:lnTo>
                <a:lnTo>
                  <a:pt x="17673" y="0"/>
                </a:lnTo>
                <a:lnTo>
                  <a:pt x="15709" y="0"/>
                </a:lnTo>
                <a:cubicBezTo>
                  <a:pt x="15709" y="0"/>
                  <a:pt x="15709" y="982"/>
                  <a:pt x="15709" y="982"/>
                </a:cubicBezTo>
                <a:close/>
                <a:moveTo>
                  <a:pt x="982" y="3927"/>
                </a:moveTo>
                <a:lnTo>
                  <a:pt x="0" y="3927"/>
                </a:lnTo>
                <a:lnTo>
                  <a:pt x="0" y="5891"/>
                </a:lnTo>
                <a:lnTo>
                  <a:pt x="982" y="5891"/>
                </a:lnTo>
                <a:cubicBezTo>
                  <a:pt x="982" y="5891"/>
                  <a:pt x="982" y="3927"/>
                  <a:pt x="982" y="3927"/>
                </a:cubicBezTo>
                <a:close/>
                <a:moveTo>
                  <a:pt x="9818" y="0"/>
                </a:moveTo>
                <a:lnTo>
                  <a:pt x="7855" y="0"/>
                </a:lnTo>
                <a:lnTo>
                  <a:pt x="7855" y="982"/>
                </a:lnTo>
                <a:lnTo>
                  <a:pt x="9818" y="982"/>
                </a:lnTo>
                <a:cubicBezTo>
                  <a:pt x="9818" y="982"/>
                  <a:pt x="9818" y="0"/>
                  <a:pt x="9818" y="0"/>
                </a:cubicBezTo>
                <a:close/>
                <a:moveTo>
                  <a:pt x="20350" y="1964"/>
                </a:moveTo>
                <a:lnTo>
                  <a:pt x="21426" y="1964"/>
                </a:lnTo>
                <a:cubicBezTo>
                  <a:pt x="21128" y="1133"/>
                  <a:pt x="20470" y="477"/>
                  <a:pt x="19636" y="180"/>
                </a:cubicBezTo>
                <a:lnTo>
                  <a:pt x="19636" y="1254"/>
                </a:lnTo>
                <a:cubicBezTo>
                  <a:pt x="19931" y="1426"/>
                  <a:pt x="20177" y="1670"/>
                  <a:pt x="20350" y="1964"/>
                </a:cubicBezTo>
                <a:moveTo>
                  <a:pt x="982" y="7855"/>
                </a:moveTo>
                <a:lnTo>
                  <a:pt x="0" y="7855"/>
                </a:lnTo>
                <a:lnTo>
                  <a:pt x="0" y="9818"/>
                </a:lnTo>
                <a:lnTo>
                  <a:pt x="982" y="9818"/>
                </a:lnTo>
                <a:cubicBezTo>
                  <a:pt x="982" y="9818"/>
                  <a:pt x="982" y="7855"/>
                  <a:pt x="982" y="7855"/>
                </a:cubicBezTo>
                <a:close/>
                <a:moveTo>
                  <a:pt x="13745" y="0"/>
                </a:moveTo>
                <a:lnTo>
                  <a:pt x="11782" y="0"/>
                </a:lnTo>
                <a:lnTo>
                  <a:pt x="11782" y="982"/>
                </a:lnTo>
                <a:lnTo>
                  <a:pt x="13745" y="982"/>
                </a:lnTo>
                <a:cubicBezTo>
                  <a:pt x="13745" y="982"/>
                  <a:pt x="13745" y="0"/>
                  <a:pt x="13745" y="0"/>
                </a:cubicBezTo>
                <a:close/>
                <a:moveTo>
                  <a:pt x="982" y="11782"/>
                </a:moveTo>
                <a:lnTo>
                  <a:pt x="0" y="11782"/>
                </a:lnTo>
                <a:lnTo>
                  <a:pt x="0" y="13745"/>
                </a:lnTo>
                <a:lnTo>
                  <a:pt x="982" y="13745"/>
                </a:lnTo>
                <a:cubicBezTo>
                  <a:pt x="982" y="13745"/>
                  <a:pt x="982" y="11782"/>
                  <a:pt x="982" y="11782"/>
                </a:cubicBezTo>
                <a:close/>
                <a:moveTo>
                  <a:pt x="175" y="1964"/>
                </a:moveTo>
                <a:lnTo>
                  <a:pt x="1250" y="1964"/>
                </a:lnTo>
                <a:cubicBezTo>
                  <a:pt x="1423" y="1670"/>
                  <a:pt x="1669" y="1426"/>
                  <a:pt x="1964" y="1254"/>
                </a:cubicBezTo>
                <a:lnTo>
                  <a:pt x="1964" y="180"/>
                </a:lnTo>
                <a:cubicBezTo>
                  <a:pt x="1130" y="477"/>
                  <a:pt x="472" y="1133"/>
                  <a:pt x="175" y="1964"/>
                </a:cubicBezTo>
                <a:moveTo>
                  <a:pt x="1250" y="19636"/>
                </a:moveTo>
                <a:lnTo>
                  <a:pt x="175" y="19636"/>
                </a:lnTo>
                <a:cubicBezTo>
                  <a:pt x="472" y="20467"/>
                  <a:pt x="1130" y="21123"/>
                  <a:pt x="1964" y="21420"/>
                </a:cubicBezTo>
                <a:lnTo>
                  <a:pt x="1964" y="20346"/>
                </a:lnTo>
                <a:cubicBezTo>
                  <a:pt x="1669" y="20174"/>
                  <a:pt x="1423" y="19929"/>
                  <a:pt x="1250" y="19636"/>
                </a:cubicBezTo>
                <a:moveTo>
                  <a:pt x="3927" y="21600"/>
                </a:moveTo>
                <a:lnTo>
                  <a:pt x="5891" y="21600"/>
                </a:lnTo>
                <a:lnTo>
                  <a:pt x="5891" y="20618"/>
                </a:lnTo>
                <a:lnTo>
                  <a:pt x="3927" y="20618"/>
                </a:lnTo>
                <a:cubicBezTo>
                  <a:pt x="3927" y="20618"/>
                  <a:pt x="3927" y="21600"/>
                  <a:pt x="3927" y="21600"/>
                </a:cubicBezTo>
                <a:close/>
                <a:moveTo>
                  <a:pt x="982" y="15709"/>
                </a:moveTo>
                <a:lnTo>
                  <a:pt x="0" y="15709"/>
                </a:lnTo>
                <a:lnTo>
                  <a:pt x="0" y="17673"/>
                </a:lnTo>
                <a:lnTo>
                  <a:pt x="982" y="17673"/>
                </a:lnTo>
                <a:cubicBezTo>
                  <a:pt x="982" y="17673"/>
                  <a:pt x="982" y="15709"/>
                  <a:pt x="982" y="15709"/>
                </a:cubicBezTo>
                <a:close/>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718" name="Shape 2718"/>
          <p:cNvSpPr/>
          <p:nvPr/>
        </p:nvSpPr>
        <p:spPr>
          <a:xfrm>
            <a:off x="1758542" y="927844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3927" y="982"/>
                </a:moveTo>
                <a:lnTo>
                  <a:pt x="5891" y="982"/>
                </a:lnTo>
                <a:lnTo>
                  <a:pt x="5891" y="0"/>
                </a:lnTo>
                <a:lnTo>
                  <a:pt x="3927" y="0"/>
                </a:lnTo>
                <a:cubicBezTo>
                  <a:pt x="3927" y="0"/>
                  <a:pt x="3927" y="982"/>
                  <a:pt x="3927" y="982"/>
                </a:cubicBezTo>
                <a:close/>
                <a:moveTo>
                  <a:pt x="11782" y="21600"/>
                </a:moveTo>
                <a:lnTo>
                  <a:pt x="13745" y="21600"/>
                </a:lnTo>
                <a:lnTo>
                  <a:pt x="13745" y="20618"/>
                </a:lnTo>
                <a:lnTo>
                  <a:pt x="11782" y="20618"/>
                </a:lnTo>
                <a:cubicBezTo>
                  <a:pt x="11782" y="20618"/>
                  <a:pt x="11782" y="21600"/>
                  <a:pt x="11782" y="21600"/>
                </a:cubicBezTo>
                <a:close/>
                <a:moveTo>
                  <a:pt x="15709" y="21600"/>
                </a:moveTo>
                <a:lnTo>
                  <a:pt x="17673" y="21600"/>
                </a:lnTo>
                <a:lnTo>
                  <a:pt x="17673" y="20618"/>
                </a:lnTo>
                <a:lnTo>
                  <a:pt x="15709" y="20618"/>
                </a:lnTo>
                <a:cubicBezTo>
                  <a:pt x="15709" y="20618"/>
                  <a:pt x="15709" y="21600"/>
                  <a:pt x="15709" y="21600"/>
                </a:cubicBezTo>
                <a:close/>
                <a:moveTo>
                  <a:pt x="20618" y="5891"/>
                </a:moveTo>
                <a:lnTo>
                  <a:pt x="21600" y="5891"/>
                </a:lnTo>
                <a:lnTo>
                  <a:pt x="21600" y="3927"/>
                </a:lnTo>
                <a:lnTo>
                  <a:pt x="20618" y="3927"/>
                </a:lnTo>
                <a:cubicBezTo>
                  <a:pt x="20618" y="3927"/>
                  <a:pt x="20618" y="5891"/>
                  <a:pt x="20618" y="5891"/>
                </a:cubicBezTo>
                <a:close/>
                <a:moveTo>
                  <a:pt x="11147" y="5053"/>
                </a:moveTo>
                <a:cubicBezTo>
                  <a:pt x="11058" y="4964"/>
                  <a:pt x="10935" y="4909"/>
                  <a:pt x="10800" y="4909"/>
                </a:cubicBezTo>
                <a:cubicBezTo>
                  <a:pt x="10665" y="4909"/>
                  <a:pt x="10542" y="4964"/>
                  <a:pt x="10453" y="5053"/>
                </a:cubicBezTo>
                <a:lnTo>
                  <a:pt x="6526" y="8980"/>
                </a:lnTo>
                <a:cubicBezTo>
                  <a:pt x="6437" y="9069"/>
                  <a:pt x="6382" y="9192"/>
                  <a:pt x="6382" y="9327"/>
                </a:cubicBezTo>
                <a:cubicBezTo>
                  <a:pt x="6382" y="9599"/>
                  <a:pt x="6602" y="9818"/>
                  <a:pt x="6873" y="9818"/>
                </a:cubicBezTo>
                <a:cubicBezTo>
                  <a:pt x="7008" y="9818"/>
                  <a:pt x="7131" y="9764"/>
                  <a:pt x="7220" y="9674"/>
                </a:cubicBezTo>
                <a:lnTo>
                  <a:pt x="10309" y="6585"/>
                </a:lnTo>
                <a:lnTo>
                  <a:pt x="10309" y="16200"/>
                </a:lnTo>
                <a:cubicBezTo>
                  <a:pt x="10309" y="16471"/>
                  <a:pt x="10529" y="16691"/>
                  <a:pt x="10800" y="16691"/>
                </a:cubicBezTo>
                <a:cubicBezTo>
                  <a:pt x="11071" y="16691"/>
                  <a:pt x="11291" y="16471"/>
                  <a:pt x="11291" y="16200"/>
                </a:cubicBezTo>
                <a:lnTo>
                  <a:pt x="11291" y="6585"/>
                </a:lnTo>
                <a:lnTo>
                  <a:pt x="14380" y="9674"/>
                </a:lnTo>
                <a:cubicBezTo>
                  <a:pt x="14469" y="9764"/>
                  <a:pt x="14592" y="9818"/>
                  <a:pt x="14727" y="9818"/>
                </a:cubicBezTo>
                <a:cubicBezTo>
                  <a:pt x="14998" y="9818"/>
                  <a:pt x="15218" y="9599"/>
                  <a:pt x="15218" y="9327"/>
                </a:cubicBezTo>
                <a:cubicBezTo>
                  <a:pt x="15218" y="9192"/>
                  <a:pt x="15163" y="9069"/>
                  <a:pt x="15074" y="8980"/>
                </a:cubicBezTo>
                <a:cubicBezTo>
                  <a:pt x="15074" y="8980"/>
                  <a:pt x="11147" y="5053"/>
                  <a:pt x="11147" y="5053"/>
                </a:cubicBezTo>
                <a:close/>
                <a:moveTo>
                  <a:pt x="20618" y="13745"/>
                </a:moveTo>
                <a:lnTo>
                  <a:pt x="21600" y="13745"/>
                </a:lnTo>
                <a:lnTo>
                  <a:pt x="21600" y="11782"/>
                </a:lnTo>
                <a:lnTo>
                  <a:pt x="20618" y="11782"/>
                </a:lnTo>
                <a:cubicBezTo>
                  <a:pt x="20618" y="11782"/>
                  <a:pt x="20618" y="13745"/>
                  <a:pt x="20618" y="13745"/>
                </a:cubicBezTo>
                <a:close/>
                <a:moveTo>
                  <a:pt x="15709" y="982"/>
                </a:moveTo>
                <a:lnTo>
                  <a:pt x="17673" y="982"/>
                </a:lnTo>
                <a:lnTo>
                  <a:pt x="17673" y="0"/>
                </a:lnTo>
                <a:lnTo>
                  <a:pt x="15709" y="0"/>
                </a:lnTo>
                <a:cubicBezTo>
                  <a:pt x="15709" y="0"/>
                  <a:pt x="15709" y="982"/>
                  <a:pt x="15709" y="982"/>
                </a:cubicBezTo>
                <a:close/>
                <a:moveTo>
                  <a:pt x="20618" y="9818"/>
                </a:moveTo>
                <a:lnTo>
                  <a:pt x="21600" y="9818"/>
                </a:lnTo>
                <a:lnTo>
                  <a:pt x="21600" y="7855"/>
                </a:lnTo>
                <a:lnTo>
                  <a:pt x="20618" y="7855"/>
                </a:lnTo>
                <a:cubicBezTo>
                  <a:pt x="20618" y="7855"/>
                  <a:pt x="20618" y="9818"/>
                  <a:pt x="20618" y="9818"/>
                </a:cubicBezTo>
                <a:close/>
                <a:moveTo>
                  <a:pt x="19636" y="20346"/>
                </a:moveTo>
                <a:lnTo>
                  <a:pt x="19636" y="21420"/>
                </a:lnTo>
                <a:cubicBezTo>
                  <a:pt x="20469" y="21123"/>
                  <a:pt x="21129" y="20467"/>
                  <a:pt x="21426" y="19636"/>
                </a:cubicBezTo>
                <a:lnTo>
                  <a:pt x="20350" y="19636"/>
                </a:lnTo>
                <a:cubicBezTo>
                  <a:pt x="20177" y="19929"/>
                  <a:pt x="19931" y="20174"/>
                  <a:pt x="19636" y="20346"/>
                </a:cubicBezTo>
                <a:moveTo>
                  <a:pt x="20618" y="17673"/>
                </a:moveTo>
                <a:lnTo>
                  <a:pt x="21600" y="17673"/>
                </a:lnTo>
                <a:lnTo>
                  <a:pt x="21600" y="15709"/>
                </a:lnTo>
                <a:lnTo>
                  <a:pt x="20618" y="15709"/>
                </a:lnTo>
                <a:cubicBezTo>
                  <a:pt x="20618" y="15709"/>
                  <a:pt x="20618" y="17673"/>
                  <a:pt x="20618" y="17673"/>
                </a:cubicBezTo>
                <a:close/>
                <a:moveTo>
                  <a:pt x="7855" y="21600"/>
                </a:moveTo>
                <a:lnTo>
                  <a:pt x="9818" y="21600"/>
                </a:lnTo>
                <a:lnTo>
                  <a:pt x="9818" y="20618"/>
                </a:lnTo>
                <a:lnTo>
                  <a:pt x="7855" y="20618"/>
                </a:lnTo>
                <a:cubicBezTo>
                  <a:pt x="7855" y="20618"/>
                  <a:pt x="7855" y="21600"/>
                  <a:pt x="7855" y="21600"/>
                </a:cubicBezTo>
                <a:close/>
                <a:moveTo>
                  <a:pt x="9818" y="0"/>
                </a:moveTo>
                <a:lnTo>
                  <a:pt x="7855" y="0"/>
                </a:lnTo>
                <a:lnTo>
                  <a:pt x="7855" y="982"/>
                </a:lnTo>
                <a:lnTo>
                  <a:pt x="9818" y="982"/>
                </a:lnTo>
                <a:cubicBezTo>
                  <a:pt x="9818" y="982"/>
                  <a:pt x="9818" y="0"/>
                  <a:pt x="9818" y="0"/>
                </a:cubicBezTo>
                <a:close/>
                <a:moveTo>
                  <a:pt x="20350" y="1964"/>
                </a:moveTo>
                <a:lnTo>
                  <a:pt x="21426" y="1964"/>
                </a:lnTo>
                <a:cubicBezTo>
                  <a:pt x="21129" y="1133"/>
                  <a:pt x="20469" y="477"/>
                  <a:pt x="19636" y="180"/>
                </a:cubicBezTo>
                <a:lnTo>
                  <a:pt x="19636" y="1254"/>
                </a:lnTo>
                <a:cubicBezTo>
                  <a:pt x="19931" y="1426"/>
                  <a:pt x="20177" y="1670"/>
                  <a:pt x="20350" y="1964"/>
                </a:cubicBezTo>
                <a:moveTo>
                  <a:pt x="982" y="3927"/>
                </a:moveTo>
                <a:lnTo>
                  <a:pt x="0" y="3927"/>
                </a:lnTo>
                <a:lnTo>
                  <a:pt x="0" y="5891"/>
                </a:lnTo>
                <a:lnTo>
                  <a:pt x="982" y="5891"/>
                </a:lnTo>
                <a:cubicBezTo>
                  <a:pt x="982" y="5891"/>
                  <a:pt x="982" y="3927"/>
                  <a:pt x="982" y="3927"/>
                </a:cubicBezTo>
                <a:close/>
                <a:moveTo>
                  <a:pt x="3927" y="21600"/>
                </a:moveTo>
                <a:lnTo>
                  <a:pt x="5891" y="21600"/>
                </a:lnTo>
                <a:lnTo>
                  <a:pt x="5891" y="20618"/>
                </a:lnTo>
                <a:lnTo>
                  <a:pt x="3927" y="20618"/>
                </a:lnTo>
                <a:cubicBezTo>
                  <a:pt x="3927" y="20618"/>
                  <a:pt x="3927" y="21600"/>
                  <a:pt x="3927" y="21600"/>
                </a:cubicBezTo>
                <a:close/>
                <a:moveTo>
                  <a:pt x="13745" y="0"/>
                </a:moveTo>
                <a:lnTo>
                  <a:pt x="11782" y="0"/>
                </a:lnTo>
                <a:lnTo>
                  <a:pt x="11782" y="982"/>
                </a:lnTo>
                <a:lnTo>
                  <a:pt x="13745" y="982"/>
                </a:lnTo>
                <a:cubicBezTo>
                  <a:pt x="13745" y="982"/>
                  <a:pt x="13745" y="0"/>
                  <a:pt x="13745" y="0"/>
                </a:cubicBezTo>
                <a:close/>
                <a:moveTo>
                  <a:pt x="174" y="1964"/>
                </a:moveTo>
                <a:lnTo>
                  <a:pt x="1250" y="1964"/>
                </a:lnTo>
                <a:cubicBezTo>
                  <a:pt x="1423" y="1670"/>
                  <a:pt x="1669" y="1426"/>
                  <a:pt x="1964" y="1254"/>
                </a:cubicBezTo>
                <a:lnTo>
                  <a:pt x="1964" y="180"/>
                </a:lnTo>
                <a:cubicBezTo>
                  <a:pt x="1131" y="477"/>
                  <a:pt x="472" y="1133"/>
                  <a:pt x="174" y="1964"/>
                </a:cubicBezTo>
                <a:moveTo>
                  <a:pt x="1250" y="19636"/>
                </a:moveTo>
                <a:lnTo>
                  <a:pt x="174" y="19636"/>
                </a:lnTo>
                <a:cubicBezTo>
                  <a:pt x="472" y="20467"/>
                  <a:pt x="1131" y="21123"/>
                  <a:pt x="1964" y="21420"/>
                </a:cubicBezTo>
                <a:lnTo>
                  <a:pt x="1964" y="20346"/>
                </a:lnTo>
                <a:cubicBezTo>
                  <a:pt x="1669" y="20174"/>
                  <a:pt x="1423" y="19929"/>
                  <a:pt x="1250" y="19636"/>
                </a:cubicBezTo>
                <a:moveTo>
                  <a:pt x="982" y="11782"/>
                </a:moveTo>
                <a:lnTo>
                  <a:pt x="0" y="11782"/>
                </a:lnTo>
                <a:lnTo>
                  <a:pt x="0" y="13745"/>
                </a:lnTo>
                <a:lnTo>
                  <a:pt x="982" y="13745"/>
                </a:lnTo>
                <a:cubicBezTo>
                  <a:pt x="982" y="13745"/>
                  <a:pt x="982" y="11782"/>
                  <a:pt x="982" y="11782"/>
                </a:cubicBezTo>
                <a:close/>
                <a:moveTo>
                  <a:pt x="982" y="7855"/>
                </a:moveTo>
                <a:lnTo>
                  <a:pt x="0" y="7855"/>
                </a:lnTo>
                <a:lnTo>
                  <a:pt x="0" y="9818"/>
                </a:lnTo>
                <a:lnTo>
                  <a:pt x="982" y="9818"/>
                </a:lnTo>
                <a:cubicBezTo>
                  <a:pt x="982" y="9818"/>
                  <a:pt x="982" y="7855"/>
                  <a:pt x="982" y="7855"/>
                </a:cubicBezTo>
                <a:close/>
                <a:moveTo>
                  <a:pt x="982" y="15709"/>
                </a:moveTo>
                <a:lnTo>
                  <a:pt x="0" y="15709"/>
                </a:lnTo>
                <a:lnTo>
                  <a:pt x="0" y="17673"/>
                </a:lnTo>
                <a:lnTo>
                  <a:pt x="982" y="17673"/>
                </a:lnTo>
                <a:cubicBezTo>
                  <a:pt x="982" y="17673"/>
                  <a:pt x="982" y="15709"/>
                  <a:pt x="982" y="15709"/>
                </a:cubicBezTo>
                <a:close/>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719" name="Shape 2719"/>
          <p:cNvSpPr/>
          <p:nvPr/>
        </p:nvSpPr>
        <p:spPr>
          <a:xfrm>
            <a:off x="2825063" y="9278448"/>
            <a:ext cx="556423" cy="557516"/>
          </a:xfrm>
          <a:custGeom>
            <a:avLst/>
            <a:gdLst/>
            <a:ahLst/>
            <a:cxnLst>
              <a:cxn ang="0">
                <a:pos x="wd2" y="hd2"/>
              </a:cxn>
              <a:cxn ang="5400000">
                <a:pos x="wd2" y="hd2"/>
              </a:cxn>
              <a:cxn ang="10800000">
                <a:pos x="wd2" y="hd2"/>
              </a:cxn>
              <a:cxn ang="16200000">
                <a:pos x="wd2" y="hd2"/>
              </a:cxn>
            </a:cxnLst>
            <a:rect l="0" t="0" r="r" b="b"/>
            <a:pathLst>
              <a:path w="21600" h="21600" extrusionOk="0">
                <a:moveTo>
                  <a:pt x="14365" y="19991"/>
                </a:moveTo>
                <a:lnTo>
                  <a:pt x="14707" y="20866"/>
                </a:lnTo>
                <a:cubicBezTo>
                  <a:pt x="15328" y="20625"/>
                  <a:pt x="15928" y="20324"/>
                  <a:pt x="16492" y="19973"/>
                </a:cubicBezTo>
                <a:lnTo>
                  <a:pt x="15994" y="19176"/>
                </a:lnTo>
                <a:cubicBezTo>
                  <a:pt x="15479" y="19497"/>
                  <a:pt x="14931" y="19771"/>
                  <a:pt x="14365" y="19991"/>
                </a:cubicBezTo>
                <a:moveTo>
                  <a:pt x="10800" y="20661"/>
                </a:moveTo>
                <a:lnTo>
                  <a:pt x="10801" y="21600"/>
                </a:lnTo>
                <a:cubicBezTo>
                  <a:pt x="11469" y="21598"/>
                  <a:pt x="12137" y="21536"/>
                  <a:pt x="12788" y="21415"/>
                </a:cubicBezTo>
                <a:lnTo>
                  <a:pt x="12614" y="20491"/>
                </a:lnTo>
                <a:cubicBezTo>
                  <a:pt x="12020" y="20603"/>
                  <a:pt x="11409" y="20660"/>
                  <a:pt x="10800" y="20661"/>
                </a:cubicBezTo>
                <a:moveTo>
                  <a:pt x="18660" y="4854"/>
                </a:moveTo>
                <a:lnTo>
                  <a:pt x="19411" y="4287"/>
                </a:lnTo>
                <a:cubicBezTo>
                  <a:pt x="19011" y="3759"/>
                  <a:pt x="18558" y="3264"/>
                  <a:pt x="18065" y="2816"/>
                </a:cubicBezTo>
                <a:lnTo>
                  <a:pt x="17432" y="3510"/>
                </a:lnTo>
                <a:cubicBezTo>
                  <a:pt x="17882" y="3919"/>
                  <a:pt x="18295" y="4371"/>
                  <a:pt x="18660" y="4854"/>
                </a:cubicBezTo>
                <a:moveTo>
                  <a:pt x="16473" y="1615"/>
                </a:moveTo>
                <a:cubicBezTo>
                  <a:pt x="15908" y="1264"/>
                  <a:pt x="15306" y="966"/>
                  <a:pt x="14686" y="726"/>
                </a:cubicBezTo>
                <a:lnTo>
                  <a:pt x="14347" y="1602"/>
                </a:lnTo>
                <a:cubicBezTo>
                  <a:pt x="14912" y="1821"/>
                  <a:pt x="15462" y="2094"/>
                  <a:pt x="15978" y="2413"/>
                </a:cubicBezTo>
                <a:cubicBezTo>
                  <a:pt x="15978" y="2413"/>
                  <a:pt x="16473" y="1615"/>
                  <a:pt x="16473" y="1615"/>
                </a:cubicBezTo>
                <a:close/>
                <a:moveTo>
                  <a:pt x="21553" y="9794"/>
                </a:moveTo>
                <a:lnTo>
                  <a:pt x="20617" y="9880"/>
                </a:lnTo>
                <a:cubicBezTo>
                  <a:pt x="20644" y="10182"/>
                  <a:pt x="20659" y="10492"/>
                  <a:pt x="20659" y="10800"/>
                </a:cubicBezTo>
                <a:cubicBezTo>
                  <a:pt x="20659" y="11099"/>
                  <a:pt x="20645" y="11401"/>
                  <a:pt x="20619" y="11699"/>
                </a:cubicBezTo>
                <a:lnTo>
                  <a:pt x="21556" y="11784"/>
                </a:lnTo>
                <a:cubicBezTo>
                  <a:pt x="21585" y="11458"/>
                  <a:pt x="21600" y="11127"/>
                  <a:pt x="21600" y="10800"/>
                </a:cubicBezTo>
                <a:cubicBezTo>
                  <a:pt x="21600" y="10462"/>
                  <a:pt x="21584" y="10124"/>
                  <a:pt x="21553" y="9794"/>
                </a:cubicBezTo>
                <a:moveTo>
                  <a:pt x="21187" y="7835"/>
                </a:moveTo>
                <a:cubicBezTo>
                  <a:pt x="21005" y="7197"/>
                  <a:pt x="20761" y="6573"/>
                  <a:pt x="20463" y="5978"/>
                </a:cubicBezTo>
                <a:lnTo>
                  <a:pt x="19622" y="6399"/>
                </a:lnTo>
                <a:cubicBezTo>
                  <a:pt x="19893" y="6941"/>
                  <a:pt x="20115" y="7510"/>
                  <a:pt x="20282" y="8094"/>
                </a:cubicBezTo>
                <a:cubicBezTo>
                  <a:pt x="20282" y="8094"/>
                  <a:pt x="21187" y="7835"/>
                  <a:pt x="21187" y="7835"/>
                </a:cubicBezTo>
                <a:close/>
                <a:moveTo>
                  <a:pt x="17446" y="18078"/>
                </a:moveTo>
                <a:lnTo>
                  <a:pt x="18081" y="18771"/>
                </a:lnTo>
                <a:cubicBezTo>
                  <a:pt x="18572" y="18323"/>
                  <a:pt x="19024" y="17827"/>
                  <a:pt x="19424" y="17297"/>
                </a:cubicBezTo>
                <a:lnTo>
                  <a:pt x="18672" y="16732"/>
                </a:lnTo>
                <a:cubicBezTo>
                  <a:pt x="18307" y="17216"/>
                  <a:pt x="17894" y="17669"/>
                  <a:pt x="17446" y="18078"/>
                </a:cubicBezTo>
                <a:moveTo>
                  <a:pt x="19632" y="15184"/>
                </a:moveTo>
                <a:lnTo>
                  <a:pt x="20474" y="15602"/>
                </a:lnTo>
                <a:cubicBezTo>
                  <a:pt x="20770" y="15008"/>
                  <a:pt x="21012" y="14383"/>
                  <a:pt x="21194" y="13743"/>
                </a:cubicBezTo>
                <a:lnTo>
                  <a:pt x="20288" y="13487"/>
                </a:lnTo>
                <a:cubicBezTo>
                  <a:pt x="20123" y="14071"/>
                  <a:pt x="19901" y="14642"/>
                  <a:pt x="19632" y="15184"/>
                </a:cubicBezTo>
                <a:moveTo>
                  <a:pt x="2873" y="4886"/>
                </a:moveTo>
                <a:lnTo>
                  <a:pt x="2120" y="4322"/>
                </a:lnTo>
                <a:cubicBezTo>
                  <a:pt x="1721" y="4854"/>
                  <a:pt x="1369" y="5424"/>
                  <a:pt x="1074" y="6018"/>
                </a:cubicBezTo>
                <a:lnTo>
                  <a:pt x="1917" y="6435"/>
                </a:lnTo>
                <a:cubicBezTo>
                  <a:pt x="2186" y="5892"/>
                  <a:pt x="2508" y="5371"/>
                  <a:pt x="2873" y="4886"/>
                </a:cubicBezTo>
                <a:moveTo>
                  <a:pt x="943" y="11741"/>
                </a:moveTo>
                <a:lnTo>
                  <a:pt x="6" y="11829"/>
                </a:lnTo>
                <a:cubicBezTo>
                  <a:pt x="69" y="12492"/>
                  <a:pt x="194" y="13151"/>
                  <a:pt x="377" y="13786"/>
                </a:cubicBezTo>
                <a:lnTo>
                  <a:pt x="1281" y="13527"/>
                </a:lnTo>
                <a:cubicBezTo>
                  <a:pt x="1114" y="12946"/>
                  <a:pt x="1000" y="12346"/>
                  <a:pt x="943" y="11741"/>
                </a:cubicBezTo>
                <a:moveTo>
                  <a:pt x="1265" y="8133"/>
                </a:moveTo>
                <a:lnTo>
                  <a:pt x="359" y="7879"/>
                </a:lnTo>
                <a:cubicBezTo>
                  <a:pt x="179" y="8516"/>
                  <a:pt x="59" y="9176"/>
                  <a:pt x="0" y="9838"/>
                </a:cubicBezTo>
                <a:lnTo>
                  <a:pt x="938" y="9921"/>
                </a:lnTo>
                <a:cubicBezTo>
                  <a:pt x="991" y="9316"/>
                  <a:pt x="1101" y="8714"/>
                  <a:pt x="1265" y="8133"/>
                </a:cubicBezTo>
                <a:moveTo>
                  <a:pt x="1105" y="15642"/>
                </a:moveTo>
                <a:cubicBezTo>
                  <a:pt x="1403" y="16235"/>
                  <a:pt x="1759" y="16804"/>
                  <a:pt x="2161" y="17332"/>
                </a:cubicBezTo>
                <a:lnTo>
                  <a:pt x="2910" y="16763"/>
                </a:lnTo>
                <a:cubicBezTo>
                  <a:pt x="2542" y="16281"/>
                  <a:pt x="2218" y="15762"/>
                  <a:pt x="1945" y="15220"/>
                </a:cubicBezTo>
                <a:cubicBezTo>
                  <a:pt x="1945" y="15220"/>
                  <a:pt x="1105" y="15642"/>
                  <a:pt x="1105" y="15642"/>
                </a:cubicBezTo>
                <a:close/>
                <a:moveTo>
                  <a:pt x="12765" y="182"/>
                </a:moveTo>
                <a:cubicBezTo>
                  <a:pt x="12115" y="61"/>
                  <a:pt x="11448" y="0"/>
                  <a:pt x="10788" y="0"/>
                </a:cubicBezTo>
                <a:lnTo>
                  <a:pt x="10787" y="0"/>
                </a:lnTo>
                <a:lnTo>
                  <a:pt x="10736" y="0"/>
                </a:lnTo>
                <a:lnTo>
                  <a:pt x="10779" y="940"/>
                </a:lnTo>
                <a:cubicBezTo>
                  <a:pt x="11389" y="940"/>
                  <a:pt x="12000" y="995"/>
                  <a:pt x="12594" y="1105"/>
                </a:cubicBezTo>
                <a:cubicBezTo>
                  <a:pt x="12594" y="1105"/>
                  <a:pt x="12765" y="182"/>
                  <a:pt x="12765" y="182"/>
                </a:cubicBezTo>
                <a:close/>
                <a:moveTo>
                  <a:pt x="6893" y="20882"/>
                </a:moveTo>
                <a:cubicBezTo>
                  <a:pt x="7514" y="21121"/>
                  <a:pt x="8160" y="21302"/>
                  <a:pt x="8814" y="21422"/>
                </a:cubicBezTo>
                <a:lnTo>
                  <a:pt x="8985" y="20499"/>
                </a:lnTo>
                <a:cubicBezTo>
                  <a:pt x="8387" y="20389"/>
                  <a:pt x="7797" y="20223"/>
                  <a:pt x="7231" y="20006"/>
                </a:cubicBezTo>
                <a:cubicBezTo>
                  <a:pt x="7231" y="20006"/>
                  <a:pt x="6893" y="20882"/>
                  <a:pt x="6893" y="20882"/>
                </a:cubicBezTo>
                <a:close/>
                <a:moveTo>
                  <a:pt x="3510" y="18800"/>
                </a:moveTo>
                <a:cubicBezTo>
                  <a:pt x="4003" y="19247"/>
                  <a:pt x="4539" y="19650"/>
                  <a:pt x="5105" y="19997"/>
                </a:cubicBezTo>
                <a:lnTo>
                  <a:pt x="5599" y="19198"/>
                </a:lnTo>
                <a:cubicBezTo>
                  <a:pt x="5083" y="18881"/>
                  <a:pt x="4592" y="18513"/>
                  <a:pt x="4142" y="18105"/>
                </a:cubicBezTo>
                <a:cubicBezTo>
                  <a:pt x="4142" y="18105"/>
                  <a:pt x="3510" y="18800"/>
                  <a:pt x="3510" y="18800"/>
                </a:cubicBezTo>
                <a:close/>
                <a:moveTo>
                  <a:pt x="5546" y="2435"/>
                </a:moveTo>
                <a:lnTo>
                  <a:pt x="5048" y="1639"/>
                </a:lnTo>
                <a:cubicBezTo>
                  <a:pt x="4484" y="1991"/>
                  <a:pt x="3950" y="2397"/>
                  <a:pt x="3460" y="2846"/>
                </a:cubicBezTo>
                <a:lnTo>
                  <a:pt x="4096" y="3538"/>
                </a:lnTo>
                <a:cubicBezTo>
                  <a:pt x="4544" y="3127"/>
                  <a:pt x="5032" y="2756"/>
                  <a:pt x="5546" y="2435"/>
                </a:cubicBezTo>
                <a:moveTo>
                  <a:pt x="8924" y="1113"/>
                </a:moveTo>
                <a:lnTo>
                  <a:pt x="8748" y="190"/>
                </a:lnTo>
                <a:cubicBezTo>
                  <a:pt x="8093" y="315"/>
                  <a:pt x="7448" y="501"/>
                  <a:pt x="6830" y="743"/>
                </a:cubicBezTo>
                <a:lnTo>
                  <a:pt x="7173" y="1617"/>
                </a:lnTo>
                <a:cubicBezTo>
                  <a:pt x="7738" y="1396"/>
                  <a:pt x="8327" y="1226"/>
                  <a:pt x="8924" y="1113"/>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720" name="Shape 2720"/>
          <p:cNvSpPr/>
          <p:nvPr/>
        </p:nvSpPr>
        <p:spPr>
          <a:xfrm>
            <a:off x="3891585" y="9278448"/>
            <a:ext cx="556423" cy="557516"/>
          </a:xfrm>
          <a:custGeom>
            <a:avLst/>
            <a:gdLst/>
            <a:ahLst/>
            <a:cxnLst>
              <a:cxn ang="0">
                <a:pos x="wd2" y="hd2"/>
              </a:cxn>
              <a:cxn ang="5400000">
                <a:pos x="wd2" y="hd2"/>
              </a:cxn>
              <a:cxn ang="10800000">
                <a:pos x="wd2" y="hd2"/>
              </a:cxn>
              <a:cxn ang="16200000">
                <a:pos x="wd2" y="hd2"/>
              </a:cxn>
            </a:cxnLst>
            <a:rect l="0" t="0" r="r" b="b"/>
            <a:pathLst>
              <a:path w="21600" h="21600" extrusionOk="0">
                <a:moveTo>
                  <a:pt x="14365" y="19991"/>
                </a:moveTo>
                <a:lnTo>
                  <a:pt x="14707" y="20866"/>
                </a:lnTo>
                <a:cubicBezTo>
                  <a:pt x="15328" y="20625"/>
                  <a:pt x="15928" y="20324"/>
                  <a:pt x="16492" y="19973"/>
                </a:cubicBezTo>
                <a:lnTo>
                  <a:pt x="15994" y="19176"/>
                </a:lnTo>
                <a:cubicBezTo>
                  <a:pt x="15479" y="19497"/>
                  <a:pt x="14931" y="19771"/>
                  <a:pt x="14365" y="19991"/>
                </a:cubicBezTo>
                <a:moveTo>
                  <a:pt x="10800" y="14735"/>
                </a:moveTo>
                <a:cubicBezTo>
                  <a:pt x="8622" y="14735"/>
                  <a:pt x="6857" y="12973"/>
                  <a:pt x="6857" y="10800"/>
                </a:cubicBezTo>
                <a:cubicBezTo>
                  <a:pt x="6857" y="8627"/>
                  <a:pt x="8622" y="6865"/>
                  <a:pt x="10800" y="6865"/>
                </a:cubicBezTo>
                <a:cubicBezTo>
                  <a:pt x="12978" y="6865"/>
                  <a:pt x="14743" y="8627"/>
                  <a:pt x="14743" y="10800"/>
                </a:cubicBezTo>
                <a:cubicBezTo>
                  <a:pt x="14743" y="12973"/>
                  <a:pt x="12978" y="14735"/>
                  <a:pt x="10800" y="14735"/>
                </a:cubicBezTo>
                <a:moveTo>
                  <a:pt x="10800" y="5881"/>
                </a:moveTo>
                <a:cubicBezTo>
                  <a:pt x="8078" y="5881"/>
                  <a:pt x="5871" y="8083"/>
                  <a:pt x="5871" y="10800"/>
                </a:cubicBezTo>
                <a:cubicBezTo>
                  <a:pt x="5871" y="13517"/>
                  <a:pt x="8078" y="15719"/>
                  <a:pt x="10800" y="15719"/>
                </a:cubicBezTo>
                <a:cubicBezTo>
                  <a:pt x="13522" y="15719"/>
                  <a:pt x="15729" y="13517"/>
                  <a:pt x="15729" y="10800"/>
                </a:cubicBezTo>
                <a:cubicBezTo>
                  <a:pt x="15729" y="8083"/>
                  <a:pt x="13522" y="5881"/>
                  <a:pt x="10800" y="5881"/>
                </a:cubicBezTo>
                <a:moveTo>
                  <a:pt x="10800" y="20661"/>
                </a:moveTo>
                <a:lnTo>
                  <a:pt x="10801" y="21600"/>
                </a:lnTo>
                <a:cubicBezTo>
                  <a:pt x="11469" y="21598"/>
                  <a:pt x="12137" y="21536"/>
                  <a:pt x="12788" y="21415"/>
                </a:cubicBezTo>
                <a:lnTo>
                  <a:pt x="12614" y="20491"/>
                </a:lnTo>
                <a:cubicBezTo>
                  <a:pt x="12020" y="20603"/>
                  <a:pt x="11409" y="20660"/>
                  <a:pt x="10800" y="20661"/>
                </a:cubicBezTo>
                <a:moveTo>
                  <a:pt x="18660" y="4854"/>
                </a:moveTo>
                <a:lnTo>
                  <a:pt x="19411" y="4287"/>
                </a:lnTo>
                <a:cubicBezTo>
                  <a:pt x="19011" y="3759"/>
                  <a:pt x="18558" y="3264"/>
                  <a:pt x="18065" y="2816"/>
                </a:cubicBezTo>
                <a:lnTo>
                  <a:pt x="17432" y="3510"/>
                </a:lnTo>
                <a:cubicBezTo>
                  <a:pt x="17882" y="3919"/>
                  <a:pt x="18295" y="4371"/>
                  <a:pt x="18660" y="4854"/>
                </a:cubicBezTo>
                <a:moveTo>
                  <a:pt x="21187" y="7835"/>
                </a:moveTo>
                <a:cubicBezTo>
                  <a:pt x="21005" y="7197"/>
                  <a:pt x="20761" y="6573"/>
                  <a:pt x="20463" y="5978"/>
                </a:cubicBezTo>
                <a:lnTo>
                  <a:pt x="19622" y="6399"/>
                </a:lnTo>
                <a:cubicBezTo>
                  <a:pt x="19893" y="6941"/>
                  <a:pt x="20115" y="7510"/>
                  <a:pt x="20282" y="8094"/>
                </a:cubicBezTo>
                <a:cubicBezTo>
                  <a:pt x="20282" y="8094"/>
                  <a:pt x="21187" y="7835"/>
                  <a:pt x="21187" y="7835"/>
                </a:cubicBezTo>
                <a:close/>
                <a:moveTo>
                  <a:pt x="21553" y="9794"/>
                </a:moveTo>
                <a:lnTo>
                  <a:pt x="20617" y="9880"/>
                </a:lnTo>
                <a:cubicBezTo>
                  <a:pt x="20644" y="10182"/>
                  <a:pt x="20659" y="10492"/>
                  <a:pt x="20659" y="10800"/>
                </a:cubicBezTo>
                <a:cubicBezTo>
                  <a:pt x="20659" y="11099"/>
                  <a:pt x="20645" y="11401"/>
                  <a:pt x="20619" y="11699"/>
                </a:cubicBezTo>
                <a:lnTo>
                  <a:pt x="21556" y="11784"/>
                </a:lnTo>
                <a:cubicBezTo>
                  <a:pt x="21585" y="11458"/>
                  <a:pt x="21600" y="11127"/>
                  <a:pt x="21600" y="10800"/>
                </a:cubicBezTo>
                <a:cubicBezTo>
                  <a:pt x="21599" y="10462"/>
                  <a:pt x="21584" y="10124"/>
                  <a:pt x="21553" y="9794"/>
                </a:cubicBezTo>
                <a:moveTo>
                  <a:pt x="6893" y="20882"/>
                </a:moveTo>
                <a:cubicBezTo>
                  <a:pt x="7514" y="21121"/>
                  <a:pt x="8160" y="21302"/>
                  <a:pt x="8814" y="21422"/>
                </a:cubicBezTo>
                <a:lnTo>
                  <a:pt x="8985" y="20499"/>
                </a:lnTo>
                <a:cubicBezTo>
                  <a:pt x="8387" y="20389"/>
                  <a:pt x="7797" y="20223"/>
                  <a:pt x="7231" y="20006"/>
                </a:cubicBezTo>
                <a:cubicBezTo>
                  <a:pt x="7231" y="20006"/>
                  <a:pt x="6893" y="20882"/>
                  <a:pt x="6893" y="20882"/>
                </a:cubicBezTo>
                <a:close/>
                <a:moveTo>
                  <a:pt x="19632" y="15184"/>
                </a:moveTo>
                <a:lnTo>
                  <a:pt x="20474" y="15602"/>
                </a:lnTo>
                <a:cubicBezTo>
                  <a:pt x="20770" y="15008"/>
                  <a:pt x="21012" y="14383"/>
                  <a:pt x="21194" y="13743"/>
                </a:cubicBezTo>
                <a:lnTo>
                  <a:pt x="20288" y="13487"/>
                </a:lnTo>
                <a:cubicBezTo>
                  <a:pt x="20123" y="14071"/>
                  <a:pt x="19901" y="14642"/>
                  <a:pt x="19632" y="15184"/>
                </a:cubicBezTo>
                <a:moveTo>
                  <a:pt x="17446" y="18078"/>
                </a:moveTo>
                <a:lnTo>
                  <a:pt x="18081" y="18771"/>
                </a:lnTo>
                <a:cubicBezTo>
                  <a:pt x="18572" y="18323"/>
                  <a:pt x="19024" y="17827"/>
                  <a:pt x="19424" y="17297"/>
                </a:cubicBezTo>
                <a:lnTo>
                  <a:pt x="18672" y="16732"/>
                </a:lnTo>
                <a:cubicBezTo>
                  <a:pt x="18307" y="17216"/>
                  <a:pt x="17894" y="17669"/>
                  <a:pt x="17446" y="18078"/>
                </a:cubicBezTo>
                <a:moveTo>
                  <a:pt x="5546" y="2435"/>
                </a:moveTo>
                <a:lnTo>
                  <a:pt x="5048" y="1639"/>
                </a:lnTo>
                <a:cubicBezTo>
                  <a:pt x="4484" y="1991"/>
                  <a:pt x="3950" y="2397"/>
                  <a:pt x="3460" y="2846"/>
                </a:cubicBezTo>
                <a:lnTo>
                  <a:pt x="4096" y="3538"/>
                </a:lnTo>
                <a:cubicBezTo>
                  <a:pt x="4544" y="3127"/>
                  <a:pt x="5032" y="2756"/>
                  <a:pt x="5546" y="2435"/>
                </a:cubicBezTo>
                <a:moveTo>
                  <a:pt x="8924" y="1113"/>
                </a:moveTo>
                <a:lnTo>
                  <a:pt x="8748" y="190"/>
                </a:lnTo>
                <a:cubicBezTo>
                  <a:pt x="8093" y="315"/>
                  <a:pt x="7448" y="501"/>
                  <a:pt x="6830" y="743"/>
                </a:cubicBezTo>
                <a:lnTo>
                  <a:pt x="7173" y="1617"/>
                </a:lnTo>
                <a:cubicBezTo>
                  <a:pt x="7738" y="1396"/>
                  <a:pt x="8327" y="1226"/>
                  <a:pt x="8924" y="1113"/>
                </a:cubicBezTo>
                <a:moveTo>
                  <a:pt x="16473" y="1615"/>
                </a:moveTo>
                <a:cubicBezTo>
                  <a:pt x="15908" y="1264"/>
                  <a:pt x="15306" y="966"/>
                  <a:pt x="14686" y="726"/>
                </a:cubicBezTo>
                <a:lnTo>
                  <a:pt x="14347" y="1602"/>
                </a:lnTo>
                <a:cubicBezTo>
                  <a:pt x="14912" y="1821"/>
                  <a:pt x="15462" y="2094"/>
                  <a:pt x="15978" y="2413"/>
                </a:cubicBezTo>
                <a:cubicBezTo>
                  <a:pt x="15978" y="2413"/>
                  <a:pt x="16473" y="1615"/>
                  <a:pt x="16473" y="1615"/>
                </a:cubicBezTo>
                <a:close/>
                <a:moveTo>
                  <a:pt x="2873" y="4886"/>
                </a:moveTo>
                <a:lnTo>
                  <a:pt x="2120" y="4322"/>
                </a:lnTo>
                <a:cubicBezTo>
                  <a:pt x="1721" y="4854"/>
                  <a:pt x="1369" y="5424"/>
                  <a:pt x="1074" y="6018"/>
                </a:cubicBezTo>
                <a:lnTo>
                  <a:pt x="1917" y="6435"/>
                </a:lnTo>
                <a:cubicBezTo>
                  <a:pt x="2186" y="5892"/>
                  <a:pt x="2508" y="5371"/>
                  <a:pt x="2873" y="4886"/>
                </a:cubicBezTo>
                <a:moveTo>
                  <a:pt x="3510" y="18800"/>
                </a:moveTo>
                <a:cubicBezTo>
                  <a:pt x="4003" y="19247"/>
                  <a:pt x="4539" y="19650"/>
                  <a:pt x="5105" y="19997"/>
                </a:cubicBezTo>
                <a:lnTo>
                  <a:pt x="5599" y="19198"/>
                </a:lnTo>
                <a:cubicBezTo>
                  <a:pt x="5083" y="18881"/>
                  <a:pt x="4592" y="18513"/>
                  <a:pt x="4142" y="18105"/>
                </a:cubicBezTo>
                <a:cubicBezTo>
                  <a:pt x="4142" y="18105"/>
                  <a:pt x="3510" y="18800"/>
                  <a:pt x="3510" y="18800"/>
                </a:cubicBezTo>
                <a:close/>
                <a:moveTo>
                  <a:pt x="12594" y="1105"/>
                </a:moveTo>
                <a:lnTo>
                  <a:pt x="12765" y="182"/>
                </a:lnTo>
                <a:cubicBezTo>
                  <a:pt x="12115" y="61"/>
                  <a:pt x="11448" y="0"/>
                  <a:pt x="10788" y="0"/>
                </a:cubicBezTo>
                <a:lnTo>
                  <a:pt x="10787" y="0"/>
                </a:lnTo>
                <a:lnTo>
                  <a:pt x="10736" y="0"/>
                </a:lnTo>
                <a:lnTo>
                  <a:pt x="10779" y="940"/>
                </a:lnTo>
                <a:cubicBezTo>
                  <a:pt x="11389" y="940"/>
                  <a:pt x="12000" y="995"/>
                  <a:pt x="12594" y="1105"/>
                </a:cubicBezTo>
                <a:moveTo>
                  <a:pt x="1105" y="15642"/>
                </a:moveTo>
                <a:cubicBezTo>
                  <a:pt x="1403" y="16235"/>
                  <a:pt x="1759" y="16804"/>
                  <a:pt x="2161" y="17332"/>
                </a:cubicBezTo>
                <a:lnTo>
                  <a:pt x="2910" y="16763"/>
                </a:lnTo>
                <a:cubicBezTo>
                  <a:pt x="2542" y="16281"/>
                  <a:pt x="2218" y="15762"/>
                  <a:pt x="1945" y="15220"/>
                </a:cubicBezTo>
                <a:cubicBezTo>
                  <a:pt x="1945" y="15220"/>
                  <a:pt x="1105" y="15642"/>
                  <a:pt x="1105" y="15642"/>
                </a:cubicBezTo>
                <a:close/>
                <a:moveTo>
                  <a:pt x="1265" y="8133"/>
                </a:moveTo>
                <a:lnTo>
                  <a:pt x="359" y="7879"/>
                </a:lnTo>
                <a:cubicBezTo>
                  <a:pt x="179" y="8516"/>
                  <a:pt x="59" y="9176"/>
                  <a:pt x="0" y="9838"/>
                </a:cubicBezTo>
                <a:lnTo>
                  <a:pt x="938" y="9921"/>
                </a:lnTo>
                <a:cubicBezTo>
                  <a:pt x="991" y="9316"/>
                  <a:pt x="1101" y="8714"/>
                  <a:pt x="1265" y="8133"/>
                </a:cubicBezTo>
                <a:moveTo>
                  <a:pt x="943" y="11741"/>
                </a:moveTo>
                <a:lnTo>
                  <a:pt x="6" y="11829"/>
                </a:lnTo>
                <a:cubicBezTo>
                  <a:pt x="69" y="12492"/>
                  <a:pt x="194" y="13151"/>
                  <a:pt x="377" y="13786"/>
                </a:cubicBezTo>
                <a:lnTo>
                  <a:pt x="1281" y="13527"/>
                </a:lnTo>
                <a:cubicBezTo>
                  <a:pt x="1114" y="12946"/>
                  <a:pt x="1000" y="12346"/>
                  <a:pt x="943" y="11741"/>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721" name="Shape 2721"/>
          <p:cNvSpPr/>
          <p:nvPr/>
        </p:nvSpPr>
        <p:spPr>
          <a:xfrm>
            <a:off x="4958108" y="9278448"/>
            <a:ext cx="556423" cy="557516"/>
          </a:xfrm>
          <a:custGeom>
            <a:avLst/>
            <a:gdLst/>
            <a:ahLst/>
            <a:cxnLst>
              <a:cxn ang="0">
                <a:pos x="wd2" y="hd2"/>
              </a:cxn>
              <a:cxn ang="5400000">
                <a:pos x="wd2" y="hd2"/>
              </a:cxn>
              <a:cxn ang="10800000">
                <a:pos x="wd2" y="hd2"/>
              </a:cxn>
              <a:cxn ang="16200000">
                <a:pos x="wd2" y="hd2"/>
              </a:cxn>
            </a:cxnLst>
            <a:rect l="0" t="0" r="r" b="b"/>
            <a:pathLst>
              <a:path w="21600" h="21600" extrusionOk="0">
                <a:moveTo>
                  <a:pt x="14365" y="19991"/>
                </a:moveTo>
                <a:lnTo>
                  <a:pt x="14707" y="20866"/>
                </a:lnTo>
                <a:cubicBezTo>
                  <a:pt x="15328" y="20625"/>
                  <a:pt x="15928" y="20324"/>
                  <a:pt x="16492" y="19973"/>
                </a:cubicBezTo>
                <a:lnTo>
                  <a:pt x="15994" y="19176"/>
                </a:lnTo>
                <a:cubicBezTo>
                  <a:pt x="15479" y="19497"/>
                  <a:pt x="14931" y="19771"/>
                  <a:pt x="14365" y="19991"/>
                </a:cubicBezTo>
                <a:moveTo>
                  <a:pt x="10800" y="20661"/>
                </a:moveTo>
                <a:lnTo>
                  <a:pt x="10801" y="21600"/>
                </a:lnTo>
                <a:cubicBezTo>
                  <a:pt x="11469" y="21598"/>
                  <a:pt x="12137" y="21536"/>
                  <a:pt x="12788" y="21415"/>
                </a:cubicBezTo>
                <a:lnTo>
                  <a:pt x="12614" y="20491"/>
                </a:lnTo>
                <a:cubicBezTo>
                  <a:pt x="12020" y="20603"/>
                  <a:pt x="11409" y="20660"/>
                  <a:pt x="10800" y="20661"/>
                </a:cubicBezTo>
                <a:moveTo>
                  <a:pt x="11148" y="16559"/>
                </a:moveTo>
                <a:lnTo>
                  <a:pt x="15092" y="12624"/>
                </a:lnTo>
                <a:cubicBezTo>
                  <a:pt x="15181" y="12535"/>
                  <a:pt x="15236" y="12412"/>
                  <a:pt x="15236" y="12276"/>
                </a:cubicBezTo>
                <a:cubicBezTo>
                  <a:pt x="15236" y="12004"/>
                  <a:pt x="15015" y="11784"/>
                  <a:pt x="14743" y="11784"/>
                </a:cubicBezTo>
                <a:cubicBezTo>
                  <a:pt x="14607" y="11784"/>
                  <a:pt x="14483" y="11839"/>
                  <a:pt x="14395" y="11928"/>
                </a:cubicBezTo>
                <a:lnTo>
                  <a:pt x="11293" y="15024"/>
                </a:lnTo>
                <a:lnTo>
                  <a:pt x="11293" y="5389"/>
                </a:lnTo>
                <a:cubicBezTo>
                  <a:pt x="11293" y="5117"/>
                  <a:pt x="11072" y="4897"/>
                  <a:pt x="10800" y="4897"/>
                </a:cubicBezTo>
                <a:cubicBezTo>
                  <a:pt x="10528" y="4897"/>
                  <a:pt x="10307" y="5117"/>
                  <a:pt x="10307" y="5389"/>
                </a:cubicBezTo>
                <a:lnTo>
                  <a:pt x="10307" y="15024"/>
                </a:lnTo>
                <a:lnTo>
                  <a:pt x="7206" y="11928"/>
                </a:lnTo>
                <a:cubicBezTo>
                  <a:pt x="7117" y="11839"/>
                  <a:pt x="6993" y="11784"/>
                  <a:pt x="6857" y="11784"/>
                </a:cubicBezTo>
                <a:cubicBezTo>
                  <a:pt x="6585" y="11784"/>
                  <a:pt x="6364" y="12004"/>
                  <a:pt x="6364" y="12276"/>
                </a:cubicBezTo>
                <a:cubicBezTo>
                  <a:pt x="6364" y="12412"/>
                  <a:pt x="6419" y="12535"/>
                  <a:pt x="6508" y="12624"/>
                </a:cubicBezTo>
                <a:lnTo>
                  <a:pt x="10452" y="16559"/>
                </a:lnTo>
                <a:cubicBezTo>
                  <a:pt x="10541" y="16648"/>
                  <a:pt x="10664" y="16703"/>
                  <a:pt x="10800" y="16703"/>
                </a:cubicBezTo>
                <a:cubicBezTo>
                  <a:pt x="10936" y="16703"/>
                  <a:pt x="11059" y="16648"/>
                  <a:pt x="11148" y="16559"/>
                </a:cubicBezTo>
                <a:moveTo>
                  <a:pt x="18660" y="4854"/>
                </a:moveTo>
                <a:lnTo>
                  <a:pt x="19411" y="4287"/>
                </a:lnTo>
                <a:cubicBezTo>
                  <a:pt x="19011" y="3759"/>
                  <a:pt x="18558" y="3264"/>
                  <a:pt x="18065" y="2816"/>
                </a:cubicBezTo>
                <a:lnTo>
                  <a:pt x="17432" y="3510"/>
                </a:lnTo>
                <a:cubicBezTo>
                  <a:pt x="17882" y="3919"/>
                  <a:pt x="18295" y="4371"/>
                  <a:pt x="18660" y="4854"/>
                </a:cubicBezTo>
                <a:moveTo>
                  <a:pt x="6893" y="20882"/>
                </a:moveTo>
                <a:cubicBezTo>
                  <a:pt x="7514" y="21121"/>
                  <a:pt x="8160" y="21302"/>
                  <a:pt x="8814" y="21422"/>
                </a:cubicBezTo>
                <a:lnTo>
                  <a:pt x="8985" y="20499"/>
                </a:lnTo>
                <a:cubicBezTo>
                  <a:pt x="8387" y="20389"/>
                  <a:pt x="7797" y="20223"/>
                  <a:pt x="7231" y="20006"/>
                </a:cubicBezTo>
                <a:cubicBezTo>
                  <a:pt x="7231" y="20006"/>
                  <a:pt x="6893" y="20882"/>
                  <a:pt x="6893" y="20882"/>
                </a:cubicBezTo>
                <a:close/>
                <a:moveTo>
                  <a:pt x="21553" y="9794"/>
                </a:moveTo>
                <a:lnTo>
                  <a:pt x="20617" y="9880"/>
                </a:lnTo>
                <a:cubicBezTo>
                  <a:pt x="20644" y="10182"/>
                  <a:pt x="20659" y="10492"/>
                  <a:pt x="20659" y="10800"/>
                </a:cubicBezTo>
                <a:cubicBezTo>
                  <a:pt x="20659" y="11099"/>
                  <a:pt x="20645" y="11401"/>
                  <a:pt x="20619" y="11699"/>
                </a:cubicBezTo>
                <a:lnTo>
                  <a:pt x="21556" y="11784"/>
                </a:lnTo>
                <a:cubicBezTo>
                  <a:pt x="21585" y="11458"/>
                  <a:pt x="21600" y="11127"/>
                  <a:pt x="21600" y="10800"/>
                </a:cubicBezTo>
                <a:cubicBezTo>
                  <a:pt x="21599" y="10462"/>
                  <a:pt x="21584" y="10124"/>
                  <a:pt x="21553" y="9794"/>
                </a:cubicBezTo>
                <a:moveTo>
                  <a:pt x="21187" y="7835"/>
                </a:moveTo>
                <a:cubicBezTo>
                  <a:pt x="21005" y="7197"/>
                  <a:pt x="20761" y="6573"/>
                  <a:pt x="20463" y="5978"/>
                </a:cubicBezTo>
                <a:lnTo>
                  <a:pt x="19622" y="6399"/>
                </a:lnTo>
                <a:cubicBezTo>
                  <a:pt x="19893" y="6941"/>
                  <a:pt x="20115" y="7510"/>
                  <a:pt x="20282" y="8094"/>
                </a:cubicBezTo>
                <a:cubicBezTo>
                  <a:pt x="20282" y="8094"/>
                  <a:pt x="21187" y="7835"/>
                  <a:pt x="21187" y="7835"/>
                </a:cubicBezTo>
                <a:close/>
                <a:moveTo>
                  <a:pt x="19632" y="15184"/>
                </a:moveTo>
                <a:lnTo>
                  <a:pt x="20474" y="15602"/>
                </a:lnTo>
                <a:cubicBezTo>
                  <a:pt x="20770" y="15008"/>
                  <a:pt x="21012" y="14383"/>
                  <a:pt x="21194" y="13743"/>
                </a:cubicBezTo>
                <a:lnTo>
                  <a:pt x="20288" y="13487"/>
                </a:lnTo>
                <a:cubicBezTo>
                  <a:pt x="20123" y="14071"/>
                  <a:pt x="19901" y="14642"/>
                  <a:pt x="19632" y="15184"/>
                </a:cubicBezTo>
                <a:moveTo>
                  <a:pt x="17446" y="18078"/>
                </a:moveTo>
                <a:lnTo>
                  <a:pt x="18081" y="18771"/>
                </a:lnTo>
                <a:cubicBezTo>
                  <a:pt x="18572" y="18323"/>
                  <a:pt x="19024" y="17827"/>
                  <a:pt x="19424" y="17297"/>
                </a:cubicBezTo>
                <a:lnTo>
                  <a:pt x="18672" y="16732"/>
                </a:lnTo>
                <a:cubicBezTo>
                  <a:pt x="18307" y="17216"/>
                  <a:pt x="17894" y="17669"/>
                  <a:pt x="17446" y="18078"/>
                </a:cubicBezTo>
                <a:moveTo>
                  <a:pt x="8924" y="1113"/>
                </a:moveTo>
                <a:lnTo>
                  <a:pt x="8748" y="190"/>
                </a:lnTo>
                <a:cubicBezTo>
                  <a:pt x="8093" y="315"/>
                  <a:pt x="7448" y="501"/>
                  <a:pt x="6830" y="743"/>
                </a:cubicBezTo>
                <a:lnTo>
                  <a:pt x="7173" y="1617"/>
                </a:lnTo>
                <a:cubicBezTo>
                  <a:pt x="7738" y="1396"/>
                  <a:pt x="8327" y="1226"/>
                  <a:pt x="8924" y="1113"/>
                </a:cubicBezTo>
                <a:moveTo>
                  <a:pt x="12594" y="1105"/>
                </a:moveTo>
                <a:lnTo>
                  <a:pt x="12765" y="182"/>
                </a:lnTo>
                <a:cubicBezTo>
                  <a:pt x="12115" y="61"/>
                  <a:pt x="11448" y="0"/>
                  <a:pt x="10788" y="0"/>
                </a:cubicBezTo>
                <a:lnTo>
                  <a:pt x="10787" y="0"/>
                </a:lnTo>
                <a:lnTo>
                  <a:pt x="10736" y="0"/>
                </a:lnTo>
                <a:lnTo>
                  <a:pt x="10779" y="940"/>
                </a:lnTo>
                <a:cubicBezTo>
                  <a:pt x="11389" y="940"/>
                  <a:pt x="12000" y="995"/>
                  <a:pt x="12594" y="1105"/>
                </a:cubicBezTo>
                <a:moveTo>
                  <a:pt x="16473" y="1615"/>
                </a:moveTo>
                <a:cubicBezTo>
                  <a:pt x="15908" y="1264"/>
                  <a:pt x="15306" y="966"/>
                  <a:pt x="14686" y="726"/>
                </a:cubicBezTo>
                <a:lnTo>
                  <a:pt x="14347" y="1602"/>
                </a:lnTo>
                <a:cubicBezTo>
                  <a:pt x="14912" y="1821"/>
                  <a:pt x="15462" y="2094"/>
                  <a:pt x="15978" y="2413"/>
                </a:cubicBezTo>
                <a:cubicBezTo>
                  <a:pt x="15978" y="2413"/>
                  <a:pt x="16473" y="1615"/>
                  <a:pt x="16473" y="1615"/>
                </a:cubicBezTo>
                <a:close/>
                <a:moveTo>
                  <a:pt x="3510" y="18800"/>
                </a:moveTo>
                <a:cubicBezTo>
                  <a:pt x="4003" y="19247"/>
                  <a:pt x="4539" y="19650"/>
                  <a:pt x="5105" y="19997"/>
                </a:cubicBezTo>
                <a:lnTo>
                  <a:pt x="5599" y="19198"/>
                </a:lnTo>
                <a:cubicBezTo>
                  <a:pt x="5083" y="18881"/>
                  <a:pt x="4592" y="18513"/>
                  <a:pt x="4142" y="18105"/>
                </a:cubicBezTo>
                <a:cubicBezTo>
                  <a:pt x="4142" y="18105"/>
                  <a:pt x="3510" y="18800"/>
                  <a:pt x="3510" y="18800"/>
                </a:cubicBezTo>
                <a:close/>
                <a:moveTo>
                  <a:pt x="2873" y="4886"/>
                </a:moveTo>
                <a:lnTo>
                  <a:pt x="2120" y="4322"/>
                </a:lnTo>
                <a:cubicBezTo>
                  <a:pt x="1721" y="4854"/>
                  <a:pt x="1369" y="5424"/>
                  <a:pt x="1074" y="6018"/>
                </a:cubicBezTo>
                <a:lnTo>
                  <a:pt x="1917" y="6435"/>
                </a:lnTo>
                <a:cubicBezTo>
                  <a:pt x="2186" y="5892"/>
                  <a:pt x="2508" y="5371"/>
                  <a:pt x="2873" y="4886"/>
                </a:cubicBezTo>
                <a:moveTo>
                  <a:pt x="5546" y="2435"/>
                </a:moveTo>
                <a:lnTo>
                  <a:pt x="5048" y="1639"/>
                </a:lnTo>
                <a:cubicBezTo>
                  <a:pt x="4484" y="1991"/>
                  <a:pt x="3950" y="2397"/>
                  <a:pt x="3460" y="2846"/>
                </a:cubicBezTo>
                <a:lnTo>
                  <a:pt x="4096" y="3538"/>
                </a:lnTo>
                <a:cubicBezTo>
                  <a:pt x="4544" y="3127"/>
                  <a:pt x="5032" y="2756"/>
                  <a:pt x="5546" y="2435"/>
                </a:cubicBezTo>
                <a:moveTo>
                  <a:pt x="1105" y="15642"/>
                </a:moveTo>
                <a:cubicBezTo>
                  <a:pt x="1403" y="16235"/>
                  <a:pt x="1759" y="16804"/>
                  <a:pt x="2161" y="17332"/>
                </a:cubicBezTo>
                <a:lnTo>
                  <a:pt x="2910" y="16763"/>
                </a:lnTo>
                <a:cubicBezTo>
                  <a:pt x="2542" y="16281"/>
                  <a:pt x="2218" y="15762"/>
                  <a:pt x="1945" y="15220"/>
                </a:cubicBezTo>
                <a:cubicBezTo>
                  <a:pt x="1945" y="15220"/>
                  <a:pt x="1105" y="15642"/>
                  <a:pt x="1105" y="15642"/>
                </a:cubicBezTo>
                <a:close/>
                <a:moveTo>
                  <a:pt x="1265" y="8133"/>
                </a:moveTo>
                <a:lnTo>
                  <a:pt x="359" y="7879"/>
                </a:lnTo>
                <a:cubicBezTo>
                  <a:pt x="179" y="8516"/>
                  <a:pt x="59" y="9176"/>
                  <a:pt x="0" y="9838"/>
                </a:cubicBezTo>
                <a:lnTo>
                  <a:pt x="938" y="9921"/>
                </a:lnTo>
                <a:cubicBezTo>
                  <a:pt x="991" y="9316"/>
                  <a:pt x="1101" y="8714"/>
                  <a:pt x="1265" y="8133"/>
                </a:cubicBezTo>
                <a:moveTo>
                  <a:pt x="943" y="11741"/>
                </a:moveTo>
                <a:lnTo>
                  <a:pt x="6" y="11829"/>
                </a:lnTo>
                <a:cubicBezTo>
                  <a:pt x="69" y="12492"/>
                  <a:pt x="194" y="13151"/>
                  <a:pt x="377" y="13786"/>
                </a:cubicBezTo>
                <a:lnTo>
                  <a:pt x="1281" y="13527"/>
                </a:lnTo>
                <a:cubicBezTo>
                  <a:pt x="1114" y="12946"/>
                  <a:pt x="1000" y="12346"/>
                  <a:pt x="943" y="11741"/>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722" name="Shape 2722"/>
          <p:cNvSpPr/>
          <p:nvPr/>
        </p:nvSpPr>
        <p:spPr>
          <a:xfrm>
            <a:off x="6024630" y="9278448"/>
            <a:ext cx="556411" cy="557516"/>
          </a:xfrm>
          <a:custGeom>
            <a:avLst/>
            <a:gdLst/>
            <a:ahLst/>
            <a:cxnLst>
              <a:cxn ang="0">
                <a:pos x="wd2" y="hd2"/>
              </a:cxn>
              <a:cxn ang="5400000">
                <a:pos x="wd2" y="hd2"/>
              </a:cxn>
              <a:cxn ang="10800000">
                <a:pos x="wd2" y="hd2"/>
              </a:cxn>
              <a:cxn ang="16200000">
                <a:pos x="wd2" y="hd2"/>
              </a:cxn>
            </a:cxnLst>
            <a:rect l="0" t="0" r="r" b="b"/>
            <a:pathLst>
              <a:path w="21600" h="21600" extrusionOk="0">
                <a:moveTo>
                  <a:pt x="10800" y="20661"/>
                </a:moveTo>
                <a:lnTo>
                  <a:pt x="10802" y="21600"/>
                </a:lnTo>
                <a:cubicBezTo>
                  <a:pt x="11469" y="21598"/>
                  <a:pt x="12137" y="21536"/>
                  <a:pt x="12788" y="21415"/>
                </a:cubicBezTo>
                <a:lnTo>
                  <a:pt x="12615" y="20491"/>
                </a:lnTo>
                <a:cubicBezTo>
                  <a:pt x="12020" y="20603"/>
                  <a:pt x="11409" y="20660"/>
                  <a:pt x="10800" y="20661"/>
                </a:cubicBezTo>
                <a:moveTo>
                  <a:pt x="14365" y="19991"/>
                </a:moveTo>
                <a:lnTo>
                  <a:pt x="14707" y="20866"/>
                </a:lnTo>
                <a:cubicBezTo>
                  <a:pt x="15328" y="20625"/>
                  <a:pt x="15928" y="20324"/>
                  <a:pt x="16492" y="19973"/>
                </a:cubicBezTo>
                <a:lnTo>
                  <a:pt x="15994" y="19176"/>
                </a:lnTo>
                <a:cubicBezTo>
                  <a:pt x="15479" y="19497"/>
                  <a:pt x="14932" y="19771"/>
                  <a:pt x="14365" y="19991"/>
                </a:cubicBezTo>
                <a:moveTo>
                  <a:pt x="11293" y="16211"/>
                </a:moveTo>
                <a:lnTo>
                  <a:pt x="11293" y="6576"/>
                </a:lnTo>
                <a:lnTo>
                  <a:pt x="14395" y="9672"/>
                </a:lnTo>
                <a:cubicBezTo>
                  <a:pt x="14484" y="9761"/>
                  <a:pt x="14607" y="9816"/>
                  <a:pt x="14743" y="9816"/>
                </a:cubicBezTo>
                <a:cubicBezTo>
                  <a:pt x="15016" y="9816"/>
                  <a:pt x="15236" y="9596"/>
                  <a:pt x="15236" y="9324"/>
                </a:cubicBezTo>
                <a:cubicBezTo>
                  <a:pt x="15236" y="9189"/>
                  <a:pt x="15181" y="9065"/>
                  <a:pt x="15092" y="8976"/>
                </a:cubicBezTo>
                <a:lnTo>
                  <a:pt x="11149" y="5041"/>
                </a:lnTo>
                <a:cubicBezTo>
                  <a:pt x="11059" y="4952"/>
                  <a:pt x="10936" y="4897"/>
                  <a:pt x="10800" y="4897"/>
                </a:cubicBezTo>
                <a:cubicBezTo>
                  <a:pt x="10664" y="4897"/>
                  <a:pt x="10541" y="4952"/>
                  <a:pt x="10452" y="5041"/>
                </a:cubicBezTo>
                <a:lnTo>
                  <a:pt x="6509" y="8976"/>
                </a:lnTo>
                <a:cubicBezTo>
                  <a:pt x="6419" y="9065"/>
                  <a:pt x="6364" y="9189"/>
                  <a:pt x="6364" y="9324"/>
                </a:cubicBezTo>
                <a:cubicBezTo>
                  <a:pt x="6364" y="9596"/>
                  <a:pt x="6584" y="9816"/>
                  <a:pt x="6857" y="9816"/>
                </a:cubicBezTo>
                <a:cubicBezTo>
                  <a:pt x="6993" y="9816"/>
                  <a:pt x="7116" y="9761"/>
                  <a:pt x="7206" y="9672"/>
                </a:cubicBezTo>
                <a:lnTo>
                  <a:pt x="10307" y="6576"/>
                </a:lnTo>
                <a:lnTo>
                  <a:pt x="10307" y="16211"/>
                </a:lnTo>
                <a:cubicBezTo>
                  <a:pt x="10307" y="16483"/>
                  <a:pt x="10528" y="16703"/>
                  <a:pt x="10800" y="16703"/>
                </a:cubicBezTo>
                <a:cubicBezTo>
                  <a:pt x="11072" y="16703"/>
                  <a:pt x="11293" y="16483"/>
                  <a:pt x="11293" y="16211"/>
                </a:cubicBezTo>
                <a:moveTo>
                  <a:pt x="17446" y="18078"/>
                </a:moveTo>
                <a:lnTo>
                  <a:pt x="18081" y="18770"/>
                </a:lnTo>
                <a:cubicBezTo>
                  <a:pt x="18572" y="18323"/>
                  <a:pt x="19024" y="17827"/>
                  <a:pt x="19424" y="17297"/>
                </a:cubicBezTo>
                <a:lnTo>
                  <a:pt x="18673" y="16732"/>
                </a:lnTo>
                <a:cubicBezTo>
                  <a:pt x="18307" y="17216"/>
                  <a:pt x="17894" y="17669"/>
                  <a:pt x="17446" y="18078"/>
                </a:cubicBezTo>
                <a:moveTo>
                  <a:pt x="21553" y="9794"/>
                </a:moveTo>
                <a:lnTo>
                  <a:pt x="20617" y="9880"/>
                </a:lnTo>
                <a:cubicBezTo>
                  <a:pt x="20645" y="10182"/>
                  <a:pt x="20659" y="10492"/>
                  <a:pt x="20659" y="10800"/>
                </a:cubicBezTo>
                <a:cubicBezTo>
                  <a:pt x="20659" y="11099"/>
                  <a:pt x="20646" y="11401"/>
                  <a:pt x="20619" y="11699"/>
                </a:cubicBezTo>
                <a:lnTo>
                  <a:pt x="21556" y="11784"/>
                </a:lnTo>
                <a:cubicBezTo>
                  <a:pt x="21586" y="11458"/>
                  <a:pt x="21600" y="11127"/>
                  <a:pt x="21600" y="10800"/>
                </a:cubicBezTo>
                <a:cubicBezTo>
                  <a:pt x="21600" y="10462"/>
                  <a:pt x="21584" y="10124"/>
                  <a:pt x="21553" y="9794"/>
                </a:cubicBezTo>
                <a:moveTo>
                  <a:pt x="18660" y="4853"/>
                </a:moveTo>
                <a:lnTo>
                  <a:pt x="19412" y="4287"/>
                </a:lnTo>
                <a:cubicBezTo>
                  <a:pt x="19011" y="3759"/>
                  <a:pt x="18558" y="3264"/>
                  <a:pt x="18066" y="2816"/>
                </a:cubicBezTo>
                <a:lnTo>
                  <a:pt x="17432" y="3510"/>
                </a:lnTo>
                <a:cubicBezTo>
                  <a:pt x="17882" y="3919"/>
                  <a:pt x="18295" y="4371"/>
                  <a:pt x="18660" y="4853"/>
                </a:cubicBezTo>
                <a:moveTo>
                  <a:pt x="6893" y="20882"/>
                </a:moveTo>
                <a:cubicBezTo>
                  <a:pt x="7513" y="21121"/>
                  <a:pt x="8160" y="21302"/>
                  <a:pt x="8814" y="21422"/>
                </a:cubicBezTo>
                <a:lnTo>
                  <a:pt x="8984" y="20499"/>
                </a:lnTo>
                <a:cubicBezTo>
                  <a:pt x="8387" y="20389"/>
                  <a:pt x="7797" y="20223"/>
                  <a:pt x="7231" y="20006"/>
                </a:cubicBezTo>
                <a:cubicBezTo>
                  <a:pt x="7231" y="20006"/>
                  <a:pt x="6893" y="20882"/>
                  <a:pt x="6893" y="20882"/>
                </a:cubicBezTo>
                <a:close/>
                <a:moveTo>
                  <a:pt x="19632" y="15184"/>
                </a:moveTo>
                <a:lnTo>
                  <a:pt x="20474" y="15602"/>
                </a:lnTo>
                <a:cubicBezTo>
                  <a:pt x="20770" y="15008"/>
                  <a:pt x="21013" y="14383"/>
                  <a:pt x="21194" y="13743"/>
                </a:cubicBezTo>
                <a:lnTo>
                  <a:pt x="20288" y="13487"/>
                </a:lnTo>
                <a:cubicBezTo>
                  <a:pt x="20123" y="14071"/>
                  <a:pt x="19902" y="14642"/>
                  <a:pt x="19632" y="15184"/>
                </a:cubicBezTo>
                <a:moveTo>
                  <a:pt x="21187" y="7835"/>
                </a:moveTo>
                <a:cubicBezTo>
                  <a:pt x="21005" y="7197"/>
                  <a:pt x="20761" y="6573"/>
                  <a:pt x="20464" y="5978"/>
                </a:cubicBezTo>
                <a:lnTo>
                  <a:pt x="19622" y="6399"/>
                </a:lnTo>
                <a:cubicBezTo>
                  <a:pt x="19893" y="6941"/>
                  <a:pt x="20115" y="7510"/>
                  <a:pt x="20282" y="8094"/>
                </a:cubicBezTo>
                <a:cubicBezTo>
                  <a:pt x="20282" y="8094"/>
                  <a:pt x="21187" y="7835"/>
                  <a:pt x="21187" y="7835"/>
                </a:cubicBezTo>
                <a:close/>
                <a:moveTo>
                  <a:pt x="8923" y="1113"/>
                </a:moveTo>
                <a:lnTo>
                  <a:pt x="8747" y="190"/>
                </a:lnTo>
                <a:cubicBezTo>
                  <a:pt x="8093" y="315"/>
                  <a:pt x="7448" y="501"/>
                  <a:pt x="6829" y="743"/>
                </a:cubicBezTo>
                <a:lnTo>
                  <a:pt x="7174" y="1617"/>
                </a:lnTo>
                <a:cubicBezTo>
                  <a:pt x="7737" y="1396"/>
                  <a:pt x="8326" y="1226"/>
                  <a:pt x="8923" y="1113"/>
                </a:cubicBezTo>
                <a:moveTo>
                  <a:pt x="16474" y="1615"/>
                </a:moveTo>
                <a:cubicBezTo>
                  <a:pt x="15907" y="1264"/>
                  <a:pt x="15307" y="966"/>
                  <a:pt x="14687" y="726"/>
                </a:cubicBezTo>
                <a:lnTo>
                  <a:pt x="14346" y="1602"/>
                </a:lnTo>
                <a:cubicBezTo>
                  <a:pt x="14913" y="1821"/>
                  <a:pt x="15462" y="2094"/>
                  <a:pt x="15978" y="2413"/>
                </a:cubicBezTo>
                <a:cubicBezTo>
                  <a:pt x="15978" y="2413"/>
                  <a:pt x="16474" y="1615"/>
                  <a:pt x="16474" y="1615"/>
                </a:cubicBezTo>
                <a:close/>
                <a:moveTo>
                  <a:pt x="2873" y="4886"/>
                </a:moveTo>
                <a:lnTo>
                  <a:pt x="2120" y="4322"/>
                </a:lnTo>
                <a:cubicBezTo>
                  <a:pt x="1720" y="4853"/>
                  <a:pt x="1368" y="5424"/>
                  <a:pt x="1074" y="6018"/>
                </a:cubicBezTo>
                <a:lnTo>
                  <a:pt x="1917" y="6435"/>
                </a:lnTo>
                <a:cubicBezTo>
                  <a:pt x="2186" y="5892"/>
                  <a:pt x="2508" y="5371"/>
                  <a:pt x="2873" y="4886"/>
                </a:cubicBezTo>
                <a:moveTo>
                  <a:pt x="3509" y="18800"/>
                </a:moveTo>
                <a:cubicBezTo>
                  <a:pt x="4003" y="19247"/>
                  <a:pt x="4539" y="19650"/>
                  <a:pt x="5104" y="19997"/>
                </a:cubicBezTo>
                <a:lnTo>
                  <a:pt x="5598" y="19198"/>
                </a:lnTo>
                <a:cubicBezTo>
                  <a:pt x="5082" y="18881"/>
                  <a:pt x="4592" y="18513"/>
                  <a:pt x="4142" y="18105"/>
                </a:cubicBezTo>
                <a:cubicBezTo>
                  <a:pt x="4142" y="18105"/>
                  <a:pt x="3509" y="18800"/>
                  <a:pt x="3509" y="18800"/>
                </a:cubicBezTo>
                <a:close/>
                <a:moveTo>
                  <a:pt x="12594" y="1105"/>
                </a:moveTo>
                <a:lnTo>
                  <a:pt x="12765" y="182"/>
                </a:lnTo>
                <a:cubicBezTo>
                  <a:pt x="12116" y="61"/>
                  <a:pt x="11448" y="0"/>
                  <a:pt x="10788" y="0"/>
                </a:cubicBezTo>
                <a:lnTo>
                  <a:pt x="10787" y="0"/>
                </a:lnTo>
                <a:lnTo>
                  <a:pt x="10736" y="0"/>
                </a:lnTo>
                <a:lnTo>
                  <a:pt x="10779" y="940"/>
                </a:lnTo>
                <a:cubicBezTo>
                  <a:pt x="11389" y="940"/>
                  <a:pt x="12000" y="995"/>
                  <a:pt x="12594" y="1105"/>
                </a:cubicBezTo>
                <a:moveTo>
                  <a:pt x="1104" y="15642"/>
                </a:moveTo>
                <a:cubicBezTo>
                  <a:pt x="1403" y="16235"/>
                  <a:pt x="1758" y="16804"/>
                  <a:pt x="2161" y="17332"/>
                </a:cubicBezTo>
                <a:lnTo>
                  <a:pt x="2910" y="16763"/>
                </a:lnTo>
                <a:cubicBezTo>
                  <a:pt x="2542" y="16281"/>
                  <a:pt x="2218" y="15762"/>
                  <a:pt x="1945" y="15220"/>
                </a:cubicBezTo>
                <a:cubicBezTo>
                  <a:pt x="1945" y="15220"/>
                  <a:pt x="1104" y="15642"/>
                  <a:pt x="1104" y="15642"/>
                </a:cubicBezTo>
                <a:close/>
                <a:moveTo>
                  <a:pt x="5546" y="2435"/>
                </a:moveTo>
                <a:lnTo>
                  <a:pt x="5047" y="1639"/>
                </a:lnTo>
                <a:cubicBezTo>
                  <a:pt x="4484" y="1991"/>
                  <a:pt x="3950" y="2397"/>
                  <a:pt x="3460" y="2846"/>
                </a:cubicBezTo>
                <a:lnTo>
                  <a:pt x="4096" y="3538"/>
                </a:lnTo>
                <a:cubicBezTo>
                  <a:pt x="4544" y="3127"/>
                  <a:pt x="5031" y="2756"/>
                  <a:pt x="5546" y="2435"/>
                </a:cubicBezTo>
                <a:moveTo>
                  <a:pt x="1264" y="8133"/>
                </a:moveTo>
                <a:lnTo>
                  <a:pt x="358" y="7879"/>
                </a:lnTo>
                <a:cubicBezTo>
                  <a:pt x="179" y="8516"/>
                  <a:pt x="59" y="9176"/>
                  <a:pt x="0" y="9838"/>
                </a:cubicBezTo>
                <a:lnTo>
                  <a:pt x="938" y="9921"/>
                </a:lnTo>
                <a:cubicBezTo>
                  <a:pt x="991" y="9317"/>
                  <a:pt x="1101" y="8714"/>
                  <a:pt x="1264" y="8133"/>
                </a:cubicBezTo>
                <a:moveTo>
                  <a:pt x="942" y="11741"/>
                </a:moveTo>
                <a:lnTo>
                  <a:pt x="6" y="11829"/>
                </a:lnTo>
                <a:cubicBezTo>
                  <a:pt x="69" y="12492"/>
                  <a:pt x="194" y="13151"/>
                  <a:pt x="377" y="13786"/>
                </a:cubicBezTo>
                <a:lnTo>
                  <a:pt x="1281" y="13527"/>
                </a:lnTo>
                <a:cubicBezTo>
                  <a:pt x="1114" y="12946"/>
                  <a:pt x="1000" y="12346"/>
                  <a:pt x="942" y="11741"/>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723" name="Shape 2723"/>
          <p:cNvSpPr/>
          <p:nvPr/>
        </p:nvSpPr>
        <p:spPr>
          <a:xfrm>
            <a:off x="7091153" y="927844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8345" y="10309"/>
                </a:moveTo>
                <a:lnTo>
                  <a:pt x="7899" y="10309"/>
                </a:lnTo>
                <a:cubicBezTo>
                  <a:pt x="7974" y="9863"/>
                  <a:pt x="8153" y="9453"/>
                  <a:pt x="8405" y="9099"/>
                </a:cubicBezTo>
                <a:lnTo>
                  <a:pt x="8717" y="9412"/>
                </a:lnTo>
                <a:cubicBezTo>
                  <a:pt x="8909" y="9604"/>
                  <a:pt x="9220" y="9604"/>
                  <a:pt x="9412" y="9412"/>
                </a:cubicBezTo>
                <a:cubicBezTo>
                  <a:pt x="9603" y="9220"/>
                  <a:pt x="9603" y="8909"/>
                  <a:pt x="9412" y="8717"/>
                </a:cubicBezTo>
                <a:lnTo>
                  <a:pt x="9101" y="8407"/>
                </a:lnTo>
                <a:cubicBezTo>
                  <a:pt x="9454" y="8157"/>
                  <a:pt x="9864" y="7979"/>
                  <a:pt x="10309" y="7904"/>
                </a:cubicBezTo>
                <a:lnTo>
                  <a:pt x="10309" y="8345"/>
                </a:lnTo>
                <a:cubicBezTo>
                  <a:pt x="10309" y="8617"/>
                  <a:pt x="10529" y="8836"/>
                  <a:pt x="10800" y="8836"/>
                </a:cubicBezTo>
                <a:cubicBezTo>
                  <a:pt x="11071" y="8836"/>
                  <a:pt x="11291" y="8617"/>
                  <a:pt x="11291" y="8345"/>
                </a:cubicBezTo>
                <a:lnTo>
                  <a:pt x="11291" y="7904"/>
                </a:lnTo>
                <a:cubicBezTo>
                  <a:pt x="11737" y="7979"/>
                  <a:pt x="12146" y="8157"/>
                  <a:pt x="12499" y="8407"/>
                </a:cubicBezTo>
                <a:lnTo>
                  <a:pt x="12188" y="8717"/>
                </a:lnTo>
                <a:cubicBezTo>
                  <a:pt x="11997" y="8909"/>
                  <a:pt x="11997" y="9220"/>
                  <a:pt x="12188" y="9412"/>
                </a:cubicBezTo>
                <a:cubicBezTo>
                  <a:pt x="12380" y="9604"/>
                  <a:pt x="12691" y="9604"/>
                  <a:pt x="12883" y="9412"/>
                </a:cubicBezTo>
                <a:lnTo>
                  <a:pt x="13195" y="9099"/>
                </a:lnTo>
                <a:cubicBezTo>
                  <a:pt x="13447" y="9453"/>
                  <a:pt x="13626" y="9863"/>
                  <a:pt x="13701" y="10309"/>
                </a:cubicBezTo>
                <a:lnTo>
                  <a:pt x="13255" y="10309"/>
                </a:lnTo>
                <a:cubicBezTo>
                  <a:pt x="12983" y="10309"/>
                  <a:pt x="12764" y="10529"/>
                  <a:pt x="12764" y="10800"/>
                </a:cubicBezTo>
                <a:cubicBezTo>
                  <a:pt x="12764" y="11071"/>
                  <a:pt x="12983" y="11291"/>
                  <a:pt x="13255" y="11291"/>
                </a:cubicBezTo>
                <a:lnTo>
                  <a:pt x="13701" y="11291"/>
                </a:lnTo>
                <a:cubicBezTo>
                  <a:pt x="13626" y="11738"/>
                  <a:pt x="13447" y="12147"/>
                  <a:pt x="13195" y="12501"/>
                </a:cubicBezTo>
                <a:lnTo>
                  <a:pt x="12883" y="12188"/>
                </a:lnTo>
                <a:cubicBezTo>
                  <a:pt x="12691" y="11997"/>
                  <a:pt x="12380" y="11997"/>
                  <a:pt x="12188" y="12188"/>
                </a:cubicBezTo>
                <a:cubicBezTo>
                  <a:pt x="11997" y="12380"/>
                  <a:pt x="11997" y="12691"/>
                  <a:pt x="12188" y="12883"/>
                </a:cubicBezTo>
                <a:lnTo>
                  <a:pt x="12499" y="13193"/>
                </a:lnTo>
                <a:cubicBezTo>
                  <a:pt x="12146" y="13444"/>
                  <a:pt x="11737" y="13621"/>
                  <a:pt x="11291" y="13696"/>
                </a:cubicBezTo>
                <a:lnTo>
                  <a:pt x="11291" y="13255"/>
                </a:lnTo>
                <a:cubicBezTo>
                  <a:pt x="11291" y="12983"/>
                  <a:pt x="11071" y="12764"/>
                  <a:pt x="10800" y="12764"/>
                </a:cubicBezTo>
                <a:cubicBezTo>
                  <a:pt x="10529" y="12764"/>
                  <a:pt x="10309" y="12983"/>
                  <a:pt x="10309" y="13255"/>
                </a:cubicBezTo>
                <a:lnTo>
                  <a:pt x="10309" y="13696"/>
                </a:lnTo>
                <a:cubicBezTo>
                  <a:pt x="9864" y="13621"/>
                  <a:pt x="9454" y="13444"/>
                  <a:pt x="9101" y="13193"/>
                </a:cubicBezTo>
                <a:lnTo>
                  <a:pt x="9412" y="12883"/>
                </a:lnTo>
                <a:cubicBezTo>
                  <a:pt x="9603" y="12691"/>
                  <a:pt x="9603" y="12380"/>
                  <a:pt x="9412" y="12188"/>
                </a:cubicBezTo>
                <a:cubicBezTo>
                  <a:pt x="9220" y="11997"/>
                  <a:pt x="8909" y="11997"/>
                  <a:pt x="8717" y="12188"/>
                </a:cubicBezTo>
                <a:lnTo>
                  <a:pt x="8405" y="12501"/>
                </a:lnTo>
                <a:cubicBezTo>
                  <a:pt x="8153" y="12147"/>
                  <a:pt x="7974" y="11738"/>
                  <a:pt x="7899" y="11291"/>
                </a:cubicBezTo>
                <a:lnTo>
                  <a:pt x="8345" y="11291"/>
                </a:lnTo>
                <a:cubicBezTo>
                  <a:pt x="8617" y="11291"/>
                  <a:pt x="8836" y="11071"/>
                  <a:pt x="8836" y="10800"/>
                </a:cubicBezTo>
                <a:cubicBezTo>
                  <a:pt x="8836" y="10529"/>
                  <a:pt x="8617" y="10309"/>
                  <a:pt x="8345" y="10309"/>
                </a:cubicBezTo>
                <a:moveTo>
                  <a:pt x="8023" y="13577"/>
                </a:moveTo>
                <a:lnTo>
                  <a:pt x="8023" y="13578"/>
                </a:lnTo>
                <a:cubicBezTo>
                  <a:pt x="8734" y="14288"/>
                  <a:pt x="9716" y="14727"/>
                  <a:pt x="10800" y="14727"/>
                </a:cubicBezTo>
                <a:cubicBezTo>
                  <a:pt x="11884" y="14727"/>
                  <a:pt x="12866" y="14288"/>
                  <a:pt x="13577" y="13578"/>
                </a:cubicBezTo>
                <a:lnTo>
                  <a:pt x="13577" y="13577"/>
                </a:lnTo>
                <a:lnTo>
                  <a:pt x="13577" y="13577"/>
                </a:lnTo>
                <a:cubicBezTo>
                  <a:pt x="14288" y="12866"/>
                  <a:pt x="14727" y="11884"/>
                  <a:pt x="14727" y="10800"/>
                </a:cubicBezTo>
                <a:cubicBezTo>
                  <a:pt x="14727" y="8631"/>
                  <a:pt x="12969" y="6873"/>
                  <a:pt x="10800" y="6873"/>
                </a:cubicBezTo>
                <a:cubicBezTo>
                  <a:pt x="8631" y="6873"/>
                  <a:pt x="6873" y="8631"/>
                  <a:pt x="6873" y="10800"/>
                </a:cubicBezTo>
                <a:cubicBezTo>
                  <a:pt x="6873" y="11884"/>
                  <a:pt x="7311" y="12866"/>
                  <a:pt x="8023" y="13577"/>
                </a:cubicBezTo>
                <a:cubicBezTo>
                  <a:pt x="8023" y="13577"/>
                  <a:pt x="8023" y="13577"/>
                  <a:pt x="8023" y="13577"/>
                </a:cubicBezTo>
                <a:close/>
                <a:moveTo>
                  <a:pt x="10800" y="11782"/>
                </a:moveTo>
                <a:cubicBezTo>
                  <a:pt x="11342" y="11782"/>
                  <a:pt x="11782" y="11342"/>
                  <a:pt x="11782" y="10800"/>
                </a:cubicBezTo>
                <a:cubicBezTo>
                  <a:pt x="11782" y="10258"/>
                  <a:pt x="11342" y="9818"/>
                  <a:pt x="10800" y="9818"/>
                </a:cubicBezTo>
                <a:cubicBezTo>
                  <a:pt x="10258" y="9818"/>
                  <a:pt x="9818" y="10258"/>
                  <a:pt x="9818" y="10800"/>
                </a:cubicBezTo>
                <a:cubicBezTo>
                  <a:pt x="9818" y="11342"/>
                  <a:pt x="10258" y="11782"/>
                  <a:pt x="10800" y="11782"/>
                </a:cubicBezTo>
                <a:moveTo>
                  <a:pt x="17673" y="5891"/>
                </a:moveTo>
                <a:cubicBezTo>
                  <a:pt x="17131" y="5891"/>
                  <a:pt x="16691" y="6331"/>
                  <a:pt x="16691" y="6873"/>
                </a:cubicBezTo>
                <a:lnTo>
                  <a:pt x="16691" y="7855"/>
                </a:lnTo>
                <a:cubicBezTo>
                  <a:pt x="16691" y="8396"/>
                  <a:pt x="17131" y="8836"/>
                  <a:pt x="17673" y="8836"/>
                </a:cubicBezTo>
                <a:lnTo>
                  <a:pt x="17673" y="12764"/>
                </a:lnTo>
                <a:cubicBezTo>
                  <a:pt x="17131" y="12764"/>
                  <a:pt x="16691" y="13204"/>
                  <a:pt x="16691" y="13745"/>
                </a:cubicBezTo>
                <a:lnTo>
                  <a:pt x="16691" y="14727"/>
                </a:lnTo>
                <a:cubicBezTo>
                  <a:pt x="16691" y="15270"/>
                  <a:pt x="17131" y="15709"/>
                  <a:pt x="17673" y="15709"/>
                </a:cubicBezTo>
                <a:lnTo>
                  <a:pt x="17673" y="17673"/>
                </a:lnTo>
                <a:lnTo>
                  <a:pt x="3927" y="17673"/>
                </a:lnTo>
                <a:lnTo>
                  <a:pt x="3927" y="3927"/>
                </a:lnTo>
                <a:lnTo>
                  <a:pt x="17673" y="3927"/>
                </a:lnTo>
                <a:cubicBezTo>
                  <a:pt x="17673" y="3927"/>
                  <a:pt x="17673" y="5891"/>
                  <a:pt x="17673" y="5891"/>
                </a:cubicBezTo>
                <a:close/>
                <a:moveTo>
                  <a:pt x="18655" y="5891"/>
                </a:moveTo>
                <a:lnTo>
                  <a:pt x="18655" y="2945"/>
                </a:lnTo>
                <a:lnTo>
                  <a:pt x="2945" y="2945"/>
                </a:lnTo>
                <a:lnTo>
                  <a:pt x="2945" y="18655"/>
                </a:lnTo>
                <a:lnTo>
                  <a:pt x="18655" y="18655"/>
                </a:lnTo>
                <a:lnTo>
                  <a:pt x="18655" y="15709"/>
                </a:lnTo>
                <a:cubicBezTo>
                  <a:pt x="19196" y="15709"/>
                  <a:pt x="19636" y="15270"/>
                  <a:pt x="19636" y="14727"/>
                </a:cubicBezTo>
                <a:lnTo>
                  <a:pt x="19636" y="13745"/>
                </a:lnTo>
                <a:cubicBezTo>
                  <a:pt x="19636" y="13204"/>
                  <a:pt x="19196" y="12764"/>
                  <a:pt x="18655" y="12764"/>
                </a:cubicBezTo>
                <a:lnTo>
                  <a:pt x="18655" y="8836"/>
                </a:lnTo>
                <a:cubicBezTo>
                  <a:pt x="19196" y="8836"/>
                  <a:pt x="19636" y="8396"/>
                  <a:pt x="19636" y="7855"/>
                </a:cubicBezTo>
                <a:lnTo>
                  <a:pt x="19636" y="6873"/>
                </a:lnTo>
                <a:cubicBezTo>
                  <a:pt x="19636" y="6331"/>
                  <a:pt x="19196" y="5891"/>
                  <a:pt x="18655" y="5891"/>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724" name="Shape 2724"/>
          <p:cNvSpPr/>
          <p:nvPr/>
        </p:nvSpPr>
        <p:spPr>
          <a:xfrm>
            <a:off x="8157675" y="927844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5709" y="15709"/>
                </a:moveTo>
                <a:lnTo>
                  <a:pt x="5891" y="15709"/>
                </a:lnTo>
                <a:lnTo>
                  <a:pt x="5891" y="11782"/>
                </a:lnTo>
                <a:lnTo>
                  <a:pt x="15709" y="11782"/>
                </a:lnTo>
                <a:cubicBezTo>
                  <a:pt x="15709" y="11782"/>
                  <a:pt x="15709" y="15709"/>
                  <a:pt x="15709" y="15709"/>
                </a:cubicBezTo>
                <a:close/>
                <a:moveTo>
                  <a:pt x="16691" y="10800"/>
                </a:moveTo>
                <a:lnTo>
                  <a:pt x="4909" y="10800"/>
                </a:lnTo>
                <a:lnTo>
                  <a:pt x="4909" y="16691"/>
                </a:lnTo>
                <a:lnTo>
                  <a:pt x="16691" y="16691"/>
                </a:lnTo>
                <a:cubicBezTo>
                  <a:pt x="16691" y="16691"/>
                  <a:pt x="16691" y="10800"/>
                  <a:pt x="16691" y="10800"/>
                </a:cubicBezTo>
                <a:close/>
                <a:moveTo>
                  <a:pt x="11782" y="13745"/>
                </a:moveTo>
                <a:lnTo>
                  <a:pt x="9818" y="13745"/>
                </a:lnTo>
                <a:lnTo>
                  <a:pt x="9818" y="14727"/>
                </a:lnTo>
                <a:lnTo>
                  <a:pt x="11782" y="14727"/>
                </a:lnTo>
                <a:cubicBezTo>
                  <a:pt x="11782" y="14727"/>
                  <a:pt x="11782" y="13745"/>
                  <a:pt x="11782" y="13745"/>
                </a:cubicBezTo>
                <a:close/>
                <a:moveTo>
                  <a:pt x="18655" y="17673"/>
                </a:moveTo>
                <a:cubicBezTo>
                  <a:pt x="18655" y="18214"/>
                  <a:pt x="18214" y="18655"/>
                  <a:pt x="17673" y="18655"/>
                </a:cubicBezTo>
                <a:lnTo>
                  <a:pt x="3927" y="18655"/>
                </a:lnTo>
                <a:cubicBezTo>
                  <a:pt x="3385" y="18655"/>
                  <a:pt x="2945" y="18214"/>
                  <a:pt x="2945" y="17673"/>
                </a:cubicBezTo>
                <a:lnTo>
                  <a:pt x="2945" y="982"/>
                </a:lnTo>
                <a:lnTo>
                  <a:pt x="18655" y="982"/>
                </a:lnTo>
                <a:cubicBezTo>
                  <a:pt x="18655" y="982"/>
                  <a:pt x="18655" y="17673"/>
                  <a:pt x="18655" y="17673"/>
                </a:cubicBezTo>
                <a:close/>
                <a:moveTo>
                  <a:pt x="21109" y="0"/>
                </a:moveTo>
                <a:lnTo>
                  <a:pt x="491" y="0"/>
                </a:lnTo>
                <a:cubicBezTo>
                  <a:pt x="220" y="0"/>
                  <a:pt x="0" y="220"/>
                  <a:pt x="0" y="491"/>
                </a:cubicBezTo>
                <a:cubicBezTo>
                  <a:pt x="0" y="762"/>
                  <a:pt x="220" y="982"/>
                  <a:pt x="491" y="982"/>
                </a:cubicBezTo>
                <a:lnTo>
                  <a:pt x="1964" y="982"/>
                </a:lnTo>
                <a:lnTo>
                  <a:pt x="1964" y="17673"/>
                </a:lnTo>
                <a:cubicBezTo>
                  <a:pt x="1964" y="18757"/>
                  <a:pt x="2843" y="19636"/>
                  <a:pt x="3927" y="19636"/>
                </a:cubicBezTo>
                <a:lnTo>
                  <a:pt x="4909" y="19636"/>
                </a:lnTo>
                <a:lnTo>
                  <a:pt x="4909" y="21109"/>
                </a:lnTo>
                <a:cubicBezTo>
                  <a:pt x="4909" y="21380"/>
                  <a:pt x="5129" y="21600"/>
                  <a:pt x="5400" y="21600"/>
                </a:cubicBezTo>
                <a:cubicBezTo>
                  <a:pt x="5671" y="21600"/>
                  <a:pt x="5891" y="21380"/>
                  <a:pt x="5891" y="21109"/>
                </a:cubicBezTo>
                <a:lnTo>
                  <a:pt x="5891" y="19636"/>
                </a:lnTo>
                <a:lnTo>
                  <a:pt x="15709" y="19636"/>
                </a:lnTo>
                <a:lnTo>
                  <a:pt x="15709" y="21109"/>
                </a:lnTo>
                <a:cubicBezTo>
                  <a:pt x="15709" y="21380"/>
                  <a:pt x="15929" y="21600"/>
                  <a:pt x="16200" y="21600"/>
                </a:cubicBezTo>
                <a:cubicBezTo>
                  <a:pt x="16471" y="21600"/>
                  <a:pt x="16691" y="21380"/>
                  <a:pt x="16691" y="21109"/>
                </a:cubicBezTo>
                <a:lnTo>
                  <a:pt x="16691" y="19636"/>
                </a:lnTo>
                <a:lnTo>
                  <a:pt x="17673" y="19636"/>
                </a:lnTo>
                <a:cubicBezTo>
                  <a:pt x="18757" y="19636"/>
                  <a:pt x="19636" y="18757"/>
                  <a:pt x="19636" y="17673"/>
                </a:cubicBezTo>
                <a:lnTo>
                  <a:pt x="19636" y="982"/>
                </a:lnTo>
                <a:lnTo>
                  <a:pt x="21109" y="982"/>
                </a:lnTo>
                <a:cubicBezTo>
                  <a:pt x="21380" y="982"/>
                  <a:pt x="21600" y="762"/>
                  <a:pt x="21600" y="491"/>
                </a:cubicBezTo>
                <a:cubicBezTo>
                  <a:pt x="21600" y="220"/>
                  <a:pt x="21380" y="0"/>
                  <a:pt x="21109" y="0"/>
                </a:cubicBezTo>
                <a:moveTo>
                  <a:pt x="11782" y="5891"/>
                </a:moveTo>
                <a:lnTo>
                  <a:pt x="9818" y="5891"/>
                </a:lnTo>
                <a:lnTo>
                  <a:pt x="9818" y="6873"/>
                </a:lnTo>
                <a:lnTo>
                  <a:pt x="11782" y="6873"/>
                </a:lnTo>
                <a:cubicBezTo>
                  <a:pt x="11782" y="6873"/>
                  <a:pt x="11782" y="5891"/>
                  <a:pt x="11782" y="5891"/>
                </a:cubicBezTo>
                <a:close/>
                <a:moveTo>
                  <a:pt x="15709" y="7855"/>
                </a:moveTo>
                <a:lnTo>
                  <a:pt x="5891" y="7855"/>
                </a:lnTo>
                <a:lnTo>
                  <a:pt x="5891" y="3927"/>
                </a:lnTo>
                <a:lnTo>
                  <a:pt x="15709" y="3927"/>
                </a:lnTo>
                <a:cubicBezTo>
                  <a:pt x="15709" y="3927"/>
                  <a:pt x="15709" y="7855"/>
                  <a:pt x="15709" y="7855"/>
                </a:cubicBezTo>
                <a:close/>
                <a:moveTo>
                  <a:pt x="16691" y="2945"/>
                </a:moveTo>
                <a:lnTo>
                  <a:pt x="4909" y="2945"/>
                </a:lnTo>
                <a:lnTo>
                  <a:pt x="4909" y="8836"/>
                </a:lnTo>
                <a:lnTo>
                  <a:pt x="16691" y="8836"/>
                </a:lnTo>
                <a:cubicBezTo>
                  <a:pt x="16691" y="8836"/>
                  <a:pt x="16691" y="2945"/>
                  <a:pt x="16691" y="2945"/>
                </a:cubicBezTo>
                <a:close/>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725" name="Shape 2725"/>
          <p:cNvSpPr/>
          <p:nvPr/>
        </p:nvSpPr>
        <p:spPr>
          <a:xfrm>
            <a:off x="9224197" y="927844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8655" y="17673"/>
                </a:moveTo>
                <a:cubicBezTo>
                  <a:pt x="18655" y="18214"/>
                  <a:pt x="18214" y="18655"/>
                  <a:pt x="17673" y="18655"/>
                </a:cubicBezTo>
                <a:lnTo>
                  <a:pt x="3927" y="18655"/>
                </a:lnTo>
                <a:cubicBezTo>
                  <a:pt x="3385" y="18655"/>
                  <a:pt x="2945" y="18214"/>
                  <a:pt x="2945" y="17673"/>
                </a:cubicBezTo>
                <a:lnTo>
                  <a:pt x="2945" y="982"/>
                </a:lnTo>
                <a:lnTo>
                  <a:pt x="18655" y="982"/>
                </a:lnTo>
                <a:cubicBezTo>
                  <a:pt x="18655" y="982"/>
                  <a:pt x="18655" y="17673"/>
                  <a:pt x="18655" y="17673"/>
                </a:cubicBezTo>
                <a:close/>
                <a:moveTo>
                  <a:pt x="21109" y="0"/>
                </a:moveTo>
                <a:lnTo>
                  <a:pt x="491" y="0"/>
                </a:lnTo>
                <a:cubicBezTo>
                  <a:pt x="220" y="0"/>
                  <a:pt x="0" y="220"/>
                  <a:pt x="0" y="491"/>
                </a:cubicBezTo>
                <a:cubicBezTo>
                  <a:pt x="0" y="762"/>
                  <a:pt x="220" y="982"/>
                  <a:pt x="491" y="982"/>
                </a:cubicBezTo>
                <a:lnTo>
                  <a:pt x="1964" y="982"/>
                </a:lnTo>
                <a:lnTo>
                  <a:pt x="1964" y="17673"/>
                </a:lnTo>
                <a:cubicBezTo>
                  <a:pt x="1964" y="18757"/>
                  <a:pt x="2843" y="19636"/>
                  <a:pt x="3927" y="19636"/>
                </a:cubicBezTo>
                <a:lnTo>
                  <a:pt x="4909" y="19636"/>
                </a:lnTo>
                <a:lnTo>
                  <a:pt x="4909" y="21109"/>
                </a:lnTo>
                <a:cubicBezTo>
                  <a:pt x="4909" y="21380"/>
                  <a:pt x="5129" y="21600"/>
                  <a:pt x="5400" y="21600"/>
                </a:cubicBezTo>
                <a:cubicBezTo>
                  <a:pt x="5671" y="21600"/>
                  <a:pt x="5891" y="21380"/>
                  <a:pt x="5891" y="21109"/>
                </a:cubicBezTo>
                <a:lnTo>
                  <a:pt x="5891" y="19636"/>
                </a:lnTo>
                <a:lnTo>
                  <a:pt x="15709" y="19636"/>
                </a:lnTo>
                <a:lnTo>
                  <a:pt x="15709" y="21109"/>
                </a:lnTo>
                <a:cubicBezTo>
                  <a:pt x="15709" y="21380"/>
                  <a:pt x="15929" y="21600"/>
                  <a:pt x="16200" y="21600"/>
                </a:cubicBezTo>
                <a:cubicBezTo>
                  <a:pt x="16471" y="21600"/>
                  <a:pt x="16691" y="21380"/>
                  <a:pt x="16691" y="21109"/>
                </a:cubicBezTo>
                <a:lnTo>
                  <a:pt x="16691" y="19636"/>
                </a:lnTo>
                <a:lnTo>
                  <a:pt x="17673" y="19636"/>
                </a:lnTo>
                <a:cubicBezTo>
                  <a:pt x="18757" y="19636"/>
                  <a:pt x="19636" y="18757"/>
                  <a:pt x="19636" y="17673"/>
                </a:cubicBezTo>
                <a:lnTo>
                  <a:pt x="19636" y="982"/>
                </a:lnTo>
                <a:lnTo>
                  <a:pt x="21109" y="982"/>
                </a:lnTo>
                <a:cubicBezTo>
                  <a:pt x="21380" y="982"/>
                  <a:pt x="21600" y="762"/>
                  <a:pt x="21600" y="491"/>
                </a:cubicBezTo>
                <a:cubicBezTo>
                  <a:pt x="21600" y="220"/>
                  <a:pt x="21380" y="0"/>
                  <a:pt x="21109" y="0"/>
                </a:cubicBezTo>
                <a:moveTo>
                  <a:pt x="15709" y="10800"/>
                </a:moveTo>
                <a:lnTo>
                  <a:pt x="11782" y="10800"/>
                </a:lnTo>
                <a:lnTo>
                  <a:pt x="11782" y="9818"/>
                </a:lnTo>
                <a:lnTo>
                  <a:pt x="9818" y="9818"/>
                </a:lnTo>
                <a:lnTo>
                  <a:pt x="9818" y="10800"/>
                </a:lnTo>
                <a:lnTo>
                  <a:pt x="5891" y="10800"/>
                </a:lnTo>
                <a:lnTo>
                  <a:pt x="5891" y="8836"/>
                </a:lnTo>
                <a:lnTo>
                  <a:pt x="15709" y="8836"/>
                </a:lnTo>
                <a:cubicBezTo>
                  <a:pt x="15709" y="8836"/>
                  <a:pt x="15709" y="10800"/>
                  <a:pt x="15709" y="10800"/>
                </a:cubicBezTo>
                <a:close/>
                <a:moveTo>
                  <a:pt x="16691" y="7855"/>
                </a:moveTo>
                <a:lnTo>
                  <a:pt x="4909" y="7855"/>
                </a:lnTo>
                <a:lnTo>
                  <a:pt x="4909" y="11782"/>
                </a:lnTo>
                <a:lnTo>
                  <a:pt x="16691" y="11782"/>
                </a:lnTo>
                <a:cubicBezTo>
                  <a:pt x="16691" y="11782"/>
                  <a:pt x="16691" y="7855"/>
                  <a:pt x="16691" y="7855"/>
                </a:cubicBezTo>
                <a:close/>
                <a:moveTo>
                  <a:pt x="15709" y="15709"/>
                </a:moveTo>
                <a:lnTo>
                  <a:pt x="11782" y="15709"/>
                </a:lnTo>
                <a:lnTo>
                  <a:pt x="11782" y="14727"/>
                </a:lnTo>
                <a:lnTo>
                  <a:pt x="9818" y="14727"/>
                </a:lnTo>
                <a:lnTo>
                  <a:pt x="9818" y="15709"/>
                </a:lnTo>
                <a:lnTo>
                  <a:pt x="5891" y="15709"/>
                </a:lnTo>
                <a:lnTo>
                  <a:pt x="5891" y="13745"/>
                </a:lnTo>
                <a:lnTo>
                  <a:pt x="15709" y="13745"/>
                </a:lnTo>
                <a:cubicBezTo>
                  <a:pt x="15709" y="13745"/>
                  <a:pt x="15709" y="15709"/>
                  <a:pt x="15709" y="15709"/>
                </a:cubicBezTo>
                <a:close/>
                <a:moveTo>
                  <a:pt x="16691" y="12764"/>
                </a:moveTo>
                <a:lnTo>
                  <a:pt x="4909" y="12764"/>
                </a:lnTo>
                <a:lnTo>
                  <a:pt x="4909" y="16691"/>
                </a:lnTo>
                <a:lnTo>
                  <a:pt x="16691" y="16691"/>
                </a:lnTo>
                <a:cubicBezTo>
                  <a:pt x="16691" y="16691"/>
                  <a:pt x="16691" y="12764"/>
                  <a:pt x="16691" y="12764"/>
                </a:cubicBezTo>
                <a:close/>
                <a:moveTo>
                  <a:pt x="15709" y="5891"/>
                </a:moveTo>
                <a:lnTo>
                  <a:pt x="11782" y="5891"/>
                </a:lnTo>
                <a:lnTo>
                  <a:pt x="11782" y="4909"/>
                </a:lnTo>
                <a:lnTo>
                  <a:pt x="9818" y="4909"/>
                </a:lnTo>
                <a:lnTo>
                  <a:pt x="9818" y="5891"/>
                </a:lnTo>
                <a:lnTo>
                  <a:pt x="5891" y="5891"/>
                </a:lnTo>
                <a:lnTo>
                  <a:pt x="5891" y="3927"/>
                </a:lnTo>
                <a:lnTo>
                  <a:pt x="15709" y="3927"/>
                </a:lnTo>
                <a:cubicBezTo>
                  <a:pt x="15709" y="3927"/>
                  <a:pt x="15709" y="5891"/>
                  <a:pt x="15709" y="5891"/>
                </a:cubicBezTo>
                <a:close/>
                <a:moveTo>
                  <a:pt x="16691" y="2945"/>
                </a:moveTo>
                <a:lnTo>
                  <a:pt x="4909" y="2945"/>
                </a:lnTo>
                <a:lnTo>
                  <a:pt x="4909" y="6873"/>
                </a:lnTo>
                <a:lnTo>
                  <a:pt x="16691" y="6873"/>
                </a:lnTo>
                <a:cubicBezTo>
                  <a:pt x="16691" y="6873"/>
                  <a:pt x="16691" y="2945"/>
                  <a:pt x="16691" y="2945"/>
                </a:cubicBezTo>
                <a:close/>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726" name="Shape 2726"/>
          <p:cNvSpPr/>
          <p:nvPr/>
        </p:nvSpPr>
        <p:spPr>
          <a:xfrm>
            <a:off x="10341506" y="9278448"/>
            <a:ext cx="457082" cy="558655"/>
          </a:xfrm>
          <a:custGeom>
            <a:avLst/>
            <a:gdLst/>
            <a:ahLst/>
            <a:cxnLst>
              <a:cxn ang="0">
                <a:pos x="wd2" y="hd2"/>
              </a:cxn>
              <a:cxn ang="5400000">
                <a:pos x="wd2" y="hd2"/>
              </a:cxn>
              <a:cxn ang="10800000">
                <a:pos x="wd2" y="hd2"/>
              </a:cxn>
              <a:cxn ang="16200000">
                <a:pos x="wd2" y="hd2"/>
              </a:cxn>
            </a:cxnLst>
            <a:rect l="0" t="0" r="r" b="b"/>
            <a:pathLst>
              <a:path w="21600" h="21600" extrusionOk="0">
                <a:moveTo>
                  <a:pt x="4800" y="13745"/>
                </a:moveTo>
                <a:lnTo>
                  <a:pt x="16800" y="13745"/>
                </a:lnTo>
                <a:lnTo>
                  <a:pt x="16800" y="17673"/>
                </a:lnTo>
                <a:lnTo>
                  <a:pt x="4800" y="17673"/>
                </a:lnTo>
                <a:cubicBezTo>
                  <a:pt x="4800" y="17673"/>
                  <a:pt x="4800" y="13745"/>
                  <a:pt x="4800" y="13745"/>
                </a:cubicBezTo>
                <a:close/>
                <a:moveTo>
                  <a:pt x="4800" y="8836"/>
                </a:moveTo>
                <a:lnTo>
                  <a:pt x="16800" y="8836"/>
                </a:lnTo>
                <a:lnTo>
                  <a:pt x="16800" y="12764"/>
                </a:lnTo>
                <a:lnTo>
                  <a:pt x="4800" y="12764"/>
                </a:lnTo>
                <a:cubicBezTo>
                  <a:pt x="4800" y="12764"/>
                  <a:pt x="4800" y="8836"/>
                  <a:pt x="4800" y="8836"/>
                </a:cubicBezTo>
                <a:close/>
                <a:moveTo>
                  <a:pt x="4800" y="3927"/>
                </a:moveTo>
                <a:lnTo>
                  <a:pt x="16800" y="3927"/>
                </a:lnTo>
                <a:lnTo>
                  <a:pt x="16800" y="7855"/>
                </a:lnTo>
                <a:lnTo>
                  <a:pt x="4800" y="7855"/>
                </a:lnTo>
                <a:cubicBezTo>
                  <a:pt x="4800" y="7855"/>
                  <a:pt x="4800" y="3927"/>
                  <a:pt x="4800" y="3927"/>
                </a:cubicBezTo>
                <a:close/>
                <a:moveTo>
                  <a:pt x="3600" y="18655"/>
                </a:moveTo>
                <a:lnTo>
                  <a:pt x="18000" y="18655"/>
                </a:lnTo>
                <a:lnTo>
                  <a:pt x="18000" y="2945"/>
                </a:lnTo>
                <a:lnTo>
                  <a:pt x="3600" y="2945"/>
                </a:lnTo>
                <a:cubicBezTo>
                  <a:pt x="3600" y="2945"/>
                  <a:pt x="3600" y="18655"/>
                  <a:pt x="3600" y="18655"/>
                </a:cubicBezTo>
                <a:close/>
                <a:moveTo>
                  <a:pt x="20400" y="19636"/>
                </a:moveTo>
                <a:cubicBezTo>
                  <a:pt x="20400" y="20178"/>
                  <a:pt x="19862" y="20618"/>
                  <a:pt x="19200" y="20618"/>
                </a:cubicBezTo>
                <a:lnTo>
                  <a:pt x="2400" y="20618"/>
                </a:lnTo>
                <a:cubicBezTo>
                  <a:pt x="1738" y="20618"/>
                  <a:pt x="1200" y="20178"/>
                  <a:pt x="1200" y="19636"/>
                </a:cubicBezTo>
                <a:lnTo>
                  <a:pt x="1200" y="1964"/>
                </a:lnTo>
                <a:cubicBezTo>
                  <a:pt x="1200" y="1422"/>
                  <a:pt x="1738" y="982"/>
                  <a:pt x="2400" y="982"/>
                </a:cubicBezTo>
                <a:lnTo>
                  <a:pt x="19200" y="982"/>
                </a:lnTo>
                <a:cubicBezTo>
                  <a:pt x="19862" y="982"/>
                  <a:pt x="20400" y="1422"/>
                  <a:pt x="20400" y="1964"/>
                </a:cubicBezTo>
                <a:cubicBezTo>
                  <a:pt x="20400" y="1964"/>
                  <a:pt x="20400" y="19636"/>
                  <a:pt x="20400" y="19636"/>
                </a:cubicBezTo>
                <a:close/>
                <a:moveTo>
                  <a:pt x="19200" y="0"/>
                </a:moveTo>
                <a:lnTo>
                  <a:pt x="2400" y="0"/>
                </a:lnTo>
                <a:cubicBezTo>
                  <a:pt x="1075" y="0"/>
                  <a:pt x="0" y="879"/>
                  <a:pt x="0" y="1964"/>
                </a:cubicBezTo>
                <a:lnTo>
                  <a:pt x="0" y="19636"/>
                </a:lnTo>
                <a:cubicBezTo>
                  <a:pt x="0" y="20721"/>
                  <a:pt x="1075" y="21600"/>
                  <a:pt x="2400" y="21600"/>
                </a:cubicBezTo>
                <a:lnTo>
                  <a:pt x="19200" y="21600"/>
                </a:lnTo>
                <a:cubicBezTo>
                  <a:pt x="20525" y="21600"/>
                  <a:pt x="21600" y="20721"/>
                  <a:pt x="21600" y="19636"/>
                </a:cubicBezTo>
                <a:lnTo>
                  <a:pt x="21600" y="1964"/>
                </a:lnTo>
                <a:cubicBezTo>
                  <a:pt x="21600" y="879"/>
                  <a:pt x="20525" y="0"/>
                  <a:pt x="19200" y="0"/>
                </a:cubicBezTo>
                <a:moveTo>
                  <a:pt x="9600" y="16691"/>
                </a:moveTo>
                <a:lnTo>
                  <a:pt x="12000" y="16691"/>
                </a:lnTo>
                <a:lnTo>
                  <a:pt x="12000" y="15709"/>
                </a:lnTo>
                <a:lnTo>
                  <a:pt x="9600" y="15709"/>
                </a:lnTo>
                <a:cubicBezTo>
                  <a:pt x="9600" y="15709"/>
                  <a:pt x="9600" y="16691"/>
                  <a:pt x="9600" y="16691"/>
                </a:cubicBezTo>
                <a:close/>
                <a:moveTo>
                  <a:pt x="9600" y="6873"/>
                </a:moveTo>
                <a:lnTo>
                  <a:pt x="12000" y="6873"/>
                </a:lnTo>
                <a:lnTo>
                  <a:pt x="12000" y="5891"/>
                </a:lnTo>
                <a:lnTo>
                  <a:pt x="9600" y="5891"/>
                </a:lnTo>
                <a:cubicBezTo>
                  <a:pt x="9600" y="5891"/>
                  <a:pt x="9600" y="6873"/>
                  <a:pt x="9600" y="6873"/>
                </a:cubicBezTo>
                <a:close/>
                <a:moveTo>
                  <a:pt x="9600" y="11782"/>
                </a:moveTo>
                <a:lnTo>
                  <a:pt x="12000" y="11782"/>
                </a:lnTo>
                <a:lnTo>
                  <a:pt x="12000" y="10800"/>
                </a:lnTo>
                <a:lnTo>
                  <a:pt x="9600" y="10800"/>
                </a:lnTo>
                <a:cubicBezTo>
                  <a:pt x="9600" y="10800"/>
                  <a:pt x="9600" y="11782"/>
                  <a:pt x="9600" y="11782"/>
                </a:cubicBezTo>
                <a:close/>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727" name="Shape 2727"/>
          <p:cNvSpPr/>
          <p:nvPr/>
        </p:nvSpPr>
        <p:spPr>
          <a:xfrm>
            <a:off x="11357241" y="927844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4727" y="7318"/>
                </a:moveTo>
                <a:lnTo>
                  <a:pt x="11782" y="6949"/>
                </a:lnTo>
                <a:lnTo>
                  <a:pt x="11782" y="4956"/>
                </a:lnTo>
                <a:lnTo>
                  <a:pt x="14727" y="5324"/>
                </a:lnTo>
                <a:cubicBezTo>
                  <a:pt x="14727" y="5324"/>
                  <a:pt x="14727" y="7318"/>
                  <a:pt x="14727" y="7318"/>
                </a:cubicBezTo>
                <a:close/>
                <a:moveTo>
                  <a:pt x="9327" y="16691"/>
                </a:moveTo>
                <a:lnTo>
                  <a:pt x="8345" y="16691"/>
                </a:lnTo>
                <a:cubicBezTo>
                  <a:pt x="7532" y="16691"/>
                  <a:pt x="6873" y="16031"/>
                  <a:pt x="6873" y="15218"/>
                </a:cubicBezTo>
                <a:cubicBezTo>
                  <a:pt x="6873" y="14405"/>
                  <a:pt x="7532" y="13745"/>
                  <a:pt x="8345" y="13745"/>
                </a:cubicBezTo>
                <a:lnTo>
                  <a:pt x="9327" y="13745"/>
                </a:lnTo>
                <a:cubicBezTo>
                  <a:pt x="10140" y="13745"/>
                  <a:pt x="10800" y="14405"/>
                  <a:pt x="10800" y="15218"/>
                </a:cubicBezTo>
                <a:cubicBezTo>
                  <a:pt x="10800" y="16031"/>
                  <a:pt x="10140" y="16691"/>
                  <a:pt x="9327" y="16691"/>
                </a:cubicBezTo>
                <a:moveTo>
                  <a:pt x="15218" y="4418"/>
                </a:moveTo>
                <a:cubicBezTo>
                  <a:pt x="15192" y="4418"/>
                  <a:pt x="15170" y="4429"/>
                  <a:pt x="15145" y="4433"/>
                </a:cubicBezTo>
                <a:lnTo>
                  <a:pt x="15143" y="4424"/>
                </a:lnTo>
                <a:lnTo>
                  <a:pt x="11483" y="3967"/>
                </a:lnTo>
                <a:cubicBezTo>
                  <a:pt x="11424" y="3942"/>
                  <a:pt x="11359" y="3927"/>
                  <a:pt x="11291" y="3927"/>
                </a:cubicBezTo>
                <a:cubicBezTo>
                  <a:pt x="11275" y="3927"/>
                  <a:pt x="11261" y="3935"/>
                  <a:pt x="11245" y="3937"/>
                </a:cubicBezTo>
                <a:lnTo>
                  <a:pt x="11216" y="3933"/>
                </a:lnTo>
                <a:lnTo>
                  <a:pt x="11218" y="3942"/>
                </a:lnTo>
                <a:cubicBezTo>
                  <a:pt x="10983" y="3979"/>
                  <a:pt x="10800" y="4173"/>
                  <a:pt x="10800" y="4418"/>
                </a:cubicBezTo>
                <a:lnTo>
                  <a:pt x="10800" y="13266"/>
                </a:lnTo>
                <a:cubicBezTo>
                  <a:pt x="10389" y="12955"/>
                  <a:pt x="9882" y="12764"/>
                  <a:pt x="9327" y="12764"/>
                </a:cubicBezTo>
                <a:lnTo>
                  <a:pt x="8345" y="12764"/>
                </a:lnTo>
                <a:cubicBezTo>
                  <a:pt x="6990" y="12764"/>
                  <a:pt x="5891" y="13862"/>
                  <a:pt x="5891" y="15218"/>
                </a:cubicBezTo>
                <a:cubicBezTo>
                  <a:pt x="5891" y="16574"/>
                  <a:pt x="6990" y="17673"/>
                  <a:pt x="8345" y="17673"/>
                </a:cubicBezTo>
                <a:lnTo>
                  <a:pt x="9327" y="17673"/>
                </a:lnTo>
                <a:cubicBezTo>
                  <a:pt x="10683" y="17673"/>
                  <a:pt x="11782" y="16574"/>
                  <a:pt x="11782" y="15218"/>
                </a:cubicBezTo>
                <a:lnTo>
                  <a:pt x="11782" y="7901"/>
                </a:lnTo>
                <a:lnTo>
                  <a:pt x="15026" y="8306"/>
                </a:lnTo>
                <a:cubicBezTo>
                  <a:pt x="15085" y="8332"/>
                  <a:pt x="15150" y="8345"/>
                  <a:pt x="15218" y="8345"/>
                </a:cubicBezTo>
                <a:cubicBezTo>
                  <a:pt x="15234" y="8345"/>
                  <a:pt x="15248" y="8338"/>
                  <a:pt x="15264" y="8336"/>
                </a:cubicBezTo>
                <a:lnTo>
                  <a:pt x="15293" y="8340"/>
                </a:lnTo>
                <a:lnTo>
                  <a:pt x="15292" y="8331"/>
                </a:lnTo>
                <a:cubicBezTo>
                  <a:pt x="15526" y="8294"/>
                  <a:pt x="15709" y="8100"/>
                  <a:pt x="15709" y="7855"/>
                </a:cubicBezTo>
                <a:lnTo>
                  <a:pt x="15709" y="4909"/>
                </a:lnTo>
                <a:cubicBezTo>
                  <a:pt x="15709" y="4638"/>
                  <a:pt x="15490" y="4418"/>
                  <a:pt x="15218" y="4418"/>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728" name="Shape 2728"/>
          <p:cNvSpPr/>
          <p:nvPr/>
        </p:nvSpPr>
        <p:spPr>
          <a:xfrm>
            <a:off x="1758542" y="10344969"/>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4727" y="7318"/>
                </a:moveTo>
                <a:lnTo>
                  <a:pt x="11782" y="6949"/>
                </a:lnTo>
                <a:lnTo>
                  <a:pt x="11782" y="4956"/>
                </a:lnTo>
                <a:lnTo>
                  <a:pt x="14727" y="5324"/>
                </a:lnTo>
                <a:cubicBezTo>
                  <a:pt x="14727" y="5324"/>
                  <a:pt x="14727" y="7318"/>
                  <a:pt x="14727" y="7318"/>
                </a:cubicBezTo>
                <a:close/>
                <a:moveTo>
                  <a:pt x="9327" y="16691"/>
                </a:moveTo>
                <a:lnTo>
                  <a:pt x="8345" y="16691"/>
                </a:lnTo>
                <a:cubicBezTo>
                  <a:pt x="7532" y="16691"/>
                  <a:pt x="6873" y="16031"/>
                  <a:pt x="6873" y="15218"/>
                </a:cubicBezTo>
                <a:cubicBezTo>
                  <a:pt x="6873" y="14406"/>
                  <a:pt x="7532" y="13745"/>
                  <a:pt x="8345" y="13745"/>
                </a:cubicBezTo>
                <a:lnTo>
                  <a:pt x="9327" y="13745"/>
                </a:lnTo>
                <a:cubicBezTo>
                  <a:pt x="10141" y="13745"/>
                  <a:pt x="10800" y="14406"/>
                  <a:pt x="10800" y="15218"/>
                </a:cubicBezTo>
                <a:cubicBezTo>
                  <a:pt x="10800" y="16031"/>
                  <a:pt x="10141" y="16691"/>
                  <a:pt x="9327" y="16691"/>
                </a:cubicBezTo>
                <a:moveTo>
                  <a:pt x="15218" y="4418"/>
                </a:moveTo>
                <a:cubicBezTo>
                  <a:pt x="15192" y="4418"/>
                  <a:pt x="15170" y="4429"/>
                  <a:pt x="15145" y="4433"/>
                </a:cubicBezTo>
                <a:lnTo>
                  <a:pt x="15144" y="4424"/>
                </a:lnTo>
                <a:lnTo>
                  <a:pt x="11483" y="3967"/>
                </a:lnTo>
                <a:cubicBezTo>
                  <a:pt x="11424" y="3941"/>
                  <a:pt x="11359" y="3927"/>
                  <a:pt x="11291" y="3927"/>
                </a:cubicBezTo>
                <a:cubicBezTo>
                  <a:pt x="11275" y="3927"/>
                  <a:pt x="11261" y="3935"/>
                  <a:pt x="11245" y="3937"/>
                </a:cubicBezTo>
                <a:lnTo>
                  <a:pt x="11216" y="3933"/>
                </a:lnTo>
                <a:lnTo>
                  <a:pt x="11218" y="3942"/>
                </a:lnTo>
                <a:cubicBezTo>
                  <a:pt x="10983" y="3979"/>
                  <a:pt x="10800" y="4173"/>
                  <a:pt x="10800" y="4418"/>
                </a:cubicBezTo>
                <a:lnTo>
                  <a:pt x="10800" y="13266"/>
                </a:lnTo>
                <a:cubicBezTo>
                  <a:pt x="10389" y="12955"/>
                  <a:pt x="9882" y="12764"/>
                  <a:pt x="9327" y="12764"/>
                </a:cubicBezTo>
                <a:lnTo>
                  <a:pt x="8345" y="12764"/>
                </a:lnTo>
                <a:cubicBezTo>
                  <a:pt x="6990" y="12764"/>
                  <a:pt x="5891" y="13862"/>
                  <a:pt x="5891" y="15218"/>
                </a:cubicBezTo>
                <a:cubicBezTo>
                  <a:pt x="5891" y="16574"/>
                  <a:pt x="6990" y="17673"/>
                  <a:pt x="8345" y="17673"/>
                </a:cubicBezTo>
                <a:lnTo>
                  <a:pt x="9327" y="17673"/>
                </a:lnTo>
                <a:cubicBezTo>
                  <a:pt x="10683" y="17673"/>
                  <a:pt x="11782" y="16574"/>
                  <a:pt x="11782" y="15218"/>
                </a:cubicBezTo>
                <a:lnTo>
                  <a:pt x="11782" y="7901"/>
                </a:lnTo>
                <a:lnTo>
                  <a:pt x="15027" y="8307"/>
                </a:lnTo>
                <a:cubicBezTo>
                  <a:pt x="15085" y="8332"/>
                  <a:pt x="15150" y="8345"/>
                  <a:pt x="15218" y="8345"/>
                </a:cubicBezTo>
                <a:cubicBezTo>
                  <a:pt x="15234" y="8345"/>
                  <a:pt x="15248" y="8338"/>
                  <a:pt x="15264" y="8336"/>
                </a:cubicBezTo>
                <a:lnTo>
                  <a:pt x="15293" y="8340"/>
                </a:lnTo>
                <a:lnTo>
                  <a:pt x="15291" y="8331"/>
                </a:lnTo>
                <a:cubicBezTo>
                  <a:pt x="15526" y="8294"/>
                  <a:pt x="15709" y="8100"/>
                  <a:pt x="15709" y="7855"/>
                </a:cubicBezTo>
                <a:lnTo>
                  <a:pt x="15709" y="4909"/>
                </a:lnTo>
                <a:cubicBezTo>
                  <a:pt x="15709" y="4638"/>
                  <a:pt x="15489" y="4418"/>
                  <a:pt x="15218" y="4418"/>
                </a:cubicBezTo>
                <a:moveTo>
                  <a:pt x="20618" y="19636"/>
                </a:moveTo>
                <a:cubicBezTo>
                  <a:pt x="20618" y="20179"/>
                  <a:pt x="20178" y="20618"/>
                  <a:pt x="19636" y="20618"/>
                </a:cubicBezTo>
                <a:lnTo>
                  <a:pt x="1964" y="20618"/>
                </a:lnTo>
                <a:cubicBezTo>
                  <a:pt x="1422" y="20618"/>
                  <a:pt x="982" y="20179"/>
                  <a:pt x="982" y="19636"/>
                </a:cubicBezTo>
                <a:lnTo>
                  <a:pt x="982" y="1964"/>
                </a:lnTo>
                <a:cubicBezTo>
                  <a:pt x="982" y="1421"/>
                  <a:pt x="1422" y="982"/>
                  <a:pt x="1964" y="982"/>
                </a:cubicBezTo>
                <a:lnTo>
                  <a:pt x="19636" y="982"/>
                </a:lnTo>
                <a:cubicBezTo>
                  <a:pt x="20178" y="982"/>
                  <a:pt x="20618" y="1421"/>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729" name="Shape 2729"/>
          <p:cNvSpPr/>
          <p:nvPr/>
        </p:nvSpPr>
        <p:spPr>
          <a:xfrm>
            <a:off x="2825064" y="10344969"/>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7673" y="7318"/>
                </a:moveTo>
                <a:lnTo>
                  <a:pt x="14727" y="6949"/>
                </a:lnTo>
                <a:lnTo>
                  <a:pt x="14727" y="4956"/>
                </a:lnTo>
                <a:lnTo>
                  <a:pt x="17673" y="5324"/>
                </a:lnTo>
                <a:cubicBezTo>
                  <a:pt x="17673" y="5324"/>
                  <a:pt x="17673" y="7318"/>
                  <a:pt x="17673" y="7318"/>
                </a:cubicBezTo>
                <a:close/>
                <a:moveTo>
                  <a:pt x="12273" y="16691"/>
                </a:moveTo>
                <a:lnTo>
                  <a:pt x="11291" y="16691"/>
                </a:lnTo>
                <a:cubicBezTo>
                  <a:pt x="10477" y="16691"/>
                  <a:pt x="9818" y="16031"/>
                  <a:pt x="9818" y="15218"/>
                </a:cubicBezTo>
                <a:cubicBezTo>
                  <a:pt x="9818" y="14406"/>
                  <a:pt x="10477" y="13745"/>
                  <a:pt x="11291" y="13745"/>
                </a:cubicBezTo>
                <a:lnTo>
                  <a:pt x="12273" y="13745"/>
                </a:lnTo>
                <a:cubicBezTo>
                  <a:pt x="13086" y="13745"/>
                  <a:pt x="13745" y="14406"/>
                  <a:pt x="13745" y="15218"/>
                </a:cubicBezTo>
                <a:cubicBezTo>
                  <a:pt x="13745" y="16031"/>
                  <a:pt x="13086" y="16691"/>
                  <a:pt x="12273" y="16691"/>
                </a:cubicBezTo>
                <a:moveTo>
                  <a:pt x="18164" y="4418"/>
                </a:moveTo>
                <a:cubicBezTo>
                  <a:pt x="18138" y="4418"/>
                  <a:pt x="18115" y="4429"/>
                  <a:pt x="18091" y="4433"/>
                </a:cubicBezTo>
                <a:lnTo>
                  <a:pt x="18089" y="4424"/>
                </a:lnTo>
                <a:lnTo>
                  <a:pt x="14428" y="3967"/>
                </a:lnTo>
                <a:cubicBezTo>
                  <a:pt x="14369" y="3941"/>
                  <a:pt x="14305" y="3927"/>
                  <a:pt x="14236" y="3927"/>
                </a:cubicBezTo>
                <a:cubicBezTo>
                  <a:pt x="14220" y="3927"/>
                  <a:pt x="14206" y="3935"/>
                  <a:pt x="14191" y="3937"/>
                </a:cubicBezTo>
                <a:lnTo>
                  <a:pt x="14162" y="3933"/>
                </a:lnTo>
                <a:lnTo>
                  <a:pt x="14163" y="3942"/>
                </a:lnTo>
                <a:cubicBezTo>
                  <a:pt x="13929" y="3979"/>
                  <a:pt x="13745" y="4173"/>
                  <a:pt x="13745" y="4418"/>
                </a:cubicBezTo>
                <a:lnTo>
                  <a:pt x="13745" y="13266"/>
                </a:lnTo>
                <a:cubicBezTo>
                  <a:pt x="13335" y="12955"/>
                  <a:pt x="12828" y="12764"/>
                  <a:pt x="12273" y="12764"/>
                </a:cubicBezTo>
                <a:lnTo>
                  <a:pt x="11291" y="12764"/>
                </a:lnTo>
                <a:cubicBezTo>
                  <a:pt x="9935" y="12764"/>
                  <a:pt x="8836" y="13862"/>
                  <a:pt x="8836" y="15218"/>
                </a:cubicBezTo>
                <a:cubicBezTo>
                  <a:pt x="8836" y="16574"/>
                  <a:pt x="9935" y="17673"/>
                  <a:pt x="11291" y="17673"/>
                </a:cubicBezTo>
                <a:lnTo>
                  <a:pt x="12273" y="17673"/>
                </a:lnTo>
                <a:cubicBezTo>
                  <a:pt x="13629" y="17673"/>
                  <a:pt x="14727" y="16574"/>
                  <a:pt x="14727" y="15218"/>
                </a:cubicBezTo>
                <a:lnTo>
                  <a:pt x="14727" y="7901"/>
                </a:lnTo>
                <a:lnTo>
                  <a:pt x="17972" y="8307"/>
                </a:lnTo>
                <a:cubicBezTo>
                  <a:pt x="18031" y="8332"/>
                  <a:pt x="18095" y="8345"/>
                  <a:pt x="18164" y="8345"/>
                </a:cubicBezTo>
                <a:cubicBezTo>
                  <a:pt x="18180" y="8345"/>
                  <a:pt x="18194" y="8338"/>
                  <a:pt x="18210" y="8336"/>
                </a:cubicBezTo>
                <a:lnTo>
                  <a:pt x="18238" y="8340"/>
                </a:lnTo>
                <a:lnTo>
                  <a:pt x="18237" y="8331"/>
                </a:lnTo>
                <a:cubicBezTo>
                  <a:pt x="18471" y="8294"/>
                  <a:pt x="18655" y="8100"/>
                  <a:pt x="18655" y="7855"/>
                </a:cubicBezTo>
                <a:lnTo>
                  <a:pt x="18655" y="4909"/>
                </a:lnTo>
                <a:cubicBezTo>
                  <a:pt x="18655" y="4638"/>
                  <a:pt x="18434" y="4418"/>
                  <a:pt x="18164" y="4418"/>
                </a:cubicBezTo>
                <a:moveTo>
                  <a:pt x="10800" y="10309"/>
                </a:moveTo>
                <a:cubicBezTo>
                  <a:pt x="10800" y="10038"/>
                  <a:pt x="10580" y="9818"/>
                  <a:pt x="10309" y="9818"/>
                </a:cubicBezTo>
                <a:lnTo>
                  <a:pt x="4418" y="9818"/>
                </a:lnTo>
                <a:cubicBezTo>
                  <a:pt x="4147" y="9818"/>
                  <a:pt x="3927" y="10038"/>
                  <a:pt x="3927" y="10309"/>
                </a:cubicBezTo>
                <a:cubicBezTo>
                  <a:pt x="3927" y="10580"/>
                  <a:pt x="4147" y="10800"/>
                  <a:pt x="4418" y="10800"/>
                </a:cubicBezTo>
                <a:lnTo>
                  <a:pt x="10309" y="10800"/>
                </a:lnTo>
                <a:cubicBezTo>
                  <a:pt x="10580" y="10800"/>
                  <a:pt x="10800" y="10580"/>
                  <a:pt x="10800" y="10309"/>
                </a:cubicBezTo>
                <a:moveTo>
                  <a:pt x="4418" y="6873"/>
                </a:moveTo>
                <a:lnTo>
                  <a:pt x="10309" y="6873"/>
                </a:lnTo>
                <a:cubicBezTo>
                  <a:pt x="10580" y="6873"/>
                  <a:pt x="10800" y="6653"/>
                  <a:pt x="10800" y="6382"/>
                </a:cubicBezTo>
                <a:cubicBezTo>
                  <a:pt x="10800" y="6110"/>
                  <a:pt x="10580" y="5891"/>
                  <a:pt x="10309" y="5891"/>
                </a:cubicBezTo>
                <a:lnTo>
                  <a:pt x="4418" y="5891"/>
                </a:lnTo>
                <a:cubicBezTo>
                  <a:pt x="4147" y="5891"/>
                  <a:pt x="3927" y="6110"/>
                  <a:pt x="3927" y="6382"/>
                </a:cubicBezTo>
                <a:cubicBezTo>
                  <a:pt x="3927" y="6653"/>
                  <a:pt x="4147" y="6873"/>
                  <a:pt x="4418" y="6873"/>
                </a:cubicBezTo>
                <a:moveTo>
                  <a:pt x="4418" y="8836"/>
                </a:moveTo>
                <a:lnTo>
                  <a:pt x="10309" y="8836"/>
                </a:lnTo>
                <a:cubicBezTo>
                  <a:pt x="10580" y="8836"/>
                  <a:pt x="10800" y="8617"/>
                  <a:pt x="10800" y="8345"/>
                </a:cubicBezTo>
                <a:cubicBezTo>
                  <a:pt x="10800" y="8074"/>
                  <a:pt x="10580" y="7855"/>
                  <a:pt x="10309" y="7855"/>
                </a:cubicBezTo>
                <a:lnTo>
                  <a:pt x="4418" y="7855"/>
                </a:lnTo>
                <a:cubicBezTo>
                  <a:pt x="4147" y="7855"/>
                  <a:pt x="3927" y="8074"/>
                  <a:pt x="3927" y="8345"/>
                </a:cubicBezTo>
                <a:cubicBezTo>
                  <a:pt x="3927" y="8617"/>
                  <a:pt x="4147" y="8836"/>
                  <a:pt x="4418" y="8836"/>
                </a:cubicBezTo>
                <a:moveTo>
                  <a:pt x="20618" y="19636"/>
                </a:moveTo>
                <a:cubicBezTo>
                  <a:pt x="20618" y="20179"/>
                  <a:pt x="20178" y="20618"/>
                  <a:pt x="19636" y="20618"/>
                </a:cubicBezTo>
                <a:lnTo>
                  <a:pt x="1964" y="20618"/>
                </a:lnTo>
                <a:cubicBezTo>
                  <a:pt x="1422" y="20618"/>
                  <a:pt x="982" y="20179"/>
                  <a:pt x="982" y="19636"/>
                </a:cubicBezTo>
                <a:lnTo>
                  <a:pt x="982" y="1964"/>
                </a:lnTo>
                <a:cubicBezTo>
                  <a:pt x="982" y="1421"/>
                  <a:pt x="1422" y="982"/>
                  <a:pt x="1964" y="982"/>
                </a:cubicBezTo>
                <a:lnTo>
                  <a:pt x="19636" y="982"/>
                </a:lnTo>
                <a:cubicBezTo>
                  <a:pt x="20178" y="982"/>
                  <a:pt x="20618" y="1421"/>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730" name="Shape 2730"/>
          <p:cNvSpPr/>
          <p:nvPr/>
        </p:nvSpPr>
        <p:spPr>
          <a:xfrm>
            <a:off x="3891586" y="10344969"/>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6691" y="5988"/>
                </a:moveTo>
                <a:lnTo>
                  <a:pt x="8836" y="7734"/>
                </a:lnTo>
                <a:lnTo>
                  <a:pt x="8836" y="5794"/>
                </a:lnTo>
                <a:lnTo>
                  <a:pt x="16691" y="4048"/>
                </a:lnTo>
                <a:cubicBezTo>
                  <a:pt x="16691" y="4048"/>
                  <a:pt x="16691" y="5988"/>
                  <a:pt x="16691" y="5988"/>
                </a:cubicBezTo>
                <a:close/>
                <a:moveTo>
                  <a:pt x="15218" y="15709"/>
                </a:moveTo>
                <a:lnTo>
                  <a:pt x="14236" y="15709"/>
                </a:lnTo>
                <a:cubicBezTo>
                  <a:pt x="13423" y="15709"/>
                  <a:pt x="12764" y="15050"/>
                  <a:pt x="12764" y="14236"/>
                </a:cubicBezTo>
                <a:cubicBezTo>
                  <a:pt x="12764" y="13423"/>
                  <a:pt x="13423" y="12764"/>
                  <a:pt x="14236" y="12764"/>
                </a:cubicBezTo>
                <a:lnTo>
                  <a:pt x="15218" y="12764"/>
                </a:lnTo>
                <a:cubicBezTo>
                  <a:pt x="16032" y="12764"/>
                  <a:pt x="16691" y="13423"/>
                  <a:pt x="16691" y="14236"/>
                </a:cubicBezTo>
                <a:cubicBezTo>
                  <a:pt x="16691" y="15050"/>
                  <a:pt x="16032" y="15709"/>
                  <a:pt x="15218" y="15709"/>
                </a:cubicBezTo>
                <a:moveTo>
                  <a:pt x="6382" y="17673"/>
                </a:moveTo>
                <a:lnTo>
                  <a:pt x="5400" y="17673"/>
                </a:lnTo>
                <a:cubicBezTo>
                  <a:pt x="4586" y="17673"/>
                  <a:pt x="3927" y="17014"/>
                  <a:pt x="3927" y="16200"/>
                </a:cubicBezTo>
                <a:cubicBezTo>
                  <a:pt x="3927" y="15387"/>
                  <a:pt x="4586" y="14727"/>
                  <a:pt x="5400" y="14727"/>
                </a:cubicBezTo>
                <a:lnTo>
                  <a:pt x="6382" y="14727"/>
                </a:lnTo>
                <a:cubicBezTo>
                  <a:pt x="7195" y="14727"/>
                  <a:pt x="7855" y="15387"/>
                  <a:pt x="7855" y="16200"/>
                </a:cubicBezTo>
                <a:cubicBezTo>
                  <a:pt x="7855" y="17014"/>
                  <a:pt x="7195" y="17673"/>
                  <a:pt x="6382" y="17673"/>
                </a:cubicBezTo>
                <a:moveTo>
                  <a:pt x="17182" y="2945"/>
                </a:moveTo>
                <a:cubicBezTo>
                  <a:pt x="17148" y="2945"/>
                  <a:pt x="17119" y="2958"/>
                  <a:pt x="17088" y="2965"/>
                </a:cubicBezTo>
                <a:lnTo>
                  <a:pt x="17086" y="2955"/>
                </a:lnTo>
                <a:lnTo>
                  <a:pt x="8249" y="4919"/>
                </a:lnTo>
                <a:lnTo>
                  <a:pt x="8251" y="4928"/>
                </a:lnTo>
                <a:cubicBezTo>
                  <a:pt x="8027" y="4973"/>
                  <a:pt x="7855" y="5162"/>
                  <a:pt x="7855" y="5400"/>
                </a:cubicBezTo>
                <a:lnTo>
                  <a:pt x="7855" y="14248"/>
                </a:lnTo>
                <a:cubicBezTo>
                  <a:pt x="7444" y="13937"/>
                  <a:pt x="6937" y="13745"/>
                  <a:pt x="6382" y="13745"/>
                </a:cubicBezTo>
                <a:lnTo>
                  <a:pt x="5400" y="13745"/>
                </a:lnTo>
                <a:cubicBezTo>
                  <a:pt x="4044" y="13745"/>
                  <a:pt x="2945" y="14844"/>
                  <a:pt x="2945" y="16200"/>
                </a:cubicBezTo>
                <a:cubicBezTo>
                  <a:pt x="2945" y="17556"/>
                  <a:pt x="4044" y="18655"/>
                  <a:pt x="5400" y="18655"/>
                </a:cubicBezTo>
                <a:lnTo>
                  <a:pt x="6382" y="18655"/>
                </a:lnTo>
                <a:cubicBezTo>
                  <a:pt x="7737" y="18655"/>
                  <a:pt x="8836" y="17556"/>
                  <a:pt x="8836" y="16200"/>
                </a:cubicBezTo>
                <a:lnTo>
                  <a:pt x="8836" y="8739"/>
                </a:lnTo>
                <a:lnTo>
                  <a:pt x="16691" y="6994"/>
                </a:lnTo>
                <a:lnTo>
                  <a:pt x="16691" y="12284"/>
                </a:lnTo>
                <a:cubicBezTo>
                  <a:pt x="16280" y="11974"/>
                  <a:pt x="15773" y="11782"/>
                  <a:pt x="15218" y="11782"/>
                </a:cubicBezTo>
                <a:lnTo>
                  <a:pt x="14236" y="11782"/>
                </a:lnTo>
                <a:cubicBezTo>
                  <a:pt x="12881" y="11782"/>
                  <a:pt x="11782" y="12881"/>
                  <a:pt x="11782" y="14236"/>
                </a:cubicBezTo>
                <a:cubicBezTo>
                  <a:pt x="11782" y="15592"/>
                  <a:pt x="12881" y="16691"/>
                  <a:pt x="14236" y="16691"/>
                </a:cubicBezTo>
                <a:lnTo>
                  <a:pt x="15218" y="16691"/>
                </a:lnTo>
                <a:cubicBezTo>
                  <a:pt x="16573" y="16691"/>
                  <a:pt x="17673" y="15592"/>
                  <a:pt x="17673" y="14236"/>
                </a:cubicBezTo>
                <a:lnTo>
                  <a:pt x="17673" y="3436"/>
                </a:lnTo>
                <a:cubicBezTo>
                  <a:pt x="17673" y="3165"/>
                  <a:pt x="17453" y="2945"/>
                  <a:pt x="17182" y="2945"/>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731" name="Shape 2731"/>
          <p:cNvSpPr/>
          <p:nvPr/>
        </p:nvSpPr>
        <p:spPr>
          <a:xfrm>
            <a:off x="4958108" y="10370362"/>
            <a:ext cx="558655" cy="507869"/>
          </a:xfrm>
          <a:custGeom>
            <a:avLst/>
            <a:gdLst/>
            <a:ahLst/>
            <a:cxnLst>
              <a:cxn ang="0">
                <a:pos x="wd2" y="hd2"/>
              </a:cxn>
              <a:cxn ang="5400000">
                <a:pos x="wd2" y="hd2"/>
              </a:cxn>
              <a:cxn ang="10800000">
                <a:pos x="wd2" y="hd2"/>
              </a:cxn>
              <a:cxn ang="16200000">
                <a:pos x="wd2" y="hd2"/>
              </a:cxn>
            </a:cxnLst>
            <a:rect l="0" t="0" r="r" b="b"/>
            <a:pathLst>
              <a:path w="21600" h="21600" extrusionOk="0">
                <a:moveTo>
                  <a:pt x="20474" y="6862"/>
                </a:moveTo>
                <a:lnTo>
                  <a:pt x="18121" y="9450"/>
                </a:lnTo>
                <a:lnTo>
                  <a:pt x="17427" y="8686"/>
                </a:lnTo>
                <a:lnTo>
                  <a:pt x="19780" y="6098"/>
                </a:lnTo>
                <a:cubicBezTo>
                  <a:pt x="19869" y="6000"/>
                  <a:pt x="19992" y="5940"/>
                  <a:pt x="20127" y="5940"/>
                </a:cubicBezTo>
                <a:cubicBezTo>
                  <a:pt x="20398" y="5940"/>
                  <a:pt x="20618" y="6182"/>
                  <a:pt x="20618" y="6480"/>
                </a:cubicBezTo>
                <a:cubicBezTo>
                  <a:pt x="20618" y="6629"/>
                  <a:pt x="20563" y="6764"/>
                  <a:pt x="20474" y="6862"/>
                </a:cubicBezTo>
                <a:moveTo>
                  <a:pt x="21600" y="6480"/>
                </a:moveTo>
                <a:cubicBezTo>
                  <a:pt x="21600" y="5586"/>
                  <a:pt x="20941" y="4860"/>
                  <a:pt x="20127" y="4860"/>
                </a:cubicBezTo>
                <a:cubicBezTo>
                  <a:pt x="19720" y="4860"/>
                  <a:pt x="19352" y="5041"/>
                  <a:pt x="19086" y="5335"/>
                </a:cubicBezTo>
                <a:lnTo>
                  <a:pt x="6813" y="18835"/>
                </a:lnTo>
                <a:cubicBezTo>
                  <a:pt x="6547" y="19128"/>
                  <a:pt x="6382" y="19533"/>
                  <a:pt x="6382" y="19980"/>
                </a:cubicBezTo>
                <a:cubicBezTo>
                  <a:pt x="6382" y="20874"/>
                  <a:pt x="7041" y="21600"/>
                  <a:pt x="7855" y="21600"/>
                </a:cubicBezTo>
                <a:cubicBezTo>
                  <a:pt x="8262" y="21600"/>
                  <a:pt x="8630" y="21419"/>
                  <a:pt x="8896" y="21125"/>
                </a:cubicBezTo>
                <a:lnTo>
                  <a:pt x="21169" y="7625"/>
                </a:lnTo>
                <a:cubicBezTo>
                  <a:pt x="21435" y="7332"/>
                  <a:pt x="21600" y="6927"/>
                  <a:pt x="21600" y="6480"/>
                </a:cubicBezTo>
                <a:moveTo>
                  <a:pt x="20127" y="14040"/>
                </a:moveTo>
                <a:lnTo>
                  <a:pt x="18655" y="14040"/>
                </a:lnTo>
                <a:lnTo>
                  <a:pt x="18655" y="11918"/>
                </a:lnTo>
                <a:lnTo>
                  <a:pt x="15744" y="15120"/>
                </a:lnTo>
                <a:lnTo>
                  <a:pt x="20127" y="15120"/>
                </a:lnTo>
                <a:cubicBezTo>
                  <a:pt x="20398" y="15120"/>
                  <a:pt x="20618" y="15362"/>
                  <a:pt x="20618" y="15660"/>
                </a:cubicBezTo>
                <a:cubicBezTo>
                  <a:pt x="20618" y="15958"/>
                  <a:pt x="20398" y="16200"/>
                  <a:pt x="20127" y="16200"/>
                </a:cubicBezTo>
                <a:lnTo>
                  <a:pt x="14762" y="16200"/>
                </a:lnTo>
                <a:lnTo>
                  <a:pt x="13780" y="17280"/>
                </a:lnTo>
                <a:lnTo>
                  <a:pt x="20127" y="17280"/>
                </a:lnTo>
                <a:cubicBezTo>
                  <a:pt x="20941" y="17280"/>
                  <a:pt x="21600" y="16554"/>
                  <a:pt x="21600" y="15660"/>
                </a:cubicBezTo>
                <a:cubicBezTo>
                  <a:pt x="21600" y="14766"/>
                  <a:pt x="20941" y="14040"/>
                  <a:pt x="20127" y="14040"/>
                </a:cubicBezTo>
                <a:moveTo>
                  <a:pt x="7820" y="16200"/>
                </a:moveTo>
                <a:lnTo>
                  <a:pt x="1473" y="16200"/>
                </a:lnTo>
                <a:cubicBezTo>
                  <a:pt x="1202" y="16200"/>
                  <a:pt x="982" y="15958"/>
                  <a:pt x="982" y="15660"/>
                </a:cubicBezTo>
                <a:cubicBezTo>
                  <a:pt x="982" y="15362"/>
                  <a:pt x="1202" y="15120"/>
                  <a:pt x="1473" y="15120"/>
                </a:cubicBezTo>
                <a:lnTo>
                  <a:pt x="8802" y="15120"/>
                </a:lnTo>
                <a:lnTo>
                  <a:pt x="12729" y="10800"/>
                </a:lnTo>
                <a:lnTo>
                  <a:pt x="3927" y="10800"/>
                </a:lnTo>
                <a:lnTo>
                  <a:pt x="3927" y="1080"/>
                </a:lnTo>
                <a:lnTo>
                  <a:pt x="17673" y="1080"/>
                </a:lnTo>
                <a:lnTo>
                  <a:pt x="17673" y="5362"/>
                </a:lnTo>
                <a:lnTo>
                  <a:pt x="18655" y="4282"/>
                </a:lnTo>
                <a:lnTo>
                  <a:pt x="18655" y="540"/>
                </a:lnTo>
                <a:cubicBezTo>
                  <a:pt x="18655" y="242"/>
                  <a:pt x="18434" y="0"/>
                  <a:pt x="18164" y="0"/>
                </a:cubicBezTo>
                <a:lnTo>
                  <a:pt x="3436" y="0"/>
                </a:lnTo>
                <a:cubicBezTo>
                  <a:pt x="3166" y="0"/>
                  <a:pt x="2945" y="242"/>
                  <a:pt x="2945" y="540"/>
                </a:cubicBezTo>
                <a:lnTo>
                  <a:pt x="2945" y="14040"/>
                </a:lnTo>
                <a:lnTo>
                  <a:pt x="1473" y="14040"/>
                </a:lnTo>
                <a:cubicBezTo>
                  <a:pt x="659" y="14040"/>
                  <a:pt x="0" y="14766"/>
                  <a:pt x="0" y="15660"/>
                </a:cubicBezTo>
                <a:cubicBezTo>
                  <a:pt x="0" y="16554"/>
                  <a:pt x="659" y="17280"/>
                  <a:pt x="1473" y="17280"/>
                </a:cubicBezTo>
                <a:lnTo>
                  <a:pt x="6838" y="17280"/>
                </a:lnTo>
                <a:cubicBezTo>
                  <a:pt x="6838" y="17280"/>
                  <a:pt x="7820" y="16200"/>
                  <a:pt x="7820" y="16200"/>
                </a:cubicBezTo>
                <a:close/>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732" name="Shape 2732"/>
          <p:cNvSpPr/>
          <p:nvPr/>
        </p:nvSpPr>
        <p:spPr>
          <a:xfrm>
            <a:off x="6024630" y="10497329"/>
            <a:ext cx="558655" cy="253935"/>
          </a:xfrm>
          <a:custGeom>
            <a:avLst/>
            <a:gdLst/>
            <a:ahLst/>
            <a:cxnLst>
              <a:cxn ang="0">
                <a:pos x="wd2" y="hd2"/>
              </a:cxn>
              <a:cxn ang="5400000">
                <a:pos x="wd2" y="hd2"/>
              </a:cxn>
              <a:cxn ang="10800000">
                <a:pos x="wd2" y="hd2"/>
              </a:cxn>
              <a:cxn ang="16200000">
                <a:pos x="wd2" y="hd2"/>
              </a:cxn>
            </a:cxnLst>
            <a:rect l="0" t="0" r="r" b="b"/>
            <a:pathLst>
              <a:path w="21600" h="21600" extrusionOk="0">
                <a:moveTo>
                  <a:pt x="19236" y="19413"/>
                </a:moveTo>
                <a:lnTo>
                  <a:pt x="13945" y="13593"/>
                </a:lnTo>
                <a:cubicBezTo>
                  <a:pt x="14130" y="12747"/>
                  <a:pt x="14236" y="11802"/>
                  <a:pt x="14236" y="10800"/>
                </a:cubicBezTo>
                <a:cubicBezTo>
                  <a:pt x="14236" y="9799"/>
                  <a:pt x="14130" y="8854"/>
                  <a:pt x="13945" y="8007"/>
                </a:cubicBezTo>
                <a:lnTo>
                  <a:pt x="19236" y="2187"/>
                </a:lnTo>
                <a:cubicBezTo>
                  <a:pt x="20007" y="2465"/>
                  <a:pt x="20618" y="6209"/>
                  <a:pt x="20618" y="10800"/>
                </a:cubicBezTo>
                <a:cubicBezTo>
                  <a:pt x="20618" y="15392"/>
                  <a:pt x="20007" y="19136"/>
                  <a:pt x="19236" y="19413"/>
                </a:cubicBezTo>
                <a:moveTo>
                  <a:pt x="11291" y="15120"/>
                </a:moveTo>
                <a:lnTo>
                  <a:pt x="10309" y="15120"/>
                </a:lnTo>
                <a:cubicBezTo>
                  <a:pt x="9225" y="15120"/>
                  <a:pt x="8345" y="13186"/>
                  <a:pt x="8345" y="10800"/>
                </a:cubicBezTo>
                <a:cubicBezTo>
                  <a:pt x="8345" y="8414"/>
                  <a:pt x="9225" y="6480"/>
                  <a:pt x="10309" y="6480"/>
                </a:cubicBezTo>
                <a:lnTo>
                  <a:pt x="11291" y="6480"/>
                </a:lnTo>
                <a:cubicBezTo>
                  <a:pt x="12375" y="6480"/>
                  <a:pt x="13255" y="8414"/>
                  <a:pt x="13255" y="10800"/>
                </a:cubicBezTo>
                <a:cubicBezTo>
                  <a:pt x="13255" y="13186"/>
                  <a:pt x="12375" y="15120"/>
                  <a:pt x="11291" y="15120"/>
                </a:cubicBezTo>
                <a:moveTo>
                  <a:pt x="7654" y="13593"/>
                </a:moveTo>
                <a:lnTo>
                  <a:pt x="2363" y="19413"/>
                </a:lnTo>
                <a:cubicBezTo>
                  <a:pt x="1593" y="19135"/>
                  <a:pt x="982" y="15391"/>
                  <a:pt x="982" y="10800"/>
                </a:cubicBezTo>
                <a:cubicBezTo>
                  <a:pt x="982" y="6209"/>
                  <a:pt x="1593" y="2465"/>
                  <a:pt x="2363" y="2187"/>
                </a:cubicBezTo>
                <a:lnTo>
                  <a:pt x="7654" y="8007"/>
                </a:lnTo>
                <a:cubicBezTo>
                  <a:pt x="7470" y="8854"/>
                  <a:pt x="7364" y="9799"/>
                  <a:pt x="7364" y="10800"/>
                </a:cubicBezTo>
                <a:cubicBezTo>
                  <a:pt x="7364" y="11802"/>
                  <a:pt x="7470" y="12747"/>
                  <a:pt x="7654" y="13593"/>
                </a:cubicBezTo>
                <a:moveTo>
                  <a:pt x="19145" y="0"/>
                </a:moveTo>
                <a:cubicBezTo>
                  <a:pt x="19066" y="0"/>
                  <a:pt x="18994" y="51"/>
                  <a:pt x="18928" y="124"/>
                </a:cubicBezTo>
                <a:lnTo>
                  <a:pt x="18925" y="114"/>
                </a:lnTo>
                <a:lnTo>
                  <a:pt x="13374" y="6221"/>
                </a:lnTo>
                <a:cubicBezTo>
                  <a:pt x="12841" y="5047"/>
                  <a:pt x="12105" y="4320"/>
                  <a:pt x="11291" y="4320"/>
                </a:cubicBezTo>
                <a:lnTo>
                  <a:pt x="10309" y="4320"/>
                </a:lnTo>
                <a:cubicBezTo>
                  <a:pt x="9495" y="4320"/>
                  <a:pt x="8758" y="5047"/>
                  <a:pt x="8225" y="6221"/>
                </a:cubicBezTo>
                <a:lnTo>
                  <a:pt x="2674" y="114"/>
                </a:lnTo>
                <a:lnTo>
                  <a:pt x="2671" y="124"/>
                </a:lnTo>
                <a:cubicBezTo>
                  <a:pt x="2606" y="51"/>
                  <a:pt x="2534" y="0"/>
                  <a:pt x="2455" y="0"/>
                </a:cubicBezTo>
                <a:cubicBezTo>
                  <a:pt x="1099" y="0"/>
                  <a:pt x="0" y="4835"/>
                  <a:pt x="0" y="10800"/>
                </a:cubicBezTo>
                <a:cubicBezTo>
                  <a:pt x="0" y="16765"/>
                  <a:pt x="1099" y="21600"/>
                  <a:pt x="2455" y="21600"/>
                </a:cubicBezTo>
                <a:cubicBezTo>
                  <a:pt x="2534" y="21600"/>
                  <a:pt x="2605" y="21549"/>
                  <a:pt x="2671" y="21477"/>
                </a:cubicBezTo>
                <a:lnTo>
                  <a:pt x="2674" y="21486"/>
                </a:lnTo>
                <a:lnTo>
                  <a:pt x="8225" y="15379"/>
                </a:lnTo>
                <a:cubicBezTo>
                  <a:pt x="8758" y="16554"/>
                  <a:pt x="9495" y="17280"/>
                  <a:pt x="10309" y="17280"/>
                </a:cubicBezTo>
                <a:lnTo>
                  <a:pt x="11291" y="17280"/>
                </a:lnTo>
                <a:cubicBezTo>
                  <a:pt x="12105" y="17280"/>
                  <a:pt x="12842" y="16554"/>
                  <a:pt x="13375" y="15379"/>
                </a:cubicBezTo>
                <a:lnTo>
                  <a:pt x="18940" y="21501"/>
                </a:lnTo>
                <a:lnTo>
                  <a:pt x="18941" y="21496"/>
                </a:lnTo>
                <a:cubicBezTo>
                  <a:pt x="19003" y="21560"/>
                  <a:pt x="19072" y="21600"/>
                  <a:pt x="19145" y="21600"/>
                </a:cubicBezTo>
                <a:cubicBezTo>
                  <a:pt x="20501" y="21600"/>
                  <a:pt x="21600" y="16765"/>
                  <a:pt x="21600" y="10800"/>
                </a:cubicBezTo>
                <a:cubicBezTo>
                  <a:pt x="21600" y="4835"/>
                  <a:pt x="20501" y="0"/>
                  <a:pt x="19145" y="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733" name="Shape 2733"/>
          <p:cNvSpPr/>
          <p:nvPr/>
        </p:nvSpPr>
        <p:spPr>
          <a:xfrm>
            <a:off x="7268906" y="10344969"/>
            <a:ext cx="203148"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364"/>
                </a:moveTo>
                <a:lnTo>
                  <a:pt x="2804" y="17041"/>
                </a:lnTo>
                <a:lnTo>
                  <a:pt x="9142" y="5518"/>
                </a:lnTo>
                <a:lnTo>
                  <a:pt x="9803" y="5724"/>
                </a:lnTo>
                <a:cubicBezTo>
                  <a:pt x="9859" y="5747"/>
                  <a:pt x="9925" y="5764"/>
                  <a:pt x="9991" y="5783"/>
                </a:cubicBezTo>
                <a:lnTo>
                  <a:pt x="10130" y="5826"/>
                </a:lnTo>
                <a:lnTo>
                  <a:pt x="10141" y="5820"/>
                </a:lnTo>
                <a:cubicBezTo>
                  <a:pt x="10339" y="5861"/>
                  <a:pt x="10555" y="5891"/>
                  <a:pt x="10800" y="5891"/>
                </a:cubicBezTo>
                <a:cubicBezTo>
                  <a:pt x="11045" y="5891"/>
                  <a:pt x="11261" y="5861"/>
                  <a:pt x="11459" y="5820"/>
                </a:cubicBezTo>
                <a:lnTo>
                  <a:pt x="11470" y="5826"/>
                </a:lnTo>
                <a:lnTo>
                  <a:pt x="11609" y="5783"/>
                </a:lnTo>
                <a:cubicBezTo>
                  <a:pt x="11675" y="5764"/>
                  <a:pt x="11741" y="5747"/>
                  <a:pt x="11797" y="5724"/>
                </a:cubicBezTo>
                <a:lnTo>
                  <a:pt x="12457" y="5518"/>
                </a:lnTo>
                <a:lnTo>
                  <a:pt x="14283" y="8836"/>
                </a:lnTo>
                <a:lnTo>
                  <a:pt x="10800" y="8836"/>
                </a:lnTo>
                <a:cubicBezTo>
                  <a:pt x="10054" y="8836"/>
                  <a:pt x="9450" y="9056"/>
                  <a:pt x="9450" y="9327"/>
                </a:cubicBezTo>
                <a:cubicBezTo>
                  <a:pt x="9450" y="9599"/>
                  <a:pt x="10054" y="9818"/>
                  <a:pt x="10800" y="9818"/>
                </a:cubicBezTo>
                <a:lnTo>
                  <a:pt x="14824" y="9818"/>
                </a:lnTo>
                <a:lnTo>
                  <a:pt x="18796" y="17041"/>
                </a:lnTo>
                <a:cubicBezTo>
                  <a:pt x="18796" y="17041"/>
                  <a:pt x="10800" y="20364"/>
                  <a:pt x="10800" y="20364"/>
                </a:cubicBezTo>
                <a:close/>
                <a:moveTo>
                  <a:pt x="2776" y="2264"/>
                </a:moveTo>
                <a:cubicBezTo>
                  <a:pt x="3291" y="1541"/>
                  <a:pt x="6683" y="982"/>
                  <a:pt x="10800" y="982"/>
                </a:cubicBezTo>
                <a:cubicBezTo>
                  <a:pt x="14917" y="982"/>
                  <a:pt x="18308" y="1541"/>
                  <a:pt x="18825" y="2264"/>
                </a:cubicBezTo>
                <a:lnTo>
                  <a:pt x="10800" y="4765"/>
                </a:lnTo>
                <a:cubicBezTo>
                  <a:pt x="10800" y="4765"/>
                  <a:pt x="2776" y="2264"/>
                  <a:pt x="2776" y="2264"/>
                </a:cubicBezTo>
                <a:close/>
                <a:moveTo>
                  <a:pt x="21551" y="17094"/>
                </a:moveTo>
                <a:lnTo>
                  <a:pt x="21578" y="17093"/>
                </a:lnTo>
                <a:lnTo>
                  <a:pt x="17575" y="9818"/>
                </a:lnTo>
                <a:lnTo>
                  <a:pt x="18900" y="9818"/>
                </a:lnTo>
                <a:cubicBezTo>
                  <a:pt x="19646" y="9818"/>
                  <a:pt x="20250" y="9599"/>
                  <a:pt x="20250" y="9327"/>
                </a:cubicBezTo>
                <a:cubicBezTo>
                  <a:pt x="20250" y="9056"/>
                  <a:pt x="19646" y="8836"/>
                  <a:pt x="18900" y="8836"/>
                </a:cubicBezTo>
                <a:lnTo>
                  <a:pt x="17036" y="8836"/>
                </a:lnTo>
                <a:lnTo>
                  <a:pt x="14828" y="4820"/>
                </a:lnTo>
                <a:lnTo>
                  <a:pt x="14801" y="4822"/>
                </a:lnTo>
                <a:cubicBezTo>
                  <a:pt x="14795" y="4812"/>
                  <a:pt x="14792" y="4803"/>
                  <a:pt x="14785" y="4793"/>
                </a:cubicBezTo>
                <a:lnTo>
                  <a:pt x="20920" y="2881"/>
                </a:lnTo>
                <a:lnTo>
                  <a:pt x="20909" y="2874"/>
                </a:lnTo>
                <a:cubicBezTo>
                  <a:pt x="21315" y="2789"/>
                  <a:pt x="21600" y="2637"/>
                  <a:pt x="21600" y="2455"/>
                </a:cubicBezTo>
                <a:cubicBezTo>
                  <a:pt x="21600" y="1099"/>
                  <a:pt x="16764" y="0"/>
                  <a:pt x="10800" y="0"/>
                </a:cubicBezTo>
                <a:cubicBezTo>
                  <a:pt x="4836" y="0"/>
                  <a:pt x="0" y="1099"/>
                  <a:pt x="0" y="2455"/>
                </a:cubicBezTo>
                <a:cubicBezTo>
                  <a:pt x="0" y="2637"/>
                  <a:pt x="285" y="2789"/>
                  <a:pt x="691" y="2874"/>
                </a:cubicBezTo>
                <a:lnTo>
                  <a:pt x="680" y="2881"/>
                </a:lnTo>
                <a:lnTo>
                  <a:pt x="6815" y="4793"/>
                </a:lnTo>
                <a:cubicBezTo>
                  <a:pt x="6808" y="4802"/>
                  <a:pt x="6805" y="4812"/>
                  <a:pt x="6799" y="4822"/>
                </a:cubicBezTo>
                <a:lnTo>
                  <a:pt x="6772" y="4820"/>
                </a:lnTo>
                <a:lnTo>
                  <a:pt x="22" y="17093"/>
                </a:lnTo>
                <a:lnTo>
                  <a:pt x="49" y="17094"/>
                </a:lnTo>
                <a:cubicBezTo>
                  <a:pt x="34" y="17123"/>
                  <a:pt x="0" y="17151"/>
                  <a:pt x="0" y="17182"/>
                </a:cubicBezTo>
                <a:cubicBezTo>
                  <a:pt x="0" y="17306"/>
                  <a:pt x="137" y="17416"/>
                  <a:pt x="345" y="17502"/>
                </a:cubicBezTo>
                <a:lnTo>
                  <a:pt x="335" y="17505"/>
                </a:lnTo>
                <a:lnTo>
                  <a:pt x="9785" y="21432"/>
                </a:lnTo>
                <a:lnTo>
                  <a:pt x="9795" y="21429"/>
                </a:lnTo>
                <a:cubicBezTo>
                  <a:pt x="10041" y="21532"/>
                  <a:pt x="10394" y="21600"/>
                  <a:pt x="10800" y="21600"/>
                </a:cubicBezTo>
                <a:cubicBezTo>
                  <a:pt x="11206" y="21600"/>
                  <a:pt x="11557" y="21532"/>
                  <a:pt x="11805" y="21429"/>
                </a:cubicBezTo>
                <a:lnTo>
                  <a:pt x="11815" y="21432"/>
                </a:lnTo>
                <a:lnTo>
                  <a:pt x="21265" y="17505"/>
                </a:lnTo>
                <a:lnTo>
                  <a:pt x="21255" y="17502"/>
                </a:lnTo>
                <a:cubicBezTo>
                  <a:pt x="21463" y="17416"/>
                  <a:pt x="21600" y="17306"/>
                  <a:pt x="21600" y="17182"/>
                </a:cubicBezTo>
                <a:cubicBezTo>
                  <a:pt x="21600" y="17151"/>
                  <a:pt x="21566" y="17123"/>
                  <a:pt x="21551" y="17094"/>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734" name="Shape 2734"/>
          <p:cNvSpPr/>
          <p:nvPr/>
        </p:nvSpPr>
        <p:spPr>
          <a:xfrm>
            <a:off x="8157675" y="10421149"/>
            <a:ext cx="558655" cy="406295"/>
          </a:xfrm>
          <a:custGeom>
            <a:avLst/>
            <a:gdLst/>
            <a:ahLst/>
            <a:cxnLst>
              <a:cxn ang="0">
                <a:pos x="wd2" y="hd2"/>
              </a:cxn>
              <a:cxn ang="5400000">
                <a:pos x="wd2" y="hd2"/>
              </a:cxn>
              <a:cxn ang="10800000">
                <a:pos x="wd2" y="hd2"/>
              </a:cxn>
              <a:cxn ang="16200000">
                <a:pos x="wd2" y="hd2"/>
              </a:cxn>
            </a:cxnLst>
            <a:rect l="0" t="0" r="r" b="b"/>
            <a:pathLst>
              <a:path w="21600" h="21600" extrusionOk="0">
                <a:moveTo>
                  <a:pt x="10309" y="9450"/>
                </a:moveTo>
                <a:lnTo>
                  <a:pt x="9140" y="9450"/>
                </a:lnTo>
                <a:lnTo>
                  <a:pt x="8293" y="7123"/>
                </a:lnTo>
                <a:lnTo>
                  <a:pt x="8289" y="7126"/>
                </a:lnTo>
                <a:cubicBezTo>
                  <a:pt x="8208" y="6906"/>
                  <a:pt x="8046" y="6750"/>
                  <a:pt x="7855" y="6750"/>
                </a:cubicBezTo>
                <a:cubicBezTo>
                  <a:pt x="7663" y="6750"/>
                  <a:pt x="7501" y="6906"/>
                  <a:pt x="7420" y="7126"/>
                </a:cubicBezTo>
                <a:lnTo>
                  <a:pt x="7415" y="7123"/>
                </a:lnTo>
                <a:lnTo>
                  <a:pt x="6569" y="9450"/>
                </a:lnTo>
                <a:lnTo>
                  <a:pt x="5400" y="9450"/>
                </a:lnTo>
                <a:cubicBezTo>
                  <a:pt x="5129" y="9450"/>
                  <a:pt x="4909" y="9752"/>
                  <a:pt x="4909" y="10125"/>
                </a:cubicBezTo>
                <a:cubicBezTo>
                  <a:pt x="4909" y="10571"/>
                  <a:pt x="5128" y="10687"/>
                  <a:pt x="5128" y="10687"/>
                </a:cubicBezTo>
                <a:lnTo>
                  <a:pt x="6405" y="11857"/>
                </a:lnTo>
                <a:lnTo>
                  <a:pt x="5914" y="14014"/>
                </a:lnTo>
                <a:cubicBezTo>
                  <a:pt x="5905" y="14067"/>
                  <a:pt x="5891" y="14118"/>
                  <a:pt x="5891" y="14175"/>
                </a:cubicBezTo>
                <a:cubicBezTo>
                  <a:pt x="5891" y="14548"/>
                  <a:pt x="6110" y="14850"/>
                  <a:pt x="6382" y="14850"/>
                </a:cubicBezTo>
                <a:cubicBezTo>
                  <a:pt x="6483" y="14850"/>
                  <a:pt x="6574" y="14801"/>
                  <a:pt x="6650" y="14727"/>
                </a:cubicBezTo>
                <a:lnTo>
                  <a:pt x="7855" y="13636"/>
                </a:lnTo>
                <a:lnTo>
                  <a:pt x="9055" y="14737"/>
                </a:lnTo>
                <a:cubicBezTo>
                  <a:pt x="9055" y="14737"/>
                  <a:pt x="9127" y="14850"/>
                  <a:pt x="9327" y="14850"/>
                </a:cubicBezTo>
                <a:cubicBezTo>
                  <a:pt x="9599" y="14850"/>
                  <a:pt x="9818" y="14548"/>
                  <a:pt x="9818" y="14175"/>
                </a:cubicBezTo>
                <a:cubicBezTo>
                  <a:pt x="9818" y="14117"/>
                  <a:pt x="9798" y="14070"/>
                  <a:pt x="9787" y="14017"/>
                </a:cubicBezTo>
                <a:lnTo>
                  <a:pt x="9304" y="11857"/>
                </a:lnTo>
                <a:lnTo>
                  <a:pt x="10581" y="10687"/>
                </a:lnTo>
                <a:cubicBezTo>
                  <a:pt x="10581" y="10687"/>
                  <a:pt x="10800" y="10571"/>
                  <a:pt x="10800" y="10125"/>
                </a:cubicBezTo>
                <a:cubicBezTo>
                  <a:pt x="10800" y="9752"/>
                  <a:pt x="10580" y="9450"/>
                  <a:pt x="10309" y="9450"/>
                </a:cubicBezTo>
                <a:moveTo>
                  <a:pt x="13255" y="11475"/>
                </a:moveTo>
                <a:lnTo>
                  <a:pt x="15218" y="11475"/>
                </a:lnTo>
                <a:cubicBezTo>
                  <a:pt x="15490" y="11475"/>
                  <a:pt x="15709" y="11173"/>
                  <a:pt x="15709" y="10800"/>
                </a:cubicBezTo>
                <a:cubicBezTo>
                  <a:pt x="15709" y="10427"/>
                  <a:pt x="15490" y="10125"/>
                  <a:pt x="15218" y="10125"/>
                </a:cubicBezTo>
                <a:lnTo>
                  <a:pt x="13255" y="10125"/>
                </a:lnTo>
                <a:cubicBezTo>
                  <a:pt x="12983" y="10125"/>
                  <a:pt x="12764" y="10427"/>
                  <a:pt x="12764" y="10800"/>
                </a:cubicBezTo>
                <a:cubicBezTo>
                  <a:pt x="12764" y="11173"/>
                  <a:pt x="12983" y="11475"/>
                  <a:pt x="13255" y="11475"/>
                </a:cubicBezTo>
                <a:moveTo>
                  <a:pt x="16200" y="12150"/>
                </a:moveTo>
                <a:lnTo>
                  <a:pt x="13255" y="12150"/>
                </a:lnTo>
                <a:cubicBezTo>
                  <a:pt x="12983" y="12150"/>
                  <a:pt x="12764" y="12452"/>
                  <a:pt x="12764" y="12825"/>
                </a:cubicBezTo>
                <a:cubicBezTo>
                  <a:pt x="12764" y="13198"/>
                  <a:pt x="12983" y="13500"/>
                  <a:pt x="13255" y="13500"/>
                </a:cubicBezTo>
                <a:lnTo>
                  <a:pt x="16200" y="13500"/>
                </a:lnTo>
                <a:cubicBezTo>
                  <a:pt x="16471" y="13500"/>
                  <a:pt x="16691" y="13198"/>
                  <a:pt x="16691" y="12825"/>
                </a:cubicBezTo>
                <a:cubicBezTo>
                  <a:pt x="16691" y="12452"/>
                  <a:pt x="16471" y="12150"/>
                  <a:pt x="16200" y="12150"/>
                </a:cubicBezTo>
                <a:moveTo>
                  <a:pt x="20618" y="14768"/>
                </a:moveTo>
                <a:lnTo>
                  <a:pt x="20618" y="17550"/>
                </a:lnTo>
                <a:lnTo>
                  <a:pt x="982" y="17550"/>
                </a:lnTo>
                <a:lnTo>
                  <a:pt x="982" y="14768"/>
                </a:lnTo>
                <a:cubicBezTo>
                  <a:pt x="2102" y="14393"/>
                  <a:pt x="2945" y="12759"/>
                  <a:pt x="2945" y="10800"/>
                </a:cubicBezTo>
                <a:cubicBezTo>
                  <a:pt x="2945" y="8841"/>
                  <a:pt x="2102" y="7207"/>
                  <a:pt x="982" y="6832"/>
                </a:cubicBezTo>
                <a:lnTo>
                  <a:pt x="982" y="4050"/>
                </a:lnTo>
                <a:lnTo>
                  <a:pt x="20618" y="4050"/>
                </a:lnTo>
                <a:lnTo>
                  <a:pt x="20618" y="6832"/>
                </a:lnTo>
                <a:cubicBezTo>
                  <a:pt x="19498" y="7207"/>
                  <a:pt x="18655" y="8841"/>
                  <a:pt x="18655" y="10800"/>
                </a:cubicBezTo>
                <a:cubicBezTo>
                  <a:pt x="18655" y="12759"/>
                  <a:pt x="19498" y="14393"/>
                  <a:pt x="20618" y="14768"/>
                </a:cubicBezTo>
                <a:moveTo>
                  <a:pt x="20618" y="20250"/>
                </a:moveTo>
                <a:lnTo>
                  <a:pt x="18655" y="20250"/>
                </a:lnTo>
                <a:lnTo>
                  <a:pt x="18655" y="18900"/>
                </a:lnTo>
                <a:lnTo>
                  <a:pt x="20618" y="18900"/>
                </a:lnTo>
                <a:cubicBezTo>
                  <a:pt x="20618" y="18900"/>
                  <a:pt x="20618" y="20250"/>
                  <a:pt x="20618" y="20250"/>
                </a:cubicBezTo>
                <a:close/>
                <a:moveTo>
                  <a:pt x="17673" y="20250"/>
                </a:moveTo>
                <a:lnTo>
                  <a:pt x="982" y="20250"/>
                </a:lnTo>
                <a:lnTo>
                  <a:pt x="982" y="18900"/>
                </a:lnTo>
                <a:lnTo>
                  <a:pt x="17673" y="18900"/>
                </a:lnTo>
                <a:cubicBezTo>
                  <a:pt x="17673" y="18900"/>
                  <a:pt x="17673" y="20250"/>
                  <a:pt x="17673" y="20250"/>
                </a:cubicBezTo>
                <a:close/>
                <a:moveTo>
                  <a:pt x="982" y="1350"/>
                </a:moveTo>
                <a:lnTo>
                  <a:pt x="17673" y="1350"/>
                </a:lnTo>
                <a:lnTo>
                  <a:pt x="17673" y="2700"/>
                </a:lnTo>
                <a:lnTo>
                  <a:pt x="982" y="2700"/>
                </a:lnTo>
                <a:cubicBezTo>
                  <a:pt x="982" y="2700"/>
                  <a:pt x="982" y="1350"/>
                  <a:pt x="982" y="1350"/>
                </a:cubicBezTo>
                <a:close/>
                <a:moveTo>
                  <a:pt x="18655" y="1350"/>
                </a:moveTo>
                <a:lnTo>
                  <a:pt x="20618" y="1350"/>
                </a:lnTo>
                <a:lnTo>
                  <a:pt x="20618" y="2700"/>
                </a:lnTo>
                <a:lnTo>
                  <a:pt x="18655" y="2700"/>
                </a:lnTo>
                <a:cubicBezTo>
                  <a:pt x="18655" y="2700"/>
                  <a:pt x="18655" y="1350"/>
                  <a:pt x="18655" y="1350"/>
                </a:cubicBezTo>
                <a:close/>
                <a:moveTo>
                  <a:pt x="21109" y="8100"/>
                </a:moveTo>
                <a:cubicBezTo>
                  <a:pt x="21380" y="8100"/>
                  <a:pt x="21600" y="7798"/>
                  <a:pt x="21600" y="7425"/>
                </a:cubicBezTo>
                <a:lnTo>
                  <a:pt x="21600" y="1350"/>
                </a:lnTo>
                <a:cubicBezTo>
                  <a:pt x="21600" y="605"/>
                  <a:pt x="21160" y="0"/>
                  <a:pt x="20618" y="0"/>
                </a:cubicBezTo>
                <a:lnTo>
                  <a:pt x="982" y="0"/>
                </a:lnTo>
                <a:cubicBezTo>
                  <a:pt x="439" y="0"/>
                  <a:pt x="0" y="605"/>
                  <a:pt x="0" y="1350"/>
                </a:cubicBezTo>
                <a:lnTo>
                  <a:pt x="0" y="7425"/>
                </a:lnTo>
                <a:cubicBezTo>
                  <a:pt x="0" y="7798"/>
                  <a:pt x="220" y="8100"/>
                  <a:pt x="491" y="8100"/>
                </a:cubicBezTo>
                <a:cubicBezTo>
                  <a:pt x="1304" y="8100"/>
                  <a:pt x="1964" y="9309"/>
                  <a:pt x="1964" y="10800"/>
                </a:cubicBezTo>
                <a:cubicBezTo>
                  <a:pt x="1964" y="12291"/>
                  <a:pt x="1304" y="13500"/>
                  <a:pt x="491" y="13500"/>
                </a:cubicBezTo>
                <a:cubicBezTo>
                  <a:pt x="220" y="13500"/>
                  <a:pt x="0" y="13802"/>
                  <a:pt x="0" y="14175"/>
                </a:cubicBezTo>
                <a:lnTo>
                  <a:pt x="0" y="20250"/>
                </a:lnTo>
                <a:cubicBezTo>
                  <a:pt x="0" y="20995"/>
                  <a:pt x="439" y="21600"/>
                  <a:pt x="982" y="21600"/>
                </a:cubicBezTo>
                <a:lnTo>
                  <a:pt x="20618" y="21600"/>
                </a:lnTo>
                <a:cubicBezTo>
                  <a:pt x="21160" y="21600"/>
                  <a:pt x="21600" y="20995"/>
                  <a:pt x="21600" y="20250"/>
                </a:cubicBezTo>
                <a:lnTo>
                  <a:pt x="21600" y="14175"/>
                </a:lnTo>
                <a:cubicBezTo>
                  <a:pt x="21600" y="13802"/>
                  <a:pt x="21380" y="13500"/>
                  <a:pt x="21109" y="13500"/>
                </a:cubicBezTo>
                <a:cubicBezTo>
                  <a:pt x="20296" y="13500"/>
                  <a:pt x="19636" y="12291"/>
                  <a:pt x="19636" y="10800"/>
                </a:cubicBezTo>
                <a:cubicBezTo>
                  <a:pt x="19636" y="9309"/>
                  <a:pt x="20296" y="8100"/>
                  <a:pt x="21109" y="8100"/>
                </a:cubicBezTo>
                <a:moveTo>
                  <a:pt x="16200" y="8100"/>
                </a:moveTo>
                <a:lnTo>
                  <a:pt x="13255" y="8100"/>
                </a:lnTo>
                <a:cubicBezTo>
                  <a:pt x="12983" y="8100"/>
                  <a:pt x="12764" y="8402"/>
                  <a:pt x="12764" y="8775"/>
                </a:cubicBezTo>
                <a:cubicBezTo>
                  <a:pt x="12764" y="9148"/>
                  <a:pt x="12983" y="9450"/>
                  <a:pt x="13255" y="9450"/>
                </a:cubicBezTo>
                <a:lnTo>
                  <a:pt x="16200" y="9450"/>
                </a:lnTo>
                <a:cubicBezTo>
                  <a:pt x="16471" y="9450"/>
                  <a:pt x="16691" y="9148"/>
                  <a:pt x="16691" y="8775"/>
                </a:cubicBezTo>
                <a:cubicBezTo>
                  <a:pt x="16691" y="8402"/>
                  <a:pt x="16471" y="8100"/>
                  <a:pt x="16200" y="810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735" name="Shape 2735"/>
          <p:cNvSpPr/>
          <p:nvPr/>
        </p:nvSpPr>
        <p:spPr>
          <a:xfrm>
            <a:off x="9224197" y="10395756"/>
            <a:ext cx="558655" cy="457082"/>
          </a:xfrm>
          <a:custGeom>
            <a:avLst/>
            <a:gdLst/>
            <a:ahLst/>
            <a:cxnLst>
              <a:cxn ang="0">
                <a:pos x="wd2" y="hd2"/>
              </a:cxn>
              <a:cxn ang="5400000">
                <a:pos x="wd2" y="hd2"/>
              </a:cxn>
              <a:cxn ang="10800000">
                <a:pos x="wd2" y="hd2"/>
              </a:cxn>
              <a:cxn ang="16200000">
                <a:pos x="wd2" y="hd2"/>
              </a:cxn>
            </a:cxnLst>
            <a:rect l="0" t="0" r="r" b="b"/>
            <a:pathLst>
              <a:path w="21600" h="21600" extrusionOk="0">
                <a:moveTo>
                  <a:pt x="11291" y="12000"/>
                </a:moveTo>
                <a:lnTo>
                  <a:pt x="13255" y="12000"/>
                </a:lnTo>
                <a:cubicBezTo>
                  <a:pt x="13526" y="12000"/>
                  <a:pt x="13745" y="11732"/>
                  <a:pt x="13745" y="11400"/>
                </a:cubicBezTo>
                <a:cubicBezTo>
                  <a:pt x="13745" y="11068"/>
                  <a:pt x="13526" y="10800"/>
                  <a:pt x="13255" y="10800"/>
                </a:cubicBezTo>
                <a:lnTo>
                  <a:pt x="11291" y="10800"/>
                </a:lnTo>
                <a:cubicBezTo>
                  <a:pt x="11020" y="10800"/>
                  <a:pt x="10800" y="11068"/>
                  <a:pt x="10800" y="11400"/>
                </a:cubicBezTo>
                <a:cubicBezTo>
                  <a:pt x="10800" y="11732"/>
                  <a:pt x="11020" y="12000"/>
                  <a:pt x="11291" y="12000"/>
                </a:cubicBezTo>
                <a:moveTo>
                  <a:pt x="11291" y="13800"/>
                </a:moveTo>
                <a:lnTo>
                  <a:pt x="12273" y="13800"/>
                </a:lnTo>
                <a:cubicBezTo>
                  <a:pt x="12544" y="13800"/>
                  <a:pt x="12764" y="13532"/>
                  <a:pt x="12764" y="13200"/>
                </a:cubicBezTo>
                <a:cubicBezTo>
                  <a:pt x="12764" y="12868"/>
                  <a:pt x="12544" y="12600"/>
                  <a:pt x="12273" y="12600"/>
                </a:cubicBezTo>
                <a:lnTo>
                  <a:pt x="11291" y="12600"/>
                </a:lnTo>
                <a:cubicBezTo>
                  <a:pt x="11020" y="12600"/>
                  <a:pt x="10800" y="12868"/>
                  <a:pt x="10800" y="13200"/>
                </a:cubicBezTo>
                <a:cubicBezTo>
                  <a:pt x="10800" y="13532"/>
                  <a:pt x="11020" y="13800"/>
                  <a:pt x="11291" y="13800"/>
                </a:cubicBezTo>
                <a:moveTo>
                  <a:pt x="11291" y="15600"/>
                </a:moveTo>
                <a:lnTo>
                  <a:pt x="13255" y="15600"/>
                </a:lnTo>
                <a:cubicBezTo>
                  <a:pt x="13526" y="15600"/>
                  <a:pt x="13745" y="15332"/>
                  <a:pt x="13745" y="15000"/>
                </a:cubicBezTo>
                <a:cubicBezTo>
                  <a:pt x="13745" y="14668"/>
                  <a:pt x="13526" y="14400"/>
                  <a:pt x="13255" y="14400"/>
                </a:cubicBezTo>
                <a:lnTo>
                  <a:pt x="11291" y="14400"/>
                </a:lnTo>
                <a:cubicBezTo>
                  <a:pt x="11020" y="14400"/>
                  <a:pt x="10800" y="14668"/>
                  <a:pt x="10800" y="15000"/>
                </a:cubicBezTo>
                <a:cubicBezTo>
                  <a:pt x="10800" y="15332"/>
                  <a:pt x="11020" y="15600"/>
                  <a:pt x="11291" y="15600"/>
                </a:cubicBezTo>
                <a:moveTo>
                  <a:pt x="20618" y="0"/>
                </a:moveTo>
                <a:lnTo>
                  <a:pt x="3927" y="0"/>
                </a:lnTo>
                <a:cubicBezTo>
                  <a:pt x="3385" y="0"/>
                  <a:pt x="2945" y="538"/>
                  <a:pt x="2945" y="1200"/>
                </a:cubicBezTo>
                <a:lnTo>
                  <a:pt x="2945" y="3000"/>
                </a:lnTo>
                <a:cubicBezTo>
                  <a:pt x="2945" y="3332"/>
                  <a:pt x="3165" y="3600"/>
                  <a:pt x="3436" y="3600"/>
                </a:cubicBezTo>
                <a:cubicBezTo>
                  <a:pt x="3708" y="3600"/>
                  <a:pt x="3927" y="3332"/>
                  <a:pt x="3927" y="3000"/>
                </a:cubicBezTo>
                <a:lnTo>
                  <a:pt x="3927" y="1200"/>
                </a:lnTo>
                <a:lnTo>
                  <a:pt x="20618" y="1200"/>
                </a:lnTo>
                <a:lnTo>
                  <a:pt x="20618" y="15600"/>
                </a:lnTo>
                <a:lnTo>
                  <a:pt x="20127" y="15600"/>
                </a:lnTo>
                <a:cubicBezTo>
                  <a:pt x="19856" y="15600"/>
                  <a:pt x="19636" y="15868"/>
                  <a:pt x="19636" y="16200"/>
                </a:cubicBezTo>
                <a:cubicBezTo>
                  <a:pt x="19636" y="16532"/>
                  <a:pt x="19856" y="16800"/>
                  <a:pt x="20127" y="16800"/>
                </a:cubicBezTo>
                <a:lnTo>
                  <a:pt x="20618" y="16800"/>
                </a:lnTo>
                <a:cubicBezTo>
                  <a:pt x="21160" y="16800"/>
                  <a:pt x="21600" y="16263"/>
                  <a:pt x="21600" y="15600"/>
                </a:cubicBezTo>
                <a:lnTo>
                  <a:pt x="21600" y="1200"/>
                </a:lnTo>
                <a:cubicBezTo>
                  <a:pt x="21600" y="538"/>
                  <a:pt x="21160" y="0"/>
                  <a:pt x="20618" y="0"/>
                </a:cubicBezTo>
                <a:moveTo>
                  <a:pt x="5091" y="13116"/>
                </a:moveTo>
                <a:lnTo>
                  <a:pt x="6156" y="13983"/>
                </a:lnTo>
                <a:lnTo>
                  <a:pt x="5747" y="15581"/>
                </a:lnTo>
                <a:cubicBezTo>
                  <a:pt x="5738" y="15620"/>
                  <a:pt x="5727" y="15657"/>
                  <a:pt x="5727" y="15700"/>
                </a:cubicBezTo>
                <a:cubicBezTo>
                  <a:pt x="5727" y="15976"/>
                  <a:pt x="5911" y="16200"/>
                  <a:pt x="6136" y="16200"/>
                </a:cubicBezTo>
                <a:cubicBezTo>
                  <a:pt x="6221" y="16200"/>
                  <a:pt x="6296" y="16164"/>
                  <a:pt x="6360" y="16110"/>
                </a:cubicBezTo>
                <a:lnTo>
                  <a:pt x="7364" y="15301"/>
                </a:lnTo>
                <a:lnTo>
                  <a:pt x="8364" y="16116"/>
                </a:lnTo>
                <a:cubicBezTo>
                  <a:pt x="8364" y="16116"/>
                  <a:pt x="8424" y="16200"/>
                  <a:pt x="8591" y="16200"/>
                </a:cubicBezTo>
                <a:cubicBezTo>
                  <a:pt x="8817" y="16200"/>
                  <a:pt x="9000" y="15976"/>
                  <a:pt x="9000" y="15700"/>
                </a:cubicBezTo>
                <a:cubicBezTo>
                  <a:pt x="9000" y="15657"/>
                  <a:pt x="8983" y="15622"/>
                  <a:pt x="8974" y="15583"/>
                </a:cubicBezTo>
                <a:lnTo>
                  <a:pt x="8572" y="13983"/>
                </a:lnTo>
                <a:lnTo>
                  <a:pt x="9636" y="13116"/>
                </a:lnTo>
                <a:cubicBezTo>
                  <a:pt x="9636" y="13116"/>
                  <a:pt x="9818" y="13030"/>
                  <a:pt x="9818" y="12700"/>
                </a:cubicBezTo>
                <a:cubicBezTo>
                  <a:pt x="9818" y="12424"/>
                  <a:pt x="9635" y="12200"/>
                  <a:pt x="9409" y="12200"/>
                </a:cubicBezTo>
                <a:lnTo>
                  <a:pt x="8435" y="12200"/>
                </a:lnTo>
                <a:lnTo>
                  <a:pt x="7730" y="10477"/>
                </a:lnTo>
                <a:lnTo>
                  <a:pt x="7726" y="10479"/>
                </a:lnTo>
                <a:cubicBezTo>
                  <a:pt x="7658" y="10315"/>
                  <a:pt x="7524" y="10200"/>
                  <a:pt x="7364" y="10200"/>
                </a:cubicBezTo>
                <a:cubicBezTo>
                  <a:pt x="7204" y="10200"/>
                  <a:pt x="7069" y="10315"/>
                  <a:pt x="7001" y="10479"/>
                </a:cubicBezTo>
                <a:lnTo>
                  <a:pt x="6998" y="10477"/>
                </a:lnTo>
                <a:lnTo>
                  <a:pt x="6293" y="12200"/>
                </a:lnTo>
                <a:lnTo>
                  <a:pt x="5319" y="12200"/>
                </a:lnTo>
                <a:cubicBezTo>
                  <a:pt x="5092" y="12200"/>
                  <a:pt x="4909" y="12424"/>
                  <a:pt x="4909" y="12700"/>
                </a:cubicBezTo>
                <a:cubicBezTo>
                  <a:pt x="4909" y="13030"/>
                  <a:pt x="5091" y="13116"/>
                  <a:pt x="5091" y="13116"/>
                </a:cubicBezTo>
                <a:moveTo>
                  <a:pt x="17673" y="7200"/>
                </a:moveTo>
                <a:lnTo>
                  <a:pt x="16691" y="7200"/>
                </a:lnTo>
                <a:lnTo>
                  <a:pt x="16691" y="6000"/>
                </a:lnTo>
                <a:lnTo>
                  <a:pt x="17673" y="6000"/>
                </a:lnTo>
                <a:cubicBezTo>
                  <a:pt x="17673" y="6000"/>
                  <a:pt x="17673" y="7200"/>
                  <a:pt x="17673" y="7200"/>
                </a:cubicBezTo>
                <a:close/>
                <a:moveTo>
                  <a:pt x="17673" y="10947"/>
                </a:moveTo>
                <a:cubicBezTo>
                  <a:pt x="17102" y="11278"/>
                  <a:pt x="16691" y="12157"/>
                  <a:pt x="16691" y="13200"/>
                </a:cubicBezTo>
                <a:cubicBezTo>
                  <a:pt x="16691" y="14244"/>
                  <a:pt x="17102" y="15122"/>
                  <a:pt x="17673" y="15453"/>
                </a:cubicBezTo>
                <a:lnTo>
                  <a:pt x="17673" y="18000"/>
                </a:lnTo>
                <a:lnTo>
                  <a:pt x="982" y="18000"/>
                </a:lnTo>
                <a:lnTo>
                  <a:pt x="982" y="15453"/>
                </a:lnTo>
                <a:cubicBezTo>
                  <a:pt x="1552" y="15122"/>
                  <a:pt x="1964" y="14244"/>
                  <a:pt x="1964" y="13200"/>
                </a:cubicBezTo>
                <a:cubicBezTo>
                  <a:pt x="1964" y="12157"/>
                  <a:pt x="1552" y="11278"/>
                  <a:pt x="982" y="10947"/>
                </a:cubicBezTo>
                <a:lnTo>
                  <a:pt x="982" y="8400"/>
                </a:lnTo>
                <a:lnTo>
                  <a:pt x="17673" y="8400"/>
                </a:lnTo>
                <a:cubicBezTo>
                  <a:pt x="17673" y="8400"/>
                  <a:pt x="17673" y="10947"/>
                  <a:pt x="17673" y="10947"/>
                </a:cubicBezTo>
                <a:close/>
                <a:moveTo>
                  <a:pt x="17673" y="20400"/>
                </a:moveTo>
                <a:lnTo>
                  <a:pt x="16691" y="20400"/>
                </a:lnTo>
                <a:lnTo>
                  <a:pt x="16691" y="19200"/>
                </a:lnTo>
                <a:lnTo>
                  <a:pt x="17673" y="19200"/>
                </a:lnTo>
                <a:cubicBezTo>
                  <a:pt x="17673" y="19200"/>
                  <a:pt x="17673" y="20400"/>
                  <a:pt x="17673" y="20400"/>
                </a:cubicBezTo>
                <a:close/>
                <a:moveTo>
                  <a:pt x="15709" y="20400"/>
                </a:moveTo>
                <a:lnTo>
                  <a:pt x="982" y="20400"/>
                </a:lnTo>
                <a:lnTo>
                  <a:pt x="982" y="19200"/>
                </a:lnTo>
                <a:lnTo>
                  <a:pt x="15709" y="19200"/>
                </a:lnTo>
                <a:cubicBezTo>
                  <a:pt x="15709" y="19200"/>
                  <a:pt x="15709" y="20400"/>
                  <a:pt x="15709" y="20400"/>
                </a:cubicBezTo>
                <a:close/>
                <a:moveTo>
                  <a:pt x="982" y="6000"/>
                </a:moveTo>
                <a:lnTo>
                  <a:pt x="15709" y="6000"/>
                </a:lnTo>
                <a:lnTo>
                  <a:pt x="15709" y="7200"/>
                </a:lnTo>
                <a:lnTo>
                  <a:pt x="982" y="7200"/>
                </a:lnTo>
                <a:cubicBezTo>
                  <a:pt x="982" y="7200"/>
                  <a:pt x="982" y="6000"/>
                  <a:pt x="982" y="6000"/>
                </a:cubicBezTo>
                <a:close/>
                <a:moveTo>
                  <a:pt x="17673" y="4800"/>
                </a:moveTo>
                <a:lnTo>
                  <a:pt x="982" y="4800"/>
                </a:lnTo>
                <a:cubicBezTo>
                  <a:pt x="439" y="4800"/>
                  <a:pt x="0" y="5338"/>
                  <a:pt x="0" y="6000"/>
                </a:cubicBezTo>
                <a:lnTo>
                  <a:pt x="0" y="11400"/>
                </a:lnTo>
                <a:cubicBezTo>
                  <a:pt x="0" y="11732"/>
                  <a:pt x="220" y="12000"/>
                  <a:pt x="491" y="12000"/>
                </a:cubicBezTo>
                <a:cubicBezTo>
                  <a:pt x="762" y="12000"/>
                  <a:pt x="982" y="12538"/>
                  <a:pt x="982" y="13200"/>
                </a:cubicBezTo>
                <a:cubicBezTo>
                  <a:pt x="982" y="13862"/>
                  <a:pt x="762" y="14400"/>
                  <a:pt x="491" y="14400"/>
                </a:cubicBezTo>
                <a:cubicBezTo>
                  <a:pt x="220" y="14400"/>
                  <a:pt x="0" y="14668"/>
                  <a:pt x="0" y="15000"/>
                </a:cubicBezTo>
                <a:lnTo>
                  <a:pt x="0" y="20400"/>
                </a:lnTo>
                <a:cubicBezTo>
                  <a:pt x="0" y="21063"/>
                  <a:pt x="439" y="21600"/>
                  <a:pt x="982" y="21600"/>
                </a:cubicBezTo>
                <a:lnTo>
                  <a:pt x="17673" y="21600"/>
                </a:lnTo>
                <a:cubicBezTo>
                  <a:pt x="18214" y="21600"/>
                  <a:pt x="18655" y="21063"/>
                  <a:pt x="18655" y="20400"/>
                </a:cubicBezTo>
                <a:lnTo>
                  <a:pt x="18655" y="15000"/>
                </a:lnTo>
                <a:cubicBezTo>
                  <a:pt x="18655" y="14668"/>
                  <a:pt x="18435" y="14400"/>
                  <a:pt x="18164" y="14400"/>
                </a:cubicBezTo>
                <a:cubicBezTo>
                  <a:pt x="17892" y="14400"/>
                  <a:pt x="17673" y="13862"/>
                  <a:pt x="17673" y="13200"/>
                </a:cubicBezTo>
                <a:cubicBezTo>
                  <a:pt x="17673" y="12538"/>
                  <a:pt x="17892" y="12000"/>
                  <a:pt x="18164" y="12000"/>
                </a:cubicBezTo>
                <a:cubicBezTo>
                  <a:pt x="18435" y="12000"/>
                  <a:pt x="18655" y="11732"/>
                  <a:pt x="18655" y="11400"/>
                </a:cubicBezTo>
                <a:lnTo>
                  <a:pt x="18655" y="6000"/>
                </a:lnTo>
                <a:cubicBezTo>
                  <a:pt x="18655" y="5338"/>
                  <a:pt x="18214" y="4800"/>
                  <a:pt x="17673" y="480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736" name="Shape 2736"/>
          <p:cNvSpPr/>
          <p:nvPr/>
        </p:nvSpPr>
        <p:spPr>
          <a:xfrm>
            <a:off x="10290719" y="10344969"/>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945" y="2945"/>
                </a:moveTo>
                <a:lnTo>
                  <a:pt x="18655" y="2945"/>
                </a:lnTo>
                <a:lnTo>
                  <a:pt x="18655" y="18655"/>
                </a:lnTo>
                <a:lnTo>
                  <a:pt x="2945" y="18655"/>
                </a:lnTo>
                <a:cubicBezTo>
                  <a:pt x="2945" y="18655"/>
                  <a:pt x="2945" y="2945"/>
                  <a:pt x="2945" y="2945"/>
                </a:cubicBezTo>
                <a:close/>
                <a:moveTo>
                  <a:pt x="1964" y="19636"/>
                </a:moveTo>
                <a:lnTo>
                  <a:pt x="19636" y="19636"/>
                </a:lnTo>
                <a:lnTo>
                  <a:pt x="19636" y="1964"/>
                </a:lnTo>
                <a:lnTo>
                  <a:pt x="1964" y="1964"/>
                </a:lnTo>
                <a:cubicBezTo>
                  <a:pt x="1964" y="1964"/>
                  <a:pt x="1964" y="19636"/>
                  <a:pt x="1964" y="19636"/>
                </a:cubicBezTo>
                <a:close/>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737" name="Shape 2737"/>
          <p:cNvSpPr/>
          <p:nvPr/>
        </p:nvSpPr>
        <p:spPr>
          <a:xfrm>
            <a:off x="11357241" y="10344969"/>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2273" y="12273"/>
                </a:moveTo>
                <a:lnTo>
                  <a:pt x="18655" y="12273"/>
                </a:lnTo>
                <a:lnTo>
                  <a:pt x="18655" y="18655"/>
                </a:lnTo>
                <a:lnTo>
                  <a:pt x="12273" y="18655"/>
                </a:lnTo>
                <a:cubicBezTo>
                  <a:pt x="12273" y="18655"/>
                  <a:pt x="12273" y="12273"/>
                  <a:pt x="12273" y="12273"/>
                </a:cubicBezTo>
                <a:close/>
                <a:moveTo>
                  <a:pt x="11291" y="19636"/>
                </a:moveTo>
                <a:lnTo>
                  <a:pt x="19636" y="19636"/>
                </a:lnTo>
                <a:lnTo>
                  <a:pt x="19636" y="11291"/>
                </a:lnTo>
                <a:lnTo>
                  <a:pt x="11291" y="11291"/>
                </a:lnTo>
                <a:cubicBezTo>
                  <a:pt x="11291" y="11291"/>
                  <a:pt x="11291" y="19636"/>
                  <a:pt x="11291" y="19636"/>
                </a:cubicBezTo>
                <a:close/>
                <a:moveTo>
                  <a:pt x="12273" y="2945"/>
                </a:moveTo>
                <a:lnTo>
                  <a:pt x="18655" y="2945"/>
                </a:lnTo>
                <a:lnTo>
                  <a:pt x="18655" y="9327"/>
                </a:lnTo>
                <a:lnTo>
                  <a:pt x="12273" y="9327"/>
                </a:lnTo>
                <a:cubicBezTo>
                  <a:pt x="12273" y="9327"/>
                  <a:pt x="12273" y="2945"/>
                  <a:pt x="12273" y="2945"/>
                </a:cubicBezTo>
                <a:close/>
                <a:moveTo>
                  <a:pt x="11291" y="10309"/>
                </a:moveTo>
                <a:lnTo>
                  <a:pt x="19636" y="10309"/>
                </a:lnTo>
                <a:lnTo>
                  <a:pt x="19636" y="1964"/>
                </a:lnTo>
                <a:lnTo>
                  <a:pt x="11291" y="1964"/>
                </a:lnTo>
                <a:cubicBezTo>
                  <a:pt x="11291" y="1964"/>
                  <a:pt x="11291" y="10309"/>
                  <a:pt x="11291" y="10309"/>
                </a:cubicBezTo>
                <a:close/>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2945" y="2945"/>
                </a:moveTo>
                <a:lnTo>
                  <a:pt x="9327" y="2945"/>
                </a:lnTo>
                <a:lnTo>
                  <a:pt x="9327" y="9327"/>
                </a:lnTo>
                <a:lnTo>
                  <a:pt x="2945" y="9327"/>
                </a:lnTo>
                <a:cubicBezTo>
                  <a:pt x="2945" y="9327"/>
                  <a:pt x="2945" y="2945"/>
                  <a:pt x="2945" y="2945"/>
                </a:cubicBezTo>
                <a:close/>
                <a:moveTo>
                  <a:pt x="1964" y="10309"/>
                </a:moveTo>
                <a:lnTo>
                  <a:pt x="10309" y="10309"/>
                </a:lnTo>
                <a:lnTo>
                  <a:pt x="10309" y="1964"/>
                </a:lnTo>
                <a:lnTo>
                  <a:pt x="1964" y="1964"/>
                </a:lnTo>
                <a:cubicBezTo>
                  <a:pt x="1964" y="1964"/>
                  <a:pt x="1964" y="10309"/>
                  <a:pt x="1964" y="10309"/>
                </a:cubicBezTo>
                <a:close/>
                <a:moveTo>
                  <a:pt x="2945" y="12273"/>
                </a:moveTo>
                <a:lnTo>
                  <a:pt x="9327" y="12273"/>
                </a:lnTo>
                <a:lnTo>
                  <a:pt x="9327" y="18655"/>
                </a:lnTo>
                <a:lnTo>
                  <a:pt x="2945" y="18655"/>
                </a:lnTo>
                <a:cubicBezTo>
                  <a:pt x="2945" y="18655"/>
                  <a:pt x="2945" y="12273"/>
                  <a:pt x="2945" y="12273"/>
                </a:cubicBezTo>
                <a:close/>
                <a:moveTo>
                  <a:pt x="1964" y="19636"/>
                </a:moveTo>
                <a:lnTo>
                  <a:pt x="10309" y="19636"/>
                </a:lnTo>
                <a:lnTo>
                  <a:pt x="10309" y="11291"/>
                </a:lnTo>
                <a:lnTo>
                  <a:pt x="1964" y="11291"/>
                </a:lnTo>
                <a:cubicBezTo>
                  <a:pt x="1964" y="11291"/>
                  <a:pt x="1964" y="19636"/>
                  <a:pt x="1964" y="19636"/>
                </a:cubicBezTo>
                <a:close/>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738" name="Shape 2738"/>
          <p:cNvSpPr/>
          <p:nvPr/>
        </p:nvSpPr>
        <p:spPr>
          <a:xfrm>
            <a:off x="1758542" y="1141149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945" y="2945"/>
                </a:moveTo>
                <a:lnTo>
                  <a:pt x="9327" y="2945"/>
                </a:lnTo>
                <a:lnTo>
                  <a:pt x="9327" y="18655"/>
                </a:lnTo>
                <a:lnTo>
                  <a:pt x="2945" y="18655"/>
                </a:lnTo>
                <a:cubicBezTo>
                  <a:pt x="2945" y="18655"/>
                  <a:pt x="2945" y="2945"/>
                  <a:pt x="2945" y="2945"/>
                </a:cubicBezTo>
                <a:close/>
                <a:moveTo>
                  <a:pt x="1964" y="19636"/>
                </a:moveTo>
                <a:lnTo>
                  <a:pt x="10309" y="19636"/>
                </a:lnTo>
                <a:lnTo>
                  <a:pt x="10309" y="1964"/>
                </a:lnTo>
                <a:lnTo>
                  <a:pt x="1964" y="1964"/>
                </a:lnTo>
                <a:cubicBezTo>
                  <a:pt x="1964" y="1964"/>
                  <a:pt x="1964" y="19636"/>
                  <a:pt x="1964" y="19636"/>
                </a:cubicBezTo>
                <a:close/>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2273" y="2945"/>
                </a:moveTo>
                <a:lnTo>
                  <a:pt x="18655" y="2945"/>
                </a:lnTo>
                <a:lnTo>
                  <a:pt x="18655" y="18655"/>
                </a:lnTo>
                <a:lnTo>
                  <a:pt x="12273" y="18655"/>
                </a:lnTo>
                <a:cubicBezTo>
                  <a:pt x="12273" y="18655"/>
                  <a:pt x="12273" y="2945"/>
                  <a:pt x="12273" y="2945"/>
                </a:cubicBezTo>
                <a:close/>
                <a:moveTo>
                  <a:pt x="11291" y="19636"/>
                </a:moveTo>
                <a:lnTo>
                  <a:pt x="19636" y="19636"/>
                </a:lnTo>
                <a:lnTo>
                  <a:pt x="19636" y="1964"/>
                </a:lnTo>
                <a:lnTo>
                  <a:pt x="11291" y="1964"/>
                </a:lnTo>
                <a:cubicBezTo>
                  <a:pt x="11291" y="1964"/>
                  <a:pt x="11291" y="19636"/>
                  <a:pt x="11291" y="19636"/>
                </a:cubicBezTo>
                <a:close/>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739" name="Shape 2739"/>
          <p:cNvSpPr/>
          <p:nvPr/>
        </p:nvSpPr>
        <p:spPr>
          <a:xfrm>
            <a:off x="2825064" y="1141149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945" y="2945"/>
                </a:moveTo>
                <a:lnTo>
                  <a:pt x="18655" y="2945"/>
                </a:lnTo>
                <a:lnTo>
                  <a:pt x="18655" y="9327"/>
                </a:lnTo>
                <a:lnTo>
                  <a:pt x="2945" y="9327"/>
                </a:lnTo>
                <a:cubicBezTo>
                  <a:pt x="2945" y="9327"/>
                  <a:pt x="2945" y="2945"/>
                  <a:pt x="2945" y="2945"/>
                </a:cubicBezTo>
                <a:close/>
                <a:moveTo>
                  <a:pt x="1964" y="10309"/>
                </a:moveTo>
                <a:lnTo>
                  <a:pt x="19636" y="10309"/>
                </a:lnTo>
                <a:lnTo>
                  <a:pt x="19636" y="1964"/>
                </a:lnTo>
                <a:lnTo>
                  <a:pt x="1964" y="1964"/>
                </a:lnTo>
                <a:cubicBezTo>
                  <a:pt x="1964" y="1964"/>
                  <a:pt x="1964" y="10309"/>
                  <a:pt x="1964" y="10309"/>
                </a:cubicBezTo>
                <a:close/>
                <a:moveTo>
                  <a:pt x="2945" y="12273"/>
                </a:moveTo>
                <a:lnTo>
                  <a:pt x="18655" y="12273"/>
                </a:lnTo>
                <a:lnTo>
                  <a:pt x="18655" y="18655"/>
                </a:lnTo>
                <a:lnTo>
                  <a:pt x="2945" y="18655"/>
                </a:lnTo>
                <a:cubicBezTo>
                  <a:pt x="2945" y="18655"/>
                  <a:pt x="2945" y="12273"/>
                  <a:pt x="2945" y="12273"/>
                </a:cubicBezTo>
                <a:close/>
                <a:moveTo>
                  <a:pt x="1964" y="19636"/>
                </a:moveTo>
                <a:lnTo>
                  <a:pt x="19636" y="19636"/>
                </a:lnTo>
                <a:lnTo>
                  <a:pt x="19636" y="11291"/>
                </a:lnTo>
                <a:lnTo>
                  <a:pt x="1964" y="11291"/>
                </a:lnTo>
                <a:cubicBezTo>
                  <a:pt x="1964" y="11291"/>
                  <a:pt x="1964" y="19636"/>
                  <a:pt x="1964" y="19636"/>
                </a:cubicBezTo>
                <a:close/>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740" name="Shape 2740"/>
          <p:cNvSpPr/>
          <p:nvPr/>
        </p:nvSpPr>
        <p:spPr>
          <a:xfrm>
            <a:off x="3891586" y="1141149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2273" y="2945"/>
                </a:moveTo>
                <a:lnTo>
                  <a:pt x="18655" y="2945"/>
                </a:lnTo>
                <a:lnTo>
                  <a:pt x="18655" y="18655"/>
                </a:lnTo>
                <a:lnTo>
                  <a:pt x="12273" y="18655"/>
                </a:lnTo>
                <a:cubicBezTo>
                  <a:pt x="12273" y="18655"/>
                  <a:pt x="12273" y="2945"/>
                  <a:pt x="12273" y="2945"/>
                </a:cubicBezTo>
                <a:close/>
                <a:moveTo>
                  <a:pt x="11291" y="19636"/>
                </a:moveTo>
                <a:lnTo>
                  <a:pt x="19636" y="19636"/>
                </a:lnTo>
                <a:lnTo>
                  <a:pt x="19636" y="1964"/>
                </a:lnTo>
                <a:lnTo>
                  <a:pt x="11291" y="1964"/>
                </a:lnTo>
                <a:cubicBezTo>
                  <a:pt x="11291" y="1964"/>
                  <a:pt x="11291" y="19636"/>
                  <a:pt x="11291" y="19636"/>
                </a:cubicBezTo>
                <a:close/>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2945" y="2945"/>
                </a:moveTo>
                <a:lnTo>
                  <a:pt x="9327" y="2945"/>
                </a:lnTo>
                <a:lnTo>
                  <a:pt x="9327" y="9327"/>
                </a:lnTo>
                <a:lnTo>
                  <a:pt x="2945" y="9327"/>
                </a:lnTo>
                <a:cubicBezTo>
                  <a:pt x="2945" y="9327"/>
                  <a:pt x="2945" y="2945"/>
                  <a:pt x="2945" y="2945"/>
                </a:cubicBezTo>
                <a:close/>
                <a:moveTo>
                  <a:pt x="1964" y="10309"/>
                </a:moveTo>
                <a:lnTo>
                  <a:pt x="10309" y="10309"/>
                </a:lnTo>
                <a:lnTo>
                  <a:pt x="10309" y="1964"/>
                </a:lnTo>
                <a:lnTo>
                  <a:pt x="1964" y="1964"/>
                </a:lnTo>
                <a:cubicBezTo>
                  <a:pt x="1964" y="1964"/>
                  <a:pt x="1964" y="10309"/>
                  <a:pt x="1964" y="10309"/>
                </a:cubicBezTo>
                <a:close/>
                <a:moveTo>
                  <a:pt x="2945" y="12273"/>
                </a:moveTo>
                <a:lnTo>
                  <a:pt x="9327" y="12273"/>
                </a:lnTo>
                <a:lnTo>
                  <a:pt x="9327" y="18655"/>
                </a:lnTo>
                <a:lnTo>
                  <a:pt x="2945" y="18655"/>
                </a:lnTo>
                <a:cubicBezTo>
                  <a:pt x="2945" y="18655"/>
                  <a:pt x="2945" y="12273"/>
                  <a:pt x="2945" y="12273"/>
                </a:cubicBezTo>
                <a:close/>
                <a:moveTo>
                  <a:pt x="1964" y="19636"/>
                </a:moveTo>
                <a:lnTo>
                  <a:pt x="10309" y="19636"/>
                </a:lnTo>
                <a:lnTo>
                  <a:pt x="10309" y="11291"/>
                </a:lnTo>
                <a:lnTo>
                  <a:pt x="1964" y="11291"/>
                </a:lnTo>
                <a:cubicBezTo>
                  <a:pt x="1964" y="11291"/>
                  <a:pt x="1964" y="19636"/>
                  <a:pt x="1964" y="19636"/>
                </a:cubicBezTo>
                <a:close/>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741" name="Shape 2741"/>
          <p:cNvSpPr/>
          <p:nvPr/>
        </p:nvSpPr>
        <p:spPr>
          <a:xfrm>
            <a:off x="4958108" y="1141149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2273" y="2945"/>
                </a:moveTo>
                <a:lnTo>
                  <a:pt x="18655" y="2945"/>
                </a:lnTo>
                <a:lnTo>
                  <a:pt x="18655" y="9327"/>
                </a:lnTo>
                <a:lnTo>
                  <a:pt x="12273" y="9327"/>
                </a:lnTo>
                <a:cubicBezTo>
                  <a:pt x="12273" y="9327"/>
                  <a:pt x="12273" y="2945"/>
                  <a:pt x="12273" y="2945"/>
                </a:cubicBezTo>
                <a:close/>
                <a:moveTo>
                  <a:pt x="11291" y="10309"/>
                </a:moveTo>
                <a:lnTo>
                  <a:pt x="19636" y="10309"/>
                </a:lnTo>
                <a:lnTo>
                  <a:pt x="19636" y="1964"/>
                </a:lnTo>
                <a:lnTo>
                  <a:pt x="11291" y="1964"/>
                </a:lnTo>
                <a:cubicBezTo>
                  <a:pt x="11291" y="1964"/>
                  <a:pt x="11291" y="10309"/>
                  <a:pt x="11291" y="10309"/>
                </a:cubicBezTo>
                <a:close/>
                <a:moveTo>
                  <a:pt x="2945" y="12273"/>
                </a:moveTo>
                <a:lnTo>
                  <a:pt x="18655" y="12273"/>
                </a:lnTo>
                <a:lnTo>
                  <a:pt x="18655" y="18655"/>
                </a:lnTo>
                <a:lnTo>
                  <a:pt x="2945" y="18655"/>
                </a:lnTo>
                <a:cubicBezTo>
                  <a:pt x="2945" y="18655"/>
                  <a:pt x="2945" y="12273"/>
                  <a:pt x="2945" y="12273"/>
                </a:cubicBezTo>
                <a:close/>
                <a:moveTo>
                  <a:pt x="1964" y="19636"/>
                </a:moveTo>
                <a:lnTo>
                  <a:pt x="19636" y="19636"/>
                </a:lnTo>
                <a:lnTo>
                  <a:pt x="19636" y="11291"/>
                </a:lnTo>
                <a:lnTo>
                  <a:pt x="1964" y="11291"/>
                </a:lnTo>
                <a:cubicBezTo>
                  <a:pt x="1964" y="11291"/>
                  <a:pt x="1964" y="19636"/>
                  <a:pt x="1964" y="19636"/>
                </a:cubicBezTo>
                <a:close/>
                <a:moveTo>
                  <a:pt x="9327" y="9327"/>
                </a:moveTo>
                <a:lnTo>
                  <a:pt x="2945" y="9327"/>
                </a:lnTo>
                <a:lnTo>
                  <a:pt x="2945" y="2945"/>
                </a:lnTo>
                <a:lnTo>
                  <a:pt x="9327" y="2945"/>
                </a:lnTo>
                <a:cubicBezTo>
                  <a:pt x="9327" y="2945"/>
                  <a:pt x="9327" y="9327"/>
                  <a:pt x="9327" y="9327"/>
                </a:cubicBezTo>
                <a:close/>
                <a:moveTo>
                  <a:pt x="10309" y="1964"/>
                </a:moveTo>
                <a:lnTo>
                  <a:pt x="1964" y="1964"/>
                </a:lnTo>
                <a:lnTo>
                  <a:pt x="1964" y="10309"/>
                </a:lnTo>
                <a:lnTo>
                  <a:pt x="10309" y="10309"/>
                </a:lnTo>
                <a:cubicBezTo>
                  <a:pt x="10309" y="10309"/>
                  <a:pt x="10309" y="1964"/>
                  <a:pt x="10309" y="1964"/>
                </a:cubicBezTo>
                <a:close/>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742" name="Shape 2742"/>
          <p:cNvSpPr/>
          <p:nvPr/>
        </p:nvSpPr>
        <p:spPr>
          <a:xfrm>
            <a:off x="6024630" y="1141149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2273" y="12273"/>
                </a:moveTo>
                <a:lnTo>
                  <a:pt x="18655" y="12273"/>
                </a:lnTo>
                <a:lnTo>
                  <a:pt x="18655" y="18655"/>
                </a:lnTo>
                <a:lnTo>
                  <a:pt x="12273" y="18655"/>
                </a:lnTo>
                <a:cubicBezTo>
                  <a:pt x="12273" y="18655"/>
                  <a:pt x="12273" y="12273"/>
                  <a:pt x="12273" y="12273"/>
                </a:cubicBezTo>
                <a:close/>
                <a:moveTo>
                  <a:pt x="11291" y="19636"/>
                </a:moveTo>
                <a:lnTo>
                  <a:pt x="19636" y="19636"/>
                </a:lnTo>
                <a:lnTo>
                  <a:pt x="19636" y="11291"/>
                </a:lnTo>
                <a:lnTo>
                  <a:pt x="11291" y="11291"/>
                </a:lnTo>
                <a:cubicBezTo>
                  <a:pt x="11291" y="11291"/>
                  <a:pt x="11291" y="19636"/>
                  <a:pt x="11291" y="19636"/>
                </a:cubicBezTo>
                <a:close/>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2273" y="2945"/>
                </a:moveTo>
                <a:lnTo>
                  <a:pt x="18655" y="2945"/>
                </a:lnTo>
                <a:lnTo>
                  <a:pt x="18655" y="9327"/>
                </a:lnTo>
                <a:lnTo>
                  <a:pt x="12273" y="9327"/>
                </a:lnTo>
                <a:cubicBezTo>
                  <a:pt x="12273" y="9327"/>
                  <a:pt x="12273" y="2945"/>
                  <a:pt x="12273" y="2945"/>
                </a:cubicBezTo>
                <a:close/>
                <a:moveTo>
                  <a:pt x="11291" y="10309"/>
                </a:moveTo>
                <a:lnTo>
                  <a:pt x="19636" y="10309"/>
                </a:lnTo>
                <a:lnTo>
                  <a:pt x="19636" y="1964"/>
                </a:lnTo>
                <a:lnTo>
                  <a:pt x="11291" y="1964"/>
                </a:lnTo>
                <a:cubicBezTo>
                  <a:pt x="11291" y="1964"/>
                  <a:pt x="11291" y="10309"/>
                  <a:pt x="11291" y="10309"/>
                </a:cubicBezTo>
                <a:close/>
                <a:moveTo>
                  <a:pt x="2945" y="2945"/>
                </a:moveTo>
                <a:lnTo>
                  <a:pt x="9327" y="2945"/>
                </a:lnTo>
                <a:lnTo>
                  <a:pt x="9327" y="18655"/>
                </a:lnTo>
                <a:lnTo>
                  <a:pt x="2945" y="18655"/>
                </a:lnTo>
                <a:cubicBezTo>
                  <a:pt x="2945" y="18655"/>
                  <a:pt x="2945" y="2945"/>
                  <a:pt x="2945" y="2945"/>
                </a:cubicBezTo>
                <a:close/>
                <a:moveTo>
                  <a:pt x="1964" y="19636"/>
                </a:moveTo>
                <a:lnTo>
                  <a:pt x="10309" y="19636"/>
                </a:lnTo>
                <a:lnTo>
                  <a:pt x="10309" y="1964"/>
                </a:lnTo>
                <a:lnTo>
                  <a:pt x="1964" y="1964"/>
                </a:lnTo>
                <a:cubicBezTo>
                  <a:pt x="1964" y="1964"/>
                  <a:pt x="1964" y="19636"/>
                  <a:pt x="1964" y="19636"/>
                </a:cubicBezTo>
                <a:close/>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743" name="Shape 2743"/>
          <p:cNvSpPr/>
          <p:nvPr/>
        </p:nvSpPr>
        <p:spPr>
          <a:xfrm>
            <a:off x="7091153" y="1141149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2273" y="12273"/>
                </a:moveTo>
                <a:lnTo>
                  <a:pt x="18655" y="12273"/>
                </a:lnTo>
                <a:lnTo>
                  <a:pt x="18655" y="18655"/>
                </a:lnTo>
                <a:lnTo>
                  <a:pt x="12273" y="18655"/>
                </a:lnTo>
                <a:cubicBezTo>
                  <a:pt x="12273" y="18655"/>
                  <a:pt x="12273" y="12273"/>
                  <a:pt x="12273" y="12273"/>
                </a:cubicBezTo>
                <a:close/>
                <a:moveTo>
                  <a:pt x="11291" y="19636"/>
                </a:moveTo>
                <a:lnTo>
                  <a:pt x="19636" y="19636"/>
                </a:lnTo>
                <a:lnTo>
                  <a:pt x="19636" y="11291"/>
                </a:lnTo>
                <a:lnTo>
                  <a:pt x="11291" y="11291"/>
                </a:lnTo>
                <a:cubicBezTo>
                  <a:pt x="11291" y="11291"/>
                  <a:pt x="11291" y="19636"/>
                  <a:pt x="11291" y="19636"/>
                </a:cubicBezTo>
                <a:close/>
                <a:moveTo>
                  <a:pt x="2945" y="2945"/>
                </a:moveTo>
                <a:lnTo>
                  <a:pt x="18655" y="2945"/>
                </a:lnTo>
                <a:lnTo>
                  <a:pt x="18655" y="9327"/>
                </a:lnTo>
                <a:lnTo>
                  <a:pt x="2945" y="9327"/>
                </a:lnTo>
                <a:cubicBezTo>
                  <a:pt x="2945" y="9327"/>
                  <a:pt x="2945" y="2945"/>
                  <a:pt x="2945" y="2945"/>
                </a:cubicBezTo>
                <a:close/>
                <a:moveTo>
                  <a:pt x="1964" y="10309"/>
                </a:moveTo>
                <a:lnTo>
                  <a:pt x="19636" y="10309"/>
                </a:lnTo>
                <a:lnTo>
                  <a:pt x="19636" y="1964"/>
                </a:lnTo>
                <a:lnTo>
                  <a:pt x="1964" y="1964"/>
                </a:lnTo>
                <a:cubicBezTo>
                  <a:pt x="1964" y="1964"/>
                  <a:pt x="1964" y="10309"/>
                  <a:pt x="1964" y="10309"/>
                </a:cubicBezTo>
                <a:close/>
                <a:moveTo>
                  <a:pt x="2945" y="12273"/>
                </a:moveTo>
                <a:lnTo>
                  <a:pt x="9327" y="12273"/>
                </a:lnTo>
                <a:lnTo>
                  <a:pt x="9327" y="18655"/>
                </a:lnTo>
                <a:lnTo>
                  <a:pt x="2945" y="18655"/>
                </a:lnTo>
                <a:cubicBezTo>
                  <a:pt x="2945" y="18655"/>
                  <a:pt x="2945" y="12273"/>
                  <a:pt x="2945" y="12273"/>
                </a:cubicBezTo>
                <a:close/>
                <a:moveTo>
                  <a:pt x="1964" y="19636"/>
                </a:moveTo>
                <a:lnTo>
                  <a:pt x="10309" y="19636"/>
                </a:lnTo>
                <a:lnTo>
                  <a:pt x="10309" y="11291"/>
                </a:lnTo>
                <a:lnTo>
                  <a:pt x="1964" y="11291"/>
                </a:lnTo>
                <a:cubicBezTo>
                  <a:pt x="1964" y="11291"/>
                  <a:pt x="1964" y="19636"/>
                  <a:pt x="1964" y="19636"/>
                </a:cubicBezTo>
                <a:close/>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744" name="Shape 2744"/>
          <p:cNvSpPr/>
          <p:nvPr/>
        </p:nvSpPr>
        <p:spPr>
          <a:xfrm>
            <a:off x="8157675" y="1141149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9327" y="9327"/>
                </a:moveTo>
                <a:lnTo>
                  <a:pt x="12273" y="9327"/>
                </a:lnTo>
                <a:lnTo>
                  <a:pt x="12273" y="12273"/>
                </a:lnTo>
                <a:lnTo>
                  <a:pt x="9327" y="12273"/>
                </a:lnTo>
                <a:cubicBezTo>
                  <a:pt x="9327" y="12273"/>
                  <a:pt x="9327" y="9327"/>
                  <a:pt x="9327" y="9327"/>
                </a:cubicBezTo>
                <a:close/>
                <a:moveTo>
                  <a:pt x="8345" y="13255"/>
                </a:moveTo>
                <a:lnTo>
                  <a:pt x="13255" y="13255"/>
                </a:lnTo>
                <a:lnTo>
                  <a:pt x="13255" y="8345"/>
                </a:lnTo>
                <a:lnTo>
                  <a:pt x="8345" y="8345"/>
                </a:lnTo>
                <a:cubicBezTo>
                  <a:pt x="8345" y="8345"/>
                  <a:pt x="8345" y="13255"/>
                  <a:pt x="8345" y="13255"/>
                </a:cubicBezTo>
                <a:close/>
                <a:moveTo>
                  <a:pt x="9327" y="15709"/>
                </a:moveTo>
                <a:lnTo>
                  <a:pt x="12273" y="15709"/>
                </a:lnTo>
                <a:lnTo>
                  <a:pt x="12273" y="18655"/>
                </a:lnTo>
                <a:lnTo>
                  <a:pt x="9327" y="18655"/>
                </a:lnTo>
                <a:cubicBezTo>
                  <a:pt x="9327" y="18655"/>
                  <a:pt x="9327" y="15709"/>
                  <a:pt x="9327" y="15709"/>
                </a:cubicBezTo>
                <a:close/>
                <a:moveTo>
                  <a:pt x="8345" y="19636"/>
                </a:moveTo>
                <a:lnTo>
                  <a:pt x="13255" y="19636"/>
                </a:lnTo>
                <a:lnTo>
                  <a:pt x="13255" y="14727"/>
                </a:lnTo>
                <a:lnTo>
                  <a:pt x="8345" y="14727"/>
                </a:lnTo>
                <a:cubicBezTo>
                  <a:pt x="8345" y="14727"/>
                  <a:pt x="8345" y="19636"/>
                  <a:pt x="8345" y="19636"/>
                </a:cubicBezTo>
                <a:close/>
                <a:moveTo>
                  <a:pt x="15709" y="2945"/>
                </a:moveTo>
                <a:lnTo>
                  <a:pt x="18655" y="2945"/>
                </a:lnTo>
                <a:lnTo>
                  <a:pt x="18655" y="5891"/>
                </a:lnTo>
                <a:lnTo>
                  <a:pt x="15709" y="5891"/>
                </a:lnTo>
                <a:cubicBezTo>
                  <a:pt x="15709" y="5891"/>
                  <a:pt x="15709" y="2945"/>
                  <a:pt x="15709" y="2945"/>
                </a:cubicBezTo>
                <a:close/>
                <a:moveTo>
                  <a:pt x="14727" y="6873"/>
                </a:moveTo>
                <a:lnTo>
                  <a:pt x="19636" y="6873"/>
                </a:lnTo>
                <a:lnTo>
                  <a:pt x="19636" y="1964"/>
                </a:lnTo>
                <a:lnTo>
                  <a:pt x="14727" y="1964"/>
                </a:lnTo>
                <a:cubicBezTo>
                  <a:pt x="14727" y="1964"/>
                  <a:pt x="14727" y="6873"/>
                  <a:pt x="14727" y="6873"/>
                </a:cubicBezTo>
                <a:close/>
                <a:moveTo>
                  <a:pt x="15709" y="9327"/>
                </a:moveTo>
                <a:lnTo>
                  <a:pt x="18655" y="9327"/>
                </a:lnTo>
                <a:lnTo>
                  <a:pt x="18655" y="12273"/>
                </a:lnTo>
                <a:lnTo>
                  <a:pt x="15709" y="12273"/>
                </a:lnTo>
                <a:cubicBezTo>
                  <a:pt x="15709" y="12273"/>
                  <a:pt x="15709" y="9327"/>
                  <a:pt x="15709" y="9327"/>
                </a:cubicBezTo>
                <a:close/>
                <a:moveTo>
                  <a:pt x="14727" y="13255"/>
                </a:moveTo>
                <a:lnTo>
                  <a:pt x="19636" y="13255"/>
                </a:lnTo>
                <a:lnTo>
                  <a:pt x="19636" y="8345"/>
                </a:lnTo>
                <a:lnTo>
                  <a:pt x="14727" y="8345"/>
                </a:lnTo>
                <a:cubicBezTo>
                  <a:pt x="14727" y="8345"/>
                  <a:pt x="14727" y="13255"/>
                  <a:pt x="14727" y="13255"/>
                </a:cubicBezTo>
                <a:close/>
                <a:moveTo>
                  <a:pt x="9327" y="2945"/>
                </a:moveTo>
                <a:lnTo>
                  <a:pt x="12273" y="2945"/>
                </a:lnTo>
                <a:lnTo>
                  <a:pt x="12273" y="5891"/>
                </a:lnTo>
                <a:lnTo>
                  <a:pt x="9327" y="5891"/>
                </a:lnTo>
                <a:cubicBezTo>
                  <a:pt x="9327" y="5891"/>
                  <a:pt x="9327" y="2945"/>
                  <a:pt x="9327" y="2945"/>
                </a:cubicBezTo>
                <a:close/>
                <a:moveTo>
                  <a:pt x="8345" y="6873"/>
                </a:moveTo>
                <a:lnTo>
                  <a:pt x="13255" y="6873"/>
                </a:lnTo>
                <a:lnTo>
                  <a:pt x="13255" y="1964"/>
                </a:lnTo>
                <a:lnTo>
                  <a:pt x="8345" y="1964"/>
                </a:lnTo>
                <a:cubicBezTo>
                  <a:pt x="8345" y="1964"/>
                  <a:pt x="8345" y="6873"/>
                  <a:pt x="8345" y="6873"/>
                </a:cubicBezTo>
                <a:close/>
                <a:moveTo>
                  <a:pt x="2945" y="9327"/>
                </a:moveTo>
                <a:lnTo>
                  <a:pt x="5891" y="9327"/>
                </a:lnTo>
                <a:lnTo>
                  <a:pt x="5891" y="12273"/>
                </a:lnTo>
                <a:lnTo>
                  <a:pt x="2945" y="12273"/>
                </a:lnTo>
                <a:cubicBezTo>
                  <a:pt x="2945" y="12273"/>
                  <a:pt x="2945" y="9327"/>
                  <a:pt x="2945" y="9327"/>
                </a:cubicBezTo>
                <a:close/>
                <a:moveTo>
                  <a:pt x="1964" y="13255"/>
                </a:moveTo>
                <a:lnTo>
                  <a:pt x="6873" y="13255"/>
                </a:lnTo>
                <a:lnTo>
                  <a:pt x="6873" y="8345"/>
                </a:lnTo>
                <a:lnTo>
                  <a:pt x="1964" y="8345"/>
                </a:lnTo>
                <a:cubicBezTo>
                  <a:pt x="1964" y="8345"/>
                  <a:pt x="1964" y="13255"/>
                  <a:pt x="1964" y="13255"/>
                </a:cubicBezTo>
                <a:close/>
                <a:moveTo>
                  <a:pt x="2945" y="2945"/>
                </a:moveTo>
                <a:lnTo>
                  <a:pt x="5891" y="2945"/>
                </a:lnTo>
                <a:lnTo>
                  <a:pt x="5891" y="5891"/>
                </a:lnTo>
                <a:lnTo>
                  <a:pt x="2945" y="5891"/>
                </a:lnTo>
                <a:cubicBezTo>
                  <a:pt x="2945" y="5891"/>
                  <a:pt x="2945" y="2945"/>
                  <a:pt x="2945" y="2945"/>
                </a:cubicBezTo>
                <a:close/>
                <a:moveTo>
                  <a:pt x="1964" y="6873"/>
                </a:moveTo>
                <a:lnTo>
                  <a:pt x="6873" y="6873"/>
                </a:lnTo>
                <a:lnTo>
                  <a:pt x="6873" y="1964"/>
                </a:lnTo>
                <a:lnTo>
                  <a:pt x="1964" y="1964"/>
                </a:lnTo>
                <a:cubicBezTo>
                  <a:pt x="1964" y="1964"/>
                  <a:pt x="1964" y="6873"/>
                  <a:pt x="1964" y="6873"/>
                </a:cubicBezTo>
                <a:close/>
                <a:moveTo>
                  <a:pt x="20618" y="19636"/>
                </a:moveTo>
                <a:cubicBezTo>
                  <a:pt x="20618" y="20178"/>
                  <a:pt x="20178" y="20618"/>
                  <a:pt x="19636" y="20618"/>
                </a:cubicBezTo>
                <a:lnTo>
                  <a:pt x="1964" y="20618"/>
                </a:lnTo>
                <a:cubicBezTo>
                  <a:pt x="1421" y="20618"/>
                  <a:pt x="982" y="20178"/>
                  <a:pt x="982" y="19636"/>
                </a:cubicBezTo>
                <a:lnTo>
                  <a:pt x="982" y="1964"/>
                </a:lnTo>
                <a:cubicBezTo>
                  <a:pt x="982" y="1422"/>
                  <a:pt x="1421"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2945" y="15709"/>
                </a:moveTo>
                <a:lnTo>
                  <a:pt x="5891" y="15709"/>
                </a:lnTo>
                <a:lnTo>
                  <a:pt x="5891" y="18655"/>
                </a:lnTo>
                <a:lnTo>
                  <a:pt x="2945" y="18655"/>
                </a:lnTo>
                <a:cubicBezTo>
                  <a:pt x="2945" y="18655"/>
                  <a:pt x="2945" y="15709"/>
                  <a:pt x="2945" y="15709"/>
                </a:cubicBezTo>
                <a:close/>
                <a:moveTo>
                  <a:pt x="1964" y="19636"/>
                </a:moveTo>
                <a:lnTo>
                  <a:pt x="6873" y="19636"/>
                </a:lnTo>
                <a:lnTo>
                  <a:pt x="6873" y="14727"/>
                </a:lnTo>
                <a:lnTo>
                  <a:pt x="1964" y="14727"/>
                </a:lnTo>
                <a:cubicBezTo>
                  <a:pt x="1964" y="14727"/>
                  <a:pt x="1964" y="19636"/>
                  <a:pt x="1964" y="19636"/>
                </a:cubicBezTo>
                <a:close/>
                <a:moveTo>
                  <a:pt x="15709" y="15709"/>
                </a:moveTo>
                <a:lnTo>
                  <a:pt x="18655" y="15709"/>
                </a:lnTo>
                <a:lnTo>
                  <a:pt x="18655" y="18655"/>
                </a:lnTo>
                <a:lnTo>
                  <a:pt x="15709" y="18655"/>
                </a:lnTo>
                <a:cubicBezTo>
                  <a:pt x="15709" y="18655"/>
                  <a:pt x="15709" y="15709"/>
                  <a:pt x="15709" y="15709"/>
                </a:cubicBezTo>
                <a:close/>
                <a:moveTo>
                  <a:pt x="14727" y="19636"/>
                </a:moveTo>
                <a:lnTo>
                  <a:pt x="19636" y="19636"/>
                </a:lnTo>
                <a:lnTo>
                  <a:pt x="19636" y="14727"/>
                </a:lnTo>
                <a:lnTo>
                  <a:pt x="14727" y="14727"/>
                </a:lnTo>
                <a:cubicBezTo>
                  <a:pt x="14727" y="14727"/>
                  <a:pt x="14727" y="19636"/>
                  <a:pt x="14727" y="19636"/>
                </a:cubicBezTo>
                <a:close/>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745" name="Shape 2745"/>
          <p:cNvSpPr/>
          <p:nvPr/>
        </p:nvSpPr>
        <p:spPr>
          <a:xfrm>
            <a:off x="9224197" y="1141149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8"/>
                  <a:pt x="20178" y="20618"/>
                  <a:pt x="19636" y="20618"/>
                </a:cubicBezTo>
                <a:lnTo>
                  <a:pt x="13745" y="20618"/>
                </a:lnTo>
                <a:cubicBezTo>
                  <a:pt x="13204" y="20618"/>
                  <a:pt x="12764" y="20178"/>
                  <a:pt x="12764" y="19636"/>
                </a:cubicBezTo>
                <a:lnTo>
                  <a:pt x="12764" y="13745"/>
                </a:lnTo>
                <a:cubicBezTo>
                  <a:pt x="12764" y="13204"/>
                  <a:pt x="13204" y="12764"/>
                  <a:pt x="13745" y="12764"/>
                </a:cubicBezTo>
                <a:lnTo>
                  <a:pt x="19636" y="12764"/>
                </a:lnTo>
                <a:cubicBezTo>
                  <a:pt x="20178" y="12764"/>
                  <a:pt x="20618" y="13204"/>
                  <a:pt x="20618" y="13745"/>
                </a:cubicBezTo>
                <a:cubicBezTo>
                  <a:pt x="20618" y="13745"/>
                  <a:pt x="20618" y="19636"/>
                  <a:pt x="20618" y="19636"/>
                </a:cubicBezTo>
                <a:close/>
                <a:moveTo>
                  <a:pt x="19636" y="11782"/>
                </a:moveTo>
                <a:lnTo>
                  <a:pt x="13745" y="11782"/>
                </a:lnTo>
                <a:cubicBezTo>
                  <a:pt x="12661" y="11782"/>
                  <a:pt x="11782" y="12661"/>
                  <a:pt x="11782" y="13745"/>
                </a:cubicBezTo>
                <a:lnTo>
                  <a:pt x="11782" y="19636"/>
                </a:lnTo>
                <a:cubicBezTo>
                  <a:pt x="11782" y="20721"/>
                  <a:pt x="12661" y="21600"/>
                  <a:pt x="13745" y="21600"/>
                </a:cubicBezTo>
                <a:lnTo>
                  <a:pt x="19636" y="21600"/>
                </a:lnTo>
                <a:cubicBezTo>
                  <a:pt x="20721" y="21600"/>
                  <a:pt x="21600" y="20721"/>
                  <a:pt x="21600" y="19636"/>
                </a:cubicBezTo>
                <a:lnTo>
                  <a:pt x="21600" y="13745"/>
                </a:lnTo>
                <a:cubicBezTo>
                  <a:pt x="21600" y="12661"/>
                  <a:pt x="20721" y="11782"/>
                  <a:pt x="19636" y="11782"/>
                </a:cubicBezTo>
                <a:moveTo>
                  <a:pt x="20618" y="7855"/>
                </a:moveTo>
                <a:cubicBezTo>
                  <a:pt x="20618" y="8396"/>
                  <a:pt x="20178" y="8836"/>
                  <a:pt x="19636" y="8836"/>
                </a:cubicBezTo>
                <a:lnTo>
                  <a:pt x="13745" y="8836"/>
                </a:lnTo>
                <a:cubicBezTo>
                  <a:pt x="13204" y="8836"/>
                  <a:pt x="12764" y="8396"/>
                  <a:pt x="12764" y="7855"/>
                </a:cubicBezTo>
                <a:lnTo>
                  <a:pt x="12764" y="1964"/>
                </a:lnTo>
                <a:cubicBezTo>
                  <a:pt x="12764" y="1422"/>
                  <a:pt x="13204" y="982"/>
                  <a:pt x="13745" y="982"/>
                </a:cubicBezTo>
                <a:lnTo>
                  <a:pt x="19636" y="982"/>
                </a:lnTo>
                <a:cubicBezTo>
                  <a:pt x="20178" y="982"/>
                  <a:pt x="20618" y="1422"/>
                  <a:pt x="20618" y="1964"/>
                </a:cubicBezTo>
                <a:cubicBezTo>
                  <a:pt x="20618" y="1964"/>
                  <a:pt x="20618" y="7855"/>
                  <a:pt x="20618" y="7855"/>
                </a:cubicBezTo>
                <a:close/>
                <a:moveTo>
                  <a:pt x="19636" y="0"/>
                </a:moveTo>
                <a:lnTo>
                  <a:pt x="13745" y="0"/>
                </a:lnTo>
                <a:cubicBezTo>
                  <a:pt x="12661" y="0"/>
                  <a:pt x="11782" y="879"/>
                  <a:pt x="11782" y="1964"/>
                </a:cubicBezTo>
                <a:lnTo>
                  <a:pt x="11782" y="7855"/>
                </a:lnTo>
                <a:cubicBezTo>
                  <a:pt x="11782" y="8939"/>
                  <a:pt x="12661" y="9818"/>
                  <a:pt x="13745" y="9818"/>
                </a:cubicBezTo>
                <a:lnTo>
                  <a:pt x="19636" y="9818"/>
                </a:lnTo>
                <a:cubicBezTo>
                  <a:pt x="20721" y="9818"/>
                  <a:pt x="21600" y="8939"/>
                  <a:pt x="21600" y="7855"/>
                </a:cubicBezTo>
                <a:lnTo>
                  <a:pt x="21600" y="1964"/>
                </a:lnTo>
                <a:cubicBezTo>
                  <a:pt x="21600" y="879"/>
                  <a:pt x="20721" y="0"/>
                  <a:pt x="19636" y="0"/>
                </a:cubicBezTo>
                <a:moveTo>
                  <a:pt x="8836" y="7855"/>
                </a:moveTo>
                <a:cubicBezTo>
                  <a:pt x="8836" y="8396"/>
                  <a:pt x="8396" y="8836"/>
                  <a:pt x="7855" y="8836"/>
                </a:cubicBezTo>
                <a:lnTo>
                  <a:pt x="1964" y="8836"/>
                </a:lnTo>
                <a:cubicBezTo>
                  <a:pt x="1421" y="8836"/>
                  <a:pt x="982" y="8396"/>
                  <a:pt x="982" y="7855"/>
                </a:cubicBezTo>
                <a:lnTo>
                  <a:pt x="982" y="1964"/>
                </a:lnTo>
                <a:cubicBezTo>
                  <a:pt x="982" y="1422"/>
                  <a:pt x="1421" y="982"/>
                  <a:pt x="1964" y="982"/>
                </a:cubicBezTo>
                <a:lnTo>
                  <a:pt x="7855" y="982"/>
                </a:lnTo>
                <a:cubicBezTo>
                  <a:pt x="8396" y="982"/>
                  <a:pt x="8836" y="1422"/>
                  <a:pt x="8836" y="1964"/>
                </a:cubicBezTo>
                <a:cubicBezTo>
                  <a:pt x="8836" y="1964"/>
                  <a:pt x="8836" y="7855"/>
                  <a:pt x="8836" y="7855"/>
                </a:cubicBezTo>
                <a:close/>
                <a:moveTo>
                  <a:pt x="7855" y="0"/>
                </a:moveTo>
                <a:lnTo>
                  <a:pt x="1964" y="0"/>
                </a:lnTo>
                <a:cubicBezTo>
                  <a:pt x="879" y="0"/>
                  <a:pt x="0" y="879"/>
                  <a:pt x="0" y="1964"/>
                </a:cubicBezTo>
                <a:lnTo>
                  <a:pt x="0" y="7855"/>
                </a:lnTo>
                <a:cubicBezTo>
                  <a:pt x="0" y="8939"/>
                  <a:pt x="879" y="9818"/>
                  <a:pt x="1964" y="9818"/>
                </a:cubicBezTo>
                <a:lnTo>
                  <a:pt x="7855" y="9818"/>
                </a:lnTo>
                <a:cubicBezTo>
                  <a:pt x="8939" y="9818"/>
                  <a:pt x="9818" y="8939"/>
                  <a:pt x="9818" y="7855"/>
                </a:cubicBezTo>
                <a:lnTo>
                  <a:pt x="9818" y="1964"/>
                </a:lnTo>
                <a:cubicBezTo>
                  <a:pt x="9818" y="879"/>
                  <a:pt x="8939" y="0"/>
                  <a:pt x="7855" y="0"/>
                </a:cubicBezTo>
                <a:moveTo>
                  <a:pt x="8836" y="19636"/>
                </a:moveTo>
                <a:cubicBezTo>
                  <a:pt x="8836" y="20178"/>
                  <a:pt x="8396" y="20618"/>
                  <a:pt x="7855" y="20618"/>
                </a:cubicBezTo>
                <a:lnTo>
                  <a:pt x="1964" y="20618"/>
                </a:lnTo>
                <a:cubicBezTo>
                  <a:pt x="1421" y="20618"/>
                  <a:pt x="982" y="20178"/>
                  <a:pt x="982" y="19636"/>
                </a:cubicBezTo>
                <a:lnTo>
                  <a:pt x="982" y="13745"/>
                </a:lnTo>
                <a:cubicBezTo>
                  <a:pt x="982" y="13204"/>
                  <a:pt x="1421" y="12764"/>
                  <a:pt x="1964" y="12764"/>
                </a:cubicBezTo>
                <a:lnTo>
                  <a:pt x="7855" y="12764"/>
                </a:lnTo>
                <a:cubicBezTo>
                  <a:pt x="8396" y="12764"/>
                  <a:pt x="8836" y="13204"/>
                  <a:pt x="8836" y="13745"/>
                </a:cubicBezTo>
                <a:cubicBezTo>
                  <a:pt x="8836" y="13745"/>
                  <a:pt x="8836" y="19636"/>
                  <a:pt x="8836" y="19636"/>
                </a:cubicBezTo>
                <a:close/>
                <a:moveTo>
                  <a:pt x="7855" y="11782"/>
                </a:moveTo>
                <a:lnTo>
                  <a:pt x="1964" y="11782"/>
                </a:lnTo>
                <a:cubicBezTo>
                  <a:pt x="879" y="11782"/>
                  <a:pt x="0" y="12661"/>
                  <a:pt x="0" y="13745"/>
                </a:cubicBezTo>
                <a:lnTo>
                  <a:pt x="0" y="19636"/>
                </a:lnTo>
                <a:cubicBezTo>
                  <a:pt x="0" y="20721"/>
                  <a:pt x="879" y="21600"/>
                  <a:pt x="1964" y="21600"/>
                </a:cubicBezTo>
                <a:lnTo>
                  <a:pt x="7855" y="21600"/>
                </a:lnTo>
                <a:cubicBezTo>
                  <a:pt x="8939" y="21600"/>
                  <a:pt x="9818" y="20721"/>
                  <a:pt x="9818" y="19636"/>
                </a:cubicBezTo>
                <a:lnTo>
                  <a:pt x="9818" y="13745"/>
                </a:lnTo>
                <a:cubicBezTo>
                  <a:pt x="9818" y="12661"/>
                  <a:pt x="8939" y="11782"/>
                  <a:pt x="7855" y="11782"/>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746" name="Shape 2746"/>
          <p:cNvSpPr/>
          <p:nvPr/>
        </p:nvSpPr>
        <p:spPr>
          <a:xfrm>
            <a:off x="10290719" y="1141149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2764"/>
                </a:moveTo>
                <a:lnTo>
                  <a:pt x="16691" y="12764"/>
                </a:lnTo>
                <a:lnTo>
                  <a:pt x="16691" y="8836"/>
                </a:lnTo>
                <a:lnTo>
                  <a:pt x="20618" y="8836"/>
                </a:lnTo>
                <a:cubicBezTo>
                  <a:pt x="20618" y="8836"/>
                  <a:pt x="20618" y="12764"/>
                  <a:pt x="20618" y="12764"/>
                </a:cubicBezTo>
                <a:close/>
                <a:moveTo>
                  <a:pt x="20618" y="7855"/>
                </a:moveTo>
                <a:lnTo>
                  <a:pt x="16691" y="7855"/>
                </a:lnTo>
                <a:cubicBezTo>
                  <a:pt x="16149" y="7855"/>
                  <a:pt x="15709" y="8295"/>
                  <a:pt x="15709" y="8836"/>
                </a:cubicBezTo>
                <a:lnTo>
                  <a:pt x="15709" y="12764"/>
                </a:lnTo>
                <a:cubicBezTo>
                  <a:pt x="15709" y="13305"/>
                  <a:pt x="16149" y="13745"/>
                  <a:pt x="16691" y="13745"/>
                </a:cubicBezTo>
                <a:lnTo>
                  <a:pt x="20618" y="13745"/>
                </a:lnTo>
                <a:cubicBezTo>
                  <a:pt x="21160" y="13745"/>
                  <a:pt x="21600" y="13305"/>
                  <a:pt x="21600" y="12764"/>
                </a:cubicBezTo>
                <a:lnTo>
                  <a:pt x="21600" y="8836"/>
                </a:lnTo>
                <a:cubicBezTo>
                  <a:pt x="21600" y="8295"/>
                  <a:pt x="21160" y="7855"/>
                  <a:pt x="20618" y="7855"/>
                </a:cubicBezTo>
                <a:moveTo>
                  <a:pt x="12764" y="20618"/>
                </a:moveTo>
                <a:lnTo>
                  <a:pt x="8836" y="20618"/>
                </a:lnTo>
                <a:lnTo>
                  <a:pt x="8836" y="16691"/>
                </a:lnTo>
                <a:lnTo>
                  <a:pt x="12764" y="16691"/>
                </a:lnTo>
                <a:cubicBezTo>
                  <a:pt x="12764" y="16691"/>
                  <a:pt x="12764" y="20618"/>
                  <a:pt x="12764" y="20618"/>
                </a:cubicBezTo>
                <a:close/>
                <a:moveTo>
                  <a:pt x="12764" y="15709"/>
                </a:moveTo>
                <a:lnTo>
                  <a:pt x="8836" y="15709"/>
                </a:lnTo>
                <a:cubicBezTo>
                  <a:pt x="8295" y="15709"/>
                  <a:pt x="7855" y="16149"/>
                  <a:pt x="7855" y="16691"/>
                </a:cubicBezTo>
                <a:lnTo>
                  <a:pt x="7855" y="20618"/>
                </a:lnTo>
                <a:cubicBezTo>
                  <a:pt x="7855" y="21160"/>
                  <a:pt x="8295" y="21600"/>
                  <a:pt x="8836" y="21600"/>
                </a:cubicBezTo>
                <a:lnTo>
                  <a:pt x="12764" y="21600"/>
                </a:lnTo>
                <a:cubicBezTo>
                  <a:pt x="13305" y="21600"/>
                  <a:pt x="13745" y="21160"/>
                  <a:pt x="13745" y="20618"/>
                </a:cubicBezTo>
                <a:lnTo>
                  <a:pt x="13745" y="16691"/>
                </a:lnTo>
                <a:cubicBezTo>
                  <a:pt x="13745" y="16149"/>
                  <a:pt x="13305" y="15709"/>
                  <a:pt x="12764" y="15709"/>
                </a:cubicBezTo>
                <a:moveTo>
                  <a:pt x="12764" y="12764"/>
                </a:moveTo>
                <a:lnTo>
                  <a:pt x="8836" y="12764"/>
                </a:lnTo>
                <a:lnTo>
                  <a:pt x="8836" y="8836"/>
                </a:lnTo>
                <a:lnTo>
                  <a:pt x="12764" y="8836"/>
                </a:lnTo>
                <a:cubicBezTo>
                  <a:pt x="12764" y="8836"/>
                  <a:pt x="12764" y="12764"/>
                  <a:pt x="12764" y="12764"/>
                </a:cubicBezTo>
                <a:close/>
                <a:moveTo>
                  <a:pt x="12764" y="7855"/>
                </a:moveTo>
                <a:lnTo>
                  <a:pt x="8836" y="7855"/>
                </a:lnTo>
                <a:cubicBezTo>
                  <a:pt x="8295" y="7855"/>
                  <a:pt x="7855" y="8295"/>
                  <a:pt x="7855" y="8836"/>
                </a:cubicBezTo>
                <a:lnTo>
                  <a:pt x="7855" y="12764"/>
                </a:lnTo>
                <a:cubicBezTo>
                  <a:pt x="7855" y="13305"/>
                  <a:pt x="8295" y="13745"/>
                  <a:pt x="8836" y="13745"/>
                </a:cubicBezTo>
                <a:lnTo>
                  <a:pt x="12764" y="13745"/>
                </a:lnTo>
                <a:cubicBezTo>
                  <a:pt x="13305" y="13745"/>
                  <a:pt x="13745" y="13305"/>
                  <a:pt x="13745" y="12764"/>
                </a:cubicBezTo>
                <a:lnTo>
                  <a:pt x="13745" y="8836"/>
                </a:lnTo>
                <a:cubicBezTo>
                  <a:pt x="13745" y="8295"/>
                  <a:pt x="13305" y="7855"/>
                  <a:pt x="12764" y="7855"/>
                </a:cubicBezTo>
                <a:moveTo>
                  <a:pt x="4909" y="4909"/>
                </a:moveTo>
                <a:lnTo>
                  <a:pt x="982" y="4909"/>
                </a:lnTo>
                <a:lnTo>
                  <a:pt x="982" y="982"/>
                </a:lnTo>
                <a:lnTo>
                  <a:pt x="4909" y="982"/>
                </a:lnTo>
                <a:cubicBezTo>
                  <a:pt x="4909" y="982"/>
                  <a:pt x="4909" y="4909"/>
                  <a:pt x="4909" y="4909"/>
                </a:cubicBezTo>
                <a:close/>
                <a:moveTo>
                  <a:pt x="4909" y="0"/>
                </a:moveTo>
                <a:lnTo>
                  <a:pt x="982" y="0"/>
                </a:lnTo>
                <a:cubicBezTo>
                  <a:pt x="440" y="0"/>
                  <a:pt x="0" y="440"/>
                  <a:pt x="0" y="982"/>
                </a:cubicBezTo>
                <a:lnTo>
                  <a:pt x="0" y="4909"/>
                </a:lnTo>
                <a:cubicBezTo>
                  <a:pt x="0" y="5451"/>
                  <a:pt x="440" y="5891"/>
                  <a:pt x="982" y="5891"/>
                </a:cubicBezTo>
                <a:lnTo>
                  <a:pt x="4909" y="5891"/>
                </a:lnTo>
                <a:cubicBezTo>
                  <a:pt x="5451" y="5891"/>
                  <a:pt x="5891" y="5451"/>
                  <a:pt x="5891" y="4909"/>
                </a:cubicBezTo>
                <a:lnTo>
                  <a:pt x="5891" y="982"/>
                </a:lnTo>
                <a:cubicBezTo>
                  <a:pt x="5891" y="440"/>
                  <a:pt x="5451" y="0"/>
                  <a:pt x="4909" y="0"/>
                </a:cubicBezTo>
                <a:moveTo>
                  <a:pt x="20618" y="20618"/>
                </a:moveTo>
                <a:lnTo>
                  <a:pt x="16691" y="20618"/>
                </a:lnTo>
                <a:lnTo>
                  <a:pt x="16691" y="16691"/>
                </a:lnTo>
                <a:lnTo>
                  <a:pt x="20618" y="16691"/>
                </a:lnTo>
                <a:cubicBezTo>
                  <a:pt x="20618" y="16691"/>
                  <a:pt x="20618" y="20618"/>
                  <a:pt x="20618" y="20618"/>
                </a:cubicBezTo>
                <a:close/>
                <a:moveTo>
                  <a:pt x="20618" y="15709"/>
                </a:moveTo>
                <a:lnTo>
                  <a:pt x="16691" y="15709"/>
                </a:lnTo>
                <a:cubicBezTo>
                  <a:pt x="16149" y="15709"/>
                  <a:pt x="15709" y="16149"/>
                  <a:pt x="15709" y="16691"/>
                </a:cubicBezTo>
                <a:lnTo>
                  <a:pt x="15709" y="20618"/>
                </a:lnTo>
                <a:cubicBezTo>
                  <a:pt x="15709" y="21160"/>
                  <a:pt x="16149" y="21600"/>
                  <a:pt x="16691" y="21600"/>
                </a:cubicBezTo>
                <a:lnTo>
                  <a:pt x="20618" y="21600"/>
                </a:lnTo>
                <a:cubicBezTo>
                  <a:pt x="21160" y="21600"/>
                  <a:pt x="21600" y="21160"/>
                  <a:pt x="21600" y="20618"/>
                </a:cubicBezTo>
                <a:lnTo>
                  <a:pt x="21600" y="16691"/>
                </a:lnTo>
                <a:cubicBezTo>
                  <a:pt x="21600" y="16149"/>
                  <a:pt x="21160" y="15709"/>
                  <a:pt x="20618" y="15709"/>
                </a:cubicBezTo>
                <a:moveTo>
                  <a:pt x="20618" y="4909"/>
                </a:moveTo>
                <a:lnTo>
                  <a:pt x="16691" y="4909"/>
                </a:lnTo>
                <a:lnTo>
                  <a:pt x="16691" y="982"/>
                </a:lnTo>
                <a:lnTo>
                  <a:pt x="20618" y="982"/>
                </a:lnTo>
                <a:cubicBezTo>
                  <a:pt x="20618" y="982"/>
                  <a:pt x="20618" y="4909"/>
                  <a:pt x="20618" y="4909"/>
                </a:cubicBezTo>
                <a:close/>
                <a:moveTo>
                  <a:pt x="20618" y="0"/>
                </a:moveTo>
                <a:lnTo>
                  <a:pt x="16691" y="0"/>
                </a:lnTo>
                <a:cubicBezTo>
                  <a:pt x="16149" y="0"/>
                  <a:pt x="15709" y="440"/>
                  <a:pt x="15709" y="982"/>
                </a:cubicBezTo>
                <a:lnTo>
                  <a:pt x="15709" y="4909"/>
                </a:lnTo>
                <a:cubicBezTo>
                  <a:pt x="15709" y="5451"/>
                  <a:pt x="16149" y="5891"/>
                  <a:pt x="16691" y="5891"/>
                </a:cubicBezTo>
                <a:lnTo>
                  <a:pt x="20618" y="5891"/>
                </a:lnTo>
                <a:cubicBezTo>
                  <a:pt x="21160" y="5891"/>
                  <a:pt x="21600" y="5451"/>
                  <a:pt x="21600" y="4909"/>
                </a:cubicBezTo>
                <a:lnTo>
                  <a:pt x="21600" y="982"/>
                </a:lnTo>
                <a:cubicBezTo>
                  <a:pt x="21600" y="440"/>
                  <a:pt x="21160" y="0"/>
                  <a:pt x="20618" y="0"/>
                </a:cubicBezTo>
                <a:moveTo>
                  <a:pt x="4909" y="20618"/>
                </a:moveTo>
                <a:lnTo>
                  <a:pt x="982" y="20618"/>
                </a:lnTo>
                <a:lnTo>
                  <a:pt x="982" y="16691"/>
                </a:lnTo>
                <a:lnTo>
                  <a:pt x="4909" y="16691"/>
                </a:lnTo>
                <a:cubicBezTo>
                  <a:pt x="4909" y="16691"/>
                  <a:pt x="4909" y="20618"/>
                  <a:pt x="4909" y="20618"/>
                </a:cubicBezTo>
                <a:close/>
                <a:moveTo>
                  <a:pt x="4909" y="15709"/>
                </a:moveTo>
                <a:lnTo>
                  <a:pt x="982" y="15709"/>
                </a:lnTo>
                <a:cubicBezTo>
                  <a:pt x="440" y="15709"/>
                  <a:pt x="0" y="16149"/>
                  <a:pt x="0" y="16691"/>
                </a:cubicBezTo>
                <a:lnTo>
                  <a:pt x="0" y="20618"/>
                </a:lnTo>
                <a:cubicBezTo>
                  <a:pt x="0" y="21160"/>
                  <a:pt x="440" y="21600"/>
                  <a:pt x="982" y="21600"/>
                </a:cubicBezTo>
                <a:lnTo>
                  <a:pt x="4909" y="21600"/>
                </a:lnTo>
                <a:cubicBezTo>
                  <a:pt x="5451" y="21600"/>
                  <a:pt x="5891" y="21160"/>
                  <a:pt x="5891" y="20618"/>
                </a:cubicBezTo>
                <a:lnTo>
                  <a:pt x="5891" y="16691"/>
                </a:lnTo>
                <a:cubicBezTo>
                  <a:pt x="5891" y="16149"/>
                  <a:pt x="5451" y="15709"/>
                  <a:pt x="4909" y="15709"/>
                </a:cubicBezTo>
                <a:moveTo>
                  <a:pt x="12764" y="4909"/>
                </a:moveTo>
                <a:lnTo>
                  <a:pt x="8836" y="4909"/>
                </a:lnTo>
                <a:lnTo>
                  <a:pt x="8836" y="982"/>
                </a:lnTo>
                <a:lnTo>
                  <a:pt x="12764" y="982"/>
                </a:lnTo>
                <a:cubicBezTo>
                  <a:pt x="12764" y="982"/>
                  <a:pt x="12764" y="4909"/>
                  <a:pt x="12764" y="4909"/>
                </a:cubicBezTo>
                <a:close/>
                <a:moveTo>
                  <a:pt x="12764" y="0"/>
                </a:moveTo>
                <a:lnTo>
                  <a:pt x="8836" y="0"/>
                </a:lnTo>
                <a:cubicBezTo>
                  <a:pt x="8295" y="0"/>
                  <a:pt x="7855" y="440"/>
                  <a:pt x="7855" y="982"/>
                </a:cubicBezTo>
                <a:lnTo>
                  <a:pt x="7855" y="4909"/>
                </a:lnTo>
                <a:cubicBezTo>
                  <a:pt x="7855" y="5451"/>
                  <a:pt x="8295" y="5891"/>
                  <a:pt x="8836" y="5891"/>
                </a:cubicBezTo>
                <a:lnTo>
                  <a:pt x="12764" y="5891"/>
                </a:lnTo>
                <a:cubicBezTo>
                  <a:pt x="13305" y="5891"/>
                  <a:pt x="13745" y="5451"/>
                  <a:pt x="13745" y="4909"/>
                </a:cubicBezTo>
                <a:lnTo>
                  <a:pt x="13745" y="982"/>
                </a:lnTo>
                <a:cubicBezTo>
                  <a:pt x="13745" y="440"/>
                  <a:pt x="13305" y="0"/>
                  <a:pt x="12764" y="0"/>
                </a:cubicBezTo>
                <a:moveTo>
                  <a:pt x="4909" y="12764"/>
                </a:moveTo>
                <a:lnTo>
                  <a:pt x="982" y="12764"/>
                </a:lnTo>
                <a:lnTo>
                  <a:pt x="982" y="8836"/>
                </a:lnTo>
                <a:lnTo>
                  <a:pt x="4909" y="8836"/>
                </a:lnTo>
                <a:cubicBezTo>
                  <a:pt x="4909" y="8836"/>
                  <a:pt x="4909" y="12764"/>
                  <a:pt x="4909" y="12764"/>
                </a:cubicBezTo>
                <a:close/>
                <a:moveTo>
                  <a:pt x="4909" y="7855"/>
                </a:moveTo>
                <a:lnTo>
                  <a:pt x="982" y="7855"/>
                </a:lnTo>
                <a:cubicBezTo>
                  <a:pt x="440" y="7855"/>
                  <a:pt x="0" y="8295"/>
                  <a:pt x="0" y="8836"/>
                </a:cubicBezTo>
                <a:lnTo>
                  <a:pt x="0" y="12764"/>
                </a:lnTo>
                <a:cubicBezTo>
                  <a:pt x="0" y="13305"/>
                  <a:pt x="440" y="13745"/>
                  <a:pt x="982" y="13745"/>
                </a:cubicBezTo>
                <a:lnTo>
                  <a:pt x="4909" y="13745"/>
                </a:lnTo>
                <a:cubicBezTo>
                  <a:pt x="5451" y="13745"/>
                  <a:pt x="5891" y="13305"/>
                  <a:pt x="5891" y="12764"/>
                </a:cubicBezTo>
                <a:lnTo>
                  <a:pt x="5891" y="8836"/>
                </a:lnTo>
                <a:cubicBezTo>
                  <a:pt x="5891" y="8295"/>
                  <a:pt x="5451" y="7855"/>
                  <a:pt x="4909" y="7855"/>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747" name="Shape 2747"/>
          <p:cNvSpPr/>
          <p:nvPr/>
        </p:nvSpPr>
        <p:spPr>
          <a:xfrm>
            <a:off x="11357241" y="1141149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20618"/>
                </a:moveTo>
                <a:lnTo>
                  <a:pt x="8836" y="20618"/>
                </a:lnTo>
                <a:lnTo>
                  <a:pt x="8836" y="8836"/>
                </a:lnTo>
                <a:lnTo>
                  <a:pt x="20618" y="8836"/>
                </a:lnTo>
                <a:cubicBezTo>
                  <a:pt x="20618" y="8836"/>
                  <a:pt x="20618" y="20618"/>
                  <a:pt x="20618" y="20618"/>
                </a:cubicBezTo>
                <a:close/>
                <a:moveTo>
                  <a:pt x="20618" y="7855"/>
                </a:moveTo>
                <a:lnTo>
                  <a:pt x="8836" y="7855"/>
                </a:lnTo>
                <a:cubicBezTo>
                  <a:pt x="8295" y="7855"/>
                  <a:pt x="7855" y="8295"/>
                  <a:pt x="7855" y="8836"/>
                </a:cubicBezTo>
                <a:lnTo>
                  <a:pt x="7855" y="20618"/>
                </a:lnTo>
                <a:cubicBezTo>
                  <a:pt x="7855" y="21160"/>
                  <a:pt x="8295" y="21600"/>
                  <a:pt x="8836" y="21600"/>
                </a:cubicBezTo>
                <a:lnTo>
                  <a:pt x="20618" y="21600"/>
                </a:lnTo>
                <a:cubicBezTo>
                  <a:pt x="21160" y="21600"/>
                  <a:pt x="21600" y="21160"/>
                  <a:pt x="21600" y="20618"/>
                </a:cubicBezTo>
                <a:lnTo>
                  <a:pt x="21600" y="8836"/>
                </a:lnTo>
                <a:cubicBezTo>
                  <a:pt x="21600" y="8295"/>
                  <a:pt x="21160" y="7855"/>
                  <a:pt x="20618" y="7855"/>
                </a:cubicBezTo>
                <a:moveTo>
                  <a:pt x="20618" y="4909"/>
                </a:moveTo>
                <a:lnTo>
                  <a:pt x="982" y="4909"/>
                </a:lnTo>
                <a:lnTo>
                  <a:pt x="982" y="982"/>
                </a:lnTo>
                <a:lnTo>
                  <a:pt x="20618" y="982"/>
                </a:lnTo>
                <a:cubicBezTo>
                  <a:pt x="20618" y="982"/>
                  <a:pt x="20618" y="4909"/>
                  <a:pt x="20618" y="4909"/>
                </a:cubicBezTo>
                <a:close/>
                <a:moveTo>
                  <a:pt x="20618" y="0"/>
                </a:moveTo>
                <a:lnTo>
                  <a:pt x="982" y="0"/>
                </a:lnTo>
                <a:cubicBezTo>
                  <a:pt x="440" y="0"/>
                  <a:pt x="0" y="440"/>
                  <a:pt x="0" y="982"/>
                </a:cubicBezTo>
                <a:lnTo>
                  <a:pt x="0" y="4909"/>
                </a:lnTo>
                <a:cubicBezTo>
                  <a:pt x="0" y="5451"/>
                  <a:pt x="440" y="5891"/>
                  <a:pt x="982" y="5891"/>
                </a:cubicBezTo>
                <a:lnTo>
                  <a:pt x="20618" y="5891"/>
                </a:lnTo>
                <a:cubicBezTo>
                  <a:pt x="21160" y="5891"/>
                  <a:pt x="21600" y="5451"/>
                  <a:pt x="21600" y="4909"/>
                </a:cubicBezTo>
                <a:lnTo>
                  <a:pt x="21600" y="982"/>
                </a:lnTo>
                <a:cubicBezTo>
                  <a:pt x="21600" y="440"/>
                  <a:pt x="21160" y="0"/>
                  <a:pt x="20618" y="0"/>
                </a:cubicBezTo>
                <a:moveTo>
                  <a:pt x="4909" y="20618"/>
                </a:moveTo>
                <a:lnTo>
                  <a:pt x="982" y="20618"/>
                </a:lnTo>
                <a:lnTo>
                  <a:pt x="982" y="8836"/>
                </a:lnTo>
                <a:lnTo>
                  <a:pt x="4909" y="8836"/>
                </a:lnTo>
                <a:cubicBezTo>
                  <a:pt x="4909" y="8836"/>
                  <a:pt x="4909" y="20618"/>
                  <a:pt x="4909" y="20618"/>
                </a:cubicBezTo>
                <a:close/>
                <a:moveTo>
                  <a:pt x="4909" y="7855"/>
                </a:moveTo>
                <a:lnTo>
                  <a:pt x="982" y="7855"/>
                </a:lnTo>
                <a:cubicBezTo>
                  <a:pt x="440" y="7855"/>
                  <a:pt x="0" y="8295"/>
                  <a:pt x="0" y="8836"/>
                </a:cubicBezTo>
                <a:lnTo>
                  <a:pt x="0" y="20618"/>
                </a:lnTo>
                <a:cubicBezTo>
                  <a:pt x="0" y="21160"/>
                  <a:pt x="440" y="21600"/>
                  <a:pt x="982" y="21600"/>
                </a:cubicBezTo>
                <a:lnTo>
                  <a:pt x="4909" y="21600"/>
                </a:lnTo>
                <a:cubicBezTo>
                  <a:pt x="5451" y="21600"/>
                  <a:pt x="5891" y="21160"/>
                  <a:pt x="5891" y="20618"/>
                </a:cubicBezTo>
                <a:lnTo>
                  <a:pt x="5891" y="8836"/>
                </a:lnTo>
                <a:cubicBezTo>
                  <a:pt x="5891" y="8295"/>
                  <a:pt x="5451" y="7855"/>
                  <a:pt x="4909" y="7855"/>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748" name="Shape 2748"/>
          <p:cNvSpPr/>
          <p:nvPr/>
        </p:nvSpPr>
        <p:spPr>
          <a:xfrm>
            <a:off x="12474550" y="8211900"/>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8280" y="18579"/>
                </a:moveTo>
                <a:cubicBezTo>
                  <a:pt x="20323" y="16614"/>
                  <a:pt x="21600" y="13859"/>
                  <a:pt x="21600" y="10800"/>
                </a:cubicBezTo>
                <a:cubicBezTo>
                  <a:pt x="21600" y="4835"/>
                  <a:pt x="16764" y="0"/>
                  <a:pt x="10800" y="0"/>
                </a:cubicBezTo>
                <a:cubicBezTo>
                  <a:pt x="4836" y="0"/>
                  <a:pt x="0" y="4835"/>
                  <a:pt x="0" y="10800"/>
                </a:cubicBezTo>
                <a:cubicBezTo>
                  <a:pt x="0" y="13859"/>
                  <a:pt x="1277" y="16614"/>
                  <a:pt x="3320" y="18579"/>
                </a:cubicBezTo>
                <a:lnTo>
                  <a:pt x="2107" y="20762"/>
                </a:lnTo>
                <a:cubicBezTo>
                  <a:pt x="2019" y="20851"/>
                  <a:pt x="1964" y="20974"/>
                  <a:pt x="1964" y="21109"/>
                </a:cubicBezTo>
                <a:cubicBezTo>
                  <a:pt x="1964" y="21380"/>
                  <a:pt x="2184" y="21600"/>
                  <a:pt x="2455" y="21600"/>
                </a:cubicBezTo>
                <a:cubicBezTo>
                  <a:pt x="2590" y="21600"/>
                  <a:pt x="2713" y="21545"/>
                  <a:pt x="2802" y="21456"/>
                </a:cubicBezTo>
                <a:cubicBezTo>
                  <a:pt x="2858" y="21400"/>
                  <a:pt x="2894" y="21327"/>
                  <a:pt x="2917" y="21248"/>
                </a:cubicBezTo>
                <a:lnTo>
                  <a:pt x="4044" y="19219"/>
                </a:lnTo>
                <a:cubicBezTo>
                  <a:pt x="5895" y="20706"/>
                  <a:pt x="8242" y="21600"/>
                  <a:pt x="10800" y="21600"/>
                </a:cubicBezTo>
                <a:cubicBezTo>
                  <a:pt x="13358" y="21600"/>
                  <a:pt x="15705" y="20706"/>
                  <a:pt x="17555" y="19219"/>
                </a:cubicBezTo>
                <a:lnTo>
                  <a:pt x="18683" y="21248"/>
                </a:lnTo>
                <a:cubicBezTo>
                  <a:pt x="18743" y="21450"/>
                  <a:pt x="18923" y="21600"/>
                  <a:pt x="19145" y="21600"/>
                </a:cubicBezTo>
                <a:cubicBezTo>
                  <a:pt x="19416" y="21600"/>
                  <a:pt x="19636" y="21380"/>
                  <a:pt x="19636" y="21109"/>
                </a:cubicBezTo>
                <a:cubicBezTo>
                  <a:pt x="19636" y="20974"/>
                  <a:pt x="19581" y="20851"/>
                  <a:pt x="19493" y="20762"/>
                </a:cubicBezTo>
                <a:cubicBezTo>
                  <a:pt x="19493" y="20762"/>
                  <a:pt x="18280" y="18579"/>
                  <a:pt x="18280" y="18579"/>
                </a:cubicBezTo>
                <a:close/>
                <a:moveTo>
                  <a:pt x="10800" y="16691"/>
                </a:moveTo>
                <a:cubicBezTo>
                  <a:pt x="7547" y="16691"/>
                  <a:pt x="4909" y="14053"/>
                  <a:pt x="4909" y="10800"/>
                </a:cubicBezTo>
                <a:cubicBezTo>
                  <a:pt x="4909" y="7547"/>
                  <a:pt x="7547" y="4909"/>
                  <a:pt x="10800" y="4909"/>
                </a:cubicBezTo>
                <a:cubicBezTo>
                  <a:pt x="14053" y="4909"/>
                  <a:pt x="16691" y="7547"/>
                  <a:pt x="16691" y="10800"/>
                </a:cubicBezTo>
                <a:cubicBezTo>
                  <a:pt x="16691" y="14053"/>
                  <a:pt x="14053" y="16691"/>
                  <a:pt x="10800" y="16691"/>
                </a:cubicBezTo>
                <a:moveTo>
                  <a:pt x="10800" y="3927"/>
                </a:moveTo>
                <a:cubicBezTo>
                  <a:pt x="7004" y="3927"/>
                  <a:pt x="3927" y="7004"/>
                  <a:pt x="3927" y="10800"/>
                </a:cubicBezTo>
                <a:cubicBezTo>
                  <a:pt x="3927" y="14596"/>
                  <a:pt x="7004" y="17673"/>
                  <a:pt x="10800" y="17673"/>
                </a:cubicBezTo>
                <a:cubicBezTo>
                  <a:pt x="14596" y="17673"/>
                  <a:pt x="17673" y="14596"/>
                  <a:pt x="17673" y="10800"/>
                </a:cubicBezTo>
                <a:cubicBezTo>
                  <a:pt x="17673" y="7004"/>
                  <a:pt x="14596" y="3927"/>
                  <a:pt x="10800" y="3927"/>
                </a:cubicBezTo>
                <a:moveTo>
                  <a:pt x="10800" y="12764"/>
                </a:moveTo>
                <a:cubicBezTo>
                  <a:pt x="9716" y="12764"/>
                  <a:pt x="8836" y="11884"/>
                  <a:pt x="8836" y="10800"/>
                </a:cubicBezTo>
                <a:cubicBezTo>
                  <a:pt x="8836" y="9716"/>
                  <a:pt x="9716" y="8836"/>
                  <a:pt x="10800" y="8836"/>
                </a:cubicBezTo>
                <a:cubicBezTo>
                  <a:pt x="11884" y="8836"/>
                  <a:pt x="12764" y="9716"/>
                  <a:pt x="12764" y="10800"/>
                </a:cubicBezTo>
                <a:cubicBezTo>
                  <a:pt x="12764" y="11884"/>
                  <a:pt x="11884" y="12764"/>
                  <a:pt x="10800" y="12764"/>
                </a:cubicBezTo>
                <a:moveTo>
                  <a:pt x="10800" y="7855"/>
                </a:moveTo>
                <a:cubicBezTo>
                  <a:pt x="9173" y="7855"/>
                  <a:pt x="7855" y="9173"/>
                  <a:pt x="7855" y="10800"/>
                </a:cubicBezTo>
                <a:cubicBezTo>
                  <a:pt x="7855" y="12427"/>
                  <a:pt x="9173" y="13745"/>
                  <a:pt x="10800" y="13745"/>
                </a:cubicBezTo>
                <a:cubicBezTo>
                  <a:pt x="12427" y="13745"/>
                  <a:pt x="13745" y="12427"/>
                  <a:pt x="13745" y="10800"/>
                </a:cubicBezTo>
                <a:cubicBezTo>
                  <a:pt x="13745" y="9173"/>
                  <a:pt x="12427" y="7855"/>
                  <a:pt x="10800" y="7855"/>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749" name="Shape 2749"/>
          <p:cNvSpPr/>
          <p:nvPr/>
        </p:nvSpPr>
        <p:spPr>
          <a:xfrm>
            <a:off x="13642646" y="8211900"/>
            <a:ext cx="355508" cy="558655"/>
          </a:xfrm>
          <a:custGeom>
            <a:avLst/>
            <a:gdLst/>
            <a:ahLst/>
            <a:cxnLst>
              <a:cxn ang="0">
                <a:pos x="wd2" y="hd2"/>
              </a:cxn>
              <a:cxn ang="5400000">
                <a:pos x="wd2" y="hd2"/>
              </a:cxn>
              <a:cxn ang="10800000">
                <a:pos x="wd2" y="hd2"/>
              </a:cxn>
              <a:cxn ang="16200000">
                <a:pos x="wd2" y="hd2"/>
              </a:cxn>
            </a:cxnLst>
            <a:rect l="0" t="0" r="r" b="b"/>
            <a:pathLst>
              <a:path w="21600" h="21600" extrusionOk="0">
                <a:moveTo>
                  <a:pt x="20057" y="2884"/>
                </a:moveTo>
                <a:cubicBezTo>
                  <a:pt x="19862" y="3005"/>
                  <a:pt x="15661" y="5580"/>
                  <a:pt x="11606" y="4718"/>
                </a:cubicBezTo>
                <a:cubicBezTo>
                  <a:pt x="9681" y="4310"/>
                  <a:pt x="8390" y="3899"/>
                  <a:pt x="7251" y="3535"/>
                </a:cubicBezTo>
                <a:cubicBezTo>
                  <a:pt x="5426" y="2953"/>
                  <a:pt x="4042" y="2513"/>
                  <a:pt x="1543" y="2647"/>
                </a:cubicBezTo>
                <a:lnTo>
                  <a:pt x="1543" y="982"/>
                </a:lnTo>
                <a:lnTo>
                  <a:pt x="20057" y="982"/>
                </a:lnTo>
                <a:cubicBezTo>
                  <a:pt x="20057" y="982"/>
                  <a:pt x="20057" y="2884"/>
                  <a:pt x="20057" y="2884"/>
                </a:cubicBezTo>
                <a:close/>
                <a:moveTo>
                  <a:pt x="20057" y="5891"/>
                </a:moveTo>
                <a:cubicBezTo>
                  <a:pt x="20057" y="9144"/>
                  <a:pt x="15912" y="11782"/>
                  <a:pt x="10800" y="11782"/>
                </a:cubicBezTo>
                <a:cubicBezTo>
                  <a:pt x="5688" y="11782"/>
                  <a:pt x="1543" y="9144"/>
                  <a:pt x="1543" y="5891"/>
                </a:cubicBezTo>
                <a:lnTo>
                  <a:pt x="1543" y="3634"/>
                </a:lnTo>
                <a:cubicBezTo>
                  <a:pt x="3681" y="3500"/>
                  <a:pt x="4767" y="3841"/>
                  <a:pt x="6560" y="4413"/>
                </a:cubicBezTo>
                <a:cubicBezTo>
                  <a:pt x="7686" y="4772"/>
                  <a:pt x="9088" y="5219"/>
                  <a:pt x="11118" y="5650"/>
                </a:cubicBezTo>
                <a:cubicBezTo>
                  <a:pt x="11869" y="5809"/>
                  <a:pt x="12616" y="5877"/>
                  <a:pt x="13343" y="5877"/>
                </a:cubicBezTo>
                <a:cubicBezTo>
                  <a:pt x="16154" y="5877"/>
                  <a:pt x="18675" y="4862"/>
                  <a:pt x="20057" y="4176"/>
                </a:cubicBezTo>
                <a:cubicBezTo>
                  <a:pt x="20057" y="4176"/>
                  <a:pt x="20057" y="5891"/>
                  <a:pt x="20057" y="5891"/>
                </a:cubicBezTo>
                <a:close/>
                <a:moveTo>
                  <a:pt x="20829" y="0"/>
                </a:moveTo>
                <a:lnTo>
                  <a:pt x="771" y="0"/>
                </a:lnTo>
                <a:cubicBezTo>
                  <a:pt x="346" y="0"/>
                  <a:pt x="0" y="220"/>
                  <a:pt x="0" y="491"/>
                </a:cubicBezTo>
                <a:lnTo>
                  <a:pt x="0" y="5891"/>
                </a:lnTo>
                <a:cubicBezTo>
                  <a:pt x="0" y="9521"/>
                  <a:pt x="4426" y="12486"/>
                  <a:pt x="10029" y="12739"/>
                </a:cubicBezTo>
                <a:lnTo>
                  <a:pt x="10029" y="20618"/>
                </a:lnTo>
                <a:lnTo>
                  <a:pt x="3857" y="20618"/>
                </a:lnTo>
                <a:cubicBezTo>
                  <a:pt x="3432" y="20618"/>
                  <a:pt x="3086" y="20838"/>
                  <a:pt x="3086" y="21109"/>
                </a:cubicBezTo>
                <a:cubicBezTo>
                  <a:pt x="3086" y="21380"/>
                  <a:pt x="3432" y="21600"/>
                  <a:pt x="3857" y="21600"/>
                </a:cubicBezTo>
                <a:lnTo>
                  <a:pt x="17743" y="21600"/>
                </a:lnTo>
                <a:cubicBezTo>
                  <a:pt x="18168" y="21600"/>
                  <a:pt x="18514" y="21380"/>
                  <a:pt x="18514" y="21109"/>
                </a:cubicBezTo>
                <a:cubicBezTo>
                  <a:pt x="18514" y="20838"/>
                  <a:pt x="18168" y="20618"/>
                  <a:pt x="17743" y="20618"/>
                </a:cubicBezTo>
                <a:lnTo>
                  <a:pt x="11571" y="20618"/>
                </a:lnTo>
                <a:lnTo>
                  <a:pt x="11571" y="12739"/>
                </a:lnTo>
                <a:cubicBezTo>
                  <a:pt x="17174" y="12486"/>
                  <a:pt x="21600" y="9521"/>
                  <a:pt x="21600" y="5891"/>
                </a:cubicBezTo>
                <a:lnTo>
                  <a:pt x="21600" y="491"/>
                </a:lnTo>
                <a:cubicBezTo>
                  <a:pt x="21600" y="220"/>
                  <a:pt x="21254" y="0"/>
                  <a:pt x="20829" y="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750" name="Shape 2750"/>
          <p:cNvSpPr/>
          <p:nvPr/>
        </p:nvSpPr>
        <p:spPr>
          <a:xfrm>
            <a:off x="14759955" y="8211900"/>
            <a:ext cx="253935" cy="558655"/>
          </a:xfrm>
          <a:custGeom>
            <a:avLst/>
            <a:gdLst/>
            <a:ahLst/>
            <a:cxnLst>
              <a:cxn ang="0">
                <a:pos x="wd2" y="hd2"/>
              </a:cxn>
              <a:cxn ang="5400000">
                <a:pos x="wd2" y="hd2"/>
              </a:cxn>
              <a:cxn ang="10800000">
                <a:pos x="wd2" y="hd2"/>
              </a:cxn>
              <a:cxn ang="16200000">
                <a:pos x="wd2" y="hd2"/>
              </a:cxn>
            </a:cxnLst>
            <a:rect l="0" t="0" r="r" b="b"/>
            <a:pathLst>
              <a:path w="21600" h="21600" extrusionOk="0">
                <a:moveTo>
                  <a:pt x="19440" y="10800"/>
                </a:moveTo>
                <a:lnTo>
                  <a:pt x="2160" y="10800"/>
                </a:lnTo>
                <a:lnTo>
                  <a:pt x="2160" y="8836"/>
                </a:lnTo>
                <a:cubicBezTo>
                  <a:pt x="2160" y="7752"/>
                  <a:pt x="4094" y="6873"/>
                  <a:pt x="6480" y="6873"/>
                </a:cubicBezTo>
                <a:lnTo>
                  <a:pt x="15120" y="6873"/>
                </a:lnTo>
                <a:cubicBezTo>
                  <a:pt x="17506" y="6873"/>
                  <a:pt x="19440" y="7752"/>
                  <a:pt x="19440" y="8836"/>
                </a:cubicBezTo>
                <a:cubicBezTo>
                  <a:pt x="19440" y="8836"/>
                  <a:pt x="19440" y="10800"/>
                  <a:pt x="19440" y="10800"/>
                </a:cubicBezTo>
                <a:close/>
                <a:moveTo>
                  <a:pt x="19440" y="15709"/>
                </a:moveTo>
                <a:lnTo>
                  <a:pt x="2160" y="15709"/>
                </a:lnTo>
                <a:lnTo>
                  <a:pt x="2160" y="11782"/>
                </a:lnTo>
                <a:lnTo>
                  <a:pt x="19440" y="11782"/>
                </a:lnTo>
                <a:cubicBezTo>
                  <a:pt x="19440" y="11782"/>
                  <a:pt x="19440" y="15709"/>
                  <a:pt x="19440" y="15709"/>
                </a:cubicBezTo>
                <a:close/>
                <a:moveTo>
                  <a:pt x="19440" y="18655"/>
                </a:moveTo>
                <a:cubicBezTo>
                  <a:pt x="19440" y="19739"/>
                  <a:pt x="17506" y="20618"/>
                  <a:pt x="15120" y="20618"/>
                </a:cubicBezTo>
                <a:lnTo>
                  <a:pt x="6480" y="20618"/>
                </a:lnTo>
                <a:cubicBezTo>
                  <a:pt x="4094" y="20618"/>
                  <a:pt x="2160" y="19739"/>
                  <a:pt x="2160" y="18655"/>
                </a:cubicBezTo>
                <a:lnTo>
                  <a:pt x="2160" y="16691"/>
                </a:lnTo>
                <a:lnTo>
                  <a:pt x="19440" y="16691"/>
                </a:lnTo>
                <a:cubicBezTo>
                  <a:pt x="19440" y="16691"/>
                  <a:pt x="19440" y="18655"/>
                  <a:pt x="19440" y="18655"/>
                </a:cubicBezTo>
                <a:close/>
                <a:moveTo>
                  <a:pt x="8640" y="2945"/>
                </a:moveTo>
                <a:lnTo>
                  <a:pt x="12960" y="2945"/>
                </a:lnTo>
                <a:lnTo>
                  <a:pt x="12960" y="5891"/>
                </a:lnTo>
                <a:lnTo>
                  <a:pt x="8640" y="5891"/>
                </a:lnTo>
                <a:cubicBezTo>
                  <a:pt x="8640" y="5891"/>
                  <a:pt x="8640" y="2945"/>
                  <a:pt x="8640" y="2945"/>
                </a:cubicBezTo>
                <a:close/>
                <a:moveTo>
                  <a:pt x="8640" y="982"/>
                </a:moveTo>
                <a:lnTo>
                  <a:pt x="12960" y="982"/>
                </a:lnTo>
                <a:lnTo>
                  <a:pt x="12960" y="1964"/>
                </a:lnTo>
                <a:lnTo>
                  <a:pt x="8640" y="1964"/>
                </a:lnTo>
                <a:cubicBezTo>
                  <a:pt x="8640" y="1964"/>
                  <a:pt x="8640" y="982"/>
                  <a:pt x="8640" y="982"/>
                </a:cubicBezTo>
                <a:close/>
                <a:moveTo>
                  <a:pt x="15120" y="5891"/>
                </a:moveTo>
                <a:lnTo>
                  <a:pt x="15120" y="982"/>
                </a:lnTo>
                <a:cubicBezTo>
                  <a:pt x="15120" y="440"/>
                  <a:pt x="14152" y="0"/>
                  <a:pt x="12960" y="0"/>
                </a:cubicBezTo>
                <a:lnTo>
                  <a:pt x="8640" y="0"/>
                </a:lnTo>
                <a:cubicBezTo>
                  <a:pt x="7448" y="0"/>
                  <a:pt x="6480" y="440"/>
                  <a:pt x="6480" y="982"/>
                </a:cubicBezTo>
                <a:lnTo>
                  <a:pt x="6480" y="5891"/>
                </a:lnTo>
                <a:cubicBezTo>
                  <a:pt x="2901" y="5891"/>
                  <a:pt x="0" y="7209"/>
                  <a:pt x="0" y="8836"/>
                </a:cubicBezTo>
                <a:lnTo>
                  <a:pt x="0" y="18655"/>
                </a:lnTo>
                <a:cubicBezTo>
                  <a:pt x="0" y="20281"/>
                  <a:pt x="2901" y="21600"/>
                  <a:pt x="6480" y="21600"/>
                </a:cubicBezTo>
                <a:lnTo>
                  <a:pt x="15120" y="21600"/>
                </a:lnTo>
                <a:cubicBezTo>
                  <a:pt x="18698" y="21600"/>
                  <a:pt x="21600" y="20281"/>
                  <a:pt x="21600" y="18655"/>
                </a:cubicBezTo>
                <a:lnTo>
                  <a:pt x="21600" y="8836"/>
                </a:lnTo>
                <a:cubicBezTo>
                  <a:pt x="21600" y="7209"/>
                  <a:pt x="18698" y="5891"/>
                  <a:pt x="15120" y="5891"/>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751" name="Shape 2751"/>
          <p:cNvSpPr/>
          <p:nvPr/>
        </p:nvSpPr>
        <p:spPr>
          <a:xfrm>
            <a:off x="15775690" y="8211900"/>
            <a:ext cx="355508" cy="558655"/>
          </a:xfrm>
          <a:custGeom>
            <a:avLst/>
            <a:gdLst/>
            <a:ahLst/>
            <a:cxnLst>
              <a:cxn ang="0">
                <a:pos x="wd2" y="hd2"/>
              </a:cxn>
              <a:cxn ang="5400000">
                <a:pos x="wd2" y="hd2"/>
              </a:cxn>
              <a:cxn ang="10800000">
                <a:pos x="wd2" y="hd2"/>
              </a:cxn>
              <a:cxn ang="16200000">
                <a:pos x="wd2" y="hd2"/>
              </a:cxn>
            </a:cxnLst>
            <a:rect l="0" t="0" r="r" b="b"/>
            <a:pathLst>
              <a:path w="21600" h="21600" extrusionOk="0">
                <a:moveTo>
                  <a:pt x="13114" y="15709"/>
                </a:moveTo>
                <a:cubicBezTo>
                  <a:pt x="12689" y="15709"/>
                  <a:pt x="12343" y="15929"/>
                  <a:pt x="12343" y="16200"/>
                </a:cubicBezTo>
                <a:cubicBezTo>
                  <a:pt x="12343" y="16471"/>
                  <a:pt x="12689" y="16691"/>
                  <a:pt x="13114" y="16691"/>
                </a:cubicBezTo>
                <a:cubicBezTo>
                  <a:pt x="13540" y="16691"/>
                  <a:pt x="13886" y="16471"/>
                  <a:pt x="13886" y="16200"/>
                </a:cubicBezTo>
                <a:cubicBezTo>
                  <a:pt x="13886" y="15929"/>
                  <a:pt x="13540" y="15709"/>
                  <a:pt x="13114" y="15709"/>
                </a:cubicBezTo>
                <a:moveTo>
                  <a:pt x="13886" y="7855"/>
                </a:moveTo>
                <a:cubicBezTo>
                  <a:pt x="13034" y="7855"/>
                  <a:pt x="12343" y="8295"/>
                  <a:pt x="12343" y="8836"/>
                </a:cubicBezTo>
                <a:cubicBezTo>
                  <a:pt x="12343" y="9379"/>
                  <a:pt x="13034" y="9818"/>
                  <a:pt x="13886" y="9818"/>
                </a:cubicBezTo>
                <a:cubicBezTo>
                  <a:pt x="14737" y="9818"/>
                  <a:pt x="15429" y="9379"/>
                  <a:pt x="15429" y="8836"/>
                </a:cubicBezTo>
                <a:cubicBezTo>
                  <a:pt x="15429" y="8295"/>
                  <a:pt x="14737" y="7855"/>
                  <a:pt x="13886" y="7855"/>
                </a:cubicBezTo>
                <a:moveTo>
                  <a:pt x="8486" y="17673"/>
                </a:moveTo>
                <a:cubicBezTo>
                  <a:pt x="8060" y="17673"/>
                  <a:pt x="7714" y="17892"/>
                  <a:pt x="7714" y="18164"/>
                </a:cubicBezTo>
                <a:cubicBezTo>
                  <a:pt x="7714" y="18435"/>
                  <a:pt x="8060" y="18655"/>
                  <a:pt x="8486" y="18655"/>
                </a:cubicBezTo>
                <a:cubicBezTo>
                  <a:pt x="8911" y="18655"/>
                  <a:pt x="9257" y="18435"/>
                  <a:pt x="9257" y="18164"/>
                </a:cubicBezTo>
                <a:cubicBezTo>
                  <a:pt x="9257" y="17892"/>
                  <a:pt x="8911" y="17673"/>
                  <a:pt x="8486" y="17673"/>
                </a:cubicBezTo>
                <a:moveTo>
                  <a:pt x="9257" y="10800"/>
                </a:moveTo>
                <a:cubicBezTo>
                  <a:pt x="9257" y="10258"/>
                  <a:pt x="8566" y="9818"/>
                  <a:pt x="7714" y="9818"/>
                </a:cubicBezTo>
                <a:cubicBezTo>
                  <a:pt x="6863" y="9818"/>
                  <a:pt x="6171" y="10258"/>
                  <a:pt x="6171" y="10800"/>
                </a:cubicBezTo>
                <a:cubicBezTo>
                  <a:pt x="6171" y="11343"/>
                  <a:pt x="6863" y="11782"/>
                  <a:pt x="7714" y="11782"/>
                </a:cubicBezTo>
                <a:cubicBezTo>
                  <a:pt x="8566" y="11782"/>
                  <a:pt x="9257" y="11343"/>
                  <a:pt x="9257" y="10800"/>
                </a:cubicBezTo>
                <a:moveTo>
                  <a:pt x="10029" y="13745"/>
                </a:moveTo>
                <a:cubicBezTo>
                  <a:pt x="9603" y="13745"/>
                  <a:pt x="9257" y="13965"/>
                  <a:pt x="9257" y="14236"/>
                </a:cubicBezTo>
                <a:cubicBezTo>
                  <a:pt x="9257" y="14508"/>
                  <a:pt x="9603" y="14727"/>
                  <a:pt x="10029" y="14727"/>
                </a:cubicBezTo>
                <a:cubicBezTo>
                  <a:pt x="10454" y="14727"/>
                  <a:pt x="10800" y="14508"/>
                  <a:pt x="10800" y="14236"/>
                </a:cubicBezTo>
                <a:cubicBezTo>
                  <a:pt x="10800" y="13965"/>
                  <a:pt x="10454" y="13745"/>
                  <a:pt x="10029" y="13745"/>
                </a:cubicBezTo>
                <a:moveTo>
                  <a:pt x="20057" y="1964"/>
                </a:moveTo>
                <a:lnTo>
                  <a:pt x="1543" y="1964"/>
                </a:lnTo>
                <a:lnTo>
                  <a:pt x="1543" y="982"/>
                </a:lnTo>
                <a:lnTo>
                  <a:pt x="20057" y="982"/>
                </a:lnTo>
                <a:cubicBezTo>
                  <a:pt x="20057" y="982"/>
                  <a:pt x="20057" y="1964"/>
                  <a:pt x="20057" y="1964"/>
                </a:cubicBezTo>
                <a:close/>
                <a:moveTo>
                  <a:pt x="16971" y="4033"/>
                </a:moveTo>
                <a:cubicBezTo>
                  <a:pt x="16079" y="4186"/>
                  <a:pt x="15266" y="4419"/>
                  <a:pt x="14349" y="4691"/>
                </a:cubicBezTo>
                <a:cubicBezTo>
                  <a:pt x="13209" y="5030"/>
                  <a:pt x="11919" y="5413"/>
                  <a:pt x="9994" y="5794"/>
                </a:cubicBezTo>
                <a:cubicBezTo>
                  <a:pt x="8093" y="6170"/>
                  <a:pt x="6167" y="5840"/>
                  <a:pt x="4629" y="5373"/>
                </a:cubicBezTo>
                <a:lnTo>
                  <a:pt x="4629" y="2945"/>
                </a:lnTo>
                <a:lnTo>
                  <a:pt x="16971" y="2945"/>
                </a:lnTo>
                <a:cubicBezTo>
                  <a:pt x="16971" y="2945"/>
                  <a:pt x="16971" y="4033"/>
                  <a:pt x="16971" y="4033"/>
                </a:cubicBezTo>
                <a:close/>
                <a:moveTo>
                  <a:pt x="16971" y="16691"/>
                </a:moveTo>
                <a:cubicBezTo>
                  <a:pt x="16971" y="18860"/>
                  <a:pt x="14208" y="20618"/>
                  <a:pt x="10800" y="20618"/>
                </a:cubicBezTo>
                <a:cubicBezTo>
                  <a:pt x="7391" y="20618"/>
                  <a:pt x="4629" y="18860"/>
                  <a:pt x="4629" y="16691"/>
                </a:cubicBezTo>
                <a:lnTo>
                  <a:pt x="4629" y="6384"/>
                </a:lnTo>
                <a:cubicBezTo>
                  <a:pt x="5722" y="6667"/>
                  <a:pt x="6954" y="6874"/>
                  <a:pt x="8257" y="6874"/>
                </a:cubicBezTo>
                <a:cubicBezTo>
                  <a:pt x="8984" y="6874"/>
                  <a:pt x="9731" y="6811"/>
                  <a:pt x="10481" y="6662"/>
                </a:cubicBezTo>
                <a:cubicBezTo>
                  <a:pt x="12512" y="6261"/>
                  <a:pt x="13914" y="5844"/>
                  <a:pt x="15040" y="5510"/>
                </a:cubicBezTo>
                <a:cubicBezTo>
                  <a:pt x="15760" y="5295"/>
                  <a:pt x="16366" y="5119"/>
                  <a:pt x="16971" y="4989"/>
                </a:cubicBezTo>
                <a:cubicBezTo>
                  <a:pt x="16971" y="4989"/>
                  <a:pt x="16971" y="16691"/>
                  <a:pt x="16971" y="16691"/>
                </a:cubicBezTo>
                <a:close/>
                <a:moveTo>
                  <a:pt x="20057" y="0"/>
                </a:moveTo>
                <a:lnTo>
                  <a:pt x="1543" y="0"/>
                </a:lnTo>
                <a:cubicBezTo>
                  <a:pt x="691" y="0"/>
                  <a:pt x="0" y="440"/>
                  <a:pt x="0" y="982"/>
                </a:cubicBezTo>
                <a:lnTo>
                  <a:pt x="0" y="1964"/>
                </a:lnTo>
                <a:cubicBezTo>
                  <a:pt x="0" y="2506"/>
                  <a:pt x="691" y="2945"/>
                  <a:pt x="1543" y="2945"/>
                </a:cubicBezTo>
                <a:lnTo>
                  <a:pt x="3086" y="2945"/>
                </a:lnTo>
                <a:lnTo>
                  <a:pt x="3086" y="16691"/>
                </a:lnTo>
                <a:cubicBezTo>
                  <a:pt x="3086" y="19402"/>
                  <a:pt x="6539" y="21600"/>
                  <a:pt x="10800" y="21600"/>
                </a:cubicBezTo>
                <a:cubicBezTo>
                  <a:pt x="15061" y="21600"/>
                  <a:pt x="18514" y="19402"/>
                  <a:pt x="18514" y="16691"/>
                </a:cubicBezTo>
                <a:lnTo>
                  <a:pt x="18514" y="2945"/>
                </a:lnTo>
                <a:lnTo>
                  <a:pt x="20057" y="2945"/>
                </a:lnTo>
                <a:cubicBezTo>
                  <a:pt x="20909" y="2945"/>
                  <a:pt x="21600" y="2506"/>
                  <a:pt x="21600" y="1964"/>
                </a:cubicBezTo>
                <a:lnTo>
                  <a:pt x="21600" y="982"/>
                </a:lnTo>
                <a:cubicBezTo>
                  <a:pt x="21600" y="440"/>
                  <a:pt x="20909" y="0"/>
                  <a:pt x="20057" y="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752" name="Shape 2752"/>
          <p:cNvSpPr/>
          <p:nvPr/>
        </p:nvSpPr>
        <p:spPr>
          <a:xfrm>
            <a:off x="16791426" y="8211900"/>
            <a:ext cx="457082" cy="558655"/>
          </a:xfrm>
          <a:custGeom>
            <a:avLst/>
            <a:gdLst/>
            <a:ahLst/>
            <a:cxnLst>
              <a:cxn ang="0">
                <a:pos x="wd2" y="hd2"/>
              </a:cxn>
              <a:cxn ang="5400000">
                <a:pos x="wd2" y="hd2"/>
              </a:cxn>
              <a:cxn ang="10800000">
                <a:pos x="wd2" y="hd2"/>
              </a:cxn>
              <a:cxn ang="16200000">
                <a:pos x="wd2" y="hd2"/>
              </a:cxn>
            </a:cxnLst>
            <a:rect l="0" t="0" r="r" b="b"/>
            <a:pathLst>
              <a:path w="21600" h="21600" extrusionOk="0">
                <a:moveTo>
                  <a:pt x="12600" y="17673"/>
                </a:moveTo>
                <a:cubicBezTo>
                  <a:pt x="12269" y="17673"/>
                  <a:pt x="12000" y="17892"/>
                  <a:pt x="12000" y="18164"/>
                </a:cubicBezTo>
                <a:cubicBezTo>
                  <a:pt x="12000" y="18435"/>
                  <a:pt x="12269" y="18655"/>
                  <a:pt x="12600" y="18655"/>
                </a:cubicBezTo>
                <a:cubicBezTo>
                  <a:pt x="12931" y="18655"/>
                  <a:pt x="13200" y="18435"/>
                  <a:pt x="13200" y="18164"/>
                </a:cubicBezTo>
                <a:cubicBezTo>
                  <a:pt x="13200" y="17892"/>
                  <a:pt x="12931" y="17673"/>
                  <a:pt x="12600" y="17673"/>
                </a:cubicBezTo>
                <a:moveTo>
                  <a:pt x="10800" y="13745"/>
                </a:moveTo>
                <a:cubicBezTo>
                  <a:pt x="10138" y="13745"/>
                  <a:pt x="9600" y="14186"/>
                  <a:pt x="9600" y="14727"/>
                </a:cubicBezTo>
                <a:cubicBezTo>
                  <a:pt x="9600" y="15269"/>
                  <a:pt x="10138" y="15709"/>
                  <a:pt x="10800" y="15709"/>
                </a:cubicBezTo>
                <a:cubicBezTo>
                  <a:pt x="11462" y="15709"/>
                  <a:pt x="12000" y="15269"/>
                  <a:pt x="12000" y="14727"/>
                </a:cubicBezTo>
                <a:cubicBezTo>
                  <a:pt x="12000" y="14186"/>
                  <a:pt x="11462" y="13745"/>
                  <a:pt x="10800" y="13745"/>
                </a:cubicBezTo>
                <a:moveTo>
                  <a:pt x="12600" y="10800"/>
                </a:moveTo>
                <a:cubicBezTo>
                  <a:pt x="12269" y="10800"/>
                  <a:pt x="12000" y="10580"/>
                  <a:pt x="12000" y="10309"/>
                </a:cubicBezTo>
                <a:cubicBezTo>
                  <a:pt x="12000" y="10038"/>
                  <a:pt x="12269" y="9818"/>
                  <a:pt x="12600" y="9818"/>
                </a:cubicBezTo>
                <a:cubicBezTo>
                  <a:pt x="12931" y="9818"/>
                  <a:pt x="13200" y="10038"/>
                  <a:pt x="13200" y="10309"/>
                </a:cubicBezTo>
                <a:cubicBezTo>
                  <a:pt x="13200" y="10580"/>
                  <a:pt x="12931" y="10800"/>
                  <a:pt x="12600" y="10800"/>
                </a:cubicBezTo>
                <a:moveTo>
                  <a:pt x="12600" y="8836"/>
                </a:moveTo>
                <a:cubicBezTo>
                  <a:pt x="11606" y="8836"/>
                  <a:pt x="10800" y="9496"/>
                  <a:pt x="10800" y="10309"/>
                </a:cubicBezTo>
                <a:cubicBezTo>
                  <a:pt x="10800" y="11123"/>
                  <a:pt x="11606" y="11782"/>
                  <a:pt x="12600" y="11782"/>
                </a:cubicBezTo>
                <a:cubicBezTo>
                  <a:pt x="13594" y="11782"/>
                  <a:pt x="14400" y="11123"/>
                  <a:pt x="14400" y="10309"/>
                </a:cubicBezTo>
                <a:cubicBezTo>
                  <a:pt x="14400" y="9496"/>
                  <a:pt x="13594" y="8836"/>
                  <a:pt x="12600" y="8836"/>
                </a:cubicBezTo>
                <a:moveTo>
                  <a:pt x="17760" y="20618"/>
                </a:moveTo>
                <a:lnTo>
                  <a:pt x="3840" y="20618"/>
                </a:lnTo>
                <a:cubicBezTo>
                  <a:pt x="2134" y="19151"/>
                  <a:pt x="1200" y="17248"/>
                  <a:pt x="1200" y="15218"/>
                </a:cubicBezTo>
                <a:cubicBezTo>
                  <a:pt x="1200" y="12593"/>
                  <a:pt x="2796" y="10152"/>
                  <a:pt x="5468" y="8688"/>
                </a:cubicBezTo>
                <a:cubicBezTo>
                  <a:pt x="5800" y="8506"/>
                  <a:pt x="6000" y="8199"/>
                  <a:pt x="6000" y="7872"/>
                </a:cubicBezTo>
                <a:lnTo>
                  <a:pt x="6000" y="6529"/>
                </a:lnTo>
                <a:cubicBezTo>
                  <a:pt x="6729" y="6758"/>
                  <a:pt x="7567" y="6924"/>
                  <a:pt x="8484" y="6924"/>
                </a:cubicBezTo>
                <a:cubicBezTo>
                  <a:pt x="9499" y="6924"/>
                  <a:pt x="10603" y="6723"/>
                  <a:pt x="11748" y="6188"/>
                </a:cubicBezTo>
                <a:cubicBezTo>
                  <a:pt x="13252" y="5485"/>
                  <a:pt x="14575" y="5306"/>
                  <a:pt x="15600" y="5323"/>
                </a:cubicBezTo>
                <a:lnTo>
                  <a:pt x="15600" y="7872"/>
                </a:lnTo>
                <a:cubicBezTo>
                  <a:pt x="15600" y="8199"/>
                  <a:pt x="15800" y="8506"/>
                  <a:pt x="16132" y="8688"/>
                </a:cubicBezTo>
                <a:cubicBezTo>
                  <a:pt x="18804" y="10152"/>
                  <a:pt x="20400" y="12593"/>
                  <a:pt x="20400" y="15218"/>
                </a:cubicBezTo>
                <a:cubicBezTo>
                  <a:pt x="20400" y="17248"/>
                  <a:pt x="19466" y="19151"/>
                  <a:pt x="17760" y="20618"/>
                </a:cubicBezTo>
                <a:moveTo>
                  <a:pt x="15600" y="2945"/>
                </a:moveTo>
                <a:lnTo>
                  <a:pt x="15600" y="4340"/>
                </a:lnTo>
                <a:cubicBezTo>
                  <a:pt x="14391" y="4322"/>
                  <a:pt x="12860" y="4538"/>
                  <a:pt x="11152" y="5336"/>
                </a:cubicBezTo>
                <a:cubicBezTo>
                  <a:pt x="9163" y="6265"/>
                  <a:pt x="7312" y="5965"/>
                  <a:pt x="6000" y="5473"/>
                </a:cubicBezTo>
                <a:lnTo>
                  <a:pt x="6000" y="2945"/>
                </a:lnTo>
                <a:cubicBezTo>
                  <a:pt x="6000" y="2945"/>
                  <a:pt x="15600" y="2945"/>
                  <a:pt x="15600" y="2945"/>
                </a:cubicBezTo>
                <a:close/>
                <a:moveTo>
                  <a:pt x="3600" y="982"/>
                </a:moveTo>
                <a:lnTo>
                  <a:pt x="18000" y="982"/>
                </a:lnTo>
                <a:lnTo>
                  <a:pt x="18000" y="1964"/>
                </a:lnTo>
                <a:lnTo>
                  <a:pt x="3600" y="1964"/>
                </a:lnTo>
                <a:cubicBezTo>
                  <a:pt x="3600" y="1964"/>
                  <a:pt x="3600" y="982"/>
                  <a:pt x="3600" y="982"/>
                </a:cubicBezTo>
                <a:close/>
                <a:moveTo>
                  <a:pt x="16800" y="7872"/>
                </a:moveTo>
                <a:lnTo>
                  <a:pt x="16800" y="2945"/>
                </a:lnTo>
                <a:lnTo>
                  <a:pt x="18000" y="2945"/>
                </a:lnTo>
                <a:cubicBezTo>
                  <a:pt x="18662" y="2945"/>
                  <a:pt x="19200" y="2505"/>
                  <a:pt x="19200" y="1964"/>
                </a:cubicBezTo>
                <a:lnTo>
                  <a:pt x="19200" y="982"/>
                </a:lnTo>
                <a:cubicBezTo>
                  <a:pt x="19200" y="440"/>
                  <a:pt x="18662" y="0"/>
                  <a:pt x="18000" y="0"/>
                </a:cubicBezTo>
                <a:lnTo>
                  <a:pt x="3600" y="0"/>
                </a:lnTo>
                <a:cubicBezTo>
                  <a:pt x="2938" y="0"/>
                  <a:pt x="2400" y="440"/>
                  <a:pt x="2400" y="982"/>
                </a:cubicBezTo>
                <a:lnTo>
                  <a:pt x="2400" y="1964"/>
                </a:lnTo>
                <a:cubicBezTo>
                  <a:pt x="2400" y="2505"/>
                  <a:pt x="2938" y="2945"/>
                  <a:pt x="3600" y="2945"/>
                </a:cubicBezTo>
                <a:lnTo>
                  <a:pt x="4800" y="2945"/>
                </a:lnTo>
                <a:lnTo>
                  <a:pt x="4800" y="7872"/>
                </a:lnTo>
                <a:cubicBezTo>
                  <a:pt x="1906" y="9457"/>
                  <a:pt x="0" y="12155"/>
                  <a:pt x="0" y="15218"/>
                </a:cubicBezTo>
                <a:cubicBezTo>
                  <a:pt x="0" y="17730"/>
                  <a:pt x="1286" y="19991"/>
                  <a:pt x="3342" y="21600"/>
                </a:cubicBezTo>
                <a:lnTo>
                  <a:pt x="18258" y="21600"/>
                </a:lnTo>
                <a:cubicBezTo>
                  <a:pt x="20313" y="19991"/>
                  <a:pt x="21600" y="17730"/>
                  <a:pt x="21600" y="15218"/>
                </a:cubicBezTo>
                <a:cubicBezTo>
                  <a:pt x="21600" y="12155"/>
                  <a:pt x="19693" y="9457"/>
                  <a:pt x="16800" y="7872"/>
                </a:cubicBezTo>
                <a:moveTo>
                  <a:pt x="16200" y="15709"/>
                </a:moveTo>
                <a:cubicBezTo>
                  <a:pt x="15869" y="15709"/>
                  <a:pt x="15600" y="15929"/>
                  <a:pt x="15600" y="16200"/>
                </a:cubicBezTo>
                <a:cubicBezTo>
                  <a:pt x="15600" y="16471"/>
                  <a:pt x="15869" y="16691"/>
                  <a:pt x="16200" y="16691"/>
                </a:cubicBezTo>
                <a:cubicBezTo>
                  <a:pt x="16531" y="16691"/>
                  <a:pt x="16800" y="16471"/>
                  <a:pt x="16800" y="16200"/>
                </a:cubicBezTo>
                <a:cubicBezTo>
                  <a:pt x="16800" y="15929"/>
                  <a:pt x="16531" y="15709"/>
                  <a:pt x="16200" y="15709"/>
                </a:cubicBezTo>
                <a:moveTo>
                  <a:pt x="7800" y="11782"/>
                </a:moveTo>
                <a:cubicBezTo>
                  <a:pt x="7469" y="11782"/>
                  <a:pt x="7200" y="12001"/>
                  <a:pt x="7200" y="12273"/>
                </a:cubicBezTo>
                <a:cubicBezTo>
                  <a:pt x="7200" y="12544"/>
                  <a:pt x="7469" y="12764"/>
                  <a:pt x="7800" y="12764"/>
                </a:cubicBezTo>
                <a:cubicBezTo>
                  <a:pt x="8131" y="12764"/>
                  <a:pt x="8400" y="12544"/>
                  <a:pt x="8400" y="12273"/>
                </a:cubicBezTo>
                <a:cubicBezTo>
                  <a:pt x="8400" y="12001"/>
                  <a:pt x="8131" y="11782"/>
                  <a:pt x="7800" y="11782"/>
                </a:cubicBezTo>
                <a:moveTo>
                  <a:pt x="6000" y="15709"/>
                </a:moveTo>
                <a:cubicBezTo>
                  <a:pt x="5338" y="15709"/>
                  <a:pt x="4800" y="16149"/>
                  <a:pt x="4800" y="16691"/>
                </a:cubicBezTo>
                <a:cubicBezTo>
                  <a:pt x="4800" y="17233"/>
                  <a:pt x="5338" y="17673"/>
                  <a:pt x="6000" y="17673"/>
                </a:cubicBezTo>
                <a:cubicBezTo>
                  <a:pt x="6662" y="17673"/>
                  <a:pt x="7200" y="17233"/>
                  <a:pt x="7200" y="16691"/>
                </a:cubicBezTo>
                <a:cubicBezTo>
                  <a:pt x="7200" y="16149"/>
                  <a:pt x="6662" y="15709"/>
                  <a:pt x="6000" y="15709"/>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753" name="Shape 2753"/>
          <p:cNvSpPr/>
          <p:nvPr/>
        </p:nvSpPr>
        <p:spPr>
          <a:xfrm>
            <a:off x="17857948" y="8211900"/>
            <a:ext cx="457082" cy="558655"/>
          </a:xfrm>
          <a:custGeom>
            <a:avLst/>
            <a:gdLst/>
            <a:ahLst/>
            <a:cxnLst>
              <a:cxn ang="0">
                <a:pos x="wd2" y="hd2"/>
              </a:cxn>
              <a:cxn ang="5400000">
                <a:pos x="wd2" y="hd2"/>
              </a:cxn>
              <a:cxn ang="10800000">
                <a:pos x="wd2" y="hd2"/>
              </a:cxn>
              <a:cxn ang="16200000">
                <a:pos x="wd2" y="hd2"/>
              </a:cxn>
            </a:cxnLst>
            <a:rect l="0" t="0" r="r" b="b"/>
            <a:pathLst>
              <a:path w="21600" h="21600" extrusionOk="0">
                <a:moveTo>
                  <a:pt x="13800" y="18655"/>
                </a:moveTo>
                <a:cubicBezTo>
                  <a:pt x="13468" y="18655"/>
                  <a:pt x="13200" y="18874"/>
                  <a:pt x="13200" y="19145"/>
                </a:cubicBezTo>
                <a:cubicBezTo>
                  <a:pt x="13200" y="19417"/>
                  <a:pt x="13468" y="19636"/>
                  <a:pt x="13800" y="19636"/>
                </a:cubicBezTo>
                <a:cubicBezTo>
                  <a:pt x="14132" y="19636"/>
                  <a:pt x="14400" y="19417"/>
                  <a:pt x="14400" y="19145"/>
                </a:cubicBezTo>
                <a:cubicBezTo>
                  <a:pt x="14400" y="18874"/>
                  <a:pt x="14132" y="18655"/>
                  <a:pt x="13800" y="18655"/>
                </a:cubicBezTo>
                <a:moveTo>
                  <a:pt x="10200" y="15709"/>
                </a:moveTo>
                <a:cubicBezTo>
                  <a:pt x="9868" y="15709"/>
                  <a:pt x="9600" y="15490"/>
                  <a:pt x="9600" y="15218"/>
                </a:cubicBezTo>
                <a:cubicBezTo>
                  <a:pt x="9600" y="14947"/>
                  <a:pt x="9868" y="14727"/>
                  <a:pt x="10200" y="14727"/>
                </a:cubicBezTo>
                <a:cubicBezTo>
                  <a:pt x="10532" y="14727"/>
                  <a:pt x="10800" y="14947"/>
                  <a:pt x="10800" y="15218"/>
                </a:cubicBezTo>
                <a:cubicBezTo>
                  <a:pt x="10800" y="15490"/>
                  <a:pt x="10532" y="15709"/>
                  <a:pt x="10200" y="15709"/>
                </a:cubicBezTo>
                <a:moveTo>
                  <a:pt x="10200" y="13745"/>
                </a:moveTo>
                <a:cubicBezTo>
                  <a:pt x="9206" y="13745"/>
                  <a:pt x="8400" y="14405"/>
                  <a:pt x="8400" y="15218"/>
                </a:cubicBezTo>
                <a:cubicBezTo>
                  <a:pt x="8400" y="16031"/>
                  <a:pt x="9206" y="16691"/>
                  <a:pt x="10200" y="16691"/>
                </a:cubicBezTo>
                <a:cubicBezTo>
                  <a:pt x="11194" y="16691"/>
                  <a:pt x="12000" y="16031"/>
                  <a:pt x="12000" y="15218"/>
                </a:cubicBezTo>
                <a:cubicBezTo>
                  <a:pt x="12000" y="14405"/>
                  <a:pt x="11194" y="13745"/>
                  <a:pt x="10200" y="13745"/>
                </a:cubicBezTo>
                <a:moveTo>
                  <a:pt x="15600" y="13745"/>
                </a:moveTo>
                <a:cubicBezTo>
                  <a:pt x="14938" y="13745"/>
                  <a:pt x="14400" y="14186"/>
                  <a:pt x="14400" y="14727"/>
                </a:cubicBezTo>
                <a:cubicBezTo>
                  <a:pt x="14400" y="15269"/>
                  <a:pt x="14938" y="15709"/>
                  <a:pt x="15600" y="15709"/>
                </a:cubicBezTo>
                <a:cubicBezTo>
                  <a:pt x="16262" y="15709"/>
                  <a:pt x="16800" y="15269"/>
                  <a:pt x="16800" y="14727"/>
                </a:cubicBezTo>
                <a:cubicBezTo>
                  <a:pt x="16800" y="14186"/>
                  <a:pt x="16262" y="13745"/>
                  <a:pt x="15600" y="13745"/>
                </a:cubicBezTo>
                <a:moveTo>
                  <a:pt x="14400" y="20618"/>
                </a:moveTo>
                <a:lnTo>
                  <a:pt x="7200" y="20618"/>
                </a:lnTo>
                <a:cubicBezTo>
                  <a:pt x="3892" y="20618"/>
                  <a:pt x="1200" y="18416"/>
                  <a:pt x="1200" y="15709"/>
                </a:cubicBezTo>
                <a:cubicBezTo>
                  <a:pt x="1200" y="13123"/>
                  <a:pt x="2182" y="11620"/>
                  <a:pt x="3320" y="9880"/>
                </a:cubicBezTo>
                <a:cubicBezTo>
                  <a:pt x="3477" y="9639"/>
                  <a:pt x="3636" y="9392"/>
                  <a:pt x="3797" y="9140"/>
                </a:cubicBezTo>
                <a:cubicBezTo>
                  <a:pt x="3905" y="9093"/>
                  <a:pt x="6420" y="8038"/>
                  <a:pt x="9814" y="9625"/>
                </a:cubicBezTo>
                <a:cubicBezTo>
                  <a:pt x="10959" y="10160"/>
                  <a:pt x="12064" y="10360"/>
                  <a:pt x="13079" y="10360"/>
                </a:cubicBezTo>
                <a:cubicBezTo>
                  <a:pt x="15152" y="10360"/>
                  <a:pt x="16846" y="9523"/>
                  <a:pt x="17711" y="8991"/>
                </a:cubicBezTo>
                <a:cubicBezTo>
                  <a:pt x="17902" y="9295"/>
                  <a:pt x="18093" y="9592"/>
                  <a:pt x="18280" y="9880"/>
                </a:cubicBezTo>
                <a:cubicBezTo>
                  <a:pt x="19418" y="11620"/>
                  <a:pt x="20400" y="13123"/>
                  <a:pt x="20400" y="15709"/>
                </a:cubicBezTo>
                <a:cubicBezTo>
                  <a:pt x="20400" y="18416"/>
                  <a:pt x="17708" y="20618"/>
                  <a:pt x="14400" y="20618"/>
                </a:cubicBezTo>
                <a:moveTo>
                  <a:pt x="5967" y="2945"/>
                </a:moveTo>
                <a:lnTo>
                  <a:pt x="15633" y="2945"/>
                </a:lnTo>
                <a:cubicBezTo>
                  <a:pt x="15782" y="5133"/>
                  <a:pt x="16425" y="6735"/>
                  <a:pt x="17180" y="8090"/>
                </a:cubicBezTo>
                <a:cubicBezTo>
                  <a:pt x="16281" y="8690"/>
                  <a:pt x="13509" y="10220"/>
                  <a:pt x="10410" y="8772"/>
                </a:cubicBezTo>
                <a:cubicBezTo>
                  <a:pt x="7921" y="7609"/>
                  <a:pt x="5800" y="7679"/>
                  <a:pt x="4520" y="7912"/>
                </a:cubicBezTo>
                <a:cubicBezTo>
                  <a:pt x="5231" y="6594"/>
                  <a:pt x="5824" y="5037"/>
                  <a:pt x="5967" y="2945"/>
                </a:cubicBezTo>
                <a:moveTo>
                  <a:pt x="3600" y="982"/>
                </a:moveTo>
                <a:lnTo>
                  <a:pt x="18000" y="982"/>
                </a:lnTo>
                <a:lnTo>
                  <a:pt x="18000" y="1964"/>
                </a:lnTo>
                <a:lnTo>
                  <a:pt x="3600" y="1964"/>
                </a:lnTo>
                <a:cubicBezTo>
                  <a:pt x="3600" y="1964"/>
                  <a:pt x="3600" y="982"/>
                  <a:pt x="3600" y="982"/>
                </a:cubicBezTo>
                <a:close/>
                <a:moveTo>
                  <a:pt x="16843" y="2945"/>
                </a:moveTo>
                <a:lnTo>
                  <a:pt x="18000" y="2945"/>
                </a:lnTo>
                <a:cubicBezTo>
                  <a:pt x="18662" y="2945"/>
                  <a:pt x="19200" y="2505"/>
                  <a:pt x="19200" y="1964"/>
                </a:cubicBezTo>
                <a:lnTo>
                  <a:pt x="19200" y="982"/>
                </a:lnTo>
                <a:cubicBezTo>
                  <a:pt x="19200" y="440"/>
                  <a:pt x="18662" y="0"/>
                  <a:pt x="18000" y="0"/>
                </a:cubicBezTo>
                <a:lnTo>
                  <a:pt x="3600" y="0"/>
                </a:lnTo>
                <a:cubicBezTo>
                  <a:pt x="2938" y="0"/>
                  <a:pt x="2400" y="440"/>
                  <a:pt x="2400" y="982"/>
                </a:cubicBezTo>
                <a:lnTo>
                  <a:pt x="2400" y="1964"/>
                </a:lnTo>
                <a:cubicBezTo>
                  <a:pt x="2400" y="2505"/>
                  <a:pt x="2938" y="2945"/>
                  <a:pt x="3600" y="2945"/>
                </a:cubicBezTo>
                <a:lnTo>
                  <a:pt x="4757" y="2945"/>
                </a:lnTo>
                <a:cubicBezTo>
                  <a:pt x="4322" y="8937"/>
                  <a:pt x="0" y="10114"/>
                  <a:pt x="0" y="15709"/>
                </a:cubicBezTo>
                <a:cubicBezTo>
                  <a:pt x="0" y="18962"/>
                  <a:pt x="3224" y="21600"/>
                  <a:pt x="7200" y="21600"/>
                </a:cubicBezTo>
                <a:lnTo>
                  <a:pt x="14400" y="21600"/>
                </a:lnTo>
                <a:cubicBezTo>
                  <a:pt x="18376" y="21600"/>
                  <a:pt x="21600" y="18962"/>
                  <a:pt x="21600" y="15709"/>
                </a:cubicBezTo>
                <a:cubicBezTo>
                  <a:pt x="21600" y="10114"/>
                  <a:pt x="17278" y="8937"/>
                  <a:pt x="16843" y="2945"/>
                </a:cubicBezTo>
                <a:moveTo>
                  <a:pt x="17400" y="11782"/>
                </a:moveTo>
                <a:cubicBezTo>
                  <a:pt x="17068" y="11782"/>
                  <a:pt x="16800" y="12001"/>
                  <a:pt x="16800" y="12273"/>
                </a:cubicBezTo>
                <a:cubicBezTo>
                  <a:pt x="16800" y="12544"/>
                  <a:pt x="17068" y="12764"/>
                  <a:pt x="17400" y="12764"/>
                </a:cubicBezTo>
                <a:cubicBezTo>
                  <a:pt x="17732" y="12764"/>
                  <a:pt x="18000" y="12544"/>
                  <a:pt x="18000" y="12273"/>
                </a:cubicBezTo>
                <a:cubicBezTo>
                  <a:pt x="18000" y="12001"/>
                  <a:pt x="17732" y="11782"/>
                  <a:pt x="17400" y="11782"/>
                </a:cubicBezTo>
                <a:moveTo>
                  <a:pt x="6000" y="10800"/>
                </a:moveTo>
                <a:cubicBezTo>
                  <a:pt x="5338" y="10800"/>
                  <a:pt x="4800" y="11240"/>
                  <a:pt x="4800" y="11782"/>
                </a:cubicBezTo>
                <a:cubicBezTo>
                  <a:pt x="4800" y="12324"/>
                  <a:pt x="5338" y="12764"/>
                  <a:pt x="6000" y="12764"/>
                </a:cubicBezTo>
                <a:cubicBezTo>
                  <a:pt x="6662" y="12764"/>
                  <a:pt x="7200" y="12324"/>
                  <a:pt x="7200" y="11782"/>
                </a:cubicBezTo>
                <a:cubicBezTo>
                  <a:pt x="7200" y="11240"/>
                  <a:pt x="6662" y="10800"/>
                  <a:pt x="6000" y="10800"/>
                </a:cubicBezTo>
                <a:moveTo>
                  <a:pt x="5400" y="16691"/>
                </a:moveTo>
                <a:cubicBezTo>
                  <a:pt x="5068" y="16691"/>
                  <a:pt x="4800" y="16910"/>
                  <a:pt x="4800" y="17182"/>
                </a:cubicBezTo>
                <a:cubicBezTo>
                  <a:pt x="4800" y="17453"/>
                  <a:pt x="5068" y="17673"/>
                  <a:pt x="5400" y="17673"/>
                </a:cubicBezTo>
                <a:cubicBezTo>
                  <a:pt x="5732" y="17673"/>
                  <a:pt x="6000" y="17453"/>
                  <a:pt x="6000" y="17182"/>
                </a:cubicBezTo>
                <a:cubicBezTo>
                  <a:pt x="6000" y="16910"/>
                  <a:pt x="5732" y="16691"/>
                  <a:pt x="5400" y="16691"/>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754" name="Shape 2754"/>
          <p:cNvSpPr/>
          <p:nvPr/>
        </p:nvSpPr>
        <p:spPr>
          <a:xfrm>
            <a:off x="18899076" y="8211900"/>
            <a:ext cx="507869"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15709"/>
                </a:moveTo>
                <a:cubicBezTo>
                  <a:pt x="10203" y="15709"/>
                  <a:pt x="9720" y="16149"/>
                  <a:pt x="9720" y="16691"/>
                </a:cubicBezTo>
                <a:cubicBezTo>
                  <a:pt x="9720" y="17233"/>
                  <a:pt x="10203" y="17673"/>
                  <a:pt x="10800" y="17673"/>
                </a:cubicBezTo>
                <a:cubicBezTo>
                  <a:pt x="11396" y="17673"/>
                  <a:pt x="11880" y="17233"/>
                  <a:pt x="11880" y="16691"/>
                </a:cubicBezTo>
                <a:cubicBezTo>
                  <a:pt x="11880" y="16149"/>
                  <a:pt x="11396" y="15709"/>
                  <a:pt x="10800" y="15709"/>
                </a:cubicBezTo>
                <a:moveTo>
                  <a:pt x="12960" y="10800"/>
                </a:moveTo>
                <a:cubicBezTo>
                  <a:pt x="12363" y="10800"/>
                  <a:pt x="11880" y="11240"/>
                  <a:pt x="11880" y="11782"/>
                </a:cubicBezTo>
                <a:cubicBezTo>
                  <a:pt x="11880" y="12324"/>
                  <a:pt x="12363" y="12764"/>
                  <a:pt x="12960" y="12764"/>
                </a:cubicBezTo>
                <a:cubicBezTo>
                  <a:pt x="13556" y="12764"/>
                  <a:pt x="14040" y="12324"/>
                  <a:pt x="14040" y="11782"/>
                </a:cubicBezTo>
                <a:cubicBezTo>
                  <a:pt x="14040" y="11240"/>
                  <a:pt x="13556" y="10800"/>
                  <a:pt x="12960" y="10800"/>
                </a:cubicBezTo>
                <a:moveTo>
                  <a:pt x="15660" y="14727"/>
                </a:moveTo>
                <a:cubicBezTo>
                  <a:pt x="15362" y="14727"/>
                  <a:pt x="15120" y="14947"/>
                  <a:pt x="15120" y="15218"/>
                </a:cubicBezTo>
                <a:cubicBezTo>
                  <a:pt x="15120" y="15490"/>
                  <a:pt x="15362" y="15709"/>
                  <a:pt x="15660" y="15709"/>
                </a:cubicBezTo>
                <a:cubicBezTo>
                  <a:pt x="15958" y="15709"/>
                  <a:pt x="16200" y="15490"/>
                  <a:pt x="16200" y="15218"/>
                </a:cubicBezTo>
                <a:cubicBezTo>
                  <a:pt x="16200" y="14947"/>
                  <a:pt x="15958" y="14727"/>
                  <a:pt x="15660" y="14727"/>
                </a:cubicBezTo>
                <a:moveTo>
                  <a:pt x="16740" y="17673"/>
                </a:moveTo>
                <a:cubicBezTo>
                  <a:pt x="16442" y="17673"/>
                  <a:pt x="16200" y="17892"/>
                  <a:pt x="16200" y="18164"/>
                </a:cubicBezTo>
                <a:cubicBezTo>
                  <a:pt x="16200" y="18435"/>
                  <a:pt x="16442" y="18655"/>
                  <a:pt x="16740" y="18655"/>
                </a:cubicBezTo>
                <a:cubicBezTo>
                  <a:pt x="17038" y="18655"/>
                  <a:pt x="17280" y="18435"/>
                  <a:pt x="17280" y="18164"/>
                </a:cubicBezTo>
                <a:cubicBezTo>
                  <a:pt x="17280" y="17892"/>
                  <a:pt x="17038" y="17673"/>
                  <a:pt x="16740" y="17673"/>
                </a:cubicBezTo>
                <a:moveTo>
                  <a:pt x="7020" y="13745"/>
                </a:moveTo>
                <a:cubicBezTo>
                  <a:pt x="6722" y="13745"/>
                  <a:pt x="6480" y="13525"/>
                  <a:pt x="6480" y="13255"/>
                </a:cubicBezTo>
                <a:cubicBezTo>
                  <a:pt x="6480" y="12983"/>
                  <a:pt x="6722" y="12764"/>
                  <a:pt x="7020" y="12764"/>
                </a:cubicBezTo>
                <a:cubicBezTo>
                  <a:pt x="7318" y="12764"/>
                  <a:pt x="7560" y="12983"/>
                  <a:pt x="7560" y="13255"/>
                </a:cubicBezTo>
                <a:cubicBezTo>
                  <a:pt x="7560" y="13525"/>
                  <a:pt x="7318" y="13745"/>
                  <a:pt x="7020" y="13745"/>
                </a:cubicBezTo>
                <a:moveTo>
                  <a:pt x="7020" y="11782"/>
                </a:moveTo>
                <a:cubicBezTo>
                  <a:pt x="6126" y="11782"/>
                  <a:pt x="5400" y="12441"/>
                  <a:pt x="5400" y="13255"/>
                </a:cubicBezTo>
                <a:cubicBezTo>
                  <a:pt x="5400" y="14068"/>
                  <a:pt x="6126" y="14727"/>
                  <a:pt x="7020" y="14727"/>
                </a:cubicBezTo>
                <a:cubicBezTo>
                  <a:pt x="7914" y="14727"/>
                  <a:pt x="8640" y="14068"/>
                  <a:pt x="8640" y="13255"/>
                </a:cubicBezTo>
                <a:cubicBezTo>
                  <a:pt x="8640" y="12441"/>
                  <a:pt x="7914" y="11782"/>
                  <a:pt x="7020" y="11782"/>
                </a:cubicBezTo>
                <a:moveTo>
                  <a:pt x="16200" y="20618"/>
                </a:moveTo>
                <a:lnTo>
                  <a:pt x="5400" y="20618"/>
                </a:lnTo>
                <a:cubicBezTo>
                  <a:pt x="5224" y="20618"/>
                  <a:pt x="1080" y="20574"/>
                  <a:pt x="1080" y="16691"/>
                </a:cubicBezTo>
                <a:cubicBezTo>
                  <a:pt x="1080" y="12965"/>
                  <a:pt x="3149" y="11214"/>
                  <a:pt x="4975" y="9670"/>
                </a:cubicBezTo>
                <a:cubicBezTo>
                  <a:pt x="6031" y="8777"/>
                  <a:pt x="7028" y="7920"/>
                  <a:pt x="7400" y="6808"/>
                </a:cubicBezTo>
                <a:cubicBezTo>
                  <a:pt x="7683" y="6848"/>
                  <a:pt x="7974" y="6878"/>
                  <a:pt x="8279" y="6878"/>
                </a:cubicBezTo>
                <a:cubicBezTo>
                  <a:pt x="9182" y="6878"/>
                  <a:pt x="10166" y="6687"/>
                  <a:pt x="11184" y="6177"/>
                </a:cubicBezTo>
                <a:cubicBezTo>
                  <a:pt x="12256" y="5642"/>
                  <a:pt x="13226" y="5425"/>
                  <a:pt x="14040" y="5367"/>
                </a:cubicBezTo>
                <a:lnTo>
                  <a:pt x="14040" y="5891"/>
                </a:lnTo>
                <a:cubicBezTo>
                  <a:pt x="14040" y="7483"/>
                  <a:pt x="15296" y="8546"/>
                  <a:pt x="16625" y="9670"/>
                </a:cubicBezTo>
                <a:cubicBezTo>
                  <a:pt x="18451" y="11214"/>
                  <a:pt x="20520" y="12965"/>
                  <a:pt x="20520" y="16691"/>
                </a:cubicBezTo>
                <a:cubicBezTo>
                  <a:pt x="20520" y="20474"/>
                  <a:pt x="16637" y="20614"/>
                  <a:pt x="16200" y="20618"/>
                </a:cubicBezTo>
                <a:moveTo>
                  <a:pt x="14040" y="2945"/>
                </a:moveTo>
                <a:lnTo>
                  <a:pt x="14040" y="4432"/>
                </a:lnTo>
                <a:cubicBezTo>
                  <a:pt x="13069" y="4489"/>
                  <a:pt x="11917" y="4734"/>
                  <a:pt x="10654" y="5365"/>
                </a:cubicBezTo>
                <a:cubicBezTo>
                  <a:pt x="9547" y="5920"/>
                  <a:pt x="8485" y="6015"/>
                  <a:pt x="7560" y="5894"/>
                </a:cubicBezTo>
                <a:lnTo>
                  <a:pt x="7560" y="5891"/>
                </a:lnTo>
                <a:lnTo>
                  <a:pt x="7560" y="2945"/>
                </a:lnTo>
                <a:cubicBezTo>
                  <a:pt x="7560" y="2945"/>
                  <a:pt x="14040" y="2945"/>
                  <a:pt x="14040" y="2945"/>
                </a:cubicBezTo>
                <a:close/>
                <a:moveTo>
                  <a:pt x="5400" y="982"/>
                </a:moveTo>
                <a:lnTo>
                  <a:pt x="16200" y="982"/>
                </a:lnTo>
                <a:lnTo>
                  <a:pt x="16200" y="1964"/>
                </a:lnTo>
                <a:lnTo>
                  <a:pt x="5400" y="1964"/>
                </a:lnTo>
                <a:cubicBezTo>
                  <a:pt x="5400" y="1964"/>
                  <a:pt x="5400" y="982"/>
                  <a:pt x="5400" y="982"/>
                </a:cubicBezTo>
                <a:close/>
                <a:moveTo>
                  <a:pt x="15120" y="5891"/>
                </a:moveTo>
                <a:lnTo>
                  <a:pt x="15120" y="2945"/>
                </a:lnTo>
                <a:lnTo>
                  <a:pt x="16200" y="2945"/>
                </a:lnTo>
                <a:cubicBezTo>
                  <a:pt x="16796" y="2945"/>
                  <a:pt x="17280" y="2505"/>
                  <a:pt x="17280" y="1964"/>
                </a:cubicBezTo>
                <a:lnTo>
                  <a:pt x="17280" y="982"/>
                </a:lnTo>
                <a:cubicBezTo>
                  <a:pt x="17280" y="440"/>
                  <a:pt x="16796" y="0"/>
                  <a:pt x="16200" y="0"/>
                </a:cubicBezTo>
                <a:lnTo>
                  <a:pt x="5400" y="0"/>
                </a:lnTo>
                <a:cubicBezTo>
                  <a:pt x="4803" y="0"/>
                  <a:pt x="4320" y="440"/>
                  <a:pt x="4320" y="982"/>
                </a:cubicBezTo>
                <a:lnTo>
                  <a:pt x="4320" y="1964"/>
                </a:lnTo>
                <a:cubicBezTo>
                  <a:pt x="4320" y="2505"/>
                  <a:pt x="4803" y="2945"/>
                  <a:pt x="5400" y="2945"/>
                </a:cubicBezTo>
                <a:lnTo>
                  <a:pt x="6480" y="2945"/>
                </a:lnTo>
                <a:lnTo>
                  <a:pt x="6480" y="5891"/>
                </a:lnTo>
                <a:cubicBezTo>
                  <a:pt x="6480" y="8836"/>
                  <a:pt x="0" y="9818"/>
                  <a:pt x="0" y="16691"/>
                </a:cubicBezTo>
                <a:cubicBezTo>
                  <a:pt x="0" y="21600"/>
                  <a:pt x="5400" y="21600"/>
                  <a:pt x="5400" y="21600"/>
                </a:cubicBezTo>
                <a:lnTo>
                  <a:pt x="16200" y="21600"/>
                </a:lnTo>
                <a:cubicBezTo>
                  <a:pt x="16200" y="21600"/>
                  <a:pt x="21600" y="21600"/>
                  <a:pt x="21600" y="16691"/>
                </a:cubicBezTo>
                <a:cubicBezTo>
                  <a:pt x="21600" y="9818"/>
                  <a:pt x="15120" y="8836"/>
                  <a:pt x="15120" y="5891"/>
                </a:cubicBezTo>
                <a:moveTo>
                  <a:pt x="5940" y="16691"/>
                </a:moveTo>
                <a:cubicBezTo>
                  <a:pt x="5642" y="16691"/>
                  <a:pt x="5400" y="16910"/>
                  <a:pt x="5400" y="17182"/>
                </a:cubicBezTo>
                <a:cubicBezTo>
                  <a:pt x="5400" y="17453"/>
                  <a:pt x="5642" y="17673"/>
                  <a:pt x="5940" y="17673"/>
                </a:cubicBezTo>
                <a:cubicBezTo>
                  <a:pt x="6238" y="17673"/>
                  <a:pt x="6480" y="17453"/>
                  <a:pt x="6480" y="17182"/>
                </a:cubicBezTo>
                <a:cubicBezTo>
                  <a:pt x="6480" y="16910"/>
                  <a:pt x="6238" y="16691"/>
                  <a:pt x="5940" y="16691"/>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755" name="Shape 2755"/>
          <p:cNvSpPr/>
          <p:nvPr/>
        </p:nvSpPr>
        <p:spPr>
          <a:xfrm>
            <a:off x="19990992" y="8211900"/>
            <a:ext cx="457082" cy="558655"/>
          </a:xfrm>
          <a:custGeom>
            <a:avLst/>
            <a:gdLst/>
            <a:ahLst/>
            <a:cxnLst>
              <a:cxn ang="0">
                <a:pos x="wd2" y="hd2"/>
              </a:cxn>
              <a:cxn ang="5400000">
                <a:pos x="wd2" y="hd2"/>
              </a:cxn>
              <a:cxn ang="10800000">
                <a:pos x="wd2" y="hd2"/>
              </a:cxn>
              <a:cxn ang="16200000">
                <a:pos x="wd2" y="hd2"/>
              </a:cxn>
            </a:cxnLst>
            <a:rect l="0" t="0" r="r" b="b"/>
            <a:pathLst>
              <a:path w="21600" h="21600" extrusionOk="0">
                <a:moveTo>
                  <a:pt x="20400" y="4909"/>
                </a:moveTo>
                <a:lnTo>
                  <a:pt x="19200" y="4909"/>
                </a:lnTo>
                <a:lnTo>
                  <a:pt x="19200" y="2945"/>
                </a:lnTo>
                <a:cubicBezTo>
                  <a:pt x="19200" y="2674"/>
                  <a:pt x="18932" y="2455"/>
                  <a:pt x="18600" y="2455"/>
                </a:cubicBezTo>
                <a:cubicBezTo>
                  <a:pt x="18268" y="2455"/>
                  <a:pt x="18000" y="2674"/>
                  <a:pt x="18000" y="2945"/>
                </a:cubicBezTo>
                <a:lnTo>
                  <a:pt x="18000" y="4909"/>
                </a:lnTo>
                <a:lnTo>
                  <a:pt x="16800" y="4909"/>
                </a:lnTo>
                <a:lnTo>
                  <a:pt x="16800" y="2945"/>
                </a:lnTo>
                <a:cubicBezTo>
                  <a:pt x="16800" y="2674"/>
                  <a:pt x="16532" y="2455"/>
                  <a:pt x="16200" y="2455"/>
                </a:cubicBezTo>
                <a:cubicBezTo>
                  <a:pt x="15868" y="2455"/>
                  <a:pt x="15600" y="2674"/>
                  <a:pt x="15600" y="2945"/>
                </a:cubicBezTo>
                <a:lnTo>
                  <a:pt x="15600" y="4909"/>
                </a:lnTo>
                <a:lnTo>
                  <a:pt x="14400" y="4909"/>
                </a:lnTo>
                <a:lnTo>
                  <a:pt x="14400" y="2455"/>
                </a:lnTo>
                <a:cubicBezTo>
                  <a:pt x="14400" y="2183"/>
                  <a:pt x="14132" y="1964"/>
                  <a:pt x="13800" y="1964"/>
                </a:cubicBezTo>
                <a:cubicBezTo>
                  <a:pt x="13468" y="1964"/>
                  <a:pt x="13200" y="2183"/>
                  <a:pt x="13200" y="2455"/>
                </a:cubicBezTo>
                <a:lnTo>
                  <a:pt x="13200" y="4909"/>
                </a:lnTo>
                <a:lnTo>
                  <a:pt x="12000" y="4909"/>
                </a:lnTo>
                <a:lnTo>
                  <a:pt x="12000" y="2945"/>
                </a:lnTo>
                <a:cubicBezTo>
                  <a:pt x="12000" y="2674"/>
                  <a:pt x="11732" y="2455"/>
                  <a:pt x="11400" y="2455"/>
                </a:cubicBezTo>
                <a:cubicBezTo>
                  <a:pt x="11068" y="2455"/>
                  <a:pt x="10800" y="2674"/>
                  <a:pt x="10800" y="2945"/>
                </a:cubicBezTo>
                <a:lnTo>
                  <a:pt x="10800" y="4909"/>
                </a:lnTo>
                <a:lnTo>
                  <a:pt x="9600" y="4909"/>
                </a:lnTo>
                <a:lnTo>
                  <a:pt x="9600" y="2455"/>
                </a:lnTo>
                <a:cubicBezTo>
                  <a:pt x="9600" y="2183"/>
                  <a:pt x="9332" y="1964"/>
                  <a:pt x="9000" y="1964"/>
                </a:cubicBezTo>
                <a:cubicBezTo>
                  <a:pt x="8668" y="1964"/>
                  <a:pt x="8400" y="2183"/>
                  <a:pt x="8400" y="2455"/>
                </a:cubicBezTo>
                <a:lnTo>
                  <a:pt x="8400" y="4909"/>
                </a:lnTo>
                <a:lnTo>
                  <a:pt x="6000" y="4909"/>
                </a:lnTo>
                <a:lnTo>
                  <a:pt x="6000" y="2945"/>
                </a:lnTo>
                <a:cubicBezTo>
                  <a:pt x="6000" y="2674"/>
                  <a:pt x="5732" y="2455"/>
                  <a:pt x="5400" y="2455"/>
                </a:cubicBezTo>
                <a:cubicBezTo>
                  <a:pt x="5068" y="2455"/>
                  <a:pt x="4800" y="2674"/>
                  <a:pt x="4800" y="2945"/>
                </a:cubicBezTo>
                <a:lnTo>
                  <a:pt x="4800" y="4909"/>
                </a:lnTo>
                <a:lnTo>
                  <a:pt x="3600" y="4909"/>
                </a:lnTo>
                <a:lnTo>
                  <a:pt x="3600" y="2455"/>
                </a:lnTo>
                <a:cubicBezTo>
                  <a:pt x="3600" y="2183"/>
                  <a:pt x="3332" y="1964"/>
                  <a:pt x="3000" y="1964"/>
                </a:cubicBezTo>
                <a:cubicBezTo>
                  <a:pt x="2668" y="1964"/>
                  <a:pt x="2400" y="2183"/>
                  <a:pt x="2400" y="2455"/>
                </a:cubicBezTo>
                <a:lnTo>
                  <a:pt x="2400" y="4909"/>
                </a:lnTo>
                <a:lnTo>
                  <a:pt x="1200" y="4909"/>
                </a:lnTo>
                <a:lnTo>
                  <a:pt x="1200" y="982"/>
                </a:lnTo>
                <a:lnTo>
                  <a:pt x="20400" y="982"/>
                </a:lnTo>
                <a:cubicBezTo>
                  <a:pt x="20400" y="982"/>
                  <a:pt x="20400" y="4909"/>
                  <a:pt x="20400" y="4909"/>
                </a:cubicBezTo>
                <a:close/>
                <a:moveTo>
                  <a:pt x="20400" y="10309"/>
                </a:moveTo>
                <a:lnTo>
                  <a:pt x="19200" y="10309"/>
                </a:lnTo>
                <a:lnTo>
                  <a:pt x="19200" y="7855"/>
                </a:lnTo>
                <a:cubicBezTo>
                  <a:pt x="19200" y="7583"/>
                  <a:pt x="18932" y="7364"/>
                  <a:pt x="18600" y="7364"/>
                </a:cubicBezTo>
                <a:cubicBezTo>
                  <a:pt x="18268" y="7364"/>
                  <a:pt x="18000" y="7583"/>
                  <a:pt x="18000" y="7855"/>
                </a:cubicBezTo>
                <a:lnTo>
                  <a:pt x="18000" y="10309"/>
                </a:lnTo>
                <a:lnTo>
                  <a:pt x="16800" y="10309"/>
                </a:lnTo>
                <a:lnTo>
                  <a:pt x="16800" y="7364"/>
                </a:lnTo>
                <a:cubicBezTo>
                  <a:pt x="16800" y="7092"/>
                  <a:pt x="16532" y="6873"/>
                  <a:pt x="16200" y="6873"/>
                </a:cubicBezTo>
                <a:cubicBezTo>
                  <a:pt x="15868" y="6873"/>
                  <a:pt x="15600" y="7092"/>
                  <a:pt x="15600" y="7364"/>
                </a:cubicBezTo>
                <a:lnTo>
                  <a:pt x="15600" y="10309"/>
                </a:lnTo>
                <a:lnTo>
                  <a:pt x="14400" y="10309"/>
                </a:lnTo>
                <a:lnTo>
                  <a:pt x="14400" y="7855"/>
                </a:lnTo>
                <a:cubicBezTo>
                  <a:pt x="14400" y="7583"/>
                  <a:pt x="14132" y="7364"/>
                  <a:pt x="13800" y="7364"/>
                </a:cubicBezTo>
                <a:cubicBezTo>
                  <a:pt x="13468" y="7364"/>
                  <a:pt x="13200" y="7583"/>
                  <a:pt x="13200" y="7855"/>
                </a:cubicBezTo>
                <a:lnTo>
                  <a:pt x="13200" y="10309"/>
                </a:lnTo>
                <a:lnTo>
                  <a:pt x="12000" y="10309"/>
                </a:lnTo>
                <a:lnTo>
                  <a:pt x="12000" y="7364"/>
                </a:lnTo>
                <a:cubicBezTo>
                  <a:pt x="12000" y="7092"/>
                  <a:pt x="11732" y="6873"/>
                  <a:pt x="11400" y="6873"/>
                </a:cubicBezTo>
                <a:cubicBezTo>
                  <a:pt x="11068" y="6873"/>
                  <a:pt x="10800" y="7092"/>
                  <a:pt x="10800" y="7364"/>
                </a:cubicBezTo>
                <a:lnTo>
                  <a:pt x="10800" y="10309"/>
                </a:lnTo>
                <a:lnTo>
                  <a:pt x="8400" y="10309"/>
                </a:lnTo>
                <a:lnTo>
                  <a:pt x="8400" y="7855"/>
                </a:lnTo>
                <a:cubicBezTo>
                  <a:pt x="8400" y="7583"/>
                  <a:pt x="8132" y="7364"/>
                  <a:pt x="7800" y="7364"/>
                </a:cubicBezTo>
                <a:cubicBezTo>
                  <a:pt x="7468" y="7364"/>
                  <a:pt x="7200" y="7583"/>
                  <a:pt x="7200" y="7855"/>
                </a:cubicBezTo>
                <a:lnTo>
                  <a:pt x="7200" y="10309"/>
                </a:lnTo>
                <a:lnTo>
                  <a:pt x="6000" y="10309"/>
                </a:lnTo>
                <a:lnTo>
                  <a:pt x="6000" y="7855"/>
                </a:lnTo>
                <a:cubicBezTo>
                  <a:pt x="6000" y="7583"/>
                  <a:pt x="5732" y="7364"/>
                  <a:pt x="5400" y="7364"/>
                </a:cubicBezTo>
                <a:cubicBezTo>
                  <a:pt x="5068" y="7364"/>
                  <a:pt x="4800" y="7583"/>
                  <a:pt x="4800" y="7855"/>
                </a:cubicBezTo>
                <a:lnTo>
                  <a:pt x="4800" y="10309"/>
                </a:lnTo>
                <a:lnTo>
                  <a:pt x="3600" y="10309"/>
                </a:lnTo>
                <a:lnTo>
                  <a:pt x="3600" y="7364"/>
                </a:lnTo>
                <a:cubicBezTo>
                  <a:pt x="3600" y="7092"/>
                  <a:pt x="3332" y="6873"/>
                  <a:pt x="3000" y="6873"/>
                </a:cubicBezTo>
                <a:cubicBezTo>
                  <a:pt x="2668" y="6873"/>
                  <a:pt x="2400" y="7092"/>
                  <a:pt x="2400" y="7364"/>
                </a:cubicBezTo>
                <a:lnTo>
                  <a:pt x="2400" y="10309"/>
                </a:lnTo>
                <a:lnTo>
                  <a:pt x="1200" y="10309"/>
                </a:lnTo>
                <a:lnTo>
                  <a:pt x="1200" y="5891"/>
                </a:lnTo>
                <a:lnTo>
                  <a:pt x="20400" y="5891"/>
                </a:lnTo>
                <a:cubicBezTo>
                  <a:pt x="20400" y="5891"/>
                  <a:pt x="20400" y="10309"/>
                  <a:pt x="20400" y="10309"/>
                </a:cubicBezTo>
                <a:close/>
                <a:moveTo>
                  <a:pt x="20400" y="15709"/>
                </a:moveTo>
                <a:lnTo>
                  <a:pt x="19200" y="15709"/>
                </a:lnTo>
                <a:lnTo>
                  <a:pt x="19200" y="13255"/>
                </a:lnTo>
                <a:cubicBezTo>
                  <a:pt x="19200" y="12983"/>
                  <a:pt x="18932" y="12764"/>
                  <a:pt x="18600" y="12764"/>
                </a:cubicBezTo>
                <a:cubicBezTo>
                  <a:pt x="18268" y="12764"/>
                  <a:pt x="18000" y="12983"/>
                  <a:pt x="18000" y="13255"/>
                </a:cubicBezTo>
                <a:lnTo>
                  <a:pt x="18000" y="15709"/>
                </a:lnTo>
                <a:lnTo>
                  <a:pt x="16800" y="15709"/>
                </a:lnTo>
                <a:lnTo>
                  <a:pt x="16800" y="13255"/>
                </a:lnTo>
                <a:cubicBezTo>
                  <a:pt x="16800" y="12983"/>
                  <a:pt x="16532" y="12764"/>
                  <a:pt x="16200" y="12764"/>
                </a:cubicBezTo>
                <a:cubicBezTo>
                  <a:pt x="15868" y="12764"/>
                  <a:pt x="15600" y="12983"/>
                  <a:pt x="15600" y="13255"/>
                </a:cubicBezTo>
                <a:lnTo>
                  <a:pt x="15600" y="15709"/>
                </a:lnTo>
                <a:lnTo>
                  <a:pt x="13200" y="15709"/>
                </a:lnTo>
                <a:lnTo>
                  <a:pt x="13200" y="13745"/>
                </a:lnTo>
                <a:cubicBezTo>
                  <a:pt x="13200" y="13474"/>
                  <a:pt x="12932" y="13255"/>
                  <a:pt x="12600" y="13255"/>
                </a:cubicBezTo>
                <a:cubicBezTo>
                  <a:pt x="12268" y="13255"/>
                  <a:pt x="12000" y="13474"/>
                  <a:pt x="12000" y="13745"/>
                </a:cubicBezTo>
                <a:lnTo>
                  <a:pt x="12000" y="15709"/>
                </a:lnTo>
                <a:lnTo>
                  <a:pt x="10800" y="15709"/>
                </a:lnTo>
                <a:lnTo>
                  <a:pt x="10800" y="13745"/>
                </a:lnTo>
                <a:cubicBezTo>
                  <a:pt x="10800" y="13474"/>
                  <a:pt x="10532" y="13255"/>
                  <a:pt x="10200" y="13255"/>
                </a:cubicBezTo>
                <a:cubicBezTo>
                  <a:pt x="9868" y="13255"/>
                  <a:pt x="9600" y="13474"/>
                  <a:pt x="9600" y="13745"/>
                </a:cubicBezTo>
                <a:lnTo>
                  <a:pt x="9600" y="15709"/>
                </a:lnTo>
                <a:lnTo>
                  <a:pt x="8400" y="15709"/>
                </a:lnTo>
                <a:lnTo>
                  <a:pt x="8400" y="13255"/>
                </a:lnTo>
                <a:cubicBezTo>
                  <a:pt x="8400" y="12983"/>
                  <a:pt x="8132" y="12764"/>
                  <a:pt x="7800" y="12764"/>
                </a:cubicBezTo>
                <a:cubicBezTo>
                  <a:pt x="7468" y="12764"/>
                  <a:pt x="7200" y="12983"/>
                  <a:pt x="7200" y="13255"/>
                </a:cubicBezTo>
                <a:lnTo>
                  <a:pt x="7200" y="15709"/>
                </a:lnTo>
                <a:lnTo>
                  <a:pt x="6000" y="15709"/>
                </a:lnTo>
                <a:lnTo>
                  <a:pt x="6000" y="13745"/>
                </a:lnTo>
                <a:cubicBezTo>
                  <a:pt x="6000" y="13474"/>
                  <a:pt x="5732" y="13255"/>
                  <a:pt x="5400" y="13255"/>
                </a:cubicBezTo>
                <a:cubicBezTo>
                  <a:pt x="5068" y="13255"/>
                  <a:pt x="4800" y="13474"/>
                  <a:pt x="4800" y="13745"/>
                </a:cubicBezTo>
                <a:lnTo>
                  <a:pt x="4800" y="15709"/>
                </a:lnTo>
                <a:lnTo>
                  <a:pt x="1200" y="15709"/>
                </a:lnTo>
                <a:lnTo>
                  <a:pt x="1200" y="11291"/>
                </a:lnTo>
                <a:lnTo>
                  <a:pt x="20400" y="11291"/>
                </a:lnTo>
                <a:cubicBezTo>
                  <a:pt x="20400" y="11291"/>
                  <a:pt x="20400" y="15709"/>
                  <a:pt x="20400" y="15709"/>
                </a:cubicBezTo>
                <a:close/>
                <a:moveTo>
                  <a:pt x="20400" y="20618"/>
                </a:moveTo>
                <a:lnTo>
                  <a:pt x="19200" y="20618"/>
                </a:lnTo>
                <a:lnTo>
                  <a:pt x="19200" y="18655"/>
                </a:lnTo>
                <a:cubicBezTo>
                  <a:pt x="19200" y="18383"/>
                  <a:pt x="18932" y="18164"/>
                  <a:pt x="18600" y="18164"/>
                </a:cubicBezTo>
                <a:cubicBezTo>
                  <a:pt x="18268" y="18164"/>
                  <a:pt x="18000" y="18383"/>
                  <a:pt x="18000" y="18655"/>
                </a:cubicBezTo>
                <a:lnTo>
                  <a:pt x="18000" y="20618"/>
                </a:lnTo>
                <a:lnTo>
                  <a:pt x="16800" y="20618"/>
                </a:lnTo>
                <a:lnTo>
                  <a:pt x="16800" y="18655"/>
                </a:lnTo>
                <a:cubicBezTo>
                  <a:pt x="16800" y="18383"/>
                  <a:pt x="16532" y="18164"/>
                  <a:pt x="16200" y="18164"/>
                </a:cubicBezTo>
                <a:cubicBezTo>
                  <a:pt x="15868" y="18164"/>
                  <a:pt x="15600" y="18383"/>
                  <a:pt x="15600" y="18655"/>
                </a:cubicBezTo>
                <a:lnTo>
                  <a:pt x="15600" y="20618"/>
                </a:lnTo>
                <a:lnTo>
                  <a:pt x="14400" y="20618"/>
                </a:lnTo>
                <a:lnTo>
                  <a:pt x="14400" y="18164"/>
                </a:lnTo>
                <a:cubicBezTo>
                  <a:pt x="14400" y="17892"/>
                  <a:pt x="14132" y="17673"/>
                  <a:pt x="13800" y="17673"/>
                </a:cubicBezTo>
                <a:cubicBezTo>
                  <a:pt x="13468" y="17673"/>
                  <a:pt x="13200" y="17892"/>
                  <a:pt x="13200" y="18164"/>
                </a:cubicBezTo>
                <a:lnTo>
                  <a:pt x="13200" y="20618"/>
                </a:lnTo>
                <a:lnTo>
                  <a:pt x="10800" y="20618"/>
                </a:lnTo>
                <a:lnTo>
                  <a:pt x="10800" y="18164"/>
                </a:lnTo>
                <a:cubicBezTo>
                  <a:pt x="10800" y="17892"/>
                  <a:pt x="10532" y="17673"/>
                  <a:pt x="10200" y="17673"/>
                </a:cubicBezTo>
                <a:cubicBezTo>
                  <a:pt x="9868" y="17673"/>
                  <a:pt x="9600" y="17892"/>
                  <a:pt x="9600" y="18164"/>
                </a:cubicBezTo>
                <a:lnTo>
                  <a:pt x="9600" y="20618"/>
                </a:lnTo>
                <a:lnTo>
                  <a:pt x="8400" y="20618"/>
                </a:lnTo>
                <a:lnTo>
                  <a:pt x="8400" y="18655"/>
                </a:lnTo>
                <a:cubicBezTo>
                  <a:pt x="8400" y="18383"/>
                  <a:pt x="8132" y="18164"/>
                  <a:pt x="7800" y="18164"/>
                </a:cubicBezTo>
                <a:cubicBezTo>
                  <a:pt x="7468" y="18164"/>
                  <a:pt x="7200" y="18383"/>
                  <a:pt x="7200" y="18655"/>
                </a:cubicBezTo>
                <a:lnTo>
                  <a:pt x="7200" y="20618"/>
                </a:lnTo>
                <a:lnTo>
                  <a:pt x="6000" y="20618"/>
                </a:lnTo>
                <a:lnTo>
                  <a:pt x="6000" y="18164"/>
                </a:lnTo>
                <a:cubicBezTo>
                  <a:pt x="6000" y="17892"/>
                  <a:pt x="5732" y="17673"/>
                  <a:pt x="5400" y="17673"/>
                </a:cubicBezTo>
                <a:cubicBezTo>
                  <a:pt x="5068" y="17673"/>
                  <a:pt x="4800" y="17892"/>
                  <a:pt x="4800" y="18164"/>
                </a:cubicBezTo>
                <a:lnTo>
                  <a:pt x="4800" y="20618"/>
                </a:lnTo>
                <a:lnTo>
                  <a:pt x="3600" y="20618"/>
                </a:lnTo>
                <a:lnTo>
                  <a:pt x="3600" y="18655"/>
                </a:lnTo>
                <a:cubicBezTo>
                  <a:pt x="3600" y="18383"/>
                  <a:pt x="3332" y="18164"/>
                  <a:pt x="3000" y="18164"/>
                </a:cubicBezTo>
                <a:cubicBezTo>
                  <a:pt x="2668" y="18164"/>
                  <a:pt x="2400" y="18383"/>
                  <a:pt x="2400" y="18655"/>
                </a:cubicBezTo>
                <a:lnTo>
                  <a:pt x="2400" y="20618"/>
                </a:lnTo>
                <a:lnTo>
                  <a:pt x="1200" y="20618"/>
                </a:lnTo>
                <a:lnTo>
                  <a:pt x="1200" y="16691"/>
                </a:lnTo>
                <a:lnTo>
                  <a:pt x="20400" y="16691"/>
                </a:lnTo>
                <a:cubicBezTo>
                  <a:pt x="20400" y="16691"/>
                  <a:pt x="20400" y="20618"/>
                  <a:pt x="20400" y="20618"/>
                </a:cubicBezTo>
                <a:close/>
                <a:moveTo>
                  <a:pt x="20400" y="0"/>
                </a:moveTo>
                <a:lnTo>
                  <a:pt x="1200" y="0"/>
                </a:lnTo>
                <a:cubicBezTo>
                  <a:pt x="537" y="0"/>
                  <a:pt x="0" y="440"/>
                  <a:pt x="0" y="982"/>
                </a:cubicBezTo>
                <a:lnTo>
                  <a:pt x="0" y="20618"/>
                </a:lnTo>
                <a:cubicBezTo>
                  <a:pt x="0" y="21160"/>
                  <a:pt x="537" y="21600"/>
                  <a:pt x="1200" y="21600"/>
                </a:cubicBezTo>
                <a:lnTo>
                  <a:pt x="20400" y="21600"/>
                </a:lnTo>
                <a:cubicBezTo>
                  <a:pt x="21062" y="21600"/>
                  <a:pt x="21600" y="21160"/>
                  <a:pt x="21600" y="20618"/>
                </a:cubicBezTo>
                <a:lnTo>
                  <a:pt x="21600" y="982"/>
                </a:lnTo>
                <a:cubicBezTo>
                  <a:pt x="21600" y="440"/>
                  <a:pt x="21062" y="0"/>
                  <a:pt x="20400" y="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756" name="Shape 2756"/>
          <p:cNvSpPr/>
          <p:nvPr/>
        </p:nvSpPr>
        <p:spPr>
          <a:xfrm>
            <a:off x="21006728" y="8364260"/>
            <a:ext cx="558655" cy="253935"/>
          </a:xfrm>
          <a:custGeom>
            <a:avLst/>
            <a:gdLst/>
            <a:ahLst/>
            <a:cxnLst>
              <a:cxn ang="0">
                <a:pos x="wd2" y="hd2"/>
              </a:cxn>
              <a:cxn ang="5400000">
                <a:pos x="wd2" y="hd2"/>
              </a:cxn>
              <a:cxn ang="10800000">
                <a:pos x="wd2" y="hd2"/>
              </a:cxn>
              <a:cxn ang="16200000">
                <a:pos x="wd2" y="hd2"/>
              </a:cxn>
            </a:cxnLst>
            <a:rect l="0" t="0" r="r" b="b"/>
            <a:pathLst>
              <a:path w="21600" h="21600" extrusionOk="0">
                <a:moveTo>
                  <a:pt x="18900" y="19440"/>
                </a:moveTo>
                <a:cubicBezTo>
                  <a:pt x="17951" y="19440"/>
                  <a:pt x="17182" y="17747"/>
                  <a:pt x="17182" y="15660"/>
                </a:cubicBezTo>
                <a:cubicBezTo>
                  <a:pt x="17182" y="14601"/>
                  <a:pt x="17381" y="13647"/>
                  <a:pt x="17700" y="12960"/>
                </a:cubicBezTo>
                <a:lnTo>
                  <a:pt x="3900" y="12960"/>
                </a:lnTo>
                <a:cubicBezTo>
                  <a:pt x="4219" y="13647"/>
                  <a:pt x="4418" y="14601"/>
                  <a:pt x="4418" y="15660"/>
                </a:cubicBezTo>
                <a:cubicBezTo>
                  <a:pt x="4418" y="17747"/>
                  <a:pt x="3649" y="19440"/>
                  <a:pt x="2700" y="19440"/>
                </a:cubicBezTo>
                <a:cubicBezTo>
                  <a:pt x="1751" y="19440"/>
                  <a:pt x="982" y="17747"/>
                  <a:pt x="982" y="15660"/>
                </a:cubicBezTo>
                <a:cubicBezTo>
                  <a:pt x="982" y="13757"/>
                  <a:pt x="1623" y="12199"/>
                  <a:pt x="2455" y="11935"/>
                </a:cubicBezTo>
                <a:lnTo>
                  <a:pt x="2455" y="11880"/>
                </a:lnTo>
                <a:cubicBezTo>
                  <a:pt x="2726" y="11880"/>
                  <a:pt x="2945" y="11397"/>
                  <a:pt x="2945" y="10800"/>
                </a:cubicBezTo>
                <a:cubicBezTo>
                  <a:pt x="2945" y="10203"/>
                  <a:pt x="2726" y="9720"/>
                  <a:pt x="2455" y="9720"/>
                </a:cubicBezTo>
                <a:lnTo>
                  <a:pt x="2455" y="9665"/>
                </a:lnTo>
                <a:cubicBezTo>
                  <a:pt x="1623" y="9401"/>
                  <a:pt x="982" y="7843"/>
                  <a:pt x="982" y="5940"/>
                </a:cubicBezTo>
                <a:cubicBezTo>
                  <a:pt x="982" y="3852"/>
                  <a:pt x="1751" y="2160"/>
                  <a:pt x="2700" y="2160"/>
                </a:cubicBezTo>
                <a:cubicBezTo>
                  <a:pt x="3649" y="2160"/>
                  <a:pt x="4418" y="3852"/>
                  <a:pt x="4418" y="5940"/>
                </a:cubicBezTo>
                <a:cubicBezTo>
                  <a:pt x="4418" y="6999"/>
                  <a:pt x="4219" y="7954"/>
                  <a:pt x="3900" y="8640"/>
                </a:cubicBezTo>
                <a:lnTo>
                  <a:pt x="17700" y="8640"/>
                </a:lnTo>
                <a:cubicBezTo>
                  <a:pt x="17381" y="7954"/>
                  <a:pt x="17182" y="6999"/>
                  <a:pt x="17182" y="5940"/>
                </a:cubicBezTo>
                <a:cubicBezTo>
                  <a:pt x="17182" y="3852"/>
                  <a:pt x="17951" y="2160"/>
                  <a:pt x="18900" y="2160"/>
                </a:cubicBezTo>
                <a:cubicBezTo>
                  <a:pt x="19849" y="2160"/>
                  <a:pt x="20618" y="3852"/>
                  <a:pt x="20618" y="5940"/>
                </a:cubicBezTo>
                <a:cubicBezTo>
                  <a:pt x="20618" y="7843"/>
                  <a:pt x="19977" y="9401"/>
                  <a:pt x="19145" y="9665"/>
                </a:cubicBezTo>
                <a:lnTo>
                  <a:pt x="19145" y="9720"/>
                </a:lnTo>
                <a:cubicBezTo>
                  <a:pt x="18874" y="9720"/>
                  <a:pt x="18655" y="10203"/>
                  <a:pt x="18655" y="10800"/>
                </a:cubicBezTo>
                <a:cubicBezTo>
                  <a:pt x="18655" y="11397"/>
                  <a:pt x="18874" y="11880"/>
                  <a:pt x="19145" y="11880"/>
                </a:cubicBezTo>
                <a:lnTo>
                  <a:pt x="19145" y="11935"/>
                </a:lnTo>
                <a:cubicBezTo>
                  <a:pt x="19977" y="12199"/>
                  <a:pt x="20618" y="13757"/>
                  <a:pt x="20618" y="15660"/>
                </a:cubicBezTo>
                <a:cubicBezTo>
                  <a:pt x="20618" y="17747"/>
                  <a:pt x="19849" y="19440"/>
                  <a:pt x="18900" y="19440"/>
                </a:cubicBezTo>
                <a:moveTo>
                  <a:pt x="20449" y="10800"/>
                </a:moveTo>
                <a:cubicBezTo>
                  <a:pt x="21145" y="9725"/>
                  <a:pt x="21600" y="7950"/>
                  <a:pt x="21600" y="5940"/>
                </a:cubicBezTo>
                <a:cubicBezTo>
                  <a:pt x="21600" y="2660"/>
                  <a:pt x="20391" y="0"/>
                  <a:pt x="18900" y="0"/>
                </a:cubicBezTo>
                <a:cubicBezTo>
                  <a:pt x="17409" y="0"/>
                  <a:pt x="16200" y="2660"/>
                  <a:pt x="16200" y="5940"/>
                </a:cubicBezTo>
                <a:cubicBezTo>
                  <a:pt x="16200" y="6124"/>
                  <a:pt x="16208" y="6301"/>
                  <a:pt x="16215" y="6480"/>
                </a:cubicBezTo>
                <a:lnTo>
                  <a:pt x="5385" y="6480"/>
                </a:lnTo>
                <a:cubicBezTo>
                  <a:pt x="5392" y="6301"/>
                  <a:pt x="5400" y="6124"/>
                  <a:pt x="5400" y="5940"/>
                </a:cubicBezTo>
                <a:cubicBezTo>
                  <a:pt x="5400" y="2660"/>
                  <a:pt x="4191" y="0"/>
                  <a:pt x="2700" y="0"/>
                </a:cubicBezTo>
                <a:cubicBezTo>
                  <a:pt x="1209" y="0"/>
                  <a:pt x="0" y="2660"/>
                  <a:pt x="0" y="5940"/>
                </a:cubicBezTo>
                <a:cubicBezTo>
                  <a:pt x="0" y="7950"/>
                  <a:pt x="455" y="9725"/>
                  <a:pt x="1151" y="10800"/>
                </a:cubicBezTo>
                <a:cubicBezTo>
                  <a:pt x="455" y="11875"/>
                  <a:pt x="0" y="13649"/>
                  <a:pt x="0" y="15660"/>
                </a:cubicBezTo>
                <a:cubicBezTo>
                  <a:pt x="0" y="18940"/>
                  <a:pt x="1209" y="21600"/>
                  <a:pt x="2700" y="21600"/>
                </a:cubicBezTo>
                <a:cubicBezTo>
                  <a:pt x="4191" y="21600"/>
                  <a:pt x="5400" y="18940"/>
                  <a:pt x="5400" y="15660"/>
                </a:cubicBezTo>
                <a:cubicBezTo>
                  <a:pt x="5400" y="15476"/>
                  <a:pt x="5392" y="15298"/>
                  <a:pt x="5385" y="15120"/>
                </a:cubicBezTo>
                <a:lnTo>
                  <a:pt x="16215" y="15120"/>
                </a:lnTo>
                <a:cubicBezTo>
                  <a:pt x="16208" y="15298"/>
                  <a:pt x="16200" y="15476"/>
                  <a:pt x="16200" y="15660"/>
                </a:cubicBezTo>
                <a:cubicBezTo>
                  <a:pt x="16200" y="18940"/>
                  <a:pt x="17409" y="21600"/>
                  <a:pt x="18900" y="21600"/>
                </a:cubicBezTo>
                <a:cubicBezTo>
                  <a:pt x="20391" y="21600"/>
                  <a:pt x="21600" y="18940"/>
                  <a:pt x="21600" y="15660"/>
                </a:cubicBezTo>
                <a:cubicBezTo>
                  <a:pt x="21600" y="13649"/>
                  <a:pt x="21145" y="11875"/>
                  <a:pt x="20449" y="1080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757" name="Shape 2757"/>
          <p:cNvSpPr/>
          <p:nvPr/>
        </p:nvSpPr>
        <p:spPr>
          <a:xfrm>
            <a:off x="22073249" y="8211900"/>
            <a:ext cx="558798" cy="558801"/>
          </a:xfrm>
          <a:custGeom>
            <a:avLst/>
            <a:gdLst/>
            <a:ahLst/>
            <a:cxnLst>
              <a:cxn ang="0">
                <a:pos x="wd2" y="hd2"/>
              </a:cxn>
              <a:cxn ang="5400000">
                <a:pos x="wd2" y="hd2"/>
              </a:cxn>
              <a:cxn ang="10800000">
                <a:pos x="wd2" y="hd2"/>
              </a:cxn>
              <a:cxn ang="16200000">
                <a:pos x="wd2" y="hd2"/>
              </a:cxn>
            </a:cxnLst>
            <a:rect l="0" t="0" r="r" b="b"/>
            <a:pathLst>
              <a:path w="21084" h="21085" extrusionOk="0">
                <a:moveTo>
                  <a:pt x="6690" y="19632"/>
                </a:moveTo>
                <a:cubicBezTo>
                  <a:pt x="6035" y="20288"/>
                  <a:pt x="4973" y="20288"/>
                  <a:pt x="4318" y="19632"/>
                </a:cubicBezTo>
                <a:cubicBezTo>
                  <a:pt x="3731" y="19043"/>
                  <a:pt x="3675" y="18127"/>
                  <a:pt x="4141" y="17471"/>
                </a:cubicBezTo>
                <a:lnTo>
                  <a:pt x="4127" y="17458"/>
                </a:lnTo>
                <a:cubicBezTo>
                  <a:pt x="4237" y="17311"/>
                  <a:pt x="4231" y="17106"/>
                  <a:pt x="4096" y="16973"/>
                </a:cubicBezTo>
                <a:cubicBezTo>
                  <a:pt x="3963" y="16842"/>
                  <a:pt x="3758" y="16835"/>
                  <a:pt x="3610" y="16939"/>
                </a:cubicBezTo>
                <a:lnTo>
                  <a:pt x="3601" y="16931"/>
                </a:lnTo>
                <a:cubicBezTo>
                  <a:pt x="2946" y="17395"/>
                  <a:pt x="2036" y="17338"/>
                  <a:pt x="1449" y="16752"/>
                </a:cubicBezTo>
                <a:cubicBezTo>
                  <a:pt x="794" y="16097"/>
                  <a:pt x="794" y="15035"/>
                  <a:pt x="1449" y="14381"/>
                </a:cubicBezTo>
                <a:cubicBezTo>
                  <a:pt x="2104" y="13726"/>
                  <a:pt x="3166" y="13726"/>
                  <a:pt x="3821" y="14381"/>
                </a:cubicBezTo>
                <a:cubicBezTo>
                  <a:pt x="4110" y="14670"/>
                  <a:pt x="4264" y="15040"/>
                  <a:pt x="4297" y="15418"/>
                </a:cubicBezTo>
                <a:lnTo>
                  <a:pt x="9862" y="9852"/>
                </a:lnTo>
                <a:lnTo>
                  <a:pt x="15417" y="4298"/>
                </a:lnTo>
                <a:cubicBezTo>
                  <a:pt x="15038" y="4264"/>
                  <a:pt x="14669" y="4111"/>
                  <a:pt x="14380" y="3821"/>
                </a:cubicBezTo>
                <a:cubicBezTo>
                  <a:pt x="13725" y="3166"/>
                  <a:pt x="13725" y="2105"/>
                  <a:pt x="14380" y="1450"/>
                </a:cubicBezTo>
                <a:cubicBezTo>
                  <a:pt x="15034" y="795"/>
                  <a:pt x="16096" y="795"/>
                  <a:pt x="16751" y="1450"/>
                </a:cubicBezTo>
                <a:cubicBezTo>
                  <a:pt x="17332" y="2031"/>
                  <a:pt x="17394" y="2932"/>
                  <a:pt x="16943" y="3585"/>
                </a:cubicBezTo>
                <a:lnTo>
                  <a:pt x="16949" y="3592"/>
                </a:lnTo>
                <a:cubicBezTo>
                  <a:pt x="16829" y="3738"/>
                  <a:pt x="16832" y="3953"/>
                  <a:pt x="16971" y="4089"/>
                </a:cubicBezTo>
                <a:cubicBezTo>
                  <a:pt x="17109" y="4225"/>
                  <a:pt x="17323" y="4230"/>
                  <a:pt x="17473" y="4114"/>
                </a:cubicBezTo>
                <a:lnTo>
                  <a:pt x="17487" y="4129"/>
                </a:lnTo>
                <a:cubicBezTo>
                  <a:pt x="18142" y="3675"/>
                  <a:pt x="19047" y="3737"/>
                  <a:pt x="19631" y="4319"/>
                </a:cubicBezTo>
                <a:cubicBezTo>
                  <a:pt x="20287" y="4974"/>
                  <a:pt x="20287" y="6036"/>
                  <a:pt x="19631" y="6691"/>
                </a:cubicBezTo>
                <a:cubicBezTo>
                  <a:pt x="18974" y="7346"/>
                  <a:pt x="17909" y="7346"/>
                  <a:pt x="17253" y="6691"/>
                </a:cubicBezTo>
                <a:cubicBezTo>
                  <a:pt x="16962" y="6400"/>
                  <a:pt x="16807" y="6029"/>
                  <a:pt x="16775" y="5650"/>
                </a:cubicBezTo>
                <a:lnTo>
                  <a:pt x="5650" y="16775"/>
                </a:lnTo>
                <a:cubicBezTo>
                  <a:pt x="6029" y="16808"/>
                  <a:pt x="6400" y="16963"/>
                  <a:pt x="6690" y="17254"/>
                </a:cubicBezTo>
                <a:cubicBezTo>
                  <a:pt x="7344" y="17910"/>
                  <a:pt x="7344" y="18975"/>
                  <a:pt x="6690" y="19632"/>
                </a:cubicBezTo>
                <a:moveTo>
                  <a:pt x="7277" y="16503"/>
                </a:moveTo>
                <a:lnTo>
                  <a:pt x="16501" y="7278"/>
                </a:lnTo>
                <a:cubicBezTo>
                  <a:pt x="16528" y="7307"/>
                  <a:pt x="16545" y="7340"/>
                  <a:pt x="16573" y="7368"/>
                </a:cubicBezTo>
                <a:cubicBezTo>
                  <a:pt x="17605" y="8397"/>
                  <a:pt x="19278" y="8397"/>
                  <a:pt x="20310" y="7368"/>
                </a:cubicBezTo>
                <a:cubicBezTo>
                  <a:pt x="21342" y="6339"/>
                  <a:pt x="21342" y="4671"/>
                  <a:pt x="20310" y="3641"/>
                </a:cubicBezTo>
                <a:cubicBezTo>
                  <a:pt x="19726" y="3059"/>
                  <a:pt x="18937" y="2818"/>
                  <a:pt x="18175" y="2895"/>
                </a:cubicBezTo>
                <a:cubicBezTo>
                  <a:pt x="18250" y="2137"/>
                  <a:pt x="18009" y="1353"/>
                  <a:pt x="17428" y="772"/>
                </a:cubicBezTo>
                <a:cubicBezTo>
                  <a:pt x="16399" y="-257"/>
                  <a:pt x="14731" y="-257"/>
                  <a:pt x="13702" y="772"/>
                </a:cubicBezTo>
                <a:cubicBezTo>
                  <a:pt x="12673" y="1802"/>
                  <a:pt x="12673" y="3470"/>
                  <a:pt x="13702" y="4498"/>
                </a:cubicBezTo>
                <a:cubicBezTo>
                  <a:pt x="13729" y="4526"/>
                  <a:pt x="13763" y="4543"/>
                  <a:pt x="13791" y="4569"/>
                </a:cubicBezTo>
                <a:lnTo>
                  <a:pt x="4568" y="13791"/>
                </a:lnTo>
                <a:cubicBezTo>
                  <a:pt x="4542" y="13763"/>
                  <a:pt x="4526" y="13730"/>
                  <a:pt x="4498" y="13703"/>
                </a:cubicBezTo>
                <a:cubicBezTo>
                  <a:pt x="3469" y="12674"/>
                  <a:pt x="1801" y="12674"/>
                  <a:pt x="772" y="13703"/>
                </a:cubicBezTo>
                <a:cubicBezTo>
                  <a:pt x="-258" y="14732"/>
                  <a:pt x="-258" y="16400"/>
                  <a:pt x="772" y="17429"/>
                </a:cubicBezTo>
                <a:cubicBezTo>
                  <a:pt x="1353" y="18010"/>
                  <a:pt x="2136" y="18251"/>
                  <a:pt x="2895" y="18176"/>
                </a:cubicBezTo>
                <a:cubicBezTo>
                  <a:pt x="2818" y="18938"/>
                  <a:pt x="3058" y="19727"/>
                  <a:pt x="3641" y="20311"/>
                </a:cubicBezTo>
                <a:cubicBezTo>
                  <a:pt x="4670" y="21343"/>
                  <a:pt x="6338" y="21343"/>
                  <a:pt x="7367" y="20311"/>
                </a:cubicBezTo>
                <a:cubicBezTo>
                  <a:pt x="8396" y="19279"/>
                  <a:pt x="8396" y="17606"/>
                  <a:pt x="7367" y="16574"/>
                </a:cubicBezTo>
                <a:cubicBezTo>
                  <a:pt x="7339" y="16546"/>
                  <a:pt x="7306" y="16529"/>
                  <a:pt x="7277" y="16503"/>
                </a:cubicBezTo>
                <a:moveTo>
                  <a:pt x="16558" y="13703"/>
                </a:moveTo>
                <a:cubicBezTo>
                  <a:pt x="16530" y="13731"/>
                  <a:pt x="16513" y="13764"/>
                  <a:pt x="16487" y="13793"/>
                </a:cubicBezTo>
                <a:lnTo>
                  <a:pt x="14254" y="11560"/>
                </a:lnTo>
                <a:cubicBezTo>
                  <a:pt x="14067" y="11391"/>
                  <a:pt x="13780" y="11393"/>
                  <a:pt x="13601" y="11573"/>
                </a:cubicBezTo>
                <a:cubicBezTo>
                  <a:pt x="13421" y="11753"/>
                  <a:pt x="13419" y="12039"/>
                  <a:pt x="13588" y="12226"/>
                </a:cubicBezTo>
                <a:lnTo>
                  <a:pt x="13576" y="12237"/>
                </a:lnTo>
                <a:lnTo>
                  <a:pt x="16759" y="15420"/>
                </a:lnTo>
                <a:cubicBezTo>
                  <a:pt x="16792" y="15041"/>
                  <a:pt x="16947" y="14671"/>
                  <a:pt x="17238" y="14381"/>
                </a:cubicBezTo>
                <a:cubicBezTo>
                  <a:pt x="17895" y="13726"/>
                  <a:pt x="18959" y="13726"/>
                  <a:pt x="19615" y="14381"/>
                </a:cubicBezTo>
                <a:cubicBezTo>
                  <a:pt x="20273" y="15035"/>
                  <a:pt x="20273" y="16097"/>
                  <a:pt x="19615" y="16752"/>
                </a:cubicBezTo>
                <a:cubicBezTo>
                  <a:pt x="19027" y="17339"/>
                  <a:pt x="18112" y="17395"/>
                  <a:pt x="17455" y="16929"/>
                </a:cubicBezTo>
                <a:lnTo>
                  <a:pt x="17442" y="16942"/>
                </a:lnTo>
                <a:cubicBezTo>
                  <a:pt x="17295" y="16832"/>
                  <a:pt x="17090" y="16839"/>
                  <a:pt x="16957" y="16974"/>
                </a:cubicBezTo>
                <a:cubicBezTo>
                  <a:pt x="16826" y="17107"/>
                  <a:pt x="16819" y="17312"/>
                  <a:pt x="16923" y="17460"/>
                </a:cubicBezTo>
                <a:lnTo>
                  <a:pt x="16915" y="17469"/>
                </a:lnTo>
                <a:cubicBezTo>
                  <a:pt x="17379" y="18124"/>
                  <a:pt x="17322" y="19034"/>
                  <a:pt x="16736" y="19621"/>
                </a:cubicBezTo>
                <a:cubicBezTo>
                  <a:pt x="16081" y="20276"/>
                  <a:pt x="15019" y="20276"/>
                  <a:pt x="14365" y="19621"/>
                </a:cubicBezTo>
                <a:cubicBezTo>
                  <a:pt x="13710" y="18966"/>
                  <a:pt x="13710" y="17904"/>
                  <a:pt x="14365" y="17250"/>
                </a:cubicBezTo>
                <a:cubicBezTo>
                  <a:pt x="14654" y="16960"/>
                  <a:pt x="15024" y="16807"/>
                  <a:pt x="15402" y="16773"/>
                </a:cubicBezTo>
                <a:lnTo>
                  <a:pt x="12222" y="13592"/>
                </a:lnTo>
                <a:lnTo>
                  <a:pt x="12218" y="13596"/>
                </a:lnTo>
                <a:cubicBezTo>
                  <a:pt x="12031" y="13427"/>
                  <a:pt x="11744" y="13428"/>
                  <a:pt x="11565" y="13609"/>
                </a:cubicBezTo>
                <a:cubicBezTo>
                  <a:pt x="11385" y="13789"/>
                  <a:pt x="11383" y="14075"/>
                  <a:pt x="11552" y="14262"/>
                </a:cubicBezTo>
                <a:lnTo>
                  <a:pt x="13776" y="16501"/>
                </a:lnTo>
                <a:cubicBezTo>
                  <a:pt x="13748" y="16528"/>
                  <a:pt x="13714" y="16544"/>
                  <a:pt x="13687" y="16572"/>
                </a:cubicBezTo>
                <a:cubicBezTo>
                  <a:pt x="12658" y="17601"/>
                  <a:pt x="12658" y="19269"/>
                  <a:pt x="13687" y="20298"/>
                </a:cubicBezTo>
                <a:cubicBezTo>
                  <a:pt x="14716" y="21328"/>
                  <a:pt x="16384" y="21328"/>
                  <a:pt x="17413" y="20298"/>
                </a:cubicBezTo>
                <a:cubicBezTo>
                  <a:pt x="17994" y="19717"/>
                  <a:pt x="18235" y="18934"/>
                  <a:pt x="18160" y="18175"/>
                </a:cubicBezTo>
                <a:cubicBezTo>
                  <a:pt x="18922" y="18252"/>
                  <a:pt x="19711" y="18011"/>
                  <a:pt x="20295" y="17429"/>
                </a:cubicBezTo>
                <a:cubicBezTo>
                  <a:pt x="21327" y="16400"/>
                  <a:pt x="21327" y="14732"/>
                  <a:pt x="20295" y="13703"/>
                </a:cubicBezTo>
                <a:cubicBezTo>
                  <a:pt x="19263" y="12674"/>
                  <a:pt x="17590" y="12674"/>
                  <a:pt x="16558" y="13703"/>
                </a:cubicBezTo>
                <a:moveTo>
                  <a:pt x="4511" y="7368"/>
                </a:moveTo>
                <a:cubicBezTo>
                  <a:pt x="4539" y="7340"/>
                  <a:pt x="4556" y="7306"/>
                  <a:pt x="4582" y="7278"/>
                </a:cubicBezTo>
                <a:lnTo>
                  <a:pt x="6815" y="9511"/>
                </a:lnTo>
                <a:cubicBezTo>
                  <a:pt x="7002" y="9679"/>
                  <a:pt x="7289" y="9678"/>
                  <a:pt x="7468" y="9498"/>
                </a:cubicBezTo>
                <a:cubicBezTo>
                  <a:pt x="7649" y="9318"/>
                  <a:pt x="7650" y="9031"/>
                  <a:pt x="7481" y="8844"/>
                </a:cubicBezTo>
                <a:lnTo>
                  <a:pt x="7493" y="8833"/>
                </a:lnTo>
                <a:lnTo>
                  <a:pt x="4309" y="5650"/>
                </a:lnTo>
                <a:cubicBezTo>
                  <a:pt x="4277" y="6029"/>
                  <a:pt x="4122" y="6400"/>
                  <a:pt x="3831" y="6691"/>
                </a:cubicBezTo>
                <a:cubicBezTo>
                  <a:pt x="3175" y="7346"/>
                  <a:pt x="2110" y="7346"/>
                  <a:pt x="1453" y="6691"/>
                </a:cubicBezTo>
                <a:cubicBezTo>
                  <a:pt x="797" y="6036"/>
                  <a:pt x="797" y="4974"/>
                  <a:pt x="1453" y="4319"/>
                </a:cubicBezTo>
                <a:cubicBezTo>
                  <a:pt x="2042" y="3732"/>
                  <a:pt x="2957" y="3676"/>
                  <a:pt x="3614" y="4142"/>
                </a:cubicBezTo>
                <a:lnTo>
                  <a:pt x="3627" y="4128"/>
                </a:lnTo>
                <a:cubicBezTo>
                  <a:pt x="3774" y="4238"/>
                  <a:pt x="3979" y="4232"/>
                  <a:pt x="4112" y="4097"/>
                </a:cubicBezTo>
                <a:cubicBezTo>
                  <a:pt x="4243" y="3963"/>
                  <a:pt x="4250" y="3759"/>
                  <a:pt x="4146" y="3610"/>
                </a:cubicBezTo>
                <a:lnTo>
                  <a:pt x="4154" y="3602"/>
                </a:lnTo>
                <a:cubicBezTo>
                  <a:pt x="3690" y="2947"/>
                  <a:pt x="3746" y="2036"/>
                  <a:pt x="4333" y="1450"/>
                </a:cubicBezTo>
                <a:cubicBezTo>
                  <a:pt x="4988" y="795"/>
                  <a:pt x="6050" y="795"/>
                  <a:pt x="6705" y="1450"/>
                </a:cubicBezTo>
                <a:cubicBezTo>
                  <a:pt x="7359" y="2105"/>
                  <a:pt x="7359" y="3166"/>
                  <a:pt x="6705" y="3821"/>
                </a:cubicBezTo>
                <a:cubicBezTo>
                  <a:pt x="6415" y="4111"/>
                  <a:pt x="6046" y="4264"/>
                  <a:pt x="5667" y="4298"/>
                </a:cubicBezTo>
                <a:lnTo>
                  <a:pt x="8847" y="7478"/>
                </a:lnTo>
                <a:lnTo>
                  <a:pt x="8851" y="7475"/>
                </a:lnTo>
                <a:cubicBezTo>
                  <a:pt x="9038" y="7644"/>
                  <a:pt x="9325" y="7642"/>
                  <a:pt x="9504" y="7462"/>
                </a:cubicBezTo>
                <a:cubicBezTo>
                  <a:pt x="9684" y="7282"/>
                  <a:pt x="9686" y="6995"/>
                  <a:pt x="9517" y="6808"/>
                </a:cubicBezTo>
                <a:lnTo>
                  <a:pt x="7293" y="4569"/>
                </a:lnTo>
                <a:cubicBezTo>
                  <a:pt x="7321" y="4543"/>
                  <a:pt x="7355" y="4526"/>
                  <a:pt x="7382" y="4498"/>
                </a:cubicBezTo>
                <a:cubicBezTo>
                  <a:pt x="8411" y="3470"/>
                  <a:pt x="8411" y="1802"/>
                  <a:pt x="7382" y="772"/>
                </a:cubicBezTo>
                <a:cubicBezTo>
                  <a:pt x="6353" y="-257"/>
                  <a:pt x="4685" y="-257"/>
                  <a:pt x="3656" y="772"/>
                </a:cubicBezTo>
                <a:cubicBezTo>
                  <a:pt x="3075" y="1353"/>
                  <a:pt x="2834" y="2137"/>
                  <a:pt x="2909" y="2895"/>
                </a:cubicBezTo>
                <a:cubicBezTo>
                  <a:pt x="2147" y="2818"/>
                  <a:pt x="1358" y="3059"/>
                  <a:pt x="774" y="3641"/>
                </a:cubicBezTo>
                <a:cubicBezTo>
                  <a:pt x="-258" y="4671"/>
                  <a:pt x="-258" y="6339"/>
                  <a:pt x="774" y="7368"/>
                </a:cubicBezTo>
                <a:cubicBezTo>
                  <a:pt x="1806" y="8397"/>
                  <a:pt x="3479" y="8397"/>
                  <a:pt x="4511" y="7368"/>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758" name="Shape 2758"/>
          <p:cNvSpPr/>
          <p:nvPr/>
        </p:nvSpPr>
        <p:spPr>
          <a:xfrm>
            <a:off x="12474550" y="927842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2945"/>
                </a:moveTo>
                <a:lnTo>
                  <a:pt x="982" y="2945"/>
                </a:lnTo>
                <a:lnTo>
                  <a:pt x="982" y="982"/>
                </a:lnTo>
                <a:lnTo>
                  <a:pt x="20618" y="982"/>
                </a:lnTo>
                <a:cubicBezTo>
                  <a:pt x="20618" y="982"/>
                  <a:pt x="20618" y="2945"/>
                  <a:pt x="20618" y="2945"/>
                </a:cubicBezTo>
                <a:close/>
                <a:moveTo>
                  <a:pt x="20618" y="0"/>
                </a:moveTo>
                <a:lnTo>
                  <a:pt x="982" y="0"/>
                </a:lnTo>
                <a:cubicBezTo>
                  <a:pt x="440" y="0"/>
                  <a:pt x="0" y="440"/>
                  <a:pt x="0" y="982"/>
                </a:cubicBezTo>
                <a:lnTo>
                  <a:pt x="0" y="2945"/>
                </a:lnTo>
                <a:cubicBezTo>
                  <a:pt x="0" y="3487"/>
                  <a:pt x="440" y="3927"/>
                  <a:pt x="982" y="3927"/>
                </a:cubicBezTo>
                <a:lnTo>
                  <a:pt x="20618" y="3927"/>
                </a:lnTo>
                <a:cubicBezTo>
                  <a:pt x="21160" y="3927"/>
                  <a:pt x="21600" y="3487"/>
                  <a:pt x="21600" y="2945"/>
                </a:cubicBezTo>
                <a:lnTo>
                  <a:pt x="21600" y="982"/>
                </a:lnTo>
                <a:cubicBezTo>
                  <a:pt x="21600" y="440"/>
                  <a:pt x="21160" y="0"/>
                  <a:pt x="20618" y="0"/>
                </a:cubicBezTo>
                <a:moveTo>
                  <a:pt x="20618" y="14727"/>
                </a:moveTo>
                <a:lnTo>
                  <a:pt x="982" y="14727"/>
                </a:lnTo>
                <a:lnTo>
                  <a:pt x="982" y="12764"/>
                </a:lnTo>
                <a:lnTo>
                  <a:pt x="20618" y="12764"/>
                </a:lnTo>
                <a:cubicBezTo>
                  <a:pt x="20618" y="12764"/>
                  <a:pt x="20618" y="14727"/>
                  <a:pt x="20618" y="14727"/>
                </a:cubicBezTo>
                <a:close/>
                <a:moveTo>
                  <a:pt x="20618" y="11782"/>
                </a:moveTo>
                <a:lnTo>
                  <a:pt x="982" y="11782"/>
                </a:lnTo>
                <a:cubicBezTo>
                  <a:pt x="440" y="11782"/>
                  <a:pt x="0" y="12222"/>
                  <a:pt x="0" y="12764"/>
                </a:cubicBezTo>
                <a:lnTo>
                  <a:pt x="0" y="14727"/>
                </a:lnTo>
                <a:cubicBezTo>
                  <a:pt x="0" y="15270"/>
                  <a:pt x="440" y="15709"/>
                  <a:pt x="982" y="15709"/>
                </a:cubicBezTo>
                <a:lnTo>
                  <a:pt x="20618" y="15709"/>
                </a:lnTo>
                <a:cubicBezTo>
                  <a:pt x="21160" y="15709"/>
                  <a:pt x="21600" y="15270"/>
                  <a:pt x="21600" y="14727"/>
                </a:cubicBezTo>
                <a:lnTo>
                  <a:pt x="21600" y="12764"/>
                </a:lnTo>
                <a:cubicBezTo>
                  <a:pt x="21600" y="12222"/>
                  <a:pt x="21160" y="11782"/>
                  <a:pt x="20618" y="11782"/>
                </a:cubicBezTo>
                <a:moveTo>
                  <a:pt x="982" y="6873"/>
                </a:moveTo>
                <a:lnTo>
                  <a:pt x="14727" y="6873"/>
                </a:lnTo>
                <a:lnTo>
                  <a:pt x="14727" y="8836"/>
                </a:lnTo>
                <a:lnTo>
                  <a:pt x="982" y="8836"/>
                </a:lnTo>
                <a:cubicBezTo>
                  <a:pt x="982" y="8836"/>
                  <a:pt x="982" y="6873"/>
                  <a:pt x="982" y="6873"/>
                </a:cubicBezTo>
                <a:close/>
                <a:moveTo>
                  <a:pt x="982" y="9818"/>
                </a:moveTo>
                <a:lnTo>
                  <a:pt x="14727" y="9818"/>
                </a:lnTo>
                <a:cubicBezTo>
                  <a:pt x="15269" y="9818"/>
                  <a:pt x="15709" y="9378"/>
                  <a:pt x="15709" y="8836"/>
                </a:cubicBezTo>
                <a:lnTo>
                  <a:pt x="15709" y="6873"/>
                </a:lnTo>
                <a:cubicBezTo>
                  <a:pt x="15709" y="6331"/>
                  <a:pt x="15269" y="5891"/>
                  <a:pt x="14727" y="5891"/>
                </a:cubicBezTo>
                <a:lnTo>
                  <a:pt x="982" y="5891"/>
                </a:lnTo>
                <a:cubicBezTo>
                  <a:pt x="440" y="5891"/>
                  <a:pt x="0" y="6331"/>
                  <a:pt x="0" y="6873"/>
                </a:cubicBezTo>
                <a:lnTo>
                  <a:pt x="0" y="8836"/>
                </a:lnTo>
                <a:cubicBezTo>
                  <a:pt x="0" y="9378"/>
                  <a:pt x="440" y="9818"/>
                  <a:pt x="982" y="9818"/>
                </a:cubicBezTo>
                <a:moveTo>
                  <a:pt x="14727" y="20618"/>
                </a:moveTo>
                <a:lnTo>
                  <a:pt x="982" y="20618"/>
                </a:lnTo>
                <a:lnTo>
                  <a:pt x="982" y="18655"/>
                </a:lnTo>
                <a:lnTo>
                  <a:pt x="14727" y="18655"/>
                </a:lnTo>
                <a:cubicBezTo>
                  <a:pt x="14727" y="18655"/>
                  <a:pt x="14727" y="20618"/>
                  <a:pt x="14727" y="20618"/>
                </a:cubicBezTo>
                <a:close/>
                <a:moveTo>
                  <a:pt x="14727" y="17673"/>
                </a:moveTo>
                <a:lnTo>
                  <a:pt x="982" y="17673"/>
                </a:lnTo>
                <a:cubicBezTo>
                  <a:pt x="440" y="17673"/>
                  <a:pt x="0" y="18113"/>
                  <a:pt x="0" y="18655"/>
                </a:cubicBezTo>
                <a:lnTo>
                  <a:pt x="0" y="20618"/>
                </a:lnTo>
                <a:cubicBezTo>
                  <a:pt x="0" y="21160"/>
                  <a:pt x="440" y="21600"/>
                  <a:pt x="982" y="21600"/>
                </a:cubicBezTo>
                <a:lnTo>
                  <a:pt x="14727" y="21600"/>
                </a:lnTo>
                <a:cubicBezTo>
                  <a:pt x="15269" y="21600"/>
                  <a:pt x="15709" y="21160"/>
                  <a:pt x="15709" y="20618"/>
                </a:cubicBezTo>
                <a:lnTo>
                  <a:pt x="15709" y="18655"/>
                </a:lnTo>
                <a:cubicBezTo>
                  <a:pt x="15709" y="18113"/>
                  <a:pt x="15269" y="17673"/>
                  <a:pt x="14727" y="17673"/>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759" name="Shape 2759"/>
          <p:cNvSpPr/>
          <p:nvPr/>
        </p:nvSpPr>
        <p:spPr>
          <a:xfrm>
            <a:off x="13541073" y="927842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2945"/>
                </a:moveTo>
                <a:lnTo>
                  <a:pt x="982" y="2945"/>
                </a:lnTo>
                <a:lnTo>
                  <a:pt x="982" y="982"/>
                </a:lnTo>
                <a:lnTo>
                  <a:pt x="20618" y="982"/>
                </a:lnTo>
                <a:cubicBezTo>
                  <a:pt x="20618" y="982"/>
                  <a:pt x="20618" y="2945"/>
                  <a:pt x="20618" y="2945"/>
                </a:cubicBezTo>
                <a:close/>
                <a:moveTo>
                  <a:pt x="20618" y="0"/>
                </a:moveTo>
                <a:lnTo>
                  <a:pt x="982" y="0"/>
                </a:lnTo>
                <a:cubicBezTo>
                  <a:pt x="440" y="0"/>
                  <a:pt x="0" y="440"/>
                  <a:pt x="0" y="982"/>
                </a:cubicBezTo>
                <a:lnTo>
                  <a:pt x="0" y="2945"/>
                </a:lnTo>
                <a:cubicBezTo>
                  <a:pt x="0" y="3487"/>
                  <a:pt x="440" y="3927"/>
                  <a:pt x="982" y="3927"/>
                </a:cubicBezTo>
                <a:lnTo>
                  <a:pt x="20618" y="3927"/>
                </a:lnTo>
                <a:cubicBezTo>
                  <a:pt x="21160" y="3927"/>
                  <a:pt x="21600" y="3487"/>
                  <a:pt x="21600" y="2945"/>
                </a:cubicBezTo>
                <a:lnTo>
                  <a:pt x="21600" y="982"/>
                </a:lnTo>
                <a:cubicBezTo>
                  <a:pt x="21600" y="440"/>
                  <a:pt x="21160" y="0"/>
                  <a:pt x="20618" y="0"/>
                </a:cubicBezTo>
                <a:moveTo>
                  <a:pt x="20618" y="14727"/>
                </a:moveTo>
                <a:lnTo>
                  <a:pt x="982" y="14727"/>
                </a:lnTo>
                <a:lnTo>
                  <a:pt x="982" y="12764"/>
                </a:lnTo>
                <a:lnTo>
                  <a:pt x="20618" y="12764"/>
                </a:lnTo>
                <a:cubicBezTo>
                  <a:pt x="20618" y="12764"/>
                  <a:pt x="20618" y="14727"/>
                  <a:pt x="20618" y="14727"/>
                </a:cubicBezTo>
                <a:close/>
                <a:moveTo>
                  <a:pt x="20618" y="11782"/>
                </a:moveTo>
                <a:lnTo>
                  <a:pt x="982" y="11782"/>
                </a:lnTo>
                <a:cubicBezTo>
                  <a:pt x="440" y="11782"/>
                  <a:pt x="0" y="12222"/>
                  <a:pt x="0" y="12764"/>
                </a:cubicBezTo>
                <a:lnTo>
                  <a:pt x="0" y="14727"/>
                </a:lnTo>
                <a:cubicBezTo>
                  <a:pt x="0" y="15270"/>
                  <a:pt x="440" y="15709"/>
                  <a:pt x="982" y="15709"/>
                </a:cubicBezTo>
                <a:lnTo>
                  <a:pt x="20618" y="15709"/>
                </a:lnTo>
                <a:cubicBezTo>
                  <a:pt x="21160" y="15709"/>
                  <a:pt x="21600" y="15270"/>
                  <a:pt x="21600" y="14727"/>
                </a:cubicBezTo>
                <a:lnTo>
                  <a:pt x="21600" y="12764"/>
                </a:lnTo>
                <a:cubicBezTo>
                  <a:pt x="21600" y="12222"/>
                  <a:pt x="21160" y="11782"/>
                  <a:pt x="20618" y="11782"/>
                </a:cubicBezTo>
                <a:moveTo>
                  <a:pt x="3927" y="6873"/>
                </a:moveTo>
                <a:lnTo>
                  <a:pt x="17673" y="6873"/>
                </a:lnTo>
                <a:lnTo>
                  <a:pt x="17673" y="8836"/>
                </a:lnTo>
                <a:lnTo>
                  <a:pt x="3927" y="8836"/>
                </a:lnTo>
                <a:cubicBezTo>
                  <a:pt x="3927" y="8836"/>
                  <a:pt x="3927" y="6873"/>
                  <a:pt x="3927" y="6873"/>
                </a:cubicBezTo>
                <a:close/>
                <a:moveTo>
                  <a:pt x="17673" y="9818"/>
                </a:moveTo>
                <a:cubicBezTo>
                  <a:pt x="18215" y="9818"/>
                  <a:pt x="18655" y="9378"/>
                  <a:pt x="18655" y="8836"/>
                </a:cubicBezTo>
                <a:lnTo>
                  <a:pt x="18655" y="6873"/>
                </a:lnTo>
                <a:cubicBezTo>
                  <a:pt x="18655" y="6331"/>
                  <a:pt x="18215" y="5891"/>
                  <a:pt x="17673" y="5891"/>
                </a:cubicBezTo>
                <a:lnTo>
                  <a:pt x="3927" y="5891"/>
                </a:lnTo>
                <a:cubicBezTo>
                  <a:pt x="3385" y="5891"/>
                  <a:pt x="2945" y="6331"/>
                  <a:pt x="2945" y="6873"/>
                </a:cubicBezTo>
                <a:lnTo>
                  <a:pt x="2945" y="8836"/>
                </a:lnTo>
                <a:cubicBezTo>
                  <a:pt x="2945" y="9378"/>
                  <a:pt x="3385" y="9818"/>
                  <a:pt x="3927" y="9818"/>
                </a:cubicBezTo>
                <a:cubicBezTo>
                  <a:pt x="3927" y="9818"/>
                  <a:pt x="17673" y="9818"/>
                  <a:pt x="17673" y="9818"/>
                </a:cubicBezTo>
                <a:close/>
                <a:moveTo>
                  <a:pt x="17673" y="20618"/>
                </a:moveTo>
                <a:lnTo>
                  <a:pt x="3927" y="20618"/>
                </a:lnTo>
                <a:lnTo>
                  <a:pt x="3927" y="18655"/>
                </a:lnTo>
                <a:lnTo>
                  <a:pt x="17673" y="18655"/>
                </a:lnTo>
                <a:cubicBezTo>
                  <a:pt x="17673" y="18655"/>
                  <a:pt x="17673" y="20618"/>
                  <a:pt x="17673" y="20618"/>
                </a:cubicBezTo>
                <a:close/>
                <a:moveTo>
                  <a:pt x="17673" y="17673"/>
                </a:moveTo>
                <a:lnTo>
                  <a:pt x="3927" y="17673"/>
                </a:lnTo>
                <a:cubicBezTo>
                  <a:pt x="3385" y="17673"/>
                  <a:pt x="2945" y="18113"/>
                  <a:pt x="2945" y="18655"/>
                </a:cubicBezTo>
                <a:lnTo>
                  <a:pt x="2945" y="20618"/>
                </a:lnTo>
                <a:cubicBezTo>
                  <a:pt x="2945" y="21160"/>
                  <a:pt x="3385" y="21600"/>
                  <a:pt x="3927" y="21600"/>
                </a:cubicBezTo>
                <a:lnTo>
                  <a:pt x="17673" y="21600"/>
                </a:lnTo>
                <a:cubicBezTo>
                  <a:pt x="18215" y="21600"/>
                  <a:pt x="18655" y="21160"/>
                  <a:pt x="18655" y="20618"/>
                </a:cubicBezTo>
                <a:lnTo>
                  <a:pt x="18655" y="18655"/>
                </a:lnTo>
                <a:cubicBezTo>
                  <a:pt x="18655" y="18113"/>
                  <a:pt x="18215" y="17673"/>
                  <a:pt x="17673" y="17673"/>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760" name="Shape 2760"/>
          <p:cNvSpPr/>
          <p:nvPr/>
        </p:nvSpPr>
        <p:spPr>
          <a:xfrm>
            <a:off x="14607595" y="927842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2945"/>
                </a:moveTo>
                <a:lnTo>
                  <a:pt x="982" y="2945"/>
                </a:lnTo>
                <a:lnTo>
                  <a:pt x="982" y="982"/>
                </a:lnTo>
                <a:lnTo>
                  <a:pt x="20618" y="982"/>
                </a:lnTo>
                <a:cubicBezTo>
                  <a:pt x="20618" y="982"/>
                  <a:pt x="20618" y="2945"/>
                  <a:pt x="20618" y="2945"/>
                </a:cubicBezTo>
                <a:close/>
                <a:moveTo>
                  <a:pt x="20618" y="0"/>
                </a:moveTo>
                <a:lnTo>
                  <a:pt x="982" y="0"/>
                </a:lnTo>
                <a:cubicBezTo>
                  <a:pt x="440" y="0"/>
                  <a:pt x="0" y="440"/>
                  <a:pt x="0" y="982"/>
                </a:cubicBezTo>
                <a:lnTo>
                  <a:pt x="0" y="2945"/>
                </a:lnTo>
                <a:cubicBezTo>
                  <a:pt x="0" y="3487"/>
                  <a:pt x="440" y="3927"/>
                  <a:pt x="982" y="3927"/>
                </a:cubicBezTo>
                <a:lnTo>
                  <a:pt x="20618" y="3927"/>
                </a:lnTo>
                <a:cubicBezTo>
                  <a:pt x="21160" y="3927"/>
                  <a:pt x="21600" y="3487"/>
                  <a:pt x="21600" y="2945"/>
                </a:cubicBezTo>
                <a:lnTo>
                  <a:pt x="21600" y="982"/>
                </a:lnTo>
                <a:cubicBezTo>
                  <a:pt x="21600" y="440"/>
                  <a:pt x="21160" y="0"/>
                  <a:pt x="20618" y="0"/>
                </a:cubicBezTo>
                <a:moveTo>
                  <a:pt x="20618" y="14727"/>
                </a:moveTo>
                <a:lnTo>
                  <a:pt x="982" y="14727"/>
                </a:lnTo>
                <a:lnTo>
                  <a:pt x="982" y="12764"/>
                </a:lnTo>
                <a:lnTo>
                  <a:pt x="20618" y="12764"/>
                </a:lnTo>
                <a:cubicBezTo>
                  <a:pt x="20618" y="12764"/>
                  <a:pt x="20618" y="14727"/>
                  <a:pt x="20618" y="14727"/>
                </a:cubicBezTo>
                <a:close/>
                <a:moveTo>
                  <a:pt x="20618" y="11782"/>
                </a:moveTo>
                <a:lnTo>
                  <a:pt x="982" y="11782"/>
                </a:lnTo>
                <a:cubicBezTo>
                  <a:pt x="440" y="11782"/>
                  <a:pt x="0" y="12222"/>
                  <a:pt x="0" y="12764"/>
                </a:cubicBezTo>
                <a:lnTo>
                  <a:pt x="0" y="14727"/>
                </a:lnTo>
                <a:cubicBezTo>
                  <a:pt x="0" y="15270"/>
                  <a:pt x="440" y="15709"/>
                  <a:pt x="982" y="15709"/>
                </a:cubicBezTo>
                <a:lnTo>
                  <a:pt x="20618" y="15709"/>
                </a:lnTo>
                <a:cubicBezTo>
                  <a:pt x="21160" y="15709"/>
                  <a:pt x="21600" y="15270"/>
                  <a:pt x="21600" y="14727"/>
                </a:cubicBezTo>
                <a:lnTo>
                  <a:pt x="21600" y="12764"/>
                </a:lnTo>
                <a:cubicBezTo>
                  <a:pt x="21600" y="12222"/>
                  <a:pt x="21160" y="11782"/>
                  <a:pt x="20618" y="11782"/>
                </a:cubicBezTo>
                <a:moveTo>
                  <a:pt x="20618" y="8836"/>
                </a:moveTo>
                <a:lnTo>
                  <a:pt x="6873" y="8836"/>
                </a:lnTo>
                <a:lnTo>
                  <a:pt x="6873" y="6873"/>
                </a:lnTo>
                <a:lnTo>
                  <a:pt x="20618" y="6873"/>
                </a:lnTo>
                <a:cubicBezTo>
                  <a:pt x="20618" y="6873"/>
                  <a:pt x="20618" y="8836"/>
                  <a:pt x="20618" y="8836"/>
                </a:cubicBezTo>
                <a:close/>
                <a:moveTo>
                  <a:pt x="20618" y="5891"/>
                </a:moveTo>
                <a:lnTo>
                  <a:pt x="6873" y="5891"/>
                </a:lnTo>
                <a:cubicBezTo>
                  <a:pt x="6331" y="5891"/>
                  <a:pt x="5891" y="6331"/>
                  <a:pt x="5891" y="6873"/>
                </a:cubicBezTo>
                <a:lnTo>
                  <a:pt x="5891" y="8836"/>
                </a:lnTo>
                <a:cubicBezTo>
                  <a:pt x="5891" y="9378"/>
                  <a:pt x="6331" y="9818"/>
                  <a:pt x="6873" y="9818"/>
                </a:cubicBezTo>
                <a:lnTo>
                  <a:pt x="20618" y="9818"/>
                </a:lnTo>
                <a:cubicBezTo>
                  <a:pt x="21160" y="9818"/>
                  <a:pt x="21600" y="9378"/>
                  <a:pt x="21600" y="8836"/>
                </a:cubicBezTo>
                <a:lnTo>
                  <a:pt x="21600" y="6873"/>
                </a:lnTo>
                <a:cubicBezTo>
                  <a:pt x="21600" y="6331"/>
                  <a:pt x="21160" y="5891"/>
                  <a:pt x="20618" y="5891"/>
                </a:cubicBezTo>
                <a:moveTo>
                  <a:pt x="20618" y="20618"/>
                </a:moveTo>
                <a:lnTo>
                  <a:pt x="6873" y="20618"/>
                </a:lnTo>
                <a:lnTo>
                  <a:pt x="6873" y="18655"/>
                </a:lnTo>
                <a:lnTo>
                  <a:pt x="20618" y="18655"/>
                </a:lnTo>
                <a:cubicBezTo>
                  <a:pt x="20618" y="18655"/>
                  <a:pt x="20618" y="20618"/>
                  <a:pt x="20618" y="20618"/>
                </a:cubicBezTo>
                <a:close/>
                <a:moveTo>
                  <a:pt x="20618" y="17673"/>
                </a:moveTo>
                <a:lnTo>
                  <a:pt x="6873" y="17673"/>
                </a:lnTo>
                <a:cubicBezTo>
                  <a:pt x="6331" y="17673"/>
                  <a:pt x="5891" y="18113"/>
                  <a:pt x="5891" y="18655"/>
                </a:cubicBezTo>
                <a:lnTo>
                  <a:pt x="5891" y="20618"/>
                </a:lnTo>
                <a:cubicBezTo>
                  <a:pt x="5891" y="21160"/>
                  <a:pt x="6331" y="21600"/>
                  <a:pt x="6873" y="21600"/>
                </a:cubicBezTo>
                <a:lnTo>
                  <a:pt x="20618" y="21600"/>
                </a:lnTo>
                <a:cubicBezTo>
                  <a:pt x="21160" y="21600"/>
                  <a:pt x="21600" y="21160"/>
                  <a:pt x="21600" y="20618"/>
                </a:cubicBezTo>
                <a:lnTo>
                  <a:pt x="21600" y="18655"/>
                </a:lnTo>
                <a:cubicBezTo>
                  <a:pt x="21600" y="18113"/>
                  <a:pt x="21160" y="17673"/>
                  <a:pt x="20618" y="17673"/>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761" name="Shape 2761"/>
          <p:cNvSpPr/>
          <p:nvPr/>
        </p:nvSpPr>
        <p:spPr>
          <a:xfrm>
            <a:off x="15674117" y="927842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4727"/>
                </a:moveTo>
                <a:lnTo>
                  <a:pt x="982" y="14727"/>
                </a:lnTo>
                <a:lnTo>
                  <a:pt x="982" y="12764"/>
                </a:lnTo>
                <a:lnTo>
                  <a:pt x="20618" y="12764"/>
                </a:lnTo>
                <a:cubicBezTo>
                  <a:pt x="20618" y="12764"/>
                  <a:pt x="20618" y="14727"/>
                  <a:pt x="20618" y="14727"/>
                </a:cubicBezTo>
                <a:close/>
                <a:moveTo>
                  <a:pt x="20618" y="11782"/>
                </a:moveTo>
                <a:lnTo>
                  <a:pt x="982" y="11782"/>
                </a:lnTo>
                <a:cubicBezTo>
                  <a:pt x="440" y="11782"/>
                  <a:pt x="0" y="12222"/>
                  <a:pt x="0" y="12764"/>
                </a:cubicBezTo>
                <a:lnTo>
                  <a:pt x="0" y="14727"/>
                </a:lnTo>
                <a:cubicBezTo>
                  <a:pt x="0" y="15270"/>
                  <a:pt x="440" y="15709"/>
                  <a:pt x="982" y="15709"/>
                </a:cubicBezTo>
                <a:lnTo>
                  <a:pt x="20618" y="15709"/>
                </a:lnTo>
                <a:cubicBezTo>
                  <a:pt x="21160" y="15709"/>
                  <a:pt x="21600" y="15270"/>
                  <a:pt x="21600" y="14727"/>
                </a:cubicBezTo>
                <a:lnTo>
                  <a:pt x="21600" y="12764"/>
                </a:lnTo>
                <a:cubicBezTo>
                  <a:pt x="21600" y="12222"/>
                  <a:pt x="21160" y="11782"/>
                  <a:pt x="20618" y="11782"/>
                </a:cubicBezTo>
                <a:moveTo>
                  <a:pt x="20618" y="8836"/>
                </a:moveTo>
                <a:lnTo>
                  <a:pt x="982" y="8836"/>
                </a:lnTo>
                <a:lnTo>
                  <a:pt x="982" y="6873"/>
                </a:lnTo>
                <a:lnTo>
                  <a:pt x="20618" y="6873"/>
                </a:lnTo>
                <a:cubicBezTo>
                  <a:pt x="20618" y="6873"/>
                  <a:pt x="20618" y="8836"/>
                  <a:pt x="20618" y="8836"/>
                </a:cubicBezTo>
                <a:close/>
                <a:moveTo>
                  <a:pt x="20618" y="5891"/>
                </a:moveTo>
                <a:lnTo>
                  <a:pt x="982" y="5891"/>
                </a:lnTo>
                <a:cubicBezTo>
                  <a:pt x="440" y="5891"/>
                  <a:pt x="0" y="6331"/>
                  <a:pt x="0" y="6873"/>
                </a:cubicBezTo>
                <a:lnTo>
                  <a:pt x="0" y="8836"/>
                </a:lnTo>
                <a:cubicBezTo>
                  <a:pt x="0" y="9378"/>
                  <a:pt x="440" y="9818"/>
                  <a:pt x="982" y="9818"/>
                </a:cubicBezTo>
                <a:lnTo>
                  <a:pt x="20618" y="9818"/>
                </a:lnTo>
                <a:cubicBezTo>
                  <a:pt x="21160" y="9818"/>
                  <a:pt x="21600" y="9378"/>
                  <a:pt x="21600" y="8836"/>
                </a:cubicBezTo>
                <a:lnTo>
                  <a:pt x="21600" y="6873"/>
                </a:lnTo>
                <a:cubicBezTo>
                  <a:pt x="21600" y="6331"/>
                  <a:pt x="21160" y="5891"/>
                  <a:pt x="20618" y="5891"/>
                </a:cubicBezTo>
                <a:moveTo>
                  <a:pt x="20618" y="2945"/>
                </a:moveTo>
                <a:lnTo>
                  <a:pt x="982" y="2945"/>
                </a:lnTo>
                <a:lnTo>
                  <a:pt x="982" y="982"/>
                </a:lnTo>
                <a:lnTo>
                  <a:pt x="20618" y="982"/>
                </a:lnTo>
                <a:cubicBezTo>
                  <a:pt x="20618" y="982"/>
                  <a:pt x="20618" y="2945"/>
                  <a:pt x="20618" y="2945"/>
                </a:cubicBezTo>
                <a:close/>
                <a:moveTo>
                  <a:pt x="20618" y="0"/>
                </a:moveTo>
                <a:lnTo>
                  <a:pt x="982" y="0"/>
                </a:lnTo>
                <a:cubicBezTo>
                  <a:pt x="440" y="0"/>
                  <a:pt x="0" y="440"/>
                  <a:pt x="0" y="982"/>
                </a:cubicBezTo>
                <a:lnTo>
                  <a:pt x="0" y="2945"/>
                </a:lnTo>
                <a:cubicBezTo>
                  <a:pt x="0" y="3487"/>
                  <a:pt x="440" y="3927"/>
                  <a:pt x="982" y="3927"/>
                </a:cubicBezTo>
                <a:lnTo>
                  <a:pt x="20618" y="3927"/>
                </a:lnTo>
                <a:cubicBezTo>
                  <a:pt x="21160" y="3927"/>
                  <a:pt x="21600" y="3487"/>
                  <a:pt x="21600" y="2945"/>
                </a:cubicBezTo>
                <a:lnTo>
                  <a:pt x="21600" y="982"/>
                </a:lnTo>
                <a:cubicBezTo>
                  <a:pt x="21600" y="440"/>
                  <a:pt x="21160" y="0"/>
                  <a:pt x="20618" y="0"/>
                </a:cubicBezTo>
                <a:moveTo>
                  <a:pt x="20618" y="20618"/>
                </a:moveTo>
                <a:lnTo>
                  <a:pt x="982" y="20618"/>
                </a:lnTo>
                <a:lnTo>
                  <a:pt x="982" y="18655"/>
                </a:lnTo>
                <a:lnTo>
                  <a:pt x="20618" y="18655"/>
                </a:lnTo>
                <a:cubicBezTo>
                  <a:pt x="20618" y="18655"/>
                  <a:pt x="20618" y="20618"/>
                  <a:pt x="20618" y="20618"/>
                </a:cubicBezTo>
                <a:close/>
                <a:moveTo>
                  <a:pt x="20618" y="17673"/>
                </a:moveTo>
                <a:lnTo>
                  <a:pt x="982" y="17673"/>
                </a:lnTo>
                <a:cubicBezTo>
                  <a:pt x="440" y="17673"/>
                  <a:pt x="0" y="18113"/>
                  <a:pt x="0" y="18655"/>
                </a:cubicBezTo>
                <a:lnTo>
                  <a:pt x="0" y="20618"/>
                </a:lnTo>
                <a:cubicBezTo>
                  <a:pt x="0" y="21160"/>
                  <a:pt x="440" y="21600"/>
                  <a:pt x="982" y="21600"/>
                </a:cubicBezTo>
                <a:lnTo>
                  <a:pt x="20618" y="21600"/>
                </a:lnTo>
                <a:cubicBezTo>
                  <a:pt x="21160" y="21600"/>
                  <a:pt x="21600" y="21160"/>
                  <a:pt x="21600" y="20618"/>
                </a:cubicBezTo>
                <a:lnTo>
                  <a:pt x="21600" y="18655"/>
                </a:lnTo>
                <a:cubicBezTo>
                  <a:pt x="21600" y="18113"/>
                  <a:pt x="21160" y="17673"/>
                  <a:pt x="20618" y="17673"/>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762" name="Shape 2762"/>
          <p:cNvSpPr/>
          <p:nvPr/>
        </p:nvSpPr>
        <p:spPr>
          <a:xfrm>
            <a:off x="16740639" y="927842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8164" y="982"/>
                </a:moveTo>
                <a:cubicBezTo>
                  <a:pt x="19520" y="982"/>
                  <a:pt x="20618" y="2081"/>
                  <a:pt x="20618" y="3436"/>
                </a:cubicBezTo>
                <a:cubicBezTo>
                  <a:pt x="20618" y="4792"/>
                  <a:pt x="19520" y="5891"/>
                  <a:pt x="18164" y="5891"/>
                </a:cubicBezTo>
                <a:cubicBezTo>
                  <a:pt x="16808" y="5891"/>
                  <a:pt x="15709" y="4792"/>
                  <a:pt x="15709" y="3436"/>
                </a:cubicBezTo>
                <a:cubicBezTo>
                  <a:pt x="15709" y="2081"/>
                  <a:pt x="16808" y="982"/>
                  <a:pt x="18164" y="982"/>
                </a:cubicBezTo>
                <a:moveTo>
                  <a:pt x="18164" y="6873"/>
                </a:moveTo>
                <a:cubicBezTo>
                  <a:pt x="20062" y="6873"/>
                  <a:pt x="21600" y="5334"/>
                  <a:pt x="21600" y="3436"/>
                </a:cubicBezTo>
                <a:cubicBezTo>
                  <a:pt x="21600" y="1538"/>
                  <a:pt x="20062" y="0"/>
                  <a:pt x="18164" y="0"/>
                </a:cubicBezTo>
                <a:cubicBezTo>
                  <a:pt x="16266" y="0"/>
                  <a:pt x="14727" y="1538"/>
                  <a:pt x="14727" y="3436"/>
                </a:cubicBezTo>
                <a:cubicBezTo>
                  <a:pt x="14727" y="5334"/>
                  <a:pt x="16266" y="6873"/>
                  <a:pt x="18164" y="6873"/>
                </a:cubicBezTo>
                <a:moveTo>
                  <a:pt x="18164" y="3927"/>
                </a:moveTo>
                <a:lnTo>
                  <a:pt x="18655" y="3927"/>
                </a:lnTo>
                <a:cubicBezTo>
                  <a:pt x="18925" y="3927"/>
                  <a:pt x="19145" y="3708"/>
                  <a:pt x="19145" y="3436"/>
                </a:cubicBezTo>
                <a:cubicBezTo>
                  <a:pt x="19145" y="3165"/>
                  <a:pt x="18925" y="2945"/>
                  <a:pt x="18655" y="2945"/>
                </a:cubicBezTo>
                <a:lnTo>
                  <a:pt x="18655" y="2455"/>
                </a:lnTo>
                <a:cubicBezTo>
                  <a:pt x="18655" y="2183"/>
                  <a:pt x="18434" y="1964"/>
                  <a:pt x="18164" y="1964"/>
                </a:cubicBezTo>
                <a:cubicBezTo>
                  <a:pt x="17893" y="1964"/>
                  <a:pt x="17673" y="2183"/>
                  <a:pt x="17673" y="2455"/>
                </a:cubicBezTo>
                <a:lnTo>
                  <a:pt x="17673" y="3436"/>
                </a:lnTo>
                <a:cubicBezTo>
                  <a:pt x="17673" y="3708"/>
                  <a:pt x="17893" y="3927"/>
                  <a:pt x="18164" y="3927"/>
                </a:cubicBezTo>
                <a:moveTo>
                  <a:pt x="9818" y="11782"/>
                </a:moveTo>
                <a:lnTo>
                  <a:pt x="4909" y="11782"/>
                </a:lnTo>
                <a:lnTo>
                  <a:pt x="4909" y="8836"/>
                </a:lnTo>
                <a:lnTo>
                  <a:pt x="9818" y="8836"/>
                </a:lnTo>
                <a:cubicBezTo>
                  <a:pt x="9818" y="8836"/>
                  <a:pt x="9818" y="11782"/>
                  <a:pt x="9818" y="11782"/>
                </a:cubicBezTo>
                <a:close/>
                <a:moveTo>
                  <a:pt x="21109" y="12764"/>
                </a:moveTo>
                <a:lnTo>
                  <a:pt x="11291" y="12764"/>
                </a:lnTo>
                <a:cubicBezTo>
                  <a:pt x="11562" y="12764"/>
                  <a:pt x="11782" y="12544"/>
                  <a:pt x="11782" y="12273"/>
                </a:cubicBezTo>
                <a:cubicBezTo>
                  <a:pt x="11782" y="12001"/>
                  <a:pt x="11562" y="11782"/>
                  <a:pt x="11291" y="11782"/>
                </a:cubicBezTo>
                <a:lnTo>
                  <a:pt x="10800" y="11782"/>
                </a:lnTo>
                <a:lnTo>
                  <a:pt x="10800" y="8836"/>
                </a:lnTo>
                <a:cubicBezTo>
                  <a:pt x="10800" y="8295"/>
                  <a:pt x="10360" y="7855"/>
                  <a:pt x="9818" y="7855"/>
                </a:cubicBezTo>
                <a:lnTo>
                  <a:pt x="4909" y="7855"/>
                </a:lnTo>
                <a:cubicBezTo>
                  <a:pt x="4367" y="7855"/>
                  <a:pt x="3927" y="8295"/>
                  <a:pt x="3927" y="8836"/>
                </a:cubicBezTo>
                <a:lnTo>
                  <a:pt x="3927" y="11782"/>
                </a:lnTo>
                <a:lnTo>
                  <a:pt x="3436" y="11782"/>
                </a:lnTo>
                <a:cubicBezTo>
                  <a:pt x="3166" y="11782"/>
                  <a:pt x="2945" y="12001"/>
                  <a:pt x="2945" y="12273"/>
                </a:cubicBezTo>
                <a:cubicBezTo>
                  <a:pt x="2945" y="12544"/>
                  <a:pt x="3166" y="12764"/>
                  <a:pt x="3436" y="12764"/>
                </a:cubicBezTo>
                <a:lnTo>
                  <a:pt x="491" y="12764"/>
                </a:lnTo>
                <a:cubicBezTo>
                  <a:pt x="220" y="12764"/>
                  <a:pt x="0" y="12983"/>
                  <a:pt x="0" y="13255"/>
                </a:cubicBezTo>
                <a:cubicBezTo>
                  <a:pt x="0" y="13526"/>
                  <a:pt x="220" y="13745"/>
                  <a:pt x="491" y="13745"/>
                </a:cubicBezTo>
                <a:lnTo>
                  <a:pt x="2945" y="13745"/>
                </a:lnTo>
                <a:lnTo>
                  <a:pt x="2945" y="21109"/>
                </a:lnTo>
                <a:cubicBezTo>
                  <a:pt x="2945" y="21380"/>
                  <a:pt x="3166" y="21600"/>
                  <a:pt x="3436" y="21600"/>
                </a:cubicBezTo>
                <a:cubicBezTo>
                  <a:pt x="3707" y="21600"/>
                  <a:pt x="3927" y="21380"/>
                  <a:pt x="3927" y="21109"/>
                </a:cubicBezTo>
                <a:lnTo>
                  <a:pt x="3927" y="13745"/>
                </a:lnTo>
                <a:lnTo>
                  <a:pt x="17673" y="13745"/>
                </a:lnTo>
                <a:lnTo>
                  <a:pt x="17673" y="21109"/>
                </a:lnTo>
                <a:cubicBezTo>
                  <a:pt x="17673" y="21380"/>
                  <a:pt x="17893" y="21600"/>
                  <a:pt x="18164" y="21600"/>
                </a:cubicBezTo>
                <a:cubicBezTo>
                  <a:pt x="18434" y="21600"/>
                  <a:pt x="18655" y="21380"/>
                  <a:pt x="18655" y="21109"/>
                </a:cubicBezTo>
                <a:lnTo>
                  <a:pt x="18655" y="13745"/>
                </a:lnTo>
                <a:lnTo>
                  <a:pt x="21109" y="13745"/>
                </a:lnTo>
                <a:cubicBezTo>
                  <a:pt x="21380" y="13745"/>
                  <a:pt x="21600" y="13526"/>
                  <a:pt x="21600" y="13255"/>
                </a:cubicBezTo>
                <a:cubicBezTo>
                  <a:pt x="21600" y="12983"/>
                  <a:pt x="21380" y="12764"/>
                  <a:pt x="21109" y="12764"/>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763" name="Shape 2763"/>
          <p:cNvSpPr/>
          <p:nvPr/>
        </p:nvSpPr>
        <p:spPr>
          <a:xfrm>
            <a:off x="17807161" y="927842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579" y="7008"/>
                </a:moveTo>
                <a:cubicBezTo>
                  <a:pt x="20006" y="12260"/>
                  <a:pt x="12624" y="19436"/>
                  <a:pt x="10800" y="20538"/>
                </a:cubicBezTo>
                <a:cubicBezTo>
                  <a:pt x="8976" y="19436"/>
                  <a:pt x="1594" y="12260"/>
                  <a:pt x="1021" y="7001"/>
                </a:cubicBezTo>
                <a:cubicBezTo>
                  <a:pt x="1021" y="7001"/>
                  <a:pt x="982" y="6718"/>
                  <a:pt x="982" y="6382"/>
                </a:cubicBezTo>
                <a:cubicBezTo>
                  <a:pt x="982" y="3405"/>
                  <a:pt x="3404" y="982"/>
                  <a:pt x="6382" y="982"/>
                </a:cubicBezTo>
                <a:cubicBezTo>
                  <a:pt x="7780" y="982"/>
                  <a:pt x="9107" y="1518"/>
                  <a:pt x="10120" y="2491"/>
                </a:cubicBezTo>
                <a:lnTo>
                  <a:pt x="10585" y="2939"/>
                </a:lnTo>
                <a:lnTo>
                  <a:pt x="8836" y="6873"/>
                </a:lnTo>
                <a:lnTo>
                  <a:pt x="11291" y="9818"/>
                </a:lnTo>
                <a:lnTo>
                  <a:pt x="9327" y="14236"/>
                </a:lnTo>
                <a:lnTo>
                  <a:pt x="10800" y="16691"/>
                </a:lnTo>
                <a:lnTo>
                  <a:pt x="10432" y="14236"/>
                </a:lnTo>
                <a:lnTo>
                  <a:pt x="12365" y="9542"/>
                </a:lnTo>
                <a:lnTo>
                  <a:pt x="10002" y="6781"/>
                </a:lnTo>
                <a:lnTo>
                  <a:pt x="12069" y="2007"/>
                </a:lnTo>
                <a:cubicBezTo>
                  <a:pt x="12984" y="1345"/>
                  <a:pt x="14076" y="982"/>
                  <a:pt x="15218" y="982"/>
                </a:cubicBezTo>
                <a:cubicBezTo>
                  <a:pt x="18196" y="982"/>
                  <a:pt x="20618" y="3405"/>
                  <a:pt x="20618" y="6382"/>
                </a:cubicBezTo>
                <a:cubicBezTo>
                  <a:pt x="20618" y="6725"/>
                  <a:pt x="20579" y="7008"/>
                  <a:pt x="20579" y="7008"/>
                </a:cubicBezTo>
                <a:moveTo>
                  <a:pt x="21600" y="6382"/>
                </a:moveTo>
                <a:cubicBezTo>
                  <a:pt x="21600" y="2857"/>
                  <a:pt x="18743" y="0"/>
                  <a:pt x="15218" y="0"/>
                </a:cubicBezTo>
                <a:cubicBezTo>
                  <a:pt x="13502" y="0"/>
                  <a:pt x="11947" y="681"/>
                  <a:pt x="10800" y="1783"/>
                </a:cubicBezTo>
                <a:cubicBezTo>
                  <a:pt x="9653" y="681"/>
                  <a:pt x="8098" y="0"/>
                  <a:pt x="6382" y="0"/>
                </a:cubicBezTo>
                <a:cubicBezTo>
                  <a:pt x="2857" y="0"/>
                  <a:pt x="0" y="2857"/>
                  <a:pt x="0" y="6382"/>
                </a:cubicBezTo>
                <a:cubicBezTo>
                  <a:pt x="0" y="6792"/>
                  <a:pt x="65" y="7282"/>
                  <a:pt x="45" y="7115"/>
                </a:cubicBezTo>
                <a:cubicBezTo>
                  <a:pt x="733" y="13419"/>
                  <a:pt x="9855" y="21600"/>
                  <a:pt x="10800" y="21600"/>
                </a:cubicBezTo>
                <a:cubicBezTo>
                  <a:pt x="11745" y="21600"/>
                  <a:pt x="20867" y="13419"/>
                  <a:pt x="21555" y="7115"/>
                </a:cubicBezTo>
                <a:cubicBezTo>
                  <a:pt x="21536" y="7282"/>
                  <a:pt x="21600" y="6792"/>
                  <a:pt x="21600" y="6382"/>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764" name="Shape 2764"/>
          <p:cNvSpPr/>
          <p:nvPr/>
        </p:nvSpPr>
        <p:spPr>
          <a:xfrm>
            <a:off x="18873683" y="9303815"/>
            <a:ext cx="558655" cy="507869"/>
          </a:xfrm>
          <a:custGeom>
            <a:avLst/>
            <a:gdLst/>
            <a:ahLst/>
            <a:cxnLst>
              <a:cxn ang="0">
                <a:pos x="wd2" y="hd2"/>
              </a:cxn>
              <a:cxn ang="5400000">
                <a:pos x="wd2" y="hd2"/>
              </a:cxn>
              <a:cxn ang="10800000">
                <a:pos x="wd2" y="hd2"/>
              </a:cxn>
              <a:cxn ang="16200000">
                <a:pos x="wd2" y="hd2"/>
              </a:cxn>
            </a:cxnLst>
            <a:rect l="0" t="0" r="r" b="b"/>
            <a:pathLst>
              <a:path w="21600" h="21600" extrusionOk="0">
                <a:moveTo>
                  <a:pt x="20588" y="6611"/>
                </a:moveTo>
                <a:cubicBezTo>
                  <a:pt x="20587" y="6619"/>
                  <a:pt x="20587" y="6627"/>
                  <a:pt x="20586" y="6635"/>
                </a:cubicBezTo>
                <a:cubicBezTo>
                  <a:pt x="20585" y="6640"/>
                  <a:pt x="20582" y="6674"/>
                  <a:pt x="20581" y="6680"/>
                </a:cubicBezTo>
                <a:cubicBezTo>
                  <a:pt x="20107" y="11287"/>
                  <a:pt x="14607" y="17428"/>
                  <a:pt x="12595" y="19086"/>
                </a:cubicBezTo>
                <a:lnTo>
                  <a:pt x="11905" y="15660"/>
                </a:lnTo>
                <a:lnTo>
                  <a:pt x="13960" y="10631"/>
                </a:lnTo>
                <a:lnTo>
                  <a:pt x="11429" y="7425"/>
                </a:lnTo>
                <a:lnTo>
                  <a:pt x="12699" y="2550"/>
                </a:lnTo>
                <a:cubicBezTo>
                  <a:pt x="12708" y="2540"/>
                  <a:pt x="12713" y="2534"/>
                  <a:pt x="12723" y="2524"/>
                </a:cubicBezTo>
                <a:cubicBezTo>
                  <a:pt x="13572" y="1625"/>
                  <a:pt x="14916" y="1080"/>
                  <a:pt x="16088" y="1080"/>
                </a:cubicBezTo>
                <a:cubicBezTo>
                  <a:pt x="18586" y="1080"/>
                  <a:pt x="20618" y="3315"/>
                  <a:pt x="20618" y="6063"/>
                </a:cubicBezTo>
                <a:cubicBezTo>
                  <a:pt x="20618" y="6262"/>
                  <a:pt x="20598" y="6506"/>
                  <a:pt x="20588" y="6611"/>
                </a:cubicBezTo>
                <a:moveTo>
                  <a:pt x="21600" y="6063"/>
                </a:moveTo>
                <a:cubicBezTo>
                  <a:pt x="21600" y="2715"/>
                  <a:pt x="19132" y="0"/>
                  <a:pt x="16088" y="0"/>
                </a:cubicBezTo>
                <a:cubicBezTo>
                  <a:pt x="14607" y="0"/>
                  <a:pt x="12974" y="748"/>
                  <a:pt x="11983" y="1794"/>
                </a:cubicBezTo>
                <a:lnTo>
                  <a:pt x="11985" y="1802"/>
                </a:lnTo>
                <a:cubicBezTo>
                  <a:pt x="11900" y="1871"/>
                  <a:pt x="11839" y="1965"/>
                  <a:pt x="11809" y="2079"/>
                </a:cubicBezTo>
                <a:lnTo>
                  <a:pt x="11797" y="2076"/>
                </a:lnTo>
                <a:lnTo>
                  <a:pt x="10309" y="7560"/>
                </a:lnTo>
                <a:lnTo>
                  <a:pt x="12764" y="10800"/>
                </a:lnTo>
                <a:lnTo>
                  <a:pt x="10800" y="15660"/>
                </a:lnTo>
                <a:lnTo>
                  <a:pt x="11797" y="20098"/>
                </a:lnTo>
                <a:lnTo>
                  <a:pt x="11803" y="20097"/>
                </a:lnTo>
                <a:cubicBezTo>
                  <a:pt x="11853" y="20337"/>
                  <a:pt x="12039" y="20520"/>
                  <a:pt x="12273" y="20520"/>
                </a:cubicBezTo>
                <a:cubicBezTo>
                  <a:pt x="12410" y="20520"/>
                  <a:pt x="12534" y="20457"/>
                  <a:pt x="12623" y="20357"/>
                </a:cubicBezTo>
                <a:cubicBezTo>
                  <a:pt x="14361" y="19225"/>
                  <a:pt x="20995" y="12270"/>
                  <a:pt x="21558" y="6787"/>
                </a:cubicBezTo>
                <a:lnTo>
                  <a:pt x="21558" y="6791"/>
                </a:lnTo>
                <a:cubicBezTo>
                  <a:pt x="21559" y="6791"/>
                  <a:pt x="21600" y="6399"/>
                  <a:pt x="21600" y="6063"/>
                </a:cubicBezTo>
                <a:moveTo>
                  <a:pt x="1019" y="7760"/>
                </a:moveTo>
                <a:cubicBezTo>
                  <a:pt x="1018" y="7754"/>
                  <a:pt x="1015" y="7720"/>
                  <a:pt x="1014" y="7715"/>
                </a:cubicBezTo>
                <a:cubicBezTo>
                  <a:pt x="1013" y="7707"/>
                  <a:pt x="1013" y="7699"/>
                  <a:pt x="1012" y="7691"/>
                </a:cubicBezTo>
                <a:cubicBezTo>
                  <a:pt x="1002" y="7586"/>
                  <a:pt x="982" y="7342"/>
                  <a:pt x="982" y="7143"/>
                </a:cubicBezTo>
                <a:cubicBezTo>
                  <a:pt x="982" y="4395"/>
                  <a:pt x="3014" y="2160"/>
                  <a:pt x="5512" y="2160"/>
                </a:cubicBezTo>
                <a:cubicBezTo>
                  <a:pt x="6634" y="2160"/>
                  <a:pt x="7908" y="2664"/>
                  <a:pt x="8760" y="3495"/>
                </a:cubicBezTo>
                <a:lnTo>
                  <a:pt x="7364" y="8640"/>
                </a:lnTo>
                <a:lnTo>
                  <a:pt x="9818" y="11880"/>
                </a:lnTo>
                <a:lnTo>
                  <a:pt x="7855" y="16740"/>
                </a:lnTo>
                <a:lnTo>
                  <a:pt x="8531" y="19752"/>
                </a:lnTo>
                <a:cubicBezTo>
                  <a:pt x="6242" y="17649"/>
                  <a:pt x="1459" y="12041"/>
                  <a:pt x="1019" y="7760"/>
                </a:cubicBezTo>
                <a:moveTo>
                  <a:pt x="9803" y="20925"/>
                </a:moveTo>
                <a:lnTo>
                  <a:pt x="8959" y="16740"/>
                </a:lnTo>
                <a:lnTo>
                  <a:pt x="11015" y="11711"/>
                </a:lnTo>
                <a:lnTo>
                  <a:pt x="8484" y="8505"/>
                </a:lnTo>
                <a:lnTo>
                  <a:pt x="9799" y="3457"/>
                </a:lnTo>
                <a:lnTo>
                  <a:pt x="9791" y="3454"/>
                </a:lnTo>
                <a:cubicBezTo>
                  <a:pt x="9804" y="3407"/>
                  <a:pt x="9818" y="3360"/>
                  <a:pt x="9818" y="3308"/>
                </a:cubicBezTo>
                <a:cubicBezTo>
                  <a:pt x="9818" y="3130"/>
                  <a:pt x="9736" y="2981"/>
                  <a:pt x="9615" y="2882"/>
                </a:cubicBezTo>
                <a:lnTo>
                  <a:pt x="9617" y="2874"/>
                </a:lnTo>
                <a:cubicBezTo>
                  <a:pt x="8626" y="1827"/>
                  <a:pt x="6993" y="1080"/>
                  <a:pt x="5512" y="1080"/>
                </a:cubicBezTo>
                <a:cubicBezTo>
                  <a:pt x="2468" y="1080"/>
                  <a:pt x="0" y="3795"/>
                  <a:pt x="0" y="7143"/>
                </a:cubicBezTo>
                <a:cubicBezTo>
                  <a:pt x="0" y="7479"/>
                  <a:pt x="41" y="7871"/>
                  <a:pt x="42" y="7871"/>
                </a:cubicBezTo>
                <a:lnTo>
                  <a:pt x="42" y="7867"/>
                </a:lnTo>
                <a:cubicBezTo>
                  <a:pt x="605" y="13350"/>
                  <a:pt x="7239" y="20305"/>
                  <a:pt x="8977" y="21437"/>
                </a:cubicBezTo>
                <a:cubicBezTo>
                  <a:pt x="9066" y="21537"/>
                  <a:pt x="9190" y="21600"/>
                  <a:pt x="9327" y="21600"/>
                </a:cubicBezTo>
                <a:cubicBezTo>
                  <a:pt x="9599" y="21600"/>
                  <a:pt x="9818" y="21358"/>
                  <a:pt x="9818" y="21060"/>
                </a:cubicBezTo>
                <a:cubicBezTo>
                  <a:pt x="9818" y="21013"/>
                  <a:pt x="9804" y="20971"/>
                  <a:pt x="9794" y="20927"/>
                </a:cubicBezTo>
                <a:cubicBezTo>
                  <a:pt x="9794" y="20927"/>
                  <a:pt x="9803" y="20925"/>
                  <a:pt x="9803" y="20925"/>
                </a:cubicBezTo>
                <a:close/>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765" name="Shape 2765"/>
          <p:cNvSpPr/>
          <p:nvPr/>
        </p:nvSpPr>
        <p:spPr>
          <a:xfrm>
            <a:off x="19940206" y="927842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1782" y="12764"/>
                </a:moveTo>
                <a:cubicBezTo>
                  <a:pt x="11510" y="12764"/>
                  <a:pt x="11291" y="12984"/>
                  <a:pt x="11291" y="13255"/>
                </a:cubicBezTo>
                <a:cubicBezTo>
                  <a:pt x="11291" y="13526"/>
                  <a:pt x="11510" y="13745"/>
                  <a:pt x="11782" y="13745"/>
                </a:cubicBezTo>
                <a:cubicBezTo>
                  <a:pt x="12053" y="13745"/>
                  <a:pt x="12273" y="13526"/>
                  <a:pt x="12273" y="13255"/>
                </a:cubicBezTo>
                <a:cubicBezTo>
                  <a:pt x="12273" y="12984"/>
                  <a:pt x="12053" y="12764"/>
                  <a:pt x="11782" y="12764"/>
                </a:cubicBezTo>
                <a:moveTo>
                  <a:pt x="14727" y="10800"/>
                </a:moveTo>
                <a:cubicBezTo>
                  <a:pt x="14999" y="10800"/>
                  <a:pt x="15218" y="10580"/>
                  <a:pt x="15218" y="10309"/>
                </a:cubicBezTo>
                <a:cubicBezTo>
                  <a:pt x="15218" y="10038"/>
                  <a:pt x="14999" y="9818"/>
                  <a:pt x="14727" y="9818"/>
                </a:cubicBezTo>
                <a:cubicBezTo>
                  <a:pt x="14456" y="9818"/>
                  <a:pt x="14236" y="10038"/>
                  <a:pt x="14236" y="10309"/>
                </a:cubicBezTo>
                <a:cubicBezTo>
                  <a:pt x="14236" y="10580"/>
                  <a:pt x="14456" y="10800"/>
                  <a:pt x="14727" y="10800"/>
                </a:cubicBezTo>
                <a:moveTo>
                  <a:pt x="19913" y="7150"/>
                </a:moveTo>
                <a:lnTo>
                  <a:pt x="19959" y="7195"/>
                </a:lnTo>
                <a:lnTo>
                  <a:pt x="19468" y="7686"/>
                </a:lnTo>
                <a:lnTo>
                  <a:pt x="19468" y="7687"/>
                </a:lnTo>
                <a:lnTo>
                  <a:pt x="17606" y="9549"/>
                </a:lnTo>
                <a:lnTo>
                  <a:pt x="12052" y="3994"/>
                </a:lnTo>
                <a:lnTo>
                  <a:pt x="13913" y="2132"/>
                </a:lnTo>
                <a:cubicBezTo>
                  <a:pt x="13914" y="2132"/>
                  <a:pt x="13914" y="2132"/>
                  <a:pt x="13914" y="2132"/>
                </a:cubicBezTo>
                <a:lnTo>
                  <a:pt x="14405" y="1641"/>
                </a:lnTo>
                <a:lnTo>
                  <a:pt x="14450" y="1687"/>
                </a:lnTo>
                <a:cubicBezTo>
                  <a:pt x="15086" y="1244"/>
                  <a:pt x="15857" y="982"/>
                  <a:pt x="16691" y="982"/>
                </a:cubicBezTo>
                <a:cubicBezTo>
                  <a:pt x="18860" y="982"/>
                  <a:pt x="20618" y="2740"/>
                  <a:pt x="20618" y="4909"/>
                </a:cubicBezTo>
                <a:cubicBezTo>
                  <a:pt x="20618" y="5743"/>
                  <a:pt x="20356" y="6514"/>
                  <a:pt x="19913" y="7150"/>
                </a:cubicBezTo>
                <a:moveTo>
                  <a:pt x="10242" y="16912"/>
                </a:moveTo>
                <a:lnTo>
                  <a:pt x="4689" y="11358"/>
                </a:lnTo>
                <a:lnTo>
                  <a:pt x="11358" y="4689"/>
                </a:lnTo>
                <a:lnTo>
                  <a:pt x="16911" y="10243"/>
                </a:lnTo>
                <a:cubicBezTo>
                  <a:pt x="16911" y="10243"/>
                  <a:pt x="10242" y="16912"/>
                  <a:pt x="10242" y="16912"/>
                </a:cubicBezTo>
                <a:close/>
                <a:moveTo>
                  <a:pt x="7686" y="19468"/>
                </a:moveTo>
                <a:cubicBezTo>
                  <a:pt x="6975" y="20179"/>
                  <a:pt x="5994" y="20618"/>
                  <a:pt x="4909" y="20618"/>
                </a:cubicBezTo>
                <a:cubicBezTo>
                  <a:pt x="2740" y="20618"/>
                  <a:pt x="982" y="18860"/>
                  <a:pt x="982" y="16691"/>
                </a:cubicBezTo>
                <a:cubicBezTo>
                  <a:pt x="982" y="15606"/>
                  <a:pt x="1421" y="14625"/>
                  <a:pt x="2132" y="13914"/>
                </a:cubicBezTo>
                <a:lnTo>
                  <a:pt x="3994" y="12052"/>
                </a:lnTo>
                <a:lnTo>
                  <a:pt x="9548" y="17606"/>
                </a:lnTo>
                <a:cubicBezTo>
                  <a:pt x="9548" y="17606"/>
                  <a:pt x="7686" y="19468"/>
                  <a:pt x="7686" y="19468"/>
                </a:cubicBezTo>
                <a:close/>
                <a:moveTo>
                  <a:pt x="21600" y="4909"/>
                </a:moveTo>
                <a:cubicBezTo>
                  <a:pt x="21600" y="2198"/>
                  <a:pt x="19402" y="0"/>
                  <a:pt x="16691" y="0"/>
                </a:cubicBezTo>
                <a:cubicBezTo>
                  <a:pt x="15586" y="0"/>
                  <a:pt x="14570" y="370"/>
                  <a:pt x="13749" y="986"/>
                </a:cubicBezTo>
                <a:lnTo>
                  <a:pt x="13710" y="947"/>
                </a:lnTo>
                <a:lnTo>
                  <a:pt x="13221" y="1437"/>
                </a:lnTo>
                <a:cubicBezTo>
                  <a:pt x="13220" y="1438"/>
                  <a:pt x="13220" y="1438"/>
                  <a:pt x="13219" y="1439"/>
                </a:cubicBezTo>
                <a:lnTo>
                  <a:pt x="1438" y="13220"/>
                </a:lnTo>
                <a:cubicBezTo>
                  <a:pt x="549" y="14108"/>
                  <a:pt x="0" y="15336"/>
                  <a:pt x="0" y="16691"/>
                </a:cubicBezTo>
                <a:cubicBezTo>
                  <a:pt x="0" y="19402"/>
                  <a:pt x="2198" y="21600"/>
                  <a:pt x="4909" y="21600"/>
                </a:cubicBezTo>
                <a:cubicBezTo>
                  <a:pt x="6265" y="21600"/>
                  <a:pt x="7492" y="21051"/>
                  <a:pt x="8380" y="20162"/>
                </a:cubicBezTo>
                <a:lnTo>
                  <a:pt x="20162" y="8381"/>
                </a:lnTo>
                <a:lnTo>
                  <a:pt x="20163" y="8380"/>
                </a:lnTo>
                <a:lnTo>
                  <a:pt x="20653" y="7890"/>
                </a:lnTo>
                <a:lnTo>
                  <a:pt x="20614" y="7851"/>
                </a:lnTo>
                <a:cubicBezTo>
                  <a:pt x="21230" y="7030"/>
                  <a:pt x="21600" y="6015"/>
                  <a:pt x="21600" y="4909"/>
                </a:cubicBezTo>
                <a:moveTo>
                  <a:pt x="10800" y="6873"/>
                </a:moveTo>
                <a:cubicBezTo>
                  <a:pt x="10800" y="7144"/>
                  <a:pt x="11020" y="7364"/>
                  <a:pt x="11291" y="7364"/>
                </a:cubicBezTo>
                <a:cubicBezTo>
                  <a:pt x="11562" y="7364"/>
                  <a:pt x="11782" y="7144"/>
                  <a:pt x="11782" y="6873"/>
                </a:cubicBezTo>
                <a:cubicBezTo>
                  <a:pt x="11782" y="6602"/>
                  <a:pt x="11562" y="6382"/>
                  <a:pt x="11291" y="6382"/>
                </a:cubicBezTo>
                <a:cubicBezTo>
                  <a:pt x="11020" y="6382"/>
                  <a:pt x="10800" y="6602"/>
                  <a:pt x="10800" y="6873"/>
                </a:cubicBezTo>
                <a:moveTo>
                  <a:pt x="13255" y="12273"/>
                </a:moveTo>
                <a:cubicBezTo>
                  <a:pt x="13526" y="12273"/>
                  <a:pt x="13745" y="12053"/>
                  <a:pt x="13745" y="11782"/>
                </a:cubicBezTo>
                <a:cubicBezTo>
                  <a:pt x="13745" y="11511"/>
                  <a:pt x="13526" y="11291"/>
                  <a:pt x="13255" y="11291"/>
                </a:cubicBezTo>
                <a:cubicBezTo>
                  <a:pt x="12983" y="11291"/>
                  <a:pt x="12764" y="11511"/>
                  <a:pt x="12764" y="11782"/>
                </a:cubicBezTo>
                <a:cubicBezTo>
                  <a:pt x="12764" y="12053"/>
                  <a:pt x="12983" y="12273"/>
                  <a:pt x="13255" y="12273"/>
                </a:cubicBezTo>
                <a:moveTo>
                  <a:pt x="12273" y="9818"/>
                </a:moveTo>
                <a:cubicBezTo>
                  <a:pt x="12544" y="9818"/>
                  <a:pt x="12764" y="9599"/>
                  <a:pt x="12764" y="9327"/>
                </a:cubicBezTo>
                <a:cubicBezTo>
                  <a:pt x="12764" y="9056"/>
                  <a:pt x="12544" y="8836"/>
                  <a:pt x="12273" y="8836"/>
                </a:cubicBezTo>
                <a:cubicBezTo>
                  <a:pt x="12001" y="8836"/>
                  <a:pt x="11782" y="9056"/>
                  <a:pt x="11782" y="9327"/>
                </a:cubicBezTo>
                <a:cubicBezTo>
                  <a:pt x="11782" y="9599"/>
                  <a:pt x="12001" y="9818"/>
                  <a:pt x="12273" y="9818"/>
                </a:cubicBezTo>
                <a:moveTo>
                  <a:pt x="10800" y="10309"/>
                </a:moveTo>
                <a:cubicBezTo>
                  <a:pt x="10529" y="10309"/>
                  <a:pt x="10309" y="10529"/>
                  <a:pt x="10309" y="10800"/>
                </a:cubicBezTo>
                <a:cubicBezTo>
                  <a:pt x="10309" y="11071"/>
                  <a:pt x="10529" y="11291"/>
                  <a:pt x="10800" y="11291"/>
                </a:cubicBezTo>
                <a:cubicBezTo>
                  <a:pt x="11071" y="11291"/>
                  <a:pt x="11291" y="11071"/>
                  <a:pt x="11291" y="10800"/>
                </a:cubicBezTo>
                <a:cubicBezTo>
                  <a:pt x="11291" y="10529"/>
                  <a:pt x="11071" y="10309"/>
                  <a:pt x="10800" y="10309"/>
                </a:cubicBezTo>
                <a:moveTo>
                  <a:pt x="10309" y="14236"/>
                </a:moveTo>
                <a:cubicBezTo>
                  <a:pt x="10038" y="14236"/>
                  <a:pt x="9818" y="14456"/>
                  <a:pt x="9818" y="14727"/>
                </a:cubicBezTo>
                <a:cubicBezTo>
                  <a:pt x="9818" y="14999"/>
                  <a:pt x="10038" y="15218"/>
                  <a:pt x="10309" y="15218"/>
                </a:cubicBezTo>
                <a:cubicBezTo>
                  <a:pt x="10580" y="15218"/>
                  <a:pt x="10800" y="14999"/>
                  <a:pt x="10800" y="14727"/>
                </a:cubicBezTo>
                <a:cubicBezTo>
                  <a:pt x="10800" y="14456"/>
                  <a:pt x="10580" y="14236"/>
                  <a:pt x="10309" y="14236"/>
                </a:cubicBezTo>
                <a:moveTo>
                  <a:pt x="9818" y="8836"/>
                </a:moveTo>
                <a:cubicBezTo>
                  <a:pt x="10090" y="8836"/>
                  <a:pt x="10309" y="8617"/>
                  <a:pt x="10309" y="8345"/>
                </a:cubicBezTo>
                <a:cubicBezTo>
                  <a:pt x="10309" y="8075"/>
                  <a:pt x="10090" y="7855"/>
                  <a:pt x="9818" y="7855"/>
                </a:cubicBezTo>
                <a:cubicBezTo>
                  <a:pt x="9547" y="7855"/>
                  <a:pt x="9327" y="8075"/>
                  <a:pt x="9327" y="8345"/>
                </a:cubicBezTo>
                <a:cubicBezTo>
                  <a:pt x="9327" y="8617"/>
                  <a:pt x="9547" y="8836"/>
                  <a:pt x="9818" y="8836"/>
                </a:cubicBezTo>
                <a:moveTo>
                  <a:pt x="6873" y="10800"/>
                </a:moveTo>
                <a:cubicBezTo>
                  <a:pt x="6601" y="10800"/>
                  <a:pt x="6382" y="11020"/>
                  <a:pt x="6382" y="11291"/>
                </a:cubicBezTo>
                <a:cubicBezTo>
                  <a:pt x="6382" y="11562"/>
                  <a:pt x="6601" y="11782"/>
                  <a:pt x="6873" y="11782"/>
                </a:cubicBezTo>
                <a:cubicBezTo>
                  <a:pt x="7144" y="11782"/>
                  <a:pt x="7364" y="11562"/>
                  <a:pt x="7364" y="11291"/>
                </a:cubicBezTo>
                <a:cubicBezTo>
                  <a:pt x="7364" y="11020"/>
                  <a:pt x="7144" y="10800"/>
                  <a:pt x="6873" y="10800"/>
                </a:cubicBezTo>
                <a:moveTo>
                  <a:pt x="8345" y="9327"/>
                </a:moveTo>
                <a:cubicBezTo>
                  <a:pt x="8074" y="9327"/>
                  <a:pt x="7855" y="9547"/>
                  <a:pt x="7855" y="9818"/>
                </a:cubicBezTo>
                <a:cubicBezTo>
                  <a:pt x="7855" y="10090"/>
                  <a:pt x="8074" y="10309"/>
                  <a:pt x="8345" y="10309"/>
                </a:cubicBezTo>
                <a:cubicBezTo>
                  <a:pt x="8617" y="10309"/>
                  <a:pt x="8836" y="10090"/>
                  <a:pt x="8836" y="9818"/>
                </a:cubicBezTo>
                <a:cubicBezTo>
                  <a:pt x="8836" y="9547"/>
                  <a:pt x="8617" y="9327"/>
                  <a:pt x="8345" y="9327"/>
                </a:cubicBezTo>
                <a:moveTo>
                  <a:pt x="9327" y="11782"/>
                </a:moveTo>
                <a:cubicBezTo>
                  <a:pt x="9056" y="11782"/>
                  <a:pt x="8836" y="12001"/>
                  <a:pt x="8836" y="12273"/>
                </a:cubicBezTo>
                <a:cubicBezTo>
                  <a:pt x="8836" y="12544"/>
                  <a:pt x="9056" y="12764"/>
                  <a:pt x="9327" y="12764"/>
                </a:cubicBezTo>
                <a:cubicBezTo>
                  <a:pt x="9599" y="12764"/>
                  <a:pt x="9818" y="12544"/>
                  <a:pt x="9818" y="12273"/>
                </a:cubicBezTo>
                <a:cubicBezTo>
                  <a:pt x="9818" y="12001"/>
                  <a:pt x="9599" y="11782"/>
                  <a:pt x="9327" y="11782"/>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766" name="Shape 2766"/>
          <p:cNvSpPr/>
          <p:nvPr/>
        </p:nvSpPr>
        <p:spPr>
          <a:xfrm>
            <a:off x="21006728" y="927842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5709" y="11782"/>
                </a:moveTo>
                <a:lnTo>
                  <a:pt x="11782" y="11782"/>
                </a:lnTo>
                <a:lnTo>
                  <a:pt x="11782" y="15709"/>
                </a:lnTo>
                <a:lnTo>
                  <a:pt x="9818" y="15709"/>
                </a:lnTo>
                <a:lnTo>
                  <a:pt x="9818" y="11782"/>
                </a:lnTo>
                <a:lnTo>
                  <a:pt x="5891" y="11782"/>
                </a:lnTo>
                <a:lnTo>
                  <a:pt x="5891" y="9818"/>
                </a:lnTo>
                <a:lnTo>
                  <a:pt x="9818" y="9818"/>
                </a:lnTo>
                <a:lnTo>
                  <a:pt x="9818" y="5891"/>
                </a:lnTo>
                <a:lnTo>
                  <a:pt x="11782" y="5891"/>
                </a:lnTo>
                <a:lnTo>
                  <a:pt x="11782" y="9818"/>
                </a:lnTo>
                <a:lnTo>
                  <a:pt x="15709" y="9818"/>
                </a:lnTo>
                <a:cubicBezTo>
                  <a:pt x="15709" y="9818"/>
                  <a:pt x="15709" y="11782"/>
                  <a:pt x="15709" y="11782"/>
                </a:cubicBezTo>
                <a:close/>
                <a:moveTo>
                  <a:pt x="15709" y="8836"/>
                </a:moveTo>
                <a:lnTo>
                  <a:pt x="12764" y="8836"/>
                </a:lnTo>
                <a:lnTo>
                  <a:pt x="12764" y="5891"/>
                </a:lnTo>
                <a:cubicBezTo>
                  <a:pt x="12764" y="5349"/>
                  <a:pt x="12324" y="4909"/>
                  <a:pt x="11782" y="4909"/>
                </a:cubicBezTo>
                <a:lnTo>
                  <a:pt x="9818" y="4909"/>
                </a:lnTo>
                <a:cubicBezTo>
                  <a:pt x="9276" y="4909"/>
                  <a:pt x="8836" y="5349"/>
                  <a:pt x="8836" y="5891"/>
                </a:cubicBezTo>
                <a:lnTo>
                  <a:pt x="8836" y="8836"/>
                </a:lnTo>
                <a:lnTo>
                  <a:pt x="5891" y="8836"/>
                </a:lnTo>
                <a:cubicBezTo>
                  <a:pt x="5349" y="8836"/>
                  <a:pt x="4909" y="9276"/>
                  <a:pt x="4909" y="9818"/>
                </a:cubicBezTo>
                <a:lnTo>
                  <a:pt x="4909" y="11782"/>
                </a:lnTo>
                <a:cubicBezTo>
                  <a:pt x="4909" y="12324"/>
                  <a:pt x="5349" y="12764"/>
                  <a:pt x="5891" y="12764"/>
                </a:cubicBezTo>
                <a:lnTo>
                  <a:pt x="8836" y="12764"/>
                </a:lnTo>
                <a:lnTo>
                  <a:pt x="8836" y="15709"/>
                </a:lnTo>
                <a:cubicBezTo>
                  <a:pt x="8836" y="16251"/>
                  <a:pt x="9276" y="16691"/>
                  <a:pt x="9818" y="16691"/>
                </a:cubicBezTo>
                <a:lnTo>
                  <a:pt x="11782" y="16691"/>
                </a:lnTo>
                <a:cubicBezTo>
                  <a:pt x="12324" y="16691"/>
                  <a:pt x="12764" y="16251"/>
                  <a:pt x="12764" y="15709"/>
                </a:cubicBezTo>
                <a:lnTo>
                  <a:pt x="12764" y="12764"/>
                </a:lnTo>
                <a:lnTo>
                  <a:pt x="15709" y="12764"/>
                </a:lnTo>
                <a:cubicBezTo>
                  <a:pt x="16251" y="12764"/>
                  <a:pt x="16691" y="12324"/>
                  <a:pt x="16691" y="11782"/>
                </a:cubicBezTo>
                <a:lnTo>
                  <a:pt x="16691" y="9818"/>
                </a:lnTo>
                <a:cubicBezTo>
                  <a:pt x="16691" y="9276"/>
                  <a:pt x="16251" y="8836"/>
                  <a:pt x="15709" y="8836"/>
                </a:cubicBezTo>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767" name="Shape 2767"/>
          <p:cNvSpPr/>
          <p:nvPr/>
        </p:nvSpPr>
        <p:spPr>
          <a:xfrm>
            <a:off x="22073250" y="927842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5709" y="11782"/>
                </a:moveTo>
                <a:lnTo>
                  <a:pt x="11782" y="11782"/>
                </a:lnTo>
                <a:lnTo>
                  <a:pt x="11782" y="15709"/>
                </a:lnTo>
                <a:lnTo>
                  <a:pt x="9818" y="15709"/>
                </a:lnTo>
                <a:lnTo>
                  <a:pt x="9818" y="11782"/>
                </a:lnTo>
                <a:lnTo>
                  <a:pt x="5891" y="11782"/>
                </a:lnTo>
                <a:lnTo>
                  <a:pt x="5891" y="9818"/>
                </a:lnTo>
                <a:lnTo>
                  <a:pt x="9818" y="9818"/>
                </a:lnTo>
                <a:lnTo>
                  <a:pt x="9818" y="5891"/>
                </a:lnTo>
                <a:lnTo>
                  <a:pt x="11782" y="5891"/>
                </a:lnTo>
                <a:lnTo>
                  <a:pt x="11782" y="9818"/>
                </a:lnTo>
                <a:lnTo>
                  <a:pt x="15709" y="9818"/>
                </a:lnTo>
                <a:cubicBezTo>
                  <a:pt x="15709" y="9818"/>
                  <a:pt x="15709" y="11782"/>
                  <a:pt x="15709" y="11782"/>
                </a:cubicBezTo>
                <a:close/>
                <a:moveTo>
                  <a:pt x="15709" y="8836"/>
                </a:moveTo>
                <a:lnTo>
                  <a:pt x="12764" y="8836"/>
                </a:lnTo>
                <a:lnTo>
                  <a:pt x="12764" y="5891"/>
                </a:lnTo>
                <a:cubicBezTo>
                  <a:pt x="12764" y="5349"/>
                  <a:pt x="12324" y="4909"/>
                  <a:pt x="11782" y="4909"/>
                </a:cubicBezTo>
                <a:lnTo>
                  <a:pt x="9818" y="4909"/>
                </a:lnTo>
                <a:cubicBezTo>
                  <a:pt x="9276" y="4909"/>
                  <a:pt x="8836" y="5349"/>
                  <a:pt x="8836" y="5891"/>
                </a:cubicBezTo>
                <a:lnTo>
                  <a:pt x="8836" y="8836"/>
                </a:lnTo>
                <a:lnTo>
                  <a:pt x="5891" y="8836"/>
                </a:lnTo>
                <a:cubicBezTo>
                  <a:pt x="5349" y="8836"/>
                  <a:pt x="4909" y="9276"/>
                  <a:pt x="4909" y="9818"/>
                </a:cubicBezTo>
                <a:lnTo>
                  <a:pt x="4909" y="11782"/>
                </a:lnTo>
                <a:cubicBezTo>
                  <a:pt x="4909" y="12324"/>
                  <a:pt x="5349" y="12764"/>
                  <a:pt x="5891" y="12764"/>
                </a:cubicBezTo>
                <a:lnTo>
                  <a:pt x="8836" y="12764"/>
                </a:lnTo>
                <a:lnTo>
                  <a:pt x="8836" y="15709"/>
                </a:lnTo>
                <a:cubicBezTo>
                  <a:pt x="8836" y="16251"/>
                  <a:pt x="9276" y="16691"/>
                  <a:pt x="9818" y="16691"/>
                </a:cubicBezTo>
                <a:lnTo>
                  <a:pt x="11782" y="16691"/>
                </a:lnTo>
                <a:cubicBezTo>
                  <a:pt x="12324" y="16691"/>
                  <a:pt x="12764" y="16251"/>
                  <a:pt x="12764" y="15709"/>
                </a:cubicBezTo>
                <a:lnTo>
                  <a:pt x="12764" y="12764"/>
                </a:lnTo>
                <a:lnTo>
                  <a:pt x="15709" y="12764"/>
                </a:lnTo>
                <a:cubicBezTo>
                  <a:pt x="16251" y="12764"/>
                  <a:pt x="16691" y="12324"/>
                  <a:pt x="16691" y="11782"/>
                </a:cubicBezTo>
                <a:lnTo>
                  <a:pt x="16691" y="9818"/>
                </a:lnTo>
                <a:cubicBezTo>
                  <a:pt x="16691" y="9276"/>
                  <a:pt x="16251" y="8836"/>
                  <a:pt x="15709" y="8836"/>
                </a:cubicBezTo>
                <a:moveTo>
                  <a:pt x="10800" y="20618"/>
                </a:moveTo>
                <a:cubicBezTo>
                  <a:pt x="5377" y="20618"/>
                  <a:pt x="982" y="16222"/>
                  <a:pt x="982" y="10800"/>
                </a:cubicBezTo>
                <a:cubicBezTo>
                  <a:pt x="982" y="5377"/>
                  <a:pt x="5377" y="982"/>
                  <a:pt x="10800" y="982"/>
                </a:cubicBezTo>
                <a:cubicBezTo>
                  <a:pt x="16223" y="982"/>
                  <a:pt x="20618" y="5377"/>
                  <a:pt x="20618" y="10800"/>
                </a:cubicBezTo>
                <a:cubicBezTo>
                  <a:pt x="20618" y="16222"/>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768" name="Shape 2768"/>
          <p:cNvSpPr/>
          <p:nvPr/>
        </p:nvSpPr>
        <p:spPr>
          <a:xfrm>
            <a:off x="12474550" y="10522698"/>
            <a:ext cx="558655" cy="203148"/>
          </a:xfrm>
          <a:custGeom>
            <a:avLst/>
            <a:gdLst/>
            <a:ahLst/>
            <a:cxnLst>
              <a:cxn ang="0">
                <a:pos x="wd2" y="hd2"/>
              </a:cxn>
              <a:cxn ang="5400000">
                <a:pos x="wd2" y="hd2"/>
              </a:cxn>
              <a:cxn ang="10800000">
                <a:pos x="wd2" y="hd2"/>
              </a:cxn>
              <a:cxn ang="16200000">
                <a:pos x="wd2" y="hd2"/>
              </a:cxn>
            </a:cxnLst>
            <a:rect l="0" t="0" r="r" b="b"/>
            <a:pathLst>
              <a:path w="21600" h="21600" extrusionOk="0">
                <a:moveTo>
                  <a:pt x="17673" y="18900"/>
                </a:moveTo>
                <a:lnTo>
                  <a:pt x="11291" y="18900"/>
                </a:lnTo>
                <a:lnTo>
                  <a:pt x="11291" y="2700"/>
                </a:lnTo>
                <a:lnTo>
                  <a:pt x="17673" y="2700"/>
                </a:lnTo>
                <a:cubicBezTo>
                  <a:pt x="19300" y="2700"/>
                  <a:pt x="20618" y="6328"/>
                  <a:pt x="20618" y="10800"/>
                </a:cubicBezTo>
                <a:cubicBezTo>
                  <a:pt x="20618" y="15273"/>
                  <a:pt x="19300" y="18900"/>
                  <a:pt x="17673" y="18900"/>
                </a:cubicBezTo>
                <a:moveTo>
                  <a:pt x="6382" y="13500"/>
                </a:moveTo>
                <a:cubicBezTo>
                  <a:pt x="6111" y="13500"/>
                  <a:pt x="5891" y="12896"/>
                  <a:pt x="5891" y="12150"/>
                </a:cubicBezTo>
                <a:cubicBezTo>
                  <a:pt x="5891" y="11404"/>
                  <a:pt x="6111" y="10800"/>
                  <a:pt x="6382" y="10800"/>
                </a:cubicBezTo>
                <a:cubicBezTo>
                  <a:pt x="6653" y="10800"/>
                  <a:pt x="6873" y="11404"/>
                  <a:pt x="6873" y="12150"/>
                </a:cubicBezTo>
                <a:cubicBezTo>
                  <a:pt x="6873" y="12896"/>
                  <a:pt x="6653" y="13500"/>
                  <a:pt x="6382" y="13500"/>
                </a:cubicBezTo>
                <a:moveTo>
                  <a:pt x="3927" y="10800"/>
                </a:moveTo>
                <a:cubicBezTo>
                  <a:pt x="3385" y="10800"/>
                  <a:pt x="2945" y="9592"/>
                  <a:pt x="2945" y="8100"/>
                </a:cubicBezTo>
                <a:cubicBezTo>
                  <a:pt x="2945" y="6610"/>
                  <a:pt x="3385" y="5400"/>
                  <a:pt x="3927" y="5400"/>
                </a:cubicBezTo>
                <a:cubicBezTo>
                  <a:pt x="4469" y="5400"/>
                  <a:pt x="4909" y="6610"/>
                  <a:pt x="4909" y="8100"/>
                </a:cubicBezTo>
                <a:cubicBezTo>
                  <a:pt x="4909" y="9592"/>
                  <a:pt x="4469" y="10800"/>
                  <a:pt x="3927" y="10800"/>
                </a:cubicBezTo>
                <a:moveTo>
                  <a:pt x="17673" y="0"/>
                </a:moveTo>
                <a:lnTo>
                  <a:pt x="3927" y="0"/>
                </a:lnTo>
                <a:cubicBezTo>
                  <a:pt x="1758" y="0"/>
                  <a:pt x="0" y="4836"/>
                  <a:pt x="0" y="10800"/>
                </a:cubicBezTo>
                <a:cubicBezTo>
                  <a:pt x="0" y="16764"/>
                  <a:pt x="1758" y="21600"/>
                  <a:pt x="3927" y="21600"/>
                </a:cubicBezTo>
                <a:lnTo>
                  <a:pt x="17673" y="21600"/>
                </a:lnTo>
                <a:cubicBezTo>
                  <a:pt x="19842" y="21600"/>
                  <a:pt x="21600" y="16764"/>
                  <a:pt x="21600" y="10800"/>
                </a:cubicBezTo>
                <a:cubicBezTo>
                  <a:pt x="21600" y="4836"/>
                  <a:pt x="19842" y="0"/>
                  <a:pt x="17673" y="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769" name="Shape 2769"/>
          <p:cNvSpPr/>
          <p:nvPr/>
        </p:nvSpPr>
        <p:spPr>
          <a:xfrm>
            <a:off x="13617253" y="10344944"/>
            <a:ext cx="406295" cy="558655"/>
          </a:xfrm>
          <a:custGeom>
            <a:avLst/>
            <a:gdLst/>
            <a:ahLst/>
            <a:cxnLst>
              <a:cxn ang="0">
                <a:pos x="wd2" y="hd2"/>
              </a:cxn>
              <a:cxn ang="5400000">
                <a:pos x="wd2" y="hd2"/>
              </a:cxn>
              <a:cxn ang="10800000">
                <a:pos x="wd2" y="hd2"/>
              </a:cxn>
              <a:cxn ang="16200000">
                <a:pos x="wd2" y="hd2"/>
              </a:cxn>
            </a:cxnLst>
            <a:rect l="0" t="0" r="r" b="b"/>
            <a:pathLst>
              <a:path w="21600" h="21600" extrusionOk="0">
                <a:moveTo>
                  <a:pt x="1350" y="8836"/>
                </a:moveTo>
                <a:cubicBezTo>
                  <a:pt x="1350" y="7752"/>
                  <a:pt x="2559" y="6873"/>
                  <a:pt x="4050" y="6873"/>
                </a:cubicBezTo>
                <a:lnTo>
                  <a:pt x="17550" y="6873"/>
                </a:lnTo>
                <a:cubicBezTo>
                  <a:pt x="19041" y="6873"/>
                  <a:pt x="20250" y="7752"/>
                  <a:pt x="20250" y="8836"/>
                </a:cubicBezTo>
                <a:cubicBezTo>
                  <a:pt x="20250" y="8836"/>
                  <a:pt x="1350" y="8836"/>
                  <a:pt x="1350" y="8836"/>
                </a:cubicBezTo>
                <a:close/>
                <a:moveTo>
                  <a:pt x="14850" y="12764"/>
                </a:moveTo>
                <a:lnTo>
                  <a:pt x="14850" y="14727"/>
                </a:lnTo>
                <a:lnTo>
                  <a:pt x="12150" y="14727"/>
                </a:lnTo>
                <a:lnTo>
                  <a:pt x="12150" y="16691"/>
                </a:lnTo>
                <a:lnTo>
                  <a:pt x="9450" y="16691"/>
                </a:lnTo>
                <a:lnTo>
                  <a:pt x="9450" y="14727"/>
                </a:lnTo>
                <a:lnTo>
                  <a:pt x="6750" y="14727"/>
                </a:lnTo>
                <a:lnTo>
                  <a:pt x="6750" y="12764"/>
                </a:lnTo>
                <a:lnTo>
                  <a:pt x="9450" y="12764"/>
                </a:lnTo>
                <a:lnTo>
                  <a:pt x="9450" y="10800"/>
                </a:lnTo>
                <a:lnTo>
                  <a:pt x="12150" y="10800"/>
                </a:lnTo>
                <a:lnTo>
                  <a:pt x="12150" y="12764"/>
                </a:lnTo>
                <a:cubicBezTo>
                  <a:pt x="12150" y="12764"/>
                  <a:pt x="14850" y="12764"/>
                  <a:pt x="14850" y="12764"/>
                </a:cubicBezTo>
                <a:close/>
                <a:moveTo>
                  <a:pt x="17550" y="20618"/>
                </a:moveTo>
                <a:lnTo>
                  <a:pt x="4050" y="20618"/>
                </a:lnTo>
                <a:cubicBezTo>
                  <a:pt x="2559" y="20618"/>
                  <a:pt x="1350" y="19739"/>
                  <a:pt x="1350" y="18655"/>
                </a:cubicBezTo>
                <a:lnTo>
                  <a:pt x="20250" y="18655"/>
                </a:lnTo>
                <a:cubicBezTo>
                  <a:pt x="20250" y="19739"/>
                  <a:pt x="19041" y="20618"/>
                  <a:pt x="17550" y="20618"/>
                </a:cubicBezTo>
                <a:moveTo>
                  <a:pt x="6750" y="2945"/>
                </a:moveTo>
                <a:lnTo>
                  <a:pt x="14850" y="2945"/>
                </a:lnTo>
                <a:lnTo>
                  <a:pt x="14850" y="4909"/>
                </a:lnTo>
                <a:lnTo>
                  <a:pt x="6750" y="4909"/>
                </a:lnTo>
                <a:cubicBezTo>
                  <a:pt x="6750" y="4909"/>
                  <a:pt x="6750" y="2945"/>
                  <a:pt x="6750" y="2945"/>
                </a:cubicBezTo>
                <a:close/>
                <a:moveTo>
                  <a:pt x="6750" y="982"/>
                </a:moveTo>
                <a:lnTo>
                  <a:pt x="14850" y="982"/>
                </a:lnTo>
                <a:lnTo>
                  <a:pt x="14850" y="1964"/>
                </a:lnTo>
                <a:lnTo>
                  <a:pt x="6750" y="1964"/>
                </a:lnTo>
                <a:cubicBezTo>
                  <a:pt x="6750" y="1964"/>
                  <a:pt x="6750" y="982"/>
                  <a:pt x="6750" y="982"/>
                </a:cubicBezTo>
                <a:close/>
                <a:moveTo>
                  <a:pt x="17550" y="5891"/>
                </a:moveTo>
                <a:lnTo>
                  <a:pt x="16200" y="5891"/>
                </a:lnTo>
                <a:lnTo>
                  <a:pt x="16200" y="4909"/>
                </a:lnTo>
                <a:lnTo>
                  <a:pt x="16200" y="982"/>
                </a:lnTo>
                <a:cubicBezTo>
                  <a:pt x="16200" y="440"/>
                  <a:pt x="15595" y="0"/>
                  <a:pt x="14850" y="0"/>
                </a:cubicBezTo>
                <a:lnTo>
                  <a:pt x="6750" y="0"/>
                </a:lnTo>
                <a:cubicBezTo>
                  <a:pt x="6005" y="0"/>
                  <a:pt x="5400" y="440"/>
                  <a:pt x="5400" y="982"/>
                </a:cubicBezTo>
                <a:lnTo>
                  <a:pt x="5400" y="4909"/>
                </a:lnTo>
                <a:lnTo>
                  <a:pt x="5400" y="5891"/>
                </a:lnTo>
                <a:lnTo>
                  <a:pt x="4050" y="5891"/>
                </a:lnTo>
                <a:cubicBezTo>
                  <a:pt x="1813" y="5891"/>
                  <a:pt x="0" y="7210"/>
                  <a:pt x="0" y="8836"/>
                </a:cubicBezTo>
                <a:lnTo>
                  <a:pt x="0" y="18655"/>
                </a:lnTo>
                <a:cubicBezTo>
                  <a:pt x="0" y="20282"/>
                  <a:pt x="1813" y="21600"/>
                  <a:pt x="4050" y="21600"/>
                </a:cubicBezTo>
                <a:lnTo>
                  <a:pt x="17550" y="21600"/>
                </a:lnTo>
                <a:cubicBezTo>
                  <a:pt x="19787" y="21600"/>
                  <a:pt x="21600" y="20282"/>
                  <a:pt x="21600" y="18655"/>
                </a:cubicBezTo>
                <a:lnTo>
                  <a:pt x="21600" y="8836"/>
                </a:lnTo>
                <a:cubicBezTo>
                  <a:pt x="21600" y="7210"/>
                  <a:pt x="19787" y="5891"/>
                  <a:pt x="17550" y="5891"/>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770" name="Shape 2770"/>
          <p:cNvSpPr/>
          <p:nvPr/>
        </p:nvSpPr>
        <p:spPr>
          <a:xfrm>
            <a:off x="14607595" y="1034494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2945"/>
                </a:moveTo>
                <a:lnTo>
                  <a:pt x="982" y="2945"/>
                </a:lnTo>
                <a:lnTo>
                  <a:pt x="982" y="1964"/>
                </a:lnTo>
                <a:lnTo>
                  <a:pt x="20618" y="1964"/>
                </a:lnTo>
                <a:cubicBezTo>
                  <a:pt x="20618" y="1964"/>
                  <a:pt x="20618" y="2945"/>
                  <a:pt x="20618" y="2945"/>
                </a:cubicBezTo>
                <a:close/>
                <a:moveTo>
                  <a:pt x="19636" y="15709"/>
                </a:moveTo>
                <a:lnTo>
                  <a:pt x="1964" y="15709"/>
                </a:lnTo>
                <a:lnTo>
                  <a:pt x="1964" y="3927"/>
                </a:lnTo>
                <a:lnTo>
                  <a:pt x="19636" y="3927"/>
                </a:lnTo>
                <a:cubicBezTo>
                  <a:pt x="19636" y="3927"/>
                  <a:pt x="19636" y="15709"/>
                  <a:pt x="19636" y="15709"/>
                </a:cubicBezTo>
                <a:close/>
                <a:moveTo>
                  <a:pt x="20618" y="982"/>
                </a:moveTo>
                <a:lnTo>
                  <a:pt x="11782" y="982"/>
                </a:lnTo>
                <a:cubicBezTo>
                  <a:pt x="11782" y="440"/>
                  <a:pt x="11342" y="0"/>
                  <a:pt x="10800" y="0"/>
                </a:cubicBezTo>
                <a:cubicBezTo>
                  <a:pt x="10258" y="0"/>
                  <a:pt x="9818" y="440"/>
                  <a:pt x="9818" y="982"/>
                </a:cubicBezTo>
                <a:lnTo>
                  <a:pt x="982" y="982"/>
                </a:lnTo>
                <a:cubicBezTo>
                  <a:pt x="440" y="982"/>
                  <a:pt x="0" y="1422"/>
                  <a:pt x="0" y="1964"/>
                </a:cubicBezTo>
                <a:lnTo>
                  <a:pt x="0" y="2945"/>
                </a:lnTo>
                <a:cubicBezTo>
                  <a:pt x="0" y="3488"/>
                  <a:pt x="440" y="3927"/>
                  <a:pt x="982" y="3927"/>
                </a:cubicBezTo>
                <a:lnTo>
                  <a:pt x="982" y="15709"/>
                </a:lnTo>
                <a:cubicBezTo>
                  <a:pt x="982" y="16252"/>
                  <a:pt x="1422" y="16691"/>
                  <a:pt x="1964" y="16691"/>
                </a:cubicBezTo>
                <a:lnTo>
                  <a:pt x="10309" y="16691"/>
                </a:lnTo>
                <a:lnTo>
                  <a:pt x="10309" y="17960"/>
                </a:lnTo>
                <a:lnTo>
                  <a:pt x="7507" y="20762"/>
                </a:lnTo>
                <a:cubicBezTo>
                  <a:pt x="7419" y="20851"/>
                  <a:pt x="7364" y="20974"/>
                  <a:pt x="7364" y="21109"/>
                </a:cubicBezTo>
                <a:cubicBezTo>
                  <a:pt x="7364" y="21380"/>
                  <a:pt x="7584" y="21600"/>
                  <a:pt x="7855" y="21600"/>
                </a:cubicBezTo>
                <a:cubicBezTo>
                  <a:pt x="7990" y="21600"/>
                  <a:pt x="8113" y="21545"/>
                  <a:pt x="8202" y="21456"/>
                </a:cubicBezTo>
                <a:lnTo>
                  <a:pt x="10800" y="18858"/>
                </a:lnTo>
                <a:lnTo>
                  <a:pt x="13398" y="21456"/>
                </a:lnTo>
                <a:cubicBezTo>
                  <a:pt x="13487" y="21545"/>
                  <a:pt x="13610" y="21600"/>
                  <a:pt x="13745" y="21600"/>
                </a:cubicBezTo>
                <a:cubicBezTo>
                  <a:pt x="14016" y="21600"/>
                  <a:pt x="14236" y="21380"/>
                  <a:pt x="14236" y="21109"/>
                </a:cubicBezTo>
                <a:cubicBezTo>
                  <a:pt x="14236" y="20974"/>
                  <a:pt x="14181" y="20851"/>
                  <a:pt x="14093" y="20762"/>
                </a:cubicBezTo>
                <a:lnTo>
                  <a:pt x="11291" y="17960"/>
                </a:lnTo>
                <a:lnTo>
                  <a:pt x="11291" y="16691"/>
                </a:lnTo>
                <a:lnTo>
                  <a:pt x="19636" y="16691"/>
                </a:lnTo>
                <a:cubicBezTo>
                  <a:pt x="20178" y="16691"/>
                  <a:pt x="20618" y="16252"/>
                  <a:pt x="20618" y="15709"/>
                </a:cubicBezTo>
                <a:lnTo>
                  <a:pt x="20618" y="3927"/>
                </a:lnTo>
                <a:cubicBezTo>
                  <a:pt x="21160" y="3927"/>
                  <a:pt x="21600" y="3488"/>
                  <a:pt x="21600" y="2945"/>
                </a:cubicBezTo>
                <a:lnTo>
                  <a:pt x="21600" y="1964"/>
                </a:lnTo>
                <a:cubicBezTo>
                  <a:pt x="21600" y="1422"/>
                  <a:pt x="21160" y="982"/>
                  <a:pt x="20618" y="982"/>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771" name="Shape 2771"/>
          <p:cNvSpPr/>
          <p:nvPr/>
        </p:nvSpPr>
        <p:spPr>
          <a:xfrm>
            <a:off x="15674117" y="1034494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4727" y="8836"/>
                </a:moveTo>
                <a:cubicBezTo>
                  <a:pt x="15812" y="8836"/>
                  <a:pt x="16691" y="9716"/>
                  <a:pt x="16691" y="10800"/>
                </a:cubicBezTo>
                <a:cubicBezTo>
                  <a:pt x="16691" y="11884"/>
                  <a:pt x="15812" y="12764"/>
                  <a:pt x="14727" y="12764"/>
                </a:cubicBezTo>
                <a:cubicBezTo>
                  <a:pt x="13643" y="12764"/>
                  <a:pt x="12764" y="11884"/>
                  <a:pt x="12764" y="10800"/>
                </a:cubicBezTo>
                <a:cubicBezTo>
                  <a:pt x="12764" y="9716"/>
                  <a:pt x="13643" y="8836"/>
                  <a:pt x="14727" y="8836"/>
                </a:cubicBezTo>
                <a:moveTo>
                  <a:pt x="14727" y="13745"/>
                </a:moveTo>
                <a:cubicBezTo>
                  <a:pt x="16354" y="13745"/>
                  <a:pt x="17673" y="12427"/>
                  <a:pt x="17673" y="10800"/>
                </a:cubicBezTo>
                <a:cubicBezTo>
                  <a:pt x="17673" y="9174"/>
                  <a:pt x="16354" y="7855"/>
                  <a:pt x="14727" y="7855"/>
                </a:cubicBezTo>
                <a:cubicBezTo>
                  <a:pt x="13100" y="7855"/>
                  <a:pt x="11782" y="9174"/>
                  <a:pt x="11782" y="10800"/>
                </a:cubicBezTo>
                <a:cubicBezTo>
                  <a:pt x="11782" y="12427"/>
                  <a:pt x="13100" y="13745"/>
                  <a:pt x="14727" y="13745"/>
                </a:cubicBezTo>
                <a:moveTo>
                  <a:pt x="6873" y="7308"/>
                </a:moveTo>
                <a:lnTo>
                  <a:pt x="8442" y="9818"/>
                </a:lnTo>
                <a:lnTo>
                  <a:pt x="5304" y="9818"/>
                </a:lnTo>
                <a:cubicBezTo>
                  <a:pt x="5304" y="9818"/>
                  <a:pt x="6873" y="7308"/>
                  <a:pt x="6873" y="7308"/>
                </a:cubicBezTo>
                <a:close/>
                <a:moveTo>
                  <a:pt x="4418" y="10800"/>
                </a:moveTo>
                <a:lnTo>
                  <a:pt x="9327" y="10800"/>
                </a:lnTo>
                <a:cubicBezTo>
                  <a:pt x="9598" y="10800"/>
                  <a:pt x="9818" y="10580"/>
                  <a:pt x="9818" y="10309"/>
                </a:cubicBezTo>
                <a:cubicBezTo>
                  <a:pt x="9818" y="10208"/>
                  <a:pt x="9780" y="10120"/>
                  <a:pt x="9728" y="10042"/>
                </a:cubicBezTo>
                <a:lnTo>
                  <a:pt x="9736" y="10037"/>
                </a:lnTo>
                <a:lnTo>
                  <a:pt x="7281" y="6110"/>
                </a:lnTo>
                <a:lnTo>
                  <a:pt x="7274" y="6114"/>
                </a:lnTo>
                <a:cubicBezTo>
                  <a:pt x="7186" y="5983"/>
                  <a:pt x="7043" y="5891"/>
                  <a:pt x="6873" y="5891"/>
                </a:cubicBezTo>
                <a:cubicBezTo>
                  <a:pt x="6702" y="5891"/>
                  <a:pt x="6560" y="5983"/>
                  <a:pt x="6472" y="6114"/>
                </a:cubicBezTo>
                <a:lnTo>
                  <a:pt x="6464" y="6110"/>
                </a:lnTo>
                <a:lnTo>
                  <a:pt x="4010" y="10037"/>
                </a:lnTo>
                <a:lnTo>
                  <a:pt x="4018" y="10042"/>
                </a:lnTo>
                <a:cubicBezTo>
                  <a:pt x="3965" y="10120"/>
                  <a:pt x="3927" y="10208"/>
                  <a:pt x="3927" y="10309"/>
                </a:cubicBezTo>
                <a:cubicBezTo>
                  <a:pt x="3927" y="10580"/>
                  <a:pt x="4147" y="10800"/>
                  <a:pt x="4418" y="10800"/>
                </a:cubicBezTo>
                <a:moveTo>
                  <a:pt x="20618" y="2945"/>
                </a:moveTo>
                <a:lnTo>
                  <a:pt x="982" y="2945"/>
                </a:lnTo>
                <a:lnTo>
                  <a:pt x="982" y="1964"/>
                </a:lnTo>
                <a:lnTo>
                  <a:pt x="20618" y="1964"/>
                </a:lnTo>
                <a:cubicBezTo>
                  <a:pt x="20618" y="1964"/>
                  <a:pt x="20618" y="2945"/>
                  <a:pt x="20618" y="2945"/>
                </a:cubicBezTo>
                <a:close/>
                <a:moveTo>
                  <a:pt x="19636" y="15709"/>
                </a:moveTo>
                <a:lnTo>
                  <a:pt x="1964" y="15709"/>
                </a:lnTo>
                <a:lnTo>
                  <a:pt x="1964" y="3927"/>
                </a:lnTo>
                <a:lnTo>
                  <a:pt x="19636" y="3927"/>
                </a:lnTo>
                <a:cubicBezTo>
                  <a:pt x="19636" y="3927"/>
                  <a:pt x="19636" y="15709"/>
                  <a:pt x="19636" y="15709"/>
                </a:cubicBezTo>
                <a:close/>
                <a:moveTo>
                  <a:pt x="20618" y="982"/>
                </a:moveTo>
                <a:lnTo>
                  <a:pt x="11782" y="982"/>
                </a:lnTo>
                <a:cubicBezTo>
                  <a:pt x="11782" y="440"/>
                  <a:pt x="11342" y="0"/>
                  <a:pt x="10800" y="0"/>
                </a:cubicBezTo>
                <a:cubicBezTo>
                  <a:pt x="10258" y="0"/>
                  <a:pt x="9818" y="440"/>
                  <a:pt x="9818" y="982"/>
                </a:cubicBezTo>
                <a:lnTo>
                  <a:pt x="982" y="982"/>
                </a:lnTo>
                <a:cubicBezTo>
                  <a:pt x="440" y="982"/>
                  <a:pt x="0" y="1422"/>
                  <a:pt x="0" y="1964"/>
                </a:cubicBezTo>
                <a:lnTo>
                  <a:pt x="0" y="2945"/>
                </a:lnTo>
                <a:cubicBezTo>
                  <a:pt x="0" y="3488"/>
                  <a:pt x="440" y="3927"/>
                  <a:pt x="982" y="3927"/>
                </a:cubicBezTo>
                <a:lnTo>
                  <a:pt x="982" y="15709"/>
                </a:lnTo>
                <a:cubicBezTo>
                  <a:pt x="982" y="16252"/>
                  <a:pt x="1422" y="16691"/>
                  <a:pt x="1964" y="16691"/>
                </a:cubicBezTo>
                <a:lnTo>
                  <a:pt x="10309" y="16691"/>
                </a:lnTo>
                <a:lnTo>
                  <a:pt x="10309" y="17960"/>
                </a:lnTo>
                <a:lnTo>
                  <a:pt x="7507" y="20762"/>
                </a:lnTo>
                <a:cubicBezTo>
                  <a:pt x="7419" y="20851"/>
                  <a:pt x="7364" y="20974"/>
                  <a:pt x="7364" y="21109"/>
                </a:cubicBezTo>
                <a:cubicBezTo>
                  <a:pt x="7364" y="21380"/>
                  <a:pt x="7584" y="21600"/>
                  <a:pt x="7855" y="21600"/>
                </a:cubicBezTo>
                <a:cubicBezTo>
                  <a:pt x="7990" y="21600"/>
                  <a:pt x="8113" y="21545"/>
                  <a:pt x="8202" y="21456"/>
                </a:cubicBezTo>
                <a:lnTo>
                  <a:pt x="10800" y="18858"/>
                </a:lnTo>
                <a:lnTo>
                  <a:pt x="13398" y="21456"/>
                </a:lnTo>
                <a:cubicBezTo>
                  <a:pt x="13487" y="21545"/>
                  <a:pt x="13610" y="21600"/>
                  <a:pt x="13745" y="21600"/>
                </a:cubicBezTo>
                <a:cubicBezTo>
                  <a:pt x="14016" y="21600"/>
                  <a:pt x="14236" y="21380"/>
                  <a:pt x="14236" y="21109"/>
                </a:cubicBezTo>
                <a:cubicBezTo>
                  <a:pt x="14236" y="20974"/>
                  <a:pt x="14181" y="20851"/>
                  <a:pt x="14093" y="20762"/>
                </a:cubicBezTo>
                <a:lnTo>
                  <a:pt x="11291" y="17960"/>
                </a:lnTo>
                <a:lnTo>
                  <a:pt x="11291" y="16691"/>
                </a:lnTo>
                <a:lnTo>
                  <a:pt x="19636" y="16691"/>
                </a:lnTo>
                <a:cubicBezTo>
                  <a:pt x="20178" y="16691"/>
                  <a:pt x="20618" y="16252"/>
                  <a:pt x="20618" y="15709"/>
                </a:cubicBezTo>
                <a:lnTo>
                  <a:pt x="20618" y="3927"/>
                </a:lnTo>
                <a:cubicBezTo>
                  <a:pt x="21160" y="3927"/>
                  <a:pt x="21600" y="3488"/>
                  <a:pt x="21600" y="2945"/>
                </a:cubicBezTo>
                <a:lnTo>
                  <a:pt x="21600" y="1964"/>
                </a:lnTo>
                <a:cubicBezTo>
                  <a:pt x="21600" y="1422"/>
                  <a:pt x="21160" y="982"/>
                  <a:pt x="20618" y="982"/>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772" name="Shape 2772"/>
          <p:cNvSpPr/>
          <p:nvPr/>
        </p:nvSpPr>
        <p:spPr>
          <a:xfrm>
            <a:off x="16740639" y="1034494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2945"/>
                </a:moveTo>
                <a:lnTo>
                  <a:pt x="982" y="2945"/>
                </a:lnTo>
                <a:lnTo>
                  <a:pt x="982" y="1964"/>
                </a:lnTo>
                <a:lnTo>
                  <a:pt x="20618" y="1964"/>
                </a:lnTo>
                <a:cubicBezTo>
                  <a:pt x="20618" y="1964"/>
                  <a:pt x="20618" y="2945"/>
                  <a:pt x="20618" y="2945"/>
                </a:cubicBezTo>
                <a:close/>
                <a:moveTo>
                  <a:pt x="19636" y="15709"/>
                </a:moveTo>
                <a:lnTo>
                  <a:pt x="1964" y="15709"/>
                </a:lnTo>
                <a:lnTo>
                  <a:pt x="1964" y="3927"/>
                </a:lnTo>
                <a:lnTo>
                  <a:pt x="19636" y="3927"/>
                </a:lnTo>
                <a:cubicBezTo>
                  <a:pt x="19636" y="3927"/>
                  <a:pt x="19636" y="15709"/>
                  <a:pt x="19636" y="15709"/>
                </a:cubicBezTo>
                <a:close/>
                <a:moveTo>
                  <a:pt x="20618" y="982"/>
                </a:moveTo>
                <a:lnTo>
                  <a:pt x="11782" y="982"/>
                </a:lnTo>
                <a:cubicBezTo>
                  <a:pt x="11782" y="440"/>
                  <a:pt x="11342" y="0"/>
                  <a:pt x="10800" y="0"/>
                </a:cubicBezTo>
                <a:cubicBezTo>
                  <a:pt x="10258" y="0"/>
                  <a:pt x="9818" y="440"/>
                  <a:pt x="9818" y="982"/>
                </a:cubicBezTo>
                <a:lnTo>
                  <a:pt x="982" y="982"/>
                </a:lnTo>
                <a:cubicBezTo>
                  <a:pt x="440" y="982"/>
                  <a:pt x="0" y="1422"/>
                  <a:pt x="0" y="1964"/>
                </a:cubicBezTo>
                <a:lnTo>
                  <a:pt x="0" y="2945"/>
                </a:lnTo>
                <a:cubicBezTo>
                  <a:pt x="0" y="3488"/>
                  <a:pt x="440" y="3927"/>
                  <a:pt x="982" y="3927"/>
                </a:cubicBezTo>
                <a:lnTo>
                  <a:pt x="982" y="15709"/>
                </a:lnTo>
                <a:cubicBezTo>
                  <a:pt x="982" y="16252"/>
                  <a:pt x="1422" y="16691"/>
                  <a:pt x="1964" y="16691"/>
                </a:cubicBezTo>
                <a:lnTo>
                  <a:pt x="10309" y="16691"/>
                </a:lnTo>
                <a:lnTo>
                  <a:pt x="10309" y="17960"/>
                </a:lnTo>
                <a:lnTo>
                  <a:pt x="7507" y="20762"/>
                </a:lnTo>
                <a:cubicBezTo>
                  <a:pt x="7419" y="20851"/>
                  <a:pt x="7364" y="20974"/>
                  <a:pt x="7364" y="21109"/>
                </a:cubicBezTo>
                <a:cubicBezTo>
                  <a:pt x="7364" y="21380"/>
                  <a:pt x="7584" y="21600"/>
                  <a:pt x="7855" y="21600"/>
                </a:cubicBezTo>
                <a:cubicBezTo>
                  <a:pt x="7990" y="21600"/>
                  <a:pt x="8113" y="21545"/>
                  <a:pt x="8202" y="21456"/>
                </a:cubicBezTo>
                <a:lnTo>
                  <a:pt x="10800" y="18858"/>
                </a:lnTo>
                <a:lnTo>
                  <a:pt x="13398" y="21456"/>
                </a:lnTo>
                <a:cubicBezTo>
                  <a:pt x="13487" y="21545"/>
                  <a:pt x="13610" y="21600"/>
                  <a:pt x="13745" y="21600"/>
                </a:cubicBezTo>
                <a:cubicBezTo>
                  <a:pt x="14016" y="21600"/>
                  <a:pt x="14236" y="21380"/>
                  <a:pt x="14236" y="21109"/>
                </a:cubicBezTo>
                <a:cubicBezTo>
                  <a:pt x="14236" y="20974"/>
                  <a:pt x="14181" y="20851"/>
                  <a:pt x="14093" y="20762"/>
                </a:cubicBezTo>
                <a:lnTo>
                  <a:pt x="11291" y="17960"/>
                </a:lnTo>
                <a:lnTo>
                  <a:pt x="11291" y="16691"/>
                </a:lnTo>
                <a:lnTo>
                  <a:pt x="19636" y="16691"/>
                </a:lnTo>
                <a:cubicBezTo>
                  <a:pt x="20178" y="16691"/>
                  <a:pt x="20618" y="16252"/>
                  <a:pt x="20618" y="15709"/>
                </a:cubicBezTo>
                <a:lnTo>
                  <a:pt x="20618" y="3927"/>
                </a:lnTo>
                <a:cubicBezTo>
                  <a:pt x="21160" y="3927"/>
                  <a:pt x="21600" y="3488"/>
                  <a:pt x="21600" y="2945"/>
                </a:cubicBezTo>
                <a:lnTo>
                  <a:pt x="21600" y="1964"/>
                </a:lnTo>
                <a:cubicBezTo>
                  <a:pt x="21600" y="1422"/>
                  <a:pt x="21160" y="982"/>
                  <a:pt x="20618" y="982"/>
                </a:cubicBezTo>
                <a:moveTo>
                  <a:pt x="12273" y="12764"/>
                </a:moveTo>
                <a:lnTo>
                  <a:pt x="17182" y="12764"/>
                </a:lnTo>
                <a:cubicBezTo>
                  <a:pt x="17453" y="12764"/>
                  <a:pt x="17673" y="12544"/>
                  <a:pt x="17673" y="12273"/>
                </a:cubicBezTo>
                <a:cubicBezTo>
                  <a:pt x="17673" y="12002"/>
                  <a:pt x="17453" y="11782"/>
                  <a:pt x="17182" y="11782"/>
                </a:cubicBezTo>
                <a:lnTo>
                  <a:pt x="12273" y="11782"/>
                </a:lnTo>
                <a:cubicBezTo>
                  <a:pt x="12002" y="11782"/>
                  <a:pt x="11782" y="12002"/>
                  <a:pt x="11782" y="12273"/>
                </a:cubicBezTo>
                <a:cubicBezTo>
                  <a:pt x="11782" y="12544"/>
                  <a:pt x="12002" y="12764"/>
                  <a:pt x="12273" y="12764"/>
                </a:cubicBezTo>
                <a:moveTo>
                  <a:pt x="4909" y="6873"/>
                </a:moveTo>
                <a:lnTo>
                  <a:pt x="8836" y="6873"/>
                </a:lnTo>
                <a:lnTo>
                  <a:pt x="8836" y="11782"/>
                </a:lnTo>
                <a:lnTo>
                  <a:pt x="4909" y="11782"/>
                </a:lnTo>
                <a:cubicBezTo>
                  <a:pt x="4909" y="11782"/>
                  <a:pt x="4909" y="6873"/>
                  <a:pt x="4909" y="6873"/>
                </a:cubicBezTo>
                <a:close/>
                <a:moveTo>
                  <a:pt x="4909" y="12764"/>
                </a:moveTo>
                <a:lnTo>
                  <a:pt x="8836" y="12764"/>
                </a:lnTo>
                <a:cubicBezTo>
                  <a:pt x="9378" y="12764"/>
                  <a:pt x="9818" y="12325"/>
                  <a:pt x="9818" y="11782"/>
                </a:cubicBezTo>
                <a:lnTo>
                  <a:pt x="9818" y="6873"/>
                </a:lnTo>
                <a:cubicBezTo>
                  <a:pt x="9818" y="6331"/>
                  <a:pt x="9378" y="5891"/>
                  <a:pt x="8836" y="5891"/>
                </a:cubicBezTo>
                <a:lnTo>
                  <a:pt x="4909" y="5891"/>
                </a:lnTo>
                <a:cubicBezTo>
                  <a:pt x="4367" y="5891"/>
                  <a:pt x="3927" y="6331"/>
                  <a:pt x="3927" y="6873"/>
                </a:cubicBezTo>
                <a:lnTo>
                  <a:pt x="3927" y="11782"/>
                </a:lnTo>
                <a:cubicBezTo>
                  <a:pt x="3927" y="12325"/>
                  <a:pt x="4367" y="12764"/>
                  <a:pt x="4909" y="12764"/>
                </a:cubicBezTo>
                <a:moveTo>
                  <a:pt x="12273" y="10800"/>
                </a:moveTo>
                <a:lnTo>
                  <a:pt x="14236" y="10800"/>
                </a:lnTo>
                <a:cubicBezTo>
                  <a:pt x="14507" y="10800"/>
                  <a:pt x="14727" y="10580"/>
                  <a:pt x="14727" y="10309"/>
                </a:cubicBezTo>
                <a:cubicBezTo>
                  <a:pt x="14727" y="10038"/>
                  <a:pt x="14507" y="9818"/>
                  <a:pt x="14236" y="9818"/>
                </a:cubicBezTo>
                <a:lnTo>
                  <a:pt x="12273" y="9818"/>
                </a:lnTo>
                <a:cubicBezTo>
                  <a:pt x="12002" y="9818"/>
                  <a:pt x="11782" y="10038"/>
                  <a:pt x="11782" y="10309"/>
                </a:cubicBezTo>
                <a:cubicBezTo>
                  <a:pt x="11782" y="10580"/>
                  <a:pt x="12002" y="10800"/>
                  <a:pt x="12273" y="10800"/>
                </a:cubicBezTo>
                <a:moveTo>
                  <a:pt x="12273" y="6873"/>
                </a:moveTo>
                <a:lnTo>
                  <a:pt x="15218" y="6873"/>
                </a:lnTo>
                <a:cubicBezTo>
                  <a:pt x="15489" y="6873"/>
                  <a:pt x="15709" y="6653"/>
                  <a:pt x="15709" y="6382"/>
                </a:cubicBezTo>
                <a:cubicBezTo>
                  <a:pt x="15709" y="6111"/>
                  <a:pt x="15489" y="5891"/>
                  <a:pt x="15218" y="5891"/>
                </a:cubicBezTo>
                <a:lnTo>
                  <a:pt x="12273" y="5891"/>
                </a:lnTo>
                <a:cubicBezTo>
                  <a:pt x="12002" y="5891"/>
                  <a:pt x="11782" y="6111"/>
                  <a:pt x="11782" y="6382"/>
                </a:cubicBezTo>
                <a:cubicBezTo>
                  <a:pt x="11782" y="6653"/>
                  <a:pt x="12002" y="6873"/>
                  <a:pt x="12273" y="6873"/>
                </a:cubicBezTo>
                <a:moveTo>
                  <a:pt x="12273" y="8836"/>
                </a:moveTo>
                <a:lnTo>
                  <a:pt x="17182" y="8836"/>
                </a:lnTo>
                <a:cubicBezTo>
                  <a:pt x="17453" y="8836"/>
                  <a:pt x="17673" y="8617"/>
                  <a:pt x="17673" y="8345"/>
                </a:cubicBezTo>
                <a:cubicBezTo>
                  <a:pt x="17673" y="8075"/>
                  <a:pt x="17453" y="7855"/>
                  <a:pt x="17182" y="7855"/>
                </a:cubicBezTo>
                <a:lnTo>
                  <a:pt x="12273" y="7855"/>
                </a:lnTo>
                <a:cubicBezTo>
                  <a:pt x="12002" y="7855"/>
                  <a:pt x="11782" y="8075"/>
                  <a:pt x="11782" y="8345"/>
                </a:cubicBezTo>
                <a:cubicBezTo>
                  <a:pt x="11782" y="8617"/>
                  <a:pt x="12002" y="8836"/>
                  <a:pt x="12273" y="8836"/>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773" name="Shape 2773"/>
          <p:cNvSpPr/>
          <p:nvPr/>
        </p:nvSpPr>
        <p:spPr>
          <a:xfrm>
            <a:off x="17807161" y="1034494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2945"/>
                </a:moveTo>
                <a:lnTo>
                  <a:pt x="982" y="2945"/>
                </a:lnTo>
                <a:lnTo>
                  <a:pt x="982" y="1964"/>
                </a:lnTo>
                <a:lnTo>
                  <a:pt x="20618" y="1964"/>
                </a:lnTo>
                <a:cubicBezTo>
                  <a:pt x="20618" y="1964"/>
                  <a:pt x="20618" y="2945"/>
                  <a:pt x="20618" y="2945"/>
                </a:cubicBezTo>
                <a:close/>
                <a:moveTo>
                  <a:pt x="19636" y="15709"/>
                </a:moveTo>
                <a:lnTo>
                  <a:pt x="1964" y="15709"/>
                </a:lnTo>
                <a:lnTo>
                  <a:pt x="1964" y="3927"/>
                </a:lnTo>
                <a:lnTo>
                  <a:pt x="19636" y="3927"/>
                </a:lnTo>
                <a:cubicBezTo>
                  <a:pt x="19636" y="3927"/>
                  <a:pt x="19636" y="15709"/>
                  <a:pt x="19636" y="15709"/>
                </a:cubicBezTo>
                <a:close/>
                <a:moveTo>
                  <a:pt x="20618" y="982"/>
                </a:moveTo>
                <a:lnTo>
                  <a:pt x="11782" y="982"/>
                </a:lnTo>
                <a:cubicBezTo>
                  <a:pt x="11782" y="440"/>
                  <a:pt x="11342" y="0"/>
                  <a:pt x="10800" y="0"/>
                </a:cubicBezTo>
                <a:cubicBezTo>
                  <a:pt x="10258" y="0"/>
                  <a:pt x="9818" y="440"/>
                  <a:pt x="9818" y="982"/>
                </a:cubicBezTo>
                <a:lnTo>
                  <a:pt x="982" y="982"/>
                </a:lnTo>
                <a:cubicBezTo>
                  <a:pt x="440" y="982"/>
                  <a:pt x="0" y="1422"/>
                  <a:pt x="0" y="1964"/>
                </a:cubicBezTo>
                <a:lnTo>
                  <a:pt x="0" y="2945"/>
                </a:lnTo>
                <a:cubicBezTo>
                  <a:pt x="0" y="3488"/>
                  <a:pt x="440" y="3927"/>
                  <a:pt x="982" y="3927"/>
                </a:cubicBezTo>
                <a:lnTo>
                  <a:pt x="982" y="15709"/>
                </a:lnTo>
                <a:cubicBezTo>
                  <a:pt x="982" y="16252"/>
                  <a:pt x="1422" y="16691"/>
                  <a:pt x="1964" y="16691"/>
                </a:cubicBezTo>
                <a:lnTo>
                  <a:pt x="10309" y="16691"/>
                </a:lnTo>
                <a:lnTo>
                  <a:pt x="10309" y="17960"/>
                </a:lnTo>
                <a:lnTo>
                  <a:pt x="7507" y="20762"/>
                </a:lnTo>
                <a:cubicBezTo>
                  <a:pt x="7418" y="20851"/>
                  <a:pt x="7364" y="20974"/>
                  <a:pt x="7364" y="21109"/>
                </a:cubicBezTo>
                <a:cubicBezTo>
                  <a:pt x="7364" y="21380"/>
                  <a:pt x="7583" y="21600"/>
                  <a:pt x="7855" y="21600"/>
                </a:cubicBezTo>
                <a:cubicBezTo>
                  <a:pt x="7990" y="21600"/>
                  <a:pt x="8113" y="21545"/>
                  <a:pt x="8202" y="21456"/>
                </a:cubicBezTo>
                <a:lnTo>
                  <a:pt x="10800" y="18858"/>
                </a:lnTo>
                <a:lnTo>
                  <a:pt x="13398" y="21456"/>
                </a:lnTo>
                <a:cubicBezTo>
                  <a:pt x="13488" y="21545"/>
                  <a:pt x="13610" y="21600"/>
                  <a:pt x="13745" y="21600"/>
                </a:cubicBezTo>
                <a:cubicBezTo>
                  <a:pt x="14017" y="21600"/>
                  <a:pt x="14236" y="21380"/>
                  <a:pt x="14236" y="21109"/>
                </a:cubicBezTo>
                <a:cubicBezTo>
                  <a:pt x="14236" y="20974"/>
                  <a:pt x="14182" y="20851"/>
                  <a:pt x="14093" y="20762"/>
                </a:cubicBezTo>
                <a:lnTo>
                  <a:pt x="11291" y="17960"/>
                </a:lnTo>
                <a:lnTo>
                  <a:pt x="11291" y="16691"/>
                </a:lnTo>
                <a:lnTo>
                  <a:pt x="19636" y="16691"/>
                </a:lnTo>
                <a:cubicBezTo>
                  <a:pt x="20178" y="16691"/>
                  <a:pt x="20618" y="16252"/>
                  <a:pt x="20618" y="15709"/>
                </a:cubicBezTo>
                <a:lnTo>
                  <a:pt x="20618" y="3927"/>
                </a:lnTo>
                <a:cubicBezTo>
                  <a:pt x="21160" y="3927"/>
                  <a:pt x="21600" y="3488"/>
                  <a:pt x="21600" y="2945"/>
                </a:cubicBezTo>
                <a:lnTo>
                  <a:pt x="21600" y="1964"/>
                </a:lnTo>
                <a:cubicBezTo>
                  <a:pt x="21600" y="1422"/>
                  <a:pt x="21160" y="982"/>
                  <a:pt x="20618" y="982"/>
                </a:cubicBezTo>
                <a:moveTo>
                  <a:pt x="4909" y="12764"/>
                </a:moveTo>
                <a:cubicBezTo>
                  <a:pt x="5180" y="12764"/>
                  <a:pt x="5400" y="12544"/>
                  <a:pt x="5400" y="12273"/>
                </a:cubicBezTo>
                <a:cubicBezTo>
                  <a:pt x="5400" y="9290"/>
                  <a:pt x="7818" y="6873"/>
                  <a:pt x="10800" y="6873"/>
                </a:cubicBezTo>
                <a:cubicBezTo>
                  <a:pt x="13782" y="6873"/>
                  <a:pt x="16200" y="9290"/>
                  <a:pt x="16200" y="12273"/>
                </a:cubicBezTo>
                <a:cubicBezTo>
                  <a:pt x="16200" y="12544"/>
                  <a:pt x="16420" y="12764"/>
                  <a:pt x="16691" y="12764"/>
                </a:cubicBezTo>
                <a:cubicBezTo>
                  <a:pt x="16962" y="12764"/>
                  <a:pt x="17182" y="12544"/>
                  <a:pt x="17182" y="12273"/>
                </a:cubicBezTo>
                <a:cubicBezTo>
                  <a:pt x="17182" y="8748"/>
                  <a:pt x="14325" y="5891"/>
                  <a:pt x="10800" y="5891"/>
                </a:cubicBezTo>
                <a:cubicBezTo>
                  <a:pt x="7275" y="5891"/>
                  <a:pt x="4418" y="8748"/>
                  <a:pt x="4418" y="12273"/>
                </a:cubicBezTo>
                <a:cubicBezTo>
                  <a:pt x="4418" y="12544"/>
                  <a:pt x="4638" y="12764"/>
                  <a:pt x="4909" y="12764"/>
                </a:cubicBezTo>
                <a:moveTo>
                  <a:pt x="10800" y="11782"/>
                </a:moveTo>
                <a:cubicBezTo>
                  <a:pt x="10529" y="11782"/>
                  <a:pt x="10309" y="12002"/>
                  <a:pt x="10309" y="12273"/>
                </a:cubicBezTo>
                <a:cubicBezTo>
                  <a:pt x="10309" y="12544"/>
                  <a:pt x="10529" y="12764"/>
                  <a:pt x="10800" y="12764"/>
                </a:cubicBezTo>
                <a:cubicBezTo>
                  <a:pt x="11071" y="12764"/>
                  <a:pt x="11291" y="12544"/>
                  <a:pt x="11291" y="12273"/>
                </a:cubicBezTo>
                <a:cubicBezTo>
                  <a:pt x="11291" y="12002"/>
                  <a:pt x="11071" y="11782"/>
                  <a:pt x="10800" y="11782"/>
                </a:cubicBezTo>
                <a:moveTo>
                  <a:pt x="10800" y="8836"/>
                </a:moveTo>
                <a:cubicBezTo>
                  <a:pt x="8903" y="8836"/>
                  <a:pt x="7364" y="10375"/>
                  <a:pt x="7364" y="12273"/>
                </a:cubicBezTo>
                <a:cubicBezTo>
                  <a:pt x="7364" y="12544"/>
                  <a:pt x="7583" y="12764"/>
                  <a:pt x="7855" y="12764"/>
                </a:cubicBezTo>
                <a:cubicBezTo>
                  <a:pt x="8126" y="12764"/>
                  <a:pt x="8345" y="12544"/>
                  <a:pt x="8345" y="12273"/>
                </a:cubicBezTo>
                <a:cubicBezTo>
                  <a:pt x="8345" y="10917"/>
                  <a:pt x="9444" y="9818"/>
                  <a:pt x="10800" y="9818"/>
                </a:cubicBezTo>
                <a:cubicBezTo>
                  <a:pt x="12156" y="9818"/>
                  <a:pt x="13255" y="10917"/>
                  <a:pt x="13255" y="12273"/>
                </a:cubicBezTo>
                <a:cubicBezTo>
                  <a:pt x="13255" y="12544"/>
                  <a:pt x="13474" y="12764"/>
                  <a:pt x="13745" y="12764"/>
                </a:cubicBezTo>
                <a:cubicBezTo>
                  <a:pt x="14017" y="12764"/>
                  <a:pt x="14236" y="12544"/>
                  <a:pt x="14236" y="12273"/>
                </a:cubicBezTo>
                <a:cubicBezTo>
                  <a:pt x="14236" y="10375"/>
                  <a:pt x="12698" y="8836"/>
                  <a:pt x="10800" y="8836"/>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774" name="Shape 2774"/>
          <p:cNvSpPr/>
          <p:nvPr/>
        </p:nvSpPr>
        <p:spPr>
          <a:xfrm>
            <a:off x="18873683" y="1034494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2945"/>
                </a:moveTo>
                <a:lnTo>
                  <a:pt x="982" y="2945"/>
                </a:lnTo>
                <a:lnTo>
                  <a:pt x="982" y="1964"/>
                </a:lnTo>
                <a:lnTo>
                  <a:pt x="20618" y="1964"/>
                </a:lnTo>
                <a:cubicBezTo>
                  <a:pt x="20618" y="1964"/>
                  <a:pt x="20618" y="2945"/>
                  <a:pt x="20618" y="2945"/>
                </a:cubicBezTo>
                <a:close/>
                <a:moveTo>
                  <a:pt x="19636" y="15709"/>
                </a:moveTo>
                <a:lnTo>
                  <a:pt x="1964" y="15709"/>
                </a:lnTo>
                <a:lnTo>
                  <a:pt x="1964" y="3927"/>
                </a:lnTo>
                <a:lnTo>
                  <a:pt x="19636" y="3927"/>
                </a:lnTo>
                <a:cubicBezTo>
                  <a:pt x="19636" y="3927"/>
                  <a:pt x="19636" y="15709"/>
                  <a:pt x="19636" y="15709"/>
                </a:cubicBezTo>
                <a:close/>
                <a:moveTo>
                  <a:pt x="20618" y="982"/>
                </a:moveTo>
                <a:lnTo>
                  <a:pt x="11782" y="982"/>
                </a:lnTo>
                <a:cubicBezTo>
                  <a:pt x="11782" y="440"/>
                  <a:pt x="11342" y="0"/>
                  <a:pt x="10800" y="0"/>
                </a:cubicBezTo>
                <a:cubicBezTo>
                  <a:pt x="10257" y="0"/>
                  <a:pt x="9818" y="440"/>
                  <a:pt x="9818" y="982"/>
                </a:cubicBezTo>
                <a:lnTo>
                  <a:pt x="982" y="982"/>
                </a:lnTo>
                <a:cubicBezTo>
                  <a:pt x="439" y="982"/>
                  <a:pt x="0" y="1422"/>
                  <a:pt x="0" y="1964"/>
                </a:cubicBezTo>
                <a:lnTo>
                  <a:pt x="0" y="2945"/>
                </a:lnTo>
                <a:cubicBezTo>
                  <a:pt x="0" y="3488"/>
                  <a:pt x="439" y="3927"/>
                  <a:pt x="982" y="3927"/>
                </a:cubicBezTo>
                <a:lnTo>
                  <a:pt x="982" y="15709"/>
                </a:lnTo>
                <a:cubicBezTo>
                  <a:pt x="982" y="16252"/>
                  <a:pt x="1421" y="16691"/>
                  <a:pt x="1964" y="16691"/>
                </a:cubicBezTo>
                <a:lnTo>
                  <a:pt x="10309" y="16691"/>
                </a:lnTo>
                <a:lnTo>
                  <a:pt x="10309" y="17960"/>
                </a:lnTo>
                <a:lnTo>
                  <a:pt x="7507" y="20762"/>
                </a:lnTo>
                <a:cubicBezTo>
                  <a:pt x="7419" y="20851"/>
                  <a:pt x="7364" y="20974"/>
                  <a:pt x="7364" y="21109"/>
                </a:cubicBezTo>
                <a:cubicBezTo>
                  <a:pt x="7364" y="21380"/>
                  <a:pt x="7583" y="21600"/>
                  <a:pt x="7855" y="21600"/>
                </a:cubicBezTo>
                <a:cubicBezTo>
                  <a:pt x="7990" y="21600"/>
                  <a:pt x="8113" y="21545"/>
                  <a:pt x="8202" y="21456"/>
                </a:cubicBezTo>
                <a:lnTo>
                  <a:pt x="10800" y="18858"/>
                </a:lnTo>
                <a:lnTo>
                  <a:pt x="13398" y="21456"/>
                </a:lnTo>
                <a:cubicBezTo>
                  <a:pt x="13488" y="21545"/>
                  <a:pt x="13610" y="21600"/>
                  <a:pt x="13745" y="21600"/>
                </a:cubicBezTo>
                <a:cubicBezTo>
                  <a:pt x="14017" y="21600"/>
                  <a:pt x="14236" y="21380"/>
                  <a:pt x="14236" y="21109"/>
                </a:cubicBezTo>
                <a:cubicBezTo>
                  <a:pt x="14236" y="20974"/>
                  <a:pt x="14182" y="20851"/>
                  <a:pt x="14093" y="20762"/>
                </a:cubicBezTo>
                <a:lnTo>
                  <a:pt x="11291" y="17960"/>
                </a:lnTo>
                <a:lnTo>
                  <a:pt x="11291" y="16691"/>
                </a:lnTo>
                <a:lnTo>
                  <a:pt x="19636" y="16691"/>
                </a:lnTo>
                <a:cubicBezTo>
                  <a:pt x="20178" y="16691"/>
                  <a:pt x="20618" y="16252"/>
                  <a:pt x="20618" y="15709"/>
                </a:cubicBezTo>
                <a:lnTo>
                  <a:pt x="20618" y="3927"/>
                </a:lnTo>
                <a:cubicBezTo>
                  <a:pt x="21160" y="3927"/>
                  <a:pt x="21600" y="3488"/>
                  <a:pt x="21600" y="2945"/>
                </a:cubicBezTo>
                <a:lnTo>
                  <a:pt x="21600" y="1964"/>
                </a:lnTo>
                <a:cubicBezTo>
                  <a:pt x="21600" y="1422"/>
                  <a:pt x="21160" y="982"/>
                  <a:pt x="20618" y="982"/>
                </a:cubicBezTo>
                <a:moveTo>
                  <a:pt x="16200" y="5891"/>
                </a:moveTo>
                <a:cubicBezTo>
                  <a:pt x="16471" y="5891"/>
                  <a:pt x="16691" y="6111"/>
                  <a:pt x="16691" y="6382"/>
                </a:cubicBezTo>
                <a:cubicBezTo>
                  <a:pt x="16691" y="6653"/>
                  <a:pt x="16471" y="6873"/>
                  <a:pt x="16200" y="6873"/>
                </a:cubicBezTo>
                <a:cubicBezTo>
                  <a:pt x="15929" y="6873"/>
                  <a:pt x="15709" y="6653"/>
                  <a:pt x="15709" y="6382"/>
                </a:cubicBezTo>
                <a:cubicBezTo>
                  <a:pt x="15709" y="6111"/>
                  <a:pt x="15929" y="5891"/>
                  <a:pt x="16200" y="5891"/>
                </a:cubicBezTo>
                <a:moveTo>
                  <a:pt x="16200" y="7855"/>
                </a:moveTo>
                <a:cubicBezTo>
                  <a:pt x="17013" y="7855"/>
                  <a:pt x="17673" y="7196"/>
                  <a:pt x="17673" y="6382"/>
                </a:cubicBezTo>
                <a:cubicBezTo>
                  <a:pt x="17673" y="5569"/>
                  <a:pt x="17013" y="4909"/>
                  <a:pt x="16200" y="4909"/>
                </a:cubicBezTo>
                <a:cubicBezTo>
                  <a:pt x="15387" y="4909"/>
                  <a:pt x="14727" y="5569"/>
                  <a:pt x="14727" y="6382"/>
                </a:cubicBezTo>
                <a:cubicBezTo>
                  <a:pt x="14727" y="7196"/>
                  <a:pt x="15387" y="7855"/>
                  <a:pt x="16200" y="7855"/>
                </a:cubicBezTo>
                <a:moveTo>
                  <a:pt x="8422" y="8135"/>
                </a:moveTo>
                <a:lnTo>
                  <a:pt x="11926" y="11638"/>
                </a:lnTo>
                <a:cubicBezTo>
                  <a:pt x="12015" y="11727"/>
                  <a:pt x="12138" y="11782"/>
                  <a:pt x="12273" y="11782"/>
                </a:cubicBezTo>
                <a:cubicBezTo>
                  <a:pt x="12408" y="11782"/>
                  <a:pt x="12531" y="11727"/>
                  <a:pt x="12620" y="11638"/>
                </a:cubicBezTo>
                <a:lnTo>
                  <a:pt x="14183" y="10075"/>
                </a:lnTo>
                <a:lnTo>
                  <a:pt x="16200" y="12764"/>
                </a:lnTo>
                <a:lnTo>
                  <a:pt x="5336" y="12764"/>
                </a:lnTo>
                <a:cubicBezTo>
                  <a:pt x="5336" y="12764"/>
                  <a:pt x="8422" y="8135"/>
                  <a:pt x="8422" y="8135"/>
                </a:cubicBezTo>
                <a:close/>
                <a:moveTo>
                  <a:pt x="4418" y="13745"/>
                </a:moveTo>
                <a:lnTo>
                  <a:pt x="17182" y="13745"/>
                </a:lnTo>
                <a:cubicBezTo>
                  <a:pt x="17453" y="13745"/>
                  <a:pt x="17673" y="13526"/>
                  <a:pt x="17673" y="13255"/>
                </a:cubicBezTo>
                <a:cubicBezTo>
                  <a:pt x="17673" y="13144"/>
                  <a:pt x="17630" y="13047"/>
                  <a:pt x="17568" y="12965"/>
                </a:cubicBezTo>
                <a:lnTo>
                  <a:pt x="17575" y="12960"/>
                </a:lnTo>
                <a:lnTo>
                  <a:pt x="14629" y="9033"/>
                </a:lnTo>
                <a:lnTo>
                  <a:pt x="14622" y="9038"/>
                </a:lnTo>
                <a:cubicBezTo>
                  <a:pt x="14533" y="8919"/>
                  <a:pt x="14397" y="8836"/>
                  <a:pt x="14236" y="8836"/>
                </a:cubicBezTo>
                <a:cubicBezTo>
                  <a:pt x="14101" y="8836"/>
                  <a:pt x="13978" y="8891"/>
                  <a:pt x="13889" y="8980"/>
                </a:cubicBezTo>
                <a:lnTo>
                  <a:pt x="12273" y="10597"/>
                </a:lnTo>
                <a:lnTo>
                  <a:pt x="8693" y="7017"/>
                </a:lnTo>
                <a:cubicBezTo>
                  <a:pt x="8604" y="6928"/>
                  <a:pt x="8481" y="6873"/>
                  <a:pt x="8345" y="6873"/>
                </a:cubicBezTo>
                <a:cubicBezTo>
                  <a:pt x="8175" y="6873"/>
                  <a:pt x="8033" y="6965"/>
                  <a:pt x="7945" y="7097"/>
                </a:cubicBezTo>
                <a:lnTo>
                  <a:pt x="7937" y="7091"/>
                </a:lnTo>
                <a:lnTo>
                  <a:pt x="4010" y="12982"/>
                </a:lnTo>
                <a:lnTo>
                  <a:pt x="4017" y="12988"/>
                </a:lnTo>
                <a:cubicBezTo>
                  <a:pt x="3965" y="13066"/>
                  <a:pt x="3927" y="13154"/>
                  <a:pt x="3927" y="13255"/>
                </a:cubicBezTo>
                <a:cubicBezTo>
                  <a:pt x="3927" y="13526"/>
                  <a:pt x="4147" y="13745"/>
                  <a:pt x="4418" y="13745"/>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775" name="Shape 2775"/>
          <p:cNvSpPr/>
          <p:nvPr/>
        </p:nvSpPr>
        <p:spPr>
          <a:xfrm>
            <a:off x="19940206" y="10433821"/>
            <a:ext cx="558655" cy="406295"/>
          </a:xfrm>
          <a:custGeom>
            <a:avLst/>
            <a:gdLst/>
            <a:ahLst/>
            <a:cxnLst>
              <a:cxn ang="0">
                <a:pos x="wd2" y="hd2"/>
              </a:cxn>
              <a:cxn ang="5400000">
                <a:pos x="wd2" y="hd2"/>
              </a:cxn>
              <a:cxn ang="10800000">
                <a:pos x="wd2" y="hd2"/>
              </a:cxn>
              <a:cxn ang="16200000">
                <a:pos x="wd2" y="hd2"/>
              </a:cxn>
            </a:cxnLst>
            <a:rect l="0" t="0" r="r" b="b"/>
            <a:pathLst>
              <a:path w="21600" h="21600" extrusionOk="0">
                <a:moveTo>
                  <a:pt x="10800" y="10755"/>
                </a:moveTo>
                <a:lnTo>
                  <a:pt x="1866" y="6075"/>
                </a:lnTo>
                <a:lnTo>
                  <a:pt x="10800" y="1395"/>
                </a:lnTo>
                <a:lnTo>
                  <a:pt x="19735" y="6075"/>
                </a:lnTo>
                <a:cubicBezTo>
                  <a:pt x="19735" y="6075"/>
                  <a:pt x="10800" y="10755"/>
                  <a:pt x="10800" y="10755"/>
                </a:cubicBezTo>
                <a:close/>
                <a:moveTo>
                  <a:pt x="18031" y="17315"/>
                </a:moveTo>
                <a:lnTo>
                  <a:pt x="14834" y="16216"/>
                </a:lnTo>
                <a:lnTo>
                  <a:pt x="14832" y="16229"/>
                </a:lnTo>
                <a:cubicBezTo>
                  <a:pt x="14797" y="16218"/>
                  <a:pt x="14765" y="16200"/>
                  <a:pt x="14727" y="16200"/>
                </a:cubicBezTo>
                <a:cubicBezTo>
                  <a:pt x="14627" y="16200"/>
                  <a:pt x="14538" y="16251"/>
                  <a:pt x="14460" y="16324"/>
                </a:cubicBezTo>
                <a:lnTo>
                  <a:pt x="14455" y="16313"/>
                </a:lnTo>
                <a:lnTo>
                  <a:pt x="10820" y="20061"/>
                </a:lnTo>
                <a:lnTo>
                  <a:pt x="7658" y="16334"/>
                </a:lnTo>
                <a:lnTo>
                  <a:pt x="7653" y="16344"/>
                </a:lnTo>
                <a:cubicBezTo>
                  <a:pt x="7571" y="16259"/>
                  <a:pt x="7474" y="16200"/>
                  <a:pt x="7364" y="16200"/>
                </a:cubicBezTo>
                <a:cubicBezTo>
                  <a:pt x="7327" y="16200"/>
                  <a:pt x="7294" y="16218"/>
                  <a:pt x="7259" y="16229"/>
                </a:cubicBezTo>
                <a:lnTo>
                  <a:pt x="7257" y="16216"/>
                </a:lnTo>
                <a:lnTo>
                  <a:pt x="4013" y="17331"/>
                </a:lnTo>
                <a:lnTo>
                  <a:pt x="4767" y="9035"/>
                </a:lnTo>
                <a:lnTo>
                  <a:pt x="10589" y="12084"/>
                </a:lnTo>
                <a:lnTo>
                  <a:pt x="10591" y="12080"/>
                </a:lnTo>
                <a:cubicBezTo>
                  <a:pt x="10655" y="12122"/>
                  <a:pt x="10724" y="12150"/>
                  <a:pt x="10800" y="12150"/>
                </a:cubicBezTo>
                <a:cubicBezTo>
                  <a:pt x="10876" y="12150"/>
                  <a:pt x="10946" y="12122"/>
                  <a:pt x="11009" y="12080"/>
                </a:cubicBezTo>
                <a:lnTo>
                  <a:pt x="11011" y="12084"/>
                </a:lnTo>
                <a:lnTo>
                  <a:pt x="16897" y="9001"/>
                </a:lnTo>
                <a:cubicBezTo>
                  <a:pt x="16897" y="9001"/>
                  <a:pt x="18031" y="17315"/>
                  <a:pt x="18031" y="17315"/>
                </a:cubicBezTo>
                <a:close/>
                <a:moveTo>
                  <a:pt x="21600" y="6075"/>
                </a:moveTo>
                <a:cubicBezTo>
                  <a:pt x="21600" y="5806"/>
                  <a:pt x="21484" y="5579"/>
                  <a:pt x="21319" y="5470"/>
                </a:cubicBezTo>
                <a:lnTo>
                  <a:pt x="21320" y="5466"/>
                </a:lnTo>
                <a:lnTo>
                  <a:pt x="21306" y="5458"/>
                </a:lnTo>
                <a:cubicBezTo>
                  <a:pt x="21301" y="5455"/>
                  <a:pt x="21296" y="5453"/>
                  <a:pt x="21292" y="5451"/>
                </a:cubicBezTo>
                <a:lnTo>
                  <a:pt x="11011" y="66"/>
                </a:lnTo>
                <a:lnTo>
                  <a:pt x="11009" y="70"/>
                </a:lnTo>
                <a:cubicBezTo>
                  <a:pt x="10946" y="28"/>
                  <a:pt x="10876" y="0"/>
                  <a:pt x="10800" y="0"/>
                </a:cubicBezTo>
                <a:cubicBezTo>
                  <a:pt x="10724" y="0"/>
                  <a:pt x="10655" y="28"/>
                  <a:pt x="10591" y="70"/>
                </a:cubicBezTo>
                <a:lnTo>
                  <a:pt x="10589" y="66"/>
                </a:lnTo>
                <a:lnTo>
                  <a:pt x="309" y="5451"/>
                </a:lnTo>
                <a:cubicBezTo>
                  <a:pt x="304" y="5453"/>
                  <a:pt x="299" y="5455"/>
                  <a:pt x="295" y="5458"/>
                </a:cubicBezTo>
                <a:lnTo>
                  <a:pt x="280" y="5466"/>
                </a:lnTo>
                <a:lnTo>
                  <a:pt x="281" y="5470"/>
                </a:lnTo>
                <a:cubicBezTo>
                  <a:pt x="116" y="5579"/>
                  <a:pt x="0" y="5806"/>
                  <a:pt x="0" y="6075"/>
                </a:cubicBezTo>
                <a:cubicBezTo>
                  <a:pt x="0" y="6344"/>
                  <a:pt x="116" y="6571"/>
                  <a:pt x="281" y="6680"/>
                </a:cubicBezTo>
                <a:lnTo>
                  <a:pt x="280" y="6684"/>
                </a:lnTo>
                <a:lnTo>
                  <a:pt x="295" y="6692"/>
                </a:lnTo>
                <a:cubicBezTo>
                  <a:pt x="299" y="6695"/>
                  <a:pt x="304" y="6697"/>
                  <a:pt x="309" y="6699"/>
                </a:cubicBezTo>
                <a:lnTo>
                  <a:pt x="1230" y="7182"/>
                </a:lnTo>
                <a:lnTo>
                  <a:pt x="608" y="13603"/>
                </a:lnTo>
                <a:cubicBezTo>
                  <a:pt x="251" y="13805"/>
                  <a:pt x="0" y="14287"/>
                  <a:pt x="0" y="14850"/>
                </a:cubicBezTo>
                <a:cubicBezTo>
                  <a:pt x="0" y="15596"/>
                  <a:pt x="439" y="16200"/>
                  <a:pt x="982" y="16200"/>
                </a:cubicBezTo>
                <a:cubicBezTo>
                  <a:pt x="1524" y="16200"/>
                  <a:pt x="1964" y="15596"/>
                  <a:pt x="1964" y="14850"/>
                </a:cubicBezTo>
                <a:cubicBezTo>
                  <a:pt x="1964" y="14416"/>
                  <a:pt x="1812" y="14034"/>
                  <a:pt x="1580" y="13787"/>
                </a:cubicBezTo>
                <a:lnTo>
                  <a:pt x="2173" y="7676"/>
                </a:lnTo>
                <a:lnTo>
                  <a:pt x="3822" y="8540"/>
                </a:lnTo>
                <a:lnTo>
                  <a:pt x="2950" y="18135"/>
                </a:lnTo>
                <a:lnTo>
                  <a:pt x="2958" y="18138"/>
                </a:lnTo>
                <a:cubicBezTo>
                  <a:pt x="2955" y="18167"/>
                  <a:pt x="2945" y="18193"/>
                  <a:pt x="2945" y="18225"/>
                </a:cubicBezTo>
                <a:cubicBezTo>
                  <a:pt x="2945" y="18598"/>
                  <a:pt x="3165" y="18900"/>
                  <a:pt x="3436" y="18900"/>
                </a:cubicBezTo>
                <a:cubicBezTo>
                  <a:pt x="3474" y="18900"/>
                  <a:pt x="3506" y="18884"/>
                  <a:pt x="3541" y="18873"/>
                </a:cubicBezTo>
                <a:lnTo>
                  <a:pt x="3543" y="18884"/>
                </a:lnTo>
                <a:lnTo>
                  <a:pt x="7238" y="17613"/>
                </a:lnTo>
                <a:lnTo>
                  <a:pt x="10506" y="21465"/>
                </a:lnTo>
                <a:lnTo>
                  <a:pt x="10510" y="21456"/>
                </a:lnTo>
                <a:cubicBezTo>
                  <a:pt x="10593" y="21541"/>
                  <a:pt x="10690" y="21600"/>
                  <a:pt x="10800" y="21600"/>
                </a:cubicBezTo>
                <a:cubicBezTo>
                  <a:pt x="10901" y="21600"/>
                  <a:pt x="10989" y="21548"/>
                  <a:pt x="11068" y="21476"/>
                </a:cubicBezTo>
                <a:lnTo>
                  <a:pt x="11072" y="21487"/>
                </a:lnTo>
                <a:lnTo>
                  <a:pt x="14834" y="17607"/>
                </a:lnTo>
                <a:lnTo>
                  <a:pt x="18548" y="18884"/>
                </a:lnTo>
                <a:lnTo>
                  <a:pt x="18550" y="18871"/>
                </a:lnTo>
                <a:cubicBezTo>
                  <a:pt x="18585" y="18882"/>
                  <a:pt x="18618" y="18900"/>
                  <a:pt x="18655" y="18900"/>
                </a:cubicBezTo>
                <a:cubicBezTo>
                  <a:pt x="18926" y="18900"/>
                  <a:pt x="19145" y="18598"/>
                  <a:pt x="19145" y="18225"/>
                </a:cubicBezTo>
                <a:cubicBezTo>
                  <a:pt x="19145" y="18181"/>
                  <a:pt x="19135" y="18143"/>
                  <a:pt x="19130" y="18102"/>
                </a:cubicBezTo>
                <a:lnTo>
                  <a:pt x="19137" y="18100"/>
                </a:lnTo>
                <a:lnTo>
                  <a:pt x="17830" y="8513"/>
                </a:lnTo>
                <a:lnTo>
                  <a:pt x="21292" y="6699"/>
                </a:lnTo>
                <a:cubicBezTo>
                  <a:pt x="21296" y="6697"/>
                  <a:pt x="21301" y="6695"/>
                  <a:pt x="21306" y="6692"/>
                </a:cubicBezTo>
                <a:lnTo>
                  <a:pt x="21320" y="6684"/>
                </a:lnTo>
                <a:lnTo>
                  <a:pt x="21319" y="6680"/>
                </a:lnTo>
                <a:cubicBezTo>
                  <a:pt x="21484" y="6571"/>
                  <a:pt x="21600" y="6344"/>
                  <a:pt x="21600" y="6075"/>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776" name="Shape 2776"/>
          <p:cNvSpPr/>
          <p:nvPr/>
        </p:nvSpPr>
        <p:spPr>
          <a:xfrm>
            <a:off x="21133694" y="10344944"/>
            <a:ext cx="304722" cy="558655"/>
          </a:xfrm>
          <a:custGeom>
            <a:avLst/>
            <a:gdLst/>
            <a:ahLst/>
            <a:cxnLst>
              <a:cxn ang="0">
                <a:pos x="wd2" y="hd2"/>
              </a:cxn>
              <a:cxn ang="5400000">
                <a:pos x="wd2" y="hd2"/>
              </a:cxn>
              <a:cxn ang="10800000">
                <a:pos x="wd2" y="hd2"/>
              </a:cxn>
              <a:cxn ang="16200000">
                <a:pos x="wd2" y="hd2"/>
              </a:cxn>
            </a:cxnLst>
            <a:rect l="0" t="0" r="r" b="b"/>
            <a:pathLst>
              <a:path w="21600" h="21600" extrusionOk="0">
                <a:moveTo>
                  <a:pt x="6300" y="7855"/>
                </a:moveTo>
                <a:lnTo>
                  <a:pt x="9900" y="7855"/>
                </a:lnTo>
                <a:lnTo>
                  <a:pt x="9900" y="9818"/>
                </a:lnTo>
                <a:cubicBezTo>
                  <a:pt x="9900" y="10090"/>
                  <a:pt x="10303" y="10309"/>
                  <a:pt x="10800" y="10309"/>
                </a:cubicBezTo>
                <a:cubicBezTo>
                  <a:pt x="11297" y="10309"/>
                  <a:pt x="11700" y="10090"/>
                  <a:pt x="11700" y="9818"/>
                </a:cubicBezTo>
                <a:lnTo>
                  <a:pt x="11700" y="7855"/>
                </a:lnTo>
                <a:lnTo>
                  <a:pt x="15300" y="7855"/>
                </a:lnTo>
                <a:cubicBezTo>
                  <a:pt x="15797" y="7855"/>
                  <a:pt x="16200" y="7635"/>
                  <a:pt x="16200" y="7364"/>
                </a:cubicBezTo>
                <a:cubicBezTo>
                  <a:pt x="16200" y="7092"/>
                  <a:pt x="15797" y="6873"/>
                  <a:pt x="15300" y="6873"/>
                </a:cubicBezTo>
                <a:lnTo>
                  <a:pt x="11700" y="6873"/>
                </a:lnTo>
                <a:lnTo>
                  <a:pt x="11700" y="4909"/>
                </a:lnTo>
                <a:cubicBezTo>
                  <a:pt x="11700" y="4638"/>
                  <a:pt x="11297" y="4418"/>
                  <a:pt x="10800" y="4418"/>
                </a:cubicBezTo>
                <a:cubicBezTo>
                  <a:pt x="10303" y="4418"/>
                  <a:pt x="9900" y="4638"/>
                  <a:pt x="9900" y="4909"/>
                </a:cubicBezTo>
                <a:lnTo>
                  <a:pt x="9900" y="6873"/>
                </a:lnTo>
                <a:lnTo>
                  <a:pt x="6300" y="6873"/>
                </a:lnTo>
                <a:cubicBezTo>
                  <a:pt x="5803" y="6873"/>
                  <a:pt x="5400" y="7092"/>
                  <a:pt x="5400" y="7364"/>
                </a:cubicBezTo>
                <a:cubicBezTo>
                  <a:pt x="5400" y="7635"/>
                  <a:pt x="5803" y="7855"/>
                  <a:pt x="6300" y="7855"/>
                </a:cubicBezTo>
                <a:moveTo>
                  <a:pt x="19800" y="19847"/>
                </a:moveTo>
                <a:lnTo>
                  <a:pt x="11464" y="14886"/>
                </a:lnTo>
                <a:lnTo>
                  <a:pt x="11457" y="14889"/>
                </a:lnTo>
                <a:cubicBezTo>
                  <a:pt x="11294" y="14791"/>
                  <a:pt x="11063" y="14727"/>
                  <a:pt x="10800" y="14727"/>
                </a:cubicBezTo>
                <a:cubicBezTo>
                  <a:pt x="10537" y="14727"/>
                  <a:pt x="10306" y="14791"/>
                  <a:pt x="10142" y="14889"/>
                </a:cubicBezTo>
                <a:lnTo>
                  <a:pt x="10136" y="14886"/>
                </a:lnTo>
                <a:lnTo>
                  <a:pt x="1800" y="19847"/>
                </a:lnTo>
                <a:lnTo>
                  <a:pt x="1800" y="982"/>
                </a:lnTo>
                <a:lnTo>
                  <a:pt x="19800" y="982"/>
                </a:lnTo>
                <a:cubicBezTo>
                  <a:pt x="19800" y="982"/>
                  <a:pt x="19800" y="19847"/>
                  <a:pt x="19800" y="19847"/>
                </a:cubicBezTo>
                <a:close/>
                <a:moveTo>
                  <a:pt x="20700" y="0"/>
                </a:moveTo>
                <a:lnTo>
                  <a:pt x="900" y="0"/>
                </a:lnTo>
                <a:cubicBezTo>
                  <a:pt x="403" y="0"/>
                  <a:pt x="0" y="220"/>
                  <a:pt x="0" y="491"/>
                </a:cubicBezTo>
                <a:lnTo>
                  <a:pt x="0" y="21109"/>
                </a:lnTo>
                <a:cubicBezTo>
                  <a:pt x="0" y="21380"/>
                  <a:pt x="403" y="21600"/>
                  <a:pt x="900" y="21600"/>
                </a:cubicBezTo>
                <a:cubicBezTo>
                  <a:pt x="1163" y="21600"/>
                  <a:pt x="1394" y="21536"/>
                  <a:pt x="1559" y="21438"/>
                </a:cubicBezTo>
                <a:lnTo>
                  <a:pt x="1564" y="21441"/>
                </a:lnTo>
                <a:lnTo>
                  <a:pt x="10800" y="15945"/>
                </a:lnTo>
                <a:lnTo>
                  <a:pt x="20036" y="21441"/>
                </a:lnTo>
                <a:lnTo>
                  <a:pt x="20041" y="21438"/>
                </a:lnTo>
                <a:cubicBezTo>
                  <a:pt x="20206" y="21536"/>
                  <a:pt x="20437" y="21600"/>
                  <a:pt x="20700" y="21600"/>
                </a:cubicBezTo>
                <a:cubicBezTo>
                  <a:pt x="21197" y="21600"/>
                  <a:pt x="21600" y="21380"/>
                  <a:pt x="21600" y="21109"/>
                </a:cubicBezTo>
                <a:lnTo>
                  <a:pt x="21600" y="491"/>
                </a:lnTo>
                <a:cubicBezTo>
                  <a:pt x="21600" y="220"/>
                  <a:pt x="21197" y="0"/>
                  <a:pt x="20700" y="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777" name="Shape 2777"/>
          <p:cNvSpPr/>
          <p:nvPr/>
        </p:nvSpPr>
        <p:spPr>
          <a:xfrm>
            <a:off x="22149430" y="10344944"/>
            <a:ext cx="406295" cy="558655"/>
          </a:xfrm>
          <a:custGeom>
            <a:avLst/>
            <a:gdLst/>
            <a:ahLst/>
            <a:cxnLst>
              <a:cxn ang="0">
                <a:pos x="wd2" y="hd2"/>
              </a:cxn>
              <a:cxn ang="5400000">
                <a:pos x="wd2" y="hd2"/>
              </a:cxn>
              <a:cxn ang="10800000">
                <a:pos x="wd2" y="hd2"/>
              </a:cxn>
              <a:cxn ang="16200000">
                <a:pos x="wd2" y="hd2"/>
              </a:cxn>
            </a:cxnLst>
            <a:rect l="0" t="0" r="r" b="b"/>
            <a:pathLst>
              <a:path w="21600" h="21600" extrusionOk="0">
                <a:moveTo>
                  <a:pt x="20250" y="20095"/>
                </a:moveTo>
                <a:lnTo>
                  <a:pt x="11298" y="14886"/>
                </a:lnTo>
                <a:lnTo>
                  <a:pt x="11293" y="14890"/>
                </a:lnTo>
                <a:cubicBezTo>
                  <a:pt x="11170" y="14791"/>
                  <a:pt x="10997" y="14727"/>
                  <a:pt x="10800" y="14727"/>
                </a:cubicBezTo>
                <a:cubicBezTo>
                  <a:pt x="10603" y="14727"/>
                  <a:pt x="10430" y="14791"/>
                  <a:pt x="10306" y="14890"/>
                </a:cubicBezTo>
                <a:lnTo>
                  <a:pt x="10302" y="14886"/>
                </a:lnTo>
                <a:lnTo>
                  <a:pt x="1350" y="20095"/>
                </a:lnTo>
                <a:lnTo>
                  <a:pt x="1350" y="982"/>
                </a:lnTo>
                <a:lnTo>
                  <a:pt x="20250" y="982"/>
                </a:lnTo>
                <a:cubicBezTo>
                  <a:pt x="20250" y="982"/>
                  <a:pt x="20250" y="20095"/>
                  <a:pt x="20250" y="20095"/>
                </a:cubicBezTo>
                <a:close/>
                <a:moveTo>
                  <a:pt x="20925" y="0"/>
                </a:moveTo>
                <a:lnTo>
                  <a:pt x="675" y="0"/>
                </a:lnTo>
                <a:cubicBezTo>
                  <a:pt x="302" y="0"/>
                  <a:pt x="0" y="220"/>
                  <a:pt x="0" y="491"/>
                </a:cubicBezTo>
                <a:lnTo>
                  <a:pt x="0" y="21109"/>
                </a:lnTo>
                <a:cubicBezTo>
                  <a:pt x="0" y="21380"/>
                  <a:pt x="302" y="21600"/>
                  <a:pt x="675" y="21600"/>
                </a:cubicBezTo>
                <a:cubicBezTo>
                  <a:pt x="872" y="21600"/>
                  <a:pt x="1045" y="21537"/>
                  <a:pt x="1169" y="21438"/>
                </a:cubicBezTo>
                <a:lnTo>
                  <a:pt x="1173" y="21441"/>
                </a:lnTo>
                <a:lnTo>
                  <a:pt x="10800" y="15839"/>
                </a:lnTo>
                <a:lnTo>
                  <a:pt x="20427" y="21441"/>
                </a:lnTo>
                <a:lnTo>
                  <a:pt x="20431" y="21438"/>
                </a:lnTo>
                <a:cubicBezTo>
                  <a:pt x="20555" y="21537"/>
                  <a:pt x="20728" y="21600"/>
                  <a:pt x="20925" y="21600"/>
                </a:cubicBezTo>
                <a:cubicBezTo>
                  <a:pt x="21298" y="21600"/>
                  <a:pt x="21600" y="21380"/>
                  <a:pt x="21600" y="21109"/>
                </a:cubicBezTo>
                <a:lnTo>
                  <a:pt x="21600" y="491"/>
                </a:lnTo>
                <a:cubicBezTo>
                  <a:pt x="21600" y="220"/>
                  <a:pt x="21298" y="0"/>
                  <a:pt x="20925" y="0"/>
                </a:cubicBezTo>
                <a:moveTo>
                  <a:pt x="7337" y="7850"/>
                </a:moveTo>
                <a:lnTo>
                  <a:pt x="9710" y="7850"/>
                </a:lnTo>
                <a:lnTo>
                  <a:pt x="10039" y="7213"/>
                </a:lnTo>
                <a:lnTo>
                  <a:pt x="10800" y="5738"/>
                </a:lnTo>
                <a:lnTo>
                  <a:pt x="11561" y="7213"/>
                </a:lnTo>
                <a:lnTo>
                  <a:pt x="11890" y="7850"/>
                </a:lnTo>
                <a:lnTo>
                  <a:pt x="14263" y="7850"/>
                </a:lnTo>
                <a:lnTo>
                  <a:pt x="13014" y="8550"/>
                </a:lnTo>
                <a:lnTo>
                  <a:pt x="12253" y="8976"/>
                </a:lnTo>
                <a:lnTo>
                  <a:pt x="12557" y="9638"/>
                </a:lnTo>
                <a:lnTo>
                  <a:pt x="13240" y="11130"/>
                </a:lnTo>
                <a:lnTo>
                  <a:pt x="11598" y="10254"/>
                </a:lnTo>
                <a:lnTo>
                  <a:pt x="10800" y="9828"/>
                </a:lnTo>
                <a:lnTo>
                  <a:pt x="10002" y="10254"/>
                </a:lnTo>
                <a:lnTo>
                  <a:pt x="8360" y="11130"/>
                </a:lnTo>
                <a:lnTo>
                  <a:pt x="9043" y="9638"/>
                </a:lnTo>
                <a:lnTo>
                  <a:pt x="9347" y="8976"/>
                </a:lnTo>
                <a:lnTo>
                  <a:pt x="8586" y="8550"/>
                </a:lnTo>
                <a:cubicBezTo>
                  <a:pt x="8586" y="8550"/>
                  <a:pt x="7337" y="7850"/>
                  <a:pt x="7337" y="7850"/>
                </a:cubicBezTo>
                <a:close/>
                <a:moveTo>
                  <a:pt x="5737" y="13745"/>
                </a:moveTo>
                <a:lnTo>
                  <a:pt x="10800" y="11045"/>
                </a:lnTo>
                <a:lnTo>
                  <a:pt x="15863" y="13745"/>
                </a:lnTo>
                <a:lnTo>
                  <a:pt x="13838" y="9328"/>
                </a:lnTo>
                <a:lnTo>
                  <a:pt x="18225" y="6868"/>
                </a:lnTo>
                <a:lnTo>
                  <a:pt x="12825" y="6868"/>
                </a:lnTo>
                <a:lnTo>
                  <a:pt x="10800" y="2945"/>
                </a:lnTo>
                <a:lnTo>
                  <a:pt x="8775" y="6868"/>
                </a:lnTo>
                <a:lnTo>
                  <a:pt x="3375" y="6868"/>
                </a:lnTo>
                <a:lnTo>
                  <a:pt x="7762" y="9328"/>
                </a:lnTo>
                <a:cubicBezTo>
                  <a:pt x="7762" y="9328"/>
                  <a:pt x="5737" y="13745"/>
                  <a:pt x="5737" y="13745"/>
                </a:cubicBezTo>
                <a:close/>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778" name="Shape 2778"/>
          <p:cNvSpPr/>
          <p:nvPr/>
        </p:nvSpPr>
        <p:spPr>
          <a:xfrm>
            <a:off x="12474550" y="11411467"/>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7481" y="12956"/>
                </a:moveTo>
                <a:cubicBezTo>
                  <a:pt x="17070" y="12258"/>
                  <a:pt x="16576" y="11533"/>
                  <a:pt x="16011" y="10795"/>
                </a:cubicBezTo>
                <a:cubicBezTo>
                  <a:pt x="16573" y="10063"/>
                  <a:pt x="17072" y="9339"/>
                  <a:pt x="17481" y="8644"/>
                </a:cubicBezTo>
                <a:cubicBezTo>
                  <a:pt x="19410" y="9181"/>
                  <a:pt x="20618" y="9948"/>
                  <a:pt x="20618" y="10800"/>
                </a:cubicBezTo>
                <a:cubicBezTo>
                  <a:pt x="20618" y="11652"/>
                  <a:pt x="19410" y="12419"/>
                  <a:pt x="17481" y="12956"/>
                </a:cubicBezTo>
                <a:moveTo>
                  <a:pt x="17742" y="17743"/>
                </a:moveTo>
                <a:cubicBezTo>
                  <a:pt x="17140" y="18345"/>
                  <a:pt x="15740" y="18028"/>
                  <a:pt x="13996" y="17045"/>
                </a:cubicBezTo>
                <a:cubicBezTo>
                  <a:pt x="14198" y="16261"/>
                  <a:pt x="14365" y="15406"/>
                  <a:pt x="14487" y="14488"/>
                </a:cubicBezTo>
                <a:cubicBezTo>
                  <a:pt x="15405" y="14366"/>
                  <a:pt x="16261" y="14198"/>
                  <a:pt x="17044" y="13996"/>
                </a:cubicBezTo>
                <a:cubicBezTo>
                  <a:pt x="18028" y="15740"/>
                  <a:pt x="18345" y="17140"/>
                  <a:pt x="17742" y="17743"/>
                </a:cubicBezTo>
                <a:moveTo>
                  <a:pt x="15404" y="11561"/>
                </a:moveTo>
                <a:cubicBezTo>
                  <a:pt x="15837" y="12119"/>
                  <a:pt x="16219" y="12662"/>
                  <a:pt x="16554" y="13185"/>
                </a:cubicBezTo>
                <a:cubicBezTo>
                  <a:pt x="15950" y="13317"/>
                  <a:pt x="15295" y="13429"/>
                  <a:pt x="14597" y="13517"/>
                </a:cubicBezTo>
                <a:cubicBezTo>
                  <a:pt x="14631" y="13155"/>
                  <a:pt x="14655" y="12784"/>
                  <a:pt x="14677" y="12409"/>
                </a:cubicBezTo>
                <a:cubicBezTo>
                  <a:pt x="14930" y="12127"/>
                  <a:pt x="15170" y="11844"/>
                  <a:pt x="15404" y="11561"/>
                </a:cubicBezTo>
                <a:moveTo>
                  <a:pt x="15402" y="10032"/>
                </a:moveTo>
                <a:cubicBezTo>
                  <a:pt x="15170" y="9752"/>
                  <a:pt x="14928" y="9471"/>
                  <a:pt x="14677" y="9191"/>
                </a:cubicBezTo>
                <a:cubicBezTo>
                  <a:pt x="14655" y="8817"/>
                  <a:pt x="14631" y="8445"/>
                  <a:pt x="14597" y="8084"/>
                </a:cubicBezTo>
                <a:cubicBezTo>
                  <a:pt x="15295" y="8171"/>
                  <a:pt x="15950" y="8283"/>
                  <a:pt x="16554" y="8415"/>
                </a:cubicBezTo>
                <a:cubicBezTo>
                  <a:pt x="16221" y="8935"/>
                  <a:pt x="15832" y="9478"/>
                  <a:pt x="15402" y="10032"/>
                </a:cubicBezTo>
                <a:moveTo>
                  <a:pt x="17742" y="3857"/>
                </a:moveTo>
                <a:cubicBezTo>
                  <a:pt x="18345" y="4460"/>
                  <a:pt x="18028" y="5860"/>
                  <a:pt x="17044" y="7604"/>
                </a:cubicBezTo>
                <a:cubicBezTo>
                  <a:pt x="16261" y="7402"/>
                  <a:pt x="15405" y="7234"/>
                  <a:pt x="14487" y="7112"/>
                </a:cubicBezTo>
                <a:cubicBezTo>
                  <a:pt x="14365" y="6194"/>
                  <a:pt x="14198" y="5339"/>
                  <a:pt x="13996" y="4555"/>
                </a:cubicBezTo>
                <a:cubicBezTo>
                  <a:pt x="15740" y="3572"/>
                  <a:pt x="17140" y="3255"/>
                  <a:pt x="17742" y="3857"/>
                </a:cubicBezTo>
                <a:moveTo>
                  <a:pt x="13718" y="12012"/>
                </a:moveTo>
                <a:cubicBezTo>
                  <a:pt x="13448" y="12303"/>
                  <a:pt x="13172" y="12593"/>
                  <a:pt x="12882" y="12883"/>
                </a:cubicBezTo>
                <a:cubicBezTo>
                  <a:pt x="12593" y="13172"/>
                  <a:pt x="12303" y="13449"/>
                  <a:pt x="12012" y="13719"/>
                </a:cubicBezTo>
                <a:cubicBezTo>
                  <a:pt x="11614" y="13733"/>
                  <a:pt x="11212" y="13745"/>
                  <a:pt x="10800" y="13745"/>
                </a:cubicBezTo>
                <a:cubicBezTo>
                  <a:pt x="10387" y="13745"/>
                  <a:pt x="9985" y="13733"/>
                  <a:pt x="9587" y="13719"/>
                </a:cubicBezTo>
                <a:cubicBezTo>
                  <a:pt x="9297" y="13449"/>
                  <a:pt x="9006" y="13172"/>
                  <a:pt x="8717" y="12883"/>
                </a:cubicBezTo>
                <a:cubicBezTo>
                  <a:pt x="8428" y="12593"/>
                  <a:pt x="8152" y="12303"/>
                  <a:pt x="7881" y="12012"/>
                </a:cubicBezTo>
                <a:cubicBezTo>
                  <a:pt x="7866" y="11614"/>
                  <a:pt x="7855" y="11212"/>
                  <a:pt x="7855" y="10800"/>
                </a:cubicBezTo>
                <a:cubicBezTo>
                  <a:pt x="7855" y="10388"/>
                  <a:pt x="7866" y="9986"/>
                  <a:pt x="7881" y="9587"/>
                </a:cubicBezTo>
                <a:cubicBezTo>
                  <a:pt x="8152" y="9297"/>
                  <a:pt x="8428" y="9007"/>
                  <a:pt x="8717" y="8717"/>
                </a:cubicBezTo>
                <a:cubicBezTo>
                  <a:pt x="9006" y="8428"/>
                  <a:pt x="9297" y="8151"/>
                  <a:pt x="9587" y="7881"/>
                </a:cubicBezTo>
                <a:cubicBezTo>
                  <a:pt x="9985" y="7867"/>
                  <a:pt x="10387" y="7855"/>
                  <a:pt x="10800" y="7855"/>
                </a:cubicBezTo>
                <a:cubicBezTo>
                  <a:pt x="11212" y="7855"/>
                  <a:pt x="11614" y="7867"/>
                  <a:pt x="12012" y="7881"/>
                </a:cubicBezTo>
                <a:cubicBezTo>
                  <a:pt x="12303" y="8151"/>
                  <a:pt x="12593" y="8428"/>
                  <a:pt x="12882" y="8717"/>
                </a:cubicBezTo>
                <a:cubicBezTo>
                  <a:pt x="13172" y="9007"/>
                  <a:pt x="13448" y="9297"/>
                  <a:pt x="13718" y="9587"/>
                </a:cubicBezTo>
                <a:cubicBezTo>
                  <a:pt x="13733" y="9986"/>
                  <a:pt x="13745" y="10388"/>
                  <a:pt x="13745" y="10800"/>
                </a:cubicBezTo>
                <a:cubicBezTo>
                  <a:pt x="13745" y="11212"/>
                  <a:pt x="13733" y="11614"/>
                  <a:pt x="13718" y="12012"/>
                </a:cubicBezTo>
                <a:moveTo>
                  <a:pt x="13185" y="16555"/>
                </a:moveTo>
                <a:cubicBezTo>
                  <a:pt x="12662" y="16219"/>
                  <a:pt x="12120" y="15837"/>
                  <a:pt x="11561" y="15404"/>
                </a:cubicBezTo>
                <a:cubicBezTo>
                  <a:pt x="11844" y="15170"/>
                  <a:pt x="12127" y="14931"/>
                  <a:pt x="12409" y="14677"/>
                </a:cubicBezTo>
                <a:cubicBezTo>
                  <a:pt x="12783" y="14655"/>
                  <a:pt x="13155" y="14631"/>
                  <a:pt x="13517" y="14597"/>
                </a:cubicBezTo>
                <a:cubicBezTo>
                  <a:pt x="13429" y="15295"/>
                  <a:pt x="13316" y="15950"/>
                  <a:pt x="13185" y="16555"/>
                </a:cubicBezTo>
                <a:moveTo>
                  <a:pt x="10800" y="20618"/>
                </a:moveTo>
                <a:cubicBezTo>
                  <a:pt x="9948" y="20618"/>
                  <a:pt x="9181" y="19410"/>
                  <a:pt x="8643" y="17481"/>
                </a:cubicBezTo>
                <a:cubicBezTo>
                  <a:pt x="9339" y="17072"/>
                  <a:pt x="10062" y="16573"/>
                  <a:pt x="10795" y="16011"/>
                </a:cubicBezTo>
                <a:cubicBezTo>
                  <a:pt x="11532" y="16576"/>
                  <a:pt x="12258" y="17070"/>
                  <a:pt x="12957" y="17481"/>
                </a:cubicBezTo>
                <a:cubicBezTo>
                  <a:pt x="12419" y="19410"/>
                  <a:pt x="11652" y="20618"/>
                  <a:pt x="10800" y="20618"/>
                </a:cubicBezTo>
                <a:moveTo>
                  <a:pt x="8083" y="14597"/>
                </a:moveTo>
                <a:cubicBezTo>
                  <a:pt x="8445" y="14631"/>
                  <a:pt x="8816" y="14655"/>
                  <a:pt x="9190" y="14677"/>
                </a:cubicBezTo>
                <a:cubicBezTo>
                  <a:pt x="9471" y="14929"/>
                  <a:pt x="9751" y="15170"/>
                  <a:pt x="10032" y="15403"/>
                </a:cubicBezTo>
                <a:cubicBezTo>
                  <a:pt x="9478" y="15832"/>
                  <a:pt x="8935" y="16221"/>
                  <a:pt x="8415" y="16555"/>
                </a:cubicBezTo>
                <a:cubicBezTo>
                  <a:pt x="8283" y="15950"/>
                  <a:pt x="8171" y="15295"/>
                  <a:pt x="8083" y="14597"/>
                </a:cubicBezTo>
                <a:moveTo>
                  <a:pt x="8415" y="5045"/>
                </a:moveTo>
                <a:cubicBezTo>
                  <a:pt x="8938" y="5381"/>
                  <a:pt x="9480" y="5762"/>
                  <a:pt x="10038" y="6196"/>
                </a:cubicBezTo>
                <a:cubicBezTo>
                  <a:pt x="9756" y="6430"/>
                  <a:pt x="9473" y="6670"/>
                  <a:pt x="9190" y="6924"/>
                </a:cubicBezTo>
                <a:cubicBezTo>
                  <a:pt x="8816" y="6945"/>
                  <a:pt x="8445" y="6969"/>
                  <a:pt x="8083" y="7003"/>
                </a:cubicBezTo>
                <a:cubicBezTo>
                  <a:pt x="8171" y="6305"/>
                  <a:pt x="8283" y="5650"/>
                  <a:pt x="8415" y="5045"/>
                </a:cubicBezTo>
                <a:moveTo>
                  <a:pt x="10800" y="982"/>
                </a:moveTo>
                <a:cubicBezTo>
                  <a:pt x="11652" y="982"/>
                  <a:pt x="12419" y="2191"/>
                  <a:pt x="12957" y="4119"/>
                </a:cubicBezTo>
                <a:cubicBezTo>
                  <a:pt x="12261" y="4528"/>
                  <a:pt x="11537" y="5027"/>
                  <a:pt x="10804" y="5589"/>
                </a:cubicBezTo>
                <a:cubicBezTo>
                  <a:pt x="10067" y="5024"/>
                  <a:pt x="9341" y="4530"/>
                  <a:pt x="8643" y="4119"/>
                </a:cubicBezTo>
                <a:cubicBezTo>
                  <a:pt x="9181" y="2191"/>
                  <a:pt x="9948" y="982"/>
                  <a:pt x="10800" y="982"/>
                </a:cubicBezTo>
                <a:moveTo>
                  <a:pt x="13517" y="7003"/>
                </a:moveTo>
                <a:cubicBezTo>
                  <a:pt x="13155" y="6969"/>
                  <a:pt x="12783" y="6945"/>
                  <a:pt x="12409" y="6924"/>
                </a:cubicBezTo>
                <a:cubicBezTo>
                  <a:pt x="12129" y="6671"/>
                  <a:pt x="11848" y="6430"/>
                  <a:pt x="11568" y="6198"/>
                </a:cubicBezTo>
                <a:cubicBezTo>
                  <a:pt x="12122" y="5768"/>
                  <a:pt x="12665" y="5379"/>
                  <a:pt x="13185" y="5045"/>
                </a:cubicBezTo>
                <a:cubicBezTo>
                  <a:pt x="13316" y="5650"/>
                  <a:pt x="13429" y="6305"/>
                  <a:pt x="13517" y="7003"/>
                </a:cubicBezTo>
                <a:moveTo>
                  <a:pt x="7112" y="7112"/>
                </a:moveTo>
                <a:cubicBezTo>
                  <a:pt x="6194" y="7234"/>
                  <a:pt x="5339" y="7402"/>
                  <a:pt x="4555" y="7604"/>
                </a:cubicBezTo>
                <a:cubicBezTo>
                  <a:pt x="3572" y="5860"/>
                  <a:pt x="3255" y="4460"/>
                  <a:pt x="3858" y="3857"/>
                </a:cubicBezTo>
                <a:cubicBezTo>
                  <a:pt x="4460" y="3255"/>
                  <a:pt x="5860" y="3572"/>
                  <a:pt x="7604" y="4555"/>
                </a:cubicBezTo>
                <a:cubicBezTo>
                  <a:pt x="7402" y="5339"/>
                  <a:pt x="7234" y="6194"/>
                  <a:pt x="7112" y="7112"/>
                </a:cubicBezTo>
                <a:moveTo>
                  <a:pt x="3858" y="17743"/>
                </a:moveTo>
                <a:cubicBezTo>
                  <a:pt x="3255" y="17140"/>
                  <a:pt x="3572" y="15740"/>
                  <a:pt x="4555" y="13996"/>
                </a:cubicBezTo>
                <a:cubicBezTo>
                  <a:pt x="5339" y="14198"/>
                  <a:pt x="6194" y="14366"/>
                  <a:pt x="7112" y="14488"/>
                </a:cubicBezTo>
                <a:cubicBezTo>
                  <a:pt x="7234" y="15406"/>
                  <a:pt x="7402" y="16261"/>
                  <a:pt x="7604" y="17045"/>
                </a:cubicBezTo>
                <a:cubicBezTo>
                  <a:pt x="5860" y="18028"/>
                  <a:pt x="4460" y="18345"/>
                  <a:pt x="3858" y="17743"/>
                </a:cubicBezTo>
                <a:moveTo>
                  <a:pt x="7003" y="13517"/>
                </a:moveTo>
                <a:cubicBezTo>
                  <a:pt x="6305" y="13429"/>
                  <a:pt x="5650" y="13317"/>
                  <a:pt x="5045" y="13185"/>
                </a:cubicBezTo>
                <a:cubicBezTo>
                  <a:pt x="5379" y="12665"/>
                  <a:pt x="5768" y="12122"/>
                  <a:pt x="6197" y="11568"/>
                </a:cubicBezTo>
                <a:cubicBezTo>
                  <a:pt x="6429" y="11848"/>
                  <a:pt x="6671" y="12129"/>
                  <a:pt x="6923" y="12409"/>
                </a:cubicBezTo>
                <a:cubicBezTo>
                  <a:pt x="6944" y="12784"/>
                  <a:pt x="6968" y="13155"/>
                  <a:pt x="7003" y="13517"/>
                </a:cubicBezTo>
                <a:moveTo>
                  <a:pt x="6923" y="9191"/>
                </a:moveTo>
                <a:cubicBezTo>
                  <a:pt x="6669" y="9473"/>
                  <a:pt x="6429" y="9756"/>
                  <a:pt x="6196" y="10039"/>
                </a:cubicBezTo>
                <a:cubicBezTo>
                  <a:pt x="5763" y="9481"/>
                  <a:pt x="5381" y="8938"/>
                  <a:pt x="5045" y="8415"/>
                </a:cubicBezTo>
                <a:cubicBezTo>
                  <a:pt x="5650" y="8283"/>
                  <a:pt x="6305" y="8171"/>
                  <a:pt x="7003" y="8084"/>
                </a:cubicBezTo>
                <a:cubicBezTo>
                  <a:pt x="6968" y="8445"/>
                  <a:pt x="6944" y="8816"/>
                  <a:pt x="6923" y="9191"/>
                </a:cubicBezTo>
                <a:moveTo>
                  <a:pt x="982" y="10800"/>
                </a:moveTo>
                <a:cubicBezTo>
                  <a:pt x="982" y="9948"/>
                  <a:pt x="2190" y="9181"/>
                  <a:pt x="4119" y="8644"/>
                </a:cubicBezTo>
                <a:cubicBezTo>
                  <a:pt x="4530" y="9342"/>
                  <a:pt x="5023" y="10067"/>
                  <a:pt x="5588" y="10805"/>
                </a:cubicBezTo>
                <a:cubicBezTo>
                  <a:pt x="5027" y="11537"/>
                  <a:pt x="4528" y="12262"/>
                  <a:pt x="4119" y="12956"/>
                </a:cubicBezTo>
                <a:cubicBezTo>
                  <a:pt x="2190" y="12419"/>
                  <a:pt x="982" y="11652"/>
                  <a:pt x="982" y="10800"/>
                </a:cubicBezTo>
                <a:moveTo>
                  <a:pt x="21600" y="10800"/>
                </a:moveTo>
                <a:cubicBezTo>
                  <a:pt x="21600" y="9624"/>
                  <a:pt x="20173" y="8571"/>
                  <a:pt x="17918" y="7853"/>
                </a:cubicBezTo>
                <a:cubicBezTo>
                  <a:pt x="19002" y="5750"/>
                  <a:pt x="19269" y="3995"/>
                  <a:pt x="18437" y="3163"/>
                </a:cubicBezTo>
                <a:cubicBezTo>
                  <a:pt x="17605" y="2332"/>
                  <a:pt x="15850" y="2598"/>
                  <a:pt x="13748" y="3682"/>
                </a:cubicBezTo>
                <a:cubicBezTo>
                  <a:pt x="13029" y="1427"/>
                  <a:pt x="11976" y="0"/>
                  <a:pt x="10800" y="0"/>
                </a:cubicBezTo>
                <a:cubicBezTo>
                  <a:pt x="9623" y="0"/>
                  <a:pt x="8571" y="1427"/>
                  <a:pt x="7852" y="3682"/>
                </a:cubicBezTo>
                <a:cubicBezTo>
                  <a:pt x="5750" y="2598"/>
                  <a:pt x="3995" y="2332"/>
                  <a:pt x="3163" y="3163"/>
                </a:cubicBezTo>
                <a:cubicBezTo>
                  <a:pt x="2331" y="3995"/>
                  <a:pt x="2598" y="5750"/>
                  <a:pt x="3682" y="7853"/>
                </a:cubicBezTo>
                <a:cubicBezTo>
                  <a:pt x="1426" y="8571"/>
                  <a:pt x="0" y="9624"/>
                  <a:pt x="0" y="10800"/>
                </a:cubicBezTo>
                <a:cubicBezTo>
                  <a:pt x="0" y="11976"/>
                  <a:pt x="1426" y="13029"/>
                  <a:pt x="3682" y="13748"/>
                </a:cubicBezTo>
                <a:cubicBezTo>
                  <a:pt x="2598" y="15851"/>
                  <a:pt x="2331" y="17605"/>
                  <a:pt x="3163" y="18437"/>
                </a:cubicBezTo>
                <a:cubicBezTo>
                  <a:pt x="3995" y="19268"/>
                  <a:pt x="5750" y="19002"/>
                  <a:pt x="7852" y="17918"/>
                </a:cubicBezTo>
                <a:cubicBezTo>
                  <a:pt x="8571" y="20173"/>
                  <a:pt x="9623" y="21600"/>
                  <a:pt x="10800" y="21600"/>
                </a:cubicBezTo>
                <a:cubicBezTo>
                  <a:pt x="11976" y="21600"/>
                  <a:pt x="13029" y="20173"/>
                  <a:pt x="13748" y="17918"/>
                </a:cubicBezTo>
                <a:cubicBezTo>
                  <a:pt x="15850" y="19002"/>
                  <a:pt x="17605" y="19268"/>
                  <a:pt x="18437" y="18437"/>
                </a:cubicBezTo>
                <a:cubicBezTo>
                  <a:pt x="19269" y="17605"/>
                  <a:pt x="19002" y="15851"/>
                  <a:pt x="17918" y="13748"/>
                </a:cubicBezTo>
                <a:cubicBezTo>
                  <a:pt x="20173" y="13029"/>
                  <a:pt x="21600" y="11976"/>
                  <a:pt x="21600" y="10800"/>
                </a:cubicBezTo>
                <a:moveTo>
                  <a:pt x="10800" y="9818"/>
                </a:moveTo>
                <a:cubicBezTo>
                  <a:pt x="10258" y="9818"/>
                  <a:pt x="9818" y="10258"/>
                  <a:pt x="9818" y="10800"/>
                </a:cubicBezTo>
                <a:cubicBezTo>
                  <a:pt x="9818" y="11342"/>
                  <a:pt x="10258" y="11782"/>
                  <a:pt x="10800" y="11782"/>
                </a:cubicBezTo>
                <a:cubicBezTo>
                  <a:pt x="11342" y="11782"/>
                  <a:pt x="11782" y="11342"/>
                  <a:pt x="11782" y="10800"/>
                </a:cubicBezTo>
                <a:cubicBezTo>
                  <a:pt x="11782" y="10258"/>
                  <a:pt x="11342" y="9818"/>
                  <a:pt x="10800" y="9818"/>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779" name="Shape 2779"/>
          <p:cNvSpPr/>
          <p:nvPr/>
        </p:nvSpPr>
        <p:spPr>
          <a:xfrm>
            <a:off x="13617253" y="11411467"/>
            <a:ext cx="406295" cy="558655"/>
          </a:xfrm>
          <a:custGeom>
            <a:avLst/>
            <a:gdLst/>
            <a:ahLst/>
            <a:cxnLst>
              <a:cxn ang="0">
                <a:pos x="wd2" y="hd2"/>
              </a:cxn>
              <a:cxn ang="5400000">
                <a:pos x="wd2" y="hd2"/>
              </a:cxn>
              <a:cxn ang="10800000">
                <a:pos x="wd2" y="hd2"/>
              </a:cxn>
              <a:cxn ang="16200000">
                <a:pos x="wd2" y="hd2"/>
              </a:cxn>
            </a:cxnLst>
            <a:rect l="0" t="0" r="r" b="b"/>
            <a:pathLst>
              <a:path w="21600" h="21600" extrusionOk="0">
                <a:moveTo>
                  <a:pt x="1867" y="16691"/>
                </a:moveTo>
                <a:lnTo>
                  <a:pt x="5303" y="12525"/>
                </a:lnTo>
                <a:lnTo>
                  <a:pt x="5294" y="12521"/>
                </a:lnTo>
                <a:cubicBezTo>
                  <a:pt x="5355" y="12447"/>
                  <a:pt x="5400" y="12365"/>
                  <a:pt x="5400" y="12273"/>
                </a:cubicBezTo>
                <a:cubicBezTo>
                  <a:pt x="5400" y="12001"/>
                  <a:pt x="5098" y="11782"/>
                  <a:pt x="4725" y="11782"/>
                </a:cubicBezTo>
                <a:lnTo>
                  <a:pt x="3375" y="11782"/>
                </a:lnTo>
                <a:lnTo>
                  <a:pt x="6615" y="8640"/>
                </a:lnTo>
                <a:lnTo>
                  <a:pt x="6606" y="8635"/>
                </a:lnTo>
                <a:cubicBezTo>
                  <a:pt x="6691" y="8553"/>
                  <a:pt x="6750" y="8456"/>
                  <a:pt x="6750" y="8345"/>
                </a:cubicBezTo>
                <a:cubicBezTo>
                  <a:pt x="6750" y="8075"/>
                  <a:pt x="6448" y="7855"/>
                  <a:pt x="6075" y="7855"/>
                </a:cubicBezTo>
                <a:lnTo>
                  <a:pt x="4855" y="7855"/>
                </a:lnTo>
                <a:lnTo>
                  <a:pt x="8548" y="4785"/>
                </a:lnTo>
                <a:lnTo>
                  <a:pt x="8544" y="4782"/>
                </a:lnTo>
                <a:cubicBezTo>
                  <a:pt x="8683" y="4691"/>
                  <a:pt x="8775" y="4564"/>
                  <a:pt x="8775" y="4418"/>
                </a:cubicBezTo>
                <a:cubicBezTo>
                  <a:pt x="8775" y="4147"/>
                  <a:pt x="8473" y="3927"/>
                  <a:pt x="8100" y="3927"/>
                </a:cubicBezTo>
                <a:lnTo>
                  <a:pt x="7029" y="3927"/>
                </a:lnTo>
                <a:lnTo>
                  <a:pt x="10800" y="1185"/>
                </a:lnTo>
                <a:lnTo>
                  <a:pt x="14571" y="3927"/>
                </a:lnTo>
                <a:lnTo>
                  <a:pt x="13500" y="3927"/>
                </a:lnTo>
                <a:cubicBezTo>
                  <a:pt x="13128" y="3927"/>
                  <a:pt x="12825" y="4147"/>
                  <a:pt x="12825" y="4418"/>
                </a:cubicBezTo>
                <a:cubicBezTo>
                  <a:pt x="12825" y="4564"/>
                  <a:pt x="12917" y="4691"/>
                  <a:pt x="13056" y="4782"/>
                </a:cubicBezTo>
                <a:lnTo>
                  <a:pt x="13052" y="4785"/>
                </a:lnTo>
                <a:lnTo>
                  <a:pt x="16744" y="7855"/>
                </a:lnTo>
                <a:lnTo>
                  <a:pt x="15525" y="7855"/>
                </a:lnTo>
                <a:cubicBezTo>
                  <a:pt x="15153" y="7855"/>
                  <a:pt x="14850" y="8075"/>
                  <a:pt x="14850" y="8345"/>
                </a:cubicBezTo>
                <a:cubicBezTo>
                  <a:pt x="14850" y="8456"/>
                  <a:pt x="14909" y="8553"/>
                  <a:pt x="14994" y="8635"/>
                </a:cubicBezTo>
                <a:lnTo>
                  <a:pt x="14985" y="8640"/>
                </a:lnTo>
                <a:lnTo>
                  <a:pt x="18225" y="11782"/>
                </a:lnTo>
                <a:lnTo>
                  <a:pt x="16875" y="11782"/>
                </a:lnTo>
                <a:cubicBezTo>
                  <a:pt x="16503" y="11782"/>
                  <a:pt x="16200" y="12001"/>
                  <a:pt x="16200" y="12273"/>
                </a:cubicBezTo>
                <a:cubicBezTo>
                  <a:pt x="16200" y="12365"/>
                  <a:pt x="16244" y="12447"/>
                  <a:pt x="16306" y="12521"/>
                </a:cubicBezTo>
                <a:lnTo>
                  <a:pt x="16296" y="12525"/>
                </a:lnTo>
                <a:lnTo>
                  <a:pt x="19733" y="16691"/>
                </a:lnTo>
                <a:cubicBezTo>
                  <a:pt x="19733" y="16691"/>
                  <a:pt x="1867" y="16691"/>
                  <a:pt x="1867" y="16691"/>
                </a:cubicBezTo>
                <a:close/>
                <a:moveTo>
                  <a:pt x="12150" y="20618"/>
                </a:moveTo>
                <a:lnTo>
                  <a:pt x="9450" y="20618"/>
                </a:lnTo>
                <a:lnTo>
                  <a:pt x="9450" y="17673"/>
                </a:lnTo>
                <a:lnTo>
                  <a:pt x="12150" y="17673"/>
                </a:lnTo>
                <a:cubicBezTo>
                  <a:pt x="12150" y="17673"/>
                  <a:pt x="12150" y="20618"/>
                  <a:pt x="12150" y="20618"/>
                </a:cubicBezTo>
                <a:close/>
                <a:moveTo>
                  <a:pt x="21494" y="16933"/>
                </a:moveTo>
                <a:lnTo>
                  <a:pt x="21503" y="16929"/>
                </a:lnTo>
                <a:lnTo>
                  <a:pt x="18067" y="12764"/>
                </a:lnTo>
                <a:lnTo>
                  <a:pt x="19575" y="12764"/>
                </a:lnTo>
                <a:cubicBezTo>
                  <a:pt x="19948" y="12764"/>
                  <a:pt x="20250" y="12544"/>
                  <a:pt x="20250" y="12273"/>
                </a:cubicBezTo>
                <a:cubicBezTo>
                  <a:pt x="20250" y="12162"/>
                  <a:pt x="20191" y="12066"/>
                  <a:pt x="20106" y="11983"/>
                </a:cubicBezTo>
                <a:lnTo>
                  <a:pt x="20115" y="11978"/>
                </a:lnTo>
                <a:lnTo>
                  <a:pt x="16875" y="8836"/>
                </a:lnTo>
                <a:lnTo>
                  <a:pt x="18225" y="8836"/>
                </a:lnTo>
                <a:cubicBezTo>
                  <a:pt x="18598" y="8836"/>
                  <a:pt x="18900" y="8617"/>
                  <a:pt x="18900" y="8345"/>
                </a:cubicBezTo>
                <a:cubicBezTo>
                  <a:pt x="18900" y="8200"/>
                  <a:pt x="18808" y="8072"/>
                  <a:pt x="18669" y="7982"/>
                </a:cubicBezTo>
                <a:lnTo>
                  <a:pt x="18673" y="7978"/>
                </a:lnTo>
                <a:lnTo>
                  <a:pt x="14980" y="4909"/>
                </a:lnTo>
                <a:lnTo>
                  <a:pt x="16200" y="4909"/>
                </a:lnTo>
                <a:cubicBezTo>
                  <a:pt x="16573" y="4909"/>
                  <a:pt x="16875" y="4690"/>
                  <a:pt x="16875" y="4418"/>
                </a:cubicBezTo>
                <a:cubicBezTo>
                  <a:pt x="16875" y="4283"/>
                  <a:pt x="16800" y="4160"/>
                  <a:pt x="16677" y="4071"/>
                </a:cubicBezTo>
                <a:lnTo>
                  <a:pt x="11277" y="144"/>
                </a:lnTo>
                <a:cubicBezTo>
                  <a:pt x="11155" y="55"/>
                  <a:pt x="10986" y="0"/>
                  <a:pt x="10800" y="0"/>
                </a:cubicBezTo>
                <a:cubicBezTo>
                  <a:pt x="10614" y="0"/>
                  <a:pt x="10445" y="55"/>
                  <a:pt x="10323" y="144"/>
                </a:cubicBezTo>
                <a:lnTo>
                  <a:pt x="4923" y="4071"/>
                </a:lnTo>
                <a:cubicBezTo>
                  <a:pt x="4801" y="4160"/>
                  <a:pt x="4725" y="4283"/>
                  <a:pt x="4725" y="4418"/>
                </a:cubicBezTo>
                <a:cubicBezTo>
                  <a:pt x="4725" y="4690"/>
                  <a:pt x="5028" y="4909"/>
                  <a:pt x="5400" y="4909"/>
                </a:cubicBezTo>
                <a:lnTo>
                  <a:pt x="6619" y="4909"/>
                </a:lnTo>
                <a:lnTo>
                  <a:pt x="2927" y="7978"/>
                </a:lnTo>
                <a:lnTo>
                  <a:pt x="2931" y="7982"/>
                </a:lnTo>
                <a:cubicBezTo>
                  <a:pt x="2792" y="8072"/>
                  <a:pt x="2700" y="8200"/>
                  <a:pt x="2700" y="8345"/>
                </a:cubicBezTo>
                <a:cubicBezTo>
                  <a:pt x="2700" y="8617"/>
                  <a:pt x="3003" y="8836"/>
                  <a:pt x="3375" y="8836"/>
                </a:cubicBezTo>
                <a:lnTo>
                  <a:pt x="4725" y="8836"/>
                </a:lnTo>
                <a:lnTo>
                  <a:pt x="1485" y="11978"/>
                </a:lnTo>
                <a:lnTo>
                  <a:pt x="1494" y="11983"/>
                </a:lnTo>
                <a:cubicBezTo>
                  <a:pt x="1409" y="12066"/>
                  <a:pt x="1350" y="12162"/>
                  <a:pt x="1350" y="12273"/>
                </a:cubicBezTo>
                <a:cubicBezTo>
                  <a:pt x="1350" y="12544"/>
                  <a:pt x="1653" y="12764"/>
                  <a:pt x="2025" y="12764"/>
                </a:cubicBezTo>
                <a:lnTo>
                  <a:pt x="3533" y="12764"/>
                </a:lnTo>
                <a:lnTo>
                  <a:pt x="96" y="16929"/>
                </a:lnTo>
                <a:lnTo>
                  <a:pt x="106" y="16933"/>
                </a:lnTo>
                <a:cubicBezTo>
                  <a:pt x="44" y="17007"/>
                  <a:pt x="0" y="17089"/>
                  <a:pt x="0" y="17182"/>
                </a:cubicBezTo>
                <a:cubicBezTo>
                  <a:pt x="0" y="17453"/>
                  <a:pt x="303" y="17673"/>
                  <a:pt x="675" y="17673"/>
                </a:cubicBezTo>
                <a:lnTo>
                  <a:pt x="8100" y="17673"/>
                </a:lnTo>
                <a:lnTo>
                  <a:pt x="8100" y="21109"/>
                </a:lnTo>
                <a:cubicBezTo>
                  <a:pt x="8100" y="21380"/>
                  <a:pt x="8403" y="21600"/>
                  <a:pt x="8775" y="21600"/>
                </a:cubicBezTo>
                <a:lnTo>
                  <a:pt x="12825" y="21600"/>
                </a:lnTo>
                <a:cubicBezTo>
                  <a:pt x="13198" y="21600"/>
                  <a:pt x="13500" y="21380"/>
                  <a:pt x="13500" y="21109"/>
                </a:cubicBezTo>
                <a:lnTo>
                  <a:pt x="13500" y="17673"/>
                </a:lnTo>
                <a:lnTo>
                  <a:pt x="20925" y="17673"/>
                </a:lnTo>
                <a:cubicBezTo>
                  <a:pt x="21298" y="17673"/>
                  <a:pt x="21600" y="17453"/>
                  <a:pt x="21600" y="17182"/>
                </a:cubicBezTo>
                <a:cubicBezTo>
                  <a:pt x="21600" y="17089"/>
                  <a:pt x="21555" y="17007"/>
                  <a:pt x="21494" y="16933"/>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780" name="Shape 2780"/>
          <p:cNvSpPr/>
          <p:nvPr/>
        </p:nvSpPr>
        <p:spPr>
          <a:xfrm>
            <a:off x="14759955" y="11411467"/>
            <a:ext cx="253935" cy="558655"/>
          </a:xfrm>
          <a:custGeom>
            <a:avLst/>
            <a:gdLst/>
            <a:ahLst/>
            <a:cxnLst>
              <a:cxn ang="0">
                <a:pos x="wd2" y="hd2"/>
              </a:cxn>
              <a:cxn ang="5400000">
                <a:pos x="wd2" y="hd2"/>
              </a:cxn>
              <a:cxn ang="10800000">
                <a:pos x="wd2" y="hd2"/>
              </a:cxn>
              <a:cxn ang="16200000">
                <a:pos x="wd2" y="hd2"/>
              </a:cxn>
            </a:cxnLst>
            <a:rect l="0" t="0" r="r" b="b"/>
            <a:pathLst>
              <a:path w="21600" h="21600" extrusionOk="0">
                <a:moveTo>
                  <a:pt x="19440" y="14727"/>
                </a:moveTo>
                <a:lnTo>
                  <a:pt x="2160" y="14727"/>
                </a:lnTo>
                <a:lnTo>
                  <a:pt x="2160" y="4909"/>
                </a:lnTo>
                <a:cubicBezTo>
                  <a:pt x="2160" y="2740"/>
                  <a:pt x="6028" y="982"/>
                  <a:pt x="10800" y="982"/>
                </a:cubicBezTo>
                <a:cubicBezTo>
                  <a:pt x="15571" y="982"/>
                  <a:pt x="19440" y="2740"/>
                  <a:pt x="19440" y="4909"/>
                </a:cubicBezTo>
                <a:cubicBezTo>
                  <a:pt x="19440" y="4909"/>
                  <a:pt x="19440" y="14727"/>
                  <a:pt x="19440" y="14727"/>
                </a:cubicBezTo>
                <a:close/>
                <a:moveTo>
                  <a:pt x="10800" y="0"/>
                </a:moveTo>
                <a:cubicBezTo>
                  <a:pt x="4835" y="0"/>
                  <a:pt x="0" y="2198"/>
                  <a:pt x="0" y="4909"/>
                </a:cubicBezTo>
                <a:lnTo>
                  <a:pt x="0" y="14727"/>
                </a:lnTo>
                <a:cubicBezTo>
                  <a:pt x="0" y="15269"/>
                  <a:pt x="968" y="15709"/>
                  <a:pt x="2160" y="15709"/>
                </a:cubicBezTo>
                <a:lnTo>
                  <a:pt x="9720" y="15709"/>
                </a:lnTo>
                <a:lnTo>
                  <a:pt x="9720" y="21109"/>
                </a:lnTo>
                <a:cubicBezTo>
                  <a:pt x="9720" y="21380"/>
                  <a:pt x="10204" y="21600"/>
                  <a:pt x="10800" y="21600"/>
                </a:cubicBezTo>
                <a:cubicBezTo>
                  <a:pt x="11396" y="21600"/>
                  <a:pt x="11880" y="21380"/>
                  <a:pt x="11880" y="21109"/>
                </a:cubicBezTo>
                <a:lnTo>
                  <a:pt x="11880" y="15709"/>
                </a:lnTo>
                <a:lnTo>
                  <a:pt x="19440" y="15709"/>
                </a:lnTo>
                <a:cubicBezTo>
                  <a:pt x="20632" y="15709"/>
                  <a:pt x="21600" y="15269"/>
                  <a:pt x="21600" y="14727"/>
                </a:cubicBezTo>
                <a:lnTo>
                  <a:pt x="21600" y="4909"/>
                </a:lnTo>
                <a:cubicBezTo>
                  <a:pt x="21600" y="2198"/>
                  <a:pt x="16765" y="0"/>
                  <a:pt x="10800" y="0"/>
                </a:cubicBezTo>
                <a:moveTo>
                  <a:pt x="7560" y="4909"/>
                </a:moveTo>
                <a:cubicBezTo>
                  <a:pt x="6964" y="4909"/>
                  <a:pt x="6480" y="5129"/>
                  <a:pt x="6480" y="5400"/>
                </a:cubicBezTo>
                <a:lnTo>
                  <a:pt x="6480" y="12273"/>
                </a:lnTo>
                <a:cubicBezTo>
                  <a:pt x="6480" y="12544"/>
                  <a:pt x="6964" y="12764"/>
                  <a:pt x="7560" y="12764"/>
                </a:cubicBezTo>
                <a:cubicBezTo>
                  <a:pt x="8156" y="12764"/>
                  <a:pt x="8640" y="12544"/>
                  <a:pt x="8640" y="12273"/>
                </a:cubicBezTo>
                <a:lnTo>
                  <a:pt x="8640" y="5400"/>
                </a:lnTo>
                <a:cubicBezTo>
                  <a:pt x="8640" y="5129"/>
                  <a:pt x="8156" y="4909"/>
                  <a:pt x="7560" y="4909"/>
                </a:cubicBezTo>
                <a:moveTo>
                  <a:pt x="14040" y="4909"/>
                </a:moveTo>
                <a:cubicBezTo>
                  <a:pt x="13444" y="4909"/>
                  <a:pt x="12960" y="5129"/>
                  <a:pt x="12960" y="5400"/>
                </a:cubicBezTo>
                <a:lnTo>
                  <a:pt x="12960" y="12273"/>
                </a:lnTo>
                <a:cubicBezTo>
                  <a:pt x="12960" y="12544"/>
                  <a:pt x="13444" y="12764"/>
                  <a:pt x="14040" y="12764"/>
                </a:cubicBezTo>
                <a:cubicBezTo>
                  <a:pt x="14636" y="12764"/>
                  <a:pt x="15120" y="12544"/>
                  <a:pt x="15120" y="12273"/>
                </a:cubicBezTo>
                <a:lnTo>
                  <a:pt x="15120" y="5400"/>
                </a:lnTo>
                <a:cubicBezTo>
                  <a:pt x="15120" y="5129"/>
                  <a:pt x="14636" y="4909"/>
                  <a:pt x="14040" y="4909"/>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781" name="Shape 2781"/>
          <p:cNvSpPr/>
          <p:nvPr/>
        </p:nvSpPr>
        <p:spPr>
          <a:xfrm>
            <a:off x="15674117" y="11411467"/>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5891" y="6873"/>
                </a:moveTo>
                <a:cubicBezTo>
                  <a:pt x="6162" y="6873"/>
                  <a:pt x="6382" y="6653"/>
                  <a:pt x="6382" y="6382"/>
                </a:cubicBezTo>
                <a:lnTo>
                  <a:pt x="6382" y="1473"/>
                </a:lnTo>
                <a:cubicBezTo>
                  <a:pt x="6382" y="1201"/>
                  <a:pt x="6162" y="982"/>
                  <a:pt x="5891" y="982"/>
                </a:cubicBezTo>
                <a:cubicBezTo>
                  <a:pt x="5620" y="982"/>
                  <a:pt x="5400" y="1201"/>
                  <a:pt x="5400" y="1473"/>
                </a:cubicBezTo>
                <a:lnTo>
                  <a:pt x="5400" y="6382"/>
                </a:lnTo>
                <a:cubicBezTo>
                  <a:pt x="5400" y="6653"/>
                  <a:pt x="5620" y="6873"/>
                  <a:pt x="5891" y="6873"/>
                </a:cubicBezTo>
                <a:moveTo>
                  <a:pt x="2945" y="5891"/>
                </a:moveTo>
                <a:cubicBezTo>
                  <a:pt x="3216" y="5891"/>
                  <a:pt x="3436" y="5671"/>
                  <a:pt x="3436" y="5400"/>
                </a:cubicBezTo>
                <a:lnTo>
                  <a:pt x="3436" y="2455"/>
                </a:lnTo>
                <a:cubicBezTo>
                  <a:pt x="3436" y="2183"/>
                  <a:pt x="3216" y="1964"/>
                  <a:pt x="2945" y="1964"/>
                </a:cubicBezTo>
                <a:cubicBezTo>
                  <a:pt x="2675" y="1964"/>
                  <a:pt x="2455" y="2183"/>
                  <a:pt x="2455" y="2455"/>
                </a:cubicBezTo>
                <a:lnTo>
                  <a:pt x="2455" y="5400"/>
                </a:lnTo>
                <a:cubicBezTo>
                  <a:pt x="2455" y="5671"/>
                  <a:pt x="2675" y="5891"/>
                  <a:pt x="2945" y="5891"/>
                </a:cubicBezTo>
                <a:moveTo>
                  <a:pt x="18655" y="15218"/>
                </a:moveTo>
                <a:lnTo>
                  <a:pt x="17648" y="15218"/>
                </a:lnTo>
                <a:cubicBezTo>
                  <a:pt x="17660" y="15056"/>
                  <a:pt x="17673" y="14893"/>
                  <a:pt x="17673" y="14727"/>
                </a:cubicBezTo>
                <a:lnTo>
                  <a:pt x="17673" y="11291"/>
                </a:lnTo>
                <a:lnTo>
                  <a:pt x="18655" y="11291"/>
                </a:lnTo>
                <a:cubicBezTo>
                  <a:pt x="19739" y="11291"/>
                  <a:pt x="20618" y="12170"/>
                  <a:pt x="20618" y="13255"/>
                </a:cubicBezTo>
                <a:cubicBezTo>
                  <a:pt x="20618" y="14339"/>
                  <a:pt x="19739" y="15218"/>
                  <a:pt x="18655" y="15218"/>
                </a:cubicBezTo>
                <a:moveTo>
                  <a:pt x="16691" y="14727"/>
                </a:moveTo>
                <a:cubicBezTo>
                  <a:pt x="16691" y="15802"/>
                  <a:pt x="16399" y="16805"/>
                  <a:pt x="15896" y="17673"/>
                </a:cubicBezTo>
                <a:lnTo>
                  <a:pt x="1777" y="17673"/>
                </a:lnTo>
                <a:cubicBezTo>
                  <a:pt x="1274" y="16805"/>
                  <a:pt x="982" y="15802"/>
                  <a:pt x="982" y="14727"/>
                </a:cubicBezTo>
                <a:lnTo>
                  <a:pt x="982" y="8836"/>
                </a:lnTo>
                <a:lnTo>
                  <a:pt x="16691" y="8836"/>
                </a:lnTo>
                <a:cubicBezTo>
                  <a:pt x="16691" y="8836"/>
                  <a:pt x="16691" y="14727"/>
                  <a:pt x="16691" y="14727"/>
                </a:cubicBezTo>
                <a:close/>
                <a:moveTo>
                  <a:pt x="10800" y="20618"/>
                </a:moveTo>
                <a:lnTo>
                  <a:pt x="6873" y="20618"/>
                </a:lnTo>
                <a:cubicBezTo>
                  <a:pt x="5131" y="20618"/>
                  <a:pt x="3569" y="19857"/>
                  <a:pt x="2491" y="18655"/>
                </a:cubicBezTo>
                <a:lnTo>
                  <a:pt x="15182" y="18655"/>
                </a:lnTo>
                <a:cubicBezTo>
                  <a:pt x="14103" y="19857"/>
                  <a:pt x="12542" y="20618"/>
                  <a:pt x="10800" y="20618"/>
                </a:cubicBezTo>
                <a:moveTo>
                  <a:pt x="18655" y="10309"/>
                </a:moveTo>
                <a:lnTo>
                  <a:pt x="17673" y="10309"/>
                </a:lnTo>
                <a:lnTo>
                  <a:pt x="17673" y="8836"/>
                </a:lnTo>
                <a:cubicBezTo>
                  <a:pt x="17673" y="8295"/>
                  <a:pt x="17233" y="7855"/>
                  <a:pt x="16691" y="7855"/>
                </a:cubicBezTo>
                <a:lnTo>
                  <a:pt x="982" y="7855"/>
                </a:lnTo>
                <a:cubicBezTo>
                  <a:pt x="440" y="7855"/>
                  <a:pt x="0" y="8295"/>
                  <a:pt x="0" y="8836"/>
                </a:cubicBezTo>
                <a:lnTo>
                  <a:pt x="0" y="14727"/>
                </a:lnTo>
                <a:cubicBezTo>
                  <a:pt x="0" y="17232"/>
                  <a:pt x="1344" y="19417"/>
                  <a:pt x="3346" y="20618"/>
                </a:cubicBezTo>
                <a:lnTo>
                  <a:pt x="491" y="20618"/>
                </a:lnTo>
                <a:cubicBezTo>
                  <a:pt x="220" y="20618"/>
                  <a:pt x="0" y="20838"/>
                  <a:pt x="0" y="21109"/>
                </a:cubicBezTo>
                <a:cubicBezTo>
                  <a:pt x="0" y="21380"/>
                  <a:pt x="220" y="21600"/>
                  <a:pt x="491" y="21600"/>
                </a:cubicBezTo>
                <a:lnTo>
                  <a:pt x="17182" y="21600"/>
                </a:lnTo>
                <a:cubicBezTo>
                  <a:pt x="17453" y="21600"/>
                  <a:pt x="17673" y="21380"/>
                  <a:pt x="17673" y="21109"/>
                </a:cubicBezTo>
                <a:cubicBezTo>
                  <a:pt x="17673" y="20838"/>
                  <a:pt x="17453" y="20618"/>
                  <a:pt x="17182" y="20618"/>
                </a:cubicBezTo>
                <a:lnTo>
                  <a:pt x="14330" y="20618"/>
                </a:lnTo>
                <a:cubicBezTo>
                  <a:pt x="15925" y="19659"/>
                  <a:pt x="17101" y="18074"/>
                  <a:pt x="17511" y="16200"/>
                </a:cubicBezTo>
                <a:lnTo>
                  <a:pt x="18655" y="16200"/>
                </a:lnTo>
                <a:cubicBezTo>
                  <a:pt x="20281" y="16200"/>
                  <a:pt x="21600" y="14882"/>
                  <a:pt x="21600" y="13255"/>
                </a:cubicBezTo>
                <a:cubicBezTo>
                  <a:pt x="21600" y="11628"/>
                  <a:pt x="20281" y="10309"/>
                  <a:pt x="18655" y="10309"/>
                </a:cubicBezTo>
                <a:moveTo>
                  <a:pt x="11782" y="5891"/>
                </a:moveTo>
                <a:cubicBezTo>
                  <a:pt x="12053" y="5891"/>
                  <a:pt x="12273" y="5671"/>
                  <a:pt x="12273" y="5400"/>
                </a:cubicBezTo>
                <a:lnTo>
                  <a:pt x="12273" y="2455"/>
                </a:lnTo>
                <a:cubicBezTo>
                  <a:pt x="12273" y="2183"/>
                  <a:pt x="12053" y="1964"/>
                  <a:pt x="11782" y="1964"/>
                </a:cubicBezTo>
                <a:cubicBezTo>
                  <a:pt x="11511" y="1964"/>
                  <a:pt x="11291" y="2183"/>
                  <a:pt x="11291" y="2455"/>
                </a:cubicBezTo>
                <a:lnTo>
                  <a:pt x="11291" y="5400"/>
                </a:lnTo>
                <a:cubicBezTo>
                  <a:pt x="11291" y="5671"/>
                  <a:pt x="11511" y="5891"/>
                  <a:pt x="11782" y="5891"/>
                </a:cubicBezTo>
                <a:moveTo>
                  <a:pt x="14727" y="6873"/>
                </a:moveTo>
                <a:cubicBezTo>
                  <a:pt x="14998" y="6873"/>
                  <a:pt x="15218" y="6653"/>
                  <a:pt x="15218" y="6382"/>
                </a:cubicBezTo>
                <a:lnTo>
                  <a:pt x="15218" y="1473"/>
                </a:lnTo>
                <a:cubicBezTo>
                  <a:pt x="15218" y="1201"/>
                  <a:pt x="14998" y="982"/>
                  <a:pt x="14727" y="982"/>
                </a:cubicBezTo>
                <a:cubicBezTo>
                  <a:pt x="14456" y="982"/>
                  <a:pt x="14236" y="1201"/>
                  <a:pt x="14236" y="1473"/>
                </a:cubicBezTo>
                <a:lnTo>
                  <a:pt x="14236" y="6382"/>
                </a:lnTo>
                <a:cubicBezTo>
                  <a:pt x="14236" y="6653"/>
                  <a:pt x="14456" y="6873"/>
                  <a:pt x="14727" y="6873"/>
                </a:cubicBezTo>
                <a:moveTo>
                  <a:pt x="8836" y="5891"/>
                </a:moveTo>
                <a:cubicBezTo>
                  <a:pt x="9107" y="5891"/>
                  <a:pt x="9327" y="5671"/>
                  <a:pt x="9327" y="5400"/>
                </a:cubicBezTo>
                <a:lnTo>
                  <a:pt x="9327" y="491"/>
                </a:lnTo>
                <a:cubicBezTo>
                  <a:pt x="9327" y="220"/>
                  <a:pt x="9107" y="0"/>
                  <a:pt x="8836" y="0"/>
                </a:cubicBezTo>
                <a:cubicBezTo>
                  <a:pt x="8566" y="0"/>
                  <a:pt x="8345" y="220"/>
                  <a:pt x="8345" y="491"/>
                </a:cubicBezTo>
                <a:lnTo>
                  <a:pt x="8345" y="5400"/>
                </a:lnTo>
                <a:cubicBezTo>
                  <a:pt x="8345" y="5671"/>
                  <a:pt x="8566" y="5891"/>
                  <a:pt x="8836" y="5891"/>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782" name="Shape 2782"/>
          <p:cNvSpPr/>
          <p:nvPr/>
        </p:nvSpPr>
        <p:spPr>
          <a:xfrm>
            <a:off x="16740639" y="11449557"/>
            <a:ext cx="559193" cy="482586"/>
          </a:xfrm>
          <a:custGeom>
            <a:avLst/>
            <a:gdLst/>
            <a:ahLst/>
            <a:cxnLst>
              <a:cxn ang="0">
                <a:pos x="wd2" y="hd2"/>
              </a:cxn>
              <a:cxn ang="5400000">
                <a:pos x="wd2" y="hd2"/>
              </a:cxn>
              <a:cxn ang="10800000">
                <a:pos x="wd2" y="hd2"/>
              </a:cxn>
              <a:cxn ang="16200000">
                <a:pos x="wd2" y="hd2"/>
              </a:cxn>
            </a:cxnLst>
            <a:rect l="0" t="0" r="r" b="b"/>
            <a:pathLst>
              <a:path w="20683" h="20545" extrusionOk="0">
                <a:moveTo>
                  <a:pt x="9621" y="9676"/>
                </a:moveTo>
                <a:cubicBezTo>
                  <a:pt x="9621" y="9676"/>
                  <a:pt x="9621" y="9675"/>
                  <a:pt x="9621" y="9675"/>
                </a:cubicBezTo>
                <a:lnTo>
                  <a:pt x="9620" y="9674"/>
                </a:lnTo>
                <a:cubicBezTo>
                  <a:pt x="9620" y="9674"/>
                  <a:pt x="9621" y="9676"/>
                  <a:pt x="9621" y="9676"/>
                </a:cubicBezTo>
                <a:close/>
                <a:moveTo>
                  <a:pt x="19582" y="1266"/>
                </a:moveTo>
                <a:cubicBezTo>
                  <a:pt x="18115" y="-422"/>
                  <a:pt x="15737" y="-422"/>
                  <a:pt x="14270" y="1266"/>
                </a:cubicBezTo>
                <a:lnTo>
                  <a:pt x="14934" y="2030"/>
                </a:lnTo>
                <a:cubicBezTo>
                  <a:pt x="16034" y="765"/>
                  <a:pt x="17818" y="765"/>
                  <a:pt x="18918" y="2030"/>
                </a:cubicBezTo>
                <a:cubicBezTo>
                  <a:pt x="20019" y="3297"/>
                  <a:pt x="20019" y="5351"/>
                  <a:pt x="18918" y="6618"/>
                </a:cubicBezTo>
                <a:lnTo>
                  <a:pt x="8956" y="17881"/>
                </a:lnTo>
                <a:lnTo>
                  <a:pt x="9621" y="18645"/>
                </a:lnTo>
                <a:lnTo>
                  <a:pt x="19582" y="7382"/>
                </a:lnTo>
                <a:cubicBezTo>
                  <a:pt x="21050" y="5693"/>
                  <a:pt x="21050" y="2955"/>
                  <a:pt x="19582" y="1266"/>
                </a:cubicBezTo>
                <a:moveTo>
                  <a:pt x="2315" y="17881"/>
                </a:moveTo>
                <a:cubicBezTo>
                  <a:pt x="481" y="15770"/>
                  <a:pt x="481" y="12551"/>
                  <a:pt x="2315" y="10439"/>
                </a:cubicBezTo>
                <a:cubicBezTo>
                  <a:pt x="2317" y="10437"/>
                  <a:pt x="2320" y="10434"/>
                  <a:pt x="2323" y="10431"/>
                </a:cubicBezTo>
                <a:lnTo>
                  <a:pt x="2323" y="10431"/>
                </a:lnTo>
                <a:lnTo>
                  <a:pt x="9289" y="2413"/>
                </a:lnTo>
                <a:cubicBezTo>
                  <a:pt x="9472" y="2201"/>
                  <a:pt x="9472" y="1859"/>
                  <a:pt x="9289" y="1648"/>
                </a:cubicBezTo>
                <a:cubicBezTo>
                  <a:pt x="9105" y="1437"/>
                  <a:pt x="8808" y="1437"/>
                  <a:pt x="8624" y="1648"/>
                </a:cubicBezTo>
                <a:lnTo>
                  <a:pt x="1651" y="9675"/>
                </a:lnTo>
                <a:cubicBezTo>
                  <a:pt x="-550" y="12208"/>
                  <a:pt x="-550" y="16112"/>
                  <a:pt x="1651" y="18645"/>
                </a:cubicBezTo>
                <a:cubicBezTo>
                  <a:pt x="3852" y="21178"/>
                  <a:pt x="7420" y="21178"/>
                  <a:pt x="9621" y="18645"/>
                </a:cubicBezTo>
                <a:lnTo>
                  <a:pt x="8948" y="17889"/>
                </a:lnTo>
                <a:cubicBezTo>
                  <a:pt x="7114" y="19991"/>
                  <a:pt x="4147" y="19989"/>
                  <a:pt x="2315" y="17881"/>
                </a:cubicBezTo>
                <a:moveTo>
                  <a:pt x="6300" y="13497"/>
                </a:moveTo>
                <a:cubicBezTo>
                  <a:pt x="7033" y="14341"/>
                  <a:pt x="8223" y="14341"/>
                  <a:pt x="8956" y="13497"/>
                </a:cubicBezTo>
                <a:lnTo>
                  <a:pt x="13937" y="7764"/>
                </a:lnTo>
                <a:cubicBezTo>
                  <a:pt x="14121" y="7553"/>
                  <a:pt x="14121" y="7211"/>
                  <a:pt x="13937" y="7000"/>
                </a:cubicBezTo>
                <a:cubicBezTo>
                  <a:pt x="13754" y="6789"/>
                  <a:pt x="13457" y="6789"/>
                  <a:pt x="13273" y="7000"/>
                </a:cubicBezTo>
                <a:lnTo>
                  <a:pt x="8292" y="12732"/>
                </a:lnTo>
                <a:cubicBezTo>
                  <a:pt x="7926" y="13155"/>
                  <a:pt x="7331" y="13155"/>
                  <a:pt x="6964" y="12732"/>
                </a:cubicBezTo>
                <a:cubicBezTo>
                  <a:pt x="6597" y="12310"/>
                  <a:pt x="6597" y="11626"/>
                  <a:pt x="6964" y="11204"/>
                </a:cubicBezTo>
                <a:lnTo>
                  <a:pt x="8292" y="9675"/>
                </a:lnTo>
                <a:lnTo>
                  <a:pt x="14934" y="2030"/>
                </a:lnTo>
                <a:lnTo>
                  <a:pt x="14270" y="1266"/>
                </a:lnTo>
                <a:lnTo>
                  <a:pt x="6300" y="10439"/>
                </a:lnTo>
                <a:cubicBezTo>
                  <a:pt x="5566" y="11284"/>
                  <a:pt x="5566" y="12653"/>
                  <a:pt x="6300" y="13497"/>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783" name="Shape 2783"/>
          <p:cNvSpPr/>
          <p:nvPr/>
        </p:nvSpPr>
        <p:spPr>
          <a:xfrm>
            <a:off x="17807161" y="11449557"/>
            <a:ext cx="558655" cy="482475"/>
          </a:xfrm>
          <a:custGeom>
            <a:avLst/>
            <a:gdLst/>
            <a:ahLst/>
            <a:cxnLst>
              <a:cxn ang="0">
                <a:pos x="wd2" y="hd2"/>
              </a:cxn>
              <a:cxn ang="5400000">
                <a:pos x="wd2" y="hd2"/>
              </a:cxn>
              <a:cxn ang="10800000">
                <a:pos x="wd2" y="hd2"/>
              </a:cxn>
              <a:cxn ang="16200000">
                <a:pos x="wd2" y="hd2"/>
              </a:cxn>
            </a:cxnLst>
            <a:rect l="0" t="0" r="r" b="b"/>
            <a:pathLst>
              <a:path w="21600" h="21600" extrusionOk="0">
                <a:moveTo>
                  <a:pt x="10800" y="15855"/>
                </a:moveTo>
                <a:lnTo>
                  <a:pt x="1633" y="10800"/>
                </a:lnTo>
                <a:lnTo>
                  <a:pt x="4615" y="9156"/>
                </a:lnTo>
                <a:lnTo>
                  <a:pt x="10589" y="12450"/>
                </a:lnTo>
                <a:lnTo>
                  <a:pt x="10591" y="12446"/>
                </a:lnTo>
                <a:cubicBezTo>
                  <a:pt x="10654" y="12482"/>
                  <a:pt x="10724" y="12505"/>
                  <a:pt x="10800" y="12505"/>
                </a:cubicBezTo>
                <a:cubicBezTo>
                  <a:pt x="10876" y="12505"/>
                  <a:pt x="10946" y="12482"/>
                  <a:pt x="11009" y="12446"/>
                </a:cubicBezTo>
                <a:lnTo>
                  <a:pt x="11011" y="12450"/>
                </a:lnTo>
                <a:lnTo>
                  <a:pt x="16985" y="9156"/>
                </a:lnTo>
                <a:lnTo>
                  <a:pt x="19967" y="10800"/>
                </a:lnTo>
                <a:cubicBezTo>
                  <a:pt x="19967" y="10800"/>
                  <a:pt x="10800" y="15855"/>
                  <a:pt x="10800" y="15855"/>
                </a:cubicBezTo>
                <a:close/>
                <a:moveTo>
                  <a:pt x="19967" y="15347"/>
                </a:moveTo>
                <a:lnTo>
                  <a:pt x="10800" y="20402"/>
                </a:lnTo>
                <a:lnTo>
                  <a:pt x="1633" y="15347"/>
                </a:lnTo>
                <a:lnTo>
                  <a:pt x="4615" y="13703"/>
                </a:lnTo>
                <a:lnTo>
                  <a:pt x="10589" y="16997"/>
                </a:lnTo>
                <a:lnTo>
                  <a:pt x="10591" y="16994"/>
                </a:lnTo>
                <a:cubicBezTo>
                  <a:pt x="10654" y="17029"/>
                  <a:pt x="10724" y="17053"/>
                  <a:pt x="10800" y="17053"/>
                </a:cubicBezTo>
                <a:cubicBezTo>
                  <a:pt x="10876" y="17053"/>
                  <a:pt x="10946" y="17029"/>
                  <a:pt x="11009" y="16994"/>
                </a:cubicBezTo>
                <a:lnTo>
                  <a:pt x="11011" y="16997"/>
                </a:lnTo>
                <a:lnTo>
                  <a:pt x="16985" y="13703"/>
                </a:lnTo>
                <a:cubicBezTo>
                  <a:pt x="16985" y="13703"/>
                  <a:pt x="19967" y="15347"/>
                  <a:pt x="19967" y="15347"/>
                </a:cubicBezTo>
                <a:close/>
                <a:moveTo>
                  <a:pt x="1633" y="6253"/>
                </a:moveTo>
                <a:lnTo>
                  <a:pt x="10800" y="1198"/>
                </a:lnTo>
                <a:lnTo>
                  <a:pt x="19967" y="6253"/>
                </a:lnTo>
                <a:lnTo>
                  <a:pt x="10800" y="11307"/>
                </a:lnTo>
                <a:cubicBezTo>
                  <a:pt x="10800" y="11307"/>
                  <a:pt x="1633" y="6253"/>
                  <a:pt x="1633" y="6253"/>
                </a:cubicBezTo>
                <a:close/>
                <a:moveTo>
                  <a:pt x="21600" y="10800"/>
                </a:moveTo>
                <a:cubicBezTo>
                  <a:pt x="21600" y="10574"/>
                  <a:pt x="21484" y="10383"/>
                  <a:pt x="21319" y="10290"/>
                </a:cubicBezTo>
                <a:lnTo>
                  <a:pt x="21320" y="10287"/>
                </a:lnTo>
                <a:lnTo>
                  <a:pt x="18127" y="8526"/>
                </a:lnTo>
                <a:lnTo>
                  <a:pt x="21320" y="6766"/>
                </a:lnTo>
                <a:lnTo>
                  <a:pt x="21319" y="6762"/>
                </a:lnTo>
                <a:cubicBezTo>
                  <a:pt x="21484" y="6671"/>
                  <a:pt x="21600" y="6479"/>
                  <a:pt x="21600" y="6253"/>
                </a:cubicBezTo>
                <a:cubicBezTo>
                  <a:pt x="21600" y="6027"/>
                  <a:pt x="21484" y="5835"/>
                  <a:pt x="21319" y="5743"/>
                </a:cubicBezTo>
                <a:lnTo>
                  <a:pt x="21320" y="5740"/>
                </a:lnTo>
                <a:lnTo>
                  <a:pt x="11011" y="56"/>
                </a:lnTo>
                <a:lnTo>
                  <a:pt x="11009" y="59"/>
                </a:lnTo>
                <a:cubicBezTo>
                  <a:pt x="10946" y="23"/>
                  <a:pt x="10876" y="0"/>
                  <a:pt x="10800" y="0"/>
                </a:cubicBezTo>
                <a:cubicBezTo>
                  <a:pt x="10724" y="0"/>
                  <a:pt x="10654" y="23"/>
                  <a:pt x="10591" y="59"/>
                </a:cubicBezTo>
                <a:lnTo>
                  <a:pt x="10589" y="56"/>
                </a:lnTo>
                <a:lnTo>
                  <a:pt x="280" y="5740"/>
                </a:lnTo>
                <a:lnTo>
                  <a:pt x="281" y="5743"/>
                </a:lnTo>
                <a:cubicBezTo>
                  <a:pt x="116" y="5835"/>
                  <a:pt x="0" y="6027"/>
                  <a:pt x="0" y="6253"/>
                </a:cubicBezTo>
                <a:cubicBezTo>
                  <a:pt x="0" y="6479"/>
                  <a:pt x="116" y="6671"/>
                  <a:pt x="281" y="6762"/>
                </a:cubicBezTo>
                <a:lnTo>
                  <a:pt x="280" y="6766"/>
                </a:lnTo>
                <a:lnTo>
                  <a:pt x="3473" y="8526"/>
                </a:lnTo>
                <a:lnTo>
                  <a:pt x="280" y="10287"/>
                </a:lnTo>
                <a:lnTo>
                  <a:pt x="281" y="10290"/>
                </a:lnTo>
                <a:cubicBezTo>
                  <a:pt x="116" y="10383"/>
                  <a:pt x="0" y="10574"/>
                  <a:pt x="0" y="10800"/>
                </a:cubicBezTo>
                <a:cubicBezTo>
                  <a:pt x="0" y="11026"/>
                  <a:pt x="116" y="11218"/>
                  <a:pt x="281" y="11310"/>
                </a:cubicBezTo>
                <a:lnTo>
                  <a:pt x="280" y="11313"/>
                </a:lnTo>
                <a:lnTo>
                  <a:pt x="3473" y="13074"/>
                </a:lnTo>
                <a:lnTo>
                  <a:pt x="280" y="14834"/>
                </a:lnTo>
                <a:lnTo>
                  <a:pt x="281" y="14838"/>
                </a:lnTo>
                <a:cubicBezTo>
                  <a:pt x="116" y="14930"/>
                  <a:pt x="0" y="15121"/>
                  <a:pt x="0" y="15347"/>
                </a:cubicBezTo>
                <a:cubicBezTo>
                  <a:pt x="0" y="15574"/>
                  <a:pt x="116" y="15765"/>
                  <a:pt x="281" y="15857"/>
                </a:cubicBezTo>
                <a:lnTo>
                  <a:pt x="280" y="15860"/>
                </a:lnTo>
                <a:lnTo>
                  <a:pt x="10589" y="21544"/>
                </a:lnTo>
                <a:lnTo>
                  <a:pt x="10591" y="21541"/>
                </a:lnTo>
                <a:cubicBezTo>
                  <a:pt x="10654" y="21577"/>
                  <a:pt x="10724" y="21600"/>
                  <a:pt x="10800" y="21600"/>
                </a:cubicBezTo>
                <a:cubicBezTo>
                  <a:pt x="10876" y="21600"/>
                  <a:pt x="10946" y="21577"/>
                  <a:pt x="11009" y="21541"/>
                </a:cubicBezTo>
                <a:lnTo>
                  <a:pt x="11011" y="21544"/>
                </a:lnTo>
                <a:lnTo>
                  <a:pt x="21320" y="15860"/>
                </a:lnTo>
                <a:lnTo>
                  <a:pt x="21319" y="15857"/>
                </a:lnTo>
                <a:cubicBezTo>
                  <a:pt x="21484" y="15765"/>
                  <a:pt x="21600" y="15574"/>
                  <a:pt x="21600" y="15347"/>
                </a:cubicBezTo>
                <a:cubicBezTo>
                  <a:pt x="21600" y="15121"/>
                  <a:pt x="21484" y="14930"/>
                  <a:pt x="21319" y="14838"/>
                </a:cubicBezTo>
                <a:lnTo>
                  <a:pt x="21320" y="14834"/>
                </a:lnTo>
                <a:lnTo>
                  <a:pt x="18127" y="13074"/>
                </a:lnTo>
                <a:lnTo>
                  <a:pt x="21320" y="11313"/>
                </a:lnTo>
                <a:lnTo>
                  <a:pt x="21319" y="11310"/>
                </a:lnTo>
                <a:cubicBezTo>
                  <a:pt x="21484" y="11218"/>
                  <a:pt x="21600" y="11026"/>
                  <a:pt x="21600" y="1080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784" name="Shape 2784"/>
          <p:cNvSpPr/>
          <p:nvPr/>
        </p:nvSpPr>
        <p:spPr>
          <a:xfrm>
            <a:off x="18873683" y="11411467"/>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353" y="11229"/>
                </a:moveTo>
                <a:lnTo>
                  <a:pt x="20356" y="11234"/>
                </a:lnTo>
                <a:lnTo>
                  <a:pt x="11029" y="16143"/>
                </a:lnTo>
                <a:lnTo>
                  <a:pt x="11026" y="16138"/>
                </a:lnTo>
                <a:cubicBezTo>
                  <a:pt x="10957" y="16174"/>
                  <a:pt x="10883" y="16200"/>
                  <a:pt x="10800" y="16200"/>
                </a:cubicBezTo>
                <a:cubicBezTo>
                  <a:pt x="10717" y="16200"/>
                  <a:pt x="10643" y="16174"/>
                  <a:pt x="10574" y="16138"/>
                </a:cubicBezTo>
                <a:lnTo>
                  <a:pt x="10571" y="16143"/>
                </a:lnTo>
                <a:lnTo>
                  <a:pt x="1244" y="11234"/>
                </a:lnTo>
                <a:lnTo>
                  <a:pt x="1247" y="11229"/>
                </a:lnTo>
                <a:cubicBezTo>
                  <a:pt x="1091" y="11147"/>
                  <a:pt x="982" y="10988"/>
                  <a:pt x="982" y="10800"/>
                </a:cubicBezTo>
                <a:cubicBezTo>
                  <a:pt x="982" y="10612"/>
                  <a:pt x="1091" y="10453"/>
                  <a:pt x="1247" y="10371"/>
                </a:cubicBezTo>
                <a:lnTo>
                  <a:pt x="1244" y="10366"/>
                </a:lnTo>
                <a:lnTo>
                  <a:pt x="3562" y="9146"/>
                </a:lnTo>
                <a:lnTo>
                  <a:pt x="10113" y="12594"/>
                </a:lnTo>
                <a:lnTo>
                  <a:pt x="10117" y="12588"/>
                </a:lnTo>
                <a:cubicBezTo>
                  <a:pt x="10322" y="12697"/>
                  <a:pt x="10552" y="12764"/>
                  <a:pt x="10800" y="12764"/>
                </a:cubicBezTo>
                <a:cubicBezTo>
                  <a:pt x="11048" y="12764"/>
                  <a:pt x="11278" y="12697"/>
                  <a:pt x="11483" y="12588"/>
                </a:cubicBezTo>
                <a:lnTo>
                  <a:pt x="11486" y="12594"/>
                </a:lnTo>
                <a:lnTo>
                  <a:pt x="18038" y="9146"/>
                </a:lnTo>
                <a:lnTo>
                  <a:pt x="20356" y="10366"/>
                </a:lnTo>
                <a:lnTo>
                  <a:pt x="20353" y="10371"/>
                </a:lnTo>
                <a:cubicBezTo>
                  <a:pt x="20509" y="10453"/>
                  <a:pt x="20618" y="10612"/>
                  <a:pt x="20618" y="10800"/>
                </a:cubicBezTo>
                <a:cubicBezTo>
                  <a:pt x="20618" y="10988"/>
                  <a:pt x="20509" y="11147"/>
                  <a:pt x="20353" y="11229"/>
                </a:cubicBezTo>
                <a:moveTo>
                  <a:pt x="20356" y="14784"/>
                </a:moveTo>
                <a:lnTo>
                  <a:pt x="20353" y="14790"/>
                </a:lnTo>
                <a:cubicBezTo>
                  <a:pt x="20509" y="14872"/>
                  <a:pt x="20618" y="15030"/>
                  <a:pt x="20618" y="15218"/>
                </a:cubicBezTo>
                <a:cubicBezTo>
                  <a:pt x="20618" y="15407"/>
                  <a:pt x="20509" y="15565"/>
                  <a:pt x="20353" y="15647"/>
                </a:cubicBezTo>
                <a:lnTo>
                  <a:pt x="20356" y="15653"/>
                </a:lnTo>
                <a:lnTo>
                  <a:pt x="11029" y="20562"/>
                </a:lnTo>
                <a:lnTo>
                  <a:pt x="11026" y="20556"/>
                </a:lnTo>
                <a:cubicBezTo>
                  <a:pt x="10957" y="20592"/>
                  <a:pt x="10883" y="20618"/>
                  <a:pt x="10800" y="20618"/>
                </a:cubicBezTo>
                <a:cubicBezTo>
                  <a:pt x="10717" y="20618"/>
                  <a:pt x="10643" y="20592"/>
                  <a:pt x="10574" y="20556"/>
                </a:cubicBezTo>
                <a:lnTo>
                  <a:pt x="10571" y="20562"/>
                </a:lnTo>
                <a:lnTo>
                  <a:pt x="1244" y="15653"/>
                </a:lnTo>
                <a:lnTo>
                  <a:pt x="1247" y="15647"/>
                </a:lnTo>
                <a:cubicBezTo>
                  <a:pt x="1091" y="15565"/>
                  <a:pt x="982" y="15407"/>
                  <a:pt x="982" y="15218"/>
                </a:cubicBezTo>
                <a:cubicBezTo>
                  <a:pt x="982" y="15030"/>
                  <a:pt x="1091" y="14872"/>
                  <a:pt x="1247" y="14790"/>
                </a:cubicBezTo>
                <a:lnTo>
                  <a:pt x="1244" y="14784"/>
                </a:lnTo>
                <a:lnTo>
                  <a:pt x="3562" y="13564"/>
                </a:lnTo>
                <a:lnTo>
                  <a:pt x="10113" y="17012"/>
                </a:lnTo>
                <a:lnTo>
                  <a:pt x="10117" y="17006"/>
                </a:lnTo>
                <a:cubicBezTo>
                  <a:pt x="10322" y="17115"/>
                  <a:pt x="10552" y="17182"/>
                  <a:pt x="10800" y="17182"/>
                </a:cubicBezTo>
                <a:cubicBezTo>
                  <a:pt x="11048" y="17182"/>
                  <a:pt x="11278" y="17115"/>
                  <a:pt x="11483" y="17006"/>
                </a:cubicBezTo>
                <a:lnTo>
                  <a:pt x="11486" y="17012"/>
                </a:lnTo>
                <a:lnTo>
                  <a:pt x="18038" y="13564"/>
                </a:lnTo>
                <a:cubicBezTo>
                  <a:pt x="18038" y="13564"/>
                  <a:pt x="20356" y="14784"/>
                  <a:pt x="20356" y="14784"/>
                </a:cubicBezTo>
                <a:close/>
                <a:moveTo>
                  <a:pt x="1244" y="6816"/>
                </a:moveTo>
                <a:lnTo>
                  <a:pt x="1247" y="6811"/>
                </a:lnTo>
                <a:cubicBezTo>
                  <a:pt x="1091" y="6728"/>
                  <a:pt x="982" y="6570"/>
                  <a:pt x="982" y="6382"/>
                </a:cubicBezTo>
                <a:cubicBezTo>
                  <a:pt x="982" y="6194"/>
                  <a:pt x="1091" y="6035"/>
                  <a:pt x="1247" y="5953"/>
                </a:cubicBezTo>
                <a:lnTo>
                  <a:pt x="1244" y="5947"/>
                </a:lnTo>
                <a:lnTo>
                  <a:pt x="10571" y="1038"/>
                </a:lnTo>
                <a:lnTo>
                  <a:pt x="10574" y="1044"/>
                </a:lnTo>
                <a:cubicBezTo>
                  <a:pt x="10643" y="1008"/>
                  <a:pt x="10717" y="982"/>
                  <a:pt x="10800" y="982"/>
                </a:cubicBezTo>
                <a:cubicBezTo>
                  <a:pt x="10883" y="982"/>
                  <a:pt x="10957" y="1008"/>
                  <a:pt x="11026" y="1044"/>
                </a:cubicBezTo>
                <a:lnTo>
                  <a:pt x="11029" y="1038"/>
                </a:lnTo>
                <a:lnTo>
                  <a:pt x="20356" y="5947"/>
                </a:lnTo>
                <a:lnTo>
                  <a:pt x="20353" y="5953"/>
                </a:lnTo>
                <a:cubicBezTo>
                  <a:pt x="20509" y="6035"/>
                  <a:pt x="20618" y="6194"/>
                  <a:pt x="20618" y="6382"/>
                </a:cubicBezTo>
                <a:cubicBezTo>
                  <a:pt x="20618" y="6570"/>
                  <a:pt x="20509" y="6728"/>
                  <a:pt x="20353" y="6811"/>
                </a:cubicBezTo>
                <a:lnTo>
                  <a:pt x="20356" y="6816"/>
                </a:lnTo>
                <a:lnTo>
                  <a:pt x="11029" y="11725"/>
                </a:lnTo>
                <a:lnTo>
                  <a:pt x="11026" y="11720"/>
                </a:lnTo>
                <a:cubicBezTo>
                  <a:pt x="10957" y="11756"/>
                  <a:pt x="10883" y="11782"/>
                  <a:pt x="10800" y="11782"/>
                </a:cubicBezTo>
                <a:cubicBezTo>
                  <a:pt x="10717" y="11782"/>
                  <a:pt x="10643" y="11756"/>
                  <a:pt x="10574" y="11720"/>
                </a:cubicBezTo>
                <a:lnTo>
                  <a:pt x="10571" y="11725"/>
                </a:lnTo>
                <a:cubicBezTo>
                  <a:pt x="10571" y="11725"/>
                  <a:pt x="1244" y="6816"/>
                  <a:pt x="1244" y="6816"/>
                </a:cubicBezTo>
                <a:close/>
                <a:moveTo>
                  <a:pt x="21600" y="10800"/>
                </a:moveTo>
                <a:cubicBezTo>
                  <a:pt x="21600" y="10234"/>
                  <a:pt x="21278" y="9749"/>
                  <a:pt x="20810" y="9503"/>
                </a:cubicBezTo>
                <a:lnTo>
                  <a:pt x="20813" y="9497"/>
                </a:lnTo>
                <a:lnTo>
                  <a:pt x="19092" y="8591"/>
                </a:lnTo>
                <a:lnTo>
                  <a:pt x="20813" y="7685"/>
                </a:lnTo>
                <a:lnTo>
                  <a:pt x="20810" y="7679"/>
                </a:lnTo>
                <a:cubicBezTo>
                  <a:pt x="21278" y="7433"/>
                  <a:pt x="21600" y="6948"/>
                  <a:pt x="21600" y="6382"/>
                </a:cubicBezTo>
                <a:cubicBezTo>
                  <a:pt x="21600" y="5816"/>
                  <a:pt x="21278" y="5331"/>
                  <a:pt x="20810" y="5085"/>
                </a:cubicBezTo>
                <a:lnTo>
                  <a:pt x="20813" y="5079"/>
                </a:lnTo>
                <a:lnTo>
                  <a:pt x="11486" y="170"/>
                </a:lnTo>
                <a:lnTo>
                  <a:pt x="11483" y="175"/>
                </a:lnTo>
                <a:cubicBezTo>
                  <a:pt x="11278" y="67"/>
                  <a:pt x="11048" y="0"/>
                  <a:pt x="10800" y="0"/>
                </a:cubicBezTo>
                <a:cubicBezTo>
                  <a:pt x="10552" y="0"/>
                  <a:pt x="10322" y="67"/>
                  <a:pt x="10117" y="175"/>
                </a:cubicBezTo>
                <a:lnTo>
                  <a:pt x="10113" y="170"/>
                </a:lnTo>
                <a:lnTo>
                  <a:pt x="786" y="5079"/>
                </a:lnTo>
                <a:lnTo>
                  <a:pt x="790" y="5085"/>
                </a:lnTo>
                <a:cubicBezTo>
                  <a:pt x="322" y="5331"/>
                  <a:pt x="0" y="5816"/>
                  <a:pt x="0" y="6382"/>
                </a:cubicBezTo>
                <a:cubicBezTo>
                  <a:pt x="0" y="6948"/>
                  <a:pt x="322" y="7433"/>
                  <a:pt x="790" y="7679"/>
                </a:cubicBezTo>
                <a:lnTo>
                  <a:pt x="786" y="7685"/>
                </a:lnTo>
                <a:lnTo>
                  <a:pt x="2508" y="8591"/>
                </a:lnTo>
                <a:lnTo>
                  <a:pt x="786" y="9497"/>
                </a:lnTo>
                <a:lnTo>
                  <a:pt x="790" y="9503"/>
                </a:lnTo>
                <a:cubicBezTo>
                  <a:pt x="322" y="9749"/>
                  <a:pt x="0" y="10234"/>
                  <a:pt x="0" y="10800"/>
                </a:cubicBezTo>
                <a:cubicBezTo>
                  <a:pt x="0" y="11366"/>
                  <a:pt x="322" y="11851"/>
                  <a:pt x="790" y="12097"/>
                </a:cubicBezTo>
                <a:lnTo>
                  <a:pt x="786" y="12103"/>
                </a:lnTo>
                <a:lnTo>
                  <a:pt x="2508" y="13009"/>
                </a:lnTo>
                <a:lnTo>
                  <a:pt x="786" y="13915"/>
                </a:lnTo>
                <a:lnTo>
                  <a:pt x="790" y="13921"/>
                </a:lnTo>
                <a:cubicBezTo>
                  <a:pt x="322" y="14167"/>
                  <a:pt x="0" y="14652"/>
                  <a:pt x="0" y="15218"/>
                </a:cubicBezTo>
                <a:cubicBezTo>
                  <a:pt x="0" y="15784"/>
                  <a:pt x="322" y="16269"/>
                  <a:pt x="790" y="16515"/>
                </a:cubicBezTo>
                <a:lnTo>
                  <a:pt x="786" y="16521"/>
                </a:lnTo>
                <a:lnTo>
                  <a:pt x="10113" y="21430"/>
                </a:lnTo>
                <a:lnTo>
                  <a:pt x="10117" y="21425"/>
                </a:lnTo>
                <a:cubicBezTo>
                  <a:pt x="10322" y="21533"/>
                  <a:pt x="10552" y="21600"/>
                  <a:pt x="10800" y="21600"/>
                </a:cubicBezTo>
                <a:cubicBezTo>
                  <a:pt x="11048" y="21600"/>
                  <a:pt x="11278" y="21533"/>
                  <a:pt x="11483" y="21425"/>
                </a:cubicBezTo>
                <a:lnTo>
                  <a:pt x="11486" y="21430"/>
                </a:lnTo>
                <a:lnTo>
                  <a:pt x="20813" y="16521"/>
                </a:lnTo>
                <a:lnTo>
                  <a:pt x="20810" y="16515"/>
                </a:lnTo>
                <a:cubicBezTo>
                  <a:pt x="21278" y="16269"/>
                  <a:pt x="21600" y="15784"/>
                  <a:pt x="21600" y="15218"/>
                </a:cubicBezTo>
                <a:cubicBezTo>
                  <a:pt x="21600" y="14652"/>
                  <a:pt x="21278" y="14167"/>
                  <a:pt x="20810" y="13921"/>
                </a:cubicBezTo>
                <a:lnTo>
                  <a:pt x="20813" y="13915"/>
                </a:lnTo>
                <a:lnTo>
                  <a:pt x="19092" y="13009"/>
                </a:lnTo>
                <a:lnTo>
                  <a:pt x="20813" y="12103"/>
                </a:lnTo>
                <a:lnTo>
                  <a:pt x="20810" y="12097"/>
                </a:lnTo>
                <a:cubicBezTo>
                  <a:pt x="21278" y="11851"/>
                  <a:pt x="21600" y="11366"/>
                  <a:pt x="21600" y="1080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785" name="Shape 2785"/>
          <p:cNvSpPr/>
          <p:nvPr/>
        </p:nvSpPr>
        <p:spPr>
          <a:xfrm>
            <a:off x="19940206" y="11462253"/>
            <a:ext cx="558655" cy="457082"/>
          </a:xfrm>
          <a:custGeom>
            <a:avLst/>
            <a:gdLst/>
            <a:ahLst/>
            <a:cxnLst>
              <a:cxn ang="0">
                <a:pos x="wd2" y="hd2"/>
              </a:cxn>
              <a:cxn ang="5400000">
                <a:pos x="wd2" y="hd2"/>
              </a:cxn>
              <a:cxn ang="10800000">
                <a:pos x="wd2" y="hd2"/>
              </a:cxn>
              <a:cxn ang="16200000">
                <a:pos x="wd2" y="hd2"/>
              </a:cxn>
            </a:cxnLst>
            <a:rect l="0" t="0" r="r" b="b"/>
            <a:pathLst>
              <a:path w="21600" h="21600" extrusionOk="0">
                <a:moveTo>
                  <a:pt x="16691" y="20400"/>
                </a:moveTo>
                <a:cubicBezTo>
                  <a:pt x="14522" y="20400"/>
                  <a:pt x="12764" y="18251"/>
                  <a:pt x="12764" y="15600"/>
                </a:cubicBezTo>
                <a:cubicBezTo>
                  <a:pt x="12764" y="12949"/>
                  <a:pt x="14522" y="10800"/>
                  <a:pt x="16691" y="10800"/>
                </a:cubicBezTo>
                <a:cubicBezTo>
                  <a:pt x="18860" y="10800"/>
                  <a:pt x="20618" y="12949"/>
                  <a:pt x="20618" y="15600"/>
                </a:cubicBezTo>
                <a:cubicBezTo>
                  <a:pt x="20618" y="18251"/>
                  <a:pt x="18860" y="20400"/>
                  <a:pt x="16691" y="20400"/>
                </a:cubicBezTo>
                <a:moveTo>
                  <a:pt x="12762" y="3393"/>
                </a:moveTo>
                <a:lnTo>
                  <a:pt x="12781" y="3388"/>
                </a:lnTo>
                <a:cubicBezTo>
                  <a:pt x="12870" y="2164"/>
                  <a:pt x="13702" y="1200"/>
                  <a:pt x="14727" y="1200"/>
                </a:cubicBezTo>
                <a:cubicBezTo>
                  <a:pt x="15521" y="1200"/>
                  <a:pt x="16202" y="1779"/>
                  <a:pt x="16511" y="2609"/>
                </a:cubicBezTo>
                <a:lnTo>
                  <a:pt x="16509" y="2609"/>
                </a:lnTo>
                <a:lnTo>
                  <a:pt x="19162" y="10421"/>
                </a:lnTo>
                <a:cubicBezTo>
                  <a:pt x="18436" y="9902"/>
                  <a:pt x="17593" y="9600"/>
                  <a:pt x="16691" y="9600"/>
                </a:cubicBezTo>
                <a:cubicBezTo>
                  <a:pt x="15082" y="9600"/>
                  <a:pt x="13658" y="10550"/>
                  <a:pt x="12763" y="12012"/>
                </a:cubicBezTo>
                <a:cubicBezTo>
                  <a:pt x="12763" y="12012"/>
                  <a:pt x="12762" y="3393"/>
                  <a:pt x="12762" y="3393"/>
                </a:cubicBezTo>
                <a:close/>
                <a:moveTo>
                  <a:pt x="11782" y="13200"/>
                </a:moveTo>
                <a:lnTo>
                  <a:pt x="9818" y="13200"/>
                </a:lnTo>
                <a:lnTo>
                  <a:pt x="9818" y="4800"/>
                </a:lnTo>
                <a:lnTo>
                  <a:pt x="11782" y="4800"/>
                </a:lnTo>
                <a:cubicBezTo>
                  <a:pt x="11782" y="4800"/>
                  <a:pt x="11782" y="13200"/>
                  <a:pt x="11782" y="13200"/>
                </a:cubicBezTo>
                <a:close/>
                <a:moveTo>
                  <a:pt x="11782" y="15600"/>
                </a:moveTo>
                <a:lnTo>
                  <a:pt x="9818" y="15600"/>
                </a:lnTo>
                <a:lnTo>
                  <a:pt x="9818" y="14400"/>
                </a:lnTo>
                <a:lnTo>
                  <a:pt x="11782" y="14400"/>
                </a:lnTo>
                <a:cubicBezTo>
                  <a:pt x="11782" y="14400"/>
                  <a:pt x="11782" y="15600"/>
                  <a:pt x="11782" y="15600"/>
                </a:cubicBezTo>
                <a:close/>
                <a:moveTo>
                  <a:pt x="8837" y="12012"/>
                </a:moveTo>
                <a:cubicBezTo>
                  <a:pt x="7942" y="10550"/>
                  <a:pt x="6518" y="9600"/>
                  <a:pt x="4909" y="9600"/>
                </a:cubicBezTo>
                <a:cubicBezTo>
                  <a:pt x="4007" y="9600"/>
                  <a:pt x="3164" y="9902"/>
                  <a:pt x="2438" y="10421"/>
                </a:cubicBezTo>
                <a:lnTo>
                  <a:pt x="5091" y="2609"/>
                </a:lnTo>
                <a:lnTo>
                  <a:pt x="5089" y="2609"/>
                </a:lnTo>
                <a:cubicBezTo>
                  <a:pt x="5398" y="1779"/>
                  <a:pt x="6079" y="1200"/>
                  <a:pt x="6873" y="1200"/>
                </a:cubicBezTo>
                <a:cubicBezTo>
                  <a:pt x="7898" y="1200"/>
                  <a:pt x="8730" y="2164"/>
                  <a:pt x="8819" y="3388"/>
                </a:cubicBezTo>
                <a:lnTo>
                  <a:pt x="8838" y="3393"/>
                </a:lnTo>
                <a:cubicBezTo>
                  <a:pt x="8838" y="3393"/>
                  <a:pt x="8837" y="12012"/>
                  <a:pt x="8837" y="12012"/>
                </a:cubicBezTo>
                <a:close/>
                <a:moveTo>
                  <a:pt x="4909" y="20400"/>
                </a:moveTo>
                <a:cubicBezTo>
                  <a:pt x="2740" y="20400"/>
                  <a:pt x="982" y="18251"/>
                  <a:pt x="982" y="15600"/>
                </a:cubicBezTo>
                <a:cubicBezTo>
                  <a:pt x="982" y="12949"/>
                  <a:pt x="2740" y="10800"/>
                  <a:pt x="4909" y="10800"/>
                </a:cubicBezTo>
                <a:cubicBezTo>
                  <a:pt x="7078" y="10800"/>
                  <a:pt x="8836" y="12949"/>
                  <a:pt x="8836" y="15600"/>
                </a:cubicBezTo>
                <a:cubicBezTo>
                  <a:pt x="8836" y="18251"/>
                  <a:pt x="7078" y="20400"/>
                  <a:pt x="4909" y="20400"/>
                </a:cubicBezTo>
                <a:moveTo>
                  <a:pt x="21102" y="12980"/>
                </a:moveTo>
                <a:lnTo>
                  <a:pt x="17504" y="2400"/>
                </a:lnTo>
                <a:lnTo>
                  <a:pt x="17493" y="2402"/>
                </a:lnTo>
                <a:cubicBezTo>
                  <a:pt x="17088" y="1006"/>
                  <a:pt x="16009" y="0"/>
                  <a:pt x="14727" y="0"/>
                </a:cubicBezTo>
                <a:cubicBezTo>
                  <a:pt x="13101" y="0"/>
                  <a:pt x="11782" y="1612"/>
                  <a:pt x="11782" y="3600"/>
                </a:cubicBezTo>
                <a:lnTo>
                  <a:pt x="9818" y="3600"/>
                </a:lnTo>
                <a:cubicBezTo>
                  <a:pt x="9818" y="1612"/>
                  <a:pt x="8499" y="0"/>
                  <a:pt x="6873" y="0"/>
                </a:cubicBezTo>
                <a:cubicBezTo>
                  <a:pt x="5592" y="0"/>
                  <a:pt x="4512" y="1006"/>
                  <a:pt x="4107" y="2402"/>
                </a:cubicBezTo>
                <a:lnTo>
                  <a:pt x="4096" y="2400"/>
                </a:lnTo>
                <a:lnTo>
                  <a:pt x="498" y="12980"/>
                </a:lnTo>
                <a:cubicBezTo>
                  <a:pt x="182" y="13772"/>
                  <a:pt x="0" y="14659"/>
                  <a:pt x="0" y="15600"/>
                </a:cubicBezTo>
                <a:cubicBezTo>
                  <a:pt x="0" y="18914"/>
                  <a:pt x="2198" y="21600"/>
                  <a:pt x="4909" y="21600"/>
                </a:cubicBezTo>
                <a:cubicBezTo>
                  <a:pt x="7284" y="21600"/>
                  <a:pt x="9265" y="19539"/>
                  <a:pt x="9719" y="16800"/>
                </a:cubicBezTo>
                <a:lnTo>
                  <a:pt x="11881" y="16800"/>
                </a:lnTo>
                <a:cubicBezTo>
                  <a:pt x="12335" y="19539"/>
                  <a:pt x="14316" y="21600"/>
                  <a:pt x="16691" y="21600"/>
                </a:cubicBezTo>
                <a:cubicBezTo>
                  <a:pt x="19402" y="21600"/>
                  <a:pt x="21600" y="18914"/>
                  <a:pt x="21600" y="15600"/>
                </a:cubicBezTo>
                <a:cubicBezTo>
                  <a:pt x="21600" y="14659"/>
                  <a:pt x="21418" y="13772"/>
                  <a:pt x="21102" y="12980"/>
                </a:cubicBezTo>
                <a:moveTo>
                  <a:pt x="16691" y="12000"/>
                </a:moveTo>
                <a:cubicBezTo>
                  <a:pt x="15064" y="12000"/>
                  <a:pt x="13745" y="13612"/>
                  <a:pt x="13745" y="15600"/>
                </a:cubicBezTo>
                <a:cubicBezTo>
                  <a:pt x="13745" y="15932"/>
                  <a:pt x="13965" y="16200"/>
                  <a:pt x="14236" y="16200"/>
                </a:cubicBezTo>
                <a:cubicBezTo>
                  <a:pt x="14508" y="16200"/>
                  <a:pt x="14727" y="15932"/>
                  <a:pt x="14727" y="15600"/>
                </a:cubicBezTo>
                <a:cubicBezTo>
                  <a:pt x="14727" y="14275"/>
                  <a:pt x="15606" y="13200"/>
                  <a:pt x="16691" y="13200"/>
                </a:cubicBezTo>
                <a:cubicBezTo>
                  <a:pt x="16962" y="13200"/>
                  <a:pt x="17182" y="12932"/>
                  <a:pt x="17182" y="12600"/>
                </a:cubicBezTo>
                <a:cubicBezTo>
                  <a:pt x="17182" y="12268"/>
                  <a:pt x="16962" y="12000"/>
                  <a:pt x="16691" y="12000"/>
                </a:cubicBezTo>
                <a:moveTo>
                  <a:pt x="4909" y="12000"/>
                </a:moveTo>
                <a:cubicBezTo>
                  <a:pt x="3282" y="12000"/>
                  <a:pt x="1964" y="13612"/>
                  <a:pt x="1964" y="15600"/>
                </a:cubicBezTo>
                <a:cubicBezTo>
                  <a:pt x="1964" y="15932"/>
                  <a:pt x="2183" y="16200"/>
                  <a:pt x="2455" y="16200"/>
                </a:cubicBezTo>
                <a:cubicBezTo>
                  <a:pt x="2726" y="16200"/>
                  <a:pt x="2945" y="15932"/>
                  <a:pt x="2945" y="15600"/>
                </a:cubicBezTo>
                <a:cubicBezTo>
                  <a:pt x="2945" y="14275"/>
                  <a:pt x="3825" y="13200"/>
                  <a:pt x="4909" y="13200"/>
                </a:cubicBezTo>
                <a:cubicBezTo>
                  <a:pt x="5180" y="13200"/>
                  <a:pt x="5400" y="12932"/>
                  <a:pt x="5400" y="12600"/>
                </a:cubicBezTo>
                <a:cubicBezTo>
                  <a:pt x="5400" y="12268"/>
                  <a:pt x="5180" y="12000"/>
                  <a:pt x="4909" y="1200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786" name="Shape 2786"/>
          <p:cNvSpPr/>
          <p:nvPr/>
        </p:nvSpPr>
        <p:spPr>
          <a:xfrm>
            <a:off x="21006727" y="11436860"/>
            <a:ext cx="558253" cy="507899"/>
          </a:xfrm>
          <a:custGeom>
            <a:avLst/>
            <a:gdLst/>
            <a:ahLst/>
            <a:cxnLst>
              <a:cxn ang="0">
                <a:pos x="wd2" y="hd2"/>
              </a:cxn>
              <a:cxn ang="5400000">
                <a:pos x="wd2" y="hd2"/>
              </a:cxn>
              <a:cxn ang="10800000">
                <a:pos x="wd2" y="hd2"/>
              </a:cxn>
              <a:cxn ang="16200000">
                <a:pos x="wd2" y="hd2"/>
              </a:cxn>
            </a:cxnLst>
            <a:rect l="0" t="0" r="r" b="b"/>
            <a:pathLst>
              <a:path w="21079" h="20458" extrusionOk="0">
                <a:moveTo>
                  <a:pt x="8629" y="9718"/>
                </a:moveTo>
                <a:cubicBezTo>
                  <a:pt x="8364" y="9718"/>
                  <a:pt x="8150" y="9946"/>
                  <a:pt x="8150" y="10229"/>
                </a:cubicBezTo>
                <a:cubicBezTo>
                  <a:pt x="8150" y="10512"/>
                  <a:pt x="8364" y="10740"/>
                  <a:pt x="8629" y="10740"/>
                </a:cubicBezTo>
                <a:cubicBezTo>
                  <a:pt x="8894" y="10740"/>
                  <a:pt x="9109" y="10512"/>
                  <a:pt x="9109" y="10229"/>
                </a:cubicBezTo>
                <a:cubicBezTo>
                  <a:pt x="9109" y="9946"/>
                  <a:pt x="8894" y="9718"/>
                  <a:pt x="8629" y="9718"/>
                </a:cubicBezTo>
                <a:moveTo>
                  <a:pt x="19841" y="17227"/>
                </a:moveTo>
                <a:cubicBezTo>
                  <a:pt x="18962" y="17974"/>
                  <a:pt x="18122" y="17900"/>
                  <a:pt x="18122" y="17900"/>
                </a:cubicBezTo>
                <a:cubicBezTo>
                  <a:pt x="17681" y="17900"/>
                  <a:pt x="16277" y="16919"/>
                  <a:pt x="9448" y="11852"/>
                </a:cubicBezTo>
                <a:lnTo>
                  <a:pt x="10866" y="10844"/>
                </a:lnTo>
                <a:cubicBezTo>
                  <a:pt x="10866" y="10844"/>
                  <a:pt x="19841" y="17227"/>
                  <a:pt x="19841" y="17227"/>
                </a:cubicBezTo>
                <a:close/>
                <a:moveTo>
                  <a:pt x="6661" y="12605"/>
                </a:moveTo>
                <a:cubicBezTo>
                  <a:pt x="6010" y="12349"/>
                  <a:pt x="5264" y="12239"/>
                  <a:pt x="4521" y="12267"/>
                </a:cubicBezTo>
                <a:cubicBezTo>
                  <a:pt x="15686" y="3965"/>
                  <a:pt x="17591" y="2558"/>
                  <a:pt x="18122" y="2558"/>
                </a:cubicBezTo>
                <a:cubicBezTo>
                  <a:pt x="18122" y="2558"/>
                  <a:pt x="18962" y="2484"/>
                  <a:pt x="19841" y="3231"/>
                </a:cubicBezTo>
                <a:cubicBezTo>
                  <a:pt x="19841" y="3231"/>
                  <a:pt x="6661" y="12605"/>
                  <a:pt x="6661" y="12605"/>
                </a:cubicBezTo>
                <a:close/>
                <a:moveTo>
                  <a:pt x="5586" y="19031"/>
                </a:moveTo>
                <a:cubicBezTo>
                  <a:pt x="4111" y="19863"/>
                  <a:pt x="2224" y="19369"/>
                  <a:pt x="1372" y="17927"/>
                </a:cubicBezTo>
                <a:cubicBezTo>
                  <a:pt x="520" y="16485"/>
                  <a:pt x="1026" y="14640"/>
                  <a:pt x="2501" y="13808"/>
                </a:cubicBezTo>
                <a:cubicBezTo>
                  <a:pt x="3977" y="12975"/>
                  <a:pt x="6532" y="13092"/>
                  <a:pt x="7383" y="14534"/>
                </a:cubicBezTo>
                <a:cubicBezTo>
                  <a:pt x="8235" y="15977"/>
                  <a:pt x="7062" y="18198"/>
                  <a:pt x="5586" y="19031"/>
                </a:cubicBezTo>
                <a:moveTo>
                  <a:pt x="4521" y="8191"/>
                </a:moveTo>
                <a:cubicBezTo>
                  <a:pt x="5264" y="8219"/>
                  <a:pt x="6010" y="8109"/>
                  <a:pt x="6661" y="7853"/>
                </a:cubicBezTo>
                <a:lnTo>
                  <a:pt x="7765" y="8638"/>
                </a:lnTo>
                <a:cubicBezTo>
                  <a:pt x="7345" y="8950"/>
                  <a:pt x="6901" y="9281"/>
                  <a:pt x="6443" y="9621"/>
                </a:cubicBezTo>
                <a:cubicBezTo>
                  <a:pt x="5833" y="9167"/>
                  <a:pt x="5200" y="8696"/>
                  <a:pt x="4521" y="8191"/>
                </a:cubicBezTo>
                <a:moveTo>
                  <a:pt x="2501" y="6650"/>
                </a:moveTo>
                <a:cubicBezTo>
                  <a:pt x="1026" y="5818"/>
                  <a:pt x="520" y="3973"/>
                  <a:pt x="1372" y="2531"/>
                </a:cubicBezTo>
                <a:cubicBezTo>
                  <a:pt x="2224" y="1089"/>
                  <a:pt x="4111" y="595"/>
                  <a:pt x="5586" y="1427"/>
                </a:cubicBezTo>
                <a:cubicBezTo>
                  <a:pt x="7062" y="2260"/>
                  <a:pt x="8235" y="4481"/>
                  <a:pt x="7383" y="5924"/>
                </a:cubicBezTo>
                <a:cubicBezTo>
                  <a:pt x="6532" y="7366"/>
                  <a:pt x="3977" y="7483"/>
                  <a:pt x="2501" y="6650"/>
                </a:cubicBezTo>
                <a:moveTo>
                  <a:pt x="21079" y="3580"/>
                </a:moveTo>
                <a:cubicBezTo>
                  <a:pt x="21079" y="2451"/>
                  <a:pt x="19262" y="1535"/>
                  <a:pt x="18203" y="1535"/>
                </a:cubicBezTo>
                <a:lnTo>
                  <a:pt x="18122" y="1535"/>
                </a:lnTo>
                <a:cubicBezTo>
                  <a:pt x="17404" y="1535"/>
                  <a:pt x="17139" y="1673"/>
                  <a:pt x="8610" y="8009"/>
                </a:cubicBezTo>
                <a:lnTo>
                  <a:pt x="7613" y="7300"/>
                </a:lnTo>
                <a:cubicBezTo>
                  <a:pt x="7876" y="7084"/>
                  <a:pt x="8104" y="6833"/>
                  <a:pt x="8275" y="6534"/>
                </a:cubicBezTo>
                <a:cubicBezTo>
                  <a:pt x="9372" y="4611"/>
                  <a:pt x="7861" y="1650"/>
                  <a:pt x="5960" y="539"/>
                </a:cubicBezTo>
                <a:cubicBezTo>
                  <a:pt x="4060" y="-571"/>
                  <a:pt x="1629" y="88"/>
                  <a:pt x="532" y="2011"/>
                </a:cubicBezTo>
                <a:cubicBezTo>
                  <a:pt x="-521" y="3857"/>
                  <a:pt x="41" y="6194"/>
                  <a:pt x="1769" y="7361"/>
                </a:cubicBezTo>
                <a:cubicBezTo>
                  <a:pt x="3185" y="8414"/>
                  <a:pt x="4458" y="9360"/>
                  <a:pt x="5626" y="10229"/>
                </a:cubicBezTo>
                <a:cubicBezTo>
                  <a:pt x="4461" y="11096"/>
                  <a:pt x="3178" y="12049"/>
                  <a:pt x="1769" y="13097"/>
                </a:cubicBezTo>
                <a:cubicBezTo>
                  <a:pt x="40" y="14264"/>
                  <a:pt x="-521" y="16601"/>
                  <a:pt x="532" y="18447"/>
                </a:cubicBezTo>
                <a:cubicBezTo>
                  <a:pt x="1629" y="20371"/>
                  <a:pt x="4060" y="21029"/>
                  <a:pt x="5960" y="19919"/>
                </a:cubicBezTo>
                <a:cubicBezTo>
                  <a:pt x="7861" y="18808"/>
                  <a:pt x="9372" y="15847"/>
                  <a:pt x="8275" y="13924"/>
                </a:cubicBezTo>
                <a:cubicBezTo>
                  <a:pt x="8104" y="13625"/>
                  <a:pt x="7876" y="13374"/>
                  <a:pt x="7613" y="13158"/>
                </a:cubicBezTo>
                <a:lnTo>
                  <a:pt x="8610" y="12449"/>
                </a:lnTo>
                <a:cubicBezTo>
                  <a:pt x="17134" y="18781"/>
                  <a:pt x="17404" y="18923"/>
                  <a:pt x="18122" y="18923"/>
                </a:cubicBezTo>
                <a:lnTo>
                  <a:pt x="18203" y="18923"/>
                </a:lnTo>
                <a:cubicBezTo>
                  <a:pt x="19262" y="18923"/>
                  <a:pt x="21079" y="18007"/>
                  <a:pt x="21079" y="16878"/>
                </a:cubicBezTo>
                <a:lnTo>
                  <a:pt x="11731" y="10229"/>
                </a:lnTo>
                <a:cubicBezTo>
                  <a:pt x="11731" y="10229"/>
                  <a:pt x="21079" y="3580"/>
                  <a:pt x="21079" y="3580"/>
                </a:cubicBezTo>
                <a:close/>
                <a:moveTo>
                  <a:pt x="4639" y="16789"/>
                </a:moveTo>
                <a:cubicBezTo>
                  <a:pt x="4496" y="16859"/>
                  <a:pt x="4332" y="16897"/>
                  <a:pt x="4162" y="16897"/>
                </a:cubicBezTo>
                <a:cubicBezTo>
                  <a:pt x="3846" y="16897"/>
                  <a:pt x="3544" y="16764"/>
                  <a:pt x="3411" y="16567"/>
                </a:cubicBezTo>
                <a:cubicBezTo>
                  <a:pt x="3347" y="16471"/>
                  <a:pt x="3351" y="16406"/>
                  <a:pt x="3362" y="16361"/>
                </a:cubicBezTo>
                <a:cubicBezTo>
                  <a:pt x="3392" y="16240"/>
                  <a:pt x="3511" y="16117"/>
                  <a:pt x="3682" y="16034"/>
                </a:cubicBezTo>
                <a:cubicBezTo>
                  <a:pt x="3891" y="15930"/>
                  <a:pt x="4198" y="15869"/>
                  <a:pt x="4503" y="15869"/>
                </a:cubicBezTo>
                <a:cubicBezTo>
                  <a:pt x="4935" y="15869"/>
                  <a:pt x="5194" y="15988"/>
                  <a:pt x="5273" y="16050"/>
                </a:cubicBezTo>
                <a:cubicBezTo>
                  <a:pt x="5252" y="16207"/>
                  <a:pt x="5019" y="16601"/>
                  <a:pt x="4639" y="16789"/>
                </a:cubicBezTo>
                <a:moveTo>
                  <a:pt x="4503" y="14845"/>
                </a:moveTo>
                <a:cubicBezTo>
                  <a:pt x="4065" y="14845"/>
                  <a:pt x="3621" y="14936"/>
                  <a:pt x="3279" y="15105"/>
                </a:cubicBezTo>
                <a:cubicBezTo>
                  <a:pt x="2435" y="15522"/>
                  <a:pt x="2147" y="16443"/>
                  <a:pt x="2633" y="17165"/>
                </a:cubicBezTo>
                <a:cubicBezTo>
                  <a:pt x="2960" y="17649"/>
                  <a:pt x="3553" y="17919"/>
                  <a:pt x="4162" y="17919"/>
                </a:cubicBezTo>
                <a:cubicBezTo>
                  <a:pt x="4461" y="17919"/>
                  <a:pt x="4764" y="17854"/>
                  <a:pt x="5041" y="17717"/>
                </a:cubicBezTo>
                <a:cubicBezTo>
                  <a:pt x="5885" y="17300"/>
                  <a:pt x="6555" y="16190"/>
                  <a:pt x="6069" y="15469"/>
                </a:cubicBezTo>
                <a:cubicBezTo>
                  <a:pt x="5779" y="15040"/>
                  <a:pt x="5146" y="14845"/>
                  <a:pt x="4503" y="14845"/>
                </a:cubicBezTo>
                <a:moveTo>
                  <a:pt x="4503" y="4590"/>
                </a:moveTo>
                <a:cubicBezTo>
                  <a:pt x="4198" y="4590"/>
                  <a:pt x="3891" y="4528"/>
                  <a:pt x="3682" y="4425"/>
                </a:cubicBezTo>
                <a:cubicBezTo>
                  <a:pt x="3511" y="4341"/>
                  <a:pt x="3392" y="4219"/>
                  <a:pt x="3362" y="4098"/>
                </a:cubicBezTo>
                <a:cubicBezTo>
                  <a:pt x="3351" y="4052"/>
                  <a:pt x="3347" y="3987"/>
                  <a:pt x="3411" y="3891"/>
                </a:cubicBezTo>
                <a:cubicBezTo>
                  <a:pt x="3544" y="3694"/>
                  <a:pt x="3846" y="3561"/>
                  <a:pt x="4162" y="3561"/>
                </a:cubicBezTo>
                <a:cubicBezTo>
                  <a:pt x="4332" y="3561"/>
                  <a:pt x="4496" y="3599"/>
                  <a:pt x="4639" y="3669"/>
                </a:cubicBezTo>
                <a:cubicBezTo>
                  <a:pt x="5019" y="3857"/>
                  <a:pt x="5252" y="4252"/>
                  <a:pt x="5273" y="4408"/>
                </a:cubicBezTo>
                <a:cubicBezTo>
                  <a:pt x="5194" y="4470"/>
                  <a:pt x="4935" y="4590"/>
                  <a:pt x="4503" y="4590"/>
                </a:cubicBezTo>
                <a:moveTo>
                  <a:pt x="5041" y="2741"/>
                </a:moveTo>
                <a:cubicBezTo>
                  <a:pt x="4764" y="2604"/>
                  <a:pt x="4461" y="2539"/>
                  <a:pt x="4162" y="2539"/>
                </a:cubicBezTo>
                <a:cubicBezTo>
                  <a:pt x="3553" y="2539"/>
                  <a:pt x="2960" y="2809"/>
                  <a:pt x="2633" y="3294"/>
                </a:cubicBezTo>
                <a:cubicBezTo>
                  <a:pt x="2147" y="4015"/>
                  <a:pt x="2435" y="4937"/>
                  <a:pt x="3279" y="5353"/>
                </a:cubicBezTo>
                <a:cubicBezTo>
                  <a:pt x="3621" y="5522"/>
                  <a:pt x="4065" y="5613"/>
                  <a:pt x="4503" y="5613"/>
                </a:cubicBezTo>
                <a:cubicBezTo>
                  <a:pt x="5146" y="5613"/>
                  <a:pt x="5779" y="5418"/>
                  <a:pt x="6069" y="4990"/>
                </a:cubicBezTo>
                <a:cubicBezTo>
                  <a:pt x="6555" y="4268"/>
                  <a:pt x="5885" y="3158"/>
                  <a:pt x="5041" y="2741"/>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787" name="Shape 2787"/>
          <p:cNvSpPr/>
          <p:nvPr/>
        </p:nvSpPr>
        <p:spPr>
          <a:xfrm>
            <a:off x="22073249" y="11411467"/>
            <a:ext cx="558309" cy="558681"/>
          </a:xfrm>
          <a:custGeom>
            <a:avLst/>
            <a:gdLst/>
            <a:ahLst/>
            <a:cxnLst>
              <a:cxn ang="0">
                <a:pos x="wd2" y="hd2"/>
              </a:cxn>
              <a:cxn ang="5400000">
                <a:pos x="wd2" y="hd2"/>
              </a:cxn>
              <a:cxn ang="10800000">
                <a:pos x="wd2" y="hd2"/>
              </a:cxn>
              <a:cxn ang="16200000">
                <a:pos x="wd2" y="hd2"/>
              </a:cxn>
            </a:cxnLst>
            <a:rect l="0" t="0" r="r" b="b"/>
            <a:pathLst>
              <a:path w="21086" h="21600" extrusionOk="0">
                <a:moveTo>
                  <a:pt x="11502" y="10309"/>
                </a:moveTo>
                <a:cubicBezTo>
                  <a:pt x="11767" y="10309"/>
                  <a:pt x="11981" y="10090"/>
                  <a:pt x="11981" y="9818"/>
                </a:cubicBezTo>
                <a:cubicBezTo>
                  <a:pt x="11981" y="9547"/>
                  <a:pt x="11767" y="9327"/>
                  <a:pt x="11502" y="9327"/>
                </a:cubicBezTo>
                <a:cubicBezTo>
                  <a:pt x="11237" y="9327"/>
                  <a:pt x="11022" y="9547"/>
                  <a:pt x="11022" y="9818"/>
                </a:cubicBezTo>
                <a:cubicBezTo>
                  <a:pt x="11022" y="10090"/>
                  <a:pt x="11237" y="10309"/>
                  <a:pt x="11502" y="10309"/>
                </a:cubicBezTo>
                <a:moveTo>
                  <a:pt x="15818" y="4909"/>
                </a:moveTo>
                <a:cubicBezTo>
                  <a:pt x="16083" y="4909"/>
                  <a:pt x="16297" y="5129"/>
                  <a:pt x="16297" y="5400"/>
                </a:cubicBezTo>
                <a:cubicBezTo>
                  <a:pt x="16297" y="5672"/>
                  <a:pt x="16083" y="5891"/>
                  <a:pt x="15818" y="5891"/>
                </a:cubicBezTo>
                <a:cubicBezTo>
                  <a:pt x="15553" y="5891"/>
                  <a:pt x="15338" y="5672"/>
                  <a:pt x="15338" y="5400"/>
                </a:cubicBezTo>
                <a:cubicBezTo>
                  <a:pt x="15338" y="5129"/>
                  <a:pt x="15553" y="4909"/>
                  <a:pt x="15818" y="4909"/>
                </a:cubicBezTo>
                <a:moveTo>
                  <a:pt x="15818" y="6873"/>
                </a:moveTo>
                <a:cubicBezTo>
                  <a:pt x="16612" y="6873"/>
                  <a:pt x="17256" y="6213"/>
                  <a:pt x="17256" y="5400"/>
                </a:cubicBezTo>
                <a:cubicBezTo>
                  <a:pt x="17256" y="4587"/>
                  <a:pt x="16612" y="3928"/>
                  <a:pt x="15818" y="3928"/>
                </a:cubicBezTo>
                <a:cubicBezTo>
                  <a:pt x="15023" y="3928"/>
                  <a:pt x="14379" y="4587"/>
                  <a:pt x="14379" y="5400"/>
                </a:cubicBezTo>
                <a:cubicBezTo>
                  <a:pt x="14379" y="6213"/>
                  <a:pt x="15023" y="6873"/>
                  <a:pt x="15818" y="6873"/>
                </a:cubicBezTo>
                <a:moveTo>
                  <a:pt x="12941" y="11782"/>
                </a:moveTo>
                <a:cubicBezTo>
                  <a:pt x="13206" y="11782"/>
                  <a:pt x="13420" y="11562"/>
                  <a:pt x="13420" y="11291"/>
                </a:cubicBezTo>
                <a:cubicBezTo>
                  <a:pt x="13420" y="11020"/>
                  <a:pt x="13206" y="10800"/>
                  <a:pt x="12941" y="10800"/>
                </a:cubicBezTo>
                <a:cubicBezTo>
                  <a:pt x="12675" y="10800"/>
                  <a:pt x="12461" y="11020"/>
                  <a:pt x="12461" y="11291"/>
                </a:cubicBezTo>
                <a:cubicBezTo>
                  <a:pt x="12461" y="11562"/>
                  <a:pt x="12675" y="11782"/>
                  <a:pt x="12941" y="11782"/>
                </a:cubicBezTo>
                <a:moveTo>
                  <a:pt x="10063" y="7855"/>
                </a:moveTo>
                <a:cubicBezTo>
                  <a:pt x="9798" y="7855"/>
                  <a:pt x="9584" y="8074"/>
                  <a:pt x="9584" y="8346"/>
                </a:cubicBezTo>
                <a:cubicBezTo>
                  <a:pt x="9584" y="8617"/>
                  <a:pt x="9798" y="8836"/>
                  <a:pt x="10063" y="8836"/>
                </a:cubicBezTo>
                <a:cubicBezTo>
                  <a:pt x="10328" y="8836"/>
                  <a:pt x="10543" y="8617"/>
                  <a:pt x="10543" y="8346"/>
                </a:cubicBezTo>
                <a:cubicBezTo>
                  <a:pt x="10543" y="8074"/>
                  <a:pt x="10328" y="7855"/>
                  <a:pt x="10063" y="7855"/>
                </a:cubicBezTo>
                <a:moveTo>
                  <a:pt x="1718" y="19842"/>
                </a:moveTo>
                <a:lnTo>
                  <a:pt x="3451" y="15392"/>
                </a:lnTo>
                <a:cubicBezTo>
                  <a:pt x="3684" y="15834"/>
                  <a:pt x="3973" y="16253"/>
                  <a:pt x="4312" y="16642"/>
                </a:cubicBezTo>
                <a:cubicBezTo>
                  <a:pt x="4824" y="17230"/>
                  <a:pt x="5418" y="17711"/>
                  <a:pt x="6061" y="18068"/>
                </a:cubicBezTo>
                <a:cubicBezTo>
                  <a:pt x="6061" y="18068"/>
                  <a:pt x="1718" y="19842"/>
                  <a:pt x="1718" y="19842"/>
                </a:cubicBezTo>
                <a:close/>
                <a:moveTo>
                  <a:pt x="3717" y="12060"/>
                </a:moveTo>
                <a:lnTo>
                  <a:pt x="0" y="21600"/>
                </a:lnTo>
                <a:lnTo>
                  <a:pt x="9319" y="17795"/>
                </a:lnTo>
                <a:cubicBezTo>
                  <a:pt x="9153" y="17815"/>
                  <a:pt x="8987" y="17824"/>
                  <a:pt x="8822" y="17824"/>
                </a:cubicBezTo>
                <a:cubicBezTo>
                  <a:pt x="5971" y="17824"/>
                  <a:pt x="3389" y="15002"/>
                  <a:pt x="3717" y="12060"/>
                </a:cubicBezTo>
                <a:moveTo>
                  <a:pt x="16115" y="10657"/>
                </a:moveTo>
                <a:cubicBezTo>
                  <a:pt x="15925" y="10851"/>
                  <a:pt x="15627" y="11171"/>
                  <a:pt x="15280" y="11542"/>
                </a:cubicBezTo>
                <a:cubicBezTo>
                  <a:pt x="14662" y="12204"/>
                  <a:pt x="13712" y="13221"/>
                  <a:pt x="13147" y="13753"/>
                </a:cubicBezTo>
                <a:lnTo>
                  <a:pt x="7665" y="8141"/>
                </a:lnTo>
                <a:cubicBezTo>
                  <a:pt x="8185" y="7563"/>
                  <a:pt x="9179" y="6590"/>
                  <a:pt x="9825" y="5958"/>
                </a:cubicBezTo>
                <a:cubicBezTo>
                  <a:pt x="10188" y="5603"/>
                  <a:pt x="10500" y="5298"/>
                  <a:pt x="10690" y="5103"/>
                </a:cubicBezTo>
                <a:cubicBezTo>
                  <a:pt x="13284" y="2447"/>
                  <a:pt x="18271" y="993"/>
                  <a:pt x="20136" y="982"/>
                </a:cubicBezTo>
                <a:cubicBezTo>
                  <a:pt x="20132" y="2572"/>
                  <a:pt x="18824" y="7884"/>
                  <a:pt x="16115" y="10657"/>
                </a:cubicBezTo>
                <a:moveTo>
                  <a:pt x="12477" y="14563"/>
                </a:moveTo>
                <a:cubicBezTo>
                  <a:pt x="12127" y="15873"/>
                  <a:pt x="11665" y="17072"/>
                  <a:pt x="11154" y="18035"/>
                </a:cubicBezTo>
                <a:cubicBezTo>
                  <a:pt x="10943" y="17454"/>
                  <a:pt x="10642" y="16798"/>
                  <a:pt x="10214" y="16110"/>
                </a:cubicBezTo>
                <a:cubicBezTo>
                  <a:pt x="10035" y="15823"/>
                  <a:pt x="9728" y="15656"/>
                  <a:pt x="9405" y="15656"/>
                </a:cubicBezTo>
                <a:cubicBezTo>
                  <a:pt x="9329" y="15656"/>
                  <a:pt x="9252" y="15665"/>
                  <a:pt x="9176" y="15684"/>
                </a:cubicBezTo>
                <a:cubicBezTo>
                  <a:pt x="8990" y="15731"/>
                  <a:pt x="8799" y="15755"/>
                  <a:pt x="8610" y="15755"/>
                </a:cubicBezTo>
                <a:cubicBezTo>
                  <a:pt x="7905" y="15755"/>
                  <a:pt x="7217" y="15432"/>
                  <a:pt x="6621" y="14822"/>
                </a:cubicBezTo>
                <a:cubicBezTo>
                  <a:pt x="5861" y="14044"/>
                  <a:pt x="5561" y="13114"/>
                  <a:pt x="5779" y="12206"/>
                </a:cubicBezTo>
                <a:cubicBezTo>
                  <a:pt x="5877" y="11797"/>
                  <a:pt x="5709" y="11370"/>
                  <a:pt x="5363" y="11144"/>
                </a:cubicBezTo>
                <a:cubicBezTo>
                  <a:pt x="4690" y="10706"/>
                  <a:pt x="4050" y="10398"/>
                  <a:pt x="3482" y="10183"/>
                </a:cubicBezTo>
                <a:cubicBezTo>
                  <a:pt x="4423" y="9658"/>
                  <a:pt x="5594" y="9186"/>
                  <a:pt x="6874" y="8827"/>
                </a:cubicBezTo>
                <a:cubicBezTo>
                  <a:pt x="6900" y="8820"/>
                  <a:pt x="6921" y="8803"/>
                  <a:pt x="6946" y="8793"/>
                </a:cubicBezTo>
                <a:lnTo>
                  <a:pt x="12510" y="14490"/>
                </a:lnTo>
                <a:cubicBezTo>
                  <a:pt x="12501" y="14515"/>
                  <a:pt x="12484" y="14536"/>
                  <a:pt x="12477" y="14563"/>
                </a:cubicBezTo>
                <a:moveTo>
                  <a:pt x="20922" y="167"/>
                </a:moveTo>
                <a:cubicBezTo>
                  <a:pt x="20813" y="55"/>
                  <a:pt x="20545" y="0"/>
                  <a:pt x="20157" y="0"/>
                </a:cubicBezTo>
                <a:cubicBezTo>
                  <a:pt x="18131" y="0"/>
                  <a:pt x="12842" y="1511"/>
                  <a:pt x="10012" y="4409"/>
                </a:cubicBezTo>
                <a:cubicBezTo>
                  <a:pt x="9345" y="5092"/>
                  <a:pt x="7134" y="7175"/>
                  <a:pt x="6621" y="7880"/>
                </a:cubicBezTo>
                <a:cubicBezTo>
                  <a:pt x="4961" y="8346"/>
                  <a:pt x="2544" y="9277"/>
                  <a:pt x="1196" y="10657"/>
                </a:cubicBezTo>
                <a:cubicBezTo>
                  <a:pt x="1196" y="10657"/>
                  <a:pt x="2841" y="10663"/>
                  <a:pt x="4848" y="11972"/>
                </a:cubicBezTo>
                <a:cubicBezTo>
                  <a:pt x="4556" y="13190"/>
                  <a:pt x="4926" y="14475"/>
                  <a:pt x="5943" y="15516"/>
                </a:cubicBezTo>
                <a:cubicBezTo>
                  <a:pt x="6735" y="16327"/>
                  <a:pt x="7672" y="16737"/>
                  <a:pt x="8610" y="16737"/>
                </a:cubicBezTo>
                <a:cubicBezTo>
                  <a:pt x="8876" y="16737"/>
                  <a:pt x="9142" y="16704"/>
                  <a:pt x="9405" y="16637"/>
                </a:cubicBezTo>
                <a:cubicBezTo>
                  <a:pt x="10683" y="18692"/>
                  <a:pt x="10690" y="20376"/>
                  <a:pt x="10690" y="20376"/>
                </a:cubicBezTo>
                <a:cubicBezTo>
                  <a:pt x="12038" y="18996"/>
                  <a:pt x="12948" y="16521"/>
                  <a:pt x="13402" y="14822"/>
                </a:cubicBezTo>
                <a:cubicBezTo>
                  <a:pt x="14091" y="14297"/>
                  <a:pt x="16126" y="12034"/>
                  <a:pt x="16793" y="11351"/>
                </a:cubicBezTo>
                <a:cubicBezTo>
                  <a:pt x="20164" y="7900"/>
                  <a:pt x="21600" y="861"/>
                  <a:pt x="20922" y="167"/>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788" name="Shape 2788"/>
          <p:cNvSpPr/>
          <p:nvPr/>
        </p:nvSpPr>
        <p:spPr>
          <a:xfrm>
            <a:off x="10762180" y="7142054"/>
            <a:ext cx="2212765" cy="538461"/>
          </a:xfrm>
          <a:prstGeom prst="rect">
            <a:avLst/>
          </a:prstGeom>
          <a:noFill/>
          <a:ln w="12700">
            <a:miter lim="400000"/>
          </a:ln>
          <a:extLst>
            <a:ext uri="{C572A759-6A51-4108-AA02-DFA0A04FC94B}">
              <ma14:wrappingTextBoxFlag xmlns:ma14="http://schemas.microsoft.com/office/mac/drawingml/2011/main" val="1"/>
            </a:ext>
          </a:extLst>
        </p:spPr>
        <p:txBody>
          <a:bodyPr wrap="none" lIns="38090" tIns="38090" rIns="38090" bIns="38090" anchor="ctr">
            <a:spAutoFit/>
          </a:bodyPr>
          <a:lstStyle>
            <a:lvl1pPr algn="l">
              <a:defRPr sz="3000" b="1" cap="none" spc="-90">
                <a:solidFill>
                  <a:srgbClr val="1C1D21"/>
                </a:solidFill>
                <a:latin typeface="+mj-lt"/>
                <a:ea typeface="+mj-ea"/>
                <a:cs typeface="+mj-cs"/>
                <a:sym typeface="Karla"/>
              </a:defRPr>
            </a:lvl1pPr>
          </a:lstStyle>
          <a:p>
            <a:r>
              <a:rPr sz="2999" b="0">
                <a:solidFill>
                  <a:schemeClr val="bg1"/>
                </a:solidFill>
                <a:latin typeface="Source Sans Pro Regular" charset="0"/>
                <a:ea typeface="Source Sans Pro Regular" charset="0"/>
                <a:cs typeface="Source Sans Pro Regular" charset="0"/>
              </a:rPr>
              <a:t>Miscellaneous</a:t>
            </a:r>
          </a:p>
        </p:txBody>
      </p:sp>
    </p:spTree>
    <p:extLst>
      <p:ext uri="{BB962C8B-B14F-4D97-AF65-F5344CB8AC3E}">
        <p14:creationId xmlns:p14="http://schemas.microsoft.com/office/powerpoint/2010/main" val="1215759089"/>
      </p:ext>
    </p:extLst>
  </p:cSld>
  <p:clrMapOvr>
    <a:masterClrMapping/>
  </p:clrMapOvr>
  <mc:AlternateContent xmlns:mc="http://schemas.openxmlformats.org/markup-compatibility/2006" xmlns:p14="http://schemas.microsoft.com/office/powerpoint/2010/main">
    <mc:Choice Requires="p14">
      <p:transition p14:dur="0" advClick="0" advTm="1000"/>
    </mc:Choice>
    <mc:Fallback xmlns="">
      <p:transition advClick="0" advTm="1000"/>
    </mc:Fallback>
  </mc:AlternateContent>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790" name="Shape 2790"/>
          <p:cNvSpPr/>
          <p:nvPr/>
        </p:nvSpPr>
        <p:spPr>
          <a:xfrm>
            <a:off x="1758542" y="3732151"/>
            <a:ext cx="558655" cy="406295"/>
          </a:xfrm>
          <a:custGeom>
            <a:avLst/>
            <a:gdLst/>
            <a:ahLst/>
            <a:cxnLst>
              <a:cxn ang="0">
                <a:pos x="wd2" y="hd2"/>
              </a:cxn>
              <a:cxn ang="5400000">
                <a:pos x="wd2" y="hd2"/>
              </a:cxn>
              <a:cxn ang="10800000">
                <a:pos x="wd2" y="hd2"/>
              </a:cxn>
              <a:cxn ang="16200000">
                <a:pos x="wd2" y="hd2"/>
              </a:cxn>
            </a:cxnLst>
            <a:rect l="0" t="0" r="r" b="b"/>
            <a:pathLst>
              <a:path w="21600" h="21600" extrusionOk="0">
                <a:moveTo>
                  <a:pt x="3436" y="17550"/>
                </a:moveTo>
                <a:lnTo>
                  <a:pt x="10309" y="17550"/>
                </a:lnTo>
                <a:cubicBezTo>
                  <a:pt x="10580" y="17550"/>
                  <a:pt x="10800" y="17248"/>
                  <a:pt x="10800" y="16875"/>
                </a:cubicBezTo>
                <a:cubicBezTo>
                  <a:pt x="10800" y="16503"/>
                  <a:pt x="10580" y="16200"/>
                  <a:pt x="10309" y="16200"/>
                </a:cubicBezTo>
                <a:lnTo>
                  <a:pt x="3436" y="16200"/>
                </a:lnTo>
                <a:cubicBezTo>
                  <a:pt x="3166" y="16200"/>
                  <a:pt x="2945" y="16503"/>
                  <a:pt x="2945" y="16875"/>
                </a:cubicBezTo>
                <a:cubicBezTo>
                  <a:pt x="2945" y="17248"/>
                  <a:pt x="3166" y="17550"/>
                  <a:pt x="3436" y="17550"/>
                </a:cubicBezTo>
                <a:moveTo>
                  <a:pt x="3436" y="14850"/>
                </a:moveTo>
                <a:lnTo>
                  <a:pt x="12273" y="14850"/>
                </a:lnTo>
                <a:cubicBezTo>
                  <a:pt x="12544" y="14850"/>
                  <a:pt x="12764" y="14548"/>
                  <a:pt x="12764" y="14175"/>
                </a:cubicBezTo>
                <a:cubicBezTo>
                  <a:pt x="12764" y="13803"/>
                  <a:pt x="12544" y="13500"/>
                  <a:pt x="12273" y="13500"/>
                </a:cubicBezTo>
                <a:lnTo>
                  <a:pt x="3436" y="13500"/>
                </a:lnTo>
                <a:cubicBezTo>
                  <a:pt x="3166" y="13500"/>
                  <a:pt x="2945" y="13803"/>
                  <a:pt x="2945" y="14175"/>
                </a:cubicBezTo>
                <a:cubicBezTo>
                  <a:pt x="2945" y="14548"/>
                  <a:pt x="3166" y="14850"/>
                  <a:pt x="3436" y="14850"/>
                </a:cubicBezTo>
                <a:moveTo>
                  <a:pt x="20618" y="4050"/>
                </a:moveTo>
                <a:lnTo>
                  <a:pt x="982" y="4050"/>
                </a:lnTo>
                <a:lnTo>
                  <a:pt x="982" y="1350"/>
                </a:lnTo>
                <a:lnTo>
                  <a:pt x="20618" y="1350"/>
                </a:lnTo>
                <a:cubicBezTo>
                  <a:pt x="20618" y="1350"/>
                  <a:pt x="20618" y="4050"/>
                  <a:pt x="20618" y="4050"/>
                </a:cubicBezTo>
                <a:close/>
                <a:moveTo>
                  <a:pt x="20618" y="20250"/>
                </a:moveTo>
                <a:lnTo>
                  <a:pt x="982" y="20250"/>
                </a:lnTo>
                <a:lnTo>
                  <a:pt x="982" y="9450"/>
                </a:lnTo>
                <a:lnTo>
                  <a:pt x="20618" y="9450"/>
                </a:lnTo>
                <a:cubicBezTo>
                  <a:pt x="20618" y="9450"/>
                  <a:pt x="20618" y="20250"/>
                  <a:pt x="20618" y="20250"/>
                </a:cubicBezTo>
                <a:close/>
                <a:moveTo>
                  <a:pt x="20618" y="0"/>
                </a:moveTo>
                <a:lnTo>
                  <a:pt x="982" y="0"/>
                </a:lnTo>
                <a:cubicBezTo>
                  <a:pt x="440" y="0"/>
                  <a:pt x="0" y="605"/>
                  <a:pt x="0" y="1350"/>
                </a:cubicBezTo>
                <a:lnTo>
                  <a:pt x="0" y="20250"/>
                </a:lnTo>
                <a:cubicBezTo>
                  <a:pt x="0" y="20995"/>
                  <a:pt x="440" y="21600"/>
                  <a:pt x="982" y="21600"/>
                </a:cubicBezTo>
                <a:lnTo>
                  <a:pt x="20618" y="21600"/>
                </a:lnTo>
                <a:cubicBezTo>
                  <a:pt x="21160" y="21600"/>
                  <a:pt x="21600" y="20995"/>
                  <a:pt x="21600" y="20250"/>
                </a:cubicBezTo>
                <a:lnTo>
                  <a:pt x="21600" y="1350"/>
                </a:lnTo>
                <a:cubicBezTo>
                  <a:pt x="21600" y="605"/>
                  <a:pt x="21160" y="0"/>
                  <a:pt x="20618" y="0"/>
                </a:cubicBezTo>
                <a:moveTo>
                  <a:pt x="16200" y="17550"/>
                </a:moveTo>
                <a:lnTo>
                  <a:pt x="18164" y="17550"/>
                </a:lnTo>
                <a:cubicBezTo>
                  <a:pt x="18434" y="17550"/>
                  <a:pt x="18655" y="17248"/>
                  <a:pt x="18655" y="16875"/>
                </a:cubicBezTo>
                <a:lnTo>
                  <a:pt x="18655" y="14175"/>
                </a:lnTo>
                <a:cubicBezTo>
                  <a:pt x="18655" y="13803"/>
                  <a:pt x="18434" y="13500"/>
                  <a:pt x="18164" y="13500"/>
                </a:cubicBezTo>
                <a:lnTo>
                  <a:pt x="16200" y="13500"/>
                </a:lnTo>
                <a:cubicBezTo>
                  <a:pt x="15929" y="13500"/>
                  <a:pt x="15709" y="13803"/>
                  <a:pt x="15709" y="14175"/>
                </a:cubicBezTo>
                <a:lnTo>
                  <a:pt x="15709" y="16875"/>
                </a:lnTo>
                <a:cubicBezTo>
                  <a:pt x="15709" y="17248"/>
                  <a:pt x="15929" y="17550"/>
                  <a:pt x="16200" y="1755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791" name="Shape 2791"/>
          <p:cNvSpPr/>
          <p:nvPr/>
        </p:nvSpPr>
        <p:spPr>
          <a:xfrm>
            <a:off x="2825064" y="3706757"/>
            <a:ext cx="558655" cy="457082"/>
          </a:xfrm>
          <a:custGeom>
            <a:avLst/>
            <a:gdLst/>
            <a:ahLst/>
            <a:cxnLst>
              <a:cxn ang="0">
                <a:pos x="wd2" y="hd2"/>
              </a:cxn>
              <a:cxn ang="5400000">
                <a:pos x="wd2" y="hd2"/>
              </a:cxn>
              <a:cxn ang="10800000">
                <a:pos x="wd2" y="hd2"/>
              </a:cxn>
              <a:cxn ang="16200000">
                <a:pos x="wd2" y="hd2"/>
              </a:cxn>
            </a:cxnLst>
            <a:rect l="0" t="0" r="r" b="b"/>
            <a:pathLst>
              <a:path w="21600" h="21600" extrusionOk="0">
                <a:moveTo>
                  <a:pt x="20618" y="0"/>
                </a:moveTo>
                <a:lnTo>
                  <a:pt x="4909" y="0"/>
                </a:lnTo>
                <a:cubicBezTo>
                  <a:pt x="4367" y="0"/>
                  <a:pt x="3927" y="538"/>
                  <a:pt x="3927" y="1200"/>
                </a:cubicBezTo>
                <a:lnTo>
                  <a:pt x="3927" y="3000"/>
                </a:lnTo>
                <a:cubicBezTo>
                  <a:pt x="3927" y="3332"/>
                  <a:pt x="4147" y="3600"/>
                  <a:pt x="4418" y="3600"/>
                </a:cubicBezTo>
                <a:cubicBezTo>
                  <a:pt x="4689" y="3600"/>
                  <a:pt x="4909" y="3332"/>
                  <a:pt x="4909" y="3000"/>
                </a:cubicBezTo>
                <a:lnTo>
                  <a:pt x="4909" y="1200"/>
                </a:lnTo>
                <a:lnTo>
                  <a:pt x="20618" y="1200"/>
                </a:lnTo>
                <a:lnTo>
                  <a:pt x="20618" y="15600"/>
                </a:lnTo>
                <a:lnTo>
                  <a:pt x="19145" y="15600"/>
                </a:lnTo>
                <a:cubicBezTo>
                  <a:pt x="18875" y="15600"/>
                  <a:pt x="18655" y="15869"/>
                  <a:pt x="18655" y="16200"/>
                </a:cubicBezTo>
                <a:cubicBezTo>
                  <a:pt x="18655" y="16532"/>
                  <a:pt x="18875" y="16800"/>
                  <a:pt x="19145" y="16800"/>
                </a:cubicBezTo>
                <a:lnTo>
                  <a:pt x="20618" y="16800"/>
                </a:lnTo>
                <a:cubicBezTo>
                  <a:pt x="21160" y="16800"/>
                  <a:pt x="21600" y="16262"/>
                  <a:pt x="21600" y="15600"/>
                </a:cubicBezTo>
                <a:lnTo>
                  <a:pt x="21600" y="1200"/>
                </a:lnTo>
                <a:cubicBezTo>
                  <a:pt x="21600" y="538"/>
                  <a:pt x="21160" y="0"/>
                  <a:pt x="20618" y="0"/>
                </a:cubicBezTo>
                <a:moveTo>
                  <a:pt x="16691" y="8400"/>
                </a:moveTo>
                <a:lnTo>
                  <a:pt x="982" y="8400"/>
                </a:lnTo>
                <a:lnTo>
                  <a:pt x="982" y="6000"/>
                </a:lnTo>
                <a:lnTo>
                  <a:pt x="16691" y="6000"/>
                </a:lnTo>
                <a:cubicBezTo>
                  <a:pt x="16691" y="6000"/>
                  <a:pt x="16691" y="8400"/>
                  <a:pt x="16691" y="8400"/>
                </a:cubicBezTo>
                <a:close/>
                <a:moveTo>
                  <a:pt x="16691" y="20400"/>
                </a:moveTo>
                <a:lnTo>
                  <a:pt x="982" y="20400"/>
                </a:lnTo>
                <a:lnTo>
                  <a:pt x="982" y="12000"/>
                </a:lnTo>
                <a:lnTo>
                  <a:pt x="16691" y="12000"/>
                </a:lnTo>
                <a:cubicBezTo>
                  <a:pt x="16691" y="12000"/>
                  <a:pt x="16691" y="20400"/>
                  <a:pt x="16691" y="20400"/>
                </a:cubicBezTo>
                <a:close/>
                <a:moveTo>
                  <a:pt x="16691" y="4800"/>
                </a:moveTo>
                <a:lnTo>
                  <a:pt x="982" y="4800"/>
                </a:lnTo>
                <a:cubicBezTo>
                  <a:pt x="440" y="4800"/>
                  <a:pt x="0" y="5338"/>
                  <a:pt x="0" y="6000"/>
                </a:cubicBezTo>
                <a:lnTo>
                  <a:pt x="0" y="20400"/>
                </a:lnTo>
                <a:cubicBezTo>
                  <a:pt x="0" y="21062"/>
                  <a:pt x="440" y="21600"/>
                  <a:pt x="982" y="21600"/>
                </a:cubicBezTo>
                <a:lnTo>
                  <a:pt x="16691" y="21600"/>
                </a:lnTo>
                <a:cubicBezTo>
                  <a:pt x="17233" y="21600"/>
                  <a:pt x="17673" y="21062"/>
                  <a:pt x="17673" y="20400"/>
                </a:cubicBezTo>
                <a:lnTo>
                  <a:pt x="17673" y="6000"/>
                </a:lnTo>
                <a:cubicBezTo>
                  <a:pt x="17673" y="5338"/>
                  <a:pt x="17233" y="4800"/>
                  <a:pt x="16691" y="4800"/>
                </a:cubicBezTo>
                <a:moveTo>
                  <a:pt x="3436" y="18000"/>
                </a:moveTo>
                <a:lnTo>
                  <a:pt x="7364" y="18000"/>
                </a:lnTo>
                <a:cubicBezTo>
                  <a:pt x="7634" y="18000"/>
                  <a:pt x="7855" y="17732"/>
                  <a:pt x="7855" y="17400"/>
                </a:cubicBezTo>
                <a:cubicBezTo>
                  <a:pt x="7855" y="17069"/>
                  <a:pt x="7634" y="16800"/>
                  <a:pt x="7364" y="16800"/>
                </a:cubicBezTo>
                <a:lnTo>
                  <a:pt x="3436" y="16800"/>
                </a:lnTo>
                <a:cubicBezTo>
                  <a:pt x="3166" y="16800"/>
                  <a:pt x="2945" y="17069"/>
                  <a:pt x="2945" y="17400"/>
                </a:cubicBezTo>
                <a:cubicBezTo>
                  <a:pt x="2945" y="17732"/>
                  <a:pt x="3166" y="18000"/>
                  <a:pt x="3436" y="18000"/>
                </a:cubicBezTo>
                <a:moveTo>
                  <a:pt x="3436" y="15600"/>
                </a:moveTo>
                <a:lnTo>
                  <a:pt x="9327" y="15600"/>
                </a:lnTo>
                <a:cubicBezTo>
                  <a:pt x="9598" y="15600"/>
                  <a:pt x="9818" y="15332"/>
                  <a:pt x="9818" y="15000"/>
                </a:cubicBezTo>
                <a:cubicBezTo>
                  <a:pt x="9818" y="14668"/>
                  <a:pt x="9598" y="14400"/>
                  <a:pt x="9327" y="14400"/>
                </a:cubicBezTo>
                <a:lnTo>
                  <a:pt x="3436" y="14400"/>
                </a:lnTo>
                <a:cubicBezTo>
                  <a:pt x="3166" y="14400"/>
                  <a:pt x="2945" y="14668"/>
                  <a:pt x="2945" y="15000"/>
                </a:cubicBezTo>
                <a:cubicBezTo>
                  <a:pt x="2945" y="15332"/>
                  <a:pt x="3166" y="15600"/>
                  <a:pt x="3436" y="15600"/>
                </a:cubicBezTo>
                <a:moveTo>
                  <a:pt x="12273" y="18000"/>
                </a:moveTo>
                <a:lnTo>
                  <a:pt x="14236" y="18000"/>
                </a:lnTo>
                <a:cubicBezTo>
                  <a:pt x="14507" y="18000"/>
                  <a:pt x="14727" y="17732"/>
                  <a:pt x="14727" y="17400"/>
                </a:cubicBezTo>
                <a:lnTo>
                  <a:pt x="14727" y="15000"/>
                </a:lnTo>
                <a:cubicBezTo>
                  <a:pt x="14727" y="14668"/>
                  <a:pt x="14507" y="14400"/>
                  <a:pt x="14236" y="14400"/>
                </a:cubicBezTo>
                <a:lnTo>
                  <a:pt x="12273" y="14400"/>
                </a:lnTo>
                <a:cubicBezTo>
                  <a:pt x="12002" y="14400"/>
                  <a:pt x="11782" y="14668"/>
                  <a:pt x="11782" y="15000"/>
                </a:cubicBezTo>
                <a:lnTo>
                  <a:pt x="11782" y="17400"/>
                </a:lnTo>
                <a:cubicBezTo>
                  <a:pt x="11782" y="17732"/>
                  <a:pt x="12002" y="18000"/>
                  <a:pt x="12273" y="1800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792" name="Shape 2792"/>
          <p:cNvSpPr/>
          <p:nvPr/>
        </p:nvSpPr>
        <p:spPr>
          <a:xfrm>
            <a:off x="3891586" y="3655971"/>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1949" y="13580"/>
                </a:moveTo>
                <a:cubicBezTo>
                  <a:pt x="11701" y="13784"/>
                  <a:pt x="11474" y="13901"/>
                  <a:pt x="11085" y="13931"/>
                </a:cubicBezTo>
                <a:lnTo>
                  <a:pt x="11085" y="11339"/>
                </a:lnTo>
                <a:cubicBezTo>
                  <a:pt x="11251" y="11383"/>
                  <a:pt x="11321" y="11435"/>
                  <a:pt x="11479" y="11494"/>
                </a:cubicBezTo>
                <a:cubicBezTo>
                  <a:pt x="11638" y="11554"/>
                  <a:pt x="11780" y="11632"/>
                  <a:pt x="11906" y="11728"/>
                </a:cubicBezTo>
                <a:cubicBezTo>
                  <a:pt x="12032" y="11824"/>
                  <a:pt x="12133" y="11943"/>
                  <a:pt x="12208" y="12084"/>
                </a:cubicBezTo>
                <a:cubicBezTo>
                  <a:pt x="12284" y="12225"/>
                  <a:pt x="12322" y="12399"/>
                  <a:pt x="12322" y="12607"/>
                </a:cubicBezTo>
                <a:cubicBezTo>
                  <a:pt x="12322" y="13052"/>
                  <a:pt x="12198" y="13376"/>
                  <a:pt x="11949" y="13580"/>
                </a:cubicBezTo>
                <a:moveTo>
                  <a:pt x="10437" y="9837"/>
                </a:moveTo>
                <a:cubicBezTo>
                  <a:pt x="10286" y="9800"/>
                  <a:pt x="10228" y="9753"/>
                  <a:pt x="10081" y="9698"/>
                </a:cubicBezTo>
                <a:cubicBezTo>
                  <a:pt x="9933" y="9642"/>
                  <a:pt x="9803" y="9570"/>
                  <a:pt x="9692" y="9481"/>
                </a:cubicBezTo>
                <a:cubicBezTo>
                  <a:pt x="9581" y="9392"/>
                  <a:pt x="9489" y="9285"/>
                  <a:pt x="9417" y="9159"/>
                </a:cubicBezTo>
                <a:cubicBezTo>
                  <a:pt x="9345" y="9032"/>
                  <a:pt x="9309" y="8880"/>
                  <a:pt x="9309" y="8702"/>
                </a:cubicBezTo>
                <a:cubicBezTo>
                  <a:pt x="9309" y="8309"/>
                  <a:pt x="9415" y="8030"/>
                  <a:pt x="9627" y="7862"/>
                </a:cubicBezTo>
                <a:cubicBezTo>
                  <a:pt x="9839" y="7696"/>
                  <a:pt x="10048" y="7612"/>
                  <a:pt x="10437" y="7612"/>
                </a:cubicBezTo>
                <a:cubicBezTo>
                  <a:pt x="10437" y="7612"/>
                  <a:pt x="10437" y="9837"/>
                  <a:pt x="10437" y="9837"/>
                </a:cubicBezTo>
                <a:close/>
                <a:moveTo>
                  <a:pt x="12765" y="10727"/>
                </a:moveTo>
                <a:cubicBezTo>
                  <a:pt x="12527" y="10542"/>
                  <a:pt x="12253" y="10390"/>
                  <a:pt x="11944" y="10271"/>
                </a:cubicBezTo>
                <a:cubicBezTo>
                  <a:pt x="11634" y="10153"/>
                  <a:pt x="11410" y="10049"/>
                  <a:pt x="11085" y="9959"/>
                </a:cubicBezTo>
                <a:lnTo>
                  <a:pt x="11085" y="7612"/>
                </a:lnTo>
                <a:cubicBezTo>
                  <a:pt x="11474" y="7612"/>
                  <a:pt x="11665" y="7713"/>
                  <a:pt x="11841" y="7913"/>
                </a:cubicBezTo>
                <a:cubicBezTo>
                  <a:pt x="12017" y="8113"/>
                  <a:pt x="12113" y="8402"/>
                  <a:pt x="12127" y="8781"/>
                </a:cubicBezTo>
                <a:lnTo>
                  <a:pt x="13359" y="8781"/>
                </a:lnTo>
                <a:cubicBezTo>
                  <a:pt x="13359" y="8417"/>
                  <a:pt x="13295" y="8098"/>
                  <a:pt x="13170" y="7824"/>
                </a:cubicBezTo>
                <a:cubicBezTo>
                  <a:pt x="13043" y="7550"/>
                  <a:pt x="12875" y="7323"/>
                  <a:pt x="12662" y="7145"/>
                </a:cubicBezTo>
                <a:cubicBezTo>
                  <a:pt x="12449" y="6967"/>
                  <a:pt x="12200" y="6833"/>
                  <a:pt x="11911" y="6744"/>
                </a:cubicBezTo>
                <a:cubicBezTo>
                  <a:pt x="11623" y="6656"/>
                  <a:pt x="11410" y="6611"/>
                  <a:pt x="11085" y="6611"/>
                </a:cubicBezTo>
                <a:lnTo>
                  <a:pt x="11085" y="5881"/>
                </a:lnTo>
                <a:lnTo>
                  <a:pt x="10437" y="5881"/>
                </a:lnTo>
                <a:lnTo>
                  <a:pt x="10437" y="6611"/>
                </a:lnTo>
                <a:cubicBezTo>
                  <a:pt x="10113" y="6611"/>
                  <a:pt x="9895" y="6659"/>
                  <a:pt x="9600" y="6756"/>
                </a:cubicBezTo>
                <a:cubicBezTo>
                  <a:pt x="9305" y="6852"/>
                  <a:pt x="9044" y="6991"/>
                  <a:pt x="8817" y="7173"/>
                </a:cubicBezTo>
                <a:cubicBezTo>
                  <a:pt x="8590" y="7355"/>
                  <a:pt x="8410" y="7581"/>
                  <a:pt x="8277" y="7852"/>
                </a:cubicBezTo>
                <a:cubicBezTo>
                  <a:pt x="8144" y="8122"/>
                  <a:pt x="8077" y="8436"/>
                  <a:pt x="8077" y="8791"/>
                </a:cubicBezTo>
                <a:cubicBezTo>
                  <a:pt x="8077" y="9199"/>
                  <a:pt x="8150" y="9541"/>
                  <a:pt x="8293" y="9815"/>
                </a:cubicBezTo>
                <a:cubicBezTo>
                  <a:pt x="8438" y="10089"/>
                  <a:pt x="8626" y="10317"/>
                  <a:pt x="8860" y="10499"/>
                </a:cubicBezTo>
                <a:cubicBezTo>
                  <a:pt x="9094" y="10681"/>
                  <a:pt x="9357" y="10829"/>
                  <a:pt x="9649" y="10944"/>
                </a:cubicBezTo>
                <a:cubicBezTo>
                  <a:pt x="9940" y="11059"/>
                  <a:pt x="10142" y="11157"/>
                  <a:pt x="10437" y="11239"/>
                </a:cubicBezTo>
                <a:lnTo>
                  <a:pt x="10437" y="13931"/>
                </a:lnTo>
                <a:cubicBezTo>
                  <a:pt x="9940" y="13916"/>
                  <a:pt x="9676" y="13768"/>
                  <a:pt x="9460" y="13486"/>
                </a:cubicBezTo>
                <a:cubicBezTo>
                  <a:pt x="9244" y="13204"/>
                  <a:pt x="9139" y="12818"/>
                  <a:pt x="9147" y="12329"/>
                </a:cubicBezTo>
                <a:lnTo>
                  <a:pt x="7915" y="12329"/>
                </a:lnTo>
                <a:cubicBezTo>
                  <a:pt x="7908" y="12744"/>
                  <a:pt x="7967" y="13111"/>
                  <a:pt x="8094" y="13430"/>
                </a:cubicBezTo>
                <a:cubicBezTo>
                  <a:pt x="8220" y="13749"/>
                  <a:pt x="8397" y="14018"/>
                  <a:pt x="8628" y="14236"/>
                </a:cubicBezTo>
                <a:cubicBezTo>
                  <a:pt x="8858" y="14455"/>
                  <a:pt x="9136" y="14624"/>
                  <a:pt x="9460" y="14743"/>
                </a:cubicBezTo>
                <a:cubicBezTo>
                  <a:pt x="9784" y="14861"/>
                  <a:pt x="10048" y="14924"/>
                  <a:pt x="10437" y="14932"/>
                </a:cubicBezTo>
                <a:lnTo>
                  <a:pt x="10437" y="15692"/>
                </a:lnTo>
                <a:lnTo>
                  <a:pt x="11085" y="15692"/>
                </a:lnTo>
                <a:lnTo>
                  <a:pt x="11085" y="14932"/>
                </a:lnTo>
                <a:cubicBezTo>
                  <a:pt x="11446" y="14917"/>
                  <a:pt x="11688" y="14856"/>
                  <a:pt x="11998" y="14748"/>
                </a:cubicBezTo>
                <a:cubicBezTo>
                  <a:pt x="12307" y="14641"/>
                  <a:pt x="12578" y="14485"/>
                  <a:pt x="12808" y="14281"/>
                </a:cubicBezTo>
                <a:cubicBezTo>
                  <a:pt x="13038" y="14077"/>
                  <a:pt x="13220" y="13821"/>
                  <a:pt x="13353" y="13513"/>
                </a:cubicBezTo>
                <a:cubicBezTo>
                  <a:pt x="13486" y="13206"/>
                  <a:pt x="13553" y="12844"/>
                  <a:pt x="13553" y="12429"/>
                </a:cubicBezTo>
                <a:cubicBezTo>
                  <a:pt x="13553" y="12028"/>
                  <a:pt x="13481" y="11691"/>
                  <a:pt x="13337" y="11417"/>
                </a:cubicBezTo>
                <a:cubicBezTo>
                  <a:pt x="13193" y="11142"/>
                  <a:pt x="13002" y="10912"/>
                  <a:pt x="12765" y="10727"/>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793" name="Shape 2793"/>
          <p:cNvSpPr/>
          <p:nvPr/>
        </p:nvSpPr>
        <p:spPr>
          <a:xfrm>
            <a:off x="4958108" y="3655971"/>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9686" y="14720"/>
                </a:moveTo>
                <a:cubicBezTo>
                  <a:pt x="9513" y="14863"/>
                  <a:pt x="9355" y="14945"/>
                  <a:pt x="9084" y="14965"/>
                </a:cubicBezTo>
                <a:lnTo>
                  <a:pt x="9084" y="13151"/>
                </a:lnTo>
                <a:cubicBezTo>
                  <a:pt x="9199" y="13182"/>
                  <a:pt x="9248" y="13219"/>
                  <a:pt x="9358" y="13260"/>
                </a:cubicBezTo>
                <a:cubicBezTo>
                  <a:pt x="9469" y="13302"/>
                  <a:pt x="9568" y="13357"/>
                  <a:pt x="9656" y="13424"/>
                </a:cubicBezTo>
                <a:cubicBezTo>
                  <a:pt x="9744" y="13491"/>
                  <a:pt x="9814" y="13575"/>
                  <a:pt x="9867" y="13673"/>
                </a:cubicBezTo>
                <a:cubicBezTo>
                  <a:pt x="9920" y="13772"/>
                  <a:pt x="9946" y="13894"/>
                  <a:pt x="9946" y="14039"/>
                </a:cubicBezTo>
                <a:cubicBezTo>
                  <a:pt x="9946" y="14350"/>
                  <a:pt x="9859" y="14577"/>
                  <a:pt x="9686" y="14720"/>
                </a:cubicBezTo>
                <a:moveTo>
                  <a:pt x="8631" y="12100"/>
                </a:moveTo>
                <a:cubicBezTo>
                  <a:pt x="8526" y="12074"/>
                  <a:pt x="8486" y="12041"/>
                  <a:pt x="8383" y="12003"/>
                </a:cubicBezTo>
                <a:cubicBezTo>
                  <a:pt x="8280" y="11964"/>
                  <a:pt x="8189" y="11913"/>
                  <a:pt x="8112" y="11851"/>
                </a:cubicBezTo>
                <a:cubicBezTo>
                  <a:pt x="8034" y="11789"/>
                  <a:pt x="7969" y="11714"/>
                  <a:pt x="7919" y="11625"/>
                </a:cubicBezTo>
                <a:cubicBezTo>
                  <a:pt x="7869" y="11537"/>
                  <a:pt x="7844" y="11431"/>
                  <a:pt x="7844" y="11306"/>
                </a:cubicBezTo>
                <a:cubicBezTo>
                  <a:pt x="7844" y="11031"/>
                  <a:pt x="7918" y="10835"/>
                  <a:pt x="8067" y="10718"/>
                </a:cubicBezTo>
                <a:cubicBezTo>
                  <a:pt x="8214" y="10601"/>
                  <a:pt x="8360" y="10543"/>
                  <a:pt x="8631" y="10543"/>
                </a:cubicBezTo>
                <a:cubicBezTo>
                  <a:pt x="8631" y="10543"/>
                  <a:pt x="8631" y="12100"/>
                  <a:pt x="8631" y="12100"/>
                </a:cubicBezTo>
                <a:close/>
                <a:moveTo>
                  <a:pt x="10255" y="12723"/>
                </a:moveTo>
                <a:cubicBezTo>
                  <a:pt x="10089" y="12593"/>
                  <a:pt x="9898" y="12487"/>
                  <a:pt x="9683" y="12404"/>
                </a:cubicBezTo>
                <a:cubicBezTo>
                  <a:pt x="9466" y="12321"/>
                  <a:pt x="9310" y="12248"/>
                  <a:pt x="9084" y="12186"/>
                </a:cubicBezTo>
                <a:lnTo>
                  <a:pt x="9084" y="10543"/>
                </a:lnTo>
                <a:cubicBezTo>
                  <a:pt x="9355" y="10543"/>
                  <a:pt x="9488" y="10613"/>
                  <a:pt x="9611" y="10753"/>
                </a:cubicBezTo>
                <a:cubicBezTo>
                  <a:pt x="9734" y="10893"/>
                  <a:pt x="9800" y="11096"/>
                  <a:pt x="9810" y="11361"/>
                </a:cubicBezTo>
                <a:lnTo>
                  <a:pt x="10669" y="11361"/>
                </a:lnTo>
                <a:cubicBezTo>
                  <a:pt x="10669" y="11106"/>
                  <a:pt x="10625" y="10883"/>
                  <a:pt x="10537" y="10690"/>
                </a:cubicBezTo>
                <a:cubicBezTo>
                  <a:pt x="10450" y="10499"/>
                  <a:pt x="10331" y="10340"/>
                  <a:pt x="10183" y="10216"/>
                </a:cubicBezTo>
                <a:cubicBezTo>
                  <a:pt x="10035" y="10091"/>
                  <a:pt x="9860" y="9998"/>
                  <a:pt x="9659" y="9935"/>
                </a:cubicBezTo>
                <a:cubicBezTo>
                  <a:pt x="9459" y="9873"/>
                  <a:pt x="9310" y="9842"/>
                  <a:pt x="9084" y="9842"/>
                </a:cubicBezTo>
                <a:lnTo>
                  <a:pt x="9084" y="9331"/>
                </a:lnTo>
                <a:lnTo>
                  <a:pt x="8631" y="9331"/>
                </a:lnTo>
                <a:lnTo>
                  <a:pt x="8631" y="9842"/>
                </a:lnTo>
                <a:cubicBezTo>
                  <a:pt x="8405" y="9842"/>
                  <a:pt x="8253" y="9876"/>
                  <a:pt x="8048" y="9943"/>
                </a:cubicBezTo>
                <a:cubicBezTo>
                  <a:pt x="7842" y="10011"/>
                  <a:pt x="7660" y="10108"/>
                  <a:pt x="7501" y="10235"/>
                </a:cubicBezTo>
                <a:cubicBezTo>
                  <a:pt x="7343" y="10363"/>
                  <a:pt x="7218" y="10521"/>
                  <a:pt x="7125" y="10710"/>
                </a:cubicBezTo>
                <a:cubicBezTo>
                  <a:pt x="7032" y="10899"/>
                  <a:pt x="6985" y="11119"/>
                  <a:pt x="6985" y="11368"/>
                </a:cubicBezTo>
                <a:cubicBezTo>
                  <a:pt x="6985" y="11654"/>
                  <a:pt x="7035" y="11892"/>
                  <a:pt x="7136" y="12085"/>
                </a:cubicBezTo>
                <a:cubicBezTo>
                  <a:pt x="7237" y="12277"/>
                  <a:pt x="7368" y="12436"/>
                  <a:pt x="7531" y="12563"/>
                </a:cubicBezTo>
                <a:cubicBezTo>
                  <a:pt x="7694" y="12691"/>
                  <a:pt x="7878" y="12794"/>
                  <a:pt x="8081" y="12875"/>
                </a:cubicBezTo>
                <a:cubicBezTo>
                  <a:pt x="8285" y="12956"/>
                  <a:pt x="8426" y="13024"/>
                  <a:pt x="8631" y="13081"/>
                </a:cubicBezTo>
                <a:lnTo>
                  <a:pt x="8631" y="14965"/>
                </a:lnTo>
                <a:cubicBezTo>
                  <a:pt x="8285" y="14955"/>
                  <a:pt x="8100" y="14852"/>
                  <a:pt x="7950" y="14654"/>
                </a:cubicBezTo>
                <a:cubicBezTo>
                  <a:pt x="7799" y="14457"/>
                  <a:pt x="7726" y="14187"/>
                  <a:pt x="7731" y="13844"/>
                </a:cubicBezTo>
                <a:lnTo>
                  <a:pt x="6872" y="13844"/>
                </a:lnTo>
                <a:cubicBezTo>
                  <a:pt x="6867" y="14135"/>
                  <a:pt x="6908" y="14392"/>
                  <a:pt x="6996" y="14615"/>
                </a:cubicBezTo>
                <a:cubicBezTo>
                  <a:pt x="7085" y="14839"/>
                  <a:pt x="7209" y="15027"/>
                  <a:pt x="7369" y="15180"/>
                </a:cubicBezTo>
                <a:cubicBezTo>
                  <a:pt x="7530" y="15333"/>
                  <a:pt x="7723" y="15451"/>
                  <a:pt x="7950" y="15534"/>
                </a:cubicBezTo>
                <a:cubicBezTo>
                  <a:pt x="8176" y="15617"/>
                  <a:pt x="8360" y="15661"/>
                  <a:pt x="8631" y="15667"/>
                </a:cubicBezTo>
                <a:lnTo>
                  <a:pt x="8631" y="16199"/>
                </a:lnTo>
                <a:lnTo>
                  <a:pt x="9084" y="16199"/>
                </a:lnTo>
                <a:lnTo>
                  <a:pt x="9084" y="15667"/>
                </a:lnTo>
                <a:cubicBezTo>
                  <a:pt x="9335" y="15656"/>
                  <a:pt x="9504" y="15613"/>
                  <a:pt x="9720" y="15538"/>
                </a:cubicBezTo>
                <a:cubicBezTo>
                  <a:pt x="9936" y="15463"/>
                  <a:pt x="10124" y="15354"/>
                  <a:pt x="10285" y="15211"/>
                </a:cubicBezTo>
                <a:cubicBezTo>
                  <a:pt x="10445" y="15068"/>
                  <a:pt x="10573" y="14889"/>
                  <a:pt x="10666" y="14673"/>
                </a:cubicBezTo>
                <a:cubicBezTo>
                  <a:pt x="10758" y="14459"/>
                  <a:pt x="10805" y="14205"/>
                  <a:pt x="10805" y="13914"/>
                </a:cubicBezTo>
                <a:cubicBezTo>
                  <a:pt x="10805" y="13634"/>
                  <a:pt x="10755" y="13398"/>
                  <a:pt x="10654" y="13206"/>
                </a:cubicBezTo>
                <a:cubicBezTo>
                  <a:pt x="10554" y="13014"/>
                  <a:pt x="10421" y="12853"/>
                  <a:pt x="10255" y="12723"/>
                </a:cubicBezTo>
                <a:moveTo>
                  <a:pt x="12764" y="0"/>
                </a:moveTo>
                <a:cubicBezTo>
                  <a:pt x="9919" y="0"/>
                  <a:pt x="7396" y="1350"/>
                  <a:pt x="5779" y="3437"/>
                </a:cubicBezTo>
                <a:cubicBezTo>
                  <a:pt x="6324" y="3259"/>
                  <a:pt x="6890" y="3132"/>
                  <a:pt x="7472" y="3051"/>
                </a:cubicBezTo>
                <a:cubicBezTo>
                  <a:pt x="8868" y="1774"/>
                  <a:pt x="10722" y="987"/>
                  <a:pt x="12764" y="987"/>
                </a:cubicBezTo>
                <a:cubicBezTo>
                  <a:pt x="17099" y="987"/>
                  <a:pt x="20613" y="4502"/>
                  <a:pt x="20613" y="8836"/>
                </a:cubicBezTo>
                <a:cubicBezTo>
                  <a:pt x="20613" y="10878"/>
                  <a:pt x="19827" y="12732"/>
                  <a:pt x="18549" y="14128"/>
                </a:cubicBezTo>
                <a:cubicBezTo>
                  <a:pt x="18468" y="14710"/>
                  <a:pt x="18341" y="15276"/>
                  <a:pt x="18163" y="15821"/>
                </a:cubicBezTo>
                <a:cubicBezTo>
                  <a:pt x="20250" y="14204"/>
                  <a:pt x="21600" y="11681"/>
                  <a:pt x="21600" y="8836"/>
                </a:cubicBezTo>
                <a:cubicBezTo>
                  <a:pt x="21600" y="3956"/>
                  <a:pt x="17644" y="0"/>
                  <a:pt x="12764" y="0"/>
                </a:cubicBezTo>
                <a:moveTo>
                  <a:pt x="8836" y="20613"/>
                </a:moveTo>
                <a:cubicBezTo>
                  <a:pt x="4501" y="20613"/>
                  <a:pt x="987" y="17098"/>
                  <a:pt x="987" y="12764"/>
                </a:cubicBezTo>
                <a:cubicBezTo>
                  <a:pt x="987" y="8429"/>
                  <a:pt x="4501" y="4915"/>
                  <a:pt x="8836" y="4915"/>
                </a:cubicBezTo>
                <a:cubicBezTo>
                  <a:pt x="13172" y="4915"/>
                  <a:pt x="16685" y="8429"/>
                  <a:pt x="16685" y="12764"/>
                </a:cubicBezTo>
                <a:cubicBezTo>
                  <a:pt x="16685" y="17098"/>
                  <a:pt x="13172" y="20613"/>
                  <a:pt x="8836" y="20613"/>
                </a:cubicBezTo>
                <a:moveTo>
                  <a:pt x="8836" y="3927"/>
                </a:moveTo>
                <a:cubicBezTo>
                  <a:pt x="3956" y="3927"/>
                  <a:pt x="0" y="7884"/>
                  <a:pt x="0" y="12764"/>
                </a:cubicBezTo>
                <a:cubicBezTo>
                  <a:pt x="0" y="17644"/>
                  <a:pt x="3956" y="21600"/>
                  <a:pt x="8836" y="21600"/>
                </a:cubicBezTo>
                <a:cubicBezTo>
                  <a:pt x="13716" y="21600"/>
                  <a:pt x="17673" y="17644"/>
                  <a:pt x="17673" y="12764"/>
                </a:cubicBezTo>
                <a:cubicBezTo>
                  <a:pt x="17673" y="7884"/>
                  <a:pt x="13716" y="3927"/>
                  <a:pt x="8836" y="3927"/>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794" name="Shape 2794"/>
          <p:cNvSpPr/>
          <p:nvPr/>
        </p:nvSpPr>
        <p:spPr>
          <a:xfrm>
            <a:off x="6024630" y="3655971"/>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1535" y="7724"/>
                </a:moveTo>
                <a:cubicBezTo>
                  <a:pt x="12082" y="7724"/>
                  <a:pt x="12586" y="7961"/>
                  <a:pt x="13047" y="8436"/>
                </a:cubicBezTo>
                <a:lnTo>
                  <a:pt x="13544" y="7424"/>
                </a:lnTo>
                <a:cubicBezTo>
                  <a:pt x="12888" y="6964"/>
                  <a:pt x="12248" y="6734"/>
                  <a:pt x="11621" y="6734"/>
                </a:cubicBezTo>
                <a:cubicBezTo>
                  <a:pt x="10757" y="6734"/>
                  <a:pt x="10048" y="7019"/>
                  <a:pt x="9494" y="7590"/>
                </a:cubicBezTo>
                <a:cubicBezTo>
                  <a:pt x="9019" y="8087"/>
                  <a:pt x="8691" y="8762"/>
                  <a:pt x="8510" y="9615"/>
                </a:cubicBezTo>
                <a:lnTo>
                  <a:pt x="7938" y="9615"/>
                </a:lnTo>
                <a:lnTo>
                  <a:pt x="7658" y="10327"/>
                </a:lnTo>
                <a:lnTo>
                  <a:pt x="8435" y="10327"/>
                </a:lnTo>
                <a:cubicBezTo>
                  <a:pt x="8428" y="10409"/>
                  <a:pt x="8423" y="10483"/>
                  <a:pt x="8419" y="10549"/>
                </a:cubicBezTo>
                <a:cubicBezTo>
                  <a:pt x="8415" y="10616"/>
                  <a:pt x="8414" y="10675"/>
                  <a:pt x="8414" y="10727"/>
                </a:cubicBezTo>
                <a:cubicBezTo>
                  <a:pt x="8414" y="10794"/>
                  <a:pt x="8415" y="10857"/>
                  <a:pt x="8419" y="10916"/>
                </a:cubicBezTo>
                <a:cubicBezTo>
                  <a:pt x="8423" y="10976"/>
                  <a:pt x="8428" y="11032"/>
                  <a:pt x="8435" y="11083"/>
                </a:cubicBezTo>
                <a:lnTo>
                  <a:pt x="7949" y="11083"/>
                </a:lnTo>
                <a:lnTo>
                  <a:pt x="7658" y="11784"/>
                </a:lnTo>
                <a:lnTo>
                  <a:pt x="8489" y="11784"/>
                </a:lnTo>
                <a:cubicBezTo>
                  <a:pt x="8604" y="12674"/>
                  <a:pt x="8896" y="13382"/>
                  <a:pt x="9364" y="13908"/>
                </a:cubicBezTo>
                <a:cubicBezTo>
                  <a:pt x="9904" y="14517"/>
                  <a:pt x="10656" y="14821"/>
                  <a:pt x="11621" y="14821"/>
                </a:cubicBezTo>
                <a:cubicBezTo>
                  <a:pt x="12219" y="14821"/>
                  <a:pt x="12762" y="14658"/>
                  <a:pt x="13252" y="14331"/>
                </a:cubicBezTo>
                <a:lnTo>
                  <a:pt x="13252" y="13097"/>
                </a:lnTo>
                <a:cubicBezTo>
                  <a:pt x="12978" y="13356"/>
                  <a:pt x="12733" y="13542"/>
                  <a:pt x="12517" y="13653"/>
                </a:cubicBezTo>
                <a:cubicBezTo>
                  <a:pt x="12280" y="13772"/>
                  <a:pt x="11981" y="13831"/>
                  <a:pt x="11621" y="13831"/>
                </a:cubicBezTo>
                <a:cubicBezTo>
                  <a:pt x="11067" y="13831"/>
                  <a:pt x="10627" y="13620"/>
                  <a:pt x="10304" y="13197"/>
                </a:cubicBezTo>
                <a:cubicBezTo>
                  <a:pt x="10023" y="12855"/>
                  <a:pt x="9839" y="12385"/>
                  <a:pt x="9753" y="11784"/>
                </a:cubicBezTo>
                <a:lnTo>
                  <a:pt x="11924" y="11784"/>
                </a:lnTo>
                <a:lnTo>
                  <a:pt x="12193" y="11083"/>
                </a:lnTo>
                <a:lnTo>
                  <a:pt x="9699" y="11083"/>
                </a:lnTo>
                <a:cubicBezTo>
                  <a:pt x="9692" y="11046"/>
                  <a:pt x="9688" y="10932"/>
                  <a:pt x="9688" y="10739"/>
                </a:cubicBezTo>
                <a:lnTo>
                  <a:pt x="9688" y="10483"/>
                </a:lnTo>
                <a:cubicBezTo>
                  <a:pt x="9688" y="10416"/>
                  <a:pt x="9692" y="10364"/>
                  <a:pt x="9699" y="10327"/>
                </a:cubicBezTo>
                <a:lnTo>
                  <a:pt x="12344" y="10327"/>
                </a:lnTo>
                <a:lnTo>
                  <a:pt x="12626" y="9615"/>
                </a:lnTo>
                <a:lnTo>
                  <a:pt x="9775" y="9615"/>
                </a:lnTo>
                <a:cubicBezTo>
                  <a:pt x="9868" y="9096"/>
                  <a:pt x="10051" y="8662"/>
                  <a:pt x="10325" y="8314"/>
                </a:cubicBezTo>
                <a:cubicBezTo>
                  <a:pt x="10649" y="7920"/>
                  <a:pt x="11052" y="7724"/>
                  <a:pt x="11535" y="7724"/>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795" name="Shape 2795"/>
          <p:cNvSpPr/>
          <p:nvPr/>
        </p:nvSpPr>
        <p:spPr>
          <a:xfrm>
            <a:off x="7091153" y="3655971"/>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8836" y="20613"/>
                </a:moveTo>
                <a:cubicBezTo>
                  <a:pt x="4502" y="20613"/>
                  <a:pt x="988" y="17098"/>
                  <a:pt x="988" y="12764"/>
                </a:cubicBezTo>
                <a:cubicBezTo>
                  <a:pt x="988" y="8429"/>
                  <a:pt x="4502" y="4915"/>
                  <a:pt x="8836" y="4915"/>
                </a:cubicBezTo>
                <a:cubicBezTo>
                  <a:pt x="13171" y="4915"/>
                  <a:pt x="16685" y="8429"/>
                  <a:pt x="16685" y="12764"/>
                </a:cubicBezTo>
                <a:cubicBezTo>
                  <a:pt x="16685" y="17098"/>
                  <a:pt x="13171" y="20613"/>
                  <a:pt x="8836" y="20613"/>
                </a:cubicBezTo>
                <a:moveTo>
                  <a:pt x="8836" y="3927"/>
                </a:moveTo>
                <a:cubicBezTo>
                  <a:pt x="3956" y="3927"/>
                  <a:pt x="0" y="7884"/>
                  <a:pt x="0" y="12764"/>
                </a:cubicBezTo>
                <a:cubicBezTo>
                  <a:pt x="0" y="17644"/>
                  <a:pt x="3956" y="21600"/>
                  <a:pt x="8836" y="21600"/>
                </a:cubicBezTo>
                <a:cubicBezTo>
                  <a:pt x="13717" y="21600"/>
                  <a:pt x="17673" y="17644"/>
                  <a:pt x="17673" y="12764"/>
                </a:cubicBezTo>
                <a:cubicBezTo>
                  <a:pt x="17673" y="7884"/>
                  <a:pt x="13717" y="3927"/>
                  <a:pt x="8836" y="3927"/>
                </a:cubicBezTo>
                <a:moveTo>
                  <a:pt x="12764" y="0"/>
                </a:moveTo>
                <a:cubicBezTo>
                  <a:pt x="9919" y="0"/>
                  <a:pt x="7395" y="1349"/>
                  <a:pt x="5780" y="3437"/>
                </a:cubicBezTo>
                <a:cubicBezTo>
                  <a:pt x="6324" y="3259"/>
                  <a:pt x="6890" y="3132"/>
                  <a:pt x="7472" y="3051"/>
                </a:cubicBezTo>
                <a:cubicBezTo>
                  <a:pt x="8868" y="1774"/>
                  <a:pt x="10722" y="987"/>
                  <a:pt x="12764" y="987"/>
                </a:cubicBezTo>
                <a:cubicBezTo>
                  <a:pt x="17098" y="987"/>
                  <a:pt x="20612" y="4502"/>
                  <a:pt x="20612" y="8836"/>
                </a:cubicBezTo>
                <a:cubicBezTo>
                  <a:pt x="20612" y="10878"/>
                  <a:pt x="19827" y="12732"/>
                  <a:pt x="18549" y="14128"/>
                </a:cubicBezTo>
                <a:cubicBezTo>
                  <a:pt x="18468" y="14710"/>
                  <a:pt x="18341" y="15276"/>
                  <a:pt x="18163" y="15821"/>
                </a:cubicBezTo>
                <a:cubicBezTo>
                  <a:pt x="20250" y="14204"/>
                  <a:pt x="21600" y="11681"/>
                  <a:pt x="21600" y="8836"/>
                </a:cubicBezTo>
                <a:cubicBezTo>
                  <a:pt x="21600" y="3956"/>
                  <a:pt x="17644" y="0"/>
                  <a:pt x="12764" y="0"/>
                </a:cubicBezTo>
                <a:moveTo>
                  <a:pt x="9292" y="10539"/>
                </a:moveTo>
                <a:cubicBezTo>
                  <a:pt x="9702" y="10539"/>
                  <a:pt x="10080" y="10712"/>
                  <a:pt x="10426" y="11057"/>
                </a:cubicBezTo>
                <a:lnTo>
                  <a:pt x="10798" y="10320"/>
                </a:lnTo>
                <a:cubicBezTo>
                  <a:pt x="10307" y="9985"/>
                  <a:pt x="9826" y="9817"/>
                  <a:pt x="9356" y="9817"/>
                </a:cubicBezTo>
                <a:cubicBezTo>
                  <a:pt x="8708" y="9817"/>
                  <a:pt x="8176" y="10026"/>
                  <a:pt x="7761" y="10441"/>
                </a:cubicBezTo>
                <a:cubicBezTo>
                  <a:pt x="7404" y="10804"/>
                  <a:pt x="7158" y="11296"/>
                  <a:pt x="7023" y="11917"/>
                </a:cubicBezTo>
                <a:lnTo>
                  <a:pt x="6594" y="11917"/>
                </a:lnTo>
                <a:lnTo>
                  <a:pt x="6384" y="12435"/>
                </a:lnTo>
                <a:lnTo>
                  <a:pt x="6967" y="12435"/>
                </a:lnTo>
                <a:cubicBezTo>
                  <a:pt x="6961" y="12495"/>
                  <a:pt x="6957" y="12549"/>
                  <a:pt x="6955" y="12598"/>
                </a:cubicBezTo>
                <a:cubicBezTo>
                  <a:pt x="6952" y="12646"/>
                  <a:pt x="6950" y="12690"/>
                  <a:pt x="6950" y="12727"/>
                </a:cubicBezTo>
                <a:cubicBezTo>
                  <a:pt x="6950" y="12776"/>
                  <a:pt x="6952" y="12822"/>
                  <a:pt x="6955" y="12865"/>
                </a:cubicBezTo>
                <a:cubicBezTo>
                  <a:pt x="6957" y="12908"/>
                  <a:pt x="6961" y="12949"/>
                  <a:pt x="6967" y="12987"/>
                </a:cubicBezTo>
                <a:lnTo>
                  <a:pt x="6602" y="12987"/>
                </a:lnTo>
                <a:lnTo>
                  <a:pt x="6384" y="13497"/>
                </a:lnTo>
                <a:lnTo>
                  <a:pt x="7007" y="13497"/>
                </a:lnTo>
                <a:cubicBezTo>
                  <a:pt x="7093" y="14146"/>
                  <a:pt x="7313" y="14662"/>
                  <a:pt x="7663" y="15045"/>
                </a:cubicBezTo>
                <a:cubicBezTo>
                  <a:pt x="8068" y="15489"/>
                  <a:pt x="8633" y="15710"/>
                  <a:pt x="9356" y="15710"/>
                </a:cubicBezTo>
                <a:cubicBezTo>
                  <a:pt x="9805" y="15710"/>
                  <a:pt x="10212" y="15591"/>
                  <a:pt x="10579" y="15354"/>
                </a:cubicBezTo>
                <a:lnTo>
                  <a:pt x="10579" y="14454"/>
                </a:lnTo>
                <a:cubicBezTo>
                  <a:pt x="10374" y="14643"/>
                  <a:pt x="10191" y="14778"/>
                  <a:pt x="10029" y="14859"/>
                </a:cubicBezTo>
                <a:cubicBezTo>
                  <a:pt x="9850" y="14945"/>
                  <a:pt x="9626" y="14989"/>
                  <a:pt x="9356" y="14989"/>
                </a:cubicBezTo>
                <a:cubicBezTo>
                  <a:pt x="8940" y="14989"/>
                  <a:pt x="8611" y="14834"/>
                  <a:pt x="8368" y="14527"/>
                </a:cubicBezTo>
                <a:cubicBezTo>
                  <a:pt x="8158" y="14279"/>
                  <a:pt x="8020" y="13935"/>
                  <a:pt x="7955" y="13497"/>
                </a:cubicBezTo>
                <a:lnTo>
                  <a:pt x="9583" y="13497"/>
                </a:lnTo>
                <a:lnTo>
                  <a:pt x="9786" y="12987"/>
                </a:lnTo>
                <a:lnTo>
                  <a:pt x="7914" y="12987"/>
                </a:lnTo>
                <a:cubicBezTo>
                  <a:pt x="7909" y="12960"/>
                  <a:pt x="7906" y="12876"/>
                  <a:pt x="7906" y="12735"/>
                </a:cubicBezTo>
                <a:lnTo>
                  <a:pt x="7906" y="12549"/>
                </a:lnTo>
                <a:cubicBezTo>
                  <a:pt x="7906" y="12500"/>
                  <a:pt x="7909" y="12462"/>
                  <a:pt x="7914" y="12435"/>
                </a:cubicBezTo>
                <a:lnTo>
                  <a:pt x="9899" y="12435"/>
                </a:lnTo>
                <a:lnTo>
                  <a:pt x="10110" y="11917"/>
                </a:lnTo>
                <a:lnTo>
                  <a:pt x="7972" y="11917"/>
                </a:lnTo>
                <a:cubicBezTo>
                  <a:pt x="8042" y="11539"/>
                  <a:pt x="8179" y="11222"/>
                  <a:pt x="8384" y="10968"/>
                </a:cubicBezTo>
                <a:cubicBezTo>
                  <a:pt x="8627" y="10682"/>
                  <a:pt x="8929" y="10539"/>
                  <a:pt x="9292" y="10539"/>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796" name="Shape 2796"/>
          <p:cNvSpPr/>
          <p:nvPr/>
        </p:nvSpPr>
        <p:spPr>
          <a:xfrm>
            <a:off x="8157675" y="3655971"/>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2660" y="9921"/>
                </a:moveTo>
                <a:cubicBezTo>
                  <a:pt x="12438" y="10786"/>
                  <a:pt x="11065" y="10346"/>
                  <a:pt x="10620" y="10238"/>
                </a:cubicBezTo>
                <a:lnTo>
                  <a:pt x="11011" y="8710"/>
                </a:lnTo>
                <a:cubicBezTo>
                  <a:pt x="11457" y="8818"/>
                  <a:pt x="12891" y="9019"/>
                  <a:pt x="12660" y="9921"/>
                </a:cubicBezTo>
                <a:moveTo>
                  <a:pt x="12416" y="12387"/>
                </a:moveTo>
                <a:cubicBezTo>
                  <a:pt x="12172" y="13338"/>
                  <a:pt x="10523" y="12824"/>
                  <a:pt x="9988" y="12695"/>
                </a:cubicBezTo>
                <a:lnTo>
                  <a:pt x="10421" y="11009"/>
                </a:lnTo>
                <a:cubicBezTo>
                  <a:pt x="10956" y="11139"/>
                  <a:pt x="12671" y="11395"/>
                  <a:pt x="12416" y="12387"/>
                </a:cubicBezTo>
                <a:moveTo>
                  <a:pt x="12637" y="8174"/>
                </a:moveTo>
                <a:lnTo>
                  <a:pt x="12960" y="6916"/>
                </a:lnTo>
                <a:lnTo>
                  <a:pt x="12171" y="6726"/>
                </a:lnTo>
                <a:lnTo>
                  <a:pt x="11857" y="7950"/>
                </a:lnTo>
                <a:cubicBezTo>
                  <a:pt x="11649" y="7900"/>
                  <a:pt x="11436" y="7853"/>
                  <a:pt x="11224" y="7806"/>
                </a:cubicBezTo>
                <a:lnTo>
                  <a:pt x="11541" y="6573"/>
                </a:lnTo>
                <a:lnTo>
                  <a:pt x="10753" y="6382"/>
                </a:lnTo>
                <a:lnTo>
                  <a:pt x="10429" y="7640"/>
                </a:lnTo>
                <a:cubicBezTo>
                  <a:pt x="10258" y="7602"/>
                  <a:pt x="10090" y="7565"/>
                  <a:pt x="9926" y="7525"/>
                </a:cubicBezTo>
                <a:lnTo>
                  <a:pt x="9927" y="7521"/>
                </a:lnTo>
                <a:lnTo>
                  <a:pt x="8839" y="7257"/>
                </a:lnTo>
                <a:lnTo>
                  <a:pt x="8629" y="8075"/>
                </a:lnTo>
                <a:cubicBezTo>
                  <a:pt x="8629" y="8075"/>
                  <a:pt x="9214" y="8205"/>
                  <a:pt x="9202" y="8214"/>
                </a:cubicBezTo>
                <a:cubicBezTo>
                  <a:pt x="9521" y="8291"/>
                  <a:pt x="9579" y="8496"/>
                  <a:pt x="9569" y="8658"/>
                </a:cubicBezTo>
                <a:lnTo>
                  <a:pt x="9202" y="10091"/>
                </a:lnTo>
                <a:cubicBezTo>
                  <a:pt x="9224" y="10097"/>
                  <a:pt x="9252" y="10104"/>
                  <a:pt x="9283" y="10116"/>
                </a:cubicBezTo>
                <a:cubicBezTo>
                  <a:pt x="9257" y="10110"/>
                  <a:pt x="9229" y="10103"/>
                  <a:pt x="9200" y="10097"/>
                </a:cubicBezTo>
                <a:lnTo>
                  <a:pt x="8684" y="12103"/>
                </a:lnTo>
                <a:cubicBezTo>
                  <a:pt x="8646" y="12198"/>
                  <a:pt x="8546" y="12339"/>
                  <a:pt x="8323" y="12285"/>
                </a:cubicBezTo>
                <a:cubicBezTo>
                  <a:pt x="8331" y="12297"/>
                  <a:pt x="7749" y="12147"/>
                  <a:pt x="7749" y="12147"/>
                </a:cubicBezTo>
                <a:lnTo>
                  <a:pt x="7358" y="13023"/>
                </a:lnTo>
                <a:lnTo>
                  <a:pt x="8384" y="13271"/>
                </a:lnTo>
                <a:cubicBezTo>
                  <a:pt x="8575" y="13317"/>
                  <a:pt x="8762" y="13366"/>
                  <a:pt x="8946" y="13412"/>
                </a:cubicBezTo>
                <a:lnTo>
                  <a:pt x="8621" y="14684"/>
                </a:lnTo>
                <a:lnTo>
                  <a:pt x="9408" y="14875"/>
                </a:lnTo>
                <a:lnTo>
                  <a:pt x="9731" y="13616"/>
                </a:lnTo>
                <a:cubicBezTo>
                  <a:pt x="9947" y="13673"/>
                  <a:pt x="10156" y="13725"/>
                  <a:pt x="10360" y="13775"/>
                </a:cubicBezTo>
                <a:lnTo>
                  <a:pt x="10038" y="15027"/>
                </a:lnTo>
                <a:lnTo>
                  <a:pt x="10827" y="15218"/>
                </a:lnTo>
                <a:lnTo>
                  <a:pt x="11153" y="13948"/>
                </a:lnTo>
                <a:cubicBezTo>
                  <a:pt x="12499" y="14195"/>
                  <a:pt x="13510" y="14095"/>
                  <a:pt x="13935" y="12915"/>
                </a:cubicBezTo>
                <a:cubicBezTo>
                  <a:pt x="14279" y="11964"/>
                  <a:pt x="13918" y="11416"/>
                  <a:pt x="13210" y="11058"/>
                </a:cubicBezTo>
                <a:cubicBezTo>
                  <a:pt x="13726" y="10943"/>
                  <a:pt x="14115" y="10614"/>
                  <a:pt x="14218" y="9934"/>
                </a:cubicBezTo>
                <a:cubicBezTo>
                  <a:pt x="14361" y="9006"/>
                  <a:pt x="13633" y="8507"/>
                  <a:pt x="12637" y="8174"/>
                </a:cubicBezTo>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797" name="Shape 2797"/>
          <p:cNvSpPr/>
          <p:nvPr/>
        </p:nvSpPr>
        <p:spPr>
          <a:xfrm>
            <a:off x="9224197" y="3655971"/>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052" y="12079"/>
                </a:moveTo>
                <a:cubicBezTo>
                  <a:pt x="9878" y="12752"/>
                  <a:pt x="8799" y="12411"/>
                  <a:pt x="8449" y="12327"/>
                </a:cubicBezTo>
                <a:lnTo>
                  <a:pt x="8758" y="11138"/>
                </a:lnTo>
                <a:cubicBezTo>
                  <a:pt x="9107" y="11222"/>
                  <a:pt x="10234" y="11378"/>
                  <a:pt x="10052" y="12079"/>
                </a:cubicBezTo>
                <a:moveTo>
                  <a:pt x="9860" y="13998"/>
                </a:moveTo>
                <a:cubicBezTo>
                  <a:pt x="9669" y="14737"/>
                  <a:pt x="8373" y="14338"/>
                  <a:pt x="7953" y="14238"/>
                </a:cubicBezTo>
                <a:lnTo>
                  <a:pt x="8293" y="12927"/>
                </a:lnTo>
                <a:cubicBezTo>
                  <a:pt x="8714" y="13027"/>
                  <a:pt x="10060" y="13227"/>
                  <a:pt x="9860" y="13998"/>
                </a:cubicBezTo>
                <a:moveTo>
                  <a:pt x="10034" y="10721"/>
                </a:moveTo>
                <a:lnTo>
                  <a:pt x="10288" y="9743"/>
                </a:lnTo>
                <a:lnTo>
                  <a:pt x="9668" y="9595"/>
                </a:lnTo>
                <a:lnTo>
                  <a:pt x="9421" y="10547"/>
                </a:lnTo>
                <a:cubicBezTo>
                  <a:pt x="9258" y="10508"/>
                  <a:pt x="9090" y="10471"/>
                  <a:pt x="8925" y="10434"/>
                </a:cubicBezTo>
                <a:lnTo>
                  <a:pt x="9173" y="9476"/>
                </a:lnTo>
                <a:lnTo>
                  <a:pt x="8554" y="9328"/>
                </a:lnTo>
                <a:lnTo>
                  <a:pt x="8300" y="10306"/>
                </a:lnTo>
                <a:cubicBezTo>
                  <a:pt x="8165" y="10276"/>
                  <a:pt x="8033" y="10247"/>
                  <a:pt x="7904" y="10216"/>
                </a:cubicBezTo>
                <a:lnTo>
                  <a:pt x="7904" y="10213"/>
                </a:lnTo>
                <a:lnTo>
                  <a:pt x="7050" y="10008"/>
                </a:lnTo>
                <a:lnTo>
                  <a:pt x="6885" y="10644"/>
                </a:lnTo>
                <a:cubicBezTo>
                  <a:pt x="6885" y="10644"/>
                  <a:pt x="7345" y="10745"/>
                  <a:pt x="7335" y="10751"/>
                </a:cubicBezTo>
                <a:cubicBezTo>
                  <a:pt x="7586" y="10812"/>
                  <a:pt x="7632" y="10971"/>
                  <a:pt x="7624" y="11098"/>
                </a:cubicBezTo>
                <a:lnTo>
                  <a:pt x="7335" y="12213"/>
                </a:lnTo>
                <a:cubicBezTo>
                  <a:pt x="7352" y="12216"/>
                  <a:pt x="7375" y="12222"/>
                  <a:pt x="7399" y="12232"/>
                </a:cubicBezTo>
                <a:cubicBezTo>
                  <a:pt x="7379" y="12227"/>
                  <a:pt x="7357" y="12222"/>
                  <a:pt x="7334" y="12216"/>
                </a:cubicBezTo>
                <a:lnTo>
                  <a:pt x="6928" y="13777"/>
                </a:lnTo>
                <a:cubicBezTo>
                  <a:pt x="6898" y="13851"/>
                  <a:pt x="6820" y="13960"/>
                  <a:pt x="6645" y="13919"/>
                </a:cubicBezTo>
                <a:cubicBezTo>
                  <a:pt x="6651" y="13928"/>
                  <a:pt x="6194" y="13811"/>
                  <a:pt x="6194" y="13811"/>
                </a:cubicBezTo>
                <a:lnTo>
                  <a:pt x="5886" y="14492"/>
                </a:lnTo>
                <a:lnTo>
                  <a:pt x="6692" y="14686"/>
                </a:lnTo>
                <a:cubicBezTo>
                  <a:pt x="6843" y="14721"/>
                  <a:pt x="6990" y="14759"/>
                  <a:pt x="7134" y="14795"/>
                </a:cubicBezTo>
                <a:lnTo>
                  <a:pt x="6878" y="15784"/>
                </a:lnTo>
                <a:lnTo>
                  <a:pt x="7497" y="15933"/>
                </a:lnTo>
                <a:lnTo>
                  <a:pt x="7751" y="14954"/>
                </a:lnTo>
                <a:cubicBezTo>
                  <a:pt x="7921" y="14998"/>
                  <a:pt x="8085" y="15039"/>
                  <a:pt x="8245" y="15077"/>
                </a:cubicBezTo>
                <a:lnTo>
                  <a:pt x="7992" y="16051"/>
                </a:lnTo>
                <a:lnTo>
                  <a:pt x="8612" y="16200"/>
                </a:lnTo>
                <a:lnTo>
                  <a:pt x="8868" y="15212"/>
                </a:lnTo>
                <a:cubicBezTo>
                  <a:pt x="9926" y="15404"/>
                  <a:pt x="10720" y="15327"/>
                  <a:pt x="11055" y="14408"/>
                </a:cubicBezTo>
                <a:cubicBezTo>
                  <a:pt x="11324" y="13669"/>
                  <a:pt x="11041" y="13242"/>
                  <a:pt x="10485" y="12965"/>
                </a:cubicBezTo>
                <a:cubicBezTo>
                  <a:pt x="10890" y="12875"/>
                  <a:pt x="11195" y="12619"/>
                  <a:pt x="11277" y="12090"/>
                </a:cubicBezTo>
                <a:cubicBezTo>
                  <a:pt x="11389" y="11368"/>
                  <a:pt x="10816" y="10980"/>
                  <a:pt x="10034" y="10721"/>
                </a:cubicBezTo>
                <a:moveTo>
                  <a:pt x="8836" y="20613"/>
                </a:moveTo>
                <a:cubicBezTo>
                  <a:pt x="4502" y="20613"/>
                  <a:pt x="988" y="17098"/>
                  <a:pt x="988" y="12764"/>
                </a:cubicBezTo>
                <a:cubicBezTo>
                  <a:pt x="988" y="8429"/>
                  <a:pt x="4502" y="4915"/>
                  <a:pt x="8836" y="4915"/>
                </a:cubicBezTo>
                <a:cubicBezTo>
                  <a:pt x="13171" y="4915"/>
                  <a:pt x="16685" y="8429"/>
                  <a:pt x="16685" y="12764"/>
                </a:cubicBezTo>
                <a:cubicBezTo>
                  <a:pt x="16685" y="17098"/>
                  <a:pt x="13171" y="20613"/>
                  <a:pt x="8836" y="20613"/>
                </a:cubicBezTo>
                <a:moveTo>
                  <a:pt x="8836" y="3927"/>
                </a:moveTo>
                <a:cubicBezTo>
                  <a:pt x="3956" y="3927"/>
                  <a:pt x="0" y="7884"/>
                  <a:pt x="0" y="12764"/>
                </a:cubicBezTo>
                <a:cubicBezTo>
                  <a:pt x="0" y="17644"/>
                  <a:pt x="3956" y="21600"/>
                  <a:pt x="8836" y="21600"/>
                </a:cubicBezTo>
                <a:cubicBezTo>
                  <a:pt x="13717" y="21600"/>
                  <a:pt x="17673" y="17644"/>
                  <a:pt x="17673" y="12764"/>
                </a:cubicBezTo>
                <a:cubicBezTo>
                  <a:pt x="17673" y="7884"/>
                  <a:pt x="13717" y="3927"/>
                  <a:pt x="8836" y="3927"/>
                </a:cubicBezTo>
                <a:moveTo>
                  <a:pt x="12764" y="0"/>
                </a:moveTo>
                <a:cubicBezTo>
                  <a:pt x="9919" y="0"/>
                  <a:pt x="7396" y="1350"/>
                  <a:pt x="5780" y="3438"/>
                </a:cubicBezTo>
                <a:cubicBezTo>
                  <a:pt x="6324" y="3259"/>
                  <a:pt x="6890" y="3132"/>
                  <a:pt x="7472" y="3051"/>
                </a:cubicBezTo>
                <a:cubicBezTo>
                  <a:pt x="8868" y="1774"/>
                  <a:pt x="10722" y="987"/>
                  <a:pt x="12764" y="987"/>
                </a:cubicBezTo>
                <a:cubicBezTo>
                  <a:pt x="17098" y="987"/>
                  <a:pt x="20612" y="4501"/>
                  <a:pt x="20612" y="8836"/>
                </a:cubicBezTo>
                <a:cubicBezTo>
                  <a:pt x="20612" y="10878"/>
                  <a:pt x="19827" y="12732"/>
                  <a:pt x="18549" y="14128"/>
                </a:cubicBezTo>
                <a:cubicBezTo>
                  <a:pt x="18468" y="14709"/>
                  <a:pt x="18341" y="15276"/>
                  <a:pt x="18163" y="15821"/>
                </a:cubicBezTo>
                <a:cubicBezTo>
                  <a:pt x="20250" y="14204"/>
                  <a:pt x="21600" y="11681"/>
                  <a:pt x="21600" y="8836"/>
                </a:cubicBezTo>
                <a:cubicBezTo>
                  <a:pt x="21600" y="3956"/>
                  <a:pt x="17644" y="0"/>
                  <a:pt x="12764" y="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798" name="Shape 2798"/>
          <p:cNvSpPr/>
          <p:nvPr/>
        </p:nvSpPr>
        <p:spPr>
          <a:xfrm>
            <a:off x="10290719" y="3782937"/>
            <a:ext cx="558655" cy="304722"/>
          </a:xfrm>
          <a:custGeom>
            <a:avLst/>
            <a:gdLst/>
            <a:ahLst/>
            <a:cxnLst>
              <a:cxn ang="0">
                <a:pos x="wd2" y="hd2"/>
              </a:cxn>
              <a:cxn ang="5400000">
                <a:pos x="wd2" y="hd2"/>
              </a:cxn>
              <a:cxn ang="10800000">
                <a:pos x="wd2" y="hd2"/>
              </a:cxn>
              <a:cxn ang="16200000">
                <a:pos x="wd2" y="hd2"/>
              </a:cxn>
            </a:cxnLst>
            <a:rect l="0" t="0" r="r" b="b"/>
            <a:pathLst>
              <a:path w="21600" h="21600" extrusionOk="0">
                <a:moveTo>
                  <a:pt x="11502" y="11838"/>
                </a:moveTo>
                <a:cubicBezTo>
                  <a:pt x="11425" y="11731"/>
                  <a:pt x="11338" y="11646"/>
                  <a:pt x="11242" y="11581"/>
                </a:cubicBezTo>
                <a:cubicBezTo>
                  <a:pt x="11144" y="11515"/>
                  <a:pt x="11102" y="11458"/>
                  <a:pt x="11001" y="11410"/>
                </a:cubicBezTo>
                <a:lnTo>
                  <a:pt x="11001" y="14261"/>
                </a:lnTo>
                <a:cubicBezTo>
                  <a:pt x="11238" y="14227"/>
                  <a:pt x="11377" y="14100"/>
                  <a:pt x="11528" y="13875"/>
                </a:cubicBezTo>
                <a:cubicBezTo>
                  <a:pt x="11680" y="13651"/>
                  <a:pt x="11756" y="13293"/>
                  <a:pt x="11756" y="12804"/>
                </a:cubicBezTo>
                <a:cubicBezTo>
                  <a:pt x="11756" y="12576"/>
                  <a:pt x="11733" y="12384"/>
                  <a:pt x="11686" y="12229"/>
                </a:cubicBezTo>
                <a:cubicBezTo>
                  <a:pt x="11640" y="12074"/>
                  <a:pt x="11579" y="11944"/>
                  <a:pt x="11502" y="11838"/>
                </a:cubicBezTo>
                <a:moveTo>
                  <a:pt x="17182" y="16200"/>
                </a:moveTo>
                <a:lnTo>
                  <a:pt x="16200" y="16200"/>
                </a:lnTo>
                <a:cubicBezTo>
                  <a:pt x="15929" y="16200"/>
                  <a:pt x="15709" y="16602"/>
                  <a:pt x="15709" y="17100"/>
                </a:cubicBezTo>
                <a:cubicBezTo>
                  <a:pt x="15709" y="17597"/>
                  <a:pt x="15929" y="18000"/>
                  <a:pt x="16200" y="18000"/>
                </a:cubicBezTo>
                <a:lnTo>
                  <a:pt x="17182" y="18000"/>
                </a:lnTo>
                <a:cubicBezTo>
                  <a:pt x="17453" y="18000"/>
                  <a:pt x="17673" y="17597"/>
                  <a:pt x="17673" y="17100"/>
                </a:cubicBezTo>
                <a:cubicBezTo>
                  <a:pt x="17673" y="16602"/>
                  <a:pt x="17453" y="16200"/>
                  <a:pt x="17182" y="16200"/>
                </a:cubicBezTo>
                <a:moveTo>
                  <a:pt x="9917" y="8509"/>
                </a:moveTo>
                <a:cubicBezTo>
                  <a:pt x="9917" y="8706"/>
                  <a:pt x="9938" y="8872"/>
                  <a:pt x="9982" y="9011"/>
                </a:cubicBezTo>
                <a:cubicBezTo>
                  <a:pt x="10026" y="9150"/>
                  <a:pt x="10082" y="9268"/>
                  <a:pt x="10150" y="9366"/>
                </a:cubicBezTo>
                <a:cubicBezTo>
                  <a:pt x="10219" y="9464"/>
                  <a:pt x="10298" y="9544"/>
                  <a:pt x="10388" y="9605"/>
                </a:cubicBezTo>
                <a:cubicBezTo>
                  <a:pt x="10478" y="9665"/>
                  <a:pt x="10513" y="9717"/>
                  <a:pt x="10605" y="9757"/>
                </a:cubicBezTo>
                <a:lnTo>
                  <a:pt x="10605" y="7311"/>
                </a:lnTo>
                <a:cubicBezTo>
                  <a:pt x="10368" y="7311"/>
                  <a:pt x="10241" y="7402"/>
                  <a:pt x="10111" y="7585"/>
                </a:cubicBezTo>
                <a:cubicBezTo>
                  <a:pt x="9981" y="7769"/>
                  <a:pt x="9917" y="8077"/>
                  <a:pt x="9917" y="8509"/>
                </a:cubicBezTo>
                <a:moveTo>
                  <a:pt x="20127" y="3600"/>
                </a:moveTo>
                <a:cubicBezTo>
                  <a:pt x="19856" y="3600"/>
                  <a:pt x="19636" y="3197"/>
                  <a:pt x="19636" y="2700"/>
                </a:cubicBezTo>
                <a:cubicBezTo>
                  <a:pt x="19636" y="2203"/>
                  <a:pt x="19856" y="1800"/>
                  <a:pt x="20127" y="1800"/>
                </a:cubicBezTo>
                <a:cubicBezTo>
                  <a:pt x="20399" y="1800"/>
                  <a:pt x="20618" y="2203"/>
                  <a:pt x="20618" y="2700"/>
                </a:cubicBezTo>
                <a:cubicBezTo>
                  <a:pt x="20618" y="3197"/>
                  <a:pt x="20399" y="3600"/>
                  <a:pt x="20127" y="3600"/>
                </a:cubicBezTo>
                <a:moveTo>
                  <a:pt x="20618" y="16365"/>
                </a:moveTo>
                <a:cubicBezTo>
                  <a:pt x="20464" y="16265"/>
                  <a:pt x="20300" y="16200"/>
                  <a:pt x="20127" y="16200"/>
                </a:cubicBezTo>
                <a:cubicBezTo>
                  <a:pt x="19314" y="16200"/>
                  <a:pt x="18655" y="17408"/>
                  <a:pt x="18655" y="18900"/>
                </a:cubicBezTo>
                <a:cubicBezTo>
                  <a:pt x="18655" y="19217"/>
                  <a:pt x="18690" y="19517"/>
                  <a:pt x="18745" y="19800"/>
                </a:cubicBezTo>
                <a:lnTo>
                  <a:pt x="2855" y="19800"/>
                </a:lnTo>
                <a:cubicBezTo>
                  <a:pt x="2910" y="19517"/>
                  <a:pt x="2945" y="19217"/>
                  <a:pt x="2945" y="18900"/>
                </a:cubicBezTo>
                <a:cubicBezTo>
                  <a:pt x="2945" y="17408"/>
                  <a:pt x="2286" y="16200"/>
                  <a:pt x="1473" y="16200"/>
                </a:cubicBezTo>
                <a:cubicBezTo>
                  <a:pt x="1300" y="16200"/>
                  <a:pt x="1136" y="16265"/>
                  <a:pt x="982" y="16365"/>
                </a:cubicBezTo>
                <a:lnTo>
                  <a:pt x="982" y="5234"/>
                </a:lnTo>
                <a:cubicBezTo>
                  <a:pt x="1136" y="5335"/>
                  <a:pt x="1300" y="5400"/>
                  <a:pt x="1473" y="5400"/>
                </a:cubicBezTo>
                <a:cubicBezTo>
                  <a:pt x="2286" y="5400"/>
                  <a:pt x="2945" y="4191"/>
                  <a:pt x="2945" y="2700"/>
                </a:cubicBezTo>
                <a:cubicBezTo>
                  <a:pt x="2945" y="2382"/>
                  <a:pt x="2910" y="2083"/>
                  <a:pt x="2855" y="1800"/>
                </a:cubicBezTo>
                <a:lnTo>
                  <a:pt x="18745" y="1800"/>
                </a:lnTo>
                <a:cubicBezTo>
                  <a:pt x="18690" y="2083"/>
                  <a:pt x="18655" y="2382"/>
                  <a:pt x="18655" y="2700"/>
                </a:cubicBezTo>
                <a:cubicBezTo>
                  <a:pt x="18655" y="4191"/>
                  <a:pt x="19314" y="5400"/>
                  <a:pt x="20127" y="5400"/>
                </a:cubicBezTo>
                <a:cubicBezTo>
                  <a:pt x="20300" y="5400"/>
                  <a:pt x="20464" y="5335"/>
                  <a:pt x="20618" y="5234"/>
                </a:cubicBezTo>
                <a:cubicBezTo>
                  <a:pt x="20618" y="5234"/>
                  <a:pt x="20618" y="16365"/>
                  <a:pt x="20618" y="16365"/>
                </a:cubicBezTo>
                <a:close/>
                <a:moveTo>
                  <a:pt x="20127" y="19800"/>
                </a:moveTo>
                <a:cubicBezTo>
                  <a:pt x="19856" y="19800"/>
                  <a:pt x="19636" y="19397"/>
                  <a:pt x="19636" y="18900"/>
                </a:cubicBezTo>
                <a:cubicBezTo>
                  <a:pt x="19636" y="18403"/>
                  <a:pt x="19856" y="18000"/>
                  <a:pt x="20127" y="18000"/>
                </a:cubicBezTo>
                <a:cubicBezTo>
                  <a:pt x="20399" y="18000"/>
                  <a:pt x="20618" y="18403"/>
                  <a:pt x="20618" y="18900"/>
                </a:cubicBezTo>
                <a:cubicBezTo>
                  <a:pt x="20618" y="19397"/>
                  <a:pt x="20399" y="19800"/>
                  <a:pt x="20127" y="19800"/>
                </a:cubicBezTo>
                <a:moveTo>
                  <a:pt x="1473" y="19800"/>
                </a:moveTo>
                <a:cubicBezTo>
                  <a:pt x="1201" y="19800"/>
                  <a:pt x="982" y="19397"/>
                  <a:pt x="982" y="18900"/>
                </a:cubicBezTo>
                <a:cubicBezTo>
                  <a:pt x="982" y="18403"/>
                  <a:pt x="1201" y="18000"/>
                  <a:pt x="1473" y="18000"/>
                </a:cubicBezTo>
                <a:cubicBezTo>
                  <a:pt x="1744" y="18000"/>
                  <a:pt x="1964" y="18403"/>
                  <a:pt x="1964" y="18900"/>
                </a:cubicBezTo>
                <a:cubicBezTo>
                  <a:pt x="1964" y="19397"/>
                  <a:pt x="1744" y="19800"/>
                  <a:pt x="1473" y="19800"/>
                </a:cubicBezTo>
                <a:moveTo>
                  <a:pt x="1473" y="1800"/>
                </a:moveTo>
                <a:cubicBezTo>
                  <a:pt x="1744" y="1800"/>
                  <a:pt x="1964" y="2203"/>
                  <a:pt x="1964" y="2700"/>
                </a:cubicBezTo>
                <a:cubicBezTo>
                  <a:pt x="1964" y="3197"/>
                  <a:pt x="1744" y="3600"/>
                  <a:pt x="1473" y="3600"/>
                </a:cubicBezTo>
                <a:cubicBezTo>
                  <a:pt x="1201" y="3600"/>
                  <a:pt x="982" y="3197"/>
                  <a:pt x="982" y="2700"/>
                </a:cubicBezTo>
                <a:cubicBezTo>
                  <a:pt x="982" y="2203"/>
                  <a:pt x="1201" y="1800"/>
                  <a:pt x="1473" y="1800"/>
                </a:cubicBezTo>
                <a:moveTo>
                  <a:pt x="20618" y="0"/>
                </a:moveTo>
                <a:lnTo>
                  <a:pt x="982" y="0"/>
                </a:lnTo>
                <a:cubicBezTo>
                  <a:pt x="440" y="0"/>
                  <a:pt x="0" y="806"/>
                  <a:pt x="0" y="1800"/>
                </a:cubicBezTo>
                <a:lnTo>
                  <a:pt x="0" y="19800"/>
                </a:lnTo>
                <a:cubicBezTo>
                  <a:pt x="0" y="20794"/>
                  <a:pt x="440" y="21600"/>
                  <a:pt x="982" y="21600"/>
                </a:cubicBezTo>
                <a:lnTo>
                  <a:pt x="20618" y="21600"/>
                </a:lnTo>
                <a:cubicBezTo>
                  <a:pt x="21160" y="21600"/>
                  <a:pt x="21600" y="20794"/>
                  <a:pt x="21600" y="19800"/>
                </a:cubicBezTo>
                <a:lnTo>
                  <a:pt x="21600" y="1800"/>
                </a:lnTo>
                <a:cubicBezTo>
                  <a:pt x="21600" y="806"/>
                  <a:pt x="21160" y="0"/>
                  <a:pt x="20618" y="0"/>
                </a:cubicBezTo>
                <a:moveTo>
                  <a:pt x="12385" y="13801"/>
                </a:moveTo>
                <a:cubicBezTo>
                  <a:pt x="12304" y="14141"/>
                  <a:pt x="12193" y="14422"/>
                  <a:pt x="12052" y="14646"/>
                </a:cubicBezTo>
                <a:cubicBezTo>
                  <a:pt x="11912" y="14871"/>
                  <a:pt x="11747" y="15042"/>
                  <a:pt x="11558" y="15160"/>
                </a:cubicBezTo>
                <a:cubicBezTo>
                  <a:pt x="11369" y="15278"/>
                  <a:pt x="11221" y="15345"/>
                  <a:pt x="11001" y="15362"/>
                </a:cubicBezTo>
                <a:lnTo>
                  <a:pt x="11001" y="16198"/>
                </a:lnTo>
                <a:lnTo>
                  <a:pt x="10605" y="16198"/>
                </a:lnTo>
                <a:lnTo>
                  <a:pt x="10605" y="15362"/>
                </a:lnTo>
                <a:cubicBezTo>
                  <a:pt x="10368" y="15353"/>
                  <a:pt x="10206" y="15284"/>
                  <a:pt x="10009" y="15154"/>
                </a:cubicBezTo>
                <a:cubicBezTo>
                  <a:pt x="9811" y="15023"/>
                  <a:pt x="9642" y="14837"/>
                  <a:pt x="9501" y="14596"/>
                </a:cubicBezTo>
                <a:cubicBezTo>
                  <a:pt x="9361" y="14356"/>
                  <a:pt x="9252" y="14061"/>
                  <a:pt x="9175" y="13710"/>
                </a:cubicBezTo>
                <a:cubicBezTo>
                  <a:pt x="9098" y="13359"/>
                  <a:pt x="9062" y="12956"/>
                  <a:pt x="9066" y="12498"/>
                </a:cubicBezTo>
                <a:lnTo>
                  <a:pt x="9818" y="12498"/>
                </a:lnTo>
                <a:cubicBezTo>
                  <a:pt x="9813" y="13036"/>
                  <a:pt x="9877" y="13461"/>
                  <a:pt x="10009" y="13770"/>
                </a:cubicBezTo>
                <a:cubicBezTo>
                  <a:pt x="10140" y="14081"/>
                  <a:pt x="10302" y="14244"/>
                  <a:pt x="10605" y="14261"/>
                </a:cubicBezTo>
                <a:lnTo>
                  <a:pt x="10605" y="11299"/>
                </a:lnTo>
                <a:cubicBezTo>
                  <a:pt x="10425" y="11209"/>
                  <a:pt x="10302" y="11101"/>
                  <a:pt x="10124" y="10974"/>
                </a:cubicBezTo>
                <a:cubicBezTo>
                  <a:pt x="9946" y="10849"/>
                  <a:pt x="9786" y="10686"/>
                  <a:pt x="9643" y="10485"/>
                </a:cubicBezTo>
                <a:cubicBezTo>
                  <a:pt x="9500" y="10285"/>
                  <a:pt x="9385" y="10035"/>
                  <a:pt x="9297" y="9733"/>
                </a:cubicBezTo>
                <a:cubicBezTo>
                  <a:pt x="9209" y="9431"/>
                  <a:pt x="9165" y="9056"/>
                  <a:pt x="9165" y="8607"/>
                </a:cubicBezTo>
                <a:cubicBezTo>
                  <a:pt x="9165" y="8216"/>
                  <a:pt x="9206" y="7871"/>
                  <a:pt x="9287" y="7574"/>
                </a:cubicBezTo>
                <a:cubicBezTo>
                  <a:pt x="9369" y="7276"/>
                  <a:pt x="9478" y="7026"/>
                  <a:pt x="9617" y="6827"/>
                </a:cubicBezTo>
                <a:cubicBezTo>
                  <a:pt x="9755" y="6627"/>
                  <a:pt x="9914" y="6474"/>
                  <a:pt x="10094" y="6368"/>
                </a:cubicBezTo>
                <a:cubicBezTo>
                  <a:pt x="10275" y="6262"/>
                  <a:pt x="10408" y="6209"/>
                  <a:pt x="10605" y="6209"/>
                </a:cubicBezTo>
                <a:lnTo>
                  <a:pt x="10605" y="5406"/>
                </a:lnTo>
                <a:lnTo>
                  <a:pt x="11001" y="5406"/>
                </a:lnTo>
                <a:lnTo>
                  <a:pt x="11001" y="6209"/>
                </a:lnTo>
                <a:cubicBezTo>
                  <a:pt x="11199" y="6209"/>
                  <a:pt x="11329" y="6257"/>
                  <a:pt x="11505" y="6356"/>
                </a:cubicBezTo>
                <a:cubicBezTo>
                  <a:pt x="11681" y="6454"/>
                  <a:pt x="11834" y="6601"/>
                  <a:pt x="11963" y="6796"/>
                </a:cubicBezTo>
                <a:cubicBezTo>
                  <a:pt x="12093" y="6992"/>
                  <a:pt x="12196" y="7241"/>
                  <a:pt x="12273" y="7543"/>
                </a:cubicBezTo>
                <a:cubicBezTo>
                  <a:pt x="12350" y="7845"/>
                  <a:pt x="12389" y="8195"/>
                  <a:pt x="12389" y="8594"/>
                </a:cubicBezTo>
                <a:lnTo>
                  <a:pt x="11637" y="8594"/>
                </a:lnTo>
                <a:cubicBezTo>
                  <a:pt x="11628" y="8179"/>
                  <a:pt x="11570" y="7860"/>
                  <a:pt x="11463" y="7641"/>
                </a:cubicBezTo>
                <a:cubicBezTo>
                  <a:pt x="11355" y="7420"/>
                  <a:pt x="11238" y="7311"/>
                  <a:pt x="11001" y="7311"/>
                </a:cubicBezTo>
                <a:lnTo>
                  <a:pt x="11001" y="9892"/>
                </a:lnTo>
                <a:cubicBezTo>
                  <a:pt x="11199" y="9990"/>
                  <a:pt x="11336" y="10104"/>
                  <a:pt x="11525" y="10235"/>
                </a:cubicBezTo>
                <a:cubicBezTo>
                  <a:pt x="11714" y="10365"/>
                  <a:pt x="11881" y="10532"/>
                  <a:pt x="12026" y="10736"/>
                </a:cubicBezTo>
                <a:cubicBezTo>
                  <a:pt x="12171" y="10940"/>
                  <a:pt x="12287" y="11193"/>
                  <a:pt x="12375" y="11495"/>
                </a:cubicBezTo>
                <a:cubicBezTo>
                  <a:pt x="12463" y="11797"/>
                  <a:pt x="12507" y="12168"/>
                  <a:pt x="12507" y="12608"/>
                </a:cubicBezTo>
                <a:cubicBezTo>
                  <a:pt x="12507" y="13065"/>
                  <a:pt x="12466" y="13463"/>
                  <a:pt x="12385" y="13801"/>
                </a:cubicBezTo>
                <a:moveTo>
                  <a:pt x="10800" y="3600"/>
                </a:moveTo>
                <a:cubicBezTo>
                  <a:pt x="8631" y="3600"/>
                  <a:pt x="6873" y="6824"/>
                  <a:pt x="6873" y="10800"/>
                </a:cubicBezTo>
                <a:cubicBezTo>
                  <a:pt x="6873" y="14776"/>
                  <a:pt x="8631" y="18000"/>
                  <a:pt x="10800" y="18000"/>
                </a:cubicBezTo>
                <a:cubicBezTo>
                  <a:pt x="12969" y="18000"/>
                  <a:pt x="14727" y="14776"/>
                  <a:pt x="14727" y="10800"/>
                </a:cubicBezTo>
                <a:cubicBezTo>
                  <a:pt x="14727" y="6824"/>
                  <a:pt x="12969" y="3600"/>
                  <a:pt x="10800" y="3600"/>
                </a:cubicBezTo>
                <a:moveTo>
                  <a:pt x="5400" y="3600"/>
                </a:moveTo>
                <a:lnTo>
                  <a:pt x="4418" y="3600"/>
                </a:lnTo>
                <a:cubicBezTo>
                  <a:pt x="4147" y="3600"/>
                  <a:pt x="3927" y="4002"/>
                  <a:pt x="3927" y="4500"/>
                </a:cubicBezTo>
                <a:cubicBezTo>
                  <a:pt x="3927" y="4997"/>
                  <a:pt x="4147" y="5400"/>
                  <a:pt x="4418" y="5400"/>
                </a:cubicBezTo>
                <a:lnTo>
                  <a:pt x="5400" y="5400"/>
                </a:lnTo>
                <a:cubicBezTo>
                  <a:pt x="5671" y="5400"/>
                  <a:pt x="5891" y="4997"/>
                  <a:pt x="5891" y="4500"/>
                </a:cubicBezTo>
                <a:cubicBezTo>
                  <a:pt x="5891" y="4002"/>
                  <a:pt x="5671" y="3600"/>
                  <a:pt x="5400" y="360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799" name="Shape 2799"/>
          <p:cNvSpPr/>
          <p:nvPr/>
        </p:nvSpPr>
        <p:spPr>
          <a:xfrm>
            <a:off x="11357241" y="3732151"/>
            <a:ext cx="558655" cy="406295"/>
          </a:xfrm>
          <a:custGeom>
            <a:avLst/>
            <a:gdLst/>
            <a:ahLst/>
            <a:cxnLst>
              <a:cxn ang="0">
                <a:pos x="wd2" y="hd2"/>
              </a:cxn>
              <a:cxn ang="5400000">
                <a:pos x="wd2" y="hd2"/>
              </a:cxn>
              <a:cxn ang="10800000">
                <a:pos x="wd2" y="hd2"/>
              </a:cxn>
              <a:cxn ang="16200000">
                <a:pos x="wd2" y="hd2"/>
              </a:cxn>
            </a:cxnLst>
            <a:rect l="0" t="0" r="r" b="b"/>
            <a:pathLst>
              <a:path w="21600" h="21600" extrusionOk="0">
                <a:moveTo>
                  <a:pt x="9916" y="11782"/>
                </a:moveTo>
                <a:cubicBezTo>
                  <a:pt x="9916" y="11929"/>
                  <a:pt x="9939" y="12054"/>
                  <a:pt x="9982" y="12159"/>
                </a:cubicBezTo>
                <a:cubicBezTo>
                  <a:pt x="10026" y="12263"/>
                  <a:pt x="10082" y="12351"/>
                  <a:pt x="10151" y="12425"/>
                </a:cubicBezTo>
                <a:cubicBezTo>
                  <a:pt x="10219" y="12498"/>
                  <a:pt x="10298" y="12557"/>
                  <a:pt x="10388" y="12604"/>
                </a:cubicBezTo>
                <a:cubicBezTo>
                  <a:pt x="10478" y="12650"/>
                  <a:pt x="10513" y="12688"/>
                  <a:pt x="10605" y="12719"/>
                </a:cubicBezTo>
                <a:lnTo>
                  <a:pt x="10605" y="10882"/>
                </a:lnTo>
                <a:cubicBezTo>
                  <a:pt x="10368" y="10882"/>
                  <a:pt x="10241" y="10952"/>
                  <a:pt x="10111" y="11090"/>
                </a:cubicBezTo>
                <a:cubicBezTo>
                  <a:pt x="9981" y="11227"/>
                  <a:pt x="9916" y="11458"/>
                  <a:pt x="9916" y="11782"/>
                </a:cubicBezTo>
                <a:moveTo>
                  <a:pt x="11501" y="14278"/>
                </a:moveTo>
                <a:cubicBezTo>
                  <a:pt x="11425" y="14199"/>
                  <a:pt x="11338" y="14135"/>
                  <a:pt x="11242" y="14086"/>
                </a:cubicBezTo>
                <a:cubicBezTo>
                  <a:pt x="11145" y="14037"/>
                  <a:pt x="11102" y="13994"/>
                  <a:pt x="11001" y="13958"/>
                </a:cubicBezTo>
                <a:lnTo>
                  <a:pt x="11001" y="16096"/>
                </a:lnTo>
                <a:cubicBezTo>
                  <a:pt x="11238" y="16071"/>
                  <a:pt x="11377" y="15975"/>
                  <a:pt x="11528" y="15806"/>
                </a:cubicBezTo>
                <a:cubicBezTo>
                  <a:pt x="11680" y="15638"/>
                  <a:pt x="11756" y="15371"/>
                  <a:pt x="11756" y="15004"/>
                </a:cubicBezTo>
                <a:cubicBezTo>
                  <a:pt x="11756" y="14833"/>
                  <a:pt x="11733" y="14689"/>
                  <a:pt x="11686" y="14572"/>
                </a:cubicBezTo>
                <a:cubicBezTo>
                  <a:pt x="11640" y="14456"/>
                  <a:pt x="11579" y="14358"/>
                  <a:pt x="11501" y="14278"/>
                </a:cubicBezTo>
                <a:moveTo>
                  <a:pt x="12385" y="15751"/>
                </a:moveTo>
                <a:cubicBezTo>
                  <a:pt x="12304" y="16006"/>
                  <a:pt x="12193" y="16216"/>
                  <a:pt x="12052" y="16385"/>
                </a:cubicBezTo>
                <a:cubicBezTo>
                  <a:pt x="11911" y="16553"/>
                  <a:pt x="11747" y="16681"/>
                  <a:pt x="11558" y="16770"/>
                </a:cubicBezTo>
                <a:cubicBezTo>
                  <a:pt x="11369" y="16859"/>
                  <a:pt x="11221" y="16910"/>
                  <a:pt x="11001" y="16922"/>
                </a:cubicBezTo>
                <a:lnTo>
                  <a:pt x="11001" y="17549"/>
                </a:lnTo>
                <a:lnTo>
                  <a:pt x="10605" y="17549"/>
                </a:lnTo>
                <a:lnTo>
                  <a:pt x="10605" y="16922"/>
                </a:lnTo>
                <a:cubicBezTo>
                  <a:pt x="10368" y="16915"/>
                  <a:pt x="10206" y="16863"/>
                  <a:pt x="10009" y="16766"/>
                </a:cubicBezTo>
                <a:cubicBezTo>
                  <a:pt x="9811" y="16667"/>
                  <a:pt x="9642" y="16528"/>
                  <a:pt x="9501" y="16348"/>
                </a:cubicBezTo>
                <a:cubicBezTo>
                  <a:pt x="9361" y="16168"/>
                  <a:pt x="9252" y="15946"/>
                  <a:pt x="9175" y="15683"/>
                </a:cubicBezTo>
                <a:cubicBezTo>
                  <a:pt x="9098" y="15420"/>
                  <a:pt x="9062" y="15117"/>
                  <a:pt x="9066" y="14775"/>
                </a:cubicBezTo>
                <a:lnTo>
                  <a:pt x="9818" y="14775"/>
                </a:lnTo>
                <a:cubicBezTo>
                  <a:pt x="9813" y="15178"/>
                  <a:pt x="9877" y="15496"/>
                  <a:pt x="10009" y="15729"/>
                </a:cubicBezTo>
                <a:cubicBezTo>
                  <a:pt x="10140" y="15961"/>
                  <a:pt x="10302" y="16083"/>
                  <a:pt x="10605" y="16096"/>
                </a:cubicBezTo>
                <a:lnTo>
                  <a:pt x="10605" y="13875"/>
                </a:lnTo>
                <a:cubicBezTo>
                  <a:pt x="10425" y="13807"/>
                  <a:pt x="10302" y="13726"/>
                  <a:pt x="10124" y="13631"/>
                </a:cubicBezTo>
                <a:cubicBezTo>
                  <a:pt x="9946" y="13537"/>
                  <a:pt x="9786" y="13414"/>
                  <a:pt x="9643" y="13264"/>
                </a:cubicBezTo>
                <a:cubicBezTo>
                  <a:pt x="9500" y="13115"/>
                  <a:pt x="9385" y="12927"/>
                  <a:pt x="9297" y="12700"/>
                </a:cubicBezTo>
                <a:cubicBezTo>
                  <a:pt x="9209" y="12474"/>
                  <a:pt x="9165" y="12192"/>
                  <a:pt x="9165" y="11855"/>
                </a:cubicBezTo>
                <a:cubicBezTo>
                  <a:pt x="9165" y="11562"/>
                  <a:pt x="9206" y="11304"/>
                  <a:pt x="9287" y="11080"/>
                </a:cubicBezTo>
                <a:cubicBezTo>
                  <a:pt x="9369" y="10857"/>
                  <a:pt x="9478" y="10670"/>
                  <a:pt x="9617" y="10520"/>
                </a:cubicBezTo>
                <a:cubicBezTo>
                  <a:pt x="9755" y="10370"/>
                  <a:pt x="9914" y="10256"/>
                  <a:pt x="10094" y="10176"/>
                </a:cubicBezTo>
                <a:cubicBezTo>
                  <a:pt x="10274" y="10097"/>
                  <a:pt x="10407" y="10057"/>
                  <a:pt x="10605" y="10057"/>
                </a:cubicBezTo>
                <a:lnTo>
                  <a:pt x="10605" y="9455"/>
                </a:lnTo>
                <a:lnTo>
                  <a:pt x="11001" y="9455"/>
                </a:lnTo>
                <a:lnTo>
                  <a:pt x="11001" y="10057"/>
                </a:lnTo>
                <a:cubicBezTo>
                  <a:pt x="11199" y="10057"/>
                  <a:pt x="11329" y="10093"/>
                  <a:pt x="11505" y="10167"/>
                </a:cubicBezTo>
                <a:cubicBezTo>
                  <a:pt x="11681" y="10240"/>
                  <a:pt x="11834" y="10350"/>
                  <a:pt x="11963" y="10498"/>
                </a:cubicBezTo>
                <a:cubicBezTo>
                  <a:pt x="12093" y="10644"/>
                  <a:pt x="12196" y="10831"/>
                  <a:pt x="12273" y="11057"/>
                </a:cubicBezTo>
                <a:cubicBezTo>
                  <a:pt x="12350" y="11284"/>
                  <a:pt x="12388" y="11547"/>
                  <a:pt x="12388" y="11847"/>
                </a:cubicBezTo>
                <a:lnTo>
                  <a:pt x="11637" y="11847"/>
                </a:lnTo>
                <a:cubicBezTo>
                  <a:pt x="11628" y="11534"/>
                  <a:pt x="11570" y="11296"/>
                  <a:pt x="11463" y="11130"/>
                </a:cubicBezTo>
                <a:cubicBezTo>
                  <a:pt x="11355" y="10965"/>
                  <a:pt x="11238" y="10882"/>
                  <a:pt x="11001" y="10882"/>
                </a:cubicBezTo>
                <a:lnTo>
                  <a:pt x="11001" y="12819"/>
                </a:lnTo>
                <a:cubicBezTo>
                  <a:pt x="11199" y="12894"/>
                  <a:pt x="11336" y="12978"/>
                  <a:pt x="11525" y="13076"/>
                </a:cubicBezTo>
                <a:cubicBezTo>
                  <a:pt x="11714" y="13175"/>
                  <a:pt x="11881" y="13300"/>
                  <a:pt x="12026" y="13453"/>
                </a:cubicBezTo>
                <a:cubicBezTo>
                  <a:pt x="12171" y="13605"/>
                  <a:pt x="12287" y="13795"/>
                  <a:pt x="12375" y="14021"/>
                </a:cubicBezTo>
                <a:cubicBezTo>
                  <a:pt x="12463" y="14248"/>
                  <a:pt x="12507" y="14526"/>
                  <a:pt x="12507" y="14857"/>
                </a:cubicBezTo>
                <a:cubicBezTo>
                  <a:pt x="12507" y="15199"/>
                  <a:pt x="12466" y="15497"/>
                  <a:pt x="12385" y="15751"/>
                </a:cubicBezTo>
                <a:moveTo>
                  <a:pt x="10800" y="8100"/>
                </a:moveTo>
                <a:cubicBezTo>
                  <a:pt x="8631" y="8100"/>
                  <a:pt x="6873" y="10518"/>
                  <a:pt x="6873" y="13500"/>
                </a:cubicBezTo>
                <a:cubicBezTo>
                  <a:pt x="6873" y="16483"/>
                  <a:pt x="8631" y="18900"/>
                  <a:pt x="10800" y="18900"/>
                </a:cubicBezTo>
                <a:cubicBezTo>
                  <a:pt x="12969" y="18900"/>
                  <a:pt x="14727" y="16483"/>
                  <a:pt x="14727" y="13500"/>
                </a:cubicBezTo>
                <a:cubicBezTo>
                  <a:pt x="14727" y="10518"/>
                  <a:pt x="12969" y="8100"/>
                  <a:pt x="10800" y="8100"/>
                </a:cubicBezTo>
                <a:moveTo>
                  <a:pt x="17182" y="17550"/>
                </a:moveTo>
                <a:lnTo>
                  <a:pt x="16200" y="17550"/>
                </a:lnTo>
                <a:cubicBezTo>
                  <a:pt x="15929" y="17550"/>
                  <a:pt x="15709" y="17852"/>
                  <a:pt x="15709" y="18225"/>
                </a:cubicBezTo>
                <a:cubicBezTo>
                  <a:pt x="15709" y="18598"/>
                  <a:pt x="15929" y="18900"/>
                  <a:pt x="16200" y="18900"/>
                </a:cubicBezTo>
                <a:lnTo>
                  <a:pt x="17182" y="18900"/>
                </a:lnTo>
                <a:cubicBezTo>
                  <a:pt x="17453" y="18900"/>
                  <a:pt x="17673" y="18598"/>
                  <a:pt x="17673" y="18225"/>
                </a:cubicBezTo>
                <a:cubicBezTo>
                  <a:pt x="17673" y="17852"/>
                  <a:pt x="17453" y="17550"/>
                  <a:pt x="17182" y="17550"/>
                </a:cubicBezTo>
                <a:moveTo>
                  <a:pt x="20127" y="8100"/>
                </a:moveTo>
                <a:cubicBezTo>
                  <a:pt x="19856" y="8100"/>
                  <a:pt x="19636" y="7798"/>
                  <a:pt x="19636" y="7425"/>
                </a:cubicBezTo>
                <a:cubicBezTo>
                  <a:pt x="19636" y="7052"/>
                  <a:pt x="19856" y="6750"/>
                  <a:pt x="20127" y="6750"/>
                </a:cubicBezTo>
                <a:cubicBezTo>
                  <a:pt x="20399" y="6750"/>
                  <a:pt x="20618" y="7052"/>
                  <a:pt x="20618" y="7425"/>
                </a:cubicBezTo>
                <a:cubicBezTo>
                  <a:pt x="20618" y="7798"/>
                  <a:pt x="20399" y="8100"/>
                  <a:pt x="20127" y="8100"/>
                </a:cubicBezTo>
                <a:moveTo>
                  <a:pt x="20618" y="17674"/>
                </a:moveTo>
                <a:cubicBezTo>
                  <a:pt x="20464" y="17599"/>
                  <a:pt x="20300" y="17550"/>
                  <a:pt x="20127" y="17550"/>
                </a:cubicBezTo>
                <a:cubicBezTo>
                  <a:pt x="19314" y="17550"/>
                  <a:pt x="18655" y="18457"/>
                  <a:pt x="18655" y="19575"/>
                </a:cubicBezTo>
                <a:cubicBezTo>
                  <a:pt x="18655" y="19813"/>
                  <a:pt x="18690" y="20038"/>
                  <a:pt x="18745" y="20250"/>
                </a:cubicBezTo>
                <a:lnTo>
                  <a:pt x="2855" y="20250"/>
                </a:lnTo>
                <a:cubicBezTo>
                  <a:pt x="2910" y="20038"/>
                  <a:pt x="2945" y="19813"/>
                  <a:pt x="2945" y="19575"/>
                </a:cubicBezTo>
                <a:cubicBezTo>
                  <a:pt x="2945" y="18457"/>
                  <a:pt x="2286" y="17550"/>
                  <a:pt x="1473" y="17550"/>
                </a:cubicBezTo>
                <a:cubicBezTo>
                  <a:pt x="1300" y="17550"/>
                  <a:pt x="1136" y="17599"/>
                  <a:pt x="982" y="17674"/>
                </a:cubicBezTo>
                <a:lnTo>
                  <a:pt x="982" y="9326"/>
                </a:lnTo>
                <a:cubicBezTo>
                  <a:pt x="1136" y="9402"/>
                  <a:pt x="1300" y="9450"/>
                  <a:pt x="1473" y="9450"/>
                </a:cubicBezTo>
                <a:cubicBezTo>
                  <a:pt x="2286" y="9450"/>
                  <a:pt x="2945" y="8544"/>
                  <a:pt x="2945" y="7425"/>
                </a:cubicBezTo>
                <a:cubicBezTo>
                  <a:pt x="2945" y="7187"/>
                  <a:pt x="2910" y="6962"/>
                  <a:pt x="2855" y="6750"/>
                </a:cubicBezTo>
                <a:lnTo>
                  <a:pt x="18745" y="6750"/>
                </a:lnTo>
                <a:cubicBezTo>
                  <a:pt x="18690" y="6962"/>
                  <a:pt x="18655" y="7187"/>
                  <a:pt x="18655" y="7425"/>
                </a:cubicBezTo>
                <a:cubicBezTo>
                  <a:pt x="18655" y="8544"/>
                  <a:pt x="19314" y="9450"/>
                  <a:pt x="20127" y="9450"/>
                </a:cubicBezTo>
                <a:cubicBezTo>
                  <a:pt x="20300" y="9450"/>
                  <a:pt x="20464" y="9402"/>
                  <a:pt x="20618" y="9326"/>
                </a:cubicBezTo>
                <a:cubicBezTo>
                  <a:pt x="20618" y="9326"/>
                  <a:pt x="20618" y="17674"/>
                  <a:pt x="20618" y="17674"/>
                </a:cubicBezTo>
                <a:close/>
                <a:moveTo>
                  <a:pt x="20127" y="20250"/>
                </a:moveTo>
                <a:cubicBezTo>
                  <a:pt x="19856" y="20250"/>
                  <a:pt x="19636" y="19948"/>
                  <a:pt x="19636" y="19575"/>
                </a:cubicBezTo>
                <a:cubicBezTo>
                  <a:pt x="19636" y="19203"/>
                  <a:pt x="19856" y="18900"/>
                  <a:pt x="20127" y="18900"/>
                </a:cubicBezTo>
                <a:cubicBezTo>
                  <a:pt x="20399" y="18900"/>
                  <a:pt x="20618" y="19203"/>
                  <a:pt x="20618" y="19575"/>
                </a:cubicBezTo>
                <a:cubicBezTo>
                  <a:pt x="20618" y="19948"/>
                  <a:pt x="20399" y="20250"/>
                  <a:pt x="20127" y="20250"/>
                </a:cubicBezTo>
                <a:moveTo>
                  <a:pt x="1473" y="20250"/>
                </a:moveTo>
                <a:cubicBezTo>
                  <a:pt x="1201" y="20250"/>
                  <a:pt x="982" y="19948"/>
                  <a:pt x="982" y="19575"/>
                </a:cubicBezTo>
                <a:cubicBezTo>
                  <a:pt x="982" y="19203"/>
                  <a:pt x="1201" y="18900"/>
                  <a:pt x="1473" y="18900"/>
                </a:cubicBezTo>
                <a:cubicBezTo>
                  <a:pt x="1744" y="18900"/>
                  <a:pt x="1964" y="19203"/>
                  <a:pt x="1964" y="19575"/>
                </a:cubicBezTo>
                <a:cubicBezTo>
                  <a:pt x="1964" y="19948"/>
                  <a:pt x="1744" y="20250"/>
                  <a:pt x="1473" y="20250"/>
                </a:cubicBezTo>
                <a:moveTo>
                  <a:pt x="1473" y="6750"/>
                </a:moveTo>
                <a:cubicBezTo>
                  <a:pt x="1744" y="6750"/>
                  <a:pt x="1964" y="7052"/>
                  <a:pt x="1964" y="7425"/>
                </a:cubicBezTo>
                <a:cubicBezTo>
                  <a:pt x="1964" y="7798"/>
                  <a:pt x="1744" y="8100"/>
                  <a:pt x="1473" y="8100"/>
                </a:cubicBezTo>
                <a:cubicBezTo>
                  <a:pt x="1201" y="8100"/>
                  <a:pt x="982" y="7798"/>
                  <a:pt x="982" y="7425"/>
                </a:cubicBezTo>
                <a:cubicBezTo>
                  <a:pt x="982" y="7052"/>
                  <a:pt x="1201" y="6750"/>
                  <a:pt x="1473" y="6750"/>
                </a:cubicBezTo>
                <a:moveTo>
                  <a:pt x="20618" y="5400"/>
                </a:moveTo>
                <a:lnTo>
                  <a:pt x="982" y="5400"/>
                </a:lnTo>
                <a:cubicBezTo>
                  <a:pt x="440" y="5400"/>
                  <a:pt x="0" y="6004"/>
                  <a:pt x="0" y="6750"/>
                </a:cubicBezTo>
                <a:lnTo>
                  <a:pt x="0" y="20250"/>
                </a:lnTo>
                <a:cubicBezTo>
                  <a:pt x="0" y="20996"/>
                  <a:pt x="440" y="21600"/>
                  <a:pt x="982" y="21600"/>
                </a:cubicBezTo>
                <a:lnTo>
                  <a:pt x="20618" y="21600"/>
                </a:lnTo>
                <a:cubicBezTo>
                  <a:pt x="21160" y="21600"/>
                  <a:pt x="21600" y="20996"/>
                  <a:pt x="21600" y="20250"/>
                </a:cubicBezTo>
                <a:lnTo>
                  <a:pt x="21600" y="6750"/>
                </a:lnTo>
                <a:cubicBezTo>
                  <a:pt x="21600" y="6004"/>
                  <a:pt x="21160" y="5400"/>
                  <a:pt x="20618" y="5400"/>
                </a:cubicBezTo>
                <a:moveTo>
                  <a:pt x="2455" y="4050"/>
                </a:moveTo>
                <a:lnTo>
                  <a:pt x="19145" y="4050"/>
                </a:lnTo>
                <a:cubicBezTo>
                  <a:pt x="19417" y="4050"/>
                  <a:pt x="19636" y="3748"/>
                  <a:pt x="19636" y="3376"/>
                </a:cubicBezTo>
                <a:cubicBezTo>
                  <a:pt x="19636" y="3002"/>
                  <a:pt x="19417" y="2700"/>
                  <a:pt x="19145" y="2700"/>
                </a:cubicBezTo>
                <a:lnTo>
                  <a:pt x="2455" y="2700"/>
                </a:lnTo>
                <a:cubicBezTo>
                  <a:pt x="2183" y="2700"/>
                  <a:pt x="1964" y="3002"/>
                  <a:pt x="1964" y="3376"/>
                </a:cubicBezTo>
                <a:cubicBezTo>
                  <a:pt x="1964" y="3748"/>
                  <a:pt x="2183" y="4050"/>
                  <a:pt x="2455" y="4050"/>
                </a:cubicBezTo>
                <a:moveTo>
                  <a:pt x="4418" y="1350"/>
                </a:moveTo>
                <a:lnTo>
                  <a:pt x="17182" y="1350"/>
                </a:lnTo>
                <a:cubicBezTo>
                  <a:pt x="17453" y="1350"/>
                  <a:pt x="17673" y="1048"/>
                  <a:pt x="17673" y="675"/>
                </a:cubicBezTo>
                <a:cubicBezTo>
                  <a:pt x="17673" y="302"/>
                  <a:pt x="17453" y="0"/>
                  <a:pt x="17182" y="0"/>
                </a:cubicBezTo>
                <a:lnTo>
                  <a:pt x="4418" y="0"/>
                </a:lnTo>
                <a:cubicBezTo>
                  <a:pt x="4147" y="0"/>
                  <a:pt x="3927" y="302"/>
                  <a:pt x="3927" y="675"/>
                </a:cubicBezTo>
                <a:cubicBezTo>
                  <a:pt x="3927" y="1048"/>
                  <a:pt x="4147" y="1350"/>
                  <a:pt x="4418" y="1350"/>
                </a:cubicBezTo>
                <a:moveTo>
                  <a:pt x="5400" y="8100"/>
                </a:moveTo>
                <a:lnTo>
                  <a:pt x="4418" y="8100"/>
                </a:lnTo>
                <a:cubicBezTo>
                  <a:pt x="4147" y="8100"/>
                  <a:pt x="3927" y="8403"/>
                  <a:pt x="3927" y="8775"/>
                </a:cubicBezTo>
                <a:cubicBezTo>
                  <a:pt x="3927" y="9148"/>
                  <a:pt x="4147" y="9450"/>
                  <a:pt x="4418" y="9450"/>
                </a:cubicBezTo>
                <a:lnTo>
                  <a:pt x="5400" y="9450"/>
                </a:lnTo>
                <a:cubicBezTo>
                  <a:pt x="5671" y="9450"/>
                  <a:pt x="5891" y="9148"/>
                  <a:pt x="5891" y="8775"/>
                </a:cubicBezTo>
                <a:cubicBezTo>
                  <a:pt x="5891" y="8403"/>
                  <a:pt x="5671" y="8100"/>
                  <a:pt x="5400" y="810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800" name="Shape 2800"/>
          <p:cNvSpPr/>
          <p:nvPr/>
        </p:nvSpPr>
        <p:spPr>
          <a:xfrm>
            <a:off x="1758542" y="4824067"/>
            <a:ext cx="558655" cy="355508"/>
          </a:xfrm>
          <a:custGeom>
            <a:avLst/>
            <a:gdLst/>
            <a:ahLst/>
            <a:cxnLst>
              <a:cxn ang="0">
                <a:pos x="wd2" y="hd2"/>
              </a:cxn>
              <a:cxn ang="5400000">
                <a:pos x="wd2" y="hd2"/>
              </a:cxn>
              <a:cxn ang="10800000">
                <a:pos x="wd2" y="hd2"/>
              </a:cxn>
              <a:cxn ang="16200000">
                <a:pos x="wd2" y="hd2"/>
              </a:cxn>
            </a:cxnLst>
            <a:rect l="0" t="0" r="r" b="b"/>
            <a:pathLst>
              <a:path w="21600" h="21600" extrusionOk="0">
                <a:moveTo>
                  <a:pt x="10208" y="15258"/>
                </a:moveTo>
                <a:cubicBezTo>
                  <a:pt x="10138" y="15500"/>
                  <a:pt x="10044" y="15701"/>
                  <a:pt x="9923" y="15861"/>
                </a:cubicBezTo>
                <a:cubicBezTo>
                  <a:pt x="9802" y="16022"/>
                  <a:pt x="9660" y="16144"/>
                  <a:pt x="9499" y="16228"/>
                </a:cubicBezTo>
                <a:cubicBezTo>
                  <a:pt x="9362" y="16300"/>
                  <a:pt x="9243" y="16340"/>
                  <a:pt x="9097" y="16360"/>
                </a:cubicBezTo>
                <a:lnTo>
                  <a:pt x="9097" y="16971"/>
                </a:lnTo>
                <a:lnTo>
                  <a:pt x="8606" y="16971"/>
                </a:lnTo>
                <a:lnTo>
                  <a:pt x="8606" y="16361"/>
                </a:lnTo>
                <a:cubicBezTo>
                  <a:pt x="8446" y="16345"/>
                  <a:pt x="8316" y="16304"/>
                  <a:pt x="8171" y="16224"/>
                </a:cubicBezTo>
                <a:cubicBezTo>
                  <a:pt x="8001" y="16130"/>
                  <a:pt x="7856" y="15998"/>
                  <a:pt x="7736" y="15826"/>
                </a:cubicBezTo>
                <a:cubicBezTo>
                  <a:pt x="7615" y="15655"/>
                  <a:pt x="7522" y="15443"/>
                  <a:pt x="7456" y="15193"/>
                </a:cubicBezTo>
                <a:cubicBezTo>
                  <a:pt x="7390" y="14942"/>
                  <a:pt x="7359" y="14654"/>
                  <a:pt x="7363" y="14327"/>
                </a:cubicBezTo>
                <a:lnTo>
                  <a:pt x="8007" y="14327"/>
                </a:lnTo>
                <a:cubicBezTo>
                  <a:pt x="8003" y="14712"/>
                  <a:pt x="8058" y="15015"/>
                  <a:pt x="8171" y="15236"/>
                </a:cubicBezTo>
                <a:cubicBezTo>
                  <a:pt x="8270" y="15431"/>
                  <a:pt x="8403" y="15530"/>
                  <a:pt x="8606" y="15563"/>
                </a:cubicBezTo>
                <a:lnTo>
                  <a:pt x="8606" y="13432"/>
                </a:lnTo>
                <a:cubicBezTo>
                  <a:pt x="8492" y="13376"/>
                  <a:pt x="8395" y="13313"/>
                  <a:pt x="8270" y="13239"/>
                </a:cubicBezTo>
                <a:cubicBezTo>
                  <a:pt x="8118" y="13149"/>
                  <a:pt x="7980" y="13033"/>
                  <a:pt x="7857" y="12890"/>
                </a:cubicBezTo>
                <a:cubicBezTo>
                  <a:pt x="7735" y="12746"/>
                  <a:pt x="7636" y="12568"/>
                  <a:pt x="7561" y="12352"/>
                </a:cubicBezTo>
                <a:cubicBezTo>
                  <a:pt x="7485" y="12136"/>
                  <a:pt x="7448" y="11868"/>
                  <a:pt x="7448" y="11548"/>
                </a:cubicBezTo>
                <a:cubicBezTo>
                  <a:pt x="7448" y="11268"/>
                  <a:pt x="7483" y="11023"/>
                  <a:pt x="7553" y="10809"/>
                </a:cubicBezTo>
                <a:cubicBezTo>
                  <a:pt x="7622" y="10596"/>
                  <a:pt x="7716" y="10419"/>
                  <a:pt x="7835" y="10276"/>
                </a:cubicBezTo>
                <a:cubicBezTo>
                  <a:pt x="7954" y="10134"/>
                  <a:pt x="8090" y="10024"/>
                  <a:pt x="8244" y="9948"/>
                </a:cubicBezTo>
                <a:cubicBezTo>
                  <a:pt x="8373" y="9885"/>
                  <a:pt x="8479" y="9855"/>
                  <a:pt x="8606" y="9844"/>
                </a:cubicBezTo>
                <a:lnTo>
                  <a:pt x="8606" y="9257"/>
                </a:lnTo>
                <a:lnTo>
                  <a:pt x="9097" y="9257"/>
                </a:lnTo>
                <a:lnTo>
                  <a:pt x="9097" y="9844"/>
                </a:lnTo>
                <a:cubicBezTo>
                  <a:pt x="9224" y="9853"/>
                  <a:pt x="9328" y="9881"/>
                  <a:pt x="9453" y="9939"/>
                </a:cubicBezTo>
                <a:cubicBezTo>
                  <a:pt x="9605" y="10009"/>
                  <a:pt x="9735" y="10114"/>
                  <a:pt x="9847" y="10255"/>
                </a:cubicBezTo>
                <a:cubicBezTo>
                  <a:pt x="9957" y="10394"/>
                  <a:pt x="10046" y="10572"/>
                  <a:pt x="10112" y="10788"/>
                </a:cubicBezTo>
                <a:cubicBezTo>
                  <a:pt x="10178" y="11003"/>
                  <a:pt x="10211" y="11254"/>
                  <a:pt x="10211" y="11540"/>
                </a:cubicBezTo>
                <a:lnTo>
                  <a:pt x="9567" y="11540"/>
                </a:lnTo>
                <a:cubicBezTo>
                  <a:pt x="9559" y="11242"/>
                  <a:pt x="9509" y="11015"/>
                  <a:pt x="9417" y="10857"/>
                </a:cubicBezTo>
                <a:cubicBezTo>
                  <a:pt x="9339" y="10725"/>
                  <a:pt x="9243" y="10661"/>
                  <a:pt x="9097" y="10640"/>
                </a:cubicBezTo>
                <a:lnTo>
                  <a:pt x="9097" y="12504"/>
                </a:lnTo>
                <a:cubicBezTo>
                  <a:pt x="9226" y="12565"/>
                  <a:pt x="9336" y="12633"/>
                  <a:pt x="9471" y="12710"/>
                </a:cubicBezTo>
                <a:cubicBezTo>
                  <a:pt x="9633" y="12804"/>
                  <a:pt x="9776" y="12923"/>
                  <a:pt x="9900" y="13069"/>
                </a:cubicBezTo>
                <a:cubicBezTo>
                  <a:pt x="10024" y="13215"/>
                  <a:pt x="10124" y="13395"/>
                  <a:pt x="10200" y="13610"/>
                </a:cubicBezTo>
                <a:cubicBezTo>
                  <a:pt x="10275" y="13827"/>
                  <a:pt x="10312" y="14091"/>
                  <a:pt x="10312" y="14407"/>
                </a:cubicBezTo>
                <a:cubicBezTo>
                  <a:pt x="10312" y="14732"/>
                  <a:pt x="10278" y="15016"/>
                  <a:pt x="10208" y="15258"/>
                </a:cubicBezTo>
                <a:moveTo>
                  <a:pt x="8836" y="7714"/>
                </a:moveTo>
                <a:cubicBezTo>
                  <a:pt x="6938" y="7714"/>
                  <a:pt x="5400" y="10132"/>
                  <a:pt x="5400" y="13114"/>
                </a:cubicBezTo>
                <a:cubicBezTo>
                  <a:pt x="5400" y="16096"/>
                  <a:pt x="6938" y="18514"/>
                  <a:pt x="8836" y="18514"/>
                </a:cubicBezTo>
                <a:cubicBezTo>
                  <a:pt x="10734" y="18514"/>
                  <a:pt x="12273" y="16096"/>
                  <a:pt x="12273" y="13114"/>
                </a:cubicBezTo>
                <a:cubicBezTo>
                  <a:pt x="12273" y="10132"/>
                  <a:pt x="10734" y="7714"/>
                  <a:pt x="8836" y="7714"/>
                </a:cubicBezTo>
                <a:moveTo>
                  <a:pt x="20618" y="0"/>
                </a:moveTo>
                <a:lnTo>
                  <a:pt x="4909" y="0"/>
                </a:lnTo>
                <a:cubicBezTo>
                  <a:pt x="4367" y="0"/>
                  <a:pt x="3927" y="690"/>
                  <a:pt x="3927" y="1543"/>
                </a:cubicBezTo>
                <a:lnTo>
                  <a:pt x="3927" y="2314"/>
                </a:lnTo>
                <a:cubicBezTo>
                  <a:pt x="3927" y="2740"/>
                  <a:pt x="4147" y="3086"/>
                  <a:pt x="4418" y="3086"/>
                </a:cubicBezTo>
                <a:cubicBezTo>
                  <a:pt x="4689" y="3086"/>
                  <a:pt x="4909" y="2740"/>
                  <a:pt x="4909" y="2314"/>
                </a:cubicBezTo>
                <a:lnTo>
                  <a:pt x="4909" y="1543"/>
                </a:lnTo>
                <a:lnTo>
                  <a:pt x="20618" y="1543"/>
                </a:lnTo>
                <a:lnTo>
                  <a:pt x="20618" y="15429"/>
                </a:lnTo>
                <a:lnTo>
                  <a:pt x="19145" y="15429"/>
                </a:lnTo>
                <a:cubicBezTo>
                  <a:pt x="18874" y="15429"/>
                  <a:pt x="18655" y="15774"/>
                  <a:pt x="18655" y="16200"/>
                </a:cubicBezTo>
                <a:cubicBezTo>
                  <a:pt x="18655" y="16626"/>
                  <a:pt x="18874" y="16971"/>
                  <a:pt x="19145" y="16971"/>
                </a:cubicBezTo>
                <a:lnTo>
                  <a:pt x="20618" y="16971"/>
                </a:lnTo>
                <a:cubicBezTo>
                  <a:pt x="21160" y="16971"/>
                  <a:pt x="21600" y="16280"/>
                  <a:pt x="21600" y="15429"/>
                </a:cubicBezTo>
                <a:lnTo>
                  <a:pt x="21600" y="1543"/>
                </a:lnTo>
                <a:cubicBezTo>
                  <a:pt x="21600" y="690"/>
                  <a:pt x="21160" y="0"/>
                  <a:pt x="20618" y="0"/>
                </a:cubicBezTo>
                <a:moveTo>
                  <a:pt x="9451" y="13856"/>
                </a:moveTo>
                <a:cubicBezTo>
                  <a:pt x="9385" y="13780"/>
                  <a:pt x="9310" y="13718"/>
                  <a:pt x="9228" y="13671"/>
                </a:cubicBezTo>
                <a:cubicBezTo>
                  <a:pt x="9175" y="13642"/>
                  <a:pt x="9137" y="13616"/>
                  <a:pt x="9097" y="13590"/>
                </a:cubicBezTo>
                <a:lnTo>
                  <a:pt x="9097" y="15560"/>
                </a:lnTo>
                <a:cubicBezTo>
                  <a:pt x="9250" y="15523"/>
                  <a:pt x="9363" y="15447"/>
                  <a:pt x="9473" y="15311"/>
                </a:cubicBezTo>
                <a:cubicBezTo>
                  <a:pt x="9604" y="15151"/>
                  <a:pt x="9668" y="14896"/>
                  <a:pt x="9668" y="14545"/>
                </a:cubicBezTo>
                <a:cubicBezTo>
                  <a:pt x="9668" y="14383"/>
                  <a:pt x="9649" y="14246"/>
                  <a:pt x="9609" y="14135"/>
                </a:cubicBezTo>
                <a:cubicBezTo>
                  <a:pt x="9570" y="14024"/>
                  <a:pt x="9517" y="13931"/>
                  <a:pt x="9451" y="13856"/>
                </a:cubicBezTo>
                <a:moveTo>
                  <a:pt x="13255" y="16971"/>
                </a:moveTo>
                <a:cubicBezTo>
                  <a:pt x="12983" y="16971"/>
                  <a:pt x="12764" y="17316"/>
                  <a:pt x="12764" y="17743"/>
                </a:cubicBezTo>
                <a:cubicBezTo>
                  <a:pt x="12764" y="18169"/>
                  <a:pt x="12983" y="18514"/>
                  <a:pt x="13255" y="18514"/>
                </a:cubicBezTo>
                <a:cubicBezTo>
                  <a:pt x="13525" y="18514"/>
                  <a:pt x="13745" y="18169"/>
                  <a:pt x="13745" y="17743"/>
                </a:cubicBezTo>
                <a:cubicBezTo>
                  <a:pt x="13745" y="17316"/>
                  <a:pt x="13525" y="16971"/>
                  <a:pt x="13255" y="16971"/>
                </a:cubicBezTo>
                <a:moveTo>
                  <a:pt x="16200" y="7714"/>
                </a:moveTo>
                <a:cubicBezTo>
                  <a:pt x="15928" y="7714"/>
                  <a:pt x="15709" y="7369"/>
                  <a:pt x="15709" y="6943"/>
                </a:cubicBezTo>
                <a:cubicBezTo>
                  <a:pt x="15709" y="6516"/>
                  <a:pt x="15928" y="6171"/>
                  <a:pt x="16200" y="6171"/>
                </a:cubicBezTo>
                <a:cubicBezTo>
                  <a:pt x="16471" y="6171"/>
                  <a:pt x="16691" y="6516"/>
                  <a:pt x="16691" y="6943"/>
                </a:cubicBezTo>
                <a:cubicBezTo>
                  <a:pt x="16691" y="7369"/>
                  <a:pt x="16471" y="7714"/>
                  <a:pt x="16200" y="7714"/>
                </a:cubicBezTo>
                <a:moveTo>
                  <a:pt x="16691" y="17113"/>
                </a:moveTo>
                <a:cubicBezTo>
                  <a:pt x="16537" y="17027"/>
                  <a:pt x="16373" y="16971"/>
                  <a:pt x="16200" y="16971"/>
                </a:cubicBezTo>
                <a:cubicBezTo>
                  <a:pt x="15386" y="16971"/>
                  <a:pt x="14727" y="18008"/>
                  <a:pt x="14727" y="19286"/>
                </a:cubicBezTo>
                <a:cubicBezTo>
                  <a:pt x="14727" y="19557"/>
                  <a:pt x="14762" y="19814"/>
                  <a:pt x="14817" y="20057"/>
                </a:cubicBezTo>
                <a:lnTo>
                  <a:pt x="2855" y="20057"/>
                </a:lnTo>
                <a:cubicBezTo>
                  <a:pt x="2910" y="19814"/>
                  <a:pt x="2945" y="19557"/>
                  <a:pt x="2945" y="19286"/>
                </a:cubicBezTo>
                <a:cubicBezTo>
                  <a:pt x="2945" y="18008"/>
                  <a:pt x="2286" y="16971"/>
                  <a:pt x="1473" y="16971"/>
                </a:cubicBezTo>
                <a:cubicBezTo>
                  <a:pt x="1299" y="16971"/>
                  <a:pt x="1136" y="17027"/>
                  <a:pt x="982" y="17113"/>
                </a:cubicBezTo>
                <a:lnTo>
                  <a:pt x="982" y="9115"/>
                </a:lnTo>
                <a:cubicBezTo>
                  <a:pt x="1136" y="9202"/>
                  <a:pt x="1299" y="9257"/>
                  <a:pt x="1473" y="9257"/>
                </a:cubicBezTo>
                <a:cubicBezTo>
                  <a:pt x="2286" y="9257"/>
                  <a:pt x="2945" y="8221"/>
                  <a:pt x="2945" y="6943"/>
                </a:cubicBezTo>
                <a:cubicBezTo>
                  <a:pt x="2945" y="6671"/>
                  <a:pt x="2910" y="6414"/>
                  <a:pt x="2855" y="6171"/>
                </a:cubicBezTo>
                <a:lnTo>
                  <a:pt x="14817" y="6171"/>
                </a:lnTo>
                <a:cubicBezTo>
                  <a:pt x="14762" y="6414"/>
                  <a:pt x="14727" y="6671"/>
                  <a:pt x="14727" y="6943"/>
                </a:cubicBezTo>
                <a:cubicBezTo>
                  <a:pt x="14727" y="8221"/>
                  <a:pt x="15386" y="9257"/>
                  <a:pt x="16200" y="9257"/>
                </a:cubicBezTo>
                <a:cubicBezTo>
                  <a:pt x="16373" y="9257"/>
                  <a:pt x="16537" y="9202"/>
                  <a:pt x="16691" y="9115"/>
                </a:cubicBezTo>
                <a:cubicBezTo>
                  <a:pt x="16691" y="9115"/>
                  <a:pt x="16691" y="17113"/>
                  <a:pt x="16691" y="17113"/>
                </a:cubicBezTo>
                <a:close/>
                <a:moveTo>
                  <a:pt x="16200" y="20057"/>
                </a:moveTo>
                <a:cubicBezTo>
                  <a:pt x="15928" y="20057"/>
                  <a:pt x="15709" y="19712"/>
                  <a:pt x="15709" y="19286"/>
                </a:cubicBezTo>
                <a:cubicBezTo>
                  <a:pt x="15709" y="18859"/>
                  <a:pt x="15928" y="18514"/>
                  <a:pt x="16200" y="18514"/>
                </a:cubicBezTo>
                <a:cubicBezTo>
                  <a:pt x="16471" y="18514"/>
                  <a:pt x="16691" y="18859"/>
                  <a:pt x="16691" y="19286"/>
                </a:cubicBezTo>
                <a:cubicBezTo>
                  <a:pt x="16691" y="19712"/>
                  <a:pt x="16471" y="20057"/>
                  <a:pt x="16200" y="20057"/>
                </a:cubicBezTo>
                <a:moveTo>
                  <a:pt x="1473" y="20057"/>
                </a:moveTo>
                <a:cubicBezTo>
                  <a:pt x="1201" y="20057"/>
                  <a:pt x="982" y="19712"/>
                  <a:pt x="982" y="19286"/>
                </a:cubicBezTo>
                <a:cubicBezTo>
                  <a:pt x="982" y="18859"/>
                  <a:pt x="1201" y="18514"/>
                  <a:pt x="1473" y="18514"/>
                </a:cubicBezTo>
                <a:cubicBezTo>
                  <a:pt x="1744" y="18514"/>
                  <a:pt x="1964" y="18859"/>
                  <a:pt x="1964" y="19286"/>
                </a:cubicBezTo>
                <a:cubicBezTo>
                  <a:pt x="1964" y="19712"/>
                  <a:pt x="1744" y="20057"/>
                  <a:pt x="1473" y="20057"/>
                </a:cubicBezTo>
                <a:moveTo>
                  <a:pt x="1473" y="6171"/>
                </a:moveTo>
                <a:cubicBezTo>
                  <a:pt x="1744" y="6171"/>
                  <a:pt x="1964" y="6516"/>
                  <a:pt x="1964" y="6943"/>
                </a:cubicBezTo>
                <a:cubicBezTo>
                  <a:pt x="1964" y="7369"/>
                  <a:pt x="1744" y="7714"/>
                  <a:pt x="1473" y="7714"/>
                </a:cubicBezTo>
                <a:cubicBezTo>
                  <a:pt x="1201" y="7714"/>
                  <a:pt x="982" y="7369"/>
                  <a:pt x="982" y="6943"/>
                </a:cubicBezTo>
                <a:cubicBezTo>
                  <a:pt x="982" y="6516"/>
                  <a:pt x="1201" y="6171"/>
                  <a:pt x="1473" y="6171"/>
                </a:cubicBezTo>
                <a:moveTo>
                  <a:pt x="16691" y="4629"/>
                </a:moveTo>
                <a:lnTo>
                  <a:pt x="982" y="4629"/>
                </a:lnTo>
                <a:cubicBezTo>
                  <a:pt x="439" y="4629"/>
                  <a:pt x="0" y="5319"/>
                  <a:pt x="0" y="6171"/>
                </a:cubicBezTo>
                <a:lnTo>
                  <a:pt x="0" y="20057"/>
                </a:lnTo>
                <a:cubicBezTo>
                  <a:pt x="0" y="20909"/>
                  <a:pt x="439" y="21600"/>
                  <a:pt x="982" y="21600"/>
                </a:cubicBezTo>
                <a:lnTo>
                  <a:pt x="16691" y="21600"/>
                </a:lnTo>
                <a:cubicBezTo>
                  <a:pt x="17233" y="21600"/>
                  <a:pt x="17673" y="20909"/>
                  <a:pt x="17673" y="20057"/>
                </a:cubicBezTo>
                <a:lnTo>
                  <a:pt x="17673" y="6171"/>
                </a:lnTo>
                <a:cubicBezTo>
                  <a:pt x="17673" y="5319"/>
                  <a:pt x="17233" y="4629"/>
                  <a:pt x="16691" y="4629"/>
                </a:cubicBezTo>
                <a:moveTo>
                  <a:pt x="8092" y="11478"/>
                </a:moveTo>
                <a:cubicBezTo>
                  <a:pt x="8092" y="11618"/>
                  <a:pt x="8111" y="11738"/>
                  <a:pt x="8149" y="11836"/>
                </a:cubicBezTo>
                <a:cubicBezTo>
                  <a:pt x="8186" y="11936"/>
                  <a:pt x="8234" y="12020"/>
                  <a:pt x="8293" y="12090"/>
                </a:cubicBezTo>
                <a:cubicBezTo>
                  <a:pt x="8351" y="12160"/>
                  <a:pt x="8419" y="12217"/>
                  <a:pt x="8496" y="12260"/>
                </a:cubicBezTo>
                <a:cubicBezTo>
                  <a:pt x="8542" y="12286"/>
                  <a:pt x="8573" y="12310"/>
                  <a:pt x="8606" y="12330"/>
                </a:cubicBezTo>
                <a:lnTo>
                  <a:pt x="8606" y="10637"/>
                </a:lnTo>
                <a:cubicBezTo>
                  <a:pt x="8457" y="10653"/>
                  <a:pt x="8353" y="10708"/>
                  <a:pt x="8258" y="10818"/>
                </a:cubicBezTo>
                <a:cubicBezTo>
                  <a:pt x="8147" y="10949"/>
                  <a:pt x="8092" y="11170"/>
                  <a:pt x="8092" y="11478"/>
                </a:cubicBezTo>
                <a:moveTo>
                  <a:pt x="4418" y="7714"/>
                </a:moveTo>
                <a:cubicBezTo>
                  <a:pt x="4147" y="7714"/>
                  <a:pt x="3927" y="8060"/>
                  <a:pt x="3927" y="8486"/>
                </a:cubicBezTo>
                <a:cubicBezTo>
                  <a:pt x="3927" y="8912"/>
                  <a:pt x="4147" y="9257"/>
                  <a:pt x="4418" y="9257"/>
                </a:cubicBezTo>
                <a:cubicBezTo>
                  <a:pt x="4689" y="9257"/>
                  <a:pt x="4909" y="8912"/>
                  <a:pt x="4909" y="8486"/>
                </a:cubicBezTo>
                <a:cubicBezTo>
                  <a:pt x="4909" y="8060"/>
                  <a:pt x="4689" y="7714"/>
                  <a:pt x="4418" y="7714"/>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801" name="Shape 2801"/>
          <p:cNvSpPr/>
          <p:nvPr/>
        </p:nvSpPr>
        <p:spPr>
          <a:xfrm>
            <a:off x="2825064" y="4849459"/>
            <a:ext cx="558655" cy="304741"/>
          </a:xfrm>
          <a:custGeom>
            <a:avLst/>
            <a:gdLst/>
            <a:ahLst/>
            <a:cxnLst>
              <a:cxn ang="0">
                <a:pos x="wd2" y="hd2"/>
              </a:cxn>
              <a:cxn ang="5400000">
                <a:pos x="wd2" y="hd2"/>
              </a:cxn>
              <a:cxn ang="10800000">
                <a:pos x="wd2" y="hd2"/>
              </a:cxn>
              <a:cxn ang="16200000">
                <a:pos x="wd2" y="hd2"/>
              </a:cxn>
            </a:cxnLst>
            <a:rect l="0" t="0" r="r" b="b"/>
            <a:pathLst>
              <a:path w="21600" h="21600" extrusionOk="0">
                <a:moveTo>
                  <a:pt x="11858" y="9506"/>
                </a:moveTo>
                <a:lnTo>
                  <a:pt x="11671" y="10299"/>
                </a:lnTo>
                <a:lnTo>
                  <a:pt x="9907" y="10299"/>
                </a:lnTo>
                <a:cubicBezTo>
                  <a:pt x="9902" y="10340"/>
                  <a:pt x="9900" y="10398"/>
                  <a:pt x="9900" y="10472"/>
                </a:cubicBezTo>
                <a:lnTo>
                  <a:pt x="9900" y="10757"/>
                </a:lnTo>
                <a:cubicBezTo>
                  <a:pt x="9900" y="10972"/>
                  <a:pt x="9902" y="11100"/>
                  <a:pt x="9907" y="11141"/>
                </a:cubicBezTo>
                <a:lnTo>
                  <a:pt x="11570" y="11141"/>
                </a:lnTo>
                <a:lnTo>
                  <a:pt x="11390" y="11921"/>
                </a:lnTo>
                <a:lnTo>
                  <a:pt x="9943" y="11921"/>
                </a:lnTo>
                <a:cubicBezTo>
                  <a:pt x="10001" y="12589"/>
                  <a:pt x="10123" y="13114"/>
                  <a:pt x="10311" y="13494"/>
                </a:cubicBezTo>
                <a:cubicBezTo>
                  <a:pt x="10527" y="13964"/>
                  <a:pt x="10819" y="14199"/>
                  <a:pt x="11189" y="14199"/>
                </a:cubicBezTo>
                <a:cubicBezTo>
                  <a:pt x="11429" y="14199"/>
                  <a:pt x="11628" y="14134"/>
                  <a:pt x="11786" y="14001"/>
                </a:cubicBezTo>
                <a:cubicBezTo>
                  <a:pt x="11930" y="13878"/>
                  <a:pt x="12093" y="13671"/>
                  <a:pt x="12276" y="13382"/>
                </a:cubicBezTo>
                <a:lnTo>
                  <a:pt x="12276" y="14756"/>
                </a:lnTo>
                <a:cubicBezTo>
                  <a:pt x="11949" y="15119"/>
                  <a:pt x="11587" y="15301"/>
                  <a:pt x="11189" y="15301"/>
                </a:cubicBezTo>
                <a:cubicBezTo>
                  <a:pt x="10546" y="15301"/>
                  <a:pt x="10044" y="14963"/>
                  <a:pt x="9683" y="14287"/>
                </a:cubicBezTo>
                <a:cubicBezTo>
                  <a:pt x="9372" y="13700"/>
                  <a:pt x="9177" y="12912"/>
                  <a:pt x="9100" y="11921"/>
                </a:cubicBezTo>
                <a:lnTo>
                  <a:pt x="8546" y="11921"/>
                </a:lnTo>
                <a:lnTo>
                  <a:pt x="8740" y="11141"/>
                </a:lnTo>
                <a:lnTo>
                  <a:pt x="9065" y="11141"/>
                </a:lnTo>
                <a:cubicBezTo>
                  <a:pt x="9060" y="11083"/>
                  <a:pt x="9056" y="11022"/>
                  <a:pt x="9054" y="10955"/>
                </a:cubicBezTo>
                <a:cubicBezTo>
                  <a:pt x="9051" y="10889"/>
                  <a:pt x="9050" y="10819"/>
                  <a:pt x="9050" y="10744"/>
                </a:cubicBezTo>
                <a:cubicBezTo>
                  <a:pt x="9050" y="10687"/>
                  <a:pt x="9051" y="10620"/>
                  <a:pt x="9054" y="10547"/>
                </a:cubicBezTo>
                <a:cubicBezTo>
                  <a:pt x="9056" y="10472"/>
                  <a:pt x="9060" y="10389"/>
                  <a:pt x="9065" y="10299"/>
                </a:cubicBezTo>
                <a:lnTo>
                  <a:pt x="8546" y="10299"/>
                </a:lnTo>
                <a:lnTo>
                  <a:pt x="8734" y="9506"/>
                </a:lnTo>
                <a:lnTo>
                  <a:pt x="9115" y="9506"/>
                </a:lnTo>
                <a:cubicBezTo>
                  <a:pt x="9235" y="8557"/>
                  <a:pt x="9453" y="7806"/>
                  <a:pt x="9770" y="7253"/>
                </a:cubicBezTo>
                <a:cubicBezTo>
                  <a:pt x="10140" y="6617"/>
                  <a:pt x="10612" y="6299"/>
                  <a:pt x="11189" y="6299"/>
                </a:cubicBezTo>
                <a:cubicBezTo>
                  <a:pt x="11606" y="6299"/>
                  <a:pt x="12034" y="6555"/>
                  <a:pt x="12470" y="7066"/>
                </a:cubicBezTo>
                <a:lnTo>
                  <a:pt x="12139" y="8193"/>
                </a:lnTo>
                <a:cubicBezTo>
                  <a:pt x="11832" y="7666"/>
                  <a:pt x="11496" y="7401"/>
                  <a:pt x="11131" y="7401"/>
                </a:cubicBezTo>
                <a:cubicBezTo>
                  <a:pt x="10809" y="7401"/>
                  <a:pt x="10541" y="7620"/>
                  <a:pt x="10325" y="8058"/>
                </a:cubicBezTo>
                <a:cubicBezTo>
                  <a:pt x="10142" y="8445"/>
                  <a:pt x="10020" y="8929"/>
                  <a:pt x="9957" y="9506"/>
                </a:cubicBezTo>
                <a:cubicBezTo>
                  <a:pt x="9957" y="9506"/>
                  <a:pt x="11858" y="9506"/>
                  <a:pt x="11858" y="9506"/>
                </a:cubicBezTo>
                <a:close/>
                <a:moveTo>
                  <a:pt x="10800" y="3601"/>
                </a:moveTo>
                <a:cubicBezTo>
                  <a:pt x="8631" y="3601"/>
                  <a:pt x="6873" y="6824"/>
                  <a:pt x="6873" y="10799"/>
                </a:cubicBezTo>
                <a:cubicBezTo>
                  <a:pt x="6873" y="14777"/>
                  <a:pt x="8631" y="18000"/>
                  <a:pt x="10800" y="18000"/>
                </a:cubicBezTo>
                <a:cubicBezTo>
                  <a:pt x="12969" y="18000"/>
                  <a:pt x="14727" y="14777"/>
                  <a:pt x="14727" y="10799"/>
                </a:cubicBezTo>
                <a:cubicBezTo>
                  <a:pt x="14727" y="6824"/>
                  <a:pt x="12969" y="3601"/>
                  <a:pt x="10800" y="3601"/>
                </a:cubicBezTo>
                <a:moveTo>
                  <a:pt x="5400" y="3601"/>
                </a:moveTo>
                <a:lnTo>
                  <a:pt x="4418" y="3601"/>
                </a:lnTo>
                <a:cubicBezTo>
                  <a:pt x="4147" y="3601"/>
                  <a:pt x="3927" y="4003"/>
                  <a:pt x="3927" y="4501"/>
                </a:cubicBezTo>
                <a:cubicBezTo>
                  <a:pt x="3927" y="4998"/>
                  <a:pt x="4147" y="5401"/>
                  <a:pt x="4418" y="5401"/>
                </a:cubicBezTo>
                <a:lnTo>
                  <a:pt x="5400" y="5401"/>
                </a:lnTo>
                <a:cubicBezTo>
                  <a:pt x="5671" y="5401"/>
                  <a:pt x="5891" y="4998"/>
                  <a:pt x="5891" y="4501"/>
                </a:cubicBezTo>
                <a:cubicBezTo>
                  <a:pt x="5891" y="4003"/>
                  <a:pt x="5671" y="3601"/>
                  <a:pt x="5400" y="3601"/>
                </a:cubicBezTo>
                <a:moveTo>
                  <a:pt x="17182" y="16199"/>
                </a:moveTo>
                <a:lnTo>
                  <a:pt x="16200" y="16199"/>
                </a:lnTo>
                <a:cubicBezTo>
                  <a:pt x="15929" y="16199"/>
                  <a:pt x="15709" y="16603"/>
                  <a:pt x="15709" y="17100"/>
                </a:cubicBezTo>
                <a:cubicBezTo>
                  <a:pt x="15709" y="17597"/>
                  <a:pt x="15929" y="18000"/>
                  <a:pt x="16200" y="18000"/>
                </a:cubicBezTo>
                <a:lnTo>
                  <a:pt x="17182" y="18000"/>
                </a:lnTo>
                <a:cubicBezTo>
                  <a:pt x="17453" y="18000"/>
                  <a:pt x="17673" y="17597"/>
                  <a:pt x="17673" y="17100"/>
                </a:cubicBezTo>
                <a:cubicBezTo>
                  <a:pt x="17673" y="16603"/>
                  <a:pt x="17453" y="16199"/>
                  <a:pt x="17182" y="16199"/>
                </a:cubicBezTo>
                <a:moveTo>
                  <a:pt x="20127" y="3601"/>
                </a:moveTo>
                <a:cubicBezTo>
                  <a:pt x="19856" y="3601"/>
                  <a:pt x="19636" y="3198"/>
                  <a:pt x="19636" y="2701"/>
                </a:cubicBezTo>
                <a:cubicBezTo>
                  <a:pt x="19636" y="2203"/>
                  <a:pt x="19856" y="1800"/>
                  <a:pt x="20127" y="1800"/>
                </a:cubicBezTo>
                <a:cubicBezTo>
                  <a:pt x="20398" y="1800"/>
                  <a:pt x="20618" y="2203"/>
                  <a:pt x="20618" y="2701"/>
                </a:cubicBezTo>
                <a:cubicBezTo>
                  <a:pt x="20618" y="3198"/>
                  <a:pt x="20398" y="3601"/>
                  <a:pt x="20127" y="3601"/>
                </a:cubicBezTo>
                <a:moveTo>
                  <a:pt x="20618" y="16365"/>
                </a:moveTo>
                <a:cubicBezTo>
                  <a:pt x="20464" y="16264"/>
                  <a:pt x="20300" y="16199"/>
                  <a:pt x="20127" y="16199"/>
                </a:cubicBezTo>
                <a:cubicBezTo>
                  <a:pt x="19314" y="16199"/>
                  <a:pt x="18655" y="17409"/>
                  <a:pt x="18655" y="18900"/>
                </a:cubicBezTo>
                <a:cubicBezTo>
                  <a:pt x="18655" y="19217"/>
                  <a:pt x="18689" y="19517"/>
                  <a:pt x="18744" y="19800"/>
                </a:cubicBezTo>
                <a:lnTo>
                  <a:pt x="2855" y="19800"/>
                </a:lnTo>
                <a:cubicBezTo>
                  <a:pt x="2910" y="19517"/>
                  <a:pt x="2945" y="19217"/>
                  <a:pt x="2945" y="18900"/>
                </a:cubicBezTo>
                <a:cubicBezTo>
                  <a:pt x="2945" y="17409"/>
                  <a:pt x="2286" y="16199"/>
                  <a:pt x="1473" y="16199"/>
                </a:cubicBezTo>
                <a:cubicBezTo>
                  <a:pt x="1299" y="16199"/>
                  <a:pt x="1136" y="16264"/>
                  <a:pt x="982" y="16365"/>
                </a:cubicBezTo>
                <a:lnTo>
                  <a:pt x="982" y="5235"/>
                </a:lnTo>
                <a:cubicBezTo>
                  <a:pt x="1136" y="5336"/>
                  <a:pt x="1299" y="5401"/>
                  <a:pt x="1473" y="5401"/>
                </a:cubicBezTo>
                <a:cubicBezTo>
                  <a:pt x="2286" y="5401"/>
                  <a:pt x="2945" y="4192"/>
                  <a:pt x="2945" y="2701"/>
                </a:cubicBezTo>
                <a:cubicBezTo>
                  <a:pt x="2945" y="2383"/>
                  <a:pt x="2910" y="2083"/>
                  <a:pt x="2855" y="1800"/>
                </a:cubicBezTo>
                <a:lnTo>
                  <a:pt x="18744" y="1800"/>
                </a:lnTo>
                <a:cubicBezTo>
                  <a:pt x="18689" y="2083"/>
                  <a:pt x="18655" y="2383"/>
                  <a:pt x="18655" y="2701"/>
                </a:cubicBezTo>
                <a:cubicBezTo>
                  <a:pt x="18655" y="4192"/>
                  <a:pt x="19314" y="5401"/>
                  <a:pt x="20127" y="5401"/>
                </a:cubicBezTo>
                <a:cubicBezTo>
                  <a:pt x="20300" y="5401"/>
                  <a:pt x="20464" y="5336"/>
                  <a:pt x="20618" y="5235"/>
                </a:cubicBezTo>
                <a:cubicBezTo>
                  <a:pt x="20618" y="5235"/>
                  <a:pt x="20618" y="16365"/>
                  <a:pt x="20618" y="16365"/>
                </a:cubicBezTo>
                <a:close/>
                <a:moveTo>
                  <a:pt x="20127" y="19800"/>
                </a:moveTo>
                <a:cubicBezTo>
                  <a:pt x="19856" y="19800"/>
                  <a:pt x="19636" y="19397"/>
                  <a:pt x="19636" y="18900"/>
                </a:cubicBezTo>
                <a:cubicBezTo>
                  <a:pt x="19636" y="18402"/>
                  <a:pt x="19856" y="18000"/>
                  <a:pt x="20127" y="18000"/>
                </a:cubicBezTo>
                <a:cubicBezTo>
                  <a:pt x="20398" y="18000"/>
                  <a:pt x="20618" y="18402"/>
                  <a:pt x="20618" y="18900"/>
                </a:cubicBezTo>
                <a:cubicBezTo>
                  <a:pt x="20618" y="19397"/>
                  <a:pt x="20398" y="19800"/>
                  <a:pt x="20127" y="19800"/>
                </a:cubicBezTo>
                <a:moveTo>
                  <a:pt x="1473" y="19800"/>
                </a:moveTo>
                <a:cubicBezTo>
                  <a:pt x="1202" y="19800"/>
                  <a:pt x="982" y="19397"/>
                  <a:pt x="982" y="18900"/>
                </a:cubicBezTo>
                <a:cubicBezTo>
                  <a:pt x="982" y="18402"/>
                  <a:pt x="1202" y="18000"/>
                  <a:pt x="1473" y="18000"/>
                </a:cubicBezTo>
                <a:cubicBezTo>
                  <a:pt x="1744" y="18000"/>
                  <a:pt x="1964" y="18402"/>
                  <a:pt x="1964" y="18900"/>
                </a:cubicBezTo>
                <a:cubicBezTo>
                  <a:pt x="1964" y="19397"/>
                  <a:pt x="1744" y="19800"/>
                  <a:pt x="1473" y="19800"/>
                </a:cubicBezTo>
                <a:moveTo>
                  <a:pt x="1473" y="1800"/>
                </a:moveTo>
                <a:cubicBezTo>
                  <a:pt x="1744" y="1800"/>
                  <a:pt x="1964" y="2203"/>
                  <a:pt x="1964" y="2701"/>
                </a:cubicBezTo>
                <a:cubicBezTo>
                  <a:pt x="1964" y="3198"/>
                  <a:pt x="1744" y="3601"/>
                  <a:pt x="1473" y="3601"/>
                </a:cubicBezTo>
                <a:cubicBezTo>
                  <a:pt x="1202" y="3601"/>
                  <a:pt x="982" y="3198"/>
                  <a:pt x="982" y="2701"/>
                </a:cubicBezTo>
                <a:cubicBezTo>
                  <a:pt x="982" y="2203"/>
                  <a:pt x="1202" y="1800"/>
                  <a:pt x="1473" y="1800"/>
                </a:cubicBezTo>
                <a:moveTo>
                  <a:pt x="20618" y="0"/>
                </a:moveTo>
                <a:lnTo>
                  <a:pt x="982" y="0"/>
                </a:lnTo>
                <a:cubicBezTo>
                  <a:pt x="439" y="0"/>
                  <a:pt x="0" y="806"/>
                  <a:pt x="0" y="1800"/>
                </a:cubicBezTo>
                <a:lnTo>
                  <a:pt x="0" y="19800"/>
                </a:lnTo>
                <a:cubicBezTo>
                  <a:pt x="0" y="20793"/>
                  <a:pt x="439" y="21600"/>
                  <a:pt x="982" y="21600"/>
                </a:cubicBezTo>
                <a:lnTo>
                  <a:pt x="20618" y="21600"/>
                </a:lnTo>
                <a:cubicBezTo>
                  <a:pt x="21160" y="21600"/>
                  <a:pt x="21600" y="20793"/>
                  <a:pt x="21600" y="19800"/>
                </a:cubicBezTo>
                <a:lnTo>
                  <a:pt x="21600" y="1800"/>
                </a:lnTo>
                <a:cubicBezTo>
                  <a:pt x="21600" y="806"/>
                  <a:pt x="21160" y="0"/>
                  <a:pt x="20618" y="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802" name="Shape 2802"/>
          <p:cNvSpPr/>
          <p:nvPr/>
        </p:nvSpPr>
        <p:spPr>
          <a:xfrm>
            <a:off x="3891586" y="4798673"/>
            <a:ext cx="558655" cy="406295"/>
          </a:xfrm>
          <a:custGeom>
            <a:avLst/>
            <a:gdLst/>
            <a:ahLst/>
            <a:cxnLst>
              <a:cxn ang="0">
                <a:pos x="wd2" y="hd2"/>
              </a:cxn>
              <a:cxn ang="5400000">
                <a:pos x="wd2" y="hd2"/>
              </a:cxn>
              <a:cxn ang="10800000">
                <a:pos x="wd2" y="hd2"/>
              </a:cxn>
              <a:cxn ang="16200000">
                <a:pos x="wd2" y="hd2"/>
              </a:cxn>
            </a:cxnLst>
            <a:rect l="0" t="0" r="r" b="b"/>
            <a:pathLst>
              <a:path w="21600" h="21600" extrusionOk="0">
                <a:moveTo>
                  <a:pt x="5400" y="8100"/>
                </a:moveTo>
                <a:lnTo>
                  <a:pt x="4418" y="8100"/>
                </a:lnTo>
                <a:cubicBezTo>
                  <a:pt x="4147" y="8100"/>
                  <a:pt x="3927" y="8403"/>
                  <a:pt x="3927" y="8775"/>
                </a:cubicBezTo>
                <a:cubicBezTo>
                  <a:pt x="3927" y="9148"/>
                  <a:pt x="4147" y="9450"/>
                  <a:pt x="4418" y="9450"/>
                </a:cubicBezTo>
                <a:lnTo>
                  <a:pt x="5400" y="9450"/>
                </a:lnTo>
                <a:cubicBezTo>
                  <a:pt x="5671" y="9450"/>
                  <a:pt x="5891" y="9148"/>
                  <a:pt x="5891" y="8775"/>
                </a:cubicBezTo>
                <a:cubicBezTo>
                  <a:pt x="5891" y="8403"/>
                  <a:pt x="5671" y="8100"/>
                  <a:pt x="5400" y="8100"/>
                </a:cubicBezTo>
                <a:moveTo>
                  <a:pt x="11858" y="12529"/>
                </a:moveTo>
                <a:lnTo>
                  <a:pt x="11671" y="13124"/>
                </a:lnTo>
                <a:lnTo>
                  <a:pt x="9908" y="13124"/>
                </a:lnTo>
                <a:cubicBezTo>
                  <a:pt x="9902" y="13155"/>
                  <a:pt x="9900" y="13198"/>
                  <a:pt x="9900" y="13254"/>
                </a:cubicBezTo>
                <a:lnTo>
                  <a:pt x="9900" y="13468"/>
                </a:lnTo>
                <a:cubicBezTo>
                  <a:pt x="9900" y="13629"/>
                  <a:pt x="9902" y="13725"/>
                  <a:pt x="9908" y="13756"/>
                </a:cubicBezTo>
                <a:lnTo>
                  <a:pt x="11570" y="13756"/>
                </a:lnTo>
                <a:lnTo>
                  <a:pt x="11391" y="14340"/>
                </a:lnTo>
                <a:lnTo>
                  <a:pt x="9943" y="14340"/>
                </a:lnTo>
                <a:cubicBezTo>
                  <a:pt x="10001" y="14842"/>
                  <a:pt x="10124" y="15236"/>
                  <a:pt x="10311" y="15520"/>
                </a:cubicBezTo>
                <a:cubicBezTo>
                  <a:pt x="10527" y="15873"/>
                  <a:pt x="10819" y="16050"/>
                  <a:pt x="11189" y="16050"/>
                </a:cubicBezTo>
                <a:cubicBezTo>
                  <a:pt x="11429" y="16050"/>
                  <a:pt x="11628" y="16000"/>
                  <a:pt x="11787" y="15901"/>
                </a:cubicBezTo>
                <a:cubicBezTo>
                  <a:pt x="11930" y="15808"/>
                  <a:pt x="12093" y="15654"/>
                  <a:pt x="12276" y="15437"/>
                </a:cubicBezTo>
                <a:lnTo>
                  <a:pt x="12276" y="16468"/>
                </a:lnTo>
                <a:cubicBezTo>
                  <a:pt x="11950" y="16741"/>
                  <a:pt x="11587" y="16876"/>
                  <a:pt x="11189" y="16876"/>
                </a:cubicBezTo>
                <a:cubicBezTo>
                  <a:pt x="10546" y="16876"/>
                  <a:pt x="10044" y="16623"/>
                  <a:pt x="9684" y="16114"/>
                </a:cubicBezTo>
                <a:cubicBezTo>
                  <a:pt x="9372" y="15676"/>
                  <a:pt x="9177" y="15084"/>
                  <a:pt x="9101" y="14340"/>
                </a:cubicBezTo>
                <a:lnTo>
                  <a:pt x="8547" y="14340"/>
                </a:lnTo>
                <a:lnTo>
                  <a:pt x="8741" y="13756"/>
                </a:lnTo>
                <a:lnTo>
                  <a:pt x="9065" y="13756"/>
                </a:lnTo>
                <a:cubicBezTo>
                  <a:pt x="9060" y="13712"/>
                  <a:pt x="9056" y="13666"/>
                  <a:pt x="9054" y="13617"/>
                </a:cubicBezTo>
                <a:cubicBezTo>
                  <a:pt x="9051" y="13567"/>
                  <a:pt x="9050" y="13515"/>
                  <a:pt x="9050" y="13458"/>
                </a:cubicBezTo>
                <a:cubicBezTo>
                  <a:pt x="9050" y="13416"/>
                  <a:pt x="9051" y="13366"/>
                  <a:pt x="9054" y="13310"/>
                </a:cubicBezTo>
                <a:cubicBezTo>
                  <a:pt x="9056" y="13254"/>
                  <a:pt x="9060" y="13192"/>
                  <a:pt x="9065" y="13124"/>
                </a:cubicBezTo>
                <a:lnTo>
                  <a:pt x="8547" y="13124"/>
                </a:lnTo>
                <a:lnTo>
                  <a:pt x="8734" y="12529"/>
                </a:lnTo>
                <a:lnTo>
                  <a:pt x="9115" y="12529"/>
                </a:lnTo>
                <a:cubicBezTo>
                  <a:pt x="9235" y="11818"/>
                  <a:pt x="9453" y="11254"/>
                  <a:pt x="9770" y="10840"/>
                </a:cubicBezTo>
                <a:cubicBezTo>
                  <a:pt x="10140" y="10363"/>
                  <a:pt x="10613" y="10124"/>
                  <a:pt x="11189" y="10124"/>
                </a:cubicBezTo>
                <a:cubicBezTo>
                  <a:pt x="11607" y="10124"/>
                  <a:pt x="12034" y="10316"/>
                  <a:pt x="12470" y="10700"/>
                </a:cubicBezTo>
                <a:lnTo>
                  <a:pt x="12139" y="11545"/>
                </a:lnTo>
                <a:cubicBezTo>
                  <a:pt x="11832" y="11150"/>
                  <a:pt x="11496" y="10951"/>
                  <a:pt x="11131" y="10951"/>
                </a:cubicBezTo>
                <a:cubicBezTo>
                  <a:pt x="10809" y="10951"/>
                  <a:pt x="10541" y="11115"/>
                  <a:pt x="10325" y="11443"/>
                </a:cubicBezTo>
                <a:cubicBezTo>
                  <a:pt x="10143" y="11734"/>
                  <a:pt x="10020" y="12097"/>
                  <a:pt x="9958" y="12529"/>
                </a:cubicBezTo>
                <a:cubicBezTo>
                  <a:pt x="9958" y="12529"/>
                  <a:pt x="11858" y="12529"/>
                  <a:pt x="11858" y="12529"/>
                </a:cubicBezTo>
                <a:close/>
                <a:moveTo>
                  <a:pt x="10800" y="8100"/>
                </a:moveTo>
                <a:cubicBezTo>
                  <a:pt x="8631" y="8100"/>
                  <a:pt x="6873" y="10518"/>
                  <a:pt x="6873" y="13500"/>
                </a:cubicBezTo>
                <a:cubicBezTo>
                  <a:pt x="6873" y="16482"/>
                  <a:pt x="8631" y="18900"/>
                  <a:pt x="10800" y="18900"/>
                </a:cubicBezTo>
                <a:cubicBezTo>
                  <a:pt x="12969" y="18900"/>
                  <a:pt x="14727" y="16482"/>
                  <a:pt x="14727" y="13500"/>
                </a:cubicBezTo>
                <a:cubicBezTo>
                  <a:pt x="14727" y="10518"/>
                  <a:pt x="12969" y="8100"/>
                  <a:pt x="10800" y="8100"/>
                </a:cubicBezTo>
                <a:moveTo>
                  <a:pt x="20127" y="8100"/>
                </a:moveTo>
                <a:cubicBezTo>
                  <a:pt x="19856" y="8100"/>
                  <a:pt x="19636" y="7798"/>
                  <a:pt x="19636" y="7425"/>
                </a:cubicBezTo>
                <a:cubicBezTo>
                  <a:pt x="19636" y="7052"/>
                  <a:pt x="19856" y="6750"/>
                  <a:pt x="20127" y="6750"/>
                </a:cubicBezTo>
                <a:cubicBezTo>
                  <a:pt x="20398" y="6750"/>
                  <a:pt x="20618" y="7052"/>
                  <a:pt x="20618" y="7425"/>
                </a:cubicBezTo>
                <a:cubicBezTo>
                  <a:pt x="20618" y="7798"/>
                  <a:pt x="20398" y="8100"/>
                  <a:pt x="20127" y="8100"/>
                </a:cubicBezTo>
                <a:moveTo>
                  <a:pt x="20618" y="17674"/>
                </a:moveTo>
                <a:cubicBezTo>
                  <a:pt x="20464" y="17599"/>
                  <a:pt x="20300" y="17550"/>
                  <a:pt x="20127" y="17550"/>
                </a:cubicBezTo>
                <a:cubicBezTo>
                  <a:pt x="19314" y="17550"/>
                  <a:pt x="18655" y="18457"/>
                  <a:pt x="18655" y="19575"/>
                </a:cubicBezTo>
                <a:cubicBezTo>
                  <a:pt x="18655" y="19813"/>
                  <a:pt x="18690" y="20039"/>
                  <a:pt x="18745" y="20250"/>
                </a:cubicBezTo>
                <a:lnTo>
                  <a:pt x="2855" y="20250"/>
                </a:lnTo>
                <a:cubicBezTo>
                  <a:pt x="2910" y="20039"/>
                  <a:pt x="2945" y="19813"/>
                  <a:pt x="2945" y="19575"/>
                </a:cubicBezTo>
                <a:cubicBezTo>
                  <a:pt x="2945" y="18457"/>
                  <a:pt x="2286" y="17550"/>
                  <a:pt x="1473" y="17550"/>
                </a:cubicBezTo>
                <a:cubicBezTo>
                  <a:pt x="1299" y="17550"/>
                  <a:pt x="1136" y="17599"/>
                  <a:pt x="982" y="17674"/>
                </a:cubicBezTo>
                <a:lnTo>
                  <a:pt x="982" y="9326"/>
                </a:lnTo>
                <a:cubicBezTo>
                  <a:pt x="1136" y="9402"/>
                  <a:pt x="1299" y="9450"/>
                  <a:pt x="1473" y="9450"/>
                </a:cubicBezTo>
                <a:cubicBezTo>
                  <a:pt x="2286" y="9450"/>
                  <a:pt x="2945" y="8544"/>
                  <a:pt x="2945" y="7425"/>
                </a:cubicBezTo>
                <a:cubicBezTo>
                  <a:pt x="2945" y="7187"/>
                  <a:pt x="2910" y="6962"/>
                  <a:pt x="2855" y="6750"/>
                </a:cubicBezTo>
                <a:lnTo>
                  <a:pt x="18745" y="6750"/>
                </a:lnTo>
                <a:cubicBezTo>
                  <a:pt x="18690" y="6962"/>
                  <a:pt x="18655" y="7187"/>
                  <a:pt x="18655" y="7425"/>
                </a:cubicBezTo>
                <a:cubicBezTo>
                  <a:pt x="18655" y="8544"/>
                  <a:pt x="19314" y="9450"/>
                  <a:pt x="20127" y="9450"/>
                </a:cubicBezTo>
                <a:cubicBezTo>
                  <a:pt x="20300" y="9450"/>
                  <a:pt x="20464" y="9402"/>
                  <a:pt x="20618" y="9326"/>
                </a:cubicBezTo>
                <a:cubicBezTo>
                  <a:pt x="20618" y="9326"/>
                  <a:pt x="20618" y="17674"/>
                  <a:pt x="20618" y="17674"/>
                </a:cubicBezTo>
                <a:close/>
                <a:moveTo>
                  <a:pt x="20127" y="20250"/>
                </a:moveTo>
                <a:cubicBezTo>
                  <a:pt x="19856" y="20250"/>
                  <a:pt x="19636" y="19948"/>
                  <a:pt x="19636" y="19575"/>
                </a:cubicBezTo>
                <a:cubicBezTo>
                  <a:pt x="19636" y="19203"/>
                  <a:pt x="19856" y="18900"/>
                  <a:pt x="20127" y="18900"/>
                </a:cubicBezTo>
                <a:cubicBezTo>
                  <a:pt x="20398" y="18900"/>
                  <a:pt x="20618" y="19203"/>
                  <a:pt x="20618" y="19575"/>
                </a:cubicBezTo>
                <a:cubicBezTo>
                  <a:pt x="20618" y="19948"/>
                  <a:pt x="20398" y="20250"/>
                  <a:pt x="20127" y="20250"/>
                </a:cubicBezTo>
                <a:moveTo>
                  <a:pt x="1473" y="20250"/>
                </a:moveTo>
                <a:cubicBezTo>
                  <a:pt x="1202" y="20250"/>
                  <a:pt x="982" y="19948"/>
                  <a:pt x="982" y="19575"/>
                </a:cubicBezTo>
                <a:cubicBezTo>
                  <a:pt x="982" y="19203"/>
                  <a:pt x="1202" y="18900"/>
                  <a:pt x="1473" y="18900"/>
                </a:cubicBezTo>
                <a:cubicBezTo>
                  <a:pt x="1744" y="18900"/>
                  <a:pt x="1964" y="19203"/>
                  <a:pt x="1964" y="19575"/>
                </a:cubicBezTo>
                <a:cubicBezTo>
                  <a:pt x="1964" y="19948"/>
                  <a:pt x="1744" y="20250"/>
                  <a:pt x="1473" y="20250"/>
                </a:cubicBezTo>
                <a:moveTo>
                  <a:pt x="1473" y="6750"/>
                </a:moveTo>
                <a:cubicBezTo>
                  <a:pt x="1744" y="6750"/>
                  <a:pt x="1964" y="7052"/>
                  <a:pt x="1964" y="7425"/>
                </a:cubicBezTo>
                <a:cubicBezTo>
                  <a:pt x="1964" y="7798"/>
                  <a:pt x="1744" y="8100"/>
                  <a:pt x="1473" y="8100"/>
                </a:cubicBezTo>
                <a:cubicBezTo>
                  <a:pt x="1202" y="8100"/>
                  <a:pt x="982" y="7798"/>
                  <a:pt x="982" y="7425"/>
                </a:cubicBezTo>
                <a:cubicBezTo>
                  <a:pt x="982" y="7052"/>
                  <a:pt x="1202" y="6750"/>
                  <a:pt x="1473" y="6750"/>
                </a:cubicBezTo>
                <a:moveTo>
                  <a:pt x="20618" y="5400"/>
                </a:moveTo>
                <a:lnTo>
                  <a:pt x="982" y="5400"/>
                </a:lnTo>
                <a:cubicBezTo>
                  <a:pt x="440" y="5400"/>
                  <a:pt x="0" y="6005"/>
                  <a:pt x="0" y="6750"/>
                </a:cubicBezTo>
                <a:lnTo>
                  <a:pt x="0" y="20250"/>
                </a:lnTo>
                <a:cubicBezTo>
                  <a:pt x="0" y="20996"/>
                  <a:pt x="440" y="21600"/>
                  <a:pt x="982" y="21600"/>
                </a:cubicBezTo>
                <a:lnTo>
                  <a:pt x="20618" y="21600"/>
                </a:lnTo>
                <a:cubicBezTo>
                  <a:pt x="21160" y="21600"/>
                  <a:pt x="21600" y="20996"/>
                  <a:pt x="21600" y="20250"/>
                </a:cubicBezTo>
                <a:lnTo>
                  <a:pt x="21600" y="6750"/>
                </a:lnTo>
                <a:cubicBezTo>
                  <a:pt x="21600" y="6005"/>
                  <a:pt x="21160" y="5400"/>
                  <a:pt x="20618" y="5400"/>
                </a:cubicBezTo>
                <a:moveTo>
                  <a:pt x="17182" y="17550"/>
                </a:moveTo>
                <a:lnTo>
                  <a:pt x="16200" y="17550"/>
                </a:lnTo>
                <a:cubicBezTo>
                  <a:pt x="15929" y="17550"/>
                  <a:pt x="15709" y="17852"/>
                  <a:pt x="15709" y="18225"/>
                </a:cubicBezTo>
                <a:cubicBezTo>
                  <a:pt x="15709" y="18598"/>
                  <a:pt x="15929" y="18900"/>
                  <a:pt x="16200" y="18900"/>
                </a:cubicBezTo>
                <a:lnTo>
                  <a:pt x="17182" y="18900"/>
                </a:lnTo>
                <a:cubicBezTo>
                  <a:pt x="17453" y="18900"/>
                  <a:pt x="17673" y="18598"/>
                  <a:pt x="17673" y="18225"/>
                </a:cubicBezTo>
                <a:cubicBezTo>
                  <a:pt x="17673" y="17852"/>
                  <a:pt x="17453" y="17550"/>
                  <a:pt x="17182" y="17550"/>
                </a:cubicBezTo>
                <a:moveTo>
                  <a:pt x="4418" y="1350"/>
                </a:moveTo>
                <a:lnTo>
                  <a:pt x="17182" y="1350"/>
                </a:lnTo>
                <a:cubicBezTo>
                  <a:pt x="17453" y="1350"/>
                  <a:pt x="17673" y="1048"/>
                  <a:pt x="17673" y="675"/>
                </a:cubicBezTo>
                <a:cubicBezTo>
                  <a:pt x="17673" y="302"/>
                  <a:pt x="17453" y="0"/>
                  <a:pt x="17182" y="0"/>
                </a:cubicBezTo>
                <a:lnTo>
                  <a:pt x="4418" y="0"/>
                </a:lnTo>
                <a:cubicBezTo>
                  <a:pt x="4147" y="0"/>
                  <a:pt x="3927" y="302"/>
                  <a:pt x="3927" y="675"/>
                </a:cubicBezTo>
                <a:cubicBezTo>
                  <a:pt x="3927" y="1048"/>
                  <a:pt x="4147" y="1350"/>
                  <a:pt x="4418" y="1350"/>
                </a:cubicBezTo>
                <a:moveTo>
                  <a:pt x="2455" y="4050"/>
                </a:moveTo>
                <a:lnTo>
                  <a:pt x="19145" y="4050"/>
                </a:lnTo>
                <a:cubicBezTo>
                  <a:pt x="19416" y="4050"/>
                  <a:pt x="19636" y="3748"/>
                  <a:pt x="19636" y="3375"/>
                </a:cubicBezTo>
                <a:cubicBezTo>
                  <a:pt x="19636" y="3002"/>
                  <a:pt x="19416" y="2700"/>
                  <a:pt x="19145" y="2700"/>
                </a:cubicBezTo>
                <a:lnTo>
                  <a:pt x="2455" y="2700"/>
                </a:lnTo>
                <a:cubicBezTo>
                  <a:pt x="2184" y="2700"/>
                  <a:pt x="1964" y="3002"/>
                  <a:pt x="1964" y="3375"/>
                </a:cubicBezTo>
                <a:cubicBezTo>
                  <a:pt x="1964" y="3748"/>
                  <a:pt x="2184" y="4050"/>
                  <a:pt x="2455" y="405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803" name="Shape 2803"/>
          <p:cNvSpPr/>
          <p:nvPr/>
        </p:nvSpPr>
        <p:spPr>
          <a:xfrm>
            <a:off x="4958108" y="4824067"/>
            <a:ext cx="558655" cy="355508"/>
          </a:xfrm>
          <a:custGeom>
            <a:avLst/>
            <a:gdLst/>
            <a:ahLst/>
            <a:cxnLst>
              <a:cxn ang="0">
                <a:pos x="wd2" y="hd2"/>
              </a:cxn>
              <a:cxn ang="5400000">
                <a:pos x="wd2" y="hd2"/>
              </a:cxn>
              <a:cxn ang="10800000">
                <a:pos x="wd2" y="hd2"/>
              </a:cxn>
              <a:cxn ang="16200000">
                <a:pos x="wd2" y="hd2"/>
              </a:cxn>
            </a:cxnLst>
            <a:rect l="0" t="0" r="r" b="b"/>
            <a:pathLst>
              <a:path w="21600" h="21600" extrusionOk="0">
                <a:moveTo>
                  <a:pt x="9634" y="12227"/>
                </a:moveTo>
                <a:lnTo>
                  <a:pt x="9494" y="12771"/>
                </a:lnTo>
                <a:lnTo>
                  <a:pt x="8171" y="12771"/>
                </a:lnTo>
                <a:cubicBezTo>
                  <a:pt x="8167" y="12799"/>
                  <a:pt x="8165" y="12839"/>
                  <a:pt x="8165" y="12890"/>
                </a:cubicBezTo>
                <a:lnTo>
                  <a:pt x="8165" y="13085"/>
                </a:lnTo>
                <a:cubicBezTo>
                  <a:pt x="8165" y="13232"/>
                  <a:pt x="8167" y="13320"/>
                  <a:pt x="8171" y="13348"/>
                </a:cubicBezTo>
                <a:lnTo>
                  <a:pt x="9418" y="13348"/>
                </a:lnTo>
                <a:lnTo>
                  <a:pt x="9283" y="13883"/>
                </a:lnTo>
                <a:lnTo>
                  <a:pt x="8198" y="13883"/>
                </a:lnTo>
                <a:cubicBezTo>
                  <a:pt x="8241" y="14342"/>
                  <a:pt x="8333" y="14701"/>
                  <a:pt x="8473" y="14961"/>
                </a:cubicBezTo>
                <a:cubicBezTo>
                  <a:pt x="8635" y="15284"/>
                  <a:pt x="8855" y="15445"/>
                  <a:pt x="9132" y="15445"/>
                </a:cubicBezTo>
                <a:cubicBezTo>
                  <a:pt x="9312" y="15445"/>
                  <a:pt x="9461" y="15401"/>
                  <a:pt x="9580" y="15310"/>
                </a:cubicBezTo>
                <a:cubicBezTo>
                  <a:pt x="9688" y="15225"/>
                  <a:pt x="9810" y="15084"/>
                  <a:pt x="9947" y="14885"/>
                </a:cubicBezTo>
                <a:lnTo>
                  <a:pt x="9947" y="15828"/>
                </a:lnTo>
                <a:cubicBezTo>
                  <a:pt x="9702" y="16076"/>
                  <a:pt x="9430" y="16202"/>
                  <a:pt x="9132" y="16202"/>
                </a:cubicBezTo>
                <a:cubicBezTo>
                  <a:pt x="8649" y="16202"/>
                  <a:pt x="8273" y="15970"/>
                  <a:pt x="8003" y="15505"/>
                </a:cubicBezTo>
                <a:cubicBezTo>
                  <a:pt x="7769" y="15104"/>
                  <a:pt x="7623" y="14562"/>
                  <a:pt x="7566" y="13883"/>
                </a:cubicBezTo>
                <a:lnTo>
                  <a:pt x="7150" y="13883"/>
                </a:lnTo>
                <a:lnTo>
                  <a:pt x="7296" y="13348"/>
                </a:lnTo>
                <a:lnTo>
                  <a:pt x="7539" y="13348"/>
                </a:lnTo>
                <a:cubicBezTo>
                  <a:pt x="7536" y="13309"/>
                  <a:pt x="7532" y="13267"/>
                  <a:pt x="7530" y="13221"/>
                </a:cubicBezTo>
                <a:cubicBezTo>
                  <a:pt x="7529" y="13175"/>
                  <a:pt x="7528" y="13127"/>
                  <a:pt x="7528" y="13077"/>
                </a:cubicBezTo>
                <a:cubicBezTo>
                  <a:pt x="7528" y="13037"/>
                  <a:pt x="7529" y="12991"/>
                  <a:pt x="7530" y="12941"/>
                </a:cubicBezTo>
                <a:cubicBezTo>
                  <a:pt x="7532" y="12890"/>
                  <a:pt x="7536" y="12833"/>
                  <a:pt x="7539" y="12771"/>
                </a:cubicBezTo>
                <a:lnTo>
                  <a:pt x="7150" y="12771"/>
                </a:lnTo>
                <a:lnTo>
                  <a:pt x="7291" y="12227"/>
                </a:lnTo>
                <a:lnTo>
                  <a:pt x="7577" y="12227"/>
                </a:lnTo>
                <a:cubicBezTo>
                  <a:pt x="7667" y="11576"/>
                  <a:pt x="7831" y="11061"/>
                  <a:pt x="8068" y="10682"/>
                </a:cubicBezTo>
                <a:cubicBezTo>
                  <a:pt x="8345" y="10247"/>
                  <a:pt x="8700" y="10028"/>
                  <a:pt x="9132" y="10028"/>
                </a:cubicBezTo>
                <a:cubicBezTo>
                  <a:pt x="9445" y="10028"/>
                  <a:pt x="9766" y="10203"/>
                  <a:pt x="10093" y="10554"/>
                </a:cubicBezTo>
                <a:lnTo>
                  <a:pt x="9845" y="11327"/>
                </a:lnTo>
                <a:cubicBezTo>
                  <a:pt x="9614" y="10965"/>
                  <a:pt x="9362" y="10783"/>
                  <a:pt x="9089" y="10783"/>
                </a:cubicBezTo>
                <a:cubicBezTo>
                  <a:pt x="8847" y="10783"/>
                  <a:pt x="8646" y="10934"/>
                  <a:pt x="8484" y="11234"/>
                </a:cubicBezTo>
                <a:cubicBezTo>
                  <a:pt x="8347" y="11500"/>
                  <a:pt x="8255" y="11831"/>
                  <a:pt x="8209" y="12227"/>
                </a:cubicBezTo>
                <a:cubicBezTo>
                  <a:pt x="8209" y="12227"/>
                  <a:pt x="9634" y="12227"/>
                  <a:pt x="9634" y="12227"/>
                </a:cubicBezTo>
                <a:close/>
                <a:moveTo>
                  <a:pt x="8836" y="7714"/>
                </a:moveTo>
                <a:cubicBezTo>
                  <a:pt x="6938" y="7714"/>
                  <a:pt x="5400" y="10133"/>
                  <a:pt x="5400" y="13114"/>
                </a:cubicBezTo>
                <a:cubicBezTo>
                  <a:pt x="5400" y="16097"/>
                  <a:pt x="6938" y="18514"/>
                  <a:pt x="8836" y="18514"/>
                </a:cubicBezTo>
                <a:cubicBezTo>
                  <a:pt x="10734" y="18514"/>
                  <a:pt x="12273" y="16097"/>
                  <a:pt x="12273" y="13114"/>
                </a:cubicBezTo>
                <a:cubicBezTo>
                  <a:pt x="12273" y="10133"/>
                  <a:pt x="10734" y="7714"/>
                  <a:pt x="8836" y="7714"/>
                </a:cubicBezTo>
                <a:moveTo>
                  <a:pt x="4418" y="7714"/>
                </a:moveTo>
                <a:cubicBezTo>
                  <a:pt x="4147" y="7714"/>
                  <a:pt x="3927" y="8060"/>
                  <a:pt x="3927" y="8486"/>
                </a:cubicBezTo>
                <a:cubicBezTo>
                  <a:pt x="3927" y="8912"/>
                  <a:pt x="4147" y="9257"/>
                  <a:pt x="4418" y="9257"/>
                </a:cubicBezTo>
                <a:cubicBezTo>
                  <a:pt x="4689" y="9257"/>
                  <a:pt x="4909" y="8912"/>
                  <a:pt x="4909" y="8486"/>
                </a:cubicBezTo>
                <a:cubicBezTo>
                  <a:pt x="4909" y="8060"/>
                  <a:pt x="4689" y="7714"/>
                  <a:pt x="4418" y="7714"/>
                </a:cubicBezTo>
                <a:moveTo>
                  <a:pt x="16200" y="7714"/>
                </a:moveTo>
                <a:cubicBezTo>
                  <a:pt x="15929" y="7714"/>
                  <a:pt x="15709" y="7369"/>
                  <a:pt x="15709" y="6943"/>
                </a:cubicBezTo>
                <a:cubicBezTo>
                  <a:pt x="15709" y="6517"/>
                  <a:pt x="15929" y="6171"/>
                  <a:pt x="16200" y="6171"/>
                </a:cubicBezTo>
                <a:cubicBezTo>
                  <a:pt x="16471" y="6171"/>
                  <a:pt x="16691" y="6517"/>
                  <a:pt x="16691" y="6943"/>
                </a:cubicBezTo>
                <a:cubicBezTo>
                  <a:pt x="16691" y="7369"/>
                  <a:pt x="16471" y="7714"/>
                  <a:pt x="16200" y="7714"/>
                </a:cubicBezTo>
                <a:moveTo>
                  <a:pt x="16691" y="17113"/>
                </a:moveTo>
                <a:cubicBezTo>
                  <a:pt x="16537" y="17028"/>
                  <a:pt x="16373" y="16971"/>
                  <a:pt x="16200" y="16971"/>
                </a:cubicBezTo>
                <a:cubicBezTo>
                  <a:pt x="15386" y="16971"/>
                  <a:pt x="14727" y="18008"/>
                  <a:pt x="14727" y="19286"/>
                </a:cubicBezTo>
                <a:cubicBezTo>
                  <a:pt x="14727" y="19558"/>
                  <a:pt x="14763" y="19815"/>
                  <a:pt x="14818" y="20057"/>
                </a:cubicBezTo>
                <a:lnTo>
                  <a:pt x="2855" y="20057"/>
                </a:lnTo>
                <a:cubicBezTo>
                  <a:pt x="2910" y="19815"/>
                  <a:pt x="2945" y="19558"/>
                  <a:pt x="2945" y="19286"/>
                </a:cubicBezTo>
                <a:cubicBezTo>
                  <a:pt x="2945" y="18008"/>
                  <a:pt x="2286" y="16971"/>
                  <a:pt x="1473" y="16971"/>
                </a:cubicBezTo>
                <a:cubicBezTo>
                  <a:pt x="1299" y="16971"/>
                  <a:pt x="1136" y="17028"/>
                  <a:pt x="982" y="17113"/>
                </a:cubicBezTo>
                <a:lnTo>
                  <a:pt x="982" y="9116"/>
                </a:lnTo>
                <a:cubicBezTo>
                  <a:pt x="1136" y="9202"/>
                  <a:pt x="1299" y="9257"/>
                  <a:pt x="1473" y="9257"/>
                </a:cubicBezTo>
                <a:cubicBezTo>
                  <a:pt x="2286" y="9257"/>
                  <a:pt x="2945" y="8222"/>
                  <a:pt x="2945" y="6943"/>
                </a:cubicBezTo>
                <a:cubicBezTo>
                  <a:pt x="2945" y="6671"/>
                  <a:pt x="2910" y="6414"/>
                  <a:pt x="2855" y="6171"/>
                </a:cubicBezTo>
                <a:lnTo>
                  <a:pt x="14818" y="6171"/>
                </a:lnTo>
                <a:cubicBezTo>
                  <a:pt x="14763" y="6414"/>
                  <a:pt x="14727" y="6671"/>
                  <a:pt x="14727" y="6943"/>
                </a:cubicBezTo>
                <a:cubicBezTo>
                  <a:pt x="14727" y="8222"/>
                  <a:pt x="15386" y="9257"/>
                  <a:pt x="16200" y="9257"/>
                </a:cubicBezTo>
                <a:cubicBezTo>
                  <a:pt x="16373" y="9257"/>
                  <a:pt x="16537" y="9202"/>
                  <a:pt x="16691" y="9116"/>
                </a:cubicBezTo>
                <a:cubicBezTo>
                  <a:pt x="16691" y="9116"/>
                  <a:pt x="16691" y="17113"/>
                  <a:pt x="16691" y="17113"/>
                </a:cubicBezTo>
                <a:close/>
                <a:moveTo>
                  <a:pt x="16200" y="20057"/>
                </a:moveTo>
                <a:cubicBezTo>
                  <a:pt x="15929" y="20057"/>
                  <a:pt x="15709" y="19712"/>
                  <a:pt x="15709" y="19286"/>
                </a:cubicBezTo>
                <a:cubicBezTo>
                  <a:pt x="15709" y="18860"/>
                  <a:pt x="15929" y="18514"/>
                  <a:pt x="16200" y="18514"/>
                </a:cubicBezTo>
                <a:cubicBezTo>
                  <a:pt x="16471" y="18514"/>
                  <a:pt x="16691" y="18860"/>
                  <a:pt x="16691" y="19286"/>
                </a:cubicBezTo>
                <a:cubicBezTo>
                  <a:pt x="16691" y="19712"/>
                  <a:pt x="16471" y="20057"/>
                  <a:pt x="16200" y="20057"/>
                </a:cubicBezTo>
                <a:moveTo>
                  <a:pt x="1473" y="20057"/>
                </a:moveTo>
                <a:cubicBezTo>
                  <a:pt x="1202" y="20057"/>
                  <a:pt x="982" y="19712"/>
                  <a:pt x="982" y="19286"/>
                </a:cubicBezTo>
                <a:cubicBezTo>
                  <a:pt x="982" y="18860"/>
                  <a:pt x="1202" y="18514"/>
                  <a:pt x="1473" y="18514"/>
                </a:cubicBezTo>
                <a:cubicBezTo>
                  <a:pt x="1744" y="18514"/>
                  <a:pt x="1964" y="18860"/>
                  <a:pt x="1964" y="19286"/>
                </a:cubicBezTo>
                <a:cubicBezTo>
                  <a:pt x="1964" y="19712"/>
                  <a:pt x="1744" y="20057"/>
                  <a:pt x="1473" y="20057"/>
                </a:cubicBezTo>
                <a:moveTo>
                  <a:pt x="1473" y="6171"/>
                </a:moveTo>
                <a:cubicBezTo>
                  <a:pt x="1744" y="6171"/>
                  <a:pt x="1964" y="6517"/>
                  <a:pt x="1964" y="6943"/>
                </a:cubicBezTo>
                <a:cubicBezTo>
                  <a:pt x="1964" y="7369"/>
                  <a:pt x="1744" y="7714"/>
                  <a:pt x="1473" y="7714"/>
                </a:cubicBezTo>
                <a:cubicBezTo>
                  <a:pt x="1202" y="7714"/>
                  <a:pt x="982" y="7369"/>
                  <a:pt x="982" y="6943"/>
                </a:cubicBezTo>
                <a:cubicBezTo>
                  <a:pt x="982" y="6517"/>
                  <a:pt x="1202" y="6171"/>
                  <a:pt x="1473" y="6171"/>
                </a:cubicBezTo>
                <a:moveTo>
                  <a:pt x="16691" y="4629"/>
                </a:moveTo>
                <a:lnTo>
                  <a:pt x="982" y="4629"/>
                </a:lnTo>
                <a:cubicBezTo>
                  <a:pt x="440" y="4629"/>
                  <a:pt x="0" y="5319"/>
                  <a:pt x="0" y="6171"/>
                </a:cubicBezTo>
                <a:lnTo>
                  <a:pt x="0" y="20057"/>
                </a:lnTo>
                <a:cubicBezTo>
                  <a:pt x="0" y="20909"/>
                  <a:pt x="440" y="21600"/>
                  <a:pt x="982" y="21600"/>
                </a:cubicBezTo>
                <a:lnTo>
                  <a:pt x="16691" y="21600"/>
                </a:lnTo>
                <a:cubicBezTo>
                  <a:pt x="17233" y="21600"/>
                  <a:pt x="17673" y="20909"/>
                  <a:pt x="17673" y="20057"/>
                </a:cubicBezTo>
                <a:lnTo>
                  <a:pt x="17673" y="6171"/>
                </a:lnTo>
                <a:cubicBezTo>
                  <a:pt x="17673" y="5319"/>
                  <a:pt x="17233" y="4629"/>
                  <a:pt x="16691" y="4629"/>
                </a:cubicBezTo>
                <a:moveTo>
                  <a:pt x="20618" y="0"/>
                </a:moveTo>
                <a:lnTo>
                  <a:pt x="4909" y="0"/>
                </a:lnTo>
                <a:cubicBezTo>
                  <a:pt x="4367" y="0"/>
                  <a:pt x="3927" y="691"/>
                  <a:pt x="3927" y="1543"/>
                </a:cubicBezTo>
                <a:lnTo>
                  <a:pt x="3927" y="2314"/>
                </a:lnTo>
                <a:cubicBezTo>
                  <a:pt x="3927" y="2741"/>
                  <a:pt x="4147" y="3086"/>
                  <a:pt x="4418" y="3086"/>
                </a:cubicBezTo>
                <a:cubicBezTo>
                  <a:pt x="4689" y="3086"/>
                  <a:pt x="4909" y="2741"/>
                  <a:pt x="4909" y="2314"/>
                </a:cubicBezTo>
                <a:lnTo>
                  <a:pt x="4909" y="1543"/>
                </a:lnTo>
                <a:lnTo>
                  <a:pt x="20618" y="1543"/>
                </a:lnTo>
                <a:lnTo>
                  <a:pt x="20618" y="15429"/>
                </a:lnTo>
                <a:lnTo>
                  <a:pt x="19145" y="15429"/>
                </a:lnTo>
                <a:cubicBezTo>
                  <a:pt x="18875" y="15429"/>
                  <a:pt x="18655" y="15775"/>
                  <a:pt x="18655" y="16200"/>
                </a:cubicBezTo>
                <a:cubicBezTo>
                  <a:pt x="18655" y="16626"/>
                  <a:pt x="18875" y="16971"/>
                  <a:pt x="19145" y="16971"/>
                </a:cubicBezTo>
                <a:lnTo>
                  <a:pt x="20618" y="16971"/>
                </a:lnTo>
                <a:cubicBezTo>
                  <a:pt x="21160" y="16971"/>
                  <a:pt x="21600" y="16281"/>
                  <a:pt x="21600" y="15429"/>
                </a:cubicBezTo>
                <a:lnTo>
                  <a:pt x="21600" y="1543"/>
                </a:lnTo>
                <a:cubicBezTo>
                  <a:pt x="21600" y="691"/>
                  <a:pt x="21160" y="0"/>
                  <a:pt x="20618" y="0"/>
                </a:cubicBezTo>
                <a:moveTo>
                  <a:pt x="13255" y="16971"/>
                </a:moveTo>
                <a:cubicBezTo>
                  <a:pt x="12984" y="16971"/>
                  <a:pt x="12764" y="17317"/>
                  <a:pt x="12764" y="17743"/>
                </a:cubicBezTo>
                <a:cubicBezTo>
                  <a:pt x="12764" y="18169"/>
                  <a:pt x="12984" y="18514"/>
                  <a:pt x="13255" y="18514"/>
                </a:cubicBezTo>
                <a:cubicBezTo>
                  <a:pt x="13525" y="18514"/>
                  <a:pt x="13745" y="18169"/>
                  <a:pt x="13745" y="17743"/>
                </a:cubicBezTo>
                <a:cubicBezTo>
                  <a:pt x="13745" y="17317"/>
                  <a:pt x="13525" y="16971"/>
                  <a:pt x="13255" y="16971"/>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804" name="Shape 2804"/>
          <p:cNvSpPr/>
          <p:nvPr/>
        </p:nvSpPr>
        <p:spPr>
          <a:xfrm>
            <a:off x="6024630" y="4849460"/>
            <a:ext cx="558655" cy="304722"/>
          </a:xfrm>
          <a:custGeom>
            <a:avLst/>
            <a:gdLst/>
            <a:ahLst/>
            <a:cxnLst>
              <a:cxn ang="0">
                <a:pos x="wd2" y="hd2"/>
              </a:cxn>
              <a:cxn ang="5400000">
                <a:pos x="wd2" y="hd2"/>
              </a:cxn>
              <a:cxn ang="10800000">
                <a:pos x="wd2" y="hd2"/>
              </a:cxn>
              <a:cxn ang="16200000">
                <a:pos x="wd2" y="hd2"/>
              </a:cxn>
            </a:cxnLst>
            <a:rect l="0" t="0" r="r" b="b"/>
            <a:pathLst>
              <a:path w="21600" h="21600" extrusionOk="0">
                <a:moveTo>
                  <a:pt x="10393" y="11057"/>
                </a:moveTo>
                <a:lnTo>
                  <a:pt x="10114" y="13116"/>
                </a:lnTo>
                <a:cubicBezTo>
                  <a:pt x="10458" y="13273"/>
                  <a:pt x="11518" y="13902"/>
                  <a:pt x="11675" y="12740"/>
                </a:cubicBezTo>
                <a:cubicBezTo>
                  <a:pt x="11839" y="11528"/>
                  <a:pt x="10736" y="11215"/>
                  <a:pt x="10393" y="11057"/>
                </a:cubicBezTo>
                <a:moveTo>
                  <a:pt x="10772" y="8246"/>
                </a:moveTo>
                <a:lnTo>
                  <a:pt x="10520" y="10114"/>
                </a:lnTo>
                <a:cubicBezTo>
                  <a:pt x="10806" y="10246"/>
                  <a:pt x="11689" y="10782"/>
                  <a:pt x="11832" y="9726"/>
                </a:cubicBezTo>
                <a:cubicBezTo>
                  <a:pt x="11981" y="8623"/>
                  <a:pt x="11059" y="8378"/>
                  <a:pt x="10772" y="8246"/>
                </a:cubicBezTo>
                <a:moveTo>
                  <a:pt x="12833" y="9742"/>
                </a:moveTo>
                <a:cubicBezTo>
                  <a:pt x="12767" y="10572"/>
                  <a:pt x="12517" y="10974"/>
                  <a:pt x="12186" y="11116"/>
                </a:cubicBezTo>
                <a:cubicBezTo>
                  <a:pt x="12641" y="11552"/>
                  <a:pt x="12872" y="12224"/>
                  <a:pt x="12652" y="13386"/>
                </a:cubicBezTo>
                <a:cubicBezTo>
                  <a:pt x="12378" y="14828"/>
                  <a:pt x="11728" y="14950"/>
                  <a:pt x="10863" y="14648"/>
                </a:cubicBezTo>
                <a:lnTo>
                  <a:pt x="10653" y="16200"/>
                </a:lnTo>
                <a:lnTo>
                  <a:pt x="10146" y="15966"/>
                </a:lnTo>
                <a:lnTo>
                  <a:pt x="10353" y="14435"/>
                </a:lnTo>
                <a:cubicBezTo>
                  <a:pt x="10222" y="14376"/>
                  <a:pt x="10088" y="14311"/>
                  <a:pt x="9949" y="14242"/>
                </a:cubicBezTo>
                <a:lnTo>
                  <a:pt x="9741" y="15780"/>
                </a:lnTo>
                <a:lnTo>
                  <a:pt x="9235" y="15548"/>
                </a:lnTo>
                <a:lnTo>
                  <a:pt x="9444" y="13993"/>
                </a:lnTo>
                <a:cubicBezTo>
                  <a:pt x="9326" y="13936"/>
                  <a:pt x="9206" y="13877"/>
                  <a:pt x="9083" y="13820"/>
                </a:cubicBezTo>
                <a:lnTo>
                  <a:pt x="8423" y="13517"/>
                </a:lnTo>
                <a:lnTo>
                  <a:pt x="8675" y="12446"/>
                </a:lnTo>
                <a:cubicBezTo>
                  <a:pt x="8675" y="12446"/>
                  <a:pt x="9049" y="12629"/>
                  <a:pt x="9043" y="12615"/>
                </a:cubicBezTo>
                <a:cubicBezTo>
                  <a:pt x="9187" y="12681"/>
                  <a:pt x="9251" y="12509"/>
                  <a:pt x="9276" y="12393"/>
                </a:cubicBezTo>
                <a:lnTo>
                  <a:pt x="9607" y="9940"/>
                </a:lnTo>
                <a:cubicBezTo>
                  <a:pt x="9626" y="9949"/>
                  <a:pt x="9644" y="9957"/>
                  <a:pt x="9661" y="9965"/>
                </a:cubicBezTo>
                <a:cubicBezTo>
                  <a:pt x="9641" y="9950"/>
                  <a:pt x="9623" y="9940"/>
                  <a:pt x="9608" y="9933"/>
                </a:cubicBezTo>
                <a:lnTo>
                  <a:pt x="9845" y="8183"/>
                </a:lnTo>
                <a:cubicBezTo>
                  <a:pt x="9851" y="7984"/>
                  <a:pt x="9814" y="7733"/>
                  <a:pt x="9608" y="7639"/>
                </a:cubicBezTo>
                <a:cubicBezTo>
                  <a:pt x="9616" y="7629"/>
                  <a:pt x="9240" y="7469"/>
                  <a:pt x="9240" y="7469"/>
                </a:cubicBezTo>
                <a:lnTo>
                  <a:pt x="9375" y="6471"/>
                </a:lnTo>
                <a:lnTo>
                  <a:pt x="10074" y="6793"/>
                </a:lnTo>
                <a:lnTo>
                  <a:pt x="10074" y="6798"/>
                </a:lnTo>
                <a:cubicBezTo>
                  <a:pt x="10179" y="6845"/>
                  <a:pt x="10288" y="6892"/>
                  <a:pt x="10398" y="6937"/>
                </a:cubicBezTo>
                <a:lnTo>
                  <a:pt x="10606" y="5401"/>
                </a:lnTo>
                <a:lnTo>
                  <a:pt x="11113" y="5634"/>
                </a:lnTo>
                <a:lnTo>
                  <a:pt x="10909" y="7140"/>
                </a:lnTo>
                <a:cubicBezTo>
                  <a:pt x="11045" y="7197"/>
                  <a:pt x="11182" y="7255"/>
                  <a:pt x="11315" y="7317"/>
                </a:cubicBezTo>
                <a:lnTo>
                  <a:pt x="11517" y="5821"/>
                </a:lnTo>
                <a:lnTo>
                  <a:pt x="12025" y="6054"/>
                </a:lnTo>
                <a:lnTo>
                  <a:pt x="11817" y="7590"/>
                </a:lnTo>
                <a:cubicBezTo>
                  <a:pt x="12457" y="7998"/>
                  <a:pt x="12926" y="8607"/>
                  <a:pt x="12833" y="9742"/>
                </a:cubicBezTo>
                <a:moveTo>
                  <a:pt x="10800" y="3600"/>
                </a:moveTo>
                <a:cubicBezTo>
                  <a:pt x="8631" y="3600"/>
                  <a:pt x="6873" y="6824"/>
                  <a:pt x="6873" y="10800"/>
                </a:cubicBezTo>
                <a:cubicBezTo>
                  <a:pt x="6873" y="14777"/>
                  <a:pt x="8631" y="18000"/>
                  <a:pt x="10800" y="18000"/>
                </a:cubicBezTo>
                <a:cubicBezTo>
                  <a:pt x="12969" y="18000"/>
                  <a:pt x="14727" y="14777"/>
                  <a:pt x="14727" y="10800"/>
                </a:cubicBezTo>
                <a:cubicBezTo>
                  <a:pt x="14727" y="6824"/>
                  <a:pt x="12969" y="3600"/>
                  <a:pt x="10800" y="3600"/>
                </a:cubicBezTo>
                <a:moveTo>
                  <a:pt x="17182" y="16200"/>
                </a:moveTo>
                <a:lnTo>
                  <a:pt x="16200" y="16200"/>
                </a:lnTo>
                <a:cubicBezTo>
                  <a:pt x="15928" y="16200"/>
                  <a:pt x="15709" y="16603"/>
                  <a:pt x="15709" y="17100"/>
                </a:cubicBezTo>
                <a:cubicBezTo>
                  <a:pt x="15709" y="17598"/>
                  <a:pt x="15928" y="18000"/>
                  <a:pt x="16200" y="18000"/>
                </a:cubicBezTo>
                <a:lnTo>
                  <a:pt x="17182" y="18000"/>
                </a:lnTo>
                <a:cubicBezTo>
                  <a:pt x="17453" y="18000"/>
                  <a:pt x="17673" y="17598"/>
                  <a:pt x="17673" y="17100"/>
                </a:cubicBezTo>
                <a:cubicBezTo>
                  <a:pt x="17673" y="16603"/>
                  <a:pt x="17453" y="16200"/>
                  <a:pt x="17182" y="16200"/>
                </a:cubicBezTo>
                <a:moveTo>
                  <a:pt x="5400" y="3600"/>
                </a:moveTo>
                <a:lnTo>
                  <a:pt x="4418" y="3600"/>
                </a:lnTo>
                <a:cubicBezTo>
                  <a:pt x="4147" y="3600"/>
                  <a:pt x="3927" y="4003"/>
                  <a:pt x="3927" y="4500"/>
                </a:cubicBezTo>
                <a:cubicBezTo>
                  <a:pt x="3927" y="4998"/>
                  <a:pt x="4147" y="5400"/>
                  <a:pt x="4418" y="5400"/>
                </a:cubicBezTo>
                <a:lnTo>
                  <a:pt x="5400" y="5400"/>
                </a:lnTo>
                <a:cubicBezTo>
                  <a:pt x="5671" y="5400"/>
                  <a:pt x="5891" y="4998"/>
                  <a:pt x="5891" y="4500"/>
                </a:cubicBezTo>
                <a:cubicBezTo>
                  <a:pt x="5891" y="4003"/>
                  <a:pt x="5671" y="3600"/>
                  <a:pt x="5400" y="3600"/>
                </a:cubicBezTo>
                <a:moveTo>
                  <a:pt x="20127" y="3600"/>
                </a:moveTo>
                <a:cubicBezTo>
                  <a:pt x="19856" y="3600"/>
                  <a:pt x="19636" y="3198"/>
                  <a:pt x="19636" y="2700"/>
                </a:cubicBezTo>
                <a:cubicBezTo>
                  <a:pt x="19636" y="2203"/>
                  <a:pt x="19856" y="1800"/>
                  <a:pt x="20127" y="1800"/>
                </a:cubicBezTo>
                <a:cubicBezTo>
                  <a:pt x="20398" y="1800"/>
                  <a:pt x="20618" y="2203"/>
                  <a:pt x="20618" y="2700"/>
                </a:cubicBezTo>
                <a:cubicBezTo>
                  <a:pt x="20618" y="3198"/>
                  <a:pt x="20398" y="3600"/>
                  <a:pt x="20127" y="3600"/>
                </a:cubicBezTo>
                <a:moveTo>
                  <a:pt x="20618" y="16365"/>
                </a:moveTo>
                <a:cubicBezTo>
                  <a:pt x="20464" y="16265"/>
                  <a:pt x="20300" y="16200"/>
                  <a:pt x="20127" y="16200"/>
                </a:cubicBezTo>
                <a:cubicBezTo>
                  <a:pt x="19314" y="16200"/>
                  <a:pt x="18655" y="17410"/>
                  <a:pt x="18655" y="18900"/>
                </a:cubicBezTo>
                <a:cubicBezTo>
                  <a:pt x="18655" y="19217"/>
                  <a:pt x="18690" y="19518"/>
                  <a:pt x="18744" y="19800"/>
                </a:cubicBezTo>
                <a:lnTo>
                  <a:pt x="2855" y="19800"/>
                </a:lnTo>
                <a:cubicBezTo>
                  <a:pt x="2910" y="19518"/>
                  <a:pt x="2945" y="19217"/>
                  <a:pt x="2945" y="18900"/>
                </a:cubicBezTo>
                <a:cubicBezTo>
                  <a:pt x="2945" y="17410"/>
                  <a:pt x="2286" y="16200"/>
                  <a:pt x="1473" y="16200"/>
                </a:cubicBezTo>
                <a:cubicBezTo>
                  <a:pt x="1299" y="16200"/>
                  <a:pt x="1136" y="16265"/>
                  <a:pt x="982" y="16365"/>
                </a:cubicBezTo>
                <a:lnTo>
                  <a:pt x="982" y="5235"/>
                </a:lnTo>
                <a:cubicBezTo>
                  <a:pt x="1136" y="5336"/>
                  <a:pt x="1299" y="5400"/>
                  <a:pt x="1473" y="5400"/>
                </a:cubicBezTo>
                <a:cubicBezTo>
                  <a:pt x="2286" y="5400"/>
                  <a:pt x="2945" y="4192"/>
                  <a:pt x="2945" y="2700"/>
                </a:cubicBezTo>
                <a:cubicBezTo>
                  <a:pt x="2945" y="2383"/>
                  <a:pt x="2910" y="2083"/>
                  <a:pt x="2855" y="1800"/>
                </a:cubicBezTo>
                <a:lnTo>
                  <a:pt x="18744" y="1800"/>
                </a:lnTo>
                <a:cubicBezTo>
                  <a:pt x="18690" y="2083"/>
                  <a:pt x="18655" y="2383"/>
                  <a:pt x="18655" y="2700"/>
                </a:cubicBezTo>
                <a:cubicBezTo>
                  <a:pt x="18655" y="4192"/>
                  <a:pt x="19314" y="5400"/>
                  <a:pt x="20127" y="5400"/>
                </a:cubicBezTo>
                <a:cubicBezTo>
                  <a:pt x="20300" y="5400"/>
                  <a:pt x="20464" y="5336"/>
                  <a:pt x="20618" y="5235"/>
                </a:cubicBezTo>
                <a:cubicBezTo>
                  <a:pt x="20618" y="5235"/>
                  <a:pt x="20618" y="16365"/>
                  <a:pt x="20618" y="16365"/>
                </a:cubicBezTo>
                <a:close/>
                <a:moveTo>
                  <a:pt x="20127" y="19800"/>
                </a:moveTo>
                <a:cubicBezTo>
                  <a:pt x="19856" y="19800"/>
                  <a:pt x="19636" y="19398"/>
                  <a:pt x="19636" y="18900"/>
                </a:cubicBezTo>
                <a:cubicBezTo>
                  <a:pt x="19636" y="18403"/>
                  <a:pt x="19856" y="18000"/>
                  <a:pt x="20127" y="18000"/>
                </a:cubicBezTo>
                <a:cubicBezTo>
                  <a:pt x="20398" y="18000"/>
                  <a:pt x="20618" y="18403"/>
                  <a:pt x="20618" y="18900"/>
                </a:cubicBezTo>
                <a:cubicBezTo>
                  <a:pt x="20618" y="19398"/>
                  <a:pt x="20398" y="19800"/>
                  <a:pt x="20127" y="19800"/>
                </a:cubicBezTo>
                <a:moveTo>
                  <a:pt x="1473" y="19800"/>
                </a:moveTo>
                <a:cubicBezTo>
                  <a:pt x="1201" y="19800"/>
                  <a:pt x="982" y="19398"/>
                  <a:pt x="982" y="18900"/>
                </a:cubicBezTo>
                <a:cubicBezTo>
                  <a:pt x="982" y="18403"/>
                  <a:pt x="1201" y="18000"/>
                  <a:pt x="1473" y="18000"/>
                </a:cubicBezTo>
                <a:cubicBezTo>
                  <a:pt x="1744" y="18000"/>
                  <a:pt x="1964" y="18403"/>
                  <a:pt x="1964" y="18900"/>
                </a:cubicBezTo>
                <a:cubicBezTo>
                  <a:pt x="1964" y="19398"/>
                  <a:pt x="1744" y="19800"/>
                  <a:pt x="1473" y="19800"/>
                </a:cubicBezTo>
                <a:moveTo>
                  <a:pt x="1473" y="1800"/>
                </a:moveTo>
                <a:cubicBezTo>
                  <a:pt x="1744" y="1800"/>
                  <a:pt x="1964" y="2203"/>
                  <a:pt x="1964" y="2700"/>
                </a:cubicBezTo>
                <a:cubicBezTo>
                  <a:pt x="1964" y="3198"/>
                  <a:pt x="1744" y="3600"/>
                  <a:pt x="1473" y="3600"/>
                </a:cubicBezTo>
                <a:cubicBezTo>
                  <a:pt x="1201" y="3600"/>
                  <a:pt x="982" y="3198"/>
                  <a:pt x="982" y="2700"/>
                </a:cubicBezTo>
                <a:cubicBezTo>
                  <a:pt x="982" y="2203"/>
                  <a:pt x="1201" y="1800"/>
                  <a:pt x="1473" y="1800"/>
                </a:cubicBezTo>
                <a:moveTo>
                  <a:pt x="20618" y="0"/>
                </a:moveTo>
                <a:lnTo>
                  <a:pt x="982" y="0"/>
                </a:lnTo>
                <a:cubicBezTo>
                  <a:pt x="439" y="0"/>
                  <a:pt x="0" y="806"/>
                  <a:pt x="0" y="1800"/>
                </a:cubicBezTo>
                <a:lnTo>
                  <a:pt x="0" y="19800"/>
                </a:lnTo>
                <a:cubicBezTo>
                  <a:pt x="0" y="20794"/>
                  <a:pt x="439" y="21600"/>
                  <a:pt x="982" y="21600"/>
                </a:cubicBezTo>
                <a:lnTo>
                  <a:pt x="20618" y="21600"/>
                </a:lnTo>
                <a:cubicBezTo>
                  <a:pt x="21160" y="21600"/>
                  <a:pt x="21600" y="20794"/>
                  <a:pt x="21600" y="19800"/>
                </a:cubicBezTo>
                <a:lnTo>
                  <a:pt x="21600" y="1800"/>
                </a:lnTo>
                <a:cubicBezTo>
                  <a:pt x="21600" y="806"/>
                  <a:pt x="21160" y="0"/>
                  <a:pt x="20618" y="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805" name="Shape 2805"/>
          <p:cNvSpPr/>
          <p:nvPr/>
        </p:nvSpPr>
        <p:spPr>
          <a:xfrm>
            <a:off x="7091153" y="4798673"/>
            <a:ext cx="558655" cy="406295"/>
          </a:xfrm>
          <a:custGeom>
            <a:avLst/>
            <a:gdLst/>
            <a:ahLst/>
            <a:cxnLst>
              <a:cxn ang="0">
                <a:pos x="wd2" y="hd2"/>
              </a:cxn>
              <a:cxn ang="5400000">
                <a:pos x="wd2" y="hd2"/>
              </a:cxn>
              <a:cxn ang="10800000">
                <a:pos x="wd2" y="hd2"/>
              </a:cxn>
              <a:cxn ang="16200000">
                <a:pos x="wd2" y="hd2"/>
              </a:cxn>
            </a:cxnLst>
            <a:rect l="0" t="0" r="r" b="b"/>
            <a:pathLst>
              <a:path w="21600" h="21600" extrusionOk="0">
                <a:moveTo>
                  <a:pt x="10393" y="13692"/>
                </a:moveTo>
                <a:lnTo>
                  <a:pt x="10114" y="15237"/>
                </a:lnTo>
                <a:cubicBezTo>
                  <a:pt x="10458" y="15355"/>
                  <a:pt x="11518" y="15826"/>
                  <a:pt x="11675" y="14955"/>
                </a:cubicBezTo>
                <a:cubicBezTo>
                  <a:pt x="11839" y="14046"/>
                  <a:pt x="10737" y="13811"/>
                  <a:pt x="10393" y="13692"/>
                </a:cubicBezTo>
                <a:moveTo>
                  <a:pt x="12834" y="12706"/>
                </a:moveTo>
                <a:cubicBezTo>
                  <a:pt x="12767" y="13329"/>
                  <a:pt x="12517" y="13631"/>
                  <a:pt x="12186" y="13737"/>
                </a:cubicBezTo>
                <a:cubicBezTo>
                  <a:pt x="12641" y="14064"/>
                  <a:pt x="12873" y="14567"/>
                  <a:pt x="12652" y="15439"/>
                </a:cubicBezTo>
                <a:cubicBezTo>
                  <a:pt x="12378" y="16521"/>
                  <a:pt x="11728" y="16613"/>
                  <a:pt x="10863" y="16386"/>
                </a:cubicBezTo>
                <a:lnTo>
                  <a:pt x="10653" y="17550"/>
                </a:lnTo>
                <a:lnTo>
                  <a:pt x="10147" y="17375"/>
                </a:lnTo>
                <a:lnTo>
                  <a:pt x="10354" y="16227"/>
                </a:lnTo>
                <a:cubicBezTo>
                  <a:pt x="10222" y="16182"/>
                  <a:pt x="10088" y="16133"/>
                  <a:pt x="9950" y="16081"/>
                </a:cubicBezTo>
                <a:lnTo>
                  <a:pt x="9741" y="17235"/>
                </a:lnTo>
                <a:lnTo>
                  <a:pt x="9235" y="17061"/>
                </a:lnTo>
                <a:lnTo>
                  <a:pt x="9445" y="15894"/>
                </a:lnTo>
                <a:cubicBezTo>
                  <a:pt x="9326" y="15852"/>
                  <a:pt x="9206" y="15808"/>
                  <a:pt x="9083" y="15765"/>
                </a:cubicBezTo>
                <a:lnTo>
                  <a:pt x="8424" y="15538"/>
                </a:lnTo>
                <a:lnTo>
                  <a:pt x="8675" y="14735"/>
                </a:lnTo>
                <a:cubicBezTo>
                  <a:pt x="8675" y="14735"/>
                  <a:pt x="9049" y="14872"/>
                  <a:pt x="9044" y="14862"/>
                </a:cubicBezTo>
                <a:cubicBezTo>
                  <a:pt x="9187" y="14911"/>
                  <a:pt x="9251" y="14781"/>
                  <a:pt x="9276" y="14695"/>
                </a:cubicBezTo>
                <a:lnTo>
                  <a:pt x="9608" y="12855"/>
                </a:lnTo>
                <a:cubicBezTo>
                  <a:pt x="9626" y="12862"/>
                  <a:pt x="9645" y="12868"/>
                  <a:pt x="9661" y="12874"/>
                </a:cubicBezTo>
                <a:cubicBezTo>
                  <a:pt x="9641" y="12862"/>
                  <a:pt x="9623" y="12855"/>
                  <a:pt x="9609" y="12850"/>
                </a:cubicBezTo>
                <a:lnTo>
                  <a:pt x="9845" y="11537"/>
                </a:lnTo>
                <a:cubicBezTo>
                  <a:pt x="9852" y="11388"/>
                  <a:pt x="9814" y="11200"/>
                  <a:pt x="9609" y="11129"/>
                </a:cubicBezTo>
                <a:cubicBezTo>
                  <a:pt x="9617" y="11121"/>
                  <a:pt x="9241" y="11002"/>
                  <a:pt x="9241" y="11002"/>
                </a:cubicBezTo>
                <a:lnTo>
                  <a:pt x="9376" y="10253"/>
                </a:lnTo>
                <a:lnTo>
                  <a:pt x="10075" y="10494"/>
                </a:lnTo>
                <a:lnTo>
                  <a:pt x="10074" y="10498"/>
                </a:lnTo>
                <a:cubicBezTo>
                  <a:pt x="10180" y="10534"/>
                  <a:pt x="10288" y="10569"/>
                  <a:pt x="10398" y="10603"/>
                </a:cubicBezTo>
                <a:lnTo>
                  <a:pt x="10606" y="9451"/>
                </a:lnTo>
                <a:lnTo>
                  <a:pt x="11113" y="9626"/>
                </a:lnTo>
                <a:lnTo>
                  <a:pt x="10909" y="10755"/>
                </a:lnTo>
                <a:cubicBezTo>
                  <a:pt x="11045" y="10798"/>
                  <a:pt x="11182" y="10842"/>
                  <a:pt x="11316" y="10887"/>
                </a:cubicBezTo>
                <a:lnTo>
                  <a:pt x="11518" y="9765"/>
                </a:lnTo>
                <a:lnTo>
                  <a:pt x="12025" y="9940"/>
                </a:lnTo>
                <a:lnTo>
                  <a:pt x="11817" y="11093"/>
                </a:lnTo>
                <a:cubicBezTo>
                  <a:pt x="12457" y="11398"/>
                  <a:pt x="12926" y="11855"/>
                  <a:pt x="12834" y="12706"/>
                </a:cubicBezTo>
                <a:moveTo>
                  <a:pt x="10800" y="8100"/>
                </a:moveTo>
                <a:cubicBezTo>
                  <a:pt x="8631" y="8100"/>
                  <a:pt x="6873" y="10518"/>
                  <a:pt x="6873" y="13500"/>
                </a:cubicBezTo>
                <a:cubicBezTo>
                  <a:pt x="6873" y="16482"/>
                  <a:pt x="8631" y="18900"/>
                  <a:pt x="10800" y="18900"/>
                </a:cubicBezTo>
                <a:cubicBezTo>
                  <a:pt x="12969" y="18900"/>
                  <a:pt x="14727" y="16482"/>
                  <a:pt x="14727" y="13500"/>
                </a:cubicBezTo>
                <a:cubicBezTo>
                  <a:pt x="14727" y="10518"/>
                  <a:pt x="12969" y="8100"/>
                  <a:pt x="10800" y="8100"/>
                </a:cubicBezTo>
                <a:moveTo>
                  <a:pt x="5400" y="8100"/>
                </a:moveTo>
                <a:lnTo>
                  <a:pt x="4418" y="8100"/>
                </a:lnTo>
                <a:cubicBezTo>
                  <a:pt x="4147" y="8100"/>
                  <a:pt x="3927" y="8402"/>
                  <a:pt x="3927" y="8775"/>
                </a:cubicBezTo>
                <a:cubicBezTo>
                  <a:pt x="3927" y="9148"/>
                  <a:pt x="4147" y="9450"/>
                  <a:pt x="4418" y="9450"/>
                </a:cubicBezTo>
                <a:lnTo>
                  <a:pt x="5400" y="9450"/>
                </a:lnTo>
                <a:cubicBezTo>
                  <a:pt x="5671" y="9450"/>
                  <a:pt x="5891" y="9148"/>
                  <a:pt x="5891" y="8775"/>
                </a:cubicBezTo>
                <a:cubicBezTo>
                  <a:pt x="5891" y="8402"/>
                  <a:pt x="5671" y="8100"/>
                  <a:pt x="5400" y="8100"/>
                </a:cubicBezTo>
                <a:moveTo>
                  <a:pt x="17182" y="17550"/>
                </a:moveTo>
                <a:lnTo>
                  <a:pt x="16200" y="17550"/>
                </a:lnTo>
                <a:cubicBezTo>
                  <a:pt x="15929" y="17550"/>
                  <a:pt x="15709" y="17853"/>
                  <a:pt x="15709" y="18225"/>
                </a:cubicBezTo>
                <a:cubicBezTo>
                  <a:pt x="15709" y="18598"/>
                  <a:pt x="15929" y="18900"/>
                  <a:pt x="16200" y="18900"/>
                </a:cubicBezTo>
                <a:lnTo>
                  <a:pt x="17182" y="18900"/>
                </a:lnTo>
                <a:cubicBezTo>
                  <a:pt x="17453" y="18900"/>
                  <a:pt x="17673" y="18598"/>
                  <a:pt x="17673" y="18225"/>
                </a:cubicBezTo>
                <a:cubicBezTo>
                  <a:pt x="17673" y="17853"/>
                  <a:pt x="17453" y="17550"/>
                  <a:pt x="17182" y="17550"/>
                </a:cubicBezTo>
                <a:moveTo>
                  <a:pt x="20127" y="8100"/>
                </a:moveTo>
                <a:cubicBezTo>
                  <a:pt x="19856" y="8100"/>
                  <a:pt x="19636" y="7798"/>
                  <a:pt x="19636" y="7425"/>
                </a:cubicBezTo>
                <a:cubicBezTo>
                  <a:pt x="19636" y="7052"/>
                  <a:pt x="19856" y="6750"/>
                  <a:pt x="20127" y="6750"/>
                </a:cubicBezTo>
                <a:cubicBezTo>
                  <a:pt x="20399" y="6750"/>
                  <a:pt x="20618" y="7052"/>
                  <a:pt x="20618" y="7425"/>
                </a:cubicBezTo>
                <a:cubicBezTo>
                  <a:pt x="20618" y="7798"/>
                  <a:pt x="20399" y="8100"/>
                  <a:pt x="20127" y="8100"/>
                </a:cubicBezTo>
                <a:moveTo>
                  <a:pt x="20618" y="17674"/>
                </a:moveTo>
                <a:cubicBezTo>
                  <a:pt x="20464" y="17599"/>
                  <a:pt x="20300" y="17550"/>
                  <a:pt x="20127" y="17550"/>
                </a:cubicBezTo>
                <a:cubicBezTo>
                  <a:pt x="19314" y="17550"/>
                  <a:pt x="18655" y="18457"/>
                  <a:pt x="18655" y="19575"/>
                </a:cubicBezTo>
                <a:cubicBezTo>
                  <a:pt x="18655" y="19813"/>
                  <a:pt x="18690" y="20038"/>
                  <a:pt x="18745" y="20250"/>
                </a:cubicBezTo>
                <a:lnTo>
                  <a:pt x="2855" y="20250"/>
                </a:lnTo>
                <a:cubicBezTo>
                  <a:pt x="2910" y="20038"/>
                  <a:pt x="2945" y="19813"/>
                  <a:pt x="2945" y="19575"/>
                </a:cubicBezTo>
                <a:cubicBezTo>
                  <a:pt x="2945" y="18457"/>
                  <a:pt x="2286" y="17550"/>
                  <a:pt x="1473" y="17550"/>
                </a:cubicBezTo>
                <a:cubicBezTo>
                  <a:pt x="1300" y="17550"/>
                  <a:pt x="1136" y="17599"/>
                  <a:pt x="982" y="17674"/>
                </a:cubicBezTo>
                <a:lnTo>
                  <a:pt x="982" y="9326"/>
                </a:lnTo>
                <a:cubicBezTo>
                  <a:pt x="1136" y="9402"/>
                  <a:pt x="1300" y="9450"/>
                  <a:pt x="1473" y="9450"/>
                </a:cubicBezTo>
                <a:cubicBezTo>
                  <a:pt x="2286" y="9450"/>
                  <a:pt x="2945" y="8544"/>
                  <a:pt x="2945" y="7425"/>
                </a:cubicBezTo>
                <a:cubicBezTo>
                  <a:pt x="2945" y="7187"/>
                  <a:pt x="2910" y="6962"/>
                  <a:pt x="2855" y="6750"/>
                </a:cubicBezTo>
                <a:lnTo>
                  <a:pt x="18745" y="6750"/>
                </a:lnTo>
                <a:cubicBezTo>
                  <a:pt x="18690" y="6962"/>
                  <a:pt x="18655" y="7187"/>
                  <a:pt x="18655" y="7425"/>
                </a:cubicBezTo>
                <a:cubicBezTo>
                  <a:pt x="18655" y="8544"/>
                  <a:pt x="19314" y="9450"/>
                  <a:pt x="20127" y="9450"/>
                </a:cubicBezTo>
                <a:cubicBezTo>
                  <a:pt x="20300" y="9450"/>
                  <a:pt x="20464" y="9402"/>
                  <a:pt x="20618" y="9326"/>
                </a:cubicBezTo>
                <a:cubicBezTo>
                  <a:pt x="20618" y="9326"/>
                  <a:pt x="20618" y="17674"/>
                  <a:pt x="20618" y="17674"/>
                </a:cubicBezTo>
                <a:close/>
                <a:moveTo>
                  <a:pt x="20127" y="20250"/>
                </a:moveTo>
                <a:cubicBezTo>
                  <a:pt x="19856" y="20250"/>
                  <a:pt x="19636" y="19948"/>
                  <a:pt x="19636" y="19575"/>
                </a:cubicBezTo>
                <a:cubicBezTo>
                  <a:pt x="19636" y="19203"/>
                  <a:pt x="19856" y="18900"/>
                  <a:pt x="20127" y="18900"/>
                </a:cubicBezTo>
                <a:cubicBezTo>
                  <a:pt x="20399" y="18900"/>
                  <a:pt x="20618" y="19203"/>
                  <a:pt x="20618" y="19575"/>
                </a:cubicBezTo>
                <a:cubicBezTo>
                  <a:pt x="20618" y="19948"/>
                  <a:pt x="20399" y="20250"/>
                  <a:pt x="20127" y="20250"/>
                </a:cubicBezTo>
                <a:moveTo>
                  <a:pt x="1473" y="20250"/>
                </a:moveTo>
                <a:cubicBezTo>
                  <a:pt x="1201" y="20250"/>
                  <a:pt x="982" y="19948"/>
                  <a:pt x="982" y="19575"/>
                </a:cubicBezTo>
                <a:cubicBezTo>
                  <a:pt x="982" y="19203"/>
                  <a:pt x="1201" y="18900"/>
                  <a:pt x="1473" y="18900"/>
                </a:cubicBezTo>
                <a:cubicBezTo>
                  <a:pt x="1744" y="18900"/>
                  <a:pt x="1964" y="19203"/>
                  <a:pt x="1964" y="19575"/>
                </a:cubicBezTo>
                <a:cubicBezTo>
                  <a:pt x="1964" y="19948"/>
                  <a:pt x="1744" y="20250"/>
                  <a:pt x="1473" y="20250"/>
                </a:cubicBezTo>
                <a:moveTo>
                  <a:pt x="1473" y="6750"/>
                </a:moveTo>
                <a:cubicBezTo>
                  <a:pt x="1744" y="6750"/>
                  <a:pt x="1964" y="7052"/>
                  <a:pt x="1964" y="7425"/>
                </a:cubicBezTo>
                <a:cubicBezTo>
                  <a:pt x="1964" y="7798"/>
                  <a:pt x="1744" y="8100"/>
                  <a:pt x="1473" y="8100"/>
                </a:cubicBezTo>
                <a:cubicBezTo>
                  <a:pt x="1201" y="8100"/>
                  <a:pt x="982" y="7798"/>
                  <a:pt x="982" y="7425"/>
                </a:cubicBezTo>
                <a:cubicBezTo>
                  <a:pt x="982" y="7052"/>
                  <a:pt x="1201" y="6750"/>
                  <a:pt x="1473" y="6750"/>
                </a:cubicBezTo>
                <a:moveTo>
                  <a:pt x="20618" y="5400"/>
                </a:moveTo>
                <a:lnTo>
                  <a:pt x="982" y="5400"/>
                </a:lnTo>
                <a:cubicBezTo>
                  <a:pt x="440" y="5400"/>
                  <a:pt x="0" y="6004"/>
                  <a:pt x="0" y="6750"/>
                </a:cubicBezTo>
                <a:lnTo>
                  <a:pt x="0" y="20250"/>
                </a:lnTo>
                <a:cubicBezTo>
                  <a:pt x="0" y="20996"/>
                  <a:pt x="440" y="21600"/>
                  <a:pt x="982" y="21600"/>
                </a:cubicBezTo>
                <a:lnTo>
                  <a:pt x="20618" y="21600"/>
                </a:lnTo>
                <a:cubicBezTo>
                  <a:pt x="21160" y="21600"/>
                  <a:pt x="21600" y="20996"/>
                  <a:pt x="21600" y="20250"/>
                </a:cubicBezTo>
                <a:lnTo>
                  <a:pt x="21600" y="6750"/>
                </a:lnTo>
                <a:cubicBezTo>
                  <a:pt x="21600" y="6004"/>
                  <a:pt x="21160" y="5400"/>
                  <a:pt x="20618" y="5400"/>
                </a:cubicBezTo>
                <a:moveTo>
                  <a:pt x="10773" y="11584"/>
                </a:moveTo>
                <a:lnTo>
                  <a:pt x="10520" y="12985"/>
                </a:lnTo>
                <a:cubicBezTo>
                  <a:pt x="10807" y="13084"/>
                  <a:pt x="11689" y="13487"/>
                  <a:pt x="11832" y="12694"/>
                </a:cubicBezTo>
                <a:cubicBezTo>
                  <a:pt x="11981" y="11867"/>
                  <a:pt x="11059" y="11683"/>
                  <a:pt x="10773" y="11584"/>
                </a:cubicBezTo>
                <a:moveTo>
                  <a:pt x="2455" y="4050"/>
                </a:moveTo>
                <a:lnTo>
                  <a:pt x="19145" y="4050"/>
                </a:lnTo>
                <a:cubicBezTo>
                  <a:pt x="19417" y="4050"/>
                  <a:pt x="19636" y="3748"/>
                  <a:pt x="19636" y="3375"/>
                </a:cubicBezTo>
                <a:cubicBezTo>
                  <a:pt x="19636" y="3002"/>
                  <a:pt x="19417" y="2700"/>
                  <a:pt x="19145" y="2700"/>
                </a:cubicBezTo>
                <a:lnTo>
                  <a:pt x="2455" y="2700"/>
                </a:lnTo>
                <a:cubicBezTo>
                  <a:pt x="2183" y="2700"/>
                  <a:pt x="1964" y="3002"/>
                  <a:pt x="1964" y="3375"/>
                </a:cubicBezTo>
                <a:cubicBezTo>
                  <a:pt x="1964" y="3748"/>
                  <a:pt x="2183" y="4050"/>
                  <a:pt x="2455" y="4050"/>
                </a:cubicBezTo>
                <a:moveTo>
                  <a:pt x="4418" y="1350"/>
                </a:moveTo>
                <a:lnTo>
                  <a:pt x="17182" y="1350"/>
                </a:lnTo>
                <a:cubicBezTo>
                  <a:pt x="17453" y="1350"/>
                  <a:pt x="17673" y="1048"/>
                  <a:pt x="17673" y="675"/>
                </a:cubicBezTo>
                <a:cubicBezTo>
                  <a:pt x="17673" y="302"/>
                  <a:pt x="17453" y="0"/>
                  <a:pt x="17182" y="0"/>
                </a:cubicBezTo>
                <a:lnTo>
                  <a:pt x="4418" y="0"/>
                </a:lnTo>
                <a:cubicBezTo>
                  <a:pt x="4147" y="0"/>
                  <a:pt x="3927" y="302"/>
                  <a:pt x="3927" y="675"/>
                </a:cubicBezTo>
                <a:cubicBezTo>
                  <a:pt x="3927" y="1048"/>
                  <a:pt x="4147" y="1350"/>
                  <a:pt x="4418" y="135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806" name="Shape 2806"/>
          <p:cNvSpPr/>
          <p:nvPr/>
        </p:nvSpPr>
        <p:spPr>
          <a:xfrm>
            <a:off x="8157675" y="4824067"/>
            <a:ext cx="558655" cy="355508"/>
          </a:xfrm>
          <a:custGeom>
            <a:avLst/>
            <a:gdLst/>
            <a:ahLst/>
            <a:cxnLst>
              <a:cxn ang="0">
                <a:pos x="wd2" y="hd2"/>
              </a:cxn>
              <a:cxn ang="5400000">
                <a:pos x="wd2" y="hd2"/>
              </a:cxn>
              <a:cxn ang="10800000">
                <a:pos x="wd2" y="hd2"/>
              </a:cxn>
              <a:cxn ang="16200000">
                <a:pos x="wd2" y="hd2"/>
              </a:cxn>
            </a:cxnLst>
            <a:rect l="0" t="0" r="r" b="b"/>
            <a:pathLst>
              <a:path w="21600" h="21600" extrusionOk="0">
                <a:moveTo>
                  <a:pt x="10442" y="12358"/>
                </a:moveTo>
                <a:cubicBezTo>
                  <a:pt x="10390" y="12952"/>
                  <a:pt x="10196" y="13240"/>
                  <a:pt x="9938" y="13340"/>
                </a:cubicBezTo>
                <a:cubicBezTo>
                  <a:pt x="10292" y="13653"/>
                  <a:pt x="10472" y="14131"/>
                  <a:pt x="10300" y="14961"/>
                </a:cubicBezTo>
                <a:cubicBezTo>
                  <a:pt x="10088" y="15991"/>
                  <a:pt x="9582" y="16078"/>
                  <a:pt x="8910" y="15863"/>
                </a:cubicBezTo>
                <a:lnTo>
                  <a:pt x="8746" y="16971"/>
                </a:lnTo>
                <a:lnTo>
                  <a:pt x="8352" y="16805"/>
                </a:lnTo>
                <a:lnTo>
                  <a:pt x="8513" y="15711"/>
                </a:lnTo>
                <a:cubicBezTo>
                  <a:pt x="8411" y="15668"/>
                  <a:pt x="8306" y="15622"/>
                  <a:pt x="8199" y="15573"/>
                </a:cubicBezTo>
                <a:lnTo>
                  <a:pt x="8037" y="16672"/>
                </a:lnTo>
                <a:lnTo>
                  <a:pt x="7643" y="16505"/>
                </a:lnTo>
                <a:lnTo>
                  <a:pt x="7806" y="15395"/>
                </a:lnTo>
                <a:cubicBezTo>
                  <a:pt x="7714" y="15355"/>
                  <a:pt x="7621" y="15312"/>
                  <a:pt x="7525" y="15272"/>
                </a:cubicBezTo>
                <a:lnTo>
                  <a:pt x="7012" y="15055"/>
                </a:lnTo>
                <a:lnTo>
                  <a:pt x="7207" y="14290"/>
                </a:lnTo>
                <a:cubicBezTo>
                  <a:pt x="7207" y="14290"/>
                  <a:pt x="7498" y="14421"/>
                  <a:pt x="7495" y="14412"/>
                </a:cubicBezTo>
                <a:cubicBezTo>
                  <a:pt x="7606" y="14459"/>
                  <a:pt x="7656" y="14335"/>
                  <a:pt x="7675" y="14252"/>
                </a:cubicBezTo>
                <a:lnTo>
                  <a:pt x="7933" y="12501"/>
                </a:lnTo>
                <a:cubicBezTo>
                  <a:pt x="7948" y="12506"/>
                  <a:pt x="7961" y="12512"/>
                  <a:pt x="7974" y="12518"/>
                </a:cubicBezTo>
                <a:cubicBezTo>
                  <a:pt x="7959" y="12507"/>
                  <a:pt x="7945" y="12501"/>
                  <a:pt x="7934" y="12495"/>
                </a:cubicBezTo>
                <a:lnTo>
                  <a:pt x="8118" y="11245"/>
                </a:lnTo>
                <a:cubicBezTo>
                  <a:pt x="8122" y="11103"/>
                  <a:pt x="8093" y="10924"/>
                  <a:pt x="7934" y="10856"/>
                </a:cubicBezTo>
                <a:cubicBezTo>
                  <a:pt x="7940" y="10849"/>
                  <a:pt x="7647" y="10735"/>
                  <a:pt x="7647" y="10735"/>
                </a:cubicBezTo>
                <a:lnTo>
                  <a:pt x="7752" y="10022"/>
                </a:lnTo>
                <a:lnTo>
                  <a:pt x="8297" y="10252"/>
                </a:lnTo>
                <a:lnTo>
                  <a:pt x="8296" y="10255"/>
                </a:lnTo>
                <a:cubicBezTo>
                  <a:pt x="8378" y="10289"/>
                  <a:pt x="8462" y="10322"/>
                  <a:pt x="8548" y="10356"/>
                </a:cubicBezTo>
                <a:lnTo>
                  <a:pt x="8709" y="9258"/>
                </a:lnTo>
                <a:lnTo>
                  <a:pt x="9103" y="9424"/>
                </a:lnTo>
                <a:lnTo>
                  <a:pt x="8945" y="10500"/>
                </a:lnTo>
                <a:cubicBezTo>
                  <a:pt x="9051" y="10541"/>
                  <a:pt x="9158" y="10582"/>
                  <a:pt x="9261" y="10627"/>
                </a:cubicBezTo>
                <a:lnTo>
                  <a:pt x="9418" y="9557"/>
                </a:lnTo>
                <a:lnTo>
                  <a:pt x="9813" y="9724"/>
                </a:lnTo>
                <a:lnTo>
                  <a:pt x="9651" y="10822"/>
                </a:lnTo>
                <a:cubicBezTo>
                  <a:pt x="10149" y="11112"/>
                  <a:pt x="10513" y="11548"/>
                  <a:pt x="10442" y="12358"/>
                </a:cubicBezTo>
                <a:moveTo>
                  <a:pt x="8836" y="7714"/>
                </a:moveTo>
                <a:cubicBezTo>
                  <a:pt x="6938" y="7714"/>
                  <a:pt x="5400" y="10132"/>
                  <a:pt x="5400" y="13114"/>
                </a:cubicBezTo>
                <a:cubicBezTo>
                  <a:pt x="5400" y="16097"/>
                  <a:pt x="6938" y="18514"/>
                  <a:pt x="8836" y="18514"/>
                </a:cubicBezTo>
                <a:cubicBezTo>
                  <a:pt x="10734" y="18514"/>
                  <a:pt x="12273" y="16097"/>
                  <a:pt x="12273" y="13114"/>
                </a:cubicBezTo>
                <a:cubicBezTo>
                  <a:pt x="12273" y="10132"/>
                  <a:pt x="10734" y="7714"/>
                  <a:pt x="8836" y="7714"/>
                </a:cubicBezTo>
                <a:moveTo>
                  <a:pt x="13255" y="16971"/>
                </a:moveTo>
                <a:cubicBezTo>
                  <a:pt x="12983" y="16971"/>
                  <a:pt x="12764" y="17318"/>
                  <a:pt x="12764" y="17743"/>
                </a:cubicBezTo>
                <a:cubicBezTo>
                  <a:pt x="12764" y="18169"/>
                  <a:pt x="12983" y="18514"/>
                  <a:pt x="13255" y="18514"/>
                </a:cubicBezTo>
                <a:cubicBezTo>
                  <a:pt x="13526" y="18514"/>
                  <a:pt x="13745" y="18169"/>
                  <a:pt x="13745" y="17743"/>
                </a:cubicBezTo>
                <a:cubicBezTo>
                  <a:pt x="13745" y="17318"/>
                  <a:pt x="13526" y="16971"/>
                  <a:pt x="13255" y="16971"/>
                </a:cubicBezTo>
                <a:moveTo>
                  <a:pt x="8839" y="11290"/>
                </a:moveTo>
                <a:lnTo>
                  <a:pt x="8643" y="12624"/>
                </a:lnTo>
                <a:cubicBezTo>
                  <a:pt x="8865" y="12718"/>
                  <a:pt x="9552" y="13102"/>
                  <a:pt x="9663" y="12347"/>
                </a:cubicBezTo>
                <a:cubicBezTo>
                  <a:pt x="9778" y="11559"/>
                  <a:pt x="9062" y="11384"/>
                  <a:pt x="8839" y="11290"/>
                </a:cubicBezTo>
                <a:moveTo>
                  <a:pt x="20618" y="0"/>
                </a:moveTo>
                <a:lnTo>
                  <a:pt x="4909" y="0"/>
                </a:lnTo>
                <a:cubicBezTo>
                  <a:pt x="4367" y="0"/>
                  <a:pt x="3927" y="691"/>
                  <a:pt x="3927" y="1543"/>
                </a:cubicBezTo>
                <a:lnTo>
                  <a:pt x="3927" y="2314"/>
                </a:lnTo>
                <a:cubicBezTo>
                  <a:pt x="3927" y="2741"/>
                  <a:pt x="4147" y="3086"/>
                  <a:pt x="4418" y="3086"/>
                </a:cubicBezTo>
                <a:cubicBezTo>
                  <a:pt x="4690" y="3086"/>
                  <a:pt x="4909" y="2741"/>
                  <a:pt x="4909" y="2314"/>
                </a:cubicBezTo>
                <a:lnTo>
                  <a:pt x="4909" y="1543"/>
                </a:lnTo>
                <a:lnTo>
                  <a:pt x="20618" y="1543"/>
                </a:lnTo>
                <a:lnTo>
                  <a:pt x="20618" y="15429"/>
                </a:lnTo>
                <a:lnTo>
                  <a:pt x="19145" y="15429"/>
                </a:lnTo>
                <a:cubicBezTo>
                  <a:pt x="18874" y="15429"/>
                  <a:pt x="18655" y="15774"/>
                  <a:pt x="18655" y="16200"/>
                </a:cubicBezTo>
                <a:cubicBezTo>
                  <a:pt x="18655" y="16626"/>
                  <a:pt x="18874" y="16971"/>
                  <a:pt x="19145" y="16971"/>
                </a:cubicBezTo>
                <a:lnTo>
                  <a:pt x="20618" y="16971"/>
                </a:lnTo>
                <a:cubicBezTo>
                  <a:pt x="21160" y="16971"/>
                  <a:pt x="21600" y="16281"/>
                  <a:pt x="21600" y="15429"/>
                </a:cubicBezTo>
                <a:lnTo>
                  <a:pt x="21600" y="1543"/>
                </a:lnTo>
                <a:cubicBezTo>
                  <a:pt x="21600" y="691"/>
                  <a:pt x="21160" y="0"/>
                  <a:pt x="20618" y="0"/>
                </a:cubicBezTo>
                <a:moveTo>
                  <a:pt x="16200" y="7714"/>
                </a:moveTo>
                <a:cubicBezTo>
                  <a:pt x="15929" y="7714"/>
                  <a:pt x="15709" y="7369"/>
                  <a:pt x="15709" y="6943"/>
                </a:cubicBezTo>
                <a:cubicBezTo>
                  <a:pt x="15709" y="6517"/>
                  <a:pt x="15929" y="6171"/>
                  <a:pt x="16200" y="6171"/>
                </a:cubicBezTo>
                <a:cubicBezTo>
                  <a:pt x="16471" y="6171"/>
                  <a:pt x="16691" y="6517"/>
                  <a:pt x="16691" y="6943"/>
                </a:cubicBezTo>
                <a:cubicBezTo>
                  <a:pt x="16691" y="7369"/>
                  <a:pt x="16471" y="7714"/>
                  <a:pt x="16200" y="7714"/>
                </a:cubicBezTo>
                <a:moveTo>
                  <a:pt x="16691" y="17113"/>
                </a:moveTo>
                <a:cubicBezTo>
                  <a:pt x="16537" y="17028"/>
                  <a:pt x="16373" y="16971"/>
                  <a:pt x="16200" y="16971"/>
                </a:cubicBezTo>
                <a:cubicBezTo>
                  <a:pt x="15387" y="16971"/>
                  <a:pt x="14727" y="18008"/>
                  <a:pt x="14727" y="19286"/>
                </a:cubicBezTo>
                <a:cubicBezTo>
                  <a:pt x="14727" y="19558"/>
                  <a:pt x="14763" y="19815"/>
                  <a:pt x="14817" y="20057"/>
                </a:cubicBezTo>
                <a:lnTo>
                  <a:pt x="2855" y="20057"/>
                </a:lnTo>
                <a:cubicBezTo>
                  <a:pt x="2910" y="19815"/>
                  <a:pt x="2945" y="19558"/>
                  <a:pt x="2945" y="19286"/>
                </a:cubicBezTo>
                <a:cubicBezTo>
                  <a:pt x="2945" y="18008"/>
                  <a:pt x="2286" y="16971"/>
                  <a:pt x="1473" y="16971"/>
                </a:cubicBezTo>
                <a:cubicBezTo>
                  <a:pt x="1300" y="16971"/>
                  <a:pt x="1136" y="17028"/>
                  <a:pt x="982" y="17113"/>
                </a:cubicBezTo>
                <a:lnTo>
                  <a:pt x="982" y="9116"/>
                </a:lnTo>
                <a:cubicBezTo>
                  <a:pt x="1136" y="9202"/>
                  <a:pt x="1300" y="9257"/>
                  <a:pt x="1473" y="9257"/>
                </a:cubicBezTo>
                <a:cubicBezTo>
                  <a:pt x="2286" y="9257"/>
                  <a:pt x="2945" y="8222"/>
                  <a:pt x="2945" y="6943"/>
                </a:cubicBezTo>
                <a:cubicBezTo>
                  <a:pt x="2945" y="6671"/>
                  <a:pt x="2910" y="6414"/>
                  <a:pt x="2855" y="6171"/>
                </a:cubicBezTo>
                <a:lnTo>
                  <a:pt x="14817" y="6171"/>
                </a:lnTo>
                <a:cubicBezTo>
                  <a:pt x="14763" y="6414"/>
                  <a:pt x="14727" y="6671"/>
                  <a:pt x="14727" y="6943"/>
                </a:cubicBezTo>
                <a:cubicBezTo>
                  <a:pt x="14727" y="8222"/>
                  <a:pt x="15387" y="9257"/>
                  <a:pt x="16200" y="9257"/>
                </a:cubicBezTo>
                <a:cubicBezTo>
                  <a:pt x="16373" y="9257"/>
                  <a:pt x="16537" y="9202"/>
                  <a:pt x="16691" y="9116"/>
                </a:cubicBezTo>
                <a:cubicBezTo>
                  <a:pt x="16691" y="9116"/>
                  <a:pt x="16691" y="17113"/>
                  <a:pt x="16691" y="17113"/>
                </a:cubicBezTo>
                <a:close/>
                <a:moveTo>
                  <a:pt x="16200" y="20057"/>
                </a:moveTo>
                <a:cubicBezTo>
                  <a:pt x="15929" y="20057"/>
                  <a:pt x="15709" y="19712"/>
                  <a:pt x="15709" y="19286"/>
                </a:cubicBezTo>
                <a:cubicBezTo>
                  <a:pt x="15709" y="18860"/>
                  <a:pt x="15929" y="18514"/>
                  <a:pt x="16200" y="18514"/>
                </a:cubicBezTo>
                <a:cubicBezTo>
                  <a:pt x="16471" y="18514"/>
                  <a:pt x="16691" y="18860"/>
                  <a:pt x="16691" y="19286"/>
                </a:cubicBezTo>
                <a:cubicBezTo>
                  <a:pt x="16691" y="19712"/>
                  <a:pt x="16471" y="20057"/>
                  <a:pt x="16200" y="20057"/>
                </a:cubicBezTo>
                <a:moveTo>
                  <a:pt x="1473" y="20057"/>
                </a:moveTo>
                <a:cubicBezTo>
                  <a:pt x="1201" y="20057"/>
                  <a:pt x="982" y="19712"/>
                  <a:pt x="982" y="19286"/>
                </a:cubicBezTo>
                <a:cubicBezTo>
                  <a:pt x="982" y="18860"/>
                  <a:pt x="1201" y="18514"/>
                  <a:pt x="1473" y="18514"/>
                </a:cubicBezTo>
                <a:cubicBezTo>
                  <a:pt x="1744" y="18514"/>
                  <a:pt x="1964" y="18860"/>
                  <a:pt x="1964" y="19286"/>
                </a:cubicBezTo>
                <a:cubicBezTo>
                  <a:pt x="1964" y="19712"/>
                  <a:pt x="1744" y="20057"/>
                  <a:pt x="1473" y="20057"/>
                </a:cubicBezTo>
                <a:moveTo>
                  <a:pt x="1473" y="6171"/>
                </a:moveTo>
                <a:cubicBezTo>
                  <a:pt x="1744" y="6171"/>
                  <a:pt x="1964" y="6517"/>
                  <a:pt x="1964" y="6943"/>
                </a:cubicBezTo>
                <a:cubicBezTo>
                  <a:pt x="1964" y="7369"/>
                  <a:pt x="1744" y="7714"/>
                  <a:pt x="1473" y="7714"/>
                </a:cubicBezTo>
                <a:cubicBezTo>
                  <a:pt x="1201" y="7714"/>
                  <a:pt x="982" y="7369"/>
                  <a:pt x="982" y="6943"/>
                </a:cubicBezTo>
                <a:cubicBezTo>
                  <a:pt x="982" y="6517"/>
                  <a:pt x="1201" y="6171"/>
                  <a:pt x="1473" y="6171"/>
                </a:cubicBezTo>
                <a:moveTo>
                  <a:pt x="16691" y="4629"/>
                </a:moveTo>
                <a:lnTo>
                  <a:pt x="982" y="4629"/>
                </a:lnTo>
                <a:cubicBezTo>
                  <a:pt x="440" y="4629"/>
                  <a:pt x="0" y="5319"/>
                  <a:pt x="0" y="6171"/>
                </a:cubicBezTo>
                <a:lnTo>
                  <a:pt x="0" y="20057"/>
                </a:lnTo>
                <a:cubicBezTo>
                  <a:pt x="0" y="20909"/>
                  <a:pt x="440" y="21600"/>
                  <a:pt x="982" y="21600"/>
                </a:cubicBezTo>
                <a:lnTo>
                  <a:pt x="16691" y="21600"/>
                </a:lnTo>
                <a:cubicBezTo>
                  <a:pt x="17233" y="21600"/>
                  <a:pt x="17673" y="20909"/>
                  <a:pt x="17673" y="20057"/>
                </a:cubicBezTo>
                <a:lnTo>
                  <a:pt x="17673" y="6171"/>
                </a:lnTo>
                <a:cubicBezTo>
                  <a:pt x="17673" y="5319"/>
                  <a:pt x="17233" y="4629"/>
                  <a:pt x="16691" y="4629"/>
                </a:cubicBezTo>
                <a:moveTo>
                  <a:pt x="8543" y="13297"/>
                </a:moveTo>
                <a:lnTo>
                  <a:pt x="8327" y="14769"/>
                </a:lnTo>
                <a:cubicBezTo>
                  <a:pt x="8595" y="14882"/>
                  <a:pt x="9419" y="15330"/>
                  <a:pt x="9541" y="14500"/>
                </a:cubicBezTo>
                <a:cubicBezTo>
                  <a:pt x="9669" y="13634"/>
                  <a:pt x="8811" y="13410"/>
                  <a:pt x="8543" y="13297"/>
                </a:cubicBezTo>
                <a:moveTo>
                  <a:pt x="4418" y="7714"/>
                </a:moveTo>
                <a:cubicBezTo>
                  <a:pt x="4147" y="7714"/>
                  <a:pt x="3927" y="8060"/>
                  <a:pt x="3927" y="8486"/>
                </a:cubicBezTo>
                <a:cubicBezTo>
                  <a:pt x="3927" y="8912"/>
                  <a:pt x="4147" y="9257"/>
                  <a:pt x="4418" y="9257"/>
                </a:cubicBezTo>
                <a:cubicBezTo>
                  <a:pt x="4690" y="9257"/>
                  <a:pt x="4909" y="8912"/>
                  <a:pt x="4909" y="8486"/>
                </a:cubicBezTo>
                <a:cubicBezTo>
                  <a:pt x="4909" y="8060"/>
                  <a:pt x="4690" y="7714"/>
                  <a:pt x="4418" y="7714"/>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807" name="Shape 2807"/>
          <p:cNvSpPr/>
          <p:nvPr/>
        </p:nvSpPr>
        <p:spPr>
          <a:xfrm>
            <a:off x="9224197" y="4798673"/>
            <a:ext cx="558655" cy="406295"/>
          </a:xfrm>
          <a:custGeom>
            <a:avLst/>
            <a:gdLst/>
            <a:ahLst/>
            <a:cxnLst>
              <a:cxn ang="0">
                <a:pos x="wd2" y="hd2"/>
              </a:cxn>
              <a:cxn ang="5400000">
                <a:pos x="wd2" y="hd2"/>
              </a:cxn>
              <a:cxn ang="10800000">
                <a:pos x="wd2" y="hd2"/>
              </a:cxn>
              <a:cxn ang="16200000">
                <a:pos x="wd2" y="hd2"/>
              </a:cxn>
            </a:cxnLst>
            <a:rect l="0" t="0" r="r" b="b"/>
            <a:pathLst>
              <a:path w="21600" h="21600" extrusionOk="0">
                <a:moveTo>
                  <a:pt x="17075" y="12150"/>
                </a:moveTo>
                <a:lnTo>
                  <a:pt x="17294" y="9450"/>
                </a:lnTo>
                <a:lnTo>
                  <a:pt x="19843" y="9450"/>
                </a:lnTo>
                <a:lnTo>
                  <a:pt x="19406" y="12150"/>
                </a:lnTo>
                <a:cubicBezTo>
                  <a:pt x="19406" y="12150"/>
                  <a:pt x="17075" y="12150"/>
                  <a:pt x="17075" y="12150"/>
                </a:cubicBezTo>
                <a:close/>
                <a:moveTo>
                  <a:pt x="18752" y="16200"/>
                </a:moveTo>
                <a:lnTo>
                  <a:pt x="16748" y="16200"/>
                </a:lnTo>
                <a:lnTo>
                  <a:pt x="16967" y="13500"/>
                </a:lnTo>
                <a:lnTo>
                  <a:pt x="19188" y="13500"/>
                </a:lnTo>
                <a:cubicBezTo>
                  <a:pt x="19188" y="13500"/>
                  <a:pt x="18752" y="16200"/>
                  <a:pt x="18752" y="16200"/>
                </a:cubicBezTo>
                <a:close/>
                <a:moveTo>
                  <a:pt x="17673" y="20250"/>
                </a:moveTo>
                <a:cubicBezTo>
                  <a:pt x="17131" y="20250"/>
                  <a:pt x="16691" y="19645"/>
                  <a:pt x="16691" y="18900"/>
                </a:cubicBezTo>
                <a:cubicBezTo>
                  <a:pt x="16691" y="18155"/>
                  <a:pt x="17131" y="17550"/>
                  <a:pt x="17673" y="17550"/>
                </a:cubicBezTo>
                <a:cubicBezTo>
                  <a:pt x="18215" y="17550"/>
                  <a:pt x="18655" y="18155"/>
                  <a:pt x="18655" y="18900"/>
                </a:cubicBezTo>
                <a:cubicBezTo>
                  <a:pt x="18655" y="19645"/>
                  <a:pt x="18215" y="20250"/>
                  <a:pt x="17673" y="20250"/>
                </a:cubicBezTo>
                <a:moveTo>
                  <a:pt x="16415" y="8100"/>
                </a:moveTo>
                <a:lnTo>
                  <a:pt x="13745" y="8100"/>
                </a:lnTo>
                <a:lnTo>
                  <a:pt x="13745" y="5400"/>
                </a:lnTo>
                <a:lnTo>
                  <a:pt x="16633" y="5400"/>
                </a:lnTo>
                <a:cubicBezTo>
                  <a:pt x="16633" y="5400"/>
                  <a:pt x="16415" y="8100"/>
                  <a:pt x="16415" y="8100"/>
                </a:cubicBezTo>
                <a:close/>
                <a:moveTo>
                  <a:pt x="16088" y="12150"/>
                </a:moveTo>
                <a:lnTo>
                  <a:pt x="13745" y="12150"/>
                </a:lnTo>
                <a:lnTo>
                  <a:pt x="13745" y="9450"/>
                </a:lnTo>
                <a:lnTo>
                  <a:pt x="16306" y="9450"/>
                </a:lnTo>
                <a:cubicBezTo>
                  <a:pt x="16306" y="9450"/>
                  <a:pt x="16088" y="12150"/>
                  <a:pt x="16088" y="12150"/>
                </a:cubicBezTo>
                <a:close/>
                <a:moveTo>
                  <a:pt x="15761" y="16200"/>
                </a:moveTo>
                <a:lnTo>
                  <a:pt x="13745" y="16200"/>
                </a:lnTo>
                <a:lnTo>
                  <a:pt x="13745" y="13500"/>
                </a:lnTo>
                <a:lnTo>
                  <a:pt x="15979" y="13500"/>
                </a:lnTo>
                <a:cubicBezTo>
                  <a:pt x="15979" y="13500"/>
                  <a:pt x="15761" y="16200"/>
                  <a:pt x="15761" y="16200"/>
                </a:cubicBezTo>
                <a:close/>
                <a:moveTo>
                  <a:pt x="12764" y="8100"/>
                </a:moveTo>
                <a:lnTo>
                  <a:pt x="10094" y="8100"/>
                </a:lnTo>
                <a:lnTo>
                  <a:pt x="9876" y="5400"/>
                </a:lnTo>
                <a:lnTo>
                  <a:pt x="12764" y="5400"/>
                </a:lnTo>
                <a:cubicBezTo>
                  <a:pt x="12764" y="5400"/>
                  <a:pt x="12764" y="8100"/>
                  <a:pt x="12764" y="8100"/>
                </a:cubicBezTo>
                <a:close/>
                <a:moveTo>
                  <a:pt x="12764" y="12150"/>
                </a:moveTo>
                <a:lnTo>
                  <a:pt x="10421" y="12150"/>
                </a:lnTo>
                <a:lnTo>
                  <a:pt x="10203" y="9450"/>
                </a:lnTo>
                <a:lnTo>
                  <a:pt x="12764" y="9450"/>
                </a:lnTo>
                <a:cubicBezTo>
                  <a:pt x="12764" y="9450"/>
                  <a:pt x="12764" y="12150"/>
                  <a:pt x="12764" y="12150"/>
                </a:cubicBezTo>
                <a:close/>
                <a:moveTo>
                  <a:pt x="12764" y="16200"/>
                </a:moveTo>
                <a:lnTo>
                  <a:pt x="10748" y="16200"/>
                </a:lnTo>
                <a:lnTo>
                  <a:pt x="10531" y="13500"/>
                </a:lnTo>
                <a:lnTo>
                  <a:pt x="12764" y="13500"/>
                </a:lnTo>
                <a:cubicBezTo>
                  <a:pt x="12764" y="13500"/>
                  <a:pt x="12764" y="16200"/>
                  <a:pt x="12764" y="16200"/>
                </a:cubicBezTo>
                <a:close/>
                <a:moveTo>
                  <a:pt x="8836" y="20250"/>
                </a:moveTo>
                <a:cubicBezTo>
                  <a:pt x="8294" y="20250"/>
                  <a:pt x="7855" y="19645"/>
                  <a:pt x="7855" y="18900"/>
                </a:cubicBezTo>
                <a:cubicBezTo>
                  <a:pt x="7855" y="18155"/>
                  <a:pt x="8294" y="17550"/>
                  <a:pt x="8836" y="17550"/>
                </a:cubicBezTo>
                <a:cubicBezTo>
                  <a:pt x="9379" y="17550"/>
                  <a:pt x="9818" y="18155"/>
                  <a:pt x="9818" y="18900"/>
                </a:cubicBezTo>
                <a:cubicBezTo>
                  <a:pt x="9818" y="19645"/>
                  <a:pt x="9379" y="20250"/>
                  <a:pt x="8836" y="20250"/>
                </a:cubicBezTo>
                <a:moveTo>
                  <a:pt x="7213" y="13500"/>
                </a:moveTo>
                <a:lnTo>
                  <a:pt x="9543" y="13500"/>
                </a:lnTo>
                <a:lnTo>
                  <a:pt x="9761" y="16200"/>
                </a:lnTo>
                <a:lnTo>
                  <a:pt x="7740" y="16200"/>
                </a:lnTo>
                <a:cubicBezTo>
                  <a:pt x="7740" y="16200"/>
                  <a:pt x="7213" y="13500"/>
                  <a:pt x="7213" y="13500"/>
                </a:cubicBezTo>
                <a:close/>
                <a:moveTo>
                  <a:pt x="6950" y="12150"/>
                </a:moveTo>
                <a:lnTo>
                  <a:pt x="6423" y="9450"/>
                </a:lnTo>
                <a:lnTo>
                  <a:pt x="9215" y="9450"/>
                </a:lnTo>
                <a:lnTo>
                  <a:pt x="9434" y="12150"/>
                </a:lnTo>
                <a:cubicBezTo>
                  <a:pt x="9434" y="12150"/>
                  <a:pt x="6950" y="12150"/>
                  <a:pt x="6950" y="12150"/>
                </a:cubicBezTo>
                <a:close/>
                <a:moveTo>
                  <a:pt x="5633" y="5400"/>
                </a:moveTo>
                <a:lnTo>
                  <a:pt x="8888" y="5400"/>
                </a:lnTo>
                <a:lnTo>
                  <a:pt x="9106" y="8100"/>
                </a:lnTo>
                <a:lnTo>
                  <a:pt x="6160" y="8100"/>
                </a:lnTo>
                <a:cubicBezTo>
                  <a:pt x="6160" y="8100"/>
                  <a:pt x="5633" y="5400"/>
                  <a:pt x="5633" y="5400"/>
                </a:cubicBezTo>
                <a:close/>
                <a:moveTo>
                  <a:pt x="17621" y="5400"/>
                </a:moveTo>
                <a:lnTo>
                  <a:pt x="20497" y="5400"/>
                </a:lnTo>
                <a:lnTo>
                  <a:pt x="20061" y="8100"/>
                </a:lnTo>
                <a:lnTo>
                  <a:pt x="17403" y="8100"/>
                </a:lnTo>
                <a:cubicBezTo>
                  <a:pt x="17403" y="8100"/>
                  <a:pt x="17621" y="5400"/>
                  <a:pt x="17621" y="5400"/>
                </a:cubicBezTo>
                <a:close/>
                <a:moveTo>
                  <a:pt x="19619" y="17038"/>
                </a:moveTo>
                <a:lnTo>
                  <a:pt x="19622" y="17038"/>
                </a:lnTo>
                <a:lnTo>
                  <a:pt x="21586" y="4889"/>
                </a:lnTo>
                <a:lnTo>
                  <a:pt x="21577" y="4886"/>
                </a:lnTo>
                <a:cubicBezTo>
                  <a:pt x="21586" y="4833"/>
                  <a:pt x="21600" y="4782"/>
                  <a:pt x="21600" y="4725"/>
                </a:cubicBezTo>
                <a:cubicBezTo>
                  <a:pt x="21600" y="4352"/>
                  <a:pt x="21380" y="4050"/>
                  <a:pt x="21109" y="4050"/>
                </a:cubicBezTo>
                <a:lnTo>
                  <a:pt x="5370" y="4050"/>
                </a:lnTo>
                <a:lnTo>
                  <a:pt x="4674" y="481"/>
                </a:lnTo>
                <a:lnTo>
                  <a:pt x="4667" y="484"/>
                </a:lnTo>
                <a:cubicBezTo>
                  <a:pt x="4605" y="207"/>
                  <a:pt x="4425" y="0"/>
                  <a:pt x="4203" y="0"/>
                </a:cubicBezTo>
                <a:lnTo>
                  <a:pt x="491" y="0"/>
                </a:lnTo>
                <a:cubicBezTo>
                  <a:pt x="220" y="0"/>
                  <a:pt x="0" y="302"/>
                  <a:pt x="0" y="675"/>
                </a:cubicBezTo>
                <a:cubicBezTo>
                  <a:pt x="0" y="1048"/>
                  <a:pt x="220" y="1350"/>
                  <a:pt x="491" y="1350"/>
                </a:cubicBezTo>
                <a:lnTo>
                  <a:pt x="3827" y="1350"/>
                </a:lnTo>
                <a:lnTo>
                  <a:pt x="6893" y="17069"/>
                </a:lnTo>
                <a:lnTo>
                  <a:pt x="6894" y="17069"/>
                </a:lnTo>
                <a:cubicBezTo>
                  <a:pt x="6936" y="17259"/>
                  <a:pt x="7037" y="17414"/>
                  <a:pt x="7168" y="17493"/>
                </a:cubicBezTo>
                <a:cubicBezTo>
                  <a:pt x="6984" y="17903"/>
                  <a:pt x="6873" y="18383"/>
                  <a:pt x="6873" y="18900"/>
                </a:cubicBezTo>
                <a:cubicBezTo>
                  <a:pt x="6873" y="20391"/>
                  <a:pt x="7752" y="21600"/>
                  <a:pt x="8836" y="21600"/>
                </a:cubicBezTo>
                <a:cubicBezTo>
                  <a:pt x="9921" y="21600"/>
                  <a:pt x="10800" y="20391"/>
                  <a:pt x="10800" y="18900"/>
                </a:cubicBezTo>
                <a:cubicBezTo>
                  <a:pt x="10800" y="18406"/>
                  <a:pt x="10696" y="17949"/>
                  <a:pt x="10528" y="17550"/>
                </a:cubicBezTo>
                <a:lnTo>
                  <a:pt x="15981" y="17550"/>
                </a:lnTo>
                <a:cubicBezTo>
                  <a:pt x="15813" y="17949"/>
                  <a:pt x="15709" y="18406"/>
                  <a:pt x="15709" y="18900"/>
                </a:cubicBezTo>
                <a:cubicBezTo>
                  <a:pt x="15709" y="20391"/>
                  <a:pt x="16588" y="21600"/>
                  <a:pt x="17673" y="21600"/>
                </a:cubicBezTo>
                <a:cubicBezTo>
                  <a:pt x="18757" y="21600"/>
                  <a:pt x="19636" y="20391"/>
                  <a:pt x="19636" y="18900"/>
                </a:cubicBezTo>
                <a:cubicBezTo>
                  <a:pt x="19636" y="18383"/>
                  <a:pt x="19525" y="17903"/>
                  <a:pt x="19341" y="17493"/>
                </a:cubicBezTo>
                <a:cubicBezTo>
                  <a:pt x="19479" y="17410"/>
                  <a:pt x="19581" y="17242"/>
                  <a:pt x="19619" y="17038"/>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808" name="Shape 2808"/>
          <p:cNvSpPr/>
          <p:nvPr/>
        </p:nvSpPr>
        <p:spPr>
          <a:xfrm>
            <a:off x="10290719" y="4722493"/>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7075" y="14727"/>
                </a:moveTo>
                <a:lnTo>
                  <a:pt x="17294" y="12764"/>
                </a:lnTo>
                <a:lnTo>
                  <a:pt x="19843" y="12764"/>
                </a:lnTo>
                <a:lnTo>
                  <a:pt x="19406" y="14727"/>
                </a:lnTo>
                <a:cubicBezTo>
                  <a:pt x="19406" y="14727"/>
                  <a:pt x="17075" y="14727"/>
                  <a:pt x="17075" y="14727"/>
                </a:cubicBezTo>
                <a:close/>
                <a:moveTo>
                  <a:pt x="18752" y="17673"/>
                </a:moveTo>
                <a:lnTo>
                  <a:pt x="16748" y="17673"/>
                </a:lnTo>
                <a:lnTo>
                  <a:pt x="16967" y="15709"/>
                </a:lnTo>
                <a:lnTo>
                  <a:pt x="19188" y="15709"/>
                </a:lnTo>
                <a:cubicBezTo>
                  <a:pt x="19188" y="15709"/>
                  <a:pt x="18752" y="17673"/>
                  <a:pt x="18752" y="17673"/>
                </a:cubicBezTo>
                <a:close/>
                <a:moveTo>
                  <a:pt x="17673" y="20618"/>
                </a:moveTo>
                <a:cubicBezTo>
                  <a:pt x="17131" y="20618"/>
                  <a:pt x="16691" y="20179"/>
                  <a:pt x="16691" y="19636"/>
                </a:cubicBezTo>
                <a:cubicBezTo>
                  <a:pt x="16691" y="19095"/>
                  <a:pt x="17131" y="18655"/>
                  <a:pt x="17673" y="18655"/>
                </a:cubicBezTo>
                <a:cubicBezTo>
                  <a:pt x="18215" y="18655"/>
                  <a:pt x="18655" y="19095"/>
                  <a:pt x="18655" y="19636"/>
                </a:cubicBezTo>
                <a:cubicBezTo>
                  <a:pt x="18655" y="20179"/>
                  <a:pt x="18215" y="20618"/>
                  <a:pt x="17673" y="20618"/>
                </a:cubicBezTo>
                <a:moveTo>
                  <a:pt x="16415" y="11782"/>
                </a:moveTo>
                <a:lnTo>
                  <a:pt x="13745" y="11782"/>
                </a:lnTo>
                <a:lnTo>
                  <a:pt x="13745" y="9818"/>
                </a:lnTo>
                <a:lnTo>
                  <a:pt x="16633" y="9818"/>
                </a:lnTo>
                <a:cubicBezTo>
                  <a:pt x="16633" y="9818"/>
                  <a:pt x="16415" y="11782"/>
                  <a:pt x="16415" y="11782"/>
                </a:cubicBezTo>
                <a:close/>
                <a:moveTo>
                  <a:pt x="16088" y="14727"/>
                </a:moveTo>
                <a:lnTo>
                  <a:pt x="13745" y="14727"/>
                </a:lnTo>
                <a:lnTo>
                  <a:pt x="13745" y="12764"/>
                </a:lnTo>
                <a:lnTo>
                  <a:pt x="16306" y="12764"/>
                </a:lnTo>
                <a:cubicBezTo>
                  <a:pt x="16306" y="12764"/>
                  <a:pt x="16088" y="14727"/>
                  <a:pt x="16088" y="14727"/>
                </a:cubicBezTo>
                <a:close/>
                <a:moveTo>
                  <a:pt x="15761" y="17673"/>
                </a:moveTo>
                <a:lnTo>
                  <a:pt x="13745" y="17673"/>
                </a:lnTo>
                <a:lnTo>
                  <a:pt x="13745" y="15709"/>
                </a:lnTo>
                <a:lnTo>
                  <a:pt x="15979" y="15709"/>
                </a:lnTo>
                <a:cubicBezTo>
                  <a:pt x="15979" y="15709"/>
                  <a:pt x="15761" y="17673"/>
                  <a:pt x="15761" y="17673"/>
                </a:cubicBezTo>
                <a:close/>
                <a:moveTo>
                  <a:pt x="12764" y="11782"/>
                </a:moveTo>
                <a:lnTo>
                  <a:pt x="10094" y="11782"/>
                </a:lnTo>
                <a:lnTo>
                  <a:pt x="9876" y="9818"/>
                </a:lnTo>
                <a:lnTo>
                  <a:pt x="12764" y="9818"/>
                </a:lnTo>
                <a:cubicBezTo>
                  <a:pt x="12764" y="9818"/>
                  <a:pt x="12764" y="11782"/>
                  <a:pt x="12764" y="11782"/>
                </a:cubicBezTo>
                <a:close/>
                <a:moveTo>
                  <a:pt x="12764" y="14727"/>
                </a:moveTo>
                <a:lnTo>
                  <a:pt x="10421" y="14727"/>
                </a:lnTo>
                <a:lnTo>
                  <a:pt x="10203" y="12764"/>
                </a:lnTo>
                <a:lnTo>
                  <a:pt x="12764" y="12764"/>
                </a:lnTo>
                <a:cubicBezTo>
                  <a:pt x="12764" y="12764"/>
                  <a:pt x="12764" y="14727"/>
                  <a:pt x="12764" y="14727"/>
                </a:cubicBezTo>
                <a:close/>
                <a:moveTo>
                  <a:pt x="12764" y="17673"/>
                </a:moveTo>
                <a:lnTo>
                  <a:pt x="10748" y="17673"/>
                </a:lnTo>
                <a:lnTo>
                  <a:pt x="10531" y="15709"/>
                </a:lnTo>
                <a:lnTo>
                  <a:pt x="12764" y="15709"/>
                </a:lnTo>
                <a:cubicBezTo>
                  <a:pt x="12764" y="15709"/>
                  <a:pt x="12764" y="17673"/>
                  <a:pt x="12764" y="17673"/>
                </a:cubicBezTo>
                <a:close/>
                <a:moveTo>
                  <a:pt x="8836" y="20618"/>
                </a:moveTo>
                <a:cubicBezTo>
                  <a:pt x="8294" y="20618"/>
                  <a:pt x="7855" y="20179"/>
                  <a:pt x="7855" y="19636"/>
                </a:cubicBezTo>
                <a:cubicBezTo>
                  <a:pt x="7855" y="19095"/>
                  <a:pt x="8294" y="18655"/>
                  <a:pt x="8836" y="18655"/>
                </a:cubicBezTo>
                <a:cubicBezTo>
                  <a:pt x="9379" y="18655"/>
                  <a:pt x="9818" y="19095"/>
                  <a:pt x="9818" y="19636"/>
                </a:cubicBezTo>
                <a:cubicBezTo>
                  <a:pt x="9818" y="20179"/>
                  <a:pt x="9379" y="20618"/>
                  <a:pt x="8836" y="20618"/>
                </a:cubicBezTo>
                <a:moveTo>
                  <a:pt x="7213" y="15709"/>
                </a:moveTo>
                <a:lnTo>
                  <a:pt x="9543" y="15709"/>
                </a:lnTo>
                <a:lnTo>
                  <a:pt x="9761" y="17673"/>
                </a:lnTo>
                <a:lnTo>
                  <a:pt x="7740" y="17673"/>
                </a:lnTo>
                <a:cubicBezTo>
                  <a:pt x="7740" y="17673"/>
                  <a:pt x="7213" y="15709"/>
                  <a:pt x="7213" y="15709"/>
                </a:cubicBezTo>
                <a:close/>
                <a:moveTo>
                  <a:pt x="6950" y="14727"/>
                </a:moveTo>
                <a:lnTo>
                  <a:pt x="6423" y="12764"/>
                </a:lnTo>
                <a:lnTo>
                  <a:pt x="9215" y="12764"/>
                </a:lnTo>
                <a:lnTo>
                  <a:pt x="9434" y="14727"/>
                </a:lnTo>
                <a:cubicBezTo>
                  <a:pt x="9434" y="14727"/>
                  <a:pt x="6950" y="14727"/>
                  <a:pt x="6950" y="14727"/>
                </a:cubicBezTo>
                <a:close/>
                <a:moveTo>
                  <a:pt x="5633" y="9818"/>
                </a:moveTo>
                <a:lnTo>
                  <a:pt x="8888" y="9818"/>
                </a:lnTo>
                <a:lnTo>
                  <a:pt x="9106" y="11782"/>
                </a:lnTo>
                <a:lnTo>
                  <a:pt x="6160" y="11782"/>
                </a:lnTo>
                <a:cubicBezTo>
                  <a:pt x="6160" y="11782"/>
                  <a:pt x="5633" y="9818"/>
                  <a:pt x="5633" y="9818"/>
                </a:cubicBezTo>
                <a:close/>
                <a:moveTo>
                  <a:pt x="17621" y="9818"/>
                </a:moveTo>
                <a:lnTo>
                  <a:pt x="20497" y="9818"/>
                </a:lnTo>
                <a:lnTo>
                  <a:pt x="20061" y="11782"/>
                </a:lnTo>
                <a:lnTo>
                  <a:pt x="17403" y="11782"/>
                </a:lnTo>
                <a:cubicBezTo>
                  <a:pt x="17403" y="11782"/>
                  <a:pt x="17621" y="9818"/>
                  <a:pt x="17621" y="9818"/>
                </a:cubicBezTo>
                <a:close/>
                <a:moveTo>
                  <a:pt x="19619" y="18282"/>
                </a:moveTo>
                <a:lnTo>
                  <a:pt x="19622" y="18283"/>
                </a:lnTo>
                <a:lnTo>
                  <a:pt x="21586" y="9447"/>
                </a:lnTo>
                <a:lnTo>
                  <a:pt x="21577" y="9444"/>
                </a:lnTo>
                <a:cubicBezTo>
                  <a:pt x="21586" y="9406"/>
                  <a:pt x="21600" y="9369"/>
                  <a:pt x="21600" y="9327"/>
                </a:cubicBezTo>
                <a:cubicBezTo>
                  <a:pt x="21600" y="9056"/>
                  <a:pt x="21380" y="8836"/>
                  <a:pt x="21109" y="8836"/>
                </a:cubicBezTo>
                <a:lnTo>
                  <a:pt x="5370" y="8836"/>
                </a:lnTo>
                <a:lnTo>
                  <a:pt x="4674" y="6241"/>
                </a:lnTo>
                <a:lnTo>
                  <a:pt x="4667" y="6243"/>
                </a:lnTo>
                <a:cubicBezTo>
                  <a:pt x="4606" y="6041"/>
                  <a:pt x="4425" y="5891"/>
                  <a:pt x="4203" y="5891"/>
                </a:cubicBezTo>
                <a:lnTo>
                  <a:pt x="491" y="5891"/>
                </a:lnTo>
                <a:cubicBezTo>
                  <a:pt x="220" y="5891"/>
                  <a:pt x="0" y="6110"/>
                  <a:pt x="0" y="6382"/>
                </a:cubicBezTo>
                <a:cubicBezTo>
                  <a:pt x="0" y="6653"/>
                  <a:pt x="220" y="6873"/>
                  <a:pt x="491" y="6873"/>
                </a:cubicBezTo>
                <a:lnTo>
                  <a:pt x="3827" y="6873"/>
                </a:lnTo>
                <a:lnTo>
                  <a:pt x="6893" y="18305"/>
                </a:lnTo>
                <a:lnTo>
                  <a:pt x="6894" y="18305"/>
                </a:lnTo>
                <a:cubicBezTo>
                  <a:pt x="6936" y="18443"/>
                  <a:pt x="7037" y="18555"/>
                  <a:pt x="7168" y="18613"/>
                </a:cubicBezTo>
                <a:cubicBezTo>
                  <a:pt x="6984" y="18912"/>
                  <a:pt x="6873" y="19260"/>
                  <a:pt x="6873" y="19636"/>
                </a:cubicBezTo>
                <a:cubicBezTo>
                  <a:pt x="6873" y="20721"/>
                  <a:pt x="7752" y="21600"/>
                  <a:pt x="8836" y="21600"/>
                </a:cubicBezTo>
                <a:cubicBezTo>
                  <a:pt x="9921" y="21600"/>
                  <a:pt x="10800" y="20721"/>
                  <a:pt x="10800" y="19636"/>
                </a:cubicBezTo>
                <a:cubicBezTo>
                  <a:pt x="10800" y="19277"/>
                  <a:pt x="10696" y="18945"/>
                  <a:pt x="10528" y="18655"/>
                </a:cubicBezTo>
                <a:lnTo>
                  <a:pt x="15981" y="18655"/>
                </a:lnTo>
                <a:cubicBezTo>
                  <a:pt x="15813" y="18945"/>
                  <a:pt x="15709" y="19277"/>
                  <a:pt x="15709" y="19636"/>
                </a:cubicBezTo>
                <a:cubicBezTo>
                  <a:pt x="15709" y="20721"/>
                  <a:pt x="16588" y="21600"/>
                  <a:pt x="17673" y="21600"/>
                </a:cubicBezTo>
                <a:cubicBezTo>
                  <a:pt x="18757" y="21600"/>
                  <a:pt x="19636" y="20721"/>
                  <a:pt x="19636" y="19636"/>
                </a:cubicBezTo>
                <a:cubicBezTo>
                  <a:pt x="19636" y="19260"/>
                  <a:pt x="19525" y="18912"/>
                  <a:pt x="19341" y="18613"/>
                </a:cubicBezTo>
                <a:cubicBezTo>
                  <a:pt x="19479" y="18552"/>
                  <a:pt x="19581" y="18430"/>
                  <a:pt x="19619" y="18282"/>
                </a:cubicBezTo>
                <a:moveTo>
                  <a:pt x="12907" y="7711"/>
                </a:moveTo>
                <a:cubicBezTo>
                  <a:pt x="12996" y="7800"/>
                  <a:pt x="13119" y="7855"/>
                  <a:pt x="13255" y="7855"/>
                </a:cubicBezTo>
                <a:cubicBezTo>
                  <a:pt x="13390" y="7855"/>
                  <a:pt x="13513" y="7800"/>
                  <a:pt x="13602" y="7711"/>
                </a:cubicBezTo>
                <a:lnTo>
                  <a:pt x="15565" y="5747"/>
                </a:lnTo>
                <a:cubicBezTo>
                  <a:pt x="15654" y="5658"/>
                  <a:pt x="15709" y="5536"/>
                  <a:pt x="15709" y="5400"/>
                </a:cubicBezTo>
                <a:cubicBezTo>
                  <a:pt x="15709" y="5129"/>
                  <a:pt x="15490" y="4910"/>
                  <a:pt x="15218" y="4910"/>
                </a:cubicBezTo>
                <a:cubicBezTo>
                  <a:pt x="15083" y="4910"/>
                  <a:pt x="14960" y="4964"/>
                  <a:pt x="14871" y="5053"/>
                </a:cubicBezTo>
                <a:lnTo>
                  <a:pt x="13745" y="6179"/>
                </a:lnTo>
                <a:lnTo>
                  <a:pt x="13745" y="491"/>
                </a:lnTo>
                <a:lnTo>
                  <a:pt x="13745" y="491"/>
                </a:lnTo>
                <a:cubicBezTo>
                  <a:pt x="13745" y="220"/>
                  <a:pt x="13526" y="0"/>
                  <a:pt x="13255" y="0"/>
                </a:cubicBezTo>
                <a:cubicBezTo>
                  <a:pt x="12983" y="0"/>
                  <a:pt x="12764" y="220"/>
                  <a:pt x="12764" y="491"/>
                </a:cubicBezTo>
                <a:lnTo>
                  <a:pt x="12764" y="6179"/>
                </a:lnTo>
                <a:lnTo>
                  <a:pt x="11638" y="5053"/>
                </a:lnTo>
                <a:cubicBezTo>
                  <a:pt x="11549" y="4964"/>
                  <a:pt x="11427" y="4910"/>
                  <a:pt x="11291" y="4910"/>
                </a:cubicBezTo>
                <a:cubicBezTo>
                  <a:pt x="11020" y="4910"/>
                  <a:pt x="10800" y="5129"/>
                  <a:pt x="10800" y="5400"/>
                </a:cubicBezTo>
                <a:cubicBezTo>
                  <a:pt x="10800" y="5536"/>
                  <a:pt x="10855" y="5658"/>
                  <a:pt x="10944" y="5747"/>
                </a:cubicBezTo>
                <a:cubicBezTo>
                  <a:pt x="10944" y="5747"/>
                  <a:pt x="12907" y="7711"/>
                  <a:pt x="12907" y="7711"/>
                </a:cubicBezTo>
                <a:close/>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809" name="Shape 2809"/>
          <p:cNvSpPr/>
          <p:nvPr/>
        </p:nvSpPr>
        <p:spPr>
          <a:xfrm>
            <a:off x="11357241" y="4722493"/>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7076" y="14727"/>
                </a:moveTo>
                <a:lnTo>
                  <a:pt x="17294" y="12764"/>
                </a:lnTo>
                <a:lnTo>
                  <a:pt x="19843" y="12764"/>
                </a:lnTo>
                <a:lnTo>
                  <a:pt x="19406" y="14727"/>
                </a:lnTo>
                <a:cubicBezTo>
                  <a:pt x="19406" y="14727"/>
                  <a:pt x="17076" y="14727"/>
                  <a:pt x="17076" y="14727"/>
                </a:cubicBezTo>
                <a:close/>
                <a:moveTo>
                  <a:pt x="18752" y="17673"/>
                </a:moveTo>
                <a:lnTo>
                  <a:pt x="16748" y="17673"/>
                </a:lnTo>
                <a:lnTo>
                  <a:pt x="16967" y="15709"/>
                </a:lnTo>
                <a:lnTo>
                  <a:pt x="19188" y="15709"/>
                </a:lnTo>
                <a:cubicBezTo>
                  <a:pt x="19188" y="15709"/>
                  <a:pt x="18752" y="17673"/>
                  <a:pt x="18752" y="17673"/>
                </a:cubicBezTo>
                <a:close/>
                <a:moveTo>
                  <a:pt x="17673" y="20618"/>
                </a:moveTo>
                <a:cubicBezTo>
                  <a:pt x="17131" y="20618"/>
                  <a:pt x="16691" y="20179"/>
                  <a:pt x="16691" y="19636"/>
                </a:cubicBezTo>
                <a:cubicBezTo>
                  <a:pt x="16691" y="19095"/>
                  <a:pt x="17131" y="18655"/>
                  <a:pt x="17673" y="18655"/>
                </a:cubicBezTo>
                <a:cubicBezTo>
                  <a:pt x="18215" y="18655"/>
                  <a:pt x="18655" y="19095"/>
                  <a:pt x="18655" y="19636"/>
                </a:cubicBezTo>
                <a:cubicBezTo>
                  <a:pt x="18655" y="20179"/>
                  <a:pt x="18215" y="20618"/>
                  <a:pt x="17673" y="20618"/>
                </a:cubicBezTo>
                <a:moveTo>
                  <a:pt x="16415" y="11782"/>
                </a:moveTo>
                <a:lnTo>
                  <a:pt x="13745" y="11782"/>
                </a:lnTo>
                <a:lnTo>
                  <a:pt x="13745" y="9818"/>
                </a:lnTo>
                <a:lnTo>
                  <a:pt x="16633" y="9818"/>
                </a:lnTo>
                <a:cubicBezTo>
                  <a:pt x="16633" y="9818"/>
                  <a:pt x="16415" y="11782"/>
                  <a:pt x="16415" y="11782"/>
                </a:cubicBezTo>
                <a:close/>
                <a:moveTo>
                  <a:pt x="16088" y="14727"/>
                </a:moveTo>
                <a:lnTo>
                  <a:pt x="13745" y="14727"/>
                </a:lnTo>
                <a:lnTo>
                  <a:pt x="13745" y="12764"/>
                </a:lnTo>
                <a:lnTo>
                  <a:pt x="16306" y="12764"/>
                </a:lnTo>
                <a:cubicBezTo>
                  <a:pt x="16306" y="12764"/>
                  <a:pt x="16088" y="14727"/>
                  <a:pt x="16088" y="14727"/>
                </a:cubicBezTo>
                <a:close/>
                <a:moveTo>
                  <a:pt x="15761" y="17673"/>
                </a:moveTo>
                <a:lnTo>
                  <a:pt x="13745" y="17673"/>
                </a:lnTo>
                <a:lnTo>
                  <a:pt x="13745" y="15709"/>
                </a:lnTo>
                <a:lnTo>
                  <a:pt x="15979" y="15709"/>
                </a:lnTo>
                <a:cubicBezTo>
                  <a:pt x="15979" y="15709"/>
                  <a:pt x="15761" y="17673"/>
                  <a:pt x="15761" y="17673"/>
                </a:cubicBezTo>
                <a:close/>
                <a:moveTo>
                  <a:pt x="12764" y="11782"/>
                </a:moveTo>
                <a:lnTo>
                  <a:pt x="10094" y="11782"/>
                </a:lnTo>
                <a:lnTo>
                  <a:pt x="9876" y="9818"/>
                </a:lnTo>
                <a:lnTo>
                  <a:pt x="12764" y="9818"/>
                </a:lnTo>
                <a:cubicBezTo>
                  <a:pt x="12764" y="9818"/>
                  <a:pt x="12764" y="11782"/>
                  <a:pt x="12764" y="11782"/>
                </a:cubicBezTo>
                <a:close/>
                <a:moveTo>
                  <a:pt x="12764" y="14727"/>
                </a:moveTo>
                <a:lnTo>
                  <a:pt x="10421" y="14727"/>
                </a:lnTo>
                <a:lnTo>
                  <a:pt x="10203" y="12764"/>
                </a:lnTo>
                <a:lnTo>
                  <a:pt x="12764" y="12764"/>
                </a:lnTo>
                <a:cubicBezTo>
                  <a:pt x="12764" y="12764"/>
                  <a:pt x="12764" y="14727"/>
                  <a:pt x="12764" y="14727"/>
                </a:cubicBezTo>
                <a:close/>
                <a:moveTo>
                  <a:pt x="12764" y="17673"/>
                </a:moveTo>
                <a:lnTo>
                  <a:pt x="10748" y="17673"/>
                </a:lnTo>
                <a:lnTo>
                  <a:pt x="10531" y="15709"/>
                </a:lnTo>
                <a:lnTo>
                  <a:pt x="12764" y="15709"/>
                </a:lnTo>
                <a:cubicBezTo>
                  <a:pt x="12764" y="15709"/>
                  <a:pt x="12764" y="17673"/>
                  <a:pt x="12764" y="17673"/>
                </a:cubicBezTo>
                <a:close/>
                <a:moveTo>
                  <a:pt x="8836" y="20618"/>
                </a:moveTo>
                <a:cubicBezTo>
                  <a:pt x="8294" y="20618"/>
                  <a:pt x="7855" y="20179"/>
                  <a:pt x="7855" y="19636"/>
                </a:cubicBezTo>
                <a:cubicBezTo>
                  <a:pt x="7855" y="19095"/>
                  <a:pt x="8294" y="18655"/>
                  <a:pt x="8836" y="18655"/>
                </a:cubicBezTo>
                <a:cubicBezTo>
                  <a:pt x="9379" y="18655"/>
                  <a:pt x="9818" y="19095"/>
                  <a:pt x="9818" y="19636"/>
                </a:cubicBezTo>
                <a:cubicBezTo>
                  <a:pt x="9818" y="20179"/>
                  <a:pt x="9379" y="20618"/>
                  <a:pt x="8836" y="20618"/>
                </a:cubicBezTo>
                <a:moveTo>
                  <a:pt x="7213" y="15709"/>
                </a:moveTo>
                <a:lnTo>
                  <a:pt x="9543" y="15709"/>
                </a:lnTo>
                <a:lnTo>
                  <a:pt x="9761" y="17673"/>
                </a:lnTo>
                <a:lnTo>
                  <a:pt x="7740" y="17673"/>
                </a:lnTo>
                <a:cubicBezTo>
                  <a:pt x="7740" y="17673"/>
                  <a:pt x="7213" y="15709"/>
                  <a:pt x="7213" y="15709"/>
                </a:cubicBezTo>
                <a:close/>
                <a:moveTo>
                  <a:pt x="6950" y="14727"/>
                </a:moveTo>
                <a:lnTo>
                  <a:pt x="6423" y="12764"/>
                </a:lnTo>
                <a:lnTo>
                  <a:pt x="9215" y="12764"/>
                </a:lnTo>
                <a:lnTo>
                  <a:pt x="9434" y="14727"/>
                </a:lnTo>
                <a:cubicBezTo>
                  <a:pt x="9434" y="14727"/>
                  <a:pt x="6950" y="14727"/>
                  <a:pt x="6950" y="14727"/>
                </a:cubicBezTo>
                <a:close/>
                <a:moveTo>
                  <a:pt x="5633" y="9818"/>
                </a:moveTo>
                <a:lnTo>
                  <a:pt x="8888" y="9818"/>
                </a:lnTo>
                <a:lnTo>
                  <a:pt x="9106" y="11782"/>
                </a:lnTo>
                <a:lnTo>
                  <a:pt x="6160" y="11782"/>
                </a:lnTo>
                <a:cubicBezTo>
                  <a:pt x="6160" y="11782"/>
                  <a:pt x="5633" y="9818"/>
                  <a:pt x="5633" y="9818"/>
                </a:cubicBezTo>
                <a:close/>
                <a:moveTo>
                  <a:pt x="17621" y="9818"/>
                </a:moveTo>
                <a:lnTo>
                  <a:pt x="20497" y="9818"/>
                </a:lnTo>
                <a:lnTo>
                  <a:pt x="20061" y="11782"/>
                </a:lnTo>
                <a:lnTo>
                  <a:pt x="17403" y="11782"/>
                </a:lnTo>
                <a:cubicBezTo>
                  <a:pt x="17403" y="11782"/>
                  <a:pt x="17621" y="9818"/>
                  <a:pt x="17621" y="9818"/>
                </a:cubicBezTo>
                <a:close/>
                <a:moveTo>
                  <a:pt x="19619" y="18282"/>
                </a:moveTo>
                <a:lnTo>
                  <a:pt x="19622" y="18283"/>
                </a:lnTo>
                <a:lnTo>
                  <a:pt x="21585" y="9447"/>
                </a:lnTo>
                <a:lnTo>
                  <a:pt x="21577" y="9444"/>
                </a:lnTo>
                <a:cubicBezTo>
                  <a:pt x="21587" y="9406"/>
                  <a:pt x="21600" y="9369"/>
                  <a:pt x="21600" y="9327"/>
                </a:cubicBezTo>
                <a:cubicBezTo>
                  <a:pt x="21600" y="9056"/>
                  <a:pt x="21380" y="8836"/>
                  <a:pt x="21109" y="8836"/>
                </a:cubicBezTo>
                <a:lnTo>
                  <a:pt x="5370" y="8836"/>
                </a:lnTo>
                <a:lnTo>
                  <a:pt x="4674" y="6241"/>
                </a:lnTo>
                <a:lnTo>
                  <a:pt x="4667" y="6243"/>
                </a:lnTo>
                <a:cubicBezTo>
                  <a:pt x="4605" y="6041"/>
                  <a:pt x="4425" y="5891"/>
                  <a:pt x="4203" y="5891"/>
                </a:cubicBezTo>
                <a:lnTo>
                  <a:pt x="491" y="5891"/>
                </a:lnTo>
                <a:cubicBezTo>
                  <a:pt x="220" y="5891"/>
                  <a:pt x="0" y="6110"/>
                  <a:pt x="0" y="6382"/>
                </a:cubicBezTo>
                <a:cubicBezTo>
                  <a:pt x="0" y="6653"/>
                  <a:pt x="220" y="6873"/>
                  <a:pt x="491" y="6873"/>
                </a:cubicBezTo>
                <a:lnTo>
                  <a:pt x="3827" y="6873"/>
                </a:lnTo>
                <a:lnTo>
                  <a:pt x="6893" y="18305"/>
                </a:lnTo>
                <a:lnTo>
                  <a:pt x="6894" y="18305"/>
                </a:lnTo>
                <a:cubicBezTo>
                  <a:pt x="6936" y="18443"/>
                  <a:pt x="7037" y="18555"/>
                  <a:pt x="7168" y="18613"/>
                </a:cubicBezTo>
                <a:cubicBezTo>
                  <a:pt x="6984" y="18912"/>
                  <a:pt x="6873" y="19260"/>
                  <a:pt x="6873" y="19636"/>
                </a:cubicBezTo>
                <a:cubicBezTo>
                  <a:pt x="6873" y="20721"/>
                  <a:pt x="7752" y="21600"/>
                  <a:pt x="8836" y="21600"/>
                </a:cubicBezTo>
                <a:cubicBezTo>
                  <a:pt x="9921" y="21600"/>
                  <a:pt x="10800" y="20721"/>
                  <a:pt x="10800" y="19636"/>
                </a:cubicBezTo>
                <a:cubicBezTo>
                  <a:pt x="10800" y="19277"/>
                  <a:pt x="10696" y="18945"/>
                  <a:pt x="10528" y="18655"/>
                </a:cubicBezTo>
                <a:lnTo>
                  <a:pt x="15981" y="18655"/>
                </a:lnTo>
                <a:cubicBezTo>
                  <a:pt x="15813" y="18945"/>
                  <a:pt x="15709" y="19277"/>
                  <a:pt x="15709" y="19636"/>
                </a:cubicBezTo>
                <a:cubicBezTo>
                  <a:pt x="15709" y="20721"/>
                  <a:pt x="16588" y="21600"/>
                  <a:pt x="17673" y="21600"/>
                </a:cubicBezTo>
                <a:cubicBezTo>
                  <a:pt x="18757" y="21600"/>
                  <a:pt x="19636" y="20721"/>
                  <a:pt x="19636" y="19636"/>
                </a:cubicBezTo>
                <a:cubicBezTo>
                  <a:pt x="19636" y="19260"/>
                  <a:pt x="19525" y="18912"/>
                  <a:pt x="19342" y="18613"/>
                </a:cubicBezTo>
                <a:cubicBezTo>
                  <a:pt x="19479" y="18552"/>
                  <a:pt x="19581" y="18430"/>
                  <a:pt x="19619" y="18282"/>
                </a:cubicBezTo>
                <a:moveTo>
                  <a:pt x="11291" y="2945"/>
                </a:moveTo>
                <a:cubicBezTo>
                  <a:pt x="11427" y="2945"/>
                  <a:pt x="11549" y="2891"/>
                  <a:pt x="11638" y="2802"/>
                </a:cubicBezTo>
                <a:lnTo>
                  <a:pt x="12764" y="1676"/>
                </a:lnTo>
                <a:lnTo>
                  <a:pt x="12764" y="7364"/>
                </a:lnTo>
                <a:cubicBezTo>
                  <a:pt x="12764" y="7634"/>
                  <a:pt x="12983" y="7855"/>
                  <a:pt x="13255" y="7855"/>
                </a:cubicBezTo>
                <a:cubicBezTo>
                  <a:pt x="13526" y="7855"/>
                  <a:pt x="13745" y="7634"/>
                  <a:pt x="13745" y="7364"/>
                </a:cubicBezTo>
                <a:lnTo>
                  <a:pt x="13745" y="1676"/>
                </a:lnTo>
                <a:lnTo>
                  <a:pt x="14871" y="2802"/>
                </a:lnTo>
                <a:cubicBezTo>
                  <a:pt x="14959" y="2891"/>
                  <a:pt x="15082" y="2945"/>
                  <a:pt x="15218" y="2945"/>
                </a:cubicBezTo>
                <a:cubicBezTo>
                  <a:pt x="15490" y="2945"/>
                  <a:pt x="15709" y="2726"/>
                  <a:pt x="15709" y="2455"/>
                </a:cubicBezTo>
                <a:cubicBezTo>
                  <a:pt x="15709" y="2319"/>
                  <a:pt x="15654" y="2196"/>
                  <a:pt x="15565" y="2107"/>
                </a:cubicBezTo>
                <a:lnTo>
                  <a:pt x="13602" y="144"/>
                </a:lnTo>
                <a:cubicBezTo>
                  <a:pt x="13513" y="55"/>
                  <a:pt x="13390" y="0"/>
                  <a:pt x="13255" y="0"/>
                </a:cubicBezTo>
                <a:cubicBezTo>
                  <a:pt x="13118" y="0"/>
                  <a:pt x="12996" y="55"/>
                  <a:pt x="12907" y="144"/>
                </a:cubicBezTo>
                <a:lnTo>
                  <a:pt x="10944" y="2107"/>
                </a:lnTo>
                <a:cubicBezTo>
                  <a:pt x="10855" y="2196"/>
                  <a:pt x="10800" y="2319"/>
                  <a:pt x="10800" y="2455"/>
                </a:cubicBezTo>
                <a:cubicBezTo>
                  <a:pt x="10800" y="2726"/>
                  <a:pt x="11020" y="2945"/>
                  <a:pt x="11291" y="2945"/>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810" name="Shape 2810"/>
          <p:cNvSpPr/>
          <p:nvPr/>
        </p:nvSpPr>
        <p:spPr>
          <a:xfrm>
            <a:off x="12455059" y="3681364"/>
            <a:ext cx="558655" cy="507869"/>
          </a:xfrm>
          <a:custGeom>
            <a:avLst/>
            <a:gdLst/>
            <a:ahLst/>
            <a:cxnLst>
              <a:cxn ang="0">
                <a:pos x="wd2" y="hd2"/>
              </a:cxn>
              <a:cxn ang="5400000">
                <a:pos x="wd2" y="hd2"/>
              </a:cxn>
              <a:cxn ang="10800000">
                <a:pos x="wd2" y="hd2"/>
              </a:cxn>
              <a:cxn ang="16200000">
                <a:pos x="wd2" y="hd2"/>
              </a:cxn>
            </a:cxnLst>
            <a:rect l="0" t="0" r="r" b="b"/>
            <a:pathLst>
              <a:path w="21600" h="21600" extrusionOk="0">
                <a:moveTo>
                  <a:pt x="17076" y="14040"/>
                </a:moveTo>
                <a:lnTo>
                  <a:pt x="17294" y="11880"/>
                </a:lnTo>
                <a:lnTo>
                  <a:pt x="19843" y="11880"/>
                </a:lnTo>
                <a:lnTo>
                  <a:pt x="19407" y="14040"/>
                </a:lnTo>
                <a:cubicBezTo>
                  <a:pt x="19407" y="14040"/>
                  <a:pt x="17076" y="14040"/>
                  <a:pt x="17076" y="14040"/>
                </a:cubicBezTo>
                <a:close/>
                <a:moveTo>
                  <a:pt x="18752" y="17280"/>
                </a:moveTo>
                <a:lnTo>
                  <a:pt x="16748" y="17280"/>
                </a:lnTo>
                <a:lnTo>
                  <a:pt x="16967" y="15120"/>
                </a:lnTo>
                <a:lnTo>
                  <a:pt x="19188" y="15120"/>
                </a:lnTo>
                <a:cubicBezTo>
                  <a:pt x="19188" y="15120"/>
                  <a:pt x="18752" y="17280"/>
                  <a:pt x="18752" y="17280"/>
                </a:cubicBezTo>
                <a:close/>
                <a:moveTo>
                  <a:pt x="17673" y="20520"/>
                </a:moveTo>
                <a:cubicBezTo>
                  <a:pt x="17131" y="20520"/>
                  <a:pt x="16691" y="20036"/>
                  <a:pt x="16691" y="19440"/>
                </a:cubicBezTo>
                <a:cubicBezTo>
                  <a:pt x="16691" y="18844"/>
                  <a:pt x="17131" y="18360"/>
                  <a:pt x="17673" y="18360"/>
                </a:cubicBezTo>
                <a:cubicBezTo>
                  <a:pt x="18215" y="18360"/>
                  <a:pt x="18655" y="18844"/>
                  <a:pt x="18655" y="19440"/>
                </a:cubicBezTo>
                <a:cubicBezTo>
                  <a:pt x="18655" y="20036"/>
                  <a:pt x="18215" y="20520"/>
                  <a:pt x="17673" y="20520"/>
                </a:cubicBezTo>
                <a:moveTo>
                  <a:pt x="16415" y="10800"/>
                </a:moveTo>
                <a:lnTo>
                  <a:pt x="13745" y="10800"/>
                </a:lnTo>
                <a:lnTo>
                  <a:pt x="13745" y="8640"/>
                </a:lnTo>
                <a:lnTo>
                  <a:pt x="16634" y="8640"/>
                </a:lnTo>
                <a:cubicBezTo>
                  <a:pt x="16634" y="8640"/>
                  <a:pt x="16415" y="10800"/>
                  <a:pt x="16415" y="10800"/>
                </a:cubicBezTo>
                <a:close/>
                <a:moveTo>
                  <a:pt x="16088" y="14040"/>
                </a:moveTo>
                <a:lnTo>
                  <a:pt x="13745" y="14040"/>
                </a:lnTo>
                <a:lnTo>
                  <a:pt x="13745" y="11880"/>
                </a:lnTo>
                <a:lnTo>
                  <a:pt x="16307" y="11880"/>
                </a:lnTo>
                <a:cubicBezTo>
                  <a:pt x="16307" y="11880"/>
                  <a:pt x="16088" y="14040"/>
                  <a:pt x="16088" y="14040"/>
                </a:cubicBezTo>
                <a:close/>
                <a:moveTo>
                  <a:pt x="15761" y="17280"/>
                </a:moveTo>
                <a:lnTo>
                  <a:pt x="13745" y="17280"/>
                </a:lnTo>
                <a:lnTo>
                  <a:pt x="13745" y="15120"/>
                </a:lnTo>
                <a:lnTo>
                  <a:pt x="15979" y="15120"/>
                </a:lnTo>
                <a:cubicBezTo>
                  <a:pt x="15979" y="15120"/>
                  <a:pt x="15761" y="17280"/>
                  <a:pt x="15761" y="17280"/>
                </a:cubicBezTo>
                <a:close/>
                <a:moveTo>
                  <a:pt x="12764" y="10800"/>
                </a:moveTo>
                <a:lnTo>
                  <a:pt x="10094" y="10800"/>
                </a:lnTo>
                <a:lnTo>
                  <a:pt x="9876" y="8640"/>
                </a:lnTo>
                <a:lnTo>
                  <a:pt x="12764" y="8640"/>
                </a:lnTo>
                <a:cubicBezTo>
                  <a:pt x="12764" y="8640"/>
                  <a:pt x="12764" y="10800"/>
                  <a:pt x="12764" y="10800"/>
                </a:cubicBezTo>
                <a:close/>
                <a:moveTo>
                  <a:pt x="12764" y="14040"/>
                </a:moveTo>
                <a:lnTo>
                  <a:pt x="10422" y="14040"/>
                </a:lnTo>
                <a:lnTo>
                  <a:pt x="10203" y="11880"/>
                </a:lnTo>
                <a:lnTo>
                  <a:pt x="12764" y="11880"/>
                </a:lnTo>
                <a:cubicBezTo>
                  <a:pt x="12764" y="11880"/>
                  <a:pt x="12764" y="14040"/>
                  <a:pt x="12764" y="14040"/>
                </a:cubicBezTo>
                <a:close/>
                <a:moveTo>
                  <a:pt x="12764" y="17280"/>
                </a:moveTo>
                <a:lnTo>
                  <a:pt x="10748" y="17280"/>
                </a:lnTo>
                <a:lnTo>
                  <a:pt x="10531" y="15120"/>
                </a:lnTo>
                <a:lnTo>
                  <a:pt x="12764" y="15120"/>
                </a:lnTo>
                <a:cubicBezTo>
                  <a:pt x="12764" y="15120"/>
                  <a:pt x="12764" y="17280"/>
                  <a:pt x="12764" y="17280"/>
                </a:cubicBezTo>
                <a:close/>
                <a:moveTo>
                  <a:pt x="8836" y="20520"/>
                </a:moveTo>
                <a:cubicBezTo>
                  <a:pt x="8294" y="20520"/>
                  <a:pt x="7855" y="20036"/>
                  <a:pt x="7855" y="19440"/>
                </a:cubicBezTo>
                <a:cubicBezTo>
                  <a:pt x="7855" y="18844"/>
                  <a:pt x="8294" y="18360"/>
                  <a:pt x="8836" y="18360"/>
                </a:cubicBezTo>
                <a:cubicBezTo>
                  <a:pt x="9379" y="18360"/>
                  <a:pt x="9818" y="18844"/>
                  <a:pt x="9818" y="19440"/>
                </a:cubicBezTo>
                <a:cubicBezTo>
                  <a:pt x="9818" y="20036"/>
                  <a:pt x="9379" y="20520"/>
                  <a:pt x="8836" y="20520"/>
                </a:cubicBezTo>
                <a:moveTo>
                  <a:pt x="7214" y="15120"/>
                </a:moveTo>
                <a:lnTo>
                  <a:pt x="9543" y="15120"/>
                </a:lnTo>
                <a:lnTo>
                  <a:pt x="9761" y="17280"/>
                </a:lnTo>
                <a:lnTo>
                  <a:pt x="7740" y="17280"/>
                </a:lnTo>
                <a:cubicBezTo>
                  <a:pt x="7740" y="17280"/>
                  <a:pt x="7214" y="15120"/>
                  <a:pt x="7214" y="15120"/>
                </a:cubicBezTo>
                <a:close/>
                <a:moveTo>
                  <a:pt x="6950" y="14040"/>
                </a:moveTo>
                <a:lnTo>
                  <a:pt x="6424" y="11880"/>
                </a:lnTo>
                <a:lnTo>
                  <a:pt x="9215" y="11880"/>
                </a:lnTo>
                <a:lnTo>
                  <a:pt x="9434" y="14040"/>
                </a:lnTo>
                <a:cubicBezTo>
                  <a:pt x="9434" y="14040"/>
                  <a:pt x="6950" y="14040"/>
                  <a:pt x="6950" y="14040"/>
                </a:cubicBezTo>
                <a:close/>
                <a:moveTo>
                  <a:pt x="5633" y="8640"/>
                </a:moveTo>
                <a:lnTo>
                  <a:pt x="8888" y="8640"/>
                </a:lnTo>
                <a:lnTo>
                  <a:pt x="9107" y="10800"/>
                </a:lnTo>
                <a:lnTo>
                  <a:pt x="6160" y="10800"/>
                </a:lnTo>
                <a:cubicBezTo>
                  <a:pt x="6160" y="10800"/>
                  <a:pt x="5633" y="8640"/>
                  <a:pt x="5633" y="8640"/>
                </a:cubicBezTo>
                <a:close/>
                <a:moveTo>
                  <a:pt x="17621" y="8640"/>
                </a:moveTo>
                <a:lnTo>
                  <a:pt x="20498" y="8640"/>
                </a:lnTo>
                <a:lnTo>
                  <a:pt x="20061" y="10800"/>
                </a:lnTo>
                <a:lnTo>
                  <a:pt x="17403" y="10800"/>
                </a:lnTo>
                <a:cubicBezTo>
                  <a:pt x="17403" y="10800"/>
                  <a:pt x="17621" y="8640"/>
                  <a:pt x="17621" y="8640"/>
                </a:cubicBezTo>
                <a:close/>
                <a:moveTo>
                  <a:pt x="19619" y="17950"/>
                </a:moveTo>
                <a:lnTo>
                  <a:pt x="19622" y="17951"/>
                </a:lnTo>
                <a:lnTo>
                  <a:pt x="21586" y="8231"/>
                </a:lnTo>
                <a:lnTo>
                  <a:pt x="21577" y="8229"/>
                </a:lnTo>
                <a:cubicBezTo>
                  <a:pt x="21586" y="8186"/>
                  <a:pt x="21600" y="8145"/>
                  <a:pt x="21600" y="8100"/>
                </a:cubicBezTo>
                <a:cubicBezTo>
                  <a:pt x="21600" y="7802"/>
                  <a:pt x="21380" y="7560"/>
                  <a:pt x="21109" y="7560"/>
                </a:cubicBezTo>
                <a:lnTo>
                  <a:pt x="5370" y="7560"/>
                </a:lnTo>
                <a:lnTo>
                  <a:pt x="4674" y="4705"/>
                </a:lnTo>
                <a:lnTo>
                  <a:pt x="4667" y="4707"/>
                </a:lnTo>
                <a:cubicBezTo>
                  <a:pt x="4606" y="4485"/>
                  <a:pt x="4426" y="4320"/>
                  <a:pt x="4204" y="4320"/>
                </a:cubicBezTo>
                <a:lnTo>
                  <a:pt x="491" y="4320"/>
                </a:lnTo>
                <a:cubicBezTo>
                  <a:pt x="220" y="4320"/>
                  <a:pt x="0" y="4562"/>
                  <a:pt x="0" y="4860"/>
                </a:cubicBezTo>
                <a:cubicBezTo>
                  <a:pt x="0" y="5159"/>
                  <a:pt x="220" y="5400"/>
                  <a:pt x="491" y="5400"/>
                </a:cubicBezTo>
                <a:lnTo>
                  <a:pt x="3827" y="5400"/>
                </a:lnTo>
                <a:lnTo>
                  <a:pt x="6893" y="17975"/>
                </a:lnTo>
                <a:lnTo>
                  <a:pt x="6895" y="17975"/>
                </a:lnTo>
                <a:cubicBezTo>
                  <a:pt x="6936" y="18127"/>
                  <a:pt x="7037" y="18251"/>
                  <a:pt x="7168" y="18314"/>
                </a:cubicBezTo>
                <a:cubicBezTo>
                  <a:pt x="6984" y="18643"/>
                  <a:pt x="6873" y="19026"/>
                  <a:pt x="6873" y="19440"/>
                </a:cubicBezTo>
                <a:cubicBezTo>
                  <a:pt x="6873" y="20633"/>
                  <a:pt x="7752" y="21600"/>
                  <a:pt x="8836" y="21600"/>
                </a:cubicBezTo>
                <a:cubicBezTo>
                  <a:pt x="9921" y="21600"/>
                  <a:pt x="10800" y="20633"/>
                  <a:pt x="10800" y="19440"/>
                </a:cubicBezTo>
                <a:cubicBezTo>
                  <a:pt x="10800" y="19045"/>
                  <a:pt x="10696" y="18679"/>
                  <a:pt x="10528" y="18360"/>
                </a:cubicBezTo>
                <a:lnTo>
                  <a:pt x="15982" y="18360"/>
                </a:lnTo>
                <a:cubicBezTo>
                  <a:pt x="15813" y="18679"/>
                  <a:pt x="15709" y="19045"/>
                  <a:pt x="15709" y="19440"/>
                </a:cubicBezTo>
                <a:cubicBezTo>
                  <a:pt x="15709" y="20633"/>
                  <a:pt x="16588" y="21600"/>
                  <a:pt x="17673" y="21600"/>
                </a:cubicBezTo>
                <a:cubicBezTo>
                  <a:pt x="18757" y="21600"/>
                  <a:pt x="19636" y="20633"/>
                  <a:pt x="19636" y="19440"/>
                </a:cubicBezTo>
                <a:cubicBezTo>
                  <a:pt x="19636" y="19026"/>
                  <a:pt x="19526" y="18643"/>
                  <a:pt x="19342" y="18314"/>
                </a:cubicBezTo>
                <a:cubicBezTo>
                  <a:pt x="19479" y="18248"/>
                  <a:pt x="19581" y="18113"/>
                  <a:pt x="19619" y="17950"/>
                </a:cubicBezTo>
                <a:moveTo>
                  <a:pt x="9327" y="3240"/>
                </a:moveTo>
                <a:lnTo>
                  <a:pt x="15015" y="3240"/>
                </a:lnTo>
                <a:lnTo>
                  <a:pt x="13889" y="4478"/>
                </a:lnTo>
                <a:cubicBezTo>
                  <a:pt x="13801" y="4577"/>
                  <a:pt x="13745" y="4711"/>
                  <a:pt x="13745" y="4860"/>
                </a:cubicBezTo>
                <a:cubicBezTo>
                  <a:pt x="13745" y="5159"/>
                  <a:pt x="13966" y="5400"/>
                  <a:pt x="14236" y="5400"/>
                </a:cubicBezTo>
                <a:cubicBezTo>
                  <a:pt x="14373" y="5400"/>
                  <a:pt x="14495" y="5340"/>
                  <a:pt x="14583" y="5242"/>
                </a:cubicBezTo>
                <a:lnTo>
                  <a:pt x="16547" y="3082"/>
                </a:lnTo>
                <a:cubicBezTo>
                  <a:pt x="16636" y="2984"/>
                  <a:pt x="16691" y="2849"/>
                  <a:pt x="16691" y="2700"/>
                </a:cubicBezTo>
                <a:cubicBezTo>
                  <a:pt x="16691" y="2552"/>
                  <a:pt x="16636" y="2417"/>
                  <a:pt x="16547" y="2318"/>
                </a:cubicBezTo>
                <a:lnTo>
                  <a:pt x="14583" y="158"/>
                </a:lnTo>
                <a:cubicBezTo>
                  <a:pt x="14495" y="61"/>
                  <a:pt x="14373" y="0"/>
                  <a:pt x="14236" y="0"/>
                </a:cubicBezTo>
                <a:cubicBezTo>
                  <a:pt x="13966" y="0"/>
                  <a:pt x="13745" y="242"/>
                  <a:pt x="13745" y="540"/>
                </a:cubicBezTo>
                <a:cubicBezTo>
                  <a:pt x="13745" y="689"/>
                  <a:pt x="13801" y="824"/>
                  <a:pt x="13889" y="922"/>
                </a:cubicBezTo>
                <a:lnTo>
                  <a:pt x="15015" y="2160"/>
                </a:lnTo>
                <a:lnTo>
                  <a:pt x="9327" y="2160"/>
                </a:lnTo>
                <a:cubicBezTo>
                  <a:pt x="9056" y="2160"/>
                  <a:pt x="8836" y="2402"/>
                  <a:pt x="8836" y="2700"/>
                </a:cubicBezTo>
                <a:cubicBezTo>
                  <a:pt x="8836" y="2999"/>
                  <a:pt x="9056" y="3240"/>
                  <a:pt x="9327" y="324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811" name="Shape 2811"/>
          <p:cNvSpPr/>
          <p:nvPr/>
        </p:nvSpPr>
        <p:spPr>
          <a:xfrm>
            <a:off x="13521582" y="3681364"/>
            <a:ext cx="558655" cy="507869"/>
          </a:xfrm>
          <a:custGeom>
            <a:avLst/>
            <a:gdLst/>
            <a:ahLst/>
            <a:cxnLst>
              <a:cxn ang="0">
                <a:pos x="wd2" y="hd2"/>
              </a:cxn>
              <a:cxn ang="5400000">
                <a:pos x="wd2" y="hd2"/>
              </a:cxn>
              <a:cxn ang="10800000">
                <a:pos x="wd2" y="hd2"/>
              </a:cxn>
              <a:cxn ang="16200000">
                <a:pos x="wd2" y="hd2"/>
              </a:cxn>
            </a:cxnLst>
            <a:rect l="0" t="0" r="r" b="b"/>
            <a:pathLst>
              <a:path w="21600" h="21600" extrusionOk="0">
                <a:moveTo>
                  <a:pt x="17076" y="14040"/>
                </a:moveTo>
                <a:lnTo>
                  <a:pt x="17294" y="11880"/>
                </a:lnTo>
                <a:lnTo>
                  <a:pt x="19843" y="11880"/>
                </a:lnTo>
                <a:lnTo>
                  <a:pt x="19407" y="14040"/>
                </a:lnTo>
                <a:cubicBezTo>
                  <a:pt x="19407" y="14040"/>
                  <a:pt x="17076" y="14040"/>
                  <a:pt x="17076" y="14040"/>
                </a:cubicBezTo>
                <a:close/>
                <a:moveTo>
                  <a:pt x="18752" y="17280"/>
                </a:moveTo>
                <a:lnTo>
                  <a:pt x="16748" y="17280"/>
                </a:lnTo>
                <a:lnTo>
                  <a:pt x="16967" y="15120"/>
                </a:lnTo>
                <a:lnTo>
                  <a:pt x="19188" y="15120"/>
                </a:lnTo>
                <a:cubicBezTo>
                  <a:pt x="19188" y="15120"/>
                  <a:pt x="18752" y="17280"/>
                  <a:pt x="18752" y="17280"/>
                </a:cubicBezTo>
                <a:close/>
                <a:moveTo>
                  <a:pt x="17673" y="20520"/>
                </a:moveTo>
                <a:cubicBezTo>
                  <a:pt x="17131" y="20520"/>
                  <a:pt x="16691" y="20036"/>
                  <a:pt x="16691" y="19440"/>
                </a:cubicBezTo>
                <a:cubicBezTo>
                  <a:pt x="16691" y="18844"/>
                  <a:pt x="17131" y="18360"/>
                  <a:pt x="17673" y="18360"/>
                </a:cubicBezTo>
                <a:cubicBezTo>
                  <a:pt x="18215" y="18360"/>
                  <a:pt x="18655" y="18844"/>
                  <a:pt x="18655" y="19440"/>
                </a:cubicBezTo>
                <a:cubicBezTo>
                  <a:pt x="18655" y="20036"/>
                  <a:pt x="18215" y="20520"/>
                  <a:pt x="17673" y="20520"/>
                </a:cubicBezTo>
                <a:moveTo>
                  <a:pt x="16415" y="10800"/>
                </a:moveTo>
                <a:lnTo>
                  <a:pt x="13745" y="10800"/>
                </a:lnTo>
                <a:lnTo>
                  <a:pt x="13745" y="8640"/>
                </a:lnTo>
                <a:lnTo>
                  <a:pt x="16634" y="8640"/>
                </a:lnTo>
                <a:cubicBezTo>
                  <a:pt x="16634" y="8640"/>
                  <a:pt x="16415" y="10800"/>
                  <a:pt x="16415" y="10800"/>
                </a:cubicBezTo>
                <a:close/>
                <a:moveTo>
                  <a:pt x="16088" y="14040"/>
                </a:moveTo>
                <a:lnTo>
                  <a:pt x="13745" y="14040"/>
                </a:lnTo>
                <a:lnTo>
                  <a:pt x="13745" y="11880"/>
                </a:lnTo>
                <a:lnTo>
                  <a:pt x="16307" y="11880"/>
                </a:lnTo>
                <a:cubicBezTo>
                  <a:pt x="16307" y="11880"/>
                  <a:pt x="16088" y="14040"/>
                  <a:pt x="16088" y="14040"/>
                </a:cubicBezTo>
                <a:close/>
                <a:moveTo>
                  <a:pt x="15761" y="17280"/>
                </a:moveTo>
                <a:lnTo>
                  <a:pt x="13745" y="17280"/>
                </a:lnTo>
                <a:lnTo>
                  <a:pt x="13745" y="15120"/>
                </a:lnTo>
                <a:lnTo>
                  <a:pt x="15979" y="15120"/>
                </a:lnTo>
                <a:cubicBezTo>
                  <a:pt x="15979" y="15120"/>
                  <a:pt x="15761" y="17280"/>
                  <a:pt x="15761" y="17280"/>
                </a:cubicBezTo>
                <a:close/>
                <a:moveTo>
                  <a:pt x="12764" y="10800"/>
                </a:moveTo>
                <a:lnTo>
                  <a:pt x="10094" y="10800"/>
                </a:lnTo>
                <a:lnTo>
                  <a:pt x="9876" y="8640"/>
                </a:lnTo>
                <a:lnTo>
                  <a:pt x="12764" y="8640"/>
                </a:lnTo>
                <a:cubicBezTo>
                  <a:pt x="12764" y="8640"/>
                  <a:pt x="12764" y="10800"/>
                  <a:pt x="12764" y="10800"/>
                </a:cubicBezTo>
                <a:close/>
                <a:moveTo>
                  <a:pt x="12764" y="14040"/>
                </a:moveTo>
                <a:lnTo>
                  <a:pt x="10422" y="14040"/>
                </a:lnTo>
                <a:lnTo>
                  <a:pt x="10203" y="11880"/>
                </a:lnTo>
                <a:lnTo>
                  <a:pt x="12764" y="11880"/>
                </a:lnTo>
                <a:cubicBezTo>
                  <a:pt x="12764" y="11880"/>
                  <a:pt x="12764" y="14040"/>
                  <a:pt x="12764" y="14040"/>
                </a:cubicBezTo>
                <a:close/>
                <a:moveTo>
                  <a:pt x="12764" y="17280"/>
                </a:moveTo>
                <a:lnTo>
                  <a:pt x="10748" y="17280"/>
                </a:lnTo>
                <a:lnTo>
                  <a:pt x="10531" y="15120"/>
                </a:lnTo>
                <a:lnTo>
                  <a:pt x="12764" y="15120"/>
                </a:lnTo>
                <a:cubicBezTo>
                  <a:pt x="12764" y="15120"/>
                  <a:pt x="12764" y="17280"/>
                  <a:pt x="12764" y="17280"/>
                </a:cubicBezTo>
                <a:close/>
                <a:moveTo>
                  <a:pt x="8836" y="20520"/>
                </a:moveTo>
                <a:cubicBezTo>
                  <a:pt x="8294" y="20520"/>
                  <a:pt x="7855" y="20036"/>
                  <a:pt x="7855" y="19440"/>
                </a:cubicBezTo>
                <a:cubicBezTo>
                  <a:pt x="7855" y="18844"/>
                  <a:pt x="8294" y="18360"/>
                  <a:pt x="8836" y="18360"/>
                </a:cubicBezTo>
                <a:cubicBezTo>
                  <a:pt x="9379" y="18360"/>
                  <a:pt x="9818" y="18844"/>
                  <a:pt x="9818" y="19440"/>
                </a:cubicBezTo>
                <a:cubicBezTo>
                  <a:pt x="9818" y="20036"/>
                  <a:pt x="9379" y="20520"/>
                  <a:pt x="8836" y="20520"/>
                </a:cubicBezTo>
                <a:moveTo>
                  <a:pt x="7214" y="15120"/>
                </a:moveTo>
                <a:lnTo>
                  <a:pt x="9543" y="15120"/>
                </a:lnTo>
                <a:lnTo>
                  <a:pt x="9761" y="17280"/>
                </a:lnTo>
                <a:lnTo>
                  <a:pt x="7740" y="17280"/>
                </a:lnTo>
                <a:cubicBezTo>
                  <a:pt x="7740" y="17280"/>
                  <a:pt x="7214" y="15120"/>
                  <a:pt x="7214" y="15120"/>
                </a:cubicBezTo>
                <a:close/>
                <a:moveTo>
                  <a:pt x="6950" y="14040"/>
                </a:moveTo>
                <a:lnTo>
                  <a:pt x="6424" y="11880"/>
                </a:lnTo>
                <a:lnTo>
                  <a:pt x="9215" y="11880"/>
                </a:lnTo>
                <a:lnTo>
                  <a:pt x="9434" y="14040"/>
                </a:lnTo>
                <a:cubicBezTo>
                  <a:pt x="9434" y="14040"/>
                  <a:pt x="6950" y="14040"/>
                  <a:pt x="6950" y="14040"/>
                </a:cubicBezTo>
                <a:close/>
                <a:moveTo>
                  <a:pt x="5633" y="8640"/>
                </a:moveTo>
                <a:lnTo>
                  <a:pt x="8888" y="8640"/>
                </a:lnTo>
                <a:lnTo>
                  <a:pt x="9107" y="10800"/>
                </a:lnTo>
                <a:lnTo>
                  <a:pt x="6160" y="10800"/>
                </a:lnTo>
                <a:cubicBezTo>
                  <a:pt x="6160" y="10800"/>
                  <a:pt x="5633" y="8640"/>
                  <a:pt x="5633" y="8640"/>
                </a:cubicBezTo>
                <a:close/>
                <a:moveTo>
                  <a:pt x="17621" y="8640"/>
                </a:moveTo>
                <a:lnTo>
                  <a:pt x="20498" y="8640"/>
                </a:lnTo>
                <a:lnTo>
                  <a:pt x="20061" y="10800"/>
                </a:lnTo>
                <a:lnTo>
                  <a:pt x="17403" y="10800"/>
                </a:lnTo>
                <a:cubicBezTo>
                  <a:pt x="17403" y="10800"/>
                  <a:pt x="17621" y="8640"/>
                  <a:pt x="17621" y="8640"/>
                </a:cubicBezTo>
                <a:close/>
                <a:moveTo>
                  <a:pt x="19619" y="17950"/>
                </a:moveTo>
                <a:lnTo>
                  <a:pt x="19622" y="17951"/>
                </a:lnTo>
                <a:lnTo>
                  <a:pt x="21586" y="8231"/>
                </a:lnTo>
                <a:lnTo>
                  <a:pt x="21577" y="8229"/>
                </a:lnTo>
                <a:cubicBezTo>
                  <a:pt x="21586" y="8186"/>
                  <a:pt x="21600" y="8145"/>
                  <a:pt x="21600" y="8100"/>
                </a:cubicBezTo>
                <a:cubicBezTo>
                  <a:pt x="21600" y="7802"/>
                  <a:pt x="21380" y="7560"/>
                  <a:pt x="21109" y="7560"/>
                </a:cubicBezTo>
                <a:lnTo>
                  <a:pt x="5370" y="7560"/>
                </a:lnTo>
                <a:lnTo>
                  <a:pt x="4674" y="4705"/>
                </a:lnTo>
                <a:lnTo>
                  <a:pt x="4667" y="4707"/>
                </a:lnTo>
                <a:cubicBezTo>
                  <a:pt x="4606" y="4485"/>
                  <a:pt x="4426" y="4320"/>
                  <a:pt x="4204" y="4320"/>
                </a:cubicBezTo>
                <a:lnTo>
                  <a:pt x="491" y="4320"/>
                </a:lnTo>
                <a:cubicBezTo>
                  <a:pt x="220" y="4320"/>
                  <a:pt x="0" y="4562"/>
                  <a:pt x="0" y="4860"/>
                </a:cubicBezTo>
                <a:cubicBezTo>
                  <a:pt x="0" y="5159"/>
                  <a:pt x="220" y="5400"/>
                  <a:pt x="491" y="5400"/>
                </a:cubicBezTo>
                <a:lnTo>
                  <a:pt x="3827" y="5400"/>
                </a:lnTo>
                <a:lnTo>
                  <a:pt x="6893" y="17975"/>
                </a:lnTo>
                <a:lnTo>
                  <a:pt x="6894" y="17975"/>
                </a:lnTo>
                <a:cubicBezTo>
                  <a:pt x="6936" y="18127"/>
                  <a:pt x="7037" y="18251"/>
                  <a:pt x="7168" y="18314"/>
                </a:cubicBezTo>
                <a:cubicBezTo>
                  <a:pt x="6984" y="18643"/>
                  <a:pt x="6873" y="19026"/>
                  <a:pt x="6873" y="19440"/>
                </a:cubicBezTo>
                <a:cubicBezTo>
                  <a:pt x="6873" y="20633"/>
                  <a:pt x="7752" y="21600"/>
                  <a:pt x="8836" y="21600"/>
                </a:cubicBezTo>
                <a:cubicBezTo>
                  <a:pt x="9921" y="21600"/>
                  <a:pt x="10800" y="20633"/>
                  <a:pt x="10800" y="19440"/>
                </a:cubicBezTo>
                <a:cubicBezTo>
                  <a:pt x="10800" y="19045"/>
                  <a:pt x="10696" y="18679"/>
                  <a:pt x="10528" y="18360"/>
                </a:cubicBezTo>
                <a:lnTo>
                  <a:pt x="15982" y="18360"/>
                </a:lnTo>
                <a:cubicBezTo>
                  <a:pt x="15813" y="18679"/>
                  <a:pt x="15709" y="19045"/>
                  <a:pt x="15709" y="19440"/>
                </a:cubicBezTo>
                <a:cubicBezTo>
                  <a:pt x="15709" y="20633"/>
                  <a:pt x="16588" y="21600"/>
                  <a:pt x="17673" y="21600"/>
                </a:cubicBezTo>
                <a:cubicBezTo>
                  <a:pt x="18757" y="21600"/>
                  <a:pt x="19636" y="20633"/>
                  <a:pt x="19636" y="19440"/>
                </a:cubicBezTo>
                <a:cubicBezTo>
                  <a:pt x="19636" y="19026"/>
                  <a:pt x="19526" y="18643"/>
                  <a:pt x="19342" y="18314"/>
                </a:cubicBezTo>
                <a:cubicBezTo>
                  <a:pt x="19479" y="18248"/>
                  <a:pt x="19581" y="18113"/>
                  <a:pt x="19619" y="17950"/>
                </a:cubicBezTo>
                <a:moveTo>
                  <a:pt x="10944" y="5242"/>
                </a:moveTo>
                <a:cubicBezTo>
                  <a:pt x="11033" y="5340"/>
                  <a:pt x="11155" y="5400"/>
                  <a:pt x="11291" y="5400"/>
                </a:cubicBezTo>
                <a:cubicBezTo>
                  <a:pt x="11562" y="5400"/>
                  <a:pt x="11782" y="5159"/>
                  <a:pt x="11782" y="4860"/>
                </a:cubicBezTo>
                <a:cubicBezTo>
                  <a:pt x="11782" y="4711"/>
                  <a:pt x="11727" y="4577"/>
                  <a:pt x="11638" y="4478"/>
                </a:cubicBezTo>
                <a:lnTo>
                  <a:pt x="10512" y="3240"/>
                </a:lnTo>
                <a:lnTo>
                  <a:pt x="16200" y="3240"/>
                </a:lnTo>
                <a:cubicBezTo>
                  <a:pt x="16471" y="3240"/>
                  <a:pt x="16691" y="2999"/>
                  <a:pt x="16691" y="2700"/>
                </a:cubicBezTo>
                <a:cubicBezTo>
                  <a:pt x="16691" y="2402"/>
                  <a:pt x="16471" y="2160"/>
                  <a:pt x="16200" y="2160"/>
                </a:cubicBezTo>
                <a:lnTo>
                  <a:pt x="10512" y="2160"/>
                </a:lnTo>
                <a:lnTo>
                  <a:pt x="11638" y="922"/>
                </a:lnTo>
                <a:cubicBezTo>
                  <a:pt x="11727" y="824"/>
                  <a:pt x="11782" y="689"/>
                  <a:pt x="11782" y="540"/>
                </a:cubicBezTo>
                <a:cubicBezTo>
                  <a:pt x="11782" y="242"/>
                  <a:pt x="11562" y="0"/>
                  <a:pt x="11291" y="0"/>
                </a:cubicBezTo>
                <a:cubicBezTo>
                  <a:pt x="11155" y="0"/>
                  <a:pt x="11033" y="61"/>
                  <a:pt x="10944" y="158"/>
                </a:cubicBezTo>
                <a:lnTo>
                  <a:pt x="8980" y="2318"/>
                </a:lnTo>
                <a:cubicBezTo>
                  <a:pt x="8891" y="2417"/>
                  <a:pt x="8836" y="2552"/>
                  <a:pt x="8836" y="2700"/>
                </a:cubicBezTo>
                <a:cubicBezTo>
                  <a:pt x="8836" y="2849"/>
                  <a:pt x="8891" y="2984"/>
                  <a:pt x="8980" y="3082"/>
                </a:cubicBezTo>
                <a:cubicBezTo>
                  <a:pt x="8980" y="3082"/>
                  <a:pt x="10944" y="5242"/>
                  <a:pt x="10944" y="5242"/>
                </a:cubicBezTo>
                <a:close/>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812" name="Shape 2812"/>
          <p:cNvSpPr/>
          <p:nvPr/>
        </p:nvSpPr>
        <p:spPr>
          <a:xfrm>
            <a:off x="14588104" y="3681364"/>
            <a:ext cx="558655" cy="507869"/>
          </a:xfrm>
          <a:custGeom>
            <a:avLst/>
            <a:gdLst/>
            <a:ahLst/>
            <a:cxnLst>
              <a:cxn ang="0">
                <a:pos x="wd2" y="hd2"/>
              </a:cxn>
              <a:cxn ang="5400000">
                <a:pos x="wd2" y="hd2"/>
              </a:cxn>
              <a:cxn ang="10800000">
                <a:pos x="wd2" y="hd2"/>
              </a:cxn>
              <a:cxn ang="16200000">
                <a:pos x="wd2" y="hd2"/>
              </a:cxn>
            </a:cxnLst>
            <a:rect l="0" t="0" r="r" b="b"/>
            <a:pathLst>
              <a:path w="21600" h="21600" extrusionOk="0">
                <a:moveTo>
                  <a:pt x="17076" y="14040"/>
                </a:moveTo>
                <a:lnTo>
                  <a:pt x="17294" y="11880"/>
                </a:lnTo>
                <a:lnTo>
                  <a:pt x="19843" y="11880"/>
                </a:lnTo>
                <a:lnTo>
                  <a:pt x="19407" y="14040"/>
                </a:lnTo>
                <a:cubicBezTo>
                  <a:pt x="19407" y="14040"/>
                  <a:pt x="17076" y="14040"/>
                  <a:pt x="17076" y="14040"/>
                </a:cubicBezTo>
                <a:close/>
                <a:moveTo>
                  <a:pt x="18752" y="17280"/>
                </a:moveTo>
                <a:lnTo>
                  <a:pt x="16748" y="17280"/>
                </a:lnTo>
                <a:lnTo>
                  <a:pt x="16967" y="15120"/>
                </a:lnTo>
                <a:lnTo>
                  <a:pt x="19188" y="15120"/>
                </a:lnTo>
                <a:cubicBezTo>
                  <a:pt x="19188" y="15120"/>
                  <a:pt x="18752" y="17280"/>
                  <a:pt x="18752" y="17280"/>
                </a:cubicBezTo>
                <a:close/>
                <a:moveTo>
                  <a:pt x="17673" y="20520"/>
                </a:moveTo>
                <a:cubicBezTo>
                  <a:pt x="17131" y="20520"/>
                  <a:pt x="16691" y="20036"/>
                  <a:pt x="16691" y="19440"/>
                </a:cubicBezTo>
                <a:cubicBezTo>
                  <a:pt x="16691" y="18844"/>
                  <a:pt x="17131" y="18360"/>
                  <a:pt x="17673" y="18360"/>
                </a:cubicBezTo>
                <a:cubicBezTo>
                  <a:pt x="18215" y="18360"/>
                  <a:pt x="18655" y="18844"/>
                  <a:pt x="18655" y="19440"/>
                </a:cubicBezTo>
                <a:cubicBezTo>
                  <a:pt x="18655" y="20036"/>
                  <a:pt x="18215" y="20520"/>
                  <a:pt x="17673" y="20520"/>
                </a:cubicBezTo>
                <a:moveTo>
                  <a:pt x="16415" y="10800"/>
                </a:moveTo>
                <a:lnTo>
                  <a:pt x="13745" y="10800"/>
                </a:lnTo>
                <a:lnTo>
                  <a:pt x="13745" y="8640"/>
                </a:lnTo>
                <a:lnTo>
                  <a:pt x="16634" y="8640"/>
                </a:lnTo>
                <a:cubicBezTo>
                  <a:pt x="16634" y="8640"/>
                  <a:pt x="16415" y="10800"/>
                  <a:pt x="16415" y="10800"/>
                </a:cubicBezTo>
                <a:close/>
                <a:moveTo>
                  <a:pt x="16088" y="14040"/>
                </a:moveTo>
                <a:lnTo>
                  <a:pt x="13745" y="14040"/>
                </a:lnTo>
                <a:lnTo>
                  <a:pt x="13745" y="11880"/>
                </a:lnTo>
                <a:lnTo>
                  <a:pt x="16307" y="11880"/>
                </a:lnTo>
                <a:cubicBezTo>
                  <a:pt x="16307" y="11880"/>
                  <a:pt x="16088" y="14040"/>
                  <a:pt x="16088" y="14040"/>
                </a:cubicBezTo>
                <a:close/>
                <a:moveTo>
                  <a:pt x="15761" y="17280"/>
                </a:moveTo>
                <a:lnTo>
                  <a:pt x="13745" y="17280"/>
                </a:lnTo>
                <a:lnTo>
                  <a:pt x="13745" y="15120"/>
                </a:lnTo>
                <a:lnTo>
                  <a:pt x="15979" y="15120"/>
                </a:lnTo>
                <a:cubicBezTo>
                  <a:pt x="15979" y="15120"/>
                  <a:pt x="15761" y="17280"/>
                  <a:pt x="15761" y="17280"/>
                </a:cubicBezTo>
                <a:close/>
                <a:moveTo>
                  <a:pt x="12764" y="10800"/>
                </a:moveTo>
                <a:lnTo>
                  <a:pt x="10094" y="10800"/>
                </a:lnTo>
                <a:lnTo>
                  <a:pt x="9876" y="8640"/>
                </a:lnTo>
                <a:lnTo>
                  <a:pt x="12764" y="8640"/>
                </a:lnTo>
                <a:cubicBezTo>
                  <a:pt x="12764" y="8640"/>
                  <a:pt x="12764" y="10800"/>
                  <a:pt x="12764" y="10800"/>
                </a:cubicBezTo>
                <a:close/>
                <a:moveTo>
                  <a:pt x="12764" y="14040"/>
                </a:moveTo>
                <a:lnTo>
                  <a:pt x="10422" y="14040"/>
                </a:lnTo>
                <a:lnTo>
                  <a:pt x="10203" y="11880"/>
                </a:lnTo>
                <a:lnTo>
                  <a:pt x="12764" y="11880"/>
                </a:lnTo>
                <a:cubicBezTo>
                  <a:pt x="12764" y="11880"/>
                  <a:pt x="12764" y="14040"/>
                  <a:pt x="12764" y="14040"/>
                </a:cubicBezTo>
                <a:close/>
                <a:moveTo>
                  <a:pt x="12764" y="17280"/>
                </a:moveTo>
                <a:lnTo>
                  <a:pt x="10748" y="17280"/>
                </a:lnTo>
                <a:lnTo>
                  <a:pt x="10531" y="15120"/>
                </a:lnTo>
                <a:lnTo>
                  <a:pt x="12764" y="15120"/>
                </a:lnTo>
                <a:cubicBezTo>
                  <a:pt x="12764" y="15120"/>
                  <a:pt x="12764" y="17280"/>
                  <a:pt x="12764" y="17280"/>
                </a:cubicBezTo>
                <a:close/>
                <a:moveTo>
                  <a:pt x="8836" y="20520"/>
                </a:moveTo>
                <a:cubicBezTo>
                  <a:pt x="8294" y="20520"/>
                  <a:pt x="7855" y="20036"/>
                  <a:pt x="7855" y="19440"/>
                </a:cubicBezTo>
                <a:cubicBezTo>
                  <a:pt x="7855" y="18844"/>
                  <a:pt x="8294" y="18360"/>
                  <a:pt x="8836" y="18360"/>
                </a:cubicBezTo>
                <a:cubicBezTo>
                  <a:pt x="9379" y="18360"/>
                  <a:pt x="9818" y="18844"/>
                  <a:pt x="9818" y="19440"/>
                </a:cubicBezTo>
                <a:cubicBezTo>
                  <a:pt x="9818" y="20036"/>
                  <a:pt x="9379" y="20520"/>
                  <a:pt x="8836" y="20520"/>
                </a:cubicBezTo>
                <a:moveTo>
                  <a:pt x="7214" y="15120"/>
                </a:moveTo>
                <a:lnTo>
                  <a:pt x="9543" y="15120"/>
                </a:lnTo>
                <a:lnTo>
                  <a:pt x="9761" y="17280"/>
                </a:lnTo>
                <a:lnTo>
                  <a:pt x="7740" y="17280"/>
                </a:lnTo>
                <a:cubicBezTo>
                  <a:pt x="7740" y="17280"/>
                  <a:pt x="7214" y="15120"/>
                  <a:pt x="7214" y="15120"/>
                </a:cubicBezTo>
                <a:close/>
                <a:moveTo>
                  <a:pt x="6950" y="14040"/>
                </a:moveTo>
                <a:lnTo>
                  <a:pt x="6424" y="11880"/>
                </a:lnTo>
                <a:lnTo>
                  <a:pt x="9215" y="11880"/>
                </a:lnTo>
                <a:lnTo>
                  <a:pt x="9434" y="14040"/>
                </a:lnTo>
                <a:cubicBezTo>
                  <a:pt x="9434" y="14040"/>
                  <a:pt x="6950" y="14040"/>
                  <a:pt x="6950" y="14040"/>
                </a:cubicBezTo>
                <a:close/>
                <a:moveTo>
                  <a:pt x="5633" y="8640"/>
                </a:moveTo>
                <a:lnTo>
                  <a:pt x="8888" y="8640"/>
                </a:lnTo>
                <a:lnTo>
                  <a:pt x="9107" y="10800"/>
                </a:lnTo>
                <a:lnTo>
                  <a:pt x="6160" y="10800"/>
                </a:lnTo>
                <a:cubicBezTo>
                  <a:pt x="6160" y="10800"/>
                  <a:pt x="5633" y="8640"/>
                  <a:pt x="5633" y="8640"/>
                </a:cubicBezTo>
                <a:close/>
                <a:moveTo>
                  <a:pt x="17621" y="8640"/>
                </a:moveTo>
                <a:lnTo>
                  <a:pt x="20498" y="8640"/>
                </a:lnTo>
                <a:lnTo>
                  <a:pt x="20061" y="10800"/>
                </a:lnTo>
                <a:lnTo>
                  <a:pt x="17403" y="10800"/>
                </a:lnTo>
                <a:cubicBezTo>
                  <a:pt x="17403" y="10800"/>
                  <a:pt x="17621" y="8640"/>
                  <a:pt x="17621" y="8640"/>
                </a:cubicBezTo>
                <a:close/>
                <a:moveTo>
                  <a:pt x="19619" y="17950"/>
                </a:moveTo>
                <a:lnTo>
                  <a:pt x="19622" y="17951"/>
                </a:lnTo>
                <a:lnTo>
                  <a:pt x="21586" y="8231"/>
                </a:lnTo>
                <a:lnTo>
                  <a:pt x="21577" y="8229"/>
                </a:lnTo>
                <a:cubicBezTo>
                  <a:pt x="21586" y="8186"/>
                  <a:pt x="21600" y="8145"/>
                  <a:pt x="21600" y="8100"/>
                </a:cubicBezTo>
                <a:cubicBezTo>
                  <a:pt x="21600" y="7802"/>
                  <a:pt x="21380" y="7560"/>
                  <a:pt x="21109" y="7560"/>
                </a:cubicBezTo>
                <a:lnTo>
                  <a:pt x="5370" y="7560"/>
                </a:lnTo>
                <a:lnTo>
                  <a:pt x="4674" y="4705"/>
                </a:lnTo>
                <a:lnTo>
                  <a:pt x="4667" y="4707"/>
                </a:lnTo>
                <a:cubicBezTo>
                  <a:pt x="4606" y="4485"/>
                  <a:pt x="4426" y="4320"/>
                  <a:pt x="4204" y="4320"/>
                </a:cubicBezTo>
                <a:lnTo>
                  <a:pt x="491" y="4320"/>
                </a:lnTo>
                <a:cubicBezTo>
                  <a:pt x="220" y="4320"/>
                  <a:pt x="0" y="4562"/>
                  <a:pt x="0" y="4860"/>
                </a:cubicBezTo>
                <a:cubicBezTo>
                  <a:pt x="0" y="5159"/>
                  <a:pt x="220" y="5400"/>
                  <a:pt x="491" y="5400"/>
                </a:cubicBezTo>
                <a:lnTo>
                  <a:pt x="3827" y="5400"/>
                </a:lnTo>
                <a:lnTo>
                  <a:pt x="6893" y="17975"/>
                </a:lnTo>
                <a:lnTo>
                  <a:pt x="6894" y="17975"/>
                </a:lnTo>
                <a:cubicBezTo>
                  <a:pt x="6936" y="18127"/>
                  <a:pt x="7037" y="18251"/>
                  <a:pt x="7168" y="18314"/>
                </a:cubicBezTo>
                <a:cubicBezTo>
                  <a:pt x="6984" y="18643"/>
                  <a:pt x="6873" y="19026"/>
                  <a:pt x="6873" y="19440"/>
                </a:cubicBezTo>
                <a:cubicBezTo>
                  <a:pt x="6873" y="20633"/>
                  <a:pt x="7752" y="21600"/>
                  <a:pt x="8836" y="21600"/>
                </a:cubicBezTo>
                <a:cubicBezTo>
                  <a:pt x="9921" y="21600"/>
                  <a:pt x="10800" y="20633"/>
                  <a:pt x="10800" y="19440"/>
                </a:cubicBezTo>
                <a:cubicBezTo>
                  <a:pt x="10800" y="19045"/>
                  <a:pt x="10696" y="18679"/>
                  <a:pt x="10528" y="18360"/>
                </a:cubicBezTo>
                <a:lnTo>
                  <a:pt x="15982" y="18360"/>
                </a:lnTo>
                <a:cubicBezTo>
                  <a:pt x="15813" y="18679"/>
                  <a:pt x="15709" y="19045"/>
                  <a:pt x="15709" y="19440"/>
                </a:cubicBezTo>
                <a:cubicBezTo>
                  <a:pt x="15709" y="20633"/>
                  <a:pt x="16588" y="21600"/>
                  <a:pt x="17673" y="21600"/>
                </a:cubicBezTo>
                <a:cubicBezTo>
                  <a:pt x="18757" y="21600"/>
                  <a:pt x="19636" y="20633"/>
                  <a:pt x="19636" y="19440"/>
                </a:cubicBezTo>
                <a:cubicBezTo>
                  <a:pt x="19636" y="19026"/>
                  <a:pt x="19525" y="18643"/>
                  <a:pt x="19341" y="18314"/>
                </a:cubicBezTo>
                <a:cubicBezTo>
                  <a:pt x="19479" y="18248"/>
                  <a:pt x="19581" y="18113"/>
                  <a:pt x="19619" y="17950"/>
                </a:cubicBezTo>
                <a:moveTo>
                  <a:pt x="10800" y="3780"/>
                </a:moveTo>
                <a:lnTo>
                  <a:pt x="12764" y="3780"/>
                </a:lnTo>
                <a:lnTo>
                  <a:pt x="12764" y="5940"/>
                </a:lnTo>
                <a:cubicBezTo>
                  <a:pt x="12764" y="6239"/>
                  <a:pt x="12984" y="6480"/>
                  <a:pt x="13255" y="6480"/>
                </a:cubicBezTo>
                <a:cubicBezTo>
                  <a:pt x="13526" y="6480"/>
                  <a:pt x="13745" y="6239"/>
                  <a:pt x="13745" y="5940"/>
                </a:cubicBezTo>
                <a:lnTo>
                  <a:pt x="13745" y="3780"/>
                </a:lnTo>
                <a:lnTo>
                  <a:pt x="15709" y="3780"/>
                </a:lnTo>
                <a:cubicBezTo>
                  <a:pt x="15980" y="3780"/>
                  <a:pt x="16200" y="3539"/>
                  <a:pt x="16200" y="3240"/>
                </a:cubicBezTo>
                <a:cubicBezTo>
                  <a:pt x="16200" y="2942"/>
                  <a:pt x="15980" y="2700"/>
                  <a:pt x="15709" y="2700"/>
                </a:cubicBezTo>
                <a:lnTo>
                  <a:pt x="13745" y="2700"/>
                </a:lnTo>
                <a:lnTo>
                  <a:pt x="13745" y="540"/>
                </a:lnTo>
                <a:cubicBezTo>
                  <a:pt x="13745" y="242"/>
                  <a:pt x="13526" y="0"/>
                  <a:pt x="13255" y="0"/>
                </a:cubicBezTo>
                <a:cubicBezTo>
                  <a:pt x="12984" y="0"/>
                  <a:pt x="12764" y="242"/>
                  <a:pt x="12764" y="540"/>
                </a:cubicBezTo>
                <a:lnTo>
                  <a:pt x="12764" y="2700"/>
                </a:lnTo>
                <a:lnTo>
                  <a:pt x="10800" y="2700"/>
                </a:lnTo>
                <a:cubicBezTo>
                  <a:pt x="10529" y="2700"/>
                  <a:pt x="10309" y="2942"/>
                  <a:pt x="10309" y="3240"/>
                </a:cubicBezTo>
                <a:cubicBezTo>
                  <a:pt x="10309" y="3539"/>
                  <a:pt x="10529" y="3780"/>
                  <a:pt x="10800" y="378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813" name="Shape 2813"/>
          <p:cNvSpPr/>
          <p:nvPr/>
        </p:nvSpPr>
        <p:spPr>
          <a:xfrm>
            <a:off x="15654626" y="3719454"/>
            <a:ext cx="558655" cy="444385"/>
          </a:xfrm>
          <a:custGeom>
            <a:avLst/>
            <a:gdLst/>
            <a:ahLst/>
            <a:cxnLst>
              <a:cxn ang="0">
                <a:pos x="wd2" y="hd2"/>
              </a:cxn>
              <a:cxn ang="5400000">
                <a:pos x="wd2" y="hd2"/>
              </a:cxn>
              <a:cxn ang="10800000">
                <a:pos x="wd2" y="hd2"/>
              </a:cxn>
              <a:cxn ang="16200000">
                <a:pos x="wd2" y="hd2"/>
              </a:cxn>
            </a:cxnLst>
            <a:rect l="0" t="0" r="r" b="b"/>
            <a:pathLst>
              <a:path w="21600" h="21600" extrusionOk="0">
                <a:moveTo>
                  <a:pt x="17076" y="12960"/>
                </a:moveTo>
                <a:lnTo>
                  <a:pt x="17294" y="10491"/>
                </a:lnTo>
                <a:lnTo>
                  <a:pt x="19843" y="10491"/>
                </a:lnTo>
                <a:lnTo>
                  <a:pt x="19407" y="12960"/>
                </a:lnTo>
                <a:cubicBezTo>
                  <a:pt x="19407" y="12960"/>
                  <a:pt x="17076" y="12960"/>
                  <a:pt x="17076" y="12960"/>
                </a:cubicBezTo>
                <a:close/>
                <a:moveTo>
                  <a:pt x="18752" y="16663"/>
                </a:moveTo>
                <a:lnTo>
                  <a:pt x="16748" y="16663"/>
                </a:lnTo>
                <a:lnTo>
                  <a:pt x="16967" y="14194"/>
                </a:lnTo>
                <a:lnTo>
                  <a:pt x="19188" y="14194"/>
                </a:lnTo>
                <a:cubicBezTo>
                  <a:pt x="19188" y="14194"/>
                  <a:pt x="18752" y="16663"/>
                  <a:pt x="18752" y="16663"/>
                </a:cubicBezTo>
                <a:close/>
                <a:moveTo>
                  <a:pt x="17673" y="20366"/>
                </a:moveTo>
                <a:cubicBezTo>
                  <a:pt x="17131" y="20366"/>
                  <a:pt x="16691" y="19813"/>
                  <a:pt x="16691" y="19131"/>
                </a:cubicBezTo>
                <a:cubicBezTo>
                  <a:pt x="16691" y="18450"/>
                  <a:pt x="17131" y="17897"/>
                  <a:pt x="17673" y="17897"/>
                </a:cubicBezTo>
                <a:cubicBezTo>
                  <a:pt x="18215" y="17897"/>
                  <a:pt x="18655" y="18450"/>
                  <a:pt x="18655" y="19131"/>
                </a:cubicBezTo>
                <a:cubicBezTo>
                  <a:pt x="18655" y="19813"/>
                  <a:pt x="18215" y="20366"/>
                  <a:pt x="17673" y="20366"/>
                </a:cubicBezTo>
                <a:moveTo>
                  <a:pt x="16415" y="9257"/>
                </a:moveTo>
                <a:lnTo>
                  <a:pt x="13745" y="9257"/>
                </a:lnTo>
                <a:lnTo>
                  <a:pt x="13745" y="6789"/>
                </a:lnTo>
                <a:lnTo>
                  <a:pt x="16634" y="6789"/>
                </a:lnTo>
                <a:cubicBezTo>
                  <a:pt x="16634" y="6789"/>
                  <a:pt x="16415" y="9257"/>
                  <a:pt x="16415" y="9257"/>
                </a:cubicBezTo>
                <a:close/>
                <a:moveTo>
                  <a:pt x="16088" y="12960"/>
                </a:moveTo>
                <a:lnTo>
                  <a:pt x="13745" y="12960"/>
                </a:lnTo>
                <a:lnTo>
                  <a:pt x="13745" y="10491"/>
                </a:lnTo>
                <a:lnTo>
                  <a:pt x="16307" y="10491"/>
                </a:lnTo>
                <a:cubicBezTo>
                  <a:pt x="16307" y="10491"/>
                  <a:pt x="16088" y="12960"/>
                  <a:pt x="16088" y="12960"/>
                </a:cubicBezTo>
                <a:close/>
                <a:moveTo>
                  <a:pt x="15761" y="16663"/>
                </a:moveTo>
                <a:lnTo>
                  <a:pt x="13745" y="16663"/>
                </a:lnTo>
                <a:lnTo>
                  <a:pt x="13745" y="14194"/>
                </a:lnTo>
                <a:lnTo>
                  <a:pt x="15979" y="14194"/>
                </a:lnTo>
                <a:cubicBezTo>
                  <a:pt x="15979" y="14194"/>
                  <a:pt x="15761" y="16663"/>
                  <a:pt x="15761" y="16663"/>
                </a:cubicBezTo>
                <a:close/>
                <a:moveTo>
                  <a:pt x="12764" y="9257"/>
                </a:moveTo>
                <a:lnTo>
                  <a:pt x="10094" y="9257"/>
                </a:lnTo>
                <a:lnTo>
                  <a:pt x="9876" y="6789"/>
                </a:lnTo>
                <a:lnTo>
                  <a:pt x="12764" y="6789"/>
                </a:lnTo>
                <a:cubicBezTo>
                  <a:pt x="12764" y="6789"/>
                  <a:pt x="12764" y="9257"/>
                  <a:pt x="12764" y="9257"/>
                </a:cubicBezTo>
                <a:close/>
                <a:moveTo>
                  <a:pt x="12764" y="12960"/>
                </a:moveTo>
                <a:lnTo>
                  <a:pt x="10422" y="12960"/>
                </a:lnTo>
                <a:lnTo>
                  <a:pt x="10203" y="10491"/>
                </a:lnTo>
                <a:lnTo>
                  <a:pt x="12764" y="10491"/>
                </a:lnTo>
                <a:cubicBezTo>
                  <a:pt x="12764" y="10491"/>
                  <a:pt x="12764" y="12960"/>
                  <a:pt x="12764" y="12960"/>
                </a:cubicBezTo>
                <a:close/>
                <a:moveTo>
                  <a:pt x="12764" y="16663"/>
                </a:moveTo>
                <a:lnTo>
                  <a:pt x="10748" y="16663"/>
                </a:lnTo>
                <a:lnTo>
                  <a:pt x="10531" y="14194"/>
                </a:lnTo>
                <a:lnTo>
                  <a:pt x="12764" y="14194"/>
                </a:lnTo>
                <a:cubicBezTo>
                  <a:pt x="12764" y="14194"/>
                  <a:pt x="12764" y="16663"/>
                  <a:pt x="12764" y="16663"/>
                </a:cubicBezTo>
                <a:close/>
                <a:moveTo>
                  <a:pt x="8836" y="20366"/>
                </a:moveTo>
                <a:cubicBezTo>
                  <a:pt x="8294" y="20366"/>
                  <a:pt x="7855" y="19813"/>
                  <a:pt x="7855" y="19131"/>
                </a:cubicBezTo>
                <a:cubicBezTo>
                  <a:pt x="7855" y="18450"/>
                  <a:pt x="8294" y="17897"/>
                  <a:pt x="8836" y="17897"/>
                </a:cubicBezTo>
                <a:cubicBezTo>
                  <a:pt x="9379" y="17897"/>
                  <a:pt x="9818" y="18450"/>
                  <a:pt x="9818" y="19131"/>
                </a:cubicBezTo>
                <a:cubicBezTo>
                  <a:pt x="9818" y="19813"/>
                  <a:pt x="9379" y="20366"/>
                  <a:pt x="8836" y="20366"/>
                </a:cubicBezTo>
                <a:moveTo>
                  <a:pt x="7214" y="14194"/>
                </a:moveTo>
                <a:lnTo>
                  <a:pt x="9543" y="14194"/>
                </a:lnTo>
                <a:lnTo>
                  <a:pt x="9761" y="16663"/>
                </a:lnTo>
                <a:lnTo>
                  <a:pt x="7740" y="16663"/>
                </a:lnTo>
                <a:cubicBezTo>
                  <a:pt x="7740" y="16663"/>
                  <a:pt x="7214" y="14194"/>
                  <a:pt x="7214" y="14194"/>
                </a:cubicBezTo>
                <a:close/>
                <a:moveTo>
                  <a:pt x="6950" y="12960"/>
                </a:moveTo>
                <a:lnTo>
                  <a:pt x="6424" y="10491"/>
                </a:lnTo>
                <a:lnTo>
                  <a:pt x="9215" y="10491"/>
                </a:lnTo>
                <a:lnTo>
                  <a:pt x="9434" y="12960"/>
                </a:lnTo>
                <a:cubicBezTo>
                  <a:pt x="9434" y="12960"/>
                  <a:pt x="6950" y="12960"/>
                  <a:pt x="6950" y="12960"/>
                </a:cubicBezTo>
                <a:close/>
                <a:moveTo>
                  <a:pt x="5633" y="6789"/>
                </a:moveTo>
                <a:lnTo>
                  <a:pt x="8888" y="6789"/>
                </a:lnTo>
                <a:lnTo>
                  <a:pt x="9107" y="9257"/>
                </a:lnTo>
                <a:lnTo>
                  <a:pt x="6160" y="9257"/>
                </a:lnTo>
                <a:cubicBezTo>
                  <a:pt x="6160" y="9257"/>
                  <a:pt x="5633" y="6789"/>
                  <a:pt x="5633" y="6789"/>
                </a:cubicBezTo>
                <a:close/>
                <a:moveTo>
                  <a:pt x="17621" y="6789"/>
                </a:moveTo>
                <a:lnTo>
                  <a:pt x="20498" y="6789"/>
                </a:lnTo>
                <a:lnTo>
                  <a:pt x="20061" y="9257"/>
                </a:lnTo>
                <a:lnTo>
                  <a:pt x="17403" y="9257"/>
                </a:lnTo>
                <a:cubicBezTo>
                  <a:pt x="17403" y="9257"/>
                  <a:pt x="17621" y="6789"/>
                  <a:pt x="17621" y="6789"/>
                </a:cubicBezTo>
                <a:close/>
                <a:moveTo>
                  <a:pt x="19619" y="17429"/>
                </a:moveTo>
                <a:lnTo>
                  <a:pt x="19622" y="17429"/>
                </a:lnTo>
                <a:lnTo>
                  <a:pt x="21585" y="6321"/>
                </a:lnTo>
                <a:lnTo>
                  <a:pt x="21577" y="6318"/>
                </a:lnTo>
                <a:cubicBezTo>
                  <a:pt x="21586" y="6270"/>
                  <a:pt x="21600" y="6224"/>
                  <a:pt x="21600" y="6171"/>
                </a:cubicBezTo>
                <a:cubicBezTo>
                  <a:pt x="21600" y="5830"/>
                  <a:pt x="21380" y="5554"/>
                  <a:pt x="21109" y="5554"/>
                </a:cubicBezTo>
                <a:lnTo>
                  <a:pt x="5370" y="5554"/>
                </a:lnTo>
                <a:lnTo>
                  <a:pt x="4674" y="2291"/>
                </a:lnTo>
                <a:lnTo>
                  <a:pt x="4667" y="2294"/>
                </a:lnTo>
                <a:cubicBezTo>
                  <a:pt x="4606" y="2040"/>
                  <a:pt x="4426" y="1851"/>
                  <a:pt x="4204" y="1851"/>
                </a:cubicBezTo>
                <a:lnTo>
                  <a:pt x="491" y="1851"/>
                </a:lnTo>
                <a:cubicBezTo>
                  <a:pt x="220" y="1851"/>
                  <a:pt x="0" y="2127"/>
                  <a:pt x="0" y="2469"/>
                </a:cubicBezTo>
                <a:cubicBezTo>
                  <a:pt x="0" y="2810"/>
                  <a:pt x="220" y="3086"/>
                  <a:pt x="491" y="3086"/>
                </a:cubicBezTo>
                <a:lnTo>
                  <a:pt x="3827" y="3086"/>
                </a:lnTo>
                <a:lnTo>
                  <a:pt x="6893" y="17457"/>
                </a:lnTo>
                <a:lnTo>
                  <a:pt x="6894" y="17457"/>
                </a:lnTo>
                <a:cubicBezTo>
                  <a:pt x="6936" y="17631"/>
                  <a:pt x="7037" y="17772"/>
                  <a:pt x="7168" y="17845"/>
                </a:cubicBezTo>
                <a:cubicBezTo>
                  <a:pt x="6984" y="18220"/>
                  <a:pt x="6873" y="18658"/>
                  <a:pt x="6873" y="19131"/>
                </a:cubicBezTo>
                <a:cubicBezTo>
                  <a:pt x="6873" y="20495"/>
                  <a:pt x="7752" y="21600"/>
                  <a:pt x="8836" y="21600"/>
                </a:cubicBezTo>
                <a:cubicBezTo>
                  <a:pt x="9921" y="21600"/>
                  <a:pt x="10800" y="20495"/>
                  <a:pt x="10800" y="19131"/>
                </a:cubicBezTo>
                <a:cubicBezTo>
                  <a:pt x="10800" y="18680"/>
                  <a:pt x="10696" y="18262"/>
                  <a:pt x="10528" y="17897"/>
                </a:cubicBezTo>
                <a:lnTo>
                  <a:pt x="15982" y="17897"/>
                </a:lnTo>
                <a:cubicBezTo>
                  <a:pt x="15813" y="18262"/>
                  <a:pt x="15709" y="18680"/>
                  <a:pt x="15709" y="19131"/>
                </a:cubicBezTo>
                <a:cubicBezTo>
                  <a:pt x="15709" y="20495"/>
                  <a:pt x="16588" y="21600"/>
                  <a:pt x="17673" y="21600"/>
                </a:cubicBezTo>
                <a:cubicBezTo>
                  <a:pt x="18757" y="21600"/>
                  <a:pt x="19636" y="20495"/>
                  <a:pt x="19636" y="19131"/>
                </a:cubicBezTo>
                <a:cubicBezTo>
                  <a:pt x="19636" y="18658"/>
                  <a:pt x="19525" y="18220"/>
                  <a:pt x="19341" y="17845"/>
                </a:cubicBezTo>
                <a:cubicBezTo>
                  <a:pt x="19479" y="17769"/>
                  <a:pt x="19581" y="17615"/>
                  <a:pt x="19619" y="17429"/>
                </a:cubicBezTo>
                <a:moveTo>
                  <a:pt x="10800" y="1234"/>
                </a:moveTo>
                <a:lnTo>
                  <a:pt x="15709" y="1234"/>
                </a:lnTo>
                <a:cubicBezTo>
                  <a:pt x="15980" y="1234"/>
                  <a:pt x="16200" y="959"/>
                  <a:pt x="16200" y="617"/>
                </a:cubicBezTo>
                <a:cubicBezTo>
                  <a:pt x="16200" y="276"/>
                  <a:pt x="15980" y="0"/>
                  <a:pt x="15709" y="0"/>
                </a:cubicBezTo>
                <a:lnTo>
                  <a:pt x="10800" y="0"/>
                </a:lnTo>
                <a:cubicBezTo>
                  <a:pt x="10529" y="0"/>
                  <a:pt x="10309" y="276"/>
                  <a:pt x="10309" y="617"/>
                </a:cubicBezTo>
                <a:cubicBezTo>
                  <a:pt x="10309" y="959"/>
                  <a:pt x="10529" y="1234"/>
                  <a:pt x="10800" y="1234"/>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814" name="Shape 2814"/>
          <p:cNvSpPr/>
          <p:nvPr/>
        </p:nvSpPr>
        <p:spPr>
          <a:xfrm>
            <a:off x="16771935" y="3655971"/>
            <a:ext cx="457082" cy="558655"/>
          </a:xfrm>
          <a:custGeom>
            <a:avLst/>
            <a:gdLst/>
            <a:ahLst/>
            <a:cxnLst>
              <a:cxn ang="0">
                <a:pos x="wd2" y="hd2"/>
              </a:cxn>
              <a:cxn ang="5400000">
                <a:pos x="wd2" y="hd2"/>
              </a:cxn>
              <a:cxn ang="10800000">
                <a:pos x="wd2" y="hd2"/>
              </a:cxn>
              <a:cxn ang="16200000">
                <a:pos x="wd2" y="hd2"/>
              </a:cxn>
            </a:cxnLst>
            <a:rect l="0" t="0" r="r" b="b"/>
            <a:pathLst>
              <a:path w="21600" h="21600" extrusionOk="0">
                <a:moveTo>
                  <a:pt x="14400" y="10800"/>
                </a:moveTo>
                <a:lnTo>
                  <a:pt x="13200" y="10800"/>
                </a:lnTo>
                <a:lnTo>
                  <a:pt x="13200" y="11782"/>
                </a:lnTo>
                <a:lnTo>
                  <a:pt x="14400" y="11782"/>
                </a:lnTo>
                <a:cubicBezTo>
                  <a:pt x="14400" y="11782"/>
                  <a:pt x="14400" y="10800"/>
                  <a:pt x="14400" y="10800"/>
                </a:cubicBezTo>
                <a:close/>
                <a:moveTo>
                  <a:pt x="15600" y="11782"/>
                </a:moveTo>
                <a:lnTo>
                  <a:pt x="16800" y="11782"/>
                </a:lnTo>
                <a:lnTo>
                  <a:pt x="16800" y="10800"/>
                </a:lnTo>
                <a:lnTo>
                  <a:pt x="15600" y="10800"/>
                </a:lnTo>
                <a:cubicBezTo>
                  <a:pt x="15600" y="10800"/>
                  <a:pt x="15600" y="11782"/>
                  <a:pt x="15600" y="11782"/>
                </a:cubicBezTo>
                <a:close/>
                <a:moveTo>
                  <a:pt x="15600" y="15709"/>
                </a:moveTo>
                <a:lnTo>
                  <a:pt x="19200" y="15709"/>
                </a:lnTo>
                <a:lnTo>
                  <a:pt x="19200" y="14727"/>
                </a:lnTo>
                <a:lnTo>
                  <a:pt x="15600" y="14727"/>
                </a:lnTo>
                <a:cubicBezTo>
                  <a:pt x="15600" y="14727"/>
                  <a:pt x="15600" y="15709"/>
                  <a:pt x="15600" y="15709"/>
                </a:cubicBezTo>
                <a:close/>
                <a:moveTo>
                  <a:pt x="14400" y="8836"/>
                </a:moveTo>
                <a:lnTo>
                  <a:pt x="13200" y="8836"/>
                </a:lnTo>
                <a:lnTo>
                  <a:pt x="13200" y="9818"/>
                </a:lnTo>
                <a:lnTo>
                  <a:pt x="14400" y="9818"/>
                </a:lnTo>
                <a:cubicBezTo>
                  <a:pt x="14400" y="9818"/>
                  <a:pt x="14400" y="8836"/>
                  <a:pt x="14400" y="8836"/>
                </a:cubicBezTo>
                <a:close/>
                <a:moveTo>
                  <a:pt x="16800" y="8836"/>
                </a:moveTo>
                <a:lnTo>
                  <a:pt x="15600" y="8836"/>
                </a:lnTo>
                <a:lnTo>
                  <a:pt x="15600" y="9818"/>
                </a:lnTo>
                <a:lnTo>
                  <a:pt x="16800" y="9818"/>
                </a:lnTo>
                <a:cubicBezTo>
                  <a:pt x="16800" y="9818"/>
                  <a:pt x="16800" y="8836"/>
                  <a:pt x="16800" y="8836"/>
                </a:cubicBezTo>
                <a:close/>
                <a:moveTo>
                  <a:pt x="19200" y="6873"/>
                </a:moveTo>
                <a:lnTo>
                  <a:pt x="13200" y="6873"/>
                </a:lnTo>
                <a:lnTo>
                  <a:pt x="13200" y="7855"/>
                </a:lnTo>
                <a:lnTo>
                  <a:pt x="19200" y="7855"/>
                </a:lnTo>
                <a:cubicBezTo>
                  <a:pt x="19200" y="7855"/>
                  <a:pt x="19200" y="6873"/>
                  <a:pt x="19200" y="6873"/>
                </a:cubicBezTo>
                <a:close/>
                <a:moveTo>
                  <a:pt x="18000" y="9818"/>
                </a:moveTo>
                <a:lnTo>
                  <a:pt x="19200" y="9818"/>
                </a:lnTo>
                <a:lnTo>
                  <a:pt x="19200" y="8836"/>
                </a:lnTo>
                <a:lnTo>
                  <a:pt x="18000" y="8836"/>
                </a:lnTo>
                <a:cubicBezTo>
                  <a:pt x="18000" y="8836"/>
                  <a:pt x="18000" y="9818"/>
                  <a:pt x="18000" y="9818"/>
                </a:cubicBezTo>
                <a:close/>
                <a:moveTo>
                  <a:pt x="18000" y="11782"/>
                </a:moveTo>
                <a:lnTo>
                  <a:pt x="19200" y="11782"/>
                </a:lnTo>
                <a:lnTo>
                  <a:pt x="19200" y="10800"/>
                </a:lnTo>
                <a:lnTo>
                  <a:pt x="18000" y="10800"/>
                </a:lnTo>
                <a:cubicBezTo>
                  <a:pt x="18000" y="10800"/>
                  <a:pt x="18000" y="11782"/>
                  <a:pt x="18000" y="11782"/>
                </a:cubicBezTo>
                <a:close/>
                <a:moveTo>
                  <a:pt x="15600" y="13745"/>
                </a:moveTo>
                <a:lnTo>
                  <a:pt x="16800" y="13745"/>
                </a:lnTo>
                <a:lnTo>
                  <a:pt x="16800" y="12764"/>
                </a:lnTo>
                <a:lnTo>
                  <a:pt x="15600" y="12764"/>
                </a:lnTo>
                <a:cubicBezTo>
                  <a:pt x="15600" y="12764"/>
                  <a:pt x="15600" y="13745"/>
                  <a:pt x="15600" y="13745"/>
                </a:cubicBezTo>
                <a:close/>
                <a:moveTo>
                  <a:pt x="18000" y="13745"/>
                </a:moveTo>
                <a:lnTo>
                  <a:pt x="19200" y="13745"/>
                </a:lnTo>
                <a:lnTo>
                  <a:pt x="19200" y="12764"/>
                </a:lnTo>
                <a:lnTo>
                  <a:pt x="18000" y="12764"/>
                </a:lnTo>
                <a:cubicBezTo>
                  <a:pt x="18000" y="12764"/>
                  <a:pt x="18000" y="13745"/>
                  <a:pt x="18000" y="13745"/>
                </a:cubicBezTo>
                <a:close/>
                <a:moveTo>
                  <a:pt x="20400" y="16691"/>
                </a:moveTo>
                <a:lnTo>
                  <a:pt x="1200" y="16691"/>
                </a:lnTo>
                <a:lnTo>
                  <a:pt x="1200" y="5891"/>
                </a:lnTo>
                <a:lnTo>
                  <a:pt x="20400" y="5891"/>
                </a:lnTo>
                <a:cubicBezTo>
                  <a:pt x="20400" y="5891"/>
                  <a:pt x="20400" y="16691"/>
                  <a:pt x="20400" y="16691"/>
                </a:cubicBezTo>
                <a:close/>
                <a:moveTo>
                  <a:pt x="20400" y="20618"/>
                </a:moveTo>
                <a:lnTo>
                  <a:pt x="1200" y="20618"/>
                </a:lnTo>
                <a:lnTo>
                  <a:pt x="1200" y="17673"/>
                </a:lnTo>
                <a:lnTo>
                  <a:pt x="20400" y="17673"/>
                </a:lnTo>
                <a:cubicBezTo>
                  <a:pt x="20400" y="17673"/>
                  <a:pt x="20400" y="20618"/>
                  <a:pt x="20400" y="20618"/>
                </a:cubicBezTo>
                <a:close/>
                <a:moveTo>
                  <a:pt x="15000" y="4909"/>
                </a:moveTo>
                <a:lnTo>
                  <a:pt x="13800" y="4909"/>
                </a:lnTo>
                <a:lnTo>
                  <a:pt x="13800" y="2945"/>
                </a:lnTo>
                <a:lnTo>
                  <a:pt x="15000" y="2945"/>
                </a:lnTo>
                <a:cubicBezTo>
                  <a:pt x="15000" y="2945"/>
                  <a:pt x="15000" y="4909"/>
                  <a:pt x="15000" y="4909"/>
                </a:cubicBezTo>
                <a:close/>
                <a:moveTo>
                  <a:pt x="13200" y="982"/>
                </a:moveTo>
                <a:lnTo>
                  <a:pt x="18000" y="982"/>
                </a:lnTo>
                <a:lnTo>
                  <a:pt x="18000" y="1964"/>
                </a:lnTo>
                <a:lnTo>
                  <a:pt x="13200" y="1964"/>
                </a:lnTo>
                <a:cubicBezTo>
                  <a:pt x="13200" y="1964"/>
                  <a:pt x="13200" y="982"/>
                  <a:pt x="13200" y="982"/>
                </a:cubicBezTo>
                <a:close/>
                <a:moveTo>
                  <a:pt x="12000" y="1964"/>
                </a:moveTo>
                <a:lnTo>
                  <a:pt x="10800" y="1964"/>
                </a:lnTo>
                <a:lnTo>
                  <a:pt x="10800" y="982"/>
                </a:lnTo>
                <a:lnTo>
                  <a:pt x="12000" y="982"/>
                </a:lnTo>
                <a:cubicBezTo>
                  <a:pt x="12000" y="982"/>
                  <a:pt x="12000" y="1964"/>
                  <a:pt x="12000" y="1964"/>
                </a:cubicBezTo>
                <a:close/>
                <a:moveTo>
                  <a:pt x="20400" y="4909"/>
                </a:moveTo>
                <a:lnTo>
                  <a:pt x="16200" y="4909"/>
                </a:lnTo>
                <a:lnTo>
                  <a:pt x="16200" y="2945"/>
                </a:lnTo>
                <a:lnTo>
                  <a:pt x="18000" y="2945"/>
                </a:lnTo>
                <a:cubicBezTo>
                  <a:pt x="18662" y="2945"/>
                  <a:pt x="19200" y="2506"/>
                  <a:pt x="19200" y="1964"/>
                </a:cubicBezTo>
                <a:lnTo>
                  <a:pt x="19200" y="982"/>
                </a:lnTo>
                <a:cubicBezTo>
                  <a:pt x="19200" y="440"/>
                  <a:pt x="18662" y="0"/>
                  <a:pt x="18000" y="0"/>
                </a:cubicBezTo>
                <a:lnTo>
                  <a:pt x="10800" y="0"/>
                </a:lnTo>
                <a:cubicBezTo>
                  <a:pt x="10138" y="0"/>
                  <a:pt x="9600" y="440"/>
                  <a:pt x="9600" y="982"/>
                </a:cubicBezTo>
                <a:lnTo>
                  <a:pt x="9600" y="1964"/>
                </a:lnTo>
                <a:cubicBezTo>
                  <a:pt x="9600" y="2506"/>
                  <a:pt x="10138" y="2945"/>
                  <a:pt x="10800" y="2945"/>
                </a:cubicBezTo>
                <a:lnTo>
                  <a:pt x="12600" y="2945"/>
                </a:lnTo>
                <a:lnTo>
                  <a:pt x="12600" y="4909"/>
                </a:lnTo>
                <a:lnTo>
                  <a:pt x="1200" y="4909"/>
                </a:lnTo>
                <a:cubicBezTo>
                  <a:pt x="538" y="4909"/>
                  <a:pt x="0" y="5349"/>
                  <a:pt x="0" y="5891"/>
                </a:cubicBezTo>
                <a:lnTo>
                  <a:pt x="0" y="20618"/>
                </a:lnTo>
                <a:cubicBezTo>
                  <a:pt x="0" y="21160"/>
                  <a:pt x="538" y="21600"/>
                  <a:pt x="1200" y="21600"/>
                </a:cubicBezTo>
                <a:lnTo>
                  <a:pt x="20400" y="21600"/>
                </a:lnTo>
                <a:cubicBezTo>
                  <a:pt x="21062" y="21600"/>
                  <a:pt x="21600" y="21160"/>
                  <a:pt x="21600" y="20618"/>
                </a:cubicBezTo>
                <a:lnTo>
                  <a:pt x="21600" y="5891"/>
                </a:lnTo>
                <a:cubicBezTo>
                  <a:pt x="21600" y="5349"/>
                  <a:pt x="21062" y="4909"/>
                  <a:pt x="20400" y="4909"/>
                </a:cubicBezTo>
                <a:moveTo>
                  <a:pt x="3600" y="14727"/>
                </a:moveTo>
                <a:lnTo>
                  <a:pt x="2400" y="14727"/>
                </a:lnTo>
                <a:lnTo>
                  <a:pt x="2400" y="15709"/>
                </a:lnTo>
                <a:lnTo>
                  <a:pt x="3600" y="15709"/>
                </a:lnTo>
                <a:cubicBezTo>
                  <a:pt x="3600" y="15709"/>
                  <a:pt x="3600" y="14727"/>
                  <a:pt x="3600" y="14727"/>
                </a:cubicBezTo>
                <a:close/>
                <a:moveTo>
                  <a:pt x="4800" y="15709"/>
                </a:moveTo>
                <a:lnTo>
                  <a:pt x="6000" y="15709"/>
                </a:lnTo>
                <a:lnTo>
                  <a:pt x="6000" y="14727"/>
                </a:lnTo>
                <a:lnTo>
                  <a:pt x="4800" y="14727"/>
                </a:lnTo>
                <a:cubicBezTo>
                  <a:pt x="4800" y="14727"/>
                  <a:pt x="4800" y="15709"/>
                  <a:pt x="4800" y="15709"/>
                </a:cubicBezTo>
                <a:close/>
                <a:moveTo>
                  <a:pt x="9000" y="19636"/>
                </a:moveTo>
                <a:lnTo>
                  <a:pt x="12600" y="19636"/>
                </a:lnTo>
                <a:cubicBezTo>
                  <a:pt x="12931" y="19636"/>
                  <a:pt x="13200" y="19417"/>
                  <a:pt x="13200" y="19145"/>
                </a:cubicBezTo>
                <a:cubicBezTo>
                  <a:pt x="13200" y="18875"/>
                  <a:pt x="12931" y="18655"/>
                  <a:pt x="12600" y="18655"/>
                </a:cubicBezTo>
                <a:lnTo>
                  <a:pt x="9000" y="18655"/>
                </a:lnTo>
                <a:cubicBezTo>
                  <a:pt x="8669" y="18655"/>
                  <a:pt x="8400" y="18875"/>
                  <a:pt x="8400" y="19145"/>
                </a:cubicBezTo>
                <a:cubicBezTo>
                  <a:pt x="8400" y="19417"/>
                  <a:pt x="8669" y="19636"/>
                  <a:pt x="9000" y="19636"/>
                </a:cubicBezTo>
                <a:moveTo>
                  <a:pt x="7200" y="15709"/>
                </a:moveTo>
                <a:lnTo>
                  <a:pt x="8400" y="15709"/>
                </a:lnTo>
                <a:lnTo>
                  <a:pt x="8400" y="14727"/>
                </a:lnTo>
                <a:lnTo>
                  <a:pt x="7200" y="14727"/>
                </a:lnTo>
                <a:cubicBezTo>
                  <a:pt x="7200" y="14727"/>
                  <a:pt x="7200" y="15709"/>
                  <a:pt x="7200" y="15709"/>
                </a:cubicBezTo>
                <a:close/>
                <a:moveTo>
                  <a:pt x="14400" y="12764"/>
                </a:moveTo>
                <a:lnTo>
                  <a:pt x="13200" y="12764"/>
                </a:lnTo>
                <a:lnTo>
                  <a:pt x="13200" y="13745"/>
                </a:lnTo>
                <a:lnTo>
                  <a:pt x="14400" y="13745"/>
                </a:lnTo>
                <a:cubicBezTo>
                  <a:pt x="14400" y="13745"/>
                  <a:pt x="14400" y="12764"/>
                  <a:pt x="14400" y="12764"/>
                </a:cubicBezTo>
                <a:close/>
                <a:moveTo>
                  <a:pt x="10800" y="12764"/>
                </a:moveTo>
                <a:lnTo>
                  <a:pt x="3600" y="12764"/>
                </a:lnTo>
                <a:lnTo>
                  <a:pt x="3600" y="7855"/>
                </a:lnTo>
                <a:lnTo>
                  <a:pt x="10800" y="7855"/>
                </a:lnTo>
                <a:cubicBezTo>
                  <a:pt x="10800" y="7855"/>
                  <a:pt x="10800" y="12764"/>
                  <a:pt x="10800" y="12764"/>
                </a:cubicBezTo>
                <a:close/>
                <a:moveTo>
                  <a:pt x="12000" y="6873"/>
                </a:moveTo>
                <a:lnTo>
                  <a:pt x="2400" y="6873"/>
                </a:lnTo>
                <a:lnTo>
                  <a:pt x="2400" y="13745"/>
                </a:lnTo>
                <a:lnTo>
                  <a:pt x="12000" y="13745"/>
                </a:lnTo>
                <a:cubicBezTo>
                  <a:pt x="12000" y="13745"/>
                  <a:pt x="12000" y="6873"/>
                  <a:pt x="12000" y="6873"/>
                </a:cubicBezTo>
                <a:close/>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815" name="Shape 2815"/>
          <p:cNvSpPr/>
          <p:nvPr/>
        </p:nvSpPr>
        <p:spPr>
          <a:xfrm>
            <a:off x="17813063" y="3655971"/>
            <a:ext cx="507869" cy="558655"/>
          </a:xfrm>
          <a:custGeom>
            <a:avLst/>
            <a:gdLst/>
            <a:ahLst/>
            <a:cxnLst>
              <a:cxn ang="0">
                <a:pos x="wd2" y="hd2"/>
              </a:cxn>
              <a:cxn ang="5400000">
                <a:pos x="wd2" y="hd2"/>
              </a:cxn>
              <a:cxn ang="10800000">
                <a:pos x="wd2" y="hd2"/>
              </a:cxn>
              <a:cxn ang="16200000">
                <a:pos x="wd2" y="hd2"/>
              </a:cxn>
            </a:cxnLst>
            <a:rect l="0" t="0" r="r" b="b"/>
            <a:pathLst>
              <a:path w="21600" h="21600" extrusionOk="0">
                <a:moveTo>
                  <a:pt x="1157" y="20618"/>
                </a:moveTo>
                <a:lnTo>
                  <a:pt x="1300" y="19636"/>
                </a:lnTo>
                <a:lnTo>
                  <a:pt x="20300" y="19636"/>
                </a:lnTo>
                <a:lnTo>
                  <a:pt x="20443" y="20618"/>
                </a:lnTo>
                <a:cubicBezTo>
                  <a:pt x="20443" y="20618"/>
                  <a:pt x="1157" y="20618"/>
                  <a:pt x="1157" y="20618"/>
                </a:cubicBezTo>
                <a:close/>
                <a:moveTo>
                  <a:pt x="3172" y="6873"/>
                </a:moveTo>
                <a:lnTo>
                  <a:pt x="6480" y="6873"/>
                </a:lnTo>
                <a:lnTo>
                  <a:pt x="6480" y="8973"/>
                </a:lnTo>
                <a:cubicBezTo>
                  <a:pt x="6158" y="9143"/>
                  <a:pt x="5940" y="9456"/>
                  <a:pt x="5940" y="9818"/>
                </a:cubicBezTo>
                <a:cubicBezTo>
                  <a:pt x="5940" y="10360"/>
                  <a:pt x="6424" y="10800"/>
                  <a:pt x="7020" y="10800"/>
                </a:cubicBezTo>
                <a:cubicBezTo>
                  <a:pt x="7616" y="10800"/>
                  <a:pt x="8100" y="10360"/>
                  <a:pt x="8100" y="9818"/>
                </a:cubicBezTo>
                <a:cubicBezTo>
                  <a:pt x="8100" y="9456"/>
                  <a:pt x="7882" y="9143"/>
                  <a:pt x="7560" y="8973"/>
                </a:cubicBezTo>
                <a:lnTo>
                  <a:pt x="7560" y="6873"/>
                </a:lnTo>
                <a:lnTo>
                  <a:pt x="14040" y="6873"/>
                </a:lnTo>
                <a:lnTo>
                  <a:pt x="14040" y="8973"/>
                </a:lnTo>
                <a:cubicBezTo>
                  <a:pt x="13718" y="9143"/>
                  <a:pt x="13500" y="9456"/>
                  <a:pt x="13500" y="9818"/>
                </a:cubicBezTo>
                <a:cubicBezTo>
                  <a:pt x="13500" y="10360"/>
                  <a:pt x="13984" y="10800"/>
                  <a:pt x="14580" y="10800"/>
                </a:cubicBezTo>
                <a:cubicBezTo>
                  <a:pt x="15176" y="10800"/>
                  <a:pt x="15660" y="10360"/>
                  <a:pt x="15660" y="9818"/>
                </a:cubicBezTo>
                <a:cubicBezTo>
                  <a:pt x="15660" y="9456"/>
                  <a:pt x="15442" y="9143"/>
                  <a:pt x="15120" y="8973"/>
                </a:cubicBezTo>
                <a:lnTo>
                  <a:pt x="15120" y="6873"/>
                </a:lnTo>
                <a:lnTo>
                  <a:pt x="18428" y="6873"/>
                </a:lnTo>
                <a:lnTo>
                  <a:pt x="20155" y="18655"/>
                </a:lnTo>
                <a:lnTo>
                  <a:pt x="1445" y="18655"/>
                </a:lnTo>
                <a:cubicBezTo>
                  <a:pt x="1445" y="18655"/>
                  <a:pt x="3172" y="6873"/>
                  <a:pt x="3172" y="6873"/>
                </a:cubicBezTo>
                <a:close/>
                <a:moveTo>
                  <a:pt x="7560" y="3927"/>
                </a:moveTo>
                <a:cubicBezTo>
                  <a:pt x="7560" y="2301"/>
                  <a:pt x="9011" y="982"/>
                  <a:pt x="10800" y="982"/>
                </a:cubicBezTo>
                <a:cubicBezTo>
                  <a:pt x="12590" y="982"/>
                  <a:pt x="14040" y="2301"/>
                  <a:pt x="14040" y="3927"/>
                </a:cubicBezTo>
                <a:lnTo>
                  <a:pt x="14040" y="5891"/>
                </a:lnTo>
                <a:lnTo>
                  <a:pt x="7560" y="5891"/>
                </a:lnTo>
                <a:cubicBezTo>
                  <a:pt x="7560" y="5891"/>
                  <a:pt x="7560" y="3927"/>
                  <a:pt x="7560" y="3927"/>
                </a:cubicBezTo>
                <a:close/>
                <a:moveTo>
                  <a:pt x="21586" y="21045"/>
                </a:moveTo>
                <a:lnTo>
                  <a:pt x="21595" y="21044"/>
                </a:lnTo>
                <a:lnTo>
                  <a:pt x="19435" y="6317"/>
                </a:lnTo>
                <a:lnTo>
                  <a:pt x="19426" y="6318"/>
                </a:lnTo>
                <a:cubicBezTo>
                  <a:pt x="19390" y="6079"/>
                  <a:pt x="19173" y="5891"/>
                  <a:pt x="18900" y="5891"/>
                </a:cubicBezTo>
                <a:lnTo>
                  <a:pt x="15120" y="5891"/>
                </a:lnTo>
                <a:lnTo>
                  <a:pt x="15120" y="3927"/>
                </a:lnTo>
                <a:cubicBezTo>
                  <a:pt x="15120" y="1758"/>
                  <a:pt x="13186" y="0"/>
                  <a:pt x="10800" y="0"/>
                </a:cubicBezTo>
                <a:cubicBezTo>
                  <a:pt x="8414" y="0"/>
                  <a:pt x="6480" y="1758"/>
                  <a:pt x="6480" y="3927"/>
                </a:cubicBezTo>
                <a:lnTo>
                  <a:pt x="6480" y="5891"/>
                </a:lnTo>
                <a:lnTo>
                  <a:pt x="2700" y="5891"/>
                </a:lnTo>
                <a:cubicBezTo>
                  <a:pt x="2427" y="5891"/>
                  <a:pt x="2210" y="6079"/>
                  <a:pt x="2174" y="6318"/>
                </a:cubicBezTo>
                <a:lnTo>
                  <a:pt x="2165" y="6317"/>
                </a:lnTo>
                <a:lnTo>
                  <a:pt x="5" y="21044"/>
                </a:lnTo>
                <a:lnTo>
                  <a:pt x="14" y="21045"/>
                </a:lnTo>
                <a:cubicBezTo>
                  <a:pt x="11" y="21067"/>
                  <a:pt x="0" y="21087"/>
                  <a:pt x="0" y="21109"/>
                </a:cubicBezTo>
                <a:cubicBezTo>
                  <a:pt x="0" y="21381"/>
                  <a:pt x="242" y="21600"/>
                  <a:pt x="540" y="21600"/>
                </a:cubicBezTo>
                <a:lnTo>
                  <a:pt x="21060" y="21600"/>
                </a:lnTo>
                <a:cubicBezTo>
                  <a:pt x="21358" y="21600"/>
                  <a:pt x="21600" y="21381"/>
                  <a:pt x="21600" y="21109"/>
                </a:cubicBezTo>
                <a:cubicBezTo>
                  <a:pt x="21600" y="21087"/>
                  <a:pt x="21589" y="21067"/>
                  <a:pt x="21586" y="21045"/>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816" name="Shape 2816"/>
          <p:cNvSpPr/>
          <p:nvPr/>
        </p:nvSpPr>
        <p:spPr>
          <a:xfrm>
            <a:off x="18841496" y="3655971"/>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1587" y="18100"/>
                </a:moveTo>
                <a:lnTo>
                  <a:pt x="21596" y="18099"/>
                </a:lnTo>
                <a:lnTo>
                  <a:pt x="20614" y="5335"/>
                </a:lnTo>
                <a:lnTo>
                  <a:pt x="20605" y="5337"/>
                </a:lnTo>
                <a:cubicBezTo>
                  <a:pt x="20573" y="5097"/>
                  <a:pt x="20376" y="4909"/>
                  <a:pt x="20127" y="4909"/>
                </a:cubicBezTo>
                <a:lnTo>
                  <a:pt x="16691" y="4909"/>
                </a:lnTo>
                <a:lnTo>
                  <a:pt x="16691" y="3927"/>
                </a:lnTo>
                <a:cubicBezTo>
                  <a:pt x="16691" y="1758"/>
                  <a:pt x="14932" y="0"/>
                  <a:pt x="12764" y="0"/>
                </a:cubicBezTo>
                <a:cubicBezTo>
                  <a:pt x="11300" y="0"/>
                  <a:pt x="10025" y="803"/>
                  <a:pt x="9350" y="1991"/>
                </a:cubicBezTo>
                <a:cubicBezTo>
                  <a:pt x="9705" y="2027"/>
                  <a:pt x="10048" y="2105"/>
                  <a:pt x="10377" y="2214"/>
                </a:cubicBezTo>
                <a:cubicBezTo>
                  <a:pt x="10911" y="1470"/>
                  <a:pt x="11778" y="982"/>
                  <a:pt x="12764" y="982"/>
                </a:cubicBezTo>
                <a:cubicBezTo>
                  <a:pt x="14390" y="982"/>
                  <a:pt x="15709" y="2301"/>
                  <a:pt x="15709" y="3927"/>
                </a:cubicBezTo>
                <a:lnTo>
                  <a:pt x="15709" y="4909"/>
                </a:lnTo>
                <a:lnTo>
                  <a:pt x="13337" y="4909"/>
                </a:lnTo>
                <a:cubicBezTo>
                  <a:pt x="13474" y="5221"/>
                  <a:pt x="13581" y="5549"/>
                  <a:pt x="13651" y="5891"/>
                </a:cubicBezTo>
                <a:lnTo>
                  <a:pt x="15709" y="5891"/>
                </a:lnTo>
                <a:lnTo>
                  <a:pt x="15709" y="6873"/>
                </a:lnTo>
                <a:lnTo>
                  <a:pt x="16204" y="6873"/>
                </a:lnTo>
                <a:cubicBezTo>
                  <a:pt x="16375" y="6873"/>
                  <a:pt x="16537" y="6905"/>
                  <a:pt x="16691" y="6961"/>
                </a:cubicBezTo>
                <a:lnTo>
                  <a:pt x="16691" y="5891"/>
                </a:lnTo>
                <a:lnTo>
                  <a:pt x="19674" y="5891"/>
                </a:lnTo>
                <a:lnTo>
                  <a:pt x="20429" y="15709"/>
                </a:lnTo>
                <a:lnTo>
                  <a:pt x="18247" y="15709"/>
                </a:lnTo>
                <a:lnTo>
                  <a:pt x="18323" y="16691"/>
                </a:lnTo>
                <a:lnTo>
                  <a:pt x="20504" y="16691"/>
                </a:lnTo>
                <a:lnTo>
                  <a:pt x="20580" y="17673"/>
                </a:lnTo>
                <a:lnTo>
                  <a:pt x="18398" y="17673"/>
                </a:lnTo>
                <a:lnTo>
                  <a:pt x="18474" y="18655"/>
                </a:lnTo>
                <a:lnTo>
                  <a:pt x="21109" y="18655"/>
                </a:lnTo>
                <a:cubicBezTo>
                  <a:pt x="21380" y="18655"/>
                  <a:pt x="21600" y="18435"/>
                  <a:pt x="21600" y="18164"/>
                </a:cubicBezTo>
                <a:cubicBezTo>
                  <a:pt x="21600" y="18141"/>
                  <a:pt x="21590" y="18122"/>
                  <a:pt x="21587" y="18100"/>
                </a:cubicBezTo>
                <a:moveTo>
                  <a:pt x="1020" y="20618"/>
                </a:moveTo>
                <a:lnTo>
                  <a:pt x="1096" y="19636"/>
                </a:lnTo>
                <a:lnTo>
                  <a:pt x="16577" y="19636"/>
                </a:lnTo>
                <a:lnTo>
                  <a:pt x="16653" y="20618"/>
                </a:lnTo>
                <a:cubicBezTo>
                  <a:pt x="16653" y="20618"/>
                  <a:pt x="1020" y="20618"/>
                  <a:pt x="1020" y="20618"/>
                </a:cubicBezTo>
                <a:close/>
                <a:moveTo>
                  <a:pt x="1926" y="8836"/>
                </a:moveTo>
                <a:lnTo>
                  <a:pt x="4909" y="8836"/>
                </a:lnTo>
                <a:lnTo>
                  <a:pt x="4909" y="10936"/>
                </a:lnTo>
                <a:cubicBezTo>
                  <a:pt x="4617" y="11106"/>
                  <a:pt x="4418" y="11420"/>
                  <a:pt x="4418" y="11782"/>
                </a:cubicBezTo>
                <a:cubicBezTo>
                  <a:pt x="4418" y="12324"/>
                  <a:pt x="4858" y="12764"/>
                  <a:pt x="5400" y="12764"/>
                </a:cubicBezTo>
                <a:cubicBezTo>
                  <a:pt x="5942" y="12764"/>
                  <a:pt x="6382" y="12324"/>
                  <a:pt x="6382" y="11782"/>
                </a:cubicBezTo>
                <a:cubicBezTo>
                  <a:pt x="6382" y="11420"/>
                  <a:pt x="6183" y="11106"/>
                  <a:pt x="5891" y="10936"/>
                </a:cubicBezTo>
                <a:lnTo>
                  <a:pt x="5891" y="8836"/>
                </a:lnTo>
                <a:lnTo>
                  <a:pt x="11782" y="8836"/>
                </a:lnTo>
                <a:lnTo>
                  <a:pt x="11782" y="10936"/>
                </a:lnTo>
                <a:cubicBezTo>
                  <a:pt x="11489" y="11106"/>
                  <a:pt x="11291" y="11420"/>
                  <a:pt x="11291" y="11782"/>
                </a:cubicBezTo>
                <a:cubicBezTo>
                  <a:pt x="11291" y="12324"/>
                  <a:pt x="11731" y="12764"/>
                  <a:pt x="12273" y="12764"/>
                </a:cubicBezTo>
                <a:cubicBezTo>
                  <a:pt x="12815" y="12764"/>
                  <a:pt x="13255" y="12324"/>
                  <a:pt x="13255" y="11782"/>
                </a:cubicBezTo>
                <a:cubicBezTo>
                  <a:pt x="13255" y="11420"/>
                  <a:pt x="13056" y="11106"/>
                  <a:pt x="12764" y="10936"/>
                </a:cubicBezTo>
                <a:lnTo>
                  <a:pt x="12764" y="8836"/>
                </a:lnTo>
                <a:lnTo>
                  <a:pt x="15746" y="8836"/>
                </a:lnTo>
                <a:lnTo>
                  <a:pt x="16502" y="18655"/>
                </a:lnTo>
                <a:lnTo>
                  <a:pt x="1172" y="18655"/>
                </a:lnTo>
                <a:cubicBezTo>
                  <a:pt x="1172" y="18655"/>
                  <a:pt x="1926" y="8836"/>
                  <a:pt x="1926" y="8836"/>
                </a:cubicBezTo>
                <a:close/>
                <a:moveTo>
                  <a:pt x="5891" y="6873"/>
                </a:moveTo>
                <a:cubicBezTo>
                  <a:pt x="5891" y="5246"/>
                  <a:pt x="7210" y="3927"/>
                  <a:pt x="8836" y="3927"/>
                </a:cubicBezTo>
                <a:cubicBezTo>
                  <a:pt x="10463" y="3927"/>
                  <a:pt x="11782" y="5246"/>
                  <a:pt x="11782" y="6873"/>
                </a:cubicBezTo>
                <a:lnTo>
                  <a:pt x="11782" y="7855"/>
                </a:lnTo>
                <a:lnTo>
                  <a:pt x="5891" y="7855"/>
                </a:lnTo>
                <a:cubicBezTo>
                  <a:pt x="5891" y="7855"/>
                  <a:pt x="5891" y="6873"/>
                  <a:pt x="5891" y="6873"/>
                </a:cubicBezTo>
                <a:close/>
                <a:moveTo>
                  <a:pt x="17668" y="21044"/>
                </a:moveTo>
                <a:lnTo>
                  <a:pt x="16687" y="8281"/>
                </a:lnTo>
                <a:lnTo>
                  <a:pt x="16678" y="8282"/>
                </a:lnTo>
                <a:cubicBezTo>
                  <a:pt x="16646" y="8043"/>
                  <a:pt x="16448" y="7855"/>
                  <a:pt x="16200" y="7855"/>
                </a:cubicBezTo>
                <a:lnTo>
                  <a:pt x="12764" y="7855"/>
                </a:lnTo>
                <a:lnTo>
                  <a:pt x="12764" y="6873"/>
                </a:lnTo>
                <a:cubicBezTo>
                  <a:pt x="12764" y="4704"/>
                  <a:pt x="11005" y="2945"/>
                  <a:pt x="8836" y="2945"/>
                </a:cubicBezTo>
                <a:cubicBezTo>
                  <a:pt x="6668" y="2945"/>
                  <a:pt x="4909" y="4704"/>
                  <a:pt x="4909" y="6873"/>
                </a:cubicBezTo>
                <a:lnTo>
                  <a:pt x="4909" y="7855"/>
                </a:lnTo>
                <a:lnTo>
                  <a:pt x="1473" y="7855"/>
                </a:lnTo>
                <a:cubicBezTo>
                  <a:pt x="1224" y="7855"/>
                  <a:pt x="1027" y="8043"/>
                  <a:pt x="995" y="8282"/>
                </a:cubicBezTo>
                <a:lnTo>
                  <a:pt x="986" y="8281"/>
                </a:lnTo>
                <a:lnTo>
                  <a:pt x="4" y="21044"/>
                </a:lnTo>
                <a:lnTo>
                  <a:pt x="13" y="21045"/>
                </a:lnTo>
                <a:cubicBezTo>
                  <a:pt x="10" y="21067"/>
                  <a:pt x="0" y="21087"/>
                  <a:pt x="0" y="21109"/>
                </a:cubicBezTo>
                <a:cubicBezTo>
                  <a:pt x="0" y="21381"/>
                  <a:pt x="220" y="21600"/>
                  <a:pt x="491" y="21600"/>
                </a:cubicBezTo>
                <a:lnTo>
                  <a:pt x="17182" y="21600"/>
                </a:lnTo>
                <a:cubicBezTo>
                  <a:pt x="17453" y="21600"/>
                  <a:pt x="17673" y="21381"/>
                  <a:pt x="17673" y="21109"/>
                </a:cubicBezTo>
                <a:cubicBezTo>
                  <a:pt x="17673" y="21087"/>
                  <a:pt x="17663" y="21067"/>
                  <a:pt x="17660" y="21045"/>
                </a:cubicBezTo>
                <a:cubicBezTo>
                  <a:pt x="17660" y="21045"/>
                  <a:pt x="17668" y="21044"/>
                  <a:pt x="17668" y="21044"/>
                </a:cubicBezTo>
                <a:close/>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817" name="Shape 2817"/>
          <p:cNvSpPr/>
          <p:nvPr/>
        </p:nvSpPr>
        <p:spPr>
          <a:xfrm>
            <a:off x="19920715" y="3706757"/>
            <a:ext cx="558655" cy="457082"/>
          </a:xfrm>
          <a:custGeom>
            <a:avLst/>
            <a:gdLst/>
            <a:ahLst/>
            <a:cxnLst>
              <a:cxn ang="0">
                <a:pos x="wd2" y="hd2"/>
              </a:cxn>
              <a:cxn ang="5400000">
                <a:pos x="wd2" y="hd2"/>
              </a:cxn>
              <a:cxn ang="10800000">
                <a:pos x="wd2" y="hd2"/>
              </a:cxn>
              <a:cxn ang="16200000">
                <a:pos x="wd2" y="hd2"/>
              </a:cxn>
            </a:cxnLst>
            <a:rect l="0" t="0" r="r" b="b"/>
            <a:pathLst>
              <a:path w="21600" h="21600" extrusionOk="0">
                <a:moveTo>
                  <a:pt x="20618" y="9600"/>
                </a:moveTo>
                <a:lnTo>
                  <a:pt x="982" y="9600"/>
                </a:lnTo>
                <a:lnTo>
                  <a:pt x="982" y="8400"/>
                </a:lnTo>
                <a:lnTo>
                  <a:pt x="20618" y="8400"/>
                </a:lnTo>
                <a:cubicBezTo>
                  <a:pt x="20618" y="8400"/>
                  <a:pt x="20618" y="9600"/>
                  <a:pt x="20618" y="9600"/>
                </a:cubicBezTo>
                <a:close/>
                <a:moveTo>
                  <a:pt x="19006" y="13200"/>
                </a:moveTo>
                <a:lnTo>
                  <a:pt x="15735" y="13200"/>
                </a:lnTo>
                <a:lnTo>
                  <a:pt x="16045" y="10800"/>
                </a:lnTo>
                <a:lnTo>
                  <a:pt x="19419" y="10800"/>
                </a:lnTo>
                <a:cubicBezTo>
                  <a:pt x="19419" y="10800"/>
                  <a:pt x="19006" y="13200"/>
                  <a:pt x="19006" y="13200"/>
                </a:cubicBezTo>
                <a:close/>
                <a:moveTo>
                  <a:pt x="18386" y="16800"/>
                </a:moveTo>
                <a:lnTo>
                  <a:pt x="15270" y="16800"/>
                </a:lnTo>
                <a:lnTo>
                  <a:pt x="15580" y="14400"/>
                </a:lnTo>
                <a:lnTo>
                  <a:pt x="18799" y="14400"/>
                </a:lnTo>
                <a:cubicBezTo>
                  <a:pt x="18799" y="14400"/>
                  <a:pt x="18386" y="16800"/>
                  <a:pt x="18386" y="16800"/>
                </a:cubicBezTo>
                <a:close/>
                <a:moveTo>
                  <a:pt x="17766" y="20400"/>
                </a:moveTo>
                <a:lnTo>
                  <a:pt x="14805" y="20400"/>
                </a:lnTo>
                <a:lnTo>
                  <a:pt x="15115" y="18000"/>
                </a:lnTo>
                <a:lnTo>
                  <a:pt x="18179" y="18000"/>
                </a:lnTo>
                <a:cubicBezTo>
                  <a:pt x="18179" y="18000"/>
                  <a:pt x="17766" y="20400"/>
                  <a:pt x="17766" y="20400"/>
                </a:cubicBezTo>
                <a:close/>
                <a:moveTo>
                  <a:pt x="11291" y="13200"/>
                </a:moveTo>
                <a:lnTo>
                  <a:pt x="11291" y="10800"/>
                </a:lnTo>
                <a:lnTo>
                  <a:pt x="15063" y="10800"/>
                </a:lnTo>
                <a:lnTo>
                  <a:pt x="14753" y="13200"/>
                </a:lnTo>
                <a:cubicBezTo>
                  <a:pt x="14753" y="13200"/>
                  <a:pt x="11291" y="13200"/>
                  <a:pt x="11291" y="13200"/>
                </a:cubicBezTo>
                <a:close/>
                <a:moveTo>
                  <a:pt x="14289" y="16800"/>
                </a:moveTo>
                <a:lnTo>
                  <a:pt x="11291" y="16800"/>
                </a:lnTo>
                <a:lnTo>
                  <a:pt x="11291" y="14400"/>
                </a:lnTo>
                <a:lnTo>
                  <a:pt x="14598" y="14400"/>
                </a:lnTo>
                <a:cubicBezTo>
                  <a:pt x="14598" y="14400"/>
                  <a:pt x="14289" y="16800"/>
                  <a:pt x="14289" y="16800"/>
                </a:cubicBezTo>
                <a:close/>
                <a:moveTo>
                  <a:pt x="13823" y="20400"/>
                </a:moveTo>
                <a:lnTo>
                  <a:pt x="11291" y="20400"/>
                </a:lnTo>
                <a:lnTo>
                  <a:pt x="11291" y="18000"/>
                </a:lnTo>
                <a:lnTo>
                  <a:pt x="14133" y="18000"/>
                </a:lnTo>
                <a:cubicBezTo>
                  <a:pt x="14133" y="18000"/>
                  <a:pt x="13823" y="20400"/>
                  <a:pt x="13823" y="20400"/>
                </a:cubicBezTo>
                <a:close/>
                <a:moveTo>
                  <a:pt x="10309" y="13200"/>
                </a:moveTo>
                <a:lnTo>
                  <a:pt x="6847" y="13200"/>
                </a:lnTo>
                <a:lnTo>
                  <a:pt x="6537" y="10800"/>
                </a:lnTo>
                <a:lnTo>
                  <a:pt x="10309" y="10800"/>
                </a:lnTo>
                <a:cubicBezTo>
                  <a:pt x="10309" y="10800"/>
                  <a:pt x="10309" y="13200"/>
                  <a:pt x="10309" y="13200"/>
                </a:cubicBezTo>
                <a:close/>
                <a:moveTo>
                  <a:pt x="10309" y="16800"/>
                </a:moveTo>
                <a:lnTo>
                  <a:pt x="7311" y="16800"/>
                </a:lnTo>
                <a:lnTo>
                  <a:pt x="7002" y="14400"/>
                </a:lnTo>
                <a:lnTo>
                  <a:pt x="10309" y="14400"/>
                </a:lnTo>
                <a:cubicBezTo>
                  <a:pt x="10309" y="14400"/>
                  <a:pt x="10309" y="16800"/>
                  <a:pt x="10309" y="16800"/>
                </a:cubicBezTo>
                <a:close/>
                <a:moveTo>
                  <a:pt x="10309" y="20400"/>
                </a:moveTo>
                <a:lnTo>
                  <a:pt x="7777" y="20400"/>
                </a:lnTo>
                <a:lnTo>
                  <a:pt x="7467" y="18000"/>
                </a:lnTo>
                <a:lnTo>
                  <a:pt x="10309" y="18000"/>
                </a:lnTo>
                <a:cubicBezTo>
                  <a:pt x="10309" y="18000"/>
                  <a:pt x="10309" y="20400"/>
                  <a:pt x="10309" y="20400"/>
                </a:cubicBezTo>
                <a:close/>
                <a:moveTo>
                  <a:pt x="3834" y="20400"/>
                </a:moveTo>
                <a:lnTo>
                  <a:pt x="3421" y="18000"/>
                </a:lnTo>
                <a:lnTo>
                  <a:pt x="6485" y="18000"/>
                </a:lnTo>
                <a:lnTo>
                  <a:pt x="6795" y="20400"/>
                </a:lnTo>
                <a:cubicBezTo>
                  <a:pt x="6795" y="20400"/>
                  <a:pt x="3834" y="20400"/>
                  <a:pt x="3834" y="20400"/>
                </a:cubicBezTo>
                <a:close/>
                <a:moveTo>
                  <a:pt x="2801" y="14400"/>
                </a:moveTo>
                <a:lnTo>
                  <a:pt x="6020" y="14400"/>
                </a:lnTo>
                <a:lnTo>
                  <a:pt x="6330" y="16800"/>
                </a:lnTo>
                <a:lnTo>
                  <a:pt x="3214" y="16800"/>
                </a:lnTo>
                <a:cubicBezTo>
                  <a:pt x="3214" y="16800"/>
                  <a:pt x="2801" y="14400"/>
                  <a:pt x="2801" y="14400"/>
                </a:cubicBezTo>
                <a:close/>
                <a:moveTo>
                  <a:pt x="2181" y="10800"/>
                </a:moveTo>
                <a:lnTo>
                  <a:pt x="5555" y="10800"/>
                </a:lnTo>
                <a:lnTo>
                  <a:pt x="5865" y="13200"/>
                </a:lnTo>
                <a:lnTo>
                  <a:pt x="2594" y="13200"/>
                </a:lnTo>
                <a:cubicBezTo>
                  <a:pt x="2594" y="13200"/>
                  <a:pt x="2181" y="10800"/>
                  <a:pt x="2181" y="10800"/>
                </a:cubicBezTo>
                <a:close/>
                <a:moveTo>
                  <a:pt x="10800" y="1320"/>
                </a:moveTo>
                <a:lnTo>
                  <a:pt x="17616" y="7200"/>
                </a:lnTo>
                <a:lnTo>
                  <a:pt x="3984" y="7200"/>
                </a:lnTo>
                <a:cubicBezTo>
                  <a:pt x="3984" y="7200"/>
                  <a:pt x="10800" y="1320"/>
                  <a:pt x="10800" y="1320"/>
                </a:cubicBezTo>
                <a:close/>
                <a:moveTo>
                  <a:pt x="20618" y="7200"/>
                </a:moveTo>
                <a:lnTo>
                  <a:pt x="19284" y="7200"/>
                </a:lnTo>
                <a:lnTo>
                  <a:pt x="11157" y="188"/>
                </a:lnTo>
                <a:lnTo>
                  <a:pt x="11155" y="190"/>
                </a:lnTo>
                <a:cubicBezTo>
                  <a:pt x="11066" y="74"/>
                  <a:pt x="10941" y="0"/>
                  <a:pt x="10800" y="0"/>
                </a:cubicBezTo>
                <a:cubicBezTo>
                  <a:pt x="10659" y="0"/>
                  <a:pt x="10534" y="74"/>
                  <a:pt x="10445" y="190"/>
                </a:cubicBezTo>
                <a:lnTo>
                  <a:pt x="10443" y="188"/>
                </a:lnTo>
                <a:lnTo>
                  <a:pt x="2316" y="7200"/>
                </a:lnTo>
                <a:lnTo>
                  <a:pt x="982" y="7200"/>
                </a:lnTo>
                <a:cubicBezTo>
                  <a:pt x="439" y="7200"/>
                  <a:pt x="0" y="7738"/>
                  <a:pt x="0" y="8400"/>
                </a:cubicBezTo>
                <a:lnTo>
                  <a:pt x="0" y="9600"/>
                </a:lnTo>
                <a:cubicBezTo>
                  <a:pt x="0" y="10262"/>
                  <a:pt x="439" y="10800"/>
                  <a:pt x="982" y="10800"/>
                </a:cubicBezTo>
                <a:lnTo>
                  <a:pt x="1178" y="10800"/>
                </a:lnTo>
                <a:lnTo>
                  <a:pt x="2960" y="21145"/>
                </a:lnTo>
                <a:lnTo>
                  <a:pt x="2969" y="21143"/>
                </a:lnTo>
                <a:cubicBezTo>
                  <a:pt x="3023" y="21403"/>
                  <a:pt x="3207" y="21600"/>
                  <a:pt x="3436" y="21600"/>
                </a:cubicBezTo>
                <a:lnTo>
                  <a:pt x="18164" y="21600"/>
                </a:lnTo>
                <a:cubicBezTo>
                  <a:pt x="18393" y="21600"/>
                  <a:pt x="18577" y="21403"/>
                  <a:pt x="18631" y="21143"/>
                </a:cubicBezTo>
                <a:lnTo>
                  <a:pt x="18640" y="21145"/>
                </a:lnTo>
                <a:lnTo>
                  <a:pt x="20422" y="10800"/>
                </a:lnTo>
                <a:lnTo>
                  <a:pt x="20618" y="10800"/>
                </a:lnTo>
                <a:cubicBezTo>
                  <a:pt x="21160" y="10800"/>
                  <a:pt x="21600" y="10262"/>
                  <a:pt x="21600" y="9600"/>
                </a:cubicBezTo>
                <a:lnTo>
                  <a:pt x="21600" y="8400"/>
                </a:lnTo>
                <a:cubicBezTo>
                  <a:pt x="21600" y="7738"/>
                  <a:pt x="21160" y="7200"/>
                  <a:pt x="20618" y="720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818" name="Shape 2818"/>
          <p:cNvSpPr/>
          <p:nvPr/>
        </p:nvSpPr>
        <p:spPr>
          <a:xfrm>
            <a:off x="20987237" y="3681364"/>
            <a:ext cx="558655" cy="507869"/>
          </a:xfrm>
          <a:custGeom>
            <a:avLst/>
            <a:gdLst/>
            <a:ahLst/>
            <a:cxnLst>
              <a:cxn ang="0">
                <a:pos x="wd2" y="hd2"/>
              </a:cxn>
              <a:cxn ang="5400000">
                <a:pos x="wd2" y="hd2"/>
              </a:cxn>
              <a:cxn ang="10800000">
                <a:pos x="wd2" y="hd2"/>
              </a:cxn>
              <a:cxn ang="16200000">
                <a:pos x="wd2" y="hd2"/>
              </a:cxn>
            </a:cxnLst>
            <a:rect l="0" t="0" r="r" b="b"/>
            <a:pathLst>
              <a:path w="21600" h="21600" extrusionOk="0">
                <a:moveTo>
                  <a:pt x="20618" y="10800"/>
                </a:moveTo>
                <a:lnTo>
                  <a:pt x="982" y="10800"/>
                </a:lnTo>
                <a:lnTo>
                  <a:pt x="982" y="9720"/>
                </a:lnTo>
                <a:lnTo>
                  <a:pt x="20618" y="9720"/>
                </a:lnTo>
                <a:cubicBezTo>
                  <a:pt x="20618" y="9720"/>
                  <a:pt x="20618" y="10800"/>
                  <a:pt x="20618" y="10800"/>
                </a:cubicBezTo>
                <a:close/>
                <a:moveTo>
                  <a:pt x="19006" y="14040"/>
                </a:moveTo>
                <a:lnTo>
                  <a:pt x="15735" y="14040"/>
                </a:lnTo>
                <a:lnTo>
                  <a:pt x="16045" y="11880"/>
                </a:lnTo>
                <a:lnTo>
                  <a:pt x="19419" y="11880"/>
                </a:lnTo>
                <a:cubicBezTo>
                  <a:pt x="19419" y="11880"/>
                  <a:pt x="19006" y="14040"/>
                  <a:pt x="19006" y="14040"/>
                </a:cubicBezTo>
                <a:close/>
                <a:moveTo>
                  <a:pt x="18386" y="17280"/>
                </a:moveTo>
                <a:lnTo>
                  <a:pt x="15270" y="17280"/>
                </a:lnTo>
                <a:lnTo>
                  <a:pt x="15580" y="15120"/>
                </a:lnTo>
                <a:lnTo>
                  <a:pt x="18799" y="15120"/>
                </a:lnTo>
                <a:cubicBezTo>
                  <a:pt x="18799" y="15120"/>
                  <a:pt x="18386" y="17280"/>
                  <a:pt x="18386" y="17280"/>
                </a:cubicBezTo>
                <a:close/>
                <a:moveTo>
                  <a:pt x="17766" y="20520"/>
                </a:moveTo>
                <a:lnTo>
                  <a:pt x="14805" y="20520"/>
                </a:lnTo>
                <a:lnTo>
                  <a:pt x="15115" y="18360"/>
                </a:lnTo>
                <a:lnTo>
                  <a:pt x="18179" y="18360"/>
                </a:lnTo>
                <a:cubicBezTo>
                  <a:pt x="18179" y="18360"/>
                  <a:pt x="17766" y="20520"/>
                  <a:pt x="17766" y="20520"/>
                </a:cubicBezTo>
                <a:close/>
                <a:moveTo>
                  <a:pt x="11291" y="14040"/>
                </a:moveTo>
                <a:lnTo>
                  <a:pt x="11291" y="11880"/>
                </a:lnTo>
                <a:lnTo>
                  <a:pt x="15063" y="11880"/>
                </a:lnTo>
                <a:lnTo>
                  <a:pt x="14753" y="14040"/>
                </a:lnTo>
                <a:cubicBezTo>
                  <a:pt x="14753" y="14040"/>
                  <a:pt x="11291" y="14040"/>
                  <a:pt x="11291" y="14040"/>
                </a:cubicBezTo>
                <a:close/>
                <a:moveTo>
                  <a:pt x="14288" y="17280"/>
                </a:moveTo>
                <a:lnTo>
                  <a:pt x="11291" y="17280"/>
                </a:lnTo>
                <a:lnTo>
                  <a:pt x="11291" y="15120"/>
                </a:lnTo>
                <a:lnTo>
                  <a:pt x="14598" y="15120"/>
                </a:lnTo>
                <a:cubicBezTo>
                  <a:pt x="14598" y="15120"/>
                  <a:pt x="14288" y="17280"/>
                  <a:pt x="14288" y="17280"/>
                </a:cubicBezTo>
                <a:close/>
                <a:moveTo>
                  <a:pt x="13823" y="20520"/>
                </a:moveTo>
                <a:lnTo>
                  <a:pt x="11291" y="20520"/>
                </a:lnTo>
                <a:lnTo>
                  <a:pt x="11291" y="18360"/>
                </a:lnTo>
                <a:lnTo>
                  <a:pt x="14133" y="18360"/>
                </a:lnTo>
                <a:cubicBezTo>
                  <a:pt x="14133" y="18360"/>
                  <a:pt x="13823" y="20520"/>
                  <a:pt x="13823" y="20520"/>
                </a:cubicBezTo>
                <a:close/>
                <a:moveTo>
                  <a:pt x="10309" y="14040"/>
                </a:moveTo>
                <a:lnTo>
                  <a:pt x="6847" y="14040"/>
                </a:lnTo>
                <a:lnTo>
                  <a:pt x="6537" y="11880"/>
                </a:lnTo>
                <a:lnTo>
                  <a:pt x="10309" y="11880"/>
                </a:lnTo>
                <a:cubicBezTo>
                  <a:pt x="10309" y="11880"/>
                  <a:pt x="10309" y="14040"/>
                  <a:pt x="10309" y="14040"/>
                </a:cubicBezTo>
                <a:close/>
                <a:moveTo>
                  <a:pt x="10309" y="17280"/>
                </a:moveTo>
                <a:lnTo>
                  <a:pt x="7312" y="17280"/>
                </a:lnTo>
                <a:lnTo>
                  <a:pt x="7002" y="15120"/>
                </a:lnTo>
                <a:lnTo>
                  <a:pt x="10309" y="15120"/>
                </a:lnTo>
                <a:cubicBezTo>
                  <a:pt x="10309" y="15120"/>
                  <a:pt x="10309" y="17280"/>
                  <a:pt x="10309" y="17280"/>
                </a:cubicBezTo>
                <a:close/>
                <a:moveTo>
                  <a:pt x="10309" y="20520"/>
                </a:moveTo>
                <a:lnTo>
                  <a:pt x="7777" y="20520"/>
                </a:lnTo>
                <a:lnTo>
                  <a:pt x="7467" y="18360"/>
                </a:lnTo>
                <a:lnTo>
                  <a:pt x="10309" y="18360"/>
                </a:lnTo>
                <a:cubicBezTo>
                  <a:pt x="10309" y="18360"/>
                  <a:pt x="10309" y="20520"/>
                  <a:pt x="10309" y="20520"/>
                </a:cubicBezTo>
                <a:close/>
                <a:moveTo>
                  <a:pt x="3834" y="20520"/>
                </a:moveTo>
                <a:lnTo>
                  <a:pt x="3421" y="18360"/>
                </a:lnTo>
                <a:lnTo>
                  <a:pt x="6485" y="18360"/>
                </a:lnTo>
                <a:lnTo>
                  <a:pt x="6795" y="20520"/>
                </a:lnTo>
                <a:cubicBezTo>
                  <a:pt x="6795" y="20520"/>
                  <a:pt x="3834" y="20520"/>
                  <a:pt x="3834" y="20520"/>
                </a:cubicBezTo>
                <a:close/>
                <a:moveTo>
                  <a:pt x="2801" y="15120"/>
                </a:moveTo>
                <a:lnTo>
                  <a:pt x="6020" y="15120"/>
                </a:lnTo>
                <a:lnTo>
                  <a:pt x="6330" y="17280"/>
                </a:lnTo>
                <a:lnTo>
                  <a:pt x="3214" y="17280"/>
                </a:lnTo>
                <a:cubicBezTo>
                  <a:pt x="3214" y="17280"/>
                  <a:pt x="2801" y="15120"/>
                  <a:pt x="2801" y="15120"/>
                </a:cubicBezTo>
                <a:close/>
                <a:moveTo>
                  <a:pt x="2181" y="11880"/>
                </a:moveTo>
                <a:lnTo>
                  <a:pt x="5555" y="11880"/>
                </a:lnTo>
                <a:lnTo>
                  <a:pt x="5865" y="14040"/>
                </a:lnTo>
                <a:lnTo>
                  <a:pt x="2594" y="14040"/>
                </a:lnTo>
                <a:cubicBezTo>
                  <a:pt x="2594" y="14040"/>
                  <a:pt x="2181" y="11880"/>
                  <a:pt x="2181" y="11880"/>
                </a:cubicBezTo>
                <a:close/>
                <a:moveTo>
                  <a:pt x="20618" y="8640"/>
                </a:moveTo>
                <a:lnTo>
                  <a:pt x="982" y="8640"/>
                </a:lnTo>
                <a:cubicBezTo>
                  <a:pt x="440" y="8640"/>
                  <a:pt x="0" y="9124"/>
                  <a:pt x="0" y="9720"/>
                </a:cubicBezTo>
                <a:lnTo>
                  <a:pt x="0" y="10800"/>
                </a:lnTo>
                <a:cubicBezTo>
                  <a:pt x="0" y="11397"/>
                  <a:pt x="440" y="11880"/>
                  <a:pt x="982" y="11880"/>
                </a:cubicBezTo>
                <a:lnTo>
                  <a:pt x="1178" y="11880"/>
                </a:lnTo>
                <a:lnTo>
                  <a:pt x="2960" y="21191"/>
                </a:lnTo>
                <a:lnTo>
                  <a:pt x="2969" y="21189"/>
                </a:lnTo>
                <a:cubicBezTo>
                  <a:pt x="3023" y="21423"/>
                  <a:pt x="3207" y="21600"/>
                  <a:pt x="3436" y="21600"/>
                </a:cubicBezTo>
                <a:lnTo>
                  <a:pt x="18164" y="21600"/>
                </a:lnTo>
                <a:cubicBezTo>
                  <a:pt x="18393" y="21600"/>
                  <a:pt x="18577" y="21423"/>
                  <a:pt x="18631" y="21189"/>
                </a:cubicBezTo>
                <a:lnTo>
                  <a:pt x="18640" y="21191"/>
                </a:lnTo>
                <a:lnTo>
                  <a:pt x="20422" y="11880"/>
                </a:lnTo>
                <a:lnTo>
                  <a:pt x="20618" y="11880"/>
                </a:lnTo>
                <a:cubicBezTo>
                  <a:pt x="21160" y="11880"/>
                  <a:pt x="21600" y="11397"/>
                  <a:pt x="21600" y="10800"/>
                </a:cubicBezTo>
                <a:lnTo>
                  <a:pt x="21600" y="9720"/>
                </a:lnTo>
                <a:cubicBezTo>
                  <a:pt x="21600" y="9124"/>
                  <a:pt x="21160" y="8640"/>
                  <a:pt x="20618" y="8640"/>
                </a:cubicBezTo>
                <a:moveTo>
                  <a:pt x="10453" y="7402"/>
                </a:moveTo>
                <a:cubicBezTo>
                  <a:pt x="10542" y="7500"/>
                  <a:pt x="10665" y="7560"/>
                  <a:pt x="10800" y="7560"/>
                </a:cubicBezTo>
                <a:cubicBezTo>
                  <a:pt x="10936" y="7560"/>
                  <a:pt x="11058" y="7500"/>
                  <a:pt x="11147" y="7402"/>
                </a:cubicBezTo>
                <a:lnTo>
                  <a:pt x="13111" y="5242"/>
                </a:lnTo>
                <a:cubicBezTo>
                  <a:pt x="13200" y="5144"/>
                  <a:pt x="13255" y="5009"/>
                  <a:pt x="13255" y="4860"/>
                </a:cubicBezTo>
                <a:cubicBezTo>
                  <a:pt x="13255" y="4562"/>
                  <a:pt x="13035" y="4320"/>
                  <a:pt x="12764" y="4320"/>
                </a:cubicBezTo>
                <a:cubicBezTo>
                  <a:pt x="12628" y="4320"/>
                  <a:pt x="12506" y="4381"/>
                  <a:pt x="12417" y="4478"/>
                </a:cubicBezTo>
                <a:lnTo>
                  <a:pt x="11291" y="5716"/>
                </a:lnTo>
                <a:lnTo>
                  <a:pt x="11291" y="540"/>
                </a:lnTo>
                <a:cubicBezTo>
                  <a:pt x="11291" y="242"/>
                  <a:pt x="11071" y="0"/>
                  <a:pt x="10800" y="0"/>
                </a:cubicBezTo>
                <a:cubicBezTo>
                  <a:pt x="10529" y="0"/>
                  <a:pt x="10309" y="242"/>
                  <a:pt x="10309" y="540"/>
                </a:cubicBezTo>
                <a:lnTo>
                  <a:pt x="10309" y="5716"/>
                </a:lnTo>
                <a:lnTo>
                  <a:pt x="9183" y="4478"/>
                </a:lnTo>
                <a:cubicBezTo>
                  <a:pt x="9095" y="4381"/>
                  <a:pt x="8972" y="4320"/>
                  <a:pt x="8836" y="4320"/>
                </a:cubicBezTo>
                <a:cubicBezTo>
                  <a:pt x="8565" y="4320"/>
                  <a:pt x="8345" y="4562"/>
                  <a:pt x="8345" y="4860"/>
                </a:cubicBezTo>
                <a:cubicBezTo>
                  <a:pt x="8345" y="5009"/>
                  <a:pt x="8400" y="5144"/>
                  <a:pt x="8489" y="5242"/>
                </a:cubicBezTo>
                <a:cubicBezTo>
                  <a:pt x="8489" y="5242"/>
                  <a:pt x="10453" y="7402"/>
                  <a:pt x="10453" y="7402"/>
                </a:cubicBezTo>
                <a:close/>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819" name="Shape 2819"/>
          <p:cNvSpPr/>
          <p:nvPr/>
        </p:nvSpPr>
        <p:spPr>
          <a:xfrm>
            <a:off x="22053759" y="3681364"/>
            <a:ext cx="558655" cy="507869"/>
          </a:xfrm>
          <a:custGeom>
            <a:avLst/>
            <a:gdLst/>
            <a:ahLst/>
            <a:cxnLst>
              <a:cxn ang="0">
                <a:pos x="wd2" y="hd2"/>
              </a:cxn>
              <a:cxn ang="5400000">
                <a:pos x="wd2" y="hd2"/>
              </a:cxn>
              <a:cxn ang="10800000">
                <a:pos x="wd2" y="hd2"/>
              </a:cxn>
              <a:cxn ang="16200000">
                <a:pos x="wd2" y="hd2"/>
              </a:cxn>
            </a:cxnLst>
            <a:rect l="0" t="0" r="r" b="b"/>
            <a:pathLst>
              <a:path w="21600" h="21600" extrusionOk="0">
                <a:moveTo>
                  <a:pt x="20618" y="10800"/>
                </a:moveTo>
                <a:lnTo>
                  <a:pt x="982" y="10800"/>
                </a:lnTo>
                <a:lnTo>
                  <a:pt x="982" y="9720"/>
                </a:lnTo>
                <a:lnTo>
                  <a:pt x="20618" y="9720"/>
                </a:lnTo>
                <a:cubicBezTo>
                  <a:pt x="20618" y="9720"/>
                  <a:pt x="20618" y="10800"/>
                  <a:pt x="20618" y="10800"/>
                </a:cubicBezTo>
                <a:close/>
                <a:moveTo>
                  <a:pt x="19006" y="14040"/>
                </a:moveTo>
                <a:lnTo>
                  <a:pt x="15735" y="14040"/>
                </a:lnTo>
                <a:lnTo>
                  <a:pt x="16045" y="11880"/>
                </a:lnTo>
                <a:lnTo>
                  <a:pt x="19419" y="11880"/>
                </a:lnTo>
                <a:cubicBezTo>
                  <a:pt x="19419" y="11880"/>
                  <a:pt x="19006" y="14040"/>
                  <a:pt x="19006" y="14040"/>
                </a:cubicBezTo>
                <a:close/>
                <a:moveTo>
                  <a:pt x="18386" y="17280"/>
                </a:moveTo>
                <a:lnTo>
                  <a:pt x="15270" y="17280"/>
                </a:lnTo>
                <a:lnTo>
                  <a:pt x="15580" y="15120"/>
                </a:lnTo>
                <a:lnTo>
                  <a:pt x="18799" y="15120"/>
                </a:lnTo>
                <a:cubicBezTo>
                  <a:pt x="18799" y="15120"/>
                  <a:pt x="18386" y="17280"/>
                  <a:pt x="18386" y="17280"/>
                </a:cubicBezTo>
                <a:close/>
                <a:moveTo>
                  <a:pt x="17766" y="20520"/>
                </a:moveTo>
                <a:lnTo>
                  <a:pt x="14805" y="20520"/>
                </a:lnTo>
                <a:lnTo>
                  <a:pt x="15115" y="18360"/>
                </a:lnTo>
                <a:lnTo>
                  <a:pt x="18179" y="18360"/>
                </a:lnTo>
                <a:cubicBezTo>
                  <a:pt x="18179" y="18360"/>
                  <a:pt x="17766" y="20520"/>
                  <a:pt x="17766" y="20520"/>
                </a:cubicBezTo>
                <a:close/>
                <a:moveTo>
                  <a:pt x="11291" y="14040"/>
                </a:moveTo>
                <a:lnTo>
                  <a:pt x="11291" y="11880"/>
                </a:lnTo>
                <a:lnTo>
                  <a:pt x="15063" y="11880"/>
                </a:lnTo>
                <a:lnTo>
                  <a:pt x="14753" y="14040"/>
                </a:lnTo>
                <a:cubicBezTo>
                  <a:pt x="14753" y="14040"/>
                  <a:pt x="11291" y="14040"/>
                  <a:pt x="11291" y="14040"/>
                </a:cubicBezTo>
                <a:close/>
                <a:moveTo>
                  <a:pt x="14288" y="17280"/>
                </a:moveTo>
                <a:lnTo>
                  <a:pt x="11291" y="17280"/>
                </a:lnTo>
                <a:lnTo>
                  <a:pt x="11291" y="15120"/>
                </a:lnTo>
                <a:lnTo>
                  <a:pt x="14598" y="15120"/>
                </a:lnTo>
                <a:cubicBezTo>
                  <a:pt x="14598" y="15120"/>
                  <a:pt x="14288" y="17280"/>
                  <a:pt x="14288" y="17280"/>
                </a:cubicBezTo>
                <a:close/>
                <a:moveTo>
                  <a:pt x="13823" y="20520"/>
                </a:moveTo>
                <a:lnTo>
                  <a:pt x="11291" y="20520"/>
                </a:lnTo>
                <a:lnTo>
                  <a:pt x="11291" y="18360"/>
                </a:lnTo>
                <a:lnTo>
                  <a:pt x="14133" y="18360"/>
                </a:lnTo>
                <a:cubicBezTo>
                  <a:pt x="14133" y="18360"/>
                  <a:pt x="13823" y="20520"/>
                  <a:pt x="13823" y="20520"/>
                </a:cubicBezTo>
                <a:close/>
                <a:moveTo>
                  <a:pt x="10309" y="14040"/>
                </a:moveTo>
                <a:lnTo>
                  <a:pt x="6847" y="14040"/>
                </a:lnTo>
                <a:lnTo>
                  <a:pt x="6537" y="11880"/>
                </a:lnTo>
                <a:lnTo>
                  <a:pt x="10309" y="11880"/>
                </a:lnTo>
                <a:cubicBezTo>
                  <a:pt x="10309" y="11880"/>
                  <a:pt x="10309" y="14040"/>
                  <a:pt x="10309" y="14040"/>
                </a:cubicBezTo>
                <a:close/>
                <a:moveTo>
                  <a:pt x="10309" y="17280"/>
                </a:moveTo>
                <a:lnTo>
                  <a:pt x="7312" y="17280"/>
                </a:lnTo>
                <a:lnTo>
                  <a:pt x="7002" y="15120"/>
                </a:lnTo>
                <a:lnTo>
                  <a:pt x="10309" y="15120"/>
                </a:lnTo>
                <a:cubicBezTo>
                  <a:pt x="10309" y="15120"/>
                  <a:pt x="10309" y="17280"/>
                  <a:pt x="10309" y="17280"/>
                </a:cubicBezTo>
                <a:close/>
                <a:moveTo>
                  <a:pt x="10309" y="20520"/>
                </a:moveTo>
                <a:lnTo>
                  <a:pt x="7777" y="20520"/>
                </a:lnTo>
                <a:lnTo>
                  <a:pt x="7467" y="18360"/>
                </a:lnTo>
                <a:lnTo>
                  <a:pt x="10309" y="18360"/>
                </a:lnTo>
                <a:cubicBezTo>
                  <a:pt x="10309" y="18360"/>
                  <a:pt x="10309" y="20520"/>
                  <a:pt x="10309" y="20520"/>
                </a:cubicBezTo>
                <a:close/>
                <a:moveTo>
                  <a:pt x="3834" y="20520"/>
                </a:moveTo>
                <a:lnTo>
                  <a:pt x="3421" y="18360"/>
                </a:lnTo>
                <a:lnTo>
                  <a:pt x="6485" y="18360"/>
                </a:lnTo>
                <a:lnTo>
                  <a:pt x="6795" y="20520"/>
                </a:lnTo>
                <a:cubicBezTo>
                  <a:pt x="6795" y="20520"/>
                  <a:pt x="3834" y="20520"/>
                  <a:pt x="3834" y="20520"/>
                </a:cubicBezTo>
                <a:close/>
                <a:moveTo>
                  <a:pt x="2801" y="15120"/>
                </a:moveTo>
                <a:lnTo>
                  <a:pt x="6020" y="15120"/>
                </a:lnTo>
                <a:lnTo>
                  <a:pt x="6330" y="17280"/>
                </a:lnTo>
                <a:lnTo>
                  <a:pt x="3214" y="17280"/>
                </a:lnTo>
                <a:cubicBezTo>
                  <a:pt x="3214" y="17280"/>
                  <a:pt x="2801" y="15120"/>
                  <a:pt x="2801" y="15120"/>
                </a:cubicBezTo>
                <a:close/>
                <a:moveTo>
                  <a:pt x="2181" y="11880"/>
                </a:moveTo>
                <a:lnTo>
                  <a:pt x="5555" y="11880"/>
                </a:lnTo>
                <a:lnTo>
                  <a:pt x="5865" y="14040"/>
                </a:lnTo>
                <a:lnTo>
                  <a:pt x="2594" y="14040"/>
                </a:lnTo>
                <a:cubicBezTo>
                  <a:pt x="2594" y="14040"/>
                  <a:pt x="2181" y="11880"/>
                  <a:pt x="2181" y="11880"/>
                </a:cubicBezTo>
                <a:close/>
                <a:moveTo>
                  <a:pt x="20618" y="8640"/>
                </a:moveTo>
                <a:lnTo>
                  <a:pt x="982" y="8640"/>
                </a:lnTo>
                <a:cubicBezTo>
                  <a:pt x="440" y="8640"/>
                  <a:pt x="0" y="9124"/>
                  <a:pt x="0" y="9720"/>
                </a:cubicBezTo>
                <a:lnTo>
                  <a:pt x="0" y="10800"/>
                </a:lnTo>
                <a:cubicBezTo>
                  <a:pt x="0" y="11397"/>
                  <a:pt x="440" y="11880"/>
                  <a:pt x="982" y="11880"/>
                </a:cubicBezTo>
                <a:lnTo>
                  <a:pt x="1178" y="11880"/>
                </a:lnTo>
                <a:lnTo>
                  <a:pt x="2960" y="21191"/>
                </a:lnTo>
                <a:lnTo>
                  <a:pt x="2969" y="21189"/>
                </a:lnTo>
                <a:cubicBezTo>
                  <a:pt x="3023" y="21423"/>
                  <a:pt x="3207" y="21600"/>
                  <a:pt x="3436" y="21600"/>
                </a:cubicBezTo>
                <a:lnTo>
                  <a:pt x="18164" y="21600"/>
                </a:lnTo>
                <a:cubicBezTo>
                  <a:pt x="18393" y="21600"/>
                  <a:pt x="18577" y="21423"/>
                  <a:pt x="18631" y="21189"/>
                </a:cubicBezTo>
                <a:lnTo>
                  <a:pt x="18640" y="21191"/>
                </a:lnTo>
                <a:lnTo>
                  <a:pt x="20422" y="11880"/>
                </a:lnTo>
                <a:lnTo>
                  <a:pt x="20618" y="11880"/>
                </a:lnTo>
                <a:cubicBezTo>
                  <a:pt x="21160" y="11880"/>
                  <a:pt x="21600" y="11397"/>
                  <a:pt x="21600" y="10800"/>
                </a:cubicBezTo>
                <a:lnTo>
                  <a:pt x="21600" y="9720"/>
                </a:lnTo>
                <a:cubicBezTo>
                  <a:pt x="21600" y="9124"/>
                  <a:pt x="21160" y="8640"/>
                  <a:pt x="20618" y="8640"/>
                </a:cubicBezTo>
                <a:moveTo>
                  <a:pt x="8836" y="3240"/>
                </a:moveTo>
                <a:cubicBezTo>
                  <a:pt x="8972" y="3240"/>
                  <a:pt x="9095" y="3179"/>
                  <a:pt x="9183" y="3082"/>
                </a:cubicBezTo>
                <a:lnTo>
                  <a:pt x="10309" y="1844"/>
                </a:lnTo>
                <a:lnTo>
                  <a:pt x="10309" y="7020"/>
                </a:lnTo>
                <a:cubicBezTo>
                  <a:pt x="10309" y="7318"/>
                  <a:pt x="10529" y="7560"/>
                  <a:pt x="10800" y="7560"/>
                </a:cubicBezTo>
                <a:cubicBezTo>
                  <a:pt x="11071" y="7560"/>
                  <a:pt x="11291" y="7318"/>
                  <a:pt x="11291" y="7020"/>
                </a:cubicBezTo>
                <a:lnTo>
                  <a:pt x="11291" y="1844"/>
                </a:lnTo>
                <a:lnTo>
                  <a:pt x="12417" y="3082"/>
                </a:lnTo>
                <a:cubicBezTo>
                  <a:pt x="12505" y="3179"/>
                  <a:pt x="12628" y="3240"/>
                  <a:pt x="12764" y="3240"/>
                </a:cubicBezTo>
                <a:cubicBezTo>
                  <a:pt x="13035" y="3240"/>
                  <a:pt x="13255" y="2998"/>
                  <a:pt x="13255" y="2700"/>
                </a:cubicBezTo>
                <a:cubicBezTo>
                  <a:pt x="13255" y="2551"/>
                  <a:pt x="13199" y="2416"/>
                  <a:pt x="13111" y="2318"/>
                </a:cubicBezTo>
                <a:lnTo>
                  <a:pt x="11147" y="158"/>
                </a:lnTo>
                <a:cubicBezTo>
                  <a:pt x="11058" y="61"/>
                  <a:pt x="10936" y="0"/>
                  <a:pt x="10800" y="0"/>
                </a:cubicBezTo>
                <a:cubicBezTo>
                  <a:pt x="10664" y="0"/>
                  <a:pt x="10542" y="60"/>
                  <a:pt x="10453" y="158"/>
                </a:cubicBezTo>
                <a:lnTo>
                  <a:pt x="8489" y="2318"/>
                </a:lnTo>
                <a:cubicBezTo>
                  <a:pt x="8400" y="2416"/>
                  <a:pt x="8345" y="2551"/>
                  <a:pt x="8345" y="2700"/>
                </a:cubicBezTo>
                <a:cubicBezTo>
                  <a:pt x="8345" y="2998"/>
                  <a:pt x="8565" y="3240"/>
                  <a:pt x="8836" y="324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820" name="Shape 2820"/>
          <p:cNvSpPr/>
          <p:nvPr/>
        </p:nvSpPr>
        <p:spPr>
          <a:xfrm>
            <a:off x="12455059" y="4747886"/>
            <a:ext cx="558655" cy="507869"/>
          </a:xfrm>
          <a:custGeom>
            <a:avLst/>
            <a:gdLst/>
            <a:ahLst/>
            <a:cxnLst>
              <a:cxn ang="0">
                <a:pos x="wd2" y="hd2"/>
              </a:cxn>
              <a:cxn ang="5400000">
                <a:pos x="wd2" y="hd2"/>
              </a:cxn>
              <a:cxn ang="10800000">
                <a:pos x="wd2" y="hd2"/>
              </a:cxn>
              <a:cxn ang="16200000">
                <a:pos x="wd2" y="hd2"/>
              </a:cxn>
            </a:cxnLst>
            <a:rect l="0" t="0" r="r" b="b"/>
            <a:pathLst>
              <a:path w="21600" h="21600" extrusionOk="0">
                <a:moveTo>
                  <a:pt x="20618" y="10800"/>
                </a:moveTo>
                <a:lnTo>
                  <a:pt x="982" y="10800"/>
                </a:lnTo>
                <a:lnTo>
                  <a:pt x="982" y="9720"/>
                </a:lnTo>
                <a:lnTo>
                  <a:pt x="20618" y="9720"/>
                </a:lnTo>
                <a:cubicBezTo>
                  <a:pt x="20618" y="9720"/>
                  <a:pt x="20618" y="10800"/>
                  <a:pt x="20618" y="10800"/>
                </a:cubicBezTo>
                <a:close/>
                <a:moveTo>
                  <a:pt x="19006" y="14040"/>
                </a:moveTo>
                <a:lnTo>
                  <a:pt x="15735" y="14040"/>
                </a:lnTo>
                <a:lnTo>
                  <a:pt x="16045" y="11880"/>
                </a:lnTo>
                <a:lnTo>
                  <a:pt x="19419" y="11880"/>
                </a:lnTo>
                <a:cubicBezTo>
                  <a:pt x="19419" y="11880"/>
                  <a:pt x="19006" y="14040"/>
                  <a:pt x="19006" y="14040"/>
                </a:cubicBezTo>
                <a:close/>
                <a:moveTo>
                  <a:pt x="18386" y="17280"/>
                </a:moveTo>
                <a:lnTo>
                  <a:pt x="15270" y="17280"/>
                </a:lnTo>
                <a:lnTo>
                  <a:pt x="15580" y="15120"/>
                </a:lnTo>
                <a:lnTo>
                  <a:pt x="18799" y="15120"/>
                </a:lnTo>
                <a:cubicBezTo>
                  <a:pt x="18799" y="15120"/>
                  <a:pt x="18386" y="17280"/>
                  <a:pt x="18386" y="17280"/>
                </a:cubicBezTo>
                <a:close/>
                <a:moveTo>
                  <a:pt x="17766" y="20520"/>
                </a:moveTo>
                <a:lnTo>
                  <a:pt x="14805" y="20520"/>
                </a:lnTo>
                <a:lnTo>
                  <a:pt x="15115" y="18360"/>
                </a:lnTo>
                <a:lnTo>
                  <a:pt x="18179" y="18360"/>
                </a:lnTo>
                <a:cubicBezTo>
                  <a:pt x="18179" y="18360"/>
                  <a:pt x="17766" y="20520"/>
                  <a:pt x="17766" y="20520"/>
                </a:cubicBezTo>
                <a:close/>
                <a:moveTo>
                  <a:pt x="11291" y="14040"/>
                </a:moveTo>
                <a:lnTo>
                  <a:pt x="11291" y="11880"/>
                </a:lnTo>
                <a:lnTo>
                  <a:pt x="15063" y="11880"/>
                </a:lnTo>
                <a:lnTo>
                  <a:pt x="14753" y="14040"/>
                </a:lnTo>
                <a:cubicBezTo>
                  <a:pt x="14753" y="14040"/>
                  <a:pt x="11291" y="14040"/>
                  <a:pt x="11291" y="14040"/>
                </a:cubicBezTo>
                <a:close/>
                <a:moveTo>
                  <a:pt x="14288" y="17280"/>
                </a:moveTo>
                <a:lnTo>
                  <a:pt x="11291" y="17280"/>
                </a:lnTo>
                <a:lnTo>
                  <a:pt x="11291" y="15120"/>
                </a:lnTo>
                <a:lnTo>
                  <a:pt x="14598" y="15120"/>
                </a:lnTo>
                <a:cubicBezTo>
                  <a:pt x="14598" y="15120"/>
                  <a:pt x="14288" y="17280"/>
                  <a:pt x="14288" y="17280"/>
                </a:cubicBezTo>
                <a:close/>
                <a:moveTo>
                  <a:pt x="13823" y="20520"/>
                </a:moveTo>
                <a:lnTo>
                  <a:pt x="11291" y="20520"/>
                </a:lnTo>
                <a:lnTo>
                  <a:pt x="11291" y="18360"/>
                </a:lnTo>
                <a:lnTo>
                  <a:pt x="14133" y="18360"/>
                </a:lnTo>
                <a:cubicBezTo>
                  <a:pt x="14133" y="18360"/>
                  <a:pt x="13823" y="20520"/>
                  <a:pt x="13823" y="20520"/>
                </a:cubicBezTo>
                <a:close/>
                <a:moveTo>
                  <a:pt x="10309" y="14040"/>
                </a:moveTo>
                <a:lnTo>
                  <a:pt x="6847" y="14040"/>
                </a:lnTo>
                <a:lnTo>
                  <a:pt x="6537" y="11880"/>
                </a:lnTo>
                <a:lnTo>
                  <a:pt x="10309" y="11880"/>
                </a:lnTo>
                <a:cubicBezTo>
                  <a:pt x="10309" y="11880"/>
                  <a:pt x="10309" y="14040"/>
                  <a:pt x="10309" y="14040"/>
                </a:cubicBezTo>
                <a:close/>
                <a:moveTo>
                  <a:pt x="10309" y="17280"/>
                </a:moveTo>
                <a:lnTo>
                  <a:pt x="7312" y="17280"/>
                </a:lnTo>
                <a:lnTo>
                  <a:pt x="7002" y="15120"/>
                </a:lnTo>
                <a:lnTo>
                  <a:pt x="10309" y="15120"/>
                </a:lnTo>
                <a:cubicBezTo>
                  <a:pt x="10309" y="15120"/>
                  <a:pt x="10309" y="17280"/>
                  <a:pt x="10309" y="17280"/>
                </a:cubicBezTo>
                <a:close/>
                <a:moveTo>
                  <a:pt x="10309" y="20520"/>
                </a:moveTo>
                <a:lnTo>
                  <a:pt x="7777" y="20520"/>
                </a:lnTo>
                <a:lnTo>
                  <a:pt x="7467" y="18360"/>
                </a:lnTo>
                <a:lnTo>
                  <a:pt x="10309" y="18360"/>
                </a:lnTo>
                <a:cubicBezTo>
                  <a:pt x="10309" y="18360"/>
                  <a:pt x="10309" y="20520"/>
                  <a:pt x="10309" y="20520"/>
                </a:cubicBezTo>
                <a:close/>
                <a:moveTo>
                  <a:pt x="3834" y="20520"/>
                </a:moveTo>
                <a:lnTo>
                  <a:pt x="3421" y="18360"/>
                </a:lnTo>
                <a:lnTo>
                  <a:pt x="6485" y="18360"/>
                </a:lnTo>
                <a:lnTo>
                  <a:pt x="6795" y="20520"/>
                </a:lnTo>
                <a:cubicBezTo>
                  <a:pt x="6795" y="20520"/>
                  <a:pt x="3834" y="20520"/>
                  <a:pt x="3834" y="20520"/>
                </a:cubicBezTo>
                <a:close/>
                <a:moveTo>
                  <a:pt x="2801" y="15120"/>
                </a:moveTo>
                <a:lnTo>
                  <a:pt x="6020" y="15120"/>
                </a:lnTo>
                <a:lnTo>
                  <a:pt x="6330" y="17280"/>
                </a:lnTo>
                <a:lnTo>
                  <a:pt x="3214" y="17280"/>
                </a:lnTo>
                <a:cubicBezTo>
                  <a:pt x="3214" y="17280"/>
                  <a:pt x="2801" y="15120"/>
                  <a:pt x="2801" y="15120"/>
                </a:cubicBezTo>
                <a:close/>
                <a:moveTo>
                  <a:pt x="2181" y="11880"/>
                </a:moveTo>
                <a:lnTo>
                  <a:pt x="5555" y="11880"/>
                </a:lnTo>
                <a:lnTo>
                  <a:pt x="5865" y="14040"/>
                </a:lnTo>
                <a:lnTo>
                  <a:pt x="2594" y="14040"/>
                </a:lnTo>
                <a:cubicBezTo>
                  <a:pt x="2594" y="14040"/>
                  <a:pt x="2181" y="11880"/>
                  <a:pt x="2181" y="11880"/>
                </a:cubicBezTo>
                <a:close/>
                <a:moveTo>
                  <a:pt x="20618" y="8640"/>
                </a:moveTo>
                <a:lnTo>
                  <a:pt x="982" y="8640"/>
                </a:lnTo>
                <a:cubicBezTo>
                  <a:pt x="440" y="8640"/>
                  <a:pt x="0" y="9124"/>
                  <a:pt x="0" y="9720"/>
                </a:cubicBezTo>
                <a:lnTo>
                  <a:pt x="0" y="10800"/>
                </a:lnTo>
                <a:cubicBezTo>
                  <a:pt x="0" y="11396"/>
                  <a:pt x="440" y="11880"/>
                  <a:pt x="982" y="11880"/>
                </a:cubicBezTo>
                <a:lnTo>
                  <a:pt x="1178" y="11880"/>
                </a:lnTo>
                <a:lnTo>
                  <a:pt x="2960" y="21191"/>
                </a:lnTo>
                <a:lnTo>
                  <a:pt x="2969" y="21189"/>
                </a:lnTo>
                <a:cubicBezTo>
                  <a:pt x="3023" y="21423"/>
                  <a:pt x="3207" y="21600"/>
                  <a:pt x="3436" y="21600"/>
                </a:cubicBezTo>
                <a:lnTo>
                  <a:pt x="18164" y="21600"/>
                </a:lnTo>
                <a:cubicBezTo>
                  <a:pt x="18393" y="21600"/>
                  <a:pt x="18577" y="21423"/>
                  <a:pt x="18631" y="21189"/>
                </a:cubicBezTo>
                <a:lnTo>
                  <a:pt x="18640" y="21191"/>
                </a:lnTo>
                <a:lnTo>
                  <a:pt x="20422" y="11880"/>
                </a:lnTo>
                <a:lnTo>
                  <a:pt x="20618" y="11880"/>
                </a:lnTo>
                <a:cubicBezTo>
                  <a:pt x="21160" y="11880"/>
                  <a:pt x="21600" y="11396"/>
                  <a:pt x="21600" y="10800"/>
                </a:cubicBezTo>
                <a:lnTo>
                  <a:pt x="21600" y="9720"/>
                </a:lnTo>
                <a:cubicBezTo>
                  <a:pt x="21600" y="9124"/>
                  <a:pt x="21160" y="8640"/>
                  <a:pt x="20618" y="8640"/>
                </a:cubicBezTo>
                <a:moveTo>
                  <a:pt x="7507" y="3082"/>
                </a:moveTo>
                <a:lnTo>
                  <a:pt x="7507" y="3082"/>
                </a:lnTo>
                <a:lnTo>
                  <a:pt x="9471" y="5242"/>
                </a:lnTo>
                <a:cubicBezTo>
                  <a:pt x="9560" y="5340"/>
                  <a:pt x="9683" y="5400"/>
                  <a:pt x="9818" y="5400"/>
                </a:cubicBezTo>
                <a:cubicBezTo>
                  <a:pt x="10089" y="5400"/>
                  <a:pt x="10309" y="5158"/>
                  <a:pt x="10309" y="4860"/>
                </a:cubicBezTo>
                <a:cubicBezTo>
                  <a:pt x="10309" y="4712"/>
                  <a:pt x="10254" y="4577"/>
                  <a:pt x="10165" y="4478"/>
                </a:cubicBezTo>
                <a:lnTo>
                  <a:pt x="9040" y="3240"/>
                </a:lnTo>
                <a:lnTo>
                  <a:pt x="13745" y="3240"/>
                </a:lnTo>
                <a:lnTo>
                  <a:pt x="13745" y="3240"/>
                </a:lnTo>
                <a:cubicBezTo>
                  <a:pt x="14016" y="3240"/>
                  <a:pt x="14236" y="2998"/>
                  <a:pt x="14236" y="2700"/>
                </a:cubicBezTo>
                <a:cubicBezTo>
                  <a:pt x="14236" y="2402"/>
                  <a:pt x="14016" y="2160"/>
                  <a:pt x="13745" y="2160"/>
                </a:cubicBezTo>
                <a:lnTo>
                  <a:pt x="9040" y="2160"/>
                </a:lnTo>
                <a:lnTo>
                  <a:pt x="10165" y="922"/>
                </a:lnTo>
                <a:cubicBezTo>
                  <a:pt x="10254" y="824"/>
                  <a:pt x="10309" y="689"/>
                  <a:pt x="10309" y="540"/>
                </a:cubicBezTo>
                <a:cubicBezTo>
                  <a:pt x="10309" y="242"/>
                  <a:pt x="10089" y="0"/>
                  <a:pt x="9818" y="0"/>
                </a:cubicBezTo>
                <a:cubicBezTo>
                  <a:pt x="9683" y="0"/>
                  <a:pt x="9560" y="61"/>
                  <a:pt x="9471" y="158"/>
                </a:cubicBezTo>
                <a:lnTo>
                  <a:pt x="7507" y="2318"/>
                </a:lnTo>
                <a:lnTo>
                  <a:pt x="7507" y="2318"/>
                </a:lnTo>
                <a:cubicBezTo>
                  <a:pt x="7419" y="2417"/>
                  <a:pt x="7364" y="2552"/>
                  <a:pt x="7364" y="2700"/>
                </a:cubicBezTo>
                <a:cubicBezTo>
                  <a:pt x="7364" y="2849"/>
                  <a:pt x="7419" y="2984"/>
                  <a:pt x="7507" y="3082"/>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821" name="Shape 2821"/>
          <p:cNvSpPr/>
          <p:nvPr/>
        </p:nvSpPr>
        <p:spPr>
          <a:xfrm>
            <a:off x="13521582" y="4747886"/>
            <a:ext cx="558655" cy="507869"/>
          </a:xfrm>
          <a:custGeom>
            <a:avLst/>
            <a:gdLst/>
            <a:ahLst/>
            <a:cxnLst>
              <a:cxn ang="0">
                <a:pos x="wd2" y="hd2"/>
              </a:cxn>
              <a:cxn ang="5400000">
                <a:pos x="wd2" y="hd2"/>
              </a:cxn>
              <a:cxn ang="10800000">
                <a:pos x="wd2" y="hd2"/>
              </a:cxn>
              <a:cxn ang="16200000">
                <a:pos x="wd2" y="hd2"/>
              </a:cxn>
            </a:cxnLst>
            <a:rect l="0" t="0" r="r" b="b"/>
            <a:pathLst>
              <a:path w="21600" h="21600" extrusionOk="0">
                <a:moveTo>
                  <a:pt x="20618" y="10800"/>
                </a:moveTo>
                <a:lnTo>
                  <a:pt x="982" y="10800"/>
                </a:lnTo>
                <a:lnTo>
                  <a:pt x="982" y="9720"/>
                </a:lnTo>
                <a:lnTo>
                  <a:pt x="20618" y="9720"/>
                </a:lnTo>
                <a:cubicBezTo>
                  <a:pt x="20618" y="9720"/>
                  <a:pt x="20618" y="10800"/>
                  <a:pt x="20618" y="10800"/>
                </a:cubicBezTo>
                <a:close/>
                <a:moveTo>
                  <a:pt x="19006" y="14040"/>
                </a:moveTo>
                <a:lnTo>
                  <a:pt x="15735" y="14040"/>
                </a:lnTo>
                <a:lnTo>
                  <a:pt x="16045" y="11880"/>
                </a:lnTo>
                <a:lnTo>
                  <a:pt x="19419" y="11880"/>
                </a:lnTo>
                <a:cubicBezTo>
                  <a:pt x="19419" y="11880"/>
                  <a:pt x="19006" y="14040"/>
                  <a:pt x="19006" y="14040"/>
                </a:cubicBezTo>
                <a:close/>
                <a:moveTo>
                  <a:pt x="18386" y="17280"/>
                </a:moveTo>
                <a:lnTo>
                  <a:pt x="15270" y="17280"/>
                </a:lnTo>
                <a:lnTo>
                  <a:pt x="15580" y="15120"/>
                </a:lnTo>
                <a:lnTo>
                  <a:pt x="18799" y="15120"/>
                </a:lnTo>
                <a:cubicBezTo>
                  <a:pt x="18799" y="15120"/>
                  <a:pt x="18386" y="17280"/>
                  <a:pt x="18386" y="17280"/>
                </a:cubicBezTo>
                <a:close/>
                <a:moveTo>
                  <a:pt x="17766" y="20520"/>
                </a:moveTo>
                <a:lnTo>
                  <a:pt x="14805" y="20520"/>
                </a:lnTo>
                <a:lnTo>
                  <a:pt x="15115" y="18360"/>
                </a:lnTo>
                <a:lnTo>
                  <a:pt x="18179" y="18360"/>
                </a:lnTo>
                <a:cubicBezTo>
                  <a:pt x="18179" y="18360"/>
                  <a:pt x="17766" y="20520"/>
                  <a:pt x="17766" y="20520"/>
                </a:cubicBezTo>
                <a:close/>
                <a:moveTo>
                  <a:pt x="11291" y="14040"/>
                </a:moveTo>
                <a:lnTo>
                  <a:pt x="11291" y="11880"/>
                </a:lnTo>
                <a:lnTo>
                  <a:pt x="15063" y="11880"/>
                </a:lnTo>
                <a:lnTo>
                  <a:pt x="14753" y="14040"/>
                </a:lnTo>
                <a:cubicBezTo>
                  <a:pt x="14753" y="14040"/>
                  <a:pt x="11291" y="14040"/>
                  <a:pt x="11291" y="14040"/>
                </a:cubicBezTo>
                <a:close/>
                <a:moveTo>
                  <a:pt x="14288" y="17280"/>
                </a:moveTo>
                <a:lnTo>
                  <a:pt x="11291" y="17280"/>
                </a:lnTo>
                <a:lnTo>
                  <a:pt x="11291" y="15120"/>
                </a:lnTo>
                <a:lnTo>
                  <a:pt x="14598" y="15120"/>
                </a:lnTo>
                <a:cubicBezTo>
                  <a:pt x="14598" y="15120"/>
                  <a:pt x="14288" y="17280"/>
                  <a:pt x="14288" y="17280"/>
                </a:cubicBezTo>
                <a:close/>
                <a:moveTo>
                  <a:pt x="13823" y="20520"/>
                </a:moveTo>
                <a:lnTo>
                  <a:pt x="11291" y="20520"/>
                </a:lnTo>
                <a:lnTo>
                  <a:pt x="11291" y="18360"/>
                </a:lnTo>
                <a:lnTo>
                  <a:pt x="14133" y="18360"/>
                </a:lnTo>
                <a:cubicBezTo>
                  <a:pt x="14133" y="18360"/>
                  <a:pt x="13823" y="20520"/>
                  <a:pt x="13823" y="20520"/>
                </a:cubicBezTo>
                <a:close/>
                <a:moveTo>
                  <a:pt x="10309" y="14040"/>
                </a:moveTo>
                <a:lnTo>
                  <a:pt x="6847" y="14040"/>
                </a:lnTo>
                <a:lnTo>
                  <a:pt x="6537" y="11880"/>
                </a:lnTo>
                <a:lnTo>
                  <a:pt x="10309" y="11880"/>
                </a:lnTo>
                <a:cubicBezTo>
                  <a:pt x="10309" y="11880"/>
                  <a:pt x="10309" y="14040"/>
                  <a:pt x="10309" y="14040"/>
                </a:cubicBezTo>
                <a:close/>
                <a:moveTo>
                  <a:pt x="10309" y="17280"/>
                </a:moveTo>
                <a:lnTo>
                  <a:pt x="7312" y="17280"/>
                </a:lnTo>
                <a:lnTo>
                  <a:pt x="7002" y="15120"/>
                </a:lnTo>
                <a:lnTo>
                  <a:pt x="10309" y="15120"/>
                </a:lnTo>
                <a:cubicBezTo>
                  <a:pt x="10309" y="15120"/>
                  <a:pt x="10309" y="17280"/>
                  <a:pt x="10309" y="17280"/>
                </a:cubicBezTo>
                <a:close/>
                <a:moveTo>
                  <a:pt x="10309" y="20520"/>
                </a:moveTo>
                <a:lnTo>
                  <a:pt x="7777" y="20520"/>
                </a:lnTo>
                <a:lnTo>
                  <a:pt x="7467" y="18360"/>
                </a:lnTo>
                <a:lnTo>
                  <a:pt x="10309" y="18360"/>
                </a:lnTo>
                <a:cubicBezTo>
                  <a:pt x="10309" y="18360"/>
                  <a:pt x="10309" y="20520"/>
                  <a:pt x="10309" y="20520"/>
                </a:cubicBezTo>
                <a:close/>
                <a:moveTo>
                  <a:pt x="3834" y="20520"/>
                </a:moveTo>
                <a:lnTo>
                  <a:pt x="3421" y="18360"/>
                </a:lnTo>
                <a:lnTo>
                  <a:pt x="6485" y="18360"/>
                </a:lnTo>
                <a:lnTo>
                  <a:pt x="6795" y="20520"/>
                </a:lnTo>
                <a:cubicBezTo>
                  <a:pt x="6795" y="20520"/>
                  <a:pt x="3834" y="20520"/>
                  <a:pt x="3834" y="20520"/>
                </a:cubicBezTo>
                <a:close/>
                <a:moveTo>
                  <a:pt x="2801" y="15120"/>
                </a:moveTo>
                <a:lnTo>
                  <a:pt x="6020" y="15120"/>
                </a:lnTo>
                <a:lnTo>
                  <a:pt x="6330" y="17280"/>
                </a:lnTo>
                <a:lnTo>
                  <a:pt x="3214" y="17280"/>
                </a:lnTo>
                <a:cubicBezTo>
                  <a:pt x="3214" y="17280"/>
                  <a:pt x="2801" y="15120"/>
                  <a:pt x="2801" y="15120"/>
                </a:cubicBezTo>
                <a:close/>
                <a:moveTo>
                  <a:pt x="2181" y="11880"/>
                </a:moveTo>
                <a:lnTo>
                  <a:pt x="5555" y="11880"/>
                </a:lnTo>
                <a:lnTo>
                  <a:pt x="5865" y="14040"/>
                </a:lnTo>
                <a:lnTo>
                  <a:pt x="2594" y="14040"/>
                </a:lnTo>
                <a:cubicBezTo>
                  <a:pt x="2594" y="14040"/>
                  <a:pt x="2181" y="11880"/>
                  <a:pt x="2181" y="11880"/>
                </a:cubicBezTo>
                <a:close/>
                <a:moveTo>
                  <a:pt x="20618" y="8640"/>
                </a:moveTo>
                <a:lnTo>
                  <a:pt x="982" y="8640"/>
                </a:lnTo>
                <a:cubicBezTo>
                  <a:pt x="440" y="8640"/>
                  <a:pt x="0" y="9124"/>
                  <a:pt x="0" y="9720"/>
                </a:cubicBezTo>
                <a:lnTo>
                  <a:pt x="0" y="10800"/>
                </a:lnTo>
                <a:cubicBezTo>
                  <a:pt x="0" y="11396"/>
                  <a:pt x="440" y="11880"/>
                  <a:pt x="982" y="11880"/>
                </a:cubicBezTo>
                <a:lnTo>
                  <a:pt x="1178" y="11880"/>
                </a:lnTo>
                <a:lnTo>
                  <a:pt x="2960" y="21191"/>
                </a:lnTo>
                <a:lnTo>
                  <a:pt x="2969" y="21189"/>
                </a:lnTo>
                <a:cubicBezTo>
                  <a:pt x="3023" y="21423"/>
                  <a:pt x="3207" y="21600"/>
                  <a:pt x="3436" y="21600"/>
                </a:cubicBezTo>
                <a:lnTo>
                  <a:pt x="18164" y="21600"/>
                </a:lnTo>
                <a:cubicBezTo>
                  <a:pt x="18393" y="21600"/>
                  <a:pt x="18577" y="21423"/>
                  <a:pt x="18631" y="21189"/>
                </a:cubicBezTo>
                <a:lnTo>
                  <a:pt x="18640" y="21191"/>
                </a:lnTo>
                <a:lnTo>
                  <a:pt x="20422" y="11880"/>
                </a:lnTo>
                <a:lnTo>
                  <a:pt x="20618" y="11880"/>
                </a:lnTo>
                <a:cubicBezTo>
                  <a:pt x="21160" y="11880"/>
                  <a:pt x="21600" y="11396"/>
                  <a:pt x="21600" y="10800"/>
                </a:cubicBezTo>
                <a:lnTo>
                  <a:pt x="21600" y="9720"/>
                </a:lnTo>
                <a:cubicBezTo>
                  <a:pt x="21600" y="9124"/>
                  <a:pt x="21160" y="8640"/>
                  <a:pt x="20618" y="8640"/>
                </a:cubicBezTo>
                <a:moveTo>
                  <a:pt x="7855" y="3240"/>
                </a:moveTo>
                <a:lnTo>
                  <a:pt x="7855" y="3240"/>
                </a:lnTo>
                <a:lnTo>
                  <a:pt x="12560" y="3240"/>
                </a:lnTo>
                <a:lnTo>
                  <a:pt x="11435" y="4478"/>
                </a:lnTo>
                <a:cubicBezTo>
                  <a:pt x="11346" y="4577"/>
                  <a:pt x="11291" y="4712"/>
                  <a:pt x="11291" y="4860"/>
                </a:cubicBezTo>
                <a:cubicBezTo>
                  <a:pt x="11291" y="5158"/>
                  <a:pt x="11511" y="5400"/>
                  <a:pt x="11782" y="5400"/>
                </a:cubicBezTo>
                <a:cubicBezTo>
                  <a:pt x="11917" y="5400"/>
                  <a:pt x="12040" y="5340"/>
                  <a:pt x="12129" y="5242"/>
                </a:cubicBezTo>
                <a:lnTo>
                  <a:pt x="14093" y="3082"/>
                </a:lnTo>
                <a:cubicBezTo>
                  <a:pt x="14181" y="2984"/>
                  <a:pt x="14236" y="2849"/>
                  <a:pt x="14236" y="2700"/>
                </a:cubicBezTo>
                <a:cubicBezTo>
                  <a:pt x="14236" y="2552"/>
                  <a:pt x="14181" y="2417"/>
                  <a:pt x="14093" y="2318"/>
                </a:cubicBezTo>
                <a:lnTo>
                  <a:pt x="12129" y="158"/>
                </a:lnTo>
                <a:cubicBezTo>
                  <a:pt x="12040" y="61"/>
                  <a:pt x="11917" y="0"/>
                  <a:pt x="11782" y="0"/>
                </a:cubicBezTo>
                <a:cubicBezTo>
                  <a:pt x="11511" y="0"/>
                  <a:pt x="11291" y="242"/>
                  <a:pt x="11291" y="540"/>
                </a:cubicBezTo>
                <a:cubicBezTo>
                  <a:pt x="11291" y="689"/>
                  <a:pt x="11346" y="824"/>
                  <a:pt x="11435" y="922"/>
                </a:cubicBezTo>
                <a:lnTo>
                  <a:pt x="12560" y="2160"/>
                </a:lnTo>
                <a:lnTo>
                  <a:pt x="7855" y="2160"/>
                </a:lnTo>
                <a:cubicBezTo>
                  <a:pt x="7584" y="2160"/>
                  <a:pt x="7364" y="2402"/>
                  <a:pt x="7364" y="2700"/>
                </a:cubicBezTo>
                <a:cubicBezTo>
                  <a:pt x="7364" y="2998"/>
                  <a:pt x="7584" y="3240"/>
                  <a:pt x="7855" y="324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822" name="Shape 2822"/>
          <p:cNvSpPr/>
          <p:nvPr/>
        </p:nvSpPr>
        <p:spPr>
          <a:xfrm>
            <a:off x="14588104" y="4747886"/>
            <a:ext cx="558655" cy="507869"/>
          </a:xfrm>
          <a:custGeom>
            <a:avLst/>
            <a:gdLst/>
            <a:ahLst/>
            <a:cxnLst>
              <a:cxn ang="0">
                <a:pos x="wd2" y="hd2"/>
              </a:cxn>
              <a:cxn ang="5400000">
                <a:pos x="wd2" y="hd2"/>
              </a:cxn>
              <a:cxn ang="10800000">
                <a:pos x="wd2" y="hd2"/>
              </a:cxn>
              <a:cxn ang="16200000">
                <a:pos x="wd2" y="hd2"/>
              </a:cxn>
            </a:cxnLst>
            <a:rect l="0" t="0" r="r" b="b"/>
            <a:pathLst>
              <a:path w="21600" h="21600" extrusionOk="0">
                <a:moveTo>
                  <a:pt x="20618" y="10800"/>
                </a:moveTo>
                <a:lnTo>
                  <a:pt x="982" y="10800"/>
                </a:lnTo>
                <a:lnTo>
                  <a:pt x="982" y="9720"/>
                </a:lnTo>
                <a:lnTo>
                  <a:pt x="20618" y="9720"/>
                </a:lnTo>
                <a:cubicBezTo>
                  <a:pt x="20618" y="9720"/>
                  <a:pt x="20618" y="10800"/>
                  <a:pt x="20618" y="10800"/>
                </a:cubicBezTo>
                <a:close/>
                <a:moveTo>
                  <a:pt x="19006" y="14040"/>
                </a:moveTo>
                <a:lnTo>
                  <a:pt x="15735" y="14040"/>
                </a:lnTo>
                <a:lnTo>
                  <a:pt x="16045" y="11880"/>
                </a:lnTo>
                <a:lnTo>
                  <a:pt x="19419" y="11880"/>
                </a:lnTo>
                <a:cubicBezTo>
                  <a:pt x="19419" y="11880"/>
                  <a:pt x="19006" y="14040"/>
                  <a:pt x="19006" y="14040"/>
                </a:cubicBezTo>
                <a:close/>
                <a:moveTo>
                  <a:pt x="18386" y="17280"/>
                </a:moveTo>
                <a:lnTo>
                  <a:pt x="15270" y="17280"/>
                </a:lnTo>
                <a:lnTo>
                  <a:pt x="15580" y="15120"/>
                </a:lnTo>
                <a:lnTo>
                  <a:pt x="18799" y="15120"/>
                </a:lnTo>
                <a:cubicBezTo>
                  <a:pt x="18799" y="15120"/>
                  <a:pt x="18386" y="17280"/>
                  <a:pt x="18386" y="17280"/>
                </a:cubicBezTo>
                <a:close/>
                <a:moveTo>
                  <a:pt x="17766" y="20520"/>
                </a:moveTo>
                <a:lnTo>
                  <a:pt x="14805" y="20520"/>
                </a:lnTo>
                <a:lnTo>
                  <a:pt x="15115" y="18360"/>
                </a:lnTo>
                <a:lnTo>
                  <a:pt x="18179" y="18360"/>
                </a:lnTo>
                <a:cubicBezTo>
                  <a:pt x="18179" y="18360"/>
                  <a:pt x="17766" y="20520"/>
                  <a:pt x="17766" y="20520"/>
                </a:cubicBezTo>
                <a:close/>
                <a:moveTo>
                  <a:pt x="11291" y="14040"/>
                </a:moveTo>
                <a:lnTo>
                  <a:pt x="11291" y="11880"/>
                </a:lnTo>
                <a:lnTo>
                  <a:pt x="15063" y="11880"/>
                </a:lnTo>
                <a:lnTo>
                  <a:pt x="14753" y="14040"/>
                </a:lnTo>
                <a:cubicBezTo>
                  <a:pt x="14753" y="14040"/>
                  <a:pt x="11291" y="14040"/>
                  <a:pt x="11291" y="14040"/>
                </a:cubicBezTo>
                <a:close/>
                <a:moveTo>
                  <a:pt x="14288" y="17280"/>
                </a:moveTo>
                <a:lnTo>
                  <a:pt x="11291" y="17280"/>
                </a:lnTo>
                <a:lnTo>
                  <a:pt x="11291" y="15120"/>
                </a:lnTo>
                <a:lnTo>
                  <a:pt x="14598" y="15120"/>
                </a:lnTo>
                <a:cubicBezTo>
                  <a:pt x="14598" y="15120"/>
                  <a:pt x="14288" y="17280"/>
                  <a:pt x="14288" y="17280"/>
                </a:cubicBezTo>
                <a:close/>
                <a:moveTo>
                  <a:pt x="13823" y="20520"/>
                </a:moveTo>
                <a:lnTo>
                  <a:pt x="11291" y="20520"/>
                </a:lnTo>
                <a:lnTo>
                  <a:pt x="11291" y="18360"/>
                </a:lnTo>
                <a:lnTo>
                  <a:pt x="14133" y="18360"/>
                </a:lnTo>
                <a:cubicBezTo>
                  <a:pt x="14133" y="18360"/>
                  <a:pt x="13823" y="20520"/>
                  <a:pt x="13823" y="20520"/>
                </a:cubicBezTo>
                <a:close/>
                <a:moveTo>
                  <a:pt x="10309" y="14040"/>
                </a:moveTo>
                <a:lnTo>
                  <a:pt x="6847" y="14040"/>
                </a:lnTo>
                <a:lnTo>
                  <a:pt x="6537" y="11880"/>
                </a:lnTo>
                <a:lnTo>
                  <a:pt x="10309" y="11880"/>
                </a:lnTo>
                <a:cubicBezTo>
                  <a:pt x="10309" y="11880"/>
                  <a:pt x="10309" y="14040"/>
                  <a:pt x="10309" y="14040"/>
                </a:cubicBezTo>
                <a:close/>
                <a:moveTo>
                  <a:pt x="10309" y="17280"/>
                </a:moveTo>
                <a:lnTo>
                  <a:pt x="7312" y="17280"/>
                </a:lnTo>
                <a:lnTo>
                  <a:pt x="7002" y="15120"/>
                </a:lnTo>
                <a:lnTo>
                  <a:pt x="10309" y="15120"/>
                </a:lnTo>
                <a:cubicBezTo>
                  <a:pt x="10309" y="15120"/>
                  <a:pt x="10309" y="17280"/>
                  <a:pt x="10309" y="17280"/>
                </a:cubicBezTo>
                <a:close/>
                <a:moveTo>
                  <a:pt x="10309" y="20520"/>
                </a:moveTo>
                <a:lnTo>
                  <a:pt x="7777" y="20520"/>
                </a:lnTo>
                <a:lnTo>
                  <a:pt x="7467" y="18360"/>
                </a:lnTo>
                <a:lnTo>
                  <a:pt x="10309" y="18360"/>
                </a:lnTo>
                <a:cubicBezTo>
                  <a:pt x="10309" y="18360"/>
                  <a:pt x="10309" y="20520"/>
                  <a:pt x="10309" y="20520"/>
                </a:cubicBezTo>
                <a:close/>
                <a:moveTo>
                  <a:pt x="3834" y="20520"/>
                </a:moveTo>
                <a:lnTo>
                  <a:pt x="3421" y="18360"/>
                </a:lnTo>
                <a:lnTo>
                  <a:pt x="6485" y="18360"/>
                </a:lnTo>
                <a:lnTo>
                  <a:pt x="6795" y="20520"/>
                </a:lnTo>
                <a:cubicBezTo>
                  <a:pt x="6795" y="20520"/>
                  <a:pt x="3834" y="20520"/>
                  <a:pt x="3834" y="20520"/>
                </a:cubicBezTo>
                <a:close/>
                <a:moveTo>
                  <a:pt x="2801" y="15120"/>
                </a:moveTo>
                <a:lnTo>
                  <a:pt x="6020" y="15120"/>
                </a:lnTo>
                <a:lnTo>
                  <a:pt x="6330" y="17280"/>
                </a:lnTo>
                <a:lnTo>
                  <a:pt x="3214" y="17280"/>
                </a:lnTo>
                <a:cubicBezTo>
                  <a:pt x="3214" y="17280"/>
                  <a:pt x="2801" y="15120"/>
                  <a:pt x="2801" y="15120"/>
                </a:cubicBezTo>
                <a:close/>
                <a:moveTo>
                  <a:pt x="2181" y="11880"/>
                </a:moveTo>
                <a:lnTo>
                  <a:pt x="5555" y="11880"/>
                </a:lnTo>
                <a:lnTo>
                  <a:pt x="5865" y="14040"/>
                </a:lnTo>
                <a:lnTo>
                  <a:pt x="2594" y="14040"/>
                </a:lnTo>
                <a:cubicBezTo>
                  <a:pt x="2594" y="14040"/>
                  <a:pt x="2181" y="11880"/>
                  <a:pt x="2181" y="11880"/>
                </a:cubicBezTo>
                <a:close/>
                <a:moveTo>
                  <a:pt x="20618" y="8640"/>
                </a:moveTo>
                <a:lnTo>
                  <a:pt x="982" y="8640"/>
                </a:lnTo>
                <a:cubicBezTo>
                  <a:pt x="440" y="8640"/>
                  <a:pt x="0" y="9124"/>
                  <a:pt x="0" y="9720"/>
                </a:cubicBezTo>
                <a:lnTo>
                  <a:pt x="0" y="10800"/>
                </a:lnTo>
                <a:cubicBezTo>
                  <a:pt x="0" y="11396"/>
                  <a:pt x="440" y="11880"/>
                  <a:pt x="982" y="11880"/>
                </a:cubicBezTo>
                <a:lnTo>
                  <a:pt x="1178" y="11880"/>
                </a:lnTo>
                <a:lnTo>
                  <a:pt x="2960" y="21191"/>
                </a:lnTo>
                <a:lnTo>
                  <a:pt x="2969" y="21189"/>
                </a:lnTo>
                <a:cubicBezTo>
                  <a:pt x="3023" y="21423"/>
                  <a:pt x="3207" y="21600"/>
                  <a:pt x="3436" y="21600"/>
                </a:cubicBezTo>
                <a:lnTo>
                  <a:pt x="18164" y="21600"/>
                </a:lnTo>
                <a:cubicBezTo>
                  <a:pt x="18393" y="21600"/>
                  <a:pt x="18577" y="21423"/>
                  <a:pt x="18631" y="21189"/>
                </a:cubicBezTo>
                <a:lnTo>
                  <a:pt x="18640" y="21191"/>
                </a:lnTo>
                <a:lnTo>
                  <a:pt x="20422" y="11880"/>
                </a:lnTo>
                <a:lnTo>
                  <a:pt x="20618" y="11880"/>
                </a:lnTo>
                <a:cubicBezTo>
                  <a:pt x="21160" y="11880"/>
                  <a:pt x="21600" y="11396"/>
                  <a:pt x="21600" y="10800"/>
                </a:cubicBezTo>
                <a:lnTo>
                  <a:pt x="21600" y="9720"/>
                </a:lnTo>
                <a:cubicBezTo>
                  <a:pt x="21600" y="9124"/>
                  <a:pt x="21160" y="8640"/>
                  <a:pt x="20618" y="8640"/>
                </a:cubicBezTo>
                <a:moveTo>
                  <a:pt x="8345" y="3780"/>
                </a:moveTo>
                <a:lnTo>
                  <a:pt x="10309" y="3780"/>
                </a:lnTo>
                <a:lnTo>
                  <a:pt x="10309" y="5940"/>
                </a:lnTo>
                <a:cubicBezTo>
                  <a:pt x="10309" y="6238"/>
                  <a:pt x="10529" y="6480"/>
                  <a:pt x="10800" y="6480"/>
                </a:cubicBezTo>
                <a:cubicBezTo>
                  <a:pt x="11071" y="6480"/>
                  <a:pt x="11291" y="6238"/>
                  <a:pt x="11291" y="5940"/>
                </a:cubicBezTo>
                <a:lnTo>
                  <a:pt x="11291" y="3780"/>
                </a:lnTo>
                <a:lnTo>
                  <a:pt x="13255" y="3780"/>
                </a:lnTo>
                <a:cubicBezTo>
                  <a:pt x="13525" y="3780"/>
                  <a:pt x="13745" y="3538"/>
                  <a:pt x="13745" y="3240"/>
                </a:cubicBezTo>
                <a:cubicBezTo>
                  <a:pt x="13745" y="2942"/>
                  <a:pt x="13525" y="2700"/>
                  <a:pt x="13255" y="2700"/>
                </a:cubicBezTo>
                <a:lnTo>
                  <a:pt x="11291" y="2700"/>
                </a:lnTo>
                <a:lnTo>
                  <a:pt x="11291" y="540"/>
                </a:lnTo>
                <a:cubicBezTo>
                  <a:pt x="11291" y="242"/>
                  <a:pt x="11071" y="0"/>
                  <a:pt x="10800" y="0"/>
                </a:cubicBezTo>
                <a:cubicBezTo>
                  <a:pt x="10529" y="0"/>
                  <a:pt x="10309" y="242"/>
                  <a:pt x="10309" y="540"/>
                </a:cubicBezTo>
                <a:lnTo>
                  <a:pt x="10309" y="2700"/>
                </a:lnTo>
                <a:lnTo>
                  <a:pt x="8345" y="2700"/>
                </a:lnTo>
                <a:cubicBezTo>
                  <a:pt x="8075" y="2700"/>
                  <a:pt x="7855" y="2942"/>
                  <a:pt x="7855" y="3240"/>
                </a:cubicBezTo>
                <a:cubicBezTo>
                  <a:pt x="7855" y="3538"/>
                  <a:pt x="8075" y="3780"/>
                  <a:pt x="8345" y="378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823" name="Shape 2823"/>
          <p:cNvSpPr/>
          <p:nvPr/>
        </p:nvSpPr>
        <p:spPr>
          <a:xfrm>
            <a:off x="15654626" y="4785976"/>
            <a:ext cx="558655" cy="444385"/>
          </a:xfrm>
          <a:custGeom>
            <a:avLst/>
            <a:gdLst/>
            <a:ahLst/>
            <a:cxnLst>
              <a:cxn ang="0">
                <a:pos x="wd2" y="hd2"/>
              </a:cxn>
              <a:cxn ang="5400000">
                <a:pos x="wd2" y="hd2"/>
              </a:cxn>
              <a:cxn ang="10800000">
                <a:pos x="wd2" y="hd2"/>
              </a:cxn>
              <a:cxn ang="16200000">
                <a:pos x="wd2" y="hd2"/>
              </a:cxn>
            </a:cxnLst>
            <a:rect l="0" t="0" r="r" b="b"/>
            <a:pathLst>
              <a:path w="21600" h="21600" extrusionOk="0">
                <a:moveTo>
                  <a:pt x="20618" y="9257"/>
                </a:moveTo>
                <a:lnTo>
                  <a:pt x="982" y="9257"/>
                </a:lnTo>
                <a:lnTo>
                  <a:pt x="982" y="8023"/>
                </a:lnTo>
                <a:lnTo>
                  <a:pt x="20618" y="8023"/>
                </a:lnTo>
                <a:cubicBezTo>
                  <a:pt x="20618" y="8023"/>
                  <a:pt x="20618" y="9257"/>
                  <a:pt x="20618" y="9257"/>
                </a:cubicBezTo>
                <a:close/>
                <a:moveTo>
                  <a:pt x="19006" y="12960"/>
                </a:moveTo>
                <a:lnTo>
                  <a:pt x="15735" y="12960"/>
                </a:lnTo>
                <a:lnTo>
                  <a:pt x="16045" y="10491"/>
                </a:lnTo>
                <a:lnTo>
                  <a:pt x="19419" y="10491"/>
                </a:lnTo>
                <a:cubicBezTo>
                  <a:pt x="19419" y="10491"/>
                  <a:pt x="19006" y="12960"/>
                  <a:pt x="19006" y="12960"/>
                </a:cubicBezTo>
                <a:close/>
                <a:moveTo>
                  <a:pt x="18386" y="16663"/>
                </a:moveTo>
                <a:lnTo>
                  <a:pt x="15270" y="16663"/>
                </a:lnTo>
                <a:lnTo>
                  <a:pt x="15580" y="14194"/>
                </a:lnTo>
                <a:lnTo>
                  <a:pt x="18799" y="14194"/>
                </a:lnTo>
                <a:cubicBezTo>
                  <a:pt x="18799" y="14194"/>
                  <a:pt x="18386" y="16663"/>
                  <a:pt x="18386" y="16663"/>
                </a:cubicBezTo>
                <a:close/>
                <a:moveTo>
                  <a:pt x="17765" y="20366"/>
                </a:moveTo>
                <a:lnTo>
                  <a:pt x="14805" y="20366"/>
                </a:lnTo>
                <a:lnTo>
                  <a:pt x="15115" y="17897"/>
                </a:lnTo>
                <a:lnTo>
                  <a:pt x="18179" y="17897"/>
                </a:lnTo>
                <a:cubicBezTo>
                  <a:pt x="18179" y="17897"/>
                  <a:pt x="17765" y="20366"/>
                  <a:pt x="17765" y="20366"/>
                </a:cubicBezTo>
                <a:close/>
                <a:moveTo>
                  <a:pt x="11291" y="12960"/>
                </a:moveTo>
                <a:lnTo>
                  <a:pt x="11291" y="10491"/>
                </a:lnTo>
                <a:lnTo>
                  <a:pt x="15063" y="10491"/>
                </a:lnTo>
                <a:lnTo>
                  <a:pt x="14753" y="12960"/>
                </a:lnTo>
                <a:cubicBezTo>
                  <a:pt x="14753" y="12960"/>
                  <a:pt x="11291" y="12960"/>
                  <a:pt x="11291" y="12960"/>
                </a:cubicBezTo>
                <a:close/>
                <a:moveTo>
                  <a:pt x="14288" y="16663"/>
                </a:moveTo>
                <a:lnTo>
                  <a:pt x="11291" y="16663"/>
                </a:lnTo>
                <a:lnTo>
                  <a:pt x="11291" y="14194"/>
                </a:lnTo>
                <a:lnTo>
                  <a:pt x="14598" y="14194"/>
                </a:lnTo>
                <a:cubicBezTo>
                  <a:pt x="14598" y="14194"/>
                  <a:pt x="14288" y="16663"/>
                  <a:pt x="14288" y="16663"/>
                </a:cubicBezTo>
                <a:close/>
                <a:moveTo>
                  <a:pt x="13823" y="20366"/>
                </a:moveTo>
                <a:lnTo>
                  <a:pt x="11291" y="20366"/>
                </a:lnTo>
                <a:lnTo>
                  <a:pt x="11291" y="17897"/>
                </a:lnTo>
                <a:lnTo>
                  <a:pt x="14133" y="17897"/>
                </a:lnTo>
                <a:cubicBezTo>
                  <a:pt x="14133" y="17897"/>
                  <a:pt x="13823" y="20366"/>
                  <a:pt x="13823" y="20366"/>
                </a:cubicBezTo>
                <a:close/>
                <a:moveTo>
                  <a:pt x="10309" y="12960"/>
                </a:moveTo>
                <a:lnTo>
                  <a:pt x="6847" y="12960"/>
                </a:lnTo>
                <a:lnTo>
                  <a:pt x="6537" y="10491"/>
                </a:lnTo>
                <a:lnTo>
                  <a:pt x="10309" y="10491"/>
                </a:lnTo>
                <a:cubicBezTo>
                  <a:pt x="10309" y="10491"/>
                  <a:pt x="10309" y="12960"/>
                  <a:pt x="10309" y="12960"/>
                </a:cubicBezTo>
                <a:close/>
                <a:moveTo>
                  <a:pt x="10309" y="16663"/>
                </a:moveTo>
                <a:lnTo>
                  <a:pt x="7312" y="16663"/>
                </a:lnTo>
                <a:lnTo>
                  <a:pt x="7002" y="14194"/>
                </a:lnTo>
                <a:lnTo>
                  <a:pt x="10309" y="14194"/>
                </a:lnTo>
                <a:cubicBezTo>
                  <a:pt x="10309" y="14194"/>
                  <a:pt x="10309" y="16663"/>
                  <a:pt x="10309" y="16663"/>
                </a:cubicBezTo>
                <a:close/>
                <a:moveTo>
                  <a:pt x="10309" y="20366"/>
                </a:moveTo>
                <a:lnTo>
                  <a:pt x="7777" y="20366"/>
                </a:lnTo>
                <a:lnTo>
                  <a:pt x="7467" y="17897"/>
                </a:lnTo>
                <a:lnTo>
                  <a:pt x="10309" y="17897"/>
                </a:lnTo>
                <a:cubicBezTo>
                  <a:pt x="10309" y="17897"/>
                  <a:pt x="10309" y="20366"/>
                  <a:pt x="10309" y="20366"/>
                </a:cubicBezTo>
                <a:close/>
                <a:moveTo>
                  <a:pt x="3834" y="20366"/>
                </a:moveTo>
                <a:lnTo>
                  <a:pt x="3421" y="17897"/>
                </a:lnTo>
                <a:lnTo>
                  <a:pt x="6485" y="17897"/>
                </a:lnTo>
                <a:lnTo>
                  <a:pt x="6795" y="20366"/>
                </a:lnTo>
                <a:cubicBezTo>
                  <a:pt x="6795" y="20366"/>
                  <a:pt x="3834" y="20366"/>
                  <a:pt x="3834" y="20366"/>
                </a:cubicBezTo>
                <a:close/>
                <a:moveTo>
                  <a:pt x="2801" y="14194"/>
                </a:moveTo>
                <a:lnTo>
                  <a:pt x="6020" y="14194"/>
                </a:lnTo>
                <a:lnTo>
                  <a:pt x="6330" y="16663"/>
                </a:lnTo>
                <a:lnTo>
                  <a:pt x="3214" y="16663"/>
                </a:lnTo>
                <a:cubicBezTo>
                  <a:pt x="3214" y="16663"/>
                  <a:pt x="2801" y="14194"/>
                  <a:pt x="2801" y="14194"/>
                </a:cubicBezTo>
                <a:close/>
                <a:moveTo>
                  <a:pt x="2181" y="10491"/>
                </a:moveTo>
                <a:lnTo>
                  <a:pt x="5555" y="10491"/>
                </a:lnTo>
                <a:lnTo>
                  <a:pt x="5865" y="12960"/>
                </a:lnTo>
                <a:lnTo>
                  <a:pt x="2594" y="12960"/>
                </a:lnTo>
                <a:cubicBezTo>
                  <a:pt x="2594" y="12960"/>
                  <a:pt x="2181" y="10491"/>
                  <a:pt x="2181" y="10491"/>
                </a:cubicBezTo>
                <a:close/>
                <a:moveTo>
                  <a:pt x="20618" y="6789"/>
                </a:moveTo>
                <a:lnTo>
                  <a:pt x="982" y="6789"/>
                </a:lnTo>
                <a:cubicBezTo>
                  <a:pt x="440" y="6789"/>
                  <a:pt x="0" y="7342"/>
                  <a:pt x="0" y="8023"/>
                </a:cubicBezTo>
                <a:lnTo>
                  <a:pt x="0" y="9257"/>
                </a:lnTo>
                <a:cubicBezTo>
                  <a:pt x="0" y="9939"/>
                  <a:pt x="440" y="10491"/>
                  <a:pt x="982" y="10491"/>
                </a:cubicBezTo>
                <a:lnTo>
                  <a:pt x="1178" y="10491"/>
                </a:lnTo>
                <a:lnTo>
                  <a:pt x="2960" y="21133"/>
                </a:lnTo>
                <a:lnTo>
                  <a:pt x="2969" y="21130"/>
                </a:lnTo>
                <a:cubicBezTo>
                  <a:pt x="3023" y="21398"/>
                  <a:pt x="3207" y="21600"/>
                  <a:pt x="3436" y="21600"/>
                </a:cubicBezTo>
                <a:lnTo>
                  <a:pt x="18164" y="21600"/>
                </a:lnTo>
                <a:cubicBezTo>
                  <a:pt x="18393" y="21600"/>
                  <a:pt x="18577" y="21398"/>
                  <a:pt x="18631" y="21130"/>
                </a:cubicBezTo>
                <a:lnTo>
                  <a:pt x="18640" y="21133"/>
                </a:lnTo>
                <a:lnTo>
                  <a:pt x="20422" y="10491"/>
                </a:lnTo>
                <a:lnTo>
                  <a:pt x="20618" y="10491"/>
                </a:lnTo>
                <a:cubicBezTo>
                  <a:pt x="21160" y="10491"/>
                  <a:pt x="21600" y="9939"/>
                  <a:pt x="21600" y="9257"/>
                </a:cubicBezTo>
                <a:lnTo>
                  <a:pt x="21600" y="8023"/>
                </a:lnTo>
                <a:cubicBezTo>
                  <a:pt x="21600" y="7342"/>
                  <a:pt x="21160" y="6789"/>
                  <a:pt x="20618" y="6789"/>
                </a:cubicBezTo>
                <a:moveTo>
                  <a:pt x="8345" y="1234"/>
                </a:moveTo>
                <a:lnTo>
                  <a:pt x="13255" y="1234"/>
                </a:lnTo>
                <a:cubicBezTo>
                  <a:pt x="13525" y="1234"/>
                  <a:pt x="13745" y="958"/>
                  <a:pt x="13745" y="617"/>
                </a:cubicBezTo>
                <a:cubicBezTo>
                  <a:pt x="13745" y="276"/>
                  <a:pt x="13525" y="0"/>
                  <a:pt x="13255" y="0"/>
                </a:cubicBezTo>
                <a:lnTo>
                  <a:pt x="8345" y="0"/>
                </a:lnTo>
                <a:cubicBezTo>
                  <a:pt x="8075" y="0"/>
                  <a:pt x="7855" y="276"/>
                  <a:pt x="7855" y="617"/>
                </a:cubicBezTo>
                <a:cubicBezTo>
                  <a:pt x="7855" y="958"/>
                  <a:pt x="8075" y="1234"/>
                  <a:pt x="8345" y="1234"/>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824" name="Shape 2824"/>
          <p:cNvSpPr/>
          <p:nvPr/>
        </p:nvSpPr>
        <p:spPr>
          <a:xfrm>
            <a:off x="16721148" y="4722492"/>
            <a:ext cx="558655" cy="558563"/>
          </a:xfrm>
          <a:custGeom>
            <a:avLst/>
            <a:gdLst/>
            <a:ahLst/>
            <a:cxnLst>
              <a:cxn ang="0">
                <a:pos x="wd2" y="hd2"/>
              </a:cxn>
              <a:cxn ang="5400000">
                <a:pos x="wd2" y="hd2"/>
              </a:cxn>
              <a:cxn ang="10800000">
                <a:pos x="wd2" y="hd2"/>
              </a:cxn>
              <a:cxn ang="16200000">
                <a:pos x="wd2" y="hd2"/>
              </a:cxn>
            </a:cxnLst>
            <a:rect l="0" t="0" r="r" b="b"/>
            <a:pathLst>
              <a:path w="21600" h="21388" extrusionOk="0">
                <a:moveTo>
                  <a:pt x="10309" y="9720"/>
                </a:moveTo>
                <a:lnTo>
                  <a:pt x="9327" y="9720"/>
                </a:lnTo>
                <a:cubicBezTo>
                  <a:pt x="9056" y="9720"/>
                  <a:pt x="8836" y="9937"/>
                  <a:pt x="8836" y="10206"/>
                </a:cubicBezTo>
                <a:cubicBezTo>
                  <a:pt x="8836" y="10475"/>
                  <a:pt x="9056" y="10692"/>
                  <a:pt x="9327" y="10692"/>
                </a:cubicBezTo>
                <a:lnTo>
                  <a:pt x="10309" y="10692"/>
                </a:lnTo>
                <a:cubicBezTo>
                  <a:pt x="10580" y="10692"/>
                  <a:pt x="10800" y="10475"/>
                  <a:pt x="10800" y="10206"/>
                </a:cubicBezTo>
                <a:cubicBezTo>
                  <a:pt x="10800" y="9937"/>
                  <a:pt x="10580" y="9720"/>
                  <a:pt x="10309" y="9720"/>
                </a:cubicBezTo>
                <a:moveTo>
                  <a:pt x="13255" y="18471"/>
                </a:moveTo>
                <a:lnTo>
                  <a:pt x="12273" y="18471"/>
                </a:lnTo>
                <a:cubicBezTo>
                  <a:pt x="12002" y="18471"/>
                  <a:pt x="11782" y="18689"/>
                  <a:pt x="11782" y="18957"/>
                </a:cubicBezTo>
                <a:cubicBezTo>
                  <a:pt x="11782" y="19226"/>
                  <a:pt x="12002" y="19443"/>
                  <a:pt x="12273" y="19443"/>
                </a:cubicBezTo>
                <a:lnTo>
                  <a:pt x="13255" y="19443"/>
                </a:lnTo>
                <a:cubicBezTo>
                  <a:pt x="13525" y="19443"/>
                  <a:pt x="13745" y="19226"/>
                  <a:pt x="13745" y="18957"/>
                </a:cubicBezTo>
                <a:cubicBezTo>
                  <a:pt x="13745" y="18689"/>
                  <a:pt x="13525" y="18471"/>
                  <a:pt x="13255" y="18471"/>
                </a:cubicBezTo>
                <a:moveTo>
                  <a:pt x="10309" y="18471"/>
                </a:moveTo>
                <a:lnTo>
                  <a:pt x="9327" y="18471"/>
                </a:lnTo>
                <a:cubicBezTo>
                  <a:pt x="9056" y="18471"/>
                  <a:pt x="8836" y="18689"/>
                  <a:pt x="8836" y="18957"/>
                </a:cubicBezTo>
                <a:cubicBezTo>
                  <a:pt x="8836" y="19226"/>
                  <a:pt x="9056" y="19443"/>
                  <a:pt x="9327" y="19443"/>
                </a:cubicBezTo>
                <a:lnTo>
                  <a:pt x="10309" y="19443"/>
                </a:lnTo>
                <a:cubicBezTo>
                  <a:pt x="10580" y="19443"/>
                  <a:pt x="10800" y="19226"/>
                  <a:pt x="10800" y="18957"/>
                </a:cubicBezTo>
                <a:cubicBezTo>
                  <a:pt x="10800" y="18689"/>
                  <a:pt x="10580" y="18471"/>
                  <a:pt x="10309" y="18471"/>
                </a:cubicBezTo>
                <a:moveTo>
                  <a:pt x="20618" y="15554"/>
                </a:moveTo>
                <a:cubicBezTo>
                  <a:pt x="20618" y="16091"/>
                  <a:pt x="20178" y="16526"/>
                  <a:pt x="19636" y="16526"/>
                </a:cubicBezTo>
                <a:lnTo>
                  <a:pt x="16691" y="16526"/>
                </a:lnTo>
                <a:cubicBezTo>
                  <a:pt x="16149" y="16526"/>
                  <a:pt x="15709" y="16091"/>
                  <a:pt x="15709" y="15554"/>
                </a:cubicBezTo>
                <a:lnTo>
                  <a:pt x="15709" y="13609"/>
                </a:lnTo>
                <a:cubicBezTo>
                  <a:pt x="15709" y="13073"/>
                  <a:pt x="16149" y="12637"/>
                  <a:pt x="16691" y="12637"/>
                </a:cubicBezTo>
                <a:lnTo>
                  <a:pt x="19636" y="12637"/>
                </a:lnTo>
                <a:cubicBezTo>
                  <a:pt x="20178" y="12637"/>
                  <a:pt x="20618" y="13073"/>
                  <a:pt x="20618" y="13609"/>
                </a:cubicBezTo>
                <a:cubicBezTo>
                  <a:pt x="20618" y="13609"/>
                  <a:pt x="20618" y="15554"/>
                  <a:pt x="20618" y="15554"/>
                </a:cubicBezTo>
                <a:close/>
                <a:moveTo>
                  <a:pt x="18655" y="19443"/>
                </a:moveTo>
                <a:cubicBezTo>
                  <a:pt x="18655" y="19980"/>
                  <a:pt x="18215" y="20416"/>
                  <a:pt x="17673" y="20416"/>
                </a:cubicBezTo>
                <a:lnTo>
                  <a:pt x="1964" y="20416"/>
                </a:lnTo>
                <a:cubicBezTo>
                  <a:pt x="1422" y="20416"/>
                  <a:pt x="982" y="19980"/>
                  <a:pt x="982" y="19443"/>
                </a:cubicBezTo>
                <a:lnTo>
                  <a:pt x="982" y="9720"/>
                </a:lnTo>
                <a:cubicBezTo>
                  <a:pt x="982" y="9183"/>
                  <a:pt x="1422" y="8747"/>
                  <a:pt x="1964" y="8747"/>
                </a:cubicBezTo>
                <a:lnTo>
                  <a:pt x="17673" y="8747"/>
                </a:lnTo>
                <a:cubicBezTo>
                  <a:pt x="18215" y="8747"/>
                  <a:pt x="18655" y="9183"/>
                  <a:pt x="18655" y="9720"/>
                </a:cubicBezTo>
                <a:lnTo>
                  <a:pt x="18655" y="11664"/>
                </a:lnTo>
                <a:lnTo>
                  <a:pt x="16691" y="11664"/>
                </a:lnTo>
                <a:cubicBezTo>
                  <a:pt x="15606" y="11664"/>
                  <a:pt x="14727" y="12535"/>
                  <a:pt x="14727" y="13609"/>
                </a:cubicBezTo>
                <a:lnTo>
                  <a:pt x="14727" y="15554"/>
                </a:lnTo>
                <a:cubicBezTo>
                  <a:pt x="14727" y="16628"/>
                  <a:pt x="15606" y="17499"/>
                  <a:pt x="16691" y="17499"/>
                </a:cubicBezTo>
                <a:lnTo>
                  <a:pt x="18655" y="17499"/>
                </a:lnTo>
                <a:cubicBezTo>
                  <a:pt x="18655" y="17499"/>
                  <a:pt x="18655" y="19443"/>
                  <a:pt x="18655" y="19443"/>
                </a:cubicBezTo>
                <a:close/>
                <a:moveTo>
                  <a:pt x="982" y="7775"/>
                </a:moveTo>
                <a:cubicBezTo>
                  <a:pt x="982" y="7238"/>
                  <a:pt x="1422" y="6803"/>
                  <a:pt x="1964" y="6803"/>
                </a:cubicBezTo>
                <a:lnTo>
                  <a:pt x="2555" y="6803"/>
                </a:lnTo>
                <a:lnTo>
                  <a:pt x="2817" y="7775"/>
                </a:lnTo>
                <a:lnTo>
                  <a:pt x="1964" y="7775"/>
                </a:lnTo>
                <a:cubicBezTo>
                  <a:pt x="1604" y="7775"/>
                  <a:pt x="1271" y="7878"/>
                  <a:pt x="982" y="8045"/>
                </a:cubicBezTo>
                <a:cubicBezTo>
                  <a:pt x="982" y="8045"/>
                  <a:pt x="982" y="7775"/>
                  <a:pt x="982" y="7775"/>
                </a:cubicBezTo>
                <a:close/>
                <a:moveTo>
                  <a:pt x="3721" y="3600"/>
                </a:moveTo>
                <a:lnTo>
                  <a:pt x="13629" y="1005"/>
                </a:lnTo>
                <a:cubicBezTo>
                  <a:pt x="14152" y="866"/>
                  <a:pt x="14690" y="1174"/>
                  <a:pt x="14831" y="1693"/>
                </a:cubicBezTo>
                <a:lnTo>
                  <a:pt x="15085" y="2631"/>
                </a:lnTo>
                <a:lnTo>
                  <a:pt x="3281" y="5731"/>
                </a:lnTo>
                <a:lnTo>
                  <a:pt x="3026" y="4791"/>
                </a:lnTo>
                <a:cubicBezTo>
                  <a:pt x="2886" y="4272"/>
                  <a:pt x="3197" y="3739"/>
                  <a:pt x="3721" y="3600"/>
                </a:cubicBezTo>
                <a:moveTo>
                  <a:pt x="15847" y="5448"/>
                </a:moveTo>
                <a:lnTo>
                  <a:pt x="16476" y="7775"/>
                </a:lnTo>
                <a:lnTo>
                  <a:pt x="6989" y="7775"/>
                </a:lnTo>
                <a:cubicBezTo>
                  <a:pt x="6989" y="7775"/>
                  <a:pt x="15847" y="5448"/>
                  <a:pt x="15847" y="5448"/>
                </a:cubicBezTo>
                <a:close/>
                <a:moveTo>
                  <a:pt x="17673" y="6803"/>
                </a:moveTo>
                <a:cubicBezTo>
                  <a:pt x="18215" y="6803"/>
                  <a:pt x="18655" y="7238"/>
                  <a:pt x="18655" y="7775"/>
                </a:cubicBezTo>
                <a:lnTo>
                  <a:pt x="18655" y="8045"/>
                </a:lnTo>
                <a:cubicBezTo>
                  <a:pt x="18365" y="7878"/>
                  <a:pt x="18032" y="7775"/>
                  <a:pt x="17673" y="7775"/>
                </a:cubicBezTo>
                <a:lnTo>
                  <a:pt x="17493" y="7775"/>
                </a:lnTo>
                <a:lnTo>
                  <a:pt x="17230" y="6803"/>
                </a:lnTo>
                <a:cubicBezTo>
                  <a:pt x="17230" y="6803"/>
                  <a:pt x="17673" y="6803"/>
                  <a:pt x="17673" y="6803"/>
                </a:cubicBezTo>
                <a:close/>
                <a:moveTo>
                  <a:pt x="19636" y="11664"/>
                </a:moveTo>
                <a:lnTo>
                  <a:pt x="19636" y="7775"/>
                </a:lnTo>
                <a:cubicBezTo>
                  <a:pt x="19636" y="6701"/>
                  <a:pt x="18757" y="5830"/>
                  <a:pt x="17673" y="5830"/>
                </a:cubicBezTo>
                <a:lnTo>
                  <a:pt x="16967" y="5830"/>
                </a:lnTo>
                <a:lnTo>
                  <a:pt x="15779" y="1441"/>
                </a:lnTo>
                <a:cubicBezTo>
                  <a:pt x="15498" y="404"/>
                  <a:pt x="14422" y="-212"/>
                  <a:pt x="13374" y="66"/>
                </a:cubicBezTo>
                <a:lnTo>
                  <a:pt x="3467" y="2660"/>
                </a:lnTo>
                <a:cubicBezTo>
                  <a:pt x="2419" y="2939"/>
                  <a:pt x="1798" y="4005"/>
                  <a:pt x="2078" y="5042"/>
                </a:cubicBezTo>
                <a:lnTo>
                  <a:pt x="2291" y="5830"/>
                </a:lnTo>
                <a:lnTo>
                  <a:pt x="1964" y="5830"/>
                </a:lnTo>
                <a:cubicBezTo>
                  <a:pt x="879" y="5830"/>
                  <a:pt x="0" y="6701"/>
                  <a:pt x="0" y="7775"/>
                </a:cubicBezTo>
                <a:lnTo>
                  <a:pt x="0" y="19443"/>
                </a:lnTo>
                <a:cubicBezTo>
                  <a:pt x="0" y="20517"/>
                  <a:pt x="879" y="21388"/>
                  <a:pt x="1964" y="21388"/>
                </a:cubicBezTo>
                <a:lnTo>
                  <a:pt x="17673" y="21388"/>
                </a:lnTo>
                <a:cubicBezTo>
                  <a:pt x="18757" y="21388"/>
                  <a:pt x="19636" y="20517"/>
                  <a:pt x="19636" y="19443"/>
                </a:cubicBezTo>
                <a:lnTo>
                  <a:pt x="19636" y="17499"/>
                </a:lnTo>
                <a:cubicBezTo>
                  <a:pt x="20721" y="17499"/>
                  <a:pt x="21600" y="16628"/>
                  <a:pt x="21600" y="15554"/>
                </a:cubicBezTo>
                <a:lnTo>
                  <a:pt x="21600" y="13609"/>
                </a:lnTo>
                <a:cubicBezTo>
                  <a:pt x="21600" y="12535"/>
                  <a:pt x="20721" y="11664"/>
                  <a:pt x="19636" y="11664"/>
                </a:cubicBezTo>
                <a:moveTo>
                  <a:pt x="13255" y="9720"/>
                </a:moveTo>
                <a:lnTo>
                  <a:pt x="12273" y="9720"/>
                </a:lnTo>
                <a:cubicBezTo>
                  <a:pt x="12002" y="9720"/>
                  <a:pt x="11782" y="9937"/>
                  <a:pt x="11782" y="10206"/>
                </a:cubicBezTo>
                <a:cubicBezTo>
                  <a:pt x="11782" y="10475"/>
                  <a:pt x="12002" y="10692"/>
                  <a:pt x="12273" y="10692"/>
                </a:cubicBezTo>
                <a:lnTo>
                  <a:pt x="13255" y="10692"/>
                </a:lnTo>
                <a:cubicBezTo>
                  <a:pt x="13525" y="10692"/>
                  <a:pt x="13745" y="10475"/>
                  <a:pt x="13745" y="10206"/>
                </a:cubicBezTo>
                <a:cubicBezTo>
                  <a:pt x="13745" y="9937"/>
                  <a:pt x="13525" y="9720"/>
                  <a:pt x="13255" y="9720"/>
                </a:cubicBezTo>
                <a:moveTo>
                  <a:pt x="7364" y="9720"/>
                </a:moveTo>
                <a:lnTo>
                  <a:pt x="6382" y="9720"/>
                </a:lnTo>
                <a:cubicBezTo>
                  <a:pt x="6111" y="9720"/>
                  <a:pt x="5891" y="9937"/>
                  <a:pt x="5891" y="10206"/>
                </a:cubicBezTo>
                <a:cubicBezTo>
                  <a:pt x="5891" y="10475"/>
                  <a:pt x="6111" y="10692"/>
                  <a:pt x="6382" y="10692"/>
                </a:cubicBezTo>
                <a:lnTo>
                  <a:pt x="7364" y="10692"/>
                </a:lnTo>
                <a:cubicBezTo>
                  <a:pt x="7634" y="10692"/>
                  <a:pt x="7855" y="10475"/>
                  <a:pt x="7855" y="10206"/>
                </a:cubicBezTo>
                <a:cubicBezTo>
                  <a:pt x="7855" y="9937"/>
                  <a:pt x="7634" y="9720"/>
                  <a:pt x="7364" y="9720"/>
                </a:cubicBezTo>
                <a:moveTo>
                  <a:pt x="17182" y="14095"/>
                </a:moveTo>
                <a:cubicBezTo>
                  <a:pt x="16911" y="14095"/>
                  <a:pt x="16691" y="14313"/>
                  <a:pt x="16691" y="14581"/>
                </a:cubicBezTo>
                <a:cubicBezTo>
                  <a:pt x="16691" y="14850"/>
                  <a:pt x="16911" y="15068"/>
                  <a:pt x="17182" y="15068"/>
                </a:cubicBezTo>
                <a:cubicBezTo>
                  <a:pt x="17453" y="15068"/>
                  <a:pt x="17673" y="14850"/>
                  <a:pt x="17673" y="14581"/>
                </a:cubicBezTo>
                <a:cubicBezTo>
                  <a:pt x="17673" y="14313"/>
                  <a:pt x="17453" y="14095"/>
                  <a:pt x="17182" y="14095"/>
                </a:cubicBezTo>
                <a:moveTo>
                  <a:pt x="16200" y="18471"/>
                </a:moveTo>
                <a:lnTo>
                  <a:pt x="15218" y="18471"/>
                </a:lnTo>
                <a:cubicBezTo>
                  <a:pt x="14947" y="18471"/>
                  <a:pt x="14727" y="18689"/>
                  <a:pt x="14727" y="18957"/>
                </a:cubicBezTo>
                <a:cubicBezTo>
                  <a:pt x="14727" y="19226"/>
                  <a:pt x="14947" y="19443"/>
                  <a:pt x="15218" y="19443"/>
                </a:cubicBezTo>
                <a:lnTo>
                  <a:pt x="16200" y="19443"/>
                </a:lnTo>
                <a:cubicBezTo>
                  <a:pt x="16471" y="19443"/>
                  <a:pt x="16691" y="19226"/>
                  <a:pt x="16691" y="18957"/>
                </a:cubicBezTo>
                <a:cubicBezTo>
                  <a:pt x="16691" y="18689"/>
                  <a:pt x="16471" y="18471"/>
                  <a:pt x="16200" y="18471"/>
                </a:cubicBezTo>
                <a:moveTo>
                  <a:pt x="15218" y="10692"/>
                </a:moveTo>
                <a:lnTo>
                  <a:pt x="16200" y="10692"/>
                </a:lnTo>
                <a:cubicBezTo>
                  <a:pt x="16471" y="10692"/>
                  <a:pt x="16691" y="10475"/>
                  <a:pt x="16691" y="10206"/>
                </a:cubicBezTo>
                <a:cubicBezTo>
                  <a:pt x="16691" y="9937"/>
                  <a:pt x="16471" y="9720"/>
                  <a:pt x="16200" y="9720"/>
                </a:cubicBezTo>
                <a:lnTo>
                  <a:pt x="15218" y="9720"/>
                </a:lnTo>
                <a:cubicBezTo>
                  <a:pt x="14947" y="9720"/>
                  <a:pt x="14727" y="9937"/>
                  <a:pt x="14727" y="10206"/>
                </a:cubicBezTo>
                <a:cubicBezTo>
                  <a:pt x="14727" y="10475"/>
                  <a:pt x="14947" y="10692"/>
                  <a:pt x="15218" y="10692"/>
                </a:cubicBezTo>
                <a:moveTo>
                  <a:pt x="4418" y="18471"/>
                </a:moveTo>
                <a:lnTo>
                  <a:pt x="3436" y="18471"/>
                </a:lnTo>
                <a:cubicBezTo>
                  <a:pt x="3166" y="18471"/>
                  <a:pt x="2945" y="18689"/>
                  <a:pt x="2945" y="18957"/>
                </a:cubicBezTo>
                <a:cubicBezTo>
                  <a:pt x="2945" y="19226"/>
                  <a:pt x="3166" y="19443"/>
                  <a:pt x="3436" y="19443"/>
                </a:cubicBezTo>
                <a:lnTo>
                  <a:pt x="4418" y="19443"/>
                </a:lnTo>
                <a:cubicBezTo>
                  <a:pt x="4689" y="19443"/>
                  <a:pt x="4909" y="19226"/>
                  <a:pt x="4909" y="18957"/>
                </a:cubicBezTo>
                <a:cubicBezTo>
                  <a:pt x="4909" y="18689"/>
                  <a:pt x="4689" y="18471"/>
                  <a:pt x="4418" y="18471"/>
                </a:cubicBezTo>
                <a:moveTo>
                  <a:pt x="7364" y="18471"/>
                </a:moveTo>
                <a:lnTo>
                  <a:pt x="6382" y="18471"/>
                </a:lnTo>
                <a:cubicBezTo>
                  <a:pt x="6111" y="18471"/>
                  <a:pt x="5891" y="18689"/>
                  <a:pt x="5891" y="18957"/>
                </a:cubicBezTo>
                <a:cubicBezTo>
                  <a:pt x="5891" y="19226"/>
                  <a:pt x="6111" y="19443"/>
                  <a:pt x="6382" y="19443"/>
                </a:cubicBezTo>
                <a:lnTo>
                  <a:pt x="7364" y="19443"/>
                </a:lnTo>
                <a:cubicBezTo>
                  <a:pt x="7634" y="19443"/>
                  <a:pt x="7855" y="19226"/>
                  <a:pt x="7855" y="18957"/>
                </a:cubicBezTo>
                <a:cubicBezTo>
                  <a:pt x="7855" y="18689"/>
                  <a:pt x="7634" y="18471"/>
                  <a:pt x="7364" y="18471"/>
                </a:cubicBezTo>
                <a:moveTo>
                  <a:pt x="4418" y="9720"/>
                </a:moveTo>
                <a:lnTo>
                  <a:pt x="3436" y="9720"/>
                </a:lnTo>
                <a:cubicBezTo>
                  <a:pt x="3166" y="9720"/>
                  <a:pt x="2945" y="9937"/>
                  <a:pt x="2945" y="10206"/>
                </a:cubicBezTo>
                <a:cubicBezTo>
                  <a:pt x="2945" y="10475"/>
                  <a:pt x="3166" y="10692"/>
                  <a:pt x="3436" y="10692"/>
                </a:cubicBezTo>
                <a:lnTo>
                  <a:pt x="4418" y="10692"/>
                </a:lnTo>
                <a:cubicBezTo>
                  <a:pt x="4689" y="10692"/>
                  <a:pt x="4909" y="10475"/>
                  <a:pt x="4909" y="10206"/>
                </a:cubicBezTo>
                <a:cubicBezTo>
                  <a:pt x="4909" y="9937"/>
                  <a:pt x="4689" y="9720"/>
                  <a:pt x="4418" y="972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825" name="Shape 2825"/>
          <p:cNvSpPr/>
          <p:nvPr/>
        </p:nvSpPr>
        <p:spPr>
          <a:xfrm>
            <a:off x="17787670" y="4798673"/>
            <a:ext cx="558655" cy="406295"/>
          </a:xfrm>
          <a:custGeom>
            <a:avLst/>
            <a:gdLst/>
            <a:ahLst/>
            <a:cxnLst>
              <a:cxn ang="0">
                <a:pos x="wd2" y="hd2"/>
              </a:cxn>
              <a:cxn ang="5400000">
                <a:pos x="wd2" y="hd2"/>
              </a:cxn>
              <a:cxn ang="10800000">
                <a:pos x="wd2" y="hd2"/>
              </a:cxn>
              <a:cxn ang="16200000">
                <a:pos x="wd2" y="hd2"/>
              </a:cxn>
            </a:cxnLst>
            <a:rect l="0" t="0" r="r" b="b"/>
            <a:pathLst>
              <a:path w="21600" h="21600" extrusionOk="0">
                <a:moveTo>
                  <a:pt x="13255" y="17550"/>
                </a:moveTo>
                <a:lnTo>
                  <a:pt x="12273" y="17550"/>
                </a:lnTo>
                <a:cubicBezTo>
                  <a:pt x="12001" y="17550"/>
                  <a:pt x="11782" y="17853"/>
                  <a:pt x="11782" y="18225"/>
                </a:cubicBezTo>
                <a:cubicBezTo>
                  <a:pt x="11782" y="18598"/>
                  <a:pt x="12001" y="18900"/>
                  <a:pt x="12273" y="18900"/>
                </a:cubicBezTo>
                <a:lnTo>
                  <a:pt x="13255" y="18900"/>
                </a:lnTo>
                <a:cubicBezTo>
                  <a:pt x="13526" y="18900"/>
                  <a:pt x="13745" y="18598"/>
                  <a:pt x="13745" y="18225"/>
                </a:cubicBezTo>
                <a:cubicBezTo>
                  <a:pt x="13745" y="17853"/>
                  <a:pt x="13526" y="17550"/>
                  <a:pt x="13255" y="17550"/>
                </a:cubicBezTo>
                <a:moveTo>
                  <a:pt x="10309" y="5400"/>
                </a:moveTo>
                <a:lnTo>
                  <a:pt x="9327" y="5400"/>
                </a:lnTo>
                <a:cubicBezTo>
                  <a:pt x="9056" y="5400"/>
                  <a:pt x="8836" y="5702"/>
                  <a:pt x="8836" y="6075"/>
                </a:cubicBezTo>
                <a:cubicBezTo>
                  <a:pt x="8836" y="6448"/>
                  <a:pt x="9056" y="6750"/>
                  <a:pt x="9327" y="6750"/>
                </a:cubicBezTo>
                <a:lnTo>
                  <a:pt x="10309" y="6750"/>
                </a:lnTo>
                <a:cubicBezTo>
                  <a:pt x="10580" y="6750"/>
                  <a:pt x="10800" y="6448"/>
                  <a:pt x="10800" y="6075"/>
                </a:cubicBezTo>
                <a:cubicBezTo>
                  <a:pt x="10800" y="5702"/>
                  <a:pt x="10580" y="5400"/>
                  <a:pt x="10309" y="5400"/>
                </a:cubicBezTo>
                <a:moveTo>
                  <a:pt x="16200" y="17550"/>
                </a:moveTo>
                <a:lnTo>
                  <a:pt x="15218" y="17550"/>
                </a:lnTo>
                <a:cubicBezTo>
                  <a:pt x="14947" y="17550"/>
                  <a:pt x="14727" y="17853"/>
                  <a:pt x="14727" y="18225"/>
                </a:cubicBezTo>
                <a:cubicBezTo>
                  <a:pt x="14727" y="18598"/>
                  <a:pt x="14947" y="18900"/>
                  <a:pt x="15218" y="18900"/>
                </a:cubicBezTo>
                <a:lnTo>
                  <a:pt x="16200" y="18900"/>
                </a:lnTo>
                <a:cubicBezTo>
                  <a:pt x="16471" y="18900"/>
                  <a:pt x="16691" y="18598"/>
                  <a:pt x="16691" y="18225"/>
                </a:cubicBezTo>
                <a:cubicBezTo>
                  <a:pt x="16691" y="17853"/>
                  <a:pt x="16471" y="17550"/>
                  <a:pt x="16200" y="17550"/>
                </a:cubicBezTo>
                <a:moveTo>
                  <a:pt x="13255" y="5400"/>
                </a:moveTo>
                <a:lnTo>
                  <a:pt x="12273" y="5400"/>
                </a:lnTo>
                <a:cubicBezTo>
                  <a:pt x="12001" y="5400"/>
                  <a:pt x="11782" y="5702"/>
                  <a:pt x="11782" y="6075"/>
                </a:cubicBezTo>
                <a:cubicBezTo>
                  <a:pt x="11782" y="6448"/>
                  <a:pt x="12001" y="6750"/>
                  <a:pt x="12273" y="6750"/>
                </a:cubicBezTo>
                <a:lnTo>
                  <a:pt x="13255" y="6750"/>
                </a:lnTo>
                <a:cubicBezTo>
                  <a:pt x="13526" y="6750"/>
                  <a:pt x="13745" y="6448"/>
                  <a:pt x="13745" y="6075"/>
                </a:cubicBezTo>
                <a:cubicBezTo>
                  <a:pt x="13745" y="5702"/>
                  <a:pt x="13526" y="5400"/>
                  <a:pt x="13255" y="5400"/>
                </a:cubicBezTo>
                <a:moveTo>
                  <a:pt x="10309" y="17550"/>
                </a:moveTo>
                <a:lnTo>
                  <a:pt x="9327" y="17550"/>
                </a:lnTo>
                <a:cubicBezTo>
                  <a:pt x="9056" y="17550"/>
                  <a:pt x="8836" y="17853"/>
                  <a:pt x="8836" y="18225"/>
                </a:cubicBezTo>
                <a:cubicBezTo>
                  <a:pt x="8836" y="18598"/>
                  <a:pt x="9056" y="18900"/>
                  <a:pt x="9327" y="18900"/>
                </a:cubicBezTo>
                <a:lnTo>
                  <a:pt x="10309" y="18900"/>
                </a:lnTo>
                <a:cubicBezTo>
                  <a:pt x="10580" y="18900"/>
                  <a:pt x="10800" y="18598"/>
                  <a:pt x="10800" y="18225"/>
                </a:cubicBezTo>
                <a:cubicBezTo>
                  <a:pt x="10800" y="17853"/>
                  <a:pt x="10580" y="17550"/>
                  <a:pt x="10309" y="17550"/>
                </a:cubicBezTo>
                <a:moveTo>
                  <a:pt x="4418" y="17550"/>
                </a:moveTo>
                <a:lnTo>
                  <a:pt x="3436" y="17550"/>
                </a:lnTo>
                <a:cubicBezTo>
                  <a:pt x="3165" y="17550"/>
                  <a:pt x="2945" y="17853"/>
                  <a:pt x="2945" y="18225"/>
                </a:cubicBezTo>
                <a:cubicBezTo>
                  <a:pt x="2945" y="18598"/>
                  <a:pt x="3165" y="18900"/>
                  <a:pt x="3436" y="18900"/>
                </a:cubicBezTo>
                <a:lnTo>
                  <a:pt x="4418" y="18900"/>
                </a:lnTo>
                <a:cubicBezTo>
                  <a:pt x="4690" y="18900"/>
                  <a:pt x="4909" y="18598"/>
                  <a:pt x="4909" y="18225"/>
                </a:cubicBezTo>
                <a:cubicBezTo>
                  <a:pt x="4909" y="17853"/>
                  <a:pt x="4690" y="17550"/>
                  <a:pt x="4418" y="17550"/>
                </a:cubicBezTo>
                <a:moveTo>
                  <a:pt x="15218" y="6750"/>
                </a:moveTo>
                <a:lnTo>
                  <a:pt x="16200" y="6750"/>
                </a:lnTo>
                <a:cubicBezTo>
                  <a:pt x="16471" y="6750"/>
                  <a:pt x="16691" y="6448"/>
                  <a:pt x="16691" y="6075"/>
                </a:cubicBezTo>
                <a:cubicBezTo>
                  <a:pt x="16691" y="5702"/>
                  <a:pt x="16471" y="5400"/>
                  <a:pt x="16200" y="5400"/>
                </a:cubicBezTo>
                <a:lnTo>
                  <a:pt x="15218" y="5400"/>
                </a:lnTo>
                <a:cubicBezTo>
                  <a:pt x="14947" y="5400"/>
                  <a:pt x="14727" y="5702"/>
                  <a:pt x="14727" y="6075"/>
                </a:cubicBezTo>
                <a:cubicBezTo>
                  <a:pt x="14727" y="6448"/>
                  <a:pt x="14947" y="6750"/>
                  <a:pt x="15218" y="6750"/>
                </a:cubicBezTo>
                <a:moveTo>
                  <a:pt x="20618" y="13500"/>
                </a:moveTo>
                <a:cubicBezTo>
                  <a:pt x="20618" y="14245"/>
                  <a:pt x="20178" y="14850"/>
                  <a:pt x="19636" y="14850"/>
                </a:cubicBezTo>
                <a:lnTo>
                  <a:pt x="16691" y="14850"/>
                </a:lnTo>
                <a:cubicBezTo>
                  <a:pt x="16149" y="14850"/>
                  <a:pt x="15709" y="14245"/>
                  <a:pt x="15709" y="13500"/>
                </a:cubicBezTo>
                <a:lnTo>
                  <a:pt x="15709" y="10800"/>
                </a:lnTo>
                <a:cubicBezTo>
                  <a:pt x="15709" y="10055"/>
                  <a:pt x="16149" y="9450"/>
                  <a:pt x="16691" y="9450"/>
                </a:cubicBezTo>
                <a:lnTo>
                  <a:pt x="19636" y="9450"/>
                </a:lnTo>
                <a:cubicBezTo>
                  <a:pt x="20178" y="9450"/>
                  <a:pt x="20618" y="10055"/>
                  <a:pt x="20618" y="10800"/>
                </a:cubicBezTo>
                <a:cubicBezTo>
                  <a:pt x="20618" y="10800"/>
                  <a:pt x="20618" y="13500"/>
                  <a:pt x="20618" y="13500"/>
                </a:cubicBezTo>
                <a:close/>
                <a:moveTo>
                  <a:pt x="18655" y="18900"/>
                </a:moveTo>
                <a:cubicBezTo>
                  <a:pt x="18655" y="19645"/>
                  <a:pt x="18214" y="20250"/>
                  <a:pt x="17673" y="20250"/>
                </a:cubicBezTo>
                <a:lnTo>
                  <a:pt x="1964" y="20250"/>
                </a:lnTo>
                <a:cubicBezTo>
                  <a:pt x="1422" y="20250"/>
                  <a:pt x="982" y="19645"/>
                  <a:pt x="982" y="18900"/>
                </a:cubicBezTo>
                <a:lnTo>
                  <a:pt x="982" y="5400"/>
                </a:lnTo>
                <a:cubicBezTo>
                  <a:pt x="982" y="4655"/>
                  <a:pt x="1422" y="4050"/>
                  <a:pt x="1964" y="4050"/>
                </a:cubicBezTo>
                <a:lnTo>
                  <a:pt x="17673" y="4050"/>
                </a:lnTo>
                <a:cubicBezTo>
                  <a:pt x="18214" y="4050"/>
                  <a:pt x="18655" y="4655"/>
                  <a:pt x="18655" y="5400"/>
                </a:cubicBezTo>
                <a:lnTo>
                  <a:pt x="18655" y="8100"/>
                </a:lnTo>
                <a:lnTo>
                  <a:pt x="16691" y="8100"/>
                </a:lnTo>
                <a:cubicBezTo>
                  <a:pt x="15606" y="8100"/>
                  <a:pt x="14727" y="9309"/>
                  <a:pt x="14727" y="10800"/>
                </a:cubicBezTo>
                <a:lnTo>
                  <a:pt x="14727" y="13500"/>
                </a:lnTo>
                <a:cubicBezTo>
                  <a:pt x="14727" y="14991"/>
                  <a:pt x="15606" y="16200"/>
                  <a:pt x="16691" y="16200"/>
                </a:cubicBezTo>
                <a:lnTo>
                  <a:pt x="18655" y="16200"/>
                </a:lnTo>
                <a:cubicBezTo>
                  <a:pt x="18655" y="16200"/>
                  <a:pt x="18655" y="18900"/>
                  <a:pt x="18655" y="18900"/>
                </a:cubicBezTo>
                <a:close/>
                <a:moveTo>
                  <a:pt x="982" y="2700"/>
                </a:moveTo>
                <a:cubicBezTo>
                  <a:pt x="982" y="1955"/>
                  <a:pt x="1422" y="1350"/>
                  <a:pt x="1964" y="1350"/>
                </a:cubicBezTo>
                <a:lnTo>
                  <a:pt x="17673" y="1350"/>
                </a:lnTo>
                <a:cubicBezTo>
                  <a:pt x="18214" y="1350"/>
                  <a:pt x="18655" y="1955"/>
                  <a:pt x="18655" y="2700"/>
                </a:cubicBezTo>
                <a:lnTo>
                  <a:pt x="18655" y="3075"/>
                </a:lnTo>
                <a:cubicBezTo>
                  <a:pt x="18365" y="2842"/>
                  <a:pt x="18032" y="2700"/>
                  <a:pt x="17673" y="2700"/>
                </a:cubicBezTo>
                <a:lnTo>
                  <a:pt x="1964" y="2700"/>
                </a:lnTo>
                <a:cubicBezTo>
                  <a:pt x="1604" y="2700"/>
                  <a:pt x="1271" y="2842"/>
                  <a:pt x="982" y="3075"/>
                </a:cubicBezTo>
                <a:cubicBezTo>
                  <a:pt x="982" y="3075"/>
                  <a:pt x="982" y="2700"/>
                  <a:pt x="982" y="2700"/>
                </a:cubicBezTo>
                <a:close/>
                <a:moveTo>
                  <a:pt x="19636" y="8100"/>
                </a:moveTo>
                <a:lnTo>
                  <a:pt x="19636" y="2700"/>
                </a:lnTo>
                <a:cubicBezTo>
                  <a:pt x="19636" y="1209"/>
                  <a:pt x="18757" y="0"/>
                  <a:pt x="17673" y="0"/>
                </a:cubicBezTo>
                <a:lnTo>
                  <a:pt x="1964" y="0"/>
                </a:lnTo>
                <a:cubicBezTo>
                  <a:pt x="879" y="0"/>
                  <a:pt x="0" y="1209"/>
                  <a:pt x="0" y="2700"/>
                </a:cubicBezTo>
                <a:lnTo>
                  <a:pt x="0" y="18900"/>
                </a:lnTo>
                <a:cubicBezTo>
                  <a:pt x="0" y="20391"/>
                  <a:pt x="879" y="21600"/>
                  <a:pt x="1964" y="21600"/>
                </a:cubicBezTo>
                <a:lnTo>
                  <a:pt x="17673" y="21600"/>
                </a:lnTo>
                <a:cubicBezTo>
                  <a:pt x="18757" y="21600"/>
                  <a:pt x="19636" y="20391"/>
                  <a:pt x="19636" y="18900"/>
                </a:cubicBezTo>
                <a:lnTo>
                  <a:pt x="19636" y="16200"/>
                </a:lnTo>
                <a:cubicBezTo>
                  <a:pt x="20721" y="16200"/>
                  <a:pt x="21600" y="14991"/>
                  <a:pt x="21600" y="13500"/>
                </a:cubicBezTo>
                <a:lnTo>
                  <a:pt x="21600" y="10800"/>
                </a:lnTo>
                <a:cubicBezTo>
                  <a:pt x="21600" y="9309"/>
                  <a:pt x="20721" y="8100"/>
                  <a:pt x="19636" y="8100"/>
                </a:cubicBezTo>
                <a:moveTo>
                  <a:pt x="17182" y="11475"/>
                </a:moveTo>
                <a:cubicBezTo>
                  <a:pt x="16910" y="11475"/>
                  <a:pt x="16691" y="11777"/>
                  <a:pt x="16691" y="12150"/>
                </a:cubicBezTo>
                <a:cubicBezTo>
                  <a:pt x="16691" y="12523"/>
                  <a:pt x="16910" y="12825"/>
                  <a:pt x="17182" y="12825"/>
                </a:cubicBezTo>
                <a:cubicBezTo>
                  <a:pt x="17453" y="12825"/>
                  <a:pt x="17673" y="12523"/>
                  <a:pt x="17673" y="12150"/>
                </a:cubicBezTo>
                <a:cubicBezTo>
                  <a:pt x="17673" y="11777"/>
                  <a:pt x="17453" y="11475"/>
                  <a:pt x="17182" y="11475"/>
                </a:cubicBezTo>
                <a:moveTo>
                  <a:pt x="7364" y="17550"/>
                </a:moveTo>
                <a:lnTo>
                  <a:pt x="6382" y="17550"/>
                </a:lnTo>
                <a:cubicBezTo>
                  <a:pt x="6110" y="17550"/>
                  <a:pt x="5891" y="17853"/>
                  <a:pt x="5891" y="18225"/>
                </a:cubicBezTo>
                <a:cubicBezTo>
                  <a:pt x="5891" y="18598"/>
                  <a:pt x="6110" y="18900"/>
                  <a:pt x="6382" y="18900"/>
                </a:cubicBezTo>
                <a:lnTo>
                  <a:pt x="7364" y="18900"/>
                </a:lnTo>
                <a:cubicBezTo>
                  <a:pt x="7635" y="18900"/>
                  <a:pt x="7855" y="18598"/>
                  <a:pt x="7855" y="18225"/>
                </a:cubicBezTo>
                <a:cubicBezTo>
                  <a:pt x="7855" y="17853"/>
                  <a:pt x="7635" y="17550"/>
                  <a:pt x="7364" y="17550"/>
                </a:cubicBezTo>
                <a:moveTo>
                  <a:pt x="7364" y="5400"/>
                </a:moveTo>
                <a:lnTo>
                  <a:pt x="6382" y="5400"/>
                </a:lnTo>
                <a:cubicBezTo>
                  <a:pt x="6110" y="5400"/>
                  <a:pt x="5891" y="5702"/>
                  <a:pt x="5891" y="6075"/>
                </a:cubicBezTo>
                <a:cubicBezTo>
                  <a:pt x="5891" y="6448"/>
                  <a:pt x="6110" y="6750"/>
                  <a:pt x="6382" y="6750"/>
                </a:cubicBezTo>
                <a:lnTo>
                  <a:pt x="7364" y="6750"/>
                </a:lnTo>
                <a:cubicBezTo>
                  <a:pt x="7635" y="6750"/>
                  <a:pt x="7855" y="6448"/>
                  <a:pt x="7855" y="6075"/>
                </a:cubicBezTo>
                <a:cubicBezTo>
                  <a:pt x="7855" y="5702"/>
                  <a:pt x="7635" y="5400"/>
                  <a:pt x="7364" y="5400"/>
                </a:cubicBezTo>
                <a:moveTo>
                  <a:pt x="4418" y="5400"/>
                </a:moveTo>
                <a:lnTo>
                  <a:pt x="3436" y="5400"/>
                </a:lnTo>
                <a:cubicBezTo>
                  <a:pt x="3165" y="5400"/>
                  <a:pt x="2945" y="5702"/>
                  <a:pt x="2945" y="6075"/>
                </a:cubicBezTo>
                <a:cubicBezTo>
                  <a:pt x="2945" y="6448"/>
                  <a:pt x="3165" y="6750"/>
                  <a:pt x="3436" y="6750"/>
                </a:cubicBezTo>
                <a:lnTo>
                  <a:pt x="4418" y="6750"/>
                </a:lnTo>
                <a:cubicBezTo>
                  <a:pt x="4690" y="6750"/>
                  <a:pt x="4909" y="6448"/>
                  <a:pt x="4909" y="6075"/>
                </a:cubicBezTo>
                <a:cubicBezTo>
                  <a:pt x="4909" y="5702"/>
                  <a:pt x="4690" y="5400"/>
                  <a:pt x="4418" y="540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826" name="Shape 2826"/>
          <p:cNvSpPr/>
          <p:nvPr/>
        </p:nvSpPr>
        <p:spPr>
          <a:xfrm>
            <a:off x="18854193" y="4773279"/>
            <a:ext cx="558655" cy="457529"/>
          </a:xfrm>
          <a:custGeom>
            <a:avLst/>
            <a:gdLst/>
            <a:ahLst/>
            <a:cxnLst>
              <a:cxn ang="0">
                <a:pos x="wd2" y="hd2"/>
              </a:cxn>
              <a:cxn ang="5400000">
                <a:pos x="wd2" y="hd2"/>
              </a:cxn>
              <a:cxn ang="10800000">
                <a:pos x="wd2" y="hd2"/>
              </a:cxn>
              <a:cxn ang="16200000">
                <a:pos x="wd2" y="hd2"/>
              </a:cxn>
            </a:cxnLst>
            <a:rect l="0" t="0" r="r" b="b"/>
            <a:pathLst>
              <a:path w="21600" h="21600" extrusionOk="0">
                <a:moveTo>
                  <a:pt x="10309" y="7214"/>
                </a:moveTo>
                <a:lnTo>
                  <a:pt x="9327" y="7214"/>
                </a:lnTo>
                <a:cubicBezTo>
                  <a:pt x="9056" y="7214"/>
                  <a:pt x="8836" y="7482"/>
                  <a:pt x="8836" y="7813"/>
                </a:cubicBezTo>
                <a:cubicBezTo>
                  <a:pt x="8836" y="8145"/>
                  <a:pt x="9056" y="8413"/>
                  <a:pt x="9327" y="8413"/>
                </a:cubicBezTo>
                <a:lnTo>
                  <a:pt x="10309" y="8413"/>
                </a:lnTo>
                <a:cubicBezTo>
                  <a:pt x="10580" y="8413"/>
                  <a:pt x="10800" y="8145"/>
                  <a:pt x="10800" y="7813"/>
                </a:cubicBezTo>
                <a:cubicBezTo>
                  <a:pt x="10800" y="7482"/>
                  <a:pt x="10580" y="7214"/>
                  <a:pt x="10309" y="7214"/>
                </a:cubicBezTo>
                <a:moveTo>
                  <a:pt x="7364" y="7214"/>
                </a:moveTo>
                <a:lnTo>
                  <a:pt x="6382" y="7214"/>
                </a:lnTo>
                <a:cubicBezTo>
                  <a:pt x="6110" y="7214"/>
                  <a:pt x="5891" y="7482"/>
                  <a:pt x="5891" y="7813"/>
                </a:cubicBezTo>
                <a:cubicBezTo>
                  <a:pt x="5891" y="8145"/>
                  <a:pt x="6110" y="8413"/>
                  <a:pt x="6382" y="8413"/>
                </a:cubicBezTo>
                <a:lnTo>
                  <a:pt x="7364" y="8413"/>
                </a:lnTo>
                <a:cubicBezTo>
                  <a:pt x="7635" y="8413"/>
                  <a:pt x="7855" y="8145"/>
                  <a:pt x="7855" y="7813"/>
                </a:cubicBezTo>
                <a:cubicBezTo>
                  <a:pt x="7855" y="7482"/>
                  <a:pt x="7635" y="7214"/>
                  <a:pt x="7364" y="7214"/>
                </a:cubicBezTo>
                <a:moveTo>
                  <a:pt x="10309" y="18004"/>
                </a:moveTo>
                <a:lnTo>
                  <a:pt x="9327" y="18004"/>
                </a:lnTo>
                <a:cubicBezTo>
                  <a:pt x="9056" y="18004"/>
                  <a:pt x="8836" y="18272"/>
                  <a:pt x="8836" y="18603"/>
                </a:cubicBezTo>
                <a:cubicBezTo>
                  <a:pt x="8836" y="18935"/>
                  <a:pt x="9056" y="19202"/>
                  <a:pt x="9327" y="19202"/>
                </a:cubicBezTo>
                <a:lnTo>
                  <a:pt x="10309" y="19202"/>
                </a:lnTo>
                <a:cubicBezTo>
                  <a:pt x="10580" y="19202"/>
                  <a:pt x="10800" y="18935"/>
                  <a:pt x="10800" y="18603"/>
                </a:cubicBezTo>
                <a:cubicBezTo>
                  <a:pt x="10800" y="18272"/>
                  <a:pt x="10580" y="18004"/>
                  <a:pt x="10309" y="18004"/>
                </a:cubicBezTo>
                <a:moveTo>
                  <a:pt x="13255" y="18004"/>
                </a:moveTo>
                <a:lnTo>
                  <a:pt x="12273" y="18004"/>
                </a:lnTo>
                <a:cubicBezTo>
                  <a:pt x="12001" y="18004"/>
                  <a:pt x="11782" y="18272"/>
                  <a:pt x="11782" y="18603"/>
                </a:cubicBezTo>
                <a:cubicBezTo>
                  <a:pt x="11782" y="18935"/>
                  <a:pt x="12001" y="19202"/>
                  <a:pt x="12273" y="19202"/>
                </a:cubicBezTo>
                <a:lnTo>
                  <a:pt x="13255" y="19202"/>
                </a:lnTo>
                <a:cubicBezTo>
                  <a:pt x="13526" y="19202"/>
                  <a:pt x="13745" y="18935"/>
                  <a:pt x="13745" y="18603"/>
                </a:cubicBezTo>
                <a:cubicBezTo>
                  <a:pt x="13745" y="18272"/>
                  <a:pt x="13526" y="18004"/>
                  <a:pt x="13255" y="18004"/>
                </a:cubicBezTo>
                <a:moveTo>
                  <a:pt x="20618" y="14407"/>
                </a:moveTo>
                <a:cubicBezTo>
                  <a:pt x="20618" y="15069"/>
                  <a:pt x="20178" y="15606"/>
                  <a:pt x="19636" y="15606"/>
                </a:cubicBezTo>
                <a:lnTo>
                  <a:pt x="16691" y="15606"/>
                </a:lnTo>
                <a:cubicBezTo>
                  <a:pt x="16148" y="15606"/>
                  <a:pt x="15709" y="15069"/>
                  <a:pt x="15709" y="14407"/>
                </a:cubicBezTo>
                <a:lnTo>
                  <a:pt x="15709" y="12009"/>
                </a:lnTo>
                <a:cubicBezTo>
                  <a:pt x="15709" y="11348"/>
                  <a:pt x="16148" y="10811"/>
                  <a:pt x="16691" y="10811"/>
                </a:cubicBezTo>
                <a:lnTo>
                  <a:pt x="19636" y="10811"/>
                </a:lnTo>
                <a:cubicBezTo>
                  <a:pt x="20178" y="10811"/>
                  <a:pt x="20618" y="11348"/>
                  <a:pt x="20618" y="12009"/>
                </a:cubicBezTo>
                <a:cubicBezTo>
                  <a:pt x="20618" y="12009"/>
                  <a:pt x="20618" y="14407"/>
                  <a:pt x="20618" y="14407"/>
                </a:cubicBezTo>
                <a:close/>
                <a:moveTo>
                  <a:pt x="18655" y="19202"/>
                </a:moveTo>
                <a:cubicBezTo>
                  <a:pt x="18655" y="19864"/>
                  <a:pt x="18214" y="20401"/>
                  <a:pt x="17673" y="20401"/>
                </a:cubicBezTo>
                <a:lnTo>
                  <a:pt x="1964" y="20401"/>
                </a:lnTo>
                <a:cubicBezTo>
                  <a:pt x="1421" y="20401"/>
                  <a:pt x="982" y="19864"/>
                  <a:pt x="982" y="19202"/>
                </a:cubicBezTo>
                <a:lnTo>
                  <a:pt x="982" y="7214"/>
                </a:lnTo>
                <a:cubicBezTo>
                  <a:pt x="982" y="6553"/>
                  <a:pt x="1421" y="6015"/>
                  <a:pt x="1964" y="6015"/>
                </a:cubicBezTo>
                <a:lnTo>
                  <a:pt x="17673" y="6015"/>
                </a:lnTo>
                <a:cubicBezTo>
                  <a:pt x="18214" y="6015"/>
                  <a:pt x="18655" y="6553"/>
                  <a:pt x="18655" y="7214"/>
                </a:cubicBezTo>
                <a:lnTo>
                  <a:pt x="18655" y="9612"/>
                </a:lnTo>
                <a:lnTo>
                  <a:pt x="16691" y="9612"/>
                </a:lnTo>
                <a:cubicBezTo>
                  <a:pt x="15606" y="9612"/>
                  <a:pt x="14727" y="10685"/>
                  <a:pt x="14727" y="12009"/>
                </a:cubicBezTo>
                <a:lnTo>
                  <a:pt x="14727" y="14407"/>
                </a:lnTo>
                <a:cubicBezTo>
                  <a:pt x="14727" y="15731"/>
                  <a:pt x="15606" y="16805"/>
                  <a:pt x="16691" y="16805"/>
                </a:cubicBezTo>
                <a:lnTo>
                  <a:pt x="18655" y="16805"/>
                </a:lnTo>
                <a:cubicBezTo>
                  <a:pt x="18655" y="16805"/>
                  <a:pt x="18655" y="19202"/>
                  <a:pt x="18655" y="19202"/>
                </a:cubicBezTo>
                <a:close/>
                <a:moveTo>
                  <a:pt x="982" y="4816"/>
                </a:moveTo>
                <a:cubicBezTo>
                  <a:pt x="982" y="4155"/>
                  <a:pt x="1420" y="3618"/>
                  <a:pt x="1963" y="3618"/>
                </a:cubicBezTo>
                <a:lnTo>
                  <a:pt x="1692" y="4850"/>
                </a:lnTo>
                <a:cubicBezTo>
                  <a:pt x="1436" y="4894"/>
                  <a:pt x="1197" y="4996"/>
                  <a:pt x="982" y="5149"/>
                </a:cubicBezTo>
                <a:cubicBezTo>
                  <a:pt x="982" y="5149"/>
                  <a:pt x="982" y="4816"/>
                  <a:pt x="982" y="4816"/>
                </a:cubicBezTo>
                <a:close/>
                <a:moveTo>
                  <a:pt x="3451" y="1468"/>
                </a:moveTo>
                <a:lnTo>
                  <a:pt x="13684" y="4816"/>
                </a:lnTo>
                <a:lnTo>
                  <a:pt x="2716" y="4816"/>
                </a:lnTo>
                <a:cubicBezTo>
                  <a:pt x="2716" y="4816"/>
                  <a:pt x="3451" y="1468"/>
                  <a:pt x="3451" y="1468"/>
                </a:cubicBezTo>
                <a:close/>
                <a:moveTo>
                  <a:pt x="16776" y="2582"/>
                </a:moveTo>
                <a:lnTo>
                  <a:pt x="16982" y="4654"/>
                </a:lnTo>
                <a:lnTo>
                  <a:pt x="12560" y="3208"/>
                </a:lnTo>
                <a:cubicBezTo>
                  <a:pt x="12560" y="3208"/>
                  <a:pt x="16776" y="2582"/>
                  <a:pt x="16776" y="2582"/>
                </a:cubicBezTo>
                <a:close/>
                <a:moveTo>
                  <a:pt x="18655" y="4816"/>
                </a:moveTo>
                <a:lnTo>
                  <a:pt x="18655" y="5149"/>
                </a:lnTo>
                <a:cubicBezTo>
                  <a:pt x="18453" y="5005"/>
                  <a:pt x="18231" y="4904"/>
                  <a:pt x="17992" y="4856"/>
                </a:cubicBezTo>
                <a:lnTo>
                  <a:pt x="17871" y="3642"/>
                </a:lnTo>
                <a:cubicBezTo>
                  <a:pt x="18318" y="3754"/>
                  <a:pt x="18655" y="4237"/>
                  <a:pt x="18655" y="4816"/>
                </a:cubicBezTo>
                <a:moveTo>
                  <a:pt x="19636" y="9612"/>
                </a:moveTo>
                <a:lnTo>
                  <a:pt x="19636" y="4816"/>
                </a:lnTo>
                <a:cubicBezTo>
                  <a:pt x="19636" y="3525"/>
                  <a:pt x="18798" y="2479"/>
                  <a:pt x="17750" y="2428"/>
                </a:cubicBezTo>
                <a:lnTo>
                  <a:pt x="17633" y="1247"/>
                </a:lnTo>
                <a:lnTo>
                  <a:pt x="10020" y="2377"/>
                </a:lnTo>
                <a:lnTo>
                  <a:pt x="2757" y="0"/>
                </a:lnTo>
                <a:lnTo>
                  <a:pt x="2226" y="2419"/>
                </a:lnTo>
                <a:lnTo>
                  <a:pt x="1964" y="2419"/>
                </a:lnTo>
                <a:cubicBezTo>
                  <a:pt x="879" y="2419"/>
                  <a:pt x="0" y="3492"/>
                  <a:pt x="0" y="4816"/>
                </a:cubicBezTo>
                <a:lnTo>
                  <a:pt x="0" y="19202"/>
                </a:lnTo>
                <a:cubicBezTo>
                  <a:pt x="0" y="20526"/>
                  <a:pt x="879" y="21600"/>
                  <a:pt x="1964" y="21600"/>
                </a:cubicBezTo>
                <a:lnTo>
                  <a:pt x="17673" y="21600"/>
                </a:lnTo>
                <a:cubicBezTo>
                  <a:pt x="18757" y="21600"/>
                  <a:pt x="19636" y="20526"/>
                  <a:pt x="19636" y="19202"/>
                </a:cubicBezTo>
                <a:lnTo>
                  <a:pt x="19636" y="16805"/>
                </a:lnTo>
                <a:cubicBezTo>
                  <a:pt x="20721" y="16805"/>
                  <a:pt x="21600" y="15731"/>
                  <a:pt x="21600" y="14407"/>
                </a:cubicBezTo>
                <a:lnTo>
                  <a:pt x="21600" y="12009"/>
                </a:lnTo>
                <a:cubicBezTo>
                  <a:pt x="21600" y="10685"/>
                  <a:pt x="20721" y="9612"/>
                  <a:pt x="19636" y="9612"/>
                </a:cubicBezTo>
                <a:moveTo>
                  <a:pt x="13255" y="7214"/>
                </a:moveTo>
                <a:lnTo>
                  <a:pt x="12273" y="7214"/>
                </a:lnTo>
                <a:cubicBezTo>
                  <a:pt x="12001" y="7214"/>
                  <a:pt x="11782" y="7482"/>
                  <a:pt x="11782" y="7813"/>
                </a:cubicBezTo>
                <a:cubicBezTo>
                  <a:pt x="11782" y="8145"/>
                  <a:pt x="12001" y="8413"/>
                  <a:pt x="12273" y="8413"/>
                </a:cubicBezTo>
                <a:lnTo>
                  <a:pt x="13255" y="8413"/>
                </a:lnTo>
                <a:cubicBezTo>
                  <a:pt x="13526" y="8413"/>
                  <a:pt x="13745" y="8145"/>
                  <a:pt x="13745" y="7813"/>
                </a:cubicBezTo>
                <a:cubicBezTo>
                  <a:pt x="13745" y="7482"/>
                  <a:pt x="13526" y="7214"/>
                  <a:pt x="13255" y="7214"/>
                </a:cubicBezTo>
                <a:moveTo>
                  <a:pt x="16200" y="18004"/>
                </a:moveTo>
                <a:lnTo>
                  <a:pt x="15218" y="18004"/>
                </a:lnTo>
                <a:cubicBezTo>
                  <a:pt x="14947" y="18004"/>
                  <a:pt x="14727" y="18272"/>
                  <a:pt x="14727" y="18603"/>
                </a:cubicBezTo>
                <a:cubicBezTo>
                  <a:pt x="14727" y="18935"/>
                  <a:pt x="14947" y="19202"/>
                  <a:pt x="15218" y="19202"/>
                </a:cubicBezTo>
                <a:lnTo>
                  <a:pt x="16200" y="19202"/>
                </a:lnTo>
                <a:cubicBezTo>
                  <a:pt x="16471" y="19202"/>
                  <a:pt x="16691" y="18935"/>
                  <a:pt x="16691" y="18603"/>
                </a:cubicBezTo>
                <a:cubicBezTo>
                  <a:pt x="16691" y="18272"/>
                  <a:pt x="16471" y="18004"/>
                  <a:pt x="16200" y="18004"/>
                </a:cubicBezTo>
                <a:moveTo>
                  <a:pt x="17182" y="12609"/>
                </a:moveTo>
                <a:cubicBezTo>
                  <a:pt x="16910" y="12609"/>
                  <a:pt x="16691" y="12877"/>
                  <a:pt x="16691" y="13208"/>
                </a:cubicBezTo>
                <a:cubicBezTo>
                  <a:pt x="16691" y="13540"/>
                  <a:pt x="16910" y="13808"/>
                  <a:pt x="17182" y="13808"/>
                </a:cubicBezTo>
                <a:cubicBezTo>
                  <a:pt x="17453" y="13808"/>
                  <a:pt x="17673" y="13540"/>
                  <a:pt x="17673" y="13208"/>
                </a:cubicBezTo>
                <a:cubicBezTo>
                  <a:pt x="17673" y="12877"/>
                  <a:pt x="17453" y="12609"/>
                  <a:pt x="17182" y="12609"/>
                </a:cubicBezTo>
                <a:moveTo>
                  <a:pt x="4418" y="7214"/>
                </a:moveTo>
                <a:lnTo>
                  <a:pt x="3436" y="7214"/>
                </a:lnTo>
                <a:cubicBezTo>
                  <a:pt x="3165" y="7214"/>
                  <a:pt x="2945" y="7482"/>
                  <a:pt x="2945" y="7813"/>
                </a:cubicBezTo>
                <a:cubicBezTo>
                  <a:pt x="2945" y="8145"/>
                  <a:pt x="3165" y="8413"/>
                  <a:pt x="3436" y="8413"/>
                </a:cubicBezTo>
                <a:lnTo>
                  <a:pt x="4418" y="8413"/>
                </a:lnTo>
                <a:cubicBezTo>
                  <a:pt x="4690" y="8413"/>
                  <a:pt x="4909" y="8145"/>
                  <a:pt x="4909" y="7813"/>
                </a:cubicBezTo>
                <a:cubicBezTo>
                  <a:pt x="4909" y="7482"/>
                  <a:pt x="4690" y="7214"/>
                  <a:pt x="4418" y="7214"/>
                </a:cubicBezTo>
                <a:moveTo>
                  <a:pt x="15218" y="8413"/>
                </a:moveTo>
                <a:lnTo>
                  <a:pt x="16200" y="8413"/>
                </a:lnTo>
                <a:cubicBezTo>
                  <a:pt x="16471" y="8413"/>
                  <a:pt x="16691" y="8145"/>
                  <a:pt x="16691" y="7813"/>
                </a:cubicBezTo>
                <a:cubicBezTo>
                  <a:pt x="16691" y="7482"/>
                  <a:pt x="16471" y="7214"/>
                  <a:pt x="16200" y="7214"/>
                </a:cubicBezTo>
                <a:lnTo>
                  <a:pt x="15218" y="7214"/>
                </a:lnTo>
                <a:cubicBezTo>
                  <a:pt x="14947" y="7214"/>
                  <a:pt x="14727" y="7482"/>
                  <a:pt x="14727" y="7813"/>
                </a:cubicBezTo>
                <a:cubicBezTo>
                  <a:pt x="14727" y="8145"/>
                  <a:pt x="14947" y="8413"/>
                  <a:pt x="15218" y="8413"/>
                </a:cubicBezTo>
                <a:moveTo>
                  <a:pt x="7364" y="18004"/>
                </a:moveTo>
                <a:lnTo>
                  <a:pt x="6382" y="18004"/>
                </a:lnTo>
                <a:cubicBezTo>
                  <a:pt x="6110" y="18004"/>
                  <a:pt x="5891" y="18272"/>
                  <a:pt x="5891" y="18603"/>
                </a:cubicBezTo>
                <a:cubicBezTo>
                  <a:pt x="5891" y="18935"/>
                  <a:pt x="6110" y="19202"/>
                  <a:pt x="6382" y="19202"/>
                </a:cubicBezTo>
                <a:lnTo>
                  <a:pt x="7364" y="19202"/>
                </a:lnTo>
                <a:cubicBezTo>
                  <a:pt x="7635" y="19202"/>
                  <a:pt x="7855" y="18935"/>
                  <a:pt x="7855" y="18603"/>
                </a:cubicBezTo>
                <a:cubicBezTo>
                  <a:pt x="7855" y="18272"/>
                  <a:pt x="7635" y="18004"/>
                  <a:pt x="7364" y="18004"/>
                </a:cubicBezTo>
                <a:moveTo>
                  <a:pt x="4418" y="18004"/>
                </a:moveTo>
                <a:lnTo>
                  <a:pt x="3436" y="18004"/>
                </a:lnTo>
                <a:cubicBezTo>
                  <a:pt x="3165" y="18004"/>
                  <a:pt x="2945" y="18272"/>
                  <a:pt x="2945" y="18603"/>
                </a:cubicBezTo>
                <a:cubicBezTo>
                  <a:pt x="2945" y="18935"/>
                  <a:pt x="3165" y="19202"/>
                  <a:pt x="3436" y="19202"/>
                </a:cubicBezTo>
                <a:lnTo>
                  <a:pt x="4418" y="19202"/>
                </a:lnTo>
                <a:cubicBezTo>
                  <a:pt x="4690" y="19202"/>
                  <a:pt x="4909" y="18935"/>
                  <a:pt x="4909" y="18603"/>
                </a:cubicBezTo>
                <a:cubicBezTo>
                  <a:pt x="4909" y="18272"/>
                  <a:pt x="4690" y="18004"/>
                  <a:pt x="4418" y="18004"/>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827" name="Shape 2827"/>
          <p:cNvSpPr/>
          <p:nvPr/>
        </p:nvSpPr>
        <p:spPr>
          <a:xfrm>
            <a:off x="19996895" y="4722493"/>
            <a:ext cx="406295" cy="558655"/>
          </a:xfrm>
          <a:custGeom>
            <a:avLst/>
            <a:gdLst/>
            <a:ahLst/>
            <a:cxnLst>
              <a:cxn ang="0">
                <a:pos x="wd2" y="hd2"/>
              </a:cxn>
              <a:cxn ang="5400000">
                <a:pos x="wd2" y="hd2"/>
              </a:cxn>
              <a:cxn ang="10800000">
                <a:pos x="wd2" y="hd2"/>
              </a:cxn>
              <a:cxn ang="16200000">
                <a:pos x="wd2" y="hd2"/>
              </a:cxn>
            </a:cxnLst>
            <a:rect l="0" t="0" r="r" b="b"/>
            <a:pathLst>
              <a:path w="21600" h="21600" extrusionOk="0">
                <a:moveTo>
                  <a:pt x="13500" y="9818"/>
                </a:moveTo>
                <a:lnTo>
                  <a:pt x="2700" y="9818"/>
                </a:lnTo>
                <a:lnTo>
                  <a:pt x="2700" y="10800"/>
                </a:lnTo>
                <a:lnTo>
                  <a:pt x="13500" y="10800"/>
                </a:lnTo>
                <a:cubicBezTo>
                  <a:pt x="13500" y="10800"/>
                  <a:pt x="13500" y="9818"/>
                  <a:pt x="13500" y="9818"/>
                </a:cubicBezTo>
                <a:close/>
                <a:moveTo>
                  <a:pt x="18900" y="11782"/>
                </a:moveTo>
                <a:lnTo>
                  <a:pt x="2700" y="11782"/>
                </a:lnTo>
                <a:lnTo>
                  <a:pt x="2700" y="12764"/>
                </a:lnTo>
                <a:lnTo>
                  <a:pt x="18900" y="12764"/>
                </a:lnTo>
                <a:cubicBezTo>
                  <a:pt x="18900" y="12764"/>
                  <a:pt x="18900" y="11782"/>
                  <a:pt x="18900" y="11782"/>
                </a:cubicBezTo>
                <a:close/>
                <a:moveTo>
                  <a:pt x="4050" y="1964"/>
                </a:moveTo>
                <a:lnTo>
                  <a:pt x="2700" y="1964"/>
                </a:lnTo>
                <a:lnTo>
                  <a:pt x="2700" y="7855"/>
                </a:lnTo>
                <a:lnTo>
                  <a:pt x="4050" y="7855"/>
                </a:lnTo>
                <a:cubicBezTo>
                  <a:pt x="4050" y="7855"/>
                  <a:pt x="4050" y="1964"/>
                  <a:pt x="4050" y="1964"/>
                </a:cubicBezTo>
                <a:close/>
                <a:moveTo>
                  <a:pt x="18900" y="13745"/>
                </a:moveTo>
                <a:lnTo>
                  <a:pt x="2700" y="13745"/>
                </a:lnTo>
                <a:lnTo>
                  <a:pt x="2700" y="14727"/>
                </a:lnTo>
                <a:lnTo>
                  <a:pt x="18900" y="14727"/>
                </a:lnTo>
                <a:cubicBezTo>
                  <a:pt x="18900" y="14727"/>
                  <a:pt x="18900" y="13745"/>
                  <a:pt x="18900" y="13745"/>
                </a:cubicBezTo>
                <a:close/>
                <a:moveTo>
                  <a:pt x="16200" y="15709"/>
                </a:moveTo>
                <a:lnTo>
                  <a:pt x="2700" y="15709"/>
                </a:lnTo>
                <a:lnTo>
                  <a:pt x="2700" y="16691"/>
                </a:lnTo>
                <a:lnTo>
                  <a:pt x="16200" y="16691"/>
                </a:lnTo>
                <a:cubicBezTo>
                  <a:pt x="16200" y="16691"/>
                  <a:pt x="16200" y="15709"/>
                  <a:pt x="16200" y="15709"/>
                </a:cubicBezTo>
                <a:close/>
                <a:moveTo>
                  <a:pt x="20250" y="19924"/>
                </a:moveTo>
                <a:lnTo>
                  <a:pt x="18702" y="18798"/>
                </a:lnTo>
                <a:cubicBezTo>
                  <a:pt x="18580" y="18710"/>
                  <a:pt x="18412" y="18655"/>
                  <a:pt x="18225" y="18655"/>
                </a:cubicBezTo>
                <a:cubicBezTo>
                  <a:pt x="18039" y="18655"/>
                  <a:pt x="17870" y="18710"/>
                  <a:pt x="17748" y="18798"/>
                </a:cubicBezTo>
                <a:lnTo>
                  <a:pt x="15525" y="20415"/>
                </a:lnTo>
                <a:lnTo>
                  <a:pt x="13302" y="18798"/>
                </a:lnTo>
                <a:cubicBezTo>
                  <a:pt x="13180" y="18710"/>
                  <a:pt x="13012" y="18655"/>
                  <a:pt x="12825" y="18655"/>
                </a:cubicBezTo>
                <a:cubicBezTo>
                  <a:pt x="12604" y="18655"/>
                  <a:pt x="12418" y="18737"/>
                  <a:pt x="12294" y="18856"/>
                </a:cubicBezTo>
                <a:lnTo>
                  <a:pt x="12285" y="18851"/>
                </a:lnTo>
                <a:lnTo>
                  <a:pt x="10800" y="20291"/>
                </a:lnTo>
                <a:lnTo>
                  <a:pt x="9315" y="18851"/>
                </a:lnTo>
                <a:lnTo>
                  <a:pt x="9306" y="18856"/>
                </a:lnTo>
                <a:cubicBezTo>
                  <a:pt x="9182" y="18737"/>
                  <a:pt x="8996" y="18655"/>
                  <a:pt x="8775" y="18655"/>
                </a:cubicBezTo>
                <a:cubicBezTo>
                  <a:pt x="8589" y="18655"/>
                  <a:pt x="8420" y="18710"/>
                  <a:pt x="8298" y="18798"/>
                </a:cubicBezTo>
                <a:lnTo>
                  <a:pt x="6075" y="20415"/>
                </a:lnTo>
                <a:lnTo>
                  <a:pt x="3852" y="18798"/>
                </a:lnTo>
                <a:cubicBezTo>
                  <a:pt x="3730" y="18710"/>
                  <a:pt x="3562" y="18655"/>
                  <a:pt x="3375" y="18655"/>
                </a:cubicBezTo>
                <a:cubicBezTo>
                  <a:pt x="3188" y="18655"/>
                  <a:pt x="3020" y="18710"/>
                  <a:pt x="2898" y="18798"/>
                </a:cubicBezTo>
                <a:lnTo>
                  <a:pt x="1350" y="19924"/>
                </a:lnTo>
                <a:lnTo>
                  <a:pt x="1350" y="982"/>
                </a:lnTo>
                <a:lnTo>
                  <a:pt x="20250" y="982"/>
                </a:lnTo>
                <a:cubicBezTo>
                  <a:pt x="20250" y="982"/>
                  <a:pt x="20250" y="19924"/>
                  <a:pt x="20250" y="19924"/>
                </a:cubicBezTo>
                <a:close/>
                <a:moveTo>
                  <a:pt x="20925" y="0"/>
                </a:moveTo>
                <a:lnTo>
                  <a:pt x="675" y="0"/>
                </a:lnTo>
                <a:cubicBezTo>
                  <a:pt x="302" y="0"/>
                  <a:pt x="0" y="220"/>
                  <a:pt x="0" y="491"/>
                </a:cubicBezTo>
                <a:lnTo>
                  <a:pt x="0" y="21109"/>
                </a:lnTo>
                <a:cubicBezTo>
                  <a:pt x="0" y="21380"/>
                  <a:pt x="302" y="21600"/>
                  <a:pt x="675" y="21600"/>
                </a:cubicBezTo>
                <a:cubicBezTo>
                  <a:pt x="862" y="21600"/>
                  <a:pt x="1031" y="21545"/>
                  <a:pt x="1152" y="21456"/>
                </a:cubicBezTo>
                <a:lnTo>
                  <a:pt x="3375" y="19840"/>
                </a:lnTo>
                <a:lnTo>
                  <a:pt x="5598" y="21456"/>
                </a:lnTo>
                <a:cubicBezTo>
                  <a:pt x="5720" y="21545"/>
                  <a:pt x="5888" y="21600"/>
                  <a:pt x="6075" y="21600"/>
                </a:cubicBezTo>
                <a:cubicBezTo>
                  <a:pt x="6262" y="21600"/>
                  <a:pt x="6431" y="21545"/>
                  <a:pt x="6552" y="21456"/>
                </a:cubicBezTo>
                <a:lnTo>
                  <a:pt x="8702" y="19893"/>
                </a:lnTo>
                <a:lnTo>
                  <a:pt x="10260" y="21404"/>
                </a:lnTo>
                <a:lnTo>
                  <a:pt x="10269" y="21399"/>
                </a:lnTo>
                <a:cubicBezTo>
                  <a:pt x="10393" y="21518"/>
                  <a:pt x="10579" y="21600"/>
                  <a:pt x="10800" y="21600"/>
                </a:cubicBezTo>
                <a:cubicBezTo>
                  <a:pt x="11021" y="21600"/>
                  <a:pt x="11207" y="21518"/>
                  <a:pt x="11331" y="21399"/>
                </a:cubicBezTo>
                <a:lnTo>
                  <a:pt x="11340" y="21404"/>
                </a:lnTo>
                <a:lnTo>
                  <a:pt x="12898" y="19893"/>
                </a:lnTo>
                <a:lnTo>
                  <a:pt x="15048" y="21456"/>
                </a:lnTo>
                <a:cubicBezTo>
                  <a:pt x="15170" y="21545"/>
                  <a:pt x="15338" y="21600"/>
                  <a:pt x="15525" y="21600"/>
                </a:cubicBezTo>
                <a:cubicBezTo>
                  <a:pt x="15712" y="21600"/>
                  <a:pt x="15881" y="21545"/>
                  <a:pt x="16002" y="21456"/>
                </a:cubicBezTo>
                <a:lnTo>
                  <a:pt x="18225" y="19840"/>
                </a:lnTo>
                <a:lnTo>
                  <a:pt x="20448" y="21456"/>
                </a:lnTo>
                <a:cubicBezTo>
                  <a:pt x="20570" y="21545"/>
                  <a:pt x="20738" y="21600"/>
                  <a:pt x="20925" y="21600"/>
                </a:cubicBezTo>
                <a:cubicBezTo>
                  <a:pt x="21298" y="21600"/>
                  <a:pt x="21600" y="21380"/>
                  <a:pt x="21600" y="21109"/>
                </a:cubicBezTo>
                <a:lnTo>
                  <a:pt x="21600" y="491"/>
                </a:lnTo>
                <a:cubicBezTo>
                  <a:pt x="21600" y="220"/>
                  <a:pt x="21298" y="0"/>
                  <a:pt x="20925" y="0"/>
                </a:cubicBezTo>
                <a:moveTo>
                  <a:pt x="16200" y="1964"/>
                </a:moveTo>
                <a:lnTo>
                  <a:pt x="14850" y="1964"/>
                </a:lnTo>
                <a:lnTo>
                  <a:pt x="14850" y="7855"/>
                </a:lnTo>
                <a:lnTo>
                  <a:pt x="16200" y="7855"/>
                </a:lnTo>
                <a:cubicBezTo>
                  <a:pt x="16200" y="7855"/>
                  <a:pt x="16200" y="1964"/>
                  <a:pt x="16200" y="1964"/>
                </a:cubicBezTo>
                <a:close/>
                <a:moveTo>
                  <a:pt x="18900" y="1964"/>
                </a:moveTo>
                <a:lnTo>
                  <a:pt x="17550" y="1964"/>
                </a:lnTo>
                <a:lnTo>
                  <a:pt x="17550" y="7855"/>
                </a:lnTo>
                <a:lnTo>
                  <a:pt x="18900" y="7855"/>
                </a:lnTo>
                <a:cubicBezTo>
                  <a:pt x="18900" y="7855"/>
                  <a:pt x="18900" y="1964"/>
                  <a:pt x="18900" y="1964"/>
                </a:cubicBezTo>
                <a:close/>
                <a:moveTo>
                  <a:pt x="10800" y="1964"/>
                </a:moveTo>
                <a:lnTo>
                  <a:pt x="9450" y="1964"/>
                </a:lnTo>
                <a:lnTo>
                  <a:pt x="9450" y="7855"/>
                </a:lnTo>
                <a:lnTo>
                  <a:pt x="10800" y="7855"/>
                </a:lnTo>
                <a:cubicBezTo>
                  <a:pt x="10800" y="7855"/>
                  <a:pt x="10800" y="1964"/>
                  <a:pt x="10800" y="1964"/>
                </a:cubicBezTo>
                <a:close/>
                <a:moveTo>
                  <a:pt x="8100" y="1964"/>
                </a:moveTo>
                <a:lnTo>
                  <a:pt x="5400" y="1964"/>
                </a:lnTo>
                <a:lnTo>
                  <a:pt x="5400" y="7855"/>
                </a:lnTo>
                <a:lnTo>
                  <a:pt x="8100" y="7855"/>
                </a:lnTo>
                <a:cubicBezTo>
                  <a:pt x="8100" y="7855"/>
                  <a:pt x="8100" y="1964"/>
                  <a:pt x="8100" y="1964"/>
                </a:cubicBezTo>
                <a:close/>
                <a:moveTo>
                  <a:pt x="13500" y="1964"/>
                </a:moveTo>
                <a:lnTo>
                  <a:pt x="12150" y="1964"/>
                </a:lnTo>
                <a:lnTo>
                  <a:pt x="12150" y="7855"/>
                </a:lnTo>
                <a:lnTo>
                  <a:pt x="13500" y="7855"/>
                </a:lnTo>
                <a:cubicBezTo>
                  <a:pt x="13500" y="7855"/>
                  <a:pt x="13500" y="1964"/>
                  <a:pt x="13500" y="1964"/>
                </a:cubicBezTo>
                <a:close/>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828" name="Shape 2828"/>
          <p:cNvSpPr/>
          <p:nvPr/>
        </p:nvSpPr>
        <p:spPr>
          <a:xfrm>
            <a:off x="21038023" y="4722493"/>
            <a:ext cx="457082" cy="558655"/>
          </a:xfrm>
          <a:custGeom>
            <a:avLst/>
            <a:gdLst/>
            <a:ahLst/>
            <a:cxnLst>
              <a:cxn ang="0">
                <a:pos x="wd2" y="hd2"/>
              </a:cxn>
              <a:cxn ang="5400000">
                <a:pos x="wd2" y="hd2"/>
              </a:cxn>
              <a:cxn ang="10800000">
                <a:pos x="wd2" y="hd2"/>
              </a:cxn>
              <a:cxn ang="16200000">
                <a:pos x="wd2" y="hd2"/>
              </a:cxn>
            </a:cxnLst>
            <a:rect l="0" t="0" r="r" b="b"/>
            <a:pathLst>
              <a:path w="21600" h="21600" extrusionOk="0">
                <a:moveTo>
                  <a:pt x="14400" y="13745"/>
                </a:moveTo>
                <a:lnTo>
                  <a:pt x="2400" y="13745"/>
                </a:lnTo>
                <a:lnTo>
                  <a:pt x="2400" y="14727"/>
                </a:lnTo>
                <a:lnTo>
                  <a:pt x="14400" y="14727"/>
                </a:lnTo>
                <a:cubicBezTo>
                  <a:pt x="14400" y="14727"/>
                  <a:pt x="14400" y="13745"/>
                  <a:pt x="14400" y="13745"/>
                </a:cubicBezTo>
                <a:close/>
                <a:moveTo>
                  <a:pt x="15600" y="20092"/>
                </a:moveTo>
                <a:lnTo>
                  <a:pt x="13624" y="18798"/>
                </a:lnTo>
                <a:cubicBezTo>
                  <a:pt x="13515" y="18710"/>
                  <a:pt x="13366" y="18655"/>
                  <a:pt x="13200" y="18655"/>
                </a:cubicBezTo>
                <a:cubicBezTo>
                  <a:pt x="13035" y="18655"/>
                  <a:pt x="12885" y="18710"/>
                  <a:pt x="12776" y="18798"/>
                </a:cubicBezTo>
                <a:lnTo>
                  <a:pt x="10800" y="20415"/>
                </a:lnTo>
                <a:lnTo>
                  <a:pt x="8824" y="18798"/>
                </a:lnTo>
                <a:cubicBezTo>
                  <a:pt x="8716" y="18710"/>
                  <a:pt x="8566" y="18655"/>
                  <a:pt x="8400" y="18655"/>
                </a:cubicBezTo>
                <a:cubicBezTo>
                  <a:pt x="8235" y="18655"/>
                  <a:pt x="8085" y="18710"/>
                  <a:pt x="7976" y="18798"/>
                </a:cubicBezTo>
                <a:lnTo>
                  <a:pt x="6000" y="20415"/>
                </a:lnTo>
                <a:lnTo>
                  <a:pt x="4024" y="18798"/>
                </a:lnTo>
                <a:cubicBezTo>
                  <a:pt x="3915" y="18710"/>
                  <a:pt x="3766" y="18655"/>
                  <a:pt x="3600" y="18655"/>
                </a:cubicBezTo>
                <a:cubicBezTo>
                  <a:pt x="3435" y="18655"/>
                  <a:pt x="3285" y="18710"/>
                  <a:pt x="3176" y="18798"/>
                </a:cubicBezTo>
                <a:lnTo>
                  <a:pt x="1200" y="20092"/>
                </a:lnTo>
                <a:lnTo>
                  <a:pt x="1200" y="3927"/>
                </a:lnTo>
                <a:lnTo>
                  <a:pt x="15600" y="3927"/>
                </a:lnTo>
                <a:cubicBezTo>
                  <a:pt x="15600" y="3927"/>
                  <a:pt x="15600" y="20092"/>
                  <a:pt x="15600" y="20092"/>
                </a:cubicBezTo>
                <a:close/>
                <a:moveTo>
                  <a:pt x="16200" y="2945"/>
                </a:moveTo>
                <a:lnTo>
                  <a:pt x="600" y="2945"/>
                </a:lnTo>
                <a:cubicBezTo>
                  <a:pt x="268" y="2945"/>
                  <a:pt x="0" y="3165"/>
                  <a:pt x="0" y="3436"/>
                </a:cubicBezTo>
                <a:lnTo>
                  <a:pt x="0" y="21109"/>
                </a:lnTo>
                <a:cubicBezTo>
                  <a:pt x="0" y="21380"/>
                  <a:pt x="268" y="21600"/>
                  <a:pt x="600" y="21600"/>
                </a:cubicBezTo>
                <a:cubicBezTo>
                  <a:pt x="766" y="21600"/>
                  <a:pt x="916" y="21545"/>
                  <a:pt x="1024" y="21456"/>
                </a:cubicBezTo>
                <a:lnTo>
                  <a:pt x="3553" y="19801"/>
                </a:lnTo>
                <a:lnTo>
                  <a:pt x="5576" y="21456"/>
                </a:lnTo>
                <a:cubicBezTo>
                  <a:pt x="5684" y="21545"/>
                  <a:pt x="5834" y="21600"/>
                  <a:pt x="6000" y="21600"/>
                </a:cubicBezTo>
                <a:cubicBezTo>
                  <a:pt x="6166" y="21600"/>
                  <a:pt x="6316" y="21545"/>
                  <a:pt x="6424" y="21456"/>
                </a:cubicBezTo>
                <a:lnTo>
                  <a:pt x="8400" y="19840"/>
                </a:lnTo>
                <a:lnTo>
                  <a:pt x="10376" y="21456"/>
                </a:lnTo>
                <a:cubicBezTo>
                  <a:pt x="10484" y="21545"/>
                  <a:pt x="10634" y="21600"/>
                  <a:pt x="10800" y="21600"/>
                </a:cubicBezTo>
                <a:cubicBezTo>
                  <a:pt x="10966" y="21600"/>
                  <a:pt x="11116" y="21545"/>
                  <a:pt x="11224" y="21456"/>
                </a:cubicBezTo>
                <a:lnTo>
                  <a:pt x="13247" y="19801"/>
                </a:lnTo>
                <a:lnTo>
                  <a:pt x="15776" y="21456"/>
                </a:lnTo>
                <a:cubicBezTo>
                  <a:pt x="15884" y="21545"/>
                  <a:pt x="16034" y="21600"/>
                  <a:pt x="16200" y="21600"/>
                </a:cubicBezTo>
                <a:cubicBezTo>
                  <a:pt x="16532" y="21600"/>
                  <a:pt x="16800" y="21380"/>
                  <a:pt x="16800" y="21109"/>
                </a:cubicBezTo>
                <a:lnTo>
                  <a:pt x="16800" y="3436"/>
                </a:lnTo>
                <a:cubicBezTo>
                  <a:pt x="16800" y="3165"/>
                  <a:pt x="16532" y="2945"/>
                  <a:pt x="16200" y="2945"/>
                </a:cubicBezTo>
                <a:moveTo>
                  <a:pt x="8400" y="11782"/>
                </a:moveTo>
                <a:lnTo>
                  <a:pt x="2400" y="11782"/>
                </a:lnTo>
                <a:lnTo>
                  <a:pt x="2400" y="12764"/>
                </a:lnTo>
                <a:lnTo>
                  <a:pt x="8400" y="12764"/>
                </a:lnTo>
                <a:cubicBezTo>
                  <a:pt x="8400" y="12764"/>
                  <a:pt x="8400" y="11782"/>
                  <a:pt x="8400" y="11782"/>
                </a:cubicBezTo>
                <a:close/>
                <a:moveTo>
                  <a:pt x="21000" y="0"/>
                </a:moveTo>
                <a:lnTo>
                  <a:pt x="5400" y="0"/>
                </a:lnTo>
                <a:cubicBezTo>
                  <a:pt x="5068" y="0"/>
                  <a:pt x="4800" y="220"/>
                  <a:pt x="4800" y="491"/>
                </a:cubicBezTo>
                <a:lnTo>
                  <a:pt x="4800" y="1964"/>
                </a:lnTo>
                <a:lnTo>
                  <a:pt x="6000" y="1964"/>
                </a:lnTo>
                <a:lnTo>
                  <a:pt x="6000" y="982"/>
                </a:lnTo>
                <a:lnTo>
                  <a:pt x="20400" y="982"/>
                </a:lnTo>
                <a:lnTo>
                  <a:pt x="20400" y="17146"/>
                </a:lnTo>
                <a:lnTo>
                  <a:pt x="18424" y="15853"/>
                </a:lnTo>
                <a:cubicBezTo>
                  <a:pt x="18316" y="15764"/>
                  <a:pt x="18166" y="15709"/>
                  <a:pt x="18000" y="15709"/>
                </a:cubicBezTo>
                <a:lnTo>
                  <a:pt x="18000" y="16894"/>
                </a:lnTo>
                <a:lnTo>
                  <a:pt x="18047" y="16856"/>
                </a:lnTo>
                <a:lnTo>
                  <a:pt x="20576" y="18511"/>
                </a:lnTo>
                <a:cubicBezTo>
                  <a:pt x="20684" y="18599"/>
                  <a:pt x="20834" y="18655"/>
                  <a:pt x="21000" y="18655"/>
                </a:cubicBezTo>
                <a:cubicBezTo>
                  <a:pt x="21332" y="18655"/>
                  <a:pt x="21600" y="18435"/>
                  <a:pt x="21600" y="18164"/>
                </a:cubicBezTo>
                <a:lnTo>
                  <a:pt x="21600" y="491"/>
                </a:lnTo>
                <a:cubicBezTo>
                  <a:pt x="21600" y="220"/>
                  <a:pt x="21332" y="0"/>
                  <a:pt x="21000" y="0"/>
                </a:cubicBezTo>
                <a:moveTo>
                  <a:pt x="10800" y="15709"/>
                </a:moveTo>
                <a:lnTo>
                  <a:pt x="2400" y="15709"/>
                </a:lnTo>
                <a:lnTo>
                  <a:pt x="2400" y="16691"/>
                </a:lnTo>
                <a:lnTo>
                  <a:pt x="10800" y="16691"/>
                </a:lnTo>
                <a:cubicBezTo>
                  <a:pt x="10800" y="16691"/>
                  <a:pt x="10800" y="15709"/>
                  <a:pt x="10800" y="15709"/>
                </a:cubicBezTo>
                <a:close/>
                <a:moveTo>
                  <a:pt x="12000" y="4909"/>
                </a:moveTo>
                <a:lnTo>
                  <a:pt x="10800" y="4909"/>
                </a:lnTo>
                <a:lnTo>
                  <a:pt x="10800" y="9818"/>
                </a:lnTo>
                <a:lnTo>
                  <a:pt x="12000" y="9818"/>
                </a:lnTo>
                <a:cubicBezTo>
                  <a:pt x="12000" y="9818"/>
                  <a:pt x="12000" y="4909"/>
                  <a:pt x="12000" y="4909"/>
                </a:cubicBezTo>
                <a:close/>
                <a:moveTo>
                  <a:pt x="14400" y="4909"/>
                </a:moveTo>
                <a:lnTo>
                  <a:pt x="13200" y="4909"/>
                </a:lnTo>
                <a:lnTo>
                  <a:pt x="13200" y="9818"/>
                </a:lnTo>
                <a:lnTo>
                  <a:pt x="14400" y="9818"/>
                </a:lnTo>
                <a:cubicBezTo>
                  <a:pt x="14400" y="9818"/>
                  <a:pt x="14400" y="4909"/>
                  <a:pt x="14400" y="4909"/>
                </a:cubicBezTo>
                <a:close/>
                <a:moveTo>
                  <a:pt x="7200" y="4909"/>
                </a:moveTo>
                <a:lnTo>
                  <a:pt x="4800" y="4909"/>
                </a:lnTo>
                <a:lnTo>
                  <a:pt x="4800" y="9818"/>
                </a:lnTo>
                <a:lnTo>
                  <a:pt x="7200" y="9818"/>
                </a:lnTo>
                <a:cubicBezTo>
                  <a:pt x="7200" y="9818"/>
                  <a:pt x="7200" y="4909"/>
                  <a:pt x="7200" y="4909"/>
                </a:cubicBezTo>
                <a:close/>
                <a:moveTo>
                  <a:pt x="3600" y="4909"/>
                </a:moveTo>
                <a:lnTo>
                  <a:pt x="2400" y="4909"/>
                </a:lnTo>
                <a:lnTo>
                  <a:pt x="2400" y="9818"/>
                </a:lnTo>
                <a:lnTo>
                  <a:pt x="3600" y="9818"/>
                </a:lnTo>
                <a:cubicBezTo>
                  <a:pt x="3600" y="9818"/>
                  <a:pt x="3600" y="4909"/>
                  <a:pt x="3600" y="4909"/>
                </a:cubicBezTo>
                <a:close/>
                <a:moveTo>
                  <a:pt x="9600" y="4909"/>
                </a:moveTo>
                <a:lnTo>
                  <a:pt x="8400" y="4909"/>
                </a:lnTo>
                <a:lnTo>
                  <a:pt x="8400" y="9818"/>
                </a:lnTo>
                <a:lnTo>
                  <a:pt x="9600" y="9818"/>
                </a:lnTo>
                <a:cubicBezTo>
                  <a:pt x="9600" y="9818"/>
                  <a:pt x="9600" y="4909"/>
                  <a:pt x="9600" y="4909"/>
                </a:cubicBezTo>
                <a:close/>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829" name="Shape 2829"/>
          <p:cNvSpPr/>
          <p:nvPr/>
        </p:nvSpPr>
        <p:spPr>
          <a:xfrm>
            <a:off x="22053759" y="4722493"/>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12764"/>
                </a:moveTo>
                <a:cubicBezTo>
                  <a:pt x="10529" y="12764"/>
                  <a:pt x="10309" y="12544"/>
                  <a:pt x="10309" y="12273"/>
                </a:cubicBezTo>
                <a:cubicBezTo>
                  <a:pt x="10309" y="12001"/>
                  <a:pt x="10529" y="11782"/>
                  <a:pt x="10800" y="11782"/>
                </a:cubicBezTo>
                <a:cubicBezTo>
                  <a:pt x="11071" y="11782"/>
                  <a:pt x="11291" y="12001"/>
                  <a:pt x="11291" y="12273"/>
                </a:cubicBezTo>
                <a:cubicBezTo>
                  <a:pt x="11291" y="12544"/>
                  <a:pt x="11071" y="12764"/>
                  <a:pt x="10800" y="12764"/>
                </a:cubicBezTo>
                <a:moveTo>
                  <a:pt x="10800" y="10800"/>
                </a:moveTo>
                <a:cubicBezTo>
                  <a:pt x="9987" y="10800"/>
                  <a:pt x="9327" y="11460"/>
                  <a:pt x="9327" y="12273"/>
                </a:cubicBezTo>
                <a:cubicBezTo>
                  <a:pt x="9327" y="13086"/>
                  <a:pt x="9987" y="13745"/>
                  <a:pt x="10800" y="13745"/>
                </a:cubicBezTo>
                <a:cubicBezTo>
                  <a:pt x="11613" y="13745"/>
                  <a:pt x="12273" y="13086"/>
                  <a:pt x="12273" y="12273"/>
                </a:cubicBezTo>
                <a:cubicBezTo>
                  <a:pt x="12273" y="11460"/>
                  <a:pt x="11613" y="10800"/>
                  <a:pt x="10800" y="10800"/>
                </a:cubicBezTo>
                <a:moveTo>
                  <a:pt x="20469" y="11563"/>
                </a:moveTo>
                <a:lnTo>
                  <a:pt x="19745" y="13686"/>
                </a:lnTo>
                <a:cubicBezTo>
                  <a:pt x="17492" y="14931"/>
                  <a:pt x="14436" y="15709"/>
                  <a:pt x="11045" y="15709"/>
                </a:cubicBezTo>
                <a:cubicBezTo>
                  <a:pt x="7337" y="15709"/>
                  <a:pt x="4024" y="14783"/>
                  <a:pt x="1732" y="13326"/>
                </a:cubicBezTo>
                <a:lnTo>
                  <a:pt x="1132" y="11568"/>
                </a:lnTo>
                <a:cubicBezTo>
                  <a:pt x="1132" y="11568"/>
                  <a:pt x="982" y="11171"/>
                  <a:pt x="982" y="10800"/>
                </a:cubicBezTo>
                <a:cubicBezTo>
                  <a:pt x="982" y="9718"/>
                  <a:pt x="1863" y="8836"/>
                  <a:pt x="2945" y="8836"/>
                </a:cubicBezTo>
                <a:lnTo>
                  <a:pt x="18655" y="8836"/>
                </a:lnTo>
                <a:cubicBezTo>
                  <a:pt x="19738" y="8836"/>
                  <a:pt x="20618" y="9718"/>
                  <a:pt x="20618" y="10800"/>
                </a:cubicBezTo>
                <a:cubicBezTo>
                  <a:pt x="20618" y="11173"/>
                  <a:pt x="20469" y="11563"/>
                  <a:pt x="20469" y="11563"/>
                </a:cubicBezTo>
                <a:moveTo>
                  <a:pt x="17640" y="19860"/>
                </a:moveTo>
                <a:cubicBezTo>
                  <a:pt x="17636" y="19861"/>
                  <a:pt x="17438" y="20618"/>
                  <a:pt x="16691" y="20618"/>
                </a:cubicBezTo>
                <a:lnTo>
                  <a:pt x="4909" y="20618"/>
                </a:lnTo>
                <a:cubicBezTo>
                  <a:pt x="4169" y="20618"/>
                  <a:pt x="3960" y="19860"/>
                  <a:pt x="3960" y="19860"/>
                </a:cubicBezTo>
                <a:lnTo>
                  <a:pt x="2196" y="14687"/>
                </a:lnTo>
                <a:cubicBezTo>
                  <a:pt x="4567" y="15928"/>
                  <a:pt x="7651" y="16691"/>
                  <a:pt x="11045" y="16691"/>
                </a:cubicBezTo>
                <a:cubicBezTo>
                  <a:pt x="14163" y="16691"/>
                  <a:pt x="17019" y="16046"/>
                  <a:pt x="19304" y="14981"/>
                </a:cubicBezTo>
                <a:cubicBezTo>
                  <a:pt x="19304" y="14981"/>
                  <a:pt x="17640" y="19860"/>
                  <a:pt x="17640" y="19860"/>
                </a:cubicBezTo>
                <a:close/>
                <a:moveTo>
                  <a:pt x="10800" y="982"/>
                </a:moveTo>
                <a:cubicBezTo>
                  <a:pt x="13436" y="982"/>
                  <a:pt x="15657" y="3875"/>
                  <a:pt x="16409" y="7855"/>
                </a:cubicBezTo>
                <a:lnTo>
                  <a:pt x="5191" y="7855"/>
                </a:lnTo>
                <a:cubicBezTo>
                  <a:pt x="5943" y="3875"/>
                  <a:pt x="8164" y="982"/>
                  <a:pt x="10800" y="982"/>
                </a:cubicBezTo>
                <a:moveTo>
                  <a:pt x="18655" y="7855"/>
                </a:moveTo>
                <a:lnTo>
                  <a:pt x="17401" y="7855"/>
                </a:lnTo>
                <a:cubicBezTo>
                  <a:pt x="16584" y="3325"/>
                  <a:pt x="13944" y="0"/>
                  <a:pt x="10800" y="0"/>
                </a:cubicBezTo>
                <a:cubicBezTo>
                  <a:pt x="7656" y="0"/>
                  <a:pt x="5016" y="3325"/>
                  <a:pt x="4200" y="7855"/>
                </a:cubicBezTo>
                <a:lnTo>
                  <a:pt x="2945" y="7855"/>
                </a:lnTo>
                <a:cubicBezTo>
                  <a:pt x="1319" y="7855"/>
                  <a:pt x="0" y="9174"/>
                  <a:pt x="0" y="10800"/>
                </a:cubicBezTo>
                <a:cubicBezTo>
                  <a:pt x="0" y="11348"/>
                  <a:pt x="151" y="11732"/>
                  <a:pt x="151" y="11732"/>
                </a:cubicBezTo>
                <a:lnTo>
                  <a:pt x="3118" y="20435"/>
                </a:lnTo>
                <a:cubicBezTo>
                  <a:pt x="3118" y="20435"/>
                  <a:pt x="3452" y="21600"/>
                  <a:pt x="4909" y="21600"/>
                </a:cubicBezTo>
                <a:lnTo>
                  <a:pt x="16691" y="21600"/>
                </a:lnTo>
                <a:cubicBezTo>
                  <a:pt x="18153" y="21600"/>
                  <a:pt x="18565" y="20194"/>
                  <a:pt x="18570" y="20177"/>
                </a:cubicBezTo>
                <a:lnTo>
                  <a:pt x="21437" y="11727"/>
                </a:lnTo>
                <a:cubicBezTo>
                  <a:pt x="21534" y="11434"/>
                  <a:pt x="21600" y="11126"/>
                  <a:pt x="21600" y="10800"/>
                </a:cubicBezTo>
                <a:cubicBezTo>
                  <a:pt x="21600" y="9174"/>
                  <a:pt x="20281" y="7855"/>
                  <a:pt x="18655" y="7855"/>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830" name="Shape 2830"/>
          <p:cNvSpPr/>
          <p:nvPr/>
        </p:nvSpPr>
        <p:spPr>
          <a:xfrm>
            <a:off x="10942568" y="2586096"/>
            <a:ext cx="2039000" cy="538461"/>
          </a:xfrm>
          <a:prstGeom prst="rect">
            <a:avLst/>
          </a:prstGeom>
          <a:solidFill>
            <a:srgbClr val="57575B"/>
          </a:solidFill>
          <a:ln w="12700">
            <a:miter lim="400000"/>
          </a:ln>
          <a:extLst>
            <a:ext uri="{C572A759-6A51-4108-AA02-DFA0A04FC94B}">
              <ma14:wrappingTextBoxFlag xmlns:ma14="http://schemas.microsoft.com/office/mac/drawingml/2011/main" val="1"/>
            </a:ext>
          </a:extLst>
        </p:spPr>
        <p:txBody>
          <a:bodyPr wrap="none" lIns="38090" tIns="38090" rIns="38090" bIns="38090" anchor="ctr">
            <a:spAutoFit/>
          </a:bodyPr>
          <a:lstStyle>
            <a:lvl1pPr algn="l">
              <a:defRPr sz="3000" b="1" cap="none" spc="-90">
                <a:solidFill>
                  <a:srgbClr val="1C1D21"/>
                </a:solidFill>
                <a:latin typeface="+mj-lt"/>
                <a:ea typeface="+mj-ea"/>
                <a:cs typeface="+mj-cs"/>
                <a:sym typeface="Karla"/>
              </a:defRPr>
            </a:lvl1pPr>
          </a:lstStyle>
          <a:p>
            <a:r>
              <a:rPr sz="2999" b="0">
                <a:solidFill>
                  <a:schemeClr val="bg1"/>
                </a:solidFill>
                <a:latin typeface="Source Sans Pro Regular" charset="0"/>
                <a:ea typeface="Source Sans Pro Regular" charset="0"/>
                <a:cs typeface="Source Sans Pro Regular" charset="0"/>
              </a:rPr>
              <a:t>E-Commerce</a:t>
            </a:r>
          </a:p>
        </p:txBody>
      </p:sp>
      <p:sp>
        <p:nvSpPr>
          <p:cNvPr id="2831" name="Shape 2831"/>
          <p:cNvSpPr/>
          <p:nvPr/>
        </p:nvSpPr>
        <p:spPr>
          <a:xfrm>
            <a:off x="1834722" y="7464979"/>
            <a:ext cx="406295" cy="558655"/>
          </a:xfrm>
          <a:custGeom>
            <a:avLst/>
            <a:gdLst/>
            <a:ahLst/>
            <a:cxnLst>
              <a:cxn ang="0">
                <a:pos x="wd2" y="hd2"/>
              </a:cxn>
              <a:cxn ang="5400000">
                <a:pos x="wd2" y="hd2"/>
              </a:cxn>
              <a:cxn ang="10800000">
                <a:pos x="wd2" y="hd2"/>
              </a:cxn>
              <a:cxn ang="16200000">
                <a:pos x="wd2" y="hd2"/>
              </a:cxn>
            </a:cxnLst>
            <a:rect l="0" t="0" r="r" b="b"/>
            <a:pathLst>
              <a:path w="21600" h="21600" extrusionOk="0">
                <a:moveTo>
                  <a:pt x="20925" y="6873"/>
                </a:moveTo>
                <a:lnTo>
                  <a:pt x="13500" y="6873"/>
                </a:lnTo>
                <a:cubicBezTo>
                  <a:pt x="13128" y="6873"/>
                  <a:pt x="12825" y="7093"/>
                  <a:pt x="12825" y="7364"/>
                </a:cubicBezTo>
                <a:cubicBezTo>
                  <a:pt x="12825" y="7635"/>
                  <a:pt x="13128" y="7855"/>
                  <a:pt x="13500" y="7855"/>
                </a:cubicBezTo>
                <a:lnTo>
                  <a:pt x="20250" y="7855"/>
                </a:lnTo>
                <a:lnTo>
                  <a:pt x="20250" y="20618"/>
                </a:lnTo>
                <a:lnTo>
                  <a:pt x="1350" y="20618"/>
                </a:lnTo>
                <a:lnTo>
                  <a:pt x="1350" y="7855"/>
                </a:lnTo>
                <a:lnTo>
                  <a:pt x="8100" y="7855"/>
                </a:lnTo>
                <a:cubicBezTo>
                  <a:pt x="8472" y="7855"/>
                  <a:pt x="8775" y="7635"/>
                  <a:pt x="8775" y="7364"/>
                </a:cubicBezTo>
                <a:cubicBezTo>
                  <a:pt x="8775" y="7093"/>
                  <a:pt x="8472" y="6873"/>
                  <a:pt x="8100" y="6873"/>
                </a:cubicBezTo>
                <a:lnTo>
                  <a:pt x="675" y="6873"/>
                </a:lnTo>
                <a:cubicBezTo>
                  <a:pt x="303" y="6873"/>
                  <a:pt x="0" y="7093"/>
                  <a:pt x="0" y="7364"/>
                </a:cubicBezTo>
                <a:lnTo>
                  <a:pt x="0" y="21109"/>
                </a:lnTo>
                <a:cubicBezTo>
                  <a:pt x="0" y="21381"/>
                  <a:pt x="303" y="21600"/>
                  <a:pt x="675" y="21600"/>
                </a:cubicBezTo>
                <a:lnTo>
                  <a:pt x="20925" y="21600"/>
                </a:lnTo>
                <a:cubicBezTo>
                  <a:pt x="21297" y="21600"/>
                  <a:pt x="21600" y="21381"/>
                  <a:pt x="21600" y="21109"/>
                </a:cubicBezTo>
                <a:lnTo>
                  <a:pt x="21600" y="7364"/>
                </a:lnTo>
                <a:cubicBezTo>
                  <a:pt x="21600" y="7093"/>
                  <a:pt x="21297" y="6873"/>
                  <a:pt x="20925" y="6873"/>
                </a:cubicBezTo>
                <a:moveTo>
                  <a:pt x="5400" y="12764"/>
                </a:moveTo>
                <a:cubicBezTo>
                  <a:pt x="5028" y="12764"/>
                  <a:pt x="4725" y="12983"/>
                  <a:pt x="4725" y="13255"/>
                </a:cubicBezTo>
                <a:cubicBezTo>
                  <a:pt x="4725" y="13390"/>
                  <a:pt x="4800" y="13513"/>
                  <a:pt x="4923" y="13602"/>
                </a:cubicBezTo>
                <a:lnTo>
                  <a:pt x="10323" y="17529"/>
                </a:lnTo>
                <a:cubicBezTo>
                  <a:pt x="10445" y="17618"/>
                  <a:pt x="10614" y="17673"/>
                  <a:pt x="10800" y="17673"/>
                </a:cubicBezTo>
                <a:cubicBezTo>
                  <a:pt x="10986" y="17673"/>
                  <a:pt x="11155" y="17618"/>
                  <a:pt x="11277" y="17529"/>
                </a:cubicBezTo>
                <a:lnTo>
                  <a:pt x="16677" y="13602"/>
                </a:lnTo>
                <a:cubicBezTo>
                  <a:pt x="16800" y="13513"/>
                  <a:pt x="16875" y="13390"/>
                  <a:pt x="16875" y="13255"/>
                </a:cubicBezTo>
                <a:cubicBezTo>
                  <a:pt x="16875" y="12983"/>
                  <a:pt x="16572" y="12764"/>
                  <a:pt x="16200" y="12764"/>
                </a:cubicBezTo>
                <a:cubicBezTo>
                  <a:pt x="16014" y="12764"/>
                  <a:pt x="15845" y="12819"/>
                  <a:pt x="15723" y="12907"/>
                </a:cubicBezTo>
                <a:lnTo>
                  <a:pt x="11475" y="15997"/>
                </a:lnTo>
                <a:lnTo>
                  <a:pt x="11475" y="491"/>
                </a:lnTo>
                <a:cubicBezTo>
                  <a:pt x="11475" y="220"/>
                  <a:pt x="11172" y="0"/>
                  <a:pt x="10800" y="0"/>
                </a:cubicBezTo>
                <a:cubicBezTo>
                  <a:pt x="10428" y="0"/>
                  <a:pt x="10125" y="220"/>
                  <a:pt x="10125" y="491"/>
                </a:cubicBezTo>
                <a:lnTo>
                  <a:pt x="10125" y="15997"/>
                </a:lnTo>
                <a:lnTo>
                  <a:pt x="5877" y="12907"/>
                </a:lnTo>
                <a:cubicBezTo>
                  <a:pt x="5755" y="12819"/>
                  <a:pt x="5586" y="12764"/>
                  <a:pt x="5400" y="12764"/>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832" name="Shape 2832"/>
          <p:cNvSpPr/>
          <p:nvPr/>
        </p:nvSpPr>
        <p:spPr>
          <a:xfrm>
            <a:off x="2901244" y="7464979"/>
            <a:ext cx="406295" cy="558655"/>
          </a:xfrm>
          <a:custGeom>
            <a:avLst/>
            <a:gdLst/>
            <a:ahLst/>
            <a:cxnLst>
              <a:cxn ang="0">
                <a:pos x="wd2" y="hd2"/>
              </a:cxn>
              <a:cxn ang="5400000">
                <a:pos x="wd2" y="hd2"/>
              </a:cxn>
              <a:cxn ang="10800000">
                <a:pos x="wd2" y="hd2"/>
              </a:cxn>
              <a:cxn ang="16200000">
                <a:pos x="wd2" y="hd2"/>
              </a:cxn>
            </a:cxnLst>
            <a:rect l="0" t="0" r="r" b="b"/>
            <a:pathLst>
              <a:path w="21600" h="21600" extrusionOk="0">
                <a:moveTo>
                  <a:pt x="5400" y="4909"/>
                </a:moveTo>
                <a:cubicBezTo>
                  <a:pt x="5586" y="4909"/>
                  <a:pt x="5755" y="4855"/>
                  <a:pt x="5877" y="4765"/>
                </a:cubicBezTo>
                <a:lnTo>
                  <a:pt x="10125" y="1676"/>
                </a:lnTo>
                <a:lnTo>
                  <a:pt x="10125" y="17182"/>
                </a:lnTo>
                <a:cubicBezTo>
                  <a:pt x="10125" y="17453"/>
                  <a:pt x="10428" y="17673"/>
                  <a:pt x="10800" y="17673"/>
                </a:cubicBezTo>
                <a:cubicBezTo>
                  <a:pt x="11172" y="17673"/>
                  <a:pt x="11475" y="17453"/>
                  <a:pt x="11475" y="17182"/>
                </a:cubicBezTo>
                <a:lnTo>
                  <a:pt x="11475" y="1676"/>
                </a:lnTo>
                <a:lnTo>
                  <a:pt x="15723" y="4765"/>
                </a:lnTo>
                <a:cubicBezTo>
                  <a:pt x="15845" y="4855"/>
                  <a:pt x="16014" y="4909"/>
                  <a:pt x="16200" y="4909"/>
                </a:cubicBezTo>
                <a:cubicBezTo>
                  <a:pt x="16572" y="4909"/>
                  <a:pt x="16875" y="4690"/>
                  <a:pt x="16875" y="4418"/>
                </a:cubicBezTo>
                <a:cubicBezTo>
                  <a:pt x="16875" y="4283"/>
                  <a:pt x="16800" y="4161"/>
                  <a:pt x="16677" y="4071"/>
                </a:cubicBezTo>
                <a:lnTo>
                  <a:pt x="11277" y="144"/>
                </a:lnTo>
                <a:cubicBezTo>
                  <a:pt x="11155" y="55"/>
                  <a:pt x="10986" y="0"/>
                  <a:pt x="10800" y="0"/>
                </a:cubicBezTo>
                <a:cubicBezTo>
                  <a:pt x="10614" y="0"/>
                  <a:pt x="10445" y="55"/>
                  <a:pt x="10323" y="144"/>
                </a:cubicBezTo>
                <a:lnTo>
                  <a:pt x="4923" y="4071"/>
                </a:lnTo>
                <a:cubicBezTo>
                  <a:pt x="4800" y="4161"/>
                  <a:pt x="4725" y="4283"/>
                  <a:pt x="4725" y="4418"/>
                </a:cubicBezTo>
                <a:cubicBezTo>
                  <a:pt x="4725" y="4690"/>
                  <a:pt x="5028" y="4909"/>
                  <a:pt x="5400" y="4909"/>
                </a:cubicBezTo>
                <a:moveTo>
                  <a:pt x="20925" y="6873"/>
                </a:moveTo>
                <a:lnTo>
                  <a:pt x="13500" y="6873"/>
                </a:lnTo>
                <a:cubicBezTo>
                  <a:pt x="13128" y="6873"/>
                  <a:pt x="12825" y="7093"/>
                  <a:pt x="12825" y="7364"/>
                </a:cubicBezTo>
                <a:cubicBezTo>
                  <a:pt x="12825" y="7635"/>
                  <a:pt x="13128" y="7855"/>
                  <a:pt x="13500" y="7855"/>
                </a:cubicBezTo>
                <a:lnTo>
                  <a:pt x="20250" y="7855"/>
                </a:lnTo>
                <a:lnTo>
                  <a:pt x="20250" y="20618"/>
                </a:lnTo>
                <a:lnTo>
                  <a:pt x="1350" y="20618"/>
                </a:lnTo>
                <a:lnTo>
                  <a:pt x="1350" y="7855"/>
                </a:lnTo>
                <a:lnTo>
                  <a:pt x="8100" y="7855"/>
                </a:lnTo>
                <a:cubicBezTo>
                  <a:pt x="8472" y="7855"/>
                  <a:pt x="8775" y="7635"/>
                  <a:pt x="8775" y="7364"/>
                </a:cubicBezTo>
                <a:cubicBezTo>
                  <a:pt x="8775" y="7093"/>
                  <a:pt x="8472" y="6873"/>
                  <a:pt x="8100" y="6873"/>
                </a:cubicBezTo>
                <a:lnTo>
                  <a:pt x="675" y="6873"/>
                </a:lnTo>
                <a:cubicBezTo>
                  <a:pt x="303" y="6873"/>
                  <a:pt x="0" y="7093"/>
                  <a:pt x="0" y="7364"/>
                </a:cubicBezTo>
                <a:lnTo>
                  <a:pt x="0" y="21109"/>
                </a:lnTo>
                <a:cubicBezTo>
                  <a:pt x="0" y="21381"/>
                  <a:pt x="303" y="21600"/>
                  <a:pt x="675" y="21600"/>
                </a:cubicBezTo>
                <a:lnTo>
                  <a:pt x="20925" y="21600"/>
                </a:lnTo>
                <a:cubicBezTo>
                  <a:pt x="21297" y="21600"/>
                  <a:pt x="21600" y="21381"/>
                  <a:pt x="21600" y="21109"/>
                </a:cubicBezTo>
                <a:lnTo>
                  <a:pt x="21600" y="7364"/>
                </a:lnTo>
                <a:cubicBezTo>
                  <a:pt x="21600" y="7093"/>
                  <a:pt x="21297" y="6873"/>
                  <a:pt x="20925" y="6873"/>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833" name="Shape 2833"/>
          <p:cNvSpPr/>
          <p:nvPr/>
        </p:nvSpPr>
        <p:spPr>
          <a:xfrm>
            <a:off x="3891586" y="7464979"/>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6382" y="1964"/>
                </a:moveTo>
                <a:cubicBezTo>
                  <a:pt x="6111" y="1964"/>
                  <a:pt x="5891" y="2184"/>
                  <a:pt x="5891" y="2455"/>
                </a:cubicBezTo>
                <a:cubicBezTo>
                  <a:pt x="5891" y="2726"/>
                  <a:pt x="6111" y="2945"/>
                  <a:pt x="6382" y="2945"/>
                </a:cubicBezTo>
                <a:cubicBezTo>
                  <a:pt x="6653" y="2945"/>
                  <a:pt x="6873" y="2726"/>
                  <a:pt x="6873" y="2455"/>
                </a:cubicBezTo>
                <a:cubicBezTo>
                  <a:pt x="6873" y="2184"/>
                  <a:pt x="6653" y="1964"/>
                  <a:pt x="6382" y="1964"/>
                </a:cubicBezTo>
                <a:moveTo>
                  <a:pt x="4418" y="1964"/>
                </a:moveTo>
                <a:cubicBezTo>
                  <a:pt x="4147" y="1964"/>
                  <a:pt x="3927" y="2184"/>
                  <a:pt x="3927" y="2455"/>
                </a:cubicBezTo>
                <a:cubicBezTo>
                  <a:pt x="3927" y="2726"/>
                  <a:pt x="4147" y="2945"/>
                  <a:pt x="4418" y="2945"/>
                </a:cubicBezTo>
                <a:cubicBezTo>
                  <a:pt x="4689" y="2945"/>
                  <a:pt x="4909" y="2726"/>
                  <a:pt x="4909" y="2455"/>
                </a:cubicBezTo>
                <a:cubicBezTo>
                  <a:pt x="4909" y="2184"/>
                  <a:pt x="4689" y="1964"/>
                  <a:pt x="4418" y="1964"/>
                </a:cubicBezTo>
                <a:moveTo>
                  <a:pt x="19145" y="1964"/>
                </a:moveTo>
                <a:lnTo>
                  <a:pt x="8345" y="1964"/>
                </a:lnTo>
                <a:cubicBezTo>
                  <a:pt x="8075" y="1964"/>
                  <a:pt x="7855" y="2184"/>
                  <a:pt x="7855" y="2455"/>
                </a:cubicBezTo>
                <a:cubicBezTo>
                  <a:pt x="7855" y="2726"/>
                  <a:pt x="8075" y="2945"/>
                  <a:pt x="8345" y="2945"/>
                </a:cubicBezTo>
                <a:lnTo>
                  <a:pt x="19145" y="2945"/>
                </a:lnTo>
                <a:cubicBezTo>
                  <a:pt x="19416" y="2945"/>
                  <a:pt x="19636" y="2726"/>
                  <a:pt x="19636" y="2455"/>
                </a:cubicBezTo>
                <a:cubicBezTo>
                  <a:pt x="19636" y="2184"/>
                  <a:pt x="19416" y="1964"/>
                  <a:pt x="19145" y="1964"/>
                </a:cubicBezTo>
                <a:moveTo>
                  <a:pt x="20618" y="3927"/>
                </a:moveTo>
                <a:lnTo>
                  <a:pt x="982" y="3927"/>
                </a:lnTo>
                <a:lnTo>
                  <a:pt x="982" y="1964"/>
                </a:lnTo>
                <a:cubicBezTo>
                  <a:pt x="982" y="1422"/>
                  <a:pt x="1422" y="982"/>
                  <a:pt x="1964" y="982"/>
                </a:cubicBezTo>
                <a:lnTo>
                  <a:pt x="19636" y="982"/>
                </a:lnTo>
                <a:cubicBezTo>
                  <a:pt x="20178" y="982"/>
                  <a:pt x="20618" y="1422"/>
                  <a:pt x="20618" y="1964"/>
                </a:cubicBezTo>
                <a:cubicBezTo>
                  <a:pt x="20618" y="1964"/>
                  <a:pt x="20618" y="3927"/>
                  <a:pt x="20618" y="3927"/>
                </a:cubicBezTo>
                <a:close/>
                <a:moveTo>
                  <a:pt x="20618" y="19636"/>
                </a:moveTo>
                <a:cubicBezTo>
                  <a:pt x="20618" y="20178"/>
                  <a:pt x="20178" y="20618"/>
                  <a:pt x="19636" y="20618"/>
                </a:cubicBezTo>
                <a:lnTo>
                  <a:pt x="1964" y="20618"/>
                </a:lnTo>
                <a:cubicBezTo>
                  <a:pt x="1422" y="20618"/>
                  <a:pt x="982" y="20178"/>
                  <a:pt x="982" y="19636"/>
                </a:cubicBezTo>
                <a:lnTo>
                  <a:pt x="982" y="4909"/>
                </a:lnTo>
                <a:lnTo>
                  <a:pt x="20618" y="4909"/>
                </a:lnTo>
                <a:cubicBezTo>
                  <a:pt x="20618" y="4909"/>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2455" y="1964"/>
                </a:moveTo>
                <a:cubicBezTo>
                  <a:pt x="2184" y="1964"/>
                  <a:pt x="1964" y="2184"/>
                  <a:pt x="1964" y="2455"/>
                </a:cubicBezTo>
                <a:cubicBezTo>
                  <a:pt x="1964" y="2726"/>
                  <a:pt x="2184" y="2945"/>
                  <a:pt x="2455" y="2945"/>
                </a:cubicBezTo>
                <a:cubicBezTo>
                  <a:pt x="2725" y="2945"/>
                  <a:pt x="2945" y="2726"/>
                  <a:pt x="2945" y="2455"/>
                </a:cubicBezTo>
                <a:cubicBezTo>
                  <a:pt x="2945" y="2184"/>
                  <a:pt x="2725" y="1964"/>
                  <a:pt x="2455" y="1964"/>
                </a:cubicBezTo>
                <a:moveTo>
                  <a:pt x="7140" y="14181"/>
                </a:moveTo>
                <a:cubicBezTo>
                  <a:pt x="6970" y="13741"/>
                  <a:pt x="6873" y="13264"/>
                  <a:pt x="6873" y="12764"/>
                </a:cubicBezTo>
                <a:cubicBezTo>
                  <a:pt x="6873" y="10595"/>
                  <a:pt x="8631" y="8836"/>
                  <a:pt x="10800" y="8836"/>
                </a:cubicBezTo>
                <a:cubicBezTo>
                  <a:pt x="11300" y="8836"/>
                  <a:pt x="11777" y="8934"/>
                  <a:pt x="12217" y="9104"/>
                </a:cubicBezTo>
                <a:lnTo>
                  <a:pt x="13217" y="8494"/>
                </a:lnTo>
                <a:cubicBezTo>
                  <a:pt x="12503" y="8089"/>
                  <a:pt x="11680" y="7855"/>
                  <a:pt x="10800" y="7855"/>
                </a:cubicBezTo>
                <a:cubicBezTo>
                  <a:pt x="8089" y="7855"/>
                  <a:pt x="5891" y="10053"/>
                  <a:pt x="5891" y="12764"/>
                </a:cubicBezTo>
                <a:cubicBezTo>
                  <a:pt x="5891" y="13643"/>
                  <a:pt x="6125" y="14467"/>
                  <a:pt x="6530" y="15181"/>
                </a:cubicBezTo>
                <a:cubicBezTo>
                  <a:pt x="6530" y="15181"/>
                  <a:pt x="7140" y="14181"/>
                  <a:pt x="7140" y="14181"/>
                </a:cubicBezTo>
                <a:close/>
                <a:moveTo>
                  <a:pt x="14460" y="11347"/>
                </a:moveTo>
                <a:cubicBezTo>
                  <a:pt x="14630" y="11787"/>
                  <a:pt x="14727" y="12263"/>
                  <a:pt x="14727" y="12764"/>
                </a:cubicBezTo>
                <a:cubicBezTo>
                  <a:pt x="14727" y="14932"/>
                  <a:pt x="12969" y="16691"/>
                  <a:pt x="10800" y="16691"/>
                </a:cubicBezTo>
                <a:cubicBezTo>
                  <a:pt x="10300" y="16691"/>
                  <a:pt x="9823" y="16594"/>
                  <a:pt x="9383" y="16423"/>
                </a:cubicBezTo>
                <a:lnTo>
                  <a:pt x="8383" y="17034"/>
                </a:lnTo>
                <a:cubicBezTo>
                  <a:pt x="9097" y="17439"/>
                  <a:pt x="9920" y="17673"/>
                  <a:pt x="10800" y="17673"/>
                </a:cubicBezTo>
                <a:cubicBezTo>
                  <a:pt x="13511" y="17673"/>
                  <a:pt x="15709" y="15475"/>
                  <a:pt x="15709" y="12764"/>
                </a:cubicBezTo>
                <a:cubicBezTo>
                  <a:pt x="15709" y="11884"/>
                  <a:pt x="15475" y="11061"/>
                  <a:pt x="15070" y="10346"/>
                </a:cubicBezTo>
                <a:cubicBezTo>
                  <a:pt x="15070" y="10346"/>
                  <a:pt x="14460" y="11347"/>
                  <a:pt x="14460" y="11347"/>
                </a:cubicBezTo>
                <a:close/>
                <a:moveTo>
                  <a:pt x="10453" y="12417"/>
                </a:moveTo>
                <a:cubicBezTo>
                  <a:pt x="10645" y="12225"/>
                  <a:pt x="10955" y="12225"/>
                  <a:pt x="11147" y="12417"/>
                </a:cubicBezTo>
                <a:cubicBezTo>
                  <a:pt x="11339" y="12609"/>
                  <a:pt x="11339" y="12919"/>
                  <a:pt x="11147" y="13111"/>
                </a:cubicBezTo>
                <a:cubicBezTo>
                  <a:pt x="10955" y="13303"/>
                  <a:pt x="10645" y="13303"/>
                  <a:pt x="10453" y="13111"/>
                </a:cubicBezTo>
                <a:cubicBezTo>
                  <a:pt x="10261" y="12919"/>
                  <a:pt x="10261" y="12609"/>
                  <a:pt x="10453" y="12417"/>
                </a:cubicBezTo>
                <a:moveTo>
                  <a:pt x="6144" y="17420"/>
                </a:moveTo>
                <a:lnTo>
                  <a:pt x="11842" y="13805"/>
                </a:lnTo>
                <a:lnTo>
                  <a:pt x="15456" y="8107"/>
                </a:lnTo>
                <a:lnTo>
                  <a:pt x="9759" y="11722"/>
                </a:lnTo>
                <a:cubicBezTo>
                  <a:pt x="9759" y="11722"/>
                  <a:pt x="6144" y="17420"/>
                  <a:pt x="6144" y="17420"/>
                </a:cubicBezTo>
                <a:close/>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834" name="Shape 2834"/>
          <p:cNvSpPr/>
          <p:nvPr/>
        </p:nvSpPr>
        <p:spPr>
          <a:xfrm>
            <a:off x="4958108" y="7464979"/>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9145" y="1964"/>
                </a:moveTo>
                <a:lnTo>
                  <a:pt x="8345" y="1964"/>
                </a:lnTo>
                <a:cubicBezTo>
                  <a:pt x="8075" y="1964"/>
                  <a:pt x="7855" y="2184"/>
                  <a:pt x="7855" y="2455"/>
                </a:cubicBezTo>
                <a:cubicBezTo>
                  <a:pt x="7855" y="2726"/>
                  <a:pt x="8075" y="2945"/>
                  <a:pt x="8345" y="2945"/>
                </a:cubicBezTo>
                <a:lnTo>
                  <a:pt x="19145" y="2945"/>
                </a:lnTo>
                <a:cubicBezTo>
                  <a:pt x="19416" y="2945"/>
                  <a:pt x="19636" y="2726"/>
                  <a:pt x="19636" y="2455"/>
                </a:cubicBezTo>
                <a:cubicBezTo>
                  <a:pt x="19636" y="2184"/>
                  <a:pt x="19416" y="1964"/>
                  <a:pt x="19145" y="1964"/>
                </a:cubicBezTo>
                <a:moveTo>
                  <a:pt x="20618" y="3927"/>
                </a:moveTo>
                <a:lnTo>
                  <a:pt x="982" y="3927"/>
                </a:lnTo>
                <a:lnTo>
                  <a:pt x="982" y="1964"/>
                </a:lnTo>
                <a:cubicBezTo>
                  <a:pt x="982" y="1422"/>
                  <a:pt x="1422" y="982"/>
                  <a:pt x="1964" y="982"/>
                </a:cubicBezTo>
                <a:lnTo>
                  <a:pt x="19636" y="982"/>
                </a:lnTo>
                <a:cubicBezTo>
                  <a:pt x="20178" y="982"/>
                  <a:pt x="20618" y="1422"/>
                  <a:pt x="20618" y="1964"/>
                </a:cubicBezTo>
                <a:cubicBezTo>
                  <a:pt x="20618" y="1964"/>
                  <a:pt x="20618" y="3927"/>
                  <a:pt x="20618" y="3927"/>
                </a:cubicBezTo>
                <a:close/>
                <a:moveTo>
                  <a:pt x="20618" y="19636"/>
                </a:moveTo>
                <a:cubicBezTo>
                  <a:pt x="20618" y="20178"/>
                  <a:pt x="20178" y="20618"/>
                  <a:pt x="19636" y="20618"/>
                </a:cubicBezTo>
                <a:lnTo>
                  <a:pt x="1964" y="20618"/>
                </a:lnTo>
                <a:cubicBezTo>
                  <a:pt x="1422" y="20618"/>
                  <a:pt x="982" y="20178"/>
                  <a:pt x="982" y="19636"/>
                </a:cubicBezTo>
                <a:lnTo>
                  <a:pt x="982" y="4909"/>
                </a:lnTo>
                <a:lnTo>
                  <a:pt x="20618" y="4909"/>
                </a:lnTo>
                <a:cubicBezTo>
                  <a:pt x="20618" y="4909"/>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6382" y="1964"/>
                </a:moveTo>
                <a:cubicBezTo>
                  <a:pt x="6111" y="1964"/>
                  <a:pt x="5891" y="2184"/>
                  <a:pt x="5891" y="2455"/>
                </a:cubicBezTo>
                <a:cubicBezTo>
                  <a:pt x="5891" y="2726"/>
                  <a:pt x="6111" y="2945"/>
                  <a:pt x="6382" y="2945"/>
                </a:cubicBezTo>
                <a:cubicBezTo>
                  <a:pt x="6653" y="2945"/>
                  <a:pt x="6873" y="2726"/>
                  <a:pt x="6873" y="2455"/>
                </a:cubicBezTo>
                <a:cubicBezTo>
                  <a:pt x="6873" y="2184"/>
                  <a:pt x="6653" y="1964"/>
                  <a:pt x="6382" y="1964"/>
                </a:cubicBezTo>
                <a:moveTo>
                  <a:pt x="4418" y="1964"/>
                </a:moveTo>
                <a:cubicBezTo>
                  <a:pt x="4147" y="1964"/>
                  <a:pt x="3927" y="2184"/>
                  <a:pt x="3927" y="2455"/>
                </a:cubicBezTo>
                <a:cubicBezTo>
                  <a:pt x="3927" y="2726"/>
                  <a:pt x="4147" y="2945"/>
                  <a:pt x="4418" y="2945"/>
                </a:cubicBezTo>
                <a:cubicBezTo>
                  <a:pt x="4689" y="2945"/>
                  <a:pt x="4909" y="2726"/>
                  <a:pt x="4909" y="2455"/>
                </a:cubicBezTo>
                <a:cubicBezTo>
                  <a:pt x="4909" y="2184"/>
                  <a:pt x="4689" y="1964"/>
                  <a:pt x="4418" y="1964"/>
                </a:cubicBezTo>
                <a:moveTo>
                  <a:pt x="2455" y="1964"/>
                </a:moveTo>
                <a:cubicBezTo>
                  <a:pt x="2184" y="1964"/>
                  <a:pt x="1964" y="2184"/>
                  <a:pt x="1964" y="2455"/>
                </a:cubicBezTo>
                <a:cubicBezTo>
                  <a:pt x="1964" y="2726"/>
                  <a:pt x="2184" y="2945"/>
                  <a:pt x="2455" y="2945"/>
                </a:cubicBezTo>
                <a:cubicBezTo>
                  <a:pt x="2725" y="2945"/>
                  <a:pt x="2945" y="2726"/>
                  <a:pt x="2945" y="2455"/>
                </a:cubicBezTo>
                <a:cubicBezTo>
                  <a:pt x="2945" y="2184"/>
                  <a:pt x="2725" y="1964"/>
                  <a:pt x="2455" y="1964"/>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835" name="Shape 2835"/>
          <p:cNvSpPr/>
          <p:nvPr/>
        </p:nvSpPr>
        <p:spPr>
          <a:xfrm>
            <a:off x="6024630" y="7464979"/>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5218" y="5891"/>
                </a:moveTo>
                <a:lnTo>
                  <a:pt x="8345" y="5891"/>
                </a:lnTo>
                <a:cubicBezTo>
                  <a:pt x="8075" y="5891"/>
                  <a:pt x="7855" y="6111"/>
                  <a:pt x="7855" y="6382"/>
                </a:cubicBezTo>
                <a:cubicBezTo>
                  <a:pt x="7855" y="6653"/>
                  <a:pt x="8075" y="6873"/>
                  <a:pt x="8345" y="6873"/>
                </a:cubicBezTo>
                <a:lnTo>
                  <a:pt x="15218" y="6873"/>
                </a:lnTo>
                <a:cubicBezTo>
                  <a:pt x="15489" y="6873"/>
                  <a:pt x="15709" y="6653"/>
                  <a:pt x="15709" y="6382"/>
                </a:cubicBezTo>
                <a:cubicBezTo>
                  <a:pt x="15709" y="6111"/>
                  <a:pt x="15489" y="5891"/>
                  <a:pt x="15218" y="5891"/>
                </a:cubicBezTo>
                <a:moveTo>
                  <a:pt x="6382" y="5891"/>
                </a:moveTo>
                <a:cubicBezTo>
                  <a:pt x="6111" y="5891"/>
                  <a:pt x="5891" y="6111"/>
                  <a:pt x="5891" y="6382"/>
                </a:cubicBezTo>
                <a:cubicBezTo>
                  <a:pt x="5891" y="6653"/>
                  <a:pt x="6111" y="6873"/>
                  <a:pt x="6382" y="6873"/>
                </a:cubicBezTo>
                <a:cubicBezTo>
                  <a:pt x="6653" y="6873"/>
                  <a:pt x="6873" y="6653"/>
                  <a:pt x="6873" y="6382"/>
                </a:cubicBezTo>
                <a:cubicBezTo>
                  <a:pt x="6873" y="6111"/>
                  <a:pt x="6653" y="5891"/>
                  <a:pt x="6382" y="5891"/>
                </a:cubicBezTo>
                <a:moveTo>
                  <a:pt x="19636" y="0"/>
                </a:moveTo>
                <a:lnTo>
                  <a:pt x="5891" y="0"/>
                </a:lnTo>
                <a:cubicBezTo>
                  <a:pt x="4806" y="0"/>
                  <a:pt x="3927" y="879"/>
                  <a:pt x="3927" y="1964"/>
                </a:cubicBezTo>
                <a:lnTo>
                  <a:pt x="3927" y="2455"/>
                </a:lnTo>
                <a:cubicBezTo>
                  <a:pt x="3927" y="2726"/>
                  <a:pt x="4147" y="2945"/>
                  <a:pt x="4418" y="2945"/>
                </a:cubicBezTo>
                <a:cubicBezTo>
                  <a:pt x="4689" y="2945"/>
                  <a:pt x="4909" y="2726"/>
                  <a:pt x="4909" y="2455"/>
                </a:cubicBezTo>
                <a:lnTo>
                  <a:pt x="4909" y="1964"/>
                </a:lnTo>
                <a:cubicBezTo>
                  <a:pt x="4909" y="1422"/>
                  <a:pt x="5349" y="982"/>
                  <a:pt x="5891" y="982"/>
                </a:cubicBezTo>
                <a:lnTo>
                  <a:pt x="19636" y="982"/>
                </a:lnTo>
                <a:cubicBezTo>
                  <a:pt x="20178" y="982"/>
                  <a:pt x="20618" y="1422"/>
                  <a:pt x="20618" y="1964"/>
                </a:cubicBezTo>
                <a:lnTo>
                  <a:pt x="20618" y="15709"/>
                </a:lnTo>
                <a:cubicBezTo>
                  <a:pt x="20618" y="16252"/>
                  <a:pt x="20178" y="16691"/>
                  <a:pt x="19636" y="16691"/>
                </a:cubicBezTo>
                <a:lnTo>
                  <a:pt x="19145" y="16691"/>
                </a:lnTo>
                <a:cubicBezTo>
                  <a:pt x="18875" y="16691"/>
                  <a:pt x="18655" y="16910"/>
                  <a:pt x="18655" y="17182"/>
                </a:cubicBezTo>
                <a:cubicBezTo>
                  <a:pt x="18655" y="17453"/>
                  <a:pt x="18875" y="17673"/>
                  <a:pt x="19145" y="17673"/>
                </a:cubicBezTo>
                <a:lnTo>
                  <a:pt x="19636" y="17673"/>
                </a:lnTo>
                <a:cubicBezTo>
                  <a:pt x="20721" y="17673"/>
                  <a:pt x="21600" y="16794"/>
                  <a:pt x="21600" y="15709"/>
                </a:cubicBezTo>
                <a:lnTo>
                  <a:pt x="21600" y="1964"/>
                </a:lnTo>
                <a:cubicBezTo>
                  <a:pt x="21600" y="879"/>
                  <a:pt x="20721" y="0"/>
                  <a:pt x="19636" y="0"/>
                </a:cubicBezTo>
                <a:moveTo>
                  <a:pt x="2455" y="5891"/>
                </a:moveTo>
                <a:cubicBezTo>
                  <a:pt x="2184" y="5891"/>
                  <a:pt x="1964" y="6111"/>
                  <a:pt x="1964" y="6382"/>
                </a:cubicBezTo>
                <a:cubicBezTo>
                  <a:pt x="1964" y="6653"/>
                  <a:pt x="2184" y="6873"/>
                  <a:pt x="2455" y="6873"/>
                </a:cubicBezTo>
                <a:cubicBezTo>
                  <a:pt x="2725" y="6873"/>
                  <a:pt x="2945" y="6653"/>
                  <a:pt x="2945" y="6382"/>
                </a:cubicBezTo>
                <a:cubicBezTo>
                  <a:pt x="2945" y="6111"/>
                  <a:pt x="2725" y="5891"/>
                  <a:pt x="2455" y="5891"/>
                </a:cubicBezTo>
                <a:moveTo>
                  <a:pt x="4418" y="5891"/>
                </a:moveTo>
                <a:cubicBezTo>
                  <a:pt x="4147" y="5891"/>
                  <a:pt x="3927" y="6111"/>
                  <a:pt x="3927" y="6382"/>
                </a:cubicBezTo>
                <a:cubicBezTo>
                  <a:pt x="3927" y="6653"/>
                  <a:pt x="4147" y="6873"/>
                  <a:pt x="4418" y="6873"/>
                </a:cubicBezTo>
                <a:cubicBezTo>
                  <a:pt x="4689" y="6873"/>
                  <a:pt x="4909" y="6653"/>
                  <a:pt x="4909" y="6382"/>
                </a:cubicBezTo>
                <a:cubicBezTo>
                  <a:pt x="4909" y="6111"/>
                  <a:pt x="4689" y="5891"/>
                  <a:pt x="4418" y="5891"/>
                </a:cubicBezTo>
                <a:moveTo>
                  <a:pt x="16691" y="7855"/>
                </a:moveTo>
                <a:lnTo>
                  <a:pt x="982" y="7855"/>
                </a:lnTo>
                <a:lnTo>
                  <a:pt x="982" y="5891"/>
                </a:lnTo>
                <a:cubicBezTo>
                  <a:pt x="982" y="5349"/>
                  <a:pt x="1422" y="4909"/>
                  <a:pt x="1964" y="4909"/>
                </a:cubicBezTo>
                <a:lnTo>
                  <a:pt x="15709" y="4909"/>
                </a:lnTo>
                <a:cubicBezTo>
                  <a:pt x="16251" y="4909"/>
                  <a:pt x="16691" y="5349"/>
                  <a:pt x="16691" y="5891"/>
                </a:cubicBezTo>
                <a:cubicBezTo>
                  <a:pt x="16691" y="5891"/>
                  <a:pt x="16691" y="7855"/>
                  <a:pt x="16691" y="7855"/>
                </a:cubicBezTo>
                <a:close/>
                <a:moveTo>
                  <a:pt x="16691" y="19636"/>
                </a:moveTo>
                <a:cubicBezTo>
                  <a:pt x="16691" y="20178"/>
                  <a:pt x="16251" y="20618"/>
                  <a:pt x="15709" y="20618"/>
                </a:cubicBezTo>
                <a:lnTo>
                  <a:pt x="1964" y="20618"/>
                </a:lnTo>
                <a:cubicBezTo>
                  <a:pt x="1422" y="20618"/>
                  <a:pt x="982" y="20178"/>
                  <a:pt x="982" y="19636"/>
                </a:cubicBezTo>
                <a:lnTo>
                  <a:pt x="982" y="8836"/>
                </a:lnTo>
                <a:lnTo>
                  <a:pt x="16691" y="8836"/>
                </a:lnTo>
                <a:cubicBezTo>
                  <a:pt x="16691" y="8836"/>
                  <a:pt x="16691" y="19636"/>
                  <a:pt x="16691" y="19636"/>
                </a:cubicBezTo>
                <a:close/>
                <a:moveTo>
                  <a:pt x="15709" y="3927"/>
                </a:moveTo>
                <a:lnTo>
                  <a:pt x="1964" y="3927"/>
                </a:lnTo>
                <a:cubicBezTo>
                  <a:pt x="879" y="3927"/>
                  <a:pt x="0" y="4806"/>
                  <a:pt x="0" y="5891"/>
                </a:cubicBezTo>
                <a:lnTo>
                  <a:pt x="0" y="19636"/>
                </a:lnTo>
                <a:cubicBezTo>
                  <a:pt x="0" y="20721"/>
                  <a:pt x="879" y="21600"/>
                  <a:pt x="1964" y="21600"/>
                </a:cubicBezTo>
                <a:lnTo>
                  <a:pt x="15709" y="21600"/>
                </a:lnTo>
                <a:cubicBezTo>
                  <a:pt x="16794" y="21600"/>
                  <a:pt x="17673" y="20721"/>
                  <a:pt x="17673" y="19636"/>
                </a:cubicBezTo>
                <a:lnTo>
                  <a:pt x="17673" y="5891"/>
                </a:lnTo>
                <a:cubicBezTo>
                  <a:pt x="17673" y="4806"/>
                  <a:pt x="16794" y="3927"/>
                  <a:pt x="15709" y="3927"/>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836" name="Shape 2836"/>
          <p:cNvSpPr/>
          <p:nvPr/>
        </p:nvSpPr>
        <p:spPr>
          <a:xfrm>
            <a:off x="7091153" y="7541159"/>
            <a:ext cx="558655" cy="406295"/>
          </a:xfrm>
          <a:custGeom>
            <a:avLst/>
            <a:gdLst/>
            <a:ahLst/>
            <a:cxnLst>
              <a:cxn ang="0">
                <a:pos x="wd2" y="hd2"/>
              </a:cxn>
              <a:cxn ang="5400000">
                <a:pos x="wd2" y="hd2"/>
              </a:cxn>
              <a:cxn ang="10800000">
                <a:pos x="wd2" y="hd2"/>
              </a:cxn>
              <a:cxn ang="16200000">
                <a:pos x="wd2" y="hd2"/>
              </a:cxn>
            </a:cxnLst>
            <a:rect l="0" t="0" r="r" b="b"/>
            <a:pathLst>
              <a:path w="21600" h="21600" extrusionOk="0">
                <a:moveTo>
                  <a:pt x="20618" y="18900"/>
                </a:moveTo>
                <a:cubicBezTo>
                  <a:pt x="20618" y="18980"/>
                  <a:pt x="20611" y="19058"/>
                  <a:pt x="20601" y="19135"/>
                </a:cubicBezTo>
                <a:lnTo>
                  <a:pt x="14539" y="10800"/>
                </a:lnTo>
                <a:lnTo>
                  <a:pt x="20601" y="2465"/>
                </a:lnTo>
                <a:cubicBezTo>
                  <a:pt x="20611" y="2542"/>
                  <a:pt x="20618" y="2620"/>
                  <a:pt x="20618" y="2700"/>
                </a:cubicBezTo>
                <a:cubicBezTo>
                  <a:pt x="20618" y="2700"/>
                  <a:pt x="20618" y="18900"/>
                  <a:pt x="20618" y="18900"/>
                </a:cubicBezTo>
                <a:close/>
                <a:moveTo>
                  <a:pt x="19636" y="20250"/>
                </a:moveTo>
                <a:lnTo>
                  <a:pt x="1964" y="20250"/>
                </a:lnTo>
                <a:cubicBezTo>
                  <a:pt x="1849" y="20250"/>
                  <a:pt x="1739" y="20218"/>
                  <a:pt x="1637" y="20168"/>
                </a:cubicBezTo>
                <a:lnTo>
                  <a:pt x="7755" y="11754"/>
                </a:lnTo>
                <a:lnTo>
                  <a:pt x="9440" y="14072"/>
                </a:lnTo>
                <a:cubicBezTo>
                  <a:pt x="9816" y="14589"/>
                  <a:pt x="10308" y="14847"/>
                  <a:pt x="10800" y="14847"/>
                </a:cubicBezTo>
                <a:cubicBezTo>
                  <a:pt x="11292" y="14847"/>
                  <a:pt x="11784" y="14589"/>
                  <a:pt x="12159" y="14072"/>
                </a:cubicBezTo>
                <a:lnTo>
                  <a:pt x="13845" y="11754"/>
                </a:lnTo>
                <a:lnTo>
                  <a:pt x="19964" y="20168"/>
                </a:lnTo>
                <a:cubicBezTo>
                  <a:pt x="19861" y="20218"/>
                  <a:pt x="19752" y="20250"/>
                  <a:pt x="19636" y="20250"/>
                </a:cubicBezTo>
                <a:moveTo>
                  <a:pt x="982" y="18900"/>
                </a:moveTo>
                <a:lnTo>
                  <a:pt x="982" y="2700"/>
                </a:lnTo>
                <a:cubicBezTo>
                  <a:pt x="982" y="2620"/>
                  <a:pt x="989" y="2542"/>
                  <a:pt x="999" y="2465"/>
                </a:cubicBezTo>
                <a:lnTo>
                  <a:pt x="7061" y="10800"/>
                </a:lnTo>
                <a:lnTo>
                  <a:pt x="999" y="19135"/>
                </a:lnTo>
                <a:cubicBezTo>
                  <a:pt x="989" y="19058"/>
                  <a:pt x="982" y="18980"/>
                  <a:pt x="982" y="18900"/>
                </a:cubicBezTo>
                <a:moveTo>
                  <a:pt x="1964" y="1350"/>
                </a:moveTo>
                <a:lnTo>
                  <a:pt x="19636" y="1350"/>
                </a:lnTo>
                <a:cubicBezTo>
                  <a:pt x="19752" y="1350"/>
                  <a:pt x="19861" y="1382"/>
                  <a:pt x="19964" y="1433"/>
                </a:cubicBezTo>
                <a:lnTo>
                  <a:pt x="11465" y="13118"/>
                </a:lnTo>
                <a:cubicBezTo>
                  <a:pt x="11288" y="13362"/>
                  <a:pt x="11051" y="13497"/>
                  <a:pt x="10800" y="13497"/>
                </a:cubicBezTo>
                <a:cubicBezTo>
                  <a:pt x="10549" y="13497"/>
                  <a:pt x="10312" y="13362"/>
                  <a:pt x="10134" y="13118"/>
                </a:cubicBezTo>
                <a:lnTo>
                  <a:pt x="1637" y="1433"/>
                </a:lnTo>
                <a:cubicBezTo>
                  <a:pt x="1739" y="1382"/>
                  <a:pt x="1849" y="1350"/>
                  <a:pt x="1964" y="1350"/>
                </a:cubicBezTo>
                <a:moveTo>
                  <a:pt x="19636" y="0"/>
                </a:moveTo>
                <a:lnTo>
                  <a:pt x="1964" y="0"/>
                </a:lnTo>
                <a:cubicBezTo>
                  <a:pt x="879" y="0"/>
                  <a:pt x="0" y="1209"/>
                  <a:pt x="0" y="2700"/>
                </a:cubicBezTo>
                <a:lnTo>
                  <a:pt x="0" y="18900"/>
                </a:lnTo>
                <a:cubicBezTo>
                  <a:pt x="0" y="20391"/>
                  <a:pt x="879" y="21600"/>
                  <a:pt x="1964" y="21600"/>
                </a:cubicBezTo>
                <a:lnTo>
                  <a:pt x="19636" y="21600"/>
                </a:lnTo>
                <a:cubicBezTo>
                  <a:pt x="20721" y="21600"/>
                  <a:pt x="21600" y="20391"/>
                  <a:pt x="21600" y="18900"/>
                </a:cubicBezTo>
                <a:lnTo>
                  <a:pt x="21600" y="2700"/>
                </a:lnTo>
                <a:cubicBezTo>
                  <a:pt x="21600" y="1209"/>
                  <a:pt x="20721" y="0"/>
                  <a:pt x="19636" y="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837" name="Shape 2837"/>
          <p:cNvSpPr/>
          <p:nvPr/>
        </p:nvSpPr>
        <p:spPr>
          <a:xfrm>
            <a:off x="8157675" y="7528462"/>
            <a:ext cx="558655" cy="431689"/>
          </a:xfrm>
          <a:custGeom>
            <a:avLst/>
            <a:gdLst/>
            <a:ahLst/>
            <a:cxnLst>
              <a:cxn ang="0">
                <a:pos x="wd2" y="hd2"/>
              </a:cxn>
              <a:cxn ang="5400000">
                <a:pos x="wd2" y="hd2"/>
              </a:cxn>
              <a:cxn ang="10800000">
                <a:pos x="wd2" y="hd2"/>
              </a:cxn>
              <a:cxn ang="16200000">
                <a:pos x="wd2" y="hd2"/>
              </a:cxn>
            </a:cxnLst>
            <a:rect l="0" t="0" r="r" b="b"/>
            <a:pathLst>
              <a:path w="21600" h="21600" extrusionOk="0">
                <a:moveTo>
                  <a:pt x="16691" y="18667"/>
                </a:moveTo>
                <a:lnTo>
                  <a:pt x="12576" y="13341"/>
                </a:lnTo>
                <a:lnTo>
                  <a:pt x="16691" y="8016"/>
                </a:lnTo>
                <a:cubicBezTo>
                  <a:pt x="16691" y="8016"/>
                  <a:pt x="16691" y="18667"/>
                  <a:pt x="16691" y="18667"/>
                </a:cubicBezTo>
                <a:close/>
                <a:moveTo>
                  <a:pt x="15709" y="20329"/>
                </a:moveTo>
                <a:lnTo>
                  <a:pt x="1964" y="20329"/>
                </a:lnTo>
                <a:cubicBezTo>
                  <a:pt x="1719" y="20329"/>
                  <a:pt x="1498" y="20210"/>
                  <a:pt x="1326" y="20018"/>
                </a:cubicBezTo>
                <a:lnTo>
                  <a:pt x="5791" y="14240"/>
                </a:lnTo>
                <a:lnTo>
                  <a:pt x="7477" y="16421"/>
                </a:lnTo>
                <a:cubicBezTo>
                  <a:pt x="7853" y="16907"/>
                  <a:pt x="8344" y="17150"/>
                  <a:pt x="8836" y="17150"/>
                </a:cubicBezTo>
                <a:cubicBezTo>
                  <a:pt x="9329" y="17150"/>
                  <a:pt x="9821" y="16907"/>
                  <a:pt x="10195" y="16421"/>
                </a:cubicBezTo>
                <a:lnTo>
                  <a:pt x="11882" y="14240"/>
                </a:lnTo>
                <a:lnTo>
                  <a:pt x="16347" y="20018"/>
                </a:lnTo>
                <a:cubicBezTo>
                  <a:pt x="16175" y="20210"/>
                  <a:pt x="15954" y="20329"/>
                  <a:pt x="15709" y="20329"/>
                </a:cubicBezTo>
                <a:moveTo>
                  <a:pt x="982" y="8016"/>
                </a:moveTo>
                <a:lnTo>
                  <a:pt x="5097" y="13341"/>
                </a:lnTo>
                <a:lnTo>
                  <a:pt x="982" y="18667"/>
                </a:lnTo>
                <a:cubicBezTo>
                  <a:pt x="982" y="18667"/>
                  <a:pt x="982" y="8016"/>
                  <a:pt x="982" y="8016"/>
                </a:cubicBezTo>
                <a:close/>
                <a:moveTo>
                  <a:pt x="1964" y="6353"/>
                </a:moveTo>
                <a:lnTo>
                  <a:pt x="15709" y="6353"/>
                </a:lnTo>
                <a:cubicBezTo>
                  <a:pt x="15954" y="6353"/>
                  <a:pt x="16175" y="6474"/>
                  <a:pt x="16347" y="6665"/>
                </a:cubicBezTo>
                <a:lnTo>
                  <a:pt x="9502" y="15523"/>
                </a:lnTo>
                <a:cubicBezTo>
                  <a:pt x="9324" y="15752"/>
                  <a:pt x="9088" y="15880"/>
                  <a:pt x="8836" y="15880"/>
                </a:cubicBezTo>
                <a:cubicBezTo>
                  <a:pt x="8585" y="15880"/>
                  <a:pt x="8349" y="15752"/>
                  <a:pt x="8170" y="15523"/>
                </a:cubicBezTo>
                <a:lnTo>
                  <a:pt x="1326" y="6664"/>
                </a:lnTo>
                <a:cubicBezTo>
                  <a:pt x="1498" y="6474"/>
                  <a:pt x="1719" y="6353"/>
                  <a:pt x="1964" y="6353"/>
                </a:cubicBezTo>
                <a:moveTo>
                  <a:pt x="15709" y="5082"/>
                </a:moveTo>
                <a:lnTo>
                  <a:pt x="1964" y="5082"/>
                </a:lnTo>
                <a:cubicBezTo>
                  <a:pt x="879" y="5082"/>
                  <a:pt x="0" y="6220"/>
                  <a:pt x="0" y="7624"/>
                </a:cubicBezTo>
                <a:lnTo>
                  <a:pt x="0" y="19059"/>
                </a:lnTo>
                <a:cubicBezTo>
                  <a:pt x="0" y="20462"/>
                  <a:pt x="879" y="21600"/>
                  <a:pt x="1964" y="21600"/>
                </a:cubicBezTo>
                <a:lnTo>
                  <a:pt x="15709" y="21600"/>
                </a:lnTo>
                <a:cubicBezTo>
                  <a:pt x="16794" y="21600"/>
                  <a:pt x="17673" y="20462"/>
                  <a:pt x="17673" y="19059"/>
                </a:cubicBezTo>
                <a:lnTo>
                  <a:pt x="17673" y="7624"/>
                </a:lnTo>
                <a:cubicBezTo>
                  <a:pt x="17673" y="6220"/>
                  <a:pt x="16794" y="5082"/>
                  <a:pt x="15709" y="5082"/>
                </a:cubicBezTo>
                <a:moveTo>
                  <a:pt x="19636" y="0"/>
                </a:moveTo>
                <a:lnTo>
                  <a:pt x="5891" y="0"/>
                </a:lnTo>
                <a:cubicBezTo>
                  <a:pt x="4806" y="0"/>
                  <a:pt x="3927" y="1138"/>
                  <a:pt x="3927" y="2541"/>
                </a:cubicBezTo>
                <a:lnTo>
                  <a:pt x="3927" y="3176"/>
                </a:lnTo>
                <a:cubicBezTo>
                  <a:pt x="3927" y="3528"/>
                  <a:pt x="4147" y="3812"/>
                  <a:pt x="4418" y="3812"/>
                </a:cubicBezTo>
                <a:cubicBezTo>
                  <a:pt x="4690" y="3812"/>
                  <a:pt x="4909" y="3528"/>
                  <a:pt x="4909" y="3176"/>
                </a:cubicBezTo>
                <a:lnTo>
                  <a:pt x="4909" y="2541"/>
                </a:lnTo>
                <a:cubicBezTo>
                  <a:pt x="4909" y="1840"/>
                  <a:pt x="5348" y="1271"/>
                  <a:pt x="5891" y="1271"/>
                </a:cubicBezTo>
                <a:lnTo>
                  <a:pt x="19636" y="1271"/>
                </a:lnTo>
                <a:cubicBezTo>
                  <a:pt x="20178" y="1271"/>
                  <a:pt x="20618" y="1840"/>
                  <a:pt x="20618" y="2541"/>
                </a:cubicBezTo>
                <a:lnTo>
                  <a:pt x="20618" y="13976"/>
                </a:lnTo>
                <a:cubicBezTo>
                  <a:pt x="20618" y="14678"/>
                  <a:pt x="20178" y="15247"/>
                  <a:pt x="19636" y="15247"/>
                </a:cubicBezTo>
                <a:lnTo>
                  <a:pt x="19145" y="15247"/>
                </a:lnTo>
                <a:cubicBezTo>
                  <a:pt x="18874" y="15247"/>
                  <a:pt x="18655" y="15532"/>
                  <a:pt x="18655" y="15882"/>
                </a:cubicBezTo>
                <a:cubicBezTo>
                  <a:pt x="18655" y="16234"/>
                  <a:pt x="18874" y="16518"/>
                  <a:pt x="19145" y="16518"/>
                </a:cubicBezTo>
                <a:lnTo>
                  <a:pt x="19636" y="16518"/>
                </a:lnTo>
                <a:cubicBezTo>
                  <a:pt x="20721" y="16518"/>
                  <a:pt x="21600" y="15380"/>
                  <a:pt x="21600" y="13976"/>
                </a:cubicBezTo>
                <a:lnTo>
                  <a:pt x="21600" y="2541"/>
                </a:lnTo>
                <a:cubicBezTo>
                  <a:pt x="21600" y="1138"/>
                  <a:pt x="20721" y="0"/>
                  <a:pt x="19636" y="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838" name="Shape 2838"/>
          <p:cNvSpPr/>
          <p:nvPr/>
        </p:nvSpPr>
        <p:spPr>
          <a:xfrm>
            <a:off x="9224197" y="7515765"/>
            <a:ext cx="558655" cy="457082"/>
          </a:xfrm>
          <a:custGeom>
            <a:avLst/>
            <a:gdLst/>
            <a:ahLst/>
            <a:cxnLst>
              <a:cxn ang="0">
                <a:pos x="wd2" y="hd2"/>
              </a:cxn>
              <a:cxn ang="5400000">
                <a:pos x="wd2" y="hd2"/>
              </a:cxn>
              <a:cxn ang="10800000">
                <a:pos x="wd2" y="hd2"/>
              </a:cxn>
              <a:cxn ang="16200000">
                <a:pos x="wd2" y="hd2"/>
              </a:cxn>
            </a:cxnLst>
            <a:rect l="0" t="0" r="r" b="b"/>
            <a:pathLst>
              <a:path w="21600" h="21600" extrusionOk="0">
                <a:moveTo>
                  <a:pt x="20618" y="20400"/>
                </a:moveTo>
                <a:lnTo>
                  <a:pt x="982" y="20400"/>
                </a:lnTo>
                <a:lnTo>
                  <a:pt x="982" y="13200"/>
                </a:lnTo>
                <a:lnTo>
                  <a:pt x="6907" y="13200"/>
                </a:lnTo>
                <a:cubicBezTo>
                  <a:pt x="7149" y="15567"/>
                  <a:pt x="8798" y="17400"/>
                  <a:pt x="10800" y="17400"/>
                </a:cubicBezTo>
                <a:cubicBezTo>
                  <a:pt x="12802" y="17400"/>
                  <a:pt x="14451" y="15567"/>
                  <a:pt x="14694" y="13200"/>
                </a:cubicBezTo>
                <a:lnTo>
                  <a:pt x="20618" y="13200"/>
                </a:lnTo>
                <a:cubicBezTo>
                  <a:pt x="20618" y="13200"/>
                  <a:pt x="20618" y="20400"/>
                  <a:pt x="20618" y="20400"/>
                </a:cubicBezTo>
                <a:close/>
                <a:moveTo>
                  <a:pt x="5703" y="1200"/>
                </a:moveTo>
                <a:lnTo>
                  <a:pt x="15897" y="1200"/>
                </a:lnTo>
                <a:lnTo>
                  <a:pt x="20315" y="12000"/>
                </a:lnTo>
                <a:lnTo>
                  <a:pt x="14236" y="12000"/>
                </a:lnTo>
                <a:cubicBezTo>
                  <a:pt x="13965" y="12000"/>
                  <a:pt x="13745" y="12269"/>
                  <a:pt x="13745" y="12600"/>
                </a:cubicBezTo>
                <a:cubicBezTo>
                  <a:pt x="13745" y="14589"/>
                  <a:pt x="12426" y="16200"/>
                  <a:pt x="10800" y="16200"/>
                </a:cubicBezTo>
                <a:cubicBezTo>
                  <a:pt x="9173" y="16200"/>
                  <a:pt x="7855" y="14589"/>
                  <a:pt x="7855" y="12600"/>
                </a:cubicBezTo>
                <a:cubicBezTo>
                  <a:pt x="7855" y="12269"/>
                  <a:pt x="7635" y="12000"/>
                  <a:pt x="7364" y="12000"/>
                </a:cubicBezTo>
                <a:lnTo>
                  <a:pt x="1285" y="12000"/>
                </a:lnTo>
                <a:cubicBezTo>
                  <a:pt x="1285" y="12000"/>
                  <a:pt x="5703" y="1200"/>
                  <a:pt x="5703" y="1200"/>
                </a:cubicBezTo>
                <a:close/>
                <a:moveTo>
                  <a:pt x="21543" y="12335"/>
                </a:moveTo>
                <a:lnTo>
                  <a:pt x="21548" y="12332"/>
                </a:lnTo>
                <a:lnTo>
                  <a:pt x="16639" y="332"/>
                </a:lnTo>
                <a:lnTo>
                  <a:pt x="16634" y="335"/>
                </a:lnTo>
                <a:cubicBezTo>
                  <a:pt x="16554" y="138"/>
                  <a:pt x="16392" y="0"/>
                  <a:pt x="16200" y="0"/>
                </a:cubicBezTo>
                <a:lnTo>
                  <a:pt x="5400" y="0"/>
                </a:lnTo>
                <a:cubicBezTo>
                  <a:pt x="5208" y="0"/>
                  <a:pt x="5046" y="138"/>
                  <a:pt x="4966" y="335"/>
                </a:cubicBezTo>
                <a:lnTo>
                  <a:pt x="4961" y="332"/>
                </a:lnTo>
                <a:lnTo>
                  <a:pt x="52" y="12332"/>
                </a:lnTo>
                <a:lnTo>
                  <a:pt x="57" y="12335"/>
                </a:lnTo>
                <a:cubicBezTo>
                  <a:pt x="23" y="12415"/>
                  <a:pt x="0" y="12503"/>
                  <a:pt x="0" y="12600"/>
                </a:cubicBezTo>
                <a:lnTo>
                  <a:pt x="0" y="21000"/>
                </a:lnTo>
                <a:cubicBezTo>
                  <a:pt x="0" y="21332"/>
                  <a:pt x="220" y="21600"/>
                  <a:pt x="491" y="21600"/>
                </a:cubicBezTo>
                <a:lnTo>
                  <a:pt x="21109" y="21600"/>
                </a:lnTo>
                <a:cubicBezTo>
                  <a:pt x="21380" y="21600"/>
                  <a:pt x="21600" y="21332"/>
                  <a:pt x="21600" y="21000"/>
                </a:cubicBezTo>
                <a:lnTo>
                  <a:pt x="21600" y="12600"/>
                </a:lnTo>
                <a:cubicBezTo>
                  <a:pt x="21600" y="12503"/>
                  <a:pt x="21577" y="12415"/>
                  <a:pt x="21543" y="12335"/>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839" name="Shape 2839"/>
          <p:cNvSpPr/>
          <p:nvPr/>
        </p:nvSpPr>
        <p:spPr>
          <a:xfrm>
            <a:off x="10290719" y="7490372"/>
            <a:ext cx="558655" cy="507869"/>
          </a:xfrm>
          <a:custGeom>
            <a:avLst/>
            <a:gdLst/>
            <a:ahLst/>
            <a:cxnLst>
              <a:cxn ang="0">
                <a:pos x="wd2" y="hd2"/>
              </a:cxn>
              <a:cxn ang="5400000">
                <a:pos x="wd2" y="hd2"/>
              </a:cxn>
              <a:cxn ang="10800000">
                <a:pos x="wd2" y="hd2"/>
              </a:cxn>
              <a:cxn ang="16200000">
                <a:pos x="wd2" y="hd2"/>
              </a:cxn>
            </a:cxnLst>
            <a:rect l="0" t="0" r="r" b="b"/>
            <a:pathLst>
              <a:path w="21600" h="21600" extrusionOk="0">
                <a:moveTo>
                  <a:pt x="20618" y="20520"/>
                </a:moveTo>
                <a:lnTo>
                  <a:pt x="982" y="20520"/>
                </a:lnTo>
                <a:lnTo>
                  <a:pt x="982" y="14040"/>
                </a:lnTo>
                <a:lnTo>
                  <a:pt x="6907" y="14040"/>
                </a:lnTo>
                <a:cubicBezTo>
                  <a:pt x="7149" y="16170"/>
                  <a:pt x="8798" y="17820"/>
                  <a:pt x="10800" y="17820"/>
                </a:cubicBezTo>
                <a:cubicBezTo>
                  <a:pt x="12802" y="17820"/>
                  <a:pt x="14451" y="16170"/>
                  <a:pt x="14694" y="14040"/>
                </a:cubicBezTo>
                <a:lnTo>
                  <a:pt x="20618" y="14040"/>
                </a:lnTo>
                <a:cubicBezTo>
                  <a:pt x="20618" y="14040"/>
                  <a:pt x="20618" y="20520"/>
                  <a:pt x="20618" y="20520"/>
                </a:cubicBezTo>
                <a:close/>
                <a:moveTo>
                  <a:pt x="21543" y="13261"/>
                </a:moveTo>
                <a:lnTo>
                  <a:pt x="21548" y="13259"/>
                </a:lnTo>
                <a:lnTo>
                  <a:pt x="16639" y="2459"/>
                </a:lnTo>
                <a:lnTo>
                  <a:pt x="16634" y="2461"/>
                </a:lnTo>
                <a:cubicBezTo>
                  <a:pt x="16554" y="2284"/>
                  <a:pt x="16392" y="2160"/>
                  <a:pt x="16200" y="2160"/>
                </a:cubicBezTo>
                <a:lnTo>
                  <a:pt x="12764" y="2160"/>
                </a:lnTo>
                <a:cubicBezTo>
                  <a:pt x="12492" y="2160"/>
                  <a:pt x="12273" y="2402"/>
                  <a:pt x="12273" y="2700"/>
                </a:cubicBezTo>
                <a:cubicBezTo>
                  <a:pt x="12273" y="2999"/>
                  <a:pt x="12492" y="3240"/>
                  <a:pt x="12764" y="3240"/>
                </a:cubicBezTo>
                <a:lnTo>
                  <a:pt x="15897" y="3240"/>
                </a:lnTo>
                <a:lnTo>
                  <a:pt x="20315" y="12960"/>
                </a:lnTo>
                <a:lnTo>
                  <a:pt x="14236" y="12960"/>
                </a:lnTo>
                <a:cubicBezTo>
                  <a:pt x="13965" y="12960"/>
                  <a:pt x="13745" y="13202"/>
                  <a:pt x="13745" y="13500"/>
                </a:cubicBezTo>
                <a:cubicBezTo>
                  <a:pt x="13745" y="15290"/>
                  <a:pt x="12426" y="16740"/>
                  <a:pt x="10800" y="16740"/>
                </a:cubicBezTo>
                <a:cubicBezTo>
                  <a:pt x="9173" y="16740"/>
                  <a:pt x="7855" y="15290"/>
                  <a:pt x="7855" y="13500"/>
                </a:cubicBezTo>
                <a:cubicBezTo>
                  <a:pt x="7855" y="13202"/>
                  <a:pt x="7635" y="12960"/>
                  <a:pt x="7364" y="12960"/>
                </a:cubicBezTo>
                <a:lnTo>
                  <a:pt x="1285" y="12960"/>
                </a:lnTo>
                <a:lnTo>
                  <a:pt x="5703" y="3240"/>
                </a:lnTo>
                <a:lnTo>
                  <a:pt x="8836" y="3240"/>
                </a:lnTo>
                <a:cubicBezTo>
                  <a:pt x="9108" y="3240"/>
                  <a:pt x="9327" y="2999"/>
                  <a:pt x="9327" y="2700"/>
                </a:cubicBezTo>
                <a:cubicBezTo>
                  <a:pt x="9327" y="2402"/>
                  <a:pt x="9108" y="2160"/>
                  <a:pt x="8836" y="2160"/>
                </a:cubicBezTo>
                <a:lnTo>
                  <a:pt x="5400" y="2160"/>
                </a:lnTo>
                <a:cubicBezTo>
                  <a:pt x="5208" y="2160"/>
                  <a:pt x="5046" y="2284"/>
                  <a:pt x="4966" y="2461"/>
                </a:cubicBezTo>
                <a:lnTo>
                  <a:pt x="4961" y="2459"/>
                </a:lnTo>
                <a:lnTo>
                  <a:pt x="52" y="13259"/>
                </a:lnTo>
                <a:lnTo>
                  <a:pt x="57" y="13261"/>
                </a:lnTo>
                <a:cubicBezTo>
                  <a:pt x="23" y="13334"/>
                  <a:pt x="0" y="13413"/>
                  <a:pt x="0" y="13500"/>
                </a:cubicBezTo>
                <a:lnTo>
                  <a:pt x="0" y="21060"/>
                </a:lnTo>
                <a:cubicBezTo>
                  <a:pt x="0" y="21359"/>
                  <a:pt x="220" y="21600"/>
                  <a:pt x="491" y="21600"/>
                </a:cubicBezTo>
                <a:lnTo>
                  <a:pt x="21109" y="21600"/>
                </a:lnTo>
                <a:cubicBezTo>
                  <a:pt x="21380" y="21600"/>
                  <a:pt x="21600" y="21359"/>
                  <a:pt x="21600" y="21060"/>
                </a:cubicBezTo>
                <a:lnTo>
                  <a:pt x="21600" y="13500"/>
                </a:lnTo>
                <a:cubicBezTo>
                  <a:pt x="21600" y="13413"/>
                  <a:pt x="21577" y="13334"/>
                  <a:pt x="21543" y="13261"/>
                </a:cubicBezTo>
                <a:moveTo>
                  <a:pt x="7855" y="8640"/>
                </a:moveTo>
                <a:cubicBezTo>
                  <a:pt x="7583" y="8640"/>
                  <a:pt x="7364" y="8882"/>
                  <a:pt x="7364" y="9180"/>
                </a:cubicBezTo>
                <a:cubicBezTo>
                  <a:pt x="7364" y="9329"/>
                  <a:pt x="7418" y="9464"/>
                  <a:pt x="7507" y="9562"/>
                </a:cubicBezTo>
                <a:lnTo>
                  <a:pt x="10453" y="12802"/>
                </a:lnTo>
                <a:cubicBezTo>
                  <a:pt x="10542" y="12900"/>
                  <a:pt x="10665" y="12960"/>
                  <a:pt x="10800" y="12960"/>
                </a:cubicBezTo>
                <a:cubicBezTo>
                  <a:pt x="10936" y="12960"/>
                  <a:pt x="11058" y="12900"/>
                  <a:pt x="11147" y="12802"/>
                </a:cubicBezTo>
                <a:lnTo>
                  <a:pt x="14093" y="9562"/>
                </a:lnTo>
                <a:cubicBezTo>
                  <a:pt x="14182" y="9464"/>
                  <a:pt x="14236" y="9329"/>
                  <a:pt x="14236" y="9180"/>
                </a:cubicBezTo>
                <a:cubicBezTo>
                  <a:pt x="14236" y="8882"/>
                  <a:pt x="14017" y="8640"/>
                  <a:pt x="13745" y="8640"/>
                </a:cubicBezTo>
                <a:cubicBezTo>
                  <a:pt x="13610" y="8640"/>
                  <a:pt x="13487" y="8701"/>
                  <a:pt x="13398" y="8798"/>
                </a:cubicBezTo>
                <a:lnTo>
                  <a:pt x="11291" y="11116"/>
                </a:lnTo>
                <a:lnTo>
                  <a:pt x="11291" y="540"/>
                </a:lnTo>
                <a:cubicBezTo>
                  <a:pt x="11291" y="242"/>
                  <a:pt x="11071" y="0"/>
                  <a:pt x="10800" y="0"/>
                </a:cubicBezTo>
                <a:cubicBezTo>
                  <a:pt x="10529" y="0"/>
                  <a:pt x="10309" y="242"/>
                  <a:pt x="10309" y="540"/>
                </a:cubicBezTo>
                <a:lnTo>
                  <a:pt x="10309" y="11116"/>
                </a:lnTo>
                <a:lnTo>
                  <a:pt x="8202" y="8798"/>
                </a:lnTo>
                <a:cubicBezTo>
                  <a:pt x="8113" y="8701"/>
                  <a:pt x="7990" y="8640"/>
                  <a:pt x="7855" y="864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840" name="Shape 2840"/>
          <p:cNvSpPr/>
          <p:nvPr/>
        </p:nvSpPr>
        <p:spPr>
          <a:xfrm>
            <a:off x="11357241" y="7490372"/>
            <a:ext cx="558655" cy="507869"/>
          </a:xfrm>
          <a:custGeom>
            <a:avLst/>
            <a:gdLst/>
            <a:ahLst/>
            <a:cxnLst>
              <a:cxn ang="0">
                <a:pos x="wd2" y="hd2"/>
              </a:cxn>
              <a:cxn ang="5400000">
                <a:pos x="wd2" y="hd2"/>
              </a:cxn>
              <a:cxn ang="10800000">
                <a:pos x="wd2" y="hd2"/>
              </a:cxn>
              <a:cxn ang="16200000">
                <a:pos x="wd2" y="hd2"/>
              </a:cxn>
            </a:cxnLst>
            <a:rect l="0" t="0" r="r" b="b"/>
            <a:pathLst>
              <a:path w="21600" h="21600" extrusionOk="0">
                <a:moveTo>
                  <a:pt x="20618" y="20520"/>
                </a:moveTo>
                <a:lnTo>
                  <a:pt x="982" y="20520"/>
                </a:lnTo>
                <a:lnTo>
                  <a:pt x="982" y="14040"/>
                </a:lnTo>
                <a:lnTo>
                  <a:pt x="6907" y="14040"/>
                </a:lnTo>
                <a:cubicBezTo>
                  <a:pt x="7149" y="16170"/>
                  <a:pt x="8798" y="17820"/>
                  <a:pt x="10800" y="17820"/>
                </a:cubicBezTo>
                <a:cubicBezTo>
                  <a:pt x="12802" y="17820"/>
                  <a:pt x="14451" y="16170"/>
                  <a:pt x="14693" y="14040"/>
                </a:cubicBezTo>
                <a:lnTo>
                  <a:pt x="20618" y="14040"/>
                </a:lnTo>
                <a:cubicBezTo>
                  <a:pt x="20618" y="14040"/>
                  <a:pt x="20618" y="20520"/>
                  <a:pt x="20618" y="20520"/>
                </a:cubicBezTo>
                <a:close/>
                <a:moveTo>
                  <a:pt x="21544" y="13261"/>
                </a:moveTo>
                <a:lnTo>
                  <a:pt x="21548" y="13259"/>
                </a:lnTo>
                <a:lnTo>
                  <a:pt x="16639" y="2459"/>
                </a:lnTo>
                <a:lnTo>
                  <a:pt x="16635" y="2461"/>
                </a:lnTo>
                <a:cubicBezTo>
                  <a:pt x="16554" y="2284"/>
                  <a:pt x="16392" y="2160"/>
                  <a:pt x="16200" y="2160"/>
                </a:cubicBezTo>
                <a:lnTo>
                  <a:pt x="15709" y="2160"/>
                </a:lnTo>
                <a:cubicBezTo>
                  <a:pt x="15438" y="2160"/>
                  <a:pt x="15218" y="2402"/>
                  <a:pt x="15218" y="2700"/>
                </a:cubicBezTo>
                <a:cubicBezTo>
                  <a:pt x="15218" y="2999"/>
                  <a:pt x="15438" y="3240"/>
                  <a:pt x="15709" y="3240"/>
                </a:cubicBezTo>
                <a:lnTo>
                  <a:pt x="15897" y="3240"/>
                </a:lnTo>
                <a:lnTo>
                  <a:pt x="20315" y="12960"/>
                </a:lnTo>
                <a:lnTo>
                  <a:pt x="14236" y="12960"/>
                </a:lnTo>
                <a:cubicBezTo>
                  <a:pt x="13965" y="12960"/>
                  <a:pt x="13745" y="13202"/>
                  <a:pt x="13745" y="13500"/>
                </a:cubicBezTo>
                <a:cubicBezTo>
                  <a:pt x="13745" y="15290"/>
                  <a:pt x="12426" y="16740"/>
                  <a:pt x="10800" y="16740"/>
                </a:cubicBezTo>
                <a:cubicBezTo>
                  <a:pt x="9173" y="16740"/>
                  <a:pt x="7855" y="15290"/>
                  <a:pt x="7855" y="13500"/>
                </a:cubicBezTo>
                <a:cubicBezTo>
                  <a:pt x="7855" y="13202"/>
                  <a:pt x="7635" y="12960"/>
                  <a:pt x="7364" y="12960"/>
                </a:cubicBezTo>
                <a:lnTo>
                  <a:pt x="1285" y="12960"/>
                </a:lnTo>
                <a:lnTo>
                  <a:pt x="5703" y="3240"/>
                </a:lnTo>
                <a:lnTo>
                  <a:pt x="5891" y="3240"/>
                </a:lnTo>
                <a:cubicBezTo>
                  <a:pt x="6162" y="3240"/>
                  <a:pt x="6382" y="2999"/>
                  <a:pt x="6382" y="2700"/>
                </a:cubicBezTo>
                <a:cubicBezTo>
                  <a:pt x="6382" y="2402"/>
                  <a:pt x="6162" y="2160"/>
                  <a:pt x="5891" y="2160"/>
                </a:cubicBezTo>
                <a:lnTo>
                  <a:pt x="5400" y="2160"/>
                </a:lnTo>
                <a:cubicBezTo>
                  <a:pt x="5208" y="2160"/>
                  <a:pt x="5046" y="2284"/>
                  <a:pt x="4966" y="2461"/>
                </a:cubicBezTo>
                <a:lnTo>
                  <a:pt x="4961" y="2459"/>
                </a:lnTo>
                <a:lnTo>
                  <a:pt x="52" y="13259"/>
                </a:lnTo>
                <a:lnTo>
                  <a:pt x="57" y="13261"/>
                </a:lnTo>
                <a:cubicBezTo>
                  <a:pt x="23" y="13334"/>
                  <a:pt x="0" y="13413"/>
                  <a:pt x="0" y="13500"/>
                </a:cubicBezTo>
                <a:lnTo>
                  <a:pt x="0" y="21060"/>
                </a:lnTo>
                <a:cubicBezTo>
                  <a:pt x="0" y="21359"/>
                  <a:pt x="220" y="21600"/>
                  <a:pt x="491" y="21600"/>
                </a:cubicBezTo>
                <a:lnTo>
                  <a:pt x="21109" y="21600"/>
                </a:lnTo>
                <a:cubicBezTo>
                  <a:pt x="21380" y="21600"/>
                  <a:pt x="21600" y="21359"/>
                  <a:pt x="21600" y="21060"/>
                </a:cubicBezTo>
                <a:lnTo>
                  <a:pt x="21600" y="13500"/>
                </a:lnTo>
                <a:cubicBezTo>
                  <a:pt x="21600" y="13413"/>
                  <a:pt x="21577" y="13334"/>
                  <a:pt x="21544" y="13261"/>
                </a:cubicBezTo>
                <a:moveTo>
                  <a:pt x="7855" y="4320"/>
                </a:moveTo>
                <a:cubicBezTo>
                  <a:pt x="7990" y="4320"/>
                  <a:pt x="8113" y="4260"/>
                  <a:pt x="8202" y="4162"/>
                </a:cubicBezTo>
                <a:lnTo>
                  <a:pt x="10309" y="1844"/>
                </a:lnTo>
                <a:lnTo>
                  <a:pt x="10309" y="12420"/>
                </a:lnTo>
                <a:cubicBezTo>
                  <a:pt x="10309" y="12719"/>
                  <a:pt x="10529" y="12960"/>
                  <a:pt x="10800" y="12960"/>
                </a:cubicBezTo>
                <a:cubicBezTo>
                  <a:pt x="11071" y="12960"/>
                  <a:pt x="11291" y="12719"/>
                  <a:pt x="11291" y="12420"/>
                </a:cubicBezTo>
                <a:lnTo>
                  <a:pt x="11291" y="1844"/>
                </a:lnTo>
                <a:lnTo>
                  <a:pt x="13398" y="4162"/>
                </a:lnTo>
                <a:cubicBezTo>
                  <a:pt x="13487" y="4260"/>
                  <a:pt x="13610" y="4320"/>
                  <a:pt x="13745" y="4320"/>
                </a:cubicBezTo>
                <a:cubicBezTo>
                  <a:pt x="14017" y="4320"/>
                  <a:pt x="14236" y="4079"/>
                  <a:pt x="14236" y="3780"/>
                </a:cubicBezTo>
                <a:cubicBezTo>
                  <a:pt x="14236" y="3631"/>
                  <a:pt x="14181" y="3497"/>
                  <a:pt x="14093" y="3398"/>
                </a:cubicBezTo>
                <a:lnTo>
                  <a:pt x="11147" y="158"/>
                </a:lnTo>
                <a:cubicBezTo>
                  <a:pt x="11058" y="61"/>
                  <a:pt x="10936" y="0"/>
                  <a:pt x="10800" y="0"/>
                </a:cubicBezTo>
                <a:cubicBezTo>
                  <a:pt x="10664" y="0"/>
                  <a:pt x="10542" y="61"/>
                  <a:pt x="10453" y="158"/>
                </a:cubicBezTo>
                <a:lnTo>
                  <a:pt x="7507" y="3398"/>
                </a:lnTo>
                <a:cubicBezTo>
                  <a:pt x="7419" y="3497"/>
                  <a:pt x="7364" y="3631"/>
                  <a:pt x="7364" y="3780"/>
                </a:cubicBezTo>
                <a:cubicBezTo>
                  <a:pt x="7364" y="4079"/>
                  <a:pt x="7583" y="4320"/>
                  <a:pt x="7855" y="432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841" name="Shape 2841"/>
          <p:cNvSpPr/>
          <p:nvPr/>
        </p:nvSpPr>
        <p:spPr>
          <a:xfrm>
            <a:off x="1758542" y="8582287"/>
            <a:ext cx="558655" cy="457082"/>
          </a:xfrm>
          <a:custGeom>
            <a:avLst/>
            <a:gdLst/>
            <a:ahLst/>
            <a:cxnLst>
              <a:cxn ang="0">
                <a:pos x="wd2" y="hd2"/>
              </a:cxn>
              <a:cxn ang="5400000">
                <a:pos x="wd2" y="hd2"/>
              </a:cxn>
              <a:cxn ang="10800000">
                <a:pos x="wd2" y="hd2"/>
              </a:cxn>
              <a:cxn ang="16200000">
                <a:pos x="wd2" y="hd2"/>
              </a:cxn>
            </a:cxnLst>
            <a:rect l="0" t="0" r="r" b="b"/>
            <a:pathLst>
              <a:path w="21600" h="21600" extrusionOk="0">
                <a:moveTo>
                  <a:pt x="20618" y="20400"/>
                </a:moveTo>
                <a:lnTo>
                  <a:pt x="982" y="20400"/>
                </a:lnTo>
                <a:lnTo>
                  <a:pt x="982" y="13200"/>
                </a:lnTo>
                <a:lnTo>
                  <a:pt x="6907" y="13200"/>
                </a:lnTo>
                <a:cubicBezTo>
                  <a:pt x="7149" y="15567"/>
                  <a:pt x="8798" y="17400"/>
                  <a:pt x="10800" y="17400"/>
                </a:cubicBezTo>
                <a:cubicBezTo>
                  <a:pt x="12802" y="17400"/>
                  <a:pt x="14451" y="15567"/>
                  <a:pt x="14693" y="13200"/>
                </a:cubicBezTo>
                <a:lnTo>
                  <a:pt x="20618" y="13200"/>
                </a:lnTo>
                <a:cubicBezTo>
                  <a:pt x="20618" y="13200"/>
                  <a:pt x="20618" y="20400"/>
                  <a:pt x="20618" y="20400"/>
                </a:cubicBezTo>
                <a:close/>
                <a:moveTo>
                  <a:pt x="5703" y="1200"/>
                </a:moveTo>
                <a:lnTo>
                  <a:pt x="15897" y="1200"/>
                </a:lnTo>
                <a:lnTo>
                  <a:pt x="20315" y="12000"/>
                </a:lnTo>
                <a:lnTo>
                  <a:pt x="14236" y="12000"/>
                </a:lnTo>
                <a:cubicBezTo>
                  <a:pt x="13966" y="12000"/>
                  <a:pt x="13745" y="12269"/>
                  <a:pt x="13745" y="12600"/>
                </a:cubicBezTo>
                <a:cubicBezTo>
                  <a:pt x="13745" y="14588"/>
                  <a:pt x="12427" y="16200"/>
                  <a:pt x="10800" y="16200"/>
                </a:cubicBezTo>
                <a:cubicBezTo>
                  <a:pt x="9173" y="16200"/>
                  <a:pt x="7855" y="14588"/>
                  <a:pt x="7855" y="12600"/>
                </a:cubicBezTo>
                <a:cubicBezTo>
                  <a:pt x="7855" y="12269"/>
                  <a:pt x="7634" y="12000"/>
                  <a:pt x="7364" y="12000"/>
                </a:cubicBezTo>
                <a:lnTo>
                  <a:pt x="1285" y="12000"/>
                </a:lnTo>
                <a:cubicBezTo>
                  <a:pt x="1285" y="12000"/>
                  <a:pt x="5703" y="1200"/>
                  <a:pt x="5703" y="1200"/>
                </a:cubicBezTo>
                <a:close/>
                <a:moveTo>
                  <a:pt x="21543" y="12334"/>
                </a:moveTo>
                <a:lnTo>
                  <a:pt x="21548" y="12332"/>
                </a:lnTo>
                <a:lnTo>
                  <a:pt x="16639" y="332"/>
                </a:lnTo>
                <a:lnTo>
                  <a:pt x="16634" y="335"/>
                </a:lnTo>
                <a:cubicBezTo>
                  <a:pt x="16554" y="138"/>
                  <a:pt x="16392" y="0"/>
                  <a:pt x="16200" y="0"/>
                </a:cubicBezTo>
                <a:lnTo>
                  <a:pt x="5400" y="0"/>
                </a:lnTo>
                <a:cubicBezTo>
                  <a:pt x="5208" y="0"/>
                  <a:pt x="5046" y="138"/>
                  <a:pt x="4966" y="335"/>
                </a:cubicBezTo>
                <a:lnTo>
                  <a:pt x="4961" y="332"/>
                </a:lnTo>
                <a:lnTo>
                  <a:pt x="52" y="12332"/>
                </a:lnTo>
                <a:lnTo>
                  <a:pt x="57" y="12334"/>
                </a:lnTo>
                <a:cubicBezTo>
                  <a:pt x="23" y="12416"/>
                  <a:pt x="0" y="12503"/>
                  <a:pt x="0" y="12600"/>
                </a:cubicBezTo>
                <a:lnTo>
                  <a:pt x="0" y="21000"/>
                </a:lnTo>
                <a:cubicBezTo>
                  <a:pt x="0" y="21332"/>
                  <a:pt x="220" y="21600"/>
                  <a:pt x="491" y="21600"/>
                </a:cubicBezTo>
                <a:lnTo>
                  <a:pt x="21109" y="21600"/>
                </a:lnTo>
                <a:cubicBezTo>
                  <a:pt x="21380" y="21600"/>
                  <a:pt x="21600" y="21332"/>
                  <a:pt x="21600" y="21000"/>
                </a:cubicBezTo>
                <a:lnTo>
                  <a:pt x="21600" y="12600"/>
                </a:lnTo>
                <a:cubicBezTo>
                  <a:pt x="21600" y="12503"/>
                  <a:pt x="21577" y="12416"/>
                  <a:pt x="21543" y="12334"/>
                </a:cubicBezTo>
                <a:moveTo>
                  <a:pt x="16691" y="9000"/>
                </a:moveTo>
                <a:cubicBezTo>
                  <a:pt x="16691" y="8669"/>
                  <a:pt x="16471" y="8400"/>
                  <a:pt x="16200" y="8400"/>
                </a:cubicBezTo>
                <a:lnTo>
                  <a:pt x="5400" y="8400"/>
                </a:lnTo>
                <a:cubicBezTo>
                  <a:pt x="5129" y="8400"/>
                  <a:pt x="4909" y="8669"/>
                  <a:pt x="4909" y="9000"/>
                </a:cubicBezTo>
                <a:cubicBezTo>
                  <a:pt x="4909" y="9332"/>
                  <a:pt x="5129" y="9600"/>
                  <a:pt x="5400" y="9600"/>
                </a:cubicBezTo>
                <a:lnTo>
                  <a:pt x="16200" y="9600"/>
                </a:lnTo>
                <a:cubicBezTo>
                  <a:pt x="16471" y="9600"/>
                  <a:pt x="16691" y="9332"/>
                  <a:pt x="16691" y="9000"/>
                </a:cubicBezTo>
                <a:moveTo>
                  <a:pt x="6382" y="7200"/>
                </a:moveTo>
                <a:lnTo>
                  <a:pt x="15218" y="7200"/>
                </a:lnTo>
                <a:cubicBezTo>
                  <a:pt x="15489" y="7200"/>
                  <a:pt x="15709" y="6932"/>
                  <a:pt x="15709" y="6600"/>
                </a:cubicBezTo>
                <a:cubicBezTo>
                  <a:pt x="15709" y="6269"/>
                  <a:pt x="15489" y="6000"/>
                  <a:pt x="15218" y="6000"/>
                </a:cubicBezTo>
                <a:lnTo>
                  <a:pt x="6382" y="6000"/>
                </a:lnTo>
                <a:cubicBezTo>
                  <a:pt x="6111" y="6000"/>
                  <a:pt x="5891" y="6269"/>
                  <a:pt x="5891" y="6600"/>
                </a:cubicBezTo>
                <a:cubicBezTo>
                  <a:pt x="5891" y="6932"/>
                  <a:pt x="6111" y="7200"/>
                  <a:pt x="6382" y="7200"/>
                </a:cubicBezTo>
                <a:moveTo>
                  <a:pt x="7364" y="4800"/>
                </a:moveTo>
                <a:lnTo>
                  <a:pt x="14236" y="4800"/>
                </a:lnTo>
                <a:cubicBezTo>
                  <a:pt x="14507" y="4800"/>
                  <a:pt x="14727" y="4532"/>
                  <a:pt x="14727" y="4200"/>
                </a:cubicBezTo>
                <a:cubicBezTo>
                  <a:pt x="14727" y="3869"/>
                  <a:pt x="14507" y="3600"/>
                  <a:pt x="14236" y="3600"/>
                </a:cubicBezTo>
                <a:lnTo>
                  <a:pt x="7364" y="3600"/>
                </a:lnTo>
                <a:cubicBezTo>
                  <a:pt x="7093" y="3600"/>
                  <a:pt x="6873" y="3869"/>
                  <a:pt x="6873" y="4200"/>
                </a:cubicBezTo>
                <a:cubicBezTo>
                  <a:pt x="6873" y="4532"/>
                  <a:pt x="7093" y="4800"/>
                  <a:pt x="7364" y="480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842" name="Shape 2842"/>
          <p:cNvSpPr/>
          <p:nvPr/>
        </p:nvSpPr>
        <p:spPr>
          <a:xfrm>
            <a:off x="2825064" y="8531501"/>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1782"/>
                </a:moveTo>
                <a:lnTo>
                  <a:pt x="982" y="11782"/>
                </a:lnTo>
                <a:lnTo>
                  <a:pt x="982" y="6873"/>
                </a:lnTo>
                <a:lnTo>
                  <a:pt x="6907" y="6873"/>
                </a:lnTo>
                <a:cubicBezTo>
                  <a:pt x="7149" y="8810"/>
                  <a:pt x="8798" y="10309"/>
                  <a:pt x="10800" y="10309"/>
                </a:cubicBezTo>
                <a:cubicBezTo>
                  <a:pt x="12802" y="10309"/>
                  <a:pt x="14451" y="8810"/>
                  <a:pt x="14693" y="6873"/>
                </a:cubicBezTo>
                <a:lnTo>
                  <a:pt x="20618" y="6873"/>
                </a:lnTo>
                <a:cubicBezTo>
                  <a:pt x="20618" y="6873"/>
                  <a:pt x="20618" y="11782"/>
                  <a:pt x="20618" y="11782"/>
                </a:cubicBezTo>
                <a:close/>
                <a:moveTo>
                  <a:pt x="20264" y="14727"/>
                </a:moveTo>
                <a:lnTo>
                  <a:pt x="14236" y="14727"/>
                </a:lnTo>
                <a:cubicBezTo>
                  <a:pt x="13966" y="14727"/>
                  <a:pt x="13745" y="14947"/>
                  <a:pt x="13745" y="15218"/>
                </a:cubicBezTo>
                <a:cubicBezTo>
                  <a:pt x="13745" y="16845"/>
                  <a:pt x="12427" y="18164"/>
                  <a:pt x="10800" y="18164"/>
                </a:cubicBezTo>
                <a:cubicBezTo>
                  <a:pt x="9173" y="18164"/>
                  <a:pt x="7855" y="16845"/>
                  <a:pt x="7855" y="15218"/>
                </a:cubicBezTo>
                <a:cubicBezTo>
                  <a:pt x="7855" y="14947"/>
                  <a:pt x="7634" y="14727"/>
                  <a:pt x="7364" y="14727"/>
                </a:cubicBezTo>
                <a:lnTo>
                  <a:pt x="1336" y="14727"/>
                </a:lnTo>
                <a:lnTo>
                  <a:pt x="2682" y="12764"/>
                </a:lnTo>
                <a:lnTo>
                  <a:pt x="18918" y="12764"/>
                </a:lnTo>
                <a:cubicBezTo>
                  <a:pt x="18918" y="12764"/>
                  <a:pt x="20264" y="14727"/>
                  <a:pt x="20264" y="14727"/>
                </a:cubicBezTo>
                <a:close/>
                <a:moveTo>
                  <a:pt x="20618" y="20618"/>
                </a:moveTo>
                <a:lnTo>
                  <a:pt x="982" y="20618"/>
                </a:lnTo>
                <a:lnTo>
                  <a:pt x="982" y="15709"/>
                </a:lnTo>
                <a:lnTo>
                  <a:pt x="6907" y="15709"/>
                </a:lnTo>
                <a:cubicBezTo>
                  <a:pt x="7149" y="17646"/>
                  <a:pt x="8798" y="19145"/>
                  <a:pt x="10800" y="19145"/>
                </a:cubicBezTo>
                <a:cubicBezTo>
                  <a:pt x="12802" y="19145"/>
                  <a:pt x="14451" y="17646"/>
                  <a:pt x="14693" y="15709"/>
                </a:cubicBezTo>
                <a:lnTo>
                  <a:pt x="20618" y="15709"/>
                </a:lnTo>
                <a:cubicBezTo>
                  <a:pt x="20618" y="15709"/>
                  <a:pt x="20618" y="20618"/>
                  <a:pt x="20618" y="20618"/>
                </a:cubicBezTo>
                <a:close/>
                <a:moveTo>
                  <a:pt x="4702" y="982"/>
                </a:moveTo>
                <a:lnTo>
                  <a:pt x="16898" y="982"/>
                </a:lnTo>
                <a:lnTo>
                  <a:pt x="20264" y="5891"/>
                </a:lnTo>
                <a:lnTo>
                  <a:pt x="14236" y="5891"/>
                </a:lnTo>
                <a:cubicBezTo>
                  <a:pt x="13966" y="5891"/>
                  <a:pt x="13745" y="6111"/>
                  <a:pt x="13745" y="6382"/>
                </a:cubicBezTo>
                <a:cubicBezTo>
                  <a:pt x="13745" y="8009"/>
                  <a:pt x="12427" y="9327"/>
                  <a:pt x="10800" y="9327"/>
                </a:cubicBezTo>
                <a:cubicBezTo>
                  <a:pt x="9173" y="9327"/>
                  <a:pt x="7855" y="8009"/>
                  <a:pt x="7855" y="6382"/>
                </a:cubicBezTo>
                <a:cubicBezTo>
                  <a:pt x="7855" y="6111"/>
                  <a:pt x="7634" y="5891"/>
                  <a:pt x="7364" y="5891"/>
                </a:cubicBezTo>
                <a:lnTo>
                  <a:pt x="1336" y="5891"/>
                </a:lnTo>
                <a:cubicBezTo>
                  <a:pt x="1336" y="5891"/>
                  <a:pt x="4702" y="982"/>
                  <a:pt x="4702" y="982"/>
                </a:cubicBezTo>
                <a:close/>
                <a:moveTo>
                  <a:pt x="21600" y="12273"/>
                </a:moveTo>
                <a:lnTo>
                  <a:pt x="21600" y="6382"/>
                </a:lnTo>
                <a:cubicBezTo>
                  <a:pt x="21600" y="6303"/>
                  <a:pt x="21577" y="6231"/>
                  <a:pt x="21543" y="6165"/>
                </a:cubicBezTo>
                <a:lnTo>
                  <a:pt x="21548" y="6162"/>
                </a:lnTo>
                <a:lnTo>
                  <a:pt x="17621" y="272"/>
                </a:lnTo>
                <a:lnTo>
                  <a:pt x="17616" y="274"/>
                </a:lnTo>
                <a:cubicBezTo>
                  <a:pt x="17536" y="113"/>
                  <a:pt x="17374" y="0"/>
                  <a:pt x="17182" y="0"/>
                </a:cubicBezTo>
                <a:lnTo>
                  <a:pt x="4418" y="0"/>
                </a:lnTo>
                <a:cubicBezTo>
                  <a:pt x="4226" y="0"/>
                  <a:pt x="4064" y="113"/>
                  <a:pt x="3984" y="274"/>
                </a:cubicBezTo>
                <a:lnTo>
                  <a:pt x="3979" y="272"/>
                </a:lnTo>
                <a:lnTo>
                  <a:pt x="52" y="6162"/>
                </a:lnTo>
                <a:lnTo>
                  <a:pt x="57" y="6165"/>
                </a:lnTo>
                <a:cubicBezTo>
                  <a:pt x="23" y="6231"/>
                  <a:pt x="0" y="6303"/>
                  <a:pt x="0" y="6382"/>
                </a:cubicBezTo>
                <a:lnTo>
                  <a:pt x="0" y="12273"/>
                </a:lnTo>
                <a:cubicBezTo>
                  <a:pt x="0" y="12544"/>
                  <a:pt x="220" y="12764"/>
                  <a:pt x="491" y="12764"/>
                </a:cubicBezTo>
                <a:lnTo>
                  <a:pt x="1542" y="12764"/>
                </a:lnTo>
                <a:lnTo>
                  <a:pt x="52" y="14999"/>
                </a:lnTo>
                <a:lnTo>
                  <a:pt x="57" y="15001"/>
                </a:lnTo>
                <a:cubicBezTo>
                  <a:pt x="23" y="15067"/>
                  <a:pt x="0" y="15139"/>
                  <a:pt x="0" y="15218"/>
                </a:cubicBezTo>
                <a:lnTo>
                  <a:pt x="0" y="21109"/>
                </a:lnTo>
                <a:cubicBezTo>
                  <a:pt x="0" y="21380"/>
                  <a:pt x="220" y="21600"/>
                  <a:pt x="491" y="21600"/>
                </a:cubicBezTo>
                <a:lnTo>
                  <a:pt x="21109" y="21600"/>
                </a:lnTo>
                <a:cubicBezTo>
                  <a:pt x="21380" y="21600"/>
                  <a:pt x="21600" y="21380"/>
                  <a:pt x="21600" y="21109"/>
                </a:cubicBezTo>
                <a:lnTo>
                  <a:pt x="21600" y="15218"/>
                </a:lnTo>
                <a:cubicBezTo>
                  <a:pt x="21600" y="15139"/>
                  <a:pt x="21577" y="15067"/>
                  <a:pt x="21543" y="15001"/>
                </a:cubicBezTo>
                <a:lnTo>
                  <a:pt x="21548" y="14999"/>
                </a:lnTo>
                <a:lnTo>
                  <a:pt x="20058" y="12764"/>
                </a:lnTo>
                <a:lnTo>
                  <a:pt x="21109" y="12764"/>
                </a:lnTo>
                <a:cubicBezTo>
                  <a:pt x="21380" y="12764"/>
                  <a:pt x="21600" y="12544"/>
                  <a:pt x="21600" y="12273"/>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843" name="Shape 2843"/>
          <p:cNvSpPr/>
          <p:nvPr/>
        </p:nvSpPr>
        <p:spPr>
          <a:xfrm>
            <a:off x="3891586" y="8531501"/>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1109" y="10309"/>
                </a:moveTo>
                <a:cubicBezTo>
                  <a:pt x="20838" y="10309"/>
                  <a:pt x="20618" y="10529"/>
                  <a:pt x="20618" y="10800"/>
                </a:cubicBezTo>
                <a:cubicBezTo>
                  <a:pt x="20618" y="16223"/>
                  <a:pt x="16223" y="20618"/>
                  <a:pt x="10800" y="20618"/>
                </a:cubicBezTo>
                <a:cubicBezTo>
                  <a:pt x="5377" y="20618"/>
                  <a:pt x="982" y="16223"/>
                  <a:pt x="982" y="10800"/>
                </a:cubicBezTo>
                <a:cubicBezTo>
                  <a:pt x="982" y="5378"/>
                  <a:pt x="5377" y="982"/>
                  <a:pt x="10800" y="982"/>
                </a:cubicBezTo>
                <a:cubicBezTo>
                  <a:pt x="14012" y="982"/>
                  <a:pt x="16860" y="2526"/>
                  <a:pt x="18652" y="4909"/>
                </a:cubicBezTo>
                <a:lnTo>
                  <a:pt x="14727" y="4909"/>
                </a:lnTo>
                <a:cubicBezTo>
                  <a:pt x="14456" y="4909"/>
                  <a:pt x="14236" y="5129"/>
                  <a:pt x="14236" y="5400"/>
                </a:cubicBezTo>
                <a:cubicBezTo>
                  <a:pt x="14236" y="5672"/>
                  <a:pt x="14456" y="5891"/>
                  <a:pt x="14727" y="5891"/>
                </a:cubicBezTo>
                <a:lnTo>
                  <a:pt x="19636" y="5891"/>
                </a:lnTo>
                <a:cubicBezTo>
                  <a:pt x="19907" y="5891"/>
                  <a:pt x="20127" y="5672"/>
                  <a:pt x="20127" y="5400"/>
                </a:cubicBezTo>
                <a:lnTo>
                  <a:pt x="20127" y="491"/>
                </a:lnTo>
                <a:cubicBezTo>
                  <a:pt x="20127" y="220"/>
                  <a:pt x="19907" y="0"/>
                  <a:pt x="19636" y="0"/>
                </a:cubicBezTo>
                <a:cubicBezTo>
                  <a:pt x="19366" y="0"/>
                  <a:pt x="19145" y="220"/>
                  <a:pt x="19145" y="491"/>
                </a:cubicBezTo>
                <a:lnTo>
                  <a:pt x="19145" y="3962"/>
                </a:lnTo>
                <a:cubicBezTo>
                  <a:pt x="17166" y="1546"/>
                  <a:pt x="14167" y="0"/>
                  <a:pt x="10800" y="0"/>
                </a:cubicBezTo>
                <a:cubicBezTo>
                  <a:pt x="4836" y="0"/>
                  <a:pt x="0" y="4836"/>
                  <a:pt x="0" y="10800"/>
                </a:cubicBezTo>
                <a:cubicBezTo>
                  <a:pt x="0" y="16765"/>
                  <a:pt x="4836" y="21600"/>
                  <a:pt x="10800" y="21600"/>
                </a:cubicBezTo>
                <a:cubicBezTo>
                  <a:pt x="16764" y="21600"/>
                  <a:pt x="21600" y="16765"/>
                  <a:pt x="21600" y="10800"/>
                </a:cubicBezTo>
                <a:cubicBezTo>
                  <a:pt x="21600" y="10529"/>
                  <a:pt x="21380" y="10309"/>
                  <a:pt x="21109" y="10309"/>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844" name="Shape 2844"/>
          <p:cNvSpPr/>
          <p:nvPr/>
        </p:nvSpPr>
        <p:spPr>
          <a:xfrm>
            <a:off x="4958108" y="8531501"/>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982"/>
                </a:moveTo>
                <a:cubicBezTo>
                  <a:pt x="14012" y="982"/>
                  <a:pt x="16860" y="2526"/>
                  <a:pt x="18652" y="4909"/>
                </a:cubicBezTo>
                <a:lnTo>
                  <a:pt x="14727" y="4909"/>
                </a:lnTo>
                <a:cubicBezTo>
                  <a:pt x="14456" y="4909"/>
                  <a:pt x="14236" y="5129"/>
                  <a:pt x="14236" y="5400"/>
                </a:cubicBezTo>
                <a:cubicBezTo>
                  <a:pt x="14236" y="5672"/>
                  <a:pt x="14456" y="5891"/>
                  <a:pt x="14727" y="5891"/>
                </a:cubicBezTo>
                <a:lnTo>
                  <a:pt x="19636" y="5891"/>
                </a:lnTo>
                <a:cubicBezTo>
                  <a:pt x="19907" y="5891"/>
                  <a:pt x="20127" y="5672"/>
                  <a:pt x="20127" y="5400"/>
                </a:cubicBezTo>
                <a:lnTo>
                  <a:pt x="20127" y="491"/>
                </a:lnTo>
                <a:cubicBezTo>
                  <a:pt x="20127" y="220"/>
                  <a:pt x="19907" y="0"/>
                  <a:pt x="19636" y="0"/>
                </a:cubicBezTo>
                <a:cubicBezTo>
                  <a:pt x="19366" y="0"/>
                  <a:pt x="19145" y="220"/>
                  <a:pt x="19145" y="491"/>
                </a:cubicBezTo>
                <a:lnTo>
                  <a:pt x="19145" y="3962"/>
                </a:lnTo>
                <a:cubicBezTo>
                  <a:pt x="17166" y="1546"/>
                  <a:pt x="14167" y="0"/>
                  <a:pt x="10800" y="0"/>
                </a:cubicBezTo>
                <a:cubicBezTo>
                  <a:pt x="4836" y="0"/>
                  <a:pt x="0" y="4836"/>
                  <a:pt x="0" y="10800"/>
                </a:cubicBezTo>
                <a:cubicBezTo>
                  <a:pt x="0" y="11071"/>
                  <a:pt x="220" y="11291"/>
                  <a:pt x="491" y="11291"/>
                </a:cubicBezTo>
                <a:cubicBezTo>
                  <a:pt x="762" y="11291"/>
                  <a:pt x="982" y="11071"/>
                  <a:pt x="982" y="10800"/>
                </a:cubicBezTo>
                <a:cubicBezTo>
                  <a:pt x="982" y="5378"/>
                  <a:pt x="5377" y="982"/>
                  <a:pt x="10800" y="982"/>
                </a:cubicBezTo>
                <a:moveTo>
                  <a:pt x="21109" y="10309"/>
                </a:moveTo>
                <a:cubicBezTo>
                  <a:pt x="20838" y="10309"/>
                  <a:pt x="20618" y="10529"/>
                  <a:pt x="20618" y="10800"/>
                </a:cubicBezTo>
                <a:cubicBezTo>
                  <a:pt x="20618" y="16223"/>
                  <a:pt x="16223" y="20618"/>
                  <a:pt x="10800" y="20618"/>
                </a:cubicBezTo>
                <a:cubicBezTo>
                  <a:pt x="7588" y="20618"/>
                  <a:pt x="4740" y="19075"/>
                  <a:pt x="2948" y="16691"/>
                </a:cubicBezTo>
                <a:lnTo>
                  <a:pt x="6873" y="16691"/>
                </a:lnTo>
                <a:cubicBezTo>
                  <a:pt x="7144" y="16691"/>
                  <a:pt x="7364" y="16471"/>
                  <a:pt x="7364" y="16200"/>
                </a:cubicBezTo>
                <a:cubicBezTo>
                  <a:pt x="7364" y="15929"/>
                  <a:pt x="7144" y="15709"/>
                  <a:pt x="6873" y="15709"/>
                </a:cubicBezTo>
                <a:lnTo>
                  <a:pt x="1964" y="15709"/>
                </a:lnTo>
                <a:cubicBezTo>
                  <a:pt x="1693" y="15709"/>
                  <a:pt x="1473" y="15929"/>
                  <a:pt x="1473" y="16200"/>
                </a:cubicBezTo>
                <a:lnTo>
                  <a:pt x="1473" y="21109"/>
                </a:lnTo>
                <a:cubicBezTo>
                  <a:pt x="1473" y="21380"/>
                  <a:pt x="1693" y="21600"/>
                  <a:pt x="1964" y="21600"/>
                </a:cubicBezTo>
                <a:cubicBezTo>
                  <a:pt x="2234" y="21600"/>
                  <a:pt x="2455" y="21380"/>
                  <a:pt x="2455" y="21109"/>
                </a:cubicBezTo>
                <a:lnTo>
                  <a:pt x="2455" y="17639"/>
                </a:lnTo>
                <a:cubicBezTo>
                  <a:pt x="4434" y="20054"/>
                  <a:pt x="7433" y="21600"/>
                  <a:pt x="10800" y="21600"/>
                </a:cubicBezTo>
                <a:cubicBezTo>
                  <a:pt x="16764" y="21600"/>
                  <a:pt x="21600" y="16765"/>
                  <a:pt x="21600" y="10800"/>
                </a:cubicBezTo>
                <a:cubicBezTo>
                  <a:pt x="21600" y="10529"/>
                  <a:pt x="21380" y="10309"/>
                  <a:pt x="21109" y="10309"/>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845" name="Shape 2845"/>
          <p:cNvSpPr/>
          <p:nvPr/>
        </p:nvSpPr>
        <p:spPr>
          <a:xfrm>
            <a:off x="6075417" y="8531501"/>
            <a:ext cx="457082" cy="558655"/>
          </a:xfrm>
          <a:custGeom>
            <a:avLst/>
            <a:gdLst/>
            <a:ahLst/>
            <a:cxnLst>
              <a:cxn ang="0">
                <a:pos x="wd2" y="hd2"/>
              </a:cxn>
              <a:cxn ang="5400000">
                <a:pos x="wd2" y="hd2"/>
              </a:cxn>
              <a:cxn ang="10800000">
                <a:pos x="wd2" y="hd2"/>
              </a:cxn>
              <a:cxn ang="16200000">
                <a:pos x="wd2" y="hd2"/>
              </a:cxn>
            </a:cxnLst>
            <a:rect l="0" t="0" r="r" b="b"/>
            <a:pathLst>
              <a:path w="21600" h="21600" extrusionOk="0">
                <a:moveTo>
                  <a:pt x="12000" y="1408"/>
                </a:moveTo>
                <a:lnTo>
                  <a:pt x="17518" y="4418"/>
                </a:lnTo>
                <a:lnTo>
                  <a:pt x="12000" y="7429"/>
                </a:lnTo>
                <a:cubicBezTo>
                  <a:pt x="12000" y="7429"/>
                  <a:pt x="12000" y="1408"/>
                  <a:pt x="12000" y="1408"/>
                </a:cubicBezTo>
                <a:close/>
                <a:moveTo>
                  <a:pt x="21000" y="12273"/>
                </a:moveTo>
                <a:cubicBezTo>
                  <a:pt x="20669" y="12273"/>
                  <a:pt x="20400" y="12492"/>
                  <a:pt x="20400" y="12764"/>
                </a:cubicBezTo>
                <a:cubicBezTo>
                  <a:pt x="20400" y="17102"/>
                  <a:pt x="16102" y="20618"/>
                  <a:pt x="10800" y="20618"/>
                </a:cubicBezTo>
                <a:cubicBezTo>
                  <a:pt x="5498" y="20618"/>
                  <a:pt x="1200" y="17102"/>
                  <a:pt x="1200" y="12764"/>
                </a:cubicBezTo>
                <a:cubicBezTo>
                  <a:pt x="1200" y="8426"/>
                  <a:pt x="5498" y="4909"/>
                  <a:pt x="10800" y="4909"/>
                </a:cubicBezTo>
                <a:lnTo>
                  <a:pt x="10800" y="8345"/>
                </a:lnTo>
                <a:cubicBezTo>
                  <a:pt x="10800" y="8617"/>
                  <a:pt x="11069" y="8836"/>
                  <a:pt x="11400" y="8836"/>
                </a:cubicBezTo>
                <a:cubicBezTo>
                  <a:pt x="11524" y="8836"/>
                  <a:pt x="11631" y="8799"/>
                  <a:pt x="11726" y="8747"/>
                </a:cubicBezTo>
                <a:lnTo>
                  <a:pt x="11733" y="8754"/>
                </a:lnTo>
                <a:lnTo>
                  <a:pt x="18933" y="4827"/>
                </a:lnTo>
                <a:lnTo>
                  <a:pt x="18926" y="4819"/>
                </a:lnTo>
                <a:cubicBezTo>
                  <a:pt x="19087" y="4731"/>
                  <a:pt x="19200" y="4589"/>
                  <a:pt x="19200" y="4418"/>
                </a:cubicBezTo>
                <a:cubicBezTo>
                  <a:pt x="19200" y="4248"/>
                  <a:pt x="19087" y="4106"/>
                  <a:pt x="18926" y="4017"/>
                </a:cubicBezTo>
                <a:lnTo>
                  <a:pt x="18933" y="4010"/>
                </a:lnTo>
                <a:lnTo>
                  <a:pt x="11733" y="82"/>
                </a:lnTo>
                <a:lnTo>
                  <a:pt x="11726" y="90"/>
                </a:lnTo>
                <a:cubicBezTo>
                  <a:pt x="11631" y="38"/>
                  <a:pt x="11524" y="0"/>
                  <a:pt x="11400" y="0"/>
                </a:cubicBezTo>
                <a:cubicBezTo>
                  <a:pt x="11069" y="0"/>
                  <a:pt x="10800" y="220"/>
                  <a:pt x="10800" y="491"/>
                </a:cubicBezTo>
                <a:lnTo>
                  <a:pt x="10800" y="3927"/>
                </a:lnTo>
                <a:cubicBezTo>
                  <a:pt x="4835" y="3927"/>
                  <a:pt x="0" y="7883"/>
                  <a:pt x="0" y="12764"/>
                </a:cubicBezTo>
                <a:cubicBezTo>
                  <a:pt x="0" y="17644"/>
                  <a:pt x="4835" y="21600"/>
                  <a:pt x="10800" y="21600"/>
                </a:cubicBezTo>
                <a:cubicBezTo>
                  <a:pt x="16765" y="21600"/>
                  <a:pt x="21600" y="17644"/>
                  <a:pt x="21600" y="12764"/>
                </a:cubicBezTo>
                <a:cubicBezTo>
                  <a:pt x="21600" y="12492"/>
                  <a:pt x="21331" y="12273"/>
                  <a:pt x="21000" y="12273"/>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846" name="Shape 2846"/>
          <p:cNvSpPr/>
          <p:nvPr/>
        </p:nvSpPr>
        <p:spPr>
          <a:xfrm>
            <a:off x="7141939" y="8531501"/>
            <a:ext cx="457082" cy="558655"/>
          </a:xfrm>
          <a:custGeom>
            <a:avLst/>
            <a:gdLst/>
            <a:ahLst/>
            <a:cxnLst>
              <a:cxn ang="0">
                <a:pos x="wd2" y="hd2"/>
              </a:cxn>
              <a:cxn ang="5400000">
                <a:pos x="wd2" y="hd2"/>
              </a:cxn>
              <a:cxn ang="10800000">
                <a:pos x="wd2" y="hd2"/>
              </a:cxn>
              <a:cxn ang="16200000">
                <a:pos x="wd2" y="hd2"/>
              </a:cxn>
            </a:cxnLst>
            <a:rect l="0" t="0" r="r" b="b"/>
            <a:pathLst>
              <a:path w="21600" h="21600" extrusionOk="0">
                <a:moveTo>
                  <a:pt x="21000" y="12273"/>
                </a:moveTo>
                <a:cubicBezTo>
                  <a:pt x="20668" y="12273"/>
                  <a:pt x="20400" y="12492"/>
                  <a:pt x="20400" y="12764"/>
                </a:cubicBezTo>
                <a:cubicBezTo>
                  <a:pt x="20400" y="17102"/>
                  <a:pt x="16102" y="20618"/>
                  <a:pt x="10800" y="20618"/>
                </a:cubicBezTo>
                <a:cubicBezTo>
                  <a:pt x="5498" y="20618"/>
                  <a:pt x="1200" y="17102"/>
                  <a:pt x="1200" y="12764"/>
                </a:cubicBezTo>
                <a:cubicBezTo>
                  <a:pt x="1200" y="8426"/>
                  <a:pt x="5498" y="4909"/>
                  <a:pt x="10800" y="4909"/>
                </a:cubicBezTo>
                <a:lnTo>
                  <a:pt x="14768" y="4909"/>
                </a:lnTo>
                <a:lnTo>
                  <a:pt x="11067" y="7937"/>
                </a:lnTo>
                <a:lnTo>
                  <a:pt x="11073" y="7945"/>
                </a:lnTo>
                <a:cubicBezTo>
                  <a:pt x="10912" y="8033"/>
                  <a:pt x="10800" y="8175"/>
                  <a:pt x="10800" y="8345"/>
                </a:cubicBezTo>
                <a:cubicBezTo>
                  <a:pt x="10800" y="8617"/>
                  <a:pt x="11068" y="8836"/>
                  <a:pt x="11400" y="8836"/>
                </a:cubicBezTo>
                <a:cubicBezTo>
                  <a:pt x="11523" y="8836"/>
                  <a:pt x="11631" y="8798"/>
                  <a:pt x="11727" y="8747"/>
                </a:cubicBezTo>
                <a:lnTo>
                  <a:pt x="11733" y="8754"/>
                </a:lnTo>
                <a:lnTo>
                  <a:pt x="11774" y="8721"/>
                </a:lnTo>
                <a:cubicBezTo>
                  <a:pt x="11805" y="8700"/>
                  <a:pt x="11832" y="8677"/>
                  <a:pt x="11858" y="8651"/>
                </a:cubicBezTo>
                <a:lnTo>
                  <a:pt x="16533" y="4827"/>
                </a:lnTo>
                <a:lnTo>
                  <a:pt x="16527" y="4819"/>
                </a:lnTo>
                <a:cubicBezTo>
                  <a:pt x="16688" y="4731"/>
                  <a:pt x="16800" y="4589"/>
                  <a:pt x="16800" y="4418"/>
                </a:cubicBezTo>
                <a:cubicBezTo>
                  <a:pt x="16800" y="4248"/>
                  <a:pt x="16688" y="4106"/>
                  <a:pt x="16527" y="4018"/>
                </a:cubicBezTo>
                <a:lnTo>
                  <a:pt x="16533" y="4010"/>
                </a:lnTo>
                <a:lnTo>
                  <a:pt x="11858" y="185"/>
                </a:lnTo>
                <a:cubicBezTo>
                  <a:pt x="11832" y="159"/>
                  <a:pt x="11805" y="137"/>
                  <a:pt x="11774" y="116"/>
                </a:cubicBezTo>
                <a:lnTo>
                  <a:pt x="11733" y="82"/>
                </a:lnTo>
                <a:lnTo>
                  <a:pt x="11727" y="90"/>
                </a:lnTo>
                <a:cubicBezTo>
                  <a:pt x="11631" y="38"/>
                  <a:pt x="11523" y="0"/>
                  <a:pt x="11400" y="0"/>
                </a:cubicBezTo>
                <a:cubicBezTo>
                  <a:pt x="11068" y="0"/>
                  <a:pt x="10800" y="220"/>
                  <a:pt x="10800" y="491"/>
                </a:cubicBezTo>
                <a:cubicBezTo>
                  <a:pt x="10800" y="662"/>
                  <a:pt x="10912" y="804"/>
                  <a:pt x="11073" y="892"/>
                </a:cubicBezTo>
                <a:lnTo>
                  <a:pt x="11067" y="899"/>
                </a:lnTo>
                <a:lnTo>
                  <a:pt x="14768" y="3927"/>
                </a:lnTo>
                <a:lnTo>
                  <a:pt x="10800" y="3927"/>
                </a:lnTo>
                <a:cubicBezTo>
                  <a:pt x="4835" y="3927"/>
                  <a:pt x="0" y="7884"/>
                  <a:pt x="0" y="12764"/>
                </a:cubicBezTo>
                <a:cubicBezTo>
                  <a:pt x="0" y="17644"/>
                  <a:pt x="4835" y="21600"/>
                  <a:pt x="10800" y="21600"/>
                </a:cubicBezTo>
                <a:cubicBezTo>
                  <a:pt x="16765" y="21600"/>
                  <a:pt x="21600" y="17644"/>
                  <a:pt x="21600" y="12764"/>
                </a:cubicBezTo>
                <a:cubicBezTo>
                  <a:pt x="21600" y="12492"/>
                  <a:pt x="21332" y="12273"/>
                  <a:pt x="21000" y="12273"/>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847" name="Shape 2847"/>
          <p:cNvSpPr/>
          <p:nvPr/>
        </p:nvSpPr>
        <p:spPr>
          <a:xfrm>
            <a:off x="8157675" y="8531501"/>
            <a:ext cx="558655" cy="558649"/>
          </a:xfrm>
          <a:custGeom>
            <a:avLst/>
            <a:gdLst/>
            <a:ahLst/>
            <a:cxnLst>
              <a:cxn ang="0">
                <a:pos x="wd2" y="hd2"/>
              </a:cxn>
              <a:cxn ang="5400000">
                <a:pos x="wd2" y="hd2"/>
              </a:cxn>
              <a:cxn ang="10800000">
                <a:pos x="wd2" y="hd2"/>
              </a:cxn>
              <a:cxn ang="16200000">
                <a:pos x="wd2" y="hd2"/>
              </a:cxn>
            </a:cxnLst>
            <a:rect l="0" t="0" r="r" b="b"/>
            <a:pathLst>
              <a:path w="21600" h="21600" extrusionOk="0">
                <a:moveTo>
                  <a:pt x="18634" y="6292"/>
                </a:moveTo>
                <a:cubicBezTo>
                  <a:pt x="18643" y="6159"/>
                  <a:pt x="18655" y="6026"/>
                  <a:pt x="18655" y="5891"/>
                </a:cubicBezTo>
                <a:cubicBezTo>
                  <a:pt x="18655" y="2638"/>
                  <a:pt x="16017" y="0"/>
                  <a:pt x="12764" y="0"/>
                </a:cubicBezTo>
                <a:cubicBezTo>
                  <a:pt x="10499" y="0"/>
                  <a:pt x="8536" y="1279"/>
                  <a:pt x="7550" y="3153"/>
                </a:cubicBezTo>
                <a:cubicBezTo>
                  <a:pt x="7185" y="3021"/>
                  <a:pt x="6793" y="2945"/>
                  <a:pt x="6382" y="2945"/>
                </a:cubicBezTo>
                <a:cubicBezTo>
                  <a:pt x="4484" y="2945"/>
                  <a:pt x="2945" y="4484"/>
                  <a:pt x="2945" y="6382"/>
                </a:cubicBezTo>
                <a:cubicBezTo>
                  <a:pt x="2945" y="6629"/>
                  <a:pt x="2973" y="6869"/>
                  <a:pt x="3022" y="7101"/>
                </a:cubicBezTo>
                <a:cubicBezTo>
                  <a:pt x="1267" y="7686"/>
                  <a:pt x="0" y="9339"/>
                  <a:pt x="0" y="11291"/>
                </a:cubicBezTo>
                <a:cubicBezTo>
                  <a:pt x="0" y="13731"/>
                  <a:pt x="1978" y="15709"/>
                  <a:pt x="4418" y="15709"/>
                </a:cubicBezTo>
                <a:lnTo>
                  <a:pt x="8836" y="15709"/>
                </a:lnTo>
                <a:cubicBezTo>
                  <a:pt x="9108" y="15709"/>
                  <a:pt x="9327" y="15489"/>
                  <a:pt x="9327" y="15218"/>
                </a:cubicBezTo>
                <a:cubicBezTo>
                  <a:pt x="9327" y="14947"/>
                  <a:pt x="9108" y="14727"/>
                  <a:pt x="8836" y="14727"/>
                </a:cubicBezTo>
                <a:lnTo>
                  <a:pt x="4418" y="14727"/>
                </a:lnTo>
                <a:cubicBezTo>
                  <a:pt x="2524" y="14727"/>
                  <a:pt x="982" y="13185"/>
                  <a:pt x="982" y="11291"/>
                </a:cubicBezTo>
                <a:cubicBezTo>
                  <a:pt x="982" y="9810"/>
                  <a:pt x="1926" y="8502"/>
                  <a:pt x="3333" y="8033"/>
                </a:cubicBezTo>
                <a:lnTo>
                  <a:pt x="4165" y="7756"/>
                </a:lnTo>
                <a:lnTo>
                  <a:pt x="3982" y="6897"/>
                </a:lnTo>
                <a:cubicBezTo>
                  <a:pt x="3946" y="6725"/>
                  <a:pt x="3927" y="6551"/>
                  <a:pt x="3927" y="6382"/>
                </a:cubicBezTo>
                <a:cubicBezTo>
                  <a:pt x="3927" y="5028"/>
                  <a:pt x="5028" y="3927"/>
                  <a:pt x="6382" y="3927"/>
                </a:cubicBezTo>
                <a:cubicBezTo>
                  <a:pt x="6662" y="3927"/>
                  <a:pt x="6942" y="3977"/>
                  <a:pt x="7215" y="4077"/>
                </a:cubicBezTo>
                <a:lnTo>
                  <a:pt x="8019" y="4368"/>
                </a:lnTo>
                <a:lnTo>
                  <a:pt x="8418" y="3611"/>
                </a:lnTo>
                <a:cubicBezTo>
                  <a:pt x="9272" y="1989"/>
                  <a:pt x="10937" y="982"/>
                  <a:pt x="12764" y="982"/>
                </a:cubicBezTo>
                <a:cubicBezTo>
                  <a:pt x="15470" y="982"/>
                  <a:pt x="17673" y="3184"/>
                  <a:pt x="17673" y="5891"/>
                </a:cubicBezTo>
                <a:cubicBezTo>
                  <a:pt x="17673" y="5977"/>
                  <a:pt x="17666" y="6060"/>
                  <a:pt x="17660" y="6145"/>
                </a:cubicBezTo>
                <a:lnTo>
                  <a:pt x="17655" y="6229"/>
                </a:lnTo>
                <a:lnTo>
                  <a:pt x="17610" y="6920"/>
                </a:lnTo>
                <a:lnTo>
                  <a:pt x="18245" y="7194"/>
                </a:lnTo>
                <a:cubicBezTo>
                  <a:pt x="19686" y="7816"/>
                  <a:pt x="20618" y="9232"/>
                  <a:pt x="20618" y="10800"/>
                </a:cubicBezTo>
                <a:cubicBezTo>
                  <a:pt x="20618" y="12965"/>
                  <a:pt x="18856" y="14727"/>
                  <a:pt x="16691" y="14727"/>
                </a:cubicBezTo>
                <a:lnTo>
                  <a:pt x="12764" y="14727"/>
                </a:lnTo>
                <a:cubicBezTo>
                  <a:pt x="12492" y="14727"/>
                  <a:pt x="12273" y="14947"/>
                  <a:pt x="12273" y="15218"/>
                </a:cubicBezTo>
                <a:cubicBezTo>
                  <a:pt x="12273" y="15489"/>
                  <a:pt x="12492" y="15709"/>
                  <a:pt x="12764" y="15709"/>
                </a:cubicBezTo>
                <a:lnTo>
                  <a:pt x="16691" y="15709"/>
                </a:lnTo>
                <a:cubicBezTo>
                  <a:pt x="19401" y="15709"/>
                  <a:pt x="21600" y="13511"/>
                  <a:pt x="21600" y="10800"/>
                </a:cubicBezTo>
                <a:cubicBezTo>
                  <a:pt x="21600" y="8780"/>
                  <a:pt x="20378" y="7045"/>
                  <a:pt x="18634" y="6292"/>
                </a:cubicBezTo>
                <a:moveTo>
                  <a:pt x="13745" y="17673"/>
                </a:moveTo>
                <a:cubicBezTo>
                  <a:pt x="13610" y="17673"/>
                  <a:pt x="13488" y="17728"/>
                  <a:pt x="13398" y="17817"/>
                </a:cubicBezTo>
                <a:lnTo>
                  <a:pt x="11291" y="19924"/>
                </a:lnTo>
                <a:lnTo>
                  <a:pt x="11291" y="8346"/>
                </a:lnTo>
                <a:cubicBezTo>
                  <a:pt x="11291" y="8074"/>
                  <a:pt x="11071" y="7855"/>
                  <a:pt x="10800" y="7855"/>
                </a:cubicBezTo>
                <a:cubicBezTo>
                  <a:pt x="10529" y="7855"/>
                  <a:pt x="10309" y="8074"/>
                  <a:pt x="10309" y="8346"/>
                </a:cubicBezTo>
                <a:lnTo>
                  <a:pt x="10309" y="19924"/>
                </a:lnTo>
                <a:lnTo>
                  <a:pt x="8202" y="17817"/>
                </a:lnTo>
                <a:cubicBezTo>
                  <a:pt x="8113" y="17728"/>
                  <a:pt x="7990" y="17673"/>
                  <a:pt x="7855" y="17673"/>
                </a:cubicBezTo>
                <a:cubicBezTo>
                  <a:pt x="7583" y="17673"/>
                  <a:pt x="7364" y="17893"/>
                  <a:pt x="7364" y="18164"/>
                </a:cubicBezTo>
                <a:cubicBezTo>
                  <a:pt x="7364" y="18300"/>
                  <a:pt x="7419" y="18422"/>
                  <a:pt x="7507" y="18511"/>
                </a:cubicBezTo>
                <a:lnTo>
                  <a:pt x="10453" y="21456"/>
                </a:lnTo>
                <a:cubicBezTo>
                  <a:pt x="10542" y="21545"/>
                  <a:pt x="10664" y="21600"/>
                  <a:pt x="10800" y="21600"/>
                </a:cubicBezTo>
                <a:cubicBezTo>
                  <a:pt x="10936" y="21600"/>
                  <a:pt x="11058" y="21545"/>
                  <a:pt x="11147" y="21456"/>
                </a:cubicBezTo>
                <a:lnTo>
                  <a:pt x="14093" y="18511"/>
                </a:lnTo>
                <a:cubicBezTo>
                  <a:pt x="14182" y="18422"/>
                  <a:pt x="14236" y="18300"/>
                  <a:pt x="14236" y="18164"/>
                </a:cubicBezTo>
                <a:cubicBezTo>
                  <a:pt x="14236" y="17893"/>
                  <a:pt x="14017" y="17673"/>
                  <a:pt x="13745" y="17673"/>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848" name="Shape 2848"/>
          <p:cNvSpPr/>
          <p:nvPr/>
        </p:nvSpPr>
        <p:spPr>
          <a:xfrm>
            <a:off x="9224197" y="8531501"/>
            <a:ext cx="558655" cy="558649"/>
          </a:xfrm>
          <a:custGeom>
            <a:avLst/>
            <a:gdLst/>
            <a:ahLst/>
            <a:cxnLst>
              <a:cxn ang="0">
                <a:pos x="wd2" y="hd2"/>
              </a:cxn>
              <a:cxn ang="5400000">
                <a:pos x="wd2" y="hd2"/>
              </a:cxn>
              <a:cxn ang="10800000">
                <a:pos x="wd2" y="hd2"/>
              </a:cxn>
              <a:cxn ang="16200000">
                <a:pos x="wd2" y="hd2"/>
              </a:cxn>
            </a:cxnLst>
            <a:rect l="0" t="0" r="r" b="b"/>
            <a:pathLst>
              <a:path w="21600" h="21600" extrusionOk="0">
                <a:moveTo>
                  <a:pt x="18634" y="6292"/>
                </a:moveTo>
                <a:cubicBezTo>
                  <a:pt x="18643" y="6159"/>
                  <a:pt x="18655" y="6026"/>
                  <a:pt x="18655" y="5891"/>
                </a:cubicBezTo>
                <a:cubicBezTo>
                  <a:pt x="18655" y="2638"/>
                  <a:pt x="16017" y="0"/>
                  <a:pt x="12764" y="0"/>
                </a:cubicBezTo>
                <a:cubicBezTo>
                  <a:pt x="10499" y="0"/>
                  <a:pt x="8536" y="1279"/>
                  <a:pt x="7550" y="3153"/>
                </a:cubicBezTo>
                <a:cubicBezTo>
                  <a:pt x="7185" y="3021"/>
                  <a:pt x="6793" y="2945"/>
                  <a:pt x="6382" y="2945"/>
                </a:cubicBezTo>
                <a:cubicBezTo>
                  <a:pt x="4484" y="2945"/>
                  <a:pt x="2945" y="4484"/>
                  <a:pt x="2945" y="6382"/>
                </a:cubicBezTo>
                <a:cubicBezTo>
                  <a:pt x="2945" y="6629"/>
                  <a:pt x="2973" y="6869"/>
                  <a:pt x="3022" y="7101"/>
                </a:cubicBezTo>
                <a:cubicBezTo>
                  <a:pt x="1267" y="7686"/>
                  <a:pt x="0" y="9339"/>
                  <a:pt x="0" y="11291"/>
                </a:cubicBezTo>
                <a:cubicBezTo>
                  <a:pt x="0" y="13731"/>
                  <a:pt x="1978" y="15709"/>
                  <a:pt x="4418" y="15709"/>
                </a:cubicBezTo>
                <a:lnTo>
                  <a:pt x="8836" y="15709"/>
                </a:lnTo>
                <a:cubicBezTo>
                  <a:pt x="9108" y="15709"/>
                  <a:pt x="9327" y="15489"/>
                  <a:pt x="9327" y="15218"/>
                </a:cubicBezTo>
                <a:cubicBezTo>
                  <a:pt x="9327" y="14947"/>
                  <a:pt x="9108" y="14727"/>
                  <a:pt x="8836" y="14727"/>
                </a:cubicBezTo>
                <a:lnTo>
                  <a:pt x="4418" y="14727"/>
                </a:lnTo>
                <a:cubicBezTo>
                  <a:pt x="2524" y="14727"/>
                  <a:pt x="982" y="13185"/>
                  <a:pt x="982" y="11291"/>
                </a:cubicBezTo>
                <a:cubicBezTo>
                  <a:pt x="982" y="9810"/>
                  <a:pt x="1926" y="8502"/>
                  <a:pt x="3333" y="8033"/>
                </a:cubicBezTo>
                <a:lnTo>
                  <a:pt x="4165" y="7756"/>
                </a:lnTo>
                <a:lnTo>
                  <a:pt x="3982" y="6897"/>
                </a:lnTo>
                <a:cubicBezTo>
                  <a:pt x="3946" y="6725"/>
                  <a:pt x="3927" y="6551"/>
                  <a:pt x="3927" y="6382"/>
                </a:cubicBezTo>
                <a:cubicBezTo>
                  <a:pt x="3927" y="5028"/>
                  <a:pt x="5028" y="3927"/>
                  <a:pt x="6382" y="3927"/>
                </a:cubicBezTo>
                <a:cubicBezTo>
                  <a:pt x="6662" y="3927"/>
                  <a:pt x="6942" y="3977"/>
                  <a:pt x="7215" y="4077"/>
                </a:cubicBezTo>
                <a:lnTo>
                  <a:pt x="8019" y="4368"/>
                </a:lnTo>
                <a:lnTo>
                  <a:pt x="8418" y="3611"/>
                </a:lnTo>
                <a:cubicBezTo>
                  <a:pt x="9272" y="1989"/>
                  <a:pt x="10937" y="982"/>
                  <a:pt x="12764" y="982"/>
                </a:cubicBezTo>
                <a:cubicBezTo>
                  <a:pt x="15470" y="982"/>
                  <a:pt x="17673" y="3184"/>
                  <a:pt x="17673" y="5891"/>
                </a:cubicBezTo>
                <a:cubicBezTo>
                  <a:pt x="17673" y="5977"/>
                  <a:pt x="17666" y="6060"/>
                  <a:pt x="17660" y="6145"/>
                </a:cubicBezTo>
                <a:lnTo>
                  <a:pt x="17655" y="6229"/>
                </a:lnTo>
                <a:lnTo>
                  <a:pt x="17610" y="6920"/>
                </a:lnTo>
                <a:lnTo>
                  <a:pt x="18245" y="7194"/>
                </a:lnTo>
                <a:cubicBezTo>
                  <a:pt x="19687" y="7816"/>
                  <a:pt x="20618" y="9232"/>
                  <a:pt x="20618" y="10800"/>
                </a:cubicBezTo>
                <a:cubicBezTo>
                  <a:pt x="20618" y="12965"/>
                  <a:pt x="18856" y="14727"/>
                  <a:pt x="16691" y="14727"/>
                </a:cubicBezTo>
                <a:lnTo>
                  <a:pt x="12764" y="14727"/>
                </a:lnTo>
                <a:cubicBezTo>
                  <a:pt x="12492" y="14727"/>
                  <a:pt x="12273" y="14947"/>
                  <a:pt x="12273" y="15218"/>
                </a:cubicBezTo>
                <a:cubicBezTo>
                  <a:pt x="12273" y="15489"/>
                  <a:pt x="12492" y="15709"/>
                  <a:pt x="12764" y="15709"/>
                </a:cubicBezTo>
                <a:lnTo>
                  <a:pt x="16691" y="15709"/>
                </a:lnTo>
                <a:cubicBezTo>
                  <a:pt x="19401" y="15709"/>
                  <a:pt x="21600" y="13511"/>
                  <a:pt x="21600" y="10800"/>
                </a:cubicBezTo>
                <a:cubicBezTo>
                  <a:pt x="21600" y="8780"/>
                  <a:pt x="20378" y="7045"/>
                  <a:pt x="18634" y="6292"/>
                </a:cubicBezTo>
                <a:moveTo>
                  <a:pt x="13745" y="11782"/>
                </a:moveTo>
                <a:cubicBezTo>
                  <a:pt x="14017" y="11782"/>
                  <a:pt x="14236" y="11562"/>
                  <a:pt x="14236" y="11291"/>
                </a:cubicBezTo>
                <a:cubicBezTo>
                  <a:pt x="14236" y="11156"/>
                  <a:pt x="14182" y="11033"/>
                  <a:pt x="14093" y="10944"/>
                </a:cubicBezTo>
                <a:lnTo>
                  <a:pt x="11147" y="7998"/>
                </a:lnTo>
                <a:cubicBezTo>
                  <a:pt x="11058" y="7910"/>
                  <a:pt x="10936" y="7855"/>
                  <a:pt x="10800" y="7855"/>
                </a:cubicBezTo>
                <a:cubicBezTo>
                  <a:pt x="10665" y="7855"/>
                  <a:pt x="10542" y="7910"/>
                  <a:pt x="10453" y="7998"/>
                </a:cubicBezTo>
                <a:lnTo>
                  <a:pt x="7507" y="10944"/>
                </a:lnTo>
                <a:cubicBezTo>
                  <a:pt x="7419" y="11033"/>
                  <a:pt x="7364" y="11156"/>
                  <a:pt x="7364" y="11291"/>
                </a:cubicBezTo>
                <a:cubicBezTo>
                  <a:pt x="7364" y="11562"/>
                  <a:pt x="7583" y="11782"/>
                  <a:pt x="7855" y="11782"/>
                </a:cubicBezTo>
                <a:cubicBezTo>
                  <a:pt x="7990" y="11782"/>
                  <a:pt x="8113" y="11727"/>
                  <a:pt x="8202" y="11638"/>
                </a:cubicBezTo>
                <a:lnTo>
                  <a:pt x="10309" y="9531"/>
                </a:lnTo>
                <a:lnTo>
                  <a:pt x="10309" y="21109"/>
                </a:lnTo>
                <a:cubicBezTo>
                  <a:pt x="10309" y="21380"/>
                  <a:pt x="10529" y="21600"/>
                  <a:pt x="10800" y="21600"/>
                </a:cubicBezTo>
                <a:cubicBezTo>
                  <a:pt x="11071" y="21600"/>
                  <a:pt x="11291" y="21380"/>
                  <a:pt x="11291" y="21109"/>
                </a:cubicBezTo>
                <a:lnTo>
                  <a:pt x="11291" y="9531"/>
                </a:lnTo>
                <a:lnTo>
                  <a:pt x="13398" y="11638"/>
                </a:lnTo>
                <a:cubicBezTo>
                  <a:pt x="13488" y="11727"/>
                  <a:pt x="13610" y="11782"/>
                  <a:pt x="13745" y="11782"/>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849" name="Shape 2849"/>
          <p:cNvSpPr/>
          <p:nvPr/>
        </p:nvSpPr>
        <p:spPr>
          <a:xfrm>
            <a:off x="10290719" y="8569591"/>
            <a:ext cx="558655" cy="482933"/>
          </a:xfrm>
          <a:custGeom>
            <a:avLst/>
            <a:gdLst/>
            <a:ahLst/>
            <a:cxnLst>
              <a:cxn ang="0">
                <a:pos x="wd2" y="hd2"/>
              </a:cxn>
              <a:cxn ang="5400000">
                <a:pos x="wd2" y="hd2"/>
              </a:cxn>
              <a:cxn ang="10800000">
                <a:pos x="wd2" y="hd2"/>
              </a:cxn>
              <a:cxn ang="16200000">
                <a:pos x="wd2" y="hd2"/>
              </a:cxn>
            </a:cxnLst>
            <a:rect l="0" t="0" r="r" b="b"/>
            <a:pathLst>
              <a:path w="21600" h="21582" extrusionOk="0">
                <a:moveTo>
                  <a:pt x="13421" y="20466"/>
                </a:moveTo>
                <a:lnTo>
                  <a:pt x="12630" y="20221"/>
                </a:lnTo>
                <a:cubicBezTo>
                  <a:pt x="13305" y="19604"/>
                  <a:pt x="13745" y="18664"/>
                  <a:pt x="13745" y="17589"/>
                </a:cubicBezTo>
                <a:cubicBezTo>
                  <a:pt x="13745" y="16189"/>
                  <a:pt x="13013" y="14988"/>
                  <a:pt x="11967" y="14465"/>
                </a:cubicBezTo>
                <a:lnTo>
                  <a:pt x="11702" y="15585"/>
                </a:lnTo>
                <a:cubicBezTo>
                  <a:pt x="12330" y="15964"/>
                  <a:pt x="12764" y="16715"/>
                  <a:pt x="12764" y="17589"/>
                </a:cubicBezTo>
                <a:cubicBezTo>
                  <a:pt x="12764" y="18299"/>
                  <a:pt x="12477" y="18923"/>
                  <a:pt x="12035" y="19336"/>
                </a:cubicBezTo>
                <a:lnTo>
                  <a:pt x="12296" y="18213"/>
                </a:lnTo>
                <a:cubicBezTo>
                  <a:pt x="12327" y="18073"/>
                  <a:pt x="12314" y="17918"/>
                  <a:pt x="12246" y="17782"/>
                </a:cubicBezTo>
                <a:cubicBezTo>
                  <a:pt x="12111" y="17511"/>
                  <a:pt x="11811" y="17418"/>
                  <a:pt x="11576" y="17574"/>
                </a:cubicBezTo>
                <a:cubicBezTo>
                  <a:pt x="11459" y="17653"/>
                  <a:pt x="11380" y="17779"/>
                  <a:pt x="11347" y="17920"/>
                </a:cubicBezTo>
                <a:lnTo>
                  <a:pt x="10808" y="20244"/>
                </a:lnTo>
                <a:cubicBezTo>
                  <a:pt x="10776" y="20384"/>
                  <a:pt x="10789" y="20539"/>
                  <a:pt x="10857" y="20675"/>
                </a:cubicBezTo>
                <a:cubicBezTo>
                  <a:pt x="10920" y="20802"/>
                  <a:pt x="11021" y="20885"/>
                  <a:pt x="11133" y="20927"/>
                </a:cubicBezTo>
                <a:lnTo>
                  <a:pt x="11126" y="20956"/>
                </a:lnTo>
                <a:cubicBezTo>
                  <a:pt x="11142" y="20954"/>
                  <a:pt x="11158" y="20948"/>
                  <a:pt x="11173" y="20945"/>
                </a:cubicBezTo>
                <a:lnTo>
                  <a:pt x="13166" y="21562"/>
                </a:lnTo>
                <a:cubicBezTo>
                  <a:pt x="13288" y="21600"/>
                  <a:pt x="13422" y="21584"/>
                  <a:pt x="13539" y="21506"/>
                </a:cubicBezTo>
                <a:cubicBezTo>
                  <a:pt x="13774" y="21350"/>
                  <a:pt x="13855" y="21002"/>
                  <a:pt x="13719" y="20730"/>
                </a:cubicBezTo>
                <a:cubicBezTo>
                  <a:pt x="13651" y="20595"/>
                  <a:pt x="13542" y="20503"/>
                  <a:pt x="13421" y="20466"/>
                </a:cubicBezTo>
                <a:moveTo>
                  <a:pt x="18634" y="7273"/>
                </a:moveTo>
                <a:cubicBezTo>
                  <a:pt x="18643" y="7119"/>
                  <a:pt x="18655" y="6966"/>
                  <a:pt x="18655" y="6809"/>
                </a:cubicBezTo>
                <a:cubicBezTo>
                  <a:pt x="18655" y="3049"/>
                  <a:pt x="16017" y="0"/>
                  <a:pt x="12764" y="0"/>
                </a:cubicBezTo>
                <a:cubicBezTo>
                  <a:pt x="10499" y="0"/>
                  <a:pt x="8536" y="1479"/>
                  <a:pt x="7550" y="3645"/>
                </a:cubicBezTo>
                <a:cubicBezTo>
                  <a:pt x="7185" y="3492"/>
                  <a:pt x="6793" y="3404"/>
                  <a:pt x="6382" y="3404"/>
                </a:cubicBezTo>
                <a:cubicBezTo>
                  <a:pt x="4484" y="3404"/>
                  <a:pt x="2945" y="5183"/>
                  <a:pt x="2945" y="7376"/>
                </a:cubicBezTo>
                <a:cubicBezTo>
                  <a:pt x="2945" y="7662"/>
                  <a:pt x="2973" y="7940"/>
                  <a:pt x="3022" y="8208"/>
                </a:cubicBezTo>
                <a:cubicBezTo>
                  <a:pt x="1267" y="8884"/>
                  <a:pt x="0" y="10794"/>
                  <a:pt x="0" y="13050"/>
                </a:cubicBezTo>
                <a:cubicBezTo>
                  <a:pt x="0" y="15871"/>
                  <a:pt x="1978" y="18157"/>
                  <a:pt x="4418" y="18157"/>
                </a:cubicBezTo>
                <a:lnTo>
                  <a:pt x="6382" y="18157"/>
                </a:lnTo>
                <a:cubicBezTo>
                  <a:pt x="6653" y="18157"/>
                  <a:pt x="6873" y="17903"/>
                  <a:pt x="6873" y="17589"/>
                </a:cubicBezTo>
                <a:cubicBezTo>
                  <a:pt x="6873" y="17276"/>
                  <a:pt x="6653" y="17022"/>
                  <a:pt x="6382" y="17022"/>
                </a:cubicBezTo>
                <a:lnTo>
                  <a:pt x="4418" y="17022"/>
                </a:lnTo>
                <a:cubicBezTo>
                  <a:pt x="2524" y="17022"/>
                  <a:pt x="982" y="15240"/>
                  <a:pt x="982" y="13050"/>
                </a:cubicBezTo>
                <a:cubicBezTo>
                  <a:pt x="982" y="11339"/>
                  <a:pt x="1926" y="9826"/>
                  <a:pt x="3333" y="9284"/>
                </a:cubicBezTo>
                <a:lnTo>
                  <a:pt x="4165" y="8964"/>
                </a:lnTo>
                <a:lnTo>
                  <a:pt x="3982" y="7971"/>
                </a:lnTo>
                <a:cubicBezTo>
                  <a:pt x="3946" y="7773"/>
                  <a:pt x="3927" y="7572"/>
                  <a:pt x="3927" y="7376"/>
                </a:cubicBezTo>
                <a:cubicBezTo>
                  <a:pt x="3927" y="5812"/>
                  <a:pt x="5028" y="4539"/>
                  <a:pt x="6382" y="4539"/>
                </a:cubicBezTo>
                <a:cubicBezTo>
                  <a:pt x="6661" y="4539"/>
                  <a:pt x="6942" y="4597"/>
                  <a:pt x="7215" y="4712"/>
                </a:cubicBezTo>
                <a:lnTo>
                  <a:pt x="8019" y="5049"/>
                </a:lnTo>
                <a:lnTo>
                  <a:pt x="8418" y="4173"/>
                </a:lnTo>
                <a:cubicBezTo>
                  <a:pt x="9272" y="2299"/>
                  <a:pt x="10937" y="1135"/>
                  <a:pt x="12764" y="1135"/>
                </a:cubicBezTo>
                <a:cubicBezTo>
                  <a:pt x="15470" y="1135"/>
                  <a:pt x="17673" y="3680"/>
                  <a:pt x="17673" y="6809"/>
                </a:cubicBezTo>
                <a:cubicBezTo>
                  <a:pt x="17673" y="6908"/>
                  <a:pt x="17666" y="7005"/>
                  <a:pt x="17660" y="7102"/>
                </a:cubicBezTo>
                <a:lnTo>
                  <a:pt x="17655" y="7199"/>
                </a:lnTo>
                <a:lnTo>
                  <a:pt x="17610" y="7998"/>
                </a:lnTo>
                <a:lnTo>
                  <a:pt x="18245" y="8315"/>
                </a:lnTo>
                <a:cubicBezTo>
                  <a:pt x="19687" y="9034"/>
                  <a:pt x="20618" y="10670"/>
                  <a:pt x="20618" y="12483"/>
                </a:cubicBezTo>
                <a:cubicBezTo>
                  <a:pt x="20618" y="14986"/>
                  <a:pt x="18856" y="17022"/>
                  <a:pt x="16691" y="17022"/>
                </a:cubicBezTo>
                <a:lnTo>
                  <a:pt x="15218" y="17022"/>
                </a:lnTo>
                <a:cubicBezTo>
                  <a:pt x="14947" y="17022"/>
                  <a:pt x="14727" y="17276"/>
                  <a:pt x="14727" y="17589"/>
                </a:cubicBezTo>
                <a:cubicBezTo>
                  <a:pt x="14727" y="17903"/>
                  <a:pt x="14947" y="18157"/>
                  <a:pt x="15218" y="18157"/>
                </a:cubicBezTo>
                <a:lnTo>
                  <a:pt x="16691" y="18157"/>
                </a:lnTo>
                <a:cubicBezTo>
                  <a:pt x="19402" y="18157"/>
                  <a:pt x="21600" y="15617"/>
                  <a:pt x="21600" y="12483"/>
                </a:cubicBezTo>
                <a:cubicBezTo>
                  <a:pt x="21600" y="10147"/>
                  <a:pt x="20378" y="8143"/>
                  <a:pt x="18634" y="7273"/>
                </a:cubicBezTo>
                <a:moveTo>
                  <a:pt x="10773" y="14522"/>
                </a:moveTo>
                <a:cubicBezTo>
                  <a:pt x="10711" y="14398"/>
                  <a:pt x="10613" y="14316"/>
                  <a:pt x="10504" y="14274"/>
                </a:cubicBezTo>
                <a:lnTo>
                  <a:pt x="10517" y="14218"/>
                </a:lnTo>
                <a:cubicBezTo>
                  <a:pt x="10484" y="14221"/>
                  <a:pt x="10451" y="14231"/>
                  <a:pt x="10418" y="14240"/>
                </a:cubicBezTo>
                <a:lnTo>
                  <a:pt x="8463" y="13634"/>
                </a:lnTo>
                <a:lnTo>
                  <a:pt x="8463" y="13635"/>
                </a:lnTo>
                <a:cubicBezTo>
                  <a:pt x="8343" y="13598"/>
                  <a:pt x="8209" y="13613"/>
                  <a:pt x="8091" y="13692"/>
                </a:cubicBezTo>
                <a:cubicBezTo>
                  <a:pt x="7856" y="13848"/>
                  <a:pt x="7776" y="14195"/>
                  <a:pt x="7911" y="14466"/>
                </a:cubicBezTo>
                <a:cubicBezTo>
                  <a:pt x="7979" y="14602"/>
                  <a:pt x="8088" y="14693"/>
                  <a:pt x="8210" y="14731"/>
                </a:cubicBezTo>
                <a:lnTo>
                  <a:pt x="8965" y="14964"/>
                </a:lnTo>
                <a:cubicBezTo>
                  <a:pt x="8292" y="15580"/>
                  <a:pt x="7855" y="16518"/>
                  <a:pt x="7855" y="17589"/>
                </a:cubicBezTo>
                <a:cubicBezTo>
                  <a:pt x="7855" y="19007"/>
                  <a:pt x="8604" y="20220"/>
                  <a:pt x="9671" y="20732"/>
                </a:cubicBezTo>
                <a:lnTo>
                  <a:pt x="9934" y="19617"/>
                </a:lnTo>
                <a:cubicBezTo>
                  <a:pt x="9286" y="19246"/>
                  <a:pt x="8836" y="18482"/>
                  <a:pt x="8836" y="17589"/>
                </a:cubicBezTo>
                <a:cubicBezTo>
                  <a:pt x="8836" y="16857"/>
                  <a:pt x="9142" y="16215"/>
                  <a:pt x="9609" y="15802"/>
                </a:cubicBezTo>
                <a:lnTo>
                  <a:pt x="9335" y="16984"/>
                </a:lnTo>
                <a:cubicBezTo>
                  <a:pt x="9303" y="17124"/>
                  <a:pt x="9317" y="17279"/>
                  <a:pt x="9384" y="17415"/>
                </a:cubicBezTo>
                <a:cubicBezTo>
                  <a:pt x="9520" y="17686"/>
                  <a:pt x="9820" y="17779"/>
                  <a:pt x="10055" y="17623"/>
                </a:cubicBezTo>
                <a:cubicBezTo>
                  <a:pt x="10172" y="17544"/>
                  <a:pt x="10251" y="17418"/>
                  <a:pt x="10283" y="17278"/>
                </a:cubicBezTo>
                <a:lnTo>
                  <a:pt x="10823" y="14952"/>
                </a:lnTo>
                <a:cubicBezTo>
                  <a:pt x="10855" y="14812"/>
                  <a:pt x="10841" y="14658"/>
                  <a:pt x="10773" y="14522"/>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850" name="Shape 2850"/>
          <p:cNvSpPr/>
          <p:nvPr/>
        </p:nvSpPr>
        <p:spPr>
          <a:xfrm>
            <a:off x="11357241" y="8531501"/>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491" y="0"/>
                </a:moveTo>
                <a:cubicBezTo>
                  <a:pt x="220" y="0"/>
                  <a:pt x="0" y="220"/>
                  <a:pt x="0" y="491"/>
                </a:cubicBezTo>
                <a:cubicBezTo>
                  <a:pt x="0" y="762"/>
                  <a:pt x="220" y="982"/>
                  <a:pt x="491" y="982"/>
                </a:cubicBezTo>
                <a:cubicBezTo>
                  <a:pt x="11607" y="982"/>
                  <a:pt x="20618" y="9993"/>
                  <a:pt x="20618" y="21109"/>
                </a:cubicBezTo>
                <a:cubicBezTo>
                  <a:pt x="20618" y="21380"/>
                  <a:pt x="20838" y="21600"/>
                  <a:pt x="21109" y="21600"/>
                </a:cubicBezTo>
                <a:cubicBezTo>
                  <a:pt x="21380" y="21600"/>
                  <a:pt x="21600" y="21380"/>
                  <a:pt x="21600" y="21109"/>
                </a:cubicBezTo>
                <a:cubicBezTo>
                  <a:pt x="21600" y="9451"/>
                  <a:pt x="12149" y="0"/>
                  <a:pt x="491" y="0"/>
                </a:cubicBezTo>
                <a:moveTo>
                  <a:pt x="491" y="9818"/>
                </a:moveTo>
                <a:cubicBezTo>
                  <a:pt x="220" y="9818"/>
                  <a:pt x="0" y="10038"/>
                  <a:pt x="0" y="10309"/>
                </a:cubicBezTo>
                <a:cubicBezTo>
                  <a:pt x="0" y="10581"/>
                  <a:pt x="220" y="10800"/>
                  <a:pt x="491" y="10800"/>
                </a:cubicBezTo>
                <a:cubicBezTo>
                  <a:pt x="6184" y="10800"/>
                  <a:pt x="10800" y="15416"/>
                  <a:pt x="10800" y="21109"/>
                </a:cubicBezTo>
                <a:cubicBezTo>
                  <a:pt x="10800" y="21380"/>
                  <a:pt x="11020" y="21600"/>
                  <a:pt x="11291" y="21600"/>
                </a:cubicBezTo>
                <a:cubicBezTo>
                  <a:pt x="11562" y="21600"/>
                  <a:pt x="11782" y="21380"/>
                  <a:pt x="11782" y="21109"/>
                </a:cubicBezTo>
                <a:cubicBezTo>
                  <a:pt x="11782" y="14873"/>
                  <a:pt x="6727" y="9818"/>
                  <a:pt x="491" y="9818"/>
                </a:cubicBezTo>
                <a:moveTo>
                  <a:pt x="491" y="4909"/>
                </a:moveTo>
                <a:cubicBezTo>
                  <a:pt x="220" y="4909"/>
                  <a:pt x="0" y="5129"/>
                  <a:pt x="0" y="5400"/>
                </a:cubicBezTo>
                <a:cubicBezTo>
                  <a:pt x="0" y="5672"/>
                  <a:pt x="220" y="5891"/>
                  <a:pt x="491" y="5891"/>
                </a:cubicBezTo>
                <a:cubicBezTo>
                  <a:pt x="8896" y="5891"/>
                  <a:pt x="15709" y="12705"/>
                  <a:pt x="15709" y="21109"/>
                </a:cubicBezTo>
                <a:cubicBezTo>
                  <a:pt x="15709" y="21380"/>
                  <a:pt x="15929" y="21600"/>
                  <a:pt x="16200" y="21600"/>
                </a:cubicBezTo>
                <a:cubicBezTo>
                  <a:pt x="16471" y="21600"/>
                  <a:pt x="16691" y="21380"/>
                  <a:pt x="16691" y="21109"/>
                </a:cubicBezTo>
                <a:cubicBezTo>
                  <a:pt x="16691" y="12162"/>
                  <a:pt x="9438" y="4909"/>
                  <a:pt x="491" y="4909"/>
                </a:cubicBezTo>
                <a:moveTo>
                  <a:pt x="2945" y="20618"/>
                </a:moveTo>
                <a:cubicBezTo>
                  <a:pt x="1861" y="20618"/>
                  <a:pt x="982" y="19739"/>
                  <a:pt x="982" y="18655"/>
                </a:cubicBezTo>
                <a:cubicBezTo>
                  <a:pt x="982" y="17570"/>
                  <a:pt x="1861" y="16691"/>
                  <a:pt x="2945" y="16691"/>
                </a:cubicBezTo>
                <a:cubicBezTo>
                  <a:pt x="4030" y="16691"/>
                  <a:pt x="4909" y="17570"/>
                  <a:pt x="4909" y="18655"/>
                </a:cubicBezTo>
                <a:cubicBezTo>
                  <a:pt x="4909" y="19739"/>
                  <a:pt x="4030" y="20618"/>
                  <a:pt x="2945" y="20618"/>
                </a:cubicBezTo>
                <a:moveTo>
                  <a:pt x="2945" y="15709"/>
                </a:moveTo>
                <a:cubicBezTo>
                  <a:pt x="1319" y="15709"/>
                  <a:pt x="0" y="17028"/>
                  <a:pt x="0" y="18655"/>
                </a:cubicBezTo>
                <a:cubicBezTo>
                  <a:pt x="0" y="20281"/>
                  <a:pt x="1319" y="21600"/>
                  <a:pt x="2945" y="21600"/>
                </a:cubicBezTo>
                <a:cubicBezTo>
                  <a:pt x="4573" y="21600"/>
                  <a:pt x="5891" y="20281"/>
                  <a:pt x="5891" y="18655"/>
                </a:cubicBezTo>
                <a:cubicBezTo>
                  <a:pt x="5891" y="17028"/>
                  <a:pt x="4573" y="15709"/>
                  <a:pt x="2945" y="15709"/>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851" name="Shape 2851"/>
          <p:cNvSpPr/>
          <p:nvPr/>
        </p:nvSpPr>
        <p:spPr>
          <a:xfrm>
            <a:off x="1758542" y="9598023"/>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5891" y="10309"/>
                </a:moveTo>
                <a:lnTo>
                  <a:pt x="4909" y="10309"/>
                </a:lnTo>
                <a:cubicBezTo>
                  <a:pt x="4638" y="10309"/>
                  <a:pt x="4418" y="10529"/>
                  <a:pt x="4418" y="10800"/>
                </a:cubicBezTo>
                <a:cubicBezTo>
                  <a:pt x="4418" y="11071"/>
                  <a:pt x="4638" y="11291"/>
                  <a:pt x="4909" y="11291"/>
                </a:cubicBezTo>
                <a:lnTo>
                  <a:pt x="5891" y="11291"/>
                </a:lnTo>
                <a:cubicBezTo>
                  <a:pt x="8331" y="11291"/>
                  <a:pt x="10309" y="13269"/>
                  <a:pt x="10309" y="15709"/>
                </a:cubicBezTo>
                <a:lnTo>
                  <a:pt x="10309" y="16691"/>
                </a:lnTo>
                <a:cubicBezTo>
                  <a:pt x="10309" y="16962"/>
                  <a:pt x="10529" y="17182"/>
                  <a:pt x="10800" y="17182"/>
                </a:cubicBezTo>
                <a:cubicBezTo>
                  <a:pt x="11071" y="17182"/>
                  <a:pt x="11291" y="16962"/>
                  <a:pt x="11291" y="16691"/>
                </a:cubicBezTo>
                <a:lnTo>
                  <a:pt x="11291" y="15709"/>
                </a:lnTo>
                <a:cubicBezTo>
                  <a:pt x="11291" y="12727"/>
                  <a:pt x="8873" y="10309"/>
                  <a:pt x="5891" y="10309"/>
                </a:cubicBezTo>
                <a:moveTo>
                  <a:pt x="5891" y="7364"/>
                </a:moveTo>
                <a:lnTo>
                  <a:pt x="4909" y="7364"/>
                </a:lnTo>
                <a:cubicBezTo>
                  <a:pt x="4638" y="7364"/>
                  <a:pt x="4418" y="7583"/>
                  <a:pt x="4418" y="7855"/>
                </a:cubicBezTo>
                <a:cubicBezTo>
                  <a:pt x="4418" y="8126"/>
                  <a:pt x="4638" y="8345"/>
                  <a:pt x="4909" y="8345"/>
                </a:cubicBezTo>
                <a:lnTo>
                  <a:pt x="5891" y="8345"/>
                </a:lnTo>
                <a:cubicBezTo>
                  <a:pt x="9958" y="8345"/>
                  <a:pt x="13255" y="11642"/>
                  <a:pt x="13255" y="15709"/>
                </a:cubicBezTo>
                <a:lnTo>
                  <a:pt x="13255" y="16691"/>
                </a:lnTo>
                <a:cubicBezTo>
                  <a:pt x="13255" y="16962"/>
                  <a:pt x="13475" y="17182"/>
                  <a:pt x="13745" y="17182"/>
                </a:cubicBezTo>
                <a:cubicBezTo>
                  <a:pt x="14016" y="17182"/>
                  <a:pt x="14236" y="16962"/>
                  <a:pt x="14236" y="16691"/>
                </a:cubicBezTo>
                <a:lnTo>
                  <a:pt x="14236" y="15709"/>
                </a:lnTo>
                <a:cubicBezTo>
                  <a:pt x="14236" y="11100"/>
                  <a:pt x="10500" y="7364"/>
                  <a:pt x="5891" y="7364"/>
                </a:cubicBezTo>
                <a:moveTo>
                  <a:pt x="6382" y="16200"/>
                </a:moveTo>
                <a:cubicBezTo>
                  <a:pt x="5840" y="16200"/>
                  <a:pt x="5400" y="15761"/>
                  <a:pt x="5400" y="15218"/>
                </a:cubicBezTo>
                <a:cubicBezTo>
                  <a:pt x="5400" y="14676"/>
                  <a:pt x="5840" y="14236"/>
                  <a:pt x="6382" y="14236"/>
                </a:cubicBezTo>
                <a:cubicBezTo>
                  <a:pt x="6924" y="14236"/>
                  <a:pt x="7364" y="14676"/>
                  <a:pt x="7364" y="15218"/>
                </a:cubicBezTo>
                <a:cubicBezTo>
                  <a:pt x="7364" y="15761"/>
                  <a:pt x="6924" y="16200"/>
                  <a:pt x="6382" y="16200"/>
                </a:cubicBezTo>
                <a:moveTo>
                  <a:pt x="6382" y="13255"/>
                </a:moveTo>
                <a:cubicBezTo>
                  <a:pt x="5297" y="13255"/>
                  <a:pt x="4418" y="14134"/>
                  <a:pt x="4418" y="15218"/>
                </a:cubicBezTo>
                <a:cubicBezTo>
                  <a:pt x="4418" y="16303"/>
                  <a:pt x="5297" y="17182"/>
                  <a:pt x="6382" y="17182"/>
                </a:cubicBezTo>
                <a:cubicBezTo>
                  <a:pt x="7466" y="17182"/>
                  <a:pt x="8345" y="16303"/>
                  <a:pt x="8345" y="15218"/>
                </a:cubicBezTo>
                <a:cubicBezTo>
                  <a:pt x="8345" y="14134"/>
                  <a:pt x="7466" y="13255"/>
                  <a:pt x="6382" y="13255"/>
                </a:cubicBezTo>
                <a:moveTo>
                  <a:pt x="5891" y="4418"/>
                </a:moveTo>
                <a:lnTo>
                  <a:pt x="4909" y="4418"/>
                </a:lnTo>
                <a:cubicBezTo>
                  <a:pt x="4638" y="4418"/>
                  <a:pt x="4418" y="4638"/>
                  <a:pt x="4418" y="4909"/>
                </a:cubicBezTo>
                <a:cubicBezTo>
                  <a:pt x="4418" y="5180"/>
                  <a:pt x="4638" y="5400"/>
                  <a:pt x="4909" y="5400"/>
                </a:cubicBezTo>
                <a:lnTo>
                  <a:pt x="5891" y="5400"/>
                </a:lnTo>
                <a:cubicBezTo>
                  <a:pt x="11585" y="5400"/>
                  <a:pt x="16200" y="10016"/>
                  <a:pt x="16200" y="15709"/>
                </a:cubicBezTo>
                <a:lnTo>
                  <a:pt x="16200" y="16691"/>
                </a:lnTo>
                <a:cubicBezTo>
                  <a:pt x="16200" y="16962"/>
                  <a:pt x="16420" y="17182"/>
                  <a:pt x="16691" y="17182"/>
                </a:cubicBezTo>
                <a:cubicBezTo>
                  <a:pt x="16962" y="17182"/>
                  <a:pt x="17182" y="16962"/>
                  <a:pt x="17182" y="16691"/>
                </a:cubicBezTo>
                <a:lnTo>
                  <a:pt x="17182" y="15709"/>
                </a:lnTo>
                <a:cubicBezTo>
                  <a:pt x="17182" y="9473"/>
                  <a:pt x="12127" y="4418"/>
                  <a:pt x="5891" y="4418"/>
                </a:cubicBezTo>
                <a:moveTo>
                  <a:pt x="20618" y="19636"/>
                </a:moveTo>
                <a:cubicBezTo>
                  <a:pt x="20618" y="20179"/>
                  <a:pt x="20178"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852" name="Shape 2852"/>
          <p:cNvSpPr/>
          <p:nvPr/>
        </p:nvSpPr>
        <p:spPr>
          <a:xfrm>
            <a:off x="2850457" y="9598023"/>
            <a:ext cx="507869" cy="558655"/>
          </a:xfrm>
          <a:custGeom>
            <a:avLst/>
            <a:gdLst/>
            <a:ahLst/>
            <a:cxnLst>
              <a:cxn ang="0">
                <a:pos x="wd2" y="hd2"/>
              </a:cxn>
              <a:cxn ang="5400000">
                <a:pos x="wd2" y="hd2"/>
              </a:cxn>
              <a:cxn ang="10800000">
                <a:pos x="wd2" y="hd2"/>
              </a:cxn>
              <a:cxn ang="16200000">
                <a:pos x="wd2" y="hd2"/>
              </a:cxn>
            </a:cxnLst>
            <a:rect l="0" t="0" r="r" b="b"/>
            <a:pathLst>
              <a:path w="21600" h="21600" extrusionOk="0">
                <a:moveTo>
                  <a:pt x="14244" y="12617"/>
                </a:moveTo>
                <a:cubicBezTo>
                  <a:pt x="14459" y="12872"/>
                  <a:pt x="14634" y="13163"/>
                  <a:pt x="14771" y="13485"/>
                </a:cubicBezTo>
                <a:cubicBezTo>
                  <a:pt x="16295" y="12407"/>
                  <a:pt x="17280" y="10728"/>
                  <a:pt x="17280" y="8836"/>
                </a:cubicBezTo>
                <a:cubicBezTo>
                  <a:pt x="17280" y="5583"/>
                  <a:pt x="14379" y="2945"/>
                  <a:pt x="10800" y="2945"/>
                </a:cubicBezTo>
                <a:cubicBezTo>
                  <a:pt x="7221" y="2945"/>
                  <a:pt x="4320" y="5583"/>
                  <a:pt x="4320" y="8836"/>
                </a:cubicBezTo>
                <a:cubicBezTo>
                  <a:pt x="4320" y="10714"/>
                  <a:pt x="5289" y="12382"/>
                  <a:pt x="6794" y="13461"/>
                </a:cubicBezTo>
                <a:cubicBezTo>
                  <a:pt x="6928" y="13135"/>
                  <a:pt x="7106" y="12845"/>
                  <a:pt x="7323" y="12590"/>
                </a:cubicBezTo>
                <a:cubicBezTo>
                  <a:pt x="6148" y="11689"/>
                  <a:pt x="5400" y="10343"/>
                  <a:pt x="5400" y="8836"/>
                </a:cubicBezTo>
                <a:cubicBezTo>
                  <a:pt x="5400" y="6125"/>
                  <a:pt x="7818" y="3927"/>
                  <a:pt x="10800" y="3927"/>
                </a:cubicBezTo>
                <a:cubicBezTo>
                  <a:pt x="13782" y="3927"/>
                  <a:pt x="16200" y="6125"/>
                  <a:pt x="16200" y="8836"/>
                </a:cubicBezTo>
                <a:cubicBezTo>
                  <a:pt x="16200" y="10358"/>
                  <a:pt x="15439" y="11717"/>
                  <a:pt x="14244" y="12617"/>
                </a:cubicBezTo>
                <a:moveTo>
                  <a:pt x="10800" y="0"/>
                </a:moveTo>
                <a:cubicBezTo>
                  <a:pt x="4836" y="0"/>
                  <a:pt x="0" y="4396"/>
                  <a:pt x="0" y="9818"/>
                </a:cubicBezTo>
                <a:cubicBezTo>
                  <a:pt x="0" y="14007"/>
                  <a:pt x="2891" y="17573"/>
                  <a:pt x="6953" y="18983"/>
                </a:cubicBezTo>
                <a:cubicBezTo>
                  <a:pt x="6874" y="18609"/>
                  <a:pt x="6803" y="18223"/>
                  <a:pt x="6741" y="17840"/>
                </a:cubicBezTo>
                <a:cubicBezTo>
                  <a:pt x="3402" y="16441"/>
                  <a:pt x="1080" y="13379"/>
                  <a:pt x="1080" y="9818"/>
                </a:cubicBezTo>
                <a:cubicBezTo>
                  <a:pt x="1080" y="4938"/>
                  <a:pt x="5432" y="982"/>
                  <a:pt x="10800" y="982"/>
                </a:cubicBezTo>
                <a:cubicBezTo>
                  <a:pt x="16168" y="982"/>
                  <a:pt x="20520" y="4938"/>
                  <a:pt x="20520" y="9818"/>
                </a:cubicBezTo>
                <a:cubicBezTo>
                  <a:pt x="20520" y="13374"/>
                  <a:pt x="18204" y="16431"/>
                  <a:pt x="14874" y="17833"/>
                </a:cubicBezTo>
                <a:cubicBezTo>
                  <a:pt x="14812" y="18216"/>
                  <a:pt x="14740" y="18603"/>
                  <a:pt x="14660" y="18979"/>
                </a:cubicBezTo>
                <a:cubicBezTo>
                  <a:pt x="18716" y="17565"/>
                  <a:pt x="21600" y="14002"/>
                  <a:pt x="21600" y="9818"/>
                </a:cubicBezTo>
                <a:cubicBezTo>
                  <a:pt x="21600" y="4396"/>
                  <a:pt x="16765" y="0"/>
                  <a:pt x="10800" y="0"/>
                </a:cubicBezTo>
                <a:moveTo>
                  <a:pt x="10800" y="7364"/>
                </a:moveTo>
                <a:cubicBezTo>
                  <a:pt x="11695" y="7364"/>
                  <a:pt x="12420" y="8023"/>
                  <a:pt x="12420" y="8836"/>
                </a:cubicBezTo>
                <a:cubicBezTo>
                  <a:pt x="12420" y="9649"/>
                  <a:pt x="11695" y="10309"/>
                  <a:pt x="10800" y="10309"/>
                </a:cubicBezTo>
                <a:cubicBezTo>
                  <a:pt x="9905" y="10309"/>
                  <a:pt x="9180" y="9649"/>
                  <a:pt x="9180" y="8836"/>
                </a:cubicBezTo>
                <a:cubicBezTo>
                  <a:pt x="9180" y="8023"/>
                  <a:pt x="9905" y="7364"/>
                  <a:pt x="10800" y="7364"/>
                </a:cubicBezTo>
                <a:moveTo>
                  <a:pt x="10800" y="11291"/>
                </a:moveTo>
                <a:cubicBezTo>
                  <a:pt x="12292" y="11291"/>
                  <a:pt x="13500" y="10192"/>
                  <a:pt x="13500" y="8836"/>
                </a:cubicBezTo>
                <a:cubicBezTo>
                  <a:pt x="13500" y="7481"/>
                  <a:pt x="12292" y="6382"/>
                  <a:pt x="10800" y="6382"/>
                </a:cubicBezTo>
                <a:cubicBezTo>
                  <a:pt x="9309" y="6382"/>
                  <a:pt x="8100" y="7481"/>
                  <a:pt x="8100" y="8836"/>
                </a:cubicBezTo>
                <a:cubicBezTo>
                  <a:pt x="8100" y="10192"/>
                  <a:pt x="9309" y="11291"/>
                  <a:pt x="10800" y="11291"/>
                </a:cubicBezTo>
                <a:moveTo>
                  <a:pt x="11994" y="20179"/>
                </a:moveTo>
                <a:cubicBezTo>
                  <a:pt x="11855" y="20433"/>
                  <a:pt x="11737" y="20560"/>
                  <a:pt x="11673" y="20618"/>
                </a:cubicBezTo>
                <a:lnTo>
                  <a:pt x="9927" y="20618"/>
                </a:lnTo>
                <a:cubicBezTo>
                  <a:pt x="9862" y="20560"/>
                  <a:pt x="9745" y="20433"/>
                  <a:pt x="9606" y="20179"/>
                </a:cubicBezTo>
                <a:cubicBezTo>
                  <a:pt x="9182" y="19408"/>
                  <a:pt x="8640" y="16626"/>
                  <a:pt x="8640" y="15218"/>
                </a:cubicBezTo>
                <a:cubicBezTo>
                  <a:pt x="8640" y="13768"/>
                  <a:pt x="9205" y="13255"/>
                  <a:pt x="10800" y="13255"/>
                </a:cubicBezTo>
                <a:cubicBezTo>
                  <a:pt x="12395" y="13255"/>
                  <a:pt x="12960" y="13768"/>
                  <a:pt x="12960" y="15218"/>
                </a:cubicBezTo>
                <a:cubicBezTo>
                  <a:pt x="12960" y="16626"/>
                  <a:pt x="12418" y="19408"/>
                  <a:pt x="11994" y="20179"/>
                </a:cubicBezTo>
                <a:moveTo>
                  <a:pt x="10800" y="12273"/>
                </a:moveTo>
                <a:cubicBezTo>
                  <a:pt x="8100" y="12273"/>
                  <a:pt x="7560" y="13745"/>
                  <a:pt x="7560" y="15218"/>
                </a:cubicBezTo>
                <a:cubicBezTo>
                  <a:pt x="7560" y="16691"/>
                  <a:pt x="8100" y="19636"/>
                  <a:pt x="8640" y="20618"/>
                </a:cubicBezTo>
                <a:cubicBezTo>
                  <a:pt x="9180" y="21600"/>
                  <a:pt x="9720" y="21600"/>
                  <a:pt x="9720" y="21600"/>
                </a:cubicBezTo>
                <a:lnTo>
                  <a:pt x="11880" y="21600"/>
                </a:lnTo>
                <a:cubicBezTo>
                  <a:pt x="11880" y="21600"/>
                  <a:pt x="12420" y="21600"/>
                  <a:pt x="12960" y="20618"/>
                </a:cubicBezTo>
                <a:cubicBezTo>
                  <a:pt x="13500" y="19636"/>
                  <a:pt x="14040" y="16691"/>
                  <a:pt x="14040" y="15218"/>
                </a:cubicBezTo>
                <a:cubicBezTo>
                  <a:pt x="14040" y="13745"/>
                  <a:pt x="13500" y="12273"/>
                  <a:pt x="10800" y="12273"/>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853" name="Shape 2853"/>
          <p:cNvSpPr/>
          <p:nvPr/>
        </p:nvSpPr>
        <p:spPr>
          <a:xfrm>
            <a:off x="3942373" y="9598023"/>
            <a:ext cx="457082" cy="558655"/>
          </a:xfrm>
          <a:custGeom>
            <a:avLst/>
            <a:gdLst/>
            <a:ahLst/>
            <a:cxnLst>
              <a:cxn ang="0">
                <a:pos x="wd2" y="hd2"/>
              </a:cxn>
              <a:cxn ang="5400000">
                <a:pos x="wd2" y="hd2"/>
              </a:cxn>
              <a:cxn ang="10800000">
                <a:pos x="wd2" y="hd2"/>
              </a:cxn>
              <a:cxn ang="16200000">
                <a:pos x="wd2" y="hd2"/>
              </a:cxn>
            </a:cxnLst>
            <a:rect l="0" t="0" r="r" b="b"/>
            <a:pathLst>
              <a:path w="21600" h="21600" extrusionOk="0">
                <a:moveTo>
                  <a:pt x="9600" y="8836"/>
                </a:moveTo>
                <a:cubicBezTo>
                  <a:pt x="9600" y="8295"/>
                  <a:pt x="10138" y="7855"/>
                  <a:pt x="10800" y="7855"/>
                </a:cubicBezTo>
                <a:cubicBezTo>
                  <a:pt x="11462" y="7855"/>
                  <a:pt x="12000" y="8295"/>
                  <a:pt x="12000" y="8836"/>
                </a:cubicBezTo>
                <a:cubicBezTo>
                  <a:pt x="12000" y="9378"/>
                  <a:pt x="11462" y="9818"/>
                  <a:pt x="10800" y="9818"/>
                </a:cubicBezTo>
                <a:cubicBezTo>
                  <a:pt x="10138" y="9818"/>
                  <a:pt x="9600" y="9378"/>
                  <a:pt x="9600" y="8836"/>
                </a:cubicBezTo>
                <a:moveTo>
                  <a:pt x="13200" y="8836"/>
                </a:moveTo>
                <a:cubicBezTo>
                  <a:pt x="13200" y="7752"/>
                  <a:pt x="12125" y="6873"/>
                  <a:pt x="10800" y="6873"/>
                </a:cubicBezTo>
                <a:cubicBezTo>
                  <a:pt x="9475" y="6873"/>
                  <a:pt x="8400" y="7752"/>
                  <a:pt x="8400" y="8836"/>
                </a:cubicBezTo>
                <a:cubicBezTo>
                  <a:pt x="8400" y="9921"/>
                  <a:pt x="9475" y="10800"/>
                  <a:pt x="10800" y="10800"/>
                </a:cubicBezTo>
                <a:cubicBezTo>
                  <a:pt x="12125" y="10800"/>
                  <a:pt x="13200" y="9921"/>
                  <a:pt x="13200" y="8836"/>
                </a:cubicBezTo>
                <a:moveTo>
                  <a:pt x="17400" y="8836"/>
                </a:moveTo>
                <a:cubicBezTo>
                  <a:pt x="17400" y="5854"/>
                  <a:pt x="14445" y="3436"/>
                  <a:pt x="10800" y="3436"/>
                </a:cubicBezTo>
                <a:cubicBezTo>
                  <a:pt x="7155" y="3436"/>
                  <a:pt x="4200" y="5854"/>
                  <a:pt x="4200" y="8836"/>
                </a:cubicBezTo>
                <a:cubicBezTo>
                  <a:pt x="4200" y="10437"/>
                  <a:pt x="5056" y="11870"/>
                  <a:pt x="6408" y="12860"/>
                </a:cubicBezTo>
                <a:cubicBezTo>
                  <a:pt x="6570" y="12537"/>
                  <a:pt x="6778" y="12249"/>
                  <a:pt x="7035" y="12000"/>
                </a:cubicBezTo>
                <a:cubicBezTo>
                  <a:pt x="6028" y="11198"/>
                  <a:pt x="5400" y="10078"/>
                  <a:pt x="5400" y="8836"/>
                </a:cubicBezTo>
                <a:cubicBezTo>
                  <a:pt x="5400" y="6396"/>
                  <a:pt x="7818" y="4418"/>
                  <a:pt x="10800" y="4418"/>
                </a:cubicBezTo>
                <a:cubicBezTo>
                  <a:pt x="13783" y="4418"/>
                  <a:pt x="16200" y="6396"/>
                  <a:pt x="16200" y="8836"/>
                </a:cubicBezTo>
                <a:cubicBezTo>
                  <a:pt x="16200" y="10094"/>
                  <a:pt x="15555" y="11226"/>
                  <a:pt x="14524" y="12030"/>
                </a:cubicBezTo>
                <a:cubicBezTo>
                  <a:pt x="14780" y="12280"/>
                  <a:pt x="14989" y="12568"/>
                  <a:pt x="15154" y="12887"/>
                </a:cubicBezTo>
                <a:cubicBezTo>
                  <a:pt x="16528" y="11898"/>
                  <a:pt x="17400" y="10452"/>
                  <a:pt x="17400" y="8836"/>
                </a:cubicBezTo>
                <a:moveTo>
                  <a:pt x="10800" y="0"/>
                </a:moveTo>
                <a:cubicBezTo>
                  <a:pt x="4835" y="0"/>
                  <a:pt x="0" y="3957"/>
                  <a:pt x="0" y="8836"/>
                </a:cubicBezTo>
                <a:cubicBezTo>
                  <a:pt x="0" y="12363"/>
                  <a:pt x="2531" y="15397"/>
                  <a:pt x="6181" y="16815"/>
                </a:cubicBezTo>
                <a:cubicBezTo>
                  <a:pt x="6125" y="16401"/>
                  <a:pt x="6080" y="16009"/>
                  <a:pt x="6049" y="15656"/>
                </a:cubicBezTo>
                <a:cubicBezTo>
                  <a:pt x="3155" y="14303"/>
                  <a:pt x="1200" y="11759"/>
                  <a:pt x="1200" y="8836"/>
                </a:cubicBezTo>
                <a:cubicBezTo>
                  <a:pt x="1200" y="4499"/>
                  <a:pt x="5498" y="982"/>
                  <a:pt x="10800" y="982"/>
                </a:cubicBezTo>
                <a:cubicBezTo>
                  <a:pt x="16102" y="982"/>
                  <a:pt x="20400" y="4499"/>
                  <a:pt x="20400" y="8836"/>
                </a:cubicBezTo>
                <a:cubicBezTo>
                  <a:pt x="20400" y="11756"/>
                  <a:pt x="18449" y="14298"/>
                  <a:pt x="15560" y="15652"/>
                </a:cubicBezTo>
                <a:cubicBezTo>
                  <a:pt x="15532" y="16000"/>
                  <a:pt x="15490" y="16392"/>
                  <a:pt x="15433" y="16809"/>
                </a:cubicBezTo>
                <a:cubicBezTo>
                  <a:pt x="19076" y="15390"/>
                  <a:pt x="21600" y="12358"/>
                  <a:pt x="21600" y="8836"/>
                </a:cubicBezTo>
                <a:cubicBezTo>
                  <a:pt x="21600" y="3957"/>
                  <a:pt x="16765" y="0"/>
                  <a:pt x="10800" y="0"/>
                </a:cubicBezTo>
                <a:moveTo>
                  <a:pt x="12127" y="20179"/>
                </a:moveTo>
                <a:cubicBezTo>
                  <a:pt x="11972" y="20432"/>
                  <a:pt x="11842" y="20560"/>
                  <a:pt x="11770" y="20618"/>
                </a:cubicBezTo>
                <a:lnTo>
                  <a:pt x="9830" y="20618"/>
                </a:lnTo>
                <a:cubicBezTo>
                  <a:pt x="9758" y="20560"/>
                  <a:pt x="9628" y="20432"/>
                  <a:pt x="9473" y="20179"/>
                </a:cubicBezTo>
                <a:cubicBezTo>
                  <a:pt x="9032" y="19457"/>
                  <a:pt x="8400" y="16247"/>
                  <a:pt x="8400" y="14727"/>
                </a:cubicBezTo>
                <a:cubicBezTo>
                  <a:pt x="8400" y="13278"/>
                  <a:pt x="9028" y="12764"/>
                  <a:pt x="10800" y="12764"/>
                </a:cubicBezTo>
                <a:cubicBezTo>
                  <a:pt x="12572" y="12764"/>
                  <a:pt x="13200" y="13278"/>
                  <a:pt x="13200" y="14727"/>
                </a:cubicBezTo>
                <a:cubicBezTo>
                  <a:pt x="13200" y="16247"/>
                  <a:pt x="12568" y="19457"/>
                  <a:pt x="12127" y="20179"/>
                </a:cubicBezTo>
                <a:moveTo>
                  <a:pt x="10800" y="11782"/>
                </a:moveTo>
                <a:cubicBezTo>
                  <a:pt x="7800" y="11782"/>
                  <a:pt x="7200" y="13255"/>
                  <a:pt x="7200" y="14727"/>
                </a:cubicBezTo>
                <a:cubicBezTo>
                  <a:pt x="7200" y="16200"/>
                  <a:pt x="7800" y="19636"/>
                  <a:pt x="8400" y="20618"/>
                </a:cubicBezTo>
                <a:cubicBezTo>
                  <a:pt x="9000" y="21600"/>
                  <a:pt x="9600" y="21600"/>
                  <a:pt x="9600" y="21600"/>
                </a:cubicBezTo>
                <a:lnTo>
                  <a:pt x="12000" y="21600"/>
                </a:lnTo>
                <a:cubicBezTo>
                  <a:pt x="12000" y="21600"/>
                  <a:pt x="12600" y="21600"/>
                  <a:pt x="13200" y="20618"/>
                </a:cubicBezTo>
                <a:cubicBezTo>
                  <a:pt x="13800" y="19636"/>
                  <a:pt x="14400" y="16200"/>
                  <a:pt x="14400" y="14727"/>
                </a:cubicBezTo>
                <a:cubicBezTo>
                  <a:pt x="14400" y="13255"/>
                  <a:pt x="13800" y="11782"/>
                  <a:pt x="10800" y="11782"/>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854" name="Shape 2854"/>
          <p:cNvSpPr/>
          <p:nvPr/>
        </p:nvSpPr>
        <p:spPr>
          <a:xfrm>
            <a:off x="4958107" y="9598023"/>
            <a:ext cx="558525" cy="558532"/>
          </a:xfrm>
          <a:custGeom>
            <a:avLst/>
            <a:gdLst/>
            <a:ahLst/>
            <a:cxnLst>
              <a:cxn ang="0">
                <a:pos x="wd2" y="hd2"/>
              </a:cxn>
              <a:cxn ang="5400000">
                <a:pos x="wd2" y="hd2"/>
              </a:cxn>
              <a:cxn ang="10800000">
                <a:pos x="wd2" y="hd2"/>
              </a:cxn>
              <a:cxn ang="16200000">
                <a:pos x="wd2" y="hd2"/>
              </a:cxn>
            </a:cxnLst>
            <a:rect l="0" t="0" r="r" b="b"/>
            <a:pathLst>
              <a:path w="21600" h="21600" extrusionOk="0">
                <a:moveTo>
                  <a:pt x="19152" y="3921"/>
                </a:moveTo>
                <a:cubicBezTo>
                  <a:pt x="18338" y="3921"/>
                  <a:pt x="17679" y="3262"/>
                  <a:pt x="17679" y="2448"/>
                </a:cubicBezTo>
                <a:cubicBezTo>
                  <a:pt x="17679" y="1634"/>
                  <a:pt x="18338" y="975"/>
                  <a:pt x="19152" y="975"/>
                </a:cubicBezTo>
                <a:cubicBezTo>
                  <a:pt x="19966" y="975"/>
                  <a:pt x="20625" y="1634"/>
                  <a:pt x="20625" y="2448"/>
                </a:cubicBezTo>
                <a:cubicBezTo>
                  <a:pt x="20625" y="3262"/>
                  <a:pt x="19966" y="3921"/>
                  <a:pt x="19152" y="3921"/>
                </a:cubicBezTo>
                <a:moveTo>
                  <a:pt x="10804" y="12269"/>
                </a:moveTo>
                <a:cubicBezTo>
                  <a:pt x="9991" y="12269"/>
                  <a:pt x="9331" y="11609"/>
                  <a:pt x="9331" y="10795"/>
                </a:cubicBezTo>
                <a:cubicBezTo>
                  <a:pt x="9331" y="9981"/>
                  <a:pt x="9991" y="9322"/>
                  <a:pt x="10804" y="9322"/>
                </a:cubicBezTo>
                <a:cubicBezTo>
                  <a:pt x="11618" y="9322"/>
                  <a:pt x="12278" y="9981"/>
                  <a:pt x="12278" y="10795"/>
                </a:cubicBezTo>
                <a:cubicBezTo>
                  <a:pt x="12278" y="11609"/>
                  <a:pt x="11618" y="12269"/>
                  <a:pt x="10804" y="12269"/>
                </a:cubicBezTo>
                <a:moveTo>
                  <a:pt x="3930" y="19143"/>
                </a:moveTo>
                <a:cubicBezTo>
                  <a:pt x="3930" y="19956"/>
                  <a:pt x="3271" y="20616"/>
                  <a:pt x="2457" y="20616"/>
                </a:cubicBezTo>
                <a:cubicBezTo>
                  <a:pt x="1643" y="20616"/>
                  <a:pt x="984" y="19956"/>
                  <a:pt x="984" y="19143"/>
                </a:cubicBezTo>
                <a:cubicBezTo>
                  <a:pt x="984" y="18329"/>
                  <a:pt x="1643" y="17669"/>
                  <a:pt x="2457" y="17669"/>
                </a:cubicBezTo>
                <a:cubicBezTo>
                  <a:pt x="3271" y="17669"/>
                  <a:pt x="3930" y="18329"/>
                  <a:pt x="3930" y="19143"/>
                </a:cubicBezTo>
                <a:moveTo>
                  <a:pt x="19148" y="0"/>
                </a:moveTo>
                <a:cubicBezTo>
                  <a:pt x="17793" y="0"/>
                  <a:pt x="16695" y="1098"/>
                  <a:pt x="16695" y="2452"/>
                </a:cubicBezTo>
                <a:cubicBezTo>
                  <a:pt x="16695" y="3640"/>
                  <a:pt x="17539" y="4630"/>
                  <a:pt x="18660" y="4856"/>
                </a:cubicBezTo>
                <a:lnTo>
                  <a:pt x="18660" y="10306"/>
                </a:lnTo>
                <a:lnTo>
                  <a:pt x="13203" y="10306"/>
                </a:lnTo>
                <a:cubicBezTo>
                  <a:pt x="12974" y="9187"/>
                  <a:pt x="11985" y="8347"/>
                  <a:pt x="10800" y="8347"/>
                </a:cubicBezTo>
                <a:cubicBezTo>
                  <a:pt x="9615" y="8347"/>
                  <a:pt x="8626" y="9187"/>
                  <a:pt x="8398" y="10306"/>
                </a:cubicBezTo>
                <a:lnTo>
                  <a:pt x="2456" y="10306"/>
                </a:lnTo>
                <a:cubicBezTo>
                  <a:pt x="2184" y="10306"/>
                  <a:pt x="1965" y="10525"/>
                  <a:pt x="1965" y="10796"/>
                </a:cubicBezTo>
                <a:lnTo>
                  <a:pt x="1965" y="16744"/>
                </a:lnTo>
                <a:cubicBezTo>
                  <a:pt x="844" y="16970"/>
                  <a:pt x="0" y="17960"/>
                  <a:pt x="0" y="19147"/>
                </a:cubicBezTo>
                <a:cubicBezTo>
                  <a:pt x="0" y="20502"/>
                  <a:pt x="1098" y="21600"/>
                  <a:pt x="2453" y="21600"/>
                </a:cubicBezTo>
                <a:cubicBezTo>
                  <a:pt x="3807" y="21600"/>
                  <a:pt x="4905" y="20502"/>
                  <a:pt x="4905" y="19147"/>
                </a:cubicBezTo>
                <a:cubicBezTo>
                  <a:pt x="4905" y="17961"/>
                  <a:pt x="4065" y="16973"/>
                  <a:pt x="2947" y="16744"/>
                </a:cubicBezTo>
                <a:lnTo>
                  <a:pt x="2947" y="11287"/>
                </a:lnTo>
                <a:lnTo>
                  <a:pt x="8397" y="11287"/>
                </a:lnTo>
                <a:cubicBezTo>
                  <a:pt x="8623" y="12408"/>
                  <a:pt x="9613" y="13253"/>
                  <a:pt x="10800" y="13253"/>
                </a:cubicBezTo>
                <a:cubicBezTo>
                  <a:pt x="11988" y="13253"/>
                  <a:pt x="12978" y="12408"/>
                  <a:pt x="13203" y="11287"/>
                </a:cubicBezTo>
                <a:lnTo>
                  <a:pt x="19151" y="11287"/>
                </a:lnTo>
                <a:cubicBezTo>
                  <a:pt x="19422" y="11287"/>
                  <a:pt x="19642" y="11068"/>
                  <a:pt x="19642" y="10796"/>
                </a:cubicBezTo>
                <a:lnTo>
                  <a:pt x="19642" y="4855"/>
                </a:lnTo>
                <a:cubicBezTo>
                  <a:pt x="20759" y="4626"/>
                  <a:pt x="21600" y="3638"/>
                  <a:pt x="21600" y="2452"/>
                </a:cubicBezTo>
                <a:cubicBezTo>
                  <a:pt x="21600" y="1098"/>
                  <a:pt x="20502" y="0"/>
                  <a:pt x="19148" y="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855" name="Shape 2855"/>
          <p:cNvSpPr/>
          <p:nvPr/>
        </p:nvSpPr>
        <p:spPr>
          <a:xfrm>
            <a:off x="6050023" y="9598023"/>
            <a:ext cx="507738" cy="558532"/>
          </a:xfrm>
          <a:custGeom>
            <a:avLst/>
            <a:gdLst/>
            <a:ahLst/>
            <a:cxnLst>
              <a:cxn ang="0">
                <a:pos x="wd2" y="hd2"/>
              </a:cxn>
              <a:cxn ang="5400000">
                <a:pos x="wd2" y="hd2"/>
              </a:cxn>
              <a:cxn ang="10800000">
                <a:pos x="wd2" y="hd2"/>
              </a:cxn>
              <a:cxn ang="16200000">
                <a:pos x="wd2" y="hd2"/>
              </a:cxn>
            </a:cxnLst>
            <a:rect l="0" t="0" r="r" b="b"/>
            <a:pathLst>
              <a:path w="21600" h="21600" extrusionOk="0">
                <a:moveTo>
                  <a:pt x="18907" y="20616"/>
                </a:moveTo>
                <a:cubicBezTo>
                  <a:pt x="18012" y="20616"/>
                  <a:pt x="17287" y="19956"/>
                  <a:pt x="17287" y="19143"/>
                </a:cubicBezTo>
                <a:cubicBezTo>
                  <a:pt x="17287" y="18329"/>
                  <a:pt x="18012" y="17669"/>
                  <a:pt x="18907" y="17669"/>
                </a:cubicBezTo>
                <a:cubicBezTo>
                  <a:pt x="19802" y="17669"/>
                  <a:pt x="20527" y="18329"/>
                  <a:pt x="20527" y="19143"/>
                </a:cubicBezTo>
                <a:cubicBezTo>
                  <a:pt x="20527" y="19956"/>
                  <a:pt x="19802" y="20616"/>
                  <a:pt x="18907" y="20616"/>
                </a:cubicBezTo>
                <a:moveTo>
                  <a:pt x="2703" y="12269"/>
                </a:moveTo>
                <a:cubicBezTo>
                  <a:pt x="1808" y="12269"/>
                  <a:pt x="1082" y="11609"/>
                  <a:pt x="1082" y="10795"/>
                </a:cubicBezTo>
                <a:cubicBezTo>
                  <a:pt x="1082" y="9981"/>
                  <a:pt x="1808" y="9322"/>
                  <a:pt x="2703" y="9322"/>
                </a:cubicBezTo>
                <a:cubicBezTo>
                  <a:pt x="3598" y="9322"/>
                  <a:pt x="4323" y="9981"/>
                  <a:pt x="4323" y="10795"/>
                </a:cubicBezTo>
                <a:cubicBezTo>
                  <a:pt x="4323" y="11609"/>
                  <a:pt x="3598" y="12269"/>
                  <a:pt x="2703" y="12269"/>
                </a:cubicBezTo>
                <a:moveTo>
                  <a:pt x="18907" y="975"/>
                </a:moveTo>
                <a:cubicBezTo>
                  <a:pt x="19802" y="975"/>
                  <a:pt x="20527" y="1634"/>
                  <a:pt x="20527" y="2448"/>
                </a:cubicBezTo>
                <a:cubicBezTo>
                  <a:pt x="20527" y="3262"/>
                  <a:pt x="19802" y="3921"/>
                  <a:pt x="18907" y="3921"/>
                </a:cubicBezTo>
                <a:cubicBezTo>
                  <a:pt x="18012" y="3921"/>
                  <a:pt x="17287" y="3262"/>
                  <a:pt x="17287" y="2448"/>
                </a:cubicBezTo>
                <a:cubicBezTo>
                  <a:pt x="17287" y="1634"/>
                  <a:pt x="18012" y="975"/>
                  <a:pt x="18907" y="975"/>
                </a:cubicBezTo>
                <a:moveTo>
                  <a:pt x="18902" y="16695"/>
                </a:moveTo>
                <a:cubicBezTo>
                  <a:pt x="18092" y="16695"/>
                  <a:pt x="17374" y="17026"/>
                  <a:pt x="16879" y="17540"/>
                </a:cubicBezTo>
                <a:lnTo>
                  <a:pt x="5253" y="11551"/>
                </a:lnTo>
                <a:cubicBezTo>
                  <a:pt x="5338" y="11314"/>
                  <a:pt x="5396" y="11064"/>
                  <a:pt x="5396" y="10800"/>
                </a:cubicBezTo>
                <a:cubicBezTo>
                  <a:pt x="5396" y="10536"/>
                  <a:pt x="5338" y="10286"/>
                  <a:pt x="5253" y="10048"/>
                </a:cubicBezTo>
                <a:lnTo>
                  <a:pt x="16879" y="4059"/>
                </a:lnTo>
                <a:cubicBezTo>
                  <a:pt x="17373" y="4574"/>
                  <a:pt x="18092" y="4905"/>
                  <a:pt x="18902" y="4905"/>
                </a:cubicBezTo>
                <a:cubicBezTo>
                  <a:pt x="20392" y="4905"/>
                  <a:pt x="21600" y="3807"/>
                  <a:pt x="21600" y="2452"/>
                </a:cubicBezTo>
                <a:cubicBezTo>
                  <a:pt x="21600" y="1098"/>
                  <a:pt x="20392" y="0"/>
                  <a:pt x="18902" y="0"/>
                </a:cubicBezTo>
                <a:cubicBezTo>
                  <a:pt x="17412" y="0"/>
                  <a:pt x="16204" y="1098"/>
                  <a:pt x="16204" y="2452"/>
                </a:cubicBezTo>
                <a:cubicBezTo>
                  <a:pt x="16204" y="2716"/>
                  <a:pt x="16262" y="2966"/>
                  <a:pt x="16347" y="3204"/>
                </a:cubicBezTo>
                <a:lnTo>
                  <a:pt x="4722" y="9193"/>
                </a:lnTo>
                <a:cubicBezTo>
                  <a:pt x="4227" y="8679"/>
                  <a:pt x="3509" y="8347"/>
                  <a:pt x="2698" y="8347"/>
                </a:cubicBezTo>
                <a:cubicBezTo>
                  <a:pt x="1208" y="8347"/>
                  <a:pt x="0" y="9445"/>
                  <a:pt x="0" y="10800"/>
                </a:cubicBezTo>
                <a:cubicBezTo>
                  <a:pt x="0" y="12155"/>
                  <a:pt x="1208" y="13253"/>
                  <a:pt x="2698" y="13253"/>
                </a:cubicBezTo>
                <a:cubicBezTo>
                  <a:pt x="3509" y="13253"/>
                  <a:pt x="4227" y="12921"/>
                  <a:pt x="4722" y="12406"/>
                </a:cubicBezTo>
                <a:lnTo>
                  <a:pt x="16347" y="18395"/>
                </a:lnTo>
                <a:cubicBezTo>
                  <a:pt x="16262" y="18633"/>
                  <a:pt x="16204" y="18883"/>
                  <a:pt x="16204" y="19147"/>
                </a:cubicBezTo>
                <a:cubicBezTo>
                  <a:pt x="16204" y="20502"/>
                  <a:pt x="17412" y="21600"/>
                  <a:pt x="18902" y="21600"/>
                </a:cubicBezTo>
                <a:cubicBezTo>
                  <a:pt x="20392" y="21600"/>
                  <a:pt x="21600" y="20502"/>
                  <a:pt x="21600" y="19147"/>
                </a:cubicBezTo>
                <a:cubicBezTo>
                  <a:pt x="21600" y="17792"/>
                  <a:pt x="20392" y="16695"/>
                  <a:pt x="18902" y="16695"/>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856" name="Shape 2856"/>
          <p:cNvSpPr/>
          <p:nvPr/>
        </p:nvSpPr>
        <p:spPr>
          <a:xfrm>
            <a:off x="7091152" y="9598023"/>
            <a:ext cx="558928" cy="558705"/>
          </a:xfrm>
          <a:custGeom>
            <a:avLst/>
            <a:gdLst/>
            <a:ahLst/>
            <a:cxnLst>
              <a:cxn ang="0">
                <a:pos x="wd2" y="hd2"/>
              </a:cxn>
              <a:cxn ang="5400000">
                <a:pos x="wd2" y="hd2"/>
              </a:cxn>
              <a:cxn ang="10800000">
                <a:pos x="wd2" y="hd2"/>
              </a:cxn>
              <a:cxn ang="16200000">
                <a:pos x="wd2" y="hd2"/>
              </a:cxn>
            </a:cxnLst>
            <a:rect l="0" t="0" r="r" b="b"/>
            <a:pathLst>
              <a:path w="21600" h="21600" extrusionOk="0">
                <a:moveTo>
                  <a:pt x="12375" y="14735"/>
                </a:moveTo>
                <a:cubicBezTo>
                  <a:pt x="12008" y="15178"/>
                  <a:pt x="11621" y="15531"/>
                  <a:pt x="11226" y="15783"/>
                </a:cubicBezTo>
                <a:cubicBezTo>
                  <a:pt x="10834" y="16035"/>
                  <a:pt x="10421" y="16209"/>
                  <a:pt x="10002" y="16302"/>
                </a:cubicBezTo>
                <a:cubicBezTo>
                  <a:pt x="9027" y="16517"/>
                  <a:pt x="8105" y="16493"/>
                  <a:pt x="7342" y="16179"/>
                </a:cubicBezTo>
                <a:cubicBezTo>
                  <a:pt x="6912" y="16003"/>
                  <a:pt x="6537" y="15755"/>
                  <a:pt x="6227" y="15442"/>
                </a:cubicBezTo>
                <a:cubicBezTo>
                  <a:pt x="5915" y="15129"/>
                  <a:pt x="5669" y="14758"/>
                  <a:pt x="5493" y="14340"/>
                </a:cubicBezTo>
                <a:cubicBezTo>
                  <a:pt x="5317" y="13924"/>
                  <a:pt x="5228" y="13459"/>
                  <a:pt x="5228" y="12958"/>
                </a:cubicBezTo>
                <a:cubicBezTo>
                  <a:pt x="5228" y="12161"/>
                  <a:pt x="5386" y="11302"/>
                  <a:pt x="5698" y="10406"/>
                </a:cubicBezTo>
                <a:cubicBezTo>
                  <a:pt x="6010" y="9509"/>
                  <a:pt x="6454" y="8665"/>
                  <a:pt x="7018" y="7900"/>
                </a:cubicBezTo>
                <a:cubicBezTo>
                  <a:pt x="7579" y="7140"/>
                  <a:pt x="8265" y="6498"/>
                  <a:pt x="9058" y="5993"/>
                </a:cubicBezTo>
                <a:cubicBezTo>
                  <a:pt x="9839" y="5496"/>
                  <a:pt x="10706" y="5245"/>
                  <a:pt x="11636" y="5245"/>
                </a:cubicBezTo>
                <a:cubicBezTo>
                  <a:pt x="12014" y="5245"/>
                  <a:pt x="12413" y="5288"/>
                  <a:pt x="12821" y="5373"/>
                </a:cubicBezTo>
                <a:cubicBezTo>
                  <a:pt x="13224" y="5457"/>
                  <a:pt x="13613" y="5599"/>
                  <a:pt x="13978" y="5795"/>
                </a:cubicBezTo>
                <a:cubicBezTo>
                  <a:pt x="14337" y="5989"/>
                  <a:pt x="14658" y="6246"/>
                  <a:pt x="14931" y="6561"/>
                </a:cubicBezTo>
                <a:cubicBezTo>
                  <a:pt x="15189" y="6858"/>
                  <a:pt x="15389" y="7238"/>
                  <a:pt x="15526" y="7692"/>
                </a:cubicBezTo>
                <a:lnTo>
                  <a:pt x="13353" y="13035"/>
                </a:lnTo>
                <a:cubicBezTo>
                  <a:pt x="13072" y="13720"/>
                  <a:pt x="12743" y="14292"/>
                  <a:pt x="12375" y="14735"/>
                </a:cubicBezTo>
                <a:moveTo>
                  <a:pt x="20215" y="16108"/>
                </a:moveTo>
                <a:cubicBezTo>
                  <a:pt x="19749" y="16741"/>
                  <a:pt x="19196" y="17344"/>
                  <a:pt x="18569" y="17900"/>
                </a:cubicBezTo>
                <a:cubicBezTo>
                  <a:pt x="17943" y="18456"/>
                  <a:pt x="17242" y="18946"/>
                  <a:pt x="16484" y="19359"/>
                </a:cubicBezTo>
                <a:cubicBezTo>
                  <a:pt x="15729" y="19770"/>
                  <a:pt x="14914" y="20096"/>
                  <a:pt x="14064" y="20327"/>
                </a:cubicBezTo>
                <a:cubicBezTo>
                  <a:pt x="13217" y="20556"/>
                  <a:pt x="12316" y="20673"/>
                  <a:pt x="11388" y="20673"/>
                </a:cubicBezTo>
                <a:cubicBezTo>
                  <a:pt x="9991" y="20673"/>
                  <a:pt x="8647" y="20458"/>
                  <a:pt x="7393" y="20036"/>
                </a:cubicBezTo>
                <a:cubicBezTo>
                  <a:pt x="6143" y="19615"/>
                  <a:pt x="5029" y="18981"/>
                  <a:pt x="4083" y="18149"/>
                </a:cubicBezTo>
                <a:cubicBezTo>
                  <a:pt x="3138" y="17320"/>
                  <a:pt x="2378" y="16274"/>
                  <a:pt x="1823" y="15041"/>
                </a:cubicBezTo>
                <a:cubicBezTo>
                  <a:pt x="1269" y="13809"/>
                  <a:pt x="989" y="12357"/>
                  <a:pt x="989" y="10727"/>
                </a:cubicBezTo>
                <a:cubicBezTo>
                  <a:pt x="989" y="9370"/>
                  <a:pt x="1254" y="8086"/>
                  <a:pt x="1777" y="6911"/>
                </a:cubicBezTo>
                <a:cubicBezTo>
                  <a:pt x="2301" y="5736"/>
                  <a:pt x="3037" y="4693"/>
                  <a:pt x="3964" y="3814"/>
                </a:cubicBezTo>
                <a:cubicBezTo>
                  <a:pt x="4892" y="2933"/>
                  <a:pt x="6002" y="2230"/>
                  <a:pt x="7264" y="1722"/>
                </a:cubicBezTo>
                <a:cubicBezTo>
                  <a:pt x="8526" y="1215"/>
                  <a:pt x="9914" y="958"/>
                  <a:pt x="11388" y="958"/>
                </a:cubicBezTo>
                <a:cubicBezTo>
                  <a:pt x="12700" y="958"/>
                  <a:pt x="13940" y="1156"/>
                  <a:pt x="15072" y="1549"/>
                </a:cubicBezTo>
                <a:cubicBezTo>
                  <a:pt x="16200" y="1942"/>
                  <a:pt x="17185" y="2497"/>
                  <a:pt x="17998" y="3203"/>
                </a:cubicBezTo>
                <a:cubicBezTo>
                  <a:pt x="18809" y="3906"/>
                  <a:pt x="19455" y="4765"/>
                  <a:pt x="19917" y="5754"/>
                </a:cubicBezTo>
                <a:cubicBezTo>
                  <a:pt x="20377" y="6743"/>
                  <a:pt x="20611" y="7843"/>
                  <a:pt x="20611" y="9023"/>
                </a:cubicBezTo>
                <a:cubicBezTo>
                  <a:pt x="20611" y="10070"/>
                  <a:pt x="20418" y="11059"/>
                  <a:pt x="20038" y="11962"/>
                </a:cubicBezTo>
                <a:cubicBezTo>
                  <a:pt x="19656" y="12869"/>
                  <a:pt x="19171" y="13663"/>
                  <a:pt x="18598" y="14320"/>
                </a:cubicBezTo>
                <a:cubicBezTo>
                  <a:pt x="18028" y="14976"/>
                  <a:pt x="17393" y="15502"/>
                  <a:pt x="16714" y="15880"/>
                </a:cubicBezTo>
                <a:cubicBezTo>
                  <a:pt x="16044" y="16255"/>
                  <a:pt x="15398" y="16444"/>
                  <a:pt x="14792" y="16444"/>
                </a:cubicBezTo>
                <a:cubicBezTo>
                  <a:pt x="14424" y="16444"/>
                  <a:pt x="14151" y="16374"/>
                  <a:pt x="13980" y="16235"/>
                </a:cubicBezTo>
                <a:cubicBezTo>
                  <a:pt x="13810" y="16098"/>
                  <a:pt x="13710" y="15916"/>
                  <a:pt x="13675" y="15677"/>
                </a:cubicBezTo>
                <a:cubicBezTo>
                  <a:pt x="13638" y="15420"/>
                  <a:pt x="13667" y="15109"/>
                  <a:pt x="13764" y="14754"/>
                </a:cubicBezTo>
                <a:cubicBezTo>
                  <a:pt x="13864" y="14385"/>
                  <a:pt x="14007" y="13983"/>
                  <a:pt x="14190" y="13556"/>
                </a:cubicBezTo>
                <a:lnTo>
                  <a:pt x="17729" y="4845"/>
                </a:lnTo>
                <a:lnTo>
                  <a:pt x="16677" y="4845"/>
                </a:lnTo>
                <a:lnTo>
                  <a:pt x="16026" y="6544"/>
                </a:lnTo>
                <a:cubicBezTo>
                  <a:pt x="15715" y="5890"/>
                  <a:pt x="15207" y="5363"/>
                  <a:pt x="14512" y="4972"/>
                </a:cubicBezTo>
                <a:cubicBezTo>
                  <a:pt x="13703" y="4517"/>
                  <a:pt x="12777" y="4287"/>
                  <a:pt x="11759" y="4287"/>
                </a:cubicBezTo>
                <a:cubicBezTo>
                  <a:pt x="10637" y="4287"/>
                  <a:pt x="9596" y="4568"/>
                  <a:pt x="8663" y="5121"/>
                </a:cubicBezTo>
                <a:cubicBezTo>
                  <a:pt x="7739" y="5669"/>
                  <a:pt x="6940" y="6381"/>
                  <a:pt x="6289" y="7238"/>
                </a:cubicBezTo>
                <a:cubicBezTo>
                  <a:pt x="5641" y="8091"/>
                  <a:pt x="5132" y="9032"/>
                  <a:pt x="4777" y="10034"/>
                </a:cubicBezTo>
                <a:cubicBezTo>
                  <a:pt x="4420" y="11037"/>
                  <a:pt x="4240" y="12021"/>
                  <a:pt x="4240" y="12958"/>
                </a:cubicBezTo>
                <a:cubicBezTo>
                  <a:pt x="4240" y="13568"/>
                  <a:pt x="4354" y="14151"/>
                  <a:pt x="4579" y="14689"/>
                </a:cubicBezTo>
                <a:cubicBezTo>
                  <a:pt x="4804" y="15227"/>
                  <a:pt x="5113" y="15701"/>
                  <a:pt x="5499" y="16097"/>
                </a:cubicBezTo>
                <a:cubicBezTo>
                  <a:pt x="5887" y="16495"/>
                  <a:pt x="6354" y="16815"/>
                  <a:pt x="6889" y="17048"/>
                </a:cubicBezTo>
                <a:cubicBezTo>
                  <a:pt x="8063" y="17561"/>
                  <a:pt x="9489" y="17484"/>
                  <a:pt x="10904" y="17025"/>
                </a:cubicBezTo>
                <a:cubicBezTo>
                  <a:pt x="11562" y="16811"/>
                  <a:pt x="12160" y="16412"/>
                  <a:pt x="12689" y="15835"/>
                </a:cubicBezTo>
                <a:cubicBezTo>
                  <a:pt x="12715" y="16226"/>
                  <a:pt x="12874" y="16561"/>
                  <a:pt x="13164" y="16837"/>
                </a:cubicBezTo>
                <a:cubicBezTo>
                  <a:pt x="13559" y="17211"/>
                  <a:pt x="14086" y="17402"/>
                  <a:pt x="14731" y="17402"/>
                </a:cubicBezTo>
                <a:cubicBezTo>
                  <a:pt x="15501" y="17402"/>
                  <a:pt x="16307" y="17176"/>
                  <a:pt x="17124" y="16733"/>
                </a:cubicBezTo>
                <a:cubicBezTo>
                  <a:pt x="17934" y="16294"/>
                  <a:pt x="18680" y="15687"/>
                  <a:pt x="19342" y="14930"/>
                </a:cubicBezTo>
                <a:cubicBezTo>
                  <a:pt x="20001" y="14176"/>
                  <a:pt x="20548" y="13284"/>
                  <a:pt x="20967" y="12281"/>
                </a:cubicBezTo>
                <a:cubicBezTo>
                  <a:pt x="21387" y="11274"/>
                  <a:pt x="21600" y="10178"/>
                  <a:pt x="21600" y="9023"/>
                </a:cubicBezTo>
                <a:cubicBezTo>
                  <a:pt x="21600" y="7651"/>
                  <a:pt x="21328" y="6389"/>
                  <a:pt x="20793" y="5274"/>
                </a:cubicBezTo>
                <a:cubicBezTo>
                  <a:pt x="20258" y="4158"/>
                  <a:pt x="19518" y="3199"/>
                  <a:pt x="18594" y="2422"/>
                </a:cubicBezTo>
                <a:cubicBezTo>
                  <a:pt x="17672" y="1647"/>
                  <a:pt x="16579" y="1043"/>
                  <a:pt x="15346" y="627"/>
                </a:cubicBezTo>
                <a:cubicBezTo>
                  <a:pt x="14116" y="211"/>
                  <a:pt x="12784" y="0"/>
                  <a:pt x="11388" y="0"/>
                </a:cubicBezTo>
                <a:cubicBezTo>
                  <a:pt x="9845" y="0"/>
                  <a:pt x="8365" y="271"/>
                  <a:pt x="6989" y="805"/>
                </a:cubicBezTo>
                <a:cubicBezTo>
                  <a:pt x="5612" y="1340"/>
                  <a:pt x="4389" y="2093"/>
                  <a:pt x="3356" y="3045"/>
                </a:cubicBezTo>
                <a:cubicBezTo>
                  <a:pt x="2321" y="3996"/>
                  <a:pt x="1495" y="5137"/>
                  <a:pt x="899" y="6436"/>
                </a:cubicBezTo>
                <a:cubicBezTo>
                  <a:pt x="302" y="7737"/>
                  <a:pt x="0" y="9181"/>
                  <a:pt x="0" y="10727"/>
                </a:cubicBezTo>
                <a:cubicBezTo>
                  <a:pt x="0" y="12605"/>
                  <a:pt x="334" y="14252"/>
                  <a:pt x="993" y="15622"/>
                </a:cubicBezTo>
                <a:cubicBezTo>
                  <a:pt x="1652" y="16992"/>
                  <a:pt x="2528" y="18134"/>
                  <a:pt x="3595" y="19018"/>
                </a:cubicBezTo>
                <a:cubicBezTo>
                  <a:pt x="4661" y="19900"/>
                  <a:pt x="5890" y="20559"/>
                  <a:pt x="7249" y="20975"/>
                </a:cubicBezTo>
                <a:cubicBezTo>
                  <a:pt x="8601" y="21390"/>
                  <a:pt x="9994" y="21600"/>
                  <a:pt x="11388" y="21600"/>
                </a:cubicBezTo>
                <a:cubicBezTo>
                  <a:pt x="12348" y="21600"/>
                  <a:pt x="13317" y="21474"/>
                  <a:pt x="14267" y="21228"/>
                </a:cubicBezTo>
                <a:cubicBezTo>
                  <a:pt x="15214" y="20981"/>
                  <a:pt x="16128" y="20624"/>
                  <a:pt x="16983" y="20169"/>
                </a:cubicBezTo>
                <a:cubicBezTo>
                  <a:pt x="17839" y="19713"/>
                  <a:pt x="18642" y="19152"/>
                  <a:pt x="19372" y="18499"/>
                </a:cubicBezTo>
                <a:cubicBezTo>
                  <a:pt x="20104" y="17845"/>
                  <a:pt x="20729" y="17110"/>
                  <a:pt x="21232" y="16316"/>
                </a:cubicBezTo>
                <a:lnTo>
                  <a:pt x="21411" y="16033"/>
                </a:lnTo>
                <a:lnTo>
                  <a:pt x="20270" y="16033"/>
                </a:lnTo>
                <a:cubicBezTo>
                  <a:pt x="20270" y="16033"/>
                  <a:pt x="20215" y="16108"/>
                  <a:pt x="20215" y="16108"/>
                </a:cubicBezTo>
                <a:close/>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857" name="Shape 2857"/>
          <p:cNvSpPr/>
          <p:nvPr/>
        </p:nvSpPr>
        <p:spPr>
          <a:xfrm>
            <a:off x="8157675" y="9598023"/>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8429" y="14128"/>
                </a:moveTo>
                <a:cubicBezTo>
                  <a:pt x="17041" y="13430"/>
                  <a:pt x="15777" y="12523"/>
                  <a:pt x="14684" y="11440"/>
                </a:cubicBezTo>
                <a:cubicBezTo>
                  <a:pt x="15214" y="10618"/>
                  <a:pt x="15664" y="9739"/>
                  <a:pt x="16034" y="8820"/>
                </a:cubicBezTo>
                <a:cubicBezTo>
                  <a:pt x="16089" y="8826"/>
                  <a:pt x="16143" y="8836"/>
                  <a:pt x="16200" y="8836"/>
                </a:cubicBezTo>
                <a:cubicBezTo>
                  <a:pt x="17013" y="8836"/>
                  <a:pt x="17673" y="8177"/>
                  <a:pt x="17673" y="7364"/>
                </a:cubicBezTo>
                <a:cubicBezTo>
                  <a:pt x="17673" y="6787"/>
                  <a:pt x="17339" y="6294"/>
                  <a:pt x="16856" y="6052"/>
                </a:cubicBezTo>
                <a:cubicBezTo>
                  <a:pt x="17033" y="5170"/>
                  <a:pt x="17144" y="4264"/>
                  <a:pt x="17167" y="3336"/>
                </a:cubicBezTo>
                <a:cubicBezTo>
                  <a:pt x="19277" y="5136"/>
                  <a:pt x="20618" y="7809"/>
                  <a:pt x="20618" y="10800"/>
                </a:cubicBezTo>
                <a:cubicBezTo>
                  <a:pt x="20618" y="11764"/>
                  <a:pt x="20469" y="12689"/>
                  <a:pt x="20209" y="13568"/>
                </a:cubicBezTo>
                <a:cubicBezTo>
                  <a:pt x="19628" y="13783"/>
                  <a:pt x="19034" y="13971"/>
                  <a:pt x="18429" y="14128"/>
                </a:cubicBezTo>
                <a:moveTo>
                  <a:pt x="10800" y="20618"/>
                </a:moveTo>
                <a:cubicBezTo>
                  <a:pt x="8406" y="20618"/>
                  <a:pt x="6213" y="19759"/>
                  <a:pt x="4509" y="18335"/>
                </a:cubicBezTo>
                <a:cubicBezTo>
                  <a:pt x="6552" y="17934"/>
                  <a:pt x="8450" y="17135"/>
                  <a:pt x="10128" y="16031"/>
                </a:cubicBezTo>
                <a:cubicBezTo>
                  <a:pt x="10330" y="16135"/>
                  <a:pt x="10556" y="16200"/>
                  <a:pt x="10800" y="16200"/>
                </a:cubicBezTo>
                <a:cubicBezTo>
                  <a:pt x="11273" y="16200"/>
                  <a:pt x="11689" y="15973"/>
                  <a:pt x="11959" y="15627"/>
                </a:cubicBezTo>
                <a:cubicBezTo>
                  <a:pt x="12547" y="15680"/>
                  <a:pt x="13142" y="15709"/>
                  <a:pt x="13745" y="15709"/>
                </a:cubicBezTo>
                <a:cubicBezTo>
                  <a:pt x="15323" y="15709"/>
                  <a:pt x="16852" y="15508"/>
                  <a:pt x="18322" y="15156"/>
                </a:cubicBezTo>
                <a:cubicBezTo>
                  <a:pt x="18660" y="15317"/>
                  <a:pt x="18998" y="15480"/>
                  <a:pt x="19350" y="15618"/>
                </a:cubicBezTo>
                <a:cubicBezTo>
                  <a:pt x="17665" y="18601"/>
                  <a:pt x="14470" y="20618"/>
                  <a:pt x="10800" y="20618"/>
                </a:cubicBezTo>
                <a:moveTo>
                  <a:pt x="3539" y="17392"/>
                </a:moveTo>
                <a:cubicBezTo>
                  <a:pt x="3476" y="16840"/>
                  <a:pt x="3436" y="16279"/>
                  <a:pt x="3436" y="15709"/>
                </a:cubicBezTo>
                <a:cubicBezTo>
                  <a:pt x="3436" y="14763"/>
                  <a:pt x="3536" y="13842"/>
                  <a:pt x="3707" y="12946"/>
                </a:cubicBezTo>
                <a:cubicBezTo>
                  <a:pt x="5455" y="13988"/>
                  <a:pt x="7377" y="14767"/>
                  <a:pt x="9421" y="15226"/>
                </a:cubicBezTo>
                <a:cubicBezTo>
                  <a:pt x="9431" y="15253"/>
                  <a:pt x="9436" y="15282"/>
                  <a:pt x="9447" y="15308"/>
                </a:cubicBezTo>
                <a:cubicBezTo>
                  <a:pt x="7724" y="16421"/>
                  <a:pt x="5761" y="17193"/>
                  <a:pt x="3643" y="17506"/>
                </a:cubicBezTo>
                <a:cubicBezTo>
                  <a:pt x="3608" y="17469"/>
                  <a:pt x="3573" y="17430"/>
                  <a:pt x="3539" y="17392"/>
                </a:cubicBezTo>
                <a:moveTo>
                  <a:pt x="3075" y="11369"/>
                </a:moveTo>
                <a:cubicBezTo>
                  <a:pt x="2361" y="10869"/>
                  <a:pt x="1683" y="10321"/>
                  <a:pt x="1046" y="9729"/>
                </a:cubicBezTo>
                <a:cubicBezTo>
                  <a:pt x="1528" y="5299"/>
                  <a:pt x="4955" y="1762"/>
                  <a:pt x="9331" y="1104"/>
                </a:cubicBezTo>
                <a:cubicBezTo>
                  <a:pt x="9335" y="1629"/>
                  <a:pt x="9363" y="2148"/>
                  <a:pt x="9417" y="2660"/>
                </a:cubicBezTo>
                <a:cubicBezTo>
                  <a:pt x="8572" y="3227"/>
                  <a:pt x="7787" y="3879"/>
                  <a:pt x="7069" y="4596"/>
                </a:cubicBezTo>
                <a:cubicBezTo>
                  <a:pt x="6863" y="4486"/>
                  <a:pt x="6632" y="4418"/>
                  <a:pt x="6382" y="4418"/>
                </a:cubicBezTo>
                <a:cubicBezTo>
                  <a:pt x="5569" y="4418"/>
                  <a:pt x="4909" y="5078"/>
                  <a:pt x="4909" y="5891"/>
                </a:cubicBezTo>
                <a:cubicBezTo>
                  <a:pt x="4909" y="6236"/>
                  <a:pt x="5033" y="6549"/>
                  <a:pt x="5231" y="6800"/>
                </a:cubicBezTo>
                <a:cubicBezTo>
                  <a:pt x="4279" y="8179"/>
                  <a:pt x="3550" y="9719"/>
                  <a:pt x="3075" y="11369"/>
                </a:cubicBezTo>
                <a:moveTo>
                  <a:pt x="2466" y="15973"/>
                </a:moveTo>
                <a:cubicBezTo>
                  <a:pt x="1563" y="14521"/>
                  <a:pt x="1025" y="12821"/>
                  <a:pt x="989" y="10995"/>
                </a:cubicBezTo>
                <a:cubicBezTo>
                  <a:pt x="1570" y="11492"/>
                  <a:pt x="2180" y="11955"/>
                  <a:pt x="2817" y="12383"/>
                </a:cubicBezTo>
                <a:cubicBezTo>
                  <a:pt x="2585" y="13456"/>
                  <a:pt x="2455" y="14567"/>
                  <a:pt x="2455" y="15709"/>
                </a:cubicBezTo>
                <a:cubicBezTo>
                  <a:pt x="2455" y="15798"/>
                  <a:pt x="2464" y="15885"/>
                  <a:pt x="2466" y="15973"/>
                </a:cubicBezTo>
                <a:moveTo>
                  <a:pt x="13428" y="11540"/>
                </a:moveTo>
                <a:cubicBezTo>
                  <a:pt x="12907" y="12264"/>
                  <a:pt x="12315" y="12931"/>
                  <a:pt x="11674" y="13548"/>
                </a:cubicBezTo>
                <a:cubicBezTo>
                  <a:pt x="11429" y="13366"/>
                  <a:pt x="11129" y="13255"/>
                  <a:pt x="10800" y="13255"/>
                </a:cubicBezTo>
                <a:cubicBezTo>
                  <a:pt x="10166" y="13255"/>
                  <a:pt x="9631" y="13657"/>
                  <a:pt x="9423" y="14218"/>
                </a:cubicBezTo>
                <a:cubicBezTo>
                  <a:pt x="7455" y="13751"/>
                  <a:pt x="5607" y="12973"/>
                  <a:pt x="3936" y="11937"/>
                </a:cubicBezTo>
                <a:cubicBezTo>
                  <a:pt x="4379" y="10266"/>
                  <a:pt x="5100" y="8708"/>
                  <a:pt x="6060" y="7326"/>
                </a:cubicBezTo>
                <a:cubicBezTo>
                  <a:pt x="6164" y="7349"/>
                  <a:pt x="6271" y="7364"/>
                  <a:pt x="6382" y="7364"/>
                </a:cubicBezTo>
                <a:cubicBezTo>
                  <a:pt x="7195" y="7364"/>
                  <a:pt x="7855" y="6704"/>
                  <a:pt x="7855" y="5891"/>
                </a:cubicBezTo>
                <a:cubicBezTo>
                  <a:pt x="7855" y="5688"/>
                  <a:pt x="7813" y="5493"/>
                  <a:pt x="7739" y="5317"/>
                </a:cubicBezTo>
                <a:cubicBezTo>
                  <a:pt x="8307" y="4747"/>
                  <a:pt x="8920" y="4221"/>
                  <a:pt x="9575" y="3749"/>
                </a:cubicBezTo>
                <a:cubicBezTo>
                  <a:pt x="10104" y="6723"/>
                  <a:pt x="11479" y="9397"/>
                  <a:pt x="13428" y="11540"/>
                </a:cubicBezTo>
                <a:moveTo>
                  <a:pt x="10800" y="982"/>
                </a:moveTo>
                <a:cubicBezTo>
                  <a:pt x="11347" y="982"/>
                  <a:pt x="11881" y="1038"/>
                  <a:pt x="12403" y="1125"/>
                </a:cubicBezTo>
                <a:cubicBezTo>
                  <a:pt x="11696" y="1400"/>
                  <a:pt x="11005" y="1707"/>
                  <a:pt x="10354" y="2081"/>
                </a:cubicBezTo>
                <a:cubicBezTo>
                  <a:pt x="10328" y="1726"/>
                  <a:pt x="10311" y="1368"/>
                  <a:pt x="10310" y="1007"/>
                </a:cubicBezTo>
                <a:cubicBezTo>
                  <a:pt x="10474" y="999"/>
                  <a:pt x="10635" y="982"/>
                  <a:pt x="10800" y="982"/>
                </a:cubicBezTo>
                <a:moveTo>
                  <a:pt x="14120" y="12262"/>
                </a:moveTo>
                <a:cubicBezTo>
                  <a:pt x="14982" y="13097"/>
                  <a:pt x="15950" y="13819"/>
                  <a:pt x="16986" y="14440"/>
                </a:cubicBezTo>
                <a:cubicBezTo>
                  <a:pt x="15933" y="14626"/>
                  <a:pt x="14852" y="14727"/>
                  <a:pt x="13745" y="14727"/>
                </a:cubicBezTo>
                <a:cubicBezTo>
                  <a:pt x="13246" y="14727"/>
                  <a:pt x="12754" y="14702"/>
                  <a:pt x="12265" y="14664"/>
                </a:cubicBezTo>
                <a:cubicBezTo>
                  <a:pt x="12259" y="14569"/>
                  <a:pt x="12250" y="14475"/>
                  <a:pt x="12229" y="14385"/>
                </a:cubicBezTo>
                <a:cubicBezTo>
                  <a:pt x="12921" y="13737"/>
                  <a:pt x="13555" y="13027"/>
                  <a:pt x="14120" y="12262"/>
                </a:cubicBezTo>
                <a:moveTo>
                  <a:pt x="16188" y="2597"/>
                </a:moveTo>
                <a:cubicBezTo>
                  <a:pt x="16191" y="2713"/>
                  <a:pt x="16200" y="2828"/>
                  <a:pt x="16200" y="2945"/>
                </a:cubicBezTo>
                <a:cubicBezTo>
                  <a:pt x="16200" y="3967"/>
                  <a:pt x="16092" y="4962"/>
                  <a:pt x="15894" y="5924"/>
                </a:cubicBezTo>
                <a:cubicBezTo>
                  <a:pt x="15227" y="6065"/>
                  <a:pt x="14727" y="6656"/>
                  <a:pt x="14727" y="7364"/>
                </a:cubicBezTo>
                <a:cubicBezTo>
                  <a:pt x="14727" y="7765"/>
                  <a:pt x="14888" y="8127"/>
                  <a:pt x="15149" y="8393"/>
                </a:cubicBezTo>
                <a:cubicBezTo>
                  <a:pt x="14827" y="9199"/>
                  <a:pt x="14443" y="9973"/>
                  <a:pt x="13991" y="10701"/>
                </a:cubicBezTo>
                <a:cubicBezTo>
                  <a:pt x="12159" y="8620"/>
                  <a:pt x="10894" y="6025"/>
                  <a:pt x="10469" y="3152"/>
                </a:cubicBezTo>
                <a:cubicBezTo>
                  <a:pt x="11590" y="2463"/>
                  <a:pt x="12813" y="1934"/>
                  <a:pt x="14106" y="1565"/>
                </a:cubicBezTo>
                <a:cubicBezTo>
                  <a:pt x="14844" y="1829"/>
                  <a:pt x="15544" y="2173"/>
                  <a:pt x="16188" y="2597"/>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858" name="Shape 2858"/>
          <p:cNvSpPr/>
          <p:nvPr/>
        </p:nvSpPr>
        <p:spPr>
          <a:xfrm>
            <a:off x="9274983" y="9598023"/>
            <a:ext cx="457082"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4909"/>
                </a:moveTo>
                <a:cubicBezTo>
                  <a:pt x="5498" y="4909"/>
                  <a:pt x="1200" y="4030"/>
                  <a:pt x="1200" y="2945"/>
                </a:cubicBezTo>
                <a:cubicBezTo>
                  <a:pt x="1200" y="1861"/>
                  <a:pt x="5498" y="982"/>
                  <a:pt x="10800" y="982"/>
                </a:cubicBezTo>
                <a:cubicBezTo>
                  <a:pt x="16102" y="982"/>
                  <a:pt x="20400" y="1861"/>
                  <a:pt x="20400" y="2945"/>
                </a:cubicBezTo>
                <a:cubicBezTo>
                  <a:pt x="20400" y="4030"/>
                  <a:pt x="16102" y="4909"/>
                  <a:pt x="10800" y="4909"/>
                </a:cubicBezTo>
                <a:moveTo>
                  <a:pt x="20400" y="6873"/>
                </a:moveTo>
                <a:cubicBezTo>
                  <a:pt x="20400" y="7957"/>
                  <a:pt x="16102" y="8836"/>
                  <a:pt x="10800" y="8836"/>
                </a:cubicBezTo>
                <a:cubicBezTo>
                  <a:pt x="5498" y="8836"/>
                  <a:pt x="1200" y="7957"/>
                  <a:pt x="1200" y="6873"/>
                </a:cubicBezTo>
                <a:lnTo>
                  <a:pt x="1200" y="4291"/>
                </a:lnTo>
                <a:cubicBezTo>
                  <a:pt x="2993" y="5240"/>
                  <a:pt x="6615" y="5891"/>
                  <a:pt x="10800" y="5891"/>
                </a:cubicBezTo>
                <a:cubicBezTo>
                  <a:pt x="14986" y="5891"/>
                  <a:pt x="18607" y="5240"/>
                  <a:pt x="20400" y="4291"/>
                </a:cubicBezTo>
                <a:cubicBezTo>
                  <a:pt x="20400" y="4291"/>
                  <a:pt x="20400" y="6873"/>
                  <a:pt x="20400" y="6873"/>
                </a:cubicBezTo>
                <a:close/>
                <a:moveTo>
                  <a:pt x="10800" y="10800"/>
                </a:moveTo>
                <a:cubicBezTo>
                  <a:pt x="5498" y="10800"/>
                  <a:pt x="1200" y="9921"/>
                  <a:pt x="1200" y="8836"/>
                </a:cubicBezTo>
                <a:cubicBezTo>
                  <a:pt x="1200" y="8672"/>
                  <a:pt x="1309" y="8514"/>
                  <a:pt x="1494" y="8362"/>
                </a:cubicBezTo>
                <a:cubicBezTo>
                  <a:pt x="3370" y="9232"/>
                  <a:pt x="6830" y="9818"/>
                  <a:pt x="10800" y="9818"/>
                </a:cubicBezTo>
                <a:cubicBezTo>
                  <a:pt x="14770" y="9818"/>
                  <a:pt x="18230" y="9232"/>
                  <a:pt x="20106" y="8362"/>
                </a:cubicBezTo>
                <a:cubicBezTo>
                  <a:pt x="20291" y="8514"/>
                  <a:pt x="20400" y="8672"/>
                  <a:pt x="20400" y="8836"/>
                </a:cubicBezTo>
                <a:cubicBezTo>
                  <a:pt x="20400" y="9921"/>
                  <a:pt x="16102" y="10800"/>
                  <a:pt x="10800" y="10800"/>
                </a:cubicBezTo>
                <a:moveTo>
                  <a:pt x="20400" y="12764"/>
                </a:moveTo>
                <a:cubicBezTo>
                  <a:pt x="20400" y="13848"/>
                  <a:pt x="16102" y="14727"/>
                  <a:pt x="10800" y="14727"/>
                </a:cubicBezTo>
                <a:cubicBezTo>
                  <a:pt x="5498" y="14727"/>
                  <a:pt x="1200" y="13848"/>
                  <a:pt x="1200" y="12764"/>
                </a:cubicBezTo>
                <a:lnTo>
                  <a:pt x="1200" y="10182"/>
                </a:lnTo>
                <a:cubicBezTo>
                  <a:pt x="2993" y="11131"/>
                  <a:pt x="6615" y="11782"/>
                  <a:pt x="10800" y="11782"/>
                </a:cubicBezTo>
                <a:cubicBezTo>
                  <a:pt x="14986" y="11782"/>
                  <a:pt x="18607" y="11131"/>
                  <a:pt x="20400" y="10182"/>
                </a:cubicBezTo>
                <a:cubicBezTo>
                  <a:pt x="20400" y="10182"/>
                  <a:pt x="20400" y="12764"/>
                  <a:pt x="20400" y="12764"/>
                </a:cubicBezTo>
                <a:close/>
                <a:moveTo>
                  <a:pt x="10800" y="16691"/>
                </a:moveTo>
                <a:cubicBezTo>
                  <a:pt x="5498" y="16691"/>
                  <a:pt x="1200" y="15812"/>
                  <a:pt x="1200" y="14727"/>
                </a:cubicBezTo>
                <a:cubicBezTo>
                  <a:pt x="1200" y="14563"/>
                  <a:pt x="1309" y="14405"/>
                  <a:pt x="1494" y="14253"/>
                </a:cubicBezTo>
                <a:cubicBezTo>
                  <a:pt x="3370" y="15123"/>
                  <a:pt x="6830" y="15709"/>
                  <a:pt x="10800" y="15709"/>
                </a:cubicBezTo>
                <a:cubicBezTo>
                  <a:pt x="14770" y="15709"/>
                  <a:pt x="18230" y="15123"/>
                  <a:pt x="20106" y="14253"/>
                </a:cubicBezTo>
                <a:cubicBezTo>
                  <a:pt x="20291" y="14405"/>
                  <a:pt x="20400" y="14563"/>
                  <a:pt x="20400" y="14727"/>
                </a:cubicBezTo>
                <a:cubicBezTo>
                  <a:pt x="20400" y="15812"/>
                  <a:pt x="16102" y="16691"/>
                  <a:pt x="10800" y="16691"/>
                </a:cubicBezTo>
                <a:moveTo>
                  <a:pt x="20400" y="18655"/>
                </a:moveTo>
                <a:cubicBezTo>
                  <a:pt x="20400" y="19739"/>
                  <a:pt x="16102" y="20618"/>
                  <a:pt x="10800" y="20618"/>
                </a:cubicBezTo>
                <a:cubicBezTo>
                  <a:pt x="5498" y="20618"/>
                  <a:pt x="1200" y="19739"/>
                  <a:pt x="1200" y="18655"/>
                </a:cubicBezTo>
                <a:lnTo>
                  <a:pt x="1200" y="16073"/>
                </a:lnTo>
                <a:cubicBezTo>
                  <a:pt x="2993" y="17022"/>
                  <a:pt x="6615" y="17673"/>
                  <a:pt x="10800" y="17673"/>
                </a:cubicBezTo>
                <a:cubicBezTo>
                  <a:pt x="14986" y="17673"/>
                  <a:pt x="18607" y="17022"/>
                  <a:pt x="20400" y="16073"/>
                </a:cubicBezTo>
                <a:cubicBezTo>
                  <a:pt x="20400" y="16073"/>
                  <a:pt x="20400" y="18655"/>
                  <a:pt x="20400" y="18655"/>
                </a:cubicBezTo>
                <a:close/>
                <a:moveTo>
                  <a:pt x="21600" y="2945"/>
                </a:moveTo>
                <a:cubicBezTo>
                  <a:pt x="21600" y="1319"/>
                  <a:pt x="16765" y="0"/>
                  <a:pt x="10800" y="0"/>
                </a:cubicBezTo>
                <a:cubicBezTo>
                  <a:pt x="4835" y="0"/>
                  <a:pt x="0" y="1319"/>
                  <a:pt x="0" y="2945"/>
                </a:cubicBezTo>
                <a:lnTo>
                  <a:pt x="0" y="6873"/>
                </a:lnTo>
                <a:cubicBezTo>
                  <a:pt x="0" y="7218"/>
                  <a:pt x="229" y="7547"/>
                  <a:pt x="628" y="7855"/>
                </a:cubicBezTo>
                <a:cubicBezTo>
                  <a:pt x="229" y="8162"/>
                  <a:pt x="0" y="8492"/>
                  <a:pt x="0" y="8836"/>
                </a:cubicBezTo>
                <a:lnTo>
                  <a:pt x="0" y="12764"/>
                </a:lnTo>
                <a:cubicBezTo>
                  <a:pt x="0" y="13109"/>
                  <a:pt x="229" y="13438"/>
                  <a:pt x="628" y="13745"/>
                </a:cubicBezTo>
                <a:cubicBezTo>
                  <a:pt x="229" y="14053"/>
                  <a:pt x="0" y="14383"/>
                  <a:pt x="0" y="14727"/>
                </a:cubicBezTo>
                <a:lnTo>
                  <a:pt x="0" y="18655"/>
                </a:lnTo>
                <a:cubicBezTo>
                  <a:pt x="0" y="20281"/>
                  <a:pt x="4835" y="21600"/>
                  <a:pt x="10800" y="21600"/>
                </a:cubicBezTo>
                <a:cubicBezTo>
                  <a:pt x="16765" y="21600"/>
                  <a:pt x="21600" y="20281"/>
                  <a:pt x="21600" y="18655"/>
                </a:cubicBezTo>
                <a:lnTo>
                  <a:pt x="21600" y="14727"/>
                </a:lnTo>
                <a:cubicBezTo>
                  <a:pt x="21600" y="14383"/>
                  <a:pt x="21371" y="14053"/>
                  <a:pt x="20972" y="13745"/>
                </a:cubicBezTo>
                <a:cubicBezTo>
                  <a:pt x="21371" y="13438"/>
                  <a:pt x="21600" y="13109"/>
                  <a:pt x="21600" y="12764"/>
                </a:cubicBezTo>
                <a:lnTo>
                  <a:pt x="21600" y="8836"/>
                </a:lnTo>
                <a:cubicBezTo>
                  <a:pt x="21600" y="8492"/>
                  <a:pt x="21371" y="8162"/>
                  <a:pt x="20972" y="7855"/>
                </a:cubicBezTo>
                <a:cubicBezTo>
                  <a:pt x="21371" y="7547"/>
                  <a:pt x="21600" y="7218"/>
                  <a:pt x="21600" y="6873"/>
                </a:cubicBezTo>
                <a:cubicBezTo>
                  <a:pt x="21600" y="6873"/>
                  <a:pt x="21600" y="2945"/>
                  <a:pt x="21600" y="2945"/>
                </a:cubicBezTo>
                <a:close/>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859" name="Shape 2859"/>
          <p:cNvSpPr/>
          <p:nvPr/>
        </p:nvSpPr>
        <p:spPr>
          <a:xfrm>
            <a:off x="10290719" y="9598023"/>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5929" y="7018"/>
                </a:moveTo>
                <a:cubicBezTo>
                  <a:pt x="15539" y="7246"/>
                  <a:pt x="15108" y="7411"/>
                  <a:pt x="14650" y="7500"/>
                </a:cubicBezTo>
                <a:cubicBezTo>
                  <a:pt x="14282" y="7114"/>
                  <a:pt x="13759" y="6874"/>
                  <a:pt x="13179" y="6874"/>
                </a:cubicBezTo>
                <a:cubicBezTo>
                  <a:pt x="12067" y="6874"/>
                  <a:pt x="11165" y="7762"/>
                  <a:pt x="11165" y="8856"/>
                </a:cubicBezTo>
                <a:cubicBezTo>
                  <a:pt x="11165" y="9011"/>
                  <a:pt x="11183" y="9162"/>
                  <a:pt x="11217" y="9308"/>
                </a:cubicBezTo>
                <a:cubicBezTo>
                  <a:pt x="9543" y="9225"/>
                  <a:pt x="8059" y="8436"/>
                  <a:pt x="7065" y="7236"/>
                </a:cubicBezTo>
                <a:cubicBezTo>
                  <a:pt x="6892" y="7530"/>
                  <a:pt x="6793" y="7869"/>
                  <a:pt x="6793" y="8233"/>
                </a:cubicBezTo>
                <a:cubicBezTo>
                  <a:pt x="6793" y="8921"/>
                  <a:pt x="7148" y="9528"/>
                  <a:pt x="7689" y="9883"/>
                </a:cubicBezTo>
                <a:cubicBezTo>
                  <a:pt x="7359" y="9873"/>
                  <a:pt x="7048" y="9784"/>
                  <a:pt x="6776" y="9635"/>
                </a:cubicBezTo>
                <a:cubicBezTo>
                  <a:pt x="6776" y="9644"/>
                  <a:pt x="6776" y="9651"/>
                  <a:pt x="6776" y="9660"/>
                </a:cubicBezTo>
                <a:cubicBezTo>
                  <a:pt x="6776" y="10621"/>
                  <a:pt x="7471" y="11422"/>
                  <a:pt x="8392" y="11604"/>
                </a:cubicBezTo>
                <a:cubicBezTo>
                  <a:pt x="8223" y="11650"/>
                  <a:pt x="8045" y="11673"/>
                  <a:pt x="7861" y="11673"/>
                </a:cubicBezTo>
                <a:cubicBezTo>
                  <a:pt x="7732" y="11673"/>
                  <a:pt x="7605" y="11661"/>
                  <a:pt x="7483" y="11638"/>
                </a:cubicBezTo>
                <a:cubicBezTo>
                  <a:pt x="7739" y="12426"/>
                  <a:pt x="8483" y="12999"/>
                  <a:pt x="9364" y="13015"/>
                </a:cubicBezTo>
                <a:cubicBezTo>
                  <a:pt x="8674" y="13547"/>
                  <a:pt x="7806" y="13863"/>
                  <a:pt x="6862" y="13863"/>
                </a:cubicBezTo>
                <a:cubicBezTo>
                  <a:pt x="6699" y="13863"/>
                  <a:pt x="6540" y="13855"/>
                  <a:pt x="6382" y="13837"/>
                </a:cubicBezTo>
                <a:cubicBezTo>
                  <a:pt x="7274" y="14398"/>
                  <a:pt x="8332" y="14727"/>
                  <a:pt x="9470" y="14727"/>
                </a:cubicBezTo>
                <a:cubicBezTo>
                  <a:pt x="13175" y="14727"/>
                  <a:pt x="15201" y="11706"/>
                  <a:pt x="15201" y="9086"/>
                </a:cubicBezTo>
                <a:cubicBezTo>
                  <a:pt x="15201" y="9000"/>
                  <a:pt x="15199" y="8915"/>
                  <a:pt x="15195" y="8830"/>
                </a:cubicBezTo>
                <a:cubicBezTo>
                  <a:pt x="15588" y="8550"/>
                  <a:pt x="15930" y="8201"/>
                  <a:pt x="16200" y="7804"/>
                </a:cubicBezTo>
                <a:cubicBezTo>
                  <a:pt x="15839" y="7961"/>
                  <a:pt x="15451" y="8067"/>
                  <a:pt x="15043" y="8115"/>
                </a:cubicBezTo>
                <a:cubicBezTo>
                  <a:pt x="15459" y="7870"/>
                  <a:pt x="15778" y="7482"/>
                  <a:pt x="15929" y="7018"/>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860" name="Shape 2860"/>
          <p:cNvSpPr/>
          <p:nvPr/>
        </p:nvSpPr>
        <p:spPr>
          <a:xfrm>
            <a:off x="11357241" y="9598023"/>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1776" y="8468"/>
                </a:moveTo>
                <a:cubicBezTo>
                  <a:pt x="11776" y="8071"/>
                  <a:pt x="11817" y="7858"/>
                  <a:pt x="12428" y="7858"/>
                </a:cubicBezTo>
                <a:lnTo>
                  <a:pt x="13244" y="7858"/>
                </a:lnTo>
                <a:lnTo>
                  <a:pt x="13244" y="6381"/>
                </a:lnTo>
                <a:lnTo>
                  <a:pt x="11938" y="6381"/>
                </a:lnTo>
                <a:cubicBezTo>
                  <a:pt x="10369" y="6381"/>
                  <a:pt x="9816" y="7120"/>
                  <a:pt x="9816" y="8363"/>
                </a:cubicBezTo>
                <a:lnTo>
                  <a:pt x="9816" y="9322"/>
                </a:lnTo>
                <a:lnTo>
                  <a:pt x="8837" y="9322"/>
                </a:lnTo>
                <a:lnTo>
                  <a:pt x="8837" y="10800"/>
                </a:lnTo>
                <a:lnTo>
                  <a:pt x="9816" y="10800"/>
                </a:lnTo>
                <a:lnTo>
                  <a:pt x="9816" y="15219"/>
                </a:lnTo>
                <a:lnTo>
                  <a:pt x="11774" y="15219"/>
                </a:lnTo>
                <a:lnTo>
                  <a:pt x="11774" y="10800"/>
                </a:lnTo>
                <a:lnTo>
                  <a:pt x="13081" y="10800"/>
                </a:lnTo>
                <a:lnTo>
                  <a:pt x="13254" y="9322"/>
                </a:lnTo>
                <a:lnTo>
                  <a:pt x="11774" y="9322"/>
                </a:lnTo>
                <a:cubicBezTo>
                  <a:pt x="11774" y="9322"/>
                  <a:pt x="11776" y="8468"/>
                  <a:pt x="11776" y="8468"/>
                </a:cubicBezTo>
                <a:close/>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861" name="Shape 2861"/>
          <p:cNvSpPr/>
          <p:nvPr/>
        </p:nvSpPr>
        <p:spPr>
          <a:xfrm>
            <a:off x="12499944" y="7464979"/>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4324" y="12090"/>
                </a:moveTo>
                <a:cubicBezTo>
                  <a:pt x="14019" y="12090"/>
                  <a:pt x="14019" y="12428"/>
                  <a:pt x="14019" y="12428"/>
                </a:cubicBezTo>
                <a:lnTo>
                  <a:pt x="14019" y="12863"/>
                </a:lnTo>
                <a:lnTo>
                  <a:pt x="14628" y="12863"/>
                </a:lnTo>
                <a:lnTo>
                  <a:pt x="14628" y="12428"/>
                </a:lnTo>
                <a:cubicBezTo>
                  <a:pt x="14628" y="12428"/>
                  <a:pt x="14628" y="12090"/>
                  <a:pt x="14324" y="12090"/>
                </a:cubicBezTo>
                <a:moveTo>
                  <a:pt x="15287" y="12380"/>
                </a:moveTo>
                <a:lnTo>
                  <a:pt x="15287" y="13348"/>
                </a:lnTo>
                <a:lnTo>
                  <a:pt x="14019" y="13348"/>
                </a:lnTo>
                <a:lnTo>
                  <a:pt x="14019" y="14072"/>
                </a:lnTo>
                <a:cubicBezTo>
                  <a:pt x="14019" y="14072"/>
                  <a:pt x="14019" y="14411"/>
                  <a:pt x="14324" y="14411"/>
                </a:cubicBezTo>
                <a:cubicBezTo>
                  <a:pt x="14628" y="14411"/>
                  <a:pt x="14628" y="14072"/>
                  <a:pt x="14628" y="14072"/>
                </a:cubicBezTo>
                <a:lnTo>
                  <a:pt x="14628" y="13734"/>
                </a:lnTo>
                <a:lnTo>
                  <a:pt x="15287" y="13734"/>
                </a:lnTo>
                <a:lnTo>
                  <a:pt x="15287" y="14266"/>
                </a:lnTo>
                <a:cubicBezTo>
                  <a:pt x="15287" y="14266"/>
                  <a:pt x="15186" y="14943"/>
                  <a:pt x="14375" y="14943"/>
                </a:cubicBezTo>
                <a:cubicBezTo>
                  <a:pt x="13564" y="14943"/>
                  <a:pt x="13411" y="14266"/>
                  <a:pt x="13411" y="14266"/>
                </a:cubicBezTo>
                <a:lnTo>
                  <a:pt x="13411" y="12380"/>
                </a:lnTo>
                <a:cubicBezTo>
                  <a:pt x="13411" y="12380"/>
                  <a:pt x="13411" y="11558"/>
                  <a:pt x="14375" y="11558"/>
                </a:cubicBezTo>
                <a:cubicBezTo>
                  <a:pt x="15338" y="11558"/>
                  <a:pt x="15287" y="12380"/>
                  <a:pt x="15287" y="12380"/>
                </a:cubicBezTo>
                <a:moveTo>
                  <a:pt x="12904" y="14169"/>
                </a:moveTo>
                <a:cubicBezTo>
                  <a:pt x="12904" y="14169"/>
                  <a:pt x="12904" y="14943"/>
                  <a:pt x="12347" y="14943"/>
                </a:cubicBezTo>
                <a:cubicBezTo>
                  <a:pt x="12005" y="14943"/>
                  <a:pt x="11798" y="14762"/>
                  <a:pt x="11687" y="14621"/>
                </a:cubicBezTo>
                <a:lnTo>
                  <a:pt x="11687" y="14895"/>
                </a:lnTo>
                <a:lnTo>
                  <a:pt x="11028" y="14895"/>
                </a:lnTo>
                <a:lnTo>
                  <a:pt x="11028" y="10446"/>
                </a:lnTo>
                <a:lnTo>
                  <a:pt x="11687" y="10446"/>
                </a:lnTo>
                <a:lnTo>
                  <a:pt x="11687" y="11888"/>
                </a:lnTo>
                <a:cubicBezTo>
                  <a:pt x="11788" y="11782"/>
                  <a:pt x="12036" y="11558"/>
                  <a:pt x="12347" y="11558"/>
                </a:cubicBezTo>
                <a:cubicBezTo>
                  <a:pt x="12752" y="11558"/>
                  <a:pt x="12904" y="11896"/>
                  <a:pt x="12904" y="12332"/>
                </a:cubicBezTo>
                <a:cubicBezTo>
                  <a:pt x="12904" y="12332"/>
                  <a:pt x="12904" y="14169"/>
                  <a:pt x="12904" y="14169"/>
                </a:cubicBezTo>
                <a:close/>
                <a:moveTo>
                  <a:pt x="10521" y="14895"/>
                </a:moveTo>
                <a:lnTo>
                  <a:pt x="9913" y="14895"/>
                </a:lnTo>
                <a:lnTo>
                  <a:pt x="9913" y="14605"/>
                </a:lnTo>
                <a:cubicBezTo>
                  <a:pt x="9913" y="14605"/>
                  <a:pt x="9558" y="14943"/>
                  <a:pt x="9152" y="14943"/>
                </a:cubicBezTo>
                <a:cubicBezTo>
                  <a:pt x="8747" y="14943"/>
                  <a:pt x="8696" y="14556"/>
                  <a:pt x="8696" y="14556"/>
                </a:cubicBezTo>
                <a:lnTo>
                  <a:pt x="8696" y="11558"/>
                </a:lnTo>
                <a:lnTo>
                  <a:pt x="9304" y="11558"/>
                </a:lnTo>
                <a:lnTo>
                  <a:pt x="9304" y="14362"/>
                </a:lnTo>
                <a:cubicBezTo>
                  <a:pt x="9304" y="14362"/>
                  <a:pt x="9304" y="14508"/>
                  <a:pt x="9507" y="14508"/>
                </a:cubicBezTo>
                <a:cubicBezTo>
                  <a:pt x="9710" y="14508"/>
                  <a:pt x="9913" y="14266"/>
                  <a:pt x="9913" y="14266"/>
                </a:cubicBezTo>
                <a:lnTo>
                  <a:pt x="9913" y="11558"/>
                </a:lnTo>
                <a:lnTo>
                  <a:pt x="10521" y="11558"/>
                </a:lnTo>
                <a:cubicBezTo>
                  <a:pt x="10521" y="11558"/>
                  <a:pt x="10521" y="14895"/>
                  <a:pt x="10521" y="14895"/>
                </a:cubicBezTo>
                <a:close/>
                <a:moveTo>
                  <a:pt x="8595" y="11074"/>
                </a:moveTo>
                <a:lnTo>
                  <a:pt x="7834" y="11074"/>
                </a:lnTo>
                <a:lnTo>
                  <a:pt x="7834" y="14895"/>
                </a:lnTo>
                <a:lnTo>
                  <a:pt x="7124" y="14895"/>
                </a:lnTo>
                <a:lnTo>
                  <a:pt x="7124" y="11074"/>
                </a:lnTo>
                <a:lnTo>
                  <a:pt x="6363" y="11074"/>
                </a:lnTo>
                <a:lnTo>
                  <a:pt x="6363" y="10446"/>
                </a:lnTo>
                <a:lnTo>
                  <a:pt x="8595" y="10446"/>
                </a:lnTo>
                <a:cubicBezTo>
                  <a:pt x="8595" y="10446"/>
                  <a:pt x="8595" y="11074"/>
                  <a:pt x="8595" y="11074"/>
                </a:cubicBezTo>
                <a:close/>
                <a:moveTo>
                  <a:pt x="14527" y="9430"/>
                </a:moveTo>
                <a:cubicBezTo>
                  <a:pt x="14527" y="9430"/>
                  <a:pt x="12667" y="9334"/>
                  <a:pt x="10800" y="9334"/>
                </a:cubicBezTo>
                <a:cubicBezTo>
                  <a:pt x="8940" y="9334"/>
                  <a:pt x="7074" y="9430"/>
                  <a:pt x="7074" y="9430"/>
                </a:cubicBezTo>
                <a:cubicBezTo>
                  <a:pt x="6233" y="9430"/>
                  <a:pt x="5552" y="10080"/>
                  <a:pt x="5552" y="10881"/>
                </a:cubicBezTo>
                <a:cubicBezTo>
                  <a:pt x="5552" y="10881"/>
                  <a:pt x="5400" y="11822"/>
                  <a:pt x="5400" y="12767"/>
                </a:cubicBezTo>
                <a:cubicBezTo>
                  <a:pt x="5400" y="13708"/>
                  <a:pt x="5552" y="14652"/>
                  <a:pt x="5552" y="14652"/>
                </a:cubicBezTo>
                <a:cubicBezTo>
                  <a:pt x="5552" y="15454"/>
                  <a:pt x="6233" y="16103"/>
                  <a:pt x="7074" y="16103"/>
                </a:cubicBezTo>
                <a:cubicBezTo>
                  <a:pt x="7074" y="16103"/>
                  <a:pt x="8905" y="16200"/>
                  <a:pt x="10800" y="16200"/>
                </a:cubicBezTo>
                <a:cubicBezTo>
                  <a:pt x="12630" y="16200"/>
                  <a:pt x="14527" y="16103"/>
                  <a:pt x="14527" y="16103"/>
                </a:cubicBezTo>
                <a:cubicBezTo>
                  <a:pt x="15367" y="16103"/>
                  <a:pt x="16048" y="15454"/>
                  <a:pt x="16048" y="14652"/>
                </a:cubicBezTo>
                <a:cubicBezTo>
                  <a:pt x="16048" y="14652"/>
                  <a:pt x="16200" y="13700"/>
                  <a:pt x="16200" y="12767"/>
                </a:cubicBezTo>
                <a:cubicBezTo>
                  <a:pt x="16200" y="11814"/>
                  <a:pt x="16048" y="10881"/>
                  <a:pt x="16048" y="10881"/>
                </a:cubicBezTo>
                <a:cubicBezTo>
                  <a:pt x="16048" y="10080"/>
                  <a:pt x="15367" y="9430"/>
                  <a:pt x="14527" y="9430"/>
                </a:cubicBezTo>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1992" y="12090"/>
                </a:moveTo>
                <a:cubicBezTo>
                  <a:pt x="11860" y="12090"/>
                  <a:pt x="11757" y="12168"/>
                  <a:pt x="11687" y="12243"/>
                </a:cubicBezTo>
                <a:lnTo>
                  <a:pt x="11687" y="14276"/>
                </a:lnTo>
                <a:cubicBezTo>
                  <a:pt x="11751" y="14345"/>
                  <a:pt x="11847" y="14411"/>
                  <a:pt x="11992" y="14411"/>
                </a:cubicBezTo>
                <a:cubicBezTo>
                  <a:pt x="12296" y="14411"/>
                  <a:pt x="12296" y="14072"/>
                  <a:pt x="12296" y="14072"/>
                </a:cubicBezTo>
                <a:lnTo>
                  <a:pt x="12296" y="12428"/>
                </a:lnTo>
                <a:cubicBezTo>
                  <a:pt x="12296" y="12428"/>
                  <a:pt x="12245" y="12090"/>
                  <a:pt x="11992" y="12090"/>
                </a:cubicBezTo>
                <a:moveTo>
                  <a:pt x="7986" y="8751"/>
                </a:moveTo>
                <a:lnTo>
                  <a:pt x="8696" y="8751"/>
                </a:lnTo>
                <a:lnTo>
                  <a:pt x="8696" y="7188"/>
                </a:lnTo>
                <a:lnTo>
                  <a:pt x="9507" y="4970"/>
                </a:lnTo>
                <a:lnTo>
                  <a:pt x="8848" y="4970"/>
                </a:lnTo>
                <a:lnTo>
                  <a:pt x="8341" y="6433"/>
                </a:lnTo>
                <a:lnTo>
                  <a:pt x="7834" y="4970"/>
                </a:lnTo>
                <a:lnTo>
                  <a:pt x="7124" y="4970"/>
                </a:lnTo>
                <a:lnTo>
                  <a:pt x="7986" y="7188"/>
                </a:lnTo>
                <a:cubicBezTo>
                  <a:pt x="7986" y="7188"/>
                  <a:pt x="7986" y="8751"/>
                  <a:pt x="7986" y="8751"/>
                </a:cubicBezTo>
                <a:close/>
                <a:moveTo>
                  <a:pt x="12397" y="8801"/>
                </a:moveTo>
                <a:cubicBezTo>
                  <a:pt x="12802" y="8801"/>
                  <a:pt x="13158" y="8449"/>
                  <a:pt x="13158" y="8449"/>
                </a:cubicBezTo>
                <a:lnTo>
                  <a:pt x="13158" y="8751"/>
                </a:lnTo>
                <a:lnTo>
                  <a:pt x="13766" y="8751"/>
                </a:lnTo>
                <a:lnTo>
                  <a:pt x="13766" y="5878"/>
                </a:lnTo>
                <a:lnTo>
                  <a:pt x="13158" y="5878"/>
                </a:lnTo>
                <a:lnTo>
                  <a:pt x="13158" y="8096"/>
                </a:lnTo>
                <a:cubicBezTo>
                  <a:pt x="13158" y="8096"/>
                  <a:pt x="12955" y="8348"/>
                  <a:pt x="12752" y="8348"/>
                </a:cubicBezTo>
                <a:cubicBezTo>
                  <a:pt x="12549" y="8348"/>
                  <a:pt x="12549" y="8196"/>
                  <a:pt x="12549" y="8196"/>
                </a:cubicBezTo>
                <a:lnTo>
                  <a:pt x="12549" y="5878"/>
                </a:lnTo>
                <a:lnTo>
                  <a:pt x="11941" y="5878"/>
                </a:lnTo>
                <a:lnTo>
                  <a:pt x="11941" y="8398"/>
                </a:lnTo>
                <a:cubicBezTo>
                  <a:pt x="11941" y="8398"/>
                  <a:pt x="11992" y="8801"/>
                  <a:pt x="12397" y="8801"/>
                </a:cubicBezTo>
                <a:moveTo>
                  <a:pt x="10166" y="6634"/>
                </a:moveTo>
                <a:cubicBezTo>
                  <a:pt x="10166" y="6467"/>
                  <a:pt x="10302" y="6332"/>
                  <a:pt x="10470" y="6332"/>
                </a:cubicBezTo>
                <a:cubicBezTo>
                  <a:pt x="10639" y="6332"/>
                  <a:pt x="10775" y="6467"/>
                  <a:pt x="10775" y="6634"/>
                </a:cubicBezTo>
                <a:lnTo>
                  <a:pt x="10775" y="8045"/>
                </a:lnTo>
                <a:cubicBezTo>
                  <a:pt x="10775" y="8212"/>
                  <a:pt x="10639" y="8348"/>
                  <a:pt x="10470" y="8348"/>
                </a:cubicBezTo>
                <a:cubicBezTo>
                  <a:pt x="10302" y="8348"/>
                  <a:pt x="10166" y="8212"/>
                  <a:pt x="10166" y="8045"/>
                </a:cubicBezTo>
                <a:cubicBezTo>
                  <a:pt x="10166" y="8045"/>
                  <a:pt x="10166" y="6634"/>
                  <a:pt x="10166" y="6634"/>
                </a:cubicBezTo>
                <a:close/>
                <a:moveTo>
                  <a:pt x="10369" y="8801"/>
                </a:moveTo>
                <a:lnTo>
                  <a:pt x="10572" y="8801"/>
                </a:lnTo>
                <a:cubicBezTo>
                  <a:pt x="11020" y="8801"/>
                  <a:pt x="11383" y="8440"/>
                  <a:pt x="11383" y="7995"/>
                </a:cubicBezTo>
                <a:lnTo>
                  <a:pt x="11383" y="6684"/>
                </a:lnTo>
                <a:cubicBezTo>
                  <a:pt x="11383" y="6239"/>
                  <a:pt x="11020" y="5878"/>
                  <a:pt x="10572" y="5878"/>
                </a:cubicBezTo>
                <a:lnTo>
                  <a:pt x="10369" y="5878"/>
                </a:lnTo>
                <a:cubicBezTo>
                  <a:pt x="9921" y="5878"/>
                  <a:pt x="9558" y="6239"/>
                  <a:pt x="9558" y="6684"/>
                </a:cubicBezTo>
                <a:lnTo>
                  <a:pt x="9558" y="7995"/>
                </a:lnTo>
                <a:cubicBezTo>
                  <a:pt x="9558" y="8440"/>
                  <a:pt x="9921" y="8801"/>
                  <a:pt x="10369" y="8801"/>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862" name="Shape 2862"/>
          <p:cNvSpPr/>
          <p:nvPr/>
        </p:nvSpPr>
        <p:spPr>
          <a:xfrm>
            <a:off x="13566466" y="7464979"/>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0672" y="6382"/>
                </a:moveTo>
                <a:cubicBezTo>
                  <a:pt x="10464" y="6409"/>
                  <a:pt x="10255" y="6435"/>
                  <a:pt x="10045" y="6460"/>
                </a:cubicBezTo>
                <a:cubicBezTo>
                  <a:pt x="9652" y="6558"/>
                  <a:pt x="9223" y="6650"/>
                  <a:pt x="8905" y="6836"/>
                </a:cubicBezTo>
                <a:cubicBezTo>
                  <a:pt x="8055" y="7333"/>
                  <a:pt x="7467" y="7913"/>
                  <a:pt x="7073" y="8856"/>
                </a:cubicBezTo>
                <a:cubicBezTo>
                  <a:pt x="7009" y="9009"/>
                  <a:pt x="7007" y="9157"/>
                  <a:pt x="6960" y="9326"/>
                </a:cubicBezTo>
                <a:cubicBezTo>
                  <a:pt x="6658" y="10425"/>
                  <a:pt x="7194" y="11563"/>
                  <a:pt x="7844" y="11956"/>
                </a:cubicBezTo>
                <a:cubicBezTo>
                  <a:pt x="7969" y="12032"/>
                  <a:pt x="8254" y="12166"/>
                  <a:pt x="8358" y="11987"/>
                </a:cubicBezTo>
                <a:cubicBezTo>
                  <a:pt x="8416" y="11889"/>
                  <a:pt x="8403" y="11758"/>
                  <a:pt x="8439" y="11643"/>
                </a:cubicBezTo>
                <a:cubicBezTo>
                  <a:pt x="8462" y="11568"/>
                  <a:pt x="8536" y="11425"/>
                  <a:pt x="8519" y="11330"/>
                </a:cubicBezTo>
                <a:cubicBezTo>
                  <a:pt x="8490" y="11170"/>
                  <a:pt x="8318" y="11068"/>
                  <a:pt x="8246" y="10939"/>
                </a:cubicBezTo>
                <a:cubicBezTo>
                  <a:pt x="8099" y="10677"/>
                  <a:pt x="8092" y="10444"/>
                  <a:pt x="8020" y="10093"/>
                </a:cubicBezTo>
                <a:cubicBezTo>
                  <a:pt x="8026" y="10046"/>
                  <a:pt x="8031" y="9999"/>
                  <a:pt x="8037" y="9952"/>
                </a:cubicBezTo>
                <a:cubicBezTo>
                  <a:pt x="8058" y="9559"/>
                  <a:pt x="8124" y="9276"/>
                  <a:pt x="8246" y="8997"/>
                </a:cubicBezTo>
                <a:cubicBezTo>
                  <a:pt x="8601" y="8177"/>
                  <a:pt x="9172" y="7720"/>
                  <a:pt x="10094" y="7447"/>
                </a:cubicBezTo>
                <a:cubicBezTo>
                  <a:pt x="10300" y="7386"/>
                  <a:pt x="10882" y="7288"/>
                  <a:pt x="11187" y="7353"/>
                </a:cubicBezTo>
                <a:cubicBezTo>
                  <a:pt x="11369" y="7385"/>
                  <a:pt x="11551" y="7415"/>
                  <a:pt x="11733" y="7447"/>
                </a:cubicBezTo>
                <a:cubicBezTo>
                  <a:pt x="12393" y="7655"/>
                  <a:pt x="12874" y="8038"/>
                  <a:pt x="13131" y="8637"/>
                </a:cubicBezTo>
                <a:cubicBezTo>
                  <a:pt x="13292" y="9010"/>
                  <a:pt x="13339" y="9724"/>
                  <a:pt x="13227" y="10203"/>
                </a:cubicBezTo>
                <a:cubicBezTo>
                  <a:pt x="13174" y="10429"/>
                  <a:pt x="13183" y="10624"/>
                  <a:pt x="13115" y="10829"/>
                </a:cubicBezTo>
                <a:cubicBezTo>
                  <a:pt x="12865" y="11589"/>
                  <a:pt x="12498" y="12293"/>
                  <a:pt x="11668" y="12488"/>
                </a:cubicBezTo>
                <a:cubicBezTo>
                  <a:pt x="11121" y="12618"/>
                  <a:pt x="10711" y="12284"/>
                  <a:pt x="10576" y="11941"/>
                </a:cubicBezTo>
                <a:cubicBezTo>
                  <a:pt x="10538" y="11846"/>
                  <a:pt x="10474" y="11677"/>
                  <a:pt x="10512" y="11518"/>
                </a:cubicBezTo>
                <a:cubicBezTo>
                  <a:pt x="10656" y="10901"/>
                  <a:pt x="10865" y="10349"/>
                  <a:pt x="11026" y="9733"/>
                </a:cubicBezTo>
                <a:cubicBezTo>
                  <a:pt x="11179" y="9146"/>
                  <a:pt x="10888" y="8683"/>
                  <a:pt x="10431" y="8575"/>
                </a:cubicBezTo>
                <a:cubicBezTo>
                  <a:pt x="9863" y="8439"/>
                  <a:pt x="9424" y="8966"/>
                  <a:pt x="9274" y="9310"/>
                </a:cubicBezTo>
                <a:cubicBezTo>
                  <a:pt x="9155" y="9584"/>
                  <a:pt x="9083" y="10089"/>
                  <a:pt x="9177" y="10453"/>
                </a:cubicBezTo>
                <a:cubicBezTo>
                  <a:pt x="9207" y="10569"/>
                  <a:pt x="9347" y="10878"/>
                  <a:pt x="9322" y="10986"/>
                </a:cubicBezTo>
                <a:cubicBezTo>
                  <a:pt x="9213" y="11462"/>
                  <a:pt x="9088" y="11974"/>
                  <a:pt x="8953" y="12442"/>
                </a:cubicBezTo>
                <a:cubicBezTo>
                  <a:pt x="8812" y="12929"/>
                  <a:pt x="8736" y="13427"/>
                  <a:pt x="8599" y="13898"/>
                </a:cubicBezTo>
                <a:cubicBezTo>
                  <a:pt x="8536" y="14114"/>
                  <a:pt x="8539" y="14346"/>
                  <a:pt x="8487" y="14571"/>
                </a:cubicBezTo>
                <a:lnTo>
                  <a:pt x="8487" y="14900"/>
                </a:lnTo>
                <a:cubicBezTo>
                  <a:pt x="8440" y="15108"/>
                  <a:pt x="8475" y="15478"/>
                  <a:pt x="8519" y="15683"/>
                </a:cubicBezTo>
                <a:cubicBezTo>
                  <a:pt x="8547" y="15815"/>
                  <a:pt x="8502" y="15978"/>
                  <a:pt x="8567" y="16074"/>
                </a:cubicBezTo>
                <a:cubicBezTo>
                  <a:pt x="8568" y="16144"/>
                  <a:pt x="8577" y="16160"/>
                  <a:pt x="8599" y="16200"/>
                </a:cubicBezTo>
                <a:cubicBezTo>
                  <a:pt x="8800" y="16194"/>
                  <a:pt x="9078" y="15665"/>
                  <a:pt x="9177" y="15511"/>
                </a:cubicBezTo>
                <a:cubicBezTo>
                  <a:pt x="9369" y="15216"/>
                  <a:pt x="9546" y="14901"/>
                  <a:pt x="9692" y="14556"/>
                </a:cubicBezTo>
                <a:cubicBezTo>
                  <a:pt x="9823" y="14245"/>
                  <a:pt x="9844" y="13901"/>
                  <a:pt x="9949" y="13569"/>
                </a:cubicBezTo>
                <a:cubicBezTo>
                  <a:pt x="10025" y="13329"/>
                  <a:pt x="10133" y="13049"/>
                  <a:pt x="10158" y="12786"/>
                </a:cubicBezTo>
                <a:lnTo>
                  <a:pt x="10174" y="12786"/>
                </a:lnTo>
                <a:cubicBezTo>
                  <a:pt x="10216" y="12930"/>
                  <a:pt x="10367" y="13035"/>
                  <a:pt x="10480" y="13115"/>
                </a:cubicBezTo>
                <a:cubicBezTo>
                  <a:pt x="10833" y="13367"/>
                  <a:pt x="11441" y="13600"/>
                  <a:pt x="12102" y="13444"/>
                </a:cubicBezTo>
                <a:cubicBezTo>
                  <a:pt x="12850" y="13267"/>
                  <a:pt x="13446" y="12916"/>
                  <a:pt x="13838" y="12394"/>
                </a:cubicBezTo>
                <a:cubicBezTo>
                  <a:pt x="14127" y="12011"/>
                  <a:pt x="14345" y="11567"/>
                  <a:pt x="14513" y="11064"/>
                </a:cubicBezTo>
                <a:cubicBezTo>
                  <a:pt x="14596" y="10817"/>
                  <a:pt x="14613" y="10543"/>
                  <a:pt x="14674" y="10281"/>
                </a:cubicBezTo>
                <a:cubicBezTo>
                  <a:pt x="14827" y="9624"/>
                  <a:pt x="14623" y="8833"/>
                  <a:pt x="14433" y="8402"/>
                </a:cubicBezTo>
                <a:cubicBezTo>
                  <a:pt x="13856" y="7098"/>
                  <a:pt x="12630" y="6354"/>
                  <a:pt x="10672" y="6382"/>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863" name="Shape 2863"/>
          <p:cNvSpPr/>
          <p:nvPr/>
        </p:nvSpPr>
        <p:spPr>
          <a:xfrm>
            <a:off x="14632988" y="7464979"/>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4281" y="6871"/>
                </a:moveTo>
                <a:cubicBezTo>
                  <a:pt x="12915" y="6830"/>
                  <a:pt x="11990" y="7537"/>
                  <a:pt x="11505" y="8992"/>
                </a:cubicBezTo>
                <a:cubicBezTo>
                  <a:pt x="11755" y="8897"/>
                  <a:pt x="11997" y="8849"/>
                  <a:pt x="12232" y="8849"/>
                </a:cubicBezTo>
                <a:cubicBezTo>
                  <a:pt x="12732" y="8849"/>
                  <a:pt x="12952" y="9108"/>
                  <a:pt x="12893" y="9624"/>
                </a:cubicBezTo>
                <a:cubicBezTo>
                  <a:pt x="12864" y="9937"/>
                  <a:pt x="12643" y="10393"/>
                  <a:pt x="12232" y="10991"/>
                </a:cubicBezTo>
                <a:cubicBezTo>
                  <a:pt x="11821" y="11589"/>
                  <a:pt x="11513" y="11888"/>
                  <a:pt x="11307" y="11888"/>
                </a:cubicBezTo>
                <a:cubicBezTo>
                  <a:pt x="11043" y="11888"/>
                  <a:pt x="10800" y="11426"/>
                  <a:pt x="10580" y="10502"/>
                </a:cubicBezTo>
                <a:cubicBezTo>
                  <a:pt x="10506" y="10230"/>
                  <a:pt x="10374" y="9536"/>
                  <a:pt x="10183" y="8421"/>
                </a:cubicBezTo>
                <a:cubicBezTo>
                  <a:pt x="10007" y="7388"/>
                  <a:pt x="9537" y="6905"/>
                  <a:pt x="8774" y="6973"/>
                </a:cubicBezTo>
                <a:cubicBezTo>
                  <a:pt x="8450" y="7000"/>
                  <a:pt x="7966" y="7272"/>
                  <a:pt x="7320" y="7789"/>
                </a:cubicBezTo>
                <a:cubicBezTo>
                  <a:pt x="6849" y="8183"/>
                  <a:pt x="6372" y="8577"/>
                  <a:pt x="5888" y="8972"/>
                </a:cubicBezTo>
                <a:lnTo>
                  <a:pt x="6350" y="9522"/>
                </a:lnTo>
                <a:cubicBezTo>
                  <a:pt x="6790" y="9237"/>
                  <a:pt x="7047" y="9094"/>
                  <a:pt x="7121" y="9094"/>
                </a:cubicBezTo>
                <a:cubicBezTo>
                  <a:pt x="7459" y="9094"/>
                  <a:pt x="7774" y="9583"/>
                  <a:pt x="8068" y="10562"/>
                </a:cubicBezTo>
                <a:cubicBezTo>
                  <a:pt x="8333" y="11460"/>
                  <a:pt x="8597" y="12358"/>
                  <a:pt x="8861" y="13255"/>
                </a:cubicBezTo>
                <a:cubicBezTo>
                  <a:pt x="9258" y="14234"/>
                  <a:pt x="9743" y="14723"/>
                  <a:pt x="10316" y="14723"/>
                </a:cubicBezTo>
                <a:cubicBezTo>
                  <a:pt x="11241" y="14723"/>
                  <a:pt x="12372" y="13921"/>
                  <a:pt x="13709" y="12317"/>
                </a:cubicBezTo>
                <a:cubicBezTo>
                  <a:pt x="15001" y="10780"/>
                  <a:pt x="15669" y="9570"/>
                  <a:pt x="15713" y="8686"/>
                </a:cubicBezTo>
                <a:cubicBezTo>
                  <a:pt x="15772" y="7503"/>
                  <a:pt x="15295" y="6898"/>
                  <a:pt x="14281" y="6871"/>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864" name="Shape 2864"/>
          <p:cNvSpPr/>
          <p:nvPr/>
        </p:nvSpPr>
        <p:spPr>
          <a:xfrm>
            <a:off x="15699510" y="7464979"/>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4725" y="7359"/>
                </a:moveTo>
                <a:lnTo>
                  <a:pt x="13743" y="7359"/>
                </a:lnTo>
                <a:lnTo>
                  <a:pt x="13743" y="8833"/>
                </a:lnTo>
                <a:lnTo>
                  <a:pt x="12265" y="8833"/>
                </a:lnTo>
                <a:lnTo>
                  <a:pt x="12265" y="9816"/>
                </a:lnTo>
                <a:lnTo>
                  <a:pt x="13743" y="9816"/>
                </a:lnTo>
                <a:lnTo>
                  <a:pt x="13743" y="11283"/>
                </a:lnTo>
                <a:lnTo>
                  <a:pt x="14725" y="11283"/>
                </a:lnTo>
                <a:lnTo>
                  <a:pt x="14725" y="9816"/>
                </a:lnTo>
                <a:lnTo>
                  <a:pt x="16205" y="9816"/>
                </a:lnTo>
                <a:lnTo>
                  <a:pt x="16205" y="8833"/>
                </a:lnTo>
                <a:lnTo>
                  <a:pt x="14725" y="8833"/>
                </a:lnTo>
                <a:cubicBezTo>
                  <a:pt x="14725" y="8833"/>
                  <a:pt x="14725" y="7359"/>
                  <a:pt x="14725" y="7359"/>
                </a:cubicBezTo>
                <a:close/>
                <a:moveTo>
                  <a:pt x="9321" y="13946"/>
                </a:moveTo>
                <a:cubicBezTo>
                  <a:pt x="8620" y="13946"/>
                  <a:pt x="8071" y="13495"/>
                  <a:pt x="8071" y="12919"/>
                </a:cubicBezTo>
                <a:cubicBezTo>
                  <a:pt x="8071" y="12392"/>
                  <a:pt x="8713" y="11929"/>
                  <a:pt x="9446" y="11929"/>
                </a:cubicBezTo>
                <a:lnTo>
                  <a:pt x="9446" y="11723"/>
                </a:lnTo>
                <a:lnTo>
                  <a:pt x="9447" y="11723"/>
                </a:lnTo>
                <a:lnTo>
                  <a:pt x="9465" y="11929"/>
                </a:lnTo>
                <a:cubicBezTo>
                  <a:pt x="9624" y="11930"/>
                  <a:pt x="9777" y="11954"/>
                  <a:pt x="9922" y="12000"/>
                </a:cubicBezTo>
                <a:lnTo>
                  <a:pt x="10067" y="12104"/>
                </a:lnTo>
                <a:cubicBezTo>
                  <a:pt x="10440" y="12371"/>
                  <a:pt x="10637" y="12521"/>
                  <a:pt x="10695" y="12764"/>
                </a:cubicBezTo>
                <a:cubicBezTo>
                  <a:pt x="10710" y="12827"/>
                  <a:pt x="10717" y="12891"/>
                  <a:pt x="10717" y="12954"/>
                </a:cubicBezTo>
                <a:cubicBezTo>
                  <a:pt x="10717" y="13612"/>
                  <a:pt x="10247" y="13946"/>
                  <a:pt x="9321" y="13946"/>
                </a:cubicBezTo>
                <a:moveTo>
                  <a:pt x="8542" y="8739"/>
                </a:moveTo>
                <a:cubicBezTo>
                  <a:pt x="8495" y="8362"/>
                  <a:pt x="8574" y="8014"/>
                  <a:pt x="8754" y="7806"/>
                </a:cubicBezTo>
                <a:cubicBezTo>
                  <a:pt x="8864" y="7680"/>
                  <a:pt x="9006" y="7613"/>
                  <a:pt x="9164" y="7613"/>
                </a:cubicBezTo>
                <a:lnTo>
                  <a:pt x="9164" y="7409"/>
                </a:lnTo>
                <a:lnTo>
                  <a:pt x="9182" y="7613"/>
                </a:lnTo>
                <a:cubicBezTo>
                  <a:pt x="9653" y="7628"/>
                  <a:pt x="10105" y="8185"/>
                  <a:pt x="10189" y="8855"/>
                </a:cubicBezTo>
                <a:cubicBezTo>
                  <a:pt x="10237" y="9239"/>
                  <a:pt x="10155" y="9596"/>
                  <a:pt x="9970" y="9809"/>
                </a:cubicBezTo>
                <a:cubicBezTo>
                  <a:pt x="9860" y="9935"/>
                  <a:pt x="9722" y="10002"/>
                  <a:pt x="9550" y="10001"/>
                </a:cubicBezTo>
                <a:lnTo>
                  <a:pt x="9549" y="10001"/>
                </a:lnTo>
                <a:cubicBezTo>
                  <a:pt x="9087" y="9988"/>
                  <a:pt x="8626" y="9409"/>
                  <a:pt x="8542" y="8739"/>
                </a:cubicBezTo>
                <a:moveTo>
                  <a:pt x="10838" y="11196"/>
                </a:moveTo>
                <a:cubicBezTo>
                  <a:pt x="10586" y="11009"/>
                  <a:pt x="10351" y="10732"/>
                  <a:pt x="10342" y="10646"/>
                </a:cubicBezTo>
                <a:cubicBezTo>
                  <a:pt x="10342" y="10499"/>
                  <a:pt x="10342" y="10431"/>
                  <a:pt x="10689" y="10148"/>
                </a:cubicBezTo>
                <a:cubicBezTo>
                  <a:pt x="11138" y="9780"/>
                  <a:pt x="11386" y="9295"/>
                  <a:pt x="11386" y="8784"/>
                </a:cubicBezTo>
                <a:cubicBezTo>
                  <a:pt x="11386" y="8342"/>
                  <a:pt x="11262" y="7947"/>
                  <a:pt x="11050" y="7659"/>
                </a:cubicBezTo>
                <a:lnTo>
                  <a:pt x="11238" y="7659"/>
                </a:lnTo>
                <a:lnTo>
                  <a:pt x="12276" y="6873"/>
                </a:lnTo>
                <a:lnTo>
                  <a:pt x="9463" y="6873"/>
                </a:lnTo>
                <a:cubicBezTo>
                  <a:pt x="8335" y="6873"/>
                  <a:pt x="7345" y="7759"/>
                  <a:pt x="7345" y="8769"/>
                </a:cubicBezTo>
                <a:cubicBezTo>
                  <a:pt x="7345" y="9812"/>
                  <a:pt x="8109" y="10605"/>
                  <a:pt x="9137" y="10648"/>
                </a:cubicBezTo>
                <a:cubicBezTo>
                  <a:pt x="9121" y="10722"/>
                  <a:pt x="9113" y="10795"/>
                  <a:pt x="9113" y="10868"/>
                </a:cubicBezTo>
                <a:cubicBezTo>
                  <a:pt x="9113" y="11018"/>
                  <a:pt x="9147" y="11162"/>
                  <a:pt x="9216" y="11300"/>
                </a:cubicBezTo>
                <a:cubicBezTo>
                  <a:pt x="7943" y="11309"/>
                  <a:pt x="6870" y="12161"/>
                  <a:pt x="6870" y="13167"/>
                </a:cubicBezTo>
                <a:cubicBezTo>
                  <a:pt x="6870" y="14071"/>
                  <a:pt x="7903" y="14727"/>
                  <a:pt x="9325" y="14727"/>
                </a:cubicBezTo>
                <a:cubicBezTo>
                  <a:pt x="10861" y="14727"/>
                  <a:pt x="11690" y="13766"/>
                  <a:pt x="11690" y="12860"/>
                </a:cubicBezTo>
                <a:cubicBezTo>
                  <a:pt x="11690" y="12108"/>
                  <a:pt x="11459" y="11656"/>
                  <a:pt x="10838" y="11196"/>
                </a:cubicBezTo>
                <a:moveTo>
                  <a:pt x="10800" y="20618"/>
                </a:moveTo>
                <a:cubicBezTo>
                  <a:pt x="5378" y="20618"/>
                  <a:pt x="982" y="16223"/>
                  <a:pt x="982" y="10800"/>
                </a:cubicBezTo>
                <a:cubicBezTo>
                  <a:pt x="982" y="5378"/>
                  <a:pt x="5378"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5" y="21600"/>
                  <a:pt x="21600" y="16765"/>
                  <a:pt x="21600" y="10800"/>
                </a:cubicBezTo>
                <a:cubicBezTo>
                  <a:pt x="21600" y="4835"/>
                  <a:pt x="16765" y="0"/>
                  <a:pt x="10800" y="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865" name="Shape 2865"/>
          <p:cNvSpPr/>
          <p:nvPr/>
        </p:nvSpPr>
        <p:spPr>
          <a:xfrm>
            <a:off x="16766032" y="7464979"/>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3430" y="9320"/>
                </a:moveTo>
                <a:cubicBezTo>
                  <a:pt x="11975" y="9320"/>
                  <a:pt x="11780" y="10196"/>
                  <a:pt x="11780" y="10196"/>
                </a:cubicBezTo>
                <a:lnTo>
                  <a:pt x="11782" y="9327"/>
                </a:lnTo>
                <a:lnTo>
                  <a:pt x="9818" y="9327"/>
                </a:lnTo>
                <a:lnTo>
                  <a:pt x="9818" y="14727"/>
                </a:lnTo>
                <a:lnTo>
                  <a:pt x="11782" y="14727"/>
                </a:lnTo>
                <a:lnTo>
                  <a:pt x="11782" y="11782"/>
                </a:lnTo>
                <a:cubicBezTo>
                  <a:pt x="11782" y="11782"/>
                  <a:pt x="11782" y="10793"/>
                  <a:pt x="12616" y="10793"/>
                </a:cubicBezTo>
                <a:cubicBezTo>
                  <a:pt x="13086" y="10793"/>
                  <a:pt x="13255" y="11232"/>
                  <a:pt x="13255" y="11782"/>
                </a:cubicBezTo>
                <a:lnTo>
                  <a:pt x="13255" y="14727"/>
                </a:lnTo>
                <a:lnTo>
                  <a:pt x="15218" y="14727"/>
                </a:lnTo>
                <a:lnTo>
                  <a:pt x="15218" y="11782"/>
                </a:lnTo>
                <a:cubicBezTo>
                  <a:pt x="15218" y="10245"/>
                  <a:pt x="14550" y="9320"/>
                  <a:pt x="13430" y="9320"/>
                </a:cubicBezTo>
                <a:moveTo>
                  <a:pt x="6873" y="14727"/>
                </a:moveTo>
                <a:lnTo>
                  <a:pt x="8829" y="14727"/>
                </a:lnTo>
                <a:lnTo>
                  <a:pt x="8829" y="9320"/>
                </a:lnTo>
                <a:lnTo>
                  <a:pt x="6873" y="9320"/>
                </a:lnTo>
                <a:cubicBezTo>
                  <a:pt x="6873" y="9320"/>
                  <a:pt x="6873" y="14727"/>
                  <a:pt x="6873" y="14727"/>
                </a:cubicBezTo>
                <a:close/>
                <a:moveTo>
                  <a:pt x="7851" y="6873"/>
                </a:moveTo>
                <a:cubicBezTo>
                  <a:pt x="7311" y="6873"/>
                  <a:pt x="6873" y="7313"/>
                  <a:pt x="6873" y="7856"/>
                </a:cubicBezTo>
                <a:cubicBezTo>
                  <a:pt x="6873" y="8399"/>
                  <a:pt x="7311" y="8839"/>
                  <a:pt x="7851" y="8839"/>
                </a:cubicBezTo>
                <a:cubicBezTo>
                  <a:pt x="8391" y="8839"/>
                  <a:pt x="8829" y="8399"/>
                  <a:pt x="8829" y="7856"/>
                </a:cubicBezTo>
                <a:cubicBezTo>
                  <a:pt x="8829" y="7313"/>
                  <a:pt x="8391" y="6873"/>
                  <a:pt x="7851" y="6873"/>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866" name="Shape 2866"/>
          <p:cNvSpPr/>
          <p:nvPr/>
        </p:nvSpPr>
        <p:spPr>
          <a:xfrm>
            <a:off x="17832555" y="7464979"/>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1591" y="13291"/>
                </a:moveTo>
                <a:cubicBezTo>
                  <a:pt x="11452" y="13214"/>
                  <a:pt x="11342" y="13108"/>
                  <a:pt x="11291" y="12978"/>
                </a:cubicBezTo>
                <a:cubicBezTo>
                  <a:pt x="11284" y="12956"/>
                  <a:pt x="11290" y="10299"/>
                  <a:pt x="11290" y="10299"/>
                </a:cubicBezTo>
                <a:lnTo>
                  <a:pt x="13256" y="10299"/>
                </a:lnTo>
                <a:lnTo>
                  <a:pt x="13256" y="8836"/>
                </a:lnTo>
                <a:lnTo>
                  <a:pt x="11292" y="8836"/>
                </a:lnTo>
                <a:lnTo>
                  <a:pt x="11292" y="6873"/>
                </a:lnTo>
                <a:lnTo>
                  <a:pt x="10042" y="6879"/>
                </a:lnTo>
                <a:cubicBezTo>
                  <a:pt x="9988" y="7284"/>
                  <a:pt x="9891" y="7618"/>
                  <a:pt x="9750" y="7879"/>
                </a:cubicBezTo>
                <a:cubicBezTo>
                  <a:pt x="9608" y="8142"/>
                  <a:pt x="9420" y="8366"/>
                  <a:pt x="9187" y="8553"/>
                </a:cubicBezTo>
                <a:cubicBezTo>
                  <a:pt x="8953" y="8740"/>
                  <a:pt x="8672" y="8883"/>
                  <a:pt x="8344" y="8984"/>
                </a:cubicBezTo>
                <a:lnTo>
                  <a:pt x="8345" y="10309"/>
                </a:lnTo>
                <a:lnTo>
                  <a:pt x="9328" y="10299"/>
                </a:lnTo>
                <a:lnTo>
                  <a:pt x="9328" y="12846"/>
                </a:lnTo>
                <a:cubicBezTo>
                  <a:pt x="9328" y="13204"/>
                  <a:pt x="9369" y="13478"/>
                  <a:pt x="9448" y="13667"/>
                </a:cubicBezTo>
                <a:cubicBezTo>
                  <a:pt x="9528" y="13856"/>
                  <a:pt x="9671" y="14034"/>
                  <a:pt x="9879" y="14202"/>
                </a:cubicBezTo>
                <a:cubicBezTo>
                  <a:pt x="10086" y="14370"/>
                  <a:pt x="10336" y="14498"/>
                  <a:pt x="10629" y="14589"/>
                </a:cubicBezTo>
                <a:cubicBezTo>
                  <a:pt x="10922" y="14679"/>
                  <a:pt x="11238" y="14727"/>
                  <a:pt x="11620" y="14727"/>
                </a:cubicBezTo>
                <a:cubicBezTo>
                  <a:pt x="11955" y="14727"/>
                  <a:pt x="12228" y="14693"/>
                  <a:pt x="12517" y="14629"/>
                </a:cubicBezTo>
                <a:cubicBezTo>
                  <a:pt x="12806" y="14566"/>
                  <a:pt x="13221" y="14455"/>
                  <a:pt x="13578" y="14297"/>
                </a:cubicBezTo>
                <a:lnTo>
                  <a:pt x="13583" y="13091"/>
                </a:lnTo>
                <a:cubicBezTo>
                  <a:pt x="13165" y="13349"/>
                  <a:pt x="12648" y="13447"/>
                  <a:pt x="12225" y="13447"/>
                </a:cubicBezTo>
                <a:cubicBezTo>
                  <a:pt x="11987" y="13447"/>
                  <a:pt x="11776" y="13395"/>
                  <a:pt x="11591" y="13291"/>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867" name="Shape 2867"/>
          <p:cNvSpPr/>
          <p:nvPr/>
        </p:nvSpPr>
        <p:spPr>
          <a:xfrm>
            <a:off x="18899077" y="7464979"/>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4291" y="6986"/>
                </a:moveTo>
                <a:cubicBezTo>
                  <a:pt x="14241" y="6976"/>
                  <a:pt x="14187" y="6971"/>
                  <a:pt x="14134" y="6971"/>
                </a:cubicBezTo>
                <a:cubicBezTo>
                  <a:pt x="13808" y="6971"/>
                  <a:pt x="13598" y="7166"/>
                  <a:pt x="13572" y="7494"/>
                </a:cubicBezTo>
                <a:cubicBezTo>
                  <a:pt x="13242" y="11704"/>
                  <a:pt x="13044" y="12909"/>
                  <a:pt x="13042" y="12921"/>
                </a:cubicBezTo>
                <a:lnTo>
                  <a:pt x="13046" y="13020"/>
                </a:lnTo>
                <a:lnTo>
                  <a:pt x="13142" y="13032"/>
                </a:lnTo>
                <a:lnTo>
                  <a:pt x="13172" y="13032"/>
                </a:lnTo>
                <a:cubicBezTo>
                  <a:pt x="13281" y="13032"/>
                  <a:pt x="13386" y="13050"/>
                  <a:pt x="13473" y="13085"/>
                </a:cubicBezTo>
                <a:lnTo>
                  <a:pt x="13579" y="13126"/>
                </a:lnTo>
                <a:lnTo>
                  <a:pt x="13598" y="13012"/>
                </a:lnTo>
                <a:cubicBezTo>
                  <a:pt x="13837" y="11522"/>
                  <a:pt x="14296" y="9525"/>
                  <a:pt x="14542" y="8453"/>
                </a:cubicBezTo>
                <a:cubicBezTo>
                  <a:pt x="14618" y="8121"/>
                  <a:pt x="14675" y="7877"/>
                  <a:pt x="14698" y="7763"/>
                </a:cubicBezTo>
                <a:cubicBezTo>
                  <a:pt x="14745" y="7530"/>
                  <a:pt x="14724" y="7343"/>
                  <a:pt x="14637" y="7206"/>
                </a:cubicBezTo>
                <a:cubicBezTo>
                  <a:pt x="14563" y="7092"/>
                  <a:pt x="14447" y="7018"/>
                  <a:pt x="14291" y="6986"/>
                </a:cubicBezTo>
                <a:moveTo>
                  <a:pt x="13280" y="13606"/>
                </a:moveTo>
                <a:cubicBezTo>
                  <a:pt x="12921" y="13524"/>
                  <a:pt x="12660" y="13682"/>
                  <a:pt x="12569" y="14030"/>
                </a:cubicBezTo>
                <a:cubicBezTo>
                  <a:pt x="12528" y="14187"/>
                  <a:pt x="12550" y="14335"/>
                  <a:pt x="12631" y="14459"/>
                </a:cubicBezTo>
                <a:cubicBezTo>
                  <a:pt x="12706" y="14574"/>
                  <a:pt x="12831" y="14661"/>
                  <a:pt x="12982" y="14701"/>
                </a:cubicBezTo>
                <a:cubicBezTo>
                  <a:pt x="13045" y="14719"/>
                  <a:pt x="13109" y="14728"/>
                  <a:pt x="13172" y="14728"/>
                </a:cubicBezTo>
                <a:cubicBezTo>
                  <a:pt x="13438" y="14728"/>
                  <a:pt x="13639" y="14578"/>
                  <a:pt x="13698" y="14338"/>
                </a:cubicBezTo>
                <a:cubicBezTo>
                  <a:pt x="13741" y="14156"/>
                  <a:pt x="13722" y="13990"/>
                  <a:pt x="13643" y="13857"/>
                </a:cubicBezTo>
                <a:cubicBezTo>
                  <a:pt x="13567" y="13732"/>
                  <a:pt x="13439" y="13644"/>
                  <a:pt x="13280" y="13606"/>
                </a:cubicBezTo>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3098" y="6884"/>
                </a:moveTo>
                <a:lnTo>
                  <a:pt x="12930" y="6884"/>
                </a:lnTo>
                <a:lnTo>
                  <a:pt x="12906" y="6887"/>
                </a:lnTo>
                <a:cubicBezTo>
                  <a:pt x="12646" y="6961"/>
                  <a:pt x="12244" y="6961"/>
                  <a:pt x="11983" y="6887"/>
                </a:cubicBezTo>
                <a:lnTo>
                  <a:pt x="11902" y="6884"/>
                </a:lnTo>
                <a:lnTo>
                  <a:pt x="9988" y="10156"/>
                </a:lnTo>
                <a:lnTo>
                  <a:pt x="8067" y="6873"/>
                </a:lnTo>
                <a:lnTo>
                  <a:pt x="8000" y="6891"/>
                </a:lnTo>
                <a:cubicBezTo>
                  <a:pt x="7739" y="6962"/>
                  <a:pt x="7347" y="6960"/>
                  <a:pt x="7088" y="6887"/>
                </a:cubicBezTo>
                <a:lnTo>
                  <a:pt x="6878" y="6884"/>
                </a:lnTo>
                <a:lnTo>
                  <a:pt x="9482" y="11392"/>
                </a:lnTo>
                <a:lnTo>
                  <a:pt x="9404" y="14626"/>
                </a:lnTo>
                <a:lnTo>
                  <a:pt x="9407" y="14722"/>
                </a:lnTo>
                <a:lnTo>
                  <a:pt x="9502" y="14722"/>
                </a:lnTo>
                <a:lnTo>
                  <a:pt x="9526" y="14719"/>
                </a:lnTo>
                <a:cubicBezTo>
                  <a:pt x="9786" y="14646"/>
                  <a:pt x="10190" y="14646"/>
                  <a:pt x="10449" y="14719"/>
                </a:cubicBezTo>
                <a:lnTo>
                  <a:pt x="10573" y="14722"/>
                </a:lnTo>
                <a:lnTo>
                  <a:pt x="10512" y="11391"/>
                </a:lnTo>
                <a:cubicBezTo>
                  <a:pt x="10600" y="11229"/>
                  <a:pt x="11150" y="10205"/>
                  <a:pt x="11738" y="9180"/>
                </a:cubicBezTo>
                <a:cubicBezTo>
                  <a:pt x="12342" y="8126"/>
                  <a:pt x="13008" y="7040"/>
                  <a:pt x="13015" y="7029"/>
                </a:cubicBezTo>
                <a:cubicBezTo>
                  <a:pt x="13015" y="7029"/>
                  <a:pt x="13098" y="6884"/>
                  <a:pt x="13098" y="6884"/>
                </a:cubicBezTo>
                <a:close/>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868" name="Shape 2868"/>
          <p:cNvSpPr/>
          <p:nvPr/>
        </p:nvSpPr>
        <p:spPr>
          <a:xfrm>
            <a:off x="19965599" y="7464979"/>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3062" y="5890"/>
                </a:moveTo>
                <a:lnTo>
                  <a:pt x="10786" y="7776"/>
                </a:lnTo>
                <a:lnTo>
                  <a:pt x="13925" y="9725"/>
                </a:lnTo>
                <a:lnTo>
                  <a:pt x="16200" y="7926"/>
                </a:lnTo>
                <a:cubicBezTo>
                  <a:pt x="16200" y="7926"/>
                  <a:pt x="13062" y="5890"/>
                  <a:pt x="13062" y="5890"/>
                </a:cubicBezTo>
                <a:close/>
                <a:moveTo>
                  <a:pt x="5400" y="8027"/>
                </a:moveTo>
                <a:lnTo>
                  <a:pt x="7647" y="9763"/>
                </a:lnTo>
                <a:lnTo>
                  <a:pt x="10786" y="7776"/>
                </a:lnTo>
                <a:lnTo>
                  <a:pt x="8630" y="5891"/>
                </a:lnTo>
                <a:cubicBezTo>
                  <a:pt x="8630" y="5891"/>
                  <a:pt x="5400" y="8027"/>
                  <a:pt x="5400" y="8027"/>
                </a:cubicBezTo>
                <a:close/>
                <a:moveTo>
                  <a:pt x="12965" y="14699"/>
                </a:moveTo>
                <a:lnTo>
                  <a:pt x="12958" y="14707"/>
                </a:lnTo>
                <a:lnTo>
                  <a:pt x="10801" y="13100"/>
                </a:lnTo>
                <a:lnTo>
                  <a:pt x="8731" y="14685"/>
                </a:lnTo>
                <a:lnTo>
                  <a:pt x="8712" y="14715"/>
                </a:lnTo>
                <a:lnTo>
                  <a:pt x="7571" y="14025"/>
                </a:lnTo>
                <a:lnTo>
                  <a:pt x="7571" y="14627"/>
                </a:lnTo>
                <a:lnTo>
                  <a:pt x="10799" y="16692"/>
                </a:lnTo>
                <a:lnTo>
                  <a:pt x="14000" y="14627"/>
                </a:lnTo>
                <a:lnTo>
                  <a:pt x="14000" y="14067"/>
                </a:lnTo>
                <a:lnTo>
                  <a:pt x="12965" y="14699"/>
                </a:lnTo>
                <a:cubicBezTo>
                  <a:pt x="12965" y="14699"/>
                  <a:pt x="12965" y="14699"/>
                  <a:pt x="12965" y="14699"/>
                </a:cubicBezTo>
                <a:close/>
                <a:moveTo>
                  <a:pt x="7642" y="9766"/>
                </a:moveTo>
                <a:lnTo>
                  <a:pt x="5404" y="11577"/>
                </a:lnTo>
                <a:lnTo>
                  <a:pt x="7350" y="12746"/>
                </a:lnTo>
                <a:lnTo>
                  <a:pt x="7351" y="12745"/>
                </a:lnTo>
                <a:lnTo>
                  <a:pt x="7775" y="13002"/>
                </a:lnTo>
                <a:lnTo>
                  <a:pt x="8631" y="13516"/>
                </a:lnTo>
                <a:lnTo>
                  <a:pt x="10063" y="12429"/>
                </a:lnTo>
                <a:lnTo>
                  <a:pt x="10780" y="11880"/>
                </a:lnTo>
                <a:lnTo>
                  <a:pt x="10782" y="11882"/>
                </a:lnTo>
                <a:lnTo>
                  <a:pt x="10786" y="11880"/>
                </a:lnTo>
                <a:lnTo>
                  <a:pt x="10798" y="11888"/>
                </a:lnTo>
                <a:lnTo>
                  <a:pt x="10805" y="11880"/>
                </a:lnTo>
                <a:lnTo>
                  <a:pt x="12509" y="13148"/>
                </a:lnTo>
                <a:lnTo>
                  <a:pt x="13007" y="13515"/>
                </a:lnTo>
                <a:lnTo>
                  <a:pt x="16198" y="11575"/>
                </a:lnTo>
                <a:lnTo>
                  <a:pt x="13925" y="9727"/>
                </a:lnTo>
                <a:lnTo>
                  <a:pt x="10788" y="11715"/>
                </a:lnTo>
                <a:cubicBezTo>
                  <a:pt x="10788" y="11715"/>
                  <a:pt x="7642" y="9766"/>
                  <a:pt x="7642" y="9766"/>
                </a:cubicBezTo>
                <a:close/>
                <a:moveTo>
                  <a:pt x="13925" y="9727"/>
                </a:moveTo>
                <a:lnTo>
                  <a:pt x="13925" y="9725"/>
                </a:lnTo>
                <a:lnTo>
                  <a:pt x="13925" y="9725"/>
                </a:lnTo>
                <a:lnTo>
                  <a:pt x="13924" y="9725"/>
                </a:lnTo>
                <a:cubicBezTo>
                  <a:pt x="13924" y="9725"/>
                  <a:pt x="13925" y="9727"/>
                  <a:pt x="13925" y="9727"/>
                </a:cubicBezTo>
                <a:close/>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869" name="Shape 2869"/>
          <p:cNvSpPr/>
          <p:nvPr/>
        </p:nvSpPr>
        <p:spPr>
          <a:xfrm>
            <a:off x="21032121" y="7464979"/>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4727" y="13745"/>
                </a:moveTo>
                <a:cubicBezTo>
                  <a:pt x="14727" y="14287"/>
                  <a:pt x="14287" y="14727"/>
                  <a:pt x="13745" y="14727"/>
                </a:cubicBezTo>
                <a:lnTo>
                  <a:pt x="7855" y="14727"/>
                </a:lnTo>
                <a:cubicBezTo>
                  <a:pt x="7313" y="14727"/>
                  <a:pt x="6873" y="14287"/>
                  <a:pt x="6873" y="13745"/>
                </a:cubicBezTo>
                <a:lnTo>
                  <a:pt x="6873" y="10309"/>
                </a:lnTo>
                <a:lnTo>
                  <a:pt x="7904" y="10309"/>
                </a:lnTo>
                <a:cubicBezTo>
                  <a:pt x="7877" y="10470"/>
                  <a:pt x="7855" y="10632"/>
                  <a:pt x="7855" y="10800"/>
                </a:cubicBezTo>
                <a:cubicBezTo>
                  <a:pt x="7855" y="12427"/>
                  <a:pt x="9173" y="13745"/>
                  <a:pt x="10800" y="13745"/>
                </a:cubicBezTo>
                <a:cubicBezTo>
                  <a:pt x="12426" y="13745"/>
                  <a:pt x="13745" y="12427"/>
                  <a:pt x="13745" y="10800"/>
                </a:cubicBezTo>
                <a:cubicBezTo>
                  <a:pt x="13745" y="10632"/>
                  <a:pt x="13723" y="10470"/>
                  <a:pt x="13696" y="10309"/>
                </a:cubicBezTo>
                <a:lnTo>
                  <a:pt x="14727" y="10309"/>
                </a:lnTo>
                <a:cubicBezTo>
                  <a:pt x="14727" y="10309"/>
                  <a:pt x="14727" y="13745"/>
                  <a:pt x="14727" y="13745"/>
                </a:cubicBezTo>
                <a:close/>
                <a:moveTo>
                  <a:pt x="10800" y="8836"/>
                </a:moveTo>
                <a:cubicBezTo>
                  <a:pt x="11884" y="8836"/>
                  <a:pt x="12764" y="9716"/>
                  <a:pt x="12764" y="10800"/>
                </a:cubicBezTo>
                <a:cubicBezTo>
                  <a:pt x="12764" y="11884"/>
                  <a:pt x="11884" y="12764"/>
                  <a:pt x="10800" y="12764"/>
                </a:cubicBezTo>
                <a:cubicBezTo>
                  <a:pt x="9716" y="12764"/>
                  <a:pt x="8836" y="11884"/>
                  <a:pt x="8836" y="10800"/>
                </a:cubicBezTo>
                <a:cubicBezTo>
                  <a:pt x="8836" y="9716"/>
                  <a:pt x="9716" y="8836"/>
                  <a:pt x="10800" y="8836"/>
                </a:cubicBezTo>
                <a:moveTo>
                  <a:pt x="12764" y="7364"/>
                </a:moveTo>
                <a:lnTo>
                  <a:pt x="14236" y="7364"/>
                </a:lnTo>
                <a:lnTo>
                  <a:pt x="14236" y="8836"/>
                </a:lnTo>
                <a:lnTo>
                  <a:pt x="12764" y="8836"/>
                </a:lnTo>
                <a:cubicBezTo>
                  <a:pt x="12764" y="8836"/>
                  <a:pt x="12764" y="7364"/>
                  <a:pt x="12764" y="7364"/>
                </a:cubicBezTo>
                <a:close/>
                <a:moveTo>
                  <a:pt x="13745" y="5891"/>
                </a:moveTo>
                <a:lnTo>
                  <a:pt x="7855" y="5891"/>
                </a:lnTo>
                <a:cubicBezTo>
                  <a:pt x="6770" y="5891"/>
                  <a:pt x="5891" y="6770"/>
                  <a:pt x="5891" y="7855"/>
                </a:cubicBezTo>
                <a:lnTo>
                  <a:pt x="5891" y="13745"/>
                </a:lnTo>
                <a:cubicBezTo>
                  <a:pt x="5891" y="14830"/>
                  <a:pt x="6770" y="15709"/>
                  <a:pt x="7855" y="15709"/>
                </a:cubicBezTo>
                <a:lnTo>
                  <a:pt x="13745" y="15709"/>
                </a:lnTo>
                <a:cubicBezTo>
                  <a:pt x="14830" y="15709"/>
                  <a:pt x="15709" y="14830"/>
                  <a:pt x="15709" y="13745"/>
                </a:cubicBezTo>
                <a:lnTo>
                  <a:pt x="15709" y="7855"/>
                </a:lnTo>
                <a:cubicBezTo>
                  <a:pt x="15709" y="6770"/>
                  <a:pt x="14830" y="5891"/>
                  <a:pt x="13745" y="5891"/>
                </a:cubicBezTo>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870" name="Shape 2870"/>
          <p:cNvSpPr/>
          <p:nvPr/>
        </p:nvSpPr>
        <p:spPr>
          <a:xfrm>
            <a:off x="22098643" y="7464979"/>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5709" y="10800"/>
                </a:moveTo>
                <a:cubicBezTo>
                  <a:pt x="15709" y="12575"/>
                  <a:pt x="14764" y="14125"/>
                  <a:pt x="13353" y="14987"/>
                </a:cubicBezTo>
                <a:lnTo>
                  <a:pt x="14834" y="10707"/>
                </a:lnTo>
                <a:cubicBezTo>
                  <a:pt x="15118" y="9995"/>
                  <a:pt x="15213" y="9425"/>
                  <a:pt x="15213" y="8919"/>
                </a:cubicBezTo>
                <a:cubicBezTo>
                  <a:pt x="15213" y="8812"/>
                  <a:pt x="15201" y="8718"/>
                  <a:pt x="15194" y="8620"/>
                </a:cubicBezTo>
                <a:cubicBezTo>
                  <a:pt x="15521" y="9277"/>
                  <a:pt x="15709" y="10016"/>
                  <a:pt x="15709" y="10800"/>
                </a:cubicBezTo>
                <a:moveTo>
                  <a:pt x="11487" y="8460"/>
                </a:moveTo>
                <a:cubicBezTo>
                  <a:pt x="11788" y="8444"/>
                  <a:pt x="12059" y="8413"/>
                  <a:pt x="12059" y="8413"/>
                </a:cubicBezTo>
                <a:cubicBezTo>
                  <a:pt x="12328" y="8380"/>
                  <a:pt x="12296" y="7986"/>
                  <a:pt x="12027" y="8001"/>
                </a:cubicBezTo>
                <a:cubicBezTo>
                  <a:pt x="12027" y="8001"/>
                  <a:pt x="11219" y="8065"/>
                  <a:pt x="10697" y="8065"/>
                </a:cubicBezTo>
                <a:cubicBezTo>
                  <a:pt x="10206" y="8065"/>
                  <a:pt x="9382" y="8001"/>
                  <a:pt x="9382" y="8001"/>
                </a:cubicBezTo>
                <a:cubicBezTo>
                  <a:pt x="9113" y="7986"/>
                  <a:pt x="9082" y="8396"/>
                  <a:pt x="9351" y="8413"/>
                </a:cubicBezTo>
                <a:cubicBezTo>
                  <a:pt x="9351" y="8413"/>
                  <a:pt x="9605" y="8444"/>
                  <a:pt x="9874" y="8460"/>
                </a:cubicBezTo>
                <a:lnTo>
                  <a:pt x="10651" y="10590"/>
                </a:lnTo>
                <a:lnTo>
                  <a:pt x="9559" y="13866"/>
                </a:lnTo>
                <a:lnTo>
                  <a:pt x="7742" y="8460"/>
                </a:lnTo>
                <a:cubicBezTo>
                  <a:pt x="8042" y="8444"/>
                  <a:pt x="8313" y="8413"/>
                  <a:pt x="8313" y="8413"/>
                </a:cubicBezTo>
                <a:cubicBezTo>
                  <a:pt x="8581" y="8380"/>
                  <a:pt x="8550" y="7986"/>
                  <a:pt x="8281" y="8001"/>
                </a:cubicBezTo>
                <a:cubicBezTo>
                  <a:pt x="8281" y="8001"/>
                  <a:pt x="7473" y="8065"/>
                  <a:pt x="6951" y="8065"/>
                </a:cubicBezTo>
                <a:cubicBezTo>
                  <a:pt x="6885" y="8065"/>
                  <a:pt x="6805" y="8063"/>
                  <a:pt x="6726" y="8060"/>
                </a:cubicBezTo>
                <a:cubicBezTo>
                  <a:pt x="7608" y="6752"/>
                  <a:pt x="9103" y="5891"/>
                  <a:pt x="10800" y="5891"/>
                </a:cubicBezTo>
                <a:cubicBezTo>
                  <a:pt x="12045" y="5891"/>
                  <a:pt x="13178" y="6358"/>
                  <a:pt x="14044" y="7122"/>
                </a:cubicBezTo>
                <a:cubicBezTo>
                  <a:pt x="13590" y="7157"/>
                  <a:pt x="13299" y="7563"/>
                  <a:pt x="13299" y="8001"/>
                </a:cubicBezTo>
                <a:cubicBezTo>
                  <a:pt x="13299" y="8413"/>
                  <a:pt x="13505" y="8761"/>
                  <a:pt x="13758" y="9172"/>
                </a:cubicBezTo>
                <a:cubicBezTo>
                  <a:pt x="13948" y="9504"/>
                  <a:pt x="14169" y="9931"/>
                  <a:pt x="14169" y="10548"/>
                </a:cubicBezTo>
                <a:cubicBezTo>
                  <a:pt x="14169" y="10975"/>
                  <a:pt x="14005" y="11471"/>
                  <a:pt x="13790" y="12162"/>
                </a:cubicBezTo>
                <a:lnTo>
                  <a:pt x="13291" y="13825"/>
                </a:lnTo>
                <a:cubicBezTo>
                  <a:pt x="13291" y="13825"/>
                  <a:pt x="11487" y="8460"/>
                  <a:pt x="11487" y="8460"/>
                </a:cubicBezTo>
                <a:close/>
                <a:moveTo>
                  <a:pt x="10800" y="15709"/>
                </a:moveTo>
                <a:cubicBezTo>
                  <a:pt x="10320" y="15709"/>
                  <a:pt x="9857" y="15637"/>
                  <a:pt x="9417" y="15508"/>
                </a:cubicBezTo>
                <a:lnTo>
                  <a:pt x="10887" y="11237"/>
                </a:lnTo>
                <a:cubicBezTo>
                  <a:pt x="10887" y="11237"/>
                  <a:pt x="12211" y="14864"/>
                  <a:pt x="12426" y="15428"/>
                </a:cubicBezTo>
                <a:cubicBezTo>
                  <a:pt x="11916" y="15607"/>
                  <a:pt x="11370" y="15709"/>
                  <a:pt x="10800" y="15709"/>
                </a:cubicBezTo>
                <a:moveTo>
                  <a:pt x="5891" y="10800"/>
                </a:moveTo>
                <a:cubicBezTo>
                  <a:pt x="5891" y="10118"/>
                  <a:pt x="6030" y="9470"/>
                  <a:pt x="6281" y="8880"/>
                </a:cubicBezTo>
                <a:lnTo>
                  <a:pt x="8578" y="15174"/>
                </a:lnTo>
                <a:cubicBezTo>
                  <a:pt x="6985" y="14362"/>
                  <a:pt x="5891" y="12711"/>
                  <a:pt x="5891" y="10800"/>
                </a:cubicBezTo>
                <a:moveTo>
                  <a:pt x="10800" y="4909"/>
                </a:moveTo>
                <a:cubicBezTo>
                  <a:pt x="7547" y="4909"/>
                  <a:pt x="4909" y="7547"/>
                  <a:pt x="4909" y="10800"/>
                </a:cubicBezTo>
                <a:cubicBezTo>
                  <a:pt x="4909" y="14054"/>
                  <a:pt x="7547" y="16691"/>
                  <a:pt x="10800" y="16691"/>
                </a:cubicBezTo>
                <a:cubicBezTo>
                  <a:pt x="14054" y="16691"/>
                  <a:pt x="16691" y="14054"/>
                  <a:pt x="16691" y="10800"/>
                </a:cubicBezTo>
                <a:cubicBezTo>
                  <a:pt x="16691" y="7547"/>
                  <a:pt x="14054" y="4909"/>
                  <a:pt x="10800" y="4909"/>
                </a:cubicBezTo>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871" name="Shape 2871"/>
          <p:cNvSpPr/>
          <p:nvPr/>
        </p:nvSpPr>
        <p:spPr>
          <a:xfrm>
            <a:off x="12499944" y="8531501"/>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4236" y="10309"/>
                </a:moveTo>
                <a:cubicBezTo>
                  <a:pt x="13552" y="10309"/>
                  <a:pt x="12889" y="10401"/>
                  <a:pt x="12252" y="10556"/>
                </a:cubicBezTo>
                <a:cubicBezTo>
                  <a:pt x="12104" y="10191"/>
                  <a:pt x="11941" y="9834"/>
                  <a:pt x="11763" y="9484"/>
                </a:cubicBezTo>
                <a:cubicBezTo>
                  <a:pt x="12783" y="9001"/>
                  <a:pt x="13728" y="8390"/>
                  <a:pt x="14592" y="7682"/>
                </a:cubicBezTo>
                <a:cubicBezTo>
                  <a:pt x="15222" y="8448"/>
                  <a:pt x="15619" y="9407"/>
                  <a:pt x="15692" y="10457"/>
                </a:cubicBezTo>
                <a:cubicBezTo>
                  <a:pt x="15218" y="10370"/>
                  <a:pt x="14736" y="10309"/>
                  <a:pt x="14236" y="10309"/>
                </a:cubicBezTo>
                <a:moveTo>
                  <a:pt x="13226" y="15065"/>
                </a:moveTo>
                <a:cubicBezTo>
                  <a:pt x="13168" y="13821"/>
                  <a:pt x="12957" y="12618"/>
                  <a:pt x="12590" y="11483"/>
                </a:cubicBezTo>
                <a:cubicBezTo>
                  <a:pt x="13120" y="11361"/>
                  <a:pt x="13669" y="11291"/>
                  <a:pt x="14236" y="11291"/>
                </a:cubicBezTo>
                <a:cubicBezTo>
                  <a:pt x="14726" y="11291"/>
                  <a:pt x="15199" y="11358"/>
                  <a:pt x="15661" y="11451"/>
                </a:cubicBezTo>
                <a:cubicBezTo>
                  <a:pt x="15455" y="13001"/>
                  <a:pt x="14529" y="14322"/>
                  <a:pt x="13226" y="15065"/>
                </a:cubicBezTo>
                <a:moveTo>
                  <a:pt x="10800" y="15709"/>
                </a:moveTo>
                <a:cubicBezTo>
                  <a:pt x="9746" y="15709"/>
                  <a:pt x="8772" y="15374"/>
                  <a:pt x="7971" y="14808"/>
                </a:cubicBezTo>
                <a:cubicBezTo>
                  <a:pt x="8822" y="13429"/>
                  <a:pt x="10108" y="12348"/>
                  <a:pt x="11646" y="11769"/>
                </a:cubicBezTo>
                <a:cubicBezTo>
                  <a:pt x="12027" y="12943"/>
                  <a:pt x="12241" y="14191"/>
                  <a:pt x="12264" y="15487"/>
                </a:cubicBezTo>
                <a:cubicBezTo>
                  <a:pt x="11801" y="15631"/>
                  <a:pt x="11310" y="15709"/>
                  <a:pt x="10800" y="15709"/>
                </a:cubicBezTo>
                <a:moveTo>
                  <a:pt x="5891" y="10800"/>
                </a:moveTo>
                <a:cubicBezTo>
                  <a:pt x="7641" y="10800"/>
                  <a:pt x="9313" y="10470"/>
                  <a:pt x="10852" y="9873"/>
                </a:cubicBezTo>
                <a:cubicBezTo>
                  <a:pt x="11016" y="10192"/>
                  <a:pt x="11171" y="10515"/>
                  <a:pt x="11309" y="10848"/>
                </a:cubicBezTo>
                <a:cubicBezTo>
                  <a:pt x="9614" y="11484"/>
                  <a:pt x="8190" y="12658"/>
                  <a:pt x="7225" y="14157"/>
                </a:cubicBezTo>
                <a:cubicBezTo>
                  <a:pt x="6400" y="13279"/>
                  <a:pt x="5891" y="12100"/>
                  <a:pt x="5891" y="10800"/>
                </a:cubicBezTo>
                <a:moveTo>
                  <a:pt x="8358" y="6546"/>
                </a:moveTo>
                <a:cubicBezTo>
                  <a:pt x="9117" y="7279"/>
                  <a:pt x="9793" y="8099"/>
                  <a:pt x="10353" y="9000"/>
                </a:cubicBezTo>
                <a:cubicBezTo>
                  <a:pt x="8991" y="9509"/>
                  <a:pt x="7526" y="9801"/>
                  <a:pt x="5990" y="9813"/>
                </a:cubicBezTo>
                <a:cubicBezTo>
                  <a:pt x="6276" y="8414"/>
                  <a:pt x="7158" y="7236"/>
                  <a:pt x="8358" y="6546"/>
                </a:cubicBezTo>
                <a:moveTo>
                  <a:pt x="10800" y="5891"/>
                </a:moveTo>
                <a:cubicBezTo>
                  <a:pt x="11968" y="5891"/>
                  <a:pt x="13040" y="6300"/>
                  <a:pt x="13882" y="6982"/>
                </a:cubicBezTo>
                <a:cubicBezTo>
                  <a:pt x="13087" y="7622"/>
                  <a:pt x="12217" y="8174"/>
                  <a:pt x="11282" y="8612"/>
                </a:cubicBezTo>
                <a:cubicBezTo>
                  <a:pt x="10732" y="7702"/>
                  <a:pt x="10073" y="6869"/>
                  <a:pt x="9333" y="6114"/>
                </a:cubicBezTo>
                <a:cubicBezTo>
                  <a:pt x="9797" y="5970"/>
                  <a:pt x="10289" y="5891"/>
                  <a:pt x="10800" y="5891"/>
                </a:cubicBezTo>
                <a:moveTo>
                  <a:pt x="10800" y="4909"/>
                </a:moveTo>
                <a:cubicBezTo>
                  <a:pt x="7547" y="4909"/>
                  <a:pt x="4909" y="7547"/>
                  <a:pt x="4909" y="10800"/>
                </a:cubicBezTo>
                <a:cubicBezTo>
                  <a:pt x="4909" y="14053"/>
                  <a:pt x="7547" y="16691"/>
                  <a:pt x="10800" y="16691"/>
                </a:cubicBezTo>
                <a:cubicBezTo>
                  <a:pt x="14053" y="16691"/>
                  <a:pt x="16691" y="14053"/>
                  <a:pt x="16691" y="10800"/>
                </a:cubicBezTo>
                <a:cubicBezTo>
                  <a:pt x="16691" y="7547"/>
                  <a:pt x="14053" y="4909"/>
                  <a:pt x="10800" y="4909"/>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872" name="Shape 2872"/>
          <p:cNvSpPr/>
          <p:nvPr/>
        </p:nvSpPr>
        <p:spPr>
          <a:xfrm>
            <a:off x="13566466" y="8531501"/>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9"/>
                  <a:pt x="20178"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5929" y="7018"/>
                </a:moveTo>
                <a:cubicBezTo>
                  <a:pt x="15540" y="7246"/>
                  <a:pt x="15108" y="7411"/>
                  <a:pt x="14650" y="7499"/>
                </a:cubicBezTo>
                <a:cubicBezTo>
                  <a:pt x="14282" y="7114"/>
                  <a:pt x="13759" y="6874"/>
                  <a:pt x="13180" y="6874"/>
                </a:cubicBezTo>
                <a:cubicBezTo>
                  <a:pt x="12067" y="6874"/>
                  <a:pt x="11165" y="7762"/>
                  <a:pt x="11165" y="8856"/>
                </a:cubicBezTo>
                <a:cubicBezTo>
                  <a:pt x="11165" y="9011"/>
                  <a:pt x="11183" y="9162"/>
                  <a:pt x="11217" y="9308"/>
                </a:cubicBezTo>
                <a:cubicBezTo>
                  <a:pt x="9543" y="9225"/>
                  <a:pt x="8059" y="8436"/>
                  <a:pt x="7066" y="7236"/>
                </a:cubicBezTo>
                <a:cubicBezTo>
                  <a:pt x="6892" y="7529"/>
                  <a:pt x="6793" y="7870"/>
                  <a:pt x="6793" y="8233"/>
                </a:cubicBezTo>
                <a:cubicBezTo>
                  <a:pt x="6793" y="8921"/>
                  <a:pt x="7148" y="9528"/>
                  <a:pt x="7689" y="9883"/>
                </a:cubicBezTo>
                <a:cubicBezTo>
                  <a:pt x="7359" y="9873"/>
                  <a:pt x="7048" y="9784"/>
                  <a:pt x="6777" y="9635"/>
                </a:cubicBezTo>
                <a:cubicBezTo>
                  <a:pt x="6776" y="9644"/>
                  <a:pt x="6776" y="9652"/>
                  <a:pt x="6776" y="9660"/>
                </a:cubicBezTo>
                <a:cubicBezTo>
                  <a:pt x="6776" y="10621"/>
                  <a:pt x="7471" y="11422"/>
                  <a:pt x="8392" y="11604"/>
                </a:cubicBezTo>
                <a:cubicBezTo>
                  <a:pt x="8223" y="11650"/>
                  <a:pt x="8045" y="11673"/>
                  <a:pt x="7861" y="11673"/>
                </a:cubicBezTo>
                <a:cubicBezTo>
                  <a:pt x="7732" y="11673"/>
                  <a:pt x="7606" y="11661"/>
                  <a:pt x="7483" y="11638"/>
                </a:cubicBezTo>
                <a:cubicBezTo>
                  <a:pt x="7739" y="12426"/>
                  <a:pt x="8482" y="12999"/>
                  <a:pt x="9364" y="13015"/>
                </a:cubicBezTo>
                <a:cubicBezTo>
                  <a:pt x="8674" y="13547"/>
                  <a:pt x="7806" y="13863"/>
                  <a:pt x="6862" y="13863"/>
                </a:cubicBezTo>
                <a:cubicBezTo>
                  <a:pt x="6699" y="13863"/>
                  <a:pt x="6539" y="13855"/>
                  <a:pt x="6382" y="13837"/>
                </a:cubicBezTo>
                <a:cubicBezTo>
                  <a:pt x="7273" y="14398"/>
                  <a:pt x="8332" y="14727"/>
                  <a:pt x="9470" y="14727"/>
                </a:cubicBezTo>
                <a:cubicBezTo>
                  <a:pt x="13174" y="14727"/>
                  <a:pt x="15200" y="11706"/>
                  <a:pt x="15200" y="9086"/>
                </a:cubicBezTo>
                <a:cubicBezTo>
                  <a:pt x="15200" y="9000"/>
                  <a:pt x="15199" y="8914"/>
                  <a:pt x="15195" y="8829"/>
                </a:cubicBezTo>
                <a:cubicBezTo>
                  <a:pt x="15588" y="8550"/>
                  <a:pt x="15930" y="8201"/>
                  <a:pt x="16200" y="7804"/>
                </a:cubicBezTo>
                <a:cubicBezTo>
                  <a:pt x="15839" y="7960"/>
                  <a:pt x="15451" y="8067"/>
                  <a:pt x="15043" y="8115"/>
                </a:cubicBezTo>
                <a:cubicBezTo>
                  <a:pt x="15459" y="7870"/>
                  <a:pt x="15778" y="7482"/>
                  <a:pt x="15929" y="7018"/>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873" name="Shape 2873"/>
          <p:cNvSpPr/>
          <p:nvPr/>
        </p:nvSpPr>
        <p:spPr>
          <a:xfrm>
            <a:off x="14632988" y="8531501"/>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1776" y="8468"/>
                </a:moveTo>
                <a:cubicBezTo>
                  <a:pt x="11776" y="8071"/>
                  <a:pt x="11817" y="7858"/>
                  <a:pt x="12428" y="7858"/>
                </a:cubicBezTo>
                <a:lnTo>
                  <a:pt x="13245" y="7858"/>
                </a:lnTo>
                <a:lnTo>
                  <a:pt x="13245" y="6381"/>
                </a:lnTo>
                <a:lnTo>
                  <a:pt x="11938" y="6381"/>
                </a:lnTo>
                <a:cubicBezTo>
                  <a:pt x="10368" y="6381"/>
                  <a:pt x="9816" y="7120"/>
                  <a:pt x="9816" y="8363"/>
                </a:cubicBezTo>
                <a:lnTo>
                  <a:pt x="9816" y="9322"/>
                </a:lnTo>
                <a:lnTo>
                  <a:pt x="8837" y="9322"/>
                </a:lnTo>
                <a:lnTo>
                  <a:pt x="8837" y="10800"/>
                </a:lnTo>
                <a:lnTo>
                  <a:pt x="9816" y="10800"/>
                </a:lnTo>
                <a:lnTo>
                  <a:pt x="9816" y="15219"/>
                </a:lnTo>
                <a:lnTo>
                  <a:pt x="11774" y="15219"/>
                </a:lnTo>
                <a:lnTo>
                  <a:pt x="11774" y="10800"/>
                </a:lnTo>
                <a:lnTo>
                  <a:pt x="13081" y="10800"/>
                </a:lnTo>
                <a:lnTo>
                  <a:pt x="13254" y="9322"/>
                </a:lnTo>
                <a:lnTo>
                  <a:pt x="11774" y="9322"/>
                </a:lnTo>
                <a:cubicBezTo>
                  <a:pt x="11774" y="9322"/>
                  <a:pt x="11776" y="8468"/>
                  <a:pt x="11776" y="8468"/>
                </a:cubicBezTo>
                <a:close/>
                <a:moveTo>
                  <a:pt x="20618" y="19636"/>
                </a:moveTo>
                <a:cubicBezTo>
                  <a:pt x="20618" y="20179"/>
                  <a:pt x="20179"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9"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874" name="Shape 2874"/>
          <p:cNvSpPr/>
          <p:nvPr/>
        </p:nvSpPr>
        <p:spPr>
          <a:xfrm>
            <a:off x="15699510" y="8531501"/>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4324" y="12090"/>
                </a:moveTo>
                <a:cubicBezTo>
                  <a:pt x="14020" y="12090"/>
                  <a:pt x="14020" y="12429"/>
                  <a:pt x="14020" y="12429"/>
                </a:cubicBezTo>
                <a:lnTo>
                  <a:pt x="14020" y="12863"/>
                </a:lnTo>
                <a:lnTo>
                  <a:pt x="14629" y="12863"/>
                </a:lnTo>
                <a:lnTo>
                  <a:pt x="14629" y="12429"/>
                </a:lnTo>
                <a:cubicBezTo>
                  <a:pt x="14629" y="12429"/>
                  <a:pt x="14629" y="12090"/>
                  <a:pt x="14324" y="12090"/>
                </a:cubicBezTo>
                <a:moveTo>
                  <a:pt x="15287" y="12380"/>
                </a:moveTo>
                <a:lnTo>
                  <a:pt x="15287" y="13348"/>
                </a:lnTo>
                <a:lnTo>
                  <a:pt x="14020" y="13348"/>
                </a:lnTo>
                <a:lnTo>
                  <a:pt x="14020" y="14072"/>
                </a:lnTo>
                <a:cubicBezTo>
                  <a:pt x="14020" y="14072"/>
                  <a:pt x="14020" y="14411"/>
                  <a:pt x="14324" y="14411"/>
                </a:cubicBezTo>
                <a:cubicBezTo>
                  <a:pt x="14629" y="14411"/>
                  <a:pt x="14629" y="14072"/>
                  <a:pt x="14629" y="14072"/>
                </a:cubicBezTo>
                <a:lnTo>
                  <a:pt x="14629" y="13734"/>
                </a:lnTo>
                <a:lnTo>
                  <a:pt x="15287" y="13734"/>
                </a:lnTo>
                <a:lnTo>
                  <a:pt x="15287" y="14266"/>
                </a:lnTo>
                <a:cubicBezTo>
                  <a:pt x="15287" y="14266"/>
                  <a:pt x="15186" y="14943"/>
                  <a:pt x="14375" y="14943"/>
                </a:cubicBezTo>
                <a:cubicBezTo>
                  <a:pt x="13564" y="14943"/>
                  <a:pt x="13412" y="14266"/>
                  <a:pt x="13412" y="14266"/>
                </a:cubicBezTo>
                <a:lnTo>
                  <a:pt x="13412" y="12380"/>
                </a:lnTo>
                <a:cubicBezTo>
                  <a:pt x="13412" y="12380"/>
                  <a:pt x="13412" y="11558"/>
                  <a:pt x="14375" y="11558"/>
                </a:cubicBezTo>
                <a:cubicBezTo>
                  <a:pt x="15338" y="11558"/>
                  <a:pt x="15287" y="12380"/>
                  <a:pt x="15287" y="12380"/>
                </a:cubicBezTo>
                <a:moveTo>
                  <a:pt x="12905" y="14169"/>
                </a:moveTo>
                <a:cubicBezTo>
                  <a:pt x="12905" y="14169"/>
                  <a:pt x="12905" y="14943"/>
                  <a:pt x="12347" y="14943"/>
                </a:cubicBezTo>
                <a:cubicBezTo>
                  <a:pt x="12005" y="14943"/>
                  <a:pt x="11798" y="14762"/>
                  <a:pt x="11688" y="14621"/>
                </a:cubicBezTo>
                <a:lnTo>
                  <a:pt x="11688" y="14895"/>
                </a:lnTo>
                <a:lnTo>
                  <a:pt x="11028" y="14895"/>
                </a:lnTo>
                <a:lnTo>
                  <a:pt x="11028" y="10446"/>
                </a:lnTo>
                <a:lnTo>
                  <a:pt x="11688" y="10446"/>
                </a:lnTo>
                <a:lnTo>
                  <a:pt x="11688" y="11888"/>
                </a:lnTo>
                <a:cubicBezTo>
                  <a:pt x="11788" y="11782"/>
                  <a:pt x="12037" y="11558"/>
                  <a:pt x="12347" y="11558"/>
                </a:cubicBezTo>
                <a:cubicBezTo>
                  <a:pt x="12752" y="11558"/>
                  <a:pt x="12905" y="11896"/>
                  <a:pt x="12905" y="12332"/>
                </a:cubicBezTo>
                <a:cubicBezTo>
                  <a:pt x="12905" y="12332"/>
                  <a:pt x="12905" y="14169"/>
                  <a:pt x="12905" y="14169"/>
                </a:cubicBezTo>
                <a:close/>
                <a:moveTo>
                  <a:pt x="10521" y="14895"/>
                </a:moveTo>
                <a:lnTo>
                  <a:pt x="9913" y="14895"/>
                </a:lnTo>
                <a:lnTo>
                  <a:pt x="9913" y="14605"/>
                </a:lnTo>
                <a:cubicBezTo>
                  <a:pt x="9913" y="14605"/>
                  <a:pt x="9558" y="14943"/>
                  <a:pt x="9152" y="14943"/>
                </a:cubicBezTo>
                <a:cubicBezTo>
                  <a:pt x="8747" y="14943"/>
                  <a:pt x="8696" y="14556"/>
                  <a:pt x="8696" y="14556"/>
                </a:cubicBezTo>
                <a:lnTo>
                  <a:pt x="8696" y="11558"/>
                </a:lnTo>
                <a:lnTo>
                  <a:pt x="9304" y="11558"/>
                </a:lnTo>
                <a:lnTo>
                  <a:pt x="9304" y="14362"/>
                </a:lnTo>
                <a:cubicBezTo>
                  <a:pt x="9304" y="14362"/>
                  <a:pt x="9304" y="14508"/>
                  <a:pt x="9507" y="14508"/>
                </a:cubicBezTo>
                <a:cubicBezTo>
                  <a:pt x="9710" y="14508"/>
                  <a:pt x="9913" y="14266"/>
                  <a:pt x="9913" y="14266"/>
                </a:cubicBezTo>
                <a:lnTo>
                  <a:pt x="9913" y="11558"/>
                </a:lnTo>
                <a:lnTo>
                  <a:pt x="10521" y="11558"/>
                </a:lnTo>
                <a:cubicBezTo>
                  <a:pt x="10521" y="11558"/>
                  <a:pt x="10521" y="14895"/>
                  <a:pt x="10521" y="14895"/>
                </a:cubicBezTo>
                <a:close/>
                <a:moveTo>
                  <a:pt x="8595" y="11074"/>
                </a:moveTo>
                <a:lnTo>
                  <a:pt x="7834" y="11074"/>
                </a:lnTo>
                <a:lnTo>
                  <a:pt x="7834" y="14895"/>
                </a:lnTo>
                <a:lnTo>
                  <a:pt x="7124" y="14895"/>
                </a:lnTo>
                <a:lnTo>
                  <a:pt x="7124" y="11074"/>
                </a:lnTo>
                <a:lnTo>
                  <a:pt x="6364" y="11074"/>
                </a:lnTo>
                <a:lnTo>
                  <a:pt x="6364" y="10446"/>
                </a:lnTo>
                <a:lnTo>
                  <a:pt x="8595" y="10446"/>
                </a:lnTo>
                <a:cubicBezTo>
                  <a:pt x="8595" y="10446"/>
                  <a:pt x="8595" y="11074"/>
                  <a:pt x="8595" y="11074"/>
                </a:cubicBezTo>
                <a:close/>
                <a:moveTo>
                  <a:pt x="14527" y="9430"/>
                </a:moveTo>
                <a:cubicBezTo>
                  <a:pt x="14527" y="9430"/>
                  <a:pt x="12667" y="9334"/>
                  <a:pt x="10800" y="9334"/>
                </a:cubicBezTo>
                <a:cubicBezTo>
                  <a:pt x="8941" y="9334"/>
                  <a:pt x="7074" y="9430"/>
                  <a:pt x="7074" y="9430"/>
                </a:cubicBezTo>
                <a:cubicBezTo>
                  <a:pt x="6234" y="9430"/>
                  <a:pt x="5552" y="10080"/>
                  <a:pt x="5552" y="10881"/>
                </a:cubicBezTo>
                <a:cubicBezTo>
                  <a:pt x="5552" y="10881"/>
                  <a:pt x="5400" y="11822"/>
                  <a:pt x="5400" y="12767"/>
                </a:cubicBezTo>
                <a:cubicBezTo>
                  <a:pt x="5400" y="13708"/>
                  <a:pt x="5552" y="14652"/>
                  <a:pt x="5552" y="14652"/>
                </a:cubicBezTo>
                <a:cubicBezTo>
                  <a:pt x="5552" y="15454"/>
                  <a:pt x="6234" y="16104"/>
                  <a:pt x="7074" y="16104"/>
                </a:cubicBezTo>
                <a:cubicBezTo>
                  <a:pt x="7074" y="16104"/>
                  <a:pt x="8905" y="16200"/>
                  <a:pt x="10800" y="16200"/>
                </a:cubicBezTo>
                <a:cubicBezTo>
                  <a:pt x="12631" y="16200"/>
                  <a:pt x="14527" y="16104"/>
                  <a:pt x="14527" y="16104"/>
                </a:cubicBezTo>
                <a:cubicBezTo>
                  <a:pt x="15367" y="16104"/>
                  <a:pt x="16049" y="15454"/>
                  <a:pt x="16049" y="14652"/>
                </a:cubicBezTo>
                <a:cubicBezTo>
                  <a:pt x="16049" y="14652"/>
                  <a:pt x="16200" y="13700"/>
                  <a:pt x="16200" y="12767"/>
                </a:cubicBezTo>
                <a:cubicBezTo>
                  <a:pt x="16200" y="11814"/>
                  <a:pt x="16049" y="10881"/>
                  <a:pt x="16049" y="10881"/>
                </a:cubicBezTo>
                <a:cubicBezTo>
                  <a:pt x="16049" y="10080"/>
                  <a:pt x="15367" y="9430"/>
                  <a:pt x="14527" y="9430"/>
                </a:cubicBezTo>
                <a:moveTo>
                  <a:pt x="11992" y="12090"/>
                </a:moveTo>
                <a:cubicBezTo>
                  <a:pt x="11860" y="12090"/>
                  <a:pt x="11757" y="12167"/>
                  <a:pt x="11688" y="12243"/>
                </a:cubicBezTo>
                <a:lnTo>
                  <a:pt x="11688" y="14276"/>
                </a:lnTo>
                <a:cubicBezTo>
                  <a:pt x="11751" y="14345"/>
                  <a:pt x="11848" y="14411"/>
                  <a:pt x="11992" y="14411"/>
                </a:cubicBezTo>
                <a:cubicBezTo>
                  <a:pt x="12296" y="14411"/>
                  <a:pt x="12296" y="14072"/>
                  <a:pt x="12296" y="14072"/>
                </a:cubicBezTo>
                <a:lnTo>
                  <a:pt x="12296" y="12429"/>
                </a:lnTo>
                <a:cubicBezTo>
                  <a:pt x="12296" y="12429"/>
                  <a:pt x="12245" y="12090"/>
                  <a:pt x="11992" y="12090"/>
                </a:cubicBezTo>
                <a:moveTo>
                  <a:pt x="20618" y="19636"/>
                </a:moveTo>
                <a:cubicBezTo>
                  <a:pt x="20618" y="20179"/>
                  <a:pt x="20179"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9"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7986" y="8751"/>
                </a:moveTo>
                <a:lnTo>
                  <a:pt x="8696" y="8751"/>
                </a:lnTo>
                <a:lnTo>
                  <a:pt x="8696" y="7188"/>
                </a:lnTo>
                <a:lnTo>
                  <a:pt x="9507" y="4970"/>
                </a:lnTo>
                <a:lnTo>
                  <a:pt x="8848" y="4970"/>
                </a:lnTo>
                <a:lnTo>
                  <a:pt x="8341" y="6433"/>
                </a:lnTo>
                <a:lnTo>
                  <a:pt x="7834" y="4970"/>
                </a:lnTo>
                <a:lnTo>
                  <a:pt x="7124" y="4970"/>
                </a:lnTo>
                <a:lnTo>
                  <a:pt x="7986" y="7188"/>
                </a:lnTo>
                <a:cubicBezTo>
                  <a:pt x="7986" y="7188"/>
                  <a:pt x="7986" y="8751"/>
                  <a:pt x="7986" y="8751"/>
                </a:cubicBezTo>
                <a:close/>
                <a:moveTo>
                  <a:pt x="10166" y="6634"/>
                </a:moveTo>
                <a:cubicBezTo>
                  <a:pt x="10166" y="6467"/>
                  <a:pt x="10303" y="6332"/>
                  <a:pt x="10471" y="6332"/>
                </a:cubicBezTo>
                <a:cubicBezTo>
                  <a:pt x="10639" y="6332"/>
                  <a:pt x="10775" y="6467"/>
                  <a:pt x="10775" y="6634"/>
                </a:cubicBezTo>
                <a:lnTo>
                  <a:pt x="10775" y="8045"/>
                </a:lnTo>
                <a:cubicBezTo>
                  <a:pt x="10775" y="8212"/>
                  <a:pt x="10639" y="8348"/>
                  <a:pt x="10471" y="8348"/>
                </a:cubicBezTo>
                <a:cubicBezTo>
                  <a:pt x="10303" y="8348"/>
                  <a:pt x="10166" y="8212"/>
                  <a:pt x="10166" y="8045"/>
                </a:cubicBezTo>
                <a:cubicBezTo>
                  <a:pt x="10166" y="8045"/>
                  <a:pt x="10166" y="6634"/>
                  <a:pt x="10166" y="6634"/>
                </a:cubicBezTo>
                <a:close/>
                <a:moveTo>
                  <a:pt x="10369" y="8801"/>
                </a:moveTo>
                <a:lnTo>
                  <a:pt x="10572" y="8801"/>
                </a:lnTo>
                <a:cubicBezTo>
                  <a:pt x="11020" y="8801"/>
                  <a:pt x="11383" y="8440"/>
                  <a:pt x="11383" y="7995"/>
                </a:cubicBezTo>
                <a:lnTo>
                  <a:pt x="11383" y="6684"/>
                </a:lnTo>
                <a:cubicBezTo>
                  <a:pt x="11383" y="6239"/>
                  <a:pt x="11020" y="5877"/>
                  <a:pt x="10572" y="5877"/>
                </a:cubicBezTo>
                <a:lnTo>
                  <a:pt x="10369" y="5877"/>
                </a:lnTo>
                <a:cubicBezTo>
                  <a:pt x="9921" y="5877"/>
                  <a:pt x="9558" y="6239"/>
                  <a:pt x="9558" y="6684"/>
                </a:cubicBezTo>
                <a:lnTo>
                  <a:pt x="9558" y="7995"/>
                </a:lnTo>
                <a:cubicBezTo>
                  <a:pt x="9558" y="8440"/>
                  <a:pt x="9921" y="8801"/>
                  <a:pt x="10369" y="8801"/>
                </a:cubicBezTo>
                <a:moveTo>
                  <a:pt x="12398" y="8801"/>
                </a:moveTo>
                <a:cubicBezTo>
                  <a:pt x="12803" y="8801"/>
                  <a:pt x="13158" y="8449"/>
                  <a:pt x="13158" y="8449"/>
                </a:cubicBezTo>
                <a:lnTo>
                  <a:pt x="13158" y="8751"/>
                </a:lnTo>
                <a:lnTo>
                  <a:pt x="13767" y="8751"/>
                </a:lnTo>
                <a:lnTo>
                  <a:pt x="13767" y="5877"/>
                </a:lnTo>
                <a:lnTo>
                  <a:pt x="13158" y="5877"/>
                </a:lnTo>
                <a:lnTo>
                  <a:pt x="13158" y="8096"/>
                </a:lnTo>
                <a:cubicBezTo>
                  <a:pt x="13158" y="8096"/>
                  <a:pt x="12955" y="8348"/>
                  <a:pt x="12752" y="8348"/>
                </a:cubicBezTo>
                <a:cubicBezTo>
                  <a:pt x="12550" y="8348"/>
                  <a:pt x="12550" y="8197"/>
                  <a:pt x="12550" y="8197"/>
                </a:cubicBezTo>
                <a:lnTo>
                  <a:pt x="12550" y="5877"/>
                </a:lnTo>
                <a:lnTo>
                  <a:pt x="11941" y="5877"/>
                </a:lnTo>
                <a:lnTo>
                  <a:pt x="11941" y="8398"/>
                </a:lnTo>
                <a:cubicBezTo>
                  <a:pt x="11941" y="8398"/>
                  <a:pt x="11992" y="8801"/>
                  <a:pt x="12398" y="8801"/>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875" name="Shape 2875"/>
          <p:cNvSpPr/>
          <p:nvPr/>
        </p:nvSpPr>
        <p:spPr>
          <a:xfrm>
            <a:off x="16766032" y="8531501"/>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9"/>
                  <a:pt x="20178"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0672" y="6382"/>
                </a:moveTo>
                <a:cubicBezTo>
                  <a:pt x="10463" y="6409"/>
                  <a:pt x="10255" y="6435"/>
                  <a:pt x="10045" y="6460"/>
                </a:cubicBezTo>
                <a:cubicBezTo>
                  <a:pt x="9652" y="6558"/>
                  <a:pt x="9223" y="6650"/>
                  <a:pt x="8905" y="6836"/>
                </a:cubicBezTo>
                <a:cubicBezTo>
                  <a:pt x="8055" y="7333"/>
                  <a:pt x="7467" y="7913"/>
                  <a:pt x="7073" y="8856"/>
                </a:cubicBezTo>
                <a:cubicBezTo>
                  <a:pt x="7009" y="9009"/>
                  <a:pt x="7007" y="9157"/>
                  <a:pt x="6960" y="9326"/>
                </a:cubicBezTo>
                <a:cubicBezTo>
                  <a:pt x="6658" y="10425"/>
                  <a:pt x="7194" y="11563"/>
                  <a:pt x="7844" y="11956"/>
                </a:cubicBezTo>
                <a:cubicBezTo>
                  <a:pt x="7969" y="12032"/>
                  <a:pt x="8254" y="12166"/>
                  <a:pt x="8358" y="11987"/>
                </a:cubicBezTo>
                <a:cubicBezTo>
                  <a:pt x="8416" y="11889"/>
                  <a:pt x="8403" y="11758"/>
                  <a:pt x="8438" y="11643"/>
                </a:cubicBezTo>
                <a:cubicBezTo>
                  <a:pt x="8462" y="11568"/>
                  <a:pt x="8536" y="11424"/>
                  <a:pt x="8519" y="11330"/>
                </a:cubicBezTo>
                <a:cubicBezTo>
                  <a:pt x="8490" y="11170"/>
                  <a:pt x="8318" y="11068"/>
                  <a:pt x="8246" y="10939"/>
                </a:cubicBezTo>
                <a:cubicBezTo>
                  <a:pt x="8099" y="10676"/>
                  <a:pt x="8092" y="10444"/>
                  <a:pt x="8020" y="10093"/>
                </a:cubicBezTo>
                <a:cubicBezTo>
                  <a:pt x="8026" y="10046"/>
                  <a:pt x="8031" y="9999"/>
                  <a:pt x="8037" y="9952"/>
                </a:cubicBezTo>
                <a:cubicBezTo>
                  <a:pt x="8058" y="9559"/>
                  <a:pt x="8124" y="9276"/>
                  <a:pt x="8246" y="8997"/>
                </a:cubicBezTo>
                <a:cubicBezTo>
                  <a:pt x="8601" y="8177"/>
                  <a:pt x="9172" y="7720"/>
                  <a:pt x="10094" y="7447"/>
                </a:cubicBezTo>
                <a:cubicBezTo>
                  <a:pt x="10300" y="7386"/>
                  <a:pt x="10882" y="7288"/>
                  <a:pt x="11187" y="7353"/>
                </a:cubicBezTo>
                <a:cubicBezTo>
                  <a:pt x="11369" y="7385"/>
                  <a:pt x="11551" y="7415"/>
                  <a:pt x="11733" y="7447"/>
                </a:cubicBezTo>
                <a:cubicBezTo>
                  <a:pt x="12393" y="7655"/>
                  <a:pt x="12874" y="8038"/>
                  <a:pt x="13131" y="8637"/>
                </a:cubicBezTo>
                <a:cubicBezTo>
                  <a:pt x="13292" y="9010"/>
                  <a:pt x="13339" y="9724"/>
                  <a:pt x="13227" y="10203"/>
                </a:cubicBezTo>
                <a:cubicBezTo>
                  <a:pt x="13174" y="10429"/>
                  <a:pt x="13183" y="10624"/>
                  <a:pt x="13115" y="10829"/>
                </a:cubicBezTo>
                <a:cubicBezTo>
                  <a:pt x="12865" y="11589"/>
                  <a:pt x="12498" y="12293"/>
                  <a:pt x="11668" y="12488"/>
                </a:cubicBezTo>
                <a:cubicBezTo>
                  <a:pt x="11121" y="12618"/>
                  <a:pt x="10711" y="12284"/>
                  <a:pt x="10576" y="11941"/>
                </a:cubicBezTo>
                <a:cubicBezTo>
                  <a:pt x="10538" y="11846"/>
                  <a:pt x="10474" y="11676"/>
                  <a:pt x="10512" y="11518"/>
                </a:cubicBezTo>
                <a:cubicBezTo>
                  <a:pt x="10656" y="10901"/>
                  <a:pt x="10865" y="10349"/>
                  <a:pt x="11026" y="9733"/>
                </a:cubicBezTo>
                <a:cubicBezTo>
                  <a:pt x="11179" y="9146"/>
                  <a:pt x="10888" y="8683"/>
                  <a:pt x="10431" y="8575"/>
                </a:cubicBezTo>
                <a:cubicBezTo>
                  <a:pt x="9863" y="8439"/>
                  <a:pt x="9424" y="8966"/>
                  <a:pt x="9274" y="9310"/>
                </a:cubicBezTo>
                <a:cubicBezTo>
                  <a:pt x="9155" y="9584"/>
                  <a:pt x="9083" y="10089"/>
                  <a:pt x="9177" y="10453"/>
                </a:cubicBezTo>
                <a:cubicBezTo>
                  <a:pt x="9208" y="10569"/>
                  <a:pt x="9347" y="10878"/>
                  <a:pt x="9322" y="10986"/>
                </a:cubicBezTo>
                <a:cubicBezTo>
                  <a:pt x="9213" y="11462"/>
                  <a:pt x="9088" y="11974"/>
                  <a:pt x="8953" y="12441"/>
                </a:cubicBezTo>
                <a:cubicBezTo>
                  <a:pt x="8812" y="12929"/>
                  <a:pt x="8736" y="13427"/>
                  <a:pt x="8599" y="13898"/>
                </a:cubicBezTo>
                <a:cubicBezTo>
                  <a:pt x="8536" y="14114"/>
                  <a:pt x="8539" y="14346"/>
                  <a:pt x="8487" y="14571"/>
                </a:cubicBezTo>
                <a:lnTo>
                  <a:pt x="8487" y="14900"/>
                </a:lnTo>
                <a:cubicBezTo>
                  <a:pt x="8440" y="15108"/>
                  <a:pt x="8475" y="15478"/>
                  <a:pt x="8519" y="15683"/>
                </a:cubicBezTo>
                <a:cubicBezTo>
                  <a:pt x="8548" y="15815"/>
                  <a:pt x="8502" y="15978"/>
                  <a:pt x="8567" y="16074"/>
                </a:cubicBezTo>
                <a:cubicBezTo>
                  <a:pt x="8568" y="16144"/>
                  <a:pt x="8577" y="16160"/>
                  <a:pt x="8599" y="16200"/>
                </a:cubicBezTo>
                <a:cubicBezTo>
                  <a:pt x="8800" y="16194"/>
                  <a:pt x="9078" y="15665"/>
                  <a:pt x="9177" y="15511"/>
                </a:cubicBezTo>
                <a:cubicBezTo>
                  <a:pt x="9369" y="15216"/>
                  <a:pt x="9546" y="14901"/>
                  <a:pt x="9692" y="14556"/>
                </a:cubicBezTo>
                <a:cubicBezTo>
                  <a:pt x="9823" y="14245"/>
                  <a:pt x="9844" y="13901"/>
                  <a:pt x="9949" y="13569"/>
                </a:cubicBezTo>
                <a:cubicBezTo>
                  <a:pt x="10025" y="13329"/>
                  <a:pt x="10133" y="13049"/>
                  <a:pt x="10158" y="12786"/>
                </a:cubicBezTo>
                <a:lnTo>
                  <a:pt x="10174" y="12786"/>
                </a:lnTo>
                <a:cubicBezTo>
                  <a:pt x="10216" y="12930"/>
                  <a:pt x="10367" y="13035"/>
                  <a:pt x="10480" y="13115"/>
                </a:cubicBezTo>
                <a:cubicBezTo>
                  <a:pt x="10833" y="13367"/>
                  <a:pt x="11442" y="13600"/>
                  <a:pt x="12102" y="13444"/>
                </a:cubicBezTo>
                <a:cubicBezTo>
                  <a:pt x="12850" y="13267"/>
                  <a:pt x="13446" y="12916"/>
                  <a:pt x="13838" y="12394"/>
                </a:cubicBezTo>
                <a:cubicBezTo>
                  <a:pt x="14127" y="12011"/>
                  <a:pt x="14345" y="11567"/>
                  <a:pt x="14513" y="11064"/>
                </a:cubicBezTo>
                <a:cubicBezTo>
                  <a:pt x="14596" y="10817"/>
                  <a:pt x="14613" y="10543"/>
                  <a:pt x="14674" y="10281"/>
                </a:cubicBezTo>
                <a:cubicBezTo>
                  <a:pt x="14827" y="9624"/>
                  <a:pt x="14623" y="8833"/>
                  <a:pt x="14433" y="8402"/>
                </a:cubicBezTo>
                <a:cubicBezTo>
                  <a:pt x="13856" y="7098"/>
                  <a:pt x="12630" y="6354"/>
                  <a:pt x="10672" y="6382"/>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876" name="Shape 2876"/>
          <p:cNvSpPr/>
          <p:nvPr/>
        </p:nvSpPr>
        <p:spPr>
          <a:xfrm>
            <a:off x="17832555" y="8531501"/>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4281" y="6871"/>
                </a:moveTo>
                <a:cubicBezTo>
                  <a:pt x="12915" y="6830"/>
                  <a:pt x="11990" y="7537"/>
                  <a:pt x="11505" y="8992"/>
                </a:cubicBezTo>
                <a:cubicBezTo>
                  <a:pt x="11754" y="8897"/>
                  <a:pt x="11998" y="8849"/>
                  <a:pt x="12232" y="8849"/>
                </a:cubicBezTo>
                <a:cubicBezTo>
                  <a:pt x="12732" y="8849"/>
                  <a:pt x="12952" y="9108"/>
                  <a:pt x="12893" y="9624"/>
                </a:cubicBezTo>
                <a:cubicBezTo>
                  <a:pt x="12863" y="9937"/>
                  <a:pt x="12643" y="10393"/>
                  <a:pt x="12232" y="10991"/>
                </a:cubicBezTo>
                <a:cubicBezTo>
                  <a:pt x="11821" y="11589"/>
                  <a:pt x="11512" y="11888"/>
                  <a:pt x="11307" y="11888"/>
                </a:cubicBezTo>
                <a:cubicBezTo>
                  <a:pt x="11043" y="11888"/>
                  <a:pt x="10800" y="11426"/>
                  <a:pt x="10580" y="10502"/>
                </a:cubicBezTo>
                <a:cubicBezTo>
                  <a:pt x="10506" y="10230"/>
                  <a:pt x="10374" y="9536"/>
                  <a:pt x="10183" y="8421"/>
                </a:cubicBezTo>
                <a:cubicBezTo>
                  <a:pt x="10007" y="7388"/>
                  <a:pt x="9537" y="6904"/>
                  <a:pt x="8773" y="6972"/>
                </a:cubicBezTo>
                <a:cubicBezTo>
                  <a:pt x="8450" y="7000"/>
                  <a:pt x="7966" y="7272"/>
                  <a:pt x="7320" y="7788"/>
                </a:cubicBezTo>
                <a:cubicBezTo>
                  <a:pt x="6849" y="8183"/>
                  <a:pt x="6372" y="8577"/>
                  <a:pt x="5887" y="8972"/>
                </a:cubicBezTo>
                <a:lnTo>
                  <a:pt x="6350" y="9522"/>
                </a:lnTo>
                <a:cubicBezTo>
                  <a:pt x="6790" y="9237"/>
                  <a:pt x="7047" y="9094"/>
                  <a:pt x="7121" y="9094"/>
                </a:cubicBezTo>
                <a:cubicBezTo>
                  <a:pt x="7459" y="9094"/>
                  <a:pt x="7774" y="9583"/>
                  <a:pt x="8068" y="10563"/>
                </a:cubicBezTo>
                <a:cubicBezTo>
                  <a:pt x="8333" y="11461"/>
                  <a:pt x="8597" y="12358"/>
                  <a:pt x="8861" y="13255"/>
                </a:cubicBezTo>
                <a:cubicBezTo>
                  <a:pt x="9258" y="14234"/>
                  <a:pt x="9743" y="14723"/>
                  <a:pt x="10316" y="14723"/>
                </a:cubicBezTo>
                <a:cubicBezTo>
                  <a:pt x="11241" y="14723"/>
                  <a:pt x="12371" y="13921"/>
                  <a:pt x="13709" y="12317"/>
                </a:cubicBezTo>
                <a:cubicBezTo>
                  <a:pt x="15001" y="10780"/>
                  <a:pt x="15669" y="9570"/>
                  <a:pt x="15713" y="8686"/>
                </a:cubicBezTo>
                <a:cubicBezTo>
                  <a:pt x="15772" y="7503"/>
                  <a:pt x="15295" y="6899"/>
                  <a:pt x="14281" y="6871"/>
                </a:cubicBezTo>
                <a:moveTo>
                  <a:pt x="20618" y="19636"/>
                </a:moveTo>
                <a:cubicBezTo>
                  <a:pt x="20618" y="20179"/>
                  <a:pt x="20179" y="20618"/>
                  <a:pt x="19636" y="20618"/>
                </a:cubicBezTo>
                <a:lnTo>
                  <a:pt x="1964" y="20618"/>
                </a:lnTo>
                <a:cubicBezTo>
                  <a:pt x="1421" y="20618"/>
                  <a:pt x="982" y="20179"/>
                  <a:pt x="982" y="19636"/>
                </a:cubicBezTo>
                <a:lnTo>
                  <a:pt x="982" y="1964"/>
                </a:lnTo>
                <a:cubicBezTo>
                  <a:pt x="982" y="1421"/>
                  <a:pt x="1421" y="982"/>
                  <a:pt x="1964" y="982"/>
                </a:cubicBezTo>
                <a:lnTo>
                  <a:pt x="19636" y="982"/>
                </a:lnTo>
                <a:cubicBezTo>
                  <a:pt x="20179" y="982"/>
                  <a:pt x="20618" y="1421"/>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877" name="Shape 2877"/>
          <p:cNvSpPr/>
          <p:nvPr/>
        </p:nvSpPr>
        <p:spPr>
          <a:xfrm>
            <a:off x="18899077" y="8531501"/>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9"/>
                  <a:pt x="20178" y="20618"/>
                  <a:pt x="19636" y="20618"/>
                </a:cubicBezTo>
                <a:lnTo>
                  <a:pt x="1964" y="20618"/>
                </a:lnTo>
                <a:cubicBezTo>
                  <a:pt x="1421" y="20618"/>
                  <a:pt x="982" y="20179"/>
                  <a:pt x="982" y="19636"/>
                </a:cubicBezTo>
                <a:lnTo>
                  <a:pt x="982" y="1964"/>
                </a:lnTo>
                <a:cubicBezTo>
                  <a:pt x="982" y="1422"/>
                  <a:pt x="1421"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4724" y="7360"/>
                </a:moveTo>
                <a:lnTo>
                  <a:pt x="13742" y="7360"/>
                </a:lnTo>
                <a:lnTo>
                  <a:pt x="13742" y="8833"/>
                </a:lnTo>
                <a:lnTo>
                  <a:pt x="12265" y="8833"/>
                </a:lnTo>
                <a:lnTo>
                  <a:pt x="12265" y="9815"/>
                </a:lnTo>
                <a:lnTo>
                  <a:pt x="13742" y="9815"/>
                </a:lnTo>
                <a:lnTo>
                  <a:pt x="13742" y="11283"/>
                </a:lnTo>
                <a:lnTo>
                  <a:pt x="14724" y="11283"/>
                </a:lnTo>
                <a:lnTo>
                  <a:pt x="14724" y="9815"/>
                </a:lnTo>
                <a:lnTo>
                  <a:pt x="16204" y="9815"/>
                </a:lnTo>
                <a:lnTo>
                  <a:pt x="16204" y="8833"/>
                </a:lnTo>
                <a:lnTo>
                  <a:pt x="14724" y="8833"/>
                </a:lnTo>
                <a:cubicBezTo>
                  <a:pt x="14724" y="8833"/>
                  <a:pt x="14724" y="7360"/>
                  <a:pt x="14724" y="7360"/>
                </a:cubicBezTo>
                <a:close/>
                <a:moveTo>
                  <a:pt x="9321" y="13946"/>
                </a:moveTo>
                <a:cubicBezTo>
                  <a:pt x="8620" y="13946"/>
                  <a:pt x="8070" y="13495"/>
                  <a:pt x="8070" y="12919"/>
                </a:cubicBezTo>
                <a:cubicBezTo>
                  <a:pt x="8070" y="12392"/>
                  <a:pt x="8713" y="11929"/>
                  <a:pt x="9446" y="11929"/>
                </a:cubicBezTo>
                <a:lnTo>
                  <a:pt x="9446" y="11723"/>
                </a:lnTo>
                <a:lnTo>
                  <a:pt x="9465" y="11929"/>
                </a:lnTo>
                <a:cubicBezTo>
                  <a:pt x="9623" y="11930"/>
                  <a:pt x="9777" y="11954"/>
                  <a:pt x="9922" y="12000"/>
                </a:cubicBezTo>
                <a:lnTo>
                  <a:pt x="10067" y="12104"/>
                </a:lnTo>
                <a:cubicBezTo>
                  <a:pt x="10439" y="12371"/>
                  <a:pt x="10637" y="12521"/>
                  <a:pt x="10695" y="12764"/>
                </a:cubicBezTo>
                <a:cubicBezTo>
                  <a:pt x="10710" y="12827"/>
                  <a:pt x="10717" y="12891"/>
                  <a:pt x="10717" y="12954"/>
                </a:cubicBezTo>
                <a:cubicBezTo>
                  <a:pt x="10717" y="13612"/>
                  <a:pt x="10247" y="13946"/>
                  <a:pt x="9321" y="13946"/>
                </a:cubicBezTo>
                <a:moveTo>
                  <a:pt x="8542" y="8739"/>
                </a:moveTo>
                <a:cubicBezTo>
                  <a:pt x="8494" y="8362"/>
                  <a:pt x="8574" y="8014"/>
                  <a:pt x="8754" y="7806"/>
                </a:cubicBezTo>
                <a:cubicBezTo>
                  <a:pt x="8864" y="7680"/>
                  <a:pt x="9006" y="7612"/>
                  <a:pt x="9163" y="7612"/>
                </a:cubicBezTo>
                <a:lnTo>
                  <a:pt x="9163" y="7409"/>
                </a:lnTo>
                <a:lnTo>
                  <a:pt x="9164" y="7409"/>
                </a:lnTo>
                <a:lnTo>
                  <a:pt x="9182" y="7613"/>
                </a:lnTo>
                <a:cubicBezTo>
                  <a:pt x="9653" y="7628"/>
                  <a:pt x="10105" y="8185"/>
                  <a:pt x="10189" y="8855"/>
                </a:cubicBezTo>
                <a:cubicBezTo>
                  <a:pt x="10237" y="9239"/>
                  <a:pt x="10154" y="9595"/>
                  <a:pt x="9969" y="9809"/>
                </a:cubicBezTo>
                <a:cubicBezTo>
                  <a:pt x="9860" y="9935"/>
                  <a:pt x="9721" y="10002"/>
                  <a:pt x="9550" y="10001"/>
                </a:cubicBezTo>
                <a:lnTo>
                  <a:pt x="9549" y="10001"/>
                </a:lnTo>
                <a:cubicBezTo>
                  <a:pt x="9087" y="9988"/>
                  <a:pt x="8625" y="9409"/>
                  <a:pt x="8542" y="8739"/>
                </a:cubicBezTo>
                <a:moveTo>
                  <a:pt x="10838" y="11196"/>
                </a:moveTo>
                <a:cubicBezTo>
                  <a:pt x="10586" y="11009"/>
                  <a:pt x="10351" y="10732"/>
                  <a:pt x="10342" y="10647"/>
                </a:cubicBezTo>
                <a:cubicBezTo>
                  <a:pt x="10342" y="10499"/>
                  <a:pt x="10342" y="10431"/>
                  <a:pt x="10689" y="10148"/>
                </a:cubicBezTo>
                <a:cubicBezTo>
                  <a:pt x="11138" y="9780"/>
                  <a:pt x="11386" y="9296"/>
                  <a:pt x="11386" y="8784"/>
                </a:cubicBezTo>
                <a:cubicBezTo>
                  <a:pt x="11386" y="8342"/>
                  <a:pt x="11262" y="7947"/>
                  <a:pt x="11049" y="7660"/>
                </a:cubicBezTo>
                <a:lnTo>
                  <a:pt x="11238" y="7660"/>
                </a:lnTo>
                <a:lnTo>
                  <a:pt x="12276" y="6873"/>
                </a:lnTo>
                <a:lnTo>
                  <a:pt x="9463" y="6873"/>
                </a:lnTo>
                <a:cubicBezTo>
                  <a:pt x="8334" y="6873"/>
                  <a:pt x="7345" y="7760"/>
                  <a:pt x="7345" y="8769"/>
                </a:cubicBezTo>
                <a:cubicBezTo>
                  <a:pt x="7345" y="9812"/>
                  <a:pt x="8109" y="10605"/>
                  <a:pt x="9136" y="10648"/>
                </a:cubicBezTo>
                <a:cubicBezTo>
                  <a:pt x="9121" y="10722"/>
                  <a:pt x="9113" y="10795"/>
                  <a:pt x="9113" y="10867"/>
                </a:cubicBezTo>
                <a:cubicBezTo>
                  <a:pt x="9113" y="11018"/>
                  <a:pt x="9147" y="11162"/>
                  <a:pt x="9216" y="11300"/>
                </a:cubicBezTo>
                <a:cubicBezTo>
                  <a:pt x="7942" y="11309"/>
                  <a:pt x="6869" y="12161"/>
                  <a:pt x="6869" y="13167"/>
                </a:cubicBezTo>
                <a:cubicBezTo>
                  <a:pt x="6869" y="14071"/>
                  <a:pt x="7902" y="14727"/>
                  <a:pt x="9325" y="14727"/>
                </a:cubicBezTo>
                <a:cubicBezTo>
                  <a:pt x="10861" y="14727"/>
                  <a:pt x="11690" y="13766"/>
                  <a:pt x="11690" y="12860"/>
                </a:cubicBezTo>
                <a:cubicBezTo>
                  <a:pt x="11690" y="12108"/>
                  <a:pt x="11459" y="11656"/>
                  <a:pt x="10838" y="11196"/>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878" name="Shape 2878"/>
          <p:cNvSpPr/>
          <p:nvPr/>
        </p:nvSpPr>
        <p:spPr>
          <a:xfrm>
            <a:off x="19965599" y="8531501"/>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3430" y="9321"/>
                </a:moveTo>
                <a:cubicBezTo>
                  <a:pt x="11975" y="9321"/>
                  <a:pt x="11780" y="10196"/>
                  <a:pt x="11780" y="10196"/>
                </a:cubicBezTo>
                <a:lnTo>
                  <a:pt x="11782" y="9327"/>
                </a:lnTo>
                <a:lnTo>
                  <a:pt x="9818" y="9327"/>
                </a:lnTo>
                <a:lnTo>
                  <a:pt x="9818" y="14727"/>
                </a:lnTo>
                <a:lnTo>
                  <a:pt x="11782" y="14727"/>
                </a:lnTo>
                <a:lnTo>
                  <a:pt x="11782" y="11782"/>
                </a:lnTo>
                <a:cubicBezTo>
                  <a:pt x="11782" y="11782"/>
                  <a:pt x="11782" y="10793"/>
                  <a:pt x="12616" y="10793"/>
                </a:cubicBezTo>
                <a:cubicBezTo>
                  <a:pt x="13086" y="10793"/>
                  <a:pt x="13255" y="11232"/>
                  <a:pt x="13255" y="11782"/>
                </a:cubicBezTo>
                <a:lnTo>
                  <a:pt x="13255" y="14727"/>
                </a:lnTo>
                <a:lnTo>
                  <a:pt x="15218" y="14727"/>
                </a:lnTo>
                <a:lnTo>
                  <a:pt x="15218" y="11782"/>
                </a:lnTo>
                <a:cubicBezTo>
                  <a:pt x="15218" y="10245"/>
                  <a:pt x="14550" y="9321"/>
                  <a:pt x="13430" y="9321"/>
                </a:cubicBezTo>
                <a:moveTo>
                  <a:pt x="6873" y="14727"/>
                </a:moveTo>
                <a:lnTo>
                  <a:pt x="8829" y="14727"/>
                </a:lnTo>
                <a:lnTo>
                  <a:pt x="8829" y="9321"/>
                </a:lnTo>
                <a:lnTo>
                  <a:pt x="6873" y="9321"/>
                </a:lnTo>
                <a:cubicBezTo>
                  <a:pt x="6873" y="9321"/>
                  <a:pt x="6873" y="14727"/>
                  <a:pt x="6873" y="14727"/>
                </a:cubicBezTo>
                <a:close/>
                <a:moveTo>
                  <a:pt x="20618" y="19636"/>
                </a:moveTo>
                <a:cubicBezTo>
                  <a:pt x="20618" y="20179"/>
                  <a:pt x="20179" y="20618"/>
                  <a:pt x="19636" y="20618"/>
                </a:cubicBezTo>
                <a:lnTo>
                  <a:pt x="1964" y="20618"/>
                </a:lnTo>
                <a:cubicBezTo>
                  <a:pt x="1421" y="20618"/>
                  <a:pt x="982" y="20179"/>
                  <a:pt x="982" y="19636"/>
                </a:cubicBezTo>
                <a:lnTo>
                  <a:pt x="982" y="1964"/>
                </a:lnTo>
                <a:cubicBezTo>
                  <a:pt x="982" y="1421"/>
                  <a:pt x="1421" y="982"/>
                  <a:pt x="1964" y="982"/>
                </a:cubicBezTo>
                <a:lnTo>
                  <a:pt x="19636" y="982"/>
                </a:lnTo>
                <a:cubicBezTo>
                  <a:pt x="20179" y="982"/>
                  <a:pt x="20618" y="1421"/>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7851" y="6873"/>
                </a:moveTo>
                <a:cubicBezTo>
                  <a:pt x="7311" y="6873"/>
                  <a:pt x="6873" y="7313"/>
                  <a:pt x="6873" y="7856"/>
                </a:cubicBezTo>
                <a:cubicBezTo>
                  <a:pt x="6873" y="8399"/>
                  <a:pt x="7311" y="8839"/>
                  <a:pt x="7851" y="8839"/>
                </a:cubicBezTo>
                <a:cubicBezTo>
                  <a:pt x="8391" y="8839"/>
                  <a:pt x="8829" y="8399"/>
                  <a:pt x="8829" y="7856"/>
                </a:cubicBezTo>
                <a:cubicBezTo>
                  <a:pt x="8829" y="7313"/>
                  <a:pt x="8391" y="6873"/>
                  <a:pt x="7851" y="6873"/>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879" name="Shape 2879"/>
          <p:cNvSpPr/>
          <p:nvPr/>
        </p:nvSpPr>
        <p:spPr>
          <a:xfrm>
            <a:off x="21032121" y="8531501"/>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9"/>
                  <a:pt x="20178"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1592" y="13291"/>
                </a:moveTo>
                <a:cubicBezTo>
                  <a:pt x="11452" y="13213"/>
                  <a:pt x="11342" y="13108"/>
                  <a:pt x="11291" y="12978"/>
                </a:cubicBezTo>
                <a:cubicBezTo>
                  <a:pt x="11284" y="12956"/>
                  <a:pt x="11290" y="10299"/>
                  <a:pt x="11290" y="10299"/>
                </a:cubicBezTo>
                <a:lnTo>
                  <a:pt x="13256" y="10299"/>
                </a:lnTo>
                <a:lnTo>
                  <a:pt x="13256" y="8836"/>
                </a:lnTo>
                <a:lnTo>
                  <a:pt x="11292" y="8836"/>
                </a:lnTo>
                <a:lnTo>
                  <a:pt x="11292" y="6873"/>
                </a:lnTo>
                <a:lnTo>
                  <a:pt x="10042" y="6879"/>
                </a:lnTo>
                <a:cubicBezTo>
                  <a:pt x="9988" y="7284"/>
                  <a:pt x="9891" y="7618"/>
                  <a:pt x="9750" y="7879"/>
                </a:cubicBezTo>
                <a:cubicBezTo>
                  <a:pt x="9608" y="8142"/>
                  <a:pt x="9420" y="8366"/>
                  <a:pt x="9187" y="8553"/>
                </a:cubicBezTo>
                <a:cubicBezTo>
                  <a:pt x="8953" y="8740"/>
                  <a:pt x="8672" y="8883"/>
                  <a:pt x="8344" y="8984"/>
                </a:cubicBezTo>
                <a:lnTo>
                  <a:pt x="8345" y="10309"/>
                </a:lnTo>
                <a:lnTo>
                  <a:pt x="9328" y="10299"/>
                </a:lnTo>
                <a:lnTo>
                  <a:pt x="9328" y="12846"/>
                </a:lnTo>
                <a:cubicBezTo>
                  <a:pt x="9328" y="13204"/>
                  <a:pt x="9368" y="13478"/>
                  <a:pt x="9448" y="13666"/>
                </a:cubicBezTo>
                <a:cubicBezTo>
                  <a:pt x="9528" y="13856"/>
                  <a:pt x="9671" y="14034"/>
                  <a:pt x="9879" y="14202"/>
                </a:cubicBezTo>
                <a:cubicBezTo>
                  <a:pt x="10086" y="14370"/>
                  <a:pt x="10336" y="14498"/>
                  <a:pt x="10629" y="14589"/>
                </a:cubicBezTo>
                <a:cubicBezTo>
                  <a:pt x="10922" y="14679"/>
                  <a:pt x="11238" y="14727"/>
                  <a:pt x="11619" y="14727"/>
                </a:cubicBezTo>
                <a:cubicBezTo>
                  <a:pt x="11955" y="14727"/>
                  <a:pt x="12228" y="14693"/>
                  <a:pt x="12517" y="14629"/>
                </a:cubicBezTo>
                <a:cubicBezTo>
                  <a:pt x="12806" y="14565"/>
                  <a:pt x="13221" y="14455"/>
                  <a:pt x="13578" y="14297"/>
                </a:cubicBezTo>
                <a:lnTo>
                  <a:pt x="13583" y="13091"/>
                </a:lnTo>
                <a:cubicBezTo>
                  <a:pt x="13165" y="13349"/>
                  <a:pt x="12648" y="13447"/>
                  <a:pt x="12225" y="13447"/>
                </a:cubicBezTo>
                <a:cubicBezTo>
                  <a:pt x="11987" y="13447"/>
                  <a:pt x="11776" y="13395"/>
                  <a:pt x="11592" y="13291"/>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880" name="Shape 2880"/>
          <p:cNvSpPr/>
          <p:nvPr/>
        </p:nvSpPr>
        <p:spPr>
          <a:xfrm>
            <a:off x="22098643" y="8531501"/>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9"/>
                  <a:pt x="20178"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4291" y="6986"/>
                </a:moveTo>
                <a:cubicBezTo>
                  <a:pt x="14241" y="6976"/>
                  <a:pt x="14187" y="6971"/>
                  <a:pt x="14134" y="6971"/>
                </a:cubicBezTo>
                <a:cubicBezTo>
                  <a:pt x="13808" y="6971"/>
                  <a:pt x="13598" y="7166"/>
                  <a:pt x="13572" y="7494"/>
                </a:cubicBezTo>
                <a:cubicBezTo>
                  <a:pt x="13242" y="11704"/>
                  <a:pt x="13044" y="12909"/>
                  <a:pt x="13042" y="12921"/>
                </a:cubicBezTo>
                <a:lnTo>
                  <a:pt x="13046" y="13020"/>
                </a:lnTo>
                <a:lnTo>
                  <a:pt x="13142" y="13032"/>
                </a:lnTo>
                <a:lnTo>
                  <a:pt x="13172" y="13031"/>
                </a:lnTo>
                <a:cubicBezTo>
                  <a:pt x="13281" y="13031"/>
                  <a:pt x="13386" y="13050"/>
                  <a:pt x="13473" y="13084"/>
                </a:cubicBezTo>
                <a:lnTo>
                  <a:pt x="13579" y="13126"/>
                </a:lnTo>
                <a:lnTo>
                  <a:pt x="13598" y="13012"/>
                </a:lnTo>
                <a:cubicBezTo>
                  <a:pt x="13837" y="11522"/>
                  <a:pt x="14296" y="9525"/>
                  <a:pt x="14542" y="8453"/>
                </a:cubicBezTo>
                <a:cubicBezTo>
                  <a:pt x="14618" y="8121"/>
                  <a:pt x="14675" y="7877"/>
                  <a:pt x="14698" y="7763"/>
                </a:cubicBezTo>
                <a:cubicBezTo>
                  <a:pt x="14745" y="7530"/>
                  <a:pt x="14724" y="7343"/>
                  <a:pt x="14636" y="7206"/>
                </a:cubicBezTo>
                <a:cubicBezTo>
                  <a:pt x="14563" y="7092"/>
                  <a:pt x="14447" y="7018"/>
                  <a:pt x="14291" y="6986"/>
                </a:cubicBezTo>
                <a:moveTo>
                  <a:pt x="13280" y="13606"/>
                </a:moveTo>
                <a:cubicBezTo>
                  <a:pt x="12921" y="13524"/>
                  <a:pt x="12660" y="13682"/>
                  <a:pt x="12569" y="14030"/>
                </a:cubicBezTo>
                <a:cubicBezTo>
                  <a:pt x="12529" y="14187"/>
                  <a:pt x="12549" y="14335"/>
                  <a:pt x="12630" y="14459"/>
                </a:cubicBezTo>
                <a:cubicBezTo>
                  <a:pt x="12706" y="14574"/>
                  <a:pt x="12831" y="14660"/>
                  <a:pt x="12982" y="14701"/>
                </a:cubicBezTo>
                <a:cubicBezTo>
                  <a:pt x="13045" y="14719"/>
                  <a:pt x="13109" y="14728"/>
                  <a:pt x="13172" y="14728"/>
                </a:cubicBezTo>
                <a:cubicBezTo>
                  <a:pt x="13438" y="14728"/>
                  <a:pt x="13639" y="14578"/>
                  <a:pt x="13698" y="14338"/>
                </a:cubicBezTo>
                <a:cubicBezTo>
                  <a:pt x="13741" y="14155"/>
                  <a:pt x="13722" y="13989"/>
                  <a:pt x="13642" y="13858"/>
                </a:cubicBezTo>
                <a:cubicBezTo>
                  <a:pt x="13567" y="13733"/>
                  <a:pt x="13439" y="13643"/>
                  <a:pt x="13280" y="13606"/>
                </a:cubicBezTo>
                <a:moveTo>
                  <a:pt x="13014" y="7028"/>
                </a:moveTo>
                <a:lnTo>
                  <a:pt x="13098" y="6884"/>
                </a:lnTo>
                <a:lnTo>
                  <a:pt x="12931" y="6884"/>
                </a:lnTo>
                <a:lnTo>
                  <a:pt x="12906" y="6887"/>
                </a:lnTo>
                <a:cubicBezTo>
                  <a:pt x="12646" y="6961"/>
                  <a:pt x="12244" y="6961"/>
                  <a:pt x="11983" y="6887"/>
                </a:cubicBezTo>
                <a:lnTo>
                  <a:pt x="11901" y="6884"/>
                </a:lnTo>
                <a:lnTo>
                  <a:pt x="9988" y="10156"/>
                </a:lnTo>
                <a:lnTo>
                  <a:pt x="8067" y="6872"/>
                </a:lnTo>
                <a:lnTo>
                  <a:pt x="8000" y="6890"/>
                </a:lnTo>
                <a:cubicBezTo>
                  <a:pt x="7739" y="6962"/>
                  <a:pt x="7347" y="6961"/>
                  <a:pt x="7088" y="6887"/>
                </a:cubicBezTo>
                <a:lnTo>
                  <a:pt x="6878" y="6884"/>
                </a:lnTo>
                <a:lnTo>
                  <a:pt x="9482" y="11392"/>
                </a:lnTo>
                <a:lnTo>
                  <a:pt x="9404" y="14626"/>
                </a:lnTo>
                <a:lnTo>
                  <a:pt x="9407" y="14722"/>
                </a:lnTo>
                <a:lnTo>
                  <a:pt x="9502" y="14722"/>
                </a:lnTo>
                <a:lnTo>
                  <a:pt x="9526" y="14719"/>
                </a:lnTo>
                <a:cubicBezTo>
                  <a:pt x="9786" y="14645"/>
                  <a:pt x="10190" y="14645"/>
                  <a:pt x="10449" y="14719"/>
                </a:cubicBezTo>
                <a:lnTo>
                  <a:pt x="10573" y="14722"/>
                </a:lnTo>
                <a:lnTo>
                  <a:pt x="10512" y="11390"/>
                </a:lnTo>
                <a:cubicBezTo>
                  <a:pt x="10600" y="11229"/>
                  <a:pt x="11150" y="10205"/>
                  <a:pt x="11738" y="9180"/>
                </a:cubicBezTo>
                <a:cubicBezTo>
                  <a:pt x="12342" y="8126"/>
                  <a:pt x="13008" y="7040"/>
                  <a:pt x="13014" y="7028"/>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881" name="Shape 2881"/>
          <p:cNvSpPr/>
          <p:nvPr/>
        </p:nvSpPr>
        <p:spPr>
          <a:xfrm>
            <a:off x="12499944" y="9598023"/>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3062" y="5890"/>
                </a:moveTo>
                <a:lnTo>
                  <a:pt x="10786" y="7776"/>
                </a:lnTo>
                <a:lnTo>
                  <a:pt x="13925" y="9725"/>
                </a:lnTo>
                <a:lnTo>
                  <a:pt x="16200" y="7926"/>
                </a:lnTo>
                <a:cubicBezTo>
                  <a:pt x="16200" y="7926"/>
                  <a:pt x="13062" y="5890"/>
                  <a:pt x="13062" y="5890"/>
                </a:cubicBezTo>
                <a:close/>
                <a:moveTo>
                  <a:pt x="20618" y="19636"/>
                </a:moveTo>
                <a:cubicBezTo>
                  <a:pt x="20618" y="20179"/>
                  <a:pt x="20179" y="20618"/>
                  <a:pt x="19636" y="20618"/>
                </a:cubicBezTo>
                <a:lnTo>
                  <a:pt x="1964" y="20618"/>
                </a:lnTo>
                <a:cubicBezTo>
                  <a:pt x="1422" y="20618"/>
                  <a:pt x="982" y="20179"/>
                  <a:pt x="982" y="19636"/>
                </a:cubicBezTo>
                <a:lnTo>
                  <a:pt x="982" y="1964"/>
                </a:lnTo>
                <a:cubicBezTo>
                  <a:pt x="982" y="1421"/>
                  <a:pt x="1422" y="982"/>
                  <a:pt x="1964" y="982"/>
                </a:cubicBezTo>
                <a:lnTo>
                  <a:pt x="19636" y="982"/>
                </a:lnTo>
                <a:cubicBezTo>
                  <a:pt x="20179" y="982"/>
                  <a:pt x="20618" y="1421"/>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5400" y="8027"/>
                </a:moveTo>
                <a:lnTo>
                  <a:pt x="7647" y="9763"/>
                </a:lnTo>
                <a:lnTo>
                  <a:pt x="10786" y="7776"/>
                </a:lnTo>
                <a:lnTo>
                  <a:pt x="8630" y="5891"/>
                </a:lnTo>
                <a:cubicBezTo>
                  <a:pt x="8630" y="5891"/>
                  <a:pt x="5400" y="8027"/>
                  <a:pt x="5400" y="8027"/>
                </a:cubicBezTo>
                <a:close/>
                <a:moveTo>
                  <a:pt x="13925" y="9726"/>
                </a:moveTo>
                <a:lnTo>
                  <a:pt x="13925" y="9725"/>
                </a:lnTo>
                <a:lnTo>
                  <a:pt x="13925" y="9725"/>
                </a:lnTo>
                <a:lnTo>
                  <a:pt x="13924" y="9725"/>
                </a:lnTo>
                <a:cubicBezTo>
                  <a:pt x="13924" y="9725"/>
                  <a:pt x="13925" y="9726"/>
                  <a:pt x="13925" y="9726"/>
                </a:cubicBezTo>
                <a:close/>
                <a:moveTo>
                  <a:pt x="12965" y="14699"/>
                </a:moveTo>
                <a:lnTo>
                  <a:pt x="12959" y="14707"/>
                </a:lnTo>
                <a:lnTo>
                  <a:pt x="10801" y="13101"/>
                </a:lnTo>
                <a:lnTo>
                  <a:pt x="8731" y="14685"/>
                </a:lnTo>
                <a:lnTo>
                  <a:pt x="8712" y="14715"/>
                </a:lnTo>
                <a:lnTo>
                  <a:pt x="7571" y="14025"/>
                </a:lnTo>
                <a:lnTo>
                  <a:pt x="7571" y="14627"/>
                </a:lnTo>
                <a:lnTo>
                  <a:pt x="10799" y="16692"/>
                </a:lnTo>
                <a:lnTo>
                  <a:pt x="14001" y="14627"/>
                </a:lnTo>
                <a:lnTo>
                  <a:pt x="14001" y="14067"/>
                </a:lnTo>
                <a:lnTo>
                  <a:pt x="12965" y="14699"/>
                </a:lnTo>
                <a:cubicBezTo>
                  <a:pt x="12965" y="14699"/>
                  <a:pt x="12965" y="14699"/>
                  <a:pt x="12965" y="14699"/>
                </a:cubicBezTo>
                <a:close/>
                <a:moveTo>
                  <a:pt x="7641" y="9766"/>
                </a:moveTo>
                <a:lnTo>
                  <a:pt x="5404" y="11577"/>
                </a:lnTo>
                <a:lnTo>
                  <a:pt x="7350" y="12746"/>
                </a:lnTo>
                <a:lnTo>
                  <a:pt x="7351" y="12745"/>
                </a:lnTo>
                <a:lnTo>
                  <a:pt x="7742" y="12982"/>
                </a:lnTo>
                <a:lnTo>
                  <a:pt x="8631" y="13516"/>
                </a:lnTo>
                <a:lnTo>
                  <a:pt x="10060" y="12431"/>
                </a:lnTo>
                <a:lnTo>
                  <a:pt x="10780" y="11879"/>
                </a:lnTo>
                <a:lnTo>
                  <a:pt x="10783" y="11882"/>
                </a:lnTo>
                <a:lnTo>
                  <a:pt x="10786" y="11880"/>
                </a:lnTo>
                <a:lnTo>
                  <a:pt x="10798" y="11888"/>
                </a:lnTo>
                <a:lnTo>
                  <a:pt x="10804" y="11879"/>
                </a:lnTo>
                <a:lnTo>
                  <a:pt x="12515" y="13153"/>
                </a:lnTo>
                <a:lnTo>
                  <a:pt x="13007" y="13515"/>
                </a:lnTo>
                <a:lnTo>
                  <a:pt x="16199" y="11575"/>
                </a:lnTo>
                <a:lnTo>
                  <a:pt x="13925" y="9726"/>
                </a:lnTo>
                <a:lnTo>
                  <a:pt x="10787" y="11715"/>
                </a:lnTo>
                <a:cubicBezTo>
                  <a:pt x="10787" y="11715"/>
                  <a:pt x="7641" y="9766"/>
                  <a:pt x="7641" y="9766"/>
                </a:cubicBezTo>
                <a:close/>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882" name="Shape 2882"/>
          <p:cNvSpPr/>
          <p:nvPr/>
        </p:nvSpPr>
        <p:spPr>
          <a:xfrm>
            <a:off x="13566466" y="9598023"/>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4727" y="13745"/>
                </a:moveTo>
                <a:cubicBezTo>
                  <a:pt x="14727" y="14288"/>
                  <a:pt x="14287" y="14727"/>
                  <a:pt x="13745" y="14727"/>
                </a:cubicBezTo>
                <a:lnTo>
                  <a:pt x="7855" y="14727"/>
                </a:lnTo>
                <a:cubicBezTo>
                  <a:pt x="7313" y="14727"/>
                  <a:pt x="6873" y="14288"/>
                  <a:pt x="6873" y="13745"/>
                </a:cubicBezTo>
                <a:lnTo>
                  <a:pt x="6873" y="10309"/>
                </a:lnTo>
                <a:lnTo>
                  <a:pt x="7904" y="10309"/>
                </a:lnTo>
                <a:cubicBezTo>
                  <a:pt x="7877" y="10470"/>
                  <a:pt x="7855" y="10632"/>
                  <a:pt x="7855" y="10800"/>
                </a:cubicBezTo>
                <a:cubicBezTo>
                  <a:pt x="7855" y="12427"/>
                  <a:pt x="9173" y="13745"/>
                  <a:pt x="10800" y="13745"/>
                </a:cubicBezTo>
                <a:cubicBezTo>
                  <a:pt x="12427" y="13745"/>
                  <a:pt x="13745" y="12427"/>
                  <a:pt x="13745" y="10800"/>
                </a:cubicBezTo>
                <a:cubicBezTo>
                  <a:pt x="13745" y="10632"/>
                  <a:pt x="13723" y="10470"/>
                  <a:pt x="13696" y="10309"/>
                </a:cubicBezTo>
                <a:lnTo>
                  <a:pt x="14727" y="10309"/>
                </a:lnTo>
                <a:cubicBezTo>
                  <a:pt x="14727" y="10309"/>
                  <a:pt x="14727" y="13745"/>
                  <a:pt x="14727" y="13745"/>
                </a:cubicBezTo>
                <a:close/>
                <a:moveTo>
                  <a:pt x="10800" y="8836"/>
                </a:moveTo>
                <a:cubicBezTo>
                  <a:pt x="11884" y="8836"/>
                  <a:pt x="12764" y="9716"/>
                  <a:pt x="12764" y="10800"/>
                </a:cubicBezTo>
                <a:cubicBezTo>
                  <a:pt x="12764" y="11884"/>
                  <a:pt x="11884" y="12764"/>
                  <a:pt x="10800" y="12764"/>
                </a:cubicBezTo>
                <a:cubicBezTo>
                  <a:pt x="9716" y="12764"/>
                  <a:pt x="8836" y="11884"/>
                  <a:pt x="8836" y="10800"/>
                </a:cubicBezTo>
                <a:cubicBezTo>
                  <a:pt x="8836" y="9716"/>
                  <a:pt x="9716" y="8836"/>
                  <a:pt x="10800" y="8836"/>
                </a:cubicBezTo>
                <a:moveTo>
                  <a:pt x="12764" y="7364"/>
                </a:moveTo>
                <a:lnTo>
                  <a:pt x="14236" y="7364"/>
                </a:lnTo>
                <a:lnTo>
                  <a:pt x="14236" y="8836"/>
                </a:lnTo>
                <a:lnTo>
                  <a:pt x="12764" y="8836"/>
                </a:lnTo>
                <a:cubicBezTo>
                  <a:pt x="12764" y="8836"/>
                  <a:pt x="12764" y="7364"/>
                  <a:pt x="12764" y="7364"/>
                </a:cubicBezTo>
                <a:close/>
                <a:moveTo>
                  <a:pt x="13745" y="5891"/>
                </a:moveTo>
                <a:lnTo>
                  <a:pt x="7855" y="5891"/>
                </a:lnTo>
                <a:cubicBezTo>
                  <a:pt x="6770" y="5891"/>
                  <a:pt x="5891" y="6770"/>
                  <a:pt x="5891" y="7855"/>
                </a:cubicBezTo>
                <a:lnTo>
                  <a:pt x="5891" y="13745"/>
                </a:lnTo>
                <a:cubicBezTo>
                  <a:pt x="5891" y="14830"/>
                  <a:pt x="6770" y="15709"/>
                  <a:pt x="7855" y="15709"/>
                </a:cubicBezTo>
                <a:lnTo>
                  <a:pt x="13745" y="15709"/>
                </a:lnTo>
                <a:cubicBezTo>
                  <a:pt x="14830" y="15709"/>
                  <a:pt x="15709" y="14830"/>
                  <a:pt x="15709" y="13745"/>
                </a:cubicBezTo>
                <a:lnTo>
                  <a:pt x="15709" y="7855"/>
                </a:lnTo>
                <a:cubicBezTo>
                  <a:pt x="15709" y="6770"/>
                  <a:pt x="14830" y="5891"/>
                  <a:pt x="13745" y="5891"/>
                </a:cubicBezTo>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883" name="Shape 2883"/>
          <p:cNvSpPr/>
          <p:nvPr/>
        </p:nvSpPr>
        <p:spPr>
          <a:xfrm>
            <a:off x="14632988" y="9598023"/>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5709" y="10800"/>
                </a:moveTo>
                <a:cubicBezTo>
                  <a:pt x="15709" y="12575"/>
                  <a:pt x="14764" y="14125"/>
                  <a:pt x="13353" y="14987"/>
                </a:cubicBezTo>
                <a:lnTo>
                  <a:pt x="14834" y="10706"/>
                </a:lnTo>
                <a:cubicBezTo>
                  <a:pt x="15118" y="9994"/>
                  <a:pt x="15213" y="9425"/>
                  <a:pt x="15213" y="8918"/>
                </a:cubicBezTo>
                <a:cubicBezTo>
                  <a:pt x="15213" y="8811"/>
                  <a:pt x="15201" y="8718"/>
                  <a:pt x="15194" y="8620"/>
                </a:cubicBezTo>
                <a:cubicBezTo>
                  <a:pt x="15521" y="9277"/>
                  <a:pt x="15709" y="10016"/>
                  <a:pt x="15709" y="10800"/>
                </a:cubicBezTo>
                <a:moveTo>
                  <a:pt x="11488" y="8460"/>
                </a:moveTo>
                <a:cubicBezTo>
                  <a:pt x="11788" y="8444"/>
                  <a:pt x="12059" y="8413"/>
                  <a:pt x="12059" y="8413"/>
                </a:cubicBezTo>
                <a:cubicBezTo>
                  <a:pt x="12328" y="8380"/>
                  <a:pt x="12296" y="7986"/>
                  <a:pt x="12027" y="8001"/>
                </a:cubicBezTo>
                <a:cubicBezTo>
                  <a:pt x="12027" y="8001"/>
                  <a:pt x="11219" y="8065"/>
                  <a:pt x="10697" y="8065"/>
                </a:cubicBezTo>
                <a:cubicBezTo>
                  <a:pt x="10206" y="8065"/>
                  <a:pt x="9382" y="8001"/>
                  <a:pt x="9382" y="8001"/>
                </a:cubicBezTo>
                <a:cubicBezTo>
                  <a:pt x="9113" y="7986"/>
                  <a:pt x="9082" y="8396"/>
                  <a:pt x="9350" y="8413"/>
                </a:cubicBezTo>
                <a:cubicBezTo>
                  <a:pt x="9350" y="8413"/>
                  <a:pt x="9605" y="8444"/>
                  <a:pt x="9874" y="8460"/>
                </a:cubicBezTo>
                <a:lnTo>
                  <a:pt x="10652" y="10591"/>
                </a:lnTo>
                <a:lnTo>
                  <a:pt x="9560" y="13866"/>
                </a:lnTo>
                <a:lnTo>
                  <a:pt x="7742" y="8460"/>
                </a:lnTo>
                <a:cubicBezTo>
                  <a:pt x="8042" y="8444"/>
                  <a:pt x="8313" y="8413"/>
                  <a:pt x="8313" y="8413"/>
                </a:cubicBezTo>
                <a:cubicBezTo>
                  <a:pt x="8582" y="8380"/>
                  <a:pt x="8550" y="7986"/>
                  <a:pt x="8281" y="8001"/>
                </a:cubicBezTo>
                <a:cubicBezTo>
                  <a:pt x="8281" y="8001"/>
                  <a:pt x="7473" y="8065"/>
                  <a:pt x="6951" y="8065"/>
                </a:cubicBezTo>
                <a:cubicBezTo>
                  <a:pt x="6885" y="8065"/>
                  <a:pt x="6804" y="8063"/>
                  <a:pt x="6727" y="8061"/>
                </a:cubicBezTo>
                <a:cubicBezTo>
                  <a:pt x="7608" y="6752"/>
                  <a:pt x="9103" y="5891"/>
                  <a:pt x="10800" y="5891"/>
                </a:cubicBezTo>
                <a:cubicBezTo>
                  <a:pt x="12045" y="5891"/>
                  <a:pt x="13178" y="6358"/>
                  <a:pt x="14044" y="7122"/>
                </a:cubicBezTo>
                <a:cubicBezTo>
                  <a:pt x="13590" y="7157"/>
                  <a:pt x="13299" y="7563"/>
                  <a:pt x="13299" y="8001"/>
                </a:cubicBezTo>
                <a:cubicBezTo>
                  <a:pt x="13299" y="8413"/>
                  <a:pt x="13505" y="8761"/>
                  <a:pt x="13758" y="9172"/>
                </a:cubicBezTo>
                <a:cubicBezTo>
                  <a:pt x="13948" y="9504"/>
                  <a:pt x="14169" y="9931"/>
                  <a:pt x="14169" y="10548"/>
                </a:cubicBezTo>
                <a:cubicBezTo>
                  <a:pt x="14169" y="10975"/>
                  <a:pt x="14005" y="11471"/>
                  <a:pt x="13789" y="12162"/>
                </a:cubicBezTo>
                <a:lnTo>
                  <a:pt x="13291" y="13825"/>
                </a:lnTo>
                <a:cubicBezTo>
                  <a:pt x="13291" y="13825"/>
                  <a:pt x="11488" y="8460"/>
                  <a:pt x="11488" y="8460"/>
                </a:cubicBezTo>
                <a:close/>
                <a:moveTo>
                  <a:pt x="10800" y="15709"/>
                </a:moveTo>
                <a:cubicBezTo>
                  <a:pt x="10319" y="15709"/>
                  <a:pt x="9857" y="15637"/>
                  <a:pt x="9418" y="15508"/>
                </a:cubicBezTo>
                <a:lnTo>
                  <a:pt x="10887" y="11236"/>
                </a:lnTo>
                <a:cubicBezTo>
                  <a:pt x="10887" y="11236"/>
                  <a:pt x="12211" y="14865"/>
                  <a:pt x="12425" y="15428"/>
                </a:cubicBezTo>
                <a:cubicBezTo>
                  <a:pt x="11916" y="15607"/>
                  <a:pt x="11371" y="15709"/>
                  <a:pt x="10800" y="15709"/>
                </a:cubicBezTo>
                <a:moveTo>
                  <a:pt x="5891" y="10800"/>
                </a:moveTo>
                <a:cubicBezTo>
                  <a:pt x="5891" y="10118"/>
                  <a:pt x="6030" y="9470"/>
                  <a:pt x="6281" y="8880"/>
                </a:cubicBezTo>
                <a:lnTo>
                  <a:pt x="8579" y="15174"/>
                </a:lnTo>
                <a:cubicBezTo>
                  <a:pt x="6985" y="14362"/>
                  <a:pt x="5891" y="12711"/>
                  <a:pt x="5891" y="10800"/>
                </a:cubicBezTo>
                <a:moveTo>
                  <a:pt x="10800" y="4909"/>
                </a:moveTo>
                <a:cubicBezTo>
                  <a:pt x="7547" y="4909"/>
                  <a:pt x="4909" y="7547"/>
                  <a:pt x="4909" y="10800"/>
                </a:cubicBezTo>
                <a:cubicBezTo>
                  <a:pt x="4909" y="14054"/>
                  <a:pt x="7547" y="16691"/>
                  <a:pt x="10800" y="16691"/>
                </a:cubicBezTo>
                <a:cubicBezTo>
                  <a:pt x="14053" y="16691"/>
                  <a:pt x="16691" y="14054"/>
                  <a:pt x="16691" y="10800"/>
                </a:cubicBezTo>
                <a:cubicBezTo>
                  <a:pt x="16691" y="7547"/>
                  <a:pt x="14053" y="4909"/>
                  <a:pt x="10800" y="4909"/>
                </a:cubicBezTo>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884" name="Shape 2884"/>
          <p:cNvSpPr/>
          <p:nvPr/>
        </p:nvSpPr>
        <p:spPr>
          <a:xfrm>
            <a:off x="15699510" y="9598023"/>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4236" y="10309"/>
                </a:moveTo>
                <a:cubicBezTo>
                  <a:pt x="13551" y="10309"/>
                  <a:pt x="12889" y="10401"/>
                  <a:pt x="12252" y="10556"/>
                </a:cubicBezTo>
                <a:cubicBezTo>
                  <a:pt x="12104" y="10191"/>
                  <a:pt x="11941" y="9834"/>
                  <a:pt x="11763" y="9484"/>
                </a:cubicBezTo>
                <a:cubicBezTo>
                  <a:pt x="12783" y="9001"/>
                  <a:pt x="13728" y="8390"/>
                  <a:pt x="14592" y="7682"/>
                </a:cubicBezTo>
                <a:cubicBezTo>
                  <a:pt x="15222" y="8448"/>
                  <a:pt x="15619" y="9407"/>
                  <a:pt x="15692" y="10457"/>
                </a:cubicBezTo>
                <a:cubicBezTo>
                  <a:pt x="15218" y="10370"/>
                  <a:pt x="14736" y="10309"/>
                  <a:pt x="14236" y="10309"/>
                </a:cubicBezTo>
                <a:moveTo>
                  <a:pt x="13226" y="15065"/>
                </a:moveTo>
                <a:cubicBezTo>
                  <a:pt x="13168" y="13821"/>
                  <a:pt x="12957" y="12618"/>
                  <a:pt x="12590" y="11483"/>
                </a:cubicBezTo>
                <a:cubicBezTo>
                  <a:pt x="13120" y="11361"/>
                  <a:pt x="13669" y="11291"/>
                  <a:pt x="14236" y="11291"/>
                </a:cubicBezTo>
                <a:cubicBezTo>
                  <a:pt x="14726" y="11291"/>
                  <a:pt x="15199" y="11358"/>
                  <a:pt x="15661" y="11451"/>
                </a:cubicBezTo>
                <a:cubicBezTo>
                  <a:pt x="15455" y="13001"/>
                  <a:pt x="14528" y="14322"/>
                  <a:pt x="13226" y="15065"/>
                </a:cubicBezTo>
                <a:moveTo>
                  <a:pt x="10800" y="15709"/>
                </a:moveTo>
                <a:cubicBezTo>
                  <a:pt x="9746" y="15709"/>
                  <a:pt x="8772" y="15374"/>
                  <a:pt x="7971" y="14808"/>
                </a:cubicBezTo>
                <a:cubicBezTo>
                  <a:pt x="8822" y="13429"/>
                  <a:pt x="10108" y="12348"/>
                  <a:pt x="11646" y="11768"/>
                </a:cubicBezTo>
                <a:cubicBezTo>
                  <a:pt x="12027" y="12943"/>
                  <a:pt x="12241" y="14191"/>
                  <a:pt x="12264" y="15487"/>
                </a:cubicBezTo>
                <a:cubicBezTo>
                  <a:pt x="11801" y="15631"/>
                  <a:pt x="11310" y="15709"/>
                  <a:pt x="10800" y="15709"/>
                </a:cubicBezTo>
                <a:moveTo>
                  <a:pt x="5891" y="10800"/>
                </a:moveTo>
                <a:cubicBezTo>
                  <a:pt x="7640" y="10800"/>
                  <a:pt x="9312" y="10469"/>
                  <a:pt x="10852" y="9873"/>
                </a:cubicBezTo>
                <a:cubicBezTo>
                  <a:pt x="11015" y="10192"/>
                  <a:pt x="11171" y="10515"/>
                  <a:pt x="11309" y="10848"/>
                </a:cubicBezTo>
                <a:cubicBezTo>
                  <a:pt x="9614" y="11484"/>
                  <a:pt x="8190" y="12658"/>
                  <a:pt x="7225" y="14157"/>
                </a:cubicBezTo>
                <a:cubicBezTo>
                  <a:pt x="6400" y="13279"/>
                  <a:pt x="5891" y="12100"/>
                  <a:pt x="5891" y="10800"/>
                </a:cubicBezTo>
                <a:moveTo>
                  <a:pt x="8358" y="6546"/>
                </a:moveTo>
                <a:cubicBezTo>
                  <a:pt x="9117" y="7279"/>
                  <a:pt x="9793" y="8098"/>
                  <a:pt x="10353" y="9001"/>
                </a:cubicBezTo>
                <a:cubicBezTo>
                  <a:pt x="8991" y="9509"/>
                  <a:pt x="7526" y="9801"/>
                  <a:pt x="5990" y="9813"/>
                </a:cubicBezTo>
                <a:cubicBezTo>
                  <a:pt x="6276" y="8414"/>
                  <a:pt x="7158" y="7236"/>
                  <a:pt x="8358" y="6546"/>
                </a:cubicBezTo>
                <a:moveTo>
                  <a:pt x="10800" y="5891"/>
                </a:moveTo>
                <a:cubicBezTo>
                  <a:pt x="11968" y="5891"/>
                  <a:pt x="13040" y="6300"/>
                  <a:pt x="13882" y="6982"/>
                </a:cubicBezTo>
                <a:cubicBezTo>
                  <a:pt x="13087" y="7622"/>
                  <a:pt x="12217" y="8174"/>
                  <a:pt x="11282" y="8612"/>
                </a:cubicBezTo>
                <a:cubicBezTo>
                  <a:pt x="10732" y="7702"/>
                  <a:pt x="10073" y="6869"/>
                  <a:pt x="9333" y="6114"/>
                </a:cubicBezTo>
                <a:cubicBezTo>
                  <a:pt x="9797" y="5970"/>
                  <a:pt x="10289" y="5891"/>
                  <a:pt x="10800" y="5891"/>
                </a:cubicBezTo>
                <a:moveTo>
                  <a:pt x="10800" y="4909"/>
                </a:moveTo>
                <a:cubicBezTo>
                  <a:pt x="7547" y="4909"/>
                  <a:pt x="4909" y="7547"/>
                  <a:pt x="4909" y="10800"/>
                </a:cubicBezTo>
                <a:cubicBezTo>
                  <a:pt x="4909" y="14054"/>
                  <a:pt x="7547" y="16691"/>
                  <a:pt x="10800" y="16691"/>
                </a:cubicBezTo>
                <a:cubicBezTo>
                  <a:pt x="14053" y="16691"/>
                  <a:pt x="16691" y="14054"/>
                  <a:pt x="16691" y="10800"/>
                </a:cubicBezTo>
                <a:cubicBezTo>
                  <a:pt x="16691" y="7547"/>
                  <a:pt x="14053" y="4909"/>
                  <a:pt x="10800" y="4909"/>
                </a:cubicBezTo>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885" name="Shape 2885"/>
          <p:cNvSpPr/>
          <p:nvPr/>
        </p:nvSpPr>
        <p:spPr>
          <a:xfrm>
            <a:off x="16816819" y="9598023"/>
            <a:ext cx="457082" cy="558655"/>
          </a:xfrm>
          <a:custGeom>
            <a:avLst/>
            <a:gdLst/>
            <a:ahLst/>
            <a:cxnLst>
              <a:cxn ang="0">
                <a:pos x="wd2" y="hd2"/>
              </a:cxn>
              <a:cxn ang="5400000">
                <a:pos x="wd2" y="hd2"/>
              </a:cxn>
              <a:cxn ang="10800000">
                <a:pos x="wd2" y="hd2"/>
              </a:cxn>
              <a:cxn ang="16200000">
                <a:pos x="wd2" y="hd2"/>
              </a:cxn>
            </a:cxnLst>
            <a:rect l="0" t="0" r="r" b="b"/>
            <a:pathLst>
              <a:path w="21600" h="21600" extrusionOk="0">
                <a:moveTo>
                  <a:pt x="15500" y="13698"/>
                </a:moveTo>
                <a:cubicBezTo>
                  <a:pt x="15500" y="14629"/>
                  <a:pt x="14906" y="15067"/>
                  <a:pt x="13996" y="15061"/>
                </a:cubicBezTo>
                <a:cubicBezTo>
                  <a:pt x="13870" y="15061"/>
                  <a:pt x="13731" y="15061"/>
                  <a:pt x="13646" y="15044"/>
                </a:cubicBezTo>
                <a:lnTo>
                  <a:pt x="13646" y="12497"/>
                </a:lnTo>
                <a:cubicBezTo>
                  <a:pt x="13731" y="12480"/>
                  <a:pt x="13877" y="12463"/>
                  <a:pt x="14101" y="12463"/>
                </a:cubicBezTo>
                <a:cubicBezTo>
                  <a:pt x="14966" y="12463"/>
                  <a:pt x="15507" y="12890"/>
                  <a:pt x="15500" y="13698"/>
                </a:cubicBezTo>
                <a:moveTo>
                  <a:pt x="12636" y="11868"/>
                </a:moveTo>
                <a:lnTo>
                  <a:pt x="12636" y="15691"/>
                </a:lnTo>
                <a:cubicBezTo>
                  <a:pt x="12886" y="15720"/>
                  <a:pt x="13256" y="15748"/>
                  <a:pt x="13778" y="15748"/>
                </a:cubicBezTo>
                <a:cubicBezTo>
                  <a:pt x="14649" y="15748"/>
                  <a:pt x="15362" y="15587"/>
                  <a:pt x="15830" y="15246"/>
                </a:cubicBezTo>
                <a:cubicBezTo>
                  <a:pt x="16260" y="14929"/>
                  <a:pt x="16570" y="14415"/>
                  <a:pt x="16570" y="13670"/>
                </a:cubicBezTo>
                <a:cubicBezTo>
                  <a:pt x="16570" y="12982"/>
                  <a:pt x="16279" y="12503"/>
                  <a:pt x="15817" y="12203"/>
                </a:cubicBezTo>
                <a:cubicBezTo>
                  <a:pt x="15388" y="11919"/>
                  <a:pt x="14840" y="11787"/>
                  <a:pt x="13996" y="11787"/>
                </a:cubicBezTo>
                <a:cubicBezTo>
                  <a:pt x="13487" y="11787"/>
                  <a:pt x="13005" y="11815"/>
                  <a:pt x="12636" y="11868"/>
                </a:cubicBezTo>
                <a:moveTo>
                  <a:pt x="14400" y="5891"/>
                </a:moveTo>
                <a:lnTo>
                  <a:pt x="14400" y="982"/>
                </a:lnTo>
                <a:lnTo>
                  <a:pt x="15000" y="982"/>
                </a:lnTo>
                <a:lnTo>
                  <a:pt x="20400" y="5891"/>
                </a:lnTo>
                <a:cubicBezTo>
                  <a:pt x="20400" y="5891"/>
                  <a:pt x="14400" y="5891"/>
                  <a:pt x="14400" y="5891"/>
                </a:cubicBezTo>
                <a:close/>
                <a:moveTo>
                  <a:pt x="20400" y="19635"/>
                </a:moveTo>
                <a:cubicBezTo>
                  <a:pt x="20400" y="20178"/>
                  <a:pt x="19863" y="20617"/>
                  <a:pt x="19200" y="20617"/>
                </a:cubicBezTo>
                <a:lnTo>
                  <a:pt x="2400" y="20617"/>
                </a:lnTo>
                <a:cubicBezTo>
                  <a:pt x="1738" y="20617"/>
                  <a:pt x="1200" y="20178"/>
                  <a:pt x="1200" y="19635"/>
                </a:cubicBezTo>
                <a:lnTo>
                  <a:pt x="1200" y="1964"/>
                </a:lnTo>
                <a:cubicBezTo>
                  <a:pt x="1200" y="1421"/>
                  <a:pt x="1738" y="982"/>
                  <a:pt x="2400" y="982"/>
                </a:cubicBezTo>
                <a:lnTo>
                  <a:pt x="13200" y="982"/>
                </a:lnTo>
                <a:lnTo>
                  <a:pt x="13200" y="5891"/>
                </a:lnTo>
                <a:cubicBezTo>
                  <a:pt x="13200" y="6433"/>
                  <a:pt x="13738" y="6872"/>
                  <a:pt x="14400" y="6872"/>
                </a:cubicBezTo>
                <a:lnTo>
                  <a:pt x="20400" y="6872"/>
                </a:lnTo>
                <a:cubicBezTo>
                  <a:pt x="20400" y="6872"/>
                  <a:pt x="20400" y="19635"/>
                  <a:pt x="20400" y="19635"/>
                </a:cubicBezTo>
                <a:close/>
                <a:moveTo>
                  <a:pt x="15600" y="0"/>
                </a:moveTo>
                <a:lnTo>
                  <a:pt x="2400" y="0"/>
                </a:lnTo>
                <a:cubicBezTo>
                  <a:pt x="1075" y="0"/>
                  <a:pt x="0" y="878"/>
                  <a:pt x="0" y="1964"/>
                </a:cubicBezTo>
                <a:lnTo>
                  <a:pt x="0" y="19635"/>
                </a:lnTo>
                <a:cubicBezTo>
                  <a:pt x="0" y="20721"/>
                  <a:pt x="1075" y="21600"/>
                  <a:pt x="2400" y="21600"/>
                </a:cubicBezTo>
                <a:lnTo>
                  <a:pt x="19200" y="21600"/>
                </a:lnTo>
                <a:cubicBezTo>
                  <a:pt x="20525" y="21600"/>
                  <a:pt x="21600" y="20721"/>
                  <a:pt x="21600" y="19635"/>
                </a:cubicBezTo>
                <a:lnTo>
                  <a:pt x="21600" y="5400"/>
                </a:lnTo>
                <a:cubicBezTo>
                  <a:pt x="21600" y="5400"/>
                  <a:pt x="15600" y="0"/>
                  <a:pt x="15600" y="0"/>
                </a:cubicBezTo>
                <a:close/>
                <a:moveTo>
                  <a:pt x="6769" y="13658"/>
                </a:moveTo>
                <a:cubicBezTo>
                  <a:pt x="6624" y="13658"/>
                  <a:pt x="6519" y="13652"/>
                  <a:pt x="6433" y="13635"/>
                </a:cubicBezTo>
                <a:lnTo>
                  <a:pt x="6433" y="12486"/>
                </a:lnTo>
                <a:cubicBezTo>
                  <a:pt x="6505" y="12468"/>
                  <a:pt x="6644" y="12451"/>
                  <a:pt x="6848" y="12451"/>
                </a:cubicBezTo>
                <a:cubicBezTo>
                  <a:pt x="7350" y="12451"/>
                  <a:pt x="7634" y="12665"/>
                  <a:pt x="7634" y="13023"/>
                </a:cubicBezTo>
                <a:cubicBezTo>
                  <a:pt x="7634" y="13421"/>
                  <a:pt x="7304" y="13658"/>
                  <a:pt x="6769" y="13658"/>
                </a:cubicBezTo>
                <a:moveTo>
                  <a:pt x="6796" y="11787"/>
                </a:moveTo>
                <a:cubicBezTo>
                  <a:pt x="6182" y="11787"/>
                  <a:pt x="5746" y="11821"/>
                  <a:pt x="5436" y="11868"/>
                </a:cubicBezTo>
                <a:lnTo>
                  <a:pt x="5436" y="15708"/>
                </a:lnTo>
                <a:lnTo>
                  <a:pt x="6433" y="15708"/>
                </a:lnTo>
                <a:lnTo>
                  <a:pt x="6433" y="14316"/>
                </a:lnTo>
                <a:cubicBezTo>
                  <a:pt x="6524" y="14328"/>
                  <a:pt x="6644" y="14334"/>
                  <a:pt x="6776" y="14334"/>
                </a:cubicBezTo>
                <a:cubicBezTo>
                  <a:pt x="7370" y="14334"/>
                  <a:pt x="7878" y="14207"/>
                  <a:pt x="8221" y="13924"/>
                </a:cubicBezTo>
                <a:cubicBezTo>
                  <a:pt x="8485" y="13704"/>
                  <a:pt x="8630" y="13381"/>
                  <a:pt x="8630" y="13000"/>
                </a:cubicBezTo>
                <a:cubicBezTo>
                  <a:pt x="8630" y="12618"/>
                  <a:pt x="8439" y="12296"/>
                  <a:pt x="8155" y="12099"/>
                </a:cubicBezTo>
                <a:cubicBezTo>
                  <a:pt x="7858" y="11891"/>
                  <a:pt x="7416" y="11787"/>
                  <a:pt x="6796" y="11787"/>
                </a:cubicBezTo>
                <a:moveTo>
                  <a:pt x="10765" y="13398"/>
                </a:moveTo>
                <a:cubicBezTo>
                  <a:pt x="10191" y="13208"/>
                  <a:pt x="9940" y="13098"/>
                  <a:pt x="9940" y="12850"/>
                </a:cubicBezTo>
                <a:cubicBezTo>
                  <a:pt x="9940" y="12648"/>
                  <a:pt x="10151" y="12474"/>
                  <a:pt x="10587" y="12474"/>
                </a:cubicBezTo>
                <a:cubicBezTo>
                  <a:pt x="11023" y="12474"/>
                  <a:pt x="11339" y="12583"/>
                  <a:pt x="11517" y="12659"/>
                </a:cubicBezTo>
                <a:lnTo>
                  <a:pt x="11742" y="11949"/>
                </a:lnTo>
                <a:cubicBezTo>
                  <a:pt x="11478" y="11845"/>
                  <a:pt x="11108" y="11752"/>
                  <a:pt x="10607" y="11752"/>
                </a:cubicBezTo>
                <a:cubicBezTo>
                  <a:pt x="9558" y="11752"/>
                  <a:pt x="8924" y="12260"/>
                  <a:pt x="8924" y="12924"/>
                </a:cubicBezTo>
                <a:cubicBezTo>
                  <a:pt x="8924" y="13490"/>
                  <a:pt x="9405" y="13849"/>
                  <a:pt x="10145" y="14074"/>
                </a:cubicBezTo>
                <a:cubicBezTo>
                  <a:pt x="10679" y="14241"/>
                  <a:pt x="10891" y="14380"/>
                  <a:pt x="10891" y="14623"/>
                </a:cubicBezTo>
                <a:cubicBezTo>
                  <a:pt x="10891" y="14877"/>
                  <a:pt x="10646" y="15044"/>
                  <a:pt x="10184" y="15044"/>
                </a:cubicBezTo>
                <a:cubicBezTo>
                  <a:pt x="9755" y="15044"/>
                  <a:pt x="9339" y="14923"/>
                  <a:pt x="9069" y="14802"/>
                </a:cubicBezTo>
                <a:lnTo>
                  <a:pt x="8864" y="15529"/>
                </a:lnTo>
                <a:cubicBezTo>
                  <a:pt x="9115" y="15651"/>
                  <a:pt x="9616" y="15766"/>
                  <a:pt x="10124" y="15766"/>
                </a:cubicBezTo>
                <a:cubicBezTo>
                  <a:pt x="11346" y="15766"/>
                  <a:pt x="11920" y="15211"/>
                  <a:pt x="11920" y="14559"/>
                </a:cubicBezTo>
                <a:cubicBezTo>
                  <a:pt x="11920" y="14010"/>
                  <a:pt x="11551" y="13652"/>
                  <a:pt x="10765" y="13398"/>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886" name="Shape 2886"/>
          <p:cNvSpPr/>
          <p:nvPr/>
        </p:nvSpPr>
        <p:spPr>
          <a:xfrm>
            <a:off x="17883341" y="9598023"/>
            <a:ext cx="457082" cy="558655"/>
          </a:xfrm>
          <a:custGeom>
            <a:avLst/>
            <a:gdLst/>
            <a:ahLst/>
            <a:cxnLst>
              <a:cxn ang="0">
                <a:pos x="wd2" y="hd2"/>
              </a:cxn>
              <a:cxn ang="5400000">
                <a:pos x="wd2" y="hd2"/>
              </a:cxn>
              <a:cxn ang="10800000">
                <a:pos x="wd2" y="hd2"/>
              </a:cxn>
              <a:cxn ang="16200000">
                <a:pos x="wd2" y="hd2"/>
              </a:cxn>
            </a:cxnLst>
            <a:rect l="0" t="0" r="r" b="b"/>
            <a:pathLst>
              <a:path w="21600" h="21600" extrusionOk="0">
                <a:moveTo>
                  <a:pt x="12636" y="15709"/>
                </a:moveTo>
                <a:lnTo>
                  <a:pt x="13646" y="15709"/>
                </a:lnTo>
                <a:lnTo>
                  <a:pt x="13646" y="11816"/>
                </a:lnTo>
                <a:lnTo>
                  <a:pt x="12636" y="11816"/>
                </a:lnTo>
                <a:cubicBezTo>
                  <a:pt x="12636" y="11816"/>
                  <a:pt x="12636" y="15709"/>
                  <a:pt x="12636" y="15709"/>
                </a:cubicBezTo>
                <a:close/>
                <a:moveTo>
                  <a:pt x="14400" y="5891"/>
                </a:moveTo>
                <a:lnTo>
                  <a:pt x="14400" y="982"/>
                </a:lnTo>
                <a:lnTo>
                  <a:pt x="15000" y="982"/>
                </a:lnTo>
                <a:lnTo>
                  <a:pt x="20400" y="5891"/>
                </a:lnTo>
                <a:cubicBezTo>
                  <a:pt x="20400" y="5891"/>
                  <a:pt x="14400" y="5891"/>
                  <a:pt x="14400" y="5891"/>
                </a:cubicBezTo>
                <a:close/>
                <a:moveTo>
                  <a:pt x="20400" y="19636"/>
                </a:moveTo>
                <a:cubicBezTo>
                  <a:pt x="20400" y="20179"/>
                  <a:pt x="19862" y="20618"/>
                  <a:pt x="19200" y="20618"/>
                </a:cubicBezTo>
                <a:lnTo>
                  <a:pt x="2400" y="20618"/>
                </a:lnTo>
                <a:cubicBezTo>
                  <a:pt x="1738" y="20618"/>
                  <a:pt x="1200" y="20179"/>
                  <a:pt x="1200" y="19636"/>
                </a:cubicBezTo>
                <a:lnTo>
                  <a:pt x="1200" y="1964"/>
                </a:lnTo>
                <a:cubicBezTo>
                  <a:pt x="1200" y="1421"/>
                  <a:pt x="1738" y="982"/>
                  <a:pt x="2400" y="982"/>
                </a:cubicBezTo>
                <a:lnTo>
                  <a:pt x="13200" y="982"/>
                </a:lnTo>
                <a:lnTo>
                  <a:pt x="13200" y="5891"/>
                </a:lnTo>
                <a:cubicBezTo>
                  <a:pt x="13200" y="6433"/>
                  <a:pt x="13738" y="6872"/>
                  <a:pt x="14400" y="6872"/>
                </a:cubicBezTo>
                <a:lnTo>
                  <a:pt x="20400" y="6872"/>
                </a:lnTo>
                <a:cubicBezTo>
                  <a:pt x="20400" y="6872"/>
                  <a:pt x="20400" y="19636"/>
                  <a:pt x="20400" y="19636"/>
                </a:cubicBezTo>
                <a:close/>
                <a:moveTo>
                  <a:pt x="15600" y="0"/>
                </a:moveTo>
                <a:lnTo>
                  <a:pt x="2400" y="0"/>
                </a:lnTo>
                <a:cubicBezTo>
                  <a:pt x="1075" y="0"/>
                  <a:pt x="0" y="879"/>
                  <a:pt x="0" y="1964"/>
                </a:cubicBezTo>
                <a:lnTo>
                  <a:pt x="0" y="19636"/>
                </a:lnTo>
                <a:cubicBezTo>
                  <a:pt x="0" y="20721"/>
                  <a:pt x="1075" y="21600"/>
                  <a:pt x="2400" y="21600"/>
                </a:cubicBezTo>
                <a:lnTo>
                  <a:pt x="19200" y="21600"/>
                </a:lnTo>
                <a:cubicBezTo>
                  <a:pt x="20525" y="21600"/>
                  <a:pt x="21600" y="20721"/>
                  <a:pt x="21600" y="19636"/>
                </a:cubicBezTo>
                <a:lnTo>
                  <a:pt x="21600" y="5400"/>
                </a:lnTo>
                <a:cubicBezTo>
                  <a:pt x="21600" y="5400"/>
                  <a:pt x="15600" y="0"/>
                  <a:pt x="15600" y="0"/>
                </a:cubicBezTo>
                <a:close/>
                <a:moveTo>
                  <a:pt x="9618" y="14051"/>
                </a:moveTo>
                <a:lnTo>
                  <a:pt x="9881" y="13225"/>
                </a:lnTo>
                <a:cubicBezTo>
                  <a:pt x="9954" y="13000"/>
                  <a:pt x="10020" y="12706"/>
                  <a:pt x="10086" y="12475"/>
                </a:cubicBezTo>
                <a:lnTo>
                  <a:pt x="10099" y="12475"/>
                </a:lnTo>
                <a:cubicBezTo>
                  <a:pt x="10165" y="12706"/>
                  <a:pt x="10245" y="12994"/>
                  <a:pt x="10324" y="13225"/>
                </a:cubicBezTo>
                <a:lnTo>
                  <a:pt x="10601" y="14051"/>
                </a:lnTo>
                <a:cubicBezTo>
                  <a:pt x="10601" y="14051"/>
                  <a:pt x="9618" y="14051"/>
                  <a:pt x="9618" y="14051"/>
                </a:cubicBezTo>
                <a:close/>
                <a:moveTo>
                  <a:pt x="9472" y="11816"/>
                </a:moveTo>
                <a:lnTo>
                  <a:pt x="8113" y="15709"/>
                </a:lnTo>
                <a:lnTo>
                  <a:pt x="9155" y="15709"/>
                </a:lnTo>
                <a:lnTo>
                  <a:pt x="9472" y="14710"/>
                </a:lnTo>
                <a:lnTo>
                  <a:pt x="10746" y="14710"/>
                </a:lnTo>
                <a:lnTo>
                  <a:pt x="11089" y="15709"/>
                </a:lnTo>
                <a:lnTo>
                  <a:pt x="12172" y="15709"/>
                </a:lnTo>
                <a:lnTo>
                  <a:pt x="10792" y="11816"/>
                </a:lnTo>
                <a:cubicBezTo>
                  <a:pt x="10792" y="11816"/>
                  <a:pt x="9472" y="11816"/>
                  <a:pt x="9472" y="11816"/>
                </a:cubicBezTo>
                <a:close/>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887" name="Shape 2887"/>
          <p:cNvSpPr/>
          <p:nvPr/>
        </p:nvSpPr>
        <p:spPr>
          <a:xfrm>
            <a:off x="18949863" y="9598023"/>
            <a:ext cx="457082" cy="558655"/>
          </a:xfrm>
          <a:custGeom>
            <a:avLst/>
            <a:gdLst/>
            <a:ahLst/>
            <a:cxnLst>
              <a:cxn ang="0">
                <a:pos x="wd2" y="hd2"/>
              </a:cxn>
              <a:cxn ang="5400000">
                <a:pos x="wd2" y="hd2"/>
              </a:cxn>
              <a:cxn ang="10800000">
                <a:pos x="wd2" y="hd2"/>
              </a:cxn>
              <a:cxn ang="16200000">
                <a:pos x="wd2" y="hd2"/>
              </a:cxn>
            </a:cxnLst>
            <a:rect l="0" t="0" r="r" b="b"/>
            <a:pathLst>
              <a:path w="21600" h="21600" extrusionOk="0">
                <a:moveTo>
                  <a:pt x="13836" y="15709"/>
                </a:moveTo>
                <a:lnTo>
                  <a:pt x="14845" y="15709"/>
                </a:lnTo>
                <a:lnTo>
                  <a:pt x="14845" y="14144"/>
                </a:lnTo>
                <a:lnTo>
                  <a:pt x="16443" y="14144"/>
                </a:lnTo>
                <a:lnTo>
                  <a:pt x="16443" y="13428"/>
                </a:lnTo>
                <a:lnTo>
                  <a:pt x="14845" y="13428"/>
                </a:lnTo>
                <a:lnTo>
                  <a:pt x="14845" y="12538"/>
                </a:lnTo>
                <a:lnTo>
                  <a:pt x="16555" y="12538"/>
                </a:lnTo>
                <a:lnTo>
                  <a:pt x="16555" y="11816"/>
                </a:lnTo>
                <a:lnTo>
                  <a:pt x="13836" y="11816"/>
                </a:lnTo>
                <a:cubicBezTo>
                  <a:pt x="13836" y="11816"/>
                  <a:pt x="13836" y="15709"/>
                  <a:pt x="13836" y="15709"/>
                </a:cubicBezTo>
                <a:close/>
                <a:moveTo>
                  <a:pt x="14400" y="5891"/>
                </a:moveTo>
                <a:lnTo>
                  <a:pt x="14400" y="982"/>
                </a:lnTo>
                <a:lnTo>
                  <a:pt x="15000" y="982"/>
                </a:lnTo>
                <a:lnTo>
                  <a:pt x="20400" y="5891"/>
                </a:lnTo>
                <a:cubicBezTo>
                  <a:pt x="20400" y="5891"/>
                  <a:pt x="14400" y="5891"/>
                  <a:pt x="14400" y="5891"/>
                </a:cubicBezTo>
                <a:close/>
                <a:moveTo>
                  <a:pt x="20400" y="19636"/>
                </a:moveTo>
                <a:cubicBezTo>
                  <a:pt x="20400" y="20179"/>
                  <a:pt x="19863" y="20618"/>
                  <a:pt x="19200" y="20618"/>
                </a:cubicBezTo>
                <a:lnTo>
                  <a:pt x="2400" y="20618"/>
                </a:lnTo>
                <a:cubicBezTo>
                  <a:pt x="1737" y="20618"/>
                  <a:pt x="1200" y="20179"/>
                  <a:pt x="1200" y="19636"/>
                </a:cubicBezTo>
                <a:lnTo>
                  <a:pt x="1200" y="1964"/>
                </a:lnTo>
                <a:cubicBezTo>
                  <a:pt x="1200" y="1421"/>
                  <a:pt x="1737" y="982"/>
                  <a:pt x="2400" y="982"/>
                </a:cubicBezTo>
                <a:lnTo>
                  <a:pt x="13200" y="982"/>
                </a:lnTo>
                <a:lnTo>
                  <a:pt x="13200" y="5891"/>
                </a:lnTo>
                <a:cubicBezTo>
                  <a:pt x="13200" y="6433"/>
                  <a:pt x="13737" y="6872"/>
                  <a:pt x="14400" y="6872"/>
                </a:cubicBezTo>
                <a:lnTo>
                  <a:pt x="20400" y="6872"/>
                </a:lnTo>
                <a:cubicBezTo>
                  <a:pt x="20400" y="6872"/>
                  <a:pt x="20400" y="19636"/>
                  <a:pt x="20400" y="19636"/>
                </a:cubicBezTo>
                <a:close/>
                <a:moveTo>
                  <a:pt x="15600" y="0"/>
                </a:moveTo>
                <a:lnTo>
                  <a:pt x="2400" y="0"/>
                </a:lnTo>
                <a:cubicBezTo>
                  <a:pt x="1075" y="0"/>
                  <a:pt x="0" y="879"/>
                  <a:pt x="0" y="1964"/>
                </a:cubicBezTo>
                <a:lnTo>
                  <a:pt x="0" y="19636"/>
                </a:lnTo>
                <a:cubicBezTo>
                  <a:pt x="0" y="20721"/>
                  <a:pt x="1075" y="21600"/>
                  <a:pt x="2400" y="21600"/>
                </a:cubicBezTo>
                <a:lnTo>
                  <a:pt x="19200" y="21600"/>
                </a:lnTo>
                <a:cubicBezTo>
                  <a:pt x="20525" y="21600"/>
                  <a:pt x="21600" y="20721"/>
                  <a:pt x="21600" y="19636"/>
                </a:cubicBezTo>
                <a:lnTo>
                  <a:pt x="21600" y="5400"/>
                </a:lnTo>
                <a:cubicBezTo>
                  <a:pt x="21600" y="5400"/>
                  <a:pt x="15600" y="0"/>
                  <a:pt x="15600" y="0"/>
                </a:cubicBezTo>
                <a:close/>
                <a:moveTo>
                  <a:pt x="10396" y="15062"/>
                </a:moveTo>
                <a:cubicBezTo>
                  <a:pt x="10270" y="15062"/>
                  <a:pt x="10131" y="15062"/>
                  <a:pt x="10045" y="15045"/>
                </a:cubicBezTo>
                <a:lnTo>
                  <a:pt x="10045" y="12498"/>
                </a:lnTo>
                <a:cubicBezTo>
                  <a:pt x="10131" y="12480"/>
                  <a:pt x="10277" y="12463"/>
                  <a:pt x="10501" y="12463"/>
                </a:cubicBezTo>
                <a:cubicBezTo>
                  <a:pt x="11366" y="12463"/>
                  <a:pt x="11907" y="12891"/>
                  <a:pt x="11900" y="13699"/>
                </a:cubicBezTo>
                <a:cubicBezTo>
                  <a:pt x="11900" y="14629"/>
                  <a:pt x="11306" y="15068"/>
                  <a:pt x="10396" y="15062"/>
                </a:cubicBezTo>
                <a:moveTo>
                  <a:pt x="10396" y="11787"/>
                </a:moveTo>
                <a:cubicBezTo>
                  <a:pt x="9887" y="11787"/>
                  <a:pt x="9405" y="11816"/>
                  <a:pt x="9036" y="11868"/>
                </a:cubicBezTo>
                <a:lnTo>
                  <a:pt x="9036" y="15691"/>
                </a:lnTo>
                <a:cubicBezTo>
                  <a:pt x="9287" y="15720"/>
                  <a:pt x="9656" y="15749"/>
                  <a:pt x="10178" y="15749"/>
                </a:cubicBezTo>
                <a:cubicBezTo>
                  <a:pt x="11048" y="15749"/>
                  <a:pt x="11762" y="15587"/>
                  <a:pt x="12231" y="15246"/>
                </a:cubicBezTo>
                <a:cubicBezTo>
                  <a:pt x="12660" y="14929"/>
                  <a:pt x="12970" y="14415"/>
                  <a:pt x="12970" y="13670"/>
                </a:cubicBezTo>
                <a:cubicBezTo>
                  <a:pt x="12970" y="12983"/>
                  <a:pt x="12680" y="12503"/>
                  <a:pt x="12217" y="12203"/>
                </a:cubicBezTo>
                <a:cubicBezTo>
                  <a:pt x="11788" y="11920"/>
                  <a:pt x="11241" y="11787"/>
                  <a:pt x="10396" y="11787"/>
                </a:cubicBezTo>
                <a:moveTo>
                  <a:pt x="6769" y="13659"/>
                </a:moveTo>
                <a:cubicBezTo>
                  <a:pt x="6623" y="13659"/>
                  <a:pt x="6518" y="13653"/>
                  <a:pt x="6432" y="13636"/>
                </a:cubicBezTo>
                <a:lnTo>
                  <a:pt x="6432" y="12486"/>
                </a:lnTo>
                <a:cubicBezTo>
                  <a:pt x="6505" y="12469"/>
                  <a:pt x="6643" y="12452"/>
                  <a:pt x="6848" y="12452"/>
                </a:cubicBezTo>
                <a:cubicBezTo>
                  <a:pt x="7350" y="12452"/>
                  <a:pt x="7634" y="12665"/>
                  <a:pt x="7634" y="13023"/>
                </a:cubicBezTo>
                <a:cubicBezTo>
                  <a:pt x="7634" y="13422"/>
                  <a:pt x="7304" y="13659"/>
                  <a:pt x="6769" y="13659"/>
                </a:cubicBezTo>
                <a:moveTo>
                  <a:pt x="6796" y="11787"/>
                </a:moveTo>
                <a:cubicBezTo>
                  <a:pt x="6182" y="11787"/>
                  <a:pt x="5746" y="11822"/>
                  <a:pt x="5436" y="11868"/>
                </a:cubicBezTo>
                <a:lnTo>
                  <a:pt x="5436" y="15709"/>
                </a:lnTo>
                <a:lnTo>
                  <a:pt x="6432" y="15709"/>
                </a:lnTo>
                <a:lnTo>
                  <a:pt x="6432" y="14317"/>
                </a:lnTo>
                <a:cubicBezTo>
                  <a:pt x="6525" y="14328"/>
                  <a:pt x="6643" y="14334"/>
                  <a:pt x="6776" y="14334"/>
                </a:cubicBezTo>
                <a:cubicBezTo>
                  <a:pt x="7370" y="14334"/>
                  <a:pt x="7878" y="14207"/>
                  <a:pt x="8221" y="13924"/>
                </a:cubicBezTo>
                <a:cubicBezTo>
                  <a:pt x="8486" y="13705"/>
                  <a:pt x="8631" y="13381"/>
                  <a:pt x="8631" y="13000"/>
                </a:cubicBezTo>
                <a:cubicBezTo>
                  <a:pt x="8631" y="12619"/>
                  <a:pt x="8439" y="12296"/>
                  <a:pt x="8155" y="12099"/>
                </a:cubicBezTo>
                <a:cubicBezTo>
                  <a:pt x="7859" y="11892"/>
                  <a:pt x="7416" y="11787"/>
                  <a:pt x="6796" y="11787"/>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888" name="Shape 2888"/>
          <p:cNvSpPr/>
          <p:nvPr/>
        </p:nvSpPr>
        <p:spPr>
          <a:xfrm>
            <a:off x="20016386" y="9598023"/>
            <a:ext cx="457082" cy="558655"/>
          </a:xfrm>
          <a:custGeom>
            <a:avLst/>
            <a:gdLst/>
            <a:ahLst/>
            <a:cxnLst>
              <a:cxn ang="0">
                <a:pos x="wd2" y="hd2"/>
              </a:cxn>
              <a:cxn ang="5400000">
                <a:pos x="wd2" y="hd2"/>
              </a:cxn>
              <a:cxn ang="10800000">
                <a:pos x="wd2" y="hd2"/>
              </a:cxn>
              <a:cxn ang="16200000">
                <a:pos x="wd2" y="hd2"/>
              </a:cxn>
            </a:cxnLst>
            <a:rect l="0" t="0" r="r" b="b"/>
            <a:pathLst>
              <a:path w="21600" h="21600" extrusionOk="0">
                <a:moveTo>
                  <a:pt x="12936" y="15709"/>
                </a:moveTo>
                <a:lnTo>
                  <a:pt x="13945" y="15709"/>
                </a:lnTo>
                <a:lnTo>
                  <a:pt x="13945" y="14144"/>
                </a:lnTo>
                <a:lnTo>
                  <a:pt x="15543" y="14144"/>
                </a:lnTo>
                <a:lnTo>
                  <a:pt x="15543" y="13428"/>
                </a:lnTo>
                <a:lnTo>
                  <a:pt x="13945" y="13428"/>
                </a:lnTo>
                <a:lnTo>
                  <a:pt x="13945" y="12538"/>
                </a:lnTo>
                <a:lnTo>
                  <a:pt x="15655" y="12538"/>
                </a:lnTo>
                <a:lnTo>
                  <a:pt x="15655" y="11816"/>
                </a:lnTo>
                <a:lnTo>
                  <a:pt x="12936" y="11816"/>
                </a:lnTo>
                <a:cubicBezTo>
                  <a:pt x="12936" y="11816"/>
                  <a:pt x="12936" y="15709"/>
                  <a:pt x="12936" y="15709"/>
                </a:cubicBezTo>
                <a:close/>
                <a:moveTo>
                  <a:pt x="14400" y="5891"/>
                </a:moveTo>
                <a:lnTo>
                  <a:pt x="14400" y="982"/>
                </a:lnTo>
                <a:lnTo>
                  <a:pt x="15000" y="982"/>
                </a:lnTo>
                <a:lnTo>
                  <a:pt x="20400" y="5891"/>
                </a:lnTo>
                <a:cubicBezTo>
                  <a:pt x="20400" y="5891"/>
                  <a:pt x="14400" y="5891"/>
                  <a:pt x="14400" y="5891"/>
                </a:cubicBezTo>
                <a:close/>
                <a:moveTo>
                  <a:pt x="20400" y="19636"/>
                </a:moveTo>
                <a:cubicBezTo>
                  <a:pt x="20400" y="20179"/>
                  <a:pt x="19863" y="20618"/>
                  <a:pt x="19200" y="20618"/>
                </a:cubicBezTo>
                <a:lnTo>
                  <a:pt x="2400" y="20618"/>
                </a:lnTo>
                <a:cubicBezTo>
                  <a:pt x="1737" y="20618"/>
                  <a:pt x="1200" y="20179"/>
                  <a:pt x="1200" y="19636"/>
                </a:cubicBezTo>
                <a:lnTo>
                  <a:pt x="1200" y="1964"/>
                </a:lnTo>
                <a:cubicBezTo>
                  <a:pt x="1200" y="1421"/>
                  <a:pt x="1737" y="982"/>
                  <a:pt x="2400" y="982"/>
                </a:cubicBezTo>
                <a:lnTo>
                  <a:pt x="13200" y="982"/>
                </a:lnTo>
                <a:lnTo>
                  <a:pt x="13200" y="5891"/>
                </a:lnTo>
                <a:cubicBezTo>
                  <a:pt x="13200" y="6433"/>
                  <a:pt x="13737" y="6872"/>
                  <a:pt x="14400" y="6872"/>
                </a:cubicBezTo>
                <a:lnTo>
                  <a:pt x="20400" y="6872"/>
                </a:lnTo>
                <a:cubicBezTo>
                  <a:pt x="20400" y="6872"/>
                  <a:pt x="20400" y="19636"/>
                  <a:pt x="20400" y="19636"/>
                </a:cubicBezTo>
                <a:close/>
                <a:moveTo>
                  <a:pt x="15600" y="0"/>
                </a:moveTo>
                <a:lnTo>
                  <a:pt x="2400" y="0"/>
                </a:lnTo>
                <a:cubicBezTo>
                  <a:pt x="1075" y="0"/>
                  <a:pt x="0" y="879"/>
                  <a:pt x="0" y="1964"/>
                </a:cubicBezTo>
                <a:lnTo>
                  <a:pt x="0" y="19636"/>
                </a:lnTo>
                <a:cubicBezTo>
                  <a:pt x="0" y="20721"/>
                  <a:pt x="1075" y="21600"/>
                  <a:pt x="2400" y="21600"/>
                </a:cubicBezTo>
                <a:lnTo>
                  <a:pt x="19200" y="21600"/>
                </a:lnTo>
                <a:cubicBezTo>
                  <a:pt x="20525" y="21600"/>
                  <a:pt x="21600" y="20721"/>
                  <a:pt x="21600" y="19636"/>
                </a:cubicBezTo>
                <a:lnTo>
                  <a:pt x="21600" y="5400"/>
                </a:lnTo>
                <a:cubicBezTo>
                  <a:pt x="21600" y="5400"/>
                  <a:pt x="15600" y="0"/>
                  <a:pt x="15600" y="0"/>
                </a:cubicBezTo>
                <a:close/>
                <a:moveTo>
                  <a:pt x="11136" y="15709"/>
                </a:moveTo>
                <a:lnTo>
                  <a:pt x="12145" y="15709"/>
                </a:lnTo>
                <a:lnTo>
                  <a:pt x="12145" y="11816"/>
                </a:lnTo>
                <a:lnTo>
                  <a:pt x="11136" y="11816"/>
                </a:lnTo>
                <a:cubicBezTo>
                  <a:pt x="11136" y="11816"/>
                  <a:pt x="11136" y="15709"/>
                  <a:pt x="11136" y="15709"/>
                </a:cubicBezTo>
                <a:close/>
                <a:moveTo>
                  <a:pt x="8395" y="14167"/>
                </a:moveTo>
                <a:lnTo>
                  <a:pt x="9082" y="14167"/>
                </a:lnTo>
                <a:lnTo>
                  <a:pt x="9082" y="14981"/>
                </a:lnTo>
                <a:cubicBezTo>
                  <a:pt x="9002" y="15015"/>
                  <a:pt x="8818" y="15039"/>
                  <a:pt x="8586" y="15039"/>
                </a:cubicBezTo>
                <a:cubicBezTo>
                  <a:pt x="7761" y="15039"/>
                  <a:pt x="7187" y="14565"/>
                  <a:pt x="7187" y="13762"/>
                </a:cubicBezTo>
                <a:cubicBezTo>
                  <a:pt x="7187" y="12919"/>
                  <a:pt x="7821" y="12503"/>
                  <a:pt x="8659" y="12503"/>
                </a:cubicBezTo>
                <a:cubicBezTo>
                  <a:pt x="9148" y="12503"/>
                  <a:pt x="9451" y="12579"/>
                  <a:pt x="9696" y="12672"/>
                </a:cubicBezTo>
                <a:lnTo>
                  <a:pt x="9907" y="11966"/>
                </a:lnTo>
                <a:cubicBezTo>
                  <a:pt x="9689" y="11874"/>
                  <a:pt x="9247" y="11776"/>
                  <a:pt x="8672" y="11776"/>
                </a:cubicBezTo>
                <a:cubicBezTo>
                  <a:pt x="7213" y="11776"/>
                  <a:pt x="6138" y="12515"/>
                  <a:pt x="6131" y="13809"/>
                </a:cubicBezTo>
                <a:cubicBezTo>
                  <a:pt x="6124" y="14381"/>
                  <a:pt x="6349" y="14888"/>
                  <a:pt x="6758" y="15223"/>
                </a:cubicBezTo>
                <a:cubicBezTo>
                  <a:pt x="7167" y="15570"/>
                  <a:pt x="7755" y="15749"/>
                  <a:pt x="8566" y="15749"/>
                </a:cubicBezTo>
                <a:cubicBezTo>
                  <a:pt x="9155" y="15749"/>
                  <a:pt x="9742" y="15622"/>
                  <a:pt x="10052" y="15530"/>
                </a:cubicBezTo>
                <a:lnTo>
                  <a:pt x="10052" y="13479"/>
                </a:lnTo>
                <a:lnTo>
                  <a:pt x="8395" y="13479"/>
                </a:lnTo>
                <a:cubicBezTo>
                  <a:pt x="8395" y="13479"/>
                  <a:pt x="8395" y="14167"/>
                  <a:pt x="8395" y="14167"/>
                </a:cubicBezTo>
                <a:close/>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889" name="Shape 2889"/>
          <p:cNvSpPr/>
          <p:nvPr/>
        </p:nvSpPr>
        <p:spPr>
          <a:xfrm>
            <a:off x="21082908" y="9598023"/>
            <a:ext cx="457082" cy="558655"/>
          </a:xfrm>
          <a:custGeom>
            <a:avLst/>
            <a:gdLst/>
            <a:ahLst/>
            <a:cxnLst>
              <a:cxn ang="0">
                <a:pos x="wd2" y="hd2"/>
              </a:cxn>
              <a:cxn ang="5400000">
                <a:pos x="wd2" y="hd2"/>
              </a:cxn>
              <a:cxn ang="10800000">
                <a:pos x="wd2" y="hd2"/>
              </a:cxn>
              <a:cxn ang="16200000">
                <a:pos x="wd2" y="hd2"/>
              </a:cxn>
            </a:cxnLst>
            <a:rect l="0" t="0" r="r" b="b"/>
            <a:pathLst>
              <a:path w="21600" h="21600" extrusionOk="0">
                <a:moveTo>
                  <a:pt x="10069" y="13659"/>
                </a:moveTo>
                <a:cubicBezTo>
                  <a:pt x="9923" y="13659"/>
                  <a:pt x="9818" y="13653"/>
                  <a:pt x="9732" y="13636"/>
                </a:cubicBezTo>
                <a:lnTo>
                  <a:pt x="9732" y="12486"/>
                </a:lnTo>
                <a:cubicBezTo>
                  <a:pt x="9805" y="12469"/>
                  <a:pt x="9943" y="12452"/>
                  <a:pt x="10148" y="12452"/>
                </a:cubicBezTo>
                <a:cubicBezTo>
                  <a:pt x="10650" y="12452"/>
                  <a:pt x="10934" y="12665"/>
                  <a:pt x="10934" y="13023"/>
                </a:cubicBezTo>
                <a:cubicBezTo>
                  <a:pt x="10934" y="13422"/>
                  <a:pt x="10604" y="13659"/>
                  <a:pt x="10069" y="13659"/>
                </a:cubicBezTo>
                <a:moveTo>
                  <a:pt x="10096" y="11787"/>
                </a:moveTo>
                <a:cubicBezTo>
                  <a:pt x="9481" y="11787"/>
                  <a:pt x="9046" y="11822"/>
                  <a:pt x="8736" y="11869"/>
                </a:cubicBezTo>
                <a:lnTo>
                  <a:pt x="8736" y="15709"/>
                </a:lnTo>
                <a:lnTo>
                  <a:pt x="9732" y="15709"/>
                </a:lnTo>
                <a:lnTo>
                  <a:pt x="9732" y="14317"/>
                </a:lnTo>
                <a:cubicBezTo>
                  <a:pt x="9825" y="14328"/>
                  <a:pt x="9943" y="14334"/>
                  <a:pt x="10076" y="14334"/>
                </a:cubicBezTo>
                <a:cubicBezTo>
                  <a:pt x="10670" y="14334"/>
                  <a:pt x="11178" y="14207"/>
                  <a:pt x="11521" y="13924"/>
                </a:cubicBezTo>
                <a:cubicBezTo>
                  <a:pt x="11786" y="13705"/>
                  <a:pt x="11931" y="13382"/>
                  <a:pt x="11931" y="13000"/>
                </a:cubicBezTo>
                <a:cubicBezTo>
                  <a:pt x="11931" y="12619"/>
                  <a:pt x="11739" y="12296"/>
                  <a:pt x="11455" y="12099"/>
                </a:cubicBezTo>
                <a:cubicBezTo>
                  <a:pt x="11159" y="11891"/>
                  <a:pt x="10716" y="11787"/>
                  <a:pt x="10096" y="11787"/>
                </a:cubicBezTo>
                <a:moveTo>
                  <a:pt x="12131" y="13809"/>
                </a:moveTo>
                <a:cubicBezTo>
                  <a:pt x="12124" y="14381"/>
                  <a:pt x="12349" y="14888"/>
                  <a:pt x="12758" y="15224"/>
                </a:cubicBezTo>
                <a:cubicBezTo>
                  <a:pt x="13167" y="15571"/>
                  <a:pt x="13755" y="15749"/>
                  <a:pt x="14566" y="15749"/>
                </a:cubicBezTo>
                <a:cubicBezTo>
                  <a:pt x="15155" y="15749"/>
                  <a:pt x="15742" y="15622"/>
                  <a:pt x="16052" y="15530"/>
                </a:cubicBezTo>
                <a:lnTo>
                  <a:pt x="16052" y="13479"/>
                </a:lnTo>
                <a:lnTo>
                  <a:pt x="14395" y="13479"/>
                </a:lnTo>
                <a:lnTo>
                  <a:pt x="14395" y="14167"/>
                </a:lnTo>
                <a:lnTo>
                  <a:pt x="15081" y="14167"/>
                </a:lnTo>
                <a:lnTo>
                  <a:pt x="15081" y="14981"/>
                </a:lnTo>
                <a:cubicBezTo>
                  <a:pt x="15002" y="15015"/>
                  <a:pt x="14818" y="15039"/>
                  <a:pt x="14586" y="15039"/>
                </a:cubicBezTo>
                <a:cubicBezTo>
                  <a:pt x="13761" y="15039"/>
                  <a:pt x="13187" y="14566"/>
                  <a:pt x="13187" y="13762"/>
                </a:cubicBezTo>
                <a:cubicBezTo>
                  <a:pt x="13187" y="12919"/>
                  <a:pt x="13821" y="12503"/>
                  <a:pt x="14659" y="12503"/>
                </a:cubicBezTo>
                <a:cubicBezTo>
                  <a:pt x="15148" y="12503"/>
                  <a:pt x="15451" y="12579"/>
                  <a:pt x="15696" y="12671"/>
                </a:cubicBezTo>
                <a:lnTo>
                  <a:pt x="15906" y="11966"/>
                </a:lnTo>
                <a:cubicBezTo>
                  <a:pt x="15689" y="11874"/>
                  <a:pt x="15247" y="11776"/>
                  <a:pt x="14672" y="11776"/>
                </a:cubicBezTo>
                <a:cubicBezTo>
                  <a:pt x="13213" y="11776"/>
                  <a:pt x="12138" y="12515"/>
                  <a:pt x="12131" y="13809"/>
                </a:cubicBezTo>
                <a:moveTo>
                  <a:pt x="14400" y="5891"/>
                </a:moveTo>
                <a:lnTo>
                  <a:pt x="14400" y="982"/>
                </a:lnTo>
                <a:lnTo>
                  <a:pt x="15000" y="982"/>
                </a:lnTo>
                <a:lnTo>
                  <a:pt x="20400" y="5891"/>
                </a:lnTo>
                <a:cubicBezTo>
                  <a:pt x="20400" y="5891"/>
                  <a:pt x="14400" y="5891"/>
                  <a:pt x="14400" y="5891"/>
                </a:cubicBezTo>
                <a:close/>
                <a:moveTo>
                  <a:pt x="20400" y="19636"/>
                </a:moveTo>
                <a:cubicBezTo>
                  <a:pt x="20400" y="20179"/>
                  <a:pt x="19863" y="20618"/>
                  <a:pt x="19200" y="20618"/>
                </a:cubicBezTo>
                <a:lnTo>
                  <a:pt x="2400" y="20618"/>
                </a:lnTo>
                <a:cubicBezTo>
                  <a:pt x="1737" y="20618"/>
                  <a:pt x="1200" y="20179"/>
                  <a:pt x="1200" y="19636"/>
                </a:cubicBezTo>
                <a:lnTo>
                  <a:pt x="1200" y="1964"/>
                </a:lnTo>
                <a:cubicBezTo>
                  <a:pt x="1200" y="1421"/>
                  <a:pt x="1737" y="982"/>
                  <a:pt x="2400" y="982"/>
                </a:cubicBezTo>
                <a:lnTo>
                  <a:pt x="13200" y="982"/>
                </a:lnTo>
                <a:lnTo>
                  <a:pt x="13200" y="5891"/>
                </a:lnTo>
                <a:cubicBezTo>
                  <a:pt x="13200" y="6433"/>
                  <a:pt x="13737" y="6872"/>
                  <a:pt x="14400" y="6872"/>
                </a:cubicBezTo>
                <a:lnTo>
                  <a:pt x="20400" y="6872"/>
                </a:lnTo>
                <a:cubicBezTo>
                  <a:pt x="20400" y="6872"/>
                  <a:pt x="20400" y="19636"/>
                  <a:pt x="20400" y="19636"/>
                </a:cubicBezTo>
                <a:close/>
                <a:moveTo>
                  <a:pt x="15600" y="0"/>
                </a:moveTo>
                <a:lnTo>
                  <a:pt x="2400" y="0"/>
                </a:lnTo>
                <a:cubicBezTo>
                  <a:pt x="1075" y="0"/>
                  <a:pt x="0" y="879"/>
                  <a:pt x="0" y="1964"/>
                </a:cubicBezTo>
                <a:lnTo>
                  <a:pt x="0" y="19636"/>
                </a:lnTo>
                <a:cubicBezTo>
                  <a:pt x="0" y="20721"/>
                  <a:pt x="1075" y="21600"/>
                  <a:pt x="2400" y="21600"/>
                </a:cubicBezTo>
                <a:lnTo>
                  <a:pt x="19200" y="21600"/>
                </a:lnTo>
                <a:cubicBezTo>
                  <a:pt x="20525" y="21600"/>
                  <a:pt x="21600" y="20721"/>
                  <a:pt x="21600" y="19636"/>
                </a:cubicBezTo>
                <a:lnTo>
                  <a:pt x="21600" y="5400"/>
                </a:lnTo>
                <a:cubicBezTo>
                  <a:pt x="21600" y="5400"/>
                  <a:pt x="15600" y="0"/>
                  <a:pt x="15600" y="0"/>
                </a:cubicBezTo>
                <a:close/>
                <a:moveTo>
                  <a:pt x="6606" y="14265"/>
                </a:moveTo>
                <a:cubicBezTo>
                  <a:pt x="6606" y="14872"/>
                  <a:pt x="6343" y="15039"/>
                  <a:pt x="5920" y="15039"/>
                </a:cubicBezTo>
                <a:cubicBezTo>
                  <a:pt x="5722" y="15039"/>
                  <a:pt x="5544" y="15010"/>
                  <a:pt x="5406" y="14969"/>
                </a:cubicBezTo>
                <a:lnTo>
                  <a:pt x="5293" y="15680"/>
                </a:lnTo>
                <a:cubicBezTo>
                  <a:pt x="5491" y="15738"/>
                  <a:pt x="5795" y="15773"/>
                  <a:pt x="6026" y="15773"/>
                </a:cubicBezTo>
                <a:cubicBezTo>
                  <a:pt x="7003" y="15773"/>
                  <a:pt x="7610" y="15385"/>
                  <a:pt x="7610" y="14276"/>
                </a:cubicBezTo>
                <a:lnTo>
                  <a:pt x="7610" y="11816"/>
                </a:lnTo>
                <a:lnTo>
                  <a:pt x="6606" y="11816"/>
                </a:lnTo>
                <a:cubicBezTo>
                  <a:pt x="6606" y="11816"/>
                  <a:pt x="6606" y="14265"/>
                  <a:pt x="6606" y="14265"/>
                </a:cubicBezTo>
                <a:close/>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890" name="Shape 2890"/>
          <p:cNvSpPr/>
          <p:nvPr/>
        </p:nvSpPr>
        <p:spPr>
          <a:xfrm>
            <a:off x="22149430" y="9598023"/>
            <a:ext cx="457082" cy="558655"/>
          </a:xfrm>
          <a:custGeom>
            <a:avLst/>
            <a:gdLst/>
            <a:ahLst/>
            <a:cxnLst>
              <a:cxn ang="0">
                <a:pos x="wd2" y="hd2"/>
              </a:cxn>
              <a:cxn ang="5400000">
                <a:pos x="wd2" y="hd2"/>
              </a:cxn>
              <a:cxn ang="10800000">
                <a:pos x="wd2" y="hd2"/>
              </a:cxn>
              <a:cxn ang="16200000">
                <a:pos x="wd2" y="hd2"/>
              </a:cxn>
            </a:cxnLst>
            <a:rect l="0" t="0" r="r" b="b"/>
            <a:pathLst>
              <a:path w="21600" h="21600" extrusionOk="0">
                <a:moveTo>
                  <a:pt x="14400" y="5891"/>
                </a:moveTo>
                <a:lnTo>
                  <a:pt x="14400" y="982"/>
                </a:lnTo>
                <a:lnTo>
                  <a:pt x="15000" y="982"/>
                </a:lnTo>
                <a:lnTo>
                  <a:pt x="20400" y="5891"/>
                </a:lnTo>
                <a:cubicBezTo>
                  <a:pt x="20400" y="5891"/>
                  <a:pt x="14400" y="5891"/>
                  <a:pt x="14400" y="5891"/>
                </a:cubicBezTo>
                <a:close/>
                <a:moveTo>
                  <a:pt x="20400" y="19636"/>
                </a:moveTo>
                <a:cubicBezTo>
                  <a:pt x="20400" y="20179"/>
                  <a:pt x="19862" y="20618"/>
                  <a:pt x="19200" y="20618"/>
                </a:cubicBezTo>
                <a:lnTo>
                  <a:pt x="2400" y="20618"/>
                </a:lnTo>
                <a:cubicBezTo>
                  <a:pt x="1738" y="20618"/>
                  <a:pt x="1200" y="20179"/>
                  <a:pt x="1200" y="19636"/>
                </a:cubicBezTo>
                <a:lnTo>
                  <a:pt x="1200" y="1964"/>
                </a:lnTo>
                <a:cubicBezTo>
                  <a:pt x="1200" y="1422"/>
                  <a:pt x="1738" y="982"/>
                  <a:pt x="2400" y="982"/>
                </a:cubicBezTo>
                <a:lnTo>
                  <a:pt x="13200" y="982"/>
                </a:lnTo>
                <a:lnTo>
                  <a:pt x="13200" y="5891"/>
                </a:lnTo>
                <a:cubicBezTo>
                  <a:pt x="13200" y="6433"/>
                  <a:pt x="13738" y="6872"/>
                  <a:pt x="14400" y="6872"/>
                </a:cubicBezTo>
                <a:lnTo>
                  <a:pt x="20400" y="6872"/>
                </a:lnTo>
                <a:cubicBezTo>
                  <a:pt x="20400" y="6872"/>
                  <a:pt x="20400" y="19636"/>
                  <a:pt x="20400" y="19636"/>
                </a:cubicBezTo>
                <a:close/>
                <a:moveTo>
                  <a:pt x="15600" y="0"/>
                </a:moveTo>
                <a:lnTo>
                  <a:pt x="2400" y="0"/>
                </a:lnTo>
                <a:cubicBezTo>
                  <a:pt x="1075" y="0"/>
                  <a:pt x="0" y="879"/>
                  <a:pt x="0" y="1964"/>
                </a:cubicBezTo>
                <a:lnTo>
                  <a:pt x="0" y="19636"/>
                </a:lnTo>
                <a:cubicBezTo>
                  <a:pt x="0" y="20721"/>
                  <a:pt x="1075" y="21600"/>
                  <a:pt x="2400" y="21600"/>
                </a:cubicBezTo>
                <a:lnTo>
                  <a:pt x="19200" y="21600"/>
                </a:lnTo>
                <a:cubicBezTo>
                  <a:pt x="20525" y="21600"/>
                  <a:pt x="21600" y="20721"/>
                  <a:pt x="21600" y="19636"/>
                </a:cubicBezTo>
                <a:lnTo>
                  <a:pt x="21600" y="5400"/>
                </a:lnTo>
                <a:cubicBezTo>
                  <a:pt x="21600" y="5400"/>
                  <a:pt x="15600" y="0"/>
                  <a:pt x="15600" y="0"/>
                </a:cubicBezTo>
                <a:close/>
                <a:moveTo>
                  <a:pt x="13031" y="13809"/>
                </a:moveTo>
                <a:cubicBezTo>
                  <a:pt x="13024" y="14381"/>
                  <a:pt x="13249" y="14888"/>
                  <a:pt x="13658" y="15223"/>
                </a:cubicBezTo>
                <a:cubicBezTo>
                  <a:pt x="14067" y="15570"/>
                  <a:pt x="14655" y="15749"/>
                  <a:pt x="15467" y="15749"/>
                </a:cubicBezTo>
                <a:cubicBezTo>
                  <a:pt x="16054" y="15749"/>
                  <a:pt x="16642" y="15622"/>
                  <a:pt x="16952" y="15530"/>
                </a:cubicBezTo>
                <a:lnTo>
                  <a:pt x="16952" y="13479"/>
                </a:lnTo>
                <a:lnTo>
                  <a:pt x="15295" y="13479"/>
                </a:lnTo>
                <a:lnTo>
                  <a:pt x="15295" y="14167"/>
                </a:lnTo>
                <a:lnTo>
                  <a:pt x="15981" y="14167"/>
                </a:lnTo>
                <a:lnTo>
                  <a:pt x="15981" y="14981"/>
                </a:lnTo>
                <a:cubicBezTo>
                  <a:pt x="15902" y="15015"/>
                  <a:pt x="15718" y="15039"/>
                  <a:pt x="15486" y="15039"/>
                </a:cubicBezTo>
                <a:cubicBezTo>
                  <a:pt x="14661" y="15039"/>
                  <a:pt x="14087" y="14565"/>
                  <a:pt x="14087" y="13762"/>
                </a:cubicBezTo>
                <a:cubicBezTo>
                  <a:pt x="14087" y="12919"/>
                  <a:pt x="14721" y="12503"/>
                  <a:pt x="15559" y="12503"/>
                </a:cubicBezTo>
                <a:cubicBezTo>
                  <a:pt x="16048" y="12503"/>
                  <a:pt x="16351" y="12579"/>
                  <a:pt x="16596" y="12671"/>
                </a:cubicBezTo>
                <a:lnTo>
                  <a:pt x="16807" y="11966"/>
                </a:lnTo>
                <a:cubicBezTo>
                  <a:pt x="16589" y="11874"/>
                  <a:pt x="16147" y="11776"/>
                  <a:pt x="15572" y="11776"/>
                </a:cubicBezTo>
                <a:cubicBezTo>
                  <a:pt x="14113" y="11776"/>
                  <a:pt x="13037" y="12515"/>
                  <a:pt x="13031" y="13809"/>
                </a:cubicBezTo>
                <a:moveTo>
                  <a:pt x="6169" y="13659"/>
                </a:moveTo>
                <a:cubicBezTo>
                  <a:pt x="6023" y="13659"/>
                  <a:pt x="5918" y="13653"/>
                  <a:pt x="5832" y="13636"/>
                </a:cubicBezTo>
                <a:lnTo>
                  <a:pt x="5832" y="12486"/>
                </a:lnTo>
                <a:cubicBezTo>
                  <a:pt x="5905" y="12469"/>
                  <a:pt x="6043" y="12452"/>
                  <a:pt x="6248" y="12452"/>
                </a:cubicBezTo>
                <a:cubicBezTo>
                  <a:pt x="6750" y="12452"/>
                  <a:pt x="7034" y="12665"/>
                  <a:pt x="7034" y="13023"/>
                </a:cubicBezTo>
                <a:cubicBezTo>
                  <a:pt x="7034" y="13422"/>
                  <a:pt x="6704" y="13659"/>
                  <a:pt x="6169" y="13659"/>
                </a:cubicBezTo>
                <a:moveTo>
                  <a:pt x="6196" y="11787"/>
                </a:moveTo>
                <a:cubicBezTo>
                  <a:pt x="5582" y="11787"/>
                  <a:pt x="5146" y="11822"/>
                  <a:pt x="4836" y="11868"/>
                </a:cubicBezTo>
                <a:lnTo>
                  <a:pt x="4836" y="15709"/>
                </a:lnTo>
                <a:lnTo>
                  <a:pt x="5832" y="15709"/>
                </a:lnTo>
                <a:lnTo>
                  <a:pt x="5832" y="14317"/>
                </a:lnTo>
                <a:cubicBezTo>
                  <a:pt x="5925" y="14328"/>
                  <a:pt x="6043" y="14334"/>
                  <a:pt x="6176" y="14334"/>
                </a:cubicBezTo>
                <a:cubicBezTo>
                  <a:pt x="6770" y="14334"/>
                  <a:pt x="7278" y="14207"/>
                  <a:pt x="7621" y="13924"/>
                </a:cubicBezTo>
                <a:cubicBezTo>
                  <a:pt x="7886" y="13705"/>
                  <a:pt x="8031" y="13381"/>
                  <a:pt x="8031" y="13000"/>
                </a:cubicBezTo>
                <a:cubicBezTo>
                  <a:pt x="8031" y="12619"/>
                  <a:pt x="7839" y="12296"/>
                  <a:pt x="7555" y="12099"/>
                </a:cubicBezTo>
                <a:cubicBezTo>
                  <a:pt x="7259" y="11892"/>
                  <a:pt x="6816" y="11787"/>
                  <a:pt x="6196" y="11787"/>
                </a:cubicBezTo>
                <a:moveTo>
                  <a:pt x="11195" y="12954"/>
                </a:moveTo>
                <a:cubicBezTo>
                  <a:pt x="11195" y="13537"/>
                  <a:pt x="11215" y="14063"/>
                  <a:pt x="11280" y="14577"/>
                </a:cubicBezTo>
                <a:lnTo>
                  <a:pt x="11261" y="14577"/>
                </a:lnTo>
                <a:cubicBezTo>
                  <a:pt x="11062" y="14138"/>
                  <a:pt x="10799" y="13653"/>
                  <a:pt x="10535" y="13243"/>
                </a:cubicBezTo>
                <a:lnTo>
                  <a:pt x="9611" y="11816"/>
                </a:lnTo>
                <a:lnTo>
                  <a:pt x="8436" y="11816"/>
                </a:lnTo>
                <a:lnTo>
                  <a:pt x="8436" y="15709"/>
                </a:lnTo>
                <a:lnTo>
                  <a:pt x="9360" y="15709"/>
                </a:lnTo>
                <a:lnTo>
                  <a:pt x="9360" y="14536"/>
                </a:lnTo>
                <a:cubicBezTo>
                  <a:pt x="9360" y="13901"/>
                  <a:pt x="9347" y="13352"/>
                  <a:pt x="9320" y="12838"/>
                </a:cubicBezTo>
                <a:lnTo>
                  <a:pt x="9340" y="12833"/>
                </a:lnTo>
                <a:cubicBezTo>
                  <a:pt x="9558" y="13289"/>
                  <a:pt x="9848" y="13791"/>
                  <a:pt x="10112" y="14207"/>
                </a:cubicBezTo>
                <a:lnTo>
                  <a:pt x="11062" y="15709"/>
                </a:lnTo>
                <a:lnTo>
                  <a:pt x="12119" y="15709"/>
                </a:lnTo>
                <a:lnTo>
                  <a:pt x="12119" y="11816"/>
                </a:lnTo>
                <a:lnTo>
                  <a:pt x="11195" y="11816"/>
                </a:lnTo>
                <a:cubicBezTo>
                  <a:pt x="11195" y="11816"/>
                  <a:pt x="11195" y="12954"/>
                  <a:pt x="11195" y="12954"/>
                </a:cubicBezTo>
                <a:close/>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891" name="Shape 2891"/>
          <p:cNvSpPr/>
          <p:nvPr/>
        </p:nvSpPr>
        <p:spPr>
          <a:xfrm>
            <a:off x="11725649" y="6395104"/>
            <a:ext cx="777437" cy="538461"/>
          </a:xfrm>
          <a:prstGeom prst="rect">
            <a:avLst/>
          </a:prstGeom>
          <a:solidFill>
            <a:srgbClr val="57575B"/>
          </a:solidFill>
          <a:ln w="12700">
            <a:miter lim="400000"/>
          </a:ln>
          <a:extLst>
            <a:ext uri="{C572A759-6A51-4108-AA02-DFA0A04FC94B}">
              <ma14:wrappingTextBoxFlag xmlns:ma14="http://schemas.microsoft.com/office/mac/drawingml/2011/main" val="1"/>
            </a:ext>
          </a:extLst>
        </p:spPr>
        <p:txBody>
          <a:bodyPr wrap="none" lIns="38090" tIns="38090" rIns="38090" bIns="38090" anchor="ctr">
            <a:spAutoFit/>
          </a:bodyPr>
          <a:lstStyle>
            <a:lvl1pPr algn="l">
              <a:defRPr sz="3000" b="1" cap="none" spc="-90">
                <a:solidFill>
                  <a:srgbClr val="1C1D21"/>
                </a:solidFill>
                <a:latin typeface="+mj-lt"/>
                <a:ea typeface="+mj-ea"/>
                <a:cs typeface="+mj-cs"/>
                <a:sym typeface="Karla"/>
              </a:defRPr>
            </a:lvl1pPr>
          </a:lstStyle>
          <a:p>
            <a:r>
              <a:rPr sz="2999" b="0">
                <a:solidFill>
                  <a:schemeClr val="bg1"/>
                </a:solidFill>
                <a:latin typeface="Source Sans Pro Regular" charset="0"/>
                <a:ea typeface="Source Sans Pro Regular" charset="0"/>
                <a:cs typeface="Source Sans Pro Regular" charset="0"/>
              </a:rPr>
              <a:t>Web</a:t>
            </a:r>
          </a:p>
        </p:txBody>
      </p:sp>
    </p:spTree>
    <p:extLst>
      <p:ext uri="{BB962C8B-B14F-4D97-AF65-F5344CB8AC3E}">
        <p14:creationId xmlns:p14="http://schemas.microsoft.com/office/powerpoint/2010/main" val="2103591265"/>
      </p:ext>
    </p:extLst>
  </p:cSld>
  <p:clrMapOvr>
    <a:masterClrMapping/>
  </p:clrMapOvr>
  <mc:AlternateContent xmlns:mc="http://schemas.openxmlformats.org/markup-compatibility/2006" xmlns:p14="http://schemas.microsoft.com/office/powerpoint/2010/main">
    <mc:Choice Requires="p14">
      <p:transition p14:dur="0" advClick="0" advTm="1000"/>
    </mc:Choice>
    <mc:Fallback xmlns="">
      <p:transition advClick="0" advTm="1000"/>
    </mc:Fallback>
  </mc:AlternateContent>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893" name="Shape 2893"/>
          <p:cNvSpPr/>
          <p:nvPr/>
        </p:nvSpPr>
        <p:spPr>
          <a:xfrm>
            <a:off x="1758542" y="2866200"/>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2907" y="14380"/>
                </a:moveTo>
                <a:cubicBezTo>
                  <a:pt x="12819" y="14469"/>
                  <a:pt x="12764" y="14592"/>
                  <a:pt x="12764" y="14727"/>
                </a:cubicBezTo>
                <a:cubicBezTo>
                  <a:pt x="12764" y="14999"/>
                  <a:pt x="12984" y="15218"/>
                  <a:pt x="13255" y="15218"/>
                </a:cubicBezTo>
                <a:cubicBezTo>
                  <a:pt x="13390" y="15218"/>
                  <a:pt x="13513" y="15164"/>
                  <a:pt x="13602" y="15074"/>
                </a:cubicBezTo>
                <a:lnTo>
                  <a:pt x="17529" y="11147"/>
                </a:lnTo>
                <a:cubicBezTo>
                  <a:pt x="17618" y="11058"/>
                  <a:pt x="17673" y="10936"/>
                  <a:pt x="17673" y="10800"/>
                </a:cubicBezTo>
                <a:cubicBezTo>
                  <a:pt x="17673" y="10665"/>
                  <a:pt x="17618" y="10542"/>
                  <a:pt x="17529" y="10453"/>
                </a:cubicBezTo>
                <a:lnTo>
                  <a:pt x="13602" y="6526"/>
                </a:lnTo>
                <a:cubicBezTo>
                  <a:pt x="13513" y="6437"/>
                  <a:pt x="13390" y="6382"/>
                  <a:pt x="13255" y="6382"/>
                </a:cubicBezTo>
                <a:cubicBezTo>
                  <a:pt x="12984" y="6382"/>
                  <a:pt x="12764" y="6601"/>
                  <a:pt x="12764" y="6873"/>
                </a:cubicBezTo>
                <a:cubicBezTo>
                  <a:pt x="12764" y="7008"/>
                  <a:pt x="12819" y="7131"/>
                  <a:pt x="12907" y="7220"/>
                </a:cubicBezTo>
                <a:lnTo>
                  <a:pt x="15997" y="10309"/>
                </a:lnTo>
                <a:lnTo>
                  <a:pt x="491" y="10309"/>
                </a:lnTo>
                <a:cubicBezTo>
                  <a:pt x="220" y="10309"/>
                  <a:pt x="0" y="10529"/>
                  <a:pt x="0" y="10800"/>
                </a:cubicBezTo>
                <a:cubicBezTo>
                  <a:pt x="0" y="11071"/>
                  <a:pt x="220" y="11291"/>
                  <a:pt x="491" y="11291"/>
                </a:cubicBezTo>
                <a:lnTo>
                  <a:pt x="15997" y="11291"/>
                </a:lnTo>
                <a:cubicBezTo>
                  <a:pt x="15997" y="11291"/>
                  <a:pt x="12907" y="14380"/>
                  <a:pt x="12907" y="14380"/>
                </a:cubicBezTo>
                <a:close/>
                <a:moveTo>
                  <a:pt x="21109" y="0"/>
                </a:moveTo>
                <a:lnTo>
                  <a:pt x="3436" y="0"/>
                </a:lnTo>
                <a:cubicBezTo>
                  <a:pt x="3166" y="0"/>
                  <a:pt x="2945" y="220"/>
                  <a:pt x="2945" y="491"/>
                </a:cubicBezTo>
                <a:lnTo>
                  <a:pt x="2945" y="7855"/>
                </a:lnTo>
                <a:cubicBezTo>
                  <a:pt x="2945" y="8126"/>
                  <a:pt x="3166" y="8345"/>
                  <a:pt x="3436" y="8345"/>
                </a:cubicBezTo>
                <a:cubicBezTo>
                  <a:pt x="3707" y="8345"/>
                  <a:pt x="3927" y="8126"/>
                  <a:pt x="3927" y="7855"/>
                </a:cubicBezTo>
                <a:lnTo>
                  <a:pt x="3927" y="982"/>
                </a:lnTo>
                <a:lnTo>
                  <a:pt x="20618" y="982"/>
                </a:lnTo>
                <a:lnTo>
                  <a:pt x="20618" y="20618"/>
                </a:lnTo>
                <a:lnTo>
                  <a:pt x="3927" y="20618"/>
                </a:lnTo>
                <a:lnTo>
                  <a:pt x="3927" y="13745"/>
                </a:lnTo>
                <a:cubicBezTo>
                  <a:pt x="3927" y="13475"/>
                  <a:pt x="3707" y="13255"/>
                  <a:pt x="3436" y="13255"/>
                </a:cubicBezTo>
                <a:cubicBezTo>
                  <a:pt x="3166" y="13255"/>
                  <a:pt x="2945" y="13475"/>
                  <a:pt x="2945" y="13745"/>
                </a:cubicBezTo>
                <a:lnTo>
                  <a:pt x="2945" y="21109"/>
                </a:lnTo>
                <a:cubicBezTo>
                  <a:pt x="2945" y="21380"/>
                  <a:pt x="3166" y="21600"/>
                  <a:pt x="3436" y="21600"/>
                </a:cubicBezTo>
                <a:lnTo>
                  <a:pt x="21109" y="21600"/>
                </a:lnTo>
                <a:cubicBezTo>
                  <a:pt x="21380" y="21600"/>
                  <a:pt x="21600" y="21380"/>
                  <a:pt x="21600" y="21109"/>
                </a:cubicBezTo>
                <a:lnTo>
                  <a:pt x="21600" y="491"/>
                </a:lnTo>
                <a:cubicBezTo>
                  <a:pt x="21600" y="220"/>
                  <a:pt x="21380" y="0"/>
                  <a:pt x="21109" y="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894" name="Shape 2894"/>
          <p:cNvSpPr/>
          <p:nvPr/>
        </p:nvSpPr>
        <p:spPr>
          <a:xfrm>
            <a:off x="2825064" y="2866200"/>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1109" y="10309"/>
                </a:moveTo>
                <a:lnTo>
                  <a:pt x="5604" y="10309"/>
                </a:lnTo>
                <a:lnTo>
                  <a:pt x="8693" y="7220"/>
                </a:lnTo>
                <a:cubicBezTo>
                  <a:pt x="8781" y="7131"/>
                  <a:pt x="8836" y="7008"/>
                  <a:pt x="8836" y="6873"/>
                </a:cubicBezTo>
                <a:cubicBezTo>
                  <a:pt x="8836" y="6601"/>
                  <a:pt x="8616" y="6382"/>
                  <a:pt x="8345" y="6382"/>
                </a:cubicBezTo>
                <a:cubicBezTo>
                  <a:pt x="8210" y="6382"/>
                  <a:pt x="8087" y="6437"/>
                  <a:pt x="7998" y="6526"/>
                </a:cubicBezTo>
                <a:lnTo>
                  <a:pt x="4071" y="10453"/>
                </a:lnTo>
                <a:cubicBezTo>
                  <a:pt x="3982" y="10542"/>
                  <a:pt x="3927" y="10665"/>
                  <a:pt x="3927" y="10800"/>
                </a:cubicBezTo>
                <a:cubicBezTo>
                  <a:pt x="3927" y="10936"/>
                  <a:pt x="3982" y="11058"/>
                  <a:pt x="4071" y="11147"/>
                </a:cubicBezTo>
                <a:lnTo>
                  <a:pt x="7998" y="15074"/>
                </a:lnTo>
                <a:cubicBezTo>
                  <a:pt x="8087" y="15164"/>
                  <a:pt x="8210" y="15218"/>
                  <a:pt x="8345" y="15218"/>
                </a:cubicBezTo>
                <a:cubicBezTo>
                  <a:pt x="8616" y="15218"/>
                  <a:pt x="8836" y="14999"/>
                  <a:pt x="8836" y="14727"/>
                </a:cubicBezTo>
                <a:cubicBezTo>
                  <a:pt x="8836" y="14592"/>
                  <a:pt x="8781" y="14469"/>
                  <a:pt x="8693" y="14380"/>
                </a:cubicBezTo>
                <a:lnTo>
                  <a:pt x="5604" y="11291"/>
                </a:lnTo>
                <a:lnTo>
                  <a:pt x="21109" y="11291"/>
                </a:lnTo>
                <a:cubicBezTo>
                  <a:pt x="21380" y="11291"/>
                  <a:pt x="21600" y="11071"/>
                  <a:pt x="21600" y="10800"/>
                </a:cubicBezTo>
                <a:cubicBezTo>
                  <a:pt x="21600" y="10529"/>
                  <a:pt x="21380" y="10309"/>
                  <a:pt x="21109" y="10309"/>
                </a:cubicBezTo>
                <a:moveTo>
                  <a:pt x="18164" y="13255"/>
                </a:moveTo>
                <a:cubicBezTo>
                  <a:pt x="17893" y="13255"/>
                  <a:pt x="17673" y="13475"/>
                  <a:pt x="17673" y="13745"/>
                </a:cubicBezTo>
                <a:lnTo>
                  <a:pt x="17673" y="20618"/>
                </a:lnTo>
                <a:lnTo>
                  <a:pt x="982" y="20618"/>
                </a:lnTo>
                <a:lnTo>
                  <a:pt x="982" y="982"/>
                </a:lnTo>
                <a:lnTo>
                  <a:pt x="17673" y="982"/>
                </a:lnTo>
                <a:lnTo>
                  <a:pt x="17673" y="7855"/>
                </a:lnTo>
                <a:cubicBezTo>
                  <a:pt x="17673" y="8126"/>
                  <a:pt x="17893" y="8345"/>
                  <a:pt x="18164" y="8345"/>
                </a:cubicBezTo>
                <a:cubicBezTo>
                  <a:pt x="18434" y="8345"/>
                  <a:pt x="18655" y="8126"/>
                  <a:pt x="18655" y="7855"/>
                </a:cubicBezTo>
                <a:lnTo>
                  <a:pt x="18655" y="491"/>
                </a:lnTo>
                <a:cubicBezTo>
                  <a:pt x="18655" y="220"/>
                  <a:pt x="18434" y="0"/>
                  <a:pt x="18164" y="0"/>
                </a:cubicBezTo>
                <a:lnTo>
                  <a:pt x="491" y="0"/>
                </a:lnTo>
                <a:cubicBezTo>
                  <a:pt x="220" y="0"/>
                  <a:pt x="0" y="220"/>
                  <a:pt x="0" y="491"/>
                </a:cubicBezTo>
                <a:lnTo>
                  <a:pt x="0" y="21109"/>
                </a:lnTo>
                <a:cubicBezTo>
                  <a:pt x="0" y="21380"/>
                  <a:pt x="220" y="21600"/>
                  <a:pt x="491" y="21600"/>
                </a:cubicBezTo>
                <a:lnTo>
                  <a:pt x="18164" y="21600"/>
                </a:lnTo>
                <a:cubicBezTo>
                  <a:pt x="18434" y="21600"/>
                  <a:pt x="18655" y="21380"/>
                  <a:pt x="18655" y="21109"/>
                </a:cubicBezTo>
                <a:lnTo>
                  <a:pt x="18655" y="13745"/>
                </a:lnTo>
                <a:cubicBezTo>
                  <a:pt x="18655" y="13475"/>
                  <a:pt x="18434" y="13255"/>
                  <a:pt x="18164" y="13255"/>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895" name="Shape 2895"/>
          <p:cNvSpPr/>
          <p:nvPr/>
        </p:nvSpPr>
        <p:spPr>
          <a:xfrm>
            <a:off x="4031250" y="2866200"/>
            <a:ext cx="279328"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5709"/>
                </a:moveTo>
                <a:cubicBezTo>
                  <a:pt x="20347" y="15709"/>
                  <a:pt x="20102" y="15764"/>
                  <a:pt x="19924" y="15853"/>
                </a:cubicBezTo>
                <a:lnTo>
                  <a:pt x="11782" y="19924"/>
                </a:lnTo>
                <a:lnTo>
                  <a:pt x="11782" y="491"/>
                </a:lnTo>
                <a:cubicBezTo>
                  <a:pt x="11782" y="220"/>
                  <a:pt x="11342" y="0"/>
                  <a:pt x="10800" y="0"/>
                </a:cubicBezTo>
                <a:cubicBezTo>
                  <a:pt x="10258" y="0"/>
                  <a:pt x="9818" y="220"/>
                  <a:pt x="9818" y="491"/>
                </a:cubicBezTo>
                <a:lnTo>
                  <a:pt x="9818" y="19924"/>
                </a:lnTo>
                <a:lnTo>
                  <a:pt x="1676" y="15853"/>
                </a:lnTo>
                <a:cubicBezTo>
                  <a:pt x="1498" y="15764"/>
                  <a:pt x="1253" y="15709"/>
                  <a:pt x="982" y="15709"/>
                </a:cubicBezTo>
                <a:cubicBezTo>
                  <a:pt x="440" y="15709"/>
                  <a:pt x="0" y="15929"/>
                  <a:pt x="0" y="16200"/>
                </a:cubicBezTo>
                <a:cubicBezTo>
                  <a:pt x="0" y="16336"/>
                  <a:pt x="110" y="16458"/>
                  <a:pt x="288" y="16547"/>
                </a:cubicBezTo>
                <a:lnTo>
                  <a:pt x="10106" y="21456"/>
                </a:lnTo>
                <a:cubicBezTo>
                  <a:pt x="10284" y="21545"/>
                  <a:pt x="10529" y="21600"/>
                  <a:pt x="10800" y="21600"/>
                </a:cubicBezTo>
                <a:cubicBezTo>
                  <a:pt x="11071" y="21600"/>
                  <a:pt x="11316" y="21545"/>
                  <a:pt x="11494" y="21456"/>
                </a:cubicBezTo>
                <a:lnTo>
                  <a:pt x="21312" y="16547"/>
                </a:lnTo>
                <a:cubicBezTo>
                  <a:pt x="21490" y="16458"/>
                  <a:pt x="21600" y="16336"/>
                  <a:pt x="21600" y="16200"/>
                </a:cubicBezTo>
                <a:cubicBezTo>
                  <a:pt x="21600" y="15929"/>
                  <a:pt x="21160" y="15709"/>
                  <a:pt x="20618" y="15709"/>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896" name="Shape 2896"/>
          <p:cNvSpPr/>
          <p:nvPr/>
        </p:nvSpPr>
        <p:spPr>
          <a:xfrm>
            <a:off x="5097772" y="2866200"/>
            <a:ext cx="279328" cy="558655"/>
          </a:xfrm>
          <a:custGeom>
            <a:avLst/>
            <a:gdLst/>
            <a:ahLst/>
            <a:cxnLst>
              <a:cxn ang="0">
                <a:pos x="wd2" y="hd2"/>
              </a:cxn>
              <a:cxn ang="5400000">
                <a:pos x="wd2" y="hd2"/>
              </a:cxn>
              <a:cxn ang="10800000">
                <a:pos x="wd2" y="hd2"/>
              </a:cxn>
              <a:cxn ang="16200000">
                <a:pos x="wd2" y="hd2"/>
              </a:cxn>
            </a:cxnLst>
            <a:rect l="0" t="0" r="r" b="b"/>
            <a:pathLst>
              <a:path w="21600" h="21600" extrusionOk="0">
                <a:moveTo>
                  <a:pt x="21312" y="5053"/>
                </a:moveTo>
                <a:lnTo>
                  <a:pt x="11494" y="144"/>
                </a:lnTo>
                <a:cubicBezTo>
                  <a:pt x="11316" y="55"/>
                  <a:pt x="11071" y="0"/>
                  <a:pt x="10800" y="0"/>
                </a:cubicBezTo>
                <a:cubicBezTo>
                  <a:pt x="10529" y="0"/>
                  <a:pt x="10284" y="55"/>
                  <a:pt x="10106" y="144"/>
                </a:cubicBezTo>
                <a:lnTo>
                  <a:pt x="288" y="5053"/>
                </a:lnTo>
                <a:cubicBezTo>
                  <a:pt x="110" y="5142"/>
                  <a:pt x="0" y="5264"/>
                  <a:pt x="0" y="5400"/>
                </a:cubicBezTo>
                <a:cubicBezTo>
                  <a:pt x="0" y="5671"/>
                  <a:pt x="440" y="5891"/>
                  <a:pt x="982" y="5891"/>
                </a:cubicBezTo>
                <a:cubicBezTo>
                  <a:pt x="1253" y="5891"/>
                  <a:pt x="1498" y="5836"/>
                  <a:pt x="1676" y="5747"/>
                </a:cubicBezTo>
                <a:lnTo>
                  <a:pt x="9818" y="1676"/>
                </a:lnTo>
                <a:lnTo>
                  <a:pt x="9818" y="21109"/>
                </a:lnTo>
                <a:cubicBezTo>
                  <a:pt x="9818" y="21380"/>
                  <a:pt x="10258" y="21600"/>
                  <a:pt x="10800" y="21600"/>
                </a:cubicBezTo>
                <a:cubicBezTo>
                  <a:pt x="11342" y="21600"/>
                  <a:pt x="11782" y="21380"/>
                  <a:pt x="11782" y="21109"/>
                </a:cubicBezTo>
                <a:lnTo>
                  <a:pt x="11782" y="1676"/>
                </a:lnTo>
                <a:lnTo>
                  <a:pt x="19924" y="5747"/>
                </a:lnTo>
                <a:cubicBezTo>
                  <a:pt x="20102" y="5836"/>
                  <a:pt x="20347" y="5891"/>
                  <a:pt x="20618" y="5891"/>
                </a:cubicBezTo>
                <a:cubicBezTo>
                  <a:pt x="21160" y="5891"/>
                  <a:pt x="21600" y="5671"/>
                  <a:pt x="21600" y="5400"/>
                </a:cubicBezTo>
                <a:cubicBezTo>
                  <a:pt x="21600" y="5264"/>
                  <a:pt x="21490" y="5142"/>
                  <a:pt x="21312" y="5053"/>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897" name="Shape 2897"/>
          <p:cNvSpPr/>
          <p:nvPr/>
        </p:nvSpPr>
        <p:spPr>
          <a:xfrm>
            <a:off x="6024630" y="3005863"/>
            <a:ext cx="558655" cy="279328"/>
          </a:xfrm>
          <a:custGeom>
            <a:avLst/>
            <a:gdLst/>
            <a:ahLst/>
            <a:cxnLst>
              <a:cxn ang="0">
                <a:pos x="wd2" y="hd2"/>
              </a:cxn>
              <a:cxn ang="5400000">
                <a:pos x="wd2" y="hd2"/>
              </a:cxn>
              <a:cxn ang="10800000">
                <a:pos x="wd2" y="hd2"/>
              </a:cxn>
              <a:cxn ang="16200000">
                <a:pos x="wd2" y="hd2"/>
              </a:cxn>
            </a:cxnLst>
            <a:rect l="0" t="0" r="r" b="b"/>
            <a:pathLst>
              <a:path w="21600" h="21600" extrusionOk="0">
                <a:moveTo>
                  <a:pt x="21109" y="9818"/>
                </a:moveTo>
                <a:lnTo>
                  <a:pt x="1676" y="9818"/>
                </a:lnTo>
                <a:lnTo>
                  <a:pt x="5747" y="1676"/>
                </a:lnTo>
                <a:cubicBezTo>
                  <a:pt x="5836" y="1499"/>
                  <a:pt x="5891" y="1253"/>
                  <a:pt x="5891" y="982"/>
                </a:cubicBezTo>
                <a:cubicBezTo>
                  <a:pt x="5891" y="439"/>
                  <a:pt x="5671" y="0"/>
                  <a:pt x="5400" y="0"/>
                </a:cubicBezTo>
                <a:cubicBezTo>
                  <a:pt x="5265" y="0"/>
                  <a:pt x="5142" y="110"/>
                  <a:pt x="5053" y="288"/>
                </a:cubicBezTo>
                <a:lnTo>
                  <a:pt x="144" y="10106"/>
                </a:lnTo>
                <a:cubicBezTo>
                  <a:pt x="55" y="10284"/>
                  <a:pt x="0" y="10530"/>
                  <a:pt x="0" y="10800"/>
                </a:cubicBezTo>
                <a:cubicBezTo>
                  <a:pt x="0" y="11071"/>
                  <a:pt x="55" y="11317"/>
                  <a:pt x="144" y="11494"/>
                </a:cubicBezTo>
                <a:lnTo>
                  <a:pt x="5053" y="21312"/>
                </a:lnTo>
                <a:cubicBezTo>
                  <a:pt x="5142" y="21491"/>
                  <a:pt x="5265" y="21600"/>
                  <a:pt x="5400" y="21600"/>
                </a:cubicBezTo>
                <a:cubicBezTo>
                  <a:pt x="5671" y="21600"/>
                  <a:pt x="5891" y="21161"/>
                  <a:pt x="5891" y="20618"/>
                </a:cubicBezTo>
                <a:cubicBezTo>
                  <a:pt x="5891" y="20348"/>
                  <a:pt x="5836" y="20102"/>
                  <a:pt x="5747" y="19924"/>
                </a:cubicBezTo>
                <a:lnTo>
                  <a:pt x="1676" y="11782"/>
                </a:lnTo>
                <a:lnTo>
                  <a:pt x="21109" y="11782"/>
                </a:lnTo>
                <a:cubicBezTo>
                  <a:pt x="21380" y="11782"/>
                  <a:pt x="21600" y="11343"/>
                  <a:pt x="21600" y="10800"/>
                </a:cubicBezTo>
                <a:cubicBezTo>
                  <a:pt x="21600" y="10257"/>
                  <a:pt x="21380" y="9818"/>
                  <a:pt x="21109" y="9818"/>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898" name="Shape 2898"/>
          <p:cNvSpPr/>
          <p:nvPr/>
        </p:nvSpPr>
        <p:spPr>
          <a:xfrm>
            <a:off x="7091153" y="3005863"/>
            <a:ext cx="558655" cy="279328"/>
          </a:xfrm>
          <a:custGeom>
            <a:avLst/>
            <a:gdLst/>
            <a:ahLst/>
            <a:cxnLst>
              <a:cxn ang="0">
                <a:pos x="wd2" y="hd2"/>
              </a:cxn>
              <a:cxn ang="5400000">
                <a:pos x="wd2" y="hd2"/>
              </a:cxn>
              <a:cxn ang="10800000">
                <a:pos x="wd2" y="hd2"/>
              </a:cxn>
              <a:cxn ang="16200000">
                <a:pos x="wd2" y="hd2"/>
              </a:cxn>
            </a:cxnLst>
            <a:rect l="0" t="0" r="r" b="b"/>
            <a:pathLst>
              <a:path w="21600" h="21600" extrusionOk="0">
                <a:moveTo>
                  <a:pt x="21456" y="10106"/>
                </a:moveTo>
                <a:lnTo>
                  <a:pt x="16547" y="288"/>
                </a:lnTo>
                <a:cubicBezTo>
                  <a:pt x="16458" y="110"/>
                  <a:pt x="16336" y="0"/>
                  <a:pt x="16200" y="0"/>
                </a:cubicBezTo>
                <a:cubicBezTo>
                  <a:pt x="15929" y="0"/>
                  <a:pt x="15709" y="439"/>
                  <a:pt x="15709" y="982"/>
                </a:cubicBezTo>
                <a:cubicBezTo>
                  <a:pt x="15709" y="1253"/>
                  <a:pt x="15764" y="1499"/>
                  <a:pt x="15853" y="1676"/>
                </a:cubicBezTo>
                <a:lnTo>
                  <a:pt x="19924" y="9818"/>
                </a:lnTo>
                <a:lnTo>
                  <a:pt x="491" y="9818"/>
                </a:lnTo>
                <a:cubicBezTo>
                  <a:pt x="220" y="9818"/>
                  <a:pt x="0" y="10257"/>
                  <a:pt x="0" y="10800"/>
                </a:cubicBezTo>
                <a:cubicBezTo>
                  <a:pt x="0" y="11343"/>
                  <a:pt x="220" y="11782"/>
                  <a:pt x="491" y="11782"/>
                </a:cubicBezTo>
                <a:lnTo>
                  <a:pt x="19924" y="11782"/>
                </a:lnTo>
                <a:lnTo>
                  <a:pt x="15853" y="19924"/>
                </a:lnTo>
                <a:cubicBezTo>
                  <a:pt x="15764" y="20102"/>
                  <a:pt x="15709" y="20347"/>
                  <a:pt x="15709" y="20618"/>
                </a:cubicBezTo>
                <a:cubicBezTo>
                  <a:pt x="15709" y="21161"/>
                  <a:pt x="15929" y="21600"/>
                  <a:pt x="16200" y="21600"/>
                </a:cubicBezTo>
                <a:cubicBezTo>
                  <a:pt x="16336" y="21600"/>
                  <a:pt x="16458" y="21491"/>
                  <a:pt x="16547" y="21312"/>
                </a:cubicBezTo>
                <a:lnTo>
                  <a:pt x="21456" y="11494"/>
                </a:lnTo>
                <a:cubicBezTo>
                  <a:pt x="21545" y="11317"/>
                  <a:pt x="21600" y="11071"/>
                  <a:pt x="21600" y="10800"/>
                </a:cubicBezTo>
                <a:cubicBezTo>
                  <a:pt x="21600" y="10529"/>
                  <a:pt x="21545" y="10284"/>
                  <a:pt x="21456" y="10106"/>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899" name="Shape 2899"/>
          <p:cNvSpPr/>
          <p:nvPr/>
        </p:nvSpPr>
        <p:spPr>
          <a:xfrm>
            <a:off x="8183068" y="3018560"/>
            <a:ext cx="507869" cy="253935"/>
          </a:xfrm>
          <a:custGeom>
            <a:avLst/>
            <a:gdLst/>
            <a:ahLst/>
            <a:cxnLst>
              <a:cxn ang="0">
                <a:pos x="wd2" y="hd2"/>
              </a:cxn>
              <a:cxn ang="5400000">
                <a:pos x="wd2" y="hd2"/>
              </a:cxn>
              <a:cxn ang="10800000">
                <a:pos x="wd2" y="hd2"/>
              </a:cxn>
              <a:cxn ang="16200000">
                <a:pos x="wd2" y="hd2"/>
              </a:cxn>
            </a:cxnLst>
            <a:rect l="0" t="0" r="r" b="b"/>
            <a:pathLst>
              <a:path w="21600" h="21600" extrusionOk="0">
                <a:moveTo>
                  <a:pt x="21060" y="0"/>
                </a:moveTo>
                <a:cubicBezTo>
                  <a:pt x="20911" y="0"/>
                  <a:pt x="20776" y="121"/>
                  <a:pt x="20678" y="316"/>
                </a:cubicBezTo>
                <a:lnTo>
                  <a:pt x="10800" y="19033"/>
                </a:lnTo>
                <a:lnTo>
                  <a:pt x="922" y="316"/>
                </a:lnTo>
                <a:cubicBezTo>
                  <a:pt x="824" y="121"/>
                  <a:pt x="689" y="0"/>
                  <a:pt x="540" y="0"/>
                </a:cubicBezTo>
                <a:cubicBezTo>
                  <a:pt x="242" y="0"/>
                  <a:pt x="0" y="483"/>
                  <a:pt x="0" y="1080"/>
                </a:cubicBezTo>
                <a:cubicBezTo>
                  <a:pt x="0" y="1378"/>
                  <a:pt x="60" y="1648"/>
                  <a:pt x="158" y="1844"/>
                </a:cubicBezTo>
                <a:lnTo>
                  <a:pt x="10418" y="21284"/>
                </a:lnTo>
                <a:cubicBezTo>
                  <a:pt x="10516" y="21480"/>
                  <a:pt x="10651" y="21600"/>
                  <a:pt x="10800" y="21600"/>
                </a:cubicBezTo>
                <a:cubicBezTo>
                  <a:pt x="10949" y="21600"/>
                  <a:pt x="11084" y="21480"/>
                  <a:pt x="11182" y="21284"/>
                </a:cubicBezTo>
                <a:lnTo>
                  <a:pt x="21442" y="1844"/>
                </a:lnTo>
                <a:cubicBezTo>
                  <a:pt x="21540" y="1648"/>
                  <a:pt x="21600" y="1378"/>
                  <a:pt x="21600" y="1080"/>
                </a:cubicBezTo>
                <a:cubicBezTo>
                  <a:pt x="21600" y="483"/>
                  <a:pt x="21358" y="0"/>
                  <a:pt x="21060" y="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900" name="Shape 2900"/>
          <p:cNvSpPr/>
          <p:nvPr/>
        </p:nvSpPr>
        <p:spPr>
          <a:xfrm>
            <a:off x="9249590" y="3018560"/>
            <a:ext cx="507869" cy="253935"/>
          </a:xfrm>
          <a:custGeom>
            <a:avLst/>
            <a:gdLst/>
            <a:ahLst/>
            <a:cxnLst>
              <a:cxn ang="0">
                <a:pos x="wd2" y="hd2"/>
              </a:cxn>
              <a:cxn ang="5400000">
                <a:pos x="wd2" y="hd2"/>
              </a:cxn>
              <a:cxn ang="10800000">
                <a:pos x="wd2" y="hd2"/>
              </a:cxn>
              <a:cxn ang="16200000">
                <a:pos x="wd2" y="hd2"/>
              </a:cxn>
            </a:cxnLst>
            <a:rect l="0" t="0" r="r" b="b"/>
            <a:pathLst>
              <a:path w="21600" h="21600" extrusionOk="0">
                <a:moveTo>
                  <a:pt x="21442" y="19756"/>
                </a:moveTo>
                <a:lnTo>
                  <a:pt x="11182" y="316"/>
                </a:lnTo>
                <a:cubicBezTo>
                  <a:pt x="11084" y="121"/>
                  <a:pt x="10949" y="0"/>
                  <a:pt x="10800" y="0"/>
                </a:cubicBezTo>
                <a:cubicBezTo>
                  <a:pt x="10651" y="0"/>
                  <a:pt x="10516" y="121"/>
                  <a:pt x="10418" y="316"/>
                </a:cubicBezTo>
                <a:lnTo>
                  <a:pt x="158" y="19756"/>
                </a:lnTo>
                <a:cubicBezTo>
                  <a:pt x="60" y="19953"/>
                  <a:pt x="0" y="20222"/>
                  <a:pt x="0" y="20520"/>
                </a:cubicBezTo>
                <a:cubicBezTo>
                  <a:pt x="0" y="21117"/>
                  <a:pt x="242" y="21600"/>
                  <a:pt x="540" y="21600"/>
                </a:cubicBezTo>
                <a:cubicBezTo>
                  <a:pt x="689" y="21600"/>
                  <a:pt x="824" y="21480"/>
                  <a:pt x="922" y="21284"/>
                </a:cubicBezTo>
                <a:lnTo>
                  <a:pt x="10800" y="2567"/>
                </a:lnTo>
                <a:lnTo>
                  <a:pt x="20678" y="21284"/>
                </a:lnTo>
                <a:cubicBezTo>
                  <a:pt x="20776" y="21480"/>
                  <a:pt x="20911" y="21600"/>
                  <a:pt x="21060" y="21600"/>
                </a:cubicBezTo>
                <a:cubicBezTo>
                  <a:pt x="21358" y="21600"/>
                  <a:pt x="21600" y="21117"/>
                  <a:pt x="21600" y="20520"/>
                </a:cubicBezTo>
                <a:cubicBezTo>
                  <a:pt x="21600" y="20222"/>
                  <a:pt x="21540" y="19953"/>
                  <a:pt x="21442" y="19756"/>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901" name="Shape 2901"/>
          <p:cNvSpPr/>
          <p:nvPr/>
        </p:nvSpPr>
        <p:spPr>
          <a:xfrm>
            <a:off x="10443079" y="2891593"/>
            <a:ext cx="253935" cy="507869"/>
          </a:xfrm>
          <a:custGeom>
            <a:avLst/>
            <a:gdLst/>
            <a:ahLst/>
            <a:cxnLst>
              <a:cxn ang="0">
                <a:pos x="wd2" y="hd2"/>
              </a:cxn>
              <a:cxn ang="5400000">
                <a:pos x="wd2" y="hd2"/>
              </a:cxn>
              <a:cxn ang="10800000">
                <a:pos x="wd2" y="hd2"/>
              </a:cxn>
              <a:cxn ang="16200000">
                <a:pos x="wd2" y="hd2"/>
              </a:cxn>
            </a:cxnLst>
            <a:rect l="0" t="0" r="r" b="b"/>
            <a:pathLst>
              <a:path w="21600" h="21600" extrusionOk="0">
                <a:moveTo>
                  <a:pt x="2567" y="10800"/>
                </a:moveTo>
                <a:lnTo>
                  <a:pt x="21284" y="922"/>
                </a:lnTo>
                <a:cubicBezTo>
                  <a:pt x="21480" y="824"/>
                  <a:pt x="21600" y="689"/>
                  <a:pt x="21600" y="540"/>
                </a:cubicBezTo>
                <a:cubicBezTo>
                  <a:pt x="21600" y="242"/>
                  <a:pt x="21117" y="0"/>
                  <a:pt x="20520" y="0"/>
                </a:cubicBezTo>
                <a:cubicBezTo>
                  <a:pt x="20222" y="0"/>
                  <a:pt x="19953" y="61"/>
                  <a:pt x="19756" y="158"/>
                </a:cubicBezTo>
                <a:lnTo>
                  <a:pt x="316" y="10418"/>
                </a:lnTo>
                <a:cubicBezTo>
                  <a:pt x="121" y="10516"/>
                  <a:pt x="0" y="10651"/>
                  <a:pt x="0" y="10800"/>
                </a:cubicBezTo>
                <a:cubicBezTo>
                  <a:pt x="0" y="10949"/>
                  <a:pt x="120" y="11084"/>
                  <a:pt x="316" y="11182"/>
                </a:cubicBezTo>
                <a:lnTo>
                  <a:pt x="19756" y="21442"/>
                </a:lnTo>
                <a:cubicBezTo>
                  <a:pt x="19953" y="21540"/>
                  <a:pt x="20222" y="21600"/>
                  <a:pt x="20520" y="21600"/>
                </a:cubicBezTo>
                <a:cubicBezTo>
                  <a:pt x="21117" y="21600"/>
                  <a:pt x="21600" y="21358"/>
                  <a:pt x="21600" y="21060"/>
                </a:cubicBezTo>
                <a:cubicBezTo>
                  <a:pt x="21600" y="20911"/>
                  <a:pt x="21480" y="20776"/>
                  <a:pt x="21284" y="20678"/>
                </a:cubicBezTo>
                <a:cubicBezTo>
                  <a:pt x="21284" y="20678"/>
                  <a:pt x="2567" y="10800"/>
                  <a:pt x="2567" y="10800"/>
                </a:cubicBezTo>
                <a:close/>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902" name="Shape 2902"/>
          <p:cNvSpPr/>
          <p:nvPr/>
        </p:nvSpPr>
        <p:spPr>
          <a:xfrm>
            <a:off x="11509601" y="2891593"/>
            <a:ext cx="253935" cy="507869"/>
          </a:xfrm>
          <a:custGeom>
            <a:avLst/>
            <a:gdLst/>
            <a:ahLst/>
            <a:cxnLst>
              <a:cxn ang="0">
                <a:pos x="wd2" y="hd2"/>
              </a:cxn>
              <a:cxn ang="5400000">
                <a:pos x="wd2" y="hd2"/>
              </a:cxn>
              <a:cxn ang="10800000">
                <a:pos x="wd2" y="hd2"/>
              </a:cxn>
              <a:cxn ang="16200000">
                <a:pos x="wd2" y="hd2"/>
              </a:cxn>
            </a:cxnLst>
            <a:rect l="0" t="0" r="r" b="b"/>
            <a:pathLst>
              <a:path w="21600" h="21600" extrusionOk="0">
                <a:moveTo>
                  <a:pt x="21284" y="10418"/>
                </a:moveTo>
                <a:lnTo>
                  <a:pt x="1844" y="158"/>
                </a:lnTo>
                <a:cubicBezTo>
                  <a:pt x="1648" y="61"/>
                  <a:pt x="1378" y="0"/>
                  <a:pt x="1080" y="0"/>
                </a:cubicBezTo>
                <a:cubicBezTo>
                  <a:pt x="483" y="0"/>
                  <a:pt x="0" y="242"/>
                  <a:pt x="0" y="540"/>
                </a:cubicBezTo>
                <a:cubicBezTo>
                  <a:pt x="0" y="689"/>
                  <a:pt x="121" y="824"/>
                  <a:pt x="316" y="922"/>
                </a:cubicBezTo>
                <a:lnTo>
                  <a:pt x="19033" y="10800"/>
                </a:lnTo>
                <a:lnTo>
                  <a:pt x="316" y="20678"/>
                </a:lnTo>
                <a:cubicBezTo>
                  <a:pt x="121" y="20776"/>
                  <a:pt x="0" y="20911"/>
                  <a:pt x="0" y="21060"/>
                </a:cubicBezTo>
                <a:cubicBezTo>
                  <a:pt x="0" y="21358"/>
                  <a:pt x="483" y="21600"/>
                  <a:pt x="1080" y="21600"/>
                </a:cubicBezTo>
                <a:cubicBezTo>
                  <a:pt x="1378" y="21600"/>
                  <a:pt x="1648" y="21540"/>
                  <a:pt x="1844" y="21442"/>
                </a:cubicBezTo>
                <a:lnTo>
                  <a:pt x="21284" y="11182"/>
                </a:lnTo>
                <a:cubicBezTo>
                  <a:pt x="21479" y="11084"/>
                  <a:pt x="21600" y="10949"/>
                  <a:pt x="21600" y="10800"/>
                </a:cubicBezTo>
                <a:cubicBezTo>
                  <a:pt x="21600" y="10651"/>
                  <a:pt x="21479" y="10516"/>
                  <a:pt x="21284" y="10418"/>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903" name="Shape 2903"/>
          <p:cNvSpPr/>
          <p:nvPr/>
        </p:nvSpPr>
        <p:spPr>
          <a:xfrm>
            <a:off x="1758542" y="393272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6222" y="982"/>
                  <a:pt x="20618" y="5377"/>
                  <a:pt x="20618" y="10800"/>
                </a:cubicBezTo>
                <a:cubicBezTo>
                  <a:pt x="20618" y="16223"/>
                  <a:pt x="16222"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6200" y="8836"/>
                </a:moveTo>
                <a:cubicBezTo>
                  <a:pt x="16065" y="8836"/>
                  <a:pt x="15942" y="8891"/>
                  <a:pt x="15852" y="8980"/>
                </a:cubicBezTo>
                <a:lnTo>
                  <a:pt x="10800" y="13574"/>
                </a:lnTo>
                <a:lnTo>
                  <a:pt x="5747" y="8980"/>
                </a:lnTo>
                <a:cubicBezTo>
                  <a:pt x="5658" y="8891"/>
                  <a:pt x="5535" y="8836"/>
                  <a:pt x="5400" y="8836"/>
                </a:cubicBezTo>
                <a:cubicBezTo>
                  <a:pt x="5129" y="8836"/>
                  <a:pt x="4909" y="9056"/>
                  <a:pt x="4909" y="9327"/>
                </a:cubicBezTo>
                <a:cubicBezTo>
                  <a:pt x="4909" y="9463"/>
                  <a:pt x="4964" y="9586"/>
                  <a:pt x="5053" y="9674"/>
                </a:cubicBezTo>
                <a:lnTo>
                  <a:pt x="10453" y="14583"/>
                </a:lnTo>
                <a:cubicBezTo>
                  <a:pt x="10542" y="14673"/>
                  <a:pt x="10665" y="14727"/>
                  <a:pt x="10800" y="14727"/>
                </a:cubicBezTo>
                <a:cubicBezTo>
                  <a:pt x="10935" y="14727"/>
                  <a:pt x="11058" y="14673"/>
                  <a:pt x="11147" y="14583"/>
                </a:cubicBezTo>
                <a:lnTo>
                  <a:pt x="16547" y="9674"/>
                </a:lnTo>
                <a:cubicBezTo>
                  <a:pt x="16636" y="9586"/>
                  <a:pt x="16691" y="9463"/>
                  <a:pt x="16691" y="9327"/>
                </a:cubicBezTo>
                <a:cubicBezTo>
                  <a:pt x="16691" y="9056"/>
                  <a:pt x="16471" y="8836"/>
                  <a:pt x="16200" y="8836"/>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904" name="Shape 2904"/>
          <p:cNvSpPr/>
          <p:nvPr/>
        </p:nvSpPr>
        <p:spPr>
          <a:xfrm>
            <a:off x="2825064" y="393272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1147" y="7017"/>
                </a:moveTo>
                <a:cubicBezTo>
                  <a:pt x="11058" y="6927"/>
                  <a:pt x="10935" y="6873"/>
                  <a:pt x="10800" y="6873"/>
                </a:cubicBezTo>
                <a:cubicBezTo>
                  <a:pt x="10665" y="6873"/>
                  <a:pt x="10542" y="6927"/>
                  <a:pt x="10453" y="7017"/>
                </a:cubicBezTo>
                <a:lnTo>
                  <a:pt x="5053" y="11926"/>
                </a:lnTo>
                <a:cubicBezTo>
                  <a:pt x="4964" y="12015"/>
                  <a:pt x="4909" y="12138"/>
                  <a:pt x="4909" y="12273"/>
                </a:cubicBezTo>
                <a:cubicBezTo>
                  <a:pt x="4909" y="12544"/>
                  <a:pt x="5129" y="12764"/>
                  <a:pt x="5400" y="12764"/>
                </a:cubicBezTo>
                <a:cubicBezTo>
                  <a:pt x="5535" y="12764"/>
                  <a:pt x="5658" y="12709"/>
                  <a:pt x="5747" y="12620"/>
                </a:cubicBezTo>
                <a:lnTo>
                  <a:pt x="10800" y="8026"/>
                </a:lnTo>
                <a:lnTo>
                  <a:pt x="15853" y="12620"/>
                </a:lnTo>
                <a:cubicBezTo>
                  <a:pt x="15942" y="12709"/>
                  <a:pt x="16065" y="12764"/>
                  <a:pt x="16200" y="12764"/>
                </a:cubicBezTo>
                <a:cubicBezTo>
                  <a:pt x="16471" y="12764"/>
                  <a:pt x="16691" y="12544"/>
                  <a:pt x="16691" y="12273"/>
                </a:cubicBezTo>
                <a:cubicBezTo>
                  <a:pt x="16691" y="12138"/>
                  <a:pt x="16636" y="12015"/>
                  <a:pt x="16547" y="11926"/>
                </a:cubicBezTo>
                <a:cubicBezTo>
                  <a:pt x="16547" y="11926"/>
                  <a:pt x="11147" y="7017"/>
                  <a:pt x="11147" y="7017"/>
                </a:cubicBezTo>
                <a:close/>
                <a:moveTo>
                  <a:pt x="10800" y="20618"/>
                </a:moveTo>
                <a:cubicBezTo>
                  <a:pt x="5377" y="20618"/>
                  <a:pt x="982" y="16223"/>
                  <a:pt x="982" y="10800"/>
                </a:cubicBezTo>
                <a:cubicBezTo>
                  <a:pt x="982" y="5377"/>
                  <a:pt x="5377" y="982"/>
                  <a:pt x="10800" y="982"/>
                </a:cubicBezTo>
                <a:cubicBezTo>
                  <a:pt x="16222" y="982"/>
                  <a:pt x="20618" y="5377"/>
                  <a:pt x="20618" y="10800"/>
                </a:cubicBezTo>
                <a:cubicBezTo>
                  <a:pt x="20618" y="16223"/>
                  <a:pt x="16222"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905" name="Shape 2905"/>
          <p:cNvSpPr/>
          <p:nvPr/>
        </p:nvSpPr>
        <p:spPr>
          <a:xfrm>
            <a:off x="3891586" y="393272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906" name="Shape 2906"/>
          <p:cNvSpPr/>
          <p:nvPr/>
        </p:nvSpPr>
        <p:spPr>
          <a:xfrm>
            <a:off x="4958108" y="393272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907" name="Shape 2907"/>
          <p:cNvSpPr/>
          <p:nvPr/>
        </p:nvSpPr>
        <p:spPr>
          <a:xfrm>
            <a:off x="6024630" y="393272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2973" y="235"/>
                </a:moveTo>
                <a:cubicBezTo>
                  <a:pt x="12909" y="205"/>
                  <a:pt x="12840" y="184"/>
                  <a:pt x="12764" y="184"/>
                </a:cubicBezTo>
                <a:cubicBezTo>
                  <a:pt x="12493" y="184"/>
                  <a:pt x="12273" y="404"/>
                  <a:pt x="12273" y="675"/>
                </a:cubicBezTo>
                <a:cubicBezTo>
                  <a:pt x="12273" y="946"/>
                  <a:pt x="12493" y="1166"/>
                  <a:pt x="12764" y="1166"/>
                </a:cubicBezTo>
                <a:lnTo>
                  <a:pt x="12764" y="1179"/>
                </a:lnTo>
                <a:cubicBezTo>
                  <a:pt x="17245" y="2089"/>
                  <a:pt x="20618" y="6050"/>
                  <a:pt x="20618" y="10800"/>
                </a:cubicBezTo>
                <a:cubicBezTo>
                  <a:pt x="20618" y="16223"/>
                  <a:pt x="16223" y="20618"/>
                  <a:pt x="10800" y="20618"/>
                </a:cubicBezTo>
                <a:cubicBezTo>
                  <a:pt x="5377" y="20618"/>
                  <a:pt x="982" y="16223"/>
                  <a:pt x="982" y="10800"/>
                </a:cubicBezTo>
                <a:cubicBezTo>
                  <a:pt x="982" y="6050"/>
                  <a:pt x="4355" y="2089"/>
                  <a:pt x="8836" y="1179"/>
                </a:cubicBezTo>
                <a:lnTo>
                  <a:pt x="8836" y="1166"/>
                </a:lnTo>
                <a:cubicBezTo>
                  <a:pt x="9107" y="1166"/>
                  <a:pt x="9327" y="946"/>
                  <a:pt x="9327" y="675"/>
                </a:cubicBezTo>
                <a:cubicBezTo>
                  <a:pt x="9327" y="404"/>
                  <a:pt x="9107" y="184"/>
                  <a:pt x="8836" y="184"/>
                </a:cubicBezTo>
                <a:cubicBezTo>
                  <a:pt x="8761" y="184"/>
                  <a:pt x="8691" y="205"/>
                  <a:pt x="8627" y="235"/>
                </a:cubicBezTo>
                <a:cubicBezTo>
                  <a:pt x="3706" y="1243"/>
                  <a:pt x="0" y="5582"/>
                  <a:pt x="0" y="10800"/>
                </a:cubicBezTo>
                <a:cubicBezTo>
                  <a:pt x="0" y="16765"/>
                  <a:pt x="4835" y="21600"/>
                  <a:pt x="10800" y="21600"/>
                </a:cubicBezTo>
                <a:cubicBezTo>
                  <a:pt x="16765" y="21600"/>
                  <a:pt x="21600" y="16765"/>
                  <a:pt x="21600" y="10800"/>
                </a:cubicBezTo>
                <a:cubicBezTo>
                  <a:pt x="21600" y="5582"/>
                  <a:pt x="17893" y="1243"/>
                  <a:pt x="12973" y="235"/>
                </a:cubicBezTo>
                <a:moveTo>
                  <a:pt x="6873" y="9818"/>
                </a:moveTo>
                <a:cubicBezTo>
                  <a:pt x="6602" y="9818"/>
                  <a:pt x="6382" y="10038"/>
                  <a:pt x="6382" y="10309"/>
                </a:cubicBezTo>
                <a:cubicBezTo>
                  <a:pt x="6382" y="10445"/>
                  <a:pt x="6437" y="10567"/>
                  <a:pt x="6526" y="10656"/>
                </a:cubicBezTo>
                <a:lnTo>
                  <a:pt x="10453" y="14583"/>
                </a:lnTo>
                <a:cubicBezTo>
                  <a:pt x="10542" y="14673"/>
                  <a:pt x="10664" y="14727"/>
                  <a:pt x="10800" y="14727"/>
                </a:cubicBezTo>
                <a:cubicBezTo>
                  <a:pt x="10936" y="14727"/>
                  <a:pt x="11059" y="14673"/>
                  <a:pt x="11147" y="14583"/>
                </a:cubicBezTo>
                <a:lnTo>
                  <a:pt x="15074" y="10656"/>
                </a:lnTo>
                <a:cubicBezTo>
                  <a:pt x="15163" y="10567"/>
                  <a:pt x="15218" y="10445"/>
                  <a:pt x="15218" y="10309"/>
                </a:cubicBezTo>
                <a:cubicBezTo>
                  <a:pt x="15218" y="10038"/>
                  <a:pt x="14998" y="9818"/>
                  <a:pt x="14727" y="9818"/>
                </a:cubicBezTo>
                <a:cubicBezTo>
                  <a:pt x="14592" y="9818"/>
                  <a:pt x="14469" y="9873"/>
                  <a:pt x="14380" y="9962"/>
                </a:cubicBezTo>
                <a:lnTo>
                  <a:pt x="11291" y="13051"/>
                </a:lnTo>
                <a:lnTo>
                  <a:pt x="11291" y="491"/>
                </a:lnTo>
                <a:cubicBezTo>
                  <a:pt x="11291" y="220"/>
                  <a:pt x="11071" y="0"/>
                  <a:pt x="10800" y="0"/>
                </a:cubicBezTo>
                <a:cubicBezTo>
                  <a:pt x="10529" y="0"/>
                  <a:pt x="10309" y="220"/>
                  <a:pt x="10309" y="491"/>
                </a:cubicBezTo>
                <a:lnTo>
                  <a:pt x="10309" y="13051"/>
                </a:lnTo>
                <a:lnTo>
                  <a:pt x="7220" y="9962"/>
                </a:lnTo>
                <a:cubicBezTo>
                  <a:pt x="7131" y="9873"/>
                  <a:pt x="7009" y="9818"/>
                  <a:pt x="6873" y="9818"/>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908" name="Shape 2908"/>
          <p:cNvSpPr/>
          <p:nvPr/>
        </p:nvSpPr>
        <p:spPr>
          <a:xfrm>
            <a:off x="7091153" y="4059688"/>
            <a:ext cx="558655" cy="304722"/>
          </a:xfrm>
          <a:custGeom>
            <a:avLst/>
            <a:gdLst/>
            <a:ahLst/>
            <a:cxnLst>
              <a:cxn ang="0">
                <a:pos x="wd2" y="hd2"/>
              </a:cxn>
              <a:cxn ang="5400000">
                <a:pos x="wd2" y="hd2"/>
              </a:cxn>
              <a:cxn ang="10800000">
                <a:pos x="wd2" y="hd2"/>
              </a:cxn>
              <a:cxn ang="16200000">
                <a:pos x="wd2" y="hd2"/>
              </a:cxn>
            </a:cxnLst>
            <a:rect l="0" t="0" r="r" b="b"/>
            <a:pathLst>
              <a:path w="21600" h="21600" extrusionOk="0">
                <a:moveTo>
                  <a:pt x="10800" y="19397"/>
                </a:moveTo>
                <a:lnTo>
                  <a:pt x="1638" y="1800"/>
                </a:lnTo>
                <a:lnTo>
                  <a:pt x="19962" y="1800"/>
                </a:lnTo>
                <a:cubicBezTo>
                  <a:pt x="19962" y="1800"/>
                  <a:pt x="10800" y="19397"/>
                  <a:pt x="10800" y="19397"/>
                </a:cubicBezTo>
                <a:close/>
                <a:moveTo>
                  <a:pt x="21600" y="900"/>
                </a:moveTo>
                <a:cubicBezTo>
                  <a:pt x="21600" y="403"/>
                  <a:pt x="21380" y="0"/>
                  <a:pt x="21109" y="0"/>
                </a:cubicBezTo>
                <a:lnTo>
                  <a:pt x="491" y="0"/>
                </a:lnTo>
                <a:cubicBezTo>
                  <a:pt x="220" y="0"/>
                  <a:pt x="0" y="403"/>
                  <a:pt x="0" y="900"/>
                </a:cubicBezTo>
                <a:cubicBezTo>
                  <a:pt x="0" y="1141"/>
                  <a:pt x="53" y="1357"/>
                  <a:pt x="137" y="1519"/>
                </a:cubicBezTo>
                <a:lnTo>
                  <a:pt x="136" y="1521"/>
                </a:lnTo>
                <a:lnTo>
                  <a:pt x="10445" y="21321"/>
                </a:lnTo>
                <a:lnTo>
                  <a:pt x="10446" y="21319"/>
                </a:lnTo>
                <a:cubicBezTo>
                  <a:pt x="10536" y="21491"/>
                  <a:pt x="10660" y="21600"/>
                  <a:pt x="10800" y="21600"/>
                </a:cubicBezTo>
                <a:cubicBezTo>
                  <a:pt x="10940" y="21600"/>
                  <a:pt x="11064" y="21491"/>
                  <a:pt x="11154" y="21319"/>
                </a:cubicBezTo>
                <a:lnTo>
                  <a:pt x="11155" y="21321"/>
                </a:lnTo>
                <a:lnTo>
                  <a:pt x="21464" y="1521"/>
                </a:lnTo>
                <a:lnTo>
                  <a:pt x="21463" y="1519"/>
                </a:lnTo>
                <a:cubicBezTo>
                  <a:pt x="21547" y="1357"/>
                  <a:pt x="21600" y="1141"/>
                  <a:pt x="21600" y="90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909" name="Shape 2909"/>
          <p:cNvSpPr/>
          <p:nvPr/>
        </p:nvSpPr>
        <p:spPr>
          <a:xfrm>
            <a:off x="8157675" y="4059688"/>
            <a:ext cx="558655" cy="304722"/>
          </a:xfrm>
          <a:custGeom>
            <a:avLst/>
            <a:gdLst/>
            <a:ahLst/>
            <a:cxnLst>
              <a:cxn ang="0">
                <a:pos x="wd2" y="hd2"/>
              </a:cxn>
              <a:cxn ang="5400000">
                <a:pos x="wd2" y="hd2"/>
              </a:cxn>
              <a:cxn ang="10800000">
                <a:pos x="wd2" y="hd2"/>
              </a:cxn>
              <a:cxn ang="16200000">
                <a:pos x="wd2" y="hd2"/>
              </a:cxn>
            </a:cxnLst>
            <a:rect l="0" t="0" r="r" b="b"/>
            <a:pathLst>
              <a:path w="21600" h="21600" extrusionOk="0">
                <a:moveTo>
                  <a:pt x="1638" y="19800"/>
                </a:moveTo>
                <a:lnTo>
                  <a:pt x="10800" y="2203"/>
                </a:lnTo>
                <a:lnTo>
                  <a:pt x="19962" y="19800"/>
                </a:lnTo>
                <a:cubicBezTo>
                  <a:pt x="19962" y="19800"/>
                  <a:pt x="1638" y="19800"/>
                  <a:pt x="1638" y="19800"/>
                </a:cubicBezTo>
                <a:close/>
                <a:moveTo>
                  <a:pt x="21463" y="20081"/>
                </a:moveTo>
                <a:lnTo>
                  <a:pt x="21464" y="20079"/>
                </a:lnTo>
                <a:lnTo>
                  <a:pt x="11155" y="279"/>
                </a:lnTo>
                <a:lnTo>
                  <a:pt x="11154" y="282"/>
                </a:lnTo>
                <a:cubicBezTo>
                  <a:pt x="11064" y="109"/>
                  <a:pt x="10940" y="0"/>
                  <a:pt x="10800" y="0"/>
                </a:cubicBezTo>
                <a:cubicBezTo>
                  <a:pt x="10660" y="0"/>
                  <a:pt x="10536" y="109"/>
                  <a:pt x="10446" y="282"/>
                </a:cubicBezTo>
                <a:lnTo>
                  <a:pt x="10445" y="279"/>
                </a:lnTo>
                <a:lnTo>
                  <a:pt x="136" y="20079"/>
                </a:lnTo>
                <a:lnTo>
                  <a:pt x="137" y="20081"/>
                </a:lnTo>
                <a:cubicBezTo>
                  <a:pt x="54" y="20243"/>
                  <a:pt x="0" y="20459"/>
                  <a:pt x="0" y="20700"/>
                </a:cubicBezTo>
                <a:cubicBezTo>
                  <a:pt x="0" y="21197"/>
                  <a:pt x="220" y="21600"/>
                  <a:pt x="491" y="21600"/>
                </a:cubicBezTo>
                <a:lnTo>
                  <a:pt x="21109" y="21600"/>
                </a:lnTo>
                <a:cubicBezTo>
                  <a:pt x="21380" y="21600"/>
                  <a:pt x="21600" y="21197"/>
                  <a:pt x="21600" y="20700"/>
                </a:cubicBezTo>
                <a:cubicBezTo>
                  <a:pt x="21600" y="20459"/>
                  <a:pt x="21547" y="20243"/>
                  <a:pt x="21463" y="20081"/>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910" name="Shape 2910"/>
          <p:cNvSpPr/>
          <p:nvPr/>
        </p:nvSpPr>
        <p:spPr>
          <a:xfrm>
            <a:off x="9351163" y="3932722"/>
            <a:ext cx="304722" cy="558655"/>
          </a:xfrm>
          <a:custGeom>
            <a:avLst/>
            <a:gdLst/>
            <a:ahLst/>
            <a:cxnLst>
              <a:cxn ang="0">
                <a:pos x="wd2" y="hd2"/>
              </a:cxn>
              <a:cxn ang="5400000">
                <a:pos x="wd2" y="hd2"/>
              </a:cxn>
              <a:cxn ang="10800000">
                <a:pos x="wd2" y="hd2"/>
              </a:cxn>
              <a:cxn ang="16200000">
                <a:pos x="wd2" y="hd2"/>
              </a:cxn>
            </a:cxnLst>
            <a:rect l="0" t="0" r="r" b="b"/>
            <a:pathLst>
              <a:path w="21600" h="21600" extrusionOk="0">
                <a:moveTo>
                  <a:pt x="19800" y="19962"/>
                </a:moveTo>
                <a:lnTo>
                  <a:pt x="2203" y="10800"/>
                </a:lnTo>
                <a:lnTo>
                  <a:pt x="19800" y="1638"/>
                </a:lnTo>
                <a:cubicBezTo>
                  <a:pt x="19800" y="1638"/>
                  <a:pt x="19800" y="19962"/>
                  <a:pt x="19800" y="19962"/>
                </a:cubicBezTo>
                <a:close/>
                <a:moveTo>
                  <a:pt x="20700" y="0"/>
                </a:moveTo>
                <a:cubicBezTo>
                  <a:pt x="20459" y="0"/>
                  <a:pt x="20243" y="53"/>
                  <a:pt x="20080" y="137"/>
                </a:cubicBezTo>
                <a:lnTo>
                  <a:pt x="20079" y="136"/>
                </a:lnTo>
                <a:lnTo>
                  <a:pt x="279" y="10445"/>
                </a:lnTo>
                <a:lnTo>
                  <a:pt x="281" y="10446"/>
                </a:lnTo>
                <a:cubicBezTo>
                  <a:pt x="109" y="10536"/>
                  <a:pt x="0" y="10660"/>
                  <a:pt x="0" y="10800"/>
                </a:cubicBezTo>
                <a:cubicBezTo>
                  <a:pt x="0" y="10940"/>
                  <a:pt x="109" y="11065"/>
                  <a:pt x="281" y="11154"/>
                </a:cubicBezTo>
                <a:lnTo>
                  <a:pt x="279" y="11155"/>
                </a:lnTo>
                <a:lnTo>
                  <a:pt x="20079" y="21465"/>
                </a:lnTo>
                <a:lnTo>
                  <a:pt x="20080" y="21463"/>
                </a:lnTo>
                <a:cubicBezTo>
                  <a:pt x="20243" y="21547"/>
                  <a:pt x="20459" y="21600"/>
                  <a:pt x="20700" y="21600"/>
                </a:cubicBezTo>
                <a:cubicBezTo>
                  <a:pt x="21197" y="21600"/>
                  <a:pt x="21600" y="21380"/>
                  <a:pt x="21600" y="21109"/>
                </a:cubicBezTo>
                <a:lnTo>
                  <a:pt x="21600" y="491"/>
                </a:lnTo>
                <a:cubicBezTo>
                  <a:pt x="21600" y="220"/>
                  <a:pt x="21197" y="0"/>
                  <a:pt x="20700" y="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911" name="Shape 2911"/>
          <p:cNvSpPr/>
          <p:nvPr/>
        </p:nvSpPr>
        <p:spPr>
          <a:xfrm>
            <a:off x="10417686" y="3932722"/>
            <a:ext cx="304722" cy="558655"/>
          </a:xfrm>
          <a:custGeom>
            <a:avLst/>
            <a:gdLst/>
            <a:ahLst/>
            <a:cxnLst>
              <a:cxn ang="0">
                <a:pos x="wd2" y="hd2"/>
              </a:cxn>
              <a:cxn ang="5400000">
                <a:pos x="wd2" y="hd2"/>
              </a:cxn>
              <a:cxn ang="10800000">
                <a:pos x="wd2" y="hd2"/>
              </a:cxn>
              <a:cxn ang="16200000">
                <a:pos x="wd2" y="hd2"/>
              </a:cxn>
            </a:cxnLst>
            <a:rect l="0" t="0" r="r" b="b"/>
            <a:pathLst>
              <a:path w="21600" h="21600" extrusionOk="0">
                <a:moveTo>
                  <a:pt x="1800" y="19962"/>
                </a:moveTo>
                <a:lnTo>
                  <a:pt x="1800" y="1638"/>
                </a:lnTo>
                <a:lnTo>
                  <a:pt x="19397" y="10800"/>
                </a:lnTo>
                <a:cubicBezTo>
                  <a:pt x="19397" y="10800"/>
                  <a:pt x="1800" y="19962"/>
                  <a:pt x="1800" y="19962"/>
                </a:cubicBezTo>
                <a:close/>
                <a:moveTo>
                  <a:pt x="21600" y="10800"/>
                </a:moveTo>
                <a:cubicBezTo>
                  <a:pt x="21600" y="10660"/>
                  <a:pt x="21491" y="10536"/>
                  <a:pt x="21318" y="10446"/>
                </a:cubicBezTo>
                <a:lnTo>
                  <a:pt x="21321" y="10445"/>
                </a:lnTo>
                <a:lnTo>
                  <a:pt x="1521" y="136"/>
                </a:lnTo>
                <a:lnTo>
                  <a:pt x="1519" y="137"/>
                </a:lnTo>
                <a:cubicBezTo>
                  <a:pt x="1357" y="53"/>
                  <a:pt x="1141" y="0"/>
                  <a:pt x="900" y="0"/>
                </a:cubicBezTo>
                <a:cubicBezTo>
                  <a:pt x="403" y="0"/>
                  <a:pt x="0" y="220"/>
                  <a:pt x="0" y="491"/>
                </a:cubicBezTo>
                <a:lnTo>
                  <a:pt x="0" y="21109"/>
                </a:lnTo>
                <a:cubicBezTo>
                  <a:pt x="0" y="21380"/>
                  <a:pt x="403" y="21600"/>
                  <a:pt x="900" y="21600"/>
                </a:cubicBezTo>
                <a:cubicBezTo>
                  <a:pt x="1141" y="21600"/>
                  <a:pt x="1357" y="21547"/>
                  <a:pt x="1519" y="21463"/>
                </a:cubicBezTo>
                <a:lnTo>
                  <a:pt x="1521" y="21465"/>
                </a:lnTo>
                <a:lnTo>
                  <a:pt x="21321" y="11155"/>
                </a:lnTo>
                <a:lnTo>
                  <a:pt x="21318" y="11154"/>
                </a:lnTo>
                <a:cubicBezTo>
                  <a:pt x="21491" y="11065"/>
                  <a:pt x="21600" y="10940"/>
                  <a:pt x="21600" y="1080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912" name="Shape 2912"/>
          <p:cNvSpPr/>
          <p:nvPr/>
        </p:nvSpPr>
        <p:spPr>
          <a:xfrm>
            <a:off x="11357241" y="393272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1456" y="10453"/>
                </a:moveTo>
                <a:lnTo>
                  <a:pt x="18511" y="7507"/>
                </a:lnTo>
                <a:cubicBezTo>
                  <a:pt x="18422" y="7419"/>
                  <a:pt x="18299" y="7364"/>
                  <a:pt x="18164" y="7364"/>
                </a:cubicBezTo>
                <a:cubicBezTo>
                  <a:pt x="17892" y="7364"/>
                  <a:pt x="17673" y="7584"/>
                  <a:pt x="17673" y="7855"/>
                </a:cubicBezTo>
                <a:cubicBezTo>
                  <a:pt x="17673" y="7990"/>
                  <a:pt x="17728" y="8113"/>
                  <a:pt x="17817" y="8202"/>
                </a:cubicBezTo>
                <a:lnTo>
                  <a:pt x="19924" y="10309"/>
                </a:lnTo>
                <a:lnTo>
                  <a:pt x="11291" y="10309"/>
                </a:lnTo>
                <a:lnTo>
                  <a:pt x="11291" y="1676"/>
                </a:lnTo>
                <a:lnTo>
                  <a:pt x="13398" y="3783"/>
                </a:lnTo>
                <a:cubicBezTo>
                  <a:pt x="13487" y="3873"/>
                  <a:pt x="13610" y="3927"/>
                  <a:pt x="13745" y="3927"/>
                </a:cubicBezTo>
                <a:cubicBezTo>
                  <a:pt x="14017" y="3927"/>
                  <a:pt x="14236" y="3708"/>
                  <a:pt x="14236" y="3436"/>
                </a:cubicBezTo>
                <a:cubicBezTo>
                  <a:pt x="14236" y="3301"/>
                  <a:pt x="14181" y="3178"/>
                  <a:pt x="14093" y="3089"/>
                </a:cubicBezTo>
                <a:lnTo>
                  <a:pt x="11147" y="144"/>
                </a:lnTo>
                <a:cubicBezTo>
                  <a:pt x="11058" y="55"/>
                  <a:pt x="10936" y="0"/>
                  <a:pt x="10800" y="0"/>
                </a:cubicBezTo>
                <a:cubicBezTo>
                  <a:pt x="10665" y="0"/>
                  <a:pt x="10542" y="55"/>
                  <a:pt x="10453" y="144"/>
                </a:cubicBezTo>
                <a:lnTo>
                  <a:pt x="7507" y="3089"/>
                </a:lnTo>
                <a:cubicBezTo>
                  <a:pt x="7418" y="3178"/>
                  <a:pt x="7364" y="3301"/>
                  <a:pt x="7364" y="3436"/>
                </a:cubicBezTo>
                <a:cubicBezTo>
                  <a:pt x="7364" y="3708"/>
                  <a:pt x="7583" y="3927"/>
                  <a:pt x="7855" y="3927"/>
                </a:cubicBezTo>
                <a:cubicBezTo>
                  <a:pt x="7990" y="3927"/>
                  <a:pt x="8113" y="3873"/>
                  <a:pt x="8202" y="3783"/>
                </a:cubicBezTo>
                <a:lnTo>
                  <a:pt x="10309" y="1676"/>
                </a:lnTo>
                <a:lnTo>
                  <a:pt x="10309" y="10309"/>
                </a:lnTo>
                <a:lnTo>
                  <a:pt x="1676" y="10309"/>
                </a:lnTo>
                <a:lnTo>
                  <a:pt x="3783" y="8202"/>
                </a:lnTo>
                <a:cubicBezTo>
                  <a:pt x="3873" y="8113"/>
                  <a:pt x="3927" y="7990"/>
                  <a:pt x="3927" y="7855"/>
                </a:cubicBezTo>
                <a:cubicBezTo>
                  <a:pt x="3927" y="7584"/>
                  <a:pt x="3708" y="7364"/>
                  <a:pt x="3436" y="7364"/>
                </a:cubicBezTo>
                <a:cubicBezTo>
                  <a:pt x="3301" y="7364"/>
                  <a:pt x="3178" y="7419"/>
                  <a:pt x="3089" y="7507"/>
                </a:cubicBezTo>
                <a:lnTo>
                  <a:pt x="144" y="10453"/>
                </a:lnTo>
                <a:cubicBezTo>
                  <a:pt x="55" y="10542"/>
                  <a:pt x="0" y="10665"/>
                  <a:pt x="0" y="10800"/>
                </a:cubicBezTo>
                <a:cubicBezTo>
                  <a:pt x="0" y="10936"/>
                  <a:pt x="55" y="11058"/>
                  <a:pt x="144" y="11148"/>
                </a:cubicBezTo>
                <a:lnTo>
                  <a:pt x="3089" y="14093"/>
                </a:lnTo>
                <a:cubicBezTo>
                  <a:pt x="3178" y="14182"/>
                  <a:pt x="3301" y="14236"/>
                  <a:pt x="3436" y="14236"/>
                </a:cubicBezTo>
                <a:cubicBezTo>
                  <a:pt x="3708" y="14236"/>
                  <a:pt x="3927" y="14017"/>
                  <a:pt x="3927" y="13745"/>
                </a:cubicBezTo>
                <a:cubicBezTo>
                  <a:pt x="3927" y="13610"/>
                  <a:pt x="3873" y="13488"/>
                  <a:pt x="3783" y="13398"/>
                </a:cubicBezTo>
                <a:lnTo>
                  <a:pt x="1676" y="11291"/>
                </a:lnTo>
                <a:lnTo>
                  <a:pt x="10309" y="11291"/>
                </a:lnTo>
                <a:lnTo>
                  <a:pt x="10309" y="19924"/>
                </a:lnTo>
                <a:lnTo>
                  <a:pt x="8202" y="17817"/>
                </a:lnTo>
                <a:cubicBezTo>
                  <a:pt x="8113" y="17728"/>
                  <a:pt x="7990" y="17673"/>
                  <a:pt x="7855" y="17673"/>
                </a:cubicBezTo>
                <a:cubicBezTo>
                  <a:pt x="7583" y="17673"/>
                  <a:pt x="7364" y="17893"/>
                  <a:pt x="7364" y="18164"/>
                </a:cubicBezTo>
                <a:cubicBezTo>
                  <a:pt x="7364" y="18300"/>
                  <a:pt x="7418" y="18422"/>
                  <a:pt x="7507" y="18511"/>
                </a:cubicBezTo>
                <a:lnTo>
                  <a:pt x="10453" y="21456"/>
                </a:lnTo>
                <a:cubicBezTo>
                  <a:pt x="10542" y="21545"/>
                  <a:pt x="10665" y="21600"/>
                  <a:pt x="10800" y="21600"/>
                </a:cubicBezTo>
                <a:cubicBezTo>
                  <a:pt x="10936" y="21600"/>
                  <a:pt x="11058" y="21545"/>
                  <a:pt x="11147" y="21456"/>
                </a:cubicBezTo>
                <a:lnTo>
                  <a:pt x="14093" y="18511"/>
                </a:lnTo>
                <a:cubicBezTo>
                  <a:pt x="14182" y="18422"/>
                  <a:pt x="14236" y="18300"/>
                  <a:pt x="14236" y="18164"/>
                </a:cubicBezTo>
                <a:cubicBezTo>
                  <a:pt x="14236" y="17893"/>
                  <a:pt x="14017" y="17673"/>
                  <a:pt x="13745" y="17673"/>
                </a:cubicBezTo>
                <a:cubicBezTo>
                  <a:pt x="13610" y="17673"/>
                  <a:pt x="13487" y="17728"/>
                  <a:pt x="13398" y="17817"/>
                </a:cubicBezTo>
                <a:lnTo>
                  <a:pt x="11291" y="19924"/>
                </a:lnTo>
                <a:lnTo>
                  <a:pt x="11291" y="11291"/>
                </a:lnTo>
                <a:lnTo>
                  <a:pt x="19924" y="11291"/>
                </a:lnTo>
                <a:lnTo>
                  <a:pt x="17817" y="13398"/>
                </a:lnTo>
                <a:cubicBezTo>
                  <a:pt x="17728" y="13488"/>
                  <a:pt x="17673" y="13610"/>
                  <a:pt x="17673" y="13745"/>
                </a:cubicBezTo>
                <a:cubicBezTo>
                  <a:pt x="17673" y="14017"/>
                  <a:pt x="17892" y="14236"/>
                  <a:pt x="18164" y="14236"/>
                </a:cubicBezTo>
                <a:cubicBezTo>
                  <a:pt x="18299" y="14236"/>
                  <a:pt x="18422" y="14182"/>
                  <a:pt x="18511" y="14093"/>
                </a:cubicBezTo>
                <a:lnTo>
                  <a:pt x="21456" y="11148"/>
                </a:lnTo>
                <a:cubicBezTo>
                  <a:pt x="21545" y="11058"/>
                  <a:pt x="21600" y="10936"/>
                  <a:pt x="21600" y="10800"/>
                </a:cubicBezTo>
                <a:cubicBezTo>
                  <a:pt x="21600" y="10665"/>
                  <a:pt x="21545" y="10542"/>
                  <a:pt x="21456" y="10453"/>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913" name="Shape 2913"/>
          <p:cNvSpPr/>
          <p:nvPr/>
        </p:nvSpPr>
        <p:spPr>
          <a:xfrm>
            <a:off x="12423764" y="2866200"/>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6200" y="7855"/>
                </a:moveTo>
                <a:cubicBezTo>
                  <a:pt x="16073" y="7855"/>
                  <a:pt x="15959" y="7905"/>
                  <a:pt x="15873" y="7985"/>
                </a:cubicBezTo>
                <a:lnTo>
                  <a:pt x="15870" y="7982"/>
                </a:lnTo>
                <a:lnTo>
                  <a:pt x="10800" y="12591"/>
                </a:lnTo>
                <a:lnTo>
                  <a:pt x="5730" y="7982"/>
                </a:lnTo>
                <a:lnTo>
                  <a:pt x="5727" y="7985"/>
                </a:lnTo>
                <a:cubicBezTo>
                  <a:pt x="5641" y="7905"/>
                  <a:pt x="5527" y="7855"/>
                  <a:pt x="5400" y="7855"/>
                </a:cubicBezTo>
                <a:cubicBezTo>
                  <a:pt x="5129" y="7855"/>
                  <a:pt x="4909" y="8074"/>
                  <a:pt x="4909" y="8345"/>
                </a:cubicBezTo>
                <a:cubicBezTo>
                  <a:pt x="4909" y="8489"/>
                  <a:pt x="4973" y="8616"/>
                  <a:pt x="5073" y="8706"/>
                </a:cubicBezTo>
                <a:lnTo>
                  <a:pt x="5070" y="8709"/>
                </a:lnTo>
                <a:lnTo>
                  <a:pt x="10470" y="13618"/>
                </a:lnTo>
                <a:lnTo>
                  <a:pt x="10473" y="13615"/>
                </a:lnTo>
                <a:cubicBezTo>
                  <a:pt x="10559" y="13695"/>
                  <a:pt x="10673" y="13745"/>
                  <a:pt x="10800" y="13745"/>
                </a:cubicBezTo>
                <a:cubicBezTo>
                  <a:pt x="10927" y="13745"/>
                  <a:pt x="11041" y="13695"/>
                  <a:pt x="11127" y="13615"/>
                </a:cubicBezTo>
                <a:lnTo>
                  <a:pt x="11130" y="13618"/>
                </a:lnTo>
                <a:lnTo>
                  <a:pt x="16530" y="8709"/>
                </a:lnTo>
                <a:lnTo>
                  <a:pt x="16527" y="8706"/>
                </a:lnTo>
                <a:cubicBezTo>
                  <a:pt x="16627" y="8616"/>
                  <a:pt x="16691" y="8489"/>
                  <a:pt x="16691" y="8345"/>
                </a:cubicBezTo>
                <a:cubicBezTo>
                  <a:pt x="16691" y="8074"/>
                  <a:pt x="16471" y="7855"/>
                  <a:pt x="16200" y="7855"/>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914" name="Shape 2914"/>
          <p:cNvSpPr/>
          <p:nvPr/>
        </p:nvSpPr>
        <p:spPr>
          <a:xfrm>
            <a:off x="13490286" y="2866200"/>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6530" y="12891"/>
                </a:moveTo>
                <a:lnTo>
                  <a:pt x="11130" y="7982"/>
                </a:lnTo>
                <a:lnTo>
                  <a:pt x="11128" y="7985"/>
                </a:lnTo>
                <a:cubicBezTo>
                  <a:pt x="11040" y="7906"/>
                  <a:pt x="10927" y="7855"/>
                  <a:pt x="10800" y="7855"/>
                </a:cubicBezTo>
                <a:cubicBezTo>
                  <a:pt x="10673" y="7855"/>
                  <a:pt x="10559" y="7906"/>
                  <a:pt x="10473" y="7985"/>
                </a:cubicBezTo>
                <a:lnTo>
                  <a:pt x="10469" y="7982"/>
                </a:lnTo>
                <a:lnTo>
                  <a:pt x="5069" y="12891"/>
                </a:lnTo>
                <a:lnTo>
                  <a:pt x="5073" y="12895"/>
                </a:lnTo>
                <a:cubicBezTo>
                  <a:pt x="4973" y="12984"/>
                  <a:pt x="4909" y="13111"/>
                  <a:pt x="4909" y="13255"/>
                </a:cubicBezTo>
                <a:cubicBezTo>
                  <a:pt x="4909" y="13526"/>
                  <a:pt x="5129" y="13745"/>
                  <a:pt x="5400" y="13745"/>
                </a:cubicBezTo>
                <a:cubicBezTo>
                  <a:pt x="5527" y="13745"/>
                  <a:pt x="5640" y="13694"/>
                  <a:pt x="5728" y="13615"/>
                </a:cubicBezTo>
                <a:lnTo>
                  <a:pt x="5730" y="13618"/>
                </a:lnTo>
                <a:lnTo>
                  <a:pt x="10800" y="9009"/>
                </a:lnTo>
                <a:lnTo>
                  <a:pt x="15869" y="13618"/>
                </a:lnTo>
                <a:lnTo>
                  <a:pt x="15873" y="13615"/>
                </a:lnTo>
                <a:cubicBezTo>
                  <a:pt x="15959" y="13694"/>
                  <a:pt x="16073" y="13745"/>
                  <a:pt x="16200" y="13745"/>
                </a:cubicBezTo>
                <a:cubicBezTo>
                  <a:pt x="16471" y="13745"/>
                  <a:pt x="16691" y="13526"/>
                  <a:pt x="16691" y="13255"/>
                </a:cubicBezTo>
                <a:cubicBezTo>
                  <a:pt x="16691" y="13111"/>
                  <a:pt x="16627" y="12984"/>
                  <a:pt x="16527" y="12895"/>
                </a:cubicBezTo>
                <a:cubicBezTo>
                  <a:pt x="16527" y="12895"/>
                  <a:pt x="16530" y="12891"/>
                  <a:pt x="16530" y="12891"/>
                </a:cubicBezTo>
                <a:close/>
                <a:moveTo>
                  <a:pt x="20618" y="19636"/>
                </a:moveTo>
                <a:cubicBezTo>
                  <a:pt x="20618" y="20179"/>
                  <a:pt x="20179" y="20618"/>
                  <a:pt x="19636" y="20618"/>
                </a:cubicBezTo>
                <a:lnTo>
                  <a:pt x="1964" y="20618"/>
                </a:lnTo>
                <a:cubicBezTo>
                  <a:pt x="1422" y="20618"/>
                  <a:pt x="982" y="20179"/>
                  <a:pt x="982" y="19636"/>
                </a:cubicBezTo>
                <a:lnTo>
                  <a:pt x="982" y="1964"/>
                </a:lnTo>
                <a:cubicBezTo>
                  <a:pt x="982" y="1421"/>
                  <a:pt x="1422" y="982"/>
                  <a:pt x="1964" y="982"/>
                </a:cubicBezTo>
                <a:lnTo>
                  <a:pt x="19636" y="982"/>
                </a:lnTo>
                <a:cubicBezTo>
                  <a:pt x="20179" y="982"/>
                  <a:pt x="20618" y="1421"/>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915" name="Shape 2915"/>
          <p:cNvSpPr/>
          <p:nvPr/>
        </p:nvSpPr>
        <p:spPr>
          <a:xfrm>
            <a:off x="14556808" y="2866200"/>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2273" y="4909"/>
                </a:moveTo>
                <a:cubicBezTo>
                  <a:pt x="12128" y="4909"/>
                  <a:pt x="12002" y="4974"/>
                  <a:pt x="11912" y="5073"/>
                </a:cubicBezTo>
                <a:lnTo>
                  <a:pt x="11909" y="5070"/>
                </a:lnTo>
                <a:lnTo>
                  <a:pt x="7000" y="10470"/>
                </a:lnTo>
                <a:lnTo>
                  <a:pt x="7003" y="10473"/>
                </a:lnTo>
                <a:cubicBezTo>
                  <a:pt x="6924" y="10559"/>
                  <a:pt x="6873" y="10673"/>
                  <a:pt x="6873" y="10800"/>
                </a:cubicBezTo>
                <a:cubicBezTo>
                  <a:pt x="6873" y="10927"/>
                  <a:pt x="6924" y="11041"/>
                  <a:pt x="7003" y="11127"/>
                </a:cubicBezTo>
                <a:lnTo>
                  <a:pt x="7000" y="11130"/>
                </a:lnTo>
                <a:lnTo>
                  <a:pt x="11909" y="16530"/>
                </a:lnTo>
                <a:lnTo>
                  <a:pt x="11912" y="16527"/>
                </a:lnTo>
                <a:cubicBezTo>
                  <a:pt x="12002" y="16627"/>
                  <a:pt x="12128" y="16691"/>
                  <a:pt x="12273" y="16691"/>
                </a:cubicBezTo>
                <a:cubicBezTo>
                  <a:pt x="12544" y="16691"/>
                  <a:pt x="12764" y="16471"/>
                  <a:pt x="12764" y="16200"/>
                </a:cubicBezTo>
                <a:cubicBezTo>
                  <a:pt x="12764" y="16073"/>
                  <a:pt x="12713" y="15960"/>
                  <a:pt x="12633" y="15873"/>
                </a:cubicBezTo>
                <a:lnTo>
                  <a:pt x="12636" y="15870"/>
                </a:lnTo>
                <a:lnTo>
                  <a:pt x="8027" y="10800"/>
                </a:lnTo>
                <a:lnTo>
                  <a:pt x="12636" y="5730"/>
                </a:lnTo>
                <a:lnTo>
                  <a:pt x="12633" y="5728"/>
                </a:lnTo>
                <a:cubicBezTo>
                  <a:pt x="12713" y="5641"/>
                  <a:pt x="12764" y="5527"/>
                  <a:pt x="12764" y="5400"/>
                </a:cubicBezTo>
                <a:cubicBezTo>
                  <a:pt x="12764" y="5129"/>
                  <a:pt x="12544" y="4909"/>
                  <a:pt x="12273" y="4909"/>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916" name="Shape 2916"/>
          <p:cNvSpPr/>
          <p:nvPr/>
        </p:nvSpPr>
        <p:spPr>
          <a:xfrm>
            <a:off x="15623330" y="2866200"/>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4597" y="10473"/>
                </a:moveTo>
                <a:lnTo>
                  <a:pt x="14600" y="10470"/>
                </a:lnTo>
                <a:lnTo>
                  <a:pt x="9691" y="5070"/>
                </a:lnTo>
                <a:lnTo>
                  <a:pt x="9688" y="5073"/>
                </a:lnTo>
                <a:cubicBezTo>
                  <a:pt x="9598" y="4974"/>
                  <a:pt x="9471" y="4909"/>
                  <a:pt x="9327" y="4909"/>
                </a:cubicBezTo>
                <a:cubicBezTo>
                  <a:pt x="9056" y="4909"/>
                  <a:pt x="8836" y="5129"/>
                  <a:pt x="8836" y="5400"/>
                </a:cubicBezTo>
                <a:cubicBezTo>
                  <a:pt x="8836" y="5527"/>
                  <a:pt x="8887" y="5641"/>
                  <a:pt x="8967" y="5728"/>
                </a:cubicBezTo>
                <a:lnTo>
                  <a:pt x="8964" y="5730"/>
                </a:lnTo>
                <a:lnTo>
                  <a:pt x="13573" y="10800"/>
                </a:lnTo>
                <a:lnTo>
                  <a:pt x="8964" y="15870"/>
                </a:lnTo>
                <a:lnTo>
                  <a:pt x="8967" y="15873"/>
                </a:lnTo>
                <a:cubicBezTo>
                  <a:pt x="8887" y="15960"/>
                  <a:pt x="8836" y="16073"/>
                  <a:pt x="8836" y="16200"/>
                </a:cubicBezTo>
                <a:cubicBezTo>
                  <a:pt x="8836" y="16471"/>
                  <a:pt x="9056" y="16691"/>
                  <a:pt x="9327" y="16691"/>
                </a:cubicBezTo>
                <a:cubicBezTo>
                  <a:pt x="9471" y="16691"/>
                  <a:pt x="9598" y="16627"/>
                  <a:pt x="9688" y="16527"/>
                </a:cubicBezTo>
                <a:lnTo>
                  <a:pt x="9691" y="16530"/>
                </a:lnTo>
                <a:lnTo>
                  <a:pt x="14600" y="11130"/>
                </a:lnTo>
                <a:lnTo>
                  <a:pt x="14597" y="11127"/>
                </a:lnTo>
                <a:cubicBezTo>
                  <a:pt x="14676" y="11041"/>
                  <a:pt x="14727" y="10927"/>
                  <a:pt x="14727" y="10800"/>
                </a:cubicBezTo>
                <a:cubicBezTo>
                  <a:pt x="14727" y="10673"/>
                  <a:pt x="14676" y="10559"/>
                  <a:pt x="14597" y="10473"/>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917" name="Shape 2917"/>
          <p:cNvSpPr/>
          <p:nvPr/>
        </p:nvSpPr>
        <p:spPr>
          <a:xfrm>
            <a:off x="16778729" y="2866200"/>
            <a:ext cx="380902"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415"/>
                </a:moveTo>
                <a:lnTo>
                  <a:pt x="2459" y="14727"/>
                </a:lnTo>
                <a:lnTo>
                  <a:pt x="8640" y="14727"/>
                </a:lnTo>
                <a:lnTo>
                  <a:pt x="8640" y="1964"/>
                </a:lnTo>
                <a:cubicBezTo>
                  <a:pt x="8640" y="1422"/>
                  <a:pt x="9285" y="982"/>
                  <a:pt x="10080" y="982"/>
                </a:cubicBezTo>
                <a:lnTo>
                  <a:pt x="11520" y="982"/>
                </a:lnTo>
                <a:cubicBezTo>
                  <a:pt x="12315" y="982"/>
                  <a:pt x="12960" y="1422"/>
                  <a:pt x="12960" y="1964"/>
                </a:cubicBezTo>
                <a:lnTo>
                  <a:pt x="12960" y="14727"/>
                </a:lnTo>
                <a:lnTo>
                  <a:pt x="19142" y="14727"/>
                </a:lnTo>
                <a:cubicBezTo>
                  <a:pt x="19142" y="14727"/>
                  <a:pt x="10800" y="20415"/>
                  <a:pt x="10800" y="20415"/>
                </a:cubicBezTo>
                <a:close/>
                <a:moveTo>
                  <a:pt x="20880" y="13745"/>
                </a:moveTo>
                <a:lnTo>
                  <a:pt x="14400" y="13745"/>
                </a:lnTo>
                <a:lnTo>
                  <a:pt x="14400" y="1964"/>
                </a:lnTo>
                <a:cubicBezTo>
                  <a:pt x="14400" y="879"/>
                  <a:pt x="13110" y="0"/>
                  <a:pt x="11520" y="0"/>
                </a:cubicBezTo>
                <a:lnTo>
                  <a:pt x="10080" y="0"/>
                </a:lnTo>
                <a:cubicBezTo>
                  <a:pt x="8490" y="0"/>
                  <a:pt x="7200" y="879"/>
                  <a:pt x="7200" y="1964"/>
                </a:cubicBezTo>
                <a:lnTo>
                  <a:pt x="7200" y="13745"/>
                </a:lnTo>
                <a:lnTo>
                  <a:pt x="720" y="13745"/>
                </a:lnTo>
                <a:cubicBezTo>
                  <a:pt x="323" y="13745"/>
                  <a:pt x="0" y="13966"/>
                  <a:pt x="0" y="14236"/>
                </a:cubicBezTo>
                <a:cubicBezTo>
                  <a:pt x="0" y="14373"/>
                  <a:pt x="81" y="14495"/>
                  <a:pt x="212" y="14584"/>
                </a:cubicBezTo>
                <a:lnTo>
                  <a:pt x="10290" y="21456"/>
                </a:lnTo>
                <a:cubicBezTo>
                  <a:pt x="10421" y="21545"/>
                  <a:pt x="10601" y="21600"/>
                  <a:pt x="10800" y="21600"/>
                </a:cubicBezTo>
                <a:cubicBezTo>
                  <a:pt x="10999" y="21600"/>
                  <a:pt x="11179" y="21545"/>
                  <a:pt x="11310" y="21456"/>
                </a:cubicBezTo>
                <a:lnTo>
                  <a:pt x="21388" y="14584"/>
                </a:lnTo>
                <a:cubicBezTo>
                  <a:pt x="21519" y="14495"/>
                  <a:pt x="21600" y="14373"/>
                  <a:pt x="21600" y="14236"/>
                </a:cubicBezTo>
                <a:cubicBezTo>
                  <a:pt x="21600" y="13966"/>
                  <a:pt x="21277" y="13745"/>
                  <a:pt x="20880" y="13745"/>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918" name="Shape 2918"/>
          <p:cNvSpPr/>
          <p:nvPr/>
        </p:nvSpPr>
        <p:spPr>
          <a:xfrm>
            <a:off x="17845251" y="2866200"/>
            <a:ext cx="380902" cy="558655"/>
          </a:xfrm>
          <a:custGeom>
            <a:avLst/>
            <a:gdLst/>
            <a:ahLst/>
            <a:cxnLst>
              <a:cxn ang="0">
                <a:pos x="wd2" y="hd2"/>
              </a:cxn>
              <a:cxn ang="5400000">
                <a:pos x="wd2" y="hd2"/>
              </a:cxn>
              <a:cxn ang="10800000">
                <a:pos x="wd2" y="hd2"/>
              </a:cxn>
              <a:cxn ang="16200000">
                <a:pos x="wd2" y="hd2"/>
              </a:cxn>
            </a:cxnLst>
            <a:rect l="0" t="0" r="r" b="b"/>
            <a:pathLst>
              <a:path w="21600" h="21600" extrusionOk="0">
                <a:moveTo>
                  <a:pt x="12960" y="6873"/>
                </a:moveTo>
                <a:lnTo>
                  <a:pt x="12960" y="19636"/>
                </a:lnTo>
                <a:cubicBezTo>
                  <a:pt x="12960" y="20178"/>
                  <a:pt x="12315" y="20618"/>
                  <a:pt x="11520" y="20618"/>
                </a:cubicBezTo>
                <a:lnTo>
                  <a:pt x="10080" y="20618"/>
                </a:lnTo>
                <a:cubicBezTo>
                  <a:pt x="9285" y="20618"/>
                  <a:pt x="8640" y="20178"/>
                  <a:pt x="8640" y="19636"/>
                </a:cubicBezTo>
                <a:lnTo>
                  <a:pt x="8640" y="6873"/>
                </a:lnTo>
                <a:lnTo>
                  <a:pt x="2458" y="6873"/>
                </a:lnTo>
                <a:lnTo>
                  <a:pt x="10800" y="1185"/>
                </a:lnTo>
                <a:lnTo>
                  <a:pt x="19142" y="6873"/>
                </a:lnTo>
                <a:cubicBezTo>
                  <a:pt x="19142" y="6873"/>
                  <a:pt x="12960" y="6873"/>
                  <a:pt x="12960" y="6873"/>
                </a:cubicBezTo>
                <a:close/>
                <a:moveTo>
                  <a:pt x="21389" y="7017"/>
                </a:moveTo>
                <a:lnTo>
                  <a:pt x="11309" y="144"/>
                </a:lnTo>
                <a:cubicBezTo>
                  <a:pt x="11179" y="55"/>
                  <a:pt x="10999" y="0"/>
                  <a:pt x="10800" y="0"/>
                </a:cubicBezTo>
                <a:cubicBezTo>
                  <a:pt x="10601" y="0"/>
                  <a:pt x="10422" y="55"/>
                  <a:pt x="10291" y="144"/>
                </a:cubicBezTo>
                <a:lnTo>
                  <a:pt x="211" y="7017"/>
                </a:lnTo>
                <a:cubicBezTo>
                  <a:pt x="81" y="7106"/>
                  <a:pt x="0" y="7228"/>
                  <a:pt x="0" y="7364"/>
                </a:cubicBezTo>
                <a:cubicBezTo>
                  <a:pt x="0" y="7635"/>
                  <a:pt x="322" y="7855"/>
                  <a:pt x="720" y="7855"/>
                </a:cubicBezTo>
                <a:lnTo>
                  <a:pt x="7200" y="7855"/>
                </a:lnTo>
                <a:lnTo>
                  <a:pt x="7200" y="19636"/>
                </a:lnTo>
                <a:cubicBezTo>
                  <a:pt x="7200" y="20721"/>
                  <a:pt x="8490" y="21600"/>
                  <a:pt x="10080" y="21600"/>
                </a:cubicBezTo>
                <a:lnTo>
                  <a:pt x="11520" y="21600"/>
                </a:lnTo>
                <a:cubicBezTo>
                  <a:pt x="13110" y="21600"/>
                  <a:pt x="14400" y="20721"/>
                  <a:pt x="14400" y="19636"/>
                </a:cubicBezTo>
                <a:lnTo>
                  <a:pt x="14400" y="7855"/>
                </a:lnTo>
                <a:lnTo>
                  <a:pt x="20880" y="7855"/>
                </a:lnTo>
                <a:cubicBezTo>
                  <a:pt x="21278" y="7855"/>
                  <a:pt x="21600" y="7635"/>
                  <a:pt x="21600" y="7364"/>
                </a:cubicBezTo>
                <a:cubicBezTo>
                  <a:pt x="21600" y="7228"/>
                  <a:pt x="21519" y="7106"/>
                  <a:pt x="21389" y="7017"/>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919" name="Shape 2919"/>
          <p:cNvSpPr/>
          <p:nvPr/>
        </p:nvSpPr>
        <p:spPr>
          <a:xfrm>
            <a:off x="18822897" y="2955076"/>
            <a:ext cx="558655" cy="380902"/>
          </a:xfrm>
          <a:custGeom>
            <a:avLst/>
            <a:gdLst/>
            <a:ahLst/>
            <a:cxnLst>
              <a:cxn ang="0">
                <a:pos x="wd2" y="hd2"/>
              </a:cxn>
              <a:cxn ang="5400000">
                <a:pos x="wd2" y="hd2"/>
              </a:cxn>
              <a:cxn ang="10800000">
                <a:pos x="wd2" y="hd2"/>
              </a:cxn>
              <a:cxn ang="16200000">
                <a:pos x="wd2" y="hd2"/>
              </a:cxn>
            </a:cxnLst>
            <a:rect l="0" t="0" r="r" b="b"/>
            <a:pathLst>
              <a:path w="21600" h="21600" extrusionOk="0">
                <a:moveTo>
                  <a:pt x="20618" y="11520"/>
                </a:moveTo>
                <a:cubicBezTo>
                  <a:pt x="20618" y="12315"/>
                  <a:pt x="20178" y="12960"/>
                  <a:pt x="19636" y="12960"/>
                </a:cubicBezTo>
                <a:lnTo>
                  <a:pt x="6873" y="12960"/>
                </a:lnTo>
                <a:lnTo>
                  <a:pt x="6873" y="19142"/>
                </a:lnTo>
                <a:lnTo>
                  <a:pt x="1185" y="10800"/>
                </a:lnTo>
                <a:lnTo>
                  <a:pt x="6873" y="2458"/>
                </a:lnTo>
                <a:lnTo>
                  <a:pt x="6873" y="8640"/>
                </a:lnTo>
                <a:lnTo>
                  <a:pt x="19636" y="8640"/>
                </a:lnTo>
                <a:cubicBezTo>
                  <a:pt x="20178" y="8640"/>
                  <a:pt x="20618" y="9285"/>
                  <a:pt x="20618" y="10080"/>
                </a:cubicBezTo>
                <a:cubicBezTo>
                  <a:pt x="20618" y="10080"/>
                  <a:pt x="20618" y="11520"/>
                  <a:pt x="20618" y="11520"/>
                </a:cubicBezTo>
                <a:close/>
                <a:moveTo>
                  <a:pt x="19636" y="7200"/>
                </a:moveTo>
                <a:lnTo>
                  <a:pt x="7855" y="7200"/>
                </a:lnTo>
                <a:lnTo>
                  <a:pt x="7855" y="720"/>
                </a:lnTo>
                <a:cubicBezTo>
                  <a:pt x="7855" y="322"/>
                  <a:pt x="7635" y="0"/>
                  <a:pt x="7364" y="0"/>
                </a:cubicBezTo>
                <a:cubicBezTo>
                  <a:pt x="7228" y="0"/>
                  <a:pt x="7105" y="81"/>
                  <a:pt x="7017" y="212"/>
                </a:cubicBezTo>
                <a:lnTo>
                  <a:pt x="144" y="10291"/>
                </a:lnTo>
                <a:cubicBezTo>
                  <a:pt x="55" y="10422"/>
                  <a:pt x="0" y="10602"/>
                  <a:pt x="0" y="10800"/>
                </a:cubicBezTo>
                <a:cubicBezTo>
                  <a:pt x="0" y="11000"/>
                  <a:pt x="55" y="11180"/>
                  <a:pt x="144" y="11310"/>
                </a:cubicBezTo>
                <a:lnTo>
                  <a:pt x="7017" y="21389"/>
                </a:lnTo>
                <a:cubicBezTo>
                  <a:pt x="7105" y="21520"/>
                  <a:pt x="7228" y="21600"/>
                  <a:pt x="7364" y="21600"/>
                </a:cubicBezTo>
                <a:cubicBezTo>
                  <a:pt x="7635" y="21600"/>
                  <a:pt x="7855" y="21278"/>
                  <a:pt x="7855" y="20880"/>
                </a:cubicBezTo>
                <a:lnTo>
                  <a:pt x="7855" y="14400"/>
                </a:lnTo>
                <a:lnTo>
                  <a:pt x="19636" y="14400"/>
                </a:lnTo>
                <a:cubicBezTo>
                  <a:pt x="20721" y="14400"/>
                  <a:pt x="21600" y="13110"/>
                  <a:pt x="21600" y="11520"/>
                </a:cubicBezTo>
                <a:lnTo>
                  <a:pt x="21600" y="10080"/>
                </a:lnTo>
                <a:cubicBezTo>
                  <a:pt x="21600" y="8490"/>
                  <a:pt x="20721" y="7200"/>
                  <a:pt x="19636" y="720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920" name="Shape 2920"/>
          <p:cNvSpPr/>
          <p:nvPr/>
        </p:nvSpPr>
        <p:spPr>
          <a:xfrm>
            <a:off x="19889419" y="2955076"/>
            <a:ext cx="558655" cy="380902"/>
          </a:xfrm>
          <a:custGeom>
            <a:avLst/>
            <a:gdLst/>
            <a:ahLst/>
            <a:cxnLst>
              <a:cxn ang="0">
                <a:pos x="wd2" y="hd2"/>
              </a:cxn>
              <a:cxn ang="5400000">
                <a:pos x="wd2" y="hd2"/>
              </a:cxn>
              <a:cxn ang="10800000">
                <a:pos x="wd2" y="hd2"/>
              </a:cxn>
              <a:cxn ang="16200000">
                <a:pos x="wd2" y="hd2"/>
              </a:cxn>
            </a:cxnLst>
            <a:rect l="0" t="0" r="r" b="b"/>
            <a:pathLst>
              <a:path w="21600" h="21600" extrusionOk="0">
                <a:moveTo>
                  <a:pt x="14727" y="19142"/>
                </a:moveTo>
                <a:lnTo>
                  <a:pt x="14727" y="12960"/>
                </a:lnTo>
                <a:lnTo>
                  <a:pt x="1964" y="12960"/>
                </a:lnTo>
                <a:cubicBezTo>
                  <a:pt x="1421" y="12960"/>
                  <a:pt x="982" y="12316"/>
                  <a:pt x="982" y="11520"/>
                </a:cubicBezTo>
                <a:lnTo>
                  <a:pt x="982" y="10080"/>
                </a:lnTo>
                <a:cubicBezTo>
                  <a:pt x="982" y="9285"/>
                  <a:pt x="1421" y="8640"/>
                  <a:pt x="1964" y="8640"/>
                </a:cubicBezTo>
                <a:lnTo>
                  <a:pt x="14727" y="8640"/>
                </a:lnTo>
                <a:lnTo>
                  <a:pt x="14727" y="2458"/>
                </a:lnTo>
                <a:lnTo>
                  <a:pt x="20415" y="10800"/>
                </a:lnTo>
                <a:cubicBezTo>
                  <a:pt x="20415" y="10800"/>
                  <a:pt x="14727" y="19142"/>
                  <a:pt x="14727" y="19142"/>
                </a:cubicBezTo>
                <a:close/>
                <a:moveTo>
                  <a:pt x="21456" y="10291"/>
                </a:moveTo>
                <a:lnTo>
                  <a:pt x="14584" y="212"/>
                </a:lnTo>
                <a:cubicBezTo>
                  <a:pt x="14495" y="81"/>
                  <a:pt x="14372" y="0"/>
                  <a:pt x="14236" y="0"/>
                </a:cubicBezTo>
                <a:cubicBezTo>
                  <a:pt x="13965" y="0"/>
                  <a:pt x="13745" y="322"/>
                  <a:pt x="13745" y="720"/>
                </a:cubicBezTo>
                <a:lnTo>
                  <a:pt x="13745" y="7200"/>
                </a:lnTo>
                <a:lnTo>
                  <a:pt x="1964" y="7200"/>
                </a:lnTo>
                <a:cubicBezTo>
                  <a:pt x="879" y="7200"/>
                  <a:pt x="0" y="8490"/>
                  <a:pt x="0" y="10080"/>
                </a:cubicBezTo>
                <a:lnTo>
                  <a:pt x="0" y="11520"/>
                </a:lnTo>
                <a:cubicBezTo>
                  <a:pt x="0" y="13110"/>
                  <a:pt x="879" y="14400"/>
                  <a:pt x="1964" y="14400"/>
                </a:cubicBezTo>
                <a:lnTo>
                  <a:pt x="13745" y="14400"/>
                </a:lnTo>
                <a:lnTo>
                  <a:pt x="13745" y="20880"/>
                </a:lnTo>
                <a:cubicBezTo>
                  <a:pt x="13745" y="21278"/>
                  <a:pt x="13965" y="21600"/>
                  <a:pt x="14236" y="21600"/>
                </a:cubicBezTo>
                <a:cubicBezTo>
                  <a:pt x="14372" y="21600"/>
                  <a:pt x="14495" y="21520"/>
                  <a:pt x="14583" y="21389"/>
                </a:cubicBezTo>
                <a:lnTo>
                  <a:pt x="21456" y="11310"/>
                </a:lnTo>
                <a:cubicBezTo>
                  <a:pt x="21545" y="11180"/>
                  <a:pt x="21600" y="11000"/>
                  <a:pt x="21600" y="10800"/>
                </a:cubicBezTo>
                <a:cubicBezTo>
                  <a:pt x="21600" y="10601"/>
                  <a:pt x="21545" y="10421"/>
                  <a:pt x="21456" y="10291"/>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921" name="Shape 2921"/>
          <p:cNvSpPr/>
          <p:nvPr/>
        </p:nvSpPr>
        <p:spPr>
          <a:xfrm>
            <a:off x="21032121" y="2866200"/>
            <a:ext cx="406295" cy="558655"/>
          </a:xfrm>
          <a:custGeom>
            <a:avLst/>
            <a:gdLst/>
            <a:ahLst/>
            <a:cxnLst>
              <a:cxn ang="0">
                <a:pos x="wd2" y="hd2"/>
              </a:cxn>
              <a:cxn ang="5400000">
                <a:pos x="wd2" y="hd2"/>
              </a:cxn>
              <a:cxn ang="10800000">
                <a:pos x="wd2" y="hd2"/>
              </a:cxn>
              <a:cxn ang="16200000">
                <a:pos x="wd2" y="hd2"/>
              </a:cxn>
            </a:cxnLst>
            <a:rect l="0" t="0" r="r" b="b"/>
            <a:pathLst>
              <a:path w="21600" h="21600" extrusionOk="0">
                <a:moveTo>
                  <a:pt x="21402" y="5052"/>
                </a:moveTo>
                <a:lnTo>
                  <a:pt x="14652" y="144"/>
                </a:lnTo>
                <a:cubicBezTo>
                  <a:pt x="14530" y="55"/>
                  <a:pt x="14362" y="0"/>
                  <a:pt x="14175" y="0"/>
                </a:cubicBezTo>
                <a:cubicBezTo>
                  <a:pt x="13802" y="0"/>
                  <a:pt x="13500" y="220"/>
                  <a:pt x="13500" y="491"/>
                </a:cubicBezTo>
                <a:cubicBezTo>
                  <a:pt x="13500" y="627"/>
                  <a:pt x="13576" y="749"/>
                  <a:pt x="13698" y="838"/>
                </a:cubicBezTo>
                <a:lnTo>
                  <a:pt x="19296" y="4909"/>
                </a:lnTo>
                <a:lnTo>
                  <a:pt x="675" y="4909"/>
                </a:lnTo>
                <a:cubicBezTo>
                  <a:pt x="302" y="4909"/>
                  <a:pt x="0" y="5129"/>
                  <a:pt x="0" y="5400"/>
                </a:cubicBezTo>
                <a:lnTo>
                  <a:pt x="0" y="21109"/>
                </a:lnTo>
                <a:cubicBezTo>
                  <a:pt x="0" y="21380"/>
                  <a:pt x="302" y="21600"/>
                  <a:pt x="675" y="21600"/>
                </a:cubicBezTo>
                <a:cubicBezTo>
                  <a:pt x="1048" y="21600"/>
                  <a:pt x="1350" y="21380"/>
                  <a:pt x="1350" y="21109"/>
                </a:cubicBezTo>
                <a:lnTo>
                  <a:pt x="1350" y="5891"/>
                </a:lnTo>
                <a:lnTo>
                  <a:pt x="19296" y="5891"/>
                </a:lnTo>
                <a:lnTo>
                  <a:pt x="13698" y="9962"/>
                </a:lnTo>
                <a:cubicBezTo>
                  <a:pt x="13575" y="10051"/>
                  <a:pt x="13500" y="10173"/>
                  <a:pt x="13500" y="10309"/>
                </a:cubicBezTo>
                <a:cubicBezTo>
                  <a:pt x="13500" y="10580"/>
                  <a:pt x="13802" y="10800"/>
                  <a:pt x="14175" y="10800"/>
                </a:cubicBezTo>
                <a:cubicBezTo>
                  <a:pt x="14362" y="10800"/>
                  <a:pt x="14531" y="10745"/>
                  <a:pt x="14653" y="10656"/>
                </a:cubicBezTo>
                <a:lnTo>
                  <a:pt x="21402" y="5747"/>
                </a:lnTo>
                <a:cubicBezTo>
                  <a:pt x="21525" y="5658"/>
                  <a:pt x="21600" y="5536"/>
                  <a:pt x="21600" y="5400"/>
                </a:cubicBezTo>
                <a:cubicBezTo>
                  <a:pt x="21600" y="5264"/>
                  <a:pt x="21524" y="5142"/>
                  <a:pt x="21402" y="5052"/>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922" name="Shape 2922"/>
          <p:cNvSpPr/>
          <p:nvPr/>
        </p:nvSpPr>
        <p:spPr>
          <a:xfrm>
            <a:off x="22022463" y="2942380"/>
            <a:ext cx="558655" cy="406295"/>
          </a:xfrm>
          <a:custGeom>
            <a:avLst/>
            <a:gdLst/>
            <a:ahLst/>
            <a:cxnLst>
              <a:cxn ang="0">
                <a:pos x="wd2" y="hd2"/>
              </a:cxn>
              <a:cxn ang="5400000">
                <a:pos x="wd2" y="hd2"/>
              </a:cxn>
              <a:cxn ang="10800000">
                <a:pos x="wd2" y="hd2"/>
              </a:cxn>
              <a:cxn ang="16200000">
                <a:pos x="wd2" y="hd2"/>
              </a:cxn>
            </a:cxnLst>
            <a:rect l="0" t="0" r="r" b="b"/>
            <a:pathLst>
              <a:path w="21600" h="21600" extrusionOk="0">
                <a:moveTo>
                  <a:pt x="16691" y="12546"/>
                </a:moveTo>
                <a:lnTo>
                  <a:pt x="16691" y="2304"/>
                </a:lnTo>
                <a:lnTo>
                  <a:pt x="20415" y="7425"/>
                </a:lnTo>
                <a:cubicBezTo>
                  <a:pt x="20415" y="7425"/>
                  <a:pt x="16691" y="12546"/>
                  <a:pt x="16691" y="12546"/>
                </a:cubicBezTo>
                <a:close/>
                <a:moveTo>
                  <a:pt x="21456" y="6948"/>
                </a:moveTo>
                <a:lnTo>
                  <a:pt x="16548" y="198"/>
                </a:lnTo>
                <a:cubicBezTo>
                  <a:pt x="16458" y="76"/>
                  <a:pt x="16336" y="0"/>
                  <a:pt x="16200" y="0"/>
                </a:cubicBezTo>
                <a:cubicBezTo>
                  <a:pt x="15929" y="0"/>
                  <a:pt x="15709" y="302"/>
                  <a:pt x="15709" y="675"/>
                </a:cubicBezTo>
                <a:lnTo>
                  <a:pt x="15709" y="6750"/>
                </a:lnTo>
                <a:lnTo>
                  <a:pt x="491" y="6750"/>
                </a:lnTo>
                <a:cubicBezTo>
                  <a:pt x="220" y="6750"/>
                  <a:pt x="0" y="7052"/>
                  <a:pt x="0" y="7425"/>
                </a:cubicBezTo>
                <a:lnTo>
                  <a:pt x="0" y="20925"/>
                </a:lnTo>
                <a:cubicBezTo>
                  <a:pt x="0" y="21298"/>
                  <a:pt x="220" y="21600"/>
                  <a:pt x="491" y="21600"/>
                </a:cubicBezTo>
                <a:cubicBezTo>
                  <a:pt x="762" y="21600"/>
                  <a:pt x="982" y="21298"/>
                  <a:pt x="982" y="20925"/>
                </a:cubicBezTo>
                <a:lnTo>
                  <a:pt x="982" y="8100"/>
                </a:lnTo>
                <a:lnTo>
                  <a:pt x="15709" y="8100"/>
                </a:lnTo>
                <a:lnTo>
                  <a:pt x="15709" y="14175"/>
                </a:lnTo>
                <a:cubicBezTo>
                  <a:pt x="15709" y="14548"/>
                  <a:pt x="15929" y="14850"/>
                  <a:pt x="16200" y="14850"/>
                </a:cubicBezTo>
                <a:cubicBezTo>
                  <a:pt x="16336" y="14850"/>
                  <a:pt x="16458" y="14775"/>
                  <a:pt x="16547" y="14652"/>
                </a:cubicBezTo>
                <a:lnTo>
                  <a:pt x="21456" y="7903"/>
                </a:lnTo>
                <a:cubicBezTo>
                  <a:pt x="21545" y="7781"/>
                  <a:pt x="21600" y="7612"/>
                  <a:pt x="21600" y="7425"/>
                </a:cubicBezTo>
                <a:cubicBezTo>
                  <a:pt x="21600" y="7238"/>
                  <a:pt x="21545" y="7070"/>
                  <a:pt x="21456" y="6948"/>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923" name="Shape 2923"/>
          <p:cNvSpPr/>
          <p:nvPr/>
        </p:nvSpPr>
        <p:spPr>
          <a:xfrm>
            <a:off x="12423764" y="393272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1109" y="0"/>
                </a:moveTo>
                <a:lnTo>
                  <a:pt x="14236" y="0"/>
                </a:lnTo>
                <a:cubicBezTo>
                  <a:pt x="13966" y="0"/>
                  <a:pt x="13745" y="220"/>
                  <a:pt x="13745" y="491"/>
                </a:cubicBezTo>
                <a:cubicBezTo>
                  <a:pt x="13745" y="762"/>
                  <a:pt x="13966" y="982"/>
                  <a:pt x="14236" y="982"/>
                </a:cubicBezTo>
                <a:lnTo>
                  <a:pt x="19924" y="982"/>
                </a:lnTo>
                <a:lnTo>
                  <a:pt x="11926" y="8980"/>
                </a:lnTo>
                <a:cubicBezTo>
                  <a:pt x="11837" y="9069"/>
                  <a:pt x="11782" y="9192"/>
                  <a:pt x="11782" y="9327"/>
                </a:cubicBezTo>
                <a:cubicBezTo>
                  <a:pt x="11782" y="9599"/>
                  <a:pt x="12002" y="9818"/>
                  <a:pt x="12273" y="9818"/>
                </a:cubicBezTo>
                <a:cubicBezTo>
                  <a:pt x="12408" y="9818"/>
                  <a:pt x="12531" y="9764"/>
                  <a:pt x="12620" y="9674"/>
                </a:cubicBezTo>
                <a:lnTo>
                  <a:pt x="20618" y="1676"/>
                </a:lnTo>
                <a:lnTo>
                  <a:pt x="20618" y="7364"/>
                </a:lnTo>
                <a:cubicBezTo>
                  <a:pt x="20618" y="7635"/>
                  <a:pt x="20838" y="7855"/>
                  <a:pt x="21109" y="7855"/>
                </a:cubicBezTo>
                <a:cubicBezTo>
                  <a:pt x="21380" y="7855"/>
                  <a:pt x="21600" y="7635"/>
                  <a:pt x="21600" y="7364"/>
                </a:cubicBezTo>
                <a:lnTo>
                  <a:pt x="21600" y="491"/>
                </a:lnTo>
                <a:cubicBezTo>
                  <a:pt x="21600" y="220"/>
                  <a:pt x="21380" y="0"/>
                  <a:pt x="21109" y="0"/>
                </a:cubicBezTo>
                <a:moveTo>
                  <a:pt x="9327" y="11782"/>
                </a:moveTo>
                <a:cubicBezTo>
                  <a:pt x="9192" y="11782"/>
                  <a:pt x="9069" y="11837"/>
                  <a:pt x="8980" y="11926"/>
                </a:cubicBezTo>
                <a:lnTo>
                  <a:pt x="982" y="19924"/>
                </a:lnTo>
                <a:lnTo>
                  <a:pt x="982" y="14236"/>
                </a:lnTo>
                <a:cubicBezTo>
                  <a:pt x="982" y="13966"/>
                  <a:pt x="762" y="13745"/>
                  <a:pt x="491" y="13745"/>
                </a:cubicBezTo>
                <a:cubicBezTo>
                  <a:pt x="220" y="13745"/>
                  <a:pt x="0" y="13966"/>
                  <a:pt x="0" y="14236"/>
                </a:cubicBezTo>
                <a:lnTo>
                  <a:pt x="0" y="21109"/>
                </a:lnTo>
                <a:cubicBezTo>
                  <a:pt x="0" y="21380"/>
                  <a:pt x="220" y="21600"/>
                  <a:pt x="491" y="21600"/>
                </a:cubicBezTo>
                <a:lnTo>
                  <a:pt x="7364" y="21600"/>
                </a:lnTo>
                <a:cubicBezTo>
                  <a:pt x="7634" y="21600"/>
                  <a:pt x="7855" y="21380"/>
                  <a:pt x="7855" y="21109"/>
                </a:cubicBezTo>
                <a:cubicBezTo>
                  <a:pt x="7855" y="20838"/>
                  <a:pt x="7634" y="20618"/>
                  <a:pt x="7364" y="20618"/>
                </a:cubicBezTo>
                <a:lnTo>
                  <a:pt x="1676" y="20618"/>
                </a:lnTo>
                <a:lnTo>
                  <a:pt x="9674" y="12620"/>
                </a:lnTo>
                <a:cubicBezTo>
                  <a:pt x="9763" y="12531"/>
                  <a:pt x="9818" y="12408"/>
                  <a:pt x="9818" y="12273"/>
                </a:cubicBezTo>
                <a:cubicBezTo>
                  <a:pt x="9818" y="12002"/>
                  <a:pt x="9598" y="11782"/>
                  <a:pt x="9327" y="11782"/>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924" name="Shape 2924"/>
          <p:cNvSpPr/>
          <p:nvPr/>
        </p:nvSpPr>
        <p:spPr>
          <a:xfrm>
            <a:off x="13490286" y="393272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1600" y="491"/>
                </a:moveTo>
                <a:cubicBezTo>
                  <a:pt x="21600" y="220"/>
                  <a:pt x="21380" y="0"/>
                  <a:pt x="21109" y="0"/>
                </a:cubicBezTo>
                <a:cubicBezTo>
                  <a:pt x="20974" y="0"/>
                  <a:pt x="20851" y="55"/>
                  <a:pt x="20762" y="144"/>
                </a:cubicBezTo>
                <a:lnTo>
                  <a:pt x="12764" y="8142"/>
                </a:lnTo>
                <a:lnTo>
                  <a:pt x="12764" y="2455"/>
                </a:lnTo>
                <a:cubicBezTo>
                  <a:pt x="12764" y="2184"/>
                  <a:pt x="12544" y="1964"/>
                  <a:pt x="12273" y="1964"/>
                </a:cubicBezTo>
                <a:cubicBezTo>
                  <a:pt x="12002" y="1964"/>
                  <a:pt x="11782" y="2184"/>
                  <a:pt x="11782" y="2455"/>
                </a:cubicBezTo>
                <a:lnTo>
                  <a:pt x="11782" y="9327"/>
                </a:lnTo>
                <a:cubicBezTo>
                  <a:pt x="11782" y="9599"/>
                  <a:pt x="12002" y="9818"/>
                  <a:pt x="12273" y="9818"/>
                </a:cubicBezTo>
                <a:lnTo>
                  <a:pt x="19145" y="9818"/>
                </a:lnTo>
                <a:cubicBezTo>
                  <a:pt x="19416" y="9818"/>
                  <a:pt x="19636" y="9599"/>
                  <a:pt x="19636" y="9327"/>
                </a:cubicBezTo>
                <a:cubicBezTo>
                  <a:pt x="19636" y="9056"/>
                  <a:pt x="19416" y="8836"/>
                  <a:pt x="19145" y="8836"/>
                </a:cubicBezTo>
                <a:lnTo>
                  <a:pt x="13458" y="8836"/>
                </a:lnTo>
                <a:lnTo>
                  <a:pt x="21456" y="838"/>
                </a:lnTo>
                <a:cubicBezTo>
                  <a:pt x="21545" y="750"/>
                  <a:pt x="21600" y="627"/>
                  <a:pt x="21600" y="491"/>
                </a:cubicBezTo>
                <a:moveTo>
                  <a:pt x="9327" y="11782"/>
                </a:moveTo>
                <a:lnTo>
                  <a:pt x="2455" y="11782"/>
                </a:lnTo>
                <a:cubicBezTo>
                  <a:pt x="2184" y="11782"/>
                  <a:pt x="1964" y="12002"/>
                  <a:pt x="1964" y="12273"/>
                </a:cubicBezTo>
                <a:cubicBezTo>
                  <a:pt x="1964" y="12544"/>
                  <a:pt x="2184" y="12764"/>
                  <a:pt x="2455" y="12764"/>
                </a:cubicBezTo>
                <a:lnTo>
                  <a:pt x="8142" y="12764"/>
                </a:lnTo>
                <a:lnTo>
                  <a:pt x="144" y="20762"/>
                </a:lnTo>
                <a:cubicBezTo>
                  <a:pt x="55" y="20851"/>
                  <a:pt x="0" y="20973"/>
                  <a:pt x="0" y="21109"/>
                </a:cubicBezTo>
                <a:cubicBezTo>
                  <a:pt x="0" y="21380"/>
                  <a:pt x="220" y="21600"/>
                  <a:pt x="491" y="21600"/>
                </a:cubicBezTo>
                <a:cubicBezTo>
                  <a:pt x="626" y="21600"/>
                  <a:pt x="749" y="21545"/>
                  <a:pt x="838" y="21456"/>
                </a:cubicBezTo>
                <a:lnTo>
                  <a:pt x="8836" y="13458"/>
                </a:lnTo>
                <a:lnTo>
                  <a:pt x="8836" y="19145"/>
                </a:lnTo>
                <a:cubicBezTo>
                  <a:pt x="8836" y="19417"/>
                  <a:pt x="9056" y="19636"/>
                  <a:pt x="9327" y="19636"/>
                </a:cubicBezTo>
                <a:cubicBezTo>
                  <a:pt x="9598" y="19636"/>
                  <a:pt x="9818" y="19417"/>
                  <a:pt x="9818" y="19145"/>
                </a:cubicBezTo>
                <a:lnTo>
                  <a:pt x="9818" y="12273"/>
                </a:lnTo>
                <a:cubicBezTo>
                  <a:pt x="9818" y="12002"/>
                  <a:pt x="9598" y="11782"/>
                  <a:pt x="9327" y="11782"/>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925" name="Shape 2925"/>
          <p:cNvSpPr/>
          <p:nvPr/>
        </p:nvSpPr>
        <p:spPr>
          <a:xfrm>
            <a:off x="14556808" y="393272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1109" y="0"/>
                </a:moveTo>
                <a:lnTo>
                  <a:pt x="16200" y="0"/>
                </a:lnTo>
                <a:cubicBezTo>
                  <a:pt x="15929" y="0"/>
                  <a:pt x="15709" y="220"/>
                  <a:pt x="15709" y="491"/>
                </a:cubicBezTo>
                <a:cubicBezTo>
                  <a:pt x="15709" y="762"/>
                  <a:pt x="15929" y="982"/>
                  <a:pt x="16200" y="982"/>
                </a:cubicBezTo>
                <a:lnTo>
                  <a:pt x="19924" y="982"/>
                </a:lnTo>
                <a:lnTo>
                  <a:pt x="6035" y="14871"/>
                </a:lnTo>
                <a:cubicBezTo>
                  <a:pt x="5946" y="14960"/>
                  <a:pt x="5891" y="15083"/>
                  <a:pt x="5891" y="15218"/>
                </a:cubicBezTo>
                <a:cubicBezTo>
                  <a:pt x="5891" y="15489"/>
                  <a:pt x="6111" y="15709"/>
                  <a:pt x="6382" y="15709"/>
                </a:cubicBezTo>
                <a:cubicBezTo>
                  <a:pt x="6517" y="15709"/>
                  <a:pt x="6640" y="15654"/>
                  <a:pt x="6729" y="15565"/>
                </a:cubicBezTo>
                <a:lnTo>
                  <a:pt x="20618" y="1676"/>
                </a:lnTo>
                <a:lnTo>
                  <a:pt x="20618" y="5400"/>
                </a:lnTo>
                <a:cubicBezTo>
                  <a:pt x="20618" y="5671"/>
                  <a:pt x="20838" y="5890"/>
                  <a:pt x="21109" y="5890"/>
                </a:cubicBezTo>
                <a:cubicBezTo>
                  <a:pt x="21380" y="5890"/>
                  <a:pt x="21600" y="5671"/>
                  <a:pt x="21600" y="5400"/>
                </a:cubicBezTo>
                <a:lnTo>
                  <a:pt x="21600" y="491"/>
                </a:lnTo>
                <a:cubicBezTo>
                  <a:pt x="21600" y="220"/>
                  <a:pt x="21380" y="0"/>
                  <a:pt x="21109" y="0"/>
                </a:cubicBezTo>
                <a:moveTo>
                  <a:pt x="17182" y="6873"/>
                </a:moveTo>
                <a:cubicBezTo>
                  <a:pt x="16911" y="6873"/>
                  <a:pt x="16691" y="7092"/>
                  <a:pt x="16691" y="7364"/>
                </a:cubicBezTo>
                <a:lnTo>
                  <a:pt x="16691" y="20618"/>
                </a:lnTo>
                <a:lnTo>
                  <a:pt x="982" y="20618"/>
                </a:lnTo>
                <a:lnTo>
                  <a:pt x="982" y="4909"/>
                </a:lnTo>
                <a:lnTo>
                  <a:pt x="14236" y="4909"/>
                </a:lnTo>
                <a:cubicBezTo>
                  <a:pt x="14507" y="4909"/>
                  <a:pt x="14727" y="4689"/>
                  <a:pt x="14727" y="4418"/>
                </a:cubicBezTo>
                <a:cubicBezTo>
                  <a:pt x="14727" y="4147"/>
                  <a:pt x="14507" y="3927"/>
                  <a:pt x="14236" y="3927"/>
                </a:cubicBezTo>
                <a:lnTo>
                  <a:pt x="491" y="3927"/>
                </a:lnTo>
                <a:cubicBezTo>
                  <a:pt x="220" y="3927"/>
                  <a:pt x="0" y="4147"/>
                  <a:pt x="0" y="4418"/>
                </a:cubicBezTo>
                <a:lnTo>
                  <a:pt x="0" y="21109"/>
                </a:lnTo>
                <a:cubicBezTo>
                  <a:pt x="0" y="21380"/>
                  <a:pt x="220" y="21600"/>
                  <a:pt x="491" y="21600"/>
                </a:cubicBezTo>
                <a:lnTo>
                  <a:pt x="17182" y="21600"/>
                </a:lnTo>
                <a:cubicBezTo>
                  <a:pt x="17453" y="21600"/>
                  <a:pt x="17673" y="21380"/>
                  <a:pt x="17673" y="21109"/>
                </a:cubicBezTo>
                <a:lnTo>
                  <a:pt x="17673" y="7364"/>
                </a:lnTo>
                <a:cubicBezTo>
                  <a:pt x="17673" y="7092"/>
                  <a:pt x="17453" y="6873"/>
                  <a:pt x="17182" y="6873"/>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926" name="Shape 2926"/>
          <p:cNvSpPr/>
          <p:nvPr/>
        </p:nvSpPr>
        <p:spPr>
          <a:xfrm>
            <a:off x="15623330" y="393272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5709" y="20383"/>
                </a:moveTo>
                <a:lnTo>
                  <a:pt x="11424" y="15709"/>
                </a:lnTo>
                <a:lnTo>
                  <a:pt x="13255" y="15709"/>
                </a:lnTo>
                <a:cubicBezTo>
                  <a:pt x="13525" y="15709"/>
                  <a:pt x="13745" y="15490"/>
                  <a:pt x="13745" y="15218"/>
                </a:cubicBezTo>
                <a:lnTo>
                  <a:pt x="13745" y="14727"/>
                </a:lnTo>
                <a:cubicBezTo>
                  <a:pt x="13635" y="12724"/>
                  <a:pt x="12844" y="5590"/>
                  <a:pt x="7448" y="1949"/>
                </a:cubicBezTo>
                <a:cubicBezTo>
                  <a:pt x="16407" y="4809"/>
                  <a:pt x="17536" y="12588"/>
                  <a:pt x="17673" y="14727"/>
                </a:cubicBezTo>
                <a:lnTo>
                  <a:pt x="17673" y="15218"/>
                </a:lnTo>
                <a:cubicBezTo>
                  <a:pt x="17673" y="15490"/>
                  <a:pt x="17893" y="15709"/>
                  <a:pt x="18164" y="15709"/>
                </a:cubicBezTo>
                <a:lnTo>
                  <a:pt x="19994" y="15709"/>
                </a:lnTo>
                <a:cubicBezTo>
                  <a:pt x="19994" y="15709"/>
                  <a:pt x="15709" y="20383"/>
                  <a:pt x="15709" y="20383"/>
                </a:cubicBezTo>
                <a:close/>
                <a:moveTo>
                  <a:pt x="21109" y="14727"/>
                </a:moveTo>
                <a:lnTo>
                  <a:pt x="18658" y="14727"/>
                </a:lnTo>
                <a:cubicBezTo>
                  <a:pt x="18450" y="12130"/>
                  <a:pt x="16610" y="0"/>
                  <a:pt x="491" y="0"/>
                </a:cubicBezTo>
                <a:cubicBezTo>
                  <a:pt x="219" y="0"/>
                  <a:pt x="0" y="220"/>
                  <a:pt x="0" y="491"/>
                </a:cubicBezTo>
                <a:cubicBezTo>
                  <a:pt x="0" y="762"/>
                  <a:pt x="219" y="982"/>
                  <a:pt x="491" y="982"/>
                </a:cubicBezTo>
                <a:cubicBezTo>
                  <a:pt x="5558" y="982"/>
                  <a:pt x="9160" y="3417"/>
                  <a:pt x="11196" y="8250"/>
                </a:cubicBezTo>
                <a:cubicBezTo>
                  <a:pt x="12394" y="11093"/>
                  <a:pt x="12657" y="13684"/>
                  <a:pt x="12715" y="14727"/>
                </a:cubicBezTo>
                <a:lnTo>
                  <a:pt x="10309" y="14727"/>
                </a:lnTo>
                <a:cubicBezTo>
                  <a:pt x="10038" y="14727"/>
                  <a:pt x="9818" y="14947"/>
                  <a:pt x="9818" y="15218"/>
                </a:cubicBezTo>
                <a:cubicBezTo>
                  <a:pt x="9818" y="15354"/>
                  <a:pt x="9873" y="15477"/>
                  <a:pt x="9962" y="15566"/>
                </a:cubicBezTo>
                <a:lnTo>
                  <a:pt x="15362" y="21456"/>
                </a:lnTo>
                <a:cubicBezTo>
                  <a:pt x="15450" y="21545"/>
                  <a:pt x="15574" y="21600"/>
                  <a:pt x="15709" y="21600"/>
                </a:cubicBezTo>
                <a:cubicBezTo>
                  <a:pt x="15845" y="21600"/>
                  <a:pt x="15967" y="21545"/>
                  <a:pt x="16056" y="21456"/>
                </a:cubicBezTo>
                <a:lnTo>
                  <a:pt x="21456" y="15566"/>
                </a:lnTo>
                <a:cubicBezTo>
                  <a:pt x="21545" y="15477"/>
                  <a:pt x="21600" y="15354"/>
                  <a:pt x="21600" y="15218"/>
                </a:cubicBezTo>
                <a:cubicBezTo>
                  <a:pt x="21600" y="14947"/>
                  <a:pt x="21380" y="14727"/>
                  <a:pt x="21109" y="14727"/>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927" name="Shape 2927"/>
          <p:cNvSpPr/>
          <p:nvPr/>
        </p:nvSpPr>
        <p:spPr>
          <a:xfrm>
            <a:off x="16689852" y="393272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8164" y="5891"/>
                </a:moveTo>
                <a:cubicBezTo>
                  <a:pt x="17893" y="5891"/>
                  <a:pt x="17673" y="6111"/>
                  <a:pt x="17673" y="6382"/>
                </a:cubicBezTo>
                <a:lnTo>
                  <a:pt x="17673" y="6873"/>
                </a:lnTo>
                <a:cubicBezTo>
                  <a:pt x="17536" y="9012"/>
                  <a:pt x="16407" y="16791"/>
                  <a:pt x="7448" y="19651"/>
                </a:cubicBezTo>
                <a:cubicBezTo>
                  <a:pt x="12844" y="16010"/>
                  <a:pt x="13635" y="8876"/>
                  <a:pt x="13745" y="6873"/>
                </a:cubicBezTo>
                <a:lnTo>
                  <a:pt x="13745" y="6382"/>
                </a:lnTo>
                <a:cubicBezTo>
                  <a:pt x="13745" y="6111"/>
                  <a:pt x="13525" y="5891"/>
                  <a:pt x="13255" y="5891"/>
                </a:cubicBezTo>
                <a:lnTo>
                  <a:pt x="11424" y="5891"/>
                </a:lnTo>
                <a:lnTo>
                  <a:pt x="15709" y="1217"/>
                </a:lnTo>
                <a:lnTo>
                  <a:pt x="19994" y="5891"/>
                </a:lnTo>
                <a:cubicBezTo>
                  <a:pt x="19994" y="5891"/>
                  <a:pt x="18164" y="5891"/>
                  <a:pt x="18164" y="5891"/>
                </a:cubicBezTo>
                <a:close/>
                <a:moveTo>
                  <a:pt x="21456" y="6035"/>
                </a:moveTo>
                <a:lnTo>
                  <a:pt x="16056" y="144"/>
                </a:lnTo>
                <a:cubicBezTo>
                  <a:pt x="15967" y="55"/>
                  <a:pt x="15845" y="0"/>
                  <a:pt x="15709" y="0"/>
                </a:cubicBezTo>
                <a:cubicBezTo>
                  <a:pt x="15573" y="0"/>
                  <a:pt x="15450" y="55"/>
                  <a:pt x="15362" y="144"/>
                </a:cubicBezTo>
                <a:lnTo>
                  <a:pt x="9962" y="6035"/>
                </a:lnTo>
                <a:cubicBezTo>
                  <a:pt x="9873" y="6124"/>
                  <a:pt x="9818" y="6247"/>
                  <a:pt x="9818" y="6382"/>
                </a:cubicBezTo>
                <a:cubicBezTo>
                  <a:pt x="9818" y="6653"/>
                  <a:pt x="10038" y="6873"/>
                  <a:pt x="10309" y="6873"/>
                </a:cubicBezTo>
                <a:lnTo>
                  <a:pt x="12715" y="6873"/>
                </a:lnTo>
                <a:cubicBezTo>
                  <a:pt x="12657" y="7916"/>
                  <a:pt x="12394" y="10507"/>
                  <a:pt x="11196" y="13351"/>
                </a:cubicBezTo>
                <a:cubicBezTo>
                  <a:pt x="9160" y="18184"/>
                  <a:pt x="5558" y="20618"/>
                  <a:pt x="491" y="20618"/>
                </a:cubicBezTo>
                <a:cubicBezTo>
                  <a:pt x="219" y="20618"/>
                  <a:pt x="0" y="20838"/>
                  <a:pt x="0" y="21109"/>
                </a:cubicBezTo>
                <a:cubicBezTo>
                  <a:pt x="0" y="21380"/>
                  <a:pt x="219" y="21600"/>
                  <a:pt x="491" y="21600"/>
                </a:cubicBezTo>
                <a:cubicBezTo>
                  <a:pt x="16610" y="21600"/>
                  <a:pt x="18450" y="9470"/>
                  <a:pt x="18658" y="6873"/>
                </a:cubicBezTo>
                <a:lnTo>
                  <a:pt x="21109" y="6873"/>
                </a:lnTo>
                <a:cubicBezTo>
                  <a:pt x="21380" y="6873"/>
                  <a:pt x="21600" y="6653"/>
                  <a:pt x="21600" y="6382"/>
                </a:cubicBezTo>
                <a:cubicBezTo>
                  <a:pt x="21600" y="6247"/>
                  <a:pt x="21545" y="6124"/>
                  <a:pt x="21456" y="6035"/>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928" name="Shape 2928"/>
          <p:cNvSpPr/>
          <p:nvPr/>
        </p:nvSpPr>
        <p:spPr>
          <a:xfrm>
            <a:off x="17756374" y="393272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6873" y="7855"/>
                </a:moveTo>
                <a:lnTo>
                  <a:pt x="6382" y="7855"/>
                </a:lnTo>
                <a:cubicBezTo>
                  <a:pt x="6110" y="7855"/>
                  <a:pt x="5891" y="8075"/>
                  <a:pt x="5891" y="8345"/>
                </a:cubicBezTo>
                <a:lnTo>
                  <a:pt x="5891" y="10176"/>
                </a:lnTo>
                <a:lnTo>
                  <a:pt x="1216" y="5891"/>
                </a:lnTo>
                <a:lnTo>
                  <a:pt x="5891" y="1606"/>
                </a:lnTo>
                <a:lnTo>
                  <a:pt x="5891" y="3436"/>
                </a:lnTo>
                <a:cubicBezTo>
                  <a:pt x="5891" y="3708"/>
                  <a:pt x="6110" y="3927"/>
                  <a:pt x="6382" y="3927"/>
                </a:cubicBezTo>
                <a:lnTo>
                  <a:pt x="6873" y="3927"/>
                </a:lnTo>
                <a:cubicBezTo>
                  <a:pt x="9012" y="4064"/>
                  <a:pt x="16791" y="5193"/>
                  <a:pt x="19651" y="14152"/>
                </a:cubicBezTo>
                <a:cubicBezTo>
                  <a:pt x="16010" y="8756"/>
                  <a:pt x="8876" y="7965"/>
                  <a:pt x="6873" y="7855"/>
                </a:cubicBezTo>
                <a:moveTo>
                  <a:pt x="6873" y="2942"/>
                </a:moveTo>
                <a:lnTo>
                  <a:pt x="6873" y="491"/>
                </a:lnTo>
                <a:cubicBezTo>
                  <a:pt x="6873" y="220"/>
                  <a:pt x="6653" y="0"/>
                  <a:pt x="6382" y="0"/>
                </a:cubicBezTo>
                <a:cubicBezTo>
                  <a:pt x="6246" y="0"/>
                  <a:pt x="6123" y="55"/>
                  <a:pt x="6035" y="144"/>
                </a:cubicBezTo>
                <a:lnTo>
                  <a:pt x="144" y="5544"/>
                </a:lnTo>
                <a:cubicBezTo>
                  <a:pt x="55" y="5633"/>
                  <a:pt x="0" y="5756"/>
                  <a:pt x="0" y="5891"/>
                </a:cubicBezTo>
                <a:cubicBezTo>
                  <a:pt x="0" y="6027"/>
                  <a:pt x="55" y="6150"/>
                  <a:pt x="144" y="6238"/>
                </a:cubicBezTo>
                <a:lnTo>
                  <a:pt x="6035" y="11638"/>
                </a:lnTo>
                <a:cubicBezTo>
                  <a:pt x="6123" y="11727"/>
                  <a:pt x="6246" y="11782"/>
                  <a:pt x="6382" y="11782"/>
                </a:cubicBezTo>
                <a:cubicBezTo>
                  <a:pt x="6653" y="11782"/>
                  <a:pt x="6873" y="11562"/>
                  <a:pt x="6873" y="11291"/>
                </a:cubicBezTo>
                <a:lnTo>
                  <a:pt x="6873" y="8884"/>
                </a:lnTo>
                <a:cubicBezTo>
                  <a:pt x="7916" y="8943"/>
                  <a:pt x="10507" y="9206"/>
                  <a:pt x="13350" y="10404"/>
                </a:cubicBezTo>
                <a:cubicBezTo>
                  <a:pt x="18183" y="12440"/>
                  <a:pt x="20618" y="16042"/>
                  <a:pt x="20618" y="21109"/>
                </a:cubicBezTo>
                <a:cubicBezTo>
                  <a:pt x="20618" y="21380"/>
                  <a:pt x="20838" y="21600"/>
                  <a:pt x="21109" y="21600"/>
                </a:cubicBezTo>
                <a:cubicBezTo>
                  <a:pt x="21380" y="21600"/>
                  <a:pt x="21600" y="21380"/>
                  <a:pt x="21600" y="21109"/>
                </a:cubicBezTo>
                <a:cubicBezTo>
                  <a:pt x="21600" y="4990"/>
                  <a:pt x="9470" y="3150"/>
                  <a:pt x="6873" y="2942"/>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929" name="Shape 2929"/>
          <p:cNvSpPr/>
          <p:nvPr/>
        </p:nvSpPr>
        <p:spPr>
          <a:xfrm>
            <a:off x="18822897" y="393272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5709" y="10176"/>
                </a:moveTo>
                <a:lnTo>
                  <a:pt x="15709" y="8345"/>
                </a:lnTo>
                <a:cubicBezTo>
                  <a:pt x="15709" y="8075"/>
                  <a:pt x="15490" y="7855"/>
                  <a:pt x="15218" y="7855"/>
                </a:cubicBezTo>
                <a:lnTo>
                  <a:pt x="14727" y="7855"/>
                </a:lnTo>
                <a:cubicBezTo>
                  <a:pt x="12724" y="7965"/>
                  <a:pt x="5590" y="8756"/>
                  <a:pt x="1949" y="14152"/>
                </a:cubicBezTo>
                <a:cubicBezTo>
                  <a:pt x="4809" y="5193"/>
                  <a:pt x="12588" y="4064"/>
                  <a:pt x="14727" y="3927"/>
                </a:cubicBezTo>
                <a:lnTo>
                  <a:pt x="15218" y="3927"/>
                </a:lnTo>
                <a:cubicBezTo>
                  <a:pt x="15490" y="3927"/>
                  <a:pt x="15709" y="3708"/>
                  <a:pt x="15709" y="3436"/>
                </a:cubicBezTo>
                <a:lnTo>
                  <a:pt x="15709" y="1606"/>
                </a:lnTo>
                <a:lnTo>
                  <a:pt x="20383" y="5891"/>
                </a:lnTo>
                <a:cubicBezTo>
                  <a:pt x="20383" y="5891"/>
                  <a:pt x="15709" y="10176"/>
                  <a:pt x="15709" y="10176"/>
                </a:cubicBezTo>
                <a:close/>
                <a:moveTo>
                  <a:pt x="21456" y="5544"/>
                </a:moveTo>
                <a:lnTo>
                  <a:pt x="15565" y="144"/>
                </a:lnTo>
                <a:cubicBezTo>
                  <a:pt x="15477" y="55"/>
                  <a:pt x="15354" y="0"/>
                  <a:pt x="15218" y="0"/>
                </a:cubicBezTo>
                <a:cubicBezTo>
                  <a:pt x="14947" y="0"/>
                  <a:pt x="14727" y="220"/>
                  <a:pt x="14727" y="491"/>
                </a:cubicBezTo>
                <a:lnTo>
                  <a:pt x="14727" y="2942"/>
                </a:lnTo>
                <a:cubicBezTo>
                  <a:pt x="12130" y="3150"/>
                  <a:pt x="0" y="4991"/>
                  <a:pt x="0" y="21109"/>
                </a:cubicBezTo>
                <a:cubicBezTo>
                  <a:pt x="0" y="21380"/>
                  <a:pt x="220" y="21600"/>
                  <a:pt x="491" y="21600"/>
                </a:cubicBezTo>
                <a:cubicBezTo>
                  <a:pt x="762" y="21600"/>
                  <a:pt x="982" y="21380"/>
                  <a:pt x="982" y="21109"/>
                </a:cubicBezTo>
                <a:cubicBezTo>
                  <a:pt x="982" y="16042"/>
                  <a:pt x="3417" y="12440"/>
                  <a:pt x="8250" y="10404"/>
                </a:cubicBezTo>
                <a:cubicBezTo>
                  <a:pt x="11093" y="9206"/>
                  <a:pt x="13684" y="8943"/>
                  <a:pt x="14727" y="8884"/>
                </a:cubicBezTo>
                <a:lnTo>
                  <a:pt x="14727" y="11291"/>
                </a:lnTo>
                <a:cubicBezTo>
                  <a:pt x="14727" y="11562"/>
                  <a:pt x="14947" y="11782"/>
                  <a:pt x="15218" y="11782"/>
                </a:cubicBezTo>
                <a:cubicBezTo>
                  <a:pt x="15354" y="11782"/>
                  <a:pt x="15477" y="11727"/>
                  <a:pt x="15565" y="11638"/>
                </a:cubicBezTo>
                <a:lnTo>
                  <a:pt x="21456" y="6238"/>
                </a:lnTo>
                <a:cubicBezTo>
                  <a:pt x="21545" y="6150"/>
                  <a:pt x="21600" y="6027"/>
                  <a:pt x="21600" y="5891"/>
                </a:cubicBezTo>
                <a:cubicBezTo>
                  <a:pt x="21600" y="5756"/>
                  <a:pt x="21545" y="5633"/>
                  <a:pt x="21456" y="5544"/>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930" name="Shape 2930"/>
          <p:cNvSpPr/>
          <p:nvPr/>
        </p:nvSpPr>
        <p:spPr>
          <a:xfrm>
            <a:off x="19889419" y="4034295"/>
            <a:ext cx="558655" cy="355508"/>
          </a:xfrm>
          <a:custGeom>
            <a:avLst/>
            <a:gdLst/>
            <a:ahLst/>
            <a:cxnLst>
              <a:cxn ang="0">
                <a:pos x="wd2" y="hd2"/>
              </a:cxn>
              <a:cxn ang="5400000">
                <a:pos x="wd2" y="hd2"/>
              </a:cxn>
              <a:cxn ang="10800000">
                <a:pos x="wd2" y="hd2"/>
              </a:cxn>
              <a:cxn ang="16200000">
                <a:pos x="wd2" y="hd2"/>
              </a:cxn>
            </a:cxnLst>
            <a:rect l="0" t="0" r="r" b="b"/>
            <a:pathLst>
              <a:path w="21600" h="21600" extrusionOk="0">
                <a:moveTo>
                  <a:pt x="15955" y="1543"/>
                </a:moveTo>
                <a:cubicBezTo>
                  <a:pt x="12837" y="1543"/>
                  <a:pt x="10309" y="5515"/>
                  <a:pt x="10309" y="10414"/>
                </a:cubicBezTo>
                <a:lnTo>
                  <a:pt x="10309" y="11186"/>
                </a:lnTo>
                <a:cubicBezTo>
                  <a:pt x="10309" y="15233"/>
                  <a:pt x="8221" y="18514"/>
                  <a:pt x="5645" y="18514"/>
                </a:cubicBezTo>
                <a:cubicBezTo>
                  <a:pt x="3070" y="18514"/>
                  <a:pt x="982" y="15233"/>
                  <a:pt x="982" y="11186"/>
                </a:cubicBezTo>
                <a:lnTo>
                  <a:pt x="982" y="10414"/>
                </a:lnTo>
                <a:cubicBezTo>
                  <a:pt x="982" y="6367"/>
                  <a:pt x="3070" y="3086"/>
                  <a:pt x="5645" y="3086"/>
                </a:cubicBezTo>
                <a:cubicBezTo>
                  <a:pt x="6670" y="3086"/>
                  <a:pt x="7575" y="3630"/>
                  <a:pt x="8321" y="4629"/>
                </a:cubicBezTo>
                <a:lnTo>
                  <a:pt x="6382" y="4629"/>
                </a:lnTo>
                <a:cubicBezTo>
                  <a:pt x="6110" y="4629"/>
                  <a:pt x="5891" y="4974"/>
                  <a:pt x="5891" y="5400"/>
                </a:cubicBezTo>
                <a:cubicBezTo>
                  <a:pt x="5891" y="5826"/>
                  <a:pt x="6110" y="6171"/>
                  <a:pt x="6382" y="6171"/>
                </a:cubicBezTo>
                <a:lnTo>
                  <a:pt x="9327" y="6171"/>
                </a:lnTo>
                <a:cubicBezTo>
                  <a:pt x="9599" y="6171"/>
                  <a:pt x="9818" y="5826"/>
                  <a:pt x="9818" y="5400"/>
                </a:cubicBezTo>
                <a:lnTo>
                  <a:pt x="9818" y="771"/>
                </a:lnTo>
                <a:cubicBezTo>
                  <a:pt x="9818" y="346"/>
                  <a:pt x="9599" y="0"/>
                  <a:pt x="9327" y="0"/>
                </a:cubicBezTo>
                <a:cubicBezTo>
                  <a:pt x="9056" y="0"/>
                  <a:pt x="8836" y="346"/>
                  <a:pt x="8836" y="771"/>
                </a:cubicBezTo>
                <a:lnTo>
                  <a:pt x="8836" y="3321"/>
                </a:lnTo>
                <a:cubicBezTo>
                  <a:pt x="7879" y="2160"/>
                  <a:pt x="6706" y="1543"/>
                  <a:pt x="5645" y="1543"/>
                </a:cubicBezTo>
                <a:cubicBezTo>
                  <a:pt x="2527" y="1543"/>
                  <a:pt x="0" y="5515"/>
                  <a:pt x="0" y="10414"/>
                </a:cubicBezTo>
                <a:lnTo>
                  <a:pt x="0" y="11186"/>
                </a:lnTo>
                <a:cubicBezTo>
                  <a:pt x="0" y="16085"/>
                  <a:pt x="2527" y="20057"/>
                  <a:pt x="5645" y="20057"/>
                </a:cubicBezTo>
                <a:cubicBezTo>
                  <a:pt x="8763" y="20057"/>
                  <a:pt x="11291" y="16085"/>
                  <a:pt x="11291" y="11186"/>
                </a:cubicBezTo>
                <a:lnTo>
                  <a:pt x="11291" y="10414"/>
                </a:lnTo>
                <a:cubicBezTo>
                  <a:pt x="11291" y="6367"/>
                  <a:pt x="13379" y="3086"/>
                  <a:pt x="15955" y="3086"/>
                </a:cubicBezTo>
                <a:cubicBezTo>
                  <a:pt x="18530" y="3086"/>
                  <a:pt x="20618" y="6367"/>
                  <a:pt x="20618" y="10414"/>
                </a:cubicBezTo>
                <a:lnTo>
                  <a:pt x="20618" y="11186"/>
                </a:lnTo>
                <a:cubicBezTo>
                  <a:pt x="20618" y="15233"/>
                  <a:pt x="18530" y="18514"/>
                  <a:pt x="15955" y="18514"/>
                </a:cubicBezTo>
                <a:cubicBezTo>
                  <a:pt x="14930" y="18514"/>
                  <a:pt x="14025" y="17970"/>
                  <a:pt x="13279" y="16971"/>
                </a:cubicBezTo>
                <a:lnTo>
                  <a:pt x="15218" y="16971"/>
                </a:lnTo>
                <a:cubicBezTo>
                  <a:pt x="15490" y="16971"/>
                  <a:pt x="15709" y="16626"/>
                  <a:pt x="15709" y="16200"/>
                </a:cubicBezTo>
                <a:cubicBezTo>
                  <a:pt x="15709" y="15774"/>
                  <a:pt x="15490" y="15429"/>
                  <a:pt x="15218" y="15429"/>
                </a:cubicBezTo>
                <a:lnTo>
                  <a:pt x="12273" y="15429"/>
                </a:lnTo>
                <a:cubicBezTo>
                  <a:pt x="12001" y="15429"/>
                  <a:pt x="11782" y="15774"/>
                  <a:pt x="11782" y="16200"/>
                </a:cubicBezTo>
                <a:lnTo>
                  <a:pt x="11782" y="20829"/>
                </a:lnTo>
                <a:cubicBezTo>
                  <a:pt x="11782" y="21255"/>
                  <a:pt x="12001" y="21600"/>
                  <a:pt x="12273" y="21600"/>
                </a:cubicBezTo>
                <a:cubicBezTo>
                  <a:pt x="12544" y="21600"/>
                  <a:pt x="12764" y="21255"/>
                  <a:pt x="12764" y="20829"/>
                </a:cubicBezTo>
                <a:lnTo>
                  <a:pt x="12764" y="18279"/>
                </a:lnTo>
                <a:cubicBezTo>
                  <a:pt x="13721" y="19441"/>
                  <a:pt x="14894" y="20057"/>
                  <a:pt x="15955" y="20057"/>
                </a:cubicBezTo>
                <a:cubicBezTo>
                  <a:pt x="19073" y="20057"/>
                  <a:pt x="21600" y="16085"/>
                  <a:pt x="21600" y="11186"/>
                </a:cubicBezTo>
                <a:lnTo>
                  <a:pt x="21600" y="10414"/>
                </a:lnTo>
                <a:cubicBezTo>
                  <a:pt x="21600" y="5515"/>
                  <a:pt x="19073" y="1543"/>
                  <a:pt x="15955" y="1543"/>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931" name="Shape 2931"/>
          <p:cNvSpPr/>
          <p:nvPr/>
        </p:nvSpPr>
        <p:spPr>
          <a:xfrm>
            <a:off x="20955941" y="4008902"/>
            <a:ext cx="558655" cy="406295"/>
          </a:xfrm>
          <a:custGeom>
            <a:avLst/>
            <a:gdLst/>
            <a:ahLst/>
            <a:cxnLst>
              <a:cxn ang="0">
                <a:pos x="wd2" y="hd2"/>
              </a:cxn>
              <a:cxn ang="5400000">
                <a:pos x="wd2" y="hd2"/>
              </a:cxn>
              <a:cxn ang="10800000">
                <a:pos x="wd2" y="hd2"/>
              </a:cxn>
              <a:cxn ang="16200000">
                <a:pos x="wd2" y="hd2"/>
              </a:cxn>
            </a:cxnLst>
            <a:rect l="0" t="0" r="r" b="b"/>
            <a:pathLst>
              <a:path w="21600" h="21600" extrusionOk="0">
                <a:moveTo>
                  <a:pt x="19924" y="4050"/>
                </a:moveTo>
                <a:lnTo>
                  <a:pt x="18798" y="5598"/>
                </a:lnTo>
                <a:cubicBezTo>
                  <a:pt x="18709" y="5720"/>
                  <a:pt x="18655" y="5889"/>
                  <a:pt x="18655" y="6075"/>
                </a:cubicBezTo>
                <a:cubicBezTo>
                  <a:pt x="18655" y="6448"/>
                  <a:pt x="18874" y="6750"/>
                  <a:pt x="19145" y="6750"/>
                </a:cubicBezTo>
                <a:cubicBezTo>
                  <a:pt x="19281" y="6750"/>
                  <a:pt x="19404" y="6674"/>
                  <a:pt x="19493" y="6552"/>
                </a:cubicBezTo>
                <a:lnTo>
                  <a:pt x="21456" y="3853"/>
                </a:lnTo>
                <a:cubicBezTo>
                  <a:pt x="21545" y="3731"/>
                  <a:pt x="21600" y="3562"/>
                  <a:pt x="21600" y="3375"/>
                </a:cubicBezTo>
                <a:cubicBezTo>
                  <a:pt x="21600" y="3189"/>
                  <a:pt x="21545" y="3020"/>
                  <a:pt x="21456" y="2898"/>
                </a:cubicBezTo>
                <a:lnTo>
                  <a:pt x="19493" y="198"/>
                </a:lnTo>
                <a:cubicBezTo>
                  <a:pt x="19403" y="76"/>
                  <a:pt x="19281" y="0"/>
                  <a:pt x="19145" y="0"/>
                </a:cubicBezTo>
                <a:cubicBezTo>
                  <a:pt x="18874" y="0"/>
                  <a:pt x="18655" y="303"/>
                  <a:pt x="18655" y="675"/>
                </a:cubicBezTo>
                <a:cubicBezTo>
                  <a:pt x="18655" y="862"/>
                  <a:pt x="18709" y="1031"/>
                  <a:pt x="18799" y="1153"/>
                </a:cubicBezTo>
                <a:lnTo>
                  <a:pt x="19924" y="2700"/>
                </a:lnTo>
                <a:lnTo>
                  <a:pt x="15218" y="2700"/>
                </a:lnTo>
                <a:cubicBezTo>
                  <a:pt x="15065" y="2700"/>
                  <a:pt x="14933" y="2803"/>
                  <a:pt x="14843" y="2954"/>
                </a:cubicBezTo>
                <a:lnTo>
                  <a:pt x="14838" y="2948"/>
                </a:lnTo>
                <a:lnTo>
                  <a:pt x="6149" y="17550"/>
                </a:lnTo>
                <a:lnTo>
                  <a:pt x="491" y="17550"/>
                </a:lnTo>
                <a:cubicBezTo>
                  <a:pt x="220" y="17550"/>
                  <a:pt x="0" y="17853"/>
                  <a:pt x="0" y="18225"/>
                </a:cubicBezTo>
                <a:cubicBezTo>
                  <a:pt x="0" y="18598"/>
                  <a:pt x="220" y="18900"/>
                  <a:pt x="491" y="18900"/>
                </a:cubicBezTo>
                <a:lnTo>
                  <a:pt x="6382" y="18900"/>
                </a:lnTo>
                <a:cubicBezTo>
                  <a:pt x="6535" y="18900"/>
                  <a:pt x="6667" y="18798"/>
                  <a:pt x="6757" y="18647"/>
                </a:cubicBezTo>
                <a:lnTo>
                  <a:pt x="6762" y="18652"/>
                </a:lnTo>
                <a:lnTo>
                  <a:pt x="15451" y="4050"/>
                </a:lnTo>
                <a:cubicBezTo>
                  <a:pt x="15451" y="4050"/>
                  <a:pt x="19924" y="4050"/>
                  <a:pt x="19924" y="4050"/>
                </a:cubicBezTo>
                <a:close/>
                <a:moveTo>
                  <a:pt x="19493" y="15048"/>
                </a:moveTo>
                <a:cubicBezTo>
                  <a:pt x="19403" y="14926"/>
                  <a:pt x="19281" y="14850"/>
                  <a:pt x="19145" y="14850"/>
                </a:cubicBezTo>
                <a:cubicBezTo>
                  <a:pt x="18874" y="14850"/>
                  <a:pt x="18655" y="15153"/>
                  <a:pt x="18655" y="15525"/>
                </a:cubicBezTo>
                <a:cubicBezTo>
                  <a:pt x="18655" y="15712"/>
                  <a:pt x="18709" y="15880"/>
                  <a:pt x="18798" y="16002"/>
                </a:cubicBezTo>
                <a:lnTo>
                  <a:pt x="19924" y="17550"/>
                </a:lnTo>
                <a:lnTo>
                  <a:pt x="15451" y="17550"/>
                </a:lnTo>
                <a:lnTo>
                  <a:pt x="12386" y="12399"/>
                </a:lnTo>
                <a:lnTo>
                  <a:pt x="11751" y="13465"/>
                </a:lnTo>
                <a:lnTo>
                  <a:pt x="14838" y="18652"/>
                </a:lnTo>
                <a:lnTo>
                  <a:pt x="14843" y="18647"/>
                </a:lnTo>
                <a:cubicBezTo>
                  <a:pt x="14933" y="18798"/>
                  <a:pt x="15065" y="18900"/>
                  <a:pt x="15218" y="18900"/>
                </a:cubicBezTo>
                <a:lnTo>
                  <a:pt x="19924" y="18900"/>
                </a:lnTo>
                <a:lnTo>
                  <a:pt x="18798" y="20448"/>
                </a:lnTo>
                <a:cubicBezTo>
                  <a:pt x="18709" y="20570"/>
                  <a:pt x="18655" y="20739"/>
                  <a:pt x="18655" y="20925"/>
                </a:cubicBezTo>
                <a:cubicBezTo>
                  <a:pt x="18655" y="21298"/>
                  <a:pt x="18874" y="21600"/>
                  <a:pt x="19145" y="21600"/>
                </a:cubicBezTo>
                <a:cubicBezTo>
                  <a:pt x="19281" y="21600"/>
                  <a:pt x="19403" y="21525"/>
                  <a:pt x="19493" y="21402"/>
                </a:cubicBezTo>
                <a:lnTo>
                  <a:pt x="21456" y="18702"/>
                </a:lnTo>
                <a:cubicBezTo>
                  <a:pt x="21545" y="18580"/>
                  <a:pt x="21600" y="18412"/>
                  <a:pt x="21600" y="18225"/>
                </a:cubicBezTo>
                <a:cubicBezTo>
                  <a:pt x="21600" y="18039"/>
                  <a:pt x="21545" y="17870"/>
                  <a:pt x="21456" y="17748"/>
                </a:cubicBezTo>
                <a:cubicBezTo>
                  <a:pt x="21456" y="17748"/>
                  <a:pt x="19493" y="15048"/>
                  <a:pt x="19493" y="15048"/>
                </a:cubicBezTo>
                <a:close/>
                <a:moveTo>
                  <a:pt x="491" y="4050"/>
                </a:moveTo>
                <a:lnTo>
                  <a:pt x="6148" y="4050"/>
                </a:lnTo>
                <a:lnTo>
                  <a:pt x="9214" y="9201"/>
                </a:lnTo>
                <a:lnTo>
                  <a:pt x="9849" y="8136"/>
                </a:lnTo>
                <a:lnTo>
                  <a:pt x="6762" y="2948"/>
                </a:lnTo>
                <a:lnTo>
                  <a:pt x="6756" y="2954"/>
                </a:lnTo>
                <a:cubicBezTo>
                  <a:pt x="6667" y="2803"/>
                  <a:pt x="6535" y="2700"/>
                  <a:pt x="6382" y="2700"/>
                </a:cubicBezTo>
                <a:lnTo>
                  <a:pt x="491" y="2700"/>
                </a:lnTo>
                <a:cubicBezTo>
                  <a:pt x="220" y="2700"/>
                  <a:pt x="0" y="3003"/>
                  <a:pt x="0" y="3375"/>
                </a:cubicBezTo>
                <a:cubicBezTo>
                  <a:pt x="0" y="3748"/>
                  <a:pt x="220" y="4050"/>
                  <a:pt x="491" y="405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932" name="Shape 2932"/>
          <p:cNvSpPr/>
          <p:nvPr/>
        </p:nvSpPr>
        <p:spPr>
          <a:xfrm>
            <a:off x="22022463" y="3983508"/>
            <a:ext cx="558655" cy="457082"/>
          </a:xfrm>
          <a:custGeom>
            <a:avLst/>
            <a:gdLst/>
            <a:ahLst/>
            <a:cxnLst>
              <a:cxn ang="0">
                <a:pos x="wd2" y="hd2"/>
              </a:cxn>
              <a:cxn ang="5400000">
                <a:pos x="wd2" y="hd2"/>
              </a:cxn>
              <a:cxn ang="10800000">
                <a:pos x="wd2" y="hd2"/>
              </a:cxn>
              <a:cxn ang="16200000">
                <a:pos x="wd2" y="hd2"/>
              </a:cxn>
            </a:cxnLst>
            <a:rect l="0" t="0" r="r" b="b"/>
            <a:pathLst>
              <a:path w="21600" h="21600" extrusionOk="0">
                <a:moveTo>
                  <a:pt x="1964" y="12000"/>
                </a:moveTo>
                <a:cubicBezTo>
                  <a:pt x="1421" y="12000"/>
                  <a:pt x="982" y="11462"/>
                  <a:pt x="982" y="10800"/>
                </a:cubicBezTo>
                <a:cubicBezTo>
                  <a:pt x="982" y="10138"/>
                  <a:pt x="1421" y="9600"/>
                  <a:pt x="1964" y="9600"/>
                </a:cubicBezTo>
                <a:cubicBezTo>
                  <a:pt x="2505" y="9600"/>
                  <a:pt x="2945" y="10138"/>
                  <a:pt x="2945" y="10800"/>
                </a:cubicBezTo>
                <a:cubicBezTo>
                  <a:pt x="2945" y="11462"/>
                  <a:pt x="2505" y="12000"/>
                  <a:pt x="1964" y="12000"/>
                </a:cubicBezTo>
                <a:moveTo>
                  <a:pt x="21456" y="10376"/>
                </a:moveTo>
                <a:lnTo>
                  <a:pt x="18511" y="6776"/>
                </a:lnTo>
                <a:cubicBezTo>
                  <a:pt x="18422" y="6667"/>
                  <a:pt x="18299" y="6600"/>
                  <a:pt x="18164" y="6600"/>
                </a:cubicBezTo>
                <a:cubicBezTo>
                  <a:pt x="17892" y="6600"/>
                  <a:pt x="17673" y="6869"/>
                  <a:pt x="17673" y="7200"/>
                </a:cubicBezTo>
                <a:cubicBezTo>
                  <a:pt x="17673" y="7366"/>
                  <a:pt x="17728" y="7516"/>
                  <a:pt x="17817" y="7624"/>
                </a:cubicBezTo>
                <a:lnTo>
                  <a:pt x="19924" y="10200"/>
                </a:lnTo>
                <a:lnTo>
                  <a:pt x="8058" y="10200"/>
                </a:lnTo>
                <a:lnTo>
                  <a:pt x="14727" y="2048"/>
                </a:lnTo>
                <a:lnTo>
                  <a:pt x="14727" y="5400"/>
                </a:lnTo>
                <a:cubicBezTo>
                  <a:pt x="14727" y="5732"/>
                  <a:pt x="14947" y="6000"/>
                  <a:pt x="15218" y="6000"/>
                </a:cubicBezTo>
                <a:cubicBezTo>
                  <a:pt x="15489" y="6000"/>
                  <a:pt x="15709" y="5732"/>
                  <a:pt x="15709" y="5400"/>
                </a:cubicBezTo>
                <a:lnTo>
                  <a:pt x="15709" y="600"/>
                </a:lnTo>
                <a:cubicBezTo>
                  <a:pt x="15709" y="269"/>
                  <a:pt x="15489" y="0"/>
                  <a:pt x="15218" y="0"/>
                </a:cubicBezTo>
                <a:lnTo>
                  <a:pt x="11291" y="0"/>
                </a:lnTo>
                <a:cubicBezTo>
                  <a:pt x="11020" y="0"/>
                  <a:pt x="10800" y="269"/>
                  <a:pt x="10800" y="600"/>
                </a:cubicBezTo>
                <a:cubicBezTo>
                  <a:pt x="10800" y="932"/>
                  <a:pt x="11020" y="1200"/>
                  <a:pt x="11291" y="1200"/>
                </a:cubicBezTo>
                <a:lnTo>
                  <a:pt x="14033" y="1200"/>
                </a:lnTo>
                <a:lnTo>
                  <a:pt x="6669" y="10200"/>
                </a:lnTo>
                <a:lnTo>
                  <a:pt x="3858" y="10200"/>
                </a:lnTo>
                <a:cubicBezTo>
                  <a:pt x="3639" y="9167"/>
                  <a:pt x="2877" y="8400"/>
                  <a:pt x="1964" y="8400"/>
                </a:cubicBezTo>
                <a:cubicBezTo>
                  <a:pt x="879" y="8400"/>
                  <a:pt x="0" y="9475"/>
                  <a:pt x="0" y="10800"/>
                </a:cubicBezTo>
                <a:cubicBezTo>
                  <a:pt x="0" y="12125"/>
                  <a:pt x="879" y="13200"/>
                  <a:pt x="1964" y="13200"/>
                </a:cubicBezTo>
                <a:cubicBezTo>
                  <a:pt x="2877" y="13200"/>
                  <a:pt x="3639" y="12434"/>
                  <a:pt x="3858" y="11400"/>
                </a:cubicBezTo>
                <a:lnTo>
                  <a:pt x="6669" y="11400"/>
                </a:lnTo>
                <a:lnTo>
                  <a:pt x="14033" y="20400"/>
                </a:lnTo>
                <a:lnTo>
                  <a:pt x="11291" y="20400"/>
                </a:lnTo>
                <a:cubicBezTo>
                  <a:pt x="11020" y="20400"/>
                  <a:pt x="10800" y="20669"/>
                  <a:pt x="10800" y="21000"/>
                </a:cubicBezTo>
                <a:cubicBezTo>
                  <a:pt x="10800" y="21332"/>
                  <a:pt x="11020" y="21600"/>
                  <a:pt x="11291" y="21600"/>
                </a:cubicBezTo>
                <a:lnTo>
                  <a:pt x="15218" y="21600"/>
                </a:lnTo>
                <a:cubicBezTo>
                  <a:pt x="15489" y="21600"/>
                  <a:pt x="15709" y="21332"/>
                  <a:pt x="15709" y="21000"/>
                </a:cubicBezTo>
                <a:lnTo>
                  <a:pt x="15709" y="16200"/>
                </a:lnTo>
                <a:cubicBezTo>
                  <a:pt x="15709" y="15869"/>
                  <a:pt x="15489" y="15600"/>
                  <a:pt x="15218" y="15600"/>
                </a:cubicBezTo>
                <a:cubicBezTo>
                  <a:pt x="14947" y="15600"/>
                  <a:pt x="14727" y="15869"/>
                  <a:pt x="14727" y="16200"/>
                </a:cubicBezTo>
                <a:lnTo>
                  <a:pt x="14727" y="19552"/>
                </a:lnTo>
                <a:lnTo>
                  <a:pt x="8058" y="11400"/>
                </a:lnTo>
                <a:lnTo>
                  <a:pt x="19924" y="11400"/>
                </a:lnTo>
                <a:lnTo>
                  <a:pt x="17817" y="13976"/>
                </a:lnTo>
                <a:cubicBezTo>
                  <a:pt x="17728" y="14085"/>
                  <a:pt x="17673" y="14235"/>
                  <a:pt x="17673" y="14400"/>
                </a:cubicBezTo>
                <a:cubicBezTo>
                  <a:pt x="17673" y="14732"/>
                  <a:pt x="17892" y="15000"/>
                  <a:pt x="18164" y="15000"/>
                </a:cubicBezTo>
                <a:cubicBezTo>
                  <a:pt x="18299" y="15000"/>
                  <a:pt x="18422" y="14933"/>
                  <a:pt x="18511" y="14824"/>
                </a:cubicBezTo>
                <a:lnTo>
                  <a:pt x="21456" y="11224"/>
                </a:lnTo>
                <a:cubicBezTo>
                  <a:pt x="21545" y="11116"/>
                  <a:pt x="21600" y="10966"/>
                  <a:pt x="21600" y="10800"/>
                </a:cubicBezTo>
                <a:cubicBezTo>
                  <a:pt x="21600" y="10635"/>
                  <a:pt x="21545" y="10485"/>
                  <a:pt x="21456" y="10376"/>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933" name="Shape 2933"/>
          <p:cNvSpPr/>
          <p:nvPr/>
        </p:nvSpPr>
        <p:spPr>
          <a:xfrm>
            <a:off x="11459754" y="1796328"/>
            <a:ext cx="1152924" cy="538461"/>
          </a:xfrm>
          <a:prstGeom prst="rect">
            <a:avLst/>
          </a:prstGeom>
          <a:solidFill>
            <a:srgbClr val="57575B"/>
          </a:solidFill>
          <a:ln w="12700">
            <a:miter lim="400000"/>
          </a:ln>
          <a:extLst>
            <a:ext uri="{C572A759-6A51-4108-AA02-DFA0A04FC94B}">
              <ma14:wrappingTextBoxFlag xmlns:ma14="http://schemas.microsoft.com/office/mac/drawingml/2011/main" val="1"/>
            </a:ext>
          </a:extLst>
        </p:spPr>
        <p:txBody>
          <a:bodyPr wrap="none" lIns="38090" tIns="38090" rIns="38090" bIns="38090" anchor="ctr">
            <a:spAutoFit/>
          </a:bodyPr>
          <a:lstStyle>
            <a:lvl1pPr algn="l">
              <a:defRPr sz="3000" b="1" cap="none" spc="-90">
                <a:solidFill>
                  <a:srgbClr val="1C1D21"/>
                </a:solidFill>
                <a:latin typeface="+mj-lt"/>
                <a:ea typeface="+mj-ea"/>
                <a:cs typeface="+mj-cs"/>
                <a:sym typeface="Karla"/>
              </a:defRPr>
            </a:lvl1pPr>
          </a:lstStyle>
          <a:p>
            <a:r>
              <a:rPr sz="2999" b="0" dirty="0">
                <a:solidFill>
                  <a:schemeClr val="bg1"/>
                </a:solidFill>
                <a:latin typeface="Source Sans Pro Regular" charset="0"/>
                <a:ea typeface="Source Sans Pro Regular" charset="0"/>
                <a:cs typeface="Source Sans Pro Regular" charset="0"/>
              </a:rPr>
              <a:t>Arrows</a:t>
            </a:r>
          </a:p>
        </p:txBody>
      </p:sp>
      <p:sp>
        <p:nvSpPr>
          <p:cNvPr id="2934" name="Shape 2934"/>
          <p:cNvSpPr/>
          <p:nvPr/>
        </p:nvSpPr>
        <p:spPr>
          <a:xfrm>
            <a:off x="1834722" y="6591788"/>
            <a:ext cx="40629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10800"/>
                </a:moveTo>
                <a:cubicBezTo>
                  <a:pt x="8563" y="10800"/>
                  <a:pt x="6750" y="9481"/>
                  <a:pt x="6750" y="7855"/>
                </a:cubicBezTo>
                <a:cubicBezTo>
                  <a:pt x="6750" y="6228"/>
                  <a:pt x="8563" y="4909"/>
                  <a:pt x="10800" y="4909"/>
                </a:cubicBezTo>
                <a:cubicBezTo>
                  <a:pt x="13037" y="4909"/>
                  <a:pt x="14850" y="6228"/>
                  <a:pt x="14850" y="7855"/>
                </a:cubicBezTo>
                <a:cubicBezTo>
                  <a:pt x="14850" y="9481"/>
                  <a:pt x="13037" y="10800"/>
                  <a:pt x="10800" y="10800"/>
                </a:cubicBezTo>
                <a:moveTo>
                  <a:pt x="10800" y="3927"/>
                </a:moveTo>
                <a:cubicBezTo>
                  <a:pt x="7817" y="3927"/>
                  <a:pt x="5400" y="5686"/>
                  <a:pt x="5400" y="7855"/>
                </a:cubicBezTo>
                <a:cubicBezTo>
                  <a:pt x="5400" y="10023"/>
                  <a:pt x="7817" y="11782"/>
                  <a:pt x="10800" y="11782"/>
                </a:cubicBezTo>
                <a:cubicBezTo>
                  <a:pt x="13783" y="11782"/>
                  <a:pt x="16200" y="10023"/>
                  <a:pt x="16200" y="7855"/>
                </a:cubicBezTo>
                <a:cubicBezTo>
                  <a:pt x="16200" y="5686"/>
                  <a:pt x="13783" y="3927"/>
                  <a:pt x="10800" y="3927"/>
                </a:cubicBezTo>
                <a:moveTo>
                  <a:pt x="10800" y="20127"/>
                </a:moveTo>
                <a:cubicBezTo>
                  <a:pt x="10800" y="20127"/>
                  <a:pt x="1350" y="13745"/>
                  <a:pt x="1350" y="7855"/>
                </a:cubicBezTo>
                <a:cubicBezTo>
                  <a:pt x="1350" y="4059"/>
                  <a:pt x="5581" y="982"/>
                  <a:pt x="10800" y="982"/>
                </a:cubicBezTo>
                <a:cubicBezTo>
                  <a:pt x="16019" y="982"/>
                  <a:pt x="20250" y="4059"/>
                  <a:pt x="20250" y="7855"/>
                </a:cubicBezTo>
                <a:cubicBezTo>
                  <a:pt x="20250" y="13745"/>
                  <a:pt x="10800" y="20127"/>
                  <a:pt x="10800" y="20127"/>
                </a:cubicBezTo>
                <a:moveTo>
                  <a:pt x="10800" y="0"/>
                </a:moveTo>
                <a:cubicBezTo>
                  <a:pt x="4836" y="0"/>
                  <a:pt x="0" y="3517"/>
                  <a:pt x="0" y="7855"/>
                </a:cubicBezTo>
                <a:cubicBezTo>
                  <a:pt x="0" y="14236"/>
                  <a:pt x="10800" y="21600"/>
                  <a:pt x="10800" y="21600"/>
                </a:cubicBezTo>
                <a:cubicBezTo>
                  <a:pt x="10800" y="21600"/>
                  <a:pt x="21600" y="14236"/>
                  <a:pt x="21600" y="7855"/>
                </a:cubicBezTo>
                <a:cubicBezTo>
                  <a:pt x="21600" y="3517"/>
                  <a:pt x="16764" y="0"/>
                  <a:pt x="10800" y="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935" name="Shape 2935"/>
          <p:cNvSpPr/>
          <p:nvPr/>
        </p:nvSpPr>
        <p:spPr>
          <a:xfrm>
            <a:off x="2825063" y="6591787"/>
            <a:ext cx="558252" cy="558333"/>
          </a:xfrm>
          <a:custGeom>
            <a:avLst/>
            <a:gdLst/>
            <a:ahLst/>
            <a:cxnLst>
              <a:cxn ang="0">
                <a:pos x="wd2" y="hd2"/>
              </a:cxn>
              <a:cxn ang="5400000">
                <a:pos x="wd2" y="hd2"/>
              </a:cxn>
              <a:cxn ang="10800000">
                <a:pos x="wd2" y="hd2"/>
              </a:cxn>
              <a:cxn ang="16200000">
                <a:pos x="wd2" y="hd2"/>
              </a:cxn>
            </a:cxnLst>
            <a:rect l="0" t="0" r="r" b="b"/>
            <a:pathLst>
              <a:path w="21531" h="21600" extrusionOk="0">
                <a:moveTo>
                  <a:pt x="6365" y="15409"/>
                </a:moveTo>
                <a:cubicBezTo>
                  <a:pt x="5782" y="14888"/>
                  <a:pt x="4858" y="14006"/>
                  <a:pt x="3935" y="12895"/>
                </a:cubicBezTo>
                <a:cubicBezTo>
                  <a:pt x="2587" y="11273"/>
                  <a:pt x="979" y="8835"/>
                  <a:pt x="979" y="6430"/>
                </a:cubicBezTo>
                <a:cubicBezTo>
                  <a:pt x="979" y="3427"/>
                  <a:pt x="3396" y="982"/>
                  <a:pt x="6366" y="982"/>
                </a:cubicBezTo>
                <a:cubicBezTo>
                  <a:pt x="9336" y="982"/>
                  <a:pt x="11752" y="3427"/>
                  <a:pt x="11752" y="6430"/>
                </a:cubicBezTo>
                <a:cubicBezTo>
                  <a:pt x="11752" y="10208"/>
                  <a:pt x="7888" y="14044"/>
                  <a:pt x="6365" y="15409"/>
                </a:cubicBezTo>
                <a:moveTo>
                  <a:pt x="6366" y="0"/>
                </a:moveTo>
                <a:cubicBezTo>
                  <a:pt x="2850" y="0"/>
                  <a:pt x="0" y="2879"/>
                  <a:pt x="0" y="6430"/>
                </a:cubicBezTo>
                <a:cubicBezTo>
                  <a:pt x="0" y="11655"/>
                  <a:pt x="6366" y="16701"/>
                  <a:pt x="6366" y="16701"/>
                </a:cubicBezTo>
                <a:cubicBezTo>
                  <a:pt x="6366" y="16701"/>
                  <a:pt x="12732" y="11655"/>
                  <a:pt x="12732" y="6430"/>
                </a:cubicBezTo>
                <a:cubicBezTo>
                  <a:pt x="12732" y="2879"/>
                  <a:pt x="9882" y="0"/>
                  <a:pt x="6366" y="0"/>
                </a:cubicBezTo>
                <a:moveTo>
                  <a:pt x="17357" y="19604"/>
                </a:moveTo>
                <a:cubicBezTo>
                  <a:pt x="17127" y="19764"/>
                  <a:pt x="16856" y="19909"/>
                  <a:pt x="16554" y="20033"/>
                </a:cubicBezTo>
                <a:cubicBezTo>
                  <a:pt x="16304" y="20137"/>
                  <a:pt x="16185" y="20424"/>
                  <a:pt x="16288" y="20675"/>
                </a:cubicBezTo>
                <a:cubicBezTo>
                  <a:pt x="16365" y="20865"/>
                  <a:pt x="16548" y="20979"/>
                  <a:pt x="16740" y="20979"/>
                </a:cubicBezTo>
                <a:cubicBezTo>
                  <a:pt x="16802" y="20979"/>
                  <a:pt x="16866" y="20967"/>
                  <a:pt x="16926" y="20942"/>
                </a:cubicBezTo>
                <a:cubicBezTo>
                  <a:pt x="17294" y="20790"/>
                  <a:pt x="17627" y="20611"/>
                  <a:pt x="17915" y="20411"/>
                </a:cubicBezTo>
                <a:cubicBezTo>
                  <a:pt x="18138" y="20256"/>
                  <a:pt x="18193" y="19950"/>
                  <a:pt x="18039" y="19727"/>
                </a:cubicBezTo>
                <a:cubicBezTo>
                  <a:pt x="17885" y="19505"/>
                  <a:pt x="17579" y="19449"/>
                  <a:pt x="17357" y="19604"/>
                </a:cubicBezTo>
                <a:moveTo>
                  <a:pt x="16249" y="13042"/>
                </a:moveTo>
                <a:cubicBezTo>
                  <a:pt x="16109" y="12790"/>
                  <a:pt x="16024" y="12529"/>
                  <a:pt x="15995" y="12265"/>
                </a:cubicBezTo>
                <a:cubicBezTo>
                  <a:pt x="15966" y="11995"/>
                  <a:pt x="15731" y="11801"/>
                  <a:pt x="15456" y="11829"/>
                </a:cubicBezTo>
                <a:cubicBezTo>
                  <a:pt x="15187" y="11859"/>
                  <a:pt x="14992" y="12100"/>
                  <a:pt x="15022" y="12370"/>
                </a:cubicBezTo>
                <a:cubicBezTo>
                  <a:pt x="15064" y="12767"/>
                  <a:pt x="15190" y="13154"/>
                  <a:pt x="15395" y="13522"/>
                </a:cubicBezTo>
                <a:cubicBezTo>
                  <a:pt x="15484" y="13682"/>
                  <a:pt x="15651" y="13773"/>
                  <a:pt x="15822" y="13773"/>
                </a:cubicBezTo>
                <a:cubicBezTo>
                  <a:pt x="15904" y="13773"/>
                  <a:pt x="15985" y="13753"/>
                  <a:pt x="16061" y="13710"/>
                </a:cubicBezTo>
                <a:cubicBezTo>
                  <a:pt x="16297" y="13578"/>
                  <a:pt x="16382" y="13279"/>
                  <a:pt x="16249" y="13042"/>
                </a:cubicBezTo>
                <a:moveTo>
                  <a:pt x="18249" y="15254"/>
                </a:moveTo>
                <a:cubicBezTo>
                  <a:pt x="18041" y="14981"/>
                  <a:pt x="17803" y="14708"/>
                  <a:pt x="17538" y="14439"/>
                </a:cubicBezTo>
                <a:cubicBezTo>
                  <a:pt x="17349" y="14246"/>
                  <a:pt x="17039" y="14244"/>
                  <a:pt x="16845" y="14434"/>
                </a:cubicBezTo>
                <a:cubicBezTo>
                  <a:pt x="16653" y="14624"/>
                  <a:pt x="16651" y="14935"/>
                  <a:pt x="16841" y="15129"/>
                </a:cubicBezTo>
                <a:cubicBezTo>
                  <a:pt x="17076" y="15368"/>
                  <a:pt x="17288" y="15612"/>
                  <a:pt x="17471" y="15851"/>
                </a:cubicBezTo>
                <a:cubicBezTo>
                  <a:pt x="17568" y="15977"/>
                  <a:pt x="17713" y="16043"/>
                  <a:pt x="17860" y="16043"/>
                </a:cubicBezTo>
                <a:cubicBezTo>
                  <a:pt x="17964" y="16043"/>
                  <a:pt x="18068" y="16011"/>
                  <a:pt x="18157" y="15942"/>
                </a:cubicBezTo>
                <a:cubicBezTo>
                  <a:pt x="18373" y="15777"/>
                  <a:pt x="18413" y="15469"/>
                  <a:pt x="18249" y="15254"/>
                </a:cubicBezTo>
                <a:moveTo>
                  <a:pt x="21476" y="5928"/>
                </a:moveTo>
                <a:cubicBezTo>
                  <a:pt x="21352" y="5687"/>
                  <a:pt x="21057" y="5592"/>
                  <a:pt x="20817" y="5717"/>
                </a:cubicBezTo>
                <a:cubicBezTo>
                  <a:pt x="20817" y="5717"/>
                  <a:pt x="20650" y="5803"/>
                  <a:pt x="20371" y="5962"/>
                </a:cubicBezTo>
                <a:cubicBezTo>
                  <a:pt x="20136" y="6096"/>
                  <a:pt x="20054" y="6396"/>
                  <a:pt x="20188" y="6632"/>
                </a:cubicBezTo>
                <a:cubicBezTo>
                  <a:pt x="20278" y="6791"/>
                  <a:pt x="20444" y="6880"/>
                  <a:pt x="20614" y="6880"/>
                </a:cubicBezTo>
                <a:cubicBezTo>
                  <a:pt x="20697" y="6880"/>
                  <a:pt x="20780" y="6859"/>
                  <a:pt x="20856" y="6815"/>
                </a:cubicBezTo>
                <a:cubicBezTo>
                  <a:pt x="21108" y="6672"/>
                  <a:pt x="21261" y="6592"/>
                  <a:pt x="21265" y="6590"/>
                </a:cubicBezTo>
                <a:cubicBezTo>
                  <a:pt x="21506" y="6466"/>
                  <a:pt x="21600" y="6170"/>
                  <a:pt x="21476" y="5928"/>
                </a:cubicBezTo>
                <a:moveTo>
                  <a:pt x="18659" y="16886"/>
                </a:moveTo>
                <a:cubicBezTo>
                  <a:pt x="18395" y="16941"/>
                  <a:pt x="18225" y="17201"/>
                  <a:pt x="18280" y="17467"/>
                </a:cubicBezTo>
                <a:cubicBezTo>
                  <a:pt x="18312" y="17625"/>
                  <a:pt x="18330" y="17781"/>
                  <a:pt x="18330" y="17929"/>
                </a:cubicBezTo>
                <a:cubicBezTo>
                  <a:pt x="18330" y="18050"/>
                  <a:pt x="18318" y="18171"/>
                  <a:pt x="18296" y="18287"/>
                </a:cubicBezTo>
                <a:cubicBezTo>
                  <a:pt x="18244" y="18554"/>
                  <a:pt x="18418" y="18811"/>
                  <a:pt x="18683" y="18862"/>
                </a:cubicBezTo>
                <a:cubicBezTo>
                  <a:pt x="18715" y="18869"/>
                  <a:pt x="18746" y="18871"/>
                  <a:pt x="18777" y="18871"/>
                </a:cubicBezTo>
                <a:cubicBezTo>
                  <a:pt x="19007" y="18871"/>
                  <a:pt x="19212" y="18708"/>
                  <a:pt x="19257" y="18473"/>
                </a:cubicBezTo>
                <a:cubicBezTo>
                  <a:pt x="19292" y="18296"/>
                  <a:pt x="19309" y="18114"/>
                  <a:pt x="19309" y="17929"/>
                </a:cubicBezTo>
                <a:cubicBezTo>
                  <a:pt x="19309" y="17715"/>
                  <a:pt x="19285" y="17492"/>
                  <a:pt x="19239" y="17267"/>
                </a:cubicBezTo>
                <a:cubicBezTo>
                  <a:pt x="19183" y="17001"/>
                  <a:pt x="18923" y="16832"/>
                  <a:pt x="18659" y="16886"/>
                </a:cubicBezTo>
                <a:moveTo>
                  <a:pt x="18590" y="7106"/>
                </a:moveTo>
                <a:cubicBezTo>
                  <a:pt x="18317" y="7303"/>
                  <a:pt x="18035" y="7518"/>
                  <a:pt x="17756" y="7745"/>
                </a:cubicBezTo>
                <a:cubicBezTo>
                  <a:pt x="17546" y="7917"/>
                  <a:pt x="17515" y="8226"/>
                  <a:pt x="17686" y="8436"/>
                </a:cubicBezTo>
                <a:cubicBezTo>
                  <a:pt x="17783" y="8556"/>
                  <a:pt x="17924" y="8617"/>
                  <a:pt x="18066" y="8617"/>
                </a:cubicBezTo>
                <a:cubicBezTo>
                  <a:pt x="18174" y="8617"/>
                  <a:pt x="18284" y="8581"/>
                  <a:pt x="18374" y="8507"/>
                </a:cubicBezTo>
                <a:cubicBezTo>
                  <a:pt x="18637" y="8292"/>
                  <a:pt x="18903" y="8090"/>
                  <a:pt x="19161" y="7905"/>
                </a:cubicBezTo>
                <a:cubicBezTo>
                  <a:pt x="19380" y="7747"/>
                  <a:pt x="19431" y="7440"/>
                  <a:pt x="19273" y="7220"/>
                </a:cubicBezTo>
                <a:cubicBezTo>
                  <a:pt x="19116" y="6999"/>
                  <a:pt x="18810" y="6949"/>
                  <a:pt x="18590" y="7106"/>
                </a:cubicBezTo>
                <a:moveTo>
                  <a:pt x="14704" y="20512"/>
                </a:moveTo>
                <a:cubicBezTo>
                  <a:pt x="14393" y="20556"/>
                  <a:pt x="14065" y="20590"/>
                  <a:pt x="13729" y="20611"/>
                </a:cubicBezTo>
                <a:cubicBezTo>
                  <a:pt x="13459" y="20629"/>
                  <a:pt x="13254" y="20863"/>
                  <a:pt x="13272" y="21134"/>
                </a:cubicBezTo>
                <a:cubicBezTo>
                  <a:pt x="13289" y="21394"/>
                  <a:pt x="13504" y="21593"/>
                  <a:pt x="13760" y="21593"/>
                </a:cubicBezTo>
                <a:cubicBezTo>
                  <a:pt x="13771" y="21593"/>
                  <a:pt x="13781" y="21592"/>
                  <a:pt x="13792" y="21592"/>
                </a:cubicBezTo>
                <a:cubicBezTo>
                  <a:pt x="14152" y="21568"/>
                  <a:pt x="14506" y="21533"/>
                  <a:pt x="14842" y="21485"/>
                </a:cubicBezTo>
                <a:cubicBezTo>
                  <a:pt x="15110" y="21447"/>
                  <a:pt x="15296" y="21198"/>
                  <a:pt x="15258" y="20929"/>
                </a:cubicBezTo>
                <a:cubicBezTo>
                  <a:pt x="15220" y="20661"/>
                  <a:pt x="14973" y="20472"/>
                  <a:pt x="14704" y="20512"/>
                </a:cubicBezTo>
                <a:moveTo>
                  <a:pt x="8893" y="20109"/>
                </a:moveTo>
                <a:cubicBezTo>
                  <a:pt x="8582" y="19997"/>
                  <a:pt x="8299" y="19866"/>
                  <a:pt x="8052" y="19721"/>
                </a:cubicBezTo>
                <a:cubicBezTo>
                  <a:pt x="7818" y="19582"/>
                  <a:pt x="7519" y="19663"/>
                  <a:pt x="7382" y="19896"/>
                </a:cubicBezTo>
                <a:cubicBezTo>
                  <a:pt x="7244" y="20130"/>
                  <a:pt x="7323" y="20432"/>
                  <a:pt x="7556" y="20568"/>
                </a:cubicBezTo>
                <a:cubicBezTo>
                  <a:pt x="7856" y="20744"/>
                  <a:pt x="8194" y="20901"/>
                  <a:pt x="8562" y="21034"/>
                </a:cubicBezTo>
                <a:cubicBezTo>
                  <a:pt x="8617" y="21053"/>
                  <a:pt x="8672" y="21062"/>
                  <a:pt x="8728" y="21062"/>
                </a:cubicBezTo>
                <a:cubicBezTo>
                  <a:pt x="8928" y="21062"/>
                  <a:pt x="9117" y="20938"/>
                  <a:pt x="9189" y="20737"/>
                </a:cubicBezTo>
                <a:cubicBezTo>
                  <a:pt x="9280" y="20482"/>
                  <a:pt x="9148" y="20200"/>
                  <a:pt x="8893" y="20109"/>
                </a:cubicBezTo>
                <a:moveTo>
                  <a:pt x="11751" y="20618"/>
                </a:moveTo>
                <a:cubicBezTo>
                  <a:pt x="11412" y="20600"/>
                  <a:pt x="11082" y="20572"/>
                  <a:pt x="10771" y="20533"/>
                </a:cubicBezTo>
                <a:cubicBezTo>
                  <a:pt x="10502" y="20493"/>
                  <a:pt x="10258" y="20690"/>
                  <a:pt x="10225" y="20959"/>
                </a:cubicBezTo>
                <a:cubicBezTo>
                  <a:pt x="10191" y="21229"/>
                  <a:pt x="10382" y="21474"/>
                  <a:pt x="10650" y="21507"/>
                </a:cubicBezTo>
                <a:cubicBezTo>
                  <a:pt x="10984" y="21549"/>
                  <a:pt x="11337" y="21580"/>
                  <a:pt x="11699" y="21600"/>
                </a:cubicBezTo>
                <a:cubicBezTo>
                  <a:pt x="11708" y="21600"/>
                  <a:pt x="11716" y="21600"/>
                  <a:pt x="11725" y="21600"/>
                </a:cubicBezTo>
                <a:cubicBezTo>
                  <a:pt x="11984" y="21600"/>
                  <a:pt x="12200" y="21397"/>
                  <a:pt x="12214" y="21135"/>
                </a:cubicBezTo>
                <a:cubicBezTo>
                  <a:pt x="12228" y="20863"/>
                  <a:pt x="12021" y="20632"/>
                  <a:pt x="11751" y="20618"/>
                </a:cubicBezTo>
                <a:moveTo>
                  <a:pt x="6840" y="18180"/>
                </a:moveTo>
                <a:cubicBezTo>
                  <a:pt x="6836" y="17912"/>
                  <a:pt x="6619" y="17696"/>
                  <a:pt x="6351" y="17696"/>
                </a:cubicBezTo>
                <a:cubicBezTo>
                  <a:pt x="6080" y="17696"/>
                  <a:pt x="5861" y="17916"/>
                  <a:pt x="5861" y="18188"/>
                </a:cubicBezTo>
                <a:cubicBezTo>
                  <a:pt x="5861" y="18234"/>
                  <a:pt x="5867" y="18484"/>
                  <a:pt x="5997" y="18834"/>
                </a:cubicBezTo>
                <a:cubicBezTo>
                  <a:pt x="6070" y="19033"/>
                  <a:pt x="6257" y="19155"/>
                  <a:pt x="6456" y="19155"/>
                </a:cubicBezTo>
                <a:cubicBezTo>
                  <a:pt x="6512" y="19155"/>
                  <a:pt x="6570" y="19145"/>
                  <a:pt x="6626" y="19124"/>
                </a:cubicBezTo>
                <a:cubicBezTo>
                  <a:pt x="6880" y="19030"/>
                  <a:pt x="7009" y="18748"/>
                  <a:pt x="6915" y="18493"/>
                </a:cubicBezTo>
                <a:cubicBezTo>
                  <a:pt x="6849" y="18314"/>
                  <a:pt x="6841" y="18191"/>
                  <a:pt x="6840" y="18180"/>
                </a:cubicBezTo>
                <a:moveTo>
                  <a:pt x="15760" y="10798"/>
                </a:moveTo>
                <a:cubicBezTo>
                  <a:pt x="15838" y="10844"/>
                  <a:pt x="15924" y="10866"/>
                  <a:pt x="16008" y="10866"/>
                </a:cubicBezTo>
                <a:cubicBezTo>
                  <a:pt x="16176" y="10866"/>
                  <a:pt x="16339" y="10780"/>
                  <a:pt x="16431" y="10625"/>
                </a:cubicBezTo>
                <a:cubicBezTo>
                  <a:pt x="16577" y="10376"/>
                  <a:pt x="16761" y="10120"/>
                  <a:pt x="16977" y="9861"/>
                </a:cubicBezTo>
                <a:cubicBezTo>
                  <a:pt x="17151" y="9653"/>
                  <a:pt x="17124" y="9343"/>
                  <a:pt x="16917" y="9169"/>
                </a:cubicBezTo>
                <a:cubicBezTo>
                  <a:pt x="16709" y="8994"/>
                  <a:pt x="16400" y="9022"/>
                  <a:pt x="16227" y="9230"/>
                </a:cubicBezTo>
                <a:cubicBezTo>
                  <a:pt x="15976" y="9529"/>
                  <a:pt x="15761" y="9832"/>
                  <a:pt x="15587" y="10125"/>
                </a:cubicBezTo>
                <a:cubicBezTo>
                  <a:pt x="15450" y="10359"/>
                  <a:pt x="15527" y="10659"/>
                  <a:pt x="15760" y="10798"/>
                </a:cubicBezTo>
                <a:moveTo>
                  <a:pt x="6366" y="8841"/>
                </a:moveTo>
                <a:cubicBezTo>
                  <a:pt x="5014" y="8841"/>
                  <a:pt x="3917" y="7741"/>
                  <a:pt x="3917" y="6384"/>
                </a:cubicBezTo>
                <a:cubicBezTo>
                  <a:pt x="3917" y="5027"/>
                  <a:pt x="5014" y="3927"/>
                  <a:pt x="6366" y="3927"/>
                </a:cubicBezTo>
                <a:cubicBezTo>
                  <a:pt x="7719" y="3927"/>
                  <a:pt x="8814" y="5027"/>
                  <a:pt x="8814" y="6384"/>
                </a:cubicBezTo>
                <a:cubicBezTo>
                  <a:pt x="8814" y="7741"/>
                  <a:pt x="7719" y="8841"/>
                  <a:pt x="6366" y="8841"/>
                </a:cubicBezTo>
                <a:moveTo>
                  <a:pt x="6366" y="2955"/>
                </a:moveTo>
                <a:cubicBezTo>
                  <a:pt x="4473" y="2955"/>
                  <a:pt x="2938" y="4494"/>
                  <a:pt x="2938" y="6392"/>
                </a:cubicBezTo>
                <a:cubicBezTo>
                  <a:pt x="2938" y="8291"/>
                  <a:pt x="4473" y="9831"/>
                  <a:pt x="6366" y="9831"/>
                </a:cubicBezTo>
                <a:cubicBezTo>
                  <a:pt x="8259" y="9831"/>
                  <a:pt x="9794" y="8291"/>
                  <a:pt x="9794" y="6392"/>
                </a:cubicBezTo>
                <a:cubicBezTo>
                  <a:pt x="9794" y="4494"/>
                  <a:pt x="8259" y="2955"/>
                  <a:pt x="6366" y="2955"/>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936" name="Shape 2936"/>
          <p:cNvSpPr/>
          <p:nvPr/>
        </p:nvSpPr>
        <p:spPr>
          <a:xfrm>
            <a:off x="4043946" y="6591788"/>
            <a:ext cx="25393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1964"/>
                </a:moveTo>
                <a:cubicBezTo>
                  <a:pt x="10800" y="1964"/>
                  <a:pt x="4320" y="1964"/>
                  <a:pt x="4320" y="4909"/>
                </a:cubicBezTo>
                <a:cubicBezTo>
                  <a:pt x="4320" y="5180"/>
                  <a:pt x="4804" y="5400"/>
                  <a:pt x="5400" y="5400"/>
                </a:cubicBezTo>
                <a:cubicBezTo>
                  <a:pt x="5996" y="5400"/>
                  <a:pt x="6480" y="5180"/>
                  <a:pt x="6480" y="4909"/>
                </a:cubicBezTo>
                <a:cubicBezTo>
                  <a:pt x="6480" y="2945"/>
                  <a:pt x="10800" y="2945"/>
                  <a:pt x="10800" y="2945"/>
                </a:cubicBezTo>
                <a:cubicBezTo>
                  <a:pt x="11396" y="2945"/>
                  <a:pt x="11880" y="2726"/>
                  <a:pt x="11880" y="2455"/>
                </a:cubicBezTo>
                <a:cubicBezTo>
                  <a:pt x="11880" y="2183"/>
                  <a:pt x="11396" y="1964"/>
                  <a:pt x="10800" y="1964"/>
                </a:cubicBezTo>
                <a:moveTo>
                  <a:pt x="10800" y="8836"/>
                </a:moveTo>
                <a:cubicBezTo>
                  <a:pt x="6029" y="8836"/>
                  <a:pt x="2160" y="7078"/>
                  <a:pt x="2160" y="4909"/>
                </a:cubicBezTo>
                <a:cubicBezTo>
                  <a:pt x="2160" y="2740"/>
                  <a:pt x="6029" y="982"/>
                  <a:pt x="10800" y="982"/>
                </a:cubicBezTo>
                <a:cubicBezTo>
                  <a:pt x="15571" y="982"/>
                  <a:pt x="19440" y="2740"/>
                  <a:pt x="19440" y="4909"/>
                </a:cubicBezTo>
                <a:cubicBezTo>
                  <a:pt x="19440" y="7078"/>
                  <a:pt x="15571" y="8836"/>
                  <a:pt x="10800" y="8836"/>
                </a:cubicBezTo>
                <a:moveTo>
                  <a:pt x="10800" y="17182"/>
                </a:moveTo>
                <a:lnTo>
                  <a:pt x="8154" y="9664"/>
                </a:lnTo>
                <a:cubicBezTo>
                  <a:pt x="9002" y="9761"/>
                  <a:pt x="9885" y="9818"/>
                  <a:pt x="10800" y="9818"/>
                </a:cubicBezTo>
                <a:cubicBezTo>
                  <a:pt x="11715" y="9818"/>
                  <a:pt x="12598" y="9761"/>
                  <a:pt x="13446" y="9664"/>
                </a:cubicBezTo>
                <a:cubicBezTo>
                  <a:pt x="13446" y="9664"/>
                  <a:pt x="10800" y="17182"/>
                  <a:pt x="10800" y="17182"/>
                </a:cubicBezTo>
                <a:close/>
                <a:moveTo>
                  <a:pt x="10800" y="0"/>
                </a:moveTo>
                <a:cubicBezTo>
                  <a:pt x="4835" y="0"/>
                  <a:pt x="0" y="2199"/>
                  <a:pt x="0" y="4909"/>
                </a:cubicBezTo>
                <a:cubicBezTo>
                  <a:pt x="0" y="6830"/>
                  <a:pt x="2431" y="8487"/>
                  <a:pt x="5966" y="9295"/>
                </a:cubicBezTo>
                <a:lnTo>
                  <a:pt x="10800" y="21600"/>
                </a:lnTo>
                <a:lnTo>
                  <a:pt x="15635" y="9295"/>
                </a:lnTo>
                <a:cubicBezTo>
                  <a:pt x="19169" y="8487"/>
                  <a:pt x="21600" y="6830"/>
                  <a:pt x="21600" y="4909"/>
                </a:cubicBezTo>
                <a:cubicBezTo>
                  <a:pt x="21600" y="2199"/>
                  <a:pt x="16765" y="0"/>
                  <a:pt x="10800" y="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937" name="Shape 2937"/>
          <p:cNvSpPr/>
          <p:nvPr/>
        </p:nvSpPr>
        <p:spPr>
          <a:xfrm>
            <a:off x="4958108" y="659178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1291" y="20593"/>
                </a:moveTo>
                <a:lnTo>
                  <a:pt x="11291" y="19145"/>
                </a:lnTo>
                <a:cubicBezTo>
                  <a:pt x="11291" y="18875"/>
                  <a:pt x="11071" y="18655"/>
                  <a:pt x="10800" y="18655"/>
                </a:cubicBezTo>
                <a:cubicBezTo>
                  <a:pt x="10529" y="18655"/>
                  <a:pt x="10309" y="18875"/>
                  <a:pt x="10309" y="19145"/>
                </a:cubicBezTo>
                <a:lnTo>
                  <a:pt x="10309" y="20593"/>
                </a:lnTo>
                <a:cubicBezTo>
                  <a:pt x="5280" y="20344"/>
                  <a:pt x="1255" y="16319"/>
                  <a:pt x="1006" y="11291"/>
                </a:cubicBezTo>
                <a:lnTo>
                  <a:pt x="2455" y="11291"/>
                </a:lnTo>
                <a:cubicBezTo>
                  <a:pt x="2725" y="11291"/>
                  <a:pt x="2945" y="11071"/>
                  <a:pt x="2945" y="10800"/>
                </a:cubicBezTo>
                <a:cubicBezTo>
                  <a:pt x="2945" y="10529"/>
                  <a:pt x="2725" y="10309"/>
                  <a:pt x="2455" y="10309"/>
                </a:cubicBezTo>
                <a:lnTo>
                  <a:pt x="1006" y="10309"/>
                </a:lnTo>
                <a:cubicBezTo>
                  <a:pt x="1255" y="5281"/>
                  <a:pt x="5280" y="1256"/>
                  <a:pt x="10309" y="1007"/>
                </a:cubicBezTo>
                <a:lnTo>
                  <a:pt x="10309" y="2455"/>
                </a:lnTo>
                <a:cubicBezTo>
                  <a:pt x="10309" y="2726"/>
                  <a:pt x="10529" y="2945"/>
                  <a:pt x="10800" y="2945"/>
                </a:cubicBezTo>
                <a:cubicBezTo>
                  <a:pt x="11071" y="2945"/>
                  <a:pt x="11291" y="2726"/>
                  <a:pt x="11291" y="2455"/>
                </a:cubicBezTo>
                <a:lnTo>
                  <a:pt x="11291" y="1007"/>
                </a:lnTo>
                <a:cubicBezTo>
                  <a:pt x="16320" y="1256"/>
                  <a:pt x="20345" y="5281"/>
                  <a:pt x="20594" y="10309"/>
                </a:cubicBezTo>
                <a:lnTo>
                  <a:pt x="19145" y="10309"/>
                </a:lnTo>
                <a:cubicBezTo>
                  <a:pt x="18875" y="10309"/>
                  <a:pt x="18655" y="10529"/>
                  <a:pt x="18655" y="10800"/>
                </a:cubicBezTo>
                <a:cubicBezTo>
                  <a:pt x="18655" y="11071"/>
                  <a:pt x="18875" y="11291"/>
                  <a:pt x="19145" y="11291"/>
                </a:cubicBezTo>
                <a:lnTo>
                  <a:pt x="20594" y="11291"/>
                </a:lnTo>
                <a:cubicBezTo>
                  <a:pt x="20345" y="16319"/>
                  <a:pt x="16320" y="20344"/>
                  <a:pt x="11291" y="20593"/>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4965" y="6634"/>
                </a:moveTo>
                <a:lnTo>
                  <a:pt x="12189" y="12188"/>
                </a:lnTo>
                <a:lnTo>
                  <a:pt x="6635" y="14966"/>
                </a:lnTo>
                <a:lnTo>
                  <a:pt x="9411" y="9412"/>
                </a:lnTo>
                <a:cubicBezTo>
                  <a:pt x="9411" y="9412"/>
                  <a:pt x="14965" y="6634"/>
                  <a:pt x="14965" y="6634"/>
                </a:cubicBezTo>
                <a:close/>
                <a:moveTo>
                  <a:pt x="4552" y="17048"/>
                </a:moveTo>
                <a:lnTo>
                  <a:pt x="12883" y="12883"/>
                </a:lnTo>
                <a:lnTo>
                  <a:pt x="17048" y="4551"/>
                </a:lnTo>
                <a:lnTo>
                  <a:pt x="8717" y="8717"/>
                </a:lnTo>
                <a:cubicBezTo>
                  <a:pt x="8717" y="8717"/>
                  <a:pt x="4552" y="17048"/>
                  <a:pt x="4552" y="17048"/>
                </a:cubicBezTo>
                <a:close/>
                <a:moveTo>
                  <a:pt x="11494" y="11494"/>
                </a:moveTo>
                <a:cubicBezTo>
                  <a:pt x="11877" y="11111"/>
                  <a:pt x="11877" y="10489"/>
                  <a:pt x="11494" y="10106"/>
                </a:cubicBezTo>
                <a:cubicBezTo>
                  <a:pt x="11111" y="9722"/>
                  <a:pt x="10489" y="9722"/>
                  <a:pt x="10106" y="10106"/>
                </a:cubicBezTo>
                <a:cubicBezTo>
                  <a:pt x="9723" y="10489"/>
                  <a:pt x="9723" y="11111"/>
                  <a:pt x="10106" y="11494"/>
                </a:cubicBezTo>
                <a:cubicBezTo>
                  <a:pt x="10489" y="11878"/>
                  <a:pt x="11111" y="11878"/>
                  <a:pt x="11494" y="11494"/>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938" name="Shape 2938"/>
          <p:cNvSpPr/>
          <p:nvPr/>
        </p:nvSpPr>
        <p:spPr>
          <a:xfrm>
            <a:off x="6024630" y="659178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20458"/>
                </a:moveTo>
                <a:lnTo>
                  <a:pt x="14727" y="18775"/>
                </a:lnTo>
                <a:lnTo>
                  <a:pt x="14727" y="1142"/>
                </a:lnTo>
                <a:lnTo>
                  <a:pt x="20618" y="2825"/>
                </a:lnTo>
                <a:cubicBezTo>
                  <a:pt x="20618" y="2825"/>
                  <a:pt x="20618" y="20458"/>
                  <a:pt x="20618" y="20458"/>
                </a:cubicBezTo>
                <a:close/>
                <a:moveTo>
                  <a:pt x="13745" y="18775"/>
                </a:moveTo>
                <a:lnTo>
                  <a:pt x="7855" y="20458"/>
                </a:lnTo>
                <a:lnTo>
                  <a:pt x="7855" y="2825"/>
                </a:lnTo>
                <a:lnTo>
                  <a:pt x="13745" y="1142"/>
                </a:lnTo>
                <a:cubicBezTo>
                  <a:pt x="13745" y="1142"/>
                  <a:pt x="13745" y="18775"/>
                  <a:pt x="13745" y="18775"/>
                </a:cubicBezTo>
                <a:close/>
                <a:moveTo>
                  <a:pt x="6873" y="20458"/>
                </a:moveTo>
                <a:lnTo>
                  <a:pt x="982" y="18775"/>
                </a:lnTo>
                <a:lnTo>
                  <a:pt x="982" y="1142"/>
                </a:lnTo>
                <a:lnTo>
                  <a:pt x="6873" y="2825"/>
                </a:lnTo>
                <a:cubicBezTo>
                  <a:pt x="6873" y="2825"/>
                  <a:pt x="6873" y="20458"/>
                  <a:pt x="6873" y="20458"/>
                </a:cubicBezTo>
                <a:close/>
                <a:moveTo>
                  <a:pt x="21242" y="1990"/>
                </a:moveTo>
                <a:lnTo>
                  <a:pt x="21244" y="1983"/>
                </a:lnTo>
                <a:lnTo>
                  <a:pt x="14371" y="19"/>
                </a:lnTo>
                <a:lnTo>
                  <a:pt x="14369" y="27"/>
                </a:lnTo>
                <a:cubicBezTo>
                  <a:pt x="14326" y="14"/>
                  <a:pt x="14284" y="0"/>
                  <a:pt x="14236" y="0"/>
                </a:cubicBezTo>
                <a:cubicBezTo>
                  <a:pt x="14189" y="0"/>
                  <a:pt x="14147" y="14"/>
                  <a:pt x="14104" y="27"/>
                </a:cubicBezTo>
                <a:lnTo>
                  <a:pt x="14102" y="19"/>
                </a:lnTo>
                <a:lnTo>
                  <a:pt x="7364" y="1944"/>
                </a:lnTo>
                <a:lnTo>
                  <a:pt x="626" y="19"/>
                </a:lnTo>
                <a:lnTo>
                  <a:pt x="623" y="27"/>
                </a:lnTo>
                <a:cubicBezTo>
                  <a:pt x="581" y="14"/>
                  <a:pt x="538" y="0"/>
                  <a:pt x="491" y="0"/>
                </a:cubicBezTo>
                <a:cubicBezTo>
                  <a:pt x="220" y="0"/>
                  <a:pt x="0" y="220"/>
                  <a:pt x="0" y="491"/>
                </a:cubicBezTo>
                <a:lnTo>
                  <a:pt x="0" y="19145"/>
                </a:lnTo>
                <a:cubicBezTo>
                  <a:pt x="0" y="19370"/>
                  <a:pt x="153" y="19551"/>
                  <a:pt x="358" y="19610"/>
                </a:cubicBezTo>
                <a:lnTo>
                  <a:pt x="356" y="19618"/>
                </a:lnTo>
                <a:lnTo>
                  <a:pt x="7229" y="21581"/>
                </a:lnTo>
                <a:lnTo>
                  <a:pt x="7231" y="21573"/>
                </a:lnTo>
                <a:cubicBezTo>
                  <a:pt x="7274" y="21586"/>
                  <a:pt x="7316" y="21600"/>
                  <a:pt x="7364" y="21600"/>
                </a:cubicBezTo>
                <a:cubicBezTo>
                  <a:pt x="7411" y="21600"/>
                  <a:pt x="7454" y="21586"/>
                  <a:pt x="7496" y="21573"/>
                </a:cubicBezTo>
                <a:lnTo>
                  <a:pt x="7499" y="21581"/>
                </a:lnTo>
                <a:lnTo>
                  <a:pt x="14236" y="19656"/>
                </a:lnTo>
                <a:lnTo>
                  <a:pt x="20975" y="21581"/>
                </a:lnTo>
                <a:lnTo>
                  <a:pt x="20977" y="21573"/>
                </a:lnTo>
                <a:cubicBezTo>
                  <a:pt x="21020" y="21586"/>
                  <a:pt x="21062" y="21600"/>
                  <a:pt x="21109" y="21600"/>
                </a:cubicBezTo>
                <a:cubicBezTo>
                  <a:pt x="21380" y="21600"/>
                  <a:pt x="21600" y="21380"/>
                  <a:pt x="21600" y="21109"/>
                </a:cubicBezTo>
                <a:lnTo>
                  <a:pt x="21600" y="2455"/>
                </a:lnTo>
                <a:cubicBezTo>
                  <a:pt x="21600" y="2231"/>
                  <a:pt x="21447" y="2049"/>
                  <a:pt x="21242" y="199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939" name="Shape 2939"/>
          <p:cNvSpPr/>
          <p:nvPr/>
        </p:nvSpPr>
        <p:spPr>
          <a:xfrm>
            <a:off x="7091153" y="659178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7547" y="12509"/>
                </a:moveTo>
                <a:lnTo>
                  <a:pt x="18520" y="12645"/>
                </a:lnTo>
                <a:cubicBezTo>
                  <a:pt x="18572" y="12276"/>
                  <a:pt x="18589" y="11922"/>
                  <a:pt x="18572" y="11593"/>
                </a:cubicBezTo>
                <a:lnTo>
                  <a:pt x="17592" y="11644"/>
                </a:lnTo>
                <a:cubicBezTo>
                  <a:pt x="17606" y="11910"/>
                  <a:pt x="17591" y="12201"/>
                  <a:pt x="17547" y="12509"/>
                </a:cubicBezTo>
                <a:moveTo>
                  <a:pt x="17444" y="10833"/>
                </a:moveTo>
                <a:lnTo>
                  <a:pt x="18374" y="10520"/>
                </a:lnTo>
                <a:cubicBezTo>
                  <a:pt x="18262" y="10187"/>
                  <a:pt x="18104" y="9869"/>
                  <a:pt x="17890" y="9546"/>
                </a:cubicBezTo>
                <a:lnTo>
                  <a:pt x="17072" y="10089"/>
                </a:lnTo>
                <a:cubicBezTo>
                  <a:pt x="17237" y="10339"/>
                  <a:pt x="17359" y="10582"/>
                  <a:pt x="17444" y="10833"/>
                </a:cubicBezTo>
                <a:moveTo>
                  <a:pt x="17529" y="13890"/>
                </a:moveTo>
                <a:cubicBezTo>
                  <a:pt x="17440" y="13801"/>
                  <a:pt x="17317" y="13745"/>
                  <a:pt x="17182" y="13745"/>
                </a:cubicBezTo>
                <a:cubicBezTo>
                  <a:pt x="16910" y="13745"/>
                  <a:pt x="16691" y="13965"/>
                  <a:pt x="16691" y="14236"/>
                </a:cubicBezTo>
                <a:cubicBezTo>
                  <a:pt x="16691" y="14372"/>
                  <a:pt x="16746" y="14495"/>
                  <a:pt x="16835" y="14583"/>
                </a:cubicBezTo>
                <a:lnTo>
                  <a:pt x="17469" y="15218"/>
                </a:lnTo>
                <a:lnTo>
                  <a:pt x="16835" y="15853"/>
                </a:lnTo>
                <a:cubicBezTo>
                  <a:pt x="16746" y="15942"/>
                  <a:pt x="16691" y="16064"/>
                  <a:pt x="16691" y="16200"/>
                </a:cubicBezTo>
                <a:cubicBezTo>
                  <a:pt x="16691" y="16471"/>
                  <a:pt x="16910" y="16691"/>
                  <a:pt x="17182" y="16691"/>
                </a:cubicBezTo>
                <a:cubicBezTo>
                  <a:pt x="17317" y="16691"/>
                  <a:pt x="17440" y="16636"/>
                  <a:pt x="17529" y="16547"/>
                </a:cubicBezTo>
                <a:lnTo>
                  <a:pt x="18164" y="15912"/>
                </a:lnTo>
                <a:lnTo>
                  <a:pt x="18798" y="16547"/>
                </a:lnTo>
                <a:cubicBezTo>
                  <a:pt x="18887" y="16636"/>
                  <a:pt x="19010" y="16691"/>
                  <a:pt x="19145" y="16691"/>
                </a:cubicBezTo>
                <a:cubicBezTo>
                  <a:pt x="19417" y="16691"/>
                  <a:pt x="19636" y="16471"/>
                  <a:pt x="19636" y="16200"/>
                </a:cubicBezTo>
                <a:cubicBezTo>
                  <a:pt x="19636" y="16064"/>
                  <a:pt x="19582" y="15942"/>
                  <a:pt x="19493" y="15853"/>
                </a:cubicBezTo>
                <a:lnTo>
                  <a:pt x="18858" y="15218"/>
                </a:lnTo>
                <a:lnTo>
                  <a:pt x="19493" y="14583"/>
                </a:lnTo>
                <a:cubicBezTo>
                  <a:pt x="19582" y="14495"/>
                  <a:pt x="19636" y="14372"/>
                  <a:pt x="19636" y="14236"/>
                </a:cubicBezTo>
                <a:cubicBezTo>
                  <a:pt x="19636" y="13965"/>
                  <a:pt x="19417" y="13745"/>
                  <a:pt x="19145" y="13745"/>
                </a:cubicBezTo>
                <a:cubicBezTo>
                  <a:pt x="19009" y="13745"/>
                  <a:pt x="18887" y="13801"/>
                  <a:pt x="18798" y="13890"/>
                </a:cubicBezTo>
                <a:lnTo>
                  <a:pt x="18164" y="14524"/>
                </a:lnTo>
                <a:cubicBezTo>
                  <a:pt x="18164" y="14524"/>
                  <a:pt x="17529" y="13890"/>
                  <a:pt x="17529" y="13890"/>
                </a:cubicBezTo>
                <a:close/>
                <a:moveTo>
                  <a:pt x="20618" y="20458"/>
                </a:moveTo>
                <a:lnTo>
                  <a:pt x="14727" y="18775"/>
                </a:lnTo>
                <a:lnTo>
                  <a:pt x="14727" y="7698"/>
                </a:lnTo>
                <a:cubicBezTo>
                  <a:pt x="14950" y="7802"/>
                  <a:pt x="15155" y="7914"/>
                  <a:pt x="15324" y="8034"/>
                </a:cubicBezTo>
                <a:lnTo>
                  <a:pt x="15893" y="7234"/>
                </a:lnTo>
                <a:cubicBezTo>
                  <a:pt x="15627" y="7044"/>
                  <a:pt x="15313" y="6872"/>
                  <a:pt x="14959" y="6721"/>
                </a:cubicBezTo>
                <a:lnTo>
                  <a:pt x="14727" y="7263"/>
                </a:lnTo>
                <a:lnTo>
                  <a:pt x="14727" y="1142"/>
                </a:lnTo>
                <a:lnTo>
                  <a:pt x="20618" y="2825"/>
                </a:lnTo>
                <a:cubicBezTo>
                  <a:pt x="20618" y="2825"/>
                  <a:pt x="20618" y="20458"/>
                  <a:pt x="20618" y="20458"/>
                </a:cubicBezTo>
                <a:close/>
                <a:moveTo>
                  <a:pt x="13745" y="18775"/>
                </a:moveTo>
                <a:lnTo>
                  <a:pt x="7855" y="20458"/>
                </a:lnTo>
                <a:lnTo>
                  <a:pt x="7855" y="9347"/>
                </a:lnTo>
                <a:lnTo>
                  <a:pt x="8249" y="10199"/>
                </a:lnTo>
                <a:cubicBezTo>
                  <a:pt x="8580" y="10045"/>
                  <a:pt x="8881" y="9843"/>
                  <a:pt x="9168" y="9581"/>
                </a:cubicBezTo>
                <a:lnTo>
                  <a:pt x="8505" y="8857"/>
                </a:lnTo>
                <a:cubicBezTo>
                  <a:pt x="8297" y="9048"/>
                  <a:pt x="8088" y="9187"/>
                  <a:pt x="7855" y="9299"/>
                </a:cubicBezTo>
                <a:lnTo>
                  <a:pt x="7855" y="2825"/>
                </a:lnTo>
                <a:lnTo>
                  <a:pt x="13745" y="1142"/>
                </a:lnTo>
                <a:cubicBezTo>
                  <a:pt x="13745" y="1142"/>
                  <a:pt x="13745" y="18775"/>
                  <a:pt x="13745" y="18775"/>
                </a:cubicBezTo>
                <a:close/>
                <a:moveTo>
                  <a:pt x="6873" y="20458"/>
                </a:moveTo>
                <a:lnTo>
                  <a:pt x="982" y="18775"/>
                </a:lnTo>
                <a:lnTo>
                  <a:pt x="982" y="1142"/>
                </a:lnTo>
                <a:lnTo>
                  <a:pt x="6873" y="2825"/>
                </a:lnTo>
                <a:cubicBezTo>
                  <a:pt x="6873" y="2825"/>
                  <a:pt x="6873" y="20458"/>
                  <a:pt x="6873" y="20458"/>
                </a:cubicBezTo>
                <a:close/>
                <a:moveTo>
                  <a:pt x="21241" y="1990"/>
                </a:moveTo>
                <a:lnTo>
                  <a:pt x="21244" y="1983"/>
                </a:lnTo>
                <a:lnTo>
                  <a:pt x="14372" y="19"/>
                </a:lnTo>
                <a:lnTo>
                  <a:pt x="14369" y="27"/>
                </a:lnTo>
                <a:cubicBezTo>
                  <a:pt x="14326" y="14"/>
                  <a:pt x="14283" y="0"/>
                  <a:pt x="14236" y="0"/>
                </a:cubicBezTo>
                <a:cubicBezTo>
                  <a:pt x="14189" y="0"/>
                  <a:pt x="14147" y="14"/>
                  <a:pt x="14104" y="27"/>
                </a:cubicBezTo>
                <a:lnTo>
                  <a:pt x="14102" y="19"/>
                </a:lnTo>
                <a:lnTo>
                  <a:pt x="7364" y="1944"/>
                </a:lnTo>
                <a:lnTo>
                  <a:pt x="626" y="19"/>
                </a:lnTo>
                <a:lnTo>
                  <a:pt x="623" y="27"/>
                </a:lnTo>
                <a:cubicBezTo>
                  <a:pt x="580" y="14"/>
                  <a:pt x="538" y="0"/>
                  <a:pt x="491" y="0"/>
                </a:cubicBezTo>
                <a:cubicBezTo>
                  <a:pt x="220" y="0"/>
                  <a:pt x="0" y="220"/>
                  <a:pt x="0" y="491"/>
                </a:cubicBezTo>
                <a:lnTo>
                  <a:pt x="0" y="19145"/>
                </a:lnTo>
                <a:cubicBezTo>
                  <a:pt x="0" y="19370"/>
                  <a:pt x="153" y="19551"/>
                  <a:pt x="359" y="19610"/>
                </a:cubicBezTo>
                <a:lnTo>
                  <a:pt x="356" y="19618"/>
                </a:lnTo>
                <a:lnTo>
                  <a:pt x="7228" y="21581"/>
                </a:lnTo>
                <a:lnTo>
                  <a:pt x="7231" y="21573"/>
                </a:lnTo>
                <a:cubicBezTo>
                  <a:pt x="7274" y="21586"/>
                  <a:pt x="7317" y="21600"/>
                  <a:pt x="7364" y="21600"/>
                </a:cubicBezTo>
                <a:cubicBezTo>
                  <a:pt x="7411" y="21600"/>
                  <a:pt x="7453" y="21586"/>
                  <a:pt x="7496" y="21573"/>
                </a:cubicBezTo>
                <a:lnTo>
                  <a:pt x="7499" y="21581"/>
                </a:lnTo>
                <a:lnTo>
                  <a:pt x="14236" y="19656"/>
                </a:lnTo>
                <a:lnTo>
                  <a:pt x="20975" y="21581"/>
                </a:lnTo>
                <a:lnTo>
                  <a:pt x="20977" y="21573"/>
                </a:lnTo>
                <a:cubicBezTo>
                  <a:pt x="21020" y="21586"/>
                  <a:pt x="21062" y="21600"/>
                  <a:pt x="21109" y="21600"/>
                </a:cubicBezTo>
                <a:cubicBezTo>
                  <a:pt x="21380" y="21600"/>
                  <a:pt x="21600" y="21380"/>
                  <a:pt x="21600" y="21109"/>
                </a:cubicBezTo>
                <a:lnTo>
                  <a:pt x="21600" y="2455"/>
                </a:lnTo>
                <a:cubicBezTo>
                  <a:pt x="21600" y="2231"/>
                  <a:pt x="21447" y="2049"/>
                  <a:pt x="21241" y="1990"/>
                </a:cubicBezTo>
                <a:moveTo>
                  <a:pt x="16435" y="9275"/>
                </a:moveTo>
                <a:lnTo>
                  <a:pt x="16518" y="9374"/>
                </a:lnTo>
                <a:lnTo>
                  <a:pt x="17269" y="8740"/>
                </a:lnTo>
                <a:lnTo>
                  <a:pt x="17184" y="8640"/>
                </a:lnTo>
                <a:cubicBezTo>
                  <a:pt x="17013" y="8438"/>
                  <a:pt x="16840" y="8236"/>
                  <a:pt x="16677" y="8019"/>
                </a:cubicBezTo>
                <a:lnTo>
                  <a:pt x="15891" y="8606"/>
                </a:lnTo>
                <a:cubicBezTo>
                  <a:pt x="16066" y="8840"/>
                  <a:pt x="16251" y="9059"/>
                  <a:pt x="16435" y="9275"/>
                </a:cubicBezTo>
                <a:moveTo>
                  <a:pt x="6270" y="11022"/>
                </a:moveTo>
                <a:lnTo>
                  <a:pt x="5739" y="10196"/>
                </a:lnTo>
                <a:cubicBezTo>
                  <a:pt x="5432" y="10394"/>
                  <a:pt x="5153" y="10605"/>
                  <a:pt x="4909" y="10825"/>
                </a:cubicBezTo>
                <a:lnTo>
                  <a:pt x="5568" y="11554"/>
                </a:lnTo>
                <a:cubicBezTo>
                  <a:pt x="5772" y="11370"/>
                  <a:pt x="6008" y="11191"/>
                  <a:pt x="6270" y="11022"/>
                </a:cubicBezTo>
                <a:moveTo>
                  <a:pt x="5004" y="12185"/>
                </a:moveTo>
                <a:lnTo>
                  <a:pt x="4196" y="11628"/>
                </a:lnTo>
                <a:cubicBezTo>
                  <a:pt x="3975" y="11949"/>
                  <a:pt x="3812" y="12288"/>
                  <a:pt x="3713" y="12634"/>
                </a:cubicBezTo>
                <a:lnTo>
                  <a:pt x="4656" y="12906"/>
                </a:lnTo>
                <a:cubicBezTo>
                  <a:pt x="4727" y="12661"/>
                  <a:pt x="4844" y="12418"/>
                  <a:pt x="5004" y="12185"/>
                </a:cubicBezTo>
                <a:moveTo>
                  <a:pt x="10467" y="8318"/>
                </a:moveTo>
                <a:lnTo>
                  <a:pt x="9972" y="7470"/>
                </a:lnTo>
                <a:cubicBezTo>
                  <a:pt x="9623" y="7674"/>
                  <a:pt x="9362" y="7936"/>
                  <a:pt x="9132" y="8189"/>
                </a:cubicBezTo>
                <a:lnTo>
                  <a:pt x="9857" y="8850"/>
                </a:lnTo>
                <a:cubicBezTo>
                  <a:pt x="10063" y="8624"/>
                  <a:pt x="10245" y="8448"/>
                  <a:pt x="10467" y="8318"/>
                </a:cubicBezTo>
                <a:moveTo>
                  <a:pt x="3927" y="15709"/>
                </a:moveTo>
                <a:cubicBezTo>
                  <a:pt x="4469" y="15709"/>
                  <a:pt x="4909" y="15270"/>
                  <a:pt x="4909" y="14727"/>
                </a:cubicBezTo>
                <a:cubicBezTo>
                  <a:pt x="4909" y="14185"/>
                  <a:pt x="4469" y="13745"/>
                  <a:pt x="3927" y="13745"/>
                </a:cubicBezTo>
                <a:cubicBezTo>
                  <a:pt x="3385" y="13745"/>
                  <a:pt x="2945" y="14185"/>
                  <a:pt x="2945" y="14727"/>
                </a:cubicBezTo>
                <a:cubicBezTo>
                  <a:pt x="2945" y="15270"/>
                  <a:pt x="3385" y="15709"/>
                  <a:pt x="3927" y="15709"/>
                </a:cubicBezTo>
                <a:moveTo>
                  <a:pt x="12273" y="7855"/>
                </a:moveTo>
                <a:cubicBezTo>
                  <a:pt x="12815" y="7855"/>
                  <a:pt x="13255" y="7415"/>
                  <a:pt x="13255" y="6873"/>
                </a:cubicBezTo>
                <a:cubicBezTo>
                  <a:pt x="13255" y="6331"/>
                  <a:pt x="12815" y="5891"/>
                  <a:pt x="12273" y="5891"/>
                </a:cubicBezTo>
                <a:cubicBezTo>
                  <a:pt x="11730" y="5891"/>
                  <a:pt x="11291" y="6331"/>
                  <a:pt x="11291" y="6873"/>
                </a:cubicBezTo>
                <a:cubicBezTo>
                  <a:pt x="11291" y="7415"/>
                  <a:pt x="11730" y="7855"/>
                  <a:pt x="12273" y="7855"/>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940" name="Shape 2940"/>
          <p:cNvSpPr/>
          <p:nvPr/>
        </p:nvSpPr>
        <p:spPr>
          <a:xfrm>
            <a:off x="8157675" y="659178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8345"/>
                </a:moveTo>
                <a:cubicBezTo>
                  <a:pt x="9444" y="8345"/>
                  <a:pt x="8345" y="9444"/>
                  <a:pt x="8345" y="10800"/>
                </a:cubicBezTo>
                <a:cubicBezTo>
                  <a:pt x="8345" y="12156"/>
                  <a:pt x="9444" y="13255"/>
                  <a:pt x="10800" y="13255"/>
                </a:cubicBezTo>
                <a:cubicBezTo>
                  <a:pt x="12156" y="13255"/>
                  <a:pt x="13255" y="12156"/>
                  <a:pt x="13255" y="10800"/>
                </a:cubicBezTo>
                <a:cubicBezTo>
                  <a:pt x="13255" y="9444"/>
                  <a:pt x="12156" y="8345"/>
                  <a:pt x="10800" y="8345"/>
                </a:cubicBezTo>
                <a:moveTo>
                  <a:pt x="11291" y="20593"/>
                </a:moveTo>
                <a:lnTo>
                  <a:pt x="11291" y="17182"/>
                </a:lnTo>
                <a:cubicBezTo>
                  <a:pt x="11291" y="16910"/>
                  <a:pt x="11071" y="16691"/>
                  <a:pt x="10800" y="16691"/>
                </a:cubicBezTo>
                <a:cubicBezTo>
                  <a:pt x="10529" y="16691"/>
                  <a:pt x="10309" y="16910"/>
                  <a:pt x="10309" y="17182"/>
                </a:cubicBezTo>
                <a:lnTo>
                  <a:pt x="10309" y="20593"/>
                </a:lnTo>
                <a:cubicBezTo>
                  <a:pt x="5280" y="20344"/>
                  <a:pt x="1255" y="16319"/>
                  <a:pt x="1006" y="11291"/>
                </a:cubicBezTo>
                <a:lnTo>
                  <a:pt x="4418" y="11291"/>
                </a:lnTo>
                <a:cubicBezTo>
                  <a:pt x="4690" y="11291"/>
                  <a:pt x="4909" y="11071"/>
                  <a:pt x="4909" y="10800"/>
                </a:cubicBezTo>
                <a:cubicBezTo>
                  <a:pt x="4909" y="10529"/>
                  <a:pt x="4690" y="10309"/>
                  <a:pt x="4418" y="10309"/>
                </a:cubicBezTo>
                <a:lnTo>
                  <a:pt x="1006" y="10309"/>
                </a:lnTo>
                <a:cubicBezTo>
                  <a:pt x="1255" y="5281"/>
                  <a:pt x="5280" y="1256"/>
                  <a:pt x="10309" y="1007"/>
                </a:cubicBezTo>
                <a:lnTo>
                  <a:pt x="10309" y="4418"/>
                </a:lnTo>
                <a:cubicBezTo>
                  <a:pt x="10309" y="4690"/>
                  <a:pt x="10529" y="4909"/>
                  <a:pt x="10800" y="4909"/>
                </a:cubicBezTo>
                <a:cubicBezTo>
                  <a:pt x="11071" y="4909"/>
                  <a:pt x="11291" y="4690"/>
                  <a:pt x="11291" y="4418"/>
                </a:cubicBezTo>
                <a:lnTo>
                  <a:pt x="11291" y="1007"/>
                </a:lnTo>
                <a:cubicBezTo>
                  <a:pt x="16320" y="1256"/>
                  <a:pt x="20345" y="5281"/>
                  <a:pt x="20594" y="10309"/>
                </a:cubicBezTo>
                <a:lnTo>
                  <a:pt x="17182" y="10309"/>
                </a:lnTo>
                <a:cubicBezTo>
                  <a:pt x="16910" y="10309"/>
                  <a:pt x="16691" y="10529"/>
                  <a:pt x="16691" y="10800"/>
                </a:cubicBezTo>
                <a:cubicBezTo>
                  <a:pt x="16691" y="11071"/>
                  <a:pt x="16910" y="11291"/>
                  <a:pt x="17182" y="11291"/>
                </a:cubicBezTo>
                <a:lnTo>
                  <a:pt x="20594" y="11291"/>
                </a:lnTo>
                <a:cubicBezTo>
                  <a:pt x="20345" y="16319"/>
                  <a:pt x="16320" y="20344"/>
                  <a:pt x="11291" y="20593"/>
                </a:cubicBezTo>
                <a:moveTo>
                  <a:pt x="10800" y="0"/>
                </a:moveTo>
                <a:cubicBezTo>
                  <a:pt x="10800" y="0"/>
                  <a:pt x="10800" y="0"/>
                  <a:pt x="10800" y="0"/>
                </a:cubicBezTo>
                <a:cubicBezTo>
                  <a:pt x="10800" y="0"/>
                  <a:pt x="10800" y="0"/>
                  <a:pt x="10800" y="0"/>
                </a:cubicBez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941" name="Shape 2941"/>
          <p:cNvSpPr/>
          <p:nvPr/>
        </p:nvSpPr>
        <p:spPr>
          <a:xfrm>
            <a:off x="9224197" y="659178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1291" y="20593"/>
                </a:moveTo>
                <a:lnTo>
                  <a:pt x="11291" y="17648"/>
                </a:lnTo>
                <a:cubicBezTo>
                  <a:pt x="14694" y="17407"/>
                  <a:pt x="17408" y="14693"/>
                  <a:pt x="17649" y="11291"/>
                </a:cubicBezTo>
                <a:lnTo>
                  <a:pt x="20594" y="11291"/>
                </a:lnTo>
                <a:cubicBezTo>
                  <a:pt x="20345" y="16319"/>
                  <a:pt x="16320" y="20344"/>
                  <a:pt x="11291" y="20593"/>
                </a:cubicBezTo>
                <a:moveTo>
                  <a:pt x="11291" y="13205"/>
                </a:moveTo>
                <a:cubicBezTo>
                  <a:pt x="12252" y="13010"/>
                  <a:pt x="13005" y="12252"/>
                  <a:pt x="13201" y="11291"/>
                </a:cubicBezTo>
                <a:lnTo>
                  <a:pt x="16667" y="11291"/>
                </a:lnTo>
                <a:cubicBezTo>
                  <a:pt x="16431" y="14152"/>
                  <a:pt x="14152" y="16429"/>
                  <a:pt x="11291" y="16666"/>
                </a:cubicBezTo>
                <a:cubicBezTo>
                  <a:pt x="11291" y="16666"/>
                  <a:pt x="11291" y="13205"/>
                  <a:pt x="11291" y="13205"/>
                </a:cubicBezTo>
                <a:close/>
                <a:moveTo>
                  <a:pt x="11291" y="4934"/>
                </a:moveTo>
                <a:cubicBezTo>
                  <a:pt x="12233" y="5012"/>
                  <a:pt x="13111" y="5315"/>
                  <a:pt x="13875" y="5784"/>
                </a:cubicBezTo>
                <a:cubicBezTo>
                  <a:pt x="13793" y="5967"/>
                  <a:pt x="13745" y="6168"/>
                  <a:pt x="13745" y="6382"/>
                </a:cubicBezTo>
                <a:cubicBezTo>
                  <a:pt x="13745" y="7195"/>
                  <a:pt x="14405" y="7855"/>
                  <a:pt x="15218" y="7855"/>
                </a:cubicBezTo>
                <a:cubicBezTo>
                  <a:pt x="15432" y="7855"/>
                  <a:pt x="15633" y="7807"/>
                  <a:pt x="15816" y="7725"/>
                </a:cubicBezTo>
                <a:cubicBezTo>
                  <a:pt x="16286" y="8489"/>
                  <a:pt x="16589" y="9367"/>
                  <a:pt x="16667" y="10309"/>
                </a:cubicBezTo>
                <a:lnTo>
                  <a:pt x="13201" y="10309"/>
                </a:lnTo>
                <a:cubicBezTo>
                  <a:pt x="13005" y="9348"/>
                  <a:pt x="12252" y="8590"/>
                  <a:pt x="11291" y="8395"/>
                </a:cubicBezTo>
                <a:cubicBezTo>
                  <a:pt x="11291" y="8395"/>
                  <a:pt x="11291" y="4934"/>
                  <a:pt x="11291" y="4934"/>
                </a:cubicBezTo>
                <a:close/>
                <a:moveTo>
                  <a:pt x="11291" y="1007"/>
                </a:moveTo>
                <a:cubicBezTo>
                  <a:pt x="16320" y="1256"/>
                  <a:pt x="20345" y="5281"/>
                  <a:pt x="20594" y="10309"/>
                </a:cubicBezTo>
                <a:lnTo>
                  <a:pt x="17649" y="10309"/>
                </a:lnTo>
                <a:cubicBezTo>
                  <a:pt x="17563" y="9102"/>
                  <a:pt x="17162" y="7985"/>
                  <a:pt x="16534" y="7031"/>
                </a:cubicBezTo>
                <a:cubicBezTo>
                  <a:pt x="16631" y="6835"/>
                  <a:pt x="16691" y="6616"/>
                  <a:pt x="16691" y="6382"/>
                </a:cubicBezTo>
                <a:cubicBezTo>
                  <a:pt x="16691" y="5569"/>
                  <a:pt x="16032" y="4909"/>
                  <a:pt x="15218" y="4909"/>
                </a:cubicBezTo>
                <a:cubicBezTo>
                  <a:pt x="14984" y="4909"/>
                  <a:pt x="14765" y="4969"/>
                  <a:pt x="14568" y="5066"/>
                </a:cubicBezTo>
                <a:cubicBezTo>
                  <a:pt x="13614" y="4439"/>
                  <a:pt x="12498" y="4038"/>
                  <a:pt x="11291" y="3952"/>
                </a:cubicBezTo>
                <a:cubicBezTo>
                  <a:pt x="11291" y="3952"/>
                  <a:pt x="11291" y="1007"/>
                  <a:pt x="11291" y="1007"/>
                </a:cubicBezTo>
                <a:close/>
                <a:moveTo>
                  <a:pt x="10309" y="3949"/>
                </a:moveTo>
                <a:cubicBezTo>
                  <a:pt x="7225" y="4167"/>
                  <a:pt x="4703" y="6417"/>
                  <a:pt x="4078" y="9370"/>
                </a:cubicBezTo>
                <a:cubicBezTo>
                  <a:pt x="3590" y="9486"/>
                  <a:pt x="3196" y="9843"/>
                  <a:pt x="3030" y="10309"/>
                </a:cubicBezTo>
                <a:lnTo>
                  <a:pt x="1006" y="10309"/>
                </a:lnTo>
                <a:cubicBezTo>
                  <a:pt x="1255" y="5281"/>
                  <a:pt x="5280" y="1256"/>
                  <a:pt x="10309" y="1007"/>
                </a:cubicBezTo>
                <a:cubicBezTo>
                  <a:pt x="10309" y="1007"/>
                  <a:pt x="10309" y="3949"/>
                  <a:pt x="10309" y="3949"/>
                </a:cubicBezTo>
                <a:close/>
                <a:moveTo>
                  <a:pt x="10309" y="8395"/>
                </a:moveTo>
                <a:cubicBezTo>
                  <a:pt x="9348" y="8590"/>
                  <a:pt x="8595" y="9348"/>
                  <a:pt x="8399" y="10309"/>
                </a:cubicBezTo>
                <a:lnTo>
                  <a:pt x="5796" y="10309"/>
                </a:lnTo>
                <a:cubicBezTo>
                  <a:pt x="5666" y="9948"/>
                  <a:pt x="5405" y="9649"/>
                  <a:pt x="5062" y="9482"/>
                </a:cubicBezTo>
                <a:cubicBezTo>
                  <a:pt x="5626" y="7018"/>
                  <a:pt x="7730" y="5144"/>
                  <a:pt x="10309" y="4930"/>
                </a:cubicBezTo>
                <a:cubicBezTo>
                  <a:pt x="10309" y="4930"/>
                  <a:pt x="10309" y="8395"/>
                  <a:pt x="10309" y="8395"/>
                </a:cubicBezTo>
                <a:close/>
                <a:moveTo>
                  <a:pt x="10309" y="16670"/>
                </a:moveTo>
                <a:cubicBezTo>
                  <a:pt x="7730" y="16456"/>
                  <a:pt x="5626" y="14582"/>
                  <a:pt x="5062" y="12118"/>
                </a:cubicBezTo>
                <a:cubicBezTo>
                  <a:pt x="5405" y="11951"/>
                  <a:pt x="5666" y="11652"/>
                  <a:pt x="5796" y="11291"/>
                </a:cubicBezTo>
                <a:lnTo>
                  <a:pt x="8399" y="11291"/>
                </a:lnTo>
                <a:cubicBezTo>
                  <a:pt x="8595" y="12252"/>
                  <a:pt x="9348" y="13010"/>
                  <a:pt x="10309" y="13205"/>
                </a:cubicBezTo>
                <a:cubicBezTo>
                  <a:pt x="10309" y="13205"/>
                  <a:pt x="10309" y="16670"/>
                  <a:pt x="10309" y="16670"/>
                </a:cubicBezTo>
                <a:close/>
                <a:moveTo>
                  <a:pt x="10309" y="20593"/>
                </a:moveTo>
                <a:cubicBezTo>
                  <a:pt x="5280" y="20344"/>
                  <a:pt x="1255" y="16319"/>
                  <a:pt x="1006" y="11291"/>
                </a:cubicBezTo>
                <a:lnTo>
                  <a:pt x="3030" y="11291"/>
                </a:lnTo>
                <a:cubicBezTo>
                  <a:pt x="3196" y="11757"/>
                  <a:pt x="3590" y="12114"/>
                  <a:pt x="4078" y="12230"/>
                </a:cubicBezTo>
                <a:cubicBezTo>
                  <a:pt x="4703" y="15183"/>
                  <a:pt x="7225" y="17434"/>
                  <a:pt x="10309" y="17651"/>
                </a:cubicBezTo>
                <a:cubicBezTo>
                  <a:pt x="10309" y="17651"/>
                  <a:pt x="10309" y="20593"/>
                  <a:pt x="10309" y="20593"/>
                </a:cubicBezTo>
                <a:close/>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942" name="Shape 2942"/>
          <p:cNvSpPr/>
          <p:nvPr/>
        </p:nvSpPr>
        <p:spPr>
          <a:xfrm>
            <a:off x="10341506" y="6591788"/>
            <a:ext cx="457082" cy="558655"/>
          </a:xfrm>
          <a:custGeom>
            <a:avLst/>
            <a:gdLst/>
            <a:ahLst/>
            <a:cxnLst>
              <a:cxn ang="0">
                <a:pos x="wd2" y="hd2"/>
              </a:cxn>
              <a:cxn ang="5400000">
                <a:pos x="wd2" y="hd2"/>
              </a:cxn>
              <a:cxn ang="10800000">
                <a:pos x="wd2" y="hd2"/>
              </a:cxn>
              <a:cxn ang="16200000">
                <a:pos x="wd2" y="hd2"/>
              </a:cxn>
            </a:cxnLst>
            <a:rect l="0" t="0" r="r" b="b"/>
            <a:pathLst>
              <a:path w="21600" h="21600" extrusionOk="0">
                <a:moveTo>
                  <a:pt x="20400" y="12524"/>
                </a:moveTo>
                <a:cubicBezTo>
                  <a:pt x="19362" y="12218"/>
                  <a:pt x="17455" y="11782"/>
                  <a:pt x="15000" y="11782"/>
                </a:cubicBezTo>
                <a:cubicBezTo>
                  <a:pt x="12625" y="11782"/>
                  <a:pt x="11514" y="12089"/>
                  <a:pt x="10534" y="12360"/>
                </a:cubicBezTo>
                <a:cubicBezTo>
                  <a:pt x="9751" y="12577"/>
                  <a:pt x="9076" y="12764"/>
                  <a:pt x="7800" y="12764"/>
                </a:cubicBezTo>
                <a:cubicBezTo>
                  <a:pt x="6097" y="12764"/>
                  <a:pt x="5268" y="12537"/>
                  <a:pt x="4390" y="12298"/>
                </a:cubicBezTo>
                <a:cubicBezTo>
                  <a:pt x="3564" y="12073"/>
                  <a:pt x="2709" y="11842"/>
                  <a:pt x="1200" y="11792"/>
                </a:cubicBezTo>
                <a:lnTo>
                  <a:pt x="1200" y="992"/>
                </a:lnTo>
                <a:cubicBezTo>
                  <a:pt x="2511" y="1038"/>
                  <a:pt x="3242" y="1238"/>
                  <a:pt x="4010" y="1448"/>
                </a:cubicBezTo>
                <a:cubicBezTo>
                  <a:pt x="4941" y="1701"/>
                  <a:pt x="5903" y="1964"/>
                  <a:pt x="7800" y="1964"/>
                </a:cubicBezTo>
                <a:cubicBezTo>
                  <a:pt x="9273" y="1964"/>
                  <a:pt x="10109" y="1733"/>
                  <a:pt x="10918" y="1508"/>
                </a:cubicBezTo>
                <a:cubicBezTo>
                  <a:pt x="11854" y="1250"/>
                  <a:pt x="12823" y="982"/>
                  <a:pt x="15000" y="982"/>
                </a:cubicBezTo>
                <a:cubicBezTo>
                  <a:pt x="17661" y="982"/>
                  <a:pt x="19648" y="1545"/>
                  <a:pt x="20400" y="1794"/>
                </a:cubicBezTo>
                <a:cubicBezTo>
                  <a:pt x="20400" y="1794"/>
                  <a:pt x="20400" y="12524"/>
                  <a:pt x="20400" y="12524"/>
                </a:cubicBezTo>
                <a:close/>
                <a:moveTo>
                  <a:pt x="21594" y="1473"/>
                </a:moveTo>
                <a:cubicBezTo>
                  <a:pt x="21594" y="1293"/>
                  <a:pt x="21478" y="1120"/>
                  <a:pt x="21268" y="1034"/>
                </a:cubicBezTo>
                <a:cubicBezTo>
                  <a:pt x="21165" y="991"/>
                  <a:pt x="18699" y="0"/>
                  <a:pt x="15000" y="0"/>
                </a:cubicBezTo>
                <a:cubicBezTo>
                  <a:pt x="12625" y="0"/>
                  <a:pt x="11514" y="308"/>
                  <a:pt x="10534" y="579"/>
                </a:cubicBezTo>
                <a:cubicBezTo>
                  <a:pt x="9751" y="795"/>
                  <a:pt x="9076" y="982"/>
                  <a:pt x="7800" y="982"/>
                </a:cubicBezTo>
                <a:cubicBezTo>
                  <a:pt x="6097" y="982"/>
                  <a:pt x="5268" y="756"/>
                  <a:pt x="4390" y="516"/>
                </a:cubicBezTo>
                <a:cubicBezTo>
                  <a:pt x="3459" y="263"/>
                  <a:pt x="2497" y="0"/>
                  <a:pt x="600" y="0"/>
                </a:cubicBezTo>
                <a:cubicBezTo>
                  <a:pt x="268" y="0"/>
                  <a:pt x="0" y="220"/>
                  <a:pt x="0" y="491"/>
                </a:cubicBezTo>
                <a:lnTo>
                  <a:pt x="0" y="21109"/>
                </a:lnTo>
                <a:cubicBezTo>
                  <a:pt x="0" y="21380"/>
                  <a:pt x="268" y="21600"/>
                  <a:pt x="600" y="21600"/>
                </a:cubicBezTo>
                <a:cubicBezTo>
                  <a:pt x="932" y="21600"/>
                  <a:pt x="1200" y="21380"/>
                  <a:pt x="1200" y="21109"/>
                </a:cubicBezTo>
                <a:lnTo>
                  <a:pt x="1200" y="12774"/>
                </a:lnTo>
                <a:cubicBezTo>
                  <a:pt x="2511" y="12820"/>
                  <a:pt x="3242" y="13020"/>
                  <a:pt x="4010" y="13230"/>
                </a:cubicBezTo>
                <a:cubicBezTo>
                  <a:pt x="4941" y="13483"/>
                  <a:pt x="5903" y="13745"/>
                  <a:pt x="7800" y="13745"/>
                </a:cubicBezTo>
                <a:cubicBezTo>
                  <a:pt x="9273" y="13745"/>
                  <a:pt x="10109" y="13514"/>
                  <a:pt x="10918" y="13291"/>
                </a:cubicBezTo>
                <a:cubicBezTo>
                  <a:pt x="11854" y="13031"/>
                  <a:pt x="12823" y="12764"/>
                  <a:pt x="15000" y="12764"/>
                </a:cubicBezTo>
                <a:cubicBezTo>
                  <a:pt x="18400" y="12764"/>
                  <a:pt x="20709" y="13685"/>
                  <a:pt x="20733" y="13694"/>
                </a:cubicBezTo>
                <a:cubicBezTo>
                  <a:pt x="21029" y="13814"/>
                  <a:pt x="21389" y="13716"/>
                  <a:pt x="21537" y="13473"/>
                </a:cubicBezTo>
                <a:cubicBezTo>
                  <a:pt x="21580" y="13403"/>
                  <a:pt x="21594" y="13328"/>
                  <a:pt x="21594" y="13255"/>
                </a:cubicBezTo>
                <a:lnTo>
                  <a:pt x="21600" y="13255"/>
                </a:lnTo>
                <a:lnTo>
                  <a:pt x="21600" y="1473"/>
                </a:lnTo>
                <a:cubicBezTo>
                  <a:pt x="21600" y="1473"/>
                  <a:pt x="21594" y="1473"/>
                  <a:pt x="21594" y="1473"/>
                </a:cubicBezTo>
                <a:close/>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943" name="Shape 2943"/>
          <p:cNvSpPr/>
          <p:nvPr/>
        </p:nvSpPr>
        <p:spPr>
          <a:xfrm>
            <a:off x="11408028" y="6591788"/>
            <a:ext cx="457082" cy="558655"/>
          </a:xfrm>
          <a:custGeom>
            <a:avLst/>
            <a:gdLst/>
            <a:ahLst/>
            <a:cxnLst>
              <a:cxn ang="0">
                <a:pos x="wd2" y="hd2"/>
              </a:cxn>
              <a:cxn ang="5400000">
                <a:pos x="wd2" y="hd2"/>
              </a:cxn>
              <a:cxn ang="10800000">
                <a:pos x="wd2" y="hd2"/>
              </a:cxn>
              <a:cxn ang="16200000">
                <a:pos x="wd2" y="hd2"/>
              </a:cxn>
            </a:cxnLst>
            <a:rect l="0" t="0" r="r" b="b"/>
            <a:pathLst>
              <a:path w="21600" h="21600" extrusionOk="0">
                <a:moveTo>
                  <a:pt x="9600" y="11782"/>
                </a:moveTo>
                <a:lnTo>
                  <a:pt x="9600" y="10800"/>
                </a:lnTo>
                <a:lnTo>
                  <a:pt x="11400" y="10800"/>
                </a:lnTo>
                <a:cubicBezTo>
                  <a:pt x="11732" y="10800"/>
                  <a:pt x="12000" y="10580"/>
                  <a:pt x="12000" y="10309"/>
                </a:cubicBezTo>
                <a:lnTo>
                  <a:pt x="12000" y="2945"/>
                </a:lnTo>
                <a:lnTo>
                  <a:pt x="19940" y="2945"/>
                </a:lnTo>
                <a:lnTo>
                  <a:pt x="16886" y="7111"/>
                </a:lnTo>
                <a:lnTo>
                  <a:pt x="16894" y="7115"/>
                </a:lnTo>
                <a:cubicBezTo>
                  <a:pt x="16840" y="7189"/>
                  <a:pt x="16800" y="7272"/>
                  <a:pt x="16800" y="7364"/>
                </a:cubicBezTo>
                <a:cubicBezTo>
                  <a:pt x="16800" y="7457"/>
                  <a:pt x="16840" y="7538"/>
                  <a:pt x="16894" y="7612"/>
                </a:cubicBezTo>
                <a:lnTo>
                  <a:pt x="16886" y="7616"/>
                </a:lnTo>
                <a:lnTo>
                  <a:pt x="19940" y="11782"/>
                </a:lnTo>
                <a:cubicBezTo>
                  <a:pt x="19940" y="11782"/>
                  <a:pt x="9600" y="11782"/>
                  <a:pt x="9600" y="11782"/>
                </a:cubicBezTo>
                <a:close/>
                <a:moveTo>
                  <a:pt x="1200" y="982"/>
                </a:moveTo>
                <a:lnTo>
                  <a:pt x="10800" y="982"/>
                </a:lnTo>
                <a:lnTo>
                  <a:pt x="10800" y="9818"/>
                </a:lnTo>
                <a:lnTo>
                  <a:pt x="1200" y="9818"/>
                </a:lnTo>
                <a:cubicBezTo>
                  <a:pt x="1200" y="9818"/>
                  <a:pt x="1200" y="982"/>
                  <a:pt x="1200" y="982"/>
                </a:cubicBezTo>
                <a:close/>
                <a:moveTo>
                  <a:pt x="21514" y="12020"/>
                </a:moveTo>
                <a:lnTo>
                  <a:pt x="18100" y="7364"/>
                </a:lnTo>
                <a:lnTo>
                  <a:pt x="21514" y="2707"/>
                </a:lnTo>
                <a:lnTo>
                  <a:pt x="21506" y="2703"/>
                </a:lnTo>
                <a:cubicBezTo>
                  <a:pt x="21560" y="2629"/>
                  <a:pt x="21600" y="2547"/>
                  <a:pt x="21600" y="2455"/>
                </a:cubicBezTo>
                <a:cubicBezTo>
                  <a:pt x="21600" y="2183"/>
                  <a:pt x="21332" y="1964"/>
                  <a:pt x="21000" y="1964"/>
                </a:cubicBezTo>
                <a:lnTo>
                  <a:pt x="12000" y="1964"/>
                </a:lnTo>
                <a:lnTo>
                  <a:pt x="12000" y="491"/>
                </a:lnTo>
                <a:cubicBezTo>
                  <a:pt x="12000" y="220"/>
                  <a:pt x="11732" y="0"/>
                  <a:pt x="11400" y="0"/>
                </a:cubicBezTo>
                <a:lnTo>
                  <a:pt x="600" y="0"/>
                </a:lnTo>
                <a:cubicBezTo>
                  <a:pt x="268" y="0"/>
                  <a:pt x="0" y="220"/>
                  <a:pt x="0" y="491"/>
                </a:cubicBezTo>
                <a:lnTo>
                  <a:pt x="0" y="21109"/>
                </a:lnTo>
                <a:cubicBezTo>
                  <a:pt x="0" y="21380"/>
                  <a:pt x="268" y="21600"/>
                  <a:pt x="600" y="21600"/>
                </a:cubicBezTo>
                <a:cubicBezTo>
                  <a:pt x="932" y="21600"/>
                  <a:pt x="1200" y="21380"/>
                  <a:pt x="1200" y="21109"/>
                </a:cubicBezTo>
                <a:lnTo>
                  <a:pt x="1200" y="10800"/>
                </a:lnTo>
                <a:lnTo>
                  <a:pt x="8400" y="10800"/>
                </a:lnTo>
                <a:lnTo>
                  <a:pt x="8400" y="12273"/>
                </a:lnTo>
                <a:cubicBezTo>
                  <a:pt x="8400" y="12544"/>
                  <a:pt x="8668" y="12764"/>
                  <a:pt x="9000" y="12764"/>
                </a:cubicBezTo>
                <a:lnTo>
                  <a:pt x="21000" y="12764"/>
                </a:lnTo>
                <a:cubicBezTo>
                  <a:pt x="21332" y="12764"/>
                  <a:pt x="21600" y="12544"/>
                  <a:pt x="21600" y="12273"/>
                </a:cubicBezTo>
                <a:cubicBezTo>
                  <a:pt x="21600" y="12181"/>
                  <a:pt x="21560" y="12098"/>
                  <a:pt x="21506" y="12024"/>
                </a:cubicBezTo>
                <a:cubicBezTo>
                  <a:pt x="21506" y="12024"/>
                  <a:pt x="21514" y="12020"/>
                  <a:pt x="21514" y="12020"/>
                </a:cubicBezTo>
                <a:close/>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944" name="Shape 2944"/>
          <p:cNvSpPr/>
          <p:nvPr/>
        </p:nvSpPr>
        <p:spPr>
          <a:xfrm>
            <a:off x="12499944" y="6578673"/>
            <a:ext cx="558655" cy="558654"/>
          </a:xfrm>
          <a:custGeom>
            <a:avLst/>
            <a:gdLst/>
            <a:ahLst/>
            <a:cxnLst>
              <a:cxn ang="0">
                <a:pos x="wd2" y="hd2"/>
              </a:cxn>
              <a:cxn ang="5400000">
                <a:pos x="wd2" y="hd2"/>
              </a:cxn>
              <a:cxn ang="10800000">
                <a:pos x="wd2" y="hd2"/>
              </a:cxn>
              <a:cxn ang="16200000">
                <a:pos x="wd2" y="hd2"/>
              </a:cxn>
            </a:cxnLst>
            <a:rect l="0" t="0" r="r" b="b"/>
            <a:pathLst>
              <a:path w="21600" h="21600" extrusionOk="0">
                <a:moveTo>
                  <a:pt x="17850" y="17620"/>
                </a:moveTo>
                <a:cubicBezTo>
                  <a:pt x="17270" y="17122"/>
                  <a:pt x="16604" y="16682"/>
                  <a:pt x="15855" y="16324"/>
                </a:cubicBezTo>
                <a:cubicBezTo>
                  <a:pt x="15868" y="16284"/>
                  <a:pt x="15882" y="16244"/>
                  <a:pt x="15896" y="16203"/>
                </a:cubicBezTo>
                <a:cubicBezTo>
                  <a:pt x="16131" y="15456"/>
                  <a:pt x="16320" y="14656"/>
                  <a:pt x="16454" y="13811"/>
                </a:cubicBezTo>
                <a:cubicBezTo>
                  <a:pt x="16471" y="13704"/>
                  <a:pt x="16484" y="13596"/>
                  <a:pt x="16499" y="13488"/>
                </a:cubicBezTo>
                <a:cubicBezTo>
                  <a:pt x="16544" y="13166"/>
                  <a:pt x="16581" y="12839"/>
                  <a:pt x="16610" y="12507"/>
                </a:cubicBezTo>
                <a:cubicBezTo>
                  <a:pt x="16621" y="12383"/>
                  <a:pt x="16632" y="12260"/>
                  <a:pt x="16641" y="12135"/>
                </a:cubicBezTo>
                <a:cubicBezTo>
                  <a:pt x="16660" y="11858"/>
                  <a:pt x="16664" y="11574"/>
                  <a:pt x="16673" y="11291"/>
                </a:cubicBezTo>
                <a:lnTo>
                  <a:pt x="20598" y="11291"/>
                </a:lnTo>
                <a:cubicBezTo>
                  <a:pt x="20476" y="13747"/>
                  <a:pt x="19450" y="15962"/>
                  <a:pt x="17850" y="17620"/>
                </a:cubicBezTo>
                <a:moveTo>
                  <a:pt x="13714" y="20178"/>
                </a:moveTo>
                <a:cubicBezTo>
                  <a:pt x="13925" y="19957"/>
                  <a:pt x="14127" y="19710"/>
                  <a:pt x="14321" y="19444"/>
                </a:cubicBezTo>
                <a:cubicBezTo>
                  <a:pt x="14339" y="19419"/>
                  <a:pt x="14357" y="19394"/>
                  <a:pt x="14375" y="19369"/>
                </a:cubicBezTo>
                <a:cubicBezTo>
                  <a:pt x="14764" y="18822"/>
                  <a:pt x="15116" y="18192"/>
                  <a:pt x="15420" y="17488"/>
                </a:cubicBezTo>
                <a:cubicBezTo>
                  <a:pt x="15436" y="17450"/>
                  <a:pt x="15451" y="17410"/>
                  <a:pt x="15467" y="17372"/>
                </a:cubicBezTo>
                <a:cubicBezTo>
                  <a:pt x="15485" y="17329"/>
                  <a:pt x="15499" y="17282"/>
                  <a:pt x="15517" y="17239"/>
                </a:cubicBezTo>
                <a:cubicBezTo>
                  <a:pt x="16123" y="17535"/>
                  <a:pt x="16665" y="17890"/>
                  <a:pt x="17142" y="18285"/>
                </a:cubicBezTo>
                <a:cubicBezTo>
                  <a:pt x="16149" y="19129"/>
                  <a:pt x="14989" y="19782"/>
                  <a:pt x="13714" y="20178"/>
                </a:cubicBezTo>
                <a:moveTo>
                  <a:pt x="11291" y="20569"/>
                </a:moveTo>
                <a:lnTo>
                  <a:pt x="11291" y="16221"/>
                </a:lnTo>
                <a:cubicBezTo>
                  <a:pt x="12498" y="16271"/>
                  <a:pt x="13638" y="16493"/>
                  <a:pt x="14652" y="16869"/>
                </a:cubicBezTo>
                <a:cubicBezTo>
                  <a:pt x="13850" y="18909"/>
                  <a:pt x="12654" y="20298"/>
                  <a:pt x="11291" y="20569"/>
                </a:cubicBezTo>
                <a:moveTo>
                  <a:pt x="11291" y="11291"/>
                </a:moveTo>
                <a:lnTo>
                  <a:pt x="15697" y="11291"/>
                </a:lnTo>
                <a:cubicBezTo>
                  <a:pt x="15655" y="12995"/>
                  <a:pt x="15392" y="14581"/>
                  <a:pt x="14971" y="15948"/>
                </a:cubicBezTo>
                <a:cubicBezTo>
                  <a:pt x="13855" y="15534"/>
                  <a:pt x="12608" y="15291"/>
                  <a:pt x="11291" y="15240"/>
                </a:cubicBezTo>
                <a:cubicBezTo>
                  <a:pt x="11291" y="15240"/>
                  <a:pt x="11291" y="11291"/>
                  <a:pt x="11291" y="11291"/>
                </a:cubicBezTo>
                <a:close/>
                <a:moveTo>
                  <a:pt x="11291" y="6360"/>
                </a:moveTo>
                <a:cubicBezTo>
                  <a:pt x="12608" y="6309"/>
                  <a:pt x="13855" y="6066"/>
                  <a:pt x="14971" y="5652"/>
                </a:cubicBezTo>
                <a:cubicBezTo>
                  <a:pt x="15392" y="7019"/>
                  <a:pt x="15655" y="8605"/>
                  <a:pt x="15697" y="10309"/>
                </a:cubicBezTo>
                <a:lnTo>
                  <a:pt x="11291" y="10309"/>
                </a:lnTo>
                <a:cubicBezTo>
                  <a:pt x="11291" y="10309"/>
                  <a:pt x="11291" y="6360"/>
                  <a:pt x="11291" y="6360"/>
                </a:cubicBezTo>
                <a:close/>
                <a:moveTo>
                  <a:pt x="11291" y="1031"/>
                </a:moveTo>
                <a:cubicBezTo>
                  <a:pt x="12654" y="1302"/>
                  <a:pt x="13850" y="2691"/>
                  <a:pt x="14652" y="4731"/>
                </a:cubicBezTo>
                <a:cubicBezTo>
                  <a:pt x="13638" y="5107"/>
                  <a:pt x="12498" y="5329"/>
                  <a:pt x="11291" y="5379"/>
                </a:cubicBezTo>
                <a:cubicBezTo>
                  <a:pt x="11291" y="5379"/>
                  <a:pt x="11291" y="1031"/>
                  <a:pt x="11291" y="1031"/>
                </a:cubicBezTo>
                <a:close/>
                <a:moveTo>
                  <a:pt x="17142" y="3315"/>
                </a:moveTo>
                <a:cubicBezTo>
                  <a:pt x="16665" y="3711"/>
                  <a:pt x="16123" y="4065"/>
                  <a:pt x="15517" y="4361"/>
                </a:cubicBezTo>
                <a:cubicBezTo>
                  <a:pt x="15499" y="4318"/>
                  <a:pt x="15485" y="4271"/>
                  <a:pt x="15467" y="4229"/>
                </a:cubicBezTo>
                <a:cubicBezTo>
                  <a:pt x="15451" y="4190"/>
                  <a:pt x="15436" y="4151"/>
                  <a:pt x="15420" y="4112"/>
                </a:cubicBezTo>
                <a:cubicBezTo>
                  <a:pt x="15116" y="3408"/>
                  <a:pt x="14764" y="2778"/>
                  <a:pt x="14375" y="2231"/>
                </a:cubicBezTo>
                <a:cubicBezTo>
                  <a:pt x="14357" y="2206"/>
                  <a:pt x="14339" y="2181"/>
                  <a:pt x="14321" y="2156"/>
                </a:cubicBezTo>
                <a:cubicBezTo>
                  <a:pt x="14127" y="1890"/>
                  <a:pt x="13925" y="1643"/>
                  <a:pt x="13714" y="1422"/>
                </a:cubicBezTo>
                <a:cubicBezTo>
                  <a:pt x="14989" y="1818"/>
                  <a:pt x="16149" y="2471"/>
                  <a:pt x="17142" y="3315"/>
                </a:cubicBezTo>
                <a:moveTo>
                  <a:pt x="20598" y="10309"/>
                </a:moveTo>
                <a:lnTo>
                  <a:pt x="16673" y="10309"/>
                </a:lnTo>
                <a:cubicBezTo>
                  <a:pt x="16664" y="10027"/>
                  <a:pt x="16660" y="9742"/>
                  <a:pt x="16641" y="9465"/>
                </a:cubicBezTo>
                <a:cubicBezTo>
                  <a:pt x="16632" y="9340"/>
                  <a:pt x="16621" y="9217"/>
                  <a:pt x="16610" y="9093"/>
                </a:cubicBezTo>
                <a:cubicBezTo>
                  <a:pt x="16581" y="8761"/>
                  <a:pt x="16544" y="8434"/>
                  <a:pt x="16499" y="8112"/>
                </a:cubicBezTo>
                <a:cubicBezTo>
                  <a:pt x="16484" y="8005"/>
                  <a:pt x="16471" y="7896"/>
                  <a:pt x="16454" y="7789"/>
                </a:cubicBezTo>
                <a:cubicBezTo>
                  <a:pt x="16320" y="6944"/>
                  <a:pt x="16131" y="6144"/>
                  <a:pt x="15896" y="5397"/>
                </a:cubicBezTo>
                <a:cubicBezTo>
                  <a:pt x="15882" y="5357"/>
                  <a:pt x="15868" y="5317"/>
                  <a:pt x="15855" y="5276"/>
                </a:cubicBezTo>
                <a:cubicBezTo>
                  <a:pt x="16604" y="4918"/>
                  <a:pt x="17270" y="4478"/>
                  <a:pt x="17850" y="3981"/>
                </a:cubicBezTo>
                <a:cubicBezTo>
                  <a:pt x="19450" y="5638"/>
                  <a:pt x="20476" y="7853"/>
                  <a:pt x="20598" y="10309"/>
                </a:cubicBezTo>
                <a:moveTo>
                  <a:pt x="10309" y="5379"/>
                </a:moveTo>
                <a:cubicBezTo>
                  <a:pt x="9101" y="5329"/>
                  <a:pt x="7961" y="5107"/>
                  <a:pt x="6947" y="4731"/>
                </a:cubicBezTo>
                <a:cubicBezTo>
                  <a:pt x="7749" y="2691"/>
                  <a:pt x="8945" y="1302"/>
                  <a:pt x="10309" y="1031"/>
                </a:cubicBezTo>
                <a:cubicBezTo>
                  <a:pt x="10309" y="1031"/>
                  <a:pt x="10309" y="5379"/>
                  <a:pt x="10309" y="5379"/>
                </a:cubicBezTo>
                <a:close/>
                <a:moveTo>
                  <a:pt x="10309" y="10309"/>
                </a:moveTo>
                <a:lnTo>
                  <a:pt x="5903" y="10309"/>
                </a:lnTo>
                <a:cubicBezTo>
                  <a:pt x="5945" y="8605"/>
                  <a:pt x="6207" y="7019"/>
                  <a:pt x="6629" y="5652"/>
                </a:cubicBezTo>
                <a:cubicBezTo>
                  <a:pt x="7745" y="6066"/>
                  <a:pt x="8991" y="6309"/>
                  <a:pt x="10309" y="6360"/>
                </a:cubicBezTo>
                <a:cubicBezTo>
                  <a:pt x="10309" y="6360"/>
                  <a:pt x="10309" y="10309"/>
                  <a:pt x="10309" y="10309"/>
                </a:cubicBezTo>
                <a:close/>
                <a:moveTo>
                  <a:pt x="10309" y="15240"/>
                </a:moveTo>
                <a:cubicBezTo>
                  <a:pt x="8991" y="15291"/>
                  <a:pt x="7745" y="15534"/>
                  <a:pt x="6629" y="15948"/>
                </a:cubicBezTo>
                <a:cubicBezTo>
                  <a:pt x="6207" y="14581"/>
                  <a:pt x="5945" y="12995"/>
                  <a:pt x="5903" y="11291"/>
                </a:cubicBezTo>
                <a:lnTo>
                  <a:pt x="10309" y="11291"/>
                </a:lnTo>
                <a:cubicBezTo>
                  <a:pt x="10309" y="11291"/>
                  <a:pt x="10309" y="15240"/>
                  <a:pt x="10309" y="15240"/>
                </a:cubicBezTo>
                <a:close/>
                <a:moveTo>
                  <a:pt x="10309" y="20569"/>
                </a:moveTo>
                <a:cubicBezTo>
                  <a:pt x="8945" y="20298"/>
                  <a:pt x="7749" y="18909"/>
                  <a:pt x="6947" y="16869"/>
                </a:cubicBezTo>
                <a:cubicBezTo>
                  <a:pt x="7961" y="16493"/>
                  <a:pt x="9101" y="16271"/>
                  <a:pt x="10309" y="16221"/>
                </a:cubicBezTo>
                <a:cubicBezTo>
                  <a:pt x="10309" y="16221"/>
                  <a:pt x="10309" y="20569"/>
                  <a:pt x="10309" y="20569"/>
                </a:cubicBezTo>
                <a:close/>
                <a:moveTo>
                  <a:pt x="4458" y="18285"/>
                </a:moveTo>
                <a:cubicBezTo>
                  <a:pt x="4934" y="17890"/>
                  <a:pt x="5476" y="17535"/>
                  <a:pt x="6083" y="17239"/>
                </a:cubicBezTo>
                <a:cubicBezTo>
                  <a:pt x="6100" y="17282"/>
                  <a:pt x="6115" y="17329"/>
                  <a:pt x="6132" y="17372"/>
                </a:cubicBezTo>
                <a:cubicBezTo>
                  <a:pt x="6149" y="17410"/>
                  <a:pt x="6163" y="17450"/>
                  <a:pt x="6180" y="17488"/>
                </a:cubicBezTo>
                <a:cubicBezTo>
                  <a:pt x="6484" y="18192"/>
                  <a:pt x="6835" y="18822"/>
                  <a:pt x="7224" y="19369"/>
                </a:cubicBezTo>
                <a:cubicBezTo>
                  <a:pt x="7242" y="19394"/>
                  <a:pt x="7261" y="19419"/>
                  <a:pt x="7279" y="19444"/>
                </a:cubicBezTo>
                <a:cubicBezTo>
                  <a:pt x="7472" y="19710"/>
                  <a:pt x="7674" y="19957"/>
                  <a:pt x="7886" y="20178"/>
                </a:cubicBezTo>
                <a:cubicBezTo>
                  <a:pt x="6610" y="19782"/>
                  <a:pt x="5451" y="19129"/>
                  <a:pt x="4458" y="18285"/>
                </a:cubicBezTo>
                <a:moveTo>
                  <a:pt x="1002" y="11291"/>
                </a:moveTo>
                <a:lnTo>
                  <a:pt x="4927" y="11291"/>
                </a:lnTo>
                <a:cubicBezTo>
                  <a:pt x="4935" y="11574"/>
                  <a:pt x="4940" y="11858"/>
                  <a:pt x="4958" y="12135"/>
                </a:cubicBezTo>
                <a:cubicBezTo>
                  <a:pt x="4967" y="12260"/>
                  <a:pt x="4979" y="12383"/>
                  <a:pt x="4989" y="12507"/>
                </a:cubicBezTo>
                <a:cubicBezTo>
                  <a:pt x="5018" y="12839"/>
                  <a:pt x="5055" y="13166"/>
                  <a:pt x="5100" y="13488"/>
                </a:cubicBezTo>
                <a:cubicBezTo>
                  <a:pt x="5116" y="13596"/>
                  <a:pt x="5129" y="13704"/>
                  <a:pt x="5146" y="13811"/>
                </a:cubicBezTo>
                <a:cubicBezTo>
                  <a:pt x="5280" y="14656"/>
                  <a:pt x="5468" y="15456"/>
                  <a:pt x="5704" y="16203"/>
                </a:cubicBezTo>
                <a:cubicBezTo>
                  <a:pt x="5718" y="16244"/>
                  <a:pt x="5731" y="16284"/>
                  <a:pt x="5744" y="16324"/>
                </a:cubicBezTo>
                <a:cubicBezTo>
                  <a:pt x="4996" y="16682"/>
                  <a:pt x="4330" y="17122"/>
                  <a:pt x="3749" y="17620"/>
                </a:cubicBezTo>
                <a:cubicBezTo>
                  <a:pt x="2150" y="15962"/>
                  <a:pt x="1123" y="13747"/>
                  <a:pt x="1002" y="11291"/>
                </a:cubicBezTo>
                <a:moveTo>
                  <a:pt x="3749" y="3981"/>
                </a:moveTo>
                <a:cubicBezTo>
                  <a:pt x="4330" y="4478"/>
                  <a:pt x="4996" y="4918"/>
                  <a:pt x="5744" y="5276"/>
                </a:cubicBezTo>
                <a:cubicBezTo>
                  <a:pt x="5731" y="5317"/>
                  <a:pt x="5718" y="5357"/>
                  <a:pt x="5704" y="5397"/>
                </a:cubicBezTo>
                <a:cubicBezTo>
                  <a:pt x="5469" y="6144"/>
                  <a:pt x="5280" y="6944"/>
                  <a:pt x="5146" y="7789"/>
                </a:cubicBezTo>
                <a:cubicBezTo>
                  <a:pt x="5129" y="7896"/>
                  <a:pt x="5116" y="8005"/>
                  <a:pt x="5100" y="8112"/>
                </a:cubicBezTo>
                <a:cubicBezTo>
                  <a:pt x="5055" y="8434"/>
                  <a:pt x="5018" y="8761"/>
                  <a:pt x="4989" y="9093"/>
                </a:cubicBezTo>
                <a:cubicBezTo>
                  <a:pt x="4979" y="9217"/>
                  <a:pt x="4967" y="9340"/>
                  <a:pt x="4958" y="9465"/>
                </a:cubicBezTo>
                <a:cubicBezTo>
                  <a:pt x="4940" y="9742"/>
                  <a:pt x="4935" y="10027"/>
                  <a:pt x="4927" y="10309"/>
                </a:cubicBezTo>
                <a:lnTo>
                  <a:pt x="1002" y="10309"/>
                </a:lnTo>
                <a:cubicBezTo>
                  <a:pt x="1123" y="7853"/>
                  <a:pt x="2150" y="5638"/>
                  <a:pt x="3749" y="3981"/>
                </a:cubicBezTo>
                <a:moveTo>
                  <a:pt x="7886" y="1422"/>
                </a:moveTo>
                <a:cubicBezTo>
                  <a:pt x="7674" y="1643"/>
                  <a:pt x="7472" y="1890"/>
                  <a:pt x="7279" y="2156"/>
                </a:cubicBezTo>
                <a:cubicBezTo>
                  <a:pt x="7261" y="2181"/>
                  <a:pt x="7242" y="2206"/>
                  <a:pt x="7224" y="2231"/>
                </a:cubicBezTo>
                <a:cubicBezTo>
                  <a:pt x="6835" y="2778"/>
                  <a:pt x="6484" y="3408"/>
                  <a:pt x="6180" y="4112"/>
                </a:cubicBezTo>
                <a:cubicBezTo>
                  <a:pt x="6163" y="4151"/>
                  <a:pt x="6149" y="4190"/>
                  <a:pt x="6132" y="4229"/>
                </a:cubicBezTo>
                <a:cubicBezTo>
                  <a:pt x="6115" y="4271"/>
                  <a:pt x="6100" y="4318"/>
                  <a:pt x="6083" y="4361"/>
                </a:cubicBezTo>
                <a:cubicBezTo>
                  <a:pt x="5476" y="4065"/>
                  <a:pt x="4934" y="3711"/>
                  <a:pt x="4458" y="3315"/>
                </a:cubicBezTo>
                <a:cubicBezTo>
                  <a:pt x="5451" y="2471"/>
                  <a:pt x="6610" y="1818"/>
                  <a:pt x="7886" y="1422"/>
                </a:cubicBezTo>
                <a:moveTo>
                  <a:pt x="10800" y="0"/>
                </a:moveTo>
                <a:cubicBezTo>
                  <a:pt x="4835" y="0"/>
                  <a:pt x="0" y="4835"/>
                  <a:pt x="0" y="10800"/>
                </a:cubicBezTo>
                <a:cubicBezTo>
                  <a:pt x="0" y="16765"/>
                  <a:pt x="4835" y="21600"/>
                  <a:pt x="10800" y="21600"/>
                </a:cubicBezTo>
                <a:cubicBezTo>
                  <a:pt x="16764" y="21600"/>
                  <a:pt x="21600" y="16765"/>
                  <a:pt x="21600" y="10800"/>
                </a:cubicBezTo>
                <a:cubicBezTo>
                  <a:pt x="21600" y="4835"/>
                  <a:pt x="16764" y="0"/>
                  <a:pt x="10800" y="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945" name="Shape 2945"/>
          <p:cNvSpPr/>
          <p:nvPr/>
        </p:nvSpPr>
        <p:spPr>
          <a:xfrm>
            <a:off x="13566466" y="6578673"/>
            <a:ext cx="558655" cy="558654"/>
          </a:xfrm>
          <a:custGeom>
            <a:avLst/>
            <a:gdLst/>
            <a:ahLst/>
            <a:cxnLst>
              <a:cxn ang="0">
                <a:pos x="wd2" y="hd2"/>
              </a:cxn>
              <a:cxn ang="5400000">
                <a:pos x="wd2" y="hd2"/>
              </a:cxn>
              <a:cxn ang="10800000">
                <a:pos x="wd2" y="hd2"/>
              </a:cxn>
              <a:cxn ang="16200000">
                <a:pos x="wd2" y="hd2"/>
              </a:cxn>
            </a:cxnLst>
            <a:rect l="0" t="0" r="r" b="b"/>
            <a:pathLst>
              <a:path w="21600" h="21600" extrusionOk="0">
                <a:moveTo>
                  <a:pt x="17658" y="8342"/>
                </a:moveTo>
                <a:cubicBezTo>
                  <a:pt x="17614" y="6914"/>
                  <a:pt x="17383" y="5576"/>
                  <a:pt x="17008" y="4408"/>
                </a:cubicBezTo>
                <a:cubicBezTo>
                  <a:pt x="17543" y="4130"/>
                  <a:pt x="18018" y="3797"/>
                  <a:pt x="18435" y="3427"/>
                </a:cubicBezTo>
                <a:cubicBezTo>
                  <a:pt x="19673" y="4722"/>
                  <a:pt x="20474" y="6437"/>
                  <a:pt x="20593" y="8342"/>
                </a:cubicBezTo>
                <a:cubicBezTo>
                  <a:pt x="20593" y="8342"/>
                  <a:pt x="17658" y="8342"/>
                  <a:pt x="17658" y="8342"/>
                </a:cubicBezTo>
                <a:close/>
                <a:moveTo>
                  <a:pt x="15485" y="1482"/>
                </a:moveTo>
                <a:cubicBezTo>
                  <a:pt x="16306" y="1786"/>
                  <a:pt x="17058" y="2226"/>
                  <a:pt x="17723" y="2769"/>
                </a:cubicBezTo>
                <a:cubicBezTo>
                  <a:pt x="17412" y="3036"/>
                  <a:pt x="17056" y="3275"/>
                  <a:pt x="16666" y="3486"/>
                </a:cubicBezTo>
                <a:cubicBezTo>
                  <a:pt x="16337" y="2707"/>
                  <a:pt x="15939" y="2026"/>
                  <a:pt x="15485" y="1482"/>
                </a:cubicBezTo>
                <a:moveTo>
                  <a:pt x="12764" y="0"/>
                </a:moveTo>
                <a:cubicBezTo>
                  <a:pt x="9919" y="0"/>
                  <a:pt x="7396" y="1350"/>
                  <a:pt x="5780" y="3437"/>
                </a:cubicBezTo>
                <a:cubicBezTo>
                  <a:pt x="6514" y="3197"/>
                  <a:pt x="7287" y="3044"/>
                  <a:pt x="8086" y="2983"/>
                </a:cubicBezTo>
                <a:cubicBezTo>
                  <a:pt x="7991" y="2912"/>
                  <a:pt x="7892" y="2844"/>
                  <a:pt x="7804" y="2769"/>
                </a:cubicBezTo>
                <a:cubicBezTo>
                  <a:pt x="8469" y="2226"/>
                  <a:pt x="9222" y="1786"/>
                  <a:pt x="10042" y="1482"/>
                </a:cubicBezTo>
                <a:cubicBezTo>
                  <a:pt x="9694" y="1899"/>
                  <a:pt x="9380" y="2398"/>
                  <a:pt x="9104" y="2959"/>
                </a:cubicBezTo>
                <a:cubicBezTo>
                  <a:pt x="9451" y="2968"/>
                  <a:pt x="9793" y="2996"/>
                  <a:pt x="10131" y="3040"/>
                </a:cubicBezTo>
                <a:cubicBezTo>
                  <a:pt x="10712" y="1983"/>
                  <a:pt x="11449" y="1263"/>
                  <a:pt x="12269" y="1056"/>
                </a:cubicBezTo>
                <a:lnTo>
                  <a:pt x="12269" y="3575"/>
                </a:lnTo>
                <a:cubicBezTo>
                  <a:pt x="12608" y="3701"/>
                  <a:pt x="12938" y="3844"/>
                  <a:pt x="13258" y="4006"/>
                </a:cubicBezTo>
                <a:lnTo>
                  <a:pt x="13258" y="1056"/>
                </a:lnTo>
                <a:cubicBezTo>
                  <a:pt x="14282" y="1315"/>
                  <a:pt x="15181" y="2363"/>
                  <a:pt x="15801" y="3883"/>
                </a:cubicBezTo>
                <a:cubicBezTo>
                  <a:pt x="15207" y="4107"/>
                  <a:pt x="14555" y="4261"/>
                  <a:pt x="13865" y="4342"/>
                </a:cubicBezTo>
                <a:cubicBezTo>
                  <a:pt x="14263" y="4581"/>
                  <a:pt x="14647" y="4840"/>
                  <a:pt x="15006" y="5131"/>
                </a:cubicBezTo>
                <a:cubicBezTo>
                  <a:pt x="15391" y="5041"/>
                  <a:pt x="15767" y="4935"/>
                  <a:pt x="16122" y="4801"/>
                </a:cubicBezTo>
                <a:cubicBezTo>
                  <a:pt x="16296" y="5379"/>
                  <a:pt x="16430" y="6009"/>
                  <a:pt x="16526" y="6670"/>
                </a:cubicBezTo>
                <a:cubicBezTo>
                  <a:pt x="17157" y="7466"/>
                  <a:pt x="17663" y="8363"/>
                  <a:pt x="18025" y="9331"/>
                </a:cubicBezTo>
                <a:lnTo>
                  <a:pt x="20593" y="9331"/>
                </a:lnTo>
                <a:cubicBezTo>
                  <a:pt x="20478" y="11173"/>
                  <a:pt x="19721" y="12834"/>
                  <a:pt x="18551" y="14114"/>
                </a:cubicBezTo>
                <a:cubicBezTo>
                  <a:pt x="18470" y="14700"/>
                  <a:pt x="18342" y="15272"/>
                  <a:pt x="18163" y="15821"/>
                </a:cubicBezTo>
                <a:cubicBezTo>
                  <a:pt x="20250" y="14204"/>
                  <a:pt x="21600" y="11681"/>
                  <a:pt x="21600" y="8836"/>
                </a:cubicBezTo>
                <a:cubicBezTo>
                  <a:pt x="21600" y="3956"/>
                  <a:pt x="17644" y="0"/>
                  <a:pt x="12764" y="0"/>
                </a:cubicBezTo>
                <a:moveTo>
                  <a:pt x="13731" y="12269"/>
                </a:moveTo>
                <a:cubicBezTo>
                  <a:pt x="13687" y="10842"/>
                  <a:pt x="13456" y="9504"/>
                  <a:pt x="13081" y="8335"/>
                </a:cubicBezTo>
                <a:cubicBezTo>
                  <a:pt x="13616" y="8057"/>
                  <a:pt x="14091" y="7725"/>
                  <a:pt x="14507" y="7354"/>
                </a:cubicBezTo>
                <a:cubicBezTo>
                  <a:pt x="15746" y="8649"/>
                  <a:pt x="16547" y="10365"/>
                  <a:pt x="16666" y="12269"/>
                </a:cubicBezTo>
                <a:cubicBezTo>
                  <a:pt x="16666" y="12269"/>
                  <a:pt x="13731" y="12269"/>
                  <a:pt x="13731" y="12269"/>
                </a:cubicBezTo>
                <a:close/>
                <a:moveTo>
                  <a:pt x="14507" y="18173"/>
                </a:moveTo>
                <a:cubicBezTo>
                  <a:pt x="14091" y="17803"/>
                  <a:pt x="13616" y="17470"/>
                  <a:pt x="13081" y="17192"/>
                </a:cubicBezTo>
                <a:cubicBezTo>
                  <a:pt x="13456" y="16024"/>
                  <a:pt x="13687" y="14686"/>
                  <a:pt x="13731" y="13258"/>
                </a:cubicBezTo>
                <a:lnTo>
                  <a:pt x="16666" y="13258"/>
                </a:lnTo>
                <a:cubicBezTo>
                  <a:pt x="16547" y="15163"/>
                  <a:pt x="15746" y="16878"/>
                  <a:pt x="14507" y="18173"/>
                </a:cubicBezTo>
                <a:moveTo>
                  <a:pt x="11558" y="20118"/>
                </a:moveTo>
                <a:cubicBezTo>
                  <a:pt x="12012" y="19574"/>
                  <a:pt x="12409" y="18893"/>
                  <a:pt x="12738" y="18114"/>
                </a:cubicBezTo>
                <a:cubicBezTo>
                  <a:pt x="13129" y="18325"/>
                  <a:pt x="13485" y="18564"/>
                  <a:pt x="13796" y="18831"/>
                </a:cubicBezTo>
                <a:cubicBezTo>
                  <a:pt x="13131" y="19374"/>
                  <a:pt x="12378" y="19814"/>
                  <a:pt x="11558" y="20118"/>
                </a:cubicBezTo>
                <a:moveTo>
                  <a:pt x="9331" y="20544"/>
                </a:moveTo>
                <a:lnTo>
                  <a:pt x="9331" y="17204"/>
                </a:lnTo>
                <a:cubicBezTo>
                  <a:pt x="10246" y="17253"/>
                  <a:pt x="11108" y="17428"/>
                  <a:pt x="11874" y="17717"/>
                </a:cubicBezTo>
                <a:cubicBezTo>
                  <a:pt x="11254" y="19237"/>
                  <a:pt x="10355" y="20286"/>
                  <a:pt x="9331" y="20544"/>
                </a:cubicBezTo>
                <a:moveTo>
                  <a:pt x="9331" y="13258"/>
                </a:moveTo>
                <a:lnTo>
                  <a:pt x="12749" y="13258"/>
                </a:lnTo>
                <a:cubicBezTo>
                  <a:pt x="12709" y="14550"/>
                  <a:pt x="12510" y="15752"/>
                  <a:pt x="12195" y="16799"/>
                </a:cubicBezTo>
                <a:cubicBezTo>
                  <a:pt x="11327" y="16471"/>
                  <a:pt x="10357" y="16273"/>
                  <a:pt x="9331" y="16223"/>
                </a:cubicBezTo>
                <a:cubicBezTo>
                  <a:pt x="9331" y="16223"/>
                  <a:pt x="9331" y="13258"/>
                  <a:pt x="9331" y="13258"/>
                </a:cubicBezTo>
                <a:close/>
                <a:moveTo>
                  <a:pt x="9331" y="9305"/>
                </a:moveTo>
                <a:cubicBezTo>
                  <a:pt x="10357" y="9254"/>
                  <a:pt x="11327" y="9056"/>
                  <a:pt x="12195" y="8728"/>
                </a:cubicBezTo>
                <a:cubicBezTo>
                  <a:pt x="12510" y="9775"/>
                  <a:pt x="12709" y="10977"/>
                  <a:pt x="12749" y="12269"/>
                </a:cubicBezTo>
                <a:lnTo>
                  <a:pt x="9331" y="12269"/>
                </a:lnTo>
                <a:cubicBezTo>
                  <a:pt x="9331" y="12269"/>
                  <a:pt x="9331" y="9305"/>
                  <a:pt x="9331" y="9305"/>
                </a:cubicBezTo>
                <a:close/>
                <a:moveTo>
                  <a:pt x="9331" y="4983"/>
                </a:moveTo>
                <a:cubicBezTo>
                  <a:pt x="10355" y="5242"/>
                  <a:pt x="11254" y="6290"/>
                  <a:pt x="11874" y="7810"/>
                </a:cubicBezTo>
                <a:cubicBezTo>
                  <a:pt x="11108" y="8099"/>
                  <a:pt x="10246" y="8275"/>
                  <a:pt x="9331" y="8323"/>
                </a:cubicBezTo>
                <a:cubicBezTo>
                  <a:pt x="9331" y="8323"/>
                  <a:pt x="9331" y="4983"/>
                  <a:pt x="9331" y="4983"/>
                </a:cubicBezTo>
                <a:close/>
                <a:moveTo>
                  <a:pt x="13796" y="6696"/>
                </a:moveTo>
                <a:cubicBezTo>
                  <a:pt x="13485" y="6963"/>
                  <a:pt x="13129" y="7203"/>
                  <a:pt x="12738" y="7413"/>
                </a:cubicBezTo>
                <a:cubicBezTo>
                  <a:pt x="12409" y="6634"/>
                  <a:pt x="12012" y="5954"/>
                  <a:pt x="11557" y="5410"/>
                </a:cubicBezTo>
                <a:cubicBezTo>
                  <a:pt x="12378" y="5714"/>
                  <a:pt x="13131" y="6153"/>
                  <a:pt x="13796" y="6696"/>
                </a:cubicBezTo>
                <a:moveTo>
                  <a:pt x="8342" y="8323"/>
                </a:moveTo>
                <a:cubicBezTo>
                  <a:pt x="7427" y="8275"/>
                  <a:pt x="6564" y="8099"/>
                  <a:pt x="5799" y="7810"/>
                </a:cubicBezTo>
                <a:cubicBezTo>
                  <a:pt x="6419" y="6290"/>
                  <a:pt x="7318" y="5242"/>
                  <a:pt x="8342" y="4983"/>
                </a:cubicBezTo>
                <a:cubicBezTo>
                  <a:pt x="8342" y="4983"/>
                  <a:pt x="8342" y="8323"/>
                  <a:pt x="8342" y="8323"/>
                </a:cubicBezTo>
                <a:close/>
                <a:moveTo>
                  <a:pt x="8342" y="12269"/>
                </a:moveTo>
                <a:lnTo>
                  <a:pt x="4923" y="12269"/>
                </a:lnTo>
                <a:cubicBezTo>
                  <a:pt x="4964" y="10977"/>
                  <a:pt x="5163" y="9775"/>
                  <a:pt x="5478" y="8728"/>
                </a:cubicBezTo>
                <a:cubicBezTo>
                  <a:pt x="6346" y="9056"/>
                  <a:pt x="7316" y="9254"/>
                  <a:pt x="8342" y="9305"/>
                </a:cubicBezTo>
                <a:cubicBezTo>
                  <a:pt x="8342" y="9305"/>
                  <a:pt x="8342" y="12269"/>
                  <a:pt x="8342" y="12269"/>
                </a:cubicBezTo>
                <a:close/>
                <a:moveTo>
                  <a:pt x="8342" y="16223"/>
                </a:moveTo>
                <a:cubicBezTo>
                  <a:pt x="7316" y="16273"/>
                  <a:pt x="6346" y="16471"/>
                  <a:pt x="5478" y="16799"/>
                </a:cubicBezTo>
                <a:cubicBezTo>
                  <a:pt x="5163" y="15752"/>
                  <a:pt x="4964" y="14550"/>
                  <a:pt x="4923" y="13258"/>
                </a:cubicBezTo>
                <a:lnTo>
                  <a:pt x="8342" y="13258"/>
                </a:lnTo>
                <a:cubicBezTo>
                  <a:pt x="8342" y="13258"/>
                  <a:pt x="8342" y="16223"/>
                  <a:pt x="8342" y="16223"/>
                </a:cubicBezTo>
                <a:close/>
                <a:moveTo>
                  <a:pt x="8342" y="20544"/>
                </a:moveTo>
                <a:cubicBezTo>
                  <a:pt x="7318" y="20286"/>
                  <a:pt x="6419" y="19237"/>
                  <a:pt x="5799" y="17717"/>
                </a:cubicBezTo>
                <a:cubicBezTo>
                  <a:pt x="6564" y="17428"/>
                  <a:pt x="7427" y="17253"/>
                  <a:pt x="8342" y="17204"/>
                </a:cubicBezTo>
                <a:cubicBezTo>
                  <a:pt x="8342" y="17204"/>
                  <a:pt x="8342" y="20544"/>
                  <a:pt x="8342" y="20544"/>
                </a:cubicBezTo>
                <a:close/>
                <a:moveTo>
                  <a:pt x="3877" y="18831"/>
                </a:moveTo>
                <a:cubicBezTo>
                  <a:pt x="4188" y="18564"/>
                  <a:pt x="4544" y="18325"/>
                  <a:pt x="4935" y="18114"/>
                </a:cubicBezTo>
                <a:cubicBezTo>
                  <a:pt x="5264" y="18893"/>
                  <a:pt x="5661" y="19574"/>
                  <a:pt x="6115" y="20118"/>
                </a:cubicBezTo>
                <a:cubicBezTo>
                  <a:pt x="5295" y="19814"/>
                  <a:pt x="4541" y="19374"/>
                  <a:pt x="3877" y="18831"/>
                </a:cubicBezTo>
                <a:moveTo>
                  <a:pt x="1007" y="13258"/>
                </a:moveTo>
                <a:lnTo>
                  <a:pt x="3942" y="13258"/>
                </a:lnTo>
                <a:cubicBezTo>
                  <a:pt x="3986" y="14686"/>
                  <a:pt x="4217" y="16024"/>
                  <a:pt x="4591" y="17192"/>
                </a:cubicBezTo>
                <a:cubicBezTo>
                  <a:pt x="4057" y="17470"/>
                  <a:pt x="3582" y="17803"/>
                  <a:pt x="3166" y="18173"/>
                </a:cubicBezTo>
                <a:cubicBezTo>
                  <a:pt x="1927" y="16878"/>
                  <a:pt x="1126" y="15163"/>
                  <a:pt x="1007" y="13258"/>
                </a:cubicBezTo>
                <a:moveTo>
                  <a:pt x="3166" y="7354"/>
                </a:moveTo>
                <a:cubicBezTo>
                  <a:pt x="3582" y="7725"/>
                  <a:pt x="4057" y="8057"/>
                  <a:pt x="4591" y="8335"/>
                </a:cubicBezTo>
                <a:cubicBezTo>
                  <a:pt x="4217" y="9504"/>
                  <a:pt x="3986" y="10842"/>
                  <a:pt x="3942" y="12269"/>
                </a:cubicBezTo>
                <a:lnTo>
                  <a:pt x="1007" y="12269"/>
                </a:lnTo>
                <a:cubicBezTo>
                  <a:pt x="1126" y="10365"/>
                  <a:pt x="1927" y="8649"/>
                  <a:pt x="3166" y="7354"/>
                </a:cubicBezTo>
                <a:moveTo>
                  <a:pt x="6115" y="5410"/>
                </a:moveTo>
                <a:cubicBezTo>
                  <a:pt x="5661" y="5954"/>
                  <a:pt x="5264" y="6634"/>
                  <a:pt x="4935" y="7413"/>
                </a:cubicBezTo>
                <a:cubicBezTo>
                  <a:pt x="4544" y="7203"/>
                  <a:pt x="4188" y="6963"/>
                  <a:pt x="3877" y="6696"/>
                </a:cubicBezTo>
                <a:cubicBezTo>
                  <a:pt x="4542" y="6153"/>
                  <a:pt x="5295" y="5714"/>
                  <a:pt x="6115" y="5410"/>
                </a:cubicBezTo>
                <a:moveTo>
                  <a:pt x="8836" y="3927"/>
                </a:moveTo>
                <a:cubicBezTo>
                  <a:pt x="3956" y="3927"/>
                  <a:pt x="0" y="7883"/>
                  <a:pt x="0" y="12764"/>
                </a:cubicBezTo>
                <a:cubicBezTo>
                  <a:pt x="0" y="17644"/>
                  <a:pt x="3956" y="21600"/>
                  <a:pt x="8836" y="21600"/>
                </a:cubicBezTo>
                <a:cubicBezTo>
                  <a:pt x="13717" y="21600"/>
                  <a:pt x="17673" y="17644"/>
                  <a:pt x="17673" y="12764"/>
                </a:cubicBezTo>
                <a:cubicBezTo>
                  <a:pt x="17673" y="7883"/>
                  <a:pt x="13717" y="3927"/>
                  <a:pt x="8836" y="3927"/>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946" name="Shape 2946"/>
          <p:cNvSpPr/>
          <p:nvPr/>
        </p:nvSpPr>
        <p:spPr>
          <a:xfrm>
            <a:off x="14632988" y="6578673"/>
            <a:ext cx="558655" cy="558654"/>
          </a:xfrm>
          <a:custGeom>
            <a:avLst/>
            <a:gdLst/>
            <a:ahLst/>
            <a:cxnLst>
              <a:cxn ang="0">
                <a:pos x="wd2" y="hd2"/>
              </a:cxn>
              <a:cxn ang="5400000">
                <a:pos x="wd2" y="hd2"/>
              </a:cxn>
              <a:cxn ang="10800000">
                <a:pos x="wd2" y="hd2"/>
              </a:cxn>
              <a:cxn ang="16200000">
                <a:pos x="wd2" y="hd2"/>
              </a:cxn>
            </a:cxnLst>
            <a:rect l="0" t="0" r="r" b="b"/>
            <a:pathLst>
              <a:path w="21600" h="21600" extrusionOk="0">
                <a:moveTo>
                  <a:pt x="19595" y="9980"/>
                </a:moveTo>
                <a:cubicBezTo>
                  <a:pt x="19587" y="9894"/>
                  <a:pt x="19575" y="9811"/>
                  <a:pt x="19565" y="9726"/>
                </a:cubicBezTo>
                <a:cubicBezTo>
                  <a:pt x="19542" y="9539"/>
                  <a:pt x="19514" y="9355"/>
                  <a:pt x="19480" y="9172"/>
                </a:cubicBezTo>
                <a:cubicBezTo>
                  <a:pt x="19463" y="9078"/>
                  <a:pt x="19444" y="8986"/>
                  <a:pt x="19424" y="8893"/>
                </a:cubicBezTo>
                <a:cubicBezTo>
                  <a:pt x="19384" y="8712"/>
                  <a:pt x="19337" y="8533"/>
                  <a:pt x="19286" y="8356"/>
                </a:cubicBezTo>
                <a:cubicBezTo>
                  <a:pt x="19263" y="8276"/>
                  <a:pt x="19244" y="8195"/>
                  <a:pt x="19218" y="8116"/>
                </a:cubicBezTo>
                <a:cubicBezTo>
                  <a:pt x="19143" y="7879"/>
                  <a:pt x="19057" y="7646"/>
                  <a:pt x="18963" y="7418"/>
                </a:cubicBezTo>
                <a:cubicBezTo>
                  <a:pt x="18923" y="7321"/>
                  <a:pt x="18876" y="7229"/>
                  <a:pt x="18833" y="7134"/>
                </a:cubicBezTo>
                <a:cubicBezTo>
                  <a:pt x="18771" y="6999"/>
                  <a:pt x="18708" y="6865"/>
                  <a:pt x="18640" y="6734"/>
                </a:cubicBezTo>
                <a:cubicBezTo>
                  <a:pt x="18580" y="6618"/>
                  <a:pt x="18516" y="6504"/>
                  <a:pt x="18450" y="6391"/>
                </a:cubicBezTo>
                <a:cubicBezTo>
                  <a:pt x="18392" y="6291"/>
                  <a:pt x="18331" y="6192"/>
                  <a:pt x="18269" y="6094"/>
                </a:cubicBezTo>
                <a:cubicBezTo>
                  <a:pt x="18192" y="5971"/>
                  <a:pt x="18114" y="5849"/>
                  <a:pt x="18031" y="5731"/>
                </a:cubicBezTo>
                <a:cubicBezTo>
                  <a:pt x="17986" y="5667"/>
                  <a:pt x="17936" y="5605"/>
                  <a:pt x="17889" y="5541"/>
                </a:cubicBezTo>
                <a:cubicBezTo>
                  <a:pt x="17544" y="5080"/>
                  <a:pt x="17159" y="4651"/>
                  <a:pt x="16732" y="4265"/>
                </a:cubicBezTo>
                <a:cubicBezTo>
                  <a:pt x="16705" y="4241"/>
                  <a:pt x="16679" y="4216"/>
                  <a:pt x="16652" y="4192"/>
                </a:cubicBezTo>
                <a:cubicBezTo>
                  <a:pt x="16499" y="4058"/>
                  <a:pt x="16343" y="3927"/>
                  <a:pt x="16181" y="3803"/>
                </a:cubicBezTo>
                <a:cubicBezTo>
                  <a:pt x="16173" y="3796"/>
                  <a:pt x="16165" y="3790"/>
                  <a:pt x="16156" y="3784"/>
                </a:cubicBezTo>
                <a:cubicBezTo>
                  <a:pt x="15459" y="3252"/>
                  <a:pt x="14680" y="2821"/>
                  <a:pt x="13842" y="2513"/>
                </a:cubicBezTo>
                <a:cubicBezTo>
                  <a:pt x="13592" y="2912"/>
                  <a:pt x="13337" y="3420"/>
                  <a:pt x="13040" y="3590"/>
                </a:cubicBezTo>
                <a:cubicBezTo>
                  <a:pt x="12610" y="3835"/>
                  <a:pt x="12641" y="4817"/>
                  <a:pt x="13469" y="4725"/>
                </a:cubicBezTo>
                <a:cubicBezTo>
                  <a:pt x="13469" y="4725"/>
                  <a:pt x="13224" y="4970"/>
                  <a:pt x="13469" y="5860"/>
                </a:cubicBezTo>
                <a:cubicBezTo>
                  <a:pt x="13715" y="6750"/>
                  <a:pt x="14126" y="6943"/>
                  <a:pt x="15341" y="6443"/>
                </a:cubicBezTo>
                <a:cubicBezTo>
                  <a:pt x="15862" y="6228"/>
                  <a:pt x="16258" y="6340"/>
                  <a:pt x="16200" y="6873"/>
                </a:cubicBezTo>
                <a:cubicBezTo>
                  <a:pt x="16077" y="8008"/>
                  <a:pt x="15202" y="7960"/>
                  <a:pt x="15862" y="9788"/>
                </a:cubicBezTo>
                <a:cubicBezTo>
                  <a:pt x="16261" y="10892"/>
                  <a:pt x="17243" y="11322"/>
                  <a:pt x="17611" y="12181"/>
                </a:cubicBezTo>
                <a:cubicBezTo>
                  <a:pt x="17814" y="12653"/>
                  <a:pt x="18591" y="13088"/>
                  <a:pt x="19250" y="13384"/>
                </a:cubicBezTo>
                <a:cubicBezTo>
                  <a:pt x="19321" y="13153"/>
                  <a:pt x="19380" y="12917"/>
                  <a:pt x="19432" y="12677"/>
                </a:cubicBezTo>
                <a:cubicBezTo>
                  <a:pt x="19452" y="12587"/>
                  <a:pt x="19467" y="12494"/>
                  <a:pt x="19484" y="12402"/>
                </a:cubicBezTo>
                <a:cubicBezTo>
                  <a:pt x="19517" y="12224"/>
                  <a:pt x="19545" y="12044"/>
                  <a:pt x="19566" y="11862"/>
                </a:cubicBezTo>
                <a:cubicBezTo>
                  <a:pt x="19576" y="11776"/>
                  <a:pt x="19588" y="11691"/>
                  <a:pt x="19596" y="11604"/>
                </a:cubicBezTo>
                <a:cubicBezTo>
                  <a:pt x="19620" y="11340"/>
                  <a:pt x="19636" y="11072"/>
                  <a:pt x="19636" y="10800"/>
                </a:cubicBezTo>
                <a:cubicBezTo>
                  <a:pt x="19636" y="10523"/>
                  <a:pt x="19620" y="10250"/>
                  <a:pt x="19595" y="9980"/>
                </a:cubicBezTo>
                <a:moveTo>
                  <a:pt x="10800" y="20618"/>
                </a:moveTo>
                <a:cubicBezTo>
                  <a:pt x="5377" y="20618"/>
                  <a:pt x="982" y="16223"/>
                  <a:pt x="982" y="10800"/>
                </a:cubicBezTo>
                <a:cubicBezTo>
                  <a:pt x="982" y="5377"/>
                  <a:pt x="5377" y="982"/>
                  <a:pt x="10800" y="982"/>
                </a:cubicBezTo>
                <a:cubicBezTo>
                  <a:pt x="16222" y="982"/>
                  <a:pt x="20618" y="5377"/>
                  <a:pt x="20618" y="10800"/>
                </a:cubicBezTo>
                <a:cubicBezTo>
                  <a:pt x="20618" y="16223"/>
                  <a:pt x="16222" y="20618"/>
                  <a:pt x="10800" y="20618"/>
                </a:cubicBezTo>
                <a:moveTo>
                  <a:pt x="10800" y="0"/>
                </a:moveTo>
                <a:cubicBezTo>
                  <a:pt x="4835" y="0"/>
                  <a:pt x="0" y="4836"/>
                  <a:pt x="0" y="10800"/>
                </a:cubicBezTo>
                <a:cubicBezTo>
                  <a:pt x="0" y="16765"/>
                  <a:pt x="4835" y="21600"/>
                  <a:pt x="10800" y="21600"/>
                </a:cubicBezTo>
                <a:cubicBezTo>
                  <a:pt x="16764" y="21600"/>
                  <a:pt x="21600" y="16765"/>
                  <a:pt x="21600" y="10800"/>
                </a:cubicBezTo>
                <a:cubicBezTo>
                  <a:pt x="21600" y="4836"/>
                  <a:pt x="16764" y="0"/>
                  <a:pt x="10800" y="0"/>
                </a:cubicBezTo>
                <a:moveTo>
                  <a:pt x="8407" y="9726"/>
                </a:moveTo>
                <a:cubicBezTo>
                  <a:pt x="8468" y="9020"/>
                  <a:pt x="9603" y="8284"/>
                  <a:pt x="10370" y="7947"/>
                </a:cubicBezTo>
                <a:cubicBezTo>
                  <a:pt x="11137" y="7609"/>
                  <a:pt x="11843" y="7486"/>
                  <a:pt x="11751" y="6903"/>
                </a:cubicBezTo>
                <a:cubicBezTo>
                  <a:pt x="11659" y="6320"/>
                  <a:pt x="11444" y="5891"/>
                  <a:pt x="10248" y="5891"/>
                </a:cubicBezTo>
                <a:cubicBezTo>
                  <a:pt x="9051" y="5891"/>
                  <a:pt x="9573" y="7486"/>
                  <a:pt x="8591" y="6535"/>
                </a:cubicBezTo>
                <a:cubicBezTo>
                  <a:pt x="7609" y="5584"/>
                  <a:pt x="8805" y="5830"/>
                  <a:pt x="9296" y="5615"/>
                </a:cubicBezTo>
                <a:cubicBezTo>
                  <a:pt x="9787" y="5400"/>
                  <a:pt x="10278" y="4510"/>
                  <a:pt x="9419" y="4449"/>
                </a:cubicBezTo>
                <a:cubicBezTo>
                  <a:pt x="8560" y="4388"/>
                  <a:pt x="8744" y="4817"/>
                  <a:pt x="8069" y="4572"/>
                </a:cubicBezTo>
                <a:cubicBezTo>
                  <a:pt x="7394" y="4326"/>
                  <a:pt x="7087" y="5431"/>
                  <a:pt x="6658" y="5277"/>
                </a:cubicBezTo>
                <a:cubicBezTo>
                  <a:pt x="6373" y="5176"/>
                  <a:pt x="5613" y="4605"/>
                  <a:pt x="5110" y="4044"/>
                </a:cubicBezTo>
                <a:cubicBezTo>
                  <a:pt x="4094" y="4900"/>
                  <a:pt x="3277" y="5982"/>
                  <a:pt x="2729" y="7212"/>
                </a:cubicBezTo>
                <a:cubicBezTo>
                  <a:pt x="2875" y="8862"/>
                  <a:pt x="3774" y="9726"/>
                  <a:pt x="3774" y="9726"/>
                </a:cubicBezTo>
                <a:cubicBezTo>
                  <a:pt x="3774" y="9726"/>
                  <a:pt x="4234" y="10800"/>
                  <a:pt x="6995" y="12119"/>
                </a:cubicBezTo>
                <a:cubicBezTo>
                  <a:pt x="6995" y="12119"/>
                  <a:pt x="7517" y="12150"/>
                  <a:pt x="6903" y="11536"/>
                </a:cubicBezTo>
                <a:cubicBezTo>
                  <a:pt x="6290" y="10923"/>
                  <a:pt x="5615" y="10156"/>
                  <a:pt x="6382" y="9757"/>
                </a:cubicBezTo>
                <a:cubicBezTo>
                  <a:pt x="7149" y="9358"/>
                  <a:pt x="7364" y="9389"/>
                  <a:pt x="7548" y="10125"/>
                </a:cubicBezTo>
                <a:cubicBezTo>
                  <a:pt x="7732" y="10861"/>
                  <a:pt x="8345" y="10432"/>
                  <a:pt x="8407" y="9726"/>
                </a:cubicBezTo>
                <a:moveTo>
                  <a:pt x="16246" y="12871"/>
                </a:moveTo>
                <a:cubicBezTo>
                  <a:pt x="15893" y="13086"/>
                  <a:pt x="15908" y="13561"/>
                  <a:pt x="16200" y="13822"/>
                </a:cubicBezTo>
                <a:cubicBezTo>
                  <a:pt x="16491" y="14083"/>
                  <a:pt x="17074" y="14420"/>
                  <a:pt x="17258" y="13822"/>
                </a:cubicBezTo>
                <a:cubicBezTo>
                  <a:pt x="17442" y="13224"/>
                  <a:pt x="16599" y="12656"/>
                  <a:pt x="16246" y="12871"/>
                </a:cubicBezTo>
                <a:moveTo>
                  <a:pt x="12027" y="12948"/>
                </a:moveTo>
                <a:cubicBezTo>
                  <a:pt x="10984" y="12058"/>
                  <a:pt x="11107" y="11659"/>
                  <a:pt x="9787" y="11659"/>
                </a:cubicBezTo>
                <a:cubicBezTo>
                  <a:pt x="8468" y="11659"/>
                  <a:pt x="7640" y="11966"/>
                  <a:pt x="7977" y="13807"/>
                </a:cubicBezTo>
                <a:cubicBezTo>
                  <a:pt x="8315" y="15648"/>
                  <a:pt x="9296" y="14819"/>
                  <a:pt x="9205" y="16231"/>
                </a:cubicBezTo>
                <a:cubicBezTo>
                  <a:pt x="9112" y="17642"/>
                  <a:pt x="9450" y="17949"/>
                  <a:pt x="9665" y="18286"/>
                </a:cubicBezTo>
                <a:cubicBezTo>
                  <a:pt x="9880" y="18624"/>
                  <a:pt x="10524" y="19606"/>
                  <a:pt x="10769" y="18225"/>
                </a:cubicBezTo>
                <a:cubicBezTo>
                  <a:pt x="11015" y="16844"/>
                  <a:pt x="11475" y="16077"/>
                  <a:pt x="11996" y="15402"/>
                </a:cubicBezTo>
                <a:cubicBezTo>
                  <a:pt x="12518" y="14727"/>
                  <a:pt x="13070" y="13837"/>
                  <a:pt x="12027" y="12948"/>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947" name="Shape 2947"/>
          <p:cNvSpPr/>
          <p:nvPr/>
        </p:nvSpPr>
        <p:spPr>
          <a:xfrm>
            <a:off x="15699510" y="6578673"/>
            <a:ext cx="558655" cy="558654"/>
          </a:xfrm>
          <a:custGeom>
            <a:avLst/>
            <a:gdLst/>
            <a:ahLst/>
            <a:cxnLst>
              <a:cxn ang="0">
                <a:pos x="wd2" y="hd2"/>
              </a:cxn>
              <a:cxn ang="5400000">
                <a:pos x="wd2" y="hd2"/>
              </a:cxn>
              <a:cxn ang="10800000">
                <a:pos x="wd2" y="hd2"/>
              </a:cxn>
              <a:cxn ang="16200000">
                <a:pos x="wd2" y="hd2"/>
              </a:cxn>
            </a:cxnLst>
            <a:rect l="0" t="0" r="r" b="b"/>
            <a:pathLst>
              <a:path w="21600" h="21600" extrusionOk="0">
                <a:moveTo>
                  <a:pt x="18367" y="17673"/>
                </a:moveTo>
                <a:lnTo>
                  <a:pt x="20127" y="17673"/>
                </a:lnTo>
                <a:cubicBezTo>
                  <a:pt x="20398" y="17673"/>
                  <a:pt x="20618" y="17453"/>
                  <a:pt x="20618" y="17182"/>
                </a:cubicBezTo>
                <a:cubicBezTo>
                  <a:pt x="20618" y="16910"/>
                  <a:pt x="20398" y="16691"/>
                  <a:pt x="20127" y="16691"/>
                </a:cubicBezTo>
                <a:lnTo>
                  <a:pt x="17182" y="16691"/>
                </a:lnTo>
                <a:cubicBezTo>
                  <a:pt x="16911" y="16691"/>
                  <a:pt x="16691" y="16910"/>
                  <a:pt x="16691" y="17182"/>
                </a:cubicBezTo>
                <a:lnTo>
                  <a:pt x="16691" y="20127"/>
                </a:lnTo>
                <a:cubicBezTo>
                  <a:pt x="16691" y="20399"/>
                  <a:pt x="16911" y="20618"/>
                  <a:pt x="17182" y="20618"/>
                </a:cubicBezTo>
                <a:cubicBezTo>
                  <a:pt x="17453" y="20618"/>
                  <a:pt x="17673" y="20399"/>
                  <a:pt x="17673" y="20127"/>
                </a:cubicBezTo>
                <a:lnTo>
                  <a:pt x="17673" y="18367"/>
                </a:lnTo>
                <a:lnTo>
                  <a:pt x="20762" y="21456"/>
                </a:lnTo>
                <a:cubicBezTo>
                  <a:pt x="20851" y="21545"/>
                  <a:pt x="20974" y="21600"/>
                  <a:pt x="21109" y="21600"/>
                </a:cubicBezTo>
                <a:cubicBezTo>
                  <a:pt x="21380" y="21600"/>
                  <a:pt x="21600" y="21380"/>
                  <a:pt x="21600" y="21109"/>
                </a:cubicBezTo>
                <a:cubicBezTo>
                  <a:pt x="21600" y="20974"/>
                  <a:pt x="21545" y="20851"/>
                  <a:pt x="21456" y="20762"/>
                </a:cubicBezTo>
                <a:cubicBezTo>
                  <a:pt x="21456" y="20762"/>
                  <a:pt x="18367" y="17673"/>
                  <a:pt x="18367" y="17673"/>
                </a:cubicBezTo>
                <a:close/>
                <a:moveTo>
                  <a:pt x="4418" y="16691"/>
                </a:moveTo>
                <a:lnTo>
                  <a:pt x="1473" y="16691"/>
                </a:lnTo>
                <a:cubicBezTo>
                  <a:pt x="1202" y="16691"/>
                  <a:pt x="982" y="16910"/>
                  <a:pt x="982" y="17182"/>
                </a:cubicBezTo>
                <a:cubicBezTo>
                  <a:pt x="982" y="17453"/>
                  <a:pt x="1202" y="17673"/>
                  <a:pt x="1473" y="17673"/>
                </a:cubicBezTo>
                <a:lnTo>
                  <a:pt x="3233" y="17673"/>
                </a:lnTo>
                <a:lnTo>
                  <a:pt x="144" y="20762"/>
                </a:lnTo>
                <a:cubicBezTo>
                  <a:pt x="55" y="20851"/>
                  <a:pt x="0" y="20974"/>
                  <a:pt x="0" y="21109"/>
                </a:cubicBezTo>
                <a:cubicBezTo>
                  <a:pt x="0" y="21380"/>
                  <a:pt x="220" y="21600"/>
                  <a:pt x="491" y="21600"/>
                </a:cubicBezTo>
                <a:cubicBezTo>
                  <a:pt x="626" y="21600"/>
                  <a:pt x="749" y="21545"/>
                  <a:pt x="838" y="21456"/>
                </a:cubicBezTo>
                <a:lnTo>
                  <a:pt x="3927" y="18367"/>
                </a:lnTo>
                <a:lnTo>
                  <a:pt x="3927" y="20127"/>
                </a:lnTo>
                <a:cubicBezTo>
                  <a:pt x="3927" y="20399"/>
                  <a:pt x="4147" y="20618"/>
                  <a:pt x="4418" y="20618"/>
                </a:cubicBezTo>
                <a:cubicBezTo>
                  <a:pt x="4689" y="20618"/>
                  <a:pt x="4909" y="20399"/>
                  <a:pt x="4909" y="20127"/>
                </a:cubicBezTo>
                <a:lnTo>
                  <a:pt x="4909" y="17182"/>
                </a:lnTo>
                <a:cubicBezTo>
                  <a:pt x="4909" y="16910"/>
                  <a:pt x="4689" y="16691"/>
                  <a:pt x="4418" y="16691"/>
                </a:cubicBezTo>
                <a:moveTo>
                  <a:pt x="14578" y="13923"/>
                </a:moveTo>
                <a:cubicBezTo>
                  <a:pt x="14366" y="13756"/>
                  <a:pt x="14123" y="13606"/>
                  <a:pt x="13863" y="13470"/>
                </a:cubicBezTo>
                <a:cubicBezTo>
                  <a:pt x="14060" y="12810"/>
                  <a:pt x="14189" y="12080"/>
                  <a:pt x="14228" y="11304"/>
                </a:cubicBezTo>
                <a:lnTo>
                  <a:pt x="15676" y="11304"/>
                </a:lnTo>
                <a:cubicBezTo>
                  <a:pt x="15574" y="12295"/>
                  <a:pt x="15177" y="13195"/>
                  <a:pt x="14578" y="13923"/>
                </a:cubicBezTo>
                <a:moveTo>
                  <a:pt x="13136" y="15120"/>
                </a:moveTo>
                <a:cubicBezTo>
                  <a:pt x="13280" y="14892"/>
                  <a:pt x="13410" y="14641"/>
                  <a:pt x="13529" y="14374"/>
                </a:cubicBezTo>
                <a:cubicBezTo>
                  <a:pt x="13660" y="14445"/>
                  <a:pt x="13781" y="14521"/>
                  <a:pt x="13893" y="14602"/>
                </a:cubicBezTo>
                <a:cubicBezTo>
                  <a:pt x="13656" y="14795"/>
                  <a:pt x="13407" y="14973"/>
                  <a:pt x="13136" y="15120"/>
                </a:cubicBezTo>
                <a:moveTo>
                  <a:pt x="11304" y="12785"/>
                </a:moveTo>
                <a:lnTo>
                  <a:pt x="11304" y="11304"/>
                </a:lnTo>
                <a:lnTo>
                  <a:pt x="13226" y="11304"/>
                </a:lnTo>
                <a:cubicBezTo>
                  <a:pt x="13193" y="11948"/>
                  <a:pt x="13093" y="12547"/>
                  <a:pt x="12949" y="13093"/>
                </a:cubicBezTo>
                <a:cubicBezTo>
                  <a:pt x="12443" y="12931"/>
                  <a:pt x="11890" y="12824"/>
                  <a:pt x="11304" y="12785"/>
                </a:cubicBezTo>
                <a:moveTo>
                  <a:pt x="11304" y="15605"/>
                </a:moveTo>
                <a:lnTo>
                  <a:pt x="11304" y="13766"/>
                </a:lnTo>
                <a:cubicBezTo>
                  <a:pt x="11784" y="13800"/>
                  <a:pt x="12233" y="13886"/>
                  <a:pt x="12642" y="14009"/>
                </a:cubicBezTo>
                <a:cubicBezTo>
                  <a:pt x="12301" y="14805"/>
                  <a:pt x="11837" y="15382"/>
                  <a:pt x="11304" y="15605"/>
                </a:cubicBezTo>
                <a:moveTo>
                  <a:pt x="11304" y="8815"/>
                </a:moveTo>
                <a:cubicBezTo>
                  <a:pt x="11890" y="8776"/>
                  <a:pt x="12443" y="8669"/>
                  <a:pt x="12949" y="8507"/>
                </a:cubicBezTo>
                <a:cubicBezTo>
                  <a:pt x="13093" y="9053"/>
                  <a:pt x="13193" y="9652"/>
                  <a:pt x="13226" y="10297"/>
                </a:cubicBezTo>
                <a:lnTo>
                  <a:pt x="11304" y="10297"/>
                </a:lnTo>
                <a:cubicBezTo>
                  <a:pt x="11304" y="10297"/>
                  <a:pt x="11304" y="8815"/>
                  <a:pt x="11304" y="8815"/>
                </a:cubicBezTo>
                <a:close/>
                <a:moveTo>
                  <a:pt x="11304" y="5995"/>
                </a:moveTo>
                <a:cubicBezTo>
                  <a:pt x="11837" y="6218"/>
                  <a:pt x="12301" y="6795"/>
                  <a:pt x="12642" y="7591"/>
                </a:cubicBezTo>
                <a:cubicBezTo>
                  <a:pt x="12233" y="7714"/>
                  <a:pt x="11784" y="7800"/>
                  <a:pt x="11304" y="7835"/>
                </a:cubicBezTo>
                <a:cubicBezTo>
                  <a:pt x="11304" y="7835"/>
                  <a:pt x="11304" y="5995"/>
                  <a:pt x="11304" y="5995"/>
                </a:cubicBezTo>
                <a:close/>
                <a:moveTo>
                  <a:pt x="13893" y="6998"/>
                </a:moveTo>
                <a:cubicBezTo>
                  <a:pt x="13781" y="7079"/>
                  <a:pt x="13660" y="7155"/>
                  <a:pt x="13529" y="7227"/>
                </a:cubicBezTo>
                <a:cubicBezTo>
                  <a:pt x="13410" y="6960"/>
                  <a:pt x="13280" y="6708"/>
                  <a:pt x="13136" y="6480"/>
                </a:cubicBezTo>
                <a:cubicBezTo>
                  <a:pt x="13407" y="6627"/>
                  <a:pt x="13656" y="6805"/>
                  <a:pt x="13893" y="6998"/>
                </a:cubicBezTo>
                <a:moveTo>
                  <a:pt x="15676" y="10297"/>
                </a:moveTo>
                <a:lnTo>
                  <a:pt x="14228" y="10297"/>
                </a:lnTo>
                <a:cubicBezTo>
                  <a:pt x="14189" y="9520"/>
                  <a:pt x="14060" y="8790"/>
                  <a:pt x="13863" y="8130"/>
                </a:cubicBezTo>
                <a:cubicBezTo>
                  <a:pt x="14123" y="7994"/>
                  <a:pt x="14366" y="7844"/>
                  <a:pt x="14578" y="7677"/>
                </a:cubicBezTo>
                <a:cubicBezTo>
                  <a:pt x="15177" y="8405"/>
                  <a:pt x="15574" y="9305"/>
                  <a:pt x="15676" y="10297"/>
                </a:cubicBezTo>
                <a:moveTo>
                  <a:pt x="10296" y="7835"/>
                </a:moveTo>
                <a:cubicBezTo>
                  <a:pt x="9816" y="7800"/>
                  <a:pt x="9367" y="7714"/>
                  <a:pt x="8958" y="7591"/>
                </a:cubicBezTo>
                <a:cubicBezTo>
                  <a:pt x="9299" y="6795"/>
                  <a:pt x="9764" y="6218"/>
                  <a:pt x="10296" y="5995"/>
                </a:cubicBezTo>
                <a:cubicBezTo>
                  <a:pt x="10296" y="5995"/>
                  <a:pt x="10296" y="7835"/>
                  <a:pt x="10296" y="7835"/>
                </a:cubicBezTo>
                <a:close/>
                <a:moveTo>
                  <a:pt x="10296" y="10297"/>
                </a:moveTo>
                <a:lnTo>
                  <a:pt x="8374" y="10297"/>
                </a:lnTo>
                <a:cubicBezTo>
                  <a:pt x="8407" y="9652"/>
                  <a:pt x="8507" y="9053"/>
                  <a:pt x="8651" y="8507"/>
                </a:cubicBezTo>
                <a:cubicBezTo>
                  <a:pt x="9158" y="8669"/>
                  <a:pt x="9710" y="8776"/>
                  <a:pt x="10296" y="8815"/>
                </a:cubicBezTo>
                <a:cubicBezTo>
                  <a:pt x="10296" y="8815"/>
                  <a:pt x="10296" y="10297"/>
                  <a:pt x="10296" y="10297"/>
                </a:cubicBezTo>
                <a:close/>
                <a:moveTo>
                  <a:pt x="10296" y="12785"/>
                </a:moveTo>
                <a:cubicBezTo>
                  <a:pt x="9710" y="12824"/>
                  <a:pt x="9158" y="12931"/>
                  <a:pt x="8651" y="13093"/>
                </a:cubicBezTo>
                <a:cubicBezTo>
                  <a:pt x="8507" y="12547"/>
                  <a:pt x="8407" y="11948"/>
                  <a:pt x="8374" y="11304"/>
                </a:cubicBezTo>
                <a:lnTo>
                  <a:pt x="10296" y="11304"/>
                </a:lnTo>
                <a:cubicBezTo>
                  <a:pt x="10296" y="11304"/>
                  <a:pt x="10296" y="12785"/>
                  <a:pt x="10296" y="12785"/>
                </a:cubicBezTo>
                <a:close/>
                <a:moveTo>
                  <a:pt x="10296" y="15605"/>
                </a:moveTo>
                <a:cubicBezTo>
                  <a:pt x="9764" y="15382"/>
                  <a:pt x="9299" y="14805"/>
                  <a:pt x="8958" y="14009"/>
                </a:cubicBezTo>
                <a:cubicBezTo>
                  <a:pt x="9367" y="13886"/>
                  <a:pt x="9816" y="13800"/>
                  <a:pt x="10296" y="13766"/>
                </a:cubicBezTo>
                <a:cubicBezTo>
                  <a:pt x="10296" y="13766"/>
                  <a:pt x="10296" y="15605"/>
                  <a:pt x="10296" y="15605"/>
                </a:cubicBezTo>
                <a:close/>
                <a:moveTo>
                  <a:pt x="7707" y="14602"/>
                </a:moveTo>
                <a:cubicBezTo>
                  <a:pt x="7819" y="14521"/>
                  <a:pt x="7941" y="14445"/>
                  <a:pt x="8071" y="14374"/>
                </a:cubicBezTo>
                <a:cubicBezTo>
                  <a:pt x="8190" y="14641"/>
                  <a:pt x="8321" y="14892"/>
                  <a:pt x="8464" y="15120"/>
                </a:cubicBezTo>
                <a:cubicBezTo>
                  <a:pt x="8193" y="14973"/>
                  <a:pt x="7944" y="14795"/>
                  <a:pt x="7707" y="14602"/>
                </a:cubicBezTo>
                <a:moveTo>
                  <a:pt x="5925" y="11304"/>
                </a:moveTo>
                <a:lnTo>
                  <a:pt x="7372" y="11304"/>
                </a:lnTo>
                <a:cubicBezTo>
                  <a:pt x="7411" y="12080"/>
                  <a:pt x="7540" y="12810"/>
                  <a:pt x="7737" y="13470"/>
                </a:cubicBezTo>
                <a:cubicBezTo>
                  <a:pt x="7477" y="13606"/>
                  <a:pt x="7235" y="13756"/>
                  <a:pt x="7022" y="13923"/>
                </a:cubicBezTo>
                <a:cubicBezTo>
                  <a:pt x="6423" y="13195"/>
                  <a:pt x="6026" y="12295"/>
                  <a:pt x="5925" y="11304"/>
                </a:cubicBezTo>
                <a:moveTo>
                  <a:pt x="7022" y="7677"/>
                </a:moveTo>
                <a:cubicBezTo>
                  <a:pt x="7235" y="7844"/>
                  <a:pt x="7477" y="7994"/>
                  <a:pt x="7737" y="8130"/>
                </a:cubicBezTo>
                <a:cubicBezTo>
                  <a:pt x="7540" y="8790"/>
                  <a:pt x="7411" y="9520"/>
                  <a:pt x="7372" y="10297"/>
                </a:cubicBezTo>
                <a:lnTo>
                  <a:pt x="5925" y="10297"/>
                </a:lnTo>
                <a:cubicBezTo>
                  <a:pt x="6026" y="9305"/>
                  <a:pt x="6423" y="8405"/>
                  <a:pt x="7022" y="7677"/>
                </a:cubicBezTo>
                <a:moveTo>
                  <a:pt x="8464" y="6480"/>
                </a:moveTo>
                <a:cubicBezTo>
                  <a:pt x="8321" y="6708"/>
                  <a:pt x="8190" y="6960"/>
                  <a:pt x="8071" y="7227"/>
                </a:cubicBezTo>
                <a:cubicBezTo>
                  <a:pt x="7941" y="7155"/>
                  <a:pt x="7819" y="7079"/>
                  <a:pt x="7707" y="6998"/>
                </a:cubicBezTo>
                <a:cubicBezTo>
                  <a:pt x="7944" y="6805"/>
                  <a:pt x="8193" y="6627"/>
                  <a:pt x="8464" y="6480"/>
                </a:cubicBezTo>
                <a:moveTo>
                  <a:pt x="10800" y="4909"/>
                </a:moveTo>
                <a:cubicBezTo>
                  <a:pt x="7546" y="4909"/>
                  <a:pt x="4909" y="7546"/>
                  <a:pt x="4909" y="10800"/>
                </a:cubicBezTo>
                <a:cubicBezTo>
                  <a:pt x="4909" y="14053"/>
                  <a:pt x="7546" y="16691"/>
                  <a:pt x="10800" y="16691"/>
                </a:cubicBezTo>
                <a:cubicBezTo>
                  <a:pt x="14053" y="16691"/>
                  <a:pt x="16691" y="14053"/>
                  <a:pt x="16691" y="10800"/>
                </a:cubicBezTo>
                <a:cubicBezTo>
                  <a:pt x="16691" y="7546"/>
                  <a:pt x="14053" y="4909"/>
                  <a:pt x="10800" y="4909"/>
                </a:cubicBezTo>
                <a:moveTo>
                  <a:pt x="3233" y="3927"/>
                </a:moveTo>
                <a:lnTo>
                  <a:pt x="1473" y="3927"/>
                </a:lnTo>
                <a:cubicBezTo>
                  <a:pt x="1202" y="3927"/>
                  <a:pt x="982" y="4147"/>
                  <a:pt x="982" y="4418"/>
                </a:cubicBezTo>
                <a:cubicBezTo>
                  <a:pt x="982" y="4690"/>
                  <a:pt x="1202" y="4909"/>
                  <a:pt x="1473" y="4909"/>
                </a:cubicBezTo>
                <a:lnTo>
                  <a:pt x="4418" y="4909"/>
                </a:lnTo>
                <a:cubicBezTo>
                  <a:pt x="4689" y="4909"/>
                  <a:pt x="4909" y="4690"/>
                  <a:pt x="4909" y="4418"/>
                </a:cubicBezTo>
                <a:lnTo>
                  <a:pt x="4909" y="1473"/>
                </a:lnTo>
                <a:cubicBezTo>
                  <a:pt x="4909" y="1201"/>
                  <a:pt x="4689" y="982"/>
                  <a:pt x="4418" y="982"/>
                </a:cubicBezTo>
                <a:cubicBezTo>
                  <a:pt x="4147" y="982"/>
                  <a:pt x="3927" y="1201"/>
                  <a:pt x="3927" y="1473"/>
                </a:cubicBezTo>
                <a:lnTo>
                  <a:pt x="3927" y="3233"/>
                </a:lnTo>
                <a:lnTo>
                  <a:pt x="838" y="144"/>
                </a:lnTo>
                <a:cubicBezTo>
                  <a:pt x="749" y="55"/>
                  <a:pt x="626" y="0"/>
                  <a:pt x="491" y="0"/>
                </a:cubicBezTo>
                <a:cubicBezTo>
                  <a:pt x="220" y="0"/>
                  <a:pt x="0" y="220"/>
                  <a:pt x="0" y="491"/>
                </a:cubicBezTo>
                <a:cubicBezTo>
                  <a:pt x="0" y="627"/>
                  <a:pt x="55" y="749"/>
                  <a:pt x="144" y="838"/>
                </a:cubicBezTo>
                <a:cubicBezTo>
                  <a:pt x="144" y="838"/>
                  <a:pt x="3233" y="3927"/>
                  <a:pt x="3233" y="3927"/>
                </a:cubicBezTo>
                <a:close/>
                <a:moveTo>
                  <a:pt x="17182" y="4909"/>
                </a:moveTo>
                <a:lnTo>
                  <a:pt x="20127" y="4909"/>
                </a:lnTo>
                <a:cubicBezTo>
                  <a:pt x="20398" y="4909"/>
                  <a:pt x="20618" y="4690"/>
                  <a:pt x="20618" y="4418"/>
                </a:cubicBezTo>
                <a:cubicBezTo>
                  <a:pt x="20618" y="4147"/>
                  <a:pt x="20398" y="3927"/>
                  <a:pt x="20127" y="3927"/>
                </a:cubicBezTo>
                <a:lnTo>
                  <a:pt x="18367" y="3927"/>
                </a:lnTo>
                <a:lnTo>
                  <a:pt x="21456" y="838"/>
                </a:lnTo>
                <a:cubicBezTo>
                  <a:pt x="21545" y="749"/>
                  <a:pt x="21600" y="627"/>
                  <a:pt x="21600" y="491"/>
                </a:cubicBezTo>
                <a:cubicBezTo>
                  <a:pt x="21600" y="220"/>
                  <a:pt x="21380" y="0"/>
                  <a:pt x="21109" y="0"/>
                </a:cubicBezTo>
                <a:cubicBezTo>
                  <a:pt x="20974" y="0"/>
                  <a:pt x="20851" y="55"/>
                  <a:pt x="20762" y="144"/>
                </a:cubicBezTo>
                <a:lnTo>
                  <a:pt x="17673" y="3233"/>
                </a:lnTo>
                <a:lnTo>
                  <a:pt x="17673" y="1473"/>
                </a:lnTo>
                <a:cubicBezTo>
                  <a:pt x="17673" y="1201"/>
                  <a:pt x="17453" y="982"/>
                  <a:pt x="17182" y="982"/>
                </a:cubicBezTo>
                <a:cubicBezTo>
                  <a:pt x="16911" y="982"/>
                  <a:pt x="16691" y="1201"/>
                  <a:pt x="16691" y="1473"/>
                </a:cubicBezTo>
                <a:lnTo>
                  <a:pt x="16691" y="4418"/>
                </a:lnTo>
                <a:cubicBezTo>
                  <a:pt x="16691" y="4690"/>
                  <a:pt x="16911" y="4909"/>
                  <a:pt x="17182" y="4909"/>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948" name="Shape 2948"/>
          <p:cNvSpPr/>
          <p:nvPr/>
        </p:nvSpPr>
        <p:spPr>
          <a:xfrm>
            <a:off x="16842212" y="6578673"/>
            <a:ext cx="406295" cy="558654"/>
          </a:xfrm>
          <a:custGeom>
            <a:avLst/>
            <a:gdLst/>
            <a:ahLst/>
            <a:cxnLst>
              <a:cxn ang="0">
                <a:pos x="wd2" y="hd2"/>
              </a:cxn>
              <a:cxn ang="5400000">
                <a:pos x="wd2" y="hd2"/>
              </a:cxn>
              <a:cxn ang="10800000">
                <a:pos x="wd2" y="hd2"/>
              </a:cxn>
              <a:cxn ang="16200000">
                <a:pos x="wd2" y="hd2"/>
              </a:cxn>
            </a:cxnLst>
            <a:rect l="0" t="0" r="r" b="b"/>
            <a:pathLst>
              <a:path w="21600" h="21600" extrusionOk="0">
                <a:moveTo>
                  <a:pt x="6275" y="6273"/>
                </a:moveTo>
                <a:cubicBezTo>
                  <a:pt x="6275" y="6273"/>
                  <a:pt x="6661" y="6914"/>
                  <a:pt x="8976" y="7703"/>
                </a:cubicBezTo>
                <a:cubicBezTo>
                  <a:pt x="8976" y="7703"/>
                  <a:pt x="9413" y="7721"/>
                  <a:pt x="8899" y="7354"/>
                </a:cubicBezTo>
                <a:cubicBezTo>
                  <a:pt x="8384" y="6987"/>
                  <a:pt x="7819" y="6529"/>
                  <a:pt x="8462" y="6291"/>
                </a:cubicBezTo>
                <a:cubicBezTo>
                  <a:pt x="9104" y="6052"/>
                  <a:pt x="9285" y="6071"/>
                  <a:pt x="9439" y="6511"/>
                </a:cubicBezTo>
                <a:cubicBezTo>
                  <a:pt x="9594" y="6950"/>
                  <a:pt x="10108" y="6694"/>
                  <a:pt x="10159" y="6273"/>
                </a:cubicBezTo>
                <a:cubicBezTo>
                  <a:pt x="10211" y="5851"/>
                  <a:pt x="11163" y="5411"/>
                  <a:pt x="11806" y="5209"/>
                </a:cubicBezTo>
                <a:cubicBezTo>
                  <a:pt x="12449" y="5007"/>
                  <a:pt x="13040" y="4934"/>
                  <a:pt x="12963" y="4585"/>
                </a:cubicBezTo>
                <a:cubicBezTo>
                  <a:pt x="12886" y="4237"/>
                  <a:pt x="12706" y="3980"/>
                  <a:pt x="11703" y="3980"/>
                </a:cubicBezTo>
                <a:cubicBezTo>
                  <a:pt x="10699" y="3980"/>
                  <a:pt x="11137" y="4934"/>
                  <a:pt x="10314" y="4365"/>
                </a:cubicBezTo>
                <a:cubicBezTo>
                  <a:pt x="9491" y="3797"/>
                  <a:pt x="10493" y="3944"/>
                  <a:pt x="10905" y="3816"/>
                </a:cubicBezTo>
                <a:cubicBezTo>
                  <a:pt x="11317" y="3687"/>
                  <a:pt x="11729" y="3155"/>
                  <a:pt x="11009" y="3119"/>
                </a:cubicBezTo>
                <a:cubicBezTo>
                  <a:pt x="10287" y="3082"/>
                  <a:pt x="10442" y="3339"/>
                  <a:pt x="9876" y="3192"/>
                </a:cubicBezTo>
                <a:cubicBezTo>
                  <a:pt x="9310" y="3045"/>
                  <a:pt x="9053" y="3706"/>
                  <a:pt x="8693" y="3614"/>
                </a:cubicBezTo>
                <a:cubicBezTo>
                  <a:pt x="8519" y="3570"/>
                  <a:pt x="8131" y="3374"/>
                  <a:pt x="7770" y="3142"/>
                </a:cubicBezTo>
                <a:cubicBezTo>
                  <a:pt x="6767" y="3765"/>
                  <a:pt x="6022" y="4597"/>
                  <a:pt x="5656" y="5546"/>
                </a:cubicBezTo>
                <a:cubicBezTo>
                  <a:pt x="5919" y="6021"/>
                  <a:pt x="6275" y="6273"/>
                  <a:pt x="6275" y="6273"/>
                </a:cubicBezTo>
                <a:moveTo>
                  <a:pt x="20588" y="12027"/>
                </a:moveTo>
                <a:cubicBezTo>
                  <a:pt x="20407" y="12027"/>
                  <a:pt x="20245" y="12080"/>
                  <a:pt x="20124" y="12164"/>
                </a:cubicBezTo>
                <a:lnTo>
                  <a:pt x="20119" y="12161"/>
                </a:lnTo>
                <a:cubicBezTo>
                  <a:pt x="18145" y="13734"/>
                  <a:pt x="15310" y="14727"/>
                  <a:pt x="12150" y="14727"/>
                </a:cubicBezTo>
                <a:cubicBezTo>
                  <a:pt x="6186" y="14727"/>
                  <a:pt x="1350" y="11211"/>
                  <a:pt x="1350" y="6873"/>
                </a:cubicBezTo>
                <a:cubicBezTo>
                  <a:pt x="1350" y="4606"/>
                  <a:pt x="2678" y="2571"/>
                  <a:pt x="4788" y="1137"/>
                </a:cubicBezTo>
                <a:lnTo>
                  <a:pt x="4777" y="1127"/>
                </a:lnTo>
                <a:cubicBezTo>
                  <a:pt x="4945" y="1037"/>
                  <a:pt x="5062" y="900"/>
                  <a:pt x="5062" y="736"/>
                </a:cubicBezTo>
                <a:cubicBezTo>
                  <a:pt x="5062" y="465"/>
                  <a:pt x="4760" y="245"/>
                  <a:pt x="4388" y="245"/>
                </a:cubicBezTo>
                <a:cubicBezTo>
                  <a:pt x="4192" y="245"/>
                  <a:pt x="4020" y="308"/>
                  <a:pt x="3897" y="405"/>
                </a:cubicBezTo>
                <a:lnTo>
                  <a:pt x="3895" y="403"/>
                </a:lnTo>
                <a:cubicBezTo>
                  <a:pt x="1505" y="2016"/>
                  <a:pt x="0" y="4314"/>
                  <a:pt x="0" y="6873"/>
                </a:cubicBezTo>
                <a:cubicBezTo>
                  <a:pt x="0" y="11587"/>
                  <a:pt x="5081" y="15428"/>
                  <a:pt x="11475" y="15684"/>
                </a:cubicBezTo>
                <a:lnTo>
                  <a:pt x="11475" y="20618"/>
                </a:lnTo>
                <a:lnTo>
                  <a:pt x="7425" y="20618"/>
                </a:lnTo>
                <a:cubicBezTo>
                  <a:pt x="7052" y="20618"/>
                  <a:pt x="6750" y="20838"/>
                  <a:pt x="6750" y="21109"/>
                </a:cubicBezTo>
                <a:cubicBezTo>
                  <a:pt x="6750" y="21380"/>
                  <a:pt x="7052" y="21600"/>
                  <a:pt x="7425" y="21600"/>
                </a:cubicBezTo>
                <a:lnTo>
                  <a:pt x="16875" y="21600"/>
                </a:lnTo>
                <a:cubicBezTo>
                  <a:pt x="17247" y="21600"/>
                  <a:pt x="17550" y="21380"/>
                  <a:pt x="17550" y="21109"/>
                </a:cubicBezTo>
                <a:cubicBezTo>
                  <a:pt x="17550" y="20838"/>
                  <a:pt x="17247" y="20618"/>
                  <a:pt x="16875" y="20618"/>
                </a:cubicBezTo>
                <a:lnTo>
                  <a:pt x="12825" y="20618"/>
                </a:lnTo>
                <a:lnTo>
                  <a:pt x="12825" y="15684"/>
                </a:lnTo>
                <a:cubicBezTo>
                  <a:pt x="16068" y="15554"/>
                  <a:pt x="18970" y="14500"/>
                  <a:pt x="21045" y="12880"/>
                </a:cubicBezTo>
                <a:lnTo>
                  <a:pt x="21041" y="12877"/>
                </a:lnTo>
                <a:cubicBezTo>
                  <a:pt x="21175" y="12788"/>
                  <a:pt x="21262" y="12661"/>
                  <a:pt x="21262" y="12518"/>
                </a:cubicBezTo>
                <a:cubicBezTo>
                  <a:pt x="21262" y="12247"/>
                  <a:pt x="20960" y="12027"/>
                  <a:pt x="20588" y="12027"/>
                </a:cubicBezTo>
                <a:moveTo>
                  <a:pt x="12150" y="982"/>
                </a:moveTo>
                <a:cubicBezTo>
                  <a:pt x="16623" y="982"/>
                  <a:pt x="20250" y="3619"/>
                  <a:pt x="20250" y="6873"/>
                </a:cubicBezTo>
                <a:cubicBezTo>
                  <a:pt x="20250" y="10127"/>
                  <a:pt x="16623" y="12764"/>
                  <a:pt x="12150" y="12764"/>
                </a:cubicBezTo>
                <a:cubicBezTo>
                  <a:pt x="7677" y="12764"/>
                  <a:pt x="4050" y="10127"/>
                  <a:pt x="4050" y="6873"/>
                </a:cubicBezTo>
                <a:cubicBezTo>
                  <a:pt x="4050" y="3619"/>
                  <a:pt x="7677" y="982"/>
                  <a:pt x="12150" y="982"/>
                </a:cubicBezTo>
                <a:moveTo>
                  <a:pt x="12150" y="13745"/>
                </a:moveTo>
                <a:cubicBezTo>
                  <a:pt x="17369" y="13745"/>
                  <a:pt x="21600" y="10669"/>
                  <a:pt x="21600" y="6873"/>
                </a:cubicBezTo>
                <a:cubicBezTo>
                  <a:pt x="21600" y="3077"/>
                  <a:pt x="17369" y="0"/>
                  <a:pt x="12150" y="0"/>
                </a:cubicBezTo>
                <a:cubicBezTo>
                  <a:pt x="6931" y="0"/>
                  <a:pt x="2700" y="3077"/>
                  <a:pt x="2700" y="6873"/>
                </a:cubicBezTo>
                <a:cubicBezTo>
                  <a:pt x="2700" y="10669"/>
                  <a:pt x="6931" y="13745"/>
                  <a:pt x="12150" y="13745"/>
                </a:cubicBezTo>
                <a:moveTo>
                  <a:pt x="16733" y="8152"/>
                </a:moveTo>
                <a:cubicBezTo>
                  <a:pt x="16437" y="8280"/>
                  <a:pt x="16449" y="8564"/>
                  <a:pt x="16693" y="8720"/>
                </a:cubicBezTo>
                <a:cubicBezTo>
                  <a:pt x="16938" y="8876"/>
                  <a:pt x="17427" y="9078"/>
                  <a:pt x="17581" y="8720"/>
                </a:cubicBezTo>
                <a:cubicBezTo>
                  <a:pt x="17736" y="8362"/>
                  <a:pt x="17028" y="8023"/>
                  <a:pt x="16733" y="8152"/>
                </a:cubicBezTo>
                <a:moveTo>
                  <a:pt x="11317" y="7428"/>
                </a:moveTo>
                <a:cubicBezTo>
                  <a:pt x="10211" y="7428"/>
                  <a:pt x="9516" y="7611"/>
                  <a:pt x="9800" y="8711"/>
                </a:cubicBezTo>
                <a:cubicBezTo>
                  <a:pt x="10082" y="9811"/>
                  <a:pt x="10905" y="9316"/>
                  <a:pt x="10828" y="10160"/>
                </a:cubicBezTo>
                <a:cubicBezTo>
                  <a:pt x="10751" y="11003"/>
                  <a:pt x="11034" y="11186"/>
                  <a:pt x="11214" y="11388"/>
                </a:cubicBezTo>
                <a:cubicBezTo>
                  <a:pt x="11315" y="11501"/>
                  <a:pt x="11532" y="11731"/>
                  <a:pt x="11738" y="11767"/>
                </a:cubicBezTo>
                <a:cubicBezTo>
                  <a:pt x="11768" y="11768"/>
                  <a:pt x="11798" y="11769"/>
                  <a:pt x="11828" y="11770"/>
                </a:cubicBezTo>
                <a:cubicBezTo>
                  <a:pt x="11954" y="11751"/>
                  <a:pt x="12068" y="11642"/>
                  <a:pt x="12140" y="11351"/>
                </a:cubicBezTo>
                <a:cubicBezTo>
                  <a:pt x="12346" y="10526"/>
                  <a:pt x="12732" y="10067"/>
                  <a:pt x="13169" y="9664"/>
                </a:cubicBezTo>
                <a:cubicBezTo>
                  <a:pt x="13606" y="9261"/>
                  <a:pt x="14070" y="8729"/>
                  <a:pt x="13195" y="8197"/>
                </a:cubicBezTo>
                <a:cubicBezTo>
                  <a:pt x="12320" y="7666"/>
                  <a:pt x="12423" y="7428"/>
                  <a:pt x="11317" y="7428"/>
                </a:cubicBezTo>
                <a:moveTo>
                  <a:pt x="14404" y="3284"/>
                </a:moveTo>
                <a:cubicBezTo>
                  <a:pt x="14404" y="3284"/>
                  <a:pt x="14198" y="3431"/>
                  <a:pt x="14404" y="3962"/>
                </a:cubicBezTo>
                <a:cubicBezTo>
                  <a:pt x="14610" y="4494"/>
                  <a:pt x="14955" y="4609"/>
                  <a:pt x="15974" y="4311"/>
                </a:cubicBezTo>
                <a:cubicBezTo>
                  <a:pt x="16411" y="4182"/>
                  <a:pt x="16742" y="4248"/>
                  <a:pt x="16693" y="4567"/>
                </a:cubicBezTo>
                <a:cubicBezTo>
                  <a:pt x="16591" y="5246"/>
                  <a:pt x="15858" y="5217"/>
                  <a:pt x="16411" y="6309"/>
                </a:cubicBezTo>
                <a:cubicBezTo>
                  <a:pt x="16745" y="6969"/>
                  <a:pt x="17568" y="7226"/>
                  <a:pt x="17877" y="7739"/>
                </a:cubicBezTo>
                <a:cubicBezTo>
                  <a:pt x="17984" y="7918"/>
                  <a:pt x="18288" y="8083"/>
                  <a:pt x="18633" y="8228"/>
                </a:cubicBezTo>
                <a:cubicBezTo>
                  <a:pt x="18803" y="7797"/>
                  <a:pt x="18900" y="7344"/>
                  <a:pt x="18900" y="6873"/>
                </a:cubicBezTo>
                <a:cubicBezTo>
                  <a:pt x="18900" y="4752"/>
                  <a:pt x="17047" y="2950"/>
                  <a:pt x="14457" y="2264"/>
                </a:cubicBezTo>
                <a:cubicBezTo>
                  <a:pt x="14328" y="2411"/>
                  <a:pt x="14192" y="2545"/>
                  <a:pt x="14044" y="2605"/>
                </a:cubicBezTo>
                <a:cubicBezTo>
                  <a:pt x="13684" y="2752"/>
                  <a:pt x="13710" y="3339"/>
                  <a:pt x="14404" y="3284"/>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949" name="Shape 2949"/>
          <p:cNvSpPr/>
          <p:nvPr/>
        </p:nvSpPr>
        <p:spPr>
          <a:xfrm>
            <a:off x="17883341" y="6578673"/>
            <a:ext cx="457082" cy="558654"/>
          </a:xfrm>
          <a:custGeom>
            <a:avLst/>
            <a:gdLst/>
            <a:ahLst/>
            <a:cxnLst>
              <a:cxn ang="0">
                <a:pos x="wd2" y="hd2"/>
              </a:cxn>
              <a:cxn ang="5400000">
                <a:pos x="wd2" y="hd2"/>
              </a:cxn>
              <a:cxn ang="10800000">
                <a:pos x="wd2" y="hd2"/>
              </a:cxn>
              <a:cxn ang="16200000">
                <a:pos x="wd2" y="hd2"/>
              </a:cxn>
            </a:cxnLst>
            <a:rect l="0" t="0" r="r" b="b"/>
            <a:pathLst>
              <a:path w="21600" h="21600" extrusionOk="0">
                <a:moveTo>
                  <a:pt x="17152" y="16691"/>
                </a:moveTo>
                <a:lnTo>
                  <a:pt x="3600" y="16691"/>
                </a:lnTo>
                <a:lnTo>
                  <a:pt x="3600" y="11782"/>
                </a:lnTo>
                <a:lnTo>
                  <a:pt x="17152" y="11782"/>
                </a:lnTo>
                <a:lnTo>
                  <a:pt x="20152" y="14236"/>
                </a:lnTo>
                <a:cubicBezTo>
                  <a:pt x="20152" y="14236"/>
                  <a:pt x="17152" y="16691"/>
                  <a:pt x="17152" y="16691"/>
                </a:cubicBezTo>
                <a:close/>
                <a:moveTo>
                  <a:pt x="11400" y="20618"/>
                </a:moveTo>
                <a:lnTo>
                  <a:pt x="10200" y="20618"/>
                </a:lnTo>
                <a:lnTo>
                  <a:pt x="10200" y="17673"/>
                </a:lnTo>
                <a:lnTo>
                  <a:pt x="11400" y="17673"/>
                </a:lnTo>
                <a:cubicBezTo>
                  <a:pt x="11400" y="17673"/>
                  <a:pt x="11400" y="20618"/>
                  <a:pt x="11400" y="20618"/>
                </a:cubicBezTo>
                <a:close/>
                <a:moveTo>
                  <a:pt x="11400" y="10800"/>
                </a:moveTo>
                <a:lnTo>
                  <a:pt x="10200" y="10800"/>
                </a:lnTo>
                <a:lnTo>
                  <a:pt x="10200" y="8836"/>
                </a:lnTo>
                <a:lnTo>
                  <a:pt x="11400" y="8836"/>
                </a:lnTo>
                <a:cubicBezTo>
                  <a:pt x="11400" y="8836"/>
                  <a:pt x="11400" y="10800"/>
                  <a:pt x="11400" y="10800"/>
                </a:cubicBezTo>
                <a:close/>
                <a:moveTo>
                  <a:pt x="4448" y="7855"/>
                </a:moveTo>
                <a:lnTo>
                  <a:pt x="1448" y="5400"/>
                </a:lnTo>
                <a:lnTo>
                  <a:pt x="4448" y="2945"/>
                </a:lnTo>
                <a:lnTo>
                  <a:pt x="18000" y="2945"/>
                </a:lnTo>
                <a:lnTo>
                  <a:pt x="18000" y="7855"/>
                </a:lnTo>
                <a:cubicBezTo>
                  <a:pt x="18000" y="7855"/>
                  <a:pt x="4448" y="7855"/>
                  <a:pt x="4448" y="7855"/>
                </a:cubicBezTo>
                <a:close/>
                <a:moveTo>
                  <a:pt x="10200" y="982"/>
                </a:moveTo>
                <a:lnTo>
                  <a:pt x="11400" y="982"/>
                </a:lnTo>
                <a:lnTo>
                  <a:pt x="11400" y="1964"/>
                </a:lnTo>
                <a:lnTo>
                  <a:pt x="10200" y="1964"/>
                </a:lnTo>
                <a:cubicBezTo>
                  <a:pt x="10200" y="1964"/>
                  <a:pt x="10200" y="982"/>
                  <a:pt x="10200" y="982"/>
                </a:cubicBezTo>
                <a:close/>
                <a:moveTo>
                  <a:pt x="21424" y="13889"/>
                </a:moveTo>
                <a:lnTo>
                  <a:pt x="17824" y="10944"/>
                </a:lnTo>
                <a:cubicBezTo>
                  <a:pt x="17715" y="10855"/>
                  <a:pt x="17565" y="10800"/>
                  <a:pt x="17400" y="10800"/>
                </a:cubicBezTo>
                <a:lnTo>
                  <a:pt x="12600" y="10800"/>
                </a:lnTo>
                <a:lnTo>
                  <a:pt x="12600" y="8836"/>
                </a:lnTo>
                <a:lnTo>
                  <a:pt x="18600" y="8836"/>
                </a:lnTo>
                <a:cubicBezTo>
                  <a:pt x="18932" y="8836"/>
                  <a:pt x="19200" y="8616"/>
                  <a:pt x="19200" y="8345"/>
                </a:cubicBezTo>
                <a:lnTo>
                  <a:pt x="19200" y="2455"/>
                </a:lnTo>
                <a:cubicBezTo>
                  <a:pt x="19200" y="2184"/>
                  <a:pt x="18932" y="1964"/>
                  <a:pt x="18600" y="1964"/>
                </a:cubicBezTo>
                <a:lnTo>
                  <a:pt x="12600" y="1964"/>
                </a:lnTo>
                <a:lnTo>
                  <a:pt x="12600" y="982"/>
                </a:lnTo>
                <a:cubicBezTo>
                  <a:pt x="12600" y="440"/>
                  <a:pt x="12063" y="0"/>
                  <a:pt x="11400" y="0"/>
                </a:cubicBezTo>
                <a:lnTo>
                  <a:pt x="10200" y="0"/>
                </a:lnTo>
                <a:cubicBezTo>
                  <a:pt x="9537" y="0"/>
                  <a:pt x="9000" y="440"/>
                  <a:pt x="9000" y="982"/>
                </a:cubicBezTo>
                <a:lnTo>
                  <a:pt x="9000" y="1964"/>
                </a:lnTo>
                <a:lnTo>
                  <a:pt x="4200" y="1964"/>
                </a:lnTo>
                <a:cubicBezTo>
                  <a:pt x="4034" y="1964"/>
                  <a:pt x="3885" y="2019"/>
                  <a:pt x="3776" y="2107"/>
                </a:cubicBezTo>
                <a:lnTo>
                  <a:pt x="176" y="5053"/>
                </a:lnTo>
                <a:cubicBezTo>
                  <a:pt x="67" y="5142"/>
                  <a:pt x="0" y="5265"/>
                  <a:pt x="0" y="5400"/>
                </a:cubicBezTo>
                <a:cubicBezTo>
                  <a:pt x="0" y="5536"/>
                  <a:pt x="67" y="5658"/>
                  <a:pt x="176" y="5747"/>
                </a:cubicBezTo>
                <a:lnTo>
                  <a:pt x="3776" y="8693"/>
                </a:lnTo>
                <a:cubicBezTo>
                  <a:pt x="3885" y="8782"/>
                  <a:pt x="4034" y="8836"/>
                  <a:pt x="4200" y="8836"/>
                </a:cubicBezTo>
                <a:lnTo>
                  <a:pt x="9000" y="8836"/>
                </a:lnTo>
                <a:lnTo>
                  <a:pt x="9000" y="10800"/>
                </a:lnTo>
                <a:lnTo>
                  <a:pt x="3000" y="10800"/>
                </a:lnTo>
                <a:cubicBezTo>
                  <a:pt x="2668" y="10800"/>
                  <a:pt x="2400" y="11020"/>
                  <a:pt x="2400" y="11291"/>
                </a:cubicBezTo>
                <a:lnTo>
                  <a:pt x="2400" y="17182"/>
                </a:lnTo>
                <a:cubicBezTo>
                  <a:pt x="2400" y="17453"/>
                  <a:pt x="2668" y="17673"/>
                  <a:pt x="3000" y="17673"/>
                </a:cubicBezTo>
                <a:lnTo>
                  <a:pt x="9000" y="17673"/>
                </a:lnTo>
                <a:lnTo>
                  <a:pt x="9000" y="20618"/>
                </a:lnTo>
                <a:cubicBezTo>
                  <a:pt x="9000" y="21160"/>
                  <a:pt x="9537" y="21600"/>
                  <a:pt x="10200" y="21600"/>
                </a:cubicBezTo>
                <a:lnTo>
                  <a:pt x="11400" y="21600"/>
                </a:lnTo>
                <a:cubicBezTo>
                  <a:pt x="12063" y="21600"/>
                  <a:pt x="12600" y="21160"/>
                  <a:pt x="12600" y="20618"/>
                </a:cubicBezTo>
                <a:lnTo>
                  <a:pt x="12600" y="17673"/>
                </a:lnTo>
                <a:lnTo>
                  <a:pt x="17400" y="17673"/>
                </a:lnTo>
                <a:cubicBezTo>
                  <a:pt x="17565" y="17673"/>
                  <a:pt x="17715" y="17618"/>
                  <a:pt x="17824" y="17529"/>
                </a:cubicBezTo>
                <a:lnTo>
                  <a:pt x="21424" y="14583"/>
                </a:lnTo>
                <a:cubicBezTo>
                  <a:pt x="21533" y="14495"/>
                  <a:pt x="21600" y="14372"/>
                  <a:pt x="21600" y="14236"/>
                </a:cubicBezTo>
                <a:cubicBezTo>
                  <a:pt x="21600" y="14101"/>
                  <a:pt x="21533" y="13978"/>
                  <a:pt x="21424" y="13889"/>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950" name="Shape 2950"/>
          <p:cNvSpPr/>
          <p:nvPr/>
        </p:nvSpPr>
        <p:spPr>
          <a:xfrm>
            <a:off x="18949863" y="6578673"/>
            <a:ext cx="457082" cy="558654"/>
          </a:xfrm>
          <a:custGeom>
            <a:avLst/>
            <a:gdLst/>
            <a:ahLst/>
            <a:cxnLst>
              <a:cxn ang="0">
                <a:pos x="wd2" y="hd2"/>
              </a:cxn>
              <a:cxn ang="5400000">
                <a:pos x="wd2" y="hd2"/>
              </a:cxn>
              <a:cxn ang="10800000">
                <a:pos x="wd2" y="hd2"/>
              </a:cxn>
              <a:cxn ang="16200000">
                <a:pos x="wd2" y="hd2"/>
              </a:cxn>
            </a:cxnLst>
            <a:rect l="0" t="0" r="r" b="b"/>
            <a:pathLst>
              <a:path w="21600" h="21600" extrusionOk="0">
                <a:moveTo>
                  <a:pt x="4200" y="7855"/>
                </a:moveTo>
                <a:lnTo>
                  <a:pt x="7800" y="7855"/>
                </a:lnTo>
                <a:cubicBezTo>
                  <a:pt x="8132" y="7855"/>
                  <a:pt x="8400" y="7635"/>
                  <a:pt x="8400" y="7364"/>
                </a:cubicBezTo>
                <a:cubicBezTo>
                  <a:pt x="8400" y="7092"/>
                  <a:pt x="8132" y="6873"/>
                  <a:pt x="7800" y="6873"/>
                </a:cubicBezTo>
                <a:lnTo>
                  <a:pt x="4200" y="6873"/>
                </a:lnTo>
                <a:cubicBezTo>
                  <a:pt x="3868" y="6873"/>
                  <a:pt x="3600" y="7092"/>
                  <a:pt x="3600" y="7364"/>
                </a:cubicBezTo>
                <a:cubicBezTo>
                  <a:pt x="3600" y="7635"/>
                  <a:pt x="3868" y="7855"/>
                  <a:pt x="4200" y="7855"/>
                </a:cubicBezTo>
                <a:moveTo>
                  <a:pt x="4200" y="11782"/>
                </a:moveTo>
                <a:lnTo>
                  <a:pt x="16200" y="11782"/>
                </a:lnTo>
                <a:cubicBezTo>
                  <a:pt x="16532" y="11782"/>
                  <a:pt x="16800" y="11562"/>
                  <a:pt x="16800" y="11291"/>
                </a:cubicBezTo>
                <a:cubicBezTo>
                  <a:pt x="16800" y="11020"/>
                  <a:pt x="16532" y="10800"/>
                  <a:pt x="16200" y="10800"/>
                </a:cubicBezTo>
                <a:lnTo>
                  <a:pt x="4200" y="10800"/>
                </a:lnTo>
                <a:cubicBezTo>
                  <a:pt x="3868" y="10800"/>
                  <a:pt x="3600" y="11020"/>
                  <a:pt x="3600" y="11291"/>
                </a:cubicBezTo>
                <a:cubicBezTo>
                  <a:pt x="3600" y="11562"/>
                  <a:pt x="3868" y="11782"/>
                  <a:pt x="4200" y="11782"/>
                </a:cubicBezTo>
                <a:moveTo>
                  <a:pt x="4200" y="9818"/>
                </a:moveTo>
                <a:lnTo>
                  <a:pt x="11400" y="9818"/>
                </a:lnTo>
                <a:cubicBezTo>
                  <a:pt x="11732" y="9818"/>
                  <a:pt x="12000" y="9599"/>
                  <a:pt x="12000" y="9327"/>
                </a:cubicBezTo>
                <a:cubicBezTo>
                  <a:pt x="12000" y="9056"/>
                  <a:pt x="11732" y="8836"/>
                  <a:pt x="11400" y="8836"/>
                </a:cubicBezTo>
                <a:lnTo>
                  <a:pt x="4200" y="8836"/>
                </a:lnTo>
                <a:cubicBezTo>
                  <a:pt x="3868" y="8836"/>
                  <a:pt x="3600" y="9056"/>
                  <a:pt x="3600" y="9327"/>
                </a:cubicBezTo>
                <a:cubicBezTo>
                  <a:pt x="3600" y="9599"/>
                  <a:pt x="3868" y="9818"/>
                  <a:pt x="4200" y="9818"/>
                </a:cubicBezTo>
                <a:moveTo>
                  <a:pt x="4200" y="5891"/>
                </a:moveTo>
                <a:lnTo>
                  <a:pt x="15000" y="5891"/>
                </a:lnTo>
                <a:cubicBezTo>
                  <a:pt x="15332" y="5891"/>
                  <a:pt x="15600" y="5671"/>
                  <a:pt x="15600" y="5400"/>
                </a:cubicBezTo>
                <a:cubicBezTo>
                  <a:pt x="15600" y="5129"/>
                  <a:pt x="15332" y="4909"/>
                  <a:pt x="15000" y="4909"/>
                </a:cubicBezTo>
                <a:lnTo>
                  <a:pt x="4200" y="4909"/>
                </a:lnTo>
                <a:cubicBezTo>
                  <a:pt x="3868" y="4909"/>
                  <a:pt x="3600" y="5129"/>
                  <a:pt x="3600" y="5400"/>
                </a:cubicBezTo>
                <a:cubicBezTo>
                  <a:pt x="3600" y="5671"/>
                  <a:pt x="3868" y="5891"/>
                  <a:pt x="4200" y="5891"/>
                </a:cubicBezTo>
                <a:moveTo>
                  <a:pt x="20400" y="13745"/>
                </a:moveTo>
                <a:lnTo>
                  <a:pt x="1200" y="13745"/>
                </a:lnTo>
                <a:lnTo>
                  <a:pt x="1200" y="2945"/>
                </a:lnTo>
                <a:lnTo>
                  <a:pt x="20400" y="2945"/>
                </a:lnTo>
                <a:cubicBezTo>
                  <a:pt x="20400" y="2945"/>
                  <a:pt x="20400" y="13745"/>
                  <a:pt x="20400" y="13745"/>
                </a:cubicBezTo>
                <a:close/>
                <a:moveTo>
                  <a:pt x="11400" y="20618"/>
                </a:moveTo>
                <a:lnTo>
                  <a:pt x="10200" y="20618"/>
                </a:lnTo>
                <a:lnTo>
                  <a:pt x="10200" y="14727"/>
                </a:lnTo>
                <a:lnTo>
                  <a:pt x="11400" y="14727"/>
                </a:lnTo>
                <a:cubicBezTo>
                  <a:pt x="11400" y="14727"/>
                  <a:pt x="11400" y="20618"/>
                  <a:pt x="11400" y="20618"/>
                </a:cubicBezTo>
                <a:close/>
                <a:moveTo>
                  <a:pt x="10200" y="982"/>
                </a:moveTo>
                <a:lnTo>
                  <a:pt x="11400" y="982"/>
                </a:lnTo>
                <a:lnTo>
                  <a:pt x="11400" y="1964"/>
                </a:lnTo>
                <a:lnTo>
                  <a:pt x="10200" y="1964"/>
                </a:lnTo>
                <a:cubicBezTo>
                  <a:pt x="10200" y="1964"/>
                  <a:pt x="10200" y="982"/>
                  <a:pt x="10200" y="982"/>
                </a:cubicBezTo>
                <a:close/>
                <a:moveTo>
                  <a:pt x="20400" y="1964"/>
                </a:moveTo>
                <a:lnTo>
                  <a:pt x="12600" y="1964"/>
                </a:lnTo>
                <a:lnTo>
                  <a:pt x="12600" y="982"/>
                </a:lnTo>
                <a:cubicBezTo>
                  <a:pt x="12600" y="440"/>
                  <a:pt x="12062" y="0"/>
                  <a:pt x="11400" y="0"/>
                </a:cubicBezTo>
                <a:lnTo>
                  <a:pt x="10200" y="0"/>
                </a:lnTo>
                <a:cubicBezTo>
                  <a:pt x="9537" y="0"/>
                  <a:pt x="9000" y="440"/>
                  <a:pt x="9000" y="982"/>
                </a:cubicBezTo>
                <a:lnTo>
                  <a:pt x="9000" y="1964"/>
                </a:lnTo>
                <a:lnTo>
                  <a:pt x="1200" y="1964"/>
                </a:lnTo>
                <a:cubicBezTo>
                  <a:pt x="537" y="1964"/>
                  <a:pt x="0" y="2404"/>
                  <a:pt x="0" y="2945"/>
                </a:cubicBezTo>
                <a:lnTo>
                  <a:pt x="0" y="13745"/>
                </a:lnTo>
                <a:cubicBezTo>
                  <a:pt x="0" y="14287"/>
                  <a:pt x="537" y="14727"/>
                  <a:pt x="1200" y="14727"/>
                </a:cubicBezTo>
                <a:lnTo>
                  <a:pt x="9000" y="14727"/>
                </a:lnTo>
                <a:lnTo>
                  <a:pt x="9000" y="20618"/>
                </a:lnTo>
                <a:cubicBezTo>
                  <a:pt x="9000" y="21160"/>
                  <a:pt x="9537" y="21600"/>
                  <a:pt x="10200" y="21600"/>
                </a:cubicBezTo>
                <a:lnTo>
                  <a:pt x="11400" y="21600"/>
                </a:lnTo>
                <a:cubicBezTo>
                  <a:pt x="12062" y="21600"/>
                  <a:pt x="12600" y="21160"/>
                  <a:pt x="12600" y="20618"/>
                </a:cubicBezTo>
                <a:lnTo>
                  <a:pt x="12600" y="14727"/>
                </a:lnTo>
                <a:lnTo>
                  <a:pt x="20400" y="14727"/>
                </a:lnTo>
                <a:cubicBezTo>
                  <a:pt x="21062" y="14727"/>
                  <a:pt x="21600" y="14287"/>
                  <a:pt x="21600" y="13745"/>
                </a:cubicBezTo>
                <a:lnTo>
                  <a:pt x="21600" y="2945"/>
                </a:lnTo>
                <a:cubicBezTo>
                  <a:pt x="21600" y="2404"/>
                  <a:pt x="21062" y="1964"/>
                  <a:pt x="20400" y="1964"/>
                </a:cubicBezTo>
                <a:moveTo>
                  <a:pt x="17400" y="8836"/>
                </a:moveTo>
                <a:lnTo>
                  <a:pt x="13800" y="8836"/>
                </a:lnTo>
                <a:cubicBezTo>
                  <a:pt x="13468" y="8836"/>
                  <a:pt x="13200" y="9056"/>
                  <a:pt x="13200" y="9327"/>
                </a:cubicBezTo>
                <a:cubicBezTo>
                  <a:pt x="13200" y="9599"/>
                  <a:pt x="13468" y="9818"/>
                  <a:pt x="13800" y="9818"/>
                </a:cubicBezTo>
                <a:lnTo>
                  <a:pt x="17400" y="9818"/>
                </a:lnTo>
                <a:cubicBezTo>
                  <a:pt x="17732" y="9818"/>
                  <a:pt x="18000" y="9599"/>
                  <a:pt x="18000" y="9327"/>
                </a:cubicBezTo>
                <a:cubicBezTo>
                  <a:pt x="18000" y="9056"/>
                  <a:pt x="17732" y="8836"/>
                  <a:pt x="17400" y="8836"/>
                </a:cubicBezTo>
                <a:moveTo>
                  <a:pt x="9600" y="7364"/>
                </a:moveTo>
                <a:cubicBezTo>
                  <a:pt x="9600" y="7635"/>
                  <a:pt x="9868" y="7855"/>
                  <a:pt x="10200" y="7855"/>
                </a:cubicBezTo>
                <a:lnTo>
                  <a:pt x="17400" y="7855"/>
                </a:lnTo>
                <a:cubicBezTo>
                  <a:pt x="17732" y="7855"/>
                  <a:pt x="18000" y="7635"/>
                  <a:pt x="18000" y="7364"/>
                </a:cubicBezTo>
                <a:cubicBezTo>
                  <a:pt x="18000" y="7092"/>
                  <a:pt x="17732" y="6873"/>
                  <a:pt x="17400" y="6873"/>
                </a:cubicBezTo>
                <a:lnTo>
                  <a:pt x="10200" y="6873"/>
                </a:lnTo>
                <a:cubicBezTo>
                  <a:pt x="9868" y="6873"/>
                  <a:pt x="9600" y="7092"/>
                  <a:pt x="9600" y="7364"/>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951" name="Shape 2951"/>
          <p:cNvSpPr/>
          <p:nvPr/>
        </p:nvSpPr>
        <p:spPr>
          <a:xfrm>
            <a:off x="19965599" y="6629460"/>
            <a:ext cx="558655" cy="457081"/>
          </a:xfrm>
          <a:custGeom>
            <a:avLst/>
            <a:gdLst/>
            <a:ahLst/>
            <a:cxnLst>
              <a:cxn ang="0">
                <a:pos x="wd2" y="hd2"/>
              </a:cxn>
              <a:cxn ang="5400000">
                <a:pos x="wd2" y="hd2"/>
              </a:cxn>
              <a:cxn ang="10800000">
                <a:pos x="wd2" y="hd2"/>
              </a:cxn>
              <a:cxn ang="16200000">
                <a:pos x="wd2" y="hd2"/>
              </a:cxn>
            </a:cxnLst>
            <a:rect l="0" t="0" r="r" b="b"/>
            <a:pathLst>
              <a:path w="21600" h="21600" extrusionOk="0">
                <a:moveTo>
                  <a:pt x="19636" y="20400"/>
                </a:moveTo>
                <a:lnTo>
                  <a:pt x="1964" y="20400"/>
                </a:lnTo>
                <a:cubicBezTo>
                  <a:pt x="1422" y="20400"/>
                  <a:pt x="982" y="19862"/>
                  <a:pt x="982" y="19200"/>
                </a:cubicBezTo>
                <a:cubicBezTo>
                  <a:pt x="982" y="18949"/>
                  <a:pt x="1026" y="18796"/>
                  <a:pt x="1048" y="18735"/>
                </a:cubicBezTo>
                <a:cubicBezTo>
                  <a:pt x="1065" y="18712"/>
                  <a:pt x="1048" y="18729"/>
                  <a:pt x="1078" y="18673"/>
                </a:cubicBezTo>
                <a:lnTo>
                  <a:pt x="9915" y="1873"/>
                </a:lnTo>
                <a:cubicBezTo>
                  <a:pt x="9929" y="1843"/>
                  <a:pt x="9944" y="1813"/>
                  <a:pt x="9957" y="1783"/>
                </a:cubicBezTo>
                <a:cubicBezTo>
                  <a:pt x="9960" y="1778"/>
                  <a:pt x="10234" y="1200"/>
                  <a:pt x="10800" y="1200"/>
                </a:cubicBezTo>
                <a:cubicBezTo>
                  <a:pt x="11366" y="1200"/>
                  <a:pt x="11588" y="1654"/>
                  <a:pt x="11617" y="1719"/>
                </a:cubicBezTo>
                <a:cubicBezTo>
                  <a:pt x="11641" y="1792"/>
                  <a:pt x="11650" y="1806"/>
                  <a:pt x="11685" y="1873"/>
                </a:cubicBezTo>
                <a:lnTo>
                  <a:pt x="20522" y="18673"/>
                </a:lnTo>
                <a:cubicBezTo>
                  <a:pt x="20535" y="18697"/>
                  <a:pt x="20548" y="18720"/>
                  <a:pt x="20562" y="18743"/>
                </a:cubicBezTo>
                <a:cubicBezTo>
                  <a:pt x="20576" y="18785"/>
                  <a:pt x="20618" y="18928"/>
                  <a:pt x="20618" y="19200"/>
                </a:cubicBezTo>
                <a:cubicBezTo>
                  <a:pt x="20618" y="19862"/>
                  <a:pt x="20178" y="20400"/>
                  <a:pt x="19636" y="20400"/>
                </a:cubicBezTo>
                <a:moveTo>
                  <a:pt x="21348" y="18023"/>
                </a:moveTo>
                <a:lnTo>
                  <a:pt x="12511" y="1223"/>
                </a:lnTo>
                <a:cubicBezTo>
                  <a:pt x="12511" y="1223"/>
                  <a:pt x="12057" y="0"/>
                  <a:pt x="10800" y="0"/>
                </a:cubicBezTo>
                <a:cubicBezTo>
                  <a:pt x="9616" y="0"/>
                  <a:pt x="9089" y="1223"/>
                  <a:pt x="9089" y="1223"/>
                </a:cubicBezTo>
                <a:lnTo>
                  <a:pt x="252" y="18023"/>
                </a:lnTo>
                <a:cubicBezTo>
                  <a:pt x="252" y="18023"/>
                  <a:pt x="0" y="18421"/>
                  <a:pt x="0" y="19200"/>
                </a:cubicBezTo>
                <a:cubicBezTo>
                  <a:pt x="0" y="20525"/>
                  <a:pt x="879" y="21600"/>
                  <a:pt x="1964" y="21600"/>
                </a:cubicBezTo>
                <a:lnTo>
                  <a:pt x="19636" y="21600"/>
                </a:lnTo>
                <a:cubicBezTo>
                  <a:pt x="20721" y="21600"/>
                  <a:pt x="21600" y="20525"/>
                  <a:pt x="21600" y="19200"/>
                </a:cubicBezTo>
                <a:cubicBezTo>
                  <a:pt x="21600" y="18362"/>
                  <a:pt x="21348" y="18023"/>
                  <a:pt x="21348" y="18023"/>
                </a:cubicBezTo>
                <a:moveTo>
                  <a:pt x="13255" y="8400"/>
                </a:moveTo>
                <a:lnTo>
                  <a:pt x="10309" y="8400"/>
                </a:lnTo>
                <a:cubicBezTo>
                  <a:pt x="10038" y="8400"/>
                  <a:pt x="9818" y="8668"/>
                  <a:pt x="9818" y="9000"/>
                </a:cubicBezTo>
                <a:cubicBezTo>
                  <a:pt x="9818" y="9332"/>
                  <a:pt x="10038" y="9600"/>
                  <a:pt x="10309" y="9600"/>
                </a:cubicBezTo>
                <a:lnTo>
                  <a:pt x="11821" y="9600"/>
                </a:lnTo>
                <a:cubicBezTo>
                  <a:pt x="10310" y="11177"/>
                  <a:pt x="7852" y="14224"/>
                  <a:pt x="7852" y="17384"/>
                </a:cubicBezTo>
                <a:lnTo>
                  <a:pt x="7857" y="17384"/>
                </a:lnTo>
                <a:cubicBezTo>
                  <a:pt x="7857" y="17389"/>
                  <a:pt x="7855" y="17394"/>
                  <a:pt x="7855" y="17400"/>
                </a:cubicBezTo>
                <a:cubicBezTo>
                  <a:pt x="7855" y="17732"/>
                  <a:pt x="8074" y="18000"/>
                  <a:pt x="8345" y="18000"/>
                </a:cubicBezTo>
                <a:cubicBezTo>
                  <a:pt x="8617" y="18000"/>
                  <a:pt x="8836" y="17732"/>
                  <a:pt x="8836" y="17400"/>
                </a:cubicBezTo>
                <a:cubicBezTo>
                  <a:pt x="8836" y="17394"/>
                  <a:pt x="8833" y="17389"/>
                  <a:pt x="8833" y="17384"/>
                </a:cubicBezTo>
                <a:cubicBezTo>
                  <a:pt x="8833" y="14516"/>
                  <a:pt x="11431" y="11542"/>
                  <a:pt x="12764" y="10204"/>
                </a:cubicBezTo>
                <a:lnTo>
                  <a:pt x="12764" y="12600"/>
                </a:lnTo>
                <a:cubicBezTo>
                  <a:pt x="12764" y="12932"/>
                  <a:pt x="12983" y="13200"/>
                  <a:pt x="13255" y="13200"/>
                </a:cubicBezTo>
                <a:cubicBezTo>
                  <a:pt x="13526" y="13200"/>
                  <a:pt x="13745" y="12932"/>
                  <a:pt x="13745" y="12600"/>
                </a:cubicBezTo>
                <a:lnTo>
                  <a:pt x="13745" y="9000"/>
                </a:lnTo>
                <a:cubicBezTo>
                  <a:pt x="13745" y="8668"/>
                  <a:pt x="13526" y="8400"/>
                  <a:pt x="13255" y="840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952" name="Shape 2952"/>
          <p:cNvSpPr/>
          <p:nvPr/>
        </p:nvSpPr>
        <p:spPr>
          <a:xfrm>
            <a:off x="21032121" y="6578673"/>
            <a:ext cx="558655" cy="558654"/>
          </a:xfrm>
          <a:custGeom>
            <a:avLst/>
            <a:gdLst/>
            <a:ahLst/>
            <a:cxnLst>
              <a:cxn ang="0">
                <a:pos x="wd2" y="hd2"/>
              </a:cxn>
              <a:cxn ang="5400000">
                <a:pos x="wd2" y="hd2"/>
              </a:cxn>
              <a:cxn ang="10800000">
                <a:pos x="wd2" y="hd2"/>
              </a:cxn>
              <a:cxn ang="16200000">
                <a:pos x="wd2" y="hd2"/>
              </a:cxn>
            </a:cxnLst>
            <a:rect l="0" t="0" r="r" b="b"/>
            <a:pathLst>
              <a:path w="21600" h="21600" extrusionOk="0">
                <a:moveTo>
                  <a:pt x="20618" y="13745"/>
                </a:moveTo>
                <a:lnTo>
                  <a:pt x="982" y="13745"/>
                </a:lnTo>
                <a:lnTo>
                  <a:pt x="982" y="12764"/>
                </a:lnTo>
                <a:lnTo>
                  <a:pt x="20618" y="12764"/>
                </a:lnTo>
                <a:cubicBezTo>
                  <a:pt x="20618" y="12764"/>
                  <a:pt x="20618" y="13745"/>
                  <a:pt x="20618" y="13745"/>
                </a:cubicBezTo>
                <a:close/>
                <a:moveTo>
                  <a:pt x="17673" y="15015"/>
                </a:moveTo>
                <a:lnTo>
                  <a:pt x="16691" y="15997"/>
                </a:lnTo>
                <a:lnTo>
                  <a:pt x="16691" y="14727"/>
                </a:lnTo>
                <a:lnTo>
                  <a:pt x="17673" y="14727"/>
                </a:lnTo>
                <a:cubicBezTo>
                  <a:pt x="17673" y="14727"/>
                  <a:pt x="17673" y="15015"/>
                  <a:pt x="17673" y="15015"/>
                </a:cubicBezTo>
                <a:close/>
                <a:moveTo>
                  <a:pt x="17673" y="17960"/>
                </a:moveTo>
                <a:lnTo>
                  <a:pt x="16894" y="17182"/>
                </a:lnTo>
                <a:lnTo>
                  <a:pt x="17673" y="16403"/>
                </a:lnTo>
                <a:cubicBezTo>
                  <a:pt x="17673" y="16403"/>
                  <a:pt x="17673" y="17960"/>
                  <a:pt x="17673" y="17960"/>
                </a:cubicBezTo>
                <a:close/>
                <a:moveTo>
                  <a:pt x="16691" y="19924"/>
                </a:moveTo>
                <a:lnTo>
                  <a:pt x="16691" y="18367"/>
                </a:lnTo>
                <a:lnTo>
                  <a:pt x="17469" y="19145"/>
                </a:lnTo>
                <a:cubicBezTo>
                  <a:pt x="17469" y="19145"/>
                  <a:pt x="16691" y="19924"/>
                  <a:pt x="16691" y="19924"/>
                </a:cubicBezTo>
                <a:close/>
                <a:moveTo>
                  <a:pt x="4909" y="15997"/>
                </a:moveTo>
                <a:lnTo>
                  <a:pt x="3927" y="15015"/>
                </a:lnTo>
                <a:lnTo>
                  <a:pt x="3927" y="14727"/>
                </a:lnTo>
                <a:lnTo>
                  <a:pt x="4909" y="14727"/>
                </a:lnTo>
                <a:cubicBezTo>
                  <a:pt x="4909" y="14727"/>
                  <a:pt x="4909" y="15997"/>
                  <a:pt x="4909" y="15997"/>
                </a:cubicBezTo>
                <a:close/>
                <a:moveTo>
                  <a:pt x="3927" y="17960"/>
                </a:moveTo>
                <a:lnTo>
                  <a:pt x="3927" y="16403"/>
                </a:lnTo>
                <a:lnTo>
                  <a:pt x="4706" y="17182"/>
                </a:lnTo>
                <a:cubicBezTo>
                  <a:pt x="4706" y="17182"/>
                  <a:pt x="3927" y="17960"/>
                  <a:pt x="3927" y="17960"/>
                </a:cubicBezTo>
                <a:close/>
                <a:moveTo>
                  <a:pt x="4909" y="19924"/>
                </a:moveTo>
                <a:lnTo>
                  <a:pt x="4131" y="19145"/>
                </a:lnTo>
                <a:lnTo>
                  <a:pt x="4909" y="18367"/>
                </a:lnTo>
                <a:cubicBezTo>
                  <a:pt x="4909" y="18367"/>
                  <a:pt x="4909" y="19924"/>
                  <a:pt x="4909" y="19924"/>
                </a:cubicBezTo>
                <a:close/>
                <a:moveTo>
                  <a:pt x="1964" y="1964"/>
                </a:moveTo>
                <a:lnTo>
                  <a:pt x="19636" y="1964"/>
                </a:lnTo>
                <a:lnTo>
                  <a:pt x="19636" y="11782"/>
                </a:lnTo>
                <a:lnTo>
                  <a:pt x="1964" y="11782"/>
                </a:lnTo>
                <a:cubicBezTo>
                  <a:pt x="1964" y="11782"/>
                  <a:pt x="1964" y="1964"/>
                  <a:pt x="1964" y="1964"/>
                </a:cubicBezTo>
                <a:close/>
                <a:moveTo>
                  <a:pt x="20618" y="11782"/>
                </a:moveTo>
                <a:lnTo>
                  <a:pt x="20618" y="1964"/>
                </a:lnTo>
                <a:cubicBezTo>
                  <a:pt x="20618" y="1422"/>
                  <a:pt x="20178" y="982"/>
                  <a:pt x="19636" y="982"/>
                </a:cubicBezTo>
                <a:lnTo>
                  <a:pt x="17673" y="982"/>
                </a:lnTo>
                <a:lnTo>
                  <a:pt x="17673" y="491"/>
                </a:lnTo>
                <a:cubicBezTo>
                  <a:pt x="17673" y="220"/>
                  <a:pt x="17453" y="0"/>
                  <a:pt x="17182" y="0"/>
                </a:cubicBezTo>
                <a:cubicBezTo>
                  <a:pt x="16910" y="0"/>
                  <a:pt x="16691" y="220"/>
                  <a:pt x="16691" y="491"/>
                </a:cubicBezTo>
                <a:lnTo>
                  <a:pt x="16691" y="982"/>
                </a:lnTo>
                <a:lnTo>
                  <a:pt x="4909" y="982"/>
                </a:lnTo>
                <a:lnTo>
                  <a:pt x="4909" y="491"/>
                </a:lnTo>
                <a:cubicBezTo>
                  <a:pt x="4909" y="220"/>
                  <a:pt x="4690" y="0"/>
                  <a:pt x="4418" y="0"/>
                </a:cubicBezTo>
                <a:cubicBezTo>
                  <a:pt x="4147" y="0"/>
                  <a:pt x="3927" y="220"/>
                  <a:pt x="3927" y="491"/>
                </a:cubicBezTo>
                <a:lnTo>
                  <a:pt x="3927" y="982"/>
                </a:lnTo>
                <a:lnTo>
                  <a:pt x="1964" y="982"/>
                </a:lnTo>
                <a:cubicBezTo>
                  <a:pt x="1422" y="982"/>
                  <a:pt x="982" y="1422"/>
                  <a:pt x="982" y="1964"/>
                </a:cubicBezTo>
                <a:lnTo>
                  <a:pt x="982" y="11782"/>
                </a:lnTo>
                <a:cubicBezTo>
                  <a:pt x="440" y="11782"/>
                  <a:pt x="0" y="12222"/>
                  <a:pt x="0" y="12764"/>
                </a:cubicBezTo>
                <a:lnTo>
                  <a:pt x="0" y="13745"/>
                </a:lnTo>
                <a:cubicBezTo>
                  <a:pt x="0" y="14287"/>
                  <a:pt x="440" y="14727"/>
                  <a:pt x="982" y="14727"/>
                </a:cubicBezTo>
                <a:lnTo>
                  <a:pt x="2945" y="14727"/>
                </a:lnTo>
                <a:lnTo>
                  <a:pt x="2945" y="21109"/>
                </a:lnTo>
                <a:cubicBezTo>
                  <a:pt x="2945" y="21380"/>
                  <a:pt x="3165" y="21600"/>
                  <a:pt x="3436" y="21600"/>
                </a:cubicBezTo>
                <a:cubicBezTo>
                  <a:pt x="3708" y="21600"/>
                  <a:pt x="3927" y="21380"/>
                  <a:pt x="3927" y="21109"/>
                </a:cubicBezTo>
                <a:lnTo>
                  <a:pt x="3927" y="20331"/>
                </a:lnTo>
                <a:lnTo>
                  <a:pt x="5053" y="21456"/>
                </a:lnTo>
                <a:cubicBezTo>
                  <a:pt x="5141" y="21545"/>
                  <a:pt x="5264" y="21600"/>
                  <a:pt x="5400" y="21600"/>
                </a:cubicBezTo>
                <a:cubicBezTo>
                  <a:pt x="5671" y="21600"/>
                  <a:pt x="5891" y="21380"/>
                  <a:pt x="5891" y="21109"/>
                </a:cubicBezTo>
                <a:lnTo>
                  <a:pt x="5891" y="14727"/>
                </a:lnTo>
                <a:lnTo>
                  <a:pt x="15709" y="14727"/>
                </a:lnTo>
                <a:lnTo>
                  <a:pt x="15709" y="21109"/>
                </a:lnTo>
                <a:cubicBezTo>
                  <a:pt x="15709" y="21380"/>
                  <a:pt x="15929" y="21600"/>
                  <a:pt x="16200" y="21600"/>
                </a:cubicBezTo>
                <a:cubicBezTo>
                  <a:pt x="16336" y="21600"/>
                  <a:pt x="16459" y="21545"/>
                  <a:pt x="16548" y="21456"/>
                </a:cubicBezTo>
                <a:lnTo>
                  <a:pt x="17673" y="20331"/>
                </a:lnTo>
                <a:lnTo>
                  <a:pt x="17673" y="21109"/>
                </a:lnTo>
                <a:cubicBezTo>
                  <a:pt x="17673" y="21380"/>
                  <a:pt x="17892" y="21600"/>
                  <a:pt x="18164" y="21600"/>
                </a:cubicBezTo>
                <a:cubicBezTo>
                  <a:pt x="18435" y="21600"/>
                  <a:pt x="18655" y="21380"/>
                  <a:pt x="18655" y="21109"/>
                </a:cubicBezTo>
                <a:lnTo>
                  <a:pt x="18655" y="14727"/>
                </a:lnTo>
                <a:lnTo>
                  <a:pt x="20618" y="14727"/>
                </a:lnTo>
                <a:cubicBezTo>
                  <a:pt x="21160" y="14727"/>
                  <a:pt x="21600" y="14287"/>
                  <a:pt x="21600" y="13745"/>
                </a:cubicBezTo>
                <a:lnTo>
                  <a:pt x="21600" y="12764"/>
                </a:lnTo>
                <a:cubicBezTo>
                  <a:pt x="21600" y="12222"/>
                  <a:pt x="21160" y="11782"/>
                  <a:pt x="20618" y="11782"/>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953" name="Shape 2953"/>
          <p:cNvSpPr/>
          <p:nvPr/>
        </p:nvSpPr>
        <p:spPr>
          <a:xfrm>
            <a:off x="22098643" y="6578673"/>
            <a:ext cx="558655" cy="558654"/>
          </a:xfrm>
          <a:custGeom>
            <a:avLst/>
            <a:gdLst/>
            <a:ahLst/>
            <a:cxnLst>
              <a:cxn ang="0">
                <a:pos x="wd2" y="hd2"/>
              </a:cxn>
              <a:cxn ang="5400000">
                <a:pos x="wd2" y="hd2"/>
              </a:cxn>
              <a:cxn ang="10800000">
                <a:pos x="wd2" y="hd2"/>
              </a:cxn>
              <a:cxn ang="16200000">
                <a:pos x="wd2" y="hd2"/>
              </a:cxn>
            </a:cxnLst>
            <a:rect l="0" t="0" r="r" b="b"/>
            <a:pathLst>
              <a:path w="21600" h="21600" extrusionOk="0">
                <a:moveTo>
                  <a:pt x="20618" y="13745"/>
                </a:moveTo>
                <a:lnTo>
                  <a:pt x="982" y="13745"/>
                </a:lnTo>
                <a:lnTo>
                  <a:pt x="982" y="12764"/>
                </a:lnTo>
                <a:lnTo>
                  <a:pt x="20618" y="12764"/>
                </a:lnTo>
                <a:cubicBezTo>
                  <a:pt x="20618" y="12764"/>
                  <a:pt x="20618" y="13745"/>
                  <a:pt x="20618" y="13745"/>
                </a:cubicBezTo>
                <a:close/>
                <a:moveTo>
                  <a:pt x="17673" y="15015"/>
                </a:moveTo>
                <a:lnTo>
                  <a:pt x="16691" y="15997"/>
                </a:lnTo>
                <a:lnTo>
                  <a:pt x="16691" y="14727"/>
                </a:lnTo>
                <a:lnTo>
                  <a:pt x="17673" y="14727"/>
                </a:lnTo>
                <a:cubicBezTo>
                  <a:pt x="17673" y="14727"/>
                  <a:pt x="17673" y="15015"/>
                  <a:pt x="17673" y="15015"/>
                </a:cubicBezTo>
                <a:close/>
                <a:moveTo>
                  <a:pt x="17673" y="17960"/>
                </a:moveTo>
                <a:lnTo>
                  <a:pt x="16894" y="17182"/>
                </a:lnTo>
                <a:lnTo>
                  <a:pt x="17673" y="16403"/>
                </a:lnTo>
                <a:cubicBezTo>
                  <a:pt x="17673" y="16403"/>
                  <a:pt x="17673" y="17960"/>
                  <a:pt x="17673" y="17960"/>
                </a:cubicBezTo>
                <a:close/>
                <a:moveTo>
                  <a:pt x="16691" y="19924"/>
                </a:moveTo>
                <a:lnTo>
                  <a:pt x="16691" y="18367"/>
                </a:lnTo>
                <a:lnTo>
                  <a:pt x="17469" y="19145"/>
                </a:lnTo>
                <a:cubicBezTo>
                  <a:pt x="17469" y="19145"/>
                  <a:pt x="16691" y="19924"/>
                  <a:pt x="16691" y="19924"/>
                </a:cubicBezTo>
                <a:close/>
                <a:moveTo>
                  <a:pt x="4909" y="15997"/>
                </a:moveTo>
                <a:lnTo>
                  <a:pt x="3927" y="15015"/>
                </a:lnTo>
                <a:lnTo>
                  <a:pt x="3927" y="14727"/>
                </a:lnTo>
                <a:lnTo>
                  <a:pt x="4909" y="14727"/>
                </a:lnTo>
                <a:cubicBezTo>
                  <a:pt x="4909" y="14727"/>
                  <a:pt x="4909" y="15997"/>
                  <a:pt x="4909" y="15997"/>
                </a:cubicBezTo>
                <a:close/>
                <a:moveTo>
                  <a:pt x="3927" y="17960"/>
                </a:moveTo>
                <a:lnTo>
                  <a:pt x="3927" y="16403"/>
                </a:lnTo>
                <a:lnTo>
                  <a:pt x="4706" y="17182"/>
                </a:lnTo>
                <a:cubicBezTo>
                  <a:pt x="4706" y="17182"/>
                  <a:pt x="3927" y="17960"/>
                  <a:pt x="3927" y="17960"/>
                </a:cubicBezTo>
                <a:close/>
                <a:moveTo>
                  <a:pt x="4909" y="19924"/>
                </a:moveTo>
                <a:lnTo>
                  <a:pt x="4131" y="19145"/>
                </a:lnTo>
                <a:lnTo>
                  <a:pt x="4909" y="18367"/>
                </a:lnTo>
                <a:cubicBezTo>
                  <a:pt x="4909" y="18367"/>
                  <a:pt x="4909" y="19924"/>
                  <a:pt x="4909" y="19924"/>
                </a:cubicBezTo>
                <a:close/>
                <a:moveTo>
                  <a:pt x="1964" y="1964"/>
                </a:moveTo>
                <a:lnTo>
                  <a:pt x="19636" y="1964"/>
                </a:lnTo>
                <a:lnTo>
                  <a:pt x="19636" y="11782"/>
                </a:lnTo>
                <a:lnTo>
                  <a:pt x="1964" y="11782"/>
                </a:lnTo>
                <a:cubicBezTo>
                  <a:pt x="1964" y="11782"/>
                  <a:pt x="1964" y="1964"/>
                  <a:pt x="1964" y="1964"/>
                </a:cubicBezTo>
                <a:close/>
                <a:moveTo>
                  <a:pt x="20618" y="11782"/>
                </a:moveTo>
                <a:lnTo>
                  <a:pt x="20618" y="1964"/>
                </a:lnTo>
                <a:cubicBezTo>
                  <a:pt x="20618" y="1422"/>
                  <a:pt x="20178" y="982"/>
                  <a:pt x="19636" y="982"/>
                </a:cubicBezTo>
                <a:lnTo>
                  <a:pt x="17673" y="982"/>
                </a:lnTo>
                <a:lnTo>
                  <a:pt x="17673" y="491"/>
                </a:lnTo>
                <a:cubicBezTo>
                  <a:pt x="17673" y="220"/>
                  <a:pt x="17453" y="0"/>
                  <a:pt x="17182" y="0"/>
                </a:cubicBezTo>
                <a:cubicBezTo>
                  <a:pt x="16910" y="0"/>
                  <a:pt x="16691" y="220"/>
                  <a:pt x="16691" y="491"/>
                </a:cubicBezTo>
                <a:lnTo>
                  <a:pt x="16691" y="982"/>
                </a:lnTo>
                <a:lnTo>
                  <a:pt x="4909" y="982"/>
                </a:lnTo>
                <a:lnTo>
                  <a:pt x="4909" y="491"/>
                </a:lnTo>
                <a:cubicBezTo>
                  <a:pt x="4909" y="220"/>
                  <a:pt x="4690" y="0"/>
                  <a:pt x="4418" y="0"/>
                </a:cubicBezTo>
                <a:cubicBezTo>
                  <a:pt x="4147" y="0"/>
                  <a:pt x="3927" y="220"/>
                  <a:pt x="3927" y="491"/>
                </a:cubicBezTo>
                <a:lnTo>
                  <a:pt x="3927" y="982"/>
                </a:lnTo>
                <a:lnTo>
                  <a:pt x="1964" y="982"/>
                </a:lnTo>
                <a:cubicBezTo>
                  <a:pt x="1422" y="982"/>
                  <a:pt x="982" y="1422"/>
                  <a:pt x="982" y="1964"/>
                </a:cubicBezTo>
                <a:lnTo>
                  <a:pt x="982" y="11782"/>
                </a:lnTo>
                <a:cubicBezTo>
                  <a:pt x="440" y="11782"/>
                  <a:pt x="0" y="12222"/>
                  <a:pt x="0" y="12764"/>
                </a:cubicBezTo>
                <a:lnTo>
                  <a:pt x="0" y="13745"/>
                </a:lnTo>
                <a:cubicBezTo>
                  <a:pt x="0" y="14287"/>
                  <a:pt x="440" y="14727"/>
                  <a:pt x="982" y="14727"/>
                </a:cubicBezTo>
                <a:lnTo>
                  <a:pt x="2945" y="14727"/>
                </a:lnTo>
                <a:lnTo>
                  <a:pt x="2945" y="21109"/>
                </a:lnTo>
                <a:cubicBezTo>
                  <a:pt x="2945" y="21380"/>
                  <a:pt x="3165" y="21600"/>
                  <a:pt x="3436" y="21600"/>
                </a:cubicBezTo>
                <a:cubicBezTo>
                  <a:pt x="3708" y="21600"/>
                  <a:pt x="3927" y="21380"/>
                  <a:pt x="3927" y="21109"/>
                </a:cubicBezTo>
                <a:lnTo>
                  <a:pt x="3927" y="20331"/>
                </a:lnTo>
                <a:lnTo>
                  <a:pt x="5053" y="21456"/>
                </a:lnTo>
                <a:cubicBezTo>
                  <a:pt x="5141" y="21545"/>
                  <a:pt x="5264" y="21600"/>
                  <a:pt x="5400" y="21600"/>
                </a:cubicBezTo>
                <a:cubicBezTo>
                  <a:pt x="5671" y="21600"/>
                  <a:pt x="5891" y="21380"/>
                  <a:pt x="5891" y="21109"/>
                </a:cubicBezTo>
                <a:lnTo>
                  <a:pt x="5891" y="14727"/>
                </a:lnTo>
                <a:lnTo>
                  <a:pt x="15709" y="14727"/>
                </a:lnTo>
                <a:lnTo>
                  <a:pt x="15709" y="21109"/>
                </a:lnTo>
                <a:cubicBezTo>
                  <a:pt x="15709" y="21380"/>
                  <a:pt x="15929" y="21600"/>
                  <a:pt x="16200" y="21600"/>
                </a:cubicBezTo>
                <a:cubicBezTo>
                  <a:pt x="16336" y="21600"/>
                  <a:pt x="16458" y="21545"/>
                  <a:pt x="16548" y="21456"/>
                </a:cubicBezTo>
                <a:lnTo>
                  <a:pt x="17673" y="20331"/>
                </a:lnTo>
                <a:lnTo>
                  <a:pt x="17673" y="21109"/>
                </a:lnTo>
                <a:cubicBezTo>
                  <a:pt x="17673" y="21380"/>
                  <a:pt x="17892" y="21600"/>
                  <a:pt x="18164" y="21600"/>
                </a:cubicBezTo>
                <a:cubicBezTo>
                  <a:pt x="18435" y="21600"/>
                  <a:pt x="18655" y="21380"/>
                  <a:pt x="18655" y="21109"/>
                </a:cubicBezTo>
                <a:lnTo>
                  <a:pt x="18655" y="14727"/>
                </a:lnTo>
                <a:lnTo>
                  <a:pt x="20618" y="14727"/>
                </a:lnTo>
                <a:cubicBezTo>
                  <a:pt x="21160" y="14727"/>
                  <a:pt x="21600" y="14287"/>
                  <a:pt x="21600" y="13745"/>
                </a:cubicBezTo>
                <a:lnTo>
                  <a:pt x="21600" y="12764"/>
                </a:lnTo>
                <a:cubicBezTo>
                  <a:pt x="21600" y="12222"/>
                  <a:pt x="21160" y="11782"/>
                  <a:pt x="20618" y="11782"/>
                </a:cubicBezTo>
                <a:moveTo>
                  <a:pt x="12620" y="4072"/>
                </a:moveTo>
                <a:cubicBezTo>
                  <a:pt x="12531" y="3982"/>
                  <a:pt x="12408" y="3927"/>
                  <a:pt x="12273" y="3927"/>
                </a:cubicBezTo>
                <a:cubicBezTo>
                  <a:pt x="12001" y="3927"/>
                  <a:pt x="11782" y="4147"/>
                  <a:pt x="11782" y="4418"/>
                </a:cubicBezTo>
                <a:cubicBezTo>
                  <a:pt x="11782" y="4554"/>
                  <a:pt x="11837" y="4677"/>
                  <a:pt x="11926" y="4765"/>
                </a:cubicBezTo>
                <a:lnTo>
                  <a:pt x="13542" y="6382"/>
                </a:lnTo>
                <a:lnTo>
                  <a:pt x="6873" y="6382"/>
                </a:lnTo>
                <a:cubicBezTo>
                  <a:pt x="6601" y="6382"/>
                  <a:pt x="6382" y="6602"/>
                  <a:pt x="6382" y="6873"/>
                </a:cubicBezTo>
                <a:cubicBezTo>
                  <a:pt x="6382" y="7144"/>
                  <a:pt x="6601" y="7364"/>
                  <a:pt x="6873" y="7364"/>
                </a:cubicBezTo>
                <a:lnTo>
                  <a:pt x="13542" y="7364"/>
                </a:lnTo>
                <a:lnTo>
                  <a:pt x="11926" y="8980"/>
                </a:lnTo>
                <a:cubicBezTo>
                  <a:pt x="11837" y="9069"/>
                  <a:pt x="11782" y="9192"/>
                  <a:pt x="11782" y="9327"/>
                </a:cubicBezTo>
                <a:cubicBezTo>
                  <a:pt x="11782" y="9599"/>
                  <a:pt x="12001" y="9818"/>
                  <a:pt x="12273" y="9818"/>
                </a:cubicBezTo>
                <a:cubicBezTo>
                  <a:pt x="12408" y="9818"/>
                  <a:pt x="12531" y="9764"/>
                  <a:pt x="12620" y="9674"/>
                </a:cubicBezTo>
                <a:lnTo>
                  <a:pt x="15074" y="7220"/>
                </a:lnTo>
                <a:cubicBezTo>
                  <a:pt x="15163" y="7131"/>
                  <a:pt x="15218" y="7008"/>
                  <a:pt x="15218" y="6873"/>
                </a:cubicBezTo>
                <a:cubicBezTo>
                  <a:pt x="15218" y="6738"/>
                  <a:pt x="15163" y="6614"/>
                  <a:pt x="15074" y="6526"/>
                </a:cubicBezTo>
                <a:cubicBezTo>
                  <a:pt x="15074" y="6526"/>
                  <a:pt x="12620" y="4072"/>
                  <a:pt x="12620" y="4072"/>
                </a:cubicBezTo>
                <a:close/>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954" name="Shape 2954"/>
          <p:cNvSpPr/>
          <p:nvPr/>
        </p:nvSpPr>
        <p:spPr>
          <a:xfrm>
            <a:off x="11316865" y="5521916"/>
            <a:ext cx="1392028" cy="538461"/>
          </a:xfrm>
          <a:prstGeom prst="rect">
            <a:avLst/>
          </a:prstGeom>
          <a:solidFill>
            <a:srgbClr val="57575B"/>
          </a:solidFill>
          <a:ln w="12700">
            <a:miter lim="400000"/>
          </a:ln>
          <a:extLst>
            <a:ext uri="{C572A759-6A51-4108-AA02-DFA0A04FC94B}">
              <ma14:wrappingTextBoxFlag xmlns:ma14="http://schemas.microsoft.com/office/mac/drawingml/2011/main" val="1"/>
            </a:ext>
          </a:extLst>
        </p:spPr>
        <p:txBody>
          <a:bodyPr wrap="none" lIns="38090" tIns="38090" rIns="38090" bIns="38090" anchor="ctr">
            <a:spAutoFit/>
          </a:bodyPr>
          <a:lstStyle>
            <a:lvl1pPr algn="l">
              <a:defRPr sz="3000" b="1" cap="none" spc="-90">
                <a:solidFill>
                  <a:srgbClr val="1C1D21"/>
                </a:solidFill>
                <a:latin typeface="+mj-lt"/>
                <a:ea typeface="+mj-ea"/>
                <a:cs typeface="+mj-cs"/>
                <a:sym typeface="Karla"/>
              </a:defRPr>
            </a:lvl1pPr>
          </a:lstStyle>
          <a:p>
            <a:r>
              <a:rPr sz="2999" b="0">
                <a:solidFill>
                  <a:schemeClr val="bg1"/>
                </a:solidFill>
                <a:latin typeface="Source Sans Pro Regular" charset="0"/>
                <a:ea typeface="Source Sans Pro Regular" charset="0"/>
                <a:cs typeface="Source Sans Pro Regular" charset="0"/>
              </a:rPr>
              <a:t>Location</a:t>
            </a:r>
          </a:p>
        </p:txBody>
      </p:sp>
      <p:sp>
        <p:nvSpPr>
          <p:cNvPr id="2955" name="Shape 2955"/>
          <p:cNvSpPr/>
          <p:nvPr/>
        </p:nvSpPr>
        <p:spPr>
          <a:xfrm>
            <a:off x="1758542" y="927844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17673"/>
                </a:moveTo>
                <a:cubicBezTo>
                  <a:pt x="10529" y="17673"/>
                  <a:pt x="10309" y="17892"/>
                  <a:pt x="10309" y="18164"/>
                </a:cubicBezTo>
                <a:lnTo>
                  <a:pt x="10309" y="21109"/>
                </a:lnTo>
                <a:cubicBezTo>
                  <a:pt x="10309" y="21380"/>
                  <a:pt x="10529" y="21600"/>
                  <a:pt x="10800" y="21600"/>
                </a:cubicBezTo>
                <a:cubicBezTo>
                  <a:pt x="11071" y="21600"/>
                  <a:pt x="11291" y="21380"/>
                  <a:pt x="11291" y="21109"/>
                </a:cubicBezTo>
                <a:lnTo>
                  <a:pt x="11291" y="18164"/>
                </a:lnTo>
                <a:cubicBezTo>
                  <a:pt x="11291" y="17892"/>
                  <a:pt x="11071" y="17673"/>
                  <a:pt x="10800" y="17673"/>
                </a:cubicBezTo>
                <a:moveTo>
                  <a:pt x="10800" y="15709"/>
                </a:moveTo>
                <a:cubicBezTo>
                  <a:pt x="8089" y="15709"/>
                  <a:pt x="5891" y="13511"/>
                  <a:pt x="5891" y="10800"/>
                </a:cubicBezTo>
                <a:cubicBezTo>
                  <a:pt x="5891" y="8088"/>
                  <a:pt x="8089" y="5891"/>
                  <a:pt x="10800" y="5891"/>
                </a:cubicBezTo>
                <a:cubicBezTo>
                  <a:pt x="13511" y="5891"/>
                  <a:pt x="15709" y="8088"/>
                  <a:pt x="15709" y="10800"/>
                </a:cubicBezTo>
                <a:cubicBezTo>
                  <a:pt x="15709" y="13511"/>
                  <a:pt x="13511" y="15709"/>
                  <a:pt x="10800" y="15709"/>
                </a:cubicBezTo>
                <a:moveTo>
                  <a:pt x="10800" y="4909"/>
                </a:moveTo>
                <a:cubicBezTo>
                  <a:pt x="7547" y="4909"/>
                  <a:pt x="4909" y="7547"/>
                  <a:pt x="4909" y="10800"/>
                </a:cubicBezTo>
                <a:cubicBezTo>
                  <a:pt x="4909" y="14054"/>
                  <a:pt x="7547" y="16691"/>
                  <a:pt x="10800" y="16691"/>
                </a:cubicBezTo>
                <a:cubicBezTo>
                  <a:pt x="14053" y="16691"/>
                  <a:pt x="16691" y="14054"/>
                  <a:pt x="16691" y="10800"/>
                </a:cubicBezTo>
                <a:cubicBezTo>
                  <a:pt x="16691" y="7547"/>
                  <a:pt x="14053" y="4909"/>
                  <a:pt x="10800" y="4909"/>
                </a:cubicBezTo>
                <a:moveTo>
                  <a:pt x="16354" y="15660"/>
                </a:moveTo>
                <a:cubicBezTo>
                  <a:pt x="16162" y="15468"/>
                  <a:pt x="15851" y="15468"/>
                  <a:pt x="15659" y="15660"/>
                </a:cubicBezTo>
                <a:cubicBezTo>
                  <a:pt x="15468" y="15851"/>
                  <a:pt x="15468" y="16163"/>
                  <a:pt x="15659" y="16354"/>
                </a:cubicBezTo>
                <a:lnTo>
                  <a:pt x="17742" y="18437"/>
                </a:lnTo>
                <a:cubicBezTo>
                  <a:pt x="17934" y="18629"/>
                  <a:pt x="18245" y="18629"/>
                  <a:pt x="18437" y="18437"/>
                </a:cubicBezTo>
                <a:cubicBezTo>
                  <a:pt x="18628" y="18245"/>
                  <a:pt x="18628" y="17934"/>
                  <a:pt x="18437" y="17743"/>
                </a:cubicBezTo>
                <a:cubicBezTo>
                  <a:pt x="18437" y="17743"/>
                  <a:pt x="16354" y="15660"/>
                  <a:pt x="16354" y="15660"/>
                </a:cubicBezTo>
                <a:close/>
                <a:moveTo>
                  <a:pt x="21109" y="10309"/>
                </a:moveTo>
                <a:lnTo>
                  <a:pt x="18164" y="10309"/>
                </a:lnTo>
                <a:cubicBezTo>
                  <a:pt x="17893" y="10309"/>
                  <a:pt x="17673" y="10529"/>
                  <a:pt x="17673" y="10800"/>
                </a:cubicBezTo>
                <a:cubicBezTo>
                  <a:pt x="17673" y="11071"/>
                  <a:pt x="17893" y="11291"/>
                  <a:pt x="18164" y="11291"/>
                </a:cubicBezTo>
                <a:lnTo>
                  <a:pt x="21109" y="11291"/>
                </a:lnTo>
                <a:cubicBezTo>
                  <a:pt x="21380" y="11291"/>
                  <a:pt x="21600" y="11071"/>
                  <a:pt x="21600" y="10800"/>
                </a:cubicBezTo>
                <a:cubicBezTo>
                  <a:pt x="21600" y="10529"/>
                  <a:pt x="21380" y="10309"/>
                  <a:pt x="21109" y="10309"/>
                </a:cubicBezTo>
                <a:moveTo>
                  <a:pt x="5246" y="15660"/>
                </a:moveTo>
                <a:lnTo>
                  <a:pt x="3163" y="17743"/>
                </a:lnTo>
                <a:cubicBezTo>
                  <a:pt x="2972" y="17934"/>
                  <a:pt x="2972" y="18245"/>
                  <a:pt x="3163" y="18437"/>
                </a:cubicBezTo>
                <a:cubicBezTo>
                  <a:pt x="3355" y="18629"/>
                  <a:pt x="3666" y="18629"/>
                  <a:pt x="3858" y="18437"/>
                </a:cubicBezTo>
                <a:lnTo>
                  <a:pt x="5941" y="16354"/>
                </a:lnTo>
                <a:cubicBezTo>
                  <a:pt x="6132" y="16163"/>
                  <a:pt x="6132" y="15851"/>
                  <a:pt x="5941" y="15660"/>
                </a:cubicBezTo>
                <a:cubicBezTo>
                  <a:pt x="5749" y="15468"/>
                  <a:pt x="5438" y="15468"/>
                  <a:pt x="5246" y="15660"/>
                </a:cubicBezTo>
                <a:moveTo>
                  <a:pt x="16354" y="5941"/>
                </a:moveTo>
                <a:lnTo>
                  <a:pt x="18437" y="3857"/>
                </a:lnTo>
                <a:cubicBezTo>
                  <a:pt x="18628" y="3666"/>
                  <a:pt x="18628" y="3355"/>
                  <a:pt x="18437" y="3163"/>
                </a:cubicBezTo>
                <a:cubicBezTo>
                  <a:pt x="18245" y="2971"/>
                  <a:pt x="17934" y="2971"/>
                  <a:pt x="17742" y="3163"/>
                </a:cubicBezTo>
                <a:lnTo>
                  <a:pt x="15659" y="5247"/>
                </a:lnTo>
                <a:cubicBezTo>
                  <a:pt x="15468" y="5437"/>
                  <a:pt x="15468" y="5749"/>
                  <a:pt x="15659" y="5941"/>
                </a:cubicBezTo>
                <a:cubicBezTo>
                  <a:pt x="15851" y="6132"/>
                  <a:pt x="16162" y="6132"/>
                  <a:pt x="16354" y="5941"/>
                </a:cubicBezTo>
                <a:moveTo>
                  <a:pt x="10800" y="3927"/>
                </a:moveTo>
                <a:cubicBezTo>
                  <a:pt x="11071" y="3927"/>
                  <a:pt x="11291" y="3708"/>
                  <a:pt x="11291" y="3436"/>
                </a:cubicBezTo>
                <a:lnTo>
                  <a:pt x="11291" y="491"/>
                </a:lnTo>
                <a:cubicBezTo>
                  <a:pt x="11291" y="220"/>
                  <a:pt x="11071" y="0"/>
                  <a:pt x="10800" y="0"/>
                </a:cubicBezTo>
                <a:cubicBezTo>
                  <a:pt x="10529" y="0"/>
                  <a:pt x="10309" y="220"/>
                  <a:pt x="10309" y="491"/>
                </a:cubicBezTo>
                <a:lnTo>
                  <a:pt x="10309" y="3436"/>
                </a:lnTo>
                <a:cubicBezTo>
                  <a:pt x="10309" y="3708"/>
                  <a:pt x="10529" y="3927"/>
                  <a:pt x="10800" y="3927"/>
                </a:cubicBezTo>
                <a:moveTo>
                  <a:pt x="3927" y="10800"/>
                </a:moveTo>
                <a:cubicBezTo>
                  <a:pt x="3927" y="10529"/>
                  <a:pt x="3707" y="10309"/>
                  <a:pt x="3436" y="10309"/>
                </a:cubicBezTo>
                <a:lnTo>
                  <a:pt x="491" y="10309"/>
                </a:lnTo>
                <a:cubicBezTo>
                  <a:pt x="220" y="10309"/>
                  <a:pt x="0" y="10529"/>
                  <a:pt x="0" y="10800"/>
                </a:cubicBezTo>
                <a:cubicBezTo>
                  <a:pt x="0" y="11071"/>
                  <a:pt x="220" y="11291"/>
                  <a:pt x="491" y="11291"/>
                </a:cubicBezTo>
                <a:lnTo>
                  <a:pt x="3436" y="11291"/>
                </a:lnTo>
                <a:cubicBezTo>
                  <a:pt x="3707" y="11291"/>
                  <a:pt x="3927" y="11071"/>
                  <a:pt x="3927" y="10800"/>
                </a:cubicBezTo>
                <a:moveTo>
                  <a:pt x="5246" y="5941"/>
                </a:moveTo>
                <a:cubicBezTo>
                  <a:pt x="5438" y="6132"/>
                  <a:pt x="5749" y="6132"/>
                  <a:pt x="5941" y="5941"/>
                </a:cubicBezTo>
                <a:cubicBezTo>
                  <a:pt x="6132" y="5749"/>
                  <a:pt x="6132" y="5437"/>
                  <a:pt x="5941" y="5247"/>
                </a:cubicBezTo>
                <a:lnTo>
                  <a:pt x="3858" y="3163"/>
                </a:lnTo>
                <a:cubicBezTo>
                  <a:pt x="3666" y="2971"/>
                  <a:pt x="3355" y="2971"/>
                  <a:pt x="3163" y="3163"/>
                </a:cubicBezTo>
                <a:cubicBezTo>
                  <a:pt x="2972" y="3355"/>
                  <a:pt x="2972" y="3666"/>
                  <a:pt x="3163" y="3857"/>
                </a:cubicBezTo>
                <a:cubicBezTo>
                  <a:pt x="3163" y="3857"/>
                  <a:pt x="5246" y="5941"/>
                  <a:pt x="5246" y="5941"/>
                </a:cubicBezTo>
                <a:close/>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956" name="Shape 2956"/>
          <p:cNvSpPr/>
          <p:nvPr/>
        </p:nvSpPr>
        <p:spPr>
          <a:xfrm>
            <a:off x="2825064" y="927844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415"/>
                </a:moveTo>
                <a:lnTo>
                  <a:pt x="9040" y="18655"/>
                </a:lnTo>
                <a:lnTo>
                  <a:pt x="9327" y="18655"/>
                </a:lnTo>
                <a:cubicBezTo>
                  <a:pt x="9598" y="18655"/>
                  <a:pt x="9818" y="18435"/>
                  <a:pt x="9818" y="18164"/>
                </a:cubicBezTo>
                <a:lnTo>
                  <a:pt x="9818" y="15709"/>
                </a:lnTo>
                <a:lnTo>
                  <a:pt x="11782" y="15709"/>
                </a:lnTo>
                <a:lnTo>
                  <a:pt x="11782" y="18164"/>
                </a:lnTo>
                <a:cubicBezTo>
                  <a:pt x="11782" y="18435"/>
                  <a:pt x="12002" y="18655"/>
                  <a:pt x="12273" y="18655"/>
                </a:cubicBezTo>
                <a:lnTo>
                  <a:pt x="12560" y="18655"/>
                </a:lnTo>
                <a:cubicBezTo>
                  <a:pt x="12560" y="18655"/>
                  <a:pt x="10800" y="20415"/>
                  <a:pt x="10800" y="20415"/>
                </a:cubicBezTo>
                <a:close/>
                <a:moveTo>
                  <a:pt x="13745" y="17673"/>
                </a:moveTo>
                <a:lnTo>
                  <a:pt x="12764" y="17673"/>
                </a:lnTo>
                <a:lnTo>
                  <a:pt x="12764" y="15218"/>
                </a:lnTo>
                <a:cubicBezTo>
                  <a:pt x="12764" y="14947"/>
                  <a:pt x="12544" y="14727"/>
                  <a:pt x="12273" y="14727"/>
                </a:cubicBezTo>
                <a:lnTo>
                  <a:pt x="9327" y="14727"/>
                </a:lnTo>
                <a:cubicBezTo>
                  <a:pt x="9056" y="14727"/>
                  <a:pt x="8836" y="14947"/>
                  <a:pt x="8836" y="15218"/>
                </a:cubicBezTo>
                <a:lnTo>
                  <a:pt x="8836" y="17673"/>
                </a:lnTo>
                <a:lnTo>
                  <a:pt x="7855" y="17673"/>
                </a:lnTo>
                <a:cubicBezTo>
                  <a:pt x="7584" y="17673"/>
                  <a:pt x="7364" y="17892"/>
                  <a:pt x="7364" y="18164"/>
                </a:cubicBezTo>
                <a:cubicBezTo>
                  <a:pt x="7364" y="18299"/>
                  <a:pt x="7419" y="18422"/>
                  <a:pt x="7507" y="18511"/>
                </a:cubicBezTo>
                <a:lnTo>
                  <a:pt x="10453" y="21456"/>
                </a:lnTo>
                <a:cubicBezTo>
                  <a:pt x="10542" y="21545"/>
                  <a:pt x="10665" y="21600"/>
                  <a:pt x="10800" y="21600"/>
                </a:cubicBezTo>
                <a:cubicBezTo>
                  <a:pt x="10935" y="21600"/>
                  <a:pt x="11058" y="21545"/>
                  <a:pt x="11147" y="21456"/>
                </a:cubicBezTo>
                <a:lnTo>
                  <a:pt x="14093" y="18511"/>
                </a:lnTo>
                <a:cubicBezTo>
                  <a:pt x="14181" y="18422"/>
                  <a:pt x="14236" y="18299"/>
                  <a:pt x="14236" y="18164"/>
                </a:cubicBezTo>
                <a:cubicBezTo>
                  <a:pt x="14236" y="17892"/>
                  <a:pt x="14016" y="17673"/>
                  <a:pt x="13745" y="17673"/>
                </a:cubicBezTo>
                <a:moveTo>
                  <a:pt x="5891" y="10800"/>
                </a:moveTo>
                <a:cubicBezTo>
                  <a:pt x="5891" y="8088"/>
                  <a:pt x="8089" y="5891"/>
                  <a:pt x="10800" y="5891"/>
                </a:cubicBezTo>
                <a:cubicBezTo>
                  <a:pt x="13511" y="5891"/>
                  <a:pt x="15709" y="8088"/>
                  <a:pt x="15709" y="10800"/>
                </a:cubicBezTo>
                <a:cubicBezTo>
                  <a:pt x="15709" y="10800"/>
                  <a:pt x="5891" y="10800"/>
                  <a:pt x="5891" y="10800"/>
                </a:cubicBezTo>
                <a:close/>
                <a:moveTo>
                  <a:pt x="21109" y="10800"/>
                </a:moveTo>
                <a:lnTo>
                  <a:pt x="16691" y="10800"/>
                </a:lnTo>
                <a:cubicBezTo>
                  <a:pt x="16691" y="7547"/>
                  <a:pt x="14053" y="4909"/>
                  <a:pt x="10800" y="4909"/>
                </a:cubicBezTo>
                <a:cubicBezTo>
                  <a:pt x="7547" y="4909"/>
                  <a:pt x="4909" y="7547"/>
                  <a:pt x="4909" y="10800"/>
                </a:cubicBezTo>
                <a:lnTo>
                  <a:pt x="491" y="10800"/>
                </a:lnTo>
                <a:cubicBezTo>
                  <a:pt x="220" y="10800"/>
                  <a:pt x="0" y="11020"/>
                  <a:pt x="0" y="11291"/>
                </a:cubicBezTo>
                <a:cubicBezTo>
                  <a:pt x="0" y="11562"/>
                  <a:pt x="220" y="11782"/>
                  <a:pt x="491" y="11782"/>
                </a:cubicBezTo>
                <a:lnTo>
                  <a:pt x="21109" y="11782"/>
                </a:lnTo>
                <a:cubicBezTo>
                  <a:pt x="21380" y="11782"/>
                  <a:pt x="21600" y="11562"/>
                  <a:pt x="21600" y="11291"/>
                </a:cubicBezTo>
                <a:cubicBezTo>
                  <a:pt x="21600" y="11020"/>
                  <a:pt x="21380" y="10800"/>
                  <a:pt x="21109" y="10800"/>
                </a:cubicBezTo>
                <a:moveTo>
                  <a:pt x="10800" y="3927"/>
                </a:moveTo>
                <a:cubicBezTo>
                  <a:pt x="11071" y="3927"/>
                  <a:pt x="11291" y="3708"/>
                  <a:pt x="11291" y="3436"/>
                </a:cubicBezTo>
                <a:lnTo>
                  <a:pt x="11291" y="491"/>
                </a:lnTo>
                <a:cubicBezTo>
                  <a:pt x="11291" y="220"/>
                  <a:pt x="11071" y="0"/>
                  <a:pt x="10800" y="0"/>
                </a:cubicBezTo>
                <a:cubicBezTo>
                  <a:pt x="10529" y="0"/>
                  <a:pt x="10309" y="220"/>
                  <a:pt x="10309" y="491"/>
                </a:cubicBezTo>
                <a:lnTo>
                  <a:pt x="10309" y="3436"/>
                </a:lnTo>
                <a:cubicBezTo>
                  <a:pt x="10309" y="3708"/>
                  <a:pt x="10529" y="3927"/>
                  <a:pt x="10800" y="3927"/>
                </a:cubicBezTo>
                <a:moveTo>
                  <a:pt x="16354" y="5940"/>
                </a:moveTo>
                <a:lnTo>
                  <a:pt x="18437" y="3857"/>
                </a:lnTo>
                <a:cubicBezTo>
                  <a:pt x="18628" y="3666"/>
                  <a:pt x="18628" y="3355"/>
                  <a:pt x="18437" y="3163"/>
                </a:cubicBezTo>
                <a:cubicBezTo>
                  <a:pt x="18245" y="2971"/>
                  <a:pt x="17934" y="2971"/>
                  <a:pt x="17742" y="3163"/>
                </a:cubicBezTo>
                <a:lnTo>
                  <a:pt x="15659" y="5247"/>
                </a:lnTo>
                <a:cubicBezTo>
                  <a:pt x="15468" y="5437"/>
                  <a:pt x="15468" y="5749"/>
                  <a:pt x="15659" y="5940"/>
                </a:cubicBezTo>
                <a:cubicBezTo>
                  <a:pt x="15851" y="6132"/>
                  <a:pt x="16162" y="6132"/>
                  <a:pt x="16354" y="5940"/>
                </a:cubicBezTo>
                <a:moveTo>
                  <a:pt x="5246" y="5940"/>
                </a:moveTo>
                <a:cubicBezTo>
                  <a:pt x="5438" y="6132"/>
                  <a:pt x="5749" y="6132"/>
                  <a:pt x="5941" y="5940"/>
                </a:cubicBezTo>
                <a:cubicBezTo>
                  <a:pt x="6132" y="5749"/>
                  <a:pt x="6132" y="5437"/>
                  <a:pt x="5941" y="5247"/>
                </a:cubicBezTo>
                <a:lnTo>
                  <a:pt x="3858" y="3163"/>
                </a:lnTo>
                <a:cubicBezTo>
                  <a:pt x="3666" y="2971"/>
                  <a:pt x="3355" y="2971"/>
                  <a:pt x="3163" y="3163"/>
                </a:cubicBezTo>
                <a:cubicBezTo>
                  <a:pt x="2972" y="3355"/>
                  <a:pt x="2972" y="3666"/>
                  <a:pt x="3163" y="3857"/>
                </a:cubicBezTo>
                <a:cubicBezTo>
                  <a:pt x="3163" y="3857"/>
                  <a:pt x="5246" y="5940"/>
                  <a:pt x="5246" y="5940"/>
                </a:cubicBezTo>
                <a:close/>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957" name="Shape 2957"/>
          <p:cNvSpPr/>
          <p:nvPr/>
        </p:nvSpPr>
        <p:spPr>
          <a:xfrm>
            <a:off x="3891586" y="927844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1185"/>
                </a:moveTo>
                <a:lnTo>
                  <a:pt x="12560" y="2945"/>
                </a:lnTo>
                <a:lnTo>
                  <a:pt x="12273" y="2945"/>
                </a:lnTo>
                <a:cubicBezTo>
                  <a:pt x="12002" y="2945"/>
                  <a:pt x="11782" y="3165"/>
                  <a:pt x="11782" y="3436"/>
                </a:cubicBezTo>
                <a:lnTo>
                  <a:pt x="11782" y="5891"/>
                </a:lnTo>
                <a:lnTo>
                  <a:pt x="9818" y="5891"/>
                </a:lnTo>
                <a:lnTo>
                  <a:pt x="9818" y="3436"/>
                </a:lnTo>
                <a:cubicBezTo>
                  <a:pt x="9818" y="3165"/>
                  <a:pt x="9598" y="2945"/>
                  <a:pt x="9327" y="2945"/>
                </a:cubicBezTo>
                <a:lnTo>
                  <a:pt x="9040" y="2945"/>
                </a:lnTo>
                <a:cubicBezTo>
                  <a:pt x="9040" y="2945"/>
                  <a:pt x="10800" y="1185"/>
                  <a:pt x="10800" y="1185"/>
                </a:cubicBezTo>
                <a:close/>
                <a:moveTo>
                  <a:pt x="7855" y="3927"/>
                </a:moveTo>
                <a:lnTo>
                  <a:pt x="8836" y="3927"/>
                </a:lnTo>
                <a:lnTo>
                  <a:pt x="8836" y="6382"/>
                </a:lnTo>
                <a:cubicBezTo>
                  <a:pt x="8836" y="6653"/>
                  <a:pt x="9056" y="6873"/>
                  <a:pt x="9327" y="6873"/>
                </a:cubicBezTo>
                <a:lnTo>
                  <a:pt x="12273" y="6873"/>
                </a:lnTo>
                <a:cubicBezTo>
                  <a:pt x="12544" y="6873"/>
                  <a:pt x="12764" y="6653"/>
                  <a:pt x="12764" y="6382"/>
                </a:cubicBezTo>
                <a:lnTo>
                  <a:pt x="12764" y="3927"/>
                </a:lnTo>
                <a:lnTo>
                  <a:pt x="13745" y="3927"/>
                </a:lnTo>
                <a:cubicBezTo>
                  <a:pt x="14016" y="3927"/>
                  <a:pt x="14236" y="3708"/>
                  <a:pt x="14236" y="3436"/>
                </a:cubicBezTo>
                <a:cubicBezTo>
                  <a:pt x="14236" y="3301"/>
                  <a:pt x="14181" y="3178"/>
                  <a:pt x="14093" y="3089"/>
                </a:cubicBezTo>
                <a:lnTo>
                  <a:pt x="11147" y="144"/>
                </a:lnTo>
                <a:cubicBezTo>
                  <a:pt x="11059" y="55"/>
                  <a:pt x="10935" y="0"/>
                  <a:pt x="10800" y="0"/>
                </a:cubicBezTo>
                <a:cubicBezTo>
                  <a:pt x="10665" y="0"/>
                  <a:pt x="10542" y="55"/>
                  <a:pt x="10452" y="144"/>
                </a:cubicBezTo>
                <a:lnTo>
                  <a:pt x="7507" y="3089"/>
                </a:lnTo>
                <a:cubicBezTo>
                  <a:pt x="7419" y="3178"/>
                  <a:pt x="7364" y="3301"/>
                  <a:pt x="7364" y="3436"/>
                </a:cubicBezTo>
                <a:cubicBezTo>
                  <a:pt x="7364" y="3708"/>
                  <a:pt x="7584" y="3927"/>
                  <a:pt x="7855" y="3927"/>
                </a:cubicBezTo>
                <a:moveTo>
                  <a:pt x="5246" y="15759"/>
                </a:moveTo>
                <a:cubicBezTo>
                  <a:pt x="5438" y="15950"/>
                  <a:pt x="5749" y="15950"/>
                  <a:pt x="5941" y="15759"/>
                </a:cubicBezTo>
                <a:cubicBezTo>
                  <a:pt x="6132" y="15567"/>
                  <a:pt x="6132" y="15256"/>
                  <a:pt x="5941" y="15064"/>
                </a:cubicBezTo>
                <a:lnTo>
                  <a:pt x="3858" y="12981"/>
                </a:lnTo>
                <a:cubicBezTo>
                  <a:pt x="3666" y="12790"/>
                  <a:pt x="3355" y="12790"/>
                  <a:pt x="3163" y="12981"/>
                </a:cubicBezTo>
                <a:cubicBezTo>
                  <a:pt x="2971" y="13173"/>
                  <a:pt x="2971" y="13484"/>
                  <a:pt x="3163" y="13675"/>
                </a:cubicBezTo>
                <a:cubicBezTo>
                  <a:pt x="3163" y="13675"/>
                  <a:pt x="5246" y="15759"/>
                  <a:pt x="5246" y="15759"/>
                </a:cubicBezTo>
                <a:close/>
                <a:moveTo>
                  <a:pt x="10309" y="10309"/>
                </a:moveTo>
                <a:lnTo>
                  <a:pt x="10309" y="13255"/>
                </a:lnTo>
                <a:cubicBezTo>
                  <a:pt x="10309" y="13526"/>
                  <a:pt x="10529" y="13745"/>
                  <a:pt x="10800" y="13745"/>
                </a:cubicBezTo>
                <a:cubicBezTo>
                  <a:pt x="11071" y="13745"/>
                  <a:pt x="11291" y="13526"/>
                  <a:pt x="11291" y="13255"/>
                </a:cubicBezTo>
                <a:lnTo>
                  <a:pt x="11291" y="10309"/>
                </a:lnTo>
                <a:cubicBezTo>
                  <a:pt x="11291" y="10038"/>
                  <a:pt x="11071" y="9818"/>
                  <a:pt x="10800" y="9818"/>
                </a:cubicBezTo>
                <a:cubicBezTo>
                  <a:pt x="10529" y="9818"/>
                  <a:pt x="10309" y="10038"/>
                  <a:pt x="10309" y="10309"/>
                </a:cubicBezTo>
                <a:moveTo>
                  <a:pt x="16354" y="15759"/>
                </a:moveTo>
                <a:lnTo>
                  <a:pt x="18437" y="13675"/>
                </a:lnTo>
                <a:cubicBezTo>
                  <a:pt x="18628" y="13484"/>
                  <a:pt x="18628" y="13173"/>
                  <a:pt x="18437" y="12981"/>
                </a:cubicBezTo>
                <a:cubicBezTo>
                  <a:pt x="18245" y="12790"/>
                  <a:pt x="17934" y="12790"/>
                  <a:pt x="17742" y="12981"/>
                </a:cubicBezTo>
                <a:lnTo>
                  <a:pt x="15659" y="15064"/>
                </a:lnTo>
                <a:cubicBezTo>
                  <a:pt x="15468" y="15256"/>
                  <a:pt x="15468" y="15567"/>
                  <a:pt x="15659" y="15759"/>
                </a:cubicBezTo>
                <a:cubicBezTo>
                  <a:pt x="15851" y="15950"/>
                  <a:pt x="16162" y="15950"/>
                  <a:pt x="16354" y="15759"/>
                </a:cubicBezTo>
                <a:moveTo>
                  <a:pt x="5891" y="20618"/>
                </a:moveTo>
                <a:cubicBezTo>
                  <a:pt x="5891" y="17907"/>
                  <a:pt x="8089" y="15709"/>
                  <a:pt x="10800" y="15709"/>
                </a:cubicBezTo>
                <a:cubicBezTo>
                  <a:pt x="13511" y="15709"/>
                  <a:pt x="15709" y="17907"/>
                  <a:pt x="15709" y="20618"/>
                </a:cubicBezTo>
                <a:cubicBezTo>
                  <a:pt x="15709" y="20618"/>
                  <a:pt x="5891" y="20618"/>
                  <a:pt x="5891" y="20618"/>
                </a:cubicBezTo>
                <a:close/>
                <a:moveTo>
                  <a:pt x="21109" y="20618"/>
                </a:moveTo>
                <a:lnTo>
                  <a:pt x="16691" y="20618"/>
                </a:lnTo>
                <a:cubicBezTo>
                  <a:pt x="16691" y="17365"/>
                  <a:pt x="14053" y="14727"/>
                  <a:pt x="10800" y="14727"/>
                </a:cubicBezTo>
                <a:cubicBezTo>
                  <a:pt x="7547" y="14727"/>
                  <a:pt x="4909" y="17365"/>
                  <a:pt x="4909" y="20618"/>
                </a:cubicBezTo>
                <a:lnTo>
                  <a:pt x="491" y="20618"/>
                </a:lnTo>
                <a:cubicBezTo>
                  <a:pt x="220" y="20618"/>
                  <a:pt x="0" y="20838"/>
                  <a:pt x="0" y="21109"/>
                </a:cubicBezTo>
                <a:cubicBezTo>
                  <a:pt x="0" y="21380"/>
                  <a:pt x="220" y="21600"/>
                  <a:pt x="491" y="21600"/>
                </a:cubicBezTo>
                <a:lnTo>
                  <a:pt x="21109" y="21600"/>
                </a:lnTo>
                <a:cubicBezTo>
                  <a:pt x="21380" y="21600"/>
                  <a:pt x="21600" y="21380"/>
                  <a:pt x="21600" y="21109"/>
                </a:cubicBezTo>
                <a:cubicBezTo>
                  <a:pt x="21600" y="20838"/>
                  <a:pt x="21380" y="20618"/>
                  <a:pt x="21109" y="20618"/>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958" name="Shape 2958"/>
          <p:cNvSpPr/>
          <p:nvPr/>
        </p:nvSpPr>
        <p:spPr>
          <a:xfrm>
            <a:off x="4958108" y="927844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1600" y="1964"/>
                </a:moveTo>
                <a:lnTo>
                  <a:pt x="19636" y="1964"/>
                </a:lnTo>
                <a:lnTo>
                  <a:pt x="18900" y="0"/>
                </a:lnTo>
                <a:lnTo>
                  <a:pt x="18164" y="1964"/>
                </a:lnTo>
                <a:lnTo>
                  <a:pt x="16200" y="1964"/>
                </a:lnTo>
                <a:lnTo>
                  <a:pt x="17795" y="3191"/>
                </a:lnTo>
                <a:lnTo>
                  <a:pt x="17059" y="5400"/>
                </a:lnTo>
                <a:lnTo>
                  <a:pt x="18900" y="4050"/>
                </a:lnTo>
                <a:lnTo>
                  <a:pt x="20741" y="5400"/>
                </a:lnTo>
                <a:lnTo>
                  <a:pt x="20005" y="3191"/>
                </a:lnTo>
                <a:cubicBezTo>
                  <a:pt x="20005" y="3191"/>
                  <a:pt x="21600" y="1964"/>
                  <a:pt x="21600" y="1964"/>
                </a:cubicBezTo>
                <a:close/>
                <a:moveTo>
                  <a:pt x="10800" y="20616"/>
                </a:moveTo>
                <a:cubicBezTo>
                  <a:pt x="5386" y="20616"/>
                  <a:pt x="982" y="16203"/>
                  <a:pt x="982" y="10777"/>
                </a:cubicBezTo>
                <a:cubicBezTo>
                  <a:pt x="982" y="6434"/>
                  <a:pt x="3745" y="2741"/>
                  <a:pt x="7690" y="1441"/>
                </a:cubicBezTo>
                <a:cubicBezTo>
                  <a:pt x="6837" y="3102"/>
                  <a:pt x="6382" y="4957"/>
                  <a:pt x="6382" y="6841"/>
                </a:cubicBezTo>
                <a:cubicBezTo>
                  <a:pt x="6382" y="13004"/>
                  <a:pt x="11118" y="18079"/>
                  <a:pt x="17134" y="18604"/>
                </a:cubicBezTo>
                <a:cubicBezTo>
                  <a:pt x="15361" y="19863"/>
                  <a:pt x="13065" y="20616"/>
                  <a:pt x="10800" y="20616"/>
                </a:cubicBezTo>
                <a:moveTo>
                  <a:pt x="7364" y="6841"/>
                </a:moveTo>
                <a:cubicBezTo>
                  <a:pt x="7364" y="4248"/>
                  <a:pt x="8276" y="1870"/>
                  <a:pt x="9794" y="5"/>
                </a:cubicBezTo>
                <a:cubicBezTo>
                  <a:pt x="4302" y="514"/>
                  <a:pt x="0" y="5140"/>
                  <a:pt x="0" y="10777"/>
                </a:cubicBezTo>
                <a:cubicBezTo>
                  <a:pt x="0" y="16755"/>
                  <a:pt x="4836" y="21600"/>
                  <a:pt x="10800" y="21600"/>
                </a:cubicBezTo>
                <a:cubicBezTo>
                  <a:pt x="14176" y="21600"/>
                  <a:pt x="17656" y="20045"/>
                  <a:pt x="19636" y="17613"/>
                </a:cubicBezTo>
                <a:cubicBezTo>
                  <a:pt x="19305" y="17644"/>
                  <a:pt x="18503" y="17665"/>
                  <a:pt x="18164" y="17665"/>
                </a:cubicBezTo>
                <a:cubicBezTo>
                  <a:pt x="12199" y="17665"/>
                  <a:pt x="7364" y="12819"/>
                  <a:pt x="7364" y="6841"/>
                </a:cubicBezTo>
                <a:moveTo>
                  <a:pt x="17673" y="10309"/>
                </a:moveTo>
                <a:lnTo>
                  <a:pt x="17137" y="11737"/>
                </a:lnTo>
                <a:lnTo>
                  <a:pt x="15709" y="11737"/>
                </a:lnTo>
                <a:lnTo>
                  <a:pt x="16869" y="12629"/>
                </a:lnTo>
                <a:lnTo>
                  <a:pt x="16334" y="14236"/>
                </a:lnTo>
                <a:lnTo>
                  <a:pt x="17673" y="13255"/>
                </a:lnTo>
                <a:lnTo>
                  <a:pt x="19011" y="14236"/>
                </a:lnTo>
                <a:lnTo>
                  <a:pt x="18476" y="12629"/>
                </a:lnTo>
                <a:lnTo>
                  <a:pt x="19636" y="11737"/>
                </a:lnTo>
                <a:lnTo>
                  <a:pt x="18208" y="11737"/>
                </a:lnTo>
                <a:cubicBezTo>
                  <a:pt x="18208" y="11737"/>
                  <a:pt x="17673" y="10309"/>
                  <a:pt x="17673" y="10309"/>
                </a:cubicBezTo>
                <a:close/>
                <a:moveTo>
                  <a:pt x="11425" y="9327"/>
                </a:moveTo>
                <a:lnTo>
                  <a:pt x="12764" y="8345"/>
                </a:lnTo>
                <a:lnTo>
                  <a:pt x="14102" y="9327"/>
                </a:lnTo>
                <a:lnTo>
                  <a:pt x="13567" y="7721"/>
                </a:lnTo>
                <a:lnTo>
                  <a:pt x="14727" y="6828"/>
                </a:lnTo>
                <a:lnTo>
                  <a:pt x="13299" y="6828"/>
                </a:lnTo>
                <a:lnTo>
                  <a:pt x="12764" y="5400"/>
                </a:lnTo>
                <a:lnTo>
                  <a:pt x="12228" y="6828"/>
                </a:lnTo>
                <a:lnTo>
                  <a:pt x="10800" y="6828"/>
                </a:lnTo>
                <a:lnTo>
                  <a:pt x="11960" y="7721"/>
                </a:lnTo>
                <a:cubicBezTo>
                  <a:pt x="11960" y="7721"/>
                  <a:pt x="11425" y="9327"/>
                  <a:pt x="11425" y="9327"/>
                </a:cubicBezTo>
                <a:close/>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959" name="Shape 2959"/>
          <p:cNvSpPr/>
          <p:nvPr/>
        </p:nvSpPr>
        <p:spPr>
          <a:xfrm>
            <a:off x="6024630" y="927844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7855" y="8836"/>
                </a:moveTo>
                <a:cubicBezTo>
                  <a:pt x="6770" y="8836"/>
                  <a:pt x="5891" y="7957"/>
                  <a:pt x="5891" y="6873"/>
                </a:cubicBezTo>
                <a:cubicBezTo>
                  <a:pt x="5891" y="5788"/>
                  <a:pt x="6770" y="4909"/>
                  <a:pt x="7855" y="4909"/>
                </a:cubicBezTo>
                <a:cubicBezTo>
                  <a:pt x="8939" y="4909"/>
                  <a:pt x="9818" y="5788"/>
                  <a:pt x="9818" y="6873"/>
                </a:cubicBezTo>
                <a:cubicBezTo>
                  <a:pt x="9818" y="7957"/>
                  <a:pt x="8939" y="8836"/>
                  <a:pt x="7855" y="8836"/>
                </a:cubicBezTo>
                <a:moveTo>
                  <a:pt x="7855" y="3927"/>
                </a:moveTo>
                <a:cubicBezTo>
                  <a:pt x="6228" y="3927"/>
                  <a:pt x="4909" y="5247"/>
                  <a:pt x="4909" y="6873"/>
                </a:cubicBezTo>
                <a:cubicBezTo>
                  <a:pt x="4909" y="8500"/>
                  <a:pt x="6228" y="9818"/>
                  <a:pt x="7855" y="9818"/>
                </a:cubicBezTo>
                <a:cubicBezTo>
                  <a:pt x="9481" y="9818"/>
                  <a:pt x="10800" y="8500"/>
                  <a:pt x="10800" y="6873"/>
                </a:cubicBezTo>
                <a:cubicBezTo>
                  <a:pt x="10800" y="5247"/>
                  <a:pt x="9481" y="3927"/>
                  <a:pt x="7855" y="3927"/>
                </a:cubicBezTo>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273" y="10800"/>
                </a:moveTo>
                <a:cubicBezTo>
                  <a:pt x="12002" y="10800"/>
                  <a:pt x="11782" y="11020"/>
                  <a:pt x="11782" y="11291"/>
                </a:cubicBezTo>
                <a:cubicBezTo>
                  <a:pt x="11782" y="11562"/>
                  <a:pt x="12002" y="11782"/>
                  <a:pt x="12273" y="11782"/>
                </a:cubicBezTo>
                <a:cubicBezTo>
                  <a:pt x="12544" y="11782"/>
                  <a:pt x="12764" y="11562"/>
                  <a:pt x="12764" y="11291"/>
                </a:cubicBezTo>
                <a:cubicBezTo>
                  <a:pt x="12764" y="11020"/>
                  <a:pt x="12544" y="10800"/>
                  <a:pt x="12273" y="10800"/>
                </a:cubicBezTo>
                <a:moveTo>
                  <a:pt x="9327" y="15709"/>
                </a:moveTo>
                <a:cubicBezTo>
                  <a:pt x="9056" y="15709"/>
                  <a:pt x="8836" y="15490"/>
                  <a:pt x="8836" y="15218"/>
                </a:cubicBezTo>
                <a:cubicBezTo>
                  <a:pt x="8836" y="14947"/>
                  <a:pt x="9056" y="14727"/>
                  <a:pt x="9327" y="14727"/>
                </a:cubicBezTo>
                <a:cubicBezTo>
                  <a:pt x="9598" y="14727"/>
                  <a:pt x="9818" y="14947"/>
                  <a:pt x="9818" y="15218"/>
                </a:cubicBezTo>
                <a:cubicBezTo>
                  <a:pt x="9818" y="15490"/>
                  <a:pt x="9598" y="15709"/>
                  <a:pt x="9327" y="15709"/>
                </a:cubicBezTo>
                <a:moveTo>
                  <a:pt x="9327" y="13745"/>
                </a:moveTo>
                <a:cubicBezTo>
                  <a:pt x="8514" y="13745"/>
                  <a:pt x="7855" y="14405"/>
                  <a:pt x="7855" y="15218"/>
                </a:cubicBezTo>
                <a:cubicBezTo>
                  <a:pt x="7855" y="16032"/>
                  <a:pt x="8514" y="16691"/>
                  <a:pt x="9327" y="16691"/>
                </a:cubicBezTo>
                <a:cubicBezTo>
                  <a:pt x="10141" y="16691"/>
                  <a:pt x="10800" y="16032"/>
                  <a:pt x="10800" y="15218"/>
                </a:cubicBezTo>
                <a:cubicBezTo>
                  <a:pt x="10800" y="14405"/>
                  <a:pt x="10141" y="13745"/>
                  <a:pt x="9327" y="13745"/>
                </a:cubicBezTo>
                <a:moveTo>
                  <a:pt x="4909" y="11782"/>
                </a:moveTo>
                <a:cubicBezTo>
                  <a:pt x="4367" y="11782"/>
                  <a:pt x="3927" y="12222"/>
                  <a:pt x="3927" y="12764"/>
                </a:cubicBezTo>
                <a:cubicBezTo>
                  <a:pt x="3927" y="13305"/>
                  <a:pt x="4367" y="13745"/>
                  <a:pt x="4909" y="13745"/>
                </a:cubicBezTo>
                <a:cubicBezTo>
                  <a:pt x="5451" y="13745"/>
                  <a:pt x="5891" y="13305"/>
                  <a:pt x="5891" y="12764"/>
                </a:cubicBezTo>
                <a:cubicBezTo>
                  <a:pt x="5891" y="12222"/>
                  <a:pt x="5451" y="11782"/>
                  <a:pt x="4909" y="11782"/>
                </a:cubicBezTo>
                <a:moveTo>
                  <a:pt x="14236" y="16691"/>
                </a:moveTo>
                <a:cubicBezTo>
                  <a:pt x="13966" y="16691"/>
                  <a:pt x="13745" y="16911"/>
                  <a:pt x="13745" y="17182"/>
                </a:cubicBezTo>
                <a:cubicBezTo>
                  <a:pt x="13745" y="17453"/>
                  <a:pt x="13966" y="17673"/>
                  <a:pt x="14236" y="17673"/>
                </a:cubicBezTo>
                <a:cubicBezTo>
                  <a:pt x="14507" y="17673"/>
                  <a:pt x="14727" y="17453"/>
                  <a:pt x="14727" y="17182"/>
                </a:cubicBezTo>
                <a:cubicBezTo>
                  <a:pt x="14727" y="16911"/>
                  <a:pt x="14507" y="16691"/>
                  <a:pt x="14236" y="16691"/>
                </a:cubicBezTo>
                <a:moveTo>
                  <a:pt x="16691" y="11782"/>
                </a:moveTo>
                <a:cubicBezTo>
                  <a:pt x="16149" y="11782"/>
                  <a:pt x="15709" y="11342"/>
                  <a:pt x="15709" y="10800"/>
                </a:cubicBezTo>
                <a:cubicBezTo>
                  <a:pt x="15709" y="10258"/>
                  <a:pt x="16149" y="9818"/>
                  <a:pt x="16691" y="9818"/>
                </a:cubicBezTo>
                <a:cubicBezTo>
                  <a:pt x="17233" y="9818"/>
                  <a:pt x="17673" y="10258"/>
                  <a:pt x="17673" y="10800"/>
                </a:cubicBezTo>
                <a:cubicBezTo>
                  <a:pt x="17673" y="11342"/>
                  <a:pt x="17233" y="11782"/>
                  <a:pt x="16691" y="11782"/>
                </a:cubicBezTo>
                <a:moveTo>
                  <a:pt x="16691" y="8836"/>
                </a:moveTo>
                <a:cubicBezTo>
                  <a:pt x="15606" y="8836"/>
                  <a:pt x="14727" y="9716"/>
                  <a:pt x="14727" y="10800"/>
                </a:cubicBezTo>
                <a:cubicBezTo>
                  <a:pt x="14727" y="11884"/>
                  <a:pt x="15606" y="12764"/>
                  <a:pt x="16691" y="12764"/>
                </a:cubicBezTo>
                <a:cubicBezTo>
                  <a:pt x="17775" y="12764"/>
                  <a:pt x="18655" y="11884"/>
                  <a:pt x="18655" y="10800"/>
                </a:cubicBezTo>
                <a:cubicBezTo>
                  <a:pt x="18655" y="9716"/>
                  <a:pt x="17775" y="8836"/>
                  <a:pt x="16691" y="8836"/>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960" name="Shape 2960"/>
          <p:cNvSpPr/>
          <p:nvPr/>
        </p:nvSpPr>
        <p:spPr>
          <a:xfrm>
            <a:off x="7091152" y="9354628"/>
            <a:ext cx="558724" cy="406295"/>
          </a:xfrm>
          <a:custGeom>
            <a:avLst/>
            <a:gdLst/>
            <a:ahLst/>
            <a:cxnLst>
              <a:cxn ang="0">
                <a:pos x="wd2" y="hd2"/>
              </a:cxn>
              <a:cxn ang="5400000">
                <a:pos x="wd2" y="hd2"/>
              </a:cxn>
              <a:cxn ang="10800000">
                <a:pos x="wd2" y="hd2"/>
              </a:cxn>
              <a:cxn ang="16200000">
                <a:pos x="wd2" y="hd2"/>
              </a:cxn>
            </a:cxnLst>
            <a:rect l="0" t="0" r="r" b="b"/>
            <a:pathLst>
              <a:path w="21016" h="21600" extrusionOk="0">
                <a:moveTo>
                  <a:pt x="17140" y="11946"/>
                </a:moveTo>
                <a:cubicBezTo>
                  <a:pt x="15736" y="13192"/>
                  <a:pt x="13853" y="14375"/>
                  <a:pt x="11542" y="15211"/>
                </a:cubicBezTo>
                <a:cubicBezTo>
                  <a:pt x="9755" y="15857"/>
                  <a:pt x="7947" y="16197"/>
                  <a:pt x="6315" y="16197"/>
                </a:cubicBezTo>
                <a:cubicBezTo>
                  <a:pt x="5843" y="16197"/>
                  <a:pt x="5401" y="16158"/>
                  <a:pt x="4974" y="16102"/>
                </a:cubicBezTo>
                <a:cubicBezTo>
                  <a:pt x="4247" y="14590"/>
                  <a:pt x="3822" y="12766"/>
                  <a:pt x="3822" y="10800"/>
                </a:cubicBezTo>
                <a:cubicBezTo>
                  <a:pt x="3822" y="5581"/>
                  <a:pt x="6815" y="1350"/>
                  <a:pt x="10508" y="1350"/>
                </a:cubicBezTo>
                <a:cubicBezTo>
                  <a:pt x="14201" y="1350"/>
                  <a:pt x="17194" y="5581"/>
                  <a:pt x="17194" y="10800"/>
                </a:cubicBezTo>
                <a:cubicBezTo>
                  <a:pt x="17194" y="11189"/>
                  <a:pt x="17172" y="11570"/>
                  <a:pt x="17140" y="11946"/>
                </a:cubicBezTo>
                <a:moveTo>
                  <a:pt x="10508" y="20250"/>
                </a:moveTo>
                <a:cubicBezTo>
                  <a:pt x="8681" y="20250"/>
                  <a:pt x="7028" y="19212"/>
                  <a:pt x="5821" y="17534"/>
                </a:cubicBezTo>
                <a:cubicBezTo>
                  <a:pt x="5984" y="17541"/>
                  <a:pt x="6147" y="17547"/>
                  <a:pt x="6315" y="17547"/>
                </a:cubicBezTo>
                <a:cubicBezTo>
                  <a:pt x="7976" y="17547"/>
                  <a:pt x="9848" y="17215"/>
                  <a:pt x="11778" y="16518"/>
                </a:cubicBezTo>
                <a:cubicBezTo>
                  <a:pt x="13697" y="15824"/>
                  <a:pt x="15425" y="14854"/>
                  <a:pt x="16859" y="13742"/>
                </a:cubicBezTo>
                <a:cubicBezTo>
                  <a:pt x="15984" y="17519"/>
                  <a:pt x="13473" y="20250"/>
                  <a:pt x="10508" y="20250"/>
                </a:cubicBezTo>
                <a:moveTo>
                  <a:pt x="20938" y="6356"/>
                </a:moveTo>
                <a:cubicBezTo>
                  <a:pt x="20592" y="4617"/>
                  <a:pt x="19141" y="3452"/>
                  <a:pt x="17072" y="2964"/>
                </a:cubicBezTo>
                <a:cubicBezTo>
                  <a:pt x="17380" y="3481"/>
                  <a:pt x="17660" y="4034"/>
                  <a:pt x="17905" y="4620"/>
                </a:cubicBezTo>
                <a:cubicBezTo>
                  <a:pt x="19058" y="5088"/>
                  <a:pt x="19838" y="5815"/>
                  <a:pt x="20018" y="6721"/>
                </a:cubicBezTo>
                <a:cubicBezTo>
                  <a:pt x="20123" y="7246"/>
                  <a:pt x="20033" y="7861"/>
                  <a:pt x="19752" y="8549"/>
                </a:cubicBezTo>
                <a:cubicBezTo>
                  <a:pt x="19449" y="9292"/>
                  <a:pt x="18904" y="10122"/>
                  <a:pt x="18143" y="10958"/>
                </a:cubicBezTo>
                <a:cubicBezTo>
                  <a:pt x="18144" y="10905"/>
                  <a:pt x="18149" y="10853"/>
                  <a:pt x="18149" y="10800"/>
                </a:cubicBezTo>
                <a:cubicBezTo>
                  <a:pt x="18149" y="4835"/>
                  <a:pt x="14728" y="0"/>
                  <a:pt x="10508" y="0"/>
                </a:cubicBezTo>
                <a:cubicBezTo>
                  <a:pt x="6288" y="0"/>
                  <a:pt x="2867" y="4835"/>
                  <a:pt x="2867" y="10800"/>
                </a:cubicBezTo>
                <a:cubicBezTo>
                  <a:pt x="2867" y="12627"/>
                  <a:pt x="3190" y="14345"/>
                  <a:pt x="3756" y="15853"/>
                </a:cubicBezTo>
                <a:cubicBezTo>
                  <a:pt x="2245" y="15418"/>
                  <a:pt x="1209" y="14595"/>
                  <a:pt x="997" y="13528"/>
                </a:cubicBezTo>
                <a:cubicBezTo>
                  <a:pt x="893" y="13003"/>
                  <a:pt x="982" y="12389"/>
                  <a:pt x="1263" y="11700"/>
                </a:cubicBezTo>
                <a:cubicBezTo>
                  <a:pt x="1416" y="11327"/>
                  <a:pt x="1650" y="10926"/>
                  <a:pt x="1922" y="10518"/>
                </a:cubicBezTo>
                <a:cubicBezTo>
                  <a:pt x="1933" y="9817"/>
                  <a:pt x="1982" y="9128"/>
                  <a:pt x="2074" y="8461"/>
                </a:cubicBezTo>
                <a:cubicBezTo>
                  <a:pt x="528" y="10248"/>
                  <a:pt x="-261" y="12188"/>
                  <a:pt x="78" y="13893"/>
                </a:cubicBezTo>
                <a:cubicBezTo>
                  <a:pt x="452" y="15777"/>
                  <a:pt x="2118" y="16988"/>
                  <a:pt x="4465" y="17394"/>
                </a:cubicBezTo>
                <a:cubicBezTo>
                  <a:pt x="5863" y="19948"/>
                  <a:pt x="8046" y="21600"/>
                  <a:pt x="10508" y="21600"/>
                </a:cubicBezTo>
                <a:cubicBezTo>
                  <a:pt x="14255" y="21600"/>
                  <a:pt x="17365" y="17785"/>
                  <a:pt x="18017" y="12755"/>
                </a:cubicBezTo>
                <a:cubicBezTo>
                  <a:pt x="20167" y="10724"/>
                  <a:pt x="21339" y="8374"/>
                  <a:pt x="20938" y="6356"/>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961" name="Shape 2961"/>
          <p:cNvSpPr/>
          <p:nvPr/>
        </p:nvSpPr>
        <p:spPr>
          <a:xfrm>
            <a:off x="8233855" y="9278448"/>
            <a:ext cx="40629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581" y="20618"/>
                  <a:pt x="1350" y="17422"/>
                  <a:pt x="1350" y="13478"/>
                </a:cubicBezTo>
                <a:cubicBezTo>
                  <a:pt x="1350" y="8836"/>
                  <a:pt x="10125" y="1166"/>
                  <a:pt x="10800" y="1166"/>
                </a:cubicBezTo>
                <a:cubicBezTo>
                  <a:pt x="11475" y="1166"/>
                  <a:pt x="20250" y="8836"/>
                  <a:pt x="20250" y="13478"/>
                </a:cubicBezTo>
                <a:cubicBezTo>
                  <a:pt x="20250" y="17422"/>
                  <a:pt x="16019" y="20618"/>
                  <a:pt x="10800" y="20618"/>
                </a:cubicBezTo>
                <a:moveTo>
                  <a:pt x="10800" y="0"/>
                </a:moveTo>
                <a:cubicBezTo>
                  <a:pt x="9450" y="0"/>
                  <a:pt x="0" y="8345"/>
                  <a:pt x="0" y="13745"/>
                </a:cubicBezTo>
                <a:cubicBezTo>
                  <a:pt x="0" y="18083"/>
                  <a:pt x="4836" y="21600"/>
                  <a:pt x="10800" y="21600"/>
                </a:cubicBezTo>
                <a:cubicBezTo>
                  <a:pt x="16765" y="21600"/>
                  <a:pt x="21600" y="18083"/>
                  <a:pt x="21600" y="13745"/>
                </a:cubicBezTo>
                <a:cubicBezTo>
                  <a:pt x="21600" y="8345"/>
                  <a:pt x="12150" y="0"/>
                  <a:pt x="10800" y="0"/>
                </a:cubicBezTo>
                <a:moveTo>
                  <a:pt x="10800" y="18655"/>
                </a:moveTo>
                <a:cubicBezTo>
                  <a:pt x="7072" y="18655"/>
                  <a:pt x="4050" y="16456"/>
                  <a:pt x="4050" y="13745"/>
                </a:cubicBezTo>
                <a:cubicBezTo>
                  <a:pt x="4050" y="13474"/>
                  <a:pt x="3748" y="13255"/>
                  <a:pt x="3375" y="13255"/>
                </a:cubicBezTo>
                <a:cubicBezTo>
                  <a:pt x="3002" y="13255"/>
                  <a:pt x="2700" y="13474"/>
                  <a:pt x="2700" y="13745"/>
                </a:cubicBezTo>
                <a:cubicBezTo>
                  <a:pt x="2700" y="16999"/>
                  <a:pt x="6327" y="19636"/>
                  <a:pt x="10800" y="19636"/>
                </a:cubicBezTo>
                <a:cubicBezTo>
                  <a:pt x="11173" y="19636"/>
                  <a:pt x="11475" y="19417"/>
                  <a:pt x="11475" y="19145"/>
                </a:cubicBezTo>
                <a:cubicBezTo>
                  <a:pt x="11475" y="18875"/>
                  <a:pt x="11173" y="18655"/>
                  <a:pt x="10800" y="18655"/>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962" name="Shape 2962"/>
          <p:cNvSpPr/>
          <p:nvPr/>
        </p:nvSpPr>
        <p:spPr>
          <a:xfrm>
            <a:off x="9224197" y="927844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3745" y="3927"/>
                </a:moveTo>
                <a:cubicBezTo>
                  <a:pt x="13204" y="3927"/>
                  <a:pt x="12764" y="4367"/>
                  <a:pt x="12764" y="4909"/>
                </a:cubicBezTo>
                <a:cubicBezTo>
                  <a:pt x="12764" y="5451"/>
                  <a:pt x="13204" y="5891"/>
                  <a:pt x="13745" y="5891"/>
                </a:cubicBezTo>
                <a:cubicBezTo>
                  <a:pt x="14287" y="5891"/>
                  <a:pt x="14727" y="5451"/>
                  <a:pt x="14727" y="4909"/>
                </a:cubicBezTo>
                <a:cubicBezTo>
                  <a:pt x="14727" y="4367"/>
                  <a:pt x="14287" y="3927"/>
                  <a:pt x="13745" y="3927"/>
                </a:cubicBezTo>
                <a:moveTo>
                  <a:pt x="16691" y="7855"/>
                </a:moveTo>
                <a:cubicBezTo>
                  <a:pt x="16149" y="7855"/>
                  <a:pt x="15709" y="8295"/>
                  <a:pt x="15709" y="8836"/>
                </a:cubicBezTo>
                <a:cubicBezTo>
                  <a:pt x="15709" y="9378"/>
                  <a:pt x="16149" y="9818"/>
                  <a:pt x="16691" y="9818"/>
                </a:cubicBezTo>
                <a:cubicBezTo>
                  <a:pt x="17233" y="9818"/>
                  <a:pt x="17673" y="9378"/>
                  <a:pt x="17673" y="8836"/>
                </a:cubicBezTo>
                <a:cubicBezTo>
                  <a:pt x="17673" y="8295"/>
                  <a:pt x="17233" y="7855"/>
                  <a:pt x="16691" y="7855"/>
                </a:cubicBezTo>
                <a:moveTo>
                  <a:pt x="7855" y="4909"/>
                </a:moveTo>
                <a:cubicBezTo>
                  <a:pt x="7313" y="4909"/>
                  <a:pt x="6873" y="5349"/>
                  <a:pt x="6873" y="5891"/>
                </a:cubicBezTo>
                <a:cubicBezTo>
                  <a:pt x="6873" y="6433"/>
                  <a:pt x="7313" y="6873"/>
                  <a:pt x="7855" y="6873"/>
                </a:cubicBezTo>
                <a:cubicBezTo>
                  <a:pt x="8396" y="6873"/>
                  <a:pt x="8836" y="6433"/>
                  <a:pt x="8836" y="5891"/>
                </a:cubicBezTo>
                <a:cubicBezTo>
                  <a:pt x="8836" y="5349"/>
                  <a:pt x="8396" y="4909"/>
                  <a:pt x="7855" y="4909"/>
                </a:cubicBezTo>
                <a:moveTo>
                  <a:pt x="3927" y="7855"/>
                </a:moveTo>
                <a:cubicBezTo>
                  <a:pt x="3385" y="7855"/>
                  <a:pt x="2945" y="8295"/>
                  <a:pt x="2945" y="8836"/>
                </a:cubicBezTo>
                <a:cubicBezTo>
                  <a:pt x="2945" y="9378"/>
                  <a:pt x="3385" y="9818"/>
                  <a:pt x="3927" y="9818"/>
                </a:cubicBezTo>
                <a:cubicBezTo>
                  <a:pt x="4469" y="9818"/>
                  <a:pt x="4909" y="9378"/>
                  <a:pt x="4909" y="8836"/>
                </a:cubicBezTo>
                <a:cubicBezTo>
                  <a:pt x="4909" y="8295"/>
                  <a:pt x="4469" y="7855"/>
                  <a:pt x="3927" y="7855"/>
                </a:cubicBezTo>
                <a:moveTo>
                  <a:pt x="1008" y="10800"/>
                </a:moveTo>
                <a:cubicBezTo>
                  <a:pt x="1278" y="5878"/>
                  <a:pt x="5552" y="1964"/>
                  <a:pt x="10800" y="1964"/>
                </a:cubicBezTo>
                <a:cubicBezTo>
                  <a:pt x="16048" y="1964"/>
                  <a:pt x="20322" y="5878"/>
                  <a:pt x="20592" y="10800"/>
                </a:cubicBezTo>
                <a:cubicBezTo>
                  <a:pt x="20592" y="10800"/>
                  <a:pt x="1008" y="10800"/>
                  <a:pt x="1008" y="10800"/>
                </a:cubicBezTo>
                <a:close/>
                <a:moveTo>
                  <a:pt x="11291" y="1005"/>
                </a:moveTo>
                <a:lnTo>
                  <a:pt x="11291" y="491"/>
                </a:lnTo>
                <a:cubicBezTo>
                  <a:pt x="11291" y="220"/>
                  <a:pt x="11071" y="0"/>
                  <a:pt x="10800" y="0"/>
                </a:cubicBezTo>
                <a:cubicBezTo>
                  <a:pt x="10529" y="0"/>
                  <a:pt x="10309" y="220"/>
                  <a:pt x="10309" y="491"/>
                </a:cubicBezTo>
                <a:lnTo>
                  <a:pt x="10309" y="1005"/>
                </a:lnTo>
                <a:cubicBezTo>
                  <a:pt x="4574" y="1252"/>
                  <a:pt x="0" y="5756"/>
                  <a:pt x="0" y="11291"/>
                </a:cubicBezTo>
                <a:cubicBezTo>
                  <a:pt x="0" y="11562"/>
                  <a:pt x="220" y="11782"/>
                  <a:pt x="491" y="11782"/>
                </a:cubicBezTo>
                <a:lnTo>
                  <a:pt x="10309" y="11782"/>
                </a:lnTo>
                <a:lnTo>
                  <a:pt x="10309" y="18655"/>
                </a:lnTo>
                <a:cubicBezTo>
                  <a:pt x="10309" y="19739"/>
                  <a:pt x="9430" y="20618"/>
                  <a:pt x="8345" y="20618"/>
                </a:cubicBezTo>
                <a:cubicBezTo>
                  <a:pt x="7261" y="20618"/>
                  <a:pt x="6382" y="19739"/>
                  <a:pt x="6382" y="18655"/>
                </a:cubicBezTo>
                <a:cubicBezTo>
                  <a:pt x="6382" y="18383"/>
                  <a:pt x="6162" y="18164"/>
                  <a:pt x="5891" y="18164"/>
                </a:cubicBezTo>
                <a:cubicBezTo>
                  <a:pt x="5620" y="18164"/>
                  <a:pt x="5400" y="18383"/>
                  <a:pt x="5400" y="18655"/>
                </a:cubicBezTo>
                <a:cubicBezTo>
                  <a:pt x="5400" y="20281"/>
                  <a:pt x="6719" y="21600"/>
                  <a:pt x="8345" y="21600"/>
                </a:cubicBezTo>
                <a:cubicBezTo>
                  <a:pt x="9804" y="21600"/>
                  <a:pt x="11007" y="20537"/>
                  <a:pt x="11242" y="19145"/>
                </a:cubicBezTo>
                <a:lnTo>
                  <a:pt x="11291" y="19145"/>
                </a:lnTo>
                <a:lnTo>
                  <a:pt x="11291" y="11782"/>
                </a:lnTo>
                <a:lnTo>
                  <a:pt x="21109" y="11782"/>
                </a:lnTo>
                <a:cubicBezTo>
                  <a:pt x="21380" y="11782"/>
                  <a:pt x="21600" y="11562"/>
                  <a:pt x="21600" y="11291"/>
                </a:cubicBezTo>
                <a:cubicBezTo>
                  <a:pt x="21600" y="5756"/>
                  <a:pt x="17026" y="1252"/>
                  <a:pt x="11291" y="1005"/>
                </a:cubicBezTo>
                <a:moveTo>
                  <a:pt x="10800" y="6873"/>
                </a:moveTo>
                <a:cubicBezTo>
                  <a:pt x="10258" y="6873"/>
                  <a:pt x="9818" y="7313"/>
                  <a:pt x="9818" y="7855"/>
                </a:cubicBezTo>
                <a:cubicBezTo>
                  <a:pt x="9818" y="8396"/>
                  <a:pt x="10258" y="8836"/>
                  <a:pt x="10800" y="8836"/>
                </a:cubicBezTo>
                <a:cubicBezTo>
                  <a:pt x="11342" y="8836"/>
                  <a:pt x="11782" y="8396"/>
                  <a:pt x="11782" y="7855"/>
                </a:cubicBezTo>
                <a:cubicBezTo>
                  <a:pt x="11782" y="7313"/>
                  <a:pt x="11342" y="6873"/>
                  <a:pt x="10800" y="6873"/>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963" name="Shape 2963"/>
          <p:cNvSpPr/>
          <p:nvPr/>
        </p:nvSpPr>
        <p:spPr>
          <a:xfrm>
            <a:off x="10290719" y="9405415"/>
            <a:ext cx="558655" cy="304722"/>
          </a:xfrm>
          <a:custGeom>
            <a:avLst/>
            <a:gdLst/>
            <a:ahLst/>
            <a:cxnLst>
              <a:cxn ang="0">
                <a:pos x="wd2" y="hd2"/>
              </a:cxn>
              <a:cxn ang="5400000">
                <a:pos x="wd2" y="hd2"/>
              </a:cxn>
              <a:cxn ang="10800000">
                <a:pos x="wd2" y="hd2"/>
              </a:cxn>
              <a:cxn ang="16200000">
                <a:pos x="wd2" y="hd2"/>
              </a:cxn>
            </a:cxnLst>
            <a:rect l="0" t="0" r="r" b="b"/>
            <a:pathLst>
              <a:path w="21600" h="21600" extrusionOk="0">
                <a:moveTo>
                  <a:pt x="18632" y="19800"/>
                </a:moveTo>
                <a:cubicBezTo>
                  <a:pt x="18391" y="11772"/>
                  <a:pt x="14982" y="5400"/>
                  <a:pt x="10800" y="5400"/>
                </a:cubicBezTo>
                <a:cubicBezTo>
                  <a:pt x="6618" y="5400"/>
                  <a:pt x="3209" y="11772"/>
                  <a:pt x="2968" y="19800"/>
                </a:cubicBezTo>
                <a:lnTo>
                  <a:pt x="1005" y="19800"/>
                </a:lnTo>
                <a:cubicBezTo>
                  <a:pt x="1251" y="9783"/>
                  <a:pt x="5535" y="1800"/>
                  <a:pt x="10800" y="1800"/>
                </a:cubicBezTo>
                <a:cubicBezTo>
                  <a:pt x="16065" y="1800"/>
                  <a:pt x="20349" y="9783"/>
                  <a:pt x="20595" y="19800"/>
                </a:cubicBezTo>
                <a:cubicBezTo>
                  <a:pt x="20595" y="19800"/>
                  <a:pt x="18632" y="19800"/>
                  <a:pt x="18632" y="19800"/>
                </a:cubicBezTo>
                <a:close/>
                <a:moveTo>
                  <a:pt x="15687" y="19800"/>
                </a:moveTo>
                <a:cubicBezTo>
                  <a:pt x="15461" y="14755"/>
                  <a:pt x="13360" y="10800"/>
                  <a:pt x="10800" y="10800"/>
                </a:cubicBezTo>
                <a:cubicBezTo>
                  <a:pt x="8240" y="10800"/>
                  <a:pt x="6139" y="14755"/>
                  <a:pt x="5913" y="19800"/>
                </a:cubicBezTo>
                <a:lnTo>
                  <a:pt x="3950" y="19800"/>
                </a:lnTo>
                <a:cubicBezTo>
                  <a:pt x="4187" y="12767"/>
                  <a:pt x="7159" y="7200"/>
                  <a:pt x="10800" y="7200"/>
                </a:cubicBezTo>
                <a:cubicBezTo>
                  <a:pt x="14441" y="7200"/>
                  <a:pt x="17413" y="12767"/>
                  <a:pt x="17650" y="19800"/>
                </a:cubicBezTo>
                <a:cubicBezTo>
                  <a:pt x="17650" y="19800"/>
                  <a:pt x="15687" y="19800"/>
                  <a:pt x="15687" y="19800"/>
                </a:cubicBezTo>
                <a:close/>
                <a:moveTo>
                  <a:pt x="12724" y="19800"/>
                </a:moveTo>
                <a:cubicBezTo>
                  <a:pt x="12542" y="17747"/>
                  <a:pt x="11750" y="16200"/>
                  <a:pt x="10800" y="16200"/>
                </a:cubicBezTo>
                <a:cubicBezTo>
                  <a:pt x="9850" y="16200"/>
                  <a:pt x="9058" y="17747"/>
                  <a:pt x="8876" y="19800"/>
                </a:cubicBezTo>
                <a:lnTo>
                  <a:pt x="6899" y="19800"/>
                </a:lnTo>
                <a:cubicBezTo>
                  <a:pt x="7115" y="15751"/>
                  <a:pt x="8779" y="12600"/>
                  <a:pt x="10800" y="12600"/>
                </a:cubicBezTo>
                <a:cubicBezTo>
                  <a:pt x="12821" y="12600"/>
                  <a:pt x="14485" y="15751"/>
                  <a:pt x="14701" y="19800"/>
                </a:cubicBezTo>
                <a:cubicBezTo>
                  <a:pt x="14701" y="19800"/>
                  <a:pt x="12724" y="19800"/>
                  <a:pt x="12724" y="19800"/>
                </a:cubicBezTo>
                <a:close/>
                <a:moveTo>
                  <a:pt x="10800" y="0"/>
                </a:moveTo>
                <a:cubicBezTo>
                  <a:pt x="4835" y="0"/>
                  <a:pt x="0" y="9268"/>
                  <a:pt x="0" y="20700"/>
                </a:cubicBezTo>
                <a:cubicBezTo>
                  <a:pt x="0" y="21197"/>
                  <a:pt x="220" y="21600"/>
                  <a:pt x="491" y="21600"/>
                </a:cubicBezTo>
                <a:lnTo>
                  <a:pt x="9327" y="21600"/>
                </a:lnTo>
                <a:cubicBezTo>
                  <a:pt x="9599" y="21600"/>
                  <a:pt x="9818" y="21197"/>
                  <a:pt x="9818" y="20700"/>
                </a:cubicBezTo>
                <a:cubicBezTo>
                  <a:pt x="9818" y="19209"/>
                  <a:pt x="10258" y="18000"/>
                  <a:pt x="10800" y="18000"/>
                </a:cubicBezTo>
                <a:cubicBezTo>
                  <a:pt x="11342" y="18000"/>
                  <a:pt x="11782" y="19209"/>
                  <a:pt x="11782" y="20700"/>
                </a:cubicBezTo>
                <a:cubicBezTo>
                  <a:pt x="11782" y="21197"/>
                  <a:pt x="12001" y="21600"/>
                  <a:pt x="12273" y="21600"/>
                </a:cubicBezTo>
                <a:lnTo>
                  <a:pt x="21109" y="21600"/>
                </a:lnTo>
                <a:cubicBezTo>
                  <a:pt x="21380" y="21600"/>
                  <a:pt x="21600" y="21197"/>
                  <a:pt x="21600" y="20700"/>
                </a:cubicBezTo>
                <a:cubicBezTo>
                  <a:pt x="21600" y="9268"/>
                  <a:pt x="16765" y="0"/>
                  <a:pt x="10800" y="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964" name="Shape 2964"/>
          <p:cNvSpPr/>
          <p:nvPr/>
        </p:nvSpPr>
        <p:spPr>
          <a:xfrm>
            <a:off x="11357241" y="9354628"/>
            <a:ext cx="558655" cy="406295"/>
          </a:xfrm>
          <a:custGeom>
            <a:avLst/>
            <a:gdLst/>
            <a:ahLst/>
            <a:cxnLst>
              <a:cxn ang="0">
                <a:pos x="wd2" y="hd2"/>
              </a:cxn>
              <a:cxn ang="5400000">
                <a:pos x="wd2" y="hd2"/>
              </a:cxn>
              <a:cxn ang="10800000">
                <a:pos x="wd2" y="hd2"/>
              </a:cxn>
              <a:cxn ang="16200000">
                <a:pos x="wd2" y="hd2"/>
              </a:cxn>
            </a:cxnLst>
            <a:rect l="0" t="0" r="r" b="b"/>
            <a:pathLst>
              <a:path w="21600" h="21600" extrusionOk="0">
                <a:moveTo>
                  <a:pt x="16691" y="20250"/>
                </a:moveTo>
                <a:lnTo>
                  <a:pt x="4418" y="20250"/>
                </a:lnTo>
                <a:cubicBezTo>
                  <a:pt x="2524" y="20250"/>
                  <a:pt x="982" y="18130"/>
                  <a:pt x="982" y="15525"/>
                </a:cubicBezTo>
                <a:cubicBezTo>
                  <a:pt x="982" y="13489"/>
                  <a:pt x="1926" y="11690"/>
                  <a:pt x="3333" y="11045"/>
                </a:cubicBezTo>
                <a:lnTo>
                  <a:pt x="4165" y="10664"/>
                </a:lnTo>
                <a:lnTo>
                  <a:pt x="3982" y="9484"/>
                </a:lnTo>
                <a:cubicBezTo>
                  <a:pt x="3946" y="9247"/>
                  <a:pt x="3927" y="9008"/>
                  <a:pt x="3927" y="8775"/>
                </a:cubicBezTo>
                <a:cubicBezTo>
                  <a:pt x="3927" y="6914"/>
                  <a:pt x="5028" y="5400"/>
                  <a:pt x="6382" y="5400"/>
                </a:cubicBezTo>
                <a:cubicBezTo>
                  <a:pt x="6662" y="5400"/>
                  <a:pt x="6942" y="5470"/>
                  <a:pt x="7215" y="5605"/>
                </a:cubicBezTo>
                <a:lnTo>
                  <a:pt x="8019" y="6006"/>
                </a:lnTo>
                <a:lnTo>
                  <a:pt x="8418" y="4965"/>
                </a:lnTo>
                <a:cubicBezTo>
                  <a:pt x="9272" y="2735"/>
                  <a:pt x="10937" y="1350"/>
                  <a:pt x="12764" y="1350"/>
                </a:cubicBezTo>
                <a:cubicBezTo>
                  <a:pt x="15470" y="1350"/>
                  <a:pt x="17673" y="4378"/>
                  <a:pt x="17673" y="8100"/>
                </a:cubicBezTo>
                <a:cubicBezTo>
                  <a:pt x="17673" y="8218"/>
                  <a:pt x="17666" y="8333"/>
                  <a:pt x="17660" y="8449"/>
                </a:cubicBezTo>
                <a:lnTo>
                  <a:pt x="17655" y="8565"/>
                </a:lnTo>
                <a:lnTo>
                  <a:pt x="17610" y="9515"/>
                </a:lnTo>
                <a:lnTo>
                  <a:pt x="18245" y="9892"/>
                </a:lnTo>
                <a:cubicBezTo>
                  <a:pt x="19687" y="10747"/>
                  <a:pt x="20618" y="12693"/>
                  <a:pt x="20618" y="14850"/>
                </a:cubicBezTo>
                <a:cubicBezTo>
                  <a:pt x="20618" y="17828"/>
                  <a:pt x="18856" y="20250"/>
                  <a:pt x="16691" y="20250"/>
                </a:cubicBezTo>
                <a:moveTo>
                  <a:pt x="18634" y="8652"/>
                </a:moveTo>
                <a:cubicBezTo>
                  <a:pt x="18643" y="8469"/>
                  <a:pt x="18655" y="8287"/>
                  <a:pt x="18655" y="8100"/>
                </a:cubicBezTo>
                <a:cubicBezTo>
                  <a:pt x="18655" y="3627"/>
                  <a:pt x="16017" y="0"/>
                  <a:pt x="12764" y="0"/>
                </a:cubicBezTo>
                <a:cubicBezTo>
                  <a:pt x="10499" y="0"/>
                  <a:pt x="8536" y="1759"/>
                  <a:pt x="7550" y="4336"/>
                </a:cubicBezTo>
                <a:cubicBezTo>
                  <a:pt x="7185" y="4154"/>
                  <a:pt x="6793" y="4050"/>
                  <a:pt x="6382" y="4050"/>
                </a:cubicBezTo>
                <a:cubicBezTo>
                  <a:pt x="4484" y="4050"/>
                  <a:pt x="2945" y="6165"/>
                  <a:pt x="2945" y="8775"/>
                </a:cubicBezTo>
                <a:cubicBezTo>
                  <a:pt x="2945" y="9114"/>
                  <a:pt x="2973" y="9445"/>
                  <a:pt x="3022" y="9764"/>
                </a:cubicBezTo>
                <a:cubicBezTo>
                  <a:pt x="1267" y="10569"/>
                  <a:pt x="0" y="12841"/>
                  <a:pt x="0" y="15525"/>
                </a:cubicBezTo>
                <a:cubicBezTo>
                  <a:pt x="0" y="18880"/>
                  <a:pt x="1978" y="21600"/>
                  <a:pt x="4418" y="21600"/>
                </a:cubicBezTo>
                <a:lnTo>
                  <a:pt x="16691" y="21600"/>
                </a:lnTo>
                <a:cubicBezTo>
                  <a:pt x="19401" y="21600"/>
                  <a:pt x="21600" y="18578"/>
                  <a:pt x="21600" y="14850"/>
                </a:cubicBezTo>
                <a:cubicBezTo>
                  <a:pt x="21600" y="12072"/>
                  <a:pt x="20378" y="9687"/>
                  <a:pt x="18634" y="8652"/>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965" name="Shape 2965"/>
          <p:cNvSpPr/>
          <p:nvPr/>
        </p:nvSpPr>
        <p:spPr>
          <a:xfrm>
            <a:off x="1758542" y="10471937"/>
            <a:ext cx="558655" cy="330115"/>
          </a:xfrm>
          <a:custGeom>
            <a:avLst/>
            <a:gdLst/>
            <a:ahLst/>
            <a:cxnLst>
              <a:cxn ang="0">
                <a:pos x="wd2" y="hd2"/>
              </a:cxn>
              <a:cxn ang="5400000">
                <a:pos x="wd2" y="hd2"/>
              </a:cxn>
              <a:cxn ang="10800000">
                <a:pos x="wd2" y="hd2"/>
              </a:cxn>
              <a:cxn ang="16200000">
                <a:pos x="wd2" y="hd2"/>
              </a:cxn>
            </a:cxnLst>
            <a:rect l="0" t="0" r="r" b="b"/>
            <a:pathLst>
              <a:path w="21600" h="21600" extrusionOk="0">
                <a:moveTo>
                  <a:pt x="17673" y="19938"/>
                </a:moveTo>
                <a:lnTo>
                  <a:pt x="3927" y="19938"/>
                </a:lnTo>
                <a:cubicBezTo>
                  <a:pt x="2303" y="19938"/>
                  <a:pt x="982" y="17703"/>
                  <a:pt x="982" y="14954"/>
                </a:cubicBezTo>
                <a:cubicBezTo>
                  <a:pt x="982" y="12638"/>
                  <a:pt x="1912" y="10647"/>
                  <a:pt x="3244" y="10110"/>
                </a:cubicBezTo>
                <a:cubicBezTo>
                  <a:pt x="3634" y="9954"/>
                  <a:pt x="3929" y="9410"/>
                  <a:pt x="3988" y="8739"/>
                </a:cubicBezTo>
                <a:cubicBezTo>
                  <a:pt x="4343" y="4704"/>
                  <a:pt x="6427" y="1662"/>
                  <a:pt x="8836" y="1662"/>
                </a:cubicBezTo>
                <a:cubicBezTo>
                  <a:pt x="10501" y="1662"/>
                  <a:pt x="12038" y="3081"/>
                  <a:pt x="12948" y="5461"/>
                </a:cubicBezTo>
                <a:cubicBezTo>
                  <a:pt x="13103" y="5866"/>
                  <a:pt x="13354" y="6137"/>
                  <a:pt x="13636" y="6203"/>
                </a:cubicBezTo>
                <a:cubicBezTo>
                  <a:pt x="13682" y="6215"/>
                  <a:pt x="13727" y="6219"/>
                  <a:pt x="13773" y="6219"/>
                </a:cubicBezTo>
                <a:cubicBezTo>
                  <a:pt x="14009" y="6219"/>
                  <a:pt x="14238" y="6076"/>
                  <a:pt x="14419" y="5809"/>
                </a:cubicBezTo>
                <a:cubicBezTo>
                  <a:pt x="14777" y="5278"/>
                  <a:pt x="15236" y="4985"/>
                  <a:pt x="15709" y="4985"/>
                </a:cubicBezTo>
                <a:cubicBezTo>
                  <a:pt x="16792" y="4985"/>
                  <a:pt x="17673" y="6476"/>
                  <a:pt x="17671" y="8326"/>
                </a:cubicBezTo>
                <a:lnTo>
                  <a:pt x="17667" y="8447"/>
                </a:lnTo>
                <a:cubicBezTo>
                  <a:pt x="17646" y="9234"/>
                  <a:pt x="17953" y="9937"/>
                  <a:pt x="18404" y="10132"/>
                </a:cubicBezTo>
                <a:cubicBezTo>
                  <a:pt x="19708" y="10697"/>
                  <a:pt x="20618" y="12680"/>
                  <a:pt x="20618" y="14954"/>
                </a:cubicBezTo>
                <a:cubicBezTo>
                  <a:pt x="20618" y="17703"/>
                  <a:pt x="19297" y="19938"/>
                  <a:pt x="17673" y="19938"/>
                </a:cubicBezTo>
                <a:moveTo>
                  <a:pt x="18648" y="8523"/>
                </a:moveTo>
                <a:cubicBezTo>
                  <a:pt x="18650" y="8451"/>
                  <a:pt x="18655" y="8381"/>
                  <a:pt x="18655" y="8308"/>
                </a:cubicBezTo>
                <a:cubicBezTo>
                  <a:pt x="18655" y="5556"/>
                  <a:pt x="17335" y="3323"/>
                  <a:pt x="15709" y="3323"/>
                </a:cubicBezTo>
                <a:cubicBezTo>
                  <a:pt x="14967" y="3323"/>
                  <a:pt x="14290" y="3791"/>
                  <a:pt x="13773" y="4558"/>
                </a:cubicBezTo>
                <a:cubicBezTo>
                  <a:pt x="12724" y="1819"/>
                  <a:pt x="10909" y="0"/>
                  <a:pt x="8836" y="0"/>
                </a:cubicBezTo>
                <a:cubicBezTo>
                  <a:pt x="5880" y="0"/>
                  <a:pt x="3439" y="3690"/>
                  <a:pt x="3017" y="8494"/>
                </a:cubicBezTo>
                <a:cubicBezTo>
                  <a:pt x="1288" y="9190"/>
                  <a:pt x="0" y="11814"/>
                  <a:pt x="0" y="14954"/>
                </a:cubicBezTo>
                <a:cubicBezTo>
                  <a:pt x="0" y="18624"/>
                  <a:pt x="1758" y="21600"/>
                  <a:pt x="3927" y="21600"/>
                </a:cubicBezTo>
                <a:lnTo>
                  <a:pt x="17673" y="21600"/>
                </a:lnTo>
                <a:cubicBezTo>
                  <a:pt x="19842" y="21600"/>
                  <a:pt x="21600" y="18624"/>
                  <a:pt x="21600" y="14954"/>
                </a:cubicBezTo>
                <a:cubicBezTo>
                  <a:pt x="21600" y="11855"/>
                  <a:pt x="20344" y="9259"/>
                  <a:pt x="18648" y="8523"/>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966" name="Shape 2966"/>
          <p:cNvSpPr/>
          <p:nvPr/>
        </p:nvSpPr>
        <p:spPr>
          <a:xfrm>
            <a:off x="2825064" y="10395757"/>
            <a:ext cx="558655" cy="457082"/>
          </a:xfrm>
          <a:custGeom>
            <a:avLst/>
            <a:gdLst/>
            <a:ahLst/>
            <a:cxnLst>
              <a:cxn ang="0">
                <a:pos x="wd2" y="hd2"/>
              </a:cxn>
              <a:cxn ang="5400000">
                <a:pos x="wd2" y="hd2"/>
              </a:cxn>
              <a:cxn ang="10800000">
                <a:pos x="wd2" y="hd2"/>
              </a:cxn>
              <a:cxn ang="16200000">
                <a:pos x="wd2" y="hd2"/>
              </a:cxn>
            </a:cxnLst>
            <a:rect l="0" t="0" r="r" b="b"/>
            <a:pathLst>
              <a:path w="21600" h="21600" extrusionOk="0">
                <a:moveTo>
                  <a:pt x="17673" y="20400"/>
                </a:moveTo>
                <a:lnTo>
                  <a:pt x="3927" y="20400"/>
                </a:lnTo>
                <a:cubicBezTo>
                  <a:pt x="2303" y="20400"/>
                  <a:pt x="982" y="18785"/>
                  <a:pt x="982" y="16800"/>
                </a:cubicBezTo>
                <a:cubicBezTo>
                  <a:pt x="982" y="15128"/>
                  <a:pt x="1912" y="13690"/>
                  <a:pt x="3244" y="13302"/>
                </a:cubicBezTo>
                <a:cubicBezTo>
                  <a:pt x="3634" y="13189"/>
                  <a:pt x="3929" y="12796"/>
                  <a:pt x="3988" y="12312"/>
                </a:cubicBezTo>
                <a:cubicBezTo>
                  <a:pt x="4343" y="9397"/>
                  <a:pt x="6427" y="7200"/>
                  <a:pt x="8836" y="7200"/>
                </a:cubicBezTo>
                <a:cubicBezTo>
                  <a:pt x="10501" y="7200"/>
                  <a:pt x="11547" y="7626"/>
                  <a:pt x="12457" y="9344"/>
                </a:cubicBezTo>
                <a:cubicBezTo>
                  <a:pt x="12612" y="9636"/>
                  <a:pt x="13354" y="10432"/>
                  <a:pt x="13636" y="10480"/>
                </a:cubicBezTo>
                <a:cubicBezTo>
                  <a:pt x="13682" y="10488"/>
                  <a:pt x="13773" y="10492"/>
                  <a:pt x="13773" y="10492"/>
                </a:cubicBezTo>
                <a:cubicBezTo>
                  <a:pt x="14009" y="10492"/>
                  <a:pt x="14238" y="10388"/>
                  <a:pt x="14419" y="10195"/>
                </a:cubicBezTo>
                <a:cubicBezTo>
                  <a:pt x="14777" y="9812"/>
                  <a:pt x="15236" y="9600"/>
                  <a:pt x="15709" y="9600"/>
                </a:cubicBezTo>
                <a:cubicBezTo>
                  <a:pt x="16792" y="9600"/>
                  <a:pt x="17673" y="10677"/>
                  <a:pt x="17671" y="12013"/>
                </a:cubicBezTo>
                <a:lnTo>
                  <a:pt x="17667" y="12101"/>
                </a:lnTo>
                <a:cubicBezTo>
                  <a:pt x="17646" y="12669"/>
                  <a:pt x="17953" y="13177"/>
                  <a:pt x="18404" y="13318"/>
                </a:cubicBezTo>
                <a:cubicBezTo>
                  <a:pt x="19708" y="13726"/>
                  <a:pt x="20618" y="15158"/>
                  <a:pt x="20618" y="16800"/>
                </a:cubicBezTo>
                <a:cubicBezTo>
                  <a:pt x="20618" y="18785"/>
                  <a:pt x="19297" y="20400"/>
                  <a:pt x="17673" y="20400"/>
                </a:cubicBezTo>
                <a:moveTo>
                  <a:pt x="15709" y="1200"/>
                </a:moveTo>
                <a:cubicBezTo>
                  <a:pt x="18420" y="1200"/>
                  <a:pt x="20618" y="3887"/>
                  <a:pt x="20618" y="7200"/>
                </a:cubicBezTo>
                <a:cubicBezTo>
                  <a:pt x="20618" y="9162"/>
                  <a:pt x="19844" y="10898"/>
                  <a:pt x="18654" y="11992"/>
                </a:cubicBezTo>
                <a:cubicBezTo>
                  <a:pt x="18651" y="10008"/>
                  <a:pt x="17334" y="8400"/>
                  <a:pt x="15709" y="8400"/>
                </a:cubicBezTo>
                <a:cubicBezTo>
                  <a:pt x="14967" y="8400"/>
                  <a:pt x="14290" y="8738"/>
                  <a:pt x="13773" y="9292"/>
                </a:cubicBezTo>
                <a:cubicBezTo>
                  <a:pt x="13082" y="7989"/>
                  <a:pt x="12054" y="6984"/>
                  <a:pt x="10843" y="6443"/>
                </a:cubicBezTo>
                <a:cubicBezTo>
                  <a:pt x="11149" y="3488"/>
                  <a:pt x="13208" y="1200"/>
                  <a:pt x="15709" y="1200"/>
                </a:cubicBezTo>
                <a:moveTo>
                  <a:pt x="19575" y="12625"/>
                </a:moveTo>
                <a:cubicBezTo>
                  <a:pt x="20814" y="11304"/>
                  <a:pt x="21600" y="9367"/>
                  <a:pt x="21600" y="7200"/>
                </a:cubicBezTo>
                <a:cubicBezTo>
                  <a:pt x="21600" y="3224"/>
                  <a:pt x="18962" y="0"/>
                  <a:pt x="15709" y="0"/>
                </a:cubicBezTo>
                <a:cubicBezTo>
                  <a:pt x="12754" y="0"/>
                  <a:pt x="10314" y="2663"/>
                  <a:pt x="9890" y="6130"/>
                </a:cubicBezTo>
                <a:cubicBezTo>
                  <a:pt x="9547" y="6053"/>
                  <a:pt x="9198" y="6000"/>
                  <a:pt x="8836" y="6000"/>
                </a:cubicBezTo>
                <a:cubicBezTo>
                  <a:pt x="5880" y="6000"/>
                  <a:pt x="3439" y="8665"/>
                  <a:pt x="3017" y="12135"/>
                </a:cubicBezTo>
                <a:cubicBezTo>
                  <a:pt x="1288" y="12638"/>
                  <a:pt x="0" y="14532"/>
                  <a:pt x="0" y="16800"/>
                </a:cubicBezTo>
                <a:cubicBezTo>
                  <a:pt x="0" y="19451"/>
                  <a:pt x="1758" y="21600"/>
                  <a:pt x="3927" y="21600"/>
                </a:cubicBezTo>
                <a:lnTo>
                  <a:pt x="17673" y="21600"/>
                </a:lnTo>
                <a:cubicBezTo>
                  <a:pt x="19842" y="21600"/>
                  <a:pt x="21600" y="19451"/>
                  <a:pt x="21600" y="16800"/>
                </a:cubicBezTo>
                <a:cubicBezTo>
                  <a:pt x="21600" y="14997"/>
                  <a:pt x="20778" y="13443"/>
                  <a:pt x="19575" y="12625"/>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967" name="Shape 2967"/>
          <p:cNvSpPr/>
          <p:nvPr/>
        </p:nvSpPr>
        <p:spPr>
          <a:xfrm>
            <a:off x="3891586" y="10370363"/>
            <a:ext cx="558655" cy="507869"/>
          </a:xfrm>
          <a:custGeom>
            <a:avLst/>
            <a:gdLst/>
            <a:ahLst/>
            <a:cxnLst>
              <a:cxn ang="0">
                <a:pos x="wd2" y="hd2"/>
              </a:cxn>
              <a:cxn ang="5400000">
                <a:pos x="wd2" y="hd2"/>
              </a:cxn>
              <a:cxn ang="10800000">
                <a:pos x="wd2" y="hd2"/>
              </a:cxn>
              <a:cxn ang="16200000">
                <a:pos x="wd2" y="hd2"/>
              </a:cxn>
            </a:cxnLst>
            <a:rect l="0" t="0" r="r" b="b"/>
            <a:pathLst>
              <a:path w="21600" h="21600" extrusionOk="0">
                <a:moveTo>
                  <a:pt x="14727" y="19440"/>
                </a:moveTo>
                <a:cubicBezTo>
                  <a:pt x="14727" y="20036"/>
                  <a:pt x="15167" y="20520"/>
                  <a:pt x="15709" y="20520"/>
                </a:cubicBezTo>
                <a:cubicBezTo>
                  <a:pt x="16251" y="20520"/>
                  <a:pt x="16691" y="20036"/>
                  <a:pt x="16691" y="19440"/>
                </a:cubicBezTo>
                <a:cubicBezTo>
                  <a:pt x="16691" y="18360"/>
                  <a:pt x="15709" y="17280"/>
                  <a:pt x="15709" y="17280"/>
                </a:cubicBezTo>
                <a:cubicBezTo>
                  <a:pt x="15709" y="17280"/>
                  <a:pt x="14727" y="18360"/>
                  <a:pt x="14727" y="19440"/>
                </a:cubicBezTo>
                <a:moveTo>
                  <a:pt x="4909" y="20520"/>
                </a:moveTo>
                <a:cubicBezTo>
                  <a:pt x="4909" y="21117"/>
                  <a:pt x="5349" y="21600"/>
                  <a:pt x="5891" y="21600"/>
                </a:cubicBezTo>
                <a:cubicBezTo>
                  <a:pt x="6433" y="21600"/>
                  <a:pt x="6873" y="21117"/>
                  <a:pt x="6873" y="20520"/>
                </a:cubicBezTo>
                <a:cubicBezTo>
                  <a:pt x="6873" y="19440"/>
                  <a:pt x="5891" y="18360"/>
                  <a:pt x="5891" y="18360"/>
                </a:cubicBezTo>
                <a:cubicBezTo>
                  <a:pt x="5891" y="18360"/>
                  <a:pt x="4909" y="19440"/>
                  <a:pt x="4909" y="20520"/>
                </a:cubicBezTo>
                <a:moveTo>
                  <a:pt x="9818" y="17280"/>
                </a:moveTo>
                <a:cubicBezTo>
                  <a:pt x="9818" y="17876"/>
                  <a:pt x="10258" y="18360"/>
                  <a:pt x="10800" y="18360"/>
                </a:cubicBezTo>
                <a:cubicBezTo>
                  <a:pt x="11342" y="18360"/>
                  <a:pt x="11782" y="17876"/>
                  <a:pt x="11782" y="17280"/>
                </a:cubicBezTo>
                <a:cubicBezTo>
                  <a:pt x="11782" y="16200"/>
                  <a:pt x="10800" y="15120"/>
                  <a:pt x="10800" y="15120"/>
                </a:cubicBezTo>
                <a:cubicBezTo>
                  <a:pt x="10800" y="15120"/>
                  <a:pt x="9818" y="16200"/>
                  <a:pt x="9818" y="17280"/>
                </a:cubicBezTo>
                <a:moveTo>
                  <a:pt x="17673" y="12960"/>
                </a:moveTo>
                <a:lnTo>
                  <a:pt x="3927" y="12960"/>
                </a:lnTo>
                <a:cubicBezTo>
                  <a:pt x="2303" y="12960"/>
                  <a:pt x="982" y="11507"/>
                  <a:pt x="982" y="9720"/>
                </a:cubicBezTo>
                <a:cubicBezTo>
                  <a:pt x="982" y="8215"/>
                  <a:pt x="1912" y="6920"/>
                  <a:pt x="3244" y="6572"/>
                </a:cubicBezTo>
                <a:cubicBezTo>
                  <a:pt x="3634" y="6470"/>
                  <a:pt x="3929" y="6117"/>
                  <a:pt x="3988" y="5681"/>
                </a:cubicBezTo>
                <a:cubicBezTo>
                  <a:pt x="4343" y="3058"/>
                  <a:pt x="6427" y="1080"/>
                  <a:pt x="8836" y="1080"/>
                </a:cubicBezTo>
                <a:cubicBezTo>
                  <a:pt x="10501" y="1080"/>
                  <a:pt x="11547" y="1463"/>
                  <a:pt x="12457" y="3010"/>
                </a:cubicBezTo>
                <a:cubicBezTo>
                  <a:pt x="12612" y="3273"/>
                  <a:pt x="13354" y="3989"/>
                  <a:pt x="13636" y="4032"/>
                </a:cubicBezTo>
                <a:cubicBezTo>
                  <a:pt x="13682" y="4039"/>
                  <a:pt x="13773" y="4043"/>
                  <a:pt x="13773" y="4043"/>
                </a:cubicBezTo>
                <a:cubicBezTo>
                  <a:pt x="14009" y="4043"/>
                  <a:pt x="14238" y="3949"/>
                  <a:pt x="14419" y="3776"/>
                </a:cubicBezTo>
                <a:cubicBezTo>
                  <a:pt x="14777" y="3431"/>
                  <a:pt x="15236" y="3240"/>
                  <a:pt x="15709" y="3240"/>
                </a:cubicBezTo>
                <a:cubicBezTo>
                  <a:pt x="16792" y="3240"/>
                  <a:pt x="17673" y="4209"/>
                  <a:pt x="17671" y="5412"/>
                </a:cubicBezTo>
                <a:lnTo>
                  <a:pt x="17667" y="5491"/>
                </a:lnTo>
                <a:cubicBezTo>
                  <a:pt x="17646" y="6002"/>
                  <a:pt x="17953" y="6459"/>
                  <a:pt x="18404" y="6586"/>
                </a:cubicBezTo>
                <a:cubicBezTo>
                  <a:pt x="19708" y="6954"/>
                  <a:pt x="20618" y="8242"/>
                  <a:pt x="20618" y="9720"/>
                </a:cubicBezTo>
                <a:cubicBezTo>
                  <a:pt x="20618" y="11507"/>
                  <a:pt x="19297" y="12960"/>
                  <a:pt x="17673" y="12960"/>
                </a:cubicBezTo>
                <a:moveTo>
                  <a:pt x="18648" y="5540"/>
                </a:moveTo>
                <a:cubicBezTo>
                  <a:pt x="18650" y="5493"/>
                  <a:pt x="18655" y="5447"/>
                  <a:pt x="18655" y="5400"/>
                </a:cubicBezTo>
                <a:cubicBezTo>
                  <a:pt x="18655" y="3611"/>
                  <a:pt x="17335" y="2160"/>
                  <a:pt x="15709" y="2160"/>
                </a:cubicBezTo>
                <a:cubicBezTo>
                  <a:pt x="14967" y="2160"/>
                  <a:pt x="14290" y="2464"/>
                  <a:pt x="13773" y="2963"/>
                </a:cubicBezTo>
                <a:cubicBezTo>
                  <a:pt x="12724" y="1182"/>
                  <a:pt x="10909" y="0"/>
                  <a:pt x="8836" y="0"/>
                </a:cubicBezTo>
                <a:cubicBezTo>
                  <a:pt x="5880" y="0"/>
                  <a:pt x="3439" y="2398"/>
                  <a:pt x="3017" y="5521"/>
                </a:cubicBezTo>
                <a:cubicBezTo>
                  <a:pt x="1288" y="5974"/>
                  <a:pt x="0" y="7679"/>
                  <a:pt x="0" y="9720"/>
                </a:cubicBezTo>
                <a:cubicBezTo>
                  <a:pt x="0" y="12106"/>
                  <a:pt x="1758" y="14040"/>
                  <a:pt x="3927" y="14040"/>
                </a:cubicBezTo>
                <a:lnTo>
                  <a:pt x="17673" y="14040"/>
                </a:lnTo>
                <a:cubicBezTo>
                  <a:pt x="19842" y="14040"/>
                  <a:pt x="21600" y="12106"/>
                  <a:pt x="21600" y="9720"/>
                </a:cubicBezTo>
                <a:cubicBezTo>
                  <a:pt x="21600" y="7706"/>
                  <a:pt x="20344" y="6018"/>
                  <a:pt x="18648" y="554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968" name="Shape 2968"/>
          <p:cNvSpPr/>
          <p:nvPr/>
        </p:nvSpPr>
        <p:spPr>
          <a:xfrm>
            <a:off x="4958108" y="10395757"/>
            <a:ext cx="558655" cy="457082"/>
          </a:xfrm>
          <a:custGeom>
            <a:avLst/>
            <a:gdLst/>
            <a:ahLst/>
            <a:cxnLst>
              <a:cxn ang="0">
                <a:pos x="wd2" y="hd2"/>
              </a:cxn>
              <a:cxn ang="5400000">
                <a:pos x="wd2" y="hd2"/>
              </a:cxn>
              <a:cxn ang="10800000">
                <a:pos x="wd2" y="hd2"/>
              </a:cxn>
              <a:cxn ang="16200000">
                <a:pos x="wd2" y="hd2"/>
              </a:cxn>
            </a:cxnLst>
            <a:rect l="0" t="0" r="r" b="b"/>
            <a:pathLst>
              <a:path w="21600" h="21600" extrusionOk="0">
                <a:moveTo>
                  <a:pt x="17673" y="14400"/>
                </a:moveTo>
                <a:lnTo>
                  <a:pt x="3927" y="14400"/>
                </a:lnTo>
                <a:cubicBezTo>
                  <a:pt x="2303" y="14400"/>
                  <a:pt x="982" y="12785"/>
                  <a:pt x="982" y="10800"/>
                </a:cubicBezTo>
                <a:cubicBezTo>
                  <a:pt x="982" y="9128"/>
                  <a:pt x="1912" y="7690"/>
                  <a:pt x="3244" y="7302"/>
                </a:cubicBezTo>
                <a:cubicBezTo>
                  <a:pt x="3634" y="7189"/>
                  <a:pt x="3929" y="6796"/>
                  <a:pt x="3988" y="6312"/>
                </a:cubicBezTo>
                <a:cubicBezTo>
                  <a:pt x="4343" y="3397"/>
                  <a:pt x="6427" y="1200"/>
                  <a:pt x="8836" y="1200"/>
                </a:cubicBezTo>
                <a:cubicBezTo>
                  <a:pt x="10501" y="1200"/>
                  <a:pt x="11547" y="1626"/>
                  <a:pt x="12457" y="3344"/>
                </a:cubicBezTo>
                <a:cubicBezTo>
                  <a:pt x="12612" y="3636"/>
                  <a:pt x="13354" y="4432"/>
                  <a:pt x="13636" y="4480"/>
                </a:cubicBezTo>
                <a:cubicBezTo>
                  <a:pt x="13682" y="4488"/>
                  <a:pt x="13773" y="4492"/>
                  <a:pt x="13773" y="4492"/>
                </a:cubicBezTo>
                <a:cubicBezTo>
                  <a:pt x="14009" y="4492"/>
                  <a:pt x="14238" y="4388"/>
                  <a:pt x="14419" y="4195"/>
                </a:cubicBezTo>
                <a:cubicBezTo>
                  <a:pt x="14777" y="3812"/>
                  <a:pt x="15236" y="3600"/>
                  <a:pt x="15709" y="3600"/>
                </a:cubicBezTo>
                <a:cubicBezTo>
                  <a:pt x="16792" y="3600"/>
                  <a:pt x="17673" y="4676"/>
                  <a:pt x="17671" y="6013"/>
                </a:cubicBezTo>
                <a:lnTo>
                  <a:pt x="17667" y="6101"/>
                </a:lnTo>
                <a:cubicBezTo>
                  <a:pt x="17646" y="6669"/>
                  <a:pt x="17953" y="7177"/>
                  <a:pt x="18404" y="7318"/>
                </a:cubicBezTo>
                <a:cubicBezTo>
                  <a:pt x="19708" y="7726"/>
                  <a:pt x="20618" y="9158"/>
                  <a:pt x="20618" y="10800"/>
                </a:cubicBezTo>
                <a:cubicBezTo>
                  <a:pt x="20618" y="12785"/>
                  <a:pt x="19297" y="14400"/>
                  <a:pt x="17673" y="14400"/>
                </a:cubicBezTo>
                <a:moveTo>
                  <a:pt x="18648" y="6156"/>
                </a:moveTo>
                <a:cubicBezTo>
                  <a:pt x="18650" y="6104"/>
                  <a:pt x="18655" y="6053"/>
                  <a:pt x="18655" y="6000"/>
                </a:cubicBezTo>
                <a:cubicBezTo>
                  <a:pt x="18655" y="4012"/>
                  <a:pt x="17335" y="2400"/>
                  <a:pt x="15709" y="2400"/>
                </a:cubicBezTo>
                <a:cubicBezTo>
                  <a:pt x="14967" y="2400"/>
                  <a:pt x="14290" y="2738"/>
                  <a:pt x="13773" y="3292"/>
                </a:cubicBezTo>
                <a:cubicBezTo>
                  <a:pt x="12724" y="1314"/>
                  <a:pt x="10909" y="0"/>
                  <a:pt x="8836" y="0"/>
                </a:cubicBezTo>
                <a:cubicBezTo>
                  <a:pt x="5880" y="0"/>
                  <a:pt x="3439" y="2665"/>
                  <a:pt x="3017" y="6135"/>
                </a:cubicBezTo>
                <a:cubicBezTo>
                  <a:pt x="1288" y="6638"/>
                  <a:pt x="0" y="8532"/>
                  <a:pt x="0" y="10800"/>
                </a:cubicBezTo>
                <a:cubicBezTo>
                  <a:pt x="0" y="13451"/>
                  <a:pt x="1758" y="15600"/>
                  <a:pt x="3927" y="15600"/>
                </a:cubicBezTo>
                <a:lnTo>
                  <a:pt x="17673" y="15600"/>
                </a:lnTo>
                <a:cubicBezTo>
                  <a:pt x="19842" y="15600"/>
                  <a:pt x="21600" y="13451"/>
                  <a:pt x="21600" y="10800"/>
                </a:cubicBezTo>
                <a:cubicBezTo>
                  <a:pt x="21600" y="8562"/>
                  <a:pt x="20344" y="6687"/>
                  <a:pt x="18648" y="6156"/>
                </a:cubicBezTo>
                <a:moveTo>
                  <a:pt x="15218" y="16800"/>
                </a:moveTo>
                <a:cubicBezTo>
                  <a:pt x="15083" y="16800"/>
                  <a:pt x="14960" y="16867"/>
                  <a:pt x="14871" y="16976"/>
                </a:cubicBezTo>
                <a:lnTo>
                  <a:pt x="11926" y="20575"/>
                </a:lnTo>
                <a:cubicBezTo>
                  <a:pt x="11837" y="20685"/>
                  <a:pt x="11782" y="20835"/>
                  <a:pt x="11782" y="21000"/>
                </a:cubicBezTo>
                <a:cubicBezTo>
                  <a:pt x="11782" y="21332"/>
                  <a:pt x="12002" y="21600"/>
                  <a:pt x="12273" y="21600"/>
                </a:cubicBezTo>
                <a:cubicBezTo>
                  <a:pt x="12408" y="21600"/>
                  <a:pt x="12531" y="21533"/>
                  <a:pt x="12620" y="21424"/>
                </a:cubicBezTo>
                <a:lnTo>
                  <a:pt x="15565" y="17824"/>
                </a:lnTo>
                <a:cubicBezTo>
                  <a:pt x="15654" y="17716"/>
                  <a:pt x="15709" y="17566"/>
                  <a:pt x="15709" y="17400"/>
                </a:cubicBezTo>
                <a:cubicBezTo>
                  <a:pt x="15709" y="17069"/>
                  <a:pt x="15489" y="16800"/>
                  <a:pt x="15218" y="16800"/>
                </a:cubicBezTo>
                <a:moveTo>
                  <a:pt x="12764" y="17400"/>
                </a:moveTo>
                <a:cubicBezTo>
                  <a:pt x="12764" y="17069"/>
                  <a:pt x="12544" y="16800"/>
                  <a:pt x="12273" y="16800"/>
                </a:cubicBezTo>
                <a:cubicBezTo>
                  <a:pt x="12137" y="16800"/>
                  <a:pt x="12015" y="16867"/>
                  <a:pt x="11925" y="16976"/>
                </a:cubicBezTo>
                <a:lnTo>
                  <a:pt x="8981" y="20575"/>
                </a:lnTo>
                <a:cubicBezTo>
                  <a:pt x="8891" y="20685"/>
                  <a:pt x="8836" y="20835"/>
                  <a:pt x="8836" y="21000"/>
                </a:cubicBezTo>
                <a:cubicBezTo>
                  <a:pt x="8836" y="21332"/>
                  <a:pt x="9056" y="21600"/>
                  <a:pt x="9327" y="21600"/>
                </a:cubicBezTo>
                <a:cubicBezTo>
                  <a:pt x="9463" y="21600"/>
                  <a:pt x="9585" y="21533"/>
                  <a:pt x="9674" y="21424"/>
                </a:cubicBezTo>
                <a:lnTo>
                  <a:pt x="12620" y="17824"/>
                </a:lnTo>
                <a:cubicBezTo>
                  <a:pt x="12709" y="17716"/>
                  <a:pt x="12764" y="17566"/>
                  <a:pt x="12764" y="17400"/>
                </a:cubicBezTo>
                <a:moveTo>
                  <a:pt x="6873" y="17400"/>
                </a:moveTo>
                <a:cubicBezTo>
                  <a:pt x="6873" y="17069"/>
                  <a:pt x="6653" y="16800"/>
                  <a:pt x="6382" y="16800"/>
                </a:cubicBezTo>
                <a:cubicBezTo>
                  <a:pt x="6246" y="16800"/>
                  <a:pt x="6124" y="16867"/>
                  <a:pt x="6034" y="16976"/>
                </a:cubicBezTo>
                <a:lnTo>
                  <a:pt x="3090" y="20575"/>
                </a:lnTo>
                <a:cubicBezTo>
                  <a:pt x="3000" y="20685"/>
                  <a:pt x="2945" y="20835"/>
                  <a:pt x="2945" y="21000"/>
                </a:cubicBezTo>
                <a:cubicBezTo>
                  <a:pt x="2945" y="21332"/>
                  <a:pt x="3166" y="21600"/>
                  <a:pt x="3436" y="21600"/>
                </a:cubicBezTo>
                <a:cubicBezTo>
                  <a:pt x="3572" y="21600"/>
                  <a:pt x="3695" y="21533"/>
                  <a:pt x="3783" y="21424"/>
                </a:cubicBezTo>
                <a:lnTo>
                  <a:pt x="6729" y="17824"/>
                </a:lnTo>
                <a:cubicBezTo>
                  <a:pt x="6818" y="17716"/>
                  <a:pt x="6873" y="17566"/>
                  <a:pt x="6873" y="17400"/>
                </a:cubicBezTo>
                <a:moveTo>
                  <a:pt x="9818" y="17400"/>
                </a:moveTo>
                <a:cubicBezTo>
                  <a:pt x="9818" y="17069"/>
                  <a:pt x="9598" y="16800"/>
                  <a:pt x="9327" y="16800"/>
                </a:cubicBezTo>
                <a:cubicBezTo>
                  <a:pt x="9192" y="16800"/>
                  <a:pt x="9069" y="16867"/>
                  <a:pt x="8980" y="16976"/>
                </a:cubicBezTo>
                <a:lnTo>
                  <a:pt x="6035" y="20575"/>
                </a:lnTo>
                <a:cubicBezTo>
                  <a:pt x="5946" y="20685"/>
                  <a:pt x="5891" y="20835"/>
                  <a:pt x="5891" y="21000"/>
                </a:cubicBezTo>
                <a:cubicBezTo>
                  <a:pt x="5891" y="21332"/>
                  <a:pt x="6111" y="21600"/>
                  <a:pt x="6382" y="21600"/>
                </a:cubicBezTo>
                <a:cubicBezTo>
                  <a:pt x="6517" y="21600"/>
                  <a:pt x="6640" y="21533"/>
                  <a:pt x="6729" y="21424"/>
                </a:cubicBezTo>
                <a:lnTo>
                  <a:pt x="9674" y="17824"/>
                </a:lnTo>
                <a:cubicBezTo>
                  <a:pt x="9763" y="17716"/>
                  <a:pt x="9818" y="17566"/>
                  <a:pt x="9818" y="1740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969" name="Shape 2969"/>
          <p:cNvSpPr/>
          <p:nvPr/>
        </p:nvSpPr>
        <p:spPr>
          <a:xfrm>
            <a:off x="6024630" y="10370363"/>
            <a:ext cx="558655" cy="507869"/>
          </a:xfrm>
          <a:custGeom>
            <a:avLst/>
            <a:gdLst/>
            <a:ahLst/>
            <a:cxnLst>
              <a:cxn ang="0">
                <a:pos x="wd2" y="hd2"/>
              </a:cxn>
              <a:cxn ang="5400000">
                <a:pos x="wd2" y="hd2"/>
              </a:cxn>
              <a:cxn ang="10800000">
                <a:pos x="wd2" y="hd2"/>
              </a:cxn>
              <a:cxn ang="16200000">
                <a:pos x="wd2" y="hd2"/>
              </a:cxn>
            </a:cxnLst>
            <a:rect l="0" t="0" r="r" b="b"/>
            <a:pathLst>
              <a:path w="21600" h="21600" extrusionOk="0">
                <a:moveTo>
                  <a:pt x="18164" y="15120"/>
                </a:moveTo>
                <a:cubicBezTo>
                  <a:pt x="17893" y="15120"/>
                  <a:pt x="17673" y="15362"/>
                  <a:pt x="17673" y="15660"/>
                </a:cubicBezTo>
                <a:lnTo>
                  <a:pt x="17673" y="17820"/>
                </a:lnTo>
                <a:cubicBezTo>
                  <a:pt x="17673" y="18118"/>
                  <a:pt x="17893" y="18360"/>
                  <a:pt x="18164" y="18360"/>
                </a:cubicBezTo>
                <a:cubicBezTo>
                  <a:pt x="18434" y="18360"/>
                  <a:pt x="18655" y="18118"/>
                  <a:pt x="18655" y="17820"/>
                </a:cubicBezTo>
                <a:lnTo>
                  <a:pt x="18655" y="15660"/>
                </a:lnTo>
                <a:cubicBezTo>
                  <a:pt x="18655" y="15362"/>
                  <a:pt x="18434" y="15120"/>
                  <a:pt x="18164" y="15120"/>
                </a:cubicBezTo>
                <a:moveTo>
                  <a:pt x="15218" y="15120"/>
                </a:moveTo>
                <a:cubicBezTo>
                  <a:pt x="14947" y="15120"/>
                  <a:pt x="14727" y="15362"/>
                  <a:pt x="14727" y="15660"/>
                </a:cubicBezTo>
                <a:lnTo>
                  <a:pt x="14727" y="18900"/>
                </a:lnTo>
                <a:cubicBezTo>
                  <a:pt x="14727" y="19198"/>
                  <a:pt x="14947" y="19440"/>
                  <a:pt x="15218" y="19440"/>
                </a:cubicBezTo>
                <a:cubicBezTo>
                  <a:pt x="15489" y="19440"/>
                  <a:pt x="15709" y="19198"/>
                  <a:pt x="15709" y="18900"/>
                </a:cubicBezTo>
                <a:lnTo>
                  <a:pt x="15709" y="15660"/>
                </a:lnTo>
                <a:cubicBezTo>
                  <a:pt x="15709" y="15362"/>
                  <a:pt x="15489" y="15120"/>
                  <a:pt x="15218" y="15120"/>
                </a:cubicBezTo>
                <a:moveTo>
                  <a:pt x="17673" y="12960"/>
                </a:moveTo>
                <a:lnTo>
                  <a:pt x="3927" y="12960"/>
                </a:lnTo>
                <a:cubicBezTo>
                  <a:pt x="2303" y="12960"/>
                  <a:pt x="982" y="11507"/>
                  <a:pt x="982" y="9720"/>
                </a:cubicBezTo>
                <a:cubicBezTo>
                  <a:pt x="982" y="8215"/>
                  <a:pt x="1912" y="6920"/>
                  <a:pt x="3244" y="6572"/>
                </a:cubicBezTo>
                <a:cubicBezTo>
                  <a:pt x="3634" y="6470"/>
                  <a:pt x="3929" y="6117"/>
                  <a:pt x="3988" y="5681"/>
                </a:cubicBezTo>
                <a:cubicBezTo>
                  <a:pt x="4343" y="3058"/>
                  <a:pt x="6427" y="1080"/>
                  <a:pt x="8836" y="1080"/>
                </a:cubicBezTo>
                <a:cubicBezTo>
                  <a:pt x="10501" y="1080"/>
                  <a:pt x="11547" y="1463"/>
                  <a:pt x="12457" y="3010"/>
                </a:cubicBezTo>
                <a:cubicBezTo>
                  <a:pt x="12612" y="3273"/>
                  <a:pt x="13354" y="3989"/>
                  <a:pt x="13636" y="4032"/>
                </a:cubicBezTo>
                <a:cubicBezTo>
                  <a:pt x="13682" y="4039"/>
                  <a:pt x="13773" y="4043"/>
                  <a:pt x="13773" y="4043"/>
                </a:cubicBezTo>
                <a:cubicBezTo>
                  <a:pt x="14009" y="4043"/>
                  <a:pt x="14238" y="3949"/>
                  <a:pt x="14419" y="3776"/>
                </a:cubicBezTo>
                <a:cubicBezTo>
                  <a:pt x="14777" y="3431"/>
                  <a:pt x="15236" y="3240"/>
                  <a:pt x="15709" y="3240"/>
                </a:cubicBezTo>
                <a:cubicBezTo>
                  <a:pt x="16792" y="3240"/>
                  <a:pt x="17673" y="4209"/>
                  <a:pt x="17671" y="5412"/>
                </a:cubicBezTo>
                <a:lnTo>
                  <a:pt x="17667" y="5491"/>
                </a:lnTo>
                <a:cubicBezTo>
                  <a:pt x="17646" y="6002"/>
                  <a:pt x="17953" y="6459"/>
                  <a:pt x="18404" y="6586"/>
                </a:cubicBezTo>
                <a:cubicBezTo>
                  <a:pt x="19708" y="6954"/>
                  <a:pt x="20618" y="8242"/>
                  <a:pt x="20618" y="9720"/>
                </a:cubicBezTo>
                <a:cubicBezTo>
                  <a:pt x="20618" y="11507"/>
                  <a:pt x="19297" y="12960"/>
                  <a:pt x="17673" y="12960"/>
                </a:cubicBezTo>
                <a:moveTo>
                  <a:pt x="18648" y="5540"/>
                </a:moveTo>
                <a:cubicBezTo>
                  <a:pt x="18650" y="5493"/>
                  <a:pt x="18655" y="5447"/>
                  <a:pt x="18655" y="5400"/>
                </a:cubicBezTo>
                <a:cubicBezTo>
                  <a:pt x="18655" y="3611"/>
                  <a:pt x="17335" y="2160"/>
                  <a:pt x="15709" y="2160"/>
                </a:cubicBezTo>
                <a:cubicBezTo>
                  <a:pt x="14967" y="2160"/>
                  <a:pt x="14290" y="2464"/>
                  <a:pt x="13773" y="2963"/>
                </a:cubicBezTo>
                <a:cubicBezTo>
                  <a:pt x="12724" y="1182"/>
                  <a:pt x="10909" y="0"/>
                  <a:pt x="8836" y="0"/>
                </a:cubicBezTo>
                <a:cubicBezTo>
                  <a:pt x="5880" y="0"/>
                  <a:pt x="3439" y="2398"/>
                  <a:pt x="3017" y="5521"/>
                </a:cubicBezTo>
                <a:cubicBezTo>
                  <a:pt x="1288" y="5974"/>
                  <a:pt x="0" y="7679"/>
                  <a:pt x="0" y="9720"/>
                </a:cubicBezTo>
                <a:cubicBezTo>
                  <a:pt x="0" y="12106"/>
                  <a:pt x="1758" y="14040"/>
                  <a:pt x="3927" y="14040"/>
                </a:cubicBezTo>
                <a:lnTo>
                  <a:pt x="17673" y="14040"/>
                </a:lnTo>
                <a:cubicBezTo>
                  <a:pt x="19842" y="14040"/>
                  <a:pt x="21600" y="12106"/>
                  <a:pt x="21600" y="9720"/>
                </a:cubicBezTo>
                <a:cubicBezTo>
                  <a:pt x="21600" y="7706"/>
                  <a:pt x="20344" y="6018"/>
                  <a:pt x="18648" y="5540"/>
                </a:cubicBezTo>
                <a:moveTo>
                  <a:pt x="6382" y="16200"/>
                </a:moveTo>
                <a:cubicBezTo>
                  <a:pt x="6111" y="16200"/>
                  <a:pt x="5891" y="16442"/>
                  <a:pt x="5891" y="16740"/>
                </a:cubicBezTo>
                <a:lnTo>
                  <a:pt x="5891" y="18900"/>
                </a:lnTo>
                <a:cubicBezTo>
                  <a:pt x="5891" y="19198"/>
                  <a:pt x="6111" y="19440"/>
                  <a:pt x="6382" y="19440"/>
                </a:cubicBezTo>
                <a:cubicBezTo>
                  <a:pt x="6653" y="19440"/>
                  <a:pt x="6873" y="19198"/>
                  <a:pt x="6873" y="18900"/>
                </a:cubicBezTo>
                <a:lnTo>
                  <a:pt x="6873" y="16740"/>
                </a:lnTo>
                <a:cubicBezTo>
                  <a:pt x="6873" y="16442"/>
                  <a:pt x="6653" y="16200"/>
                  <a:pt x="6382" y="16200"/>
                </a:cubicBezTo>
                <a:moveTo>
                  <a:pt x="3436" y="15120"/>
                </a:moveTo>
                <a:cubicBezTo>
                  <a:pt x="3166" y="15120"/>
                  <a:pt x="2945" y="15362"/>
                  <a:pt x="2945" y="15660"/>
                </a:cubicBezTo>
                <a:lnTo>
                  <a:pt x="2945" y="18900"/>
                </a:lnTo>
                <a:cubicBezTo>
                  <a:pt x="2945" y="19198"/>
                  <a:pt x="3166" y="19440"/>
                  <a:pt x="3436" y="19440"/>
                </a:cubicBezTo>
                <a:cubicBezTo>
                  <a:pt x="3707" y="19440"/>
                  <a:pt x="3927" y="19198"/>
                  <a:pt x="3927" y="18900"/>
                </a:cubicBezTo>
                <a:lnTo>
                  <a:pt x="3927" y="15660"/>
                </a:lnTo>
                <a:cubicBezTo>
                  <a:pt x="3927" y="15362"/>
                  <a:pt x="3707" y="15120"/>
                  <a:pt x="3436" y="15120"/>
                </a:cubicBezTo>
                <a:moveTo>
                  <a:pt x="12273" y="16200"/>
                </a:moveTo>
                <a:cubicBezTo>
                  <a:pt x="12002" y="16200"/>
                  <a:pt x="11782" y="16442"/>
                  <a:pt x="11782" y="16740"/>
                </a:cubicBezTo>
                <a:lnTo>
                  <a:pt x="11782" y="19980"/>
                </a:lnTo>
                <a:cubicBezTo>
                  <a:pt x="11782" y="20278"/>
                  <a:pt x="12002" y="20520"/>
                  <a:pt x="12273" y="20520"/>
                </a:cubicBezTo>
                <a:cubicBezTo>
                  <a:pt x="12544" y="20520"/>
                  <a:pt x="12764" y="20278"/>
                  <a:pt x="12764" y="19980"/>
                </a:cubicBezTo>
                <a:lnTo>
                  <a:pt x="12764" y="16740"/>
                </a:lnTo>
                <a:cubicBezTo>
                  <a:pt x="12764" y="16442"/>
                  <a:pt x="12544" y="16200"/>
                  <a:pt x="12273" y="16200"/>
                </a:cubicBezTo>
                <a:moveTo>
                  <a:pt x="9327" y="17280"/>
                </a:moveTo>
                <a:cubicBezTo>
                  <a:pt x="9056" y="17280"/>
                  <a:pt x="8836" y="17522"/>
                  <a:pt x="8836" y="17820"/>
                </a:cubicBezTo>
                <a:lnTo>
                  <a:pt x="8836" y="21060"/>
                </a:lnTo>
                <a:cubicBezTo>
                  <a:pt x="8836" y="21358"/>
                  <a:pt x="9056" y="21600"/>
                  <a:pt x="9327" y="21600"/>
                </a:cubicBezTo>
                <a:cubicBezTo>
                  <a:pt x="9598" y="21600"/>
                  <a:pt x="9818" y="21358"/>
                  <a:pt x="9818" y="21060"/>
                </a:cubicBezTo>
                <a:lnTo>
                  <a:pt x="9818" y="17820"/>
                </a:lnTo>
                <a:cubicBezTo>
                  <a:pt x="9818" y="17522"/>
                  <a:pt x="9598" y="17280"/>
                  <a:pt x="9327" y="1728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970" name="Shape 2970"/>
          <p:cNvSpPr/>
          <p:nvPr/>
        </p:nvSpPr>
        <p:spPr>
          <a:xfrm>
            <a:off x="7091153" y="10344970"/>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5709" y="19636"/>
                </a:moveTo>
                <a:cubicBezTo>
                  <a:pt x="15167" y="19636"/>
                  <a:pt x="14727" y="20076"/>
                  <a:pt x="14727" y="20618"/>
                </a:cubicBezTo>
                <a:cubicBezTo>
                  <a:pt x="14727" y="21160"/>
                  <a:pt x="15167" y="21600"/>
                  <a:pt x="15709" y="21600"/>
                </a:cubicBezTo>
                <a:cubicBezTo>
                  <a:pt x="16251" y="21600"/>
                  <a:pt x="16691" y="21160"/>
                  <a:pt x="16691" y="20618"/>
                </a:cubicBezTo>
                <a:cubicBezTo>
                  <a:pt x="16691" y="20076"/>
                  <a:pt x="16251" y="19636"/>
                  <a:pt x="15709" y="19636"/>
                </a:cubicBezTo>
                <a:moveTo>
                  <a:pt x="18655" y="16691"/>
                </a:moveTo>
                <a:cubicBezTo>
                  <a:pt x="18113" y="16691"/>
                  <a:pt x="17673" y="17131"/>
                  <a:pt x="17673" y="17673"/>
                </a:cubicBezTo>
                <a:cubicBezTo>
                  <a:pt x="17673" y="18215"/>
                  <a:pt x="18113" y="18655"/>
                  <a:pt x="18655" y="18655"/>
                </a:cubicBezTo>
                <a:cubicBezTo>
                  <a:pt x="19196" y="18655"/>
                  <a:pt x="19636" y="18215"/>
                  <a:pt x="19636" y="17673"/>
                </a:cubicBezTo>
                <a:cubicBezTo>
                  <a:pt x="19636" y="17131"/>
                  <a:pt x="19196" y="16691"/>
                  <a:pt x="18655" y="16691"/>
                </a:cubicBezTo>
                <a:moveTo>
                  <a:pt x="17673" y="11782"/>
                </a:moveTo>
                <a:lnTo>
                  <a:pt x="3927" y="11782"/>
                </a:lnTo>
                <a:cubicBezTo>
                  <a:pt x="2303" y="11782"/>
                  <a:pt x="982" y="10461"/>
                  <a:pt x="982" y="8836"/>
                </a:cubicBezTo>
                <a:cubicBezTo>
                  <a:pt x="982" y="7468"/>
                  <a:pt x="1911" y="6292"/>
                  <a:pt x="3244" y="5975"/>
                </a:cubicBezTo>
                <a:cubicBezTo>
                  <a:pt x="3634" y="5882"/>
                  <a:pt x="3929" y="5561"/>
                  <a:pt x="3988" y="5164"/>
                </a:cubicBezTo>
                <a:cubicBezTo>
                  <a:pt x="4342" y="2780"/>
                  <a:pt x="6427" y="982"/>
                  <a:pt x="8836" y="982"/>
                </a:cubicBezTo>
                <a:cubicBezTo>
                  <a:pt x="10501" y="982"/>
                  <a:pt x="11547" y="1330"/>
                  <a:pt x="12457" y="2736"/>
                </a:cubicBezTo>
                <a:cubicBezTo>
                  <a:pt x="12612" y="2975"/>
                  <a:pt x="13354" y="3626"/>
                  <a:pt x="13636" y="3666"/>
                </a:cubicBezTo>
                <a:cubicBezTo>
                  <a:pt x="13682" y="3672"/>
                  <a:pt x="13772" y="3675"/>
                  <a:pt x="13772" y="3675"/>
                </a:cubicBezTo>
                <a:cubicBezTo>
                  <a:pt x="14009" y="3675"/>
                  <a:pt x="14238" y="3590"/>
                  <a:pt x="14419" y="3433"/>
                </a:cubicBezTo>
                <a:cubicBezTo>
                  <a:pt x="14777" y="3119"/>
                  <a:pt x="15236" y="2945"/>
                  <a:pt x="15709" y="2945"/>
                </a:cubicBezTo>
                <a:cubicBezTo>
                  <a:pt x="16792" y="2945"/>
                  <a:pt x="17673" y="3826"/>
                  <a:pt x="17671" y="4920"/>
                </a:cubicBezTo>
                <a:lnTo>
                  <a:pt x="17667" y="4992"/>
                </a:lnTo>
                <a:cubicBezTo>
                  <a:pt x="17646" y="5457"/>
                  <a:pt x="17954" y="5872"/>
                  <a:pt x="18404" y="5987"/>
                </a:cubicBezTo>
                <a:cubicBezTo>
                  <a:pt x="19708" y="6321"/>
                  <a:pt x="20618" y="7493"/>
                  <a:pt x="20618" y="8836"/>
                </a:cubicBezTo>
                <a:cubicBezTo>
                  <a:pt x="20618" y="10461"/>
                  <a:pt x="19297" y="11782"/>
                  <a:pt x="17673" y="11782"/>
                </a:cubicBezTo>
                <a:moveTo>
                  <a:pt x="18648" y="5036"/>
                </a:moveTo>
                <a:cubicBezTo>
                  <a:pt x="18650" y="4994"/>
                  <a:pt x="18655" y="4952"/>
                  <a:pt x="18655" y="4909"/>
                </a:cubicBezTo>
                <a:cubicBezTo>
                  <a:pt x="18655" y="3283"/>
                  <a:pt x="17335" y="1964"/>
                  <a:pt x="15709" y="1964"/>
                </a:cubicBezTo>
                <a:cubicBezTo>
                  <a:pt x="14967" y="1964"/>
                  <a:pt x="14291" y="2240"/>
                  <a:pt x="13772" y="2693"/>
                </a:cubicBezTo>
                <a:cubicBezTo>
                  <a:pt x="12724" y="1075"/>
                  <a:pt x="10909" y="0"/>
                  <a:pt x="8836" y="0"/>
                </a:cubicBezTo>
                <a:cubicBezTo>
                  <a:pt x="5879" y="0"/>
                  <a:pt x="3439" y="2180"/>
                  <a:pt x="3017" y="5019"/>
                </a:cubicBezTo>
                <a:cubicBezTo>
                  <a:pt x="1288" y="5431"/>
                  <a:pt x="0" y="6981"/>
                  <a:pt x="0" y="8836"/>
                </a:cubicBezTo>
                <a:cubicBezTo>
                  <a:pt x="0" y="11005"/>
                  <a:pt x="1758" y="12764"/>
                  <a:pt x="3927" y="12764"/>
                </a:cubicBezTo>
                <a:lnTo>
                  <a:pt x="17673" y="12764"/>
                </a:lnTo>
                <a:cubicBezTo>
                  <a:pt x="19842" y="12764"/>
                  <a:pt x="21600" y="11005"/>
                  <a:pt x="21600" y="8836"/>
                </a:cubicBezTo>
                <a:cubicBezTo>
                  <a:pt x="21600" y="7005"/>
                  <a:pt x="20344" y="5471"/>
                  <a:pt x="18648" y="5036"/>
                </a:cubicBezTo>
                <a:moveTo>
                  <a:pt x="15709" y="15709"/>
                </a:moveTo>
                <a:cubicBezTo>
                  <a:pt x="15709" y="15167"/>
                  <a:pt x="15269" y="14727"/>
                  <a:pt x="14727" y="14727"/>
                </a:cubicBezTo>
                <a:cubicBezTo>
                  <a:pt x="14186" y="14727"/>
                  <a:pt x="13745" y="15167"/>
                  <a:pt x="13745" y="15709"/>
                </a:cubicBezTo>
                <a:cubicBezTo>
                  <a:pt x="13745" y="16252"/>
                  <a:pt x="14186" y="16691"/>
                  <a:pt x="14727" y="16691"/>
                </a:cubicBezTo>
                <a:cubicBezTo>
                  <a:pt x="15269" y="16691"/>
                  <a:pt x="15709" y="16252"/>
                  <a:pt x="15709" y="15709"/>
                </a:cubicBezTo>
                <a:moveTo>
                  <a:pt x="10800" y="17673"/>
                </a:moveTo>
                <a:cubicBezTo>
                  <a:pt x="10258" y="17673"/>
                  <a:pt x="9818" y="18113"/>
                  <a:pt x="9818" y="18655"/>
                </a:cubicBezTo>
                <a:cubicBezTo>
                  <a:pt x="9818" y="19196"/>
                  <a:pt x="10258" y="19636"/>
                  <a:pt x="10800" y="19636"/>
                </a:cubicBezTo>
                <a:cubicBezTo>
                  <a:pt x="11342" y="19636"/>
                  <a:pt x="11782" y="19196"/>
                  <a:pt x="11782" y="18655"/>
                </a:cubicBezTo>
                <a:cubicBezTo>
                  <a:pt x="11782" y="18113"/>
                  <a:pt x="11342" y="17673"/>
                  <a:pt x="10800" y="17673"/>
                </a:cubicBezTo>
                <a:moveTo>
                  <a:pt x="2945" y="15709"/>
                </a:moveTo>
                <a:cubicBezTo>
                  <a:pt x="2404" y="15709"/>
                  <a:pt x="1964" y="16149"/>
                  <a:pt x="1964" y="16691"/>
                </a:cubicBezTo>
                <a:cubicBezTo>
                  <a:pt x="1964" y="17233"/>
                  <a:pt x="2404" y="17673"/>
                  <a:pt x="2945" y="17673"/>
                </a:cubicBezTo>
                <a:cubicBezTo>
                  <a:pt x="3487" y="17673"/>
                  <a:pt x="3927" y="17233"/>
                  <a:pt x="3927" y="16691"/>
                </a:cubicBezTo>
                <a:cubicBezTo>
                  <a:pt x="3927" y="16149"/>
                  <a:pt x="3487" y="15709"/>
                  <a:pt x="2945" y="15709"/>
                </a:cubicBezTo>
                <a:moveTo>
                  <a:pt x="4909" y="18655"/>
                </a:moveTo>
                <a:cubicBezTo>
                  <a:pt x="4367" y="18655"/>
                  <a:pt x="3927" y="19095"/>
                  <a:pt x="3927" y="19636"/>
                </a:cubicBezTo>
                <a:cubicBezTo>
                  <a:pt x="3927" y="20179"/>
                  <a:pt x="4367" y="20618"/>
                  <a:pt x="4909" y="20618"/>
                </a:cubicBezTo>
                <a:cubicBezTo>
                  <a:pt x="5451" y="20618"/>
                  <a:pt x="5891" y="20179"/>
                  <a:pt x="5891" y="19636"/>
                </a:cubicBezTo>
                <a:cubicBezTo>
                  <a:pt x="5891" y="19095"/>
                  <a:pt x="5451" y="18655"/>
                  <a:pt x="4909" y="18655"/>
                </a:cubicBezTo>
                <a:moveTo>
                  <a:pt x="7855" y="13745"/>
                </a:moveTo>
                <a:cubicBezTo>
                  <a:pt x="7313" y="13745"/>
                  <a:pt x="6873" y="14186"/>
                  <a:pt x="6873" y="14727"/>
                </a:cubicBezTo>
                <a:cubicBezTo>
                  <a:pt x="6873" y="15270"/>
                  <a:pt x="7313" y="15709"/>
                  <a:pt x="7855" y="15709"/>
                </a:cubicBezTo>
                <a:cubicBezTo>
                  <a:pt x="8396" y="15709"/>
                  <a:pt x="8836" y="15270"/>
                  <a:pt x="8836" y="14727"/>
                </a:cubicBezTo>
                <a:cubicBezTo>
                  <a:pt x="8836" y="14186"/>
                  <a:pt x="8396" y="13745"/>
                  <a:pt x="7855" y="13745"/>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971" name="Shape 2971"/>
          <p:cNvSpPr/>
          <p:nvPr/>
        </p:nvSpPr>
        <p:spPr>
          <a:xfrm>
            <a:off x="8157675" y="10344970"/>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6691" y="15709"/>
                </a:moveTo>
                <a:cubicBezTo>
                  <a:pt x="16555" y="15709"/>
                  <a:pt x="16433" y="15764"/>
                  <a:pt x="16344" y="15853"/>
                </a:cubicBezTo>
                <a:lnTo>
                  <a:pt x="13399" y="18798"/>
                </a:lnTo>
                <a:cubicBezTo>
                  <a:pt x="13310" y="18888"/>
                  <a:pt x="13255" y="19010"/>
                  <a:pt x="13255" y="19145"/>
                </a:cubicBezTo>
                <a:cubicBezTo>
                  <a:pt x="13255" y="19417"/>
                  <a:pt x="13474" y="19636"/>
                  <a:pt x="13745" y="19636"/>
                </a:cubicBezTo>
                <a:cubicBezTo>
                  <a:pt x="13881" y="19636"/>
                  <a:pt x="14003" y="19582"/>
                  <a:pt x="14093" y="19493"/>
                </a:cubicBezTo>
                <a:lnTo>
                  <a:pt x="17038" y="16547"/>
                </a:lnTo>
                <a:cubicBezTo>
                  <a:pt x="17127" y="16458"/>
                  <a:pt x="17182" y="16336"/>
                  <a:pt x="17182" y="16200"/>
                </a:cubicBezTo>
                <a:cubicBezTo>
                  <a:pt x="17182" y="15929"/>
                  <a:pt x="16962" y="15709"/>
                  <a:pt x="16691" y="15709"/>
                </a:cubicBezTo>
                <a:moveTo>
                  <a:pt x="17673" y="11782"/>
                </a:moveTo>
                <a:lnTo>
                  <a:pt x="3927" y="11782"/>
                </a:lnTo>
                <a:cubicBezTo>
                  <a:pt x="2303" y="11782"/>
                  <a:pt x="982" y="10461"/>
                  <a:pt x="982" y="8836"/>
                </a:cubicBezTo>
                <a:cubicBezTo>
                  <a:pt x="982" y="7468"/>
                  <a:pt x="1911" y="6292"/>
                  <a:pt x="3244" y="5975"/>
                </a:cubicBezTo>
                <a:cubicBezTo>
                  <a:pt x="3634" y="5882"/>
                  <a:pt x="3929" y="5561"/>
                  <a:pt x="3988" y="5164"/>
                </a:cubicBezTo>
                <a:cubicBezTo>
                  <a:pt x="4342" y="2780"/>
                  <a:pt x="6427" y="982"/>
                  <a:pt x="8836" y="982"/>
                </a:cubicBezTo>
                <a:cubicBezTo>
                  <a:pt x="10501" y="982"/>
                  <a:pt x="11547" y="1330"/>
                  <a:pt x="12457" y="2736"/>
                </a:cubicBezTo>
                <a:cubicBezTo>
                  <a:pt x="12612" y="2975"/>
                  <a:pt x="13354" y="3626"/>
                  <a:pt x="13636" y="3666"/>
                </a:cubicBezTo>
                <a:cubicBezTo>
                  <a:pt x="13682" y="3672"/>
                  <a:pt x="13772" y="3675"/>
                  <a:pt x="13772" y="3675"/>
                </a:cubicBezTo>
                <a:cubicBezTo>
                  <a:pt x="14009" y="3675"/>
                  <a:pt x="14238" y="3590"/>
                  <a:pt x="14419" y="3433"/>
                </a:cubicBezTo>
                <a:cubicBezTo>
                  <a:pt x="14777" y="3119"/>
                  <a:pt x="15236" y="2945"/>
                  <a:pt x="15709" y="2945"/>
                </a:cubicBezTo>
                <a:cubicBezTo>
                  <a:pt x="16792" y="2945"/>
                  <a:pt x="17673" y="3826"/>
                  <a:pt x="17671" y="4920"/>
                </a:cubicBezTo>
                <a:lnTo>
                  <a:pt x="17667" y="4992"/>
                </a:lnTo>
                <a:cubicBezTo>
                  <a:pt x="17646" y="5457"/>
                  <a:pt x="17954" y="5872"/>
                  <a:pt x="18404" y="5987"/>
                </a:cubicBezTo>
                <a:cubicBezTo>
                  <a:pt x="19707" y="6321"/>
                  <a:pt x="20618" y="7493"/>
                  <a:pt x="20618" y="8836"/>
                </a:cubicBezTo>
                <a:cubicBezTo>
                  <a:pt x="20618" y="10461"/>
                  <a:pt x="19297" y="11782"/>
                  <a:pt x="17673" y="11782"/>
                </a:cubicBezTo>
                <a:moveTo>
                  <a:pt x="18648" y="5037"/>
                </a:moveTo>
                <a:cubicBezTo>
                  <a:pt x="18650" y="4994"/>
                  <a:pt x="18655" y="4952"/>
                  <a:pt x="18655" y="4909"/>
                </a:cubicBezTo>
                <a:cubicBezTo>
                  <a:pt x="18655" y="3283"/>
                  <a:pt x="17335" y="1964"/>
                  <a:pt x="15709" y="1964"/>
                </a:cubicBezTo>
                <a:cubicBezTo>
                  <a:pt x="14967" y="1964"/>
                  <a:pt x="14291" y="2240"/>
                  <a:pt x="13772" y="2693"/>
                </a:cubicBezTo>
                <a:cubicBezTo>
                  <a:pt x="12724" y="1075"/>
                  <a:pt x="10909" y="0"/>
                  <a:pt x="8836" y="0"/>
                </a:cubicBezTo>
                <a:cubicBezTo>
                  <a:pt x="5879" y="0"/>
                  <a:pt x="3439" y="2180"/>
                  <a:pt x="3016" y="5019"/>
                </a:cubicBezTo>
                <a:cubicBezTo>
                  <a:pt x="1288" y="5431"/>
                  <a:pt x="0" y="6981"/>
                  <a:pt x="0" y="8836"/>
                </a:cubicBezTo>
                <a:cubicBezTo>
                  <a:pt x="0" y="11005"/>
                  <a:pt x="1758" y="12764"/>
                  <a:pt x="3927" y="12764"/>
                </a:cubicBezTo>
                <a:lnTo>
                  <a:pt x="17673" y="12764"/>
                </a:lnTo>
                <a:cubicBezTo>
                  <a:pt x="19842" y="12764"/>
                  <a:pt x="21600" y="11005"/>
                  <a:pt x="21600" y="8836"/>
                </a:cubicBezTo>
                <a:cubicBezTo>
                  <a:pt x="21600" y="7005"/>
                  <a:pt x="20344" y="5471"/>
                  <a:pt x="18648" y="5037"/>
                </a:cubicBezTo>
                <a:moveTo>
                  <a:pt x="6382" y="15709"/>
                </a:moveTo>
                <a:cubicBezTo>
                  <a:pt x="6246" y="15709"/>
                  <a:pt x="6123" y="15764"/>
                  <a:pt x="6035" y="15853"/>
                </a:cubicBezTo>
                <a:lnTo>
                  <a:pt x="3090" y="18798"/>
                </a:lnTo>
                <a:cubicBezTo>
                  <a:pt x="3001" y="18888"/>
                  <a:pt x="2945" y="19010"/>
                  <a:pt x="2945" y="19145"/>
                </a:cubicBezTo>
                <a:cubicBezTo>
                  <a:pt x="2945" y="19417"/>
                  <a:pt x="3165" y="19636"/>
                  <a:pt x="3436" y="19636"/>
                </a:cubicBezTo>
                <a:cubicBezTo>
                  <a:pt x="3572" y="19636"/>
                  <a:pt x="3695" y="19582"/>
                  <a:pt x="3783" y="19493"/>
                </a:cubicBezTo>
                <a:lnTo>
                  <a:pt x="6729" y="16547"/>
                </a:lnTo>
                <a:cubicBezTo>
                  <a:pt x="6818" y="16458"/>
                  <a:pt x="6873" y="16336"/>
                  <a:pt x="6873" y="16200"/>
                </a:cubicBezTo>
                <a:cubicBezTo>
                  <a:pt x="6873" y="15929"/>
                  <a:pt x="6653" y="15709"/>
                  <a:pt x="6382" y="15709"/>
                </a:cubicBezTo>
                <a:moveTo>
                  <a:pt x="11782" y="15218"/>
                </a:moveTo>
                <a:cubicBezTo>
                  <a:pt x="11782" y="14947"/>
                  <a:pt x="11562" y="14727"/>
                  <a:pt x="11291" y="14727"/>
                </a:cubicBezTo>
                <a:cubicBezTo>
                  <a:pt x="11155" y="14727"/>
                  <a:pt x="11032" y="14782"/>
                  <a:pt x="10944" y="14872"/>
                </a:cubicBezTo>
                <a:lnTo>
                  <a:pt x="7999" y="17816"/>
                </a:lnTo>
                <a:cubicBezTo>
                  <a:pt x="7910" y="17906"/>
                  <a:pt x="7855" y="18028"/>
                  <a:pt x="7855" y="18164"/>
                </a:cubicBezTo>
                <a:cubicBezTo>
                  <a:pt x="7855" y="18435"/>
                  <a:pt x="8074" y="18655"/>
                  <a:pt x="8345" y="18655"/>
                </a:cubicBezTo>
                <a:lnTo>
                  <a:pt x="10106" y="18655"/>
                </a:lnTo>
                <a:lnTo>
                  <a:pt x="7998" y="20762"/>
                </a:lnTo>
                <a:cubicBezTo>
                  <a:pt x="7910" y="20851"/>
                  <a:pt x="7855" y="20974"/>
                  <a:pt x="7855" y="21109"/>
                </a:cubicBezTo>
                <a:cubicBezTo>
                  <a:pt x="7855" y="21380"/>
                  <a:pt x="8074" y="21600"/>
                  <a:pt x="8345" y="21600"/>
                </a:cubicBezTo>
                <a:cubicBezTo>
                  <a:pt x="8481" y="21600"/>
                  <a:pt x="8604" y="21545"/>
                  <a:pt x="8693" y="21456"/>
                </a:cubicBezTo>
                <a:lnTo>
                  <a:pt x="11638" y="18511"/>
                </a:lnTo>
                <a:cubicBezTo>
                  <a:pt x="11727" y="18422"/>
                  <a:pt x="11782" y="18299"/>
                  <a:pt x="11782" y="18164"/>
                </a:cubicBezTo>
                <a:cubicBezTo>
                  <a:pt x="11782" y="17892"/>
                  <a:pt x="11562" y="17673"/>
                  <a:pt x="11291" y="17673"/>
                </a:cubicBezTo>
                <a:lnTo>
                  <a:pt x="11290" y="17673"/>
                </a:lnTo>
                <a:lnTo>
                  <a:pt x="9531" y="17673"/>
                </a:lnTo>
                <a:lnTo>
                  <a:pt x="11638" y="15565"/>
                </a:lnTo>
                <a:cubicBezTo>
                  <a:pt x="11727" y="15477"/>
                  <a:pt x="11782" y="15354"/>
                  <a:pt x="11782" y="15218"/>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972" name="Shape 2972"/>
          <p:cNvSpPr/>
          <p:nvPr/>
        </p:nvSpPr>
        <p:spPr>
          <a:xfrm>
            <a:off x="9224197" y="10344970"/>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7673" y="11782"/>
                </a:moveTo>
                <a:lnTo>
                  <a:pt x="3927" y="11782"/>
                </a:lnTo>
                <a:cubicBezTo>
                  <a:pt x="2303" y="11782"/>
                  <a:pt x="982" y="10461"/>
                  <a:pt x="982" y="8836"/>
                </a:cubicBezTo>
                <a:cubicBezTo>
                  <a:pt x="982" y="7468"/>
                  <a:pt x="1911" y="6292"/>
                  <a:pt x="3244" y="5975"/>
                </a:cubicBezTo>
                <a:cubicBezTo>
                  <a:pt x="3634" y="5882"/>
                  <a:pt x="3929" y="5561"/>
                  <a:pt x="3988" y="5164"/>
                </a:cubicBezTo>
                <a:cubicBezTo>
                  <a:pt x="4342" y="2780"/>
                  <a:pt x="6427" y="982"/>
                  <a:pt x="8836" y="982"/>
                </a:cubicBezTo>
                <a:cubicBezTo>
                  <a:pt x="10501" y="982"/>
                  <a:pt x="11547" y="1330"/>
                  <a:pt x="12457" y="2736"/>
                </a:cubicBezTo>
                <a:cubicBezTo>
                  <a:pt x="12612" y="2975"/>
                  <a:pt x="13354" y="3626"/>
                  <a:pt x="13636" y="3666"/>
                </a:cubicBezTo>
                <a:cubicBezTo>
                  <a:pt x="13682" y="3672"/>
                  <a:pt x="13772" y="3675"/>
                  <a:pt x="13772" y="3675"/>
                </a:cubicBezTo>
                <a:cubicBezTo>
                  <a:pt x="14009" y="3675"/>
                  <a:pt x="14238" y="3590"/>
                  <a:pt x="14419" y="3433"/>
                </a:cubicBezTo>
                <a:cubicBezTo>
                  <a:pt x="14777" y="3119"/>
                  <a:pt x="15236" y="2945"/>
                  <a:pt x="15709" y="2945"/>
                </a:cubicBezTo>
                <a:cubicBezTo>
                  <a:pt x="16792" y="2945"/>
                  <a:pt x="17673" y="3826"/>
                  <a:pt x="17671" y="4920"/>
                </a:cubicBezTo>
                <a:lnTo>
                  <a:pt x="17667" y="4992"/>
                </a:lnTo>
                <a:cubicBezTo>
                  <a:pt x="17646" y="5457"/>
                  <a:pt x="17954" y="5872"/>
                  <a:pt x="18404" y="5987"/>
                </a:cubicBezTo>
                <a:cubicBezTo>
                  <a:pt x="19708" y="6321"/>
                  <a:pt x="20618" y="7493"/>
                  <a:pt x="20618" y="8836"/>
                </a:cubicBezTo>
                <a:cubicBezTo>
                  <a:pt x="20618" y="10461"/>
                  <a:pt x="19297" y="11782"/>
                  <a:pt x="17673" y="11782"/>
                </a:cubicBezTo>
                <a:moveTo>
                  <a:pt x="18648" y="5037"/>
                </a:moveTo>
                <a:cubicBezTo>
                  <a:pt x="18650" y="4994"/>
                  <a:pt x="18655" y="4952"/>
                  <a:pt x="18655" y="4909"/>
                </a:cubicBezTo>
                <a:cubicBezTo>
                  <a:pt x="18655" y="3283"/>
                  <a:pt x="17335" y="1964"/>
                  <a:pt x="15709" y="1964"/>
                </a:cubicBezTo>
                <a:cubicBezTo>
                  <a:pt x="14967" y="1964"/>
                  <a:pt x="14291" y="2240"/>
                  <a:pt x="13772" y="2693"/>
                </a:cubicBezTo>
                <a:cubicBezTo>
                  <a:pt x="12724" y="1075"/>
                  <a:pt x="10909" y="0"/>
                  <a:pt x="8836" y="0"/>
                </a:cubicBezTo>
                <a:cubicBezTo>
                  <a:pt x="5879" y="0"/>
                  <a:pt x="3439" y="2180"/>
                  <a:pt x="3016" y="5019"/>
                </a:cubicBezTo>
                <a:cubicBezTo>
                  <a:pt x="1288" y="5431"/>
                  <a:pt x="0" y="6981"/>
                  <a:pt x="0" y="8836"/>
                </a:cubicBezTo>
                <a:cubicBezTo>
                  <a:pt x="0" y="11005"/>
                  <a:pt x="1758" y="12764"/>
                  <a:pt x="3927" y="12764"/>
                </a:cubicBezTo>
                <a:lnTo>
                  <a:pt x="17673" y="12764"/>
                </a:lnTo>
                <a:cubicBezTo>
                  <a:pt x="19842" y="12764"/>
                  <a:pt x="21600" y="11005"/>
                  <a:pt x="21600" y="8836"/>
                </a:cubicBezTo>
                <a:cubicBezTo>
                  <a:pt x="21600" y="7005"/>
                  <a:pt x="20344" y="5471"/>
                  <a:pt x="18648" y="5037"/>
                </a:cubicBezTo>
                <a:moveTo>
                  <a:pt x="11782" y="15218"/>
                </a:moveTo>
                <a:cubicBezTo>
                  <a:pt x="11782" y="14947"/>
                  <a:pt x="11562" y="14727"/>
                  <a:pt x="11291" y="14727"/>
                </a:cubicBezTo>
                <a:cubicBezTo>
                  <a:pt x="11155" y="14727"/>
                  <a:pt x="11032" y="14782"/>
                  <a:pt x="10944" y="14872"/>
                </a:cubicBezTo>
                <a:lnTo>
                  <a:pt x="7999" y="17816"/>
                </a:lnTo>
                <a:cubicBezTo>
                  <a:pt x="7910" y="17906"/>
                  <a:pt x="7855" y="18028"/>
                  <a:pt x="7855" y="18164"/>
                </a:cubicBezTo>
                <a:cubicBezTo>
                  <a:pt x="7855" y="18435"/>
                  <a:pt x="8074" y="18655"/>
                  <a:pt x="8345" y="18655"/>
                </a:cubicBezTo>
                <a:lnTo>
                  <a:pt x="10106" y="18655"/>
                </a:lnTo>
                <a:lnTo>
                  <a:pt x="7998" y="20762"/>
                </a:lnTo>
                <a:cubicBezTo>
                  <a:pt x="7909" y="20851"/>
                  <a:pt x="7855" y="20974"/>
                  <a:pt x="7855" y="21109"/>
                </a:cubicBezTo>
                <a:cubicBezTo>
                  <a:pt x="7855" y="21380"/>
                  <a:pt x="8074" y="21600"/>
                  <a:pt x="8345" y="21600"/>
                </a:cubicBezTo>
                <a:cubicBezTo>
                  <a:pt x="8481" y="21600"/>
                  <a:pt x="8603" y="21545"/>
                  <a:pt x="8693" y="21456"/>
                </a:cubicBezTo>
                <a:lnTo>
                  <a:pt x="11638" y="18511"/>
                </a:lnTo>
                <a:cubicBezTo>
                  <a:pt x="11727" y="18422"/>
                  <a:pt x="11782" y="18299"/>
                  <a:pt x="11782" y="18164"/>
                </a:cubicBezTo>
                <a:cubicBezTo>
                  <a:pt x="11782" y="17892"/>
                  <a:pt x="11562" y="17673"/>
                  <a:pt x="11291" y="17673"/>
                </a:cubicBezTo>
                <a:lnTo>
                  <a:pt x="11290" y="17673"/>
                </a:lnTo>
                <a:lnTo>
                  <a:pt x="9531" y="17673"/>
                </a:lnTo>
                <a:lnTo>
                  <a:pt x="11638" y="15565"/>
                </a:lnTo>
                <a:cubicBezTo>
                  <a:pt x="11727" y="15477"/>
                  <a:pt x="11782" y="15354"/>
                  <a:pt x="11782" y="15218"/>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973" name="Shape 2973"/>
          <p:cNvSpPr/>
          <p:nvPr/>
        </p:nvSpPr>
        <p:spPr>
          <a:xfrm>
            <a:off x="10290719" y="10383060"/>
            <a:ext cx="558655" cy="482475"/>
          </a:xfrm>
          <a:custGeom>
            <a:avLst/>
            <a:gdLst/>
            <a:ahLst/>
            <a:cxnLst>
              <a:cxn ang="0">
                <a:pos x="wd2" y="hd2"/>
              </a:cxn>
              <a:cxn ang="5400000">
                <a:pos x="wd2" y="hd2"/>
              </a:cxn>
              <a:cxn ang="10800000">
                <a:pos x="wd2" y="hd2"/>
              </a:cxn>
              <a:cxn ang="16200000">
                <a:pos x="wd2" y="hd2"/>
              </a:cxn>
            </a:cxnLst>
            <a:rect l="0" t="0" r="r" b="b"/>
            <a:pathLst>
              <a:path w="21600" h="21600" extrusionOk="0">
                <a:moveTo>
                  <a:pt x="11782" y="12505"/>
                </a:moveTo>
                <a:lnTo>
                  <a:pt x="4418" y="12505"/>
                </a:lnTo>
                <a:cubicBezTo>
                  <a:pt x="4147" y="12505"/>
                  <a:pt x="3927" y="12759"/>
                  <a:pt x="3927" y="13074"/>
                </a:cubicBezTo>
                <a:cubicBezTo>
                  <a:pt x="3927" y="13388"/>
                  <a:pt x="4147" y="13642"/>
                  <a:pt x="4418" y="13642"/>
                </a:cubicBezTo>
                <a:lnTo>
                  <a:pt x="11782" y="13642"/>
                </a:lnTo>
                <a:cubicBezTo>
                  <a:pt x="13408" y="13642"/>
                  <a:pt x="14727" y="15170"/>
                  <a:pt x="14727" y="17053"/>
                </a:cubicBezTo>
                <a:cubicBezTo>
                  <a:pt x="14727" y="18937"/>
                  <a:pt x="13408" y="20463"/>
                  <a:pt x="11782" y="20463"/>
                </a:cubicBezTo>
                <a:lnTo>
                  <a:pt x="11291" y="20463"/>
                </a:lnTo>
                <a:cubicBezTo>
                  <a:pt x="11020" y="20463"/>
                  <a:pt x="10800" y="20717"/>
                  <a:pt x="10800" y="21032"/>
                </a:cubicBezTo>
                <a:cubicBezTo>
                  <a:pt x="10800" y="21346"/>
                  <a:pt x="11020" y="21600"/>
                  <a:pt x="11291" y="21600"/>
                </a:cubicBezTo>
                <a:lnTo>
                  <a:pt x="11782" y="21600"/>
                </a:lnTo>
                <a:cubicBezTo>
                  <a:pt x="13951" y="21600"/>
                  <a:pt x="15709" y="19564"/>
                  <a:pt x="15709" y="17053"/>
                </a:cubicBezTo>
                <a:cubicBezTo>
                  <a:pt x="15709" y="14541"/>
                  <a:pt x="13951" y="12505"/>
                  <a:pt x="11782" y="12505"/>
                </a:cubicBezTo>
                <a:moveTo>
                  <a:pt x="18655" y="10232"/>
                </a:moveTo>
                <a:lnTo>
                  <a:pt x="2455" y="10232"/>
                </a:lnTo>
                <a:cubicBezTo>
                  <a:pt x="2183" y="10232"/>
                  <a:pt x="1964" y="10486"/>
                  <a:pt x="1964" y="10800"/>
                </a:cubicBezTo>
                <a:cubicBezTo>
                  <a:pt x="1964" y="11114"/>
                  <a:pt x="2183" y="11368"/>
                  <a:pt x="2455" y="11368"/>
                </a:cubicBezTo>
                <a:lnTo>
                  <a:pt x="18655" y="11368"/>
                </a:lnTo>
                <a:cubicBezTo>
                  <a:pt x="19739" y="11368"/>
                  <a:pt x="20618" y="12386"/>
                  <a:pt x="20618" y="13642"/>
                </a:cubicBezTo>
                <a:cubicBezTo>
                  <a:pt x="20618" y="14898"/>
                  <a:pt x="19739" y="15916"/>
                  <a:pt x="18655" y="15916"/>
                </a:cubicBezTo>
                <a:lnTo>
                  <a:pt x="18164" y="15916"/>
                </a:lnTo>
                <a:cubicBezTo>
                  <a:pt x="17892" y="15916"/>
                  <a:pt x="17673" y="16170"/>
                  <a:pt x="17673" y="16484"/>
                </a:cubicBezTo>
                <a:cubicBezTo>
                  <a:pt x="17673" y="16798"/>
                  <a:pt x="17892" y="17053"/>
                  <a:pt x="18164" y="17053"/>
                </a:cubicBezTo>
                <a:lnTo>
                  <a:pt x="18655" y="17053"/>
                </a:lnTo>
                <a:cubicBezTo>
                  <a:pt x="20281" y="17053"/>
                  <a:pt x="21600" y="15526"/>
                  <a:pt x="21600" y="13642"/>
                </a:cubicBezTo>
                <a:cubicBezTo>
                  <a:pt x="21600" y="11759"/>
                  <a:pt x="20281" y="10232"/>
                  <a:pt x="18655" y="10232"/>
                </a:cubicBezTo>
                <a:moveTo>
                  <a:pt x="17673" y="6821"/>
                </a:moveTo>
                <a:cubicBezTo>
                  <a:pt x="17673" y="5565"/>
                  <a:pt x="16794" y="4547"/>
                  <a:pt x="15709" y="4547"/>
                </a:cubicBezTo>
                <a:lnTo>
                  <a:pt x="15218" y="4547"/>
                </a:lnTo>
                <a:cubicBezTo>
                  <a:pt x="14947" y="4547"/>
                  <a:pt x="14727" y="4802"/>
                  <a:pt x="14727" y="5116"/>
                </a:cubicBezTo>
                <a:cubicBezTo>
                  <a:pt x="14727" y="5430"/>
                  <a:pt x="14947" y="5684"/>
                  <a:pt x="15218" y="5684"/>
                </a:cubicBezTo>
                <a:lnTo>
                  <a:pt x="15709" y="5684"/>
                </a:lnTo>
                <a:cubicBezTo>
                  <a:pt x="16251" y="5684"/>
                  <a:pt x="16691" y="6194"/>
                  <a:pt x="16691" y="6821"/>
                </a:cubicBezTo>
                <a:cubicBezTo>
                  <a:pt x="16691" y="7448"/>
                  <a:pt x="16251" y="7958"/>
                  <a:pt x="15709" y="7958"/>
                </a:cubicBezTo>
                <a:lnTo>
                  <a:pt x="491" y="7958"/>
                </a:lnTo>
                <a:cubicBezTo>
                  <a:pt x="220" y="7958"/>
                  <a:pt x="0" y="8212"/>
                  <a:pt x="0" y="8526"/>
                </a:cubicBezTo>
                <a:cubicBezTo>
                  <a:pt x="0" y="8841"/>
                  <a:pt x="220" y="9095"/>
                  <a:pt x="491" y="9095"/>
                </a:cubicBezTo>
                <a:lnTo>
                  <a:pt x="15709" y="9095"/>
                </a:lnTo>
                <a:cubicBezTo>
                  <a:pt x="16794" y="9095"/>
                  <a:pt x="17673" y="8077"/>
                  <a:pt x="17673" y="6821"/>
                </a:cubicBezTo>
                <a:moveTo>
                  <a:pt x="2455" y="6821"/>
                </a:moveTo>
                <a:lnTo>
                  <a:pt x="9818" y="6821"/>
                </a:lnTo>
                <a:cubicBezTo>
                  <a:pt x="11444" y="6821"/>
                  <a:pt x="12764" y="5294"/>
                  <a:pt x="12764" y="3411"/>
                </a:cubicBezTo>
                <a:cubicBezTo>
                  <a:pt x="12764" y="1528"/>
                  <a:pt x="11444" y="0"/>
                  <a:pt x="9818" y="0"/>
                </a:cubicBezTo>
                <a:lnTo>
                  <a:pt x="9327" y="0"/>
                </a:lnTo>
                <a:cubicBezTo>
                  <a:pt x="9056" y="0"/>
                  <a:pt x="8836" y="254"/>
                  <a:pt x="8836" y="568"/>
                </a:cubicBezTo>
                <a:cubicBezTo>
                  <a:pt x="8836" y="883"/>
                  <a:pt x="9056" y="1137"/>
                  <a:pt x="9327" y="1137"/>
                </a:cubicBezTo>
                <a:lnTo>
                  <a:pt x="9818" y="1137"/>
                </a:lnTo>
                <a:cubicBezTo>
                  <a:pt x="10903" y="1137"/>
                  <a:pt x="11782" y="2155"/>
                  <a:pt x="11782" y="3411"/>
                </a:cubicBezTo>
                <a:cubicBezTo>
                  <a:pt x="11782" y="4666"/>
                  <a:pt x="10903" y="5684"/>
                  <a:pt x="9818" y="5684"/>
                </a:cubicBezTo>
                <a:lnTo>
                  <a:pt x="2455" y="5684"/>
                </a:lnTo>
                <a:cubicBezTo>
                  <a:pt x="2183" y="5684"/>
                  <a:pt x="1964" y="5938"/>
                  <a:pt x="1964" y="6253"/>
                </a:cubicBezTo>
                <a:cubicBezTo>
                  <a:pt x="1964" y="6567"/>
                  <a:pt x="2183" y="6821"/>
                  <a:pt x="2455" y="6821"/>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974" name="Shape 2974"/>
          <p:cNvSpPr/>
          <p:nvPr/>
        </p:nvSpPr>
        <p:spPr>
          <a:xfrm>
            <a:off x="11357241" y="10344970"/>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4480" y="13937"/>
                </a:moveTo>
                <a:cubicBezTo>
                  <a:pt x="14147" y="14117"/>
                  <a:pt x="13804" y="14208"/>
                  <a:pt x="13451" y="14208"/>
                </a:cubicBezTo>
                <a:cubicBezTo>
                  <a:pt x="12999" y="14208"/>
                  <a:pt x="12590" y="14119"/>
                  <a:pt x="12225" y="13943"/>
                </a:cubicBezTo>
                <a:cubicBezTo>
                  <a:pt x="11859" y="13768"/>
                  <a:pt x="11545" y="13525"/>
                  <a:pt x="11282" y="13217"/>
                </a:cubicBezTo>
                <a:cubicBezTo>
                  <a:pt x="11020" y="12909"/>
                  <a:pt x="10816" y="12544"/>
                  <a:pt x="10672" y="12121"/>
                </a:cubicBezTo>
                <a:cubicBezTo>
                  <a:pt x="10529" y="11698"/>
                  <a:pt x="10457" y="11236"/>
                  <a:pt x="10457" y="10734"/>
                </a:cubicBezTo>
                <a:cubicBezTo>
                  <a:pt x="10457" y="10268"/>
                  <a:pt x="10529" y="9832"/>
                  <a:pt x="10672" y="9427"/>
                </a:cubicBezTo>
                <a:cubicBezTo>
                  <a:pt x="10816" y="9022"/>
                  <a:pt x="11020" y="8668"/>
                  <a:pt x="11282" y="8364"/>
                </a:cubicBezTo>
                <a:cubicBezTo>
                  <a:pt x="11545" y="8060"/>
                  <a:pt x="11859" y="7823"/>
                  <a:pt x="12225" y="7651"/>
                </a:cubicBezTo>
                <a:cubicBezTo>
                  <a:pt x="12590" y="7479"/>
                  <a:pt x="12999" y="7393"/>
                  <a:pt x="13451" y="7393"/>
                </a:cubicBezTo>
                <a:cubicBezTo>
                  <a:pt x="13755" y="7393"/>
                  <a:pt x="14057" y="7456"/>
                  <a:pt x="14357" y="7579"/>
                </a:cubicBezTo>
                <a:cubicBezTo>
                  <a:pt x="14656" y="7702"/>
                  <a:pt x="14966" y="7948"/>
                  <a:pt x="15287" y="8318"/>
                </a:cubicBezTo>
                <a:lnTo>
                  <a:pt x="16494" y="7367"/>
                </a:lnTo>
                <a:cubicBezTo>
                  <a:pt x="16059" y="6830"/>
                  <a:pt x="15589" y="6449"/>
                  <a:pt x="15083" y="6225"/>
                </a:cubicBezTo>
                <a:cubicBezTo>
                  <a:pt x="14578" y="6000"/>
                  <a:pt x="14030" y="5888"/>
                  <a:pt x="13439" y="5888"/>
                </a:cubicBezTo>
                <a:cubicBezTo>
                  <a:pt x="12765" y="5888"/>
                  <a:pt x="12147" y="6005"/>
                  <a:pt x="11584" y="6238"/>
                </a:cubicBezTo>
                <a:cubicBezTo>
                  <a:pt x="11021" y="6471"/>
                  <a:pt x="10537" y="6804"/>
                  <a:pt x="10131" y="7235"/>
                </a:cubicBezTo>
                <a:cubicBezTo>
                  <a:pt x="9724" y="7666"/>
                  <a:pt x="9405" y="8188"/>
                  <a:pt x="9176" y="8800"/>
                </a:cubicBezTo>
                <a:cubicBezTo>
                  <a:pt x="8946" y="9412"/>
                  <a:pt x="8831" y="10092"/>
                  <a:pt x="8831" y="10840"/>
                </a:cubicBezTo>
                <a:cubicBezTo>
                  <a:pt x="8831" y="11571"/>
                  <a:pt x="8946" y="12235"/>
                  <a:pt x="9176" y="12835"/>
                </a:cubicBezTo>
                <a:cubicBezTo>
                  <a:pt x="9405" y="13433"/>
                  <a:pt x="9724" y="13946"/>
                  <a:pt x="10131" y="14373"/>
                </a:cubicBezTo>
                <a:cubicBezTo>
                  <a:pt x="10537" y="14800"/>
                  <a:pt x="11021" y="15130"/>
                  <a:pt x="11584" y="15363"/>
                </a:cubicBezTo>
                <a:cubicBezTo>
                  <a:pt x="12147" y="15597"/>
                  <a:pt x="12765" y="15713"/>
                  <a:pt x="13439" y="15713"/>
                </a:cubicBezTo>
                <a:cubicBezTo>
                  <a:pt x="14079" y="15713"/>
                  <a:pt x="14683" y="15581"/>
                  <a:pt x="15250" y="15317"/>
                </a:cubicBezTo>
                <a:cubicBezTo>
                  <a:pt x="15816" y="15053"/>
                  <a:pt x="16297" y="14630"/>
                  <a:pt x="16691" y="14049"/>
                </a:cubicBezTo>
                <a:lnTo>
                  <a:pt x="15410" y="13072"/>
                </a:lnTo>
                <a:cubicBezTo>
                  <a:pt x="15122" y="13468"/>
                  <a:pt x="14813" y="13756"/>
                  <a:pt x="14480" y="13937"/>
                </a:cubicBezTo>
                <a:moveTo>
                  <a:pt x="5891" y="6873"/>
                </a:moveTo>
                <a:cubicBezTo>
                  <a:pt x="5349" y="6873"/>
                  <a:pt x="4909" y="6433"/>
                  <a:pt x="4909" y="5891"/>
                </a:cubicBezTo>
                <a:cubicBezTo>
                  <a:pt x="4909" y="5349"/>
                  <a:pt x="5349" y="4909"/>
                  <a:pt x="5891" y="4909"/>
                </a:cubicBezTo>
                <a:cubicBezTo>
                  <a:pt x="6433" y="4909"/>
                  <a:pt x="6873" y="5349"/>
                  <a:pt x="6873" y="5891"/>
                </a:cubicBezTo>
                <a:cubicBezTo>
                  <a:pt x="6873" y="6433"/>
                  <a:pt x="6433" y="6873"/>
                  <a:pt x="5891" y="6873"/>
                </a:cubicBezTo>
                <a:moveTo>
                  <a:pt x="5891" y="3927"/>
                </a:moveTo>
                <a:cubicBezTo>
                  <a:pt x="4806" y="3927"/>
                  <a:pt x="3927" y="4806"/>
                  <a:pt x="3927" y="5891"/>
                </a:cubicBezTo>
                <a:cubicBezTo>
                  <a:pt x="3927" y="6975"/>
                  <a:pt x="4806" y="7855"/>
                  <a:pt x="5891" y="7855"/>
                </a:cubicBezTo>
                <a:cubicBezTo>
                  <a:pt x="6975" y="7855"/>
                  <a:pt x="7855" y="6975"/>
                  <a:pt x="7855" y="5891"/>
                </a:cubicBezTo>
                <a:cubicBezTo>
                  <a:pt x="7855" y="4806"/>
                  <a:pt x="6975" y="3927"/>
                  <a:pt x="5891" y="3927"/>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975" name="Shape 2975"/>
          <p:cNvSpPr/>
          <p:nvPr/>
        </p:nvSpPr>
        <p:spPr>
          <a:xfrm>
            <a:off x="12576124" y="935462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9825" y="15704"/>
                </a:moveTo>
                <a:lnTo>
                  <a:pt x="11291" y="15709"/>
                </a:lnTo>
                <a:lnTo>
                  <a:pt x="11291" y="11782"/>
                </a:lnTo>
                <a:lnTo>
                  <a:pt x="15218" y="11782"/>
                </a:lnTo>
                <a:lnTo>
                  <a:pt x="15218" y="10309"/>
                </a:lnTo>
                <a:lnTo>
                  <a:pt x="11291" y="10309"/>
                </a:lnTo>
                <a:lnTo>
                  <a:pt x="11291" y="7364"/>
                </a:lnTo>
                <a:lnTo>
                  <a:pt x="15709" y="7364"/>
                </a:lnTo>
                <a:lnTo>
                  <a:pt x="15711" y="5897"/>
                </a:lnTo>
                <a:lnTo>
                  <a:pt x="9825" y="5897"/>
                </a:lnTo>
                <a:cubicBezTo>
                  <a:pt x="9825" y="5897"/>
                  <a:pt x="9825" y="15704"/>
                  <a:pt x="9825" y="15704"/>
                </a:cubicBezTo>
                <a:close/>
                <a:moveTo>
                  <a:pt x="5891" y="6873"/>
                </a:moveTo>
                <a:cubicBezTo>
                  <a:pt x="5349" y="6873"/>
                  <a:pt x="4909" y="6434"/>
                  <a:pt x="4909" y="5891"/>
                </a:cubicBezTo>
                <a:cubicBezTo>
                  <a:pt x="4909" y="5349"/>
                  <a:pt x="5349" y="4909"/>
                  <a:pt x="5891" y="4909"/>
                </a:cubicBezTo>
                <a:cubicBezTo>
                  <a:pt x="6433" y="4909"/>
                  <a:pt x="6873" y="5349"/>
                  <a:pt x="6873" y="5891"/>
                </a:cubicBezTo>
                <a:cubicBezTo>
                  <a:pt x="6873" y="6434"/>
                  <a:pt x="6433" y="6873"/>
                  <a:pt x="5891" y="6873"/>
                </a:cubicBezTo>
                <a:moveTo>
                  <a:pt x="5891" y="3927"/>
                </a:moveTo>
                <a:cubicBezTo>
                  <a:pt x="4806" y="3927"/>
                  <a:pt x="3927" y="4806"/>
                  <a:pt x="3927" y="5891"/>
                </a:cubicBezTo>
                <a:cubicBezTo>
                  <a:pt x="3927" y="6975"/>
                  <a:pt x="4806" y="7855"/>
                  <a:pt x="5891" y="7855"/>
                </a:cubicBezTo>
                <a:cubicBezTo>
                  <a:pt x="6975" y="7855"/>
                  <a:pt x="7855" y="6975"/>
                  <a:pt x="7855" y="5891"/>
                </a:cubicBezTo>
                <a:cubicBezTo>
                  <a:pt x="7855" y="4806"/>
                  <a:pt x="6975" y="3927"/>
                  <a:pt x="5891" y="3927"/>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976" name="Shape 2976"/>
          <p:cNvSpPr/>
          <p:nvPr/>
        </p:nvSpPr>
        <p:spPr>
          <a:xfrm>
            <a:off x="13642646" y="935462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977" name="Shape 2977"/>
          <p:cNvSpPr/>
          <p:nvPr/>
        </p:nvSpPr>
        <p:spPr>
          <a:xfrm>
            <a:off x="14709168" y="935462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2086" y="20524"/>
                </a:moveTo>
                <a:cubicBezTo>
                  <a:pt x="11664" y="20580"/>
                  <a:pt x="11237" y="20618"/>
                  <a:pt x="10800" y="20618"/>
                </a:cubicBezTo>
                <a:cubicBezTo>
                  <a:pt x="5377" y="20618"/>
                  <a:pt x="982" y="16223"/>
                  <a:pt x="982" y="10800"/>
                </a:cubicBezTo>
                <a:cubicBezTo>
                  <a:pt x="982" y="5378"/>
                  <a:pt x="5377" y="982"/>
                  <a:pt x="10800" y="982"/>
                </a:cubicBezTo>
                <a:cubicBezTo>
                  <a:pt x="11237" y="982"/>
                  <a:pt x="11665" y="1020"/>
                  <a:pt x="12086" y="1076"/>
                </a:cubicBezTo>
                <a:cubicBezTo>
                  <a:pt x="14339" y="3664"/>
                  <a:pt x="15709" y="7100"/>
                  <a:pt x="15709" y="10800"/>
                </a:cubicBezTo>
                <a:cubicBezTo>
                  <a:pt x="15709" y="14500"/>
                  <a:pt x="14339" y="17936"/>
                  <a:pt x="12086" y="20524"/>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978" name="Shape 2978"/>
          <p:cNvSpPr/>
          <p:nvPr/>
        </p:nvSpPr>
        <p:spPr>
          <a:xfrm>
            <a:off x="15775690" y="935462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0800" y="982"/>
                  <a:pt x="10800" y="20618"/>
                  <a:pt x="10800" y="20618"/>
                </a:cubicBezTo>
                <a:close/>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979" name="Shape 2979"/>
          <p:cNvSpPr/>
          <p:nvPr/>
        </p:nvSpPr>
        <p:spPr>
          <a:xfrm>
            <a:off x="16842213" y="935462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9570" y="20533"/>
                </a:moveTo>
                <a:cubicBezTo>
                  <a:pt x="4730" y="19927"/>
                  <a:pt x="982" y="15805"/>
                  <a:pt x="982" y="10800"/>
                </a:cubicBezTo>
                <a:cubicBezTo>
                  <a:pt x="982" y="5795"/>
                  <a:pt x="4730" y="1673"/>
                  <a:pt x="9570" y="1067"/>
                </a:cubicBezTo>
                <a:cubicBezTo>
                  <a:pt x="7282" y="3663"/>
                  <a:pt x="5891" y="7068"/>
                  <a:pt x="5891" y="10800"/>
                </a:cubicBezTo>
                <a:cubicBezTo>
                  <a:pt x="5891" y="14532"/>
                  <a:pt x="7282" y="17937"/>
                  <a:pt x="9570" y="20533"/>
                </a:cubicBezTo>
                <a:moveTo>
                  <a:pt x="10800" y="0"/>
                </a:moveTo>
                <a:cubicBezTo>
                  <a:pt x="4836" y="0"/>
                  <a:pt x="0" y="4835"/>
                  <a:pt x="0" y="10800"/>
                </a:cubicBezTo>
                <a:cubicBezTo>
                  <a:pt x="0" y="16765"/>
                  <a:pt x="4836" y="21600"/>
                  <a:pt x="10800" y="21600"/>
                </a:cubicBezTo>
                <a:cubicBezTo>
                  <a:pt x="16765" y="21600"/>
                  <a:pt x="21600" y="16765"/>
                  <a:pt x="21600" y="10800"/>
                </a:cubicBezTo>
                <a:cubicBezTo>
                  <a:pt x="21600" y="4835"/>
                  <a:pt x="16765" y="0"/>
                  <a:pt x="10800" y="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980" name="Shape 2980"/>
          <p:cNvSpPr/>
          <p:nvPr/>
        </p:nvSpPr>
        <p:spPr>
          <a:xfrm>
            <a:off x="17908735" y="9354628"/>
            <a:ext cx="558655" cy="558655"/>
          </a:xfrm>
          <a:prstGeom prst="ellipse">
            <a:avLst/>
          </a:pr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981" name="Shape 2981"/>
          <p:cNvSpPr/>
          <p:nvPr/>
        </p:nvSpPr>
        <p:spPr>
          <a:xfrm>
            <a:off x="18975257" y="935462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2030" y="20533"/>
                </a:moveTo>
                <a:cubicBezTo>
                  <a:pt x="14318" y="17937"/>
                  <a:pt x="15709" y="14532"/>
                  <a:pt x="15709" y="10800"/>
                </a:cubicBezTo>
                <a:cubicBezTo>
                  <a:pt x="15709" y="7068"/>
                  <a:pt x="14318" y="3663"/>
                  <a:pt x="12030" y="1067"/>
                </a:cubicBezTo>
                <a:cubicBezTo>
                  <a:pt x="16870" y="1673"/>
                  <a:pt x="20618" y="5795"/>
                  <a:pt x="20618" y="10800"/>
                </a:cubicBezTo>
                <a:cubicBezTo>
                  <a:pt x="20618" y="15805"/>
                  <a:pt x="16870" y="19927"/>
                  <a:pt x="12030" y="20533"/>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982" name="Shape 2982"/>
          <p:cNvSpPr/>
          <p:nvPr/>
        </p:nvSpPr>
        <p:spPr>
          <a:xfrm>
            <a:off x="20041779" y="935462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lnTo>
                  <a:pt x="10800" y="982"/>
                </a:lnTo>
                <a:cubicBezTo>
                  <a:pt x="16223" y="982"/>
                  <a:pt x="20618" y="5377"/>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983" name="Shape 2983"/>
          <p:cNvSpPr/>
          <p:nvPr/>
        </p:nvSpPr>
        <p:spPr>
          <a:xfrm>
            <a:off x="21108301" y="935462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10378" y="20618"/>
                  <a:pt x="9964" y="20583"/>
                  <a:pt x="9556" y="20531"/>
                </a:cubicBezTo>
                <a:cubicBezTo>
                  <a:pt x="7276" y="17937"/>
                  <a:pt x="5891" y="14524"/>
                  <a:pt x="5891" y="10800"/>
                </a:cubicBezTo>
                <a:cubicBezTo>
                  <a:pt x="5891" y="7076"/>
                  <a:pt x="7276" y="3663"/>
                  <a:pt x="9556" y="1069"/>
                </a:cubicBezTo>
                <a:cubicBezTo>
                  <a:pt x="9964" y="1017"/>
                  <a:pt x="10378" y="982"/>
                  <a:pt x="10800" y="982"/>
                </a:cubicBezTo>
                <a:cubicBezTo>
                  <a:pt x="16223" y="982"/>
                  <a:pt x="20618" y="5377"/>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984" name="Shape 2984"/>
          <p:cNvSpPr/>
          <p:nvPr/>
        </p:nvSpPr>
        <p:spPr>
          <a:xfrm>
            <a:off x="22327184" y="9354628"/>
            <a:ext cx="25393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6029" y="20618"/>
                  <a:pt x="2160" y="18860"/>
                  <a:pt x="2160" y="16691"/>
                </a:cubicBezTo>
                <a:cubicBezTo>
                  <a:pt x="2160" y="15238"/>
                  <a:pt x="3900" y="13973"/>
                  <a:pt x="6480" y="13293"/>
                </a:cubicBezTo>
                <a:lnTo>
                  <a:pt x="6480" y="2945"/>
                </a:lnTo>
                <a:cubicBezTo>
                  <a:pt x="6480" y="1861"/>
                  <a:pt x="8414" y="982"/>
                  <a:pt x="10800" y="982"/>
                </a:cubicBezTo>
                <a:cubicBezTo>
                  <a:pt x="13186" y="982"/>
                  <a:pt x="15120" y="1861"/>
                  <a:pt x="15120" y="2945"/>
                </a:cubicBezTo>
                <a:lnTo>
                  <a:pt x="15120" y="13293"/>
                </a:lnTo>
                <a:cubicBezTo>
                  <a:pt x="17700" y="13973"/>
                  <a:pt x="19440" y="15238"/>
                  <a:pt x="19440" y="16691"/>
                </a:cubicBezTo>
                <a:cubicBezTo>
                  <a:pt x="19440" y="18860"/>
                  <a:pt x="15571" y="20618"/>
                  <a:pt x="10800" y="20618"/>
                </a:cubicBezTo>
                <a:moveTo>
                  <a:pt x="17280" y="12770"/>
                </a:moveTo>
                <a:lnTo>
                  <a:pt x="17280" y="2945"/>
                </a:lnTo>
                <a:cubicBezTo>
                  <a:pt x="17280" y="1318"/>
                  <a:pt x="14378" y="0"/>
                  <a:pt x="10800" y="0"/>
                </a:cubicBezTo>
                <a:cubicBezTo>
                  <a:pt x="7221" y="0"/>
                  <a:pt x="4320" y="1318"/>
                  <a:pt x="4320" y="2945"/>
                </a:cubicBezTo>
                <a:lnTo>
                  <a:pt x="4320" y="12770"/>
                </a:lnTo>
                <a:cubicBezTo>
                  <a:pt x="1701" y="13666"/>
                  <a:pt x="0" y="15087"/>
                  <a:pt x="0" y="16691"/>
                </a:cubicBezTo>
                <a:cubicBezTo>
                  <a:pt x="0" y="19402"/>
                  <a:pt x="4835" y="21600"/>
                  <a:pt x="10800" y="21600"/>
                </a:cubicBezTo>
                <a:cubicBezTo>
                  <a:pt x="16763" y="21600"/>
                  <a:pt x="21600" y="19402"/>
                  <a:pt x="21600" y="16691"/>
                </a:cubicBezTo>
                <a:cubicBezTo>
                  <a:pt x="21600" y="15087"/>
                  <a:pt x="19899" y="13666"/>
                  <a:pt x="17280" y="12770"/>
                </a:cubicBezTo>
                <a:moveTo>
                  <a:pt x="12960" y="13917"/>
                </a:moveTo>
                <a:lnTo>
                  <a:pt x="12960" y="7855"/>
                </a:lnTo>
                <a:cubicBezTo>
                  <a:pt x="12960" y="7313"/>
                  <a:pt x="11992" y="6873"/>
                  <a:pt x="10800" y="6873"/>
                </a:cubicBezTo>
                <a:cubicBezTo>
                  <a:pt x="9608" y="6873"/>
                  <a:pt x="8640" y="7313"/>
                  <a:pt x="8640" y="7855"/>
                </a:cubicBezTo>
                <a:lnTo>
                  <a:pt x="8640" y="13917"/>
                </a:lnTo>
                <a:cubicBezTo>
                  <a:pt x="6126" y="14322"/>
                  <a:pt x="4320" y="15409"/>
                  <a:pt x="4320" y="16691"/>
                </a:cubicBezTo>
                <a:cubicBezTo>
                  <a:pt x="4320" y="18318"/>
                  <a:pt x="7221" y="19636"/>
                  <a:pt x="10800" y="19636"/>
                </a:cubicBezTo>
                <a:cubicBezTo>
                  <a:pt x="14378" y="19636"/>
                  <a:pt x="17280" y="18318"/>
                  <a:pt x="17280" y="16691"/>
                </a:cubicBezTo>
                <a:cubicBezTo>
                  <a:pt x="17280" y="15409"/>
                  <a:pt x="15475" y="14322"/>
                  <a:pt x="12960" y="13917"/>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latin typeface="Source Sans Pro Regular" charset="0"/>
              <a:ea typeface="Source Sans Pro Regular" charset="0"/>
              <a:cs typeface="Source Sans Pro Regular" charset="0"/>
            </a:endParaRPr>
          </a:p>
        </p:txBody>
      </p:sp>
      <p:sp>
        <p:nvSpPr>
          <p:cNvPr id="2985" name="Shape 2985"/>
          <p:cNvSpPr/>
          <p:nvPr/>
        </p:nvSpPr>
        <p:spPr>
          <a:xfrm>
            <a:off x="11330248" y="8208577"/>
            <a:ext cx="1380229" cy="538461"/>
          </a:xfrm>
          <a:prstGeom prst="rect">
            <a:avLst/>
          </a:prstGeom>
          <a:solidFill>
            <a:srgbClr val="57575B"/>
          </a:solidFill>
          <a:ln w="12700">
            <a:miter lim="400000"/>
          </a:ln>
          <a:extLst>
            <a:ext uri="{C572A759-6A51-4108-AA02-DFA0A04FC94B}">
              <ma14:wrappingTextBoxFlag xmlns:ma14="http://schemas.microsoft.com/office/mac/drawingml/2011/main" val="1"/>
            </a:ext>
          </a:extLst>
        </p:spPr>
        <p:txBody>
          <a:bodyPr wrap="none" lIns="38090" tIns="38090" rIns="38090" bIns="38090" anchor="ctr">
            <a:spAutoFit/>
          </a:bodyPr>
          <a:lstStyle>
            <a:lvl1pPr algn="l">
              <a:defRPr sz="3000" b="1" cap="none" spc="-90">
                <a:solidFill>
                  <a:srgbClr val="1C1D21"/>
                </a:solidFill>
                <a:latin typeface="+mj-lt"/>
                <a:ea typeface="+mj-ea"/>
                <a:cs typeface="+mj-cs"/>
                <a:sym typeface="Karla"/>
              </a:defRPr>
            </a:lvl1pPr>
          </a:lstStyle>
          <a:p>
            <a:r>
              <a:rPr sz="2999" b="0" dirty="0">
                <a:solidFill>
                  <a:schemeClr val="bg1"/>
                </a:solidFill>
                <a:latin typeface="Source Sans Pro Regular" charset="0"/>
                <a:ea typeface="Source Sans Pro Regular" charset="0"/>
                <a:cs typeface="Source Sans Pro Regular" charset="0"/>
              </a:rPr>
              <a:t>Weather</a:t>
            </a:r>
          </a:p>
        </p:txBody>
      </p:sp>
    </p:spTree>
    <p:extLst>
      <p:ext uri="{BB962C8B-B14F-4D97-AF65-F5344CB8AC3E}">
        <p14:creationId xmlns:p14="http://schemas.microsoft.com/office/powerpoint/2010/main" val="1035110294"/>
      </p:ext>
    </p:extLst>
  </p:cSld>
  <p:clrMapOvr>
    <a:masterClrMapping/>
  </p:clrMapOvr>
  <mc:AlternateContent xmlns:mc="http://schemas.openxmlformats.org/markup-compatibility/2006" xmlns:p14="http://schemas.microsoft.com/office/powerpoint/2010/main">
    <mc:Choice Requires="p14">
      <p:transition p14:dur="0" advClick="0" advTm="1000"/>
    </mc:Choice>
    <mc:Fallback xmlns="">
      <p:transition advClick="0" advTm="1000"/>
    </mc:Fallback>
  </mc:AlternateContent>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 name="Freeform 7"/>
          <p:cNvSpPr>
            <a:spLocks noChangeArrowheads="1"/>
          </p:cNvSpPr>
          <p:nvPr/>
        </p:nvSpPr>
        <p:spPr bwMode="auto">
          <a:xfrm>
            <a:off x="20488275" y="7243763"/>
            <a:ext cx="668338" cy="655637"/>
          </a:xfrm>
          <a:custGeom>
            <a:avLst/>
            <a:gdLst>
              <a:gd name="T0" fmla="*/ 275 w 461"/>
              <a:gd name="T1" fmla="*/ 0 h 453"/>
              <a:gd name="T2" fmla="*/ 275 w 461"/>
              <a:gd name="T3" fmla="*/ 0 h 453"/>
              <a:gd name="T4" fmla="*/ 97 w 461"/>
              <a:gd name="T5" fmla="*/ 159 h 453"/>
              <a:gd name="T6" fmla="*/ 0 w 461"/>
              <a:gd name="T7" fmla="*/ 302 h 453"/>
              <a:gd name="T8" fmla="*/ 150 w 461"/>
              <a:gd name="T9" fmla="*/ 452 h 453"/>
              <a:gd name="T10" fmla="*/ 292 w 461"/>
              <a:gd name="T11" fmla="*/ 355 h 453"/>
              <a:gd name="T12" fmla="*/ 460 w 461"/>
              <a:gd name="T13" fmla="*/ 177 h 453"/>
              <a:gd name="T14" fmla="*/ 275 w 461"/>
              <a:gd name="T15" fmla="*/ 0 h 453"/>
              <a:gd name="T16" fmla="*/ 150 w 461"/>
              <a:gd name="T17" fmla="*/ 408 h 453"/>
              <a:gd name="T18" fmla="*/ 150 w 461"/>
              <a:gd name="T19" fmla="*/ 408 h 453"/>
              <a:gd name="T20" fmla="*/ 53 w 461"/>
              <a:gd name="T21" fmla="*/ 302 h 453"/>
              <a:gd name="T22" fmla="*/ 106 w 461"/>
              <a:gd name="T23" fmla="*/ 212 h 453"/>
              <a:gd name="T24" fmla="*/ 239 w 461"/>
              <a:gd name="T25" fmla="*/ 355 h 453"/>
              <a:gd name="T26" fmla="*/ 150 w 461"/>
              <a:gd name="T27" fmla="*/ 408 h 453"/>
              <a:gd name="T28" fmla="*/ 150 w 461"/>
              <a:gd name="T29" fmla="*/ 204 h 453"/>
              <a:gd name="T30" fmla="*/ 150 w 461"/>
              <a:gd name="T31" fmla="*/ 204 h 453"/>
              <a:gd name="T32" fmla="*/ 256 w 461"/>
              <a:gd name="T33" fmla="*/ 302 h 453"/>
              <a:gd name="T34" fmla="*/ 150 w 461"/>
              <a:gd name="T35" fmla="*/ 204 h 453"/>
              <a:gd name="T36" fmla="*/ 301 w 461"/>
              <a:gd name="T37" fmla="*/ 302 h 453"/>
              <a:gd name="T38" fmla="*/ 301 w 461"/>
              <a:gd name="T39" fmla="*/ 302 h 453"/>
              <a:gd name="T40" fmla="*/ 150 w 461"/>
              <a:gd name="T41" fmla="*/ 151 h 453"/>
              <a:gd name="T42" fmla="*/ 275 w 461"/>
              <a:gd name="T43" fmla="*/ 53 h 453"/>
              <a:gd name="T44" fmla="*/ 407 w 461"/>
              <a:gd name="T45" fmla="*/ 177 h 453"/>
              <a:gd name="T46" fmla="*/ 301 w 461"/>
              <a:gd name="T47" fmla="*/ 302 h 453"/>
              <a:gd name="T48" fmla="*/ 53 w 461"/>
              <a:gd name="T49" fmla="*/ 106 h 453"/>
              <a:gd name="T50" fmla="*/ 53 w 461"/>
              <a:gd name="T51" fmla="*/ 106 h 453"/>
              <a:gd name="T52" fmla="*/ 106 w 461"/>
              <a:gd name="T53" fmla="*/ 53 h 453"/>
              <a:gd name="T54" fmla="*/ 53 w 461"/>
              <a:gd name="T55" fmla="*/ 0 h 453"/>
              <a:gd name="T56" fmla="*/ 0 w 461"/>
              <a:gd name="T57" fmla="*/ 53 h 453"/>
              <a:gd name="T58" fmla="*/ 53 w 461"/>
              <a:gd name="T59" fmla="*/ 106 h 453"/>
              <a:gd name="T60" fmla="*/ 53 w 461"/>
              <a:gd name="T61" fmla="*/ 27 h 453"/>
              <a:gd name="T62" fmla="*/ 53 w 461"/>
              <a:gd name="T63" fmla="*/ 27 h 453"/>
              <a:gd name="T64" fmla="*/ 79 w 461"/>
              <a:gd name="T65" fmla="*/ 53 h 453"/>
              <a:gd name="T66" fmla="*/ 53 w 461"/>
              <a:gd name="T67" fmla="*/ 80 h 453"/>
              <a:gd name="T68" fmla="*/ 26 w 461"/>
              <a:gd name="T69" fmla="*/ 53 h 453"/>
              <a:gd name="T70" fmla="*/ 53 w 461"/>
              <a:gd name="T71" fmla="*/ 27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61" h="453">
                <a:moveTo>
                  <a:pt x="275" y="0"/>
                </a:moveTo>
                <a:lnTo>
                  <a:pt x="275" y="0"/>
                </a:lnTo>
                <a:cubicBezTo>
                  <a:pt x="185" y="0"/>
                  <a:pt x="106" y="71"/>
                  <a:pt x="97" y="159"/>
                </a:cubicBezTo>
                <a:cubicBezTo>
                  <a:pt x="44" y="187"/>
                  <a:pt x="0" y="240"/>
                  <a:pt x="0" y="302"/>
                </a:cubicBezTo>
                <a:cubicBezTo>
                  <a:pt x="0" y="390"/>
                  <a:pt x="71" y="452"/>
                  <a:pt x="150" y="452"/>
                </a:cubicBezTo>
                <a:cubicBezTo>
                  <a:pt x="212" y="452"/>
                  <a:pt x="275" y="417"/>
                  <a:pt x="292" y="355"/>
                </a:cubicBezTo>
                <a:cubicBezTo>
                  <a:pt x="390" y="346"/>
                  <a:pt x="460" y="275"/>
                  <a:pt x="460" y="177"/>
                </a:cubicBezTo>
                <a:cubicBezTo>
                  <a:pt x="460" y="80"/>
                  <a:pt x="381" y="0"/>
                  <a:pt x="275" y="0"/>
                </a:cubicBezTo>
                <a:close/>
                <a:moveTo>
                  <a:pt x="150" y="408"/>
                </a:moveTo>
                <a:lnTo>
                  <a:pt x="150" y="408"/>
                </a:lnTo>
                <a:cubicBezTo>
                  <a:pt x="97" y="408"/>
                  <a:pt x="53" y="355"/>
                  <a:pt x="53" y="302"/>
                </a:cubicBezTo>
                <a:cubicBezTo>
                  <a:pt x="53" y="266"/>
                  <a:pt x="71" y="231"/>
                  <a:pt x="106" y="212"/>
                </a:cubicBezTo>
                <a:cubicBezTo>
                  <a:pt x="115" y="284"/>
                  <a:pt x="168" y="337"/>
                  <a:pt x="239" y="355"/>
                </a:cubicBezTo>
                <a:cubicBezTo>
                  <a:pt x="221" y="381"/>
                  <a:pt x="185" y="408"/>
                  <a:pt x="150" y="408"/>
                </a:cubicBezTo>
                <a:close/>
                <a:moveTo>
                  <a:pt x="150" y="204"/>
                </a:moveTo>
                <a:lnTo>
                  <a:pt x="150" y="204"/>
                </a:lnTo>
                <a:cubicBezTo>
                  <a:pt x="212" y="204"/>
                  <a:pt x="248" y="248"/>
                  <a:pt x="256" y="302"/>
                </a:cubicBezTo>
                <a:cubicBezTo>
                  <a:pt x="203" y="293"/>
                  <a:pt x="168" y="248"/>
                  <a:pt x="150" y="204"/>
                </a:cubicBezTo>
                <a:close/>
                <a:moveTo>
                  <a:pt x="301" y="302"/>
                </a:moveTo>
                <a:lnTo>
                  <a:pt x="301" y="302"/>
                </a:lnTo>
                <a:cubicBezTo>
                  <a:pt x="301" y="222"/>
                  <a:pt x="239" y="151"/>
                  <a:pt x="150" y="151"/>
                </a:cubicBezTo>
                <a:cubicBezTo>
                  <a:pt x="168" y="98"/>
                  <a:pt x="221" y="53"/>
                  <a:pt x="275" y="53"/>
                </a:cubicBezTo>
                <a:cubicBezTo>
                  <a:pt x="345" y="53"/>
                  <a:pt x="407" y="106"/>
                  <a:pt x="407" y="177"/>
                </a:cubicBezTo>
                <a:cubicBezTo>
                  <a:pt x="407" y="240"/>
                  <a:pt x="363" y="293"/>
                  <a:pt x="301" y="302"/>
                </a:cubicBezTo>
                <a:close/>
                <a:moveTo>
                  <a:pt x="53" y="106"/>
                </a:moveTo>
                <a:lnTo>
                  <a:pt x="53" y="106"/>
                </a:lnTo>
                <a:cubicBezTo>
                  <a:pt x="79" y="106"/>
                  <a:pt x="106" y="80"/>
                  <a:pt x="106" y="53"/>
                </a:cubicBezTo>
                <a:cubicBezTo>
                  <a:pt x="106" y="27"/>
                  <a:pt x="79" y="0"/>
                  <a:pt x="53" y="0"/>
                </a:cubicBezTo>
                <a:cubicBezTo>
                  <a:pt x="26" y="0"/>
                  <a:pt x="0" y="27"/>
                  <a:pt x="0" y="53"/>
                </a:cubicBezTo>
                <a:cubicBezTo>
                  <a:pt x="0" y="80"/>
                  <a:pt x="26" y="106"/>
                  <a:pt x="53" y="106"/>
                </a:cubicBezTo>
                <a:close/>
                <a:moveTo>
                  <a:pt x="53" y="27"/>
                </a:moveTo>
                <a:lnTo>
                  <a:pt x="53" y="27"/>
                </a:lnTo>
                <a:cubicBezTo>
                  <a:pt x="71" y="27"/>
                  <a:pt x="79" y="36"/>
                  <a:pt x="79" y="53"/>
                </a:cubicBezTo>
                <a:cubicBezTo>
                  <a:pt x="79" y="71"/>
                  <a:pt x="71" y="80"/>
                  <a:pt x="53" y="80"/>
                </a:cubicBezTo>
                <a:cubicBezTo>
                  <a:pt x="35" y="80"/>
                  <a:pt x="26" y="71"/>
                  <a:pt x="26" y="53"/>
                </a:cubicBezTo>
                <a:cubicBezTo>
                  <a:pt x="26" y="36"/>
                  <a:pt x="35" y="27"/>
                  <a:pt x="53" y="27"/>
                </a:cubicBezTo>
                <a:close/>
              </a:path>
            </a:pathLst>
          </a:custGeom>
          <a:solidFill>
            <a:schemeClr val="tx2"/>
          </a:solidFill>
          <a:ln>
            <a:noFill/>
          </a:ln>
          <a:effectLst/>
          <a:extLst/>
        </p:spPr>
        <p:txBody>
          <a:bodyPr wrap="none" lIns="91424" tIns="45712" rIns="91424" bIns="45712" anchor="ctr"/>
          <a:lstStyle/>
          <a:p>
            <a:pPr defTabSz="1218987" fontAlgn="auto">
              <a:spcBef>
                <a:spcPts val="0"/>
              </a:spcBef>
              <a:spcAft>
                <a:spcPts val="0"/>
              </a:spcAft>
              <a:defRPr/>
            </a:pPr>
            <a:endParaRPr lang="en-US" dirty="0">
              <a:latin typeface="Source Sans Pro Light" charset="0"/>
              <a:ea typeface="+mn-ea"/>
            </a:endParaRPr>
          </a:p>
        </p:txBody>
      </p:sp>
      <p:sp>
        <p:nvSpPr>
          <p:cNvPr id="155" name="Freeform 45"/>
          <p:cNvSpPr>
            <a:spLocks noChangeArrowheads="1"/>
          </p:cNvSpPr>
          <p:nvPr/>
        </p:nvSpPr>
        <p:spPr bwMode="auto">
          <a:xfrm>
            <a:off x="7588250" y="4348163"/>
            <a:ext cx="681038" cy="673100"/>
          </a:xfrm>
          <a:custGeom>
            <a:avLst/>
            <a:gdLst>
              <a:gd name="T0" fmla="*/ 443 w 470"/>
              <a:gd name="T1" fmla="*/ 143 h 463"/>
              <a:gd name="T2" fmla="*/ 443 w 470"/>
              <a:gd name="T3" fmla="*/ 143 h 463"/>
              <a:gd name="T4" fmla="*/ 239 w 470"/>
              <a:gd name="T5" fmla="*/ 435 h 463"/>
              <a:gd name="T6" fmla="*/ 141 w 470"/>
              <a:gd name="T7" fmla="*/ 391 h 463"/>
              <a:gd name="T8" fmla="*/ 62 w 470"/>
              <a:gd name="T9" fmla="*/ 160 h 463"/>
              <a:gd name="T10" fmla="*/ 18 w 470"/>
              <a:gd name="T11" fmla="*/ 178 h 463"/>
              <a:gd name="T12" fmla="*/ 0 w 470"/>
              <a:gd name="T13" fmla="*/ 151 h 463"/>
              <a:gd name="T14" fmla="*/ 132 w 470"/>
              <a:gd name="T15" fmla="*/ 45 h 463"/>
              <a:gd name="T16" fmla="*/ 203 w 470"/>
              <a:gd name="T17" fmla="*/ 204 h 463"/>
              <a:gd name="T18" fmla="*/ 247 w 470"/>
              <a:gd name="T19" fmla="*/ 293 h 463"/>
              <a:gd name="T20" fmla="*/ 310 w 470"/>
              <a:gd name="T21" fmla="*/ 213 h 463"/>
              <a:gd name="T22" fmla="*/ 256 w 470"/>
              <a:gd name="T23" fmla="*/ 151 h 463"/>
              <a:gd name="T24" fmla="*/ 443 w 470"/>
              <a:gd name="T25" fmla="*/ 143 h 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70" h="463">
                <a:moveTo>
                  <a:pt x="443" y="143"/>
                </a:moveTo>
                <a:lnTo>
                  <a:pt x="443" y="143"/>
                </a:lnTo>
                <a:cubicBezTo>
                  <a:pt x="416" y="284"/>
                  <a:pt x="275" y="408"/>
                  <a:pt x="239" y="435"/>
                </a:cubicBezTo>
                <a:cubicBezTo>
                  <a:pt x="194" y="462"/>
                  <a:pt x="159" y="417"/>
                  <a:pt x="141" y="391"/>
                </a:cubicBezTo>
                <a:cubicBezTo>
                  <a:pt x="124" y="355"/>
                  <a:pt x="79" y="178"/>
                  <a:pt x="62" y="160"/>
                </a:cubicBezTo>
                <a:cubicBezTo>
                  <a:pt x="53" y="151"/>
                  <a:pt x="18" y="178"/>
                  <a:pt x="18" y="178"/>
                </a:cubicBezTo>
                <a:cubicBezTo>
                  <a:pt x="0" y="151"/>
                  <a:pt x="0" y="151"/>
                  <a:pt x="0" y="151"/>
                </a:cubicBezTo>
                <a:cubicBezTo>
                  <a:pt x="0" y="151"/>
                  <a:pt x="71" y="63"/>
                  <a:pt x="132" y="45"/>
                </a:cubicBezTo>
                <a:cubicBezTo>
                  <a:pt x="194" y="36"/>
                  <a:pt x="194" y="143"/>
                  <a:pt x="203" y="204"/>
                </a:cubicBezTo>
                <a:cubicBezTo>
                  <a:pt x="222" y="266"/>
                  <a:pt x="230" y="293"/>
                  <a:pt x="247" y="293"/>
                </a:cubicBezTo>
                <a:cubicBezTo>
                  <a:pt x="256" y="293"/>
                  <a:pt x="283" y="266"/>
                  <a:pt x="310" y="213"/>
                </a:cubicBezTo>
                <a:cubicBezTo>
                  <a:pt x="328" y="160"/>
                  <a:pt x="301" y="125"/>
                  <a:pt x="256" y="151"/>
                </a:cubicBezTo>
                <a:cubicBezTo>
                  <a:pt x="275" y="27"/>
                  <a:pt x="469" y="0"/>
                  <a:pt x="443" y="143"/>
                </a:cubicBezTo>
              </a:path>
            </a:pathLst>
          </a:custGeom>
          <a:solidFill>
            <a:schemeClr val="tx2"/>
          </a:solidFill>
          <a:ln>
            <a:noFill/>
          </a:ln>
          <a:effectLst/>
          <a:extLst/>
        </p:spPr>
        <p:txBody>
          <a:bodyPr wrap="none" lIns="91424" tIns="45712" rIns="91424" bIns="45712" anchor="ctr"/>
          <a:lstStyle/>
          <a:p>
            <a:pPr defTabSz="1218987" fontAlgn="auto">
              <a:spcBef>
                <a:spcPts val="0"/>
              </a:spcBef>
              <a:spcAft>
                <a:spcPts val="0"/>
              </a:spcAft>
              <a:defRPr/>
            </a:pPr>
            <a:endParaRPr lang="en-US" dirty="0">
              <a:latin typeface="Source Sans Pro Light" charset="0"/>
              <a:ea typeface="+mn-ea"/>
            </a:endParaRPr>
          </a:p>
        </p:txBody>
      </p:sp>
      <p:sp>
        <p:nvSpPr>
          <p:cNvPr id="156" name="Freeform 46"/>
          <p:cNvSpPr>
            <a:spLocks noChangeArrowheads="1"/>
          </p:cNvSpPr>
          <p:nvPr/>
        </p:nvSpPr>
        <p:spPr bwMode="auto">
          <a:xfrm>
            <a:off x="4722813" y="4559300"/>
            <a:ext cx="642937" cy="292100"/>
          </a:xfrm>
          <a:custGeom>
            <a:avLst/>
            <a:gdLst>
              <a:gd name="T0" fmla="*/ 98 w 444"/>
              <a:gd name="T1" fmla="*/ 204 h 205"/>
              <a:gd name="T2" fmla="*/ 98 w 444"/>
              <a:gd name="T3" fmla="*/ 204 h 205"/>
              <a:gd name="T4" fmla="*/ 0 w 444"/>
              <a:gd name="T5" fmla="*/ 97 h 205"/>
              <a:gd name="T6" fmla="*/ 98 w 444"/>
              <a:gd name="T7" fmla="*/ 0 h 205"/>
              <a:gd name="T8" fmla="*/ 195 w 444"/>
              <a:gd name="T9" fmla="*/ 97 h 205"/>
              <a:gd name="T10" fmla="*/ 98 w 444"/>
              <a:gd name="T11" fmla="*/ 204 h 205"/>
              <a:gd name="T12" fmla="*/ 345 w 444"/>
              <a:gd name="T13" fmla="*/ 204 h 205"/>
              <a:gd name="T14" fmla="*/ 345 w 444"/>
              <a:gd name="T15" fmla="*/ 204 h 205"/>
              <a:gd name="T16" fmla="*/ 248 w 444"/>
              <a:gd name="T17" fmla="*/ 97 h 205"/>
              <a:gd name="T18" fmla="*/ 345 w 444"/>
              <a:gd name="T19" fmla="*/ 0 h 205"/>
              <a:gd name="T20" fmla="*/ 443 w 444"/>
              <a:gd name="T21" fmla="*/ 97 h 205"/>
              <a:gd name="T22" fmla="*/ 345 w 444"/>
              <a:gd name="T23" fmla="*/ 204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44" h="205">
                <a:moveTo>
                  <a:pt x="98" y="204"/>
                </a:moveTo>
                <a:lnTo>
                  <a:pt x="98" y="204"/>
                </a:lnTo>
                <a:cubicBezTo>
                  <a:pt x="45" y="204"/>
                  <a:pt x="0" y="159"/>
                  <a:pt x="0" y="97"/>
                </a:cubicBezTo>
                <a:cubicBezTo>
                  <a:pt x="0" y="44"/>
                  <a:pt x="45" y="0"/>
                  <a:pt x="98" y="0"/>
                </a:cubicBezTo>
                <a:cubicBezTo>
                  <a:pt x="151" y="0"/>
                  <a:pt x="195" y="44"/>
                  <a:pt x="195" y="97"/>
                </a:cubicBezTo>
                <a:cubicBezTo>
                  <a:pt x="195" y="159"/>
                  <a:pt x="151" y="204"/>
                  <a:pt x="98" y="204"/>
                </a:cubicBezTo>
                <a:close/>
                <a:moveTo>
                  <a:pt x="345" y="204"/>
                </a:moveTo>
                <a:lnTo>
                  <a:pt x="345" y="204"/>
                </a:lnTo>
                <a:cubicBezTo>
                  <a:pt x="292" y="204"/>
                  <a:pt x="248" y="159"/>
                  <a:pt x="248" y="97"/>
                </a:cubicBezTo>
                <a:cubicBezTo>
                  <a:pt x="248" y="44"/>
                  <a:pt x="292" y="0"/>
                  <a:pt x="345" y="0"/>
                </a:cubicBezTo>
                <a:cubicBezTo>
                  <a:pt x="399" y="0"/>
                  <a:pt x="443" y="44"/>
                  <a:pt x="443" y="97"/>
                </a:cubicBezTo>
                <a:cubicBezTo>
                  <a:pt x="443" y="159"/>
                  <a:pt x="399" y="204"/>
                  <a:pt x="345" y="204"/>
                </a:cubicBezTo>
                <a:close/>
              </a:path>
            </a:pathLst>
          </a:custGeom>
          <a:solidFill>
            <a:schemeClr val="tx2"/>
          </a:solidFill>
          <a:ln>
            <a:noFill/>
          </a:ln>
          <a:effectLst/>
          <a:extLst/>
        </p:spPr>
        <p:txBody>
          <a:bodyPr wrap="none" lIns="91424" tIns="45712" rIns="91424" bIns="45712" anchor="ctr"/>
          <a:lstStyle/>
          <a:p>
            <a:pPr defTabSz="1218987" fontAlgn="auto">
              <a:spcBef>
                <a:spcPts val="0"/>
              </a:spcBef>
              <a:spcAft>
                <a:spcPts val="0"/>
              </a:spcAft>
              <a:defRPr/>
            </a:pPr>
            <a:endParaRPr lang="en-US" dirty="0">
              <a:latin typeface="Source Sans Pro Light" charset="0"/>
              <a:ea typeface="+mn-ea"/>
            </a:endParaRPr>
          </a:p>
        </p:txBody>
      </p:sp>
      <p:sp>
        <p:nvSpPr>
          <p:cNvPr id="157" name="Freeform 47"/>
          <p:cNvSpPr>
            <a:spLocks noChangeArrowheads="1"/>
          </p:cNvSpPr>
          <p:nvPr/>
        </p:nvSpPr>
        <p:spPr bwMode="auto">
          <a:xfrm>
            <a:off x="4722813" y="5821363"/>
            <a:ext cx="139700" cy="630237"/>
          </a:xfrm>
          <a:custGeom>
            <a:avLst/>
            <a:gdLst>
              <a:gd name="T0" fmla="*/ 98 w 99"/>
              <a:gd name="T1" fmla="*/ 44 h 435"/>
              <a:gd name="T2" fmla="*/ 98 w 99"/>
              <a:gd name="T3" fmla="*/ 44 h 435"/>
              <a:gd name="T4" fmla="*/ 45 w 99"/>
              <a:gd name="T5" fmla="*/ 88 h 435"/>
              <a:gd name="T6" fmla="*/ 0 w 99"/>
              <a:gd name="T7" fmla="*/ 44 h 435"/>
              <a:gd name="T8" fmla="*/ 45 w 99"/>
              <a:gd name="T9" fmla="*/ 0 h 435"/>
              <a:gd name="T10" fmla="*/ 98 w 99"/>
              <a:gd name="T11" fmla="*/ 44 h 435"/>
              <a:gd name="T12" fmla="*/ 0 w 99"/>
              <a:gd name="T13" fmla="*/ 434 h 435"/>
              <a:gd name="T14" fmla="*/ 0 w 99"/>
              <a:gd name="T15" fmla="*/ 434 h 435"/>
              <a:gd name="T16" fmla="*/ 0 w 99"/>
              <a:gd name="T17" fmla="*/ 132 h 435"/>
              <a:gd name="T18" fmla="*/ 98 w 99"/>
              <a:gd name="T19" fmla="*/ 132 h 435"/>
              <a:gd name="T20" fmla="*/ 98 w 99"/>
              <a:gd name="T21" fmla="*/ 434 h 435"/>
              <a:gd name="T22" fmla="*/ 0 w 99"/>
              <a:gd name="T23" fmla="*/ 43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9" h="435">
                <a:moveTo>
                  <a:pt x="98" y="44"/>
                </a:moveTo>
                <a:lnTo>
                  <a:pt x="98" y="44"/>
                </a:lnTo>
                <a:cubicBezTo>
                  <a:pt x="98" y="71"/>
                  <a:pt x="80" y="88"/>
                  <a:pt x="45" y="88"/>
                </a:cubicBezTo>
                <a:cubicBezTo>
                  <a:pt x="17" y="88"/>
                  <a:pt x="0" y="71"/>
                  <a:pt x="0" y="44"/>
                </a:cubicBezTo>
                <a:cubicBezTo>
                  <a:pt x="0" y="18"/>
                  <a:pt x="17" y="0"/>
                  <a:pt x="45" y="0"/>
                </a:cubicBezTo>
                <a:cubicBezTo>
                  <a:pt x="80" y="0"/>
                  <a:pt x="98" y="18"/>
                  <a:pt x="98" y="44"/>
                </a:cubicBezTo>
                <a:close/>
                <a:moveTo>
                  <a:pt x="0" y="434"/>
                </a:moveTo>
                <a:lnTo>
                  <a:pt x="0" y="434"/>
                </a:lnTo>
                <a:cubicBezTo>
                  <a:pt x="0" y="132"/>
                  <a:pt x="0" y="132"/>
                  <a:pt x="0" y="132"/>
                </a:cubicBezTo>
                <a:cubicBezTo>
                  <a:pt x="98" y="132"/>
                  <a:pt x="98" y="132"/>
                  <a:pt x="98" y="132"/>
                </a:cubicBezTo>
                <a:cubicBezTo>
                  <a:pt x="98" y="434"/>
                  <a:pt x="98" y="434"/>
                  <a:pt x="98" y="434"/>
                </a:cubicBezTo>
                <a:lnTo>
                  <a:pt x="0" y="434"/>
                </a:lnTo>
                <a:close/>
              </a:path>
            </a:pathLst>
          </a:custGeom>
          <a:solidFill>
            <a:schemeClr val="tx2"/>
          </a:solidFill>
          <a:ln>
            <a:noFill/>
          </a:ln>
          <a:effectLst/>
          <a:extLst/>
        </p:spPr>
        <p:txBody>
          <a:bodyPr wrap="none" lIns="91424" tIns="45712" rIns="91424" bIns="45712" anchor="ctr"/>
          <a:lstStyle/>
          <a:p>
            <a:pPr defTabSz="1218987" fontAlgn="auto">
              <a:spcBef>
                <a:spcPts val="0"/>
              </a:spcBef>
              <a:spcAft>
                <a:spcPts val="0"/>
              </a:spcAft>
              <a:defRPr/>
            </a:pPr>
            <a:endParaRPr lang="en-US" dirty="0">
              <a:latin typeface="Source Sans Pro Light" charset="0"/>
              <a:ea typeface="+mn-ea"/>
            </a:endParaRPr>
          </a:p>
        </p:txBody>
      </p:sp>
      <p:sp>
        <p:nvSpPr>
          <p:cNvPr id="158" name="Freeform 48"/>
          <p:cNvSpPr>
            <a:spLocks noChangeArrowheads="1"/>
          </p:cNvSpPr>
          <p:nvPr/>
        </p:nvSpPr>
        <p:spPr bwMode="auto">
          <a:xfrm>
            <a:off x="4938713" y="6007100"/>
            <a:ext cx="419100" cy="452438"/>
          </a:xfrm>
          <a:custGeom>
            <a:avLst/>
            <a:gdLst>
              <a:gd name="T0" fmla="*/ 0 w 293"/>
              <a:gd name="T1" fmla="*/ 106 h 311"/>
              <a:gd name="T2" fmla="*/ 0 w 293"/>
              <a:gd name="T3" fmla="*/ 106 h 311"/>
              <a:gd name="T4" fmla="*/ 0 w 293"/>
              <a:gd name="T5" fmla="*/ 8 h 311"/>
              <a:gd name="T6" fmla="*/ 79 w 293"/>
              <a:gd name="T7" fmla="*/ 8 h 311"/>
              <a:gd name="T8" fmla="*/ 88 w 293"/>
              <a:gd name="T9" fmla="*/ 44 h 311"/>
              <a:gd name="T10" fmla="*/ 88 w 293"/>
              <a:gd name="T11" fmla="*/ 44 h 311"/>
              <a:gd name="T12" fmla="*/ 186 w 293"/>
              <a:gd name="T13" fmla="*/ 0 h 311"/>
              <a:gd name="T14" fmla="*/ 292 w 293"/>
              <a:gd name="T15" fmla="*/ 132 h 311"/>
              <a:gd name="T16" fmla="*/ 292 w 293"/>
              <a:gd name="T17" fmla="*/ 310 h 311"/>
              <a:gd name="T18" fmla="*/ 194 w 293"/>
              <a:gd name="T19" fmla="*/ 310 h 311"/>
              <a:gd name="T20" fmla="*/ 194 w 293"/>
              <a:gd name="T21" fmla="*/ 141 h 311"/>
              <a:gd name="T22" fmla="*/ 150 w 293"/>
              <a:gd name="T23" fmla="*/ 79 h 311"/>
              <a:gd name="T24" fmla="*/ 97 w 293"/>
              <a:gd name="T25" fmla="*/ 115 h 311"/>
              <a:gd name="T26" fmla="*/ 97 w 293"/>
              <a:gd name="T27" fmla="*/ 132 h 311"/>
              <a:gd name="T28" fmla="*/ 97 w 293"/>
              <a:gd name="T29" fmla="*/ 310 h 311"/>
              <a:gd name="T30" fmla="*/ 0 w 293"/>
              <a:gd name="T31" fmla="*/ 310 h 311"/>
              <a:gd name="T32" fmla="*/ 0 w 293"/>
              <a:gd name="T33" fmla="*/ 106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93" h="311">
                <a:moveTo>
                  <a:pt x="0" y="106"/>
                </a:moveTo>
                <a:lnTo>
                  <a:pt x="0" y="106"/>
                </a:lnTo>
                <a:cubicBezTo>
                  <a:pt x="0" y="62"/>
                  <a:pt x="0" y="35"/>
                  <a:pt x="0" y="8"/>
                </a:cubicBezTo>
                <a:cubicBezTo>
                  <a:pt x="79" y="8"/>
                  <a:pt x="79" y="8"/>
                  <a:pt x="79" y="8"/>
                </a:cubicBezTo>
                <a:cubicBezTo>
                  <a:pt x="88" y="44"/>
                  <a:pt x="88" y="44"/>
                  <a:pt x="88" y="44"/>
                </a:cubicBezTo>
                <a:lnTo>
                  <a:pt x="88" y="44"/>
                </a:lnTo>
                <a:cubicBezTo>
                  <a:pt x="97" y="26"/>
                  <a:pt x="132" y="0"/>
                  <a:pt x="186" y="0"/>
                </a:cubicBezTo>
                <a:cubicBezTo>
                  <a:pt x="248" y="0"/>
                  <a:pt x="292" y="44"/>
                  <a:pt x="292" y="132"/>
                </a:cubicBezTo>
                <a:cubicBezTo>
                  <a:pt x="292" y="310"/>
                  <a:pt x="292" y="310"/>
                  <a:pt x="292" y="310"/>
                </a:cubicBezTo>
                <a:cubicBezTo>
                  <a:pt x="194" y="310"/>
                  <a:pt x="194" y="310"/>
                  <a:pt x="194" y="310"/>
                </a:cubicBezTo>
                <a:cubicBezTo>
                  <a:pt x="194" y="141"/>
                  <a:pt x="194" y="141"/>
                  <a:pt x="194" y="141"/>
                </a:cubicBezTo>
                <a:cubicBezTo>
                  <a:pt x="194" y="106"/>
                  <a:pt x="186" y="79"/>
                  <a:pt x="150" y="79"/>
                </a:cubicBezTo>
                <a:cubicBezTo>
                  <a:pt x="123" y="79"/>
                  <a:pt x="106" y="97"/>
                  <a:pt x="97" y="115"/>
                </a:cubicBezTo>
                <a:cubicBezTo>
                  <a:pt x="97" y="115"/>
                  <a:pt x="97" y="124"/>
                  <a:pt x="97" y="132"/>
                </a:cubicBezTo>
                <a:cubicBezTo>
                  <a:pt x="97" y="310"/>
                  <a:pt x="97" y="310"/>
                  <a:pt x="97" y="310"/>
                </a:cubicBezTo>
                <a:cubicBezTo>
                  <a:pt x="0" y="310"/>
                  <a:pt x="0" y="310"/>
                  <a:pt x="0" y="310"/>
                </a:cubicBezTo>
                <a:lnTo>
                  <a:pt x="0" y="106"/>
                </a:lnTo>
              </a:path>
            </a:pathLst>
          </a:custGeom>
          <a:solidFill>
            <a:schemeClr val="tx2"/>
          </a:solidFill>
          <a:ln>
            <a:noFill/>
          </a:ln>
          <a:effectLst/>
          <a:extLst/>
        </p:spPr>
        <p:txBody>
          <a:bodyPr wrap="none" lIns="91424" tIns="45712" rIns="91424" bIns="45712" anchor="ctr"/>
          <a:lstStyle/>
          <a:p>
            <a:pPr defTabSz="1218987" fontAlgn="auto">
              <a:spcBef>
                <a:spcPts val="0"/>
              </a:spcBef>
              <a:spcAft>
                <a:spcPts val="0"/>
              </a:spcAft>
              <a:defRPr/>
            </a:pPr>
            <a:endParaRPr lang="en-US" dirty="0">
              <a:latin typeface="Source Sans Pro Light" charset="0"/>
              <a:ea typeface="+mn-ea"/>
            </a:endParaRPr>
          </a:p>
        </p:txBody>
      </p:sp>
      <p:sp>
        <p:nvSpPr>
          <p:cNvPr id="159" name="Freeform 49"/>
          <p:cNvSpPr>
            <a:spLocks noChangeArrowheads="1"/>
          </p:cNvSpPr>
          <p:nvPr/>
        </p:nvSpPr>
        <p:spPr bwMode="auto">
          <a:xfrm>
            <a:off x="6127750" y="5795963"/>
            <a:ext cx="695325" cy="681037"/>
          </a:xfrm>
          <a:custGeom>
            <a:avLst/>
            <a:gdLst>
              <a:gd name="T0" fmla="*/ 239 w 479"/>
              <a:gd name="T1" fmla="*/ 0 h 471"/>
              <a:gd name="T2" fmla="*/ 239 w 479"/>
              <a:gd name="T3" fmla="*/ 0 h 471"/>
              <a:gd name="T4" fmla="*/ 0 w 479"/>
              <a:gd name="T5" fmla="*/ 231 h 471"/>
              <a:gd name="T6" fmla="*/ 239 w 479"/>
              <a:gd name="T7" fmla="*/ 470 h 471"/>
              <a:gd name="T8" fmla="*/ 478 w 479"/>
              <a:gd name="T9" fmla="*/ 231 h 471"/>
              <a:gd name="T10" fmla="*/ 239 w 479"/>
              <a:gd name="T11" fmla="*/ 0 h 471"/>
              <a:gd name="T12" fmla="*/ 177 w 479"/>
              <a:gd name="T13" fmla="*/ 338 h 471"/>
              <a:gd name="T14" fmla="*/ 177 w 479"/>
              <a:gd name="T15" fmla="*/ 338 h 471"/>
              <a:gd name="T16" fmla="*/ 133 w 479"/>
              <a:gd name="T17" fmla="*/ 338 h 471"/>
              <a:gd name="T18" fmla="*/ 133 w 479"/>
              <a:gd name="T19" fmla="*/ 178 h 471"/>
              <a:gd name="T20" fmla="*/ 177 w 479"/>
              <a:gd name="T21" fmla="*/ 178 h 471"/>
              <a:gd name="T22" fmla="*/ 177 w 479"/>
              <a:gd name="T23" fmla="*/ 338 h 471"/>
              <a:gd name="T24" fmla="*/ 159 w 479"/>
              <a:gd name="T25" fmla="*/ 160 h 471"/>
              <a:gd name="T26" fmla="*/ 159 w 479"/>
              <a:gd name="T27" fmla="*/ 160 h 471"/>
              <a:gd name="T28" fmla="*/ 133 w 479"/>
              <a:gd name="T29" fmla="*/ 134 h 471"/>
              <a:gd name="T30" fmla="*/ 159 w 479"/>
              <a:gd name="T31" fmla="*/ 107 h 471"/>
              <a:gd name="T32" fmla="*/ 186 w 479"/>
              <a:gd name="T33" fmla="*/ 134 h 471"/>
              <a:gd name="T34" fmla="*/ 159 w 479"/>
              <a:gd name="T35" fmla="*/ 160 h 471"/>
              <a:gd name="T36" fmla="*/ 354 w 479"/>
              <a:gd name="T37" fmla="*/ 338 h 471"/>
              <a:gd name="T38" fmla="*/ 354 w 479"/>
              <a:gd name="T39" fmla="*/ 338 h 471"/>
              <a:gd name="T40" fmla="*/ 310 w 479"/>
              <a:gd name="T41" fmla="*/ 338 h 471"/>
              <a:gd name="T42" fmla="*/ 310 w 479"/>
              <a:gd name="T43" fmla="*/ 249 h 471"/>
              <a:gd name="T44" fmla="*/ 284 w 479"/>
              <a:gd name="T45" fmla="*/ 213 h 471"/>
              <a:gd name="T46" fmla="*/ 256 w 479"/>
              <a:gd name="T47" fmla="*/ 231 h 471"/>
              <a:gd name="T48" fmla="*/ 256 w 479"/>
              <a:gd name="T49" fmla="*/ 240 h 471"/>
              <a:gd name="T50" fmla="*/ 256 w 479"/>
              <a:gd name="T51" fmla="*/ 338 h 471"/>
              <a:gd name="T52" fmla="*/ 212 w 479"/>
              <a:gd name="T53" fmla="*/ 338 h 471"/>
              <a:gd name="T54" fmla="*/ 212 w 479"/>
              <a:gd name="T55" fmla="*/ 231 h 471"/>
              <a:gd name="T56" fmla="*/ 203 w 479"/>
              <a:gd name="T57" fmla="*/ 178 h 471"/>
              <a:gd name="T58" fmla="*/ 247 w 479"/>
              <a:gd name="T59" fmla="*/ 178 h 471"/>
              <a:gd name="T60" fmla="*/ 247 w 479"/>
              <a:gd name="T61" fmla="*/ 196 h 471"/>
              <a:gd name="T62" fmla="*/ 256 w 479"/>
              <a:gd name="T63" fmla="*/ 196 h 471"/>
              <a:gd name="T64" fmla="*/ 300 w 479"/>
              <a:gd name="T65" fmla="*/ 178 h 471"/>
              <a:gd name="T66" fmla="*/ 354 w 479"/>
              <a:gd name="T67" fmla="*/ 240 h 471"/>
              <a:gd name="T68" fmla="*/ 354 w 479"/>
              <a:gd name="T69" fmla="*/ 338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177" y="338"/>
                </a:moveTo>
                <a:lnTo>
                  <a:pt x="177" y="338"/>
                </a:lnTo>
                <a:cubicBezTo>
                  <a:pt x="133" y="338"/>
                  <a:pt x="133" y="338"/>
                  <a:pt x="133" y="338"/>
                </a:cubicBezTo>
                <a:cubicBezTo>
                  <a:pt x="133" y="178"/>
                  <a:pt x="133" y="178"/>
                  <a:pt x="133" y="178"/>
                </a:cubicBezTo>
                <a:cubicBezTo>
                  <a:pt x="177" y="178"/>
                  <a:pt x="177" y="178"/>
                  <a:pt x="177" y="178"/>
                </a:cubicBezTo>
                <a:lnTo>
                  <a:pt x="177" y="338"/>
                </a:lnTo>
                <a:close/>
                <a:moveTo>
                  <a:pt x="159" y="160"/>
                </a:moveTo>
                <a:lnTo>
                  <a:pt x="159" y="160"/>
                </a:lnTo>
                <a:cubicBezTo>
                  <a:pt x="141" y="160"/>
                  <a:pt x="133" y="151"/>
                  <a:pt x="133" y="134"/>
                </a:cubicBezTo>
                <a:cubicBezTo>
                  <a:pt x="133" y="125"/>
                  <a:pt x="141" y="107"/>
                  <a:pt x="159" y="107"/>
                </a:cubicBezTo>
                <a:cubicBezTo>
                  <a:pt x="168" y="107"/>
                  <a:pt x="177" y="125"/>
                  <a:pt x="186" y="134"/>
                </a:cubicBezTo>
                <a:cubicBezTo>
                  <a:pt x="186" y="151"/>
                  <a:pt x="168" y="160"/>
                  <a:pt x="159" y="160"/>
                </a:cubicBezTo>
                <a:close/>
                <a:moveTo>
                  <a:pt x="354" y="338"/>
                </a:moveTo>
                <a:lnTo>
                  <a:pt x="354" y="338"/>
                </a:lnTo>
                <a:cubicBezTo>
                  <a:pt x="310" y="338"/>
                  <a:pt x="310" y="338"/>
                  <a:pt x="310" y="338"/>
                </a:cubicBezTo>
                <a:cubicBezTo>
                  <a:pt x="310" y="249"/>
                  <a:pt x="310" y="249"/>
                  <a:pt x="310" y="249"/>
                </a:cubicBezTo>
                <a:cubicBezTo>
                  <a:pt x="310" y="231"/>
                  <a:pt x="300" y="213"/>
                  <a:pt x="284" y="213"/>
                </a:cubicBezTo>
                <a:cubicBezTo>
                  <a:pt x="275" y="213"/>
                  <a:pt x="265" y="222"/>
                  <a:pt x="256" y="231"/>
                </a:cubicBezTo>
                <a:lnTo>
                  <a:pt x="256" y="240"/>
                </a:lnTo>
                <a:cubicBezTo>
                  <a:pt x="256" y="338"/>
                  <a:pt x="256" y="338"/>
                  <a:pt x="256" y="338"/>
                </a:cubicBezTo>
                <a:cubicBezTo>
                  <a:pt x="212" y="338"/>
                  <a:pt x="212" y="338"/>
                  <a:pt x="212" y="338"/>
                </a:cubicBezTo>
                <a:cubicBezTo>
                  <a:pt x="212" y="231"/>
                  <a:pt x="212" y="231"/>
                  <a:pt x="212" y="231"/>
                </a:cubicBezTo>
                <a:cubicBezTo>
                  <a:pt x="212" y="205"/>
                  <a:pt x="212" y="196"/>
                  <a:pt x="203" y="178"/>
                </a:cubicBezTo>
                <a:cubicBezTo>
                  <a:pt x="247" y="178"/>
                  <a:pt x="247" y="178"/>
                  <a:pt x="247" y="178"/>
                </a:cubicBezTo>
                <a:cubicBezTo>
                  <a:pt x="247" y="196"/>
                  <a:pt x="247" y="196"/>
                  <a:pt x="247" y="196"/>
                </a:cubicBezTo>
                <a:cubicBezTo>
                  <a:pt x="256" y="196"/>
                  <a:pt x="256" y="196"/>
                  <a:pt x="256" y="196"/>
                </a:cubicBezTo>
                <a:cubicBezTo>
                  <a:pt x="256" y="187"/>
                  <a:pt x="275" y="178"/>
                  <a:pt x="300" y="178"/>
                </a:cubicBezTo>
                <a:cubicBezTo>
                  <a:pt x="337" y="178"/>
                  <a:pt x="354" y="196"/>
                  <a:pt x="354" y="240"/>
                </a:cubicBezTo>
                <a:lnTo>
                  <a:pt x="354" y="338"/>
                </a:lnTo>
                <a:close/>
              </a:path>
            </a:pathLst>
          </a:custGeom>
          <a:solidFill>
            <a:schemeClr val="tx2"/>
          </a:solidFill>
          <a:ln>
            <a:noFill/>
          </a:ln>
          <a:effectLst/>
          <a:extLst/>
        </p:spPr>
        <p:txBody>
          <a:bodyPr wrap="none" lIns="91424" tIns="45712" rIns="91424" bIns="45712" anchor="ctr"/>
          <a:lstStyle/>
          <a:p>
            <a:pPr defTabSz="1218987" fontAlgn="auto">
              <a:spcBef>
                <a:spcPts val="0"/>
              </a:spcBef>
              <a:spcAft>
                <a:spcPts val="0"/>
              </a:spcAft>
              <a:defRPr/>
            </a:pPr>
            <a:endParaRPr lang="en-US" dirty="0">
              <a:latin typeface="Source Sans Pro Light" charset="0"/>
              <a:ea typeface="+mn-ea"/>
            </a:endParaRPr>
          </a:p>
        </p:txBody>
      </p:sp>
      <p:sp>
        <p:nvSpPr>
          <p:cNvPr id="160" name="Freeform 50"/>
          <p:cNvSpPr>
            <a:spLocks noChangeArrowheads="1"/>
          </p:cNvSpPr>
          <p:nvPr/>
        </p:nvSpPr>
        <p:spPr bwMode="auto">
          <a:xfrm>
            <a:off x="3262313" y="7243763"/>
            <a:ext cx="695325" cy="655637"/>
          </a:xfrm>
          <a:custGeom>
            <a:avLst/>
            <a:gdLst>
              <a:gd name="T0" fmla="*/ 142 w 480"/>
              <a:gd name="T1" fmla="*/ 0 h 453"/>
              <a:gd name="T2" fmla="*/ 142 w 480"/>
              <a:gd name="T3" fmla="*/ 0 h 453"/>
              <a:gd name="T4" fmla="*/ 0 w 480"/>
              <a:gd name="T5" fmla="*/ 89 h 453"/>
              <a:gd name="T6" fmla="*/ 98 w 480"/>
              <a:gd name="T7" fmla="*/ 168 h 453"/>
              <a:gd name="T8" fmla="*/ 239 w 480"/>
              <a:gd name="T9" fmla="*/ 80 h 453"/>
              <a:gd name="T10" fmla="*/ 142 w 480"/>
              <a:gd name="T11" fmla="*/ 0 h 453"/>
              <a:gd name="T12" fmla="*/ 327 w 480"/>
              <a:gd name="T13" fmla="*/ 372 h 453"/>
              <a:gd name="T14" fmla="*/ 327 w 480"/>
              <a:gd name="T15" fmla="*/ 372 h 453"/>
              <a:gd name="T16" fmla="*/ 319 w 480"/>
              <a:gd name="T17" fmla="*/ 372 h 453"/>
              <a:gd name="T18" fmla="*/ 239 w 480"/>
              <a:gd name="T19" fmla="*/ 310 h 453"/>
              <a:gd name="T20" fmla="*/ 159 w 480"/>
              <a:gd name="T21" fmla="*/ 372 h 453"/>
              <a:gd name="T22" fmla="*/ 151 w 480"/>
              <a:gd name="T23" fmla="*/ 372 h 453"/>
              <a:gd name="T24" fmla="*/ 151 w 480"/>
              <a:gd name="T25" fmla="*/ 372 h 453"/>
              <a:gd name="T26" fmla="*/ 88 w 480"/>
              <a:gd name="T27" fmla="*/ 337 h 453"/>
              <a:gd name="T28" fmla="*/ 88 w 480"/>
              <a:gd name="T29" fmla="*/ 355 h 453"/>
              <a:gd name="T30" fmla="*/ 239 w 480"/>
              <a:gd name="T31" fmla="*/ 452 h 453"/>
              <a:gd name="T32" fmla="*/ 389 w 480"/>
              <a:gd name="T33" fmla="*/ 355 h 453"/>
              <a:gd name="T34" fmla="*/ 389 w 480"/>
              <a:gd name="T35" fmla="*/ 337 h 453"/>
              <a:gd name="T36" fmla="*/ 327 w 480"/>
              <a:gd name="T37" fmla="*/ 372 h 453"/>
              <a:gd name="T38" fmla="*/ 479 w 480"/>
              <a:gd name="T39" fmla="*/ 89 h 453"/>
              <a:gd name="T40" fmla="*/ 479 w 480"/>
              <a:gd name="T41" fmla="*/ 89 h 453"/>
              <a:gd name="T42" fmla="*/ 336 w 480"/>
              <a:gd name="T43" fmla="*/ 0 h 453"/>
              <a:gd name="T44" fmla="*/ 239 w 480"/>
              <a:gd name="T45" fmla="*/ 80 h 453"/>
              <a:gd name="T46" fmla="*/ 380 w 480"/>
              <a:gd name="T47" fmla="*/ 168 h 453"/>
              <a:gd name="T48" fmla="*/ 479 w 480"/>
              <a:gd name="T49" fmla="*/ 89 h 453"/>
              <a:gd name="T50" fmla="*/ 239 w 480"/>
              <a:gd name="T51" fmla="*/ 257 h 453"/>
              <a:gd name="T52" fmla="*/ 239 w 480"/>
              <a:gd name="T53" fmla="*/ 257 h 453"/>
              <a:gd name="T54" fmla="*/ 327 w 480"/>
              <a:gd name="T55" fmla="*/ 328 h 453"/>
              <a:gd name="T56" fmla="*/ 470 w 480"/>
              <a:gd name="T57" fmla="*/ 240 h 453"/>
              <a:gd name="T58" fmla="*/ 380 w 480"/>
              <a:gd name="T59" fmla="*/ 168 h 453"/>
              <a:gd name="T60" fmla="*/ 239 w 480"/>
              <a:gd name="T61" fmla="*/ 257 h 453"/>
              <a:gd name="T62" fmla="*/ 151 w 480"/>
              <a:gd name="T63" fmla="*/ 328 h 453"/>
              <a:gd name="T64" fmla="*/ 151 w 480"/>
              <a:gd name="T65" fmla="*/ 328 h 453"/>
              <a:gd name="T66" fmla="*/ 239 w 480"/>
              <a:gd name="T67" fmla="*/ 257 h 453"/>
              <a:gd name="T68" fmla="*/ 98 w 480"/>
              <a:gd name="T69" fmla="*/ 168 h 453"/>
              <a:gd name="T70" fmla="*/ 8 w 480"/>
              <a:gd name="T71" fmla="*/ 240 h 453"/>
              <a:gd name="T72" fmla="*/ 151 w 480"/>
              <a:gd name="T73" fmla="*/ 328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80" h="453">
                <a:moveTo>
                  <a:pt x="142" y="0"/>
                </a:moveTo>
                <a:lnTo>
                  <a:pt x="142" y="0"/>
                </a:lnTo>
                <a:cubicBezTo>
                  <a:pt x="0" y="89"/>
                  <a:pt x="0" y="89"/>
                  <a:pt x="0" y="89"/>
                </a:cubicBezTo>
                <a:cubicBezTo>
                  <a:pt x="98" y="168"/>
                  <a:pt x="98" y="168"/>
                  <a:pt x="98" y="168"/>
                </a:cubicBezTo>
                <a:cubicBezTo>
                  <a:pt x="239" y="80"/>
                  <a:pt x="239" y="80"/>
                  <a:pt x="239" y="80"/>
                </a:cubicBezTo>
                <a:lnTo>
                  <a:pt x="142" y="0"/>
                </a:lnTo>
                <a:close/>
                <a:moveTo>
                  <a:pt x="327" y="372"/>
                </a:moveTo>
                <a:lnTo>
                  <a:pt x="327" y="372"/>
                </a:lnTo>
                <a:cubicBezTo>
                  <a:pt x="319" y="372"/>
                  <a:pt x="319" y="372"/>
                  <a:pt x="319" y="372"/>
                </a:cubicBezTo>
                <a:cubicBezTo>
                  <a:pt x="239" y="310"/>
                  <a:pt x="239" y="310"/>
                  <a:pt x="239" y="310"/>
                </a:cubicBezTo>
                <a:cubicBezTo>
                  <a:pt x="159" y="372"/>
                  <a:pt x="159" y="372"/>
                  <a:pt x="159" y="372"/>
                </a:cubicBezTo>
                <a:cubicBezTo>
                  <a:pt x="159" y="372"/>
                  <a:pt x="159" y="372"/>
                  <a:pt x="151" y="372"/>
                </a:cubicBezTo>
                <a:lnTo>
                  <a:pt x="151" y="372"/>
                </a:lnTo>
                <a:cubicBezTo>
                  <a:pt x="88" y="337"/>
                  <a:pt x="88" y="337"/>
                  <a:pt x="88" y="337"/>
                </a:cubicBezTo>
                <a:cubicBezTo>
                  <a:pt x="88" y="355"/>
                  <a:pt x="88" y="355"/>
                  <a:pt x="88" y="355"/>
                </a:cubicBezTo>
                <a:cubicBezTo>
                  <a:pt x="239" y="452"/>
                  <a:pt x="239" y="452"/>
                  <a:pt x="239" y="452"/>
                </a:cubicBezTo>
                <a:cubicBezTo>
                  <a:pt x="389" y="355"/>
                  <a:pt x="389" y="355"/>
                  <a:pt x="389" y="355"/>
                </a:cubicBezTo>
                <a:cubicBezTo>
                  <a:pt x="389" y="337"/>
                  <a:pt x="389" y="337"/>
                  <a:pt x="389" y="337"/>
                </a:cubicBezTo>
                <a:cubicBezTo>
                  <a:pt x="327" y="372"/>
                  <a:pt x="327" y="372"/>
                  <a:pt x="327" y="372"/>
                </a:cubicBezTo>
                <a:close/>
                <a:moveTo>
                  <a:pt x="479" y="89"/>
                </a:moveTo>
                <a:lnTo>
                  <a:pt x="479" y="89"/>
                </a:lnTo>
                <a:cubicBezTo>
                  <a:pt x="336" y="0"/>
                  <a:pt x="336" y="0"/>
                  <a:pt x="336" y="0"/>
                </a:cubicBezTo>
                <a:cubicBezTo>
                  <a:pt x="239" y="80"/>
                  <a:pt x="239" y="80"/>
                  <a:pt x="239" y="80"/>
                </a:cubicBezTo>
                <a:cubicBezTo>
                  <a:pt x="380" y="168"/>
                  <a:pt x="380" y="168"/>
                  <a:pt x="380" y="168"/>
                </a:cubicBezTo>
                <a:lnTo>
                  <a:pt x="479" y="89"/>
                </a:lnTo>
                <a:close/>
                <a:moveTo>
                  <a:pt x="239" y="257"/>
                </a:moveTo>
                <a:lnTo>
                  <a:pt x="239" y="257"/>
                </a:lnTo>
                <a:cubicBezTo>
                  <a:pt x="327" y="328"/>
                  <a:pt x="327" y="328"/>
                  <a:pt x="327" y="328"/>
                </a:cubicBezTo>
                <a:cubicBezTo>
                  <a:pt x="470" y="240"/>
                  <a:pt x="470" y="240"/>
                  <a:pt x="470" y="240"/>
                </a:cubicBezTo>
                <a:cubicBezTo>
                  <a:pt x="380" y="168"/>
                  <a:pt x="380" y="168"/>
                  <a:pt x="380" y="168"/>
                </a:cubicBezTo>
                <a:lnTo>
                  <a:pt x="239" y="257"/>
                </a:lnTo>
                <a:close/>
                <a:moveTo>
                  <a:pt x="151" y="328"/>
                </a:moveTo>
                <a:lnTo>
                  <a:pt x="151" y="328"/>
                </a:lnTo>
                <a:cubicBezTo>
                  <a:pt x="239" y="257"/>
                  <a:pt x="239" y="257"/>
                  <a:pt x="239" y="257"/>
                </a:cubicBezTo>
                <a:cubicBezTo>
                  <a:pt x="98" y="168"/>
                  <a:pt x="98" y="168"/>
                  <a:pt x="98" y="168"/>
                </a:cubicBezTo>
                <a:cubicBezTo>
                  <a:pt x="8" y="240"/>
                  <a:pt x="8" y="240"/>
                  <a:pt x="8" y="240"/>
                </a:cubicBezTo>
                <a:lnTo>
                  <a:pt x="151" y="328"/>
                </a:lnTo>
                <a:close/>
              </a:path>
            </a:pathLst>
          </a:custGeom>
          <a:solidFill>
            <a:schemeClr val="tx2"/>
          </a:solidFill>
          <a:ln>
            <a:noFill/>
          </a:ln>
          <a:effectLst/>
          <a:extLst/>
        </p:spPr>
        <p:txBody>
          <a:bodyPr wrap="none" lIns="91424" tIns="45712" rIns="91424" bIns="45712" anchor="ctr"/>
          <a:lstStyle/>
          <a:p>
            <a:pPr defTabSz="1218987" fontAlgn="auto">
              <a:spcBef>
                <a:spcPts val="0"/>
              </a:spcBef>
              <a:spcAft>
                <a:spcPts val="0"/>
              </a:spcAft>
              <a:defRPr/>
            </a:pPr>
            <a:endParaRPr lang="en-US" dirty="0">
              <a:latin typeface="Source Sans Pro Light" charset="0"/>
              <a:ea typeface="+mn-ea"/>
            </a:endParaRPr>
          </a:p>
        </p:txBody>
      </p:sp>
      <p:sp>
        <p:nvSpPr>
          <p:cNvPr id="161" name="Freeform 51"/>
          <p:cNvSpPr>
            <a:spLocks noChangeArrowheads="1"/>
          </p:cNvSpPr>
          <p:nvPr/>
        </p:nvSpPr>
        <p:spPr bwMode="auto">
          <a:xfrm>
            <a:off x="20539075" y="4322763"/>
            <a:ext cx="579438" cy="736600"/>
          </a:xfrm>
          <a:custGeom>
            <a:avLst/>
            <a:gdLst>
              <a:gd name="T0" fmla="*/ 160 w 400"/>
              <a:gd name="T1" fmla="*/ 336 h 506"/>
              <a:gd name="T2" fmla="*/ 160 w 400"/>
              <a:gd name="T3" fmla="*/ 336 h 506"/>
              <a:gd name="T4" fmla="*/ 89 w 400"/>
              <a:gd name="T5" fmla="*/ 505 h 506"/>
              <a:gd name="T6" fmla="*/ 124 w 400"/>
              <a:gd name="T7" fmla="*/ 248 h 506"/>
              <a:gd name="T8" fmla="*/ 186 w 400"/>
              <a:gd name="T9" fmla="*/ 124 h 506"/>
              <a:gd name="T10" fmla="*/ 213 w 400"/>
              <a:gd name="T11" fmla="*/ 319 h 506"/>
              <a:gd name="T12" fmla="*/ 293 w 400"/>
              <a:gd name="T13" fmla="*/ 97 h 506"/>
              <a:gd name="T14" fmla="*/ 62 w 400"/>
              <a:gd name="T15" fmla="*/ 213 h 506"/>
              <a:gd name="T16" fmla="*/ 71 w 400"/>
              <a:gd name="T17" fmla="*/ 301 h 506"/>
              <a:gd name="T18" fmla="*/ 0 w 400"/>
              <a:gd name="T19" fmla="*/ 186 h 506"/>
              <a:gd name="T20" fmla="*/ 168 w 400"/>
              <a:gd name="T21" fmla="*/ 17 h 506"/>
              <a:gd name="T22" fmla="*/ 390 w 400"/>
              <a:gd name="T23" fmla="*/ 151 h 506"/>
              <a:gd name="T24" fmla="*/ 231 w 400"/>
              <a:gd name="T25" fmla="*/ 372 h 506"/>
              <a:gd name="T26" fmla="*/ 160 w 400"/>
              <a:gd name="T27" fmla="*/ 336 h 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00" h="506">
                <a:moveTo>
                  <a:pt x="160" y="336"/>
                </a:moveTo>
                <a:lnTo>
                  <a:pt x="160" y="336"/>
                </a:lnTo>
                <a:cubicBezTo>
                  <a:pt x="150" y="408"/>
                  <a:pt x="133" y="479"/>
                  <a:pt x="89" y="505"/>
                </a:cubicBezTo>
                <a:cubicBezTo>
                  <a:pt x="71" y="408"/>
                  <a:pt x="106" y="327"/>
                  <a:pt x="124" y="248"/>
                </a:cubicBezTo>
                <a:cubicBezTo>
                  <a:pt x="97" y="195"/>
                  <a:pt x="124" y="97"/>
                  <a:pt x="186" y="124"/>
                </a:cubicBezTo>
                <a:cubicBezTo>
                  <a:pt x="257" y="151"/>
                  <a:pt x="124" y="301"/>
                  <a:pt x="213" y="319"/>
                </a:cubicBezTo>
                <a:cubicBezTo>
                  <a:pt x="310" y="336"/>
                  <a:pt x="355" y="151"/>
                  <a:pt x="293" y="97"/>
                </a:cubicBezTo>
                <a:cubicBezTo>
                  <a:pt x="204" y="8"/>
                  <a:pt x="36" y="89"/>
                  <a:pt x="62" y="213"/>
                </a:cubicBezTo>
                <a:cubicBezTo>
                  <a:pt x="62" y="248"/>
                  <a:pt x="97" y="257"/>
                  <a:pt x="71" y="301"/>
                </a:cubicBezTo>
                <a:cubicBezTo>
                  <a:pt x="18" y="283"/>
                  <a:pt x="0" y="239"/>
                  <a:pt x="0" y="186"/>
                </a:cubicBezTo>
                <a:cubicBezTo>
                  <a:pt x="9" y="89"/>
                  <a:pt x="89" y="26"/>
                  <a:pt x="168" y="17"/>
                </a:cubicBezTo>
                <a:cubicBezTo>
                  <a:pt x="275" y="0"/>
                  <a:pt x="372" y="53"/>
                  <a:pt x="390" y="151"/>
                </a:cubicBezTo>
                <a:cubicBezTo>
                  <a:pt x="399" y="257"/>
                  <a:pt x="337" y="380"/>
                  <a:pt x="231" y="372"/>
                </a:cubicBezTo>
                <a:cubicBezTo>
                  <a:pt x="195" y="372"/>
                  <a:pt x="186" y="354"/>
                  <a:pt x="160" y="336"/>
                </a:cubicBezTo>
              </a:path>
            </a:pathLst>
          </a:custGeom>
          <a:solidFill>
            <a:schemeClr val="tx2"/>
          </a:solidFill>
          <a:ln>
            <a:noFill/>
          </a:ln>
          <a:effectLst/>
          <a:extLst/>
        </p:spPr>
        <p:txBody>
          <a:bodyPr wrap="none" lIns="91424" tIns="45712" rIns="91424" bIns="45712" anchor="ctr"/>
          <a:lstStyle/>
          <a:p>
            <a:pPr defTabSz="1218987" fontAlgn="auto">
              <a:spcBef>
                <a:spcPts val="0"/>
              </a:spcBef>
              <a:spcAft>
                <a:spcPts val="0"/>
              </a:spcAft>
              <a:defRPr/>
            </a:pPr>
            <a:endParaRPr lang="en-US" dirty="0">
              <a:latin typeface="Source Sans Pro Light" charset="0"/>
              <a:ea typeface="+mn-ea"/>
            </a:endParaRPr>
          </a:p>
        </p:txBody>
      </p:sp>
      <p:sp>
        <p:nvSpPr>
          <p:cNvPr id="162" name="Freeform 52"/>
          <p:cNvSpPr>
            <a:spLocks noChangeArrowheads="1"/>
          </p:cNvSpPr>
          <p:nvPr/>
        </p:nvSpPr>
        <p:spPr bwMode="auto">
          <a:xfrm>
            <a:off x="21910675" y="4360863"/>
            <a:ext cx="693738" cy="685800"/>
          </a:xfrm>
          <a:custGeom>
            <a:avLst/>
            <a:gdLst>
              <a:gd name="T0" fmla="*/ 240 w 479"/>
              <a:gd name="T1" fmla="*/ 0 h 471"/>
              <a:gd name="T2" fmla="*/ 240 w 479"/>
              <a:gd name="T3" fmla="*/ 0 h 471"/>
              <a:gd name="T4" fmla="*/ 0 w 479"/>
              <a:gd name="T5" fmla="*/ 231 h 471"/>
              <a:gd name="T6" fmla="*/ 240 w 479"/>
              <a:gd name="T7" fmla="*/ 470 h 471"/>
              <a:gd name="T8" fmla="*/ 478 w 479"/>
              <a:gd name="T9" fmla="*/ 231 h 471"/>
              <a:gd name="T10" fmla="*/ 240 w 479"/>
              <a:gd name="T11" fmla="*/ 0 h 471"/>
              <a:gd name="T12" fmla="*/ 257 w 479"/>
              <a:gd name="T13" fmla="*/ 293 h 471"/>
              <a:gd name="T14" fmla="*/ 257 w 479"/>
              <a:gd name="T15" fmla="*/ 293 h 471"/>
              <a:gd name="T16" fmla="*/ 222 w 479"/>
              <a:gd name="T17" fmla="*/ 275 h 471"/>
              <a:gd name="T18" fmla="*/ 186 w 479"/>
              <a:gd name="T19" fmla="*/ 363 h 471"/>
              <a:gd name="T20" fmla="*/ 204 w 479"/>
              <a:gd name="T21" fmla="*/ 231 h 471"/>
              <a:gd name="T22" fmla="*/ 240 w 479"/>
              <a:gd name="T23" fmla="*/ 169 h 471"/>
              <a:gd name="T24" fmla="*/ 249 w 479"/>
              <a:gd name="T25" fmla="*/ 266 h 471"/>
              <a:gd name="T26" fmla="*/ 284 w 479"/>
              <a:gd name="T27" fmla="*/ 151 h 471"/>
              <a:gd name="T28" fmla="*/ 169 w 479"/>
              <a:gd name="T29" fmla="*/ 213 h 471"/>
              <a:gd name="T30" fmla="*/ 178 w 479"/>
              <a:gd name="T31" fmla="*/ 257 h 471"/>
              <a:gd name="T32" fmla="*/ 142 w 479"/>
              <a:gd name="T33" fmla="*/ 195 h 471"/>
              <a:gd name="T34" fmla="*/ 231 w 479"/>
              <a:gd name="T35" fmla="*/ 107 h 471"/>
              <a:gd name="T36" fmla="*/ 337 w 479"/>
              <a:gd name="T37" fmla="*/ 178 h 471"/>
              <a:gd name="T38" fmla="*/ 257 w 479"/>
              <a:gd name="T39" fmla="*/ 293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57" y="293"/>
                </a:moveTo>
                <a:lnTo>
                  <a:pt x="257" y="293"/>
                </a:lnTo>
                <a:cubicBezTo>
                  <a:pt x="240" y="293"/>
                  <a:pt x="231" y="284"/>
                  <a:pt x="222" y="275"/>
                </a:cubicBezTo>
                <a:cubicBezTo>
                  <a:pt x="213" y="310"/>
                  <a:pt x="204" y="346"/>
                  <a:pt x="186" y="363"/>
                </a:cubicBezTo>
                <a:cubicBezTo>
                  <a:pt x="178" y="310"/>
                  <a:pt x="195" y="266"/>
                  <a:pt x="204" y="231"/>
                </a:cubicBezTo>
                <a:cubicBezTo>
                  <a:pt x="186" y="204"/>
                  <a:pt x="204" y="151"/>
                  <a:pt x="240" y="169"/>
                </a:cubicBezTo>
                <a:cubicBezTo>
                  <a:pt x="275" y="178"/>
                  <a:pt x="204" y="257"/>
                  <a:pt x="249" y="266"/>
                </a:cubicBezTo>
                <a:cubicBezTo>
                  <a:pt x="302" y="275"/>
                  <a:pt x="319" y="178"/>
                  <a:pt x="284" y="151"/>
                </a:cubicBezTo>
                <a:cubicBezTo>
                  <a:pt x="249" y="107"/>
                  <a:pt x="159" y="151"/>
                  <a:pt x="169" y="213"/>
                </a:cubicBezTo>
                <a:cubicBezTo>
                  <a:pt x="178" y="231"/>
                  <a:pt x="186" y="231"/>
                  <a:pt x="178" y="257"/>
                </a:cubicBezTo>
                <a:cubicBezTo>
                  <a:pt x="151" y="248"/>
                  <a:pt x="142" y="222"/>
                  <a:pt x="142" y="195"/>
                </a:cubicBezTo>
                <a:cubicBezTo>
                  <a:pt x="142" y="151"/>
                  <a:pt x="186" y="116"/>
                  <a:pt x="231" y="107"/>
                </a:cubicBezTo>
                <a:cubicBezTo>
                  <a:pt x="284" y="107"/>
                  <a:pt x="328" y="134"/>
                  <a:pt x="337" y="178"/>
                </a:cubicBezTo>
                <a:cubicBezTo>
                  <a:pt x="346" y="231"/>
                  <a:pt x="310" y="293"/>
                  <a:pt x="257" y="293"/>
                </a:cubicBezTo>
                <a:close/>
              </a:path>
            </a:pathLst>
          </a:custGeom>
          <a:solidFill>
            <a:schemeClr val="tx2"/>
          </a:solidFill>
          <a:ln>
            <a:noFill/>
          </a:ln>
          <a:effectLst/>
          <a:extLst/>
        </p:spPr>
        <p:txBody>
          <a:bodyPr wrap="none" lIns="91424" tIns="45712" rIns="91424" bIns="45712" anchor="ctr"/>
          <a:lstStyle/>
          <a:p>
            <a:pPr defTabSz="1218987" fontAlgn="auto">
              <a:spcBef>
                <a:spcPts val="0"/>
              </a:spcBef>
              <a:spcAft>
                <a:spcPts val="0"/>
              </a:spcAft>
              <a:defRPr/>
            </a:pPr>
            <a:endParaRPr lang="en-US" dirty="0">
              <a:latin typeface="Source Sans Pro Light" charset="0"/>
              <a:ea typeface="+mn-ea"/>
            </a:endParaRPr>
          </a:p>
        </p:txBody>
      </p:sp>
      <p:sp>
        <p:nvSpPr>
          <p:cNvPr id="163" name="Freeform 53"/>
          <p:cNvSpPr>
            <a:spLocks noChangeArrowheads="1"/>
          </p:cNvSpPr>
          <p:nvPr/>
        </p:nvSpPr>
        <p:spPr bwMode="auto">
          <a:xfrm>
            <a:off x="10445750" y="7243763"/>
            <a:ext cx="668338" cy="655637"/>
          </a:xfrm>
          <a:custGeom>
            <a:avLst/>
            <a:gdLst>
              <a:gd name="T0" fmla="*/ 195 w 462"/>
              <a:gd name="T1" fmla="*/ 0 h 453"/>
              <a:gd name="T2" fmla="*/ 195 w 462"/>
              <a:gd name="T3" fmla="*/ 0 h 453"/>
              <a:gd name="T4" fmla="*/ 0 w 462"/>
              <a:gd name="T5" fmla="*/ 222 h 453"/>
              <a:gd name="T6" fmla="*/ 53 w 462"/>
              <a:gd name="T7" fmla="*/ 372 h 453"/>
              <a:gd name="T8" fmla="*/ 195 w 462"/>
              <a:gd name="T9" fmla="*/ 142 h 453"/>
              <a:gd name="T10" fmla="*/ 195 w 462"/>
              <a:gd name="T11" fmla="*/ 0 h 453"/>
              <a:gd name="T12" fmla="*/ 230 w 462"/>
              <a:gd name="T13" fmla="*/ 284 h 453"/>
              <a:gd name="T14" fmla="*/ 230 w 462"/>
              <a:gd name="T15" fmla="*/ 284 h 453"/>
              <a:gd name="T16" fmla="*/ 124 w 462"/>
              <a:gd name="T17" fmla="*/ 425 h 453"/>
              <a:gd name="T18" fmla="*/ 230 w 462"/>
              <a:gd name="T19" fmla="*/ 452 h 453"/>
              <a:gd name="T20" fmla="*/ 336 w 462"/>
              <a:gd name="T21" fmla="*/ 425 h 453"/>
              <a:gd name="T22" fmla="*/ 230 w 462"/>
              <a:gd name="T23" fmla="*/ 284 h 453"/>
              <a:gd name="T24" fmla="*/ 265 w 462"/>
              <a:gd name="T25" fmla="*/ 142 h 453"/>
              <a:gd name="T26" fmla="*/ 265 w 462"/>
              <a:gd name="T27" fmla="*/ 142 h 453"/>
              <a:gd name="T28" fmla="*/ 408 w 462"/>
              <a:gd name="T29" fmla="*/ 372 h 453"/>
              <a:gd name="T30" fmla="*/ 461 w 462"/>
              <a:gd name="T31" fmla="*/ 222 h 453"/>
              <a:gd name="T32" fmla="*/ 265 w 462"/>
              <a:gd name="T33" fmla="*/ 0 h 453"/>
              <a:gd name="T34" fmla="*/ 265 w 462"/>
              <a:gd name="T35" fmla="*/ 142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2" h="453">
                <a:moveTo>
                  <a:pt x="195" y="0"/>
                </a:moveTo>
                <a:lnTo>
                  <a:pt x="195" y="0"/>
                </a:lnTo>
                <a:cubicBezTo>
                  <a:pt x="79" y="18"/>
                  <a:pt x="0" y="106"/>
                  <a:pt x="0" y="222"/>
                </a:cubicBezTo>
                <a:cubicBezTo>
                  <a:pt x="0" y="284"/>
                  <a:pt x="26" y="328"/>
                  <a:pt x="53" y="372"/>
                </a:cubicBezTo>
                <a:cubicBezTo>
                  <a:pt x="133" y="337"/>
                  <a:pt x="195" y="248"/>
                  <a:pt x="195" y="142"/>
                </a:cubicBezTo>
                <a:lnTo>
                  <a:pt x="195" y="0"/>
                </a:lnTo>
                <a:close/>
                <a:moveTo>
                  <a:pt x="230" y="284"/>
                </a:moveTo>
                <a:lnTo>
                  <a:pt x="230" y="284"/>
                </a:lnTo>
                <a:cubicBezTo>
                  <a:pt x="212" y="337"/>
                  <a:pt x="177" y="390"/>
                  <a:pt x="124" y="425"/>
                </a:cubicBezTo>
                <a:cubicBezTo>
                  <a:pt x="151" y="443"/>
                  <a:pt x="186" y="452"/>
                  <a:pt x="230" y="452"/>
                </a:cubicBezTo>
                <a:cubicBezTo>
                  <a:pt x="265" y="452"/>
                  <a:pt x="310" y="443"/>
                  <a:pt x="336" y="425"/>
                </a:cubicBezTo>
                <a:cubicBezTo>
                  <a:pt x="283" y="390"/>
                  <a:pt x="248" y="337"/>
                  <a:pt x="230" y="284"/>
                </a:cubicBezTo>
                <a:close/>
                <a:moveTo>
                  <a:pt x="265" y="142"/>
                </a:moveTo>
                <a:lnTo>
                  <a:pt x="265" y="142"/>
                </a:lnTo>
                <a:cubicBezTo>
                  <a:pt x="265" y="248"/>
                  <a:pt x="327" y="328"/>
                  <a:pt x="408" y="372"/>
                </a:cubicBezTo>
                <a:cubicBezTo>
                  <a:pt x="434" y="328"/>
                  <a:pt x="461" y="284"/>
                  <a:pt x="461" y="222"/>
                </a:cubicBezTo>
                <a:cubicBezTo>
                  <a:pt x="461" y="106"/>
                  <a:pt x="372" y="18"/>
                  <a:pt x="265" y="0"/>
                </a:cubicBezTo>
                <a:lnTo>
                  <a:pt x="265" y="142"/>
                </a:lnTo>
                <a:close/>
              </a:path>
            </a:pathLst>
          </a:custGeom>
          <a:solidFill>
            <a:schemeClr val="tx2"/>
          </a:solidFill>
          <a:ln>
            <a:noFill/>
          </a:ln>
          <a:effectLst/>
          <a:extLst/>
        </p:spPr>
        <p:txBody>
          <a:bodyPr wrap="none" lIns="91424" tIns="45712" rIns="91424" bIns="45712" anchor="ctr"/>
          <a:lstStyle/>
          <a:p>
            <a:pPr defTabSz="1218987" fontAlgn="auto">
              <a:spcBef>
                <a:spcPts val="0"/>
              </a:spcBef>
              <a:spcAft>
                <a:spcPts val="0"/>
              </a:spcAft>
              <a:defRPr/>
            </a:pPr>
            <a:endParaRPr lang="en-US" dirty="0">
              <a:latin typeface="Source Sans Pro Light" charset="0"/>
              <a:ea typeface="+mn-ea"/>
            </a:endParaRPr>
          </a:p>
        </p:txBody>
      </p:sp>
      <p:sp>
        <p:nvSpPr>
          <p:cNvPr id="166" name="Freeform 54"/>
          <p:cNvSpPr>
            <a:spLocks noChangeArrowheads="1"/>
          </p:cNvSpPr>
          <p:nvPr/>
        </p:nvSpPr>
        <p:spPr bwMode="auto">
          <a:xfrm>
            <a:off x="16184563" y="5859463"/>
            <a:ext cx="693737" cy="554037"/>
          </a:xfrm>
          <a:custGeom>
            <a:avLst/>
            <a:gdLst>
              <a:gd name="T0" fmla="*/ 381 w 480"/>
              <a:gd name="T1" fmla="*/ 168 h 382"/>
              <a:gd name="T2" fmla="*/ 381 w 480"/>
              <a:gd name="T3" fmla="*/ 168 h 382"/>
              <a:gd name="T4" fmla="*/ 453 w 480"/>
              <a:gd name="T5" fmla="*/ 80 h 382"/>
              <a:gd name="T6" fmla="*/ 302 w 480"/>
              <a:gd name="T7" fmla="*/ 27 h 382"/>
              <a:gd name="T8" fmla="*/ 284 w 480"/>
              <a:gd name="T9" fmla="*/ 18 h 382"/>
              <a:gd name="T10" fmla="*/ 284 w 480"/>
              <a:gd name="T11" fmla="*/ 160 h 382"/>
              <a:gd name="T12" fmla="*/ 222 w 480"/>
              <a:gd name="T13" fmla="*/ 266 h 382"/>
              <a:gd name="T14" fmla="*/ 106 w 480"/>
              <a:gd name="T15" fmla="*/ 230 h 382"/>
              <a:gd name="T16" fmla="*/ 160 w 480"/>
              <a:gd name="T17" fmla="*/ 115 h 382"/>
              <a:gd name="T18" fmla="*/ 240 w 480"/>
              <a:gd name="T19" fmla="*/ 115 h 382"/>
              <a:gd name="T20" fmla="*/ 240 w 480"/>
              <a:gd name="T21" fmla="*/ 0 h 382"/>
              <a:gd name="T22" fmla="*/ 196 w 480"/>
              <a:gd name="T23" fmla="*/ 0 h 382"/>
              <a:gd name="T24" fmla="*/ 0 w 480"/>
              <a:gd name="T25" fmla="*/ 186 h 382"/>
              <a:gd name="T26" fmla="*/ 196 w 480"/>
              <a:gd name="T27" fmla="*/ 381 h 382"/>
              <a:gd name="T28" fmla="*/ 381 w 480"/>
              <a:gd name="T29" fmla="*/ 186 h 382"/>
              <a:gd name="T30" fmla="*/ 381 w 480"/>
              <a:gd name="T31" fmla="*/ 168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80" h="382">
                <a:moveTo>
                  <a:pt x="381" y="168"/>
                </a:moveTo>
                <a:lnTo>
                  <a:pt x="381" y="168"/>
                </a:lnTo>
                <a:cubicBezTo>
                  <a:pt x="443" y="151"/>
                  <a:pt x="479" y="89"/>
                  <a:pt x="453" y="80"/>
                </a:cubicBezTo>
                <a:cubicBezTo>
                  <a:pt x="390" y="80"/>
                  <a:pt x="337" y="53"/>
                  <a:pt x="302" y="27"/>
                </a:cubicBezTo>
                <a:cubicBezTo>
                  <a:pt x="293" y="27"/>
                  <a:pt x="293" y="27"/>
                  <a:pt x="284" y="18"/>
                </a:cubicBezTo>
                <a:cubicBezTo>
                  <a:pt x="284" y="160"/>
                  <a:pt x="284" y="160"/>
                  <a:pt x="284" y="160"/>
                </a:cubicBezTo>
                <a:cubicBezTo>
                  <a:pt x="284" y="213"/>
                  <a:pt x="257" y="248"/>
                  <a:pt x="222" y="266"/>
                </a:cubicBezTo>
                <a:cubicBezTo>
                  <a:pt x="178" y="283"/>
                  <a:pt x="124" y="275"/>
                  <a:pt x="106" y="230"/>
                </a:cubicBezTo>
                <a:cubicBezTo>
                  <a:pt x="90" y="195"/>
                  <a:pt x="115" y="142"/>
                  <a:pt x="160" y="115"/>
                </a:cubicBezTo>
                <a:cubicBezTo>
                  <a:pt x="187" y="106"/>
                  <a:pt x="213" y="106"/>
                  <a:pt x="240" y="115"/>
                </a:cubicBezTo>
                <a:cubicBezTo>
                  <a:pt x="240" y="0"/>
                  <a:pt x="240" y="0"/>
                  <a:pt x="240" y="0"/>
                </a:cubicBezTo>
                <a:cubicBezTo>
                  <a:pt x="222" y="0"/>
                  <a:pt x="213" y="0"/>
                  <a:pt x="196" y="0"/>
                </a:cubicBezTo>
                <a:cubicBezTo>
                  <a:pt x="90" y="0"/>
                  <a:pt x="0" y="80"/>
                  <a:pt x="0" y="186"/>
                </a:cubicBezTo>
                <a:cubicBezTo>
                  <a:pt x="0" y="293"/>
                  <a:pt x="90" y="381"/>
                  <a:pt x="196" y="381"/>
                </a:cubicBezTo>
                <a:cubicBezTo>
                  <a:pt x="302" y="381"/>
                  <a:pt x="381" y="293"/>
                  <a:pt x="381" y="186"/>
                </a:cubicBezTo>
                <a:cubicBezTo>
                  <a:pt x="381" y="177"/>
                  <a:pt x="381" y="168"/>
                  <a:pt x="381" y="168"/>
                </a:cubicBezTo>
              </a:path>
            </a:pathLst>
          </a:custGeom>
          <a:solidFill>
            <a:schemeClr val="tx2"/>
          </a:solidFill>
          <a:ln>
            <a:noFill/>
          </a:ln>
          <a:effectLst/>
          <a:extLst/>
        </p:spPr>
        <p:txBody>
          <a:bodyPr wrap="none" lIns="91424" tIns="45712" rIns="91424" bIns="45712" anchor="ctr"/>
          <a:lstStyle/>
          <a:p>
            <a:pPr defTabSz="1218987" fontAlgn="auto">
              <a:spcBef>
                <a:spcPts val="0"/>
              </a:spcBef>
              <a:spcAft>
                <a:spcPts val="0"/>
              </a:spcAft>
              <a:defRPr/>
            </a:pPr>
            <a:endParaRPr lang="en-US" dirty="0">
              <a:latin typeface="Source Sans Pro Light" charset="0"/>
              <a:ea typeface="+mn-ea"/>
            </a:endParaRPr>
          </a:p>
        </p:txBody>
      </p:sp>
      <p:sp>
        <p:nvSpPr>
          <p:cNvPr id="176" name="Freeform 55"/>
          <p:cNvSpPr>
            <a:spLocks noChangeArrowheads="1"/>
          </p:cNvSpPr>
          <p:nvPr/>
        </p:nvSpPr>
        <p:spPr bwMode="auto">
          <a:xfrm>
            <a:off x="17605375" y="5795963"/>
            <a:ext cx="695325" cy="681037"/>
          </a:xfrm>
          <a:custGeom>
            <a:avLst/>
            <a:gdLst>
              <a:gd name="T0" fmla="*/ 239 w 480"/>
              <a:gd name="T1" fmla="*/ 0 h 471"/>
              <a:gd name="T2" fmla="*/ 239 w 480"/>
              <a:gd name="T3" fmla="*/ 0 h 471"/>
              <a:gd name="T4" fmla="*/ 0 w 480"/>
              <a:gd name="T5" fmla="*/ 231 h 471"/>
              <a:gd name="T6" fmla="*/ 239 w 480"/>
              <a:gd name="T7" fmla="*/ 470 h 471"/>
              <a:gd name="T8" fmla="*/ 479 w 480"/>
              <a:gd name="T9" fmla="*/ 231 h 471"/>
              <a:gd name="T10" fmla="*/ 239 w 480"/>
              <a:gd name="T11" fmla="*/ 0 h 471"/>
              <a:gd name="T12" fmla="*/ 328 w 480"/>
              <a:gd name="T13" fmla="*/ 222 h 471"/>
              <a:gd name="T14" fmla="*/ 328 w 480"/>
              <a:gd name="T15" fmla="*/ 222 h 471"/>
              <a:gd name="T16" fmla="*/ 328 w 480"/>
              <a:gd name="T17" fmla="*/ 231 h 471"/>
              <a:gd name="T18" fmla="*/ 230 w 480"/>
              <a:gd name="T19" fmla="*/ 328 h 471"/>
              <a:gd name="T20" fmla="*/ 133 w 480"/>
              <a:gd name="T21" fmla="*/ 231 h 471"/>
              <a:gd name="T22" fmla="*/ 230 w 480"/>
              <a:gd name="T23" fmla="*/ 134 h 471"/>
              <a:gd name="T24" fmla="*/ 248 w 480"/>
              <a:gd name="T25" fmla="*/ 143 h 471"/>
              <a:gd name="T26" fmla="*/ 248 w 480"/>
              <a:gd name="T27" fmla="*/ 196 h 471"/>
              <a:gd name="T28" fmla="*/ 213 w 480"/>
              <a:gd name="T29" fmla="*/ 196 h 471"/>
              <a:gd name="T30" fmla="*/ 186 w 480"/>
              <a:gd name="T31" fmla="*/ 258 h 471"/>
              <a:gd name="T32" fmla="*/ 248 w 480"/>
              <a:gd name="T33" fmla="*/ 275 h 471"/>
              <a:gd name="T34" fmla="*/ 275 w 480"/>
              <a:gd name="T35" fmla="*/ 222 h 471"/>
              <a:gd name="T36" fmla="*/ 275 w 480"/>
              <a:gd name="T37" fmla="*/ 151 h 471"/>
              <a:gd name="T38" fmla="*/ 283 w 480"/>
              <a:gd name="T39" fmla="*/ 151 h 471"/>
              <a:gd name="T40" fmla="*/ 354 w 480"/>
              <a:gd name="T41" fmla="*/ 178 h 471"/>
              <a:gd name="T42" fmla="*/ 328 w 480"/>
              <a:gd name="T43" fmla="*/ 222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80" h="471">
                <a:moveTo>
                  <a:pt x="239" y="0"/>
                </a:moveTo>
                <a:lnTo>
                  <a:pt x="239" y="0"/>
                </a:lnTo>
                <a:cubicBezTo>
                  <a:pt x="107" y="0"/>
                  <a:pt x="0" y="107"/>
                  <a:pt x="0" y="231"/>
                </a:cubicBezTo>
                <a:cubicBezTo>
                  <a:pt x="0" y="364"/>
                  <a:pt x="107" y="470"/>
                  <a:pt x="239" y="470"/>
                </a:cubicBezTo>
                <a:cubicBezTo>
                  <a:pt x="372" y="470"/>
                  <a:pt x="479" y="364"/>
                  <a:pt x="479" y="231"/>
                </a:cubicBezTo>
                <a:cubicBezTo>
                  <a:pt x="479" y="107"/>
                  <a:pt x="372" y="0"/>
                  <a:pt x="239" y="0"/>
                </a:cubicBezTo>
                <a:close/>
                <a:moveTo>
                  <a:pt x="328" y="222"/>
                </a:moveTo>
                <a:lnTo>
                  <a:pt x="328" y="222"/>
                </a:lnTo>
                <a:lnTo>
                  <a:pt x="328" y="231"/>
                </a:lnTo>
                <a:cubicBezTo>
                  <a:pt x="328" y="293"/>
                  <a:pt x="283" y="328"/>
                  <a:pt x="230" y="328"/>
                </a:cubicBezTo>
                <a:cubicBezTo>
                  <a:pt x="177" y="328"/>
                  <a:pt x="133" y="293"/>
                  <a:pt x="133" y="231"/>
                </a:cubicBezTo>
                <a:cubicBezTo>
                  <a:pt x="133" y="178"/>
                  <a:pt x="177" y="134"/>
                  <a:pt x="230" y="134"/>
                </a:cubicBezTo>
                <a:cubicBezTo>
                  <a:pt x="239" y="134"/>
                  <a:pt x="248" y="134"/>
                  <a:pt x="248" y="143"/>
                </a:cubicBezTo>
                <a:cubicBezTo>
                  <a:pt x="248" y="196"/>
                  <a:pt x="248" y="196"/>
                  <a:pt x="248" y="196"/>
                </a:cubicBezTo>
                <a:cubicBezTo>
                  <a:pt x="239" y="187"/>
                  <a:pt x="222" y="196"/>
                  <a:pt x="213" y="196"/>
                </a:cubicBezTo>
                <a:cubicBezTo>
                  <a:pt x="186" y="213"/>
                  <a:pt x="177" y="231"/>
                  <a:pt x="186" y="258"/>
                </a:cubicBezTo>
                <a:cubicBezTo>
                  <a:pt x="195" y="275"/>
                  <a:pt x="222" y="284"/>
                  <a:pt x="248" y="275"/>
                </a:cubicBezTo>
                <a:cubicBezTo>
                  <a:pt x="257" y="267"/>
                  <a:pt x="275" y="249"/>
                  <a:pt x="275" y="222"/>
                </a:cubicBezTo>
                <a:cubicBezTo>
                  <a:pt x="275" y="151"/>
                  <a:pt x="275" y="151"/>
                  <a:pt x="275" y="151"/>
                </a:cubicBezTo>
                <a:lnTo>
                  <a:pt x="283" y="151"/>
                </a:lnTo>
                <a:cubicBezTo>
                  <a:pt x="301" y="160"/>
                  <a:pt x="328" y="178"/>
                  <a:pt x="354" y="178"/>
                </a:cubicBezTo>
                <a:cubicBezTo>
                  <a:pt x="372" y="178"/>
                  <a:pt x="354" y="213"/>
                  <a:pt x="328" y="222"/>
                </a:cubicBezTo>
                <a:close/>
              </a:path>
            </a:pathLst>
          </a:custGeom>
          <a:solidFill>
            <a:schemeClr val="tx2"/>
          </a:solidFill>
          <a:ln>
            <a:noFill/>
          </a:ln>
          <a:effectLst/>
          <a:extLst/>
        </p:spPr>
        <p:txBody>
          <a:bodyPr wrap="none" lIns="91424" tIns="45712" rIns="91424" bIns="45712" anchor="ctr"/>
          <a:lstStyle/>
          <a:p>
            <a:pPr defTabSz="1218987" fontAlgn="auto">
              <a:spcBef>
                <a:spcPts val="0"/>
              </a:spcBef>
              <a:spcAft>
                <a:spcPts val="0"/>
              </a:spcAft>
              <a:defRPr/>
            </a:pPr>
            <a:endParaRPr lang="en-US" dirty="0">
              <a:latin typeface="Source Sans Pro Light" charset="0"/>
              <a:ea typeface="+mn-ea"/>
            </a:endParaRPr>
          </a:p>
        </p:txBody>
      </p:sp>
      <p:sp>
        <p:nvSpPr>
          <p:cNvPr id="177" name="Freeform 56"/>
          <p:cNvSpPr>
            <a:spLocks noChangeArrowheads="1"/>
          </p:cNvSpPr>
          <p:nvPr/>
        </p:nvSpPr>
        <p:spPr bwMode="auto">
          <a:xfrm>
            <a:off x="4773613" y="7243763"/>
            <a:ext cx="592137" cy="655637"/>
          </a:xfrm>
          <a:custGeom>
            <a:avLst/>
            <a:gdLst>
              <a:gd name="T0" fmla="*/ 364 w 409"/>
              <a:gd name="T1" fmla="*/ 80 h 453"/>
              <a:gd name="T2" fmla="*/ 364 w 409"/>
              <a:gd name="T3" fmla="*/ 80 h 453"/>
              <a:gd name="T4" fmla="*/ 329 w 409"/>
              <a:gd name="T5" fmla="*/ 53 h 453"/>
              <a:gd name="T6" fmla="*/ 222 w 409"/>
              <a:gd name="T7" fmla="*/ 45 h 453"/>
              <a:gd name="T8" fmla="*/ 204 w 409"/>
              <a:gd name="T9" fmla="*/ 9 h 453"/>
              <a:gd name="T10" fmla="*/ 142 w 409"/>
              <a:gd name="T11" fmla="*/ 0 h 453"/>
              <a:gd name="T12" fmla="*/ 124 w 409"/>
              <a:gd name="T13" fmla="*/ 45 h 453"/>
              <a:gd name="T14" fmla="*/ 124 w 409"/>
              <a:gd name="T15" fmla="*/ 98 h 453"/>
              <a:gd name="T16" fmla="*/ 80 w 409"/>
              <a:gd name="T17" fmla="*/ 133 h 453"/>
              <a:gd name="T18" fmla="*/ 27 w 409"/>
              <a:gd name="T19" fmla="*/ 133 h 453"/>
              <a:gd name="T20" fmla="*/ 0 w 409"/>
              <a:gd name="T21" fmla="*/ 151 h 453"/>
              <a:gd name="T22" fmla="*/ 45 w 409"/>
              <a:gd name="T23" fmla="*/ 302 h 453"/>
              <a:gd name="T24" fmla="*/ 169 w 409"/>
              <a:gd name="T25" fmla="*/ 319 h 453"/>
              <a:gd name="T26" fmla="*/ 186 w 409"/>
              <a:gd name="T27" fmla="*/ 266 h 453"/>
              <a:gd name="T28" fmla="*/ 231 w 409"/>
              <a:gd name="T29" fmla="*/ 310 h 453"/>
              <a:gd name="T30" fmla="*/ 302 w 409"/>
              <a:gd name="T31" fmla="*/ 337 h 453"/>
              <a:gd name="T32" fmla="*/ 293 w 409"/>
              <a:gd name="T33" fmla="*/ 399 h 453"/>
              <a:gd name="T34" fmla="*/ 248 w 409"/>
              <a:gd name="T35" fmla="*/ 408 h 453"/>
              <a:gd name="T36" fmla="*/ 239 w 409"/>
              <a:gd name="T37" fmla="*/ 372 h 453"/>
              <a:gd name="T38" fmla="*/ 257 w 409"/>
              <a:gd name="T39" fmla="*/ 372 h 453"/>
              <a:gd name="T40" fmla="*/ 257 w 409"/>
              <a:gd name="T41" fmla="*/ 337 h 453"/>
              <a:gd name="T42" fmla="*/ 186 w 409"/>
              <a:gd name="T43" fmla="*/ 372 h 453"/>
              <a:gd name="T44" fmla="*/ 195 w 409"/>
              <a:gd name="T45" fmla="*/ 434 h 453"/>
              <a:gd name="T46" fmla="*/ 293 w 409"/>
              <a:gd name="T47" fmla="*/ 452 h 453"/>
              <a:gd name="T48" fmla="*/ 364 w 409"/>
              <a:gd name="T49" fmla="*/ 80 h 453"/>
              <a:gd name="T50" fmla="*/ 319 w 409"/>
              <a:gd name="T51" fmla="*/ 231 h 453"/>
              <a:gd name="T52" fmla="*/ 319 w 409"/>
              <a:gd name="T53" fmla="*/ 231 h 453"/>
              <a:gd name="T54" fmla="*/ 284 w 409"/>
              <a:gd name="T55" fmla="*/ 222 h 453"/>
              <a:gd name="T56" fmla="*/ 248 w 409"/>
              <a:gd name="T57" fmla="*/ 231 h 453"/>
              <a:gd name="T58" fmla="*/ 284 w 409"/>
              <a:gd name="T59" fmla="*/ 177 h 453"/>
              <a:gd name="T60" fmla="*/ 319 w 409"/>
              <a:gd name="T61" fmla="*/ 231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09" h="453">
                <a:moveTo>
                  <a:pt x="364" y="80"/>
                </a:moveTo>
                <a:lnTo>
                  <a:pt x="364" y="80"/>
                </a:lnTo>
                <a:cubicBezTo>
                  <a:pt x="364" y="53"/>
                  <a:pt x="329" y="53"/>
                  <a:pt x="329" y="53"/>
                </a:cubicBezTo>
                <a:cubicBezTo>
                  <a:pt x="222" y="45"/>
                  <a:pt x="222" y="45"/>
                  <a:pt x="222" y="45"/>
                </a:cubicBezTo>
                <a:cubicBezTo>
                  <a:pt x="222" y="45"/>
                  <a:pt x="222" y="18"/>
                  <a:pt x="204" y="9"/>
                </a:cubicBezTo>
                <a:cubicBezTo>
                  <a:pt x="177" y="0"/>
                  <a:pt x="160" y="0"/>
                  <a:pt x="142" y="0"/>
                </a:cubicBezTo>
                <a:cubicBezTo>
                  <a:pt x="124" y="0"/>
                  <a:pt x="124" y="27"/>
                  <a:pt x="124" y="45"/>
                </a:cubicBezTo>
                <a:cubicBezTo>
                  <a:pt x="124" y="62"/>
                  <a:pt x="124" y="89"/>
                  <a:pt x="124" y="98"/>
                </a:cubicBezTo>
                <a:cubicBezTo>
                  <a:pt x="124" y="124"/>
                  <a:pt x="116" y="133"/>
                  <a:pt x="80" y="133"/>
                </a:cubicBezTo>
                <a:cubicBezTo>
                  <a:pt x="27" y="133"/>
                  <a:pt x="27" y="133"/>
                  <a:pt x="27" y="133"/>
                </a:cubicBezTo>
                <a:cubicBezTo>
                  <a:pt x="10" y="133"/>
                  <a:pt x="0" y="133"/>
                  <a:pt x="0" y="151"/>
                </a:cubicBezTo>
                <a:cubicBezTo>
                  <a:pt x="0" y="159"/>
                  <a:pt x="18" y="275"/>
                  <a:pt x="45" y="302"/>
                </a:cubicBezTo>
                <a:cubicBezTo>
                  <a:pt x="63" y="310"/>
                  <a:pt x="151" y="319"/>
                  <a:pt x="169" y="319"/>
                </a:cubicBezTo>
                <a:cubicBezTo>
                  <a:pt x="186" y="319"/>
                  <a:pt x="177" y="266"/>
                  <a:pt x="186" y="266"/>
                </a:cubicBezTo>
                <a:cubicBezTo>
                  <a:pt x="195" y="266"/>
                  <a:pt x="195" y="302"/>
                  <a:pt x="231" y="310"/>
                </a:cubicBezTo>
                <a:cubicBezTo>
                  <a:pt x="257" y="310"/>
                  <a:pt x="302" y="310"/>
                  <a:pt x="302" y="337"/>
                </a:cubicBezTo>
                <a:cubicBezTo>
                  <a:pt x="302" y="363"/>
                  <a:pt x="310" y="399"/>
                  <a:pt x="293" y="399"/>
                </a:cubicBezTo>
                <a:cubicBezTo>
                  <a:pt x="248" y="408"/>
                  <a:pt x="248" y="408"/>
                  <a:pt x="248" y="408"/>
                </a:cubicBezTo>
                <a:cubicBezTo>
                  <a:pt x="213" y="399"/>
                  <a:pt x="222" y="372"/>
                  <a:pt x="239" y="372"/>
                </a:cubicBezTo>
                <a:cubicBezTo>
                  <a:pt x="248" y="372"/>
                  <a:pt x="257" y="372"/>
                  <a:pt x="257" y="372"/>
                </a:cubicBezTo>
                <a:cubicBezTo>
                  <a:pt x="257" y="337"/>
                  <a:pt x="257" y="337"/>
                  <a:pt x="257" y="337"/>
                </a:cubicBezTo>
                <a:cubicBezTo>
                  <a:pt x="257" y="337"/>
                  <a:pt x="195" y="328"/>
                  <a:pt x="186" y="372"/>
                </a:cubicBezTo>
                <a:cubicBezTo>
                  <a:pt x="186" y="417"/>
                  <a:pt x="195" y="434"/>
                  <a:pt x="195" y="434"/>
                </a:cubicBezTo>
                <a:cubicBezTo>
                  <a:pt x="204" y="443"/>
                  <a:pt x="213" y="452"/>
                  <a:pt x="293" y="452"/>
                </a:cubicBezTo>
                <a:cubicBezTo>
                  <a:pt x="408" y="452"/>
                  <a:pt x="364" y="115"/>
                  <a:pt x="364" y="80"/>
                </a:cubicBezTo>
                <a:close/>
                <a:moveTo>
                  <a:pt x="319" y="231"/>
                </a:moveTo>
                <a:lnTo>
                  <a:pt x="319" y="231"/>
                </a:lnTo>
                <a:cubicBezTo>
                  <a:pt x="319" y="240"/>
                  <a:pt x="302" y="222"/>
                  <a:pt x="284" y="222"/>
                </a:cubicBezTo>
                <a:cubicBezTo>
                  <a:pt x="266" y="222"/>
                  <a:pt x="248" y="231"/>
                  <a:pt x="248" y="231"/>
                </a:cubicBezTo>
                <a:cubicBezTo>
                  <a:pt x="239" y="222"/>
                  <a:pt x="248" y="177"/>
                  <a:pt x="284" y="177"/>
                </a:cubicBezTo>
                <a:cubicBezTo>
                  <a:pt x="310" y="177"/>
                  <a:pt x="329" y="231"/>
                  <a:pt x="319" y="231"/>
                </a:cubicBezTo>
                <a:close/>
              </a:path>
            </a:pathLst>
          </a:custGeom>
          <a:solidFill>
            <a:schemeClr val="tx2"/>
          </a:solidFill>
          <a:ln>
            <a:noFill/>
          </a:ln>
          <a:effectLst/>
          <a:extLst/>
        </p:spPr>
        <p:txBody>
          <a:bodyPr wrap="none" lIns="91424" tIns="45712" rIns="91424" bIns="45712" anchor="ctr"/>
          <a:lstStyle/>
          <a:p>
            <a:pPr defTabSz="1218987" fontAlgn="auto">
              <a:spcBef>
                <a:spcPts val="0"/>
              </a:spcBef>
              <a:spcAft>
                <a:spcPts val="0"/>
              </a:spcAft>
              <a:defRPr/>
            </a:pPr>
            <a:endParaRPr lang="en-US" dirty="0">
              <a:latin typeface="Source Sans Pro Light" charset="0"/>
              <a:ea typeface="+mn-ea"/>
            </a:endParaRPr>
          </a:p>
        </p:txBody>
      </p:sp>
      <p:sp>
        <p:nvSpPr>
          <p:cNvPr id="178" name="Freeform 57"/>
          <p:cNvSpPr>
            <a:spLocks noChangeArrowheads="1"/>
          </p:cNvSpPr>
          <p:nvPr/>
        </p:nvSpPr>
        <p:spPr bwMode="auto">
          <a:xfrm>
            <a:off x="4773613" y="7256463"/>
            <a:ext cx="114300" cy="114300"/>
          </a:xfrm>
          <a:custGeom>
            <a:avLst/>
            <a:gdLst>
              <a:gd name="T0" fmla="*/ 80 w 81"/>
              <a:gd name="T1" fmla="*/ 71 h 81"/>
              <a:gd name="T2" fmla="*/ 80 w 81"/>
              <a:gd name="T3" fmla="*/ 71 h 81"/>
              <a:gd name="T4" fmla="*/ 80 w 81"/>
              <a:gd name="T5" fmla="*/ 0 h 81"/>
              <a:gd name="T6" fmla="*/ 0 w 81"/>
              <a:gd name="T7" fmla="*/ 80 h 81"/>
              <a:gd name="T8" fmla="*/ 71 w 81"/>
              <a:gd name="T9" fmla="*/ 80 h 81"/>
              <a:gd name="T10" fmla="*/ 80 w 81"/>
              <a:gd name="T11" fmla="*/ 71 h 81"/>
            </a:gdLst>
            <a:ahLst/>
            <a:cxnLst>
              <a:cxn ang="0">
                <a:pos x="T0" y="T1"/>
              </a:cxn>
              <a:cxn ang="0">
                <a:pos x="T2" y="T3"/>
              </a:cxn>
              <a:cxn ang="0">
                <a:pos x="T4" y="T5"/>
              </a:cxn>
              <a:cxn ang="0">
                <a:pos x="T6" y="T7"/>
              </a:cxn>
              <a:cxn ang="0">
                <a:pos x="T8" y="T9"/>
              </a:cxn>
              <a:cxn ang="0">
                <a:pos x="T10" y="T11"/>
              </a:cxn>
            </a:cxnLst>
            <a:rect l="0" t="0" r="r" b="b"/>
            <a:pathLst>
              <a:path w="81" h="81">
                <a:moveTo>
                  <a:pt x="80" y="71"/>
                </a:moveTo>
                <a:lnTo>
                  <a:pt x="80" y="71"/>
                </a:lnTo>
                <a:cubicBezTo>
                  <a:pt x="80" y="62"/>
                  <a:pt x="80" y="0"/>
                  <a:pt x="80" y="0"/>
                </a:cubicBezTo>
                <a:cubicBezTo>
                  <a:pt x="0" y="80"/>
                  <a:pt x="0" y="80"/>
                  <a:pt x="0" y="80"/>
                </a:cubicBezTo>
                <a:cubicBezTo>
                  <a:pt x="0" y="80"/>
                  <a:pt x="54" y="80"/>
                  <a:pt x="71" y="80"/>
                </a:cubicBezTo>
                <a:cubicBezTo>
                  <a:pt x="80" y="80"/>
                  <a:pt x="80" y="80"/>
                  <a:pt x="80" y="71"/>
                </a:cubicBezTo>
              </a:path>
            </a:pathLst>
          </a:custGeom>
          <a:solidFill>
            <a:schemeClr val="tx2"/>
          </a:solidFill>
          <a:ln>
            <a:noFill/>
          </a:ln>
          <a:effectLst/>
          <a:extLst/>
        </p:spPr>
        <p:txBody>
          <a:bodyPr wrap="none" lIns="91424" tIns="45712" rIns="91424" bIns="45712" anchor="ctr"/>
          <a:lstStyle/>
          <a:p>
            <a:pPr defTabSz="1218987" fontAlgn="auto">
              <a:spcBef>
                <a:spcPts val="0"/>
              </a:spcBef>
              <a:spcAft>
                <a:spcPts val="0"/>
              </a:spcAft>
              <a:defRPr/>
            </a:pPr>
            <a:endParaRPr lang="en-US" dirty="0">
              <a:latin typeface="Source Sans Pro Light" charset="0"/>
              <a:ea typeface="+mn-ea"/>
            </a:endParaRPr>
          </a:p>
        </p:txBody>
      </p:sp>
      <p:sp>
        <p:nvSpPr>
          <p:cNvPr id="179" name="Freeform 58"/>
          <p:cNvSpPr>
            <a:spLocks noChangeArrowheads="1"/>
          </p:cNvSpPr>
          <p:nvPr/>
        </p:nvSpPr>
        <p:spPr bwMode="auto">
          <a:xfrm>
            <a:off x="8997950" y="4360863"/>
            <a:ext cx="693738" cy="685800"/>
          </a:xfrm>
          <a:custGeom>
            <a:avLst/>
            <a:gdLst>
              <a:gd name="T0" fmla="*/ 240 w 480"/>
              <a:gd name="T1" fmla="*/ 0 h 471"/>
              <a:gd name="T2" fmla="*/ 240 w 480"/>
              <a:gd name="T3" fmla="*/ 0 h 471"/>
              <a:gd name="T4" fmla="*/ 0 w 480"/>
              <a:gd name="T5" fmla="*/ 231 h 471"/>
              <a:gd name="T6" fmla="*/ 240 w 480"/>
              <a:gd name="T7" fmla="*/ 470 h 471"/>
              <a:gd name="T8" fmla="*/ 479 w 480"/>
              <a:gd name="T9" fmla="*/ 231 h 471"/>
              <a:gd name="T10" fmla="*/ 240 w 480"/>
              <a:gd name="T11" fmla="*/ 0 h 471"/>
              <a:gd name="T12" fmla="*/ 346 w 480"/>
              <a:gd name="T13" fmla="*/ 187 h 471"/>
              <a:gd name="T14" fmla="*/ 346 w 480"/>
              <a:gd name="T15" fmla="*/ 187 h 471"/>
              <a:gd name="T16" fmla="*/ 249 w 480"/>
              <a:gd name="T17" fmla="*/ 338 h 471"/>
              <a:gd name="T18" fmla="*/ 195 w 480"/>
              <a:gd name="T19" fmla="*/ 319 h 471"/>
              <a:gd name="T20" fmla="*/ 160 w 480"/>
              <a:gd name="T21" fmla="*/ 195 h 471"/>
              <a:gd name="T22" fmla="*/ 134 w 480"/>
              <a:gd name="T23" fmla="*/ 204 h 471"/>
              <a:gd name="T24" fmla="*/ 124 w 480"/>
              <a:gd name="T25" fmla="*/ 195 h 471"/>
              <a:gd name="T26" fmla="*/ 195 w 480"/>
              <a:gd name="T27" fmla="*/ 142 h 471"/>
              <a:gd name="T28" fmla="*/ 231 w 480"/>
              <a:gd name="T29" fmla="*/ 222 h 471"/>
              <a:gd name="T30" fmla="*/ 249 w 480"/>
              <a:gd name="T31" fmla="*/ 266 h 471"/>
              <a:gd name="T32" fmla="*/ 284 w 480"/>
              <a:gd name="T33" fmla="*/ 222 h 471"/>
              <a:gd name="T34" fmla="*/ 258 w 480"/>
              <a:gd name="T35" fmla="*/ 195 h 471"/>
              <a:gd name="T36" fmla="*/ 346 w 480"/>
              <a:gd name="T37" fmla="*/ 187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80" h="471">
                <a:moveTo>
                  <a:pt x="240" y="0"/>
                </a:moveTo>
                <a:lnTo>
                  <a:pt x="240" y="0"/>
                </a:lnTo>
                <a:cubicBezTo>
                  <a:pt x="107" y="0"/>
                  <a:pt x="0" y="107"/>
                  <a:pt x="0" y="231"/>
                </a:cubicBezTo>
                <a:cubicBezTo>
                  <a:pt x="0" y="363"/>
                  <a:pt x="107" y="470"/>
                  <a:pt x="240" y="470"/>
                </a:cubicBezTo>
                <a:cubicBezTo>
                  <a:pt x="372" y="470"/>
                  <a:pt x="479" y="363"/>
                  <a:pt x="479" y="231"/>
                </a:cubicBezTo>
                <a:cubicBezTo>
                  <a:pt x="479" y="107"/>
                  <a:pt x="372" y="0"/>
                  <a:pt x="240" y="0"/>
                </a:cubicBezTo>
                <a:close/>
                <a:moveTo>
                  <a:pt x="346" y="187"/>
                </a:moveTo>
                <a:lnTo>
                  <a:pt x="346" y="187"/>
                </a:lnTo>
                <a:cubicBezTo>
                  <a:pt x="337" y="257"/>
                  <a:pt x="266" y="319"/>
                  <a:pt x="249" y="338"/>
                </a:cubicBezTo>
                <a:cubicBezTo>
                  <a:pt x="222" y="346"/>
                  <a:pt x="205" y="328"/>
                  <a:pt x="195" y="319"/>
                </a:cubicBezTo>
                <a:cubicBezTo>
                  <a:pt x="187" y="301"/>
                  <a:pt x="169" y="204"/>
                  <a:pt x="160" y="195"/>
                </a:cubicBezTo>
                <a:cubicBezTo>
                  <a:pt x="151" y="195"/>
                  <a:pt x="134" y="204"/>
                  <a:pt x="134" y="204"/>
                </a:cubicBezTo>
                <a:cubicBezTo>
                  <a:pt x="124" y="195"/>
                  <a:pt x="124" y="195"/>
                  <a:pt x="124" y="195"/>
                </a:cubicBezTo>
                <a:cubicBezTo>
                  <a:pt x="124" y="195"/>
                  <a:pt x="160" y="151"/>
                  <a:pt x="195" y="142"/>
                </a:cubicBezTo>
                <a:cubicBezTo>
                  <a:pt x="222" y="134"/>
                  <a:pt x="222" y="187"/>
                  <a:pt x="231" y="222"/>
                </a:cubicBezTo>
                <a:cubicBezTo>
                  <a:pt x="240" y="248"/>
                  <a:pt x="240" y="266"/>
                  <a:pt x="249" y="266"/>
                </a:cubicBezTo>
                <a:cubicBezTo>
                  <a:pt x="258" y="266"/>
                  <a:pt x="266" y="248"/>
                  <a:pt x="284" y="222"/>
                </a:cubicBezTo>
                <a:cubicBezTo>
                  <a:pt x="293" y="204"/>
                  <a:pt x="275" y="178"/>
                  <a:pt x="258" y="195"/>
                </a:cubicBezTo>
                <a:cubicBezTo>
                  <a:pt x="266" y="134"/>
                  <a:pt x="364" y="116"/>
                  <a:pt x="346" y="187"/>
                </a:cubicBezTo>
                <a:close/>
              </a:path>
            </a:pathLst>
          </a:custGeom>
          <a:solidFill>
            <a:schemeClr val="tx2"/>
          </a:solidFill>
          <a:ln>
            <a:noFill/>
          </a:ln>
          <a:effectLst/>
          <a:extLst/>
        </p:spPr>
        <p:txBody>
          <a:bodyPr wrap="none" lIns="91424" tIns="45712" rIns="91424" bIns="45712" anchor="ctr"/>
          <a:lstStyle/>
          <a:p>
            <a:pPr defTabSz="1218987" fontAlgn="auto">
              <a:spcBef>
                <a:spcPts val="0"/>
              </a:spcBef>
              <a:spcAft>
                <a:spcPts val="0"/>
              </a:spcAft>
              <a:defRPr/>
            </a:pPr>
            <a:endParaRPr lang="en-US" dirty="0">
              <a:latin typeface="Source Sans Pro Light" charset="0"/>
              <a:ea typeface="+mn-ea"/>
            </a:endParaRPr>
          </a:p>
        </p:txBody>
      </p:sp>
      <p:sp>
        <p:nvSpPr>
          <p:cNvPr id="180" name="Freeform 59"/>
          <p:cNvSpPr>
            <a:spLocks noChangeArrowheads="1"/>
          </p:cNvSpPr>
          <p:nvPr/>
        </p:nvSpPr>
        <p:spPr bwMode="auto">
          <a:xfrm>
            <a:off x="6127750" y="4360863"/>
            <a:ext cx="695325" cy="685800"/>
          </a:xfrm>
          <a:custGeom>
            <a:avLst/>
            <a:gdLst>
              <a:gd name="T0" fmla="*/ 239 w 479"/>
              <a:gd name="T1" fmla="*/ 0 h 471"/>
              <a:gd name="T2" fmla="*/ 239 w 479"/>
              <a:gd name="T3" fmla="*/ 0 h 471"/>
              <a:gd name="T4" fmla="*/ 0 w 479"/>
              <a:gd name="T5" fmla="*/ 231 h 471"/>
              <a:gd name="T6" fmla="*/ 239 w 479"/>
              <a:gd name="T7" fmla="*/ 470 h 471"/>
              <a:gd name="T8" fmla="*/ 478 w 479"/>
              <a:gd name="T9" fmla="*/ 231 h 471"/>
              <a:gd name="T10" fmla="*/ 239 w 479"/>
              <a:gd name="T11" fmla="*/ 0 h 471"/>
              <a:gd name="T12" fmla="*/ 177 w 479"/>
              <a:gd name="T13" fmla="*/ 284 h 471"/>
              <a:gd name="T14" fmla="*/ 177 w 479"/>
              <a:gd name="T15" fmla="*/ 284 h 471"/>
              <a:gd name="T16" fmla="*/ 124 w 479"/>
              <a:gd name="T17" fmla="*/ 231 h 471"/>
              <a:gd name="T18" fmla="*/ 177 w 479"/>
              <a:gd name="T19" fmla="*/ 187 h 471"/>
              <a:gd name="T20" fmla="*/ 221 w 479"/>
              <a:gd name="T21" fmla="*/ 231 h 471"/>
              <a:gd name="T22" fmla="*/ 177 w 479"/>
              <a:gd name="T23" fmla="*/ 284 h 471"/>
              <a:gd name="T24" fmla="*/ 300 w 479"/>
              <a:gd name="T25" fmla="*/ 284 h 471"/>
              <a:gd name="T26" fmla="*/ 300 w 479"/>
              <a:gd name="T27" fmla="*/ 284 h 471"/>
              <a:gd name="T28" fmla="*/ 256 w 479"/>
              <a:gd name="T29" fmla="*/ 231 h 471"/>
              <a:gd name="T30" fmla="*/ 300 w 479"/>
              <a:gd name="T31" fmla="*/ 187 h 471"/>
              <a:gd name="T32" fmla="*/ 354 w 479"/>
              <a:gd name="T33" fmla="*/ 231 h 471"/>
              <a:gd name="T34" fmla="*/ 300 w 479"/>
              <a:gd name="T35" fmla="*/ 284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79" h="471">
                <a:moveTo>
                  <a:pt x="239" y="0"/>
                </a:moveTo>
                <a:lnTo>
                  <a:pt x="239" y="0"/>
                </a:lnTo>
                <a:cubicBezTo>
                  <a:pt x="106" y="0"/>
                  <a:pt x="0" y="107"/>
                  <a:pt x="0" y="231"/>
                </a:cubicBezTo>
                <a:cubicBezTo>
                  <a:pt x="0" y="363"/>
                  <a:pt x="106" y="470"/>
                  <a:pt x="239" y="470"/>
                </a:cubicBezTo>
                <a:cubicBezTo>
                  <a:pt x="372" y="470"/>
                  <a:pt x="478" y="363"/>
                  <a:pt x="478" y="231"/>
                </a:cubicBezTo>
                <a:cubicBezTo>
                  <a:pt x="478" y="107"/>
                  <a:pt x="372" y="0"/>
                  <a:pt x="239" y="0"/>
                </a:cubicBezTo>
                <a:close/>
                <a:moveTo>
                  <a:pt x="177" y="284"/>
                </a:moveTo>
                <a:lnTo>
                  <a:pt x="177" y="284"/>
                </a:lnTo>
                <a:cubicBezTo>
                  <a:pt x="150" y="284"/>
                  <a:pt x="124" y="266"/>
                  <a:pt x="124" y="231"/>
                </a:cubicBezTo>
                <a:cubicBezTo>
                  <a:pt x="124" y="204"/>
                  <a:pt x="150" y="187"/>
                  <a:pt x="177" y="187"/>
                </a:cubicBezTo>
                <a:cubicBezTo>
                  <a:pt x="203" y="187"/>
                  <a:pt x="221" y="204"/>
                  <a:pt x="221" y="231"/>
                </a:cubicBezTo>
                <a:cubicBezTo>
                  <a:pt x="221" y="266"/>
                  <a:pt x="203" y="284"/>
                  <a:pt x="177" y="284"/>
                </a:cubicBezTo>
                <a:close/>
                <a:moveTo>
                  <a:pt x="300" y="284"/>
                </a:moveTo>
                <a:lnTo>
                  <a:pt x="300" y="284"/>
                </a:lnTo>
                <a:cubicBezTo>
                  <a:pt x="275" y="284"/>
                  <a:pt x="256" y="266"/>
                  <a:pt x="256" y="231"/>
                </a:cubicBezTo>
                <a:cubicBezTo>
                  <a:pt x="256" y="204"/>
                  <a:pt x="275" y="187"/>
                  <a:pt x="300" y="187"/>
                </a:cubicBezTo>
                <a:cubicBezTo>
                  <a:pt x="328" y="187"/>
                  <a:pt x="354" y="204"/>
                  <a:pt x="354" y="231"/>
                </a:cubicBezTo>
                <a:cubicBezTo>
                  <a:pt x="354" y="266"/>
                  <a:pt x="328" y="284"/>
                  <a:pt x="300" y="284"/>
                </a:cubicBezTo>
                <a:close/>
              </a:path>
            </a:pathLst>
          </a:custGeom>
          <a:solidFill>
            <a:schemeClr val="tx2"/>
          </a:solidFill>
          <a:ln>
            <a:noFill/>
          </a:ln>
          <a:effectLst/>
          <a:extLst/>
        </p:spPr>
        <p:txBody>
          <a:bodyPr wrap="none" lIns="91424" tIns="45712" rIns="91424" bIns="45712" anchor="ctr"/>
          <a:lstStyle/>
          <a:p>
            <a:pPr defTabSz="1218987" fontAlgn="auto">
              <a:spcBef>
                <a:spcPts val="0"/>
              </a:spcBef>
              <a:spcAft>
                <a:spcPts val="0"/>
              </a:spcAft>
              <a:defRPr/>
            </a:pPr>
            <a:endParaRPr lang="en-US" dirty="0">
              <a:latin typeface="Source Sans Pro Light" charset="0"/>
              <a:ea typeface="+mn-ea"/>
            </a:endParaRPr>
          </a:p>
        </p:txBody>
      </p:sp>
      <p:sp>
        <p:nvSpPr>
          <p:cNvPr id="181" name="Freeform 60"/>
          <p:cNvSpPr>
            <a:spLocks noChangeArrowheads="1"/>
          </p:cNvSpPr>
          <p:nvPr/>
        </p:nvSpPr>
        <p:spPr bwMode="auto">
          <a:xfrm>
            <a:off x="6191250" y="7281863"/>
            <a:ext cx="568325" cy="571500"/>
          </a:xfrm>
          <a:custGeom>
            <a:avLst/>
            <a:gdLst>
              <a:gd name="T0" fmla="*/ 89 w 391"/>
              <a:gd name="T1" fmla="*/ 160 h 399"/>
              <a:gd name="T2" fmla="*/ 89 w 391"/>
              <a:gd name="T3" fmla="*/ 160 h 399"/>
              <a:gd name="T4" fmla="*/ 133 w 391"/>
              <a:gd name="T5" fmla="*/ 88 h 399"/>
              <a:gd name="T6" fmla="*/ 186 w 391"/>
              <a:gd name="T7" fmla="*/ 88 h 399"/>
              <a:gd name="T8" fmla="*/ 186 w 391"/>
              <a:gd name="T9" fmla="*/ 150 h 399"/>
              <a:gd name="T10" fmla="*/ 186 w 391"/>
              <a:gd name="T11" fmla="*/ 150 h 399"/>
              <a:gd name="T12" fmla="*/ 195 w 391"/>
              <a:gd name="T13" fmla="*/ 160 h 399"/>
              <a:gd name="T14" fmla="*/ 195 w 391"/>
              <a:gd name="T15" fmla="*/ 150 h 399"/>
              <a:gd name="T16" fmla="*/ 354 w 391"/>
              <a:gd name="T17" fmla="*/ 0 h 399"/>
              <a:gd name="T18" fmla="*/ 248 w 391"/>
              <a:gd name="T19" fmla="*/ 0 h 399"/>
              <a:gd name="T20" fmla="*/ 133 w 391"/>
              <a:gd name="T21" fmla="*/ 0 h 399"/>
              <a:gd name="T22" fmla="*/ 0 w 391"/>
              <a:gd name="T23" fmla="*/ 150 h 399"/>
              <a:gd name="T24" fmla="*/ 0 w 391"/>
              <a:gd name="T25" fmla="*/ 354 h 399"/>
              <a:gd name="T26" fmla="*/ 89 w 391"/>
              <a:gd name="T27" fmla="*/ 266 h 399"/>
              <a:gd name="T28" fmla="*/ 89 w 391"/>
              <a:gd name="T29" fmla="*/ 160 h 399"/>
              <a:gd name="T30" fmla="*/ 301 w 391"/>
              <a:gd name="T31" fmla="*/ 132 h 399"/>
              <a:gd name="T32" fmla="*/ 301 w 391"/>
              <a:gd name="T33" fmla="*/ 132 h 399"/>
              <a:gd name="T34" fmla="*/ 301 w 391"/>
              <a:gd name="T35" fmla="*/ 239 h 399"/>
              <a:gd name="T36" fmla="*/ 256 w 391"/>
              <a:gd name="T37" fmla="*/ 310 h 399"/>
              <a:gd name="T38" fmla="*/ 203 w 391"/>
              <a:gd name="T39" fmla="*/ 310 h 399"/>
              <a:gd name="T40" fmla="*/ 203 w 391"/>
              <a:gd name="T41" fmla="*/ 248 h 399"/>
              <a:gd name="T42" fmla="*/ 203 w 391"/>
              <a:gd name="T43" fmla="*/ 248 h 399"/>
              <a:gd name="T44" fmla="*/ 195 w 391"/>
              <a:gd name="T45" fmla="*/ 239 h 399"/>
              <a:gd name="T46" fmla="*/ 195 w 391"/>
              <a:gd name="T47" fmla="*/ 239 h 399"/>
              <a:gd name="T48" fmla="*/ 35 w 391"/>
              <a:gd name="T49" fmla="*/ 398 h 399"/>
              <a:gd name="T50" fmla="*/ 142 w 391"/>
              <a:gd name="T51" fmla="*/ 398 h 399"/>
              <a:gd name="T52" fmla="*/ 256 w 391"/>
              <a:gd name="T53" fmla="*/ 398 h 399"/>
              <a:gd name="T54" fmla="*/ 390 w 391"/>
              <a:gd name="T55" fmla="*/ 248 h 399"/>
              <a:gd name="T56" fmla="*/ 390 w 391"/>
              <a:gd name="T57" fmla="*/ 44 h 399"/>
              <a:gd name="T58" fmla="*/ 301 w 391"/>
              <a:gd name="T59" fmla="*/ 132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91" h="399">
                <a:moveTo>
                  <a:pt x="89" y="160"/>
                </a:moveTo>
                <a:lnTo>
                  <a:pt x="89" y="160"/>
                </a:lnTo>
                <a:cubicBezTo>
                  <a:pt x="89" y="124"/>
                  <a:pt x="97" y="97"/>
                  <a:pt x="133" y="88"/>
                </a:cubicBezTo>
                <a:cubicBezTo>
                  <a:pt x="142" y="88"/>
                  <a:pt x="168" y="88"/>
                  <a:pt x="186" y="88"/>
                </a:cubicBezTo>
                <a:cubicBezTo>
                  <a:pt x="186" y="150"/>
                  <a:pt x="186" y="150"/>
                  <a:pt x="186" y="150"/>
                </a:cubicBezTo>
                <a:lnTo>
                  <a:pt x="186" y="150"/>
                </a:lnTo>
                <a:cubicBezTo>
                  <a:pt x="186" y="160"/>
                  <a:pt x="195" y="160"/>
                  <a:pt x="195" y="160"/>
                </a:cubicBezTo>
                <a:cubicBezTo>
                  <a:pt x="195" y="160"/>
                  <a:pt x="195" y="160"/>
                  <a:pt x="195" y="150"/>
                </a:cubicBezTo>
                <a:cubicBezTo>
                  <a:pt x="354" y="0"/>
                  <a:pt x="354" y="0"/>
                  <a:pt x="354" y="0"/>
                </a:cubicBezTo>
                <a:cubicBezTo>
                  <a:pt x="248" y="0"/>
                  <a:pt x="248" y="0"/>
                  <a:pt x="248" y="0"/>
                </a:cubicBezTo>
                <a:cubicBezTo>
                  <a:pt x="133" y="0"/>
                  <a:pt x="133" y="0"/>
                  <a:pt x="133" y="0"/>
                </a:cubicBezTo>
                <a:cubicBezTo>
                  <a:pt x="44" y="0"/>
                  <a:pt x="0" y="53"/>
                  <a:pt x="0" y="150"/>
                </a:cubicBezTo>
                <a:cubicBezTo>
                  <a:pt x="0" y="354"/>
                  <a:pt x="0" y="354"/>
                  <a:pt x="0" y="354"/>
                </a:cubicBezTo>
                <a:cubicBezTo>
                  <a:pt x="89" y="266"/>
                  <a:pt x="89" y="266"/>
                  <a:pt x="89" y="266"/>
                </a:cubicBezTo>
                <a:lnTo>
                  <a:pt x="89" y="160"/>
                </a:lnTo>
                <a:close/>
                <a:moveTo>
                  <a:pt x="301" y="132"/>
                </a:moveTo>
                <a:lnTo>
                  <a:pt x="301" y="132"/>
                </a:lnTo>
                <a:cubicBezTo>
                  <a:pt x="301" y="239"/>
                  <a:pt x="301" y="239"/>
                  <a:pt x="301" y="239"/>
                </a:cubicBezTo>
                <a:cubicBezTo>
                  <a:pt x="301" y="275"/>
                  <a:pt x="293" y="301"/>
                  <a:pt x="256" y="310"/>
                </a:cubicBezTo>
                <a:cubicBezTo>
                  <a:pt x="248" y="310"/>
                  <a:pt x="221" y="310"/>
                  <a:pt x="203" y="310"/>
                </a:cubicBezTo>
                <a:cubicBezTo>
                  <a:pt x="203" y="248"/>
                  <a:pt x="203" y="248"/>
                  <a:pt x="203" y="248"/>
                </a:cubicBezTo>
                <a:lnTo>
                  <a:pt x="203" y="248"/>
                </a:lnTo>
                <a:cubicBezTo>
                  <a:pt x="203" y="239"/>
                  <a:pt x="195" y="239"/>
                  <a:pt x="195" y="239"/>
                </a:cubicBezTo>
                <a:lnTo>
                  <a:pt x="195" y="239"/>
                </a:lnTo>
                <a:cubicBezTo>
                  <a:pt x="35" y="398"/>
                  <a:pt x="35" y="398"/>
                  <a:pt x="35" y="398"/>
                </a:cubicBezTo>
                <a:cubicBezTo>
                  <a:pt x="142" y="398"/>
                  <a:pt x="142" y="398"/>
                  <a:pt x="142" y="398"/>
                </a:cubicBezTo>
                <a:cubicBezTo>
                  <a:pt x="256" y="398"/>
                  <a:pt x="256" y="398"/>
                  <a:pt x="256" y="398"/>
                </a:cubicBezTo>
                <a:cubicBezTo>
                  <a:pt x="346" y="398"/>
                  <a:pt x="390" y="345"/>
                  <a:pt x="390" y="248"/>
                </a:cubicBezTo>
                <a:cubicBezTo>
                  <a:pt x="390" y="44"/>
                  <a:pt x="390" y="44"/>
                  <a:pt x="390" y="44"/>
                </a:cubicBezTo>
                <a:lnTo>
                  <a:pt x="301" y="132"/>
                </a:lnTo>
                <a:close/>
              </a:path>
            </a:pathLst>
          </a:custGeom>
          <a:solidFill>
            <a:schemeClr val="tx2"/>
          </a:solidFill>
          <a:ln>
            <a:noFill/>
          </a:ln>
          <a:effectLst/>
          <a:extLst/>
        </p:spPr>
        <p:txBody>
          <a:bodyPr wrap="none" lIns="91424" tIns="45712" rIns="91424" bIns="45712" anchor="ctr"/>
          <a:lstStyle/>
          <a:p>
            <a:pPr defTabSz="1218987" fontAlgn="auto">
              <a:spcBef>
                <a:spcPts val="0"/>
              </a:spcBef>
              <a:spcAft>
                <a:spcPts val="0"/>
              </a:spcAft>
              <a:defRPr/>
            </a:pPr>
            <a:endParaRPr lang="en-US" dirty="0">
              <a:latin typeface="Source Sans Pro Light" charset="0"/>
              <a:ea typeface="+mn-ea"/>
            </a:endParaRPr>
          </a:p>
        </p:txBody>
      </p:sp>
      <p:sp>
        <p:nvSpPr>
          <p:cNvPr id="182" name="Freeform 61"/>
          <p:cNvSpPr>
            <a:spLocks noChangeArrowheads="1"/>
          </p:cNvSpPr>
          <p:nvPr/>
        </p:nvSpPr>
        <p:spPr bwMode="auto">
          <a:xfrm>
            <a:off x="21885275" y="5795963"/>
            <a:ext cx="711200" cy="719137"/>
          </a:xfrm>
          <a:custGeom>
            <a:avLst/>
            <a:gdLst>
              <a:gd name="T0" fmla="*/ 433 w 496"/>
              <a:gd name="T1" fmla="*/ 311 h 498"/>
              <a:gd name="T2" fmla="*/ 433 w 496"/>
              <a:gd name="T3" fmla="*/ 311 h 498"/>
              <a:gd name="T4" fmla="*/ 372 w 496"/>
              <a:gd name="T5" fmla="*/ 320 h 498"/>
              <a:gd name="T6" fmla="*/ 106 w 496"/>
              <a:gd name="T7" fmla="*/ 409 h 498"/>
              <a:gd name="T8" fmla="*/ 123 w 496"/>
              <a:gd name="T9" fmla="*/ 417 h 498"/>
              <a:gd name="T10" fmla="*/ 442 w 496"/>
              <a:gd name="T11" fmla="*/ 364 h 498"/>
              <a:gd name="T12" fmla="*/ 433 w 496"/>
              <a:gd name="T13" fmla="*/ 311 h 498"/>
              <a:gd name="T14" fmla="*/ 132 w 496"/>
              <a:gd name="T15" fmla="*/ 293 h 498"/>
              <a:gd name="T16" fmla="*/ 132 w 496"/>
              <a:gd name="T17" fmla="*/ 293 h 498"/>
              <a:gd name="T18" fmla="*/ 186 w 496"/>
              <a:gd name="T19" fmla="*/ 19 h 498"/>
              <a:gd name="T20" fmla="*/ 159 w 496"/>
              <a:gd name="T21" fmla="*/ 28 h 498"/>
              <a:gd name="T22" fmla="*/ 53 w 496"/>
              <a:gd name="T23" fmla="*/ 328 h 498"/>
              <a:gd name="T24" fmla="*/ 106 w 496"/>
              <a:gd name="T25" fmla="*/ 347 h 498"/>
              <a:gd name="T26" fmla="*/ 132 w 496"/>
              <a:gd name="T27" fmla="*/ 293 h 498"/>
              <a:gd name="T28" fmla="*/ 274 w 496"/>
              <a:gd name="T29" fmla="*/ 9 h 498"/>
              <a:gd name="T30" fmla="*/ 274 w 496"/>
              <a:gd name="T31" fmla="*/ 9 h 498"/>
              <a:gd name="T32" fmla="*/ 239 w 496"/>
              <a:gd name="T33" fmla="*/ 45 h 498"/>
              <a:gd name="T34" fmla="*/ 274 w 496"/>
              <a:gd name="T35" fmla="*/ 90 h 498"/>
              <a:gd name="T36" fmla="*/ 478 w 496"/>
              <a:gd name="T37" fmla="*/ 275 h 498"/>
              <a:gd name="T38" fmla="*/ 487 w 496"/>
              <a:gd name="T39" fmla="*/ 258 h 498"/>
              <a:gd name="T40" fmla="*/ 274 w 496"/>
              <a:gd name="T41" fmla="*/ 9 h 498"/>
              <a:gd name="T42" fmla="*/ 176 w 496"/>
              <a:gd name="T43" fmla="*/ 249 h 498"/>
              <a:gd name="T44" fmla="*/ 176 w 496"/>
              <a:gd name="T45" fmla="*/ 249 h 498"/>
              <a:gd name="T46" fmla="*/ 176 w 496"/>
              <a:gd name="T47" fmla="*/ 284 h 498"/>
              <a:gd name="T48" fmla="*/ 195 w 496"/>
              <a:gd name="T49" fmla="*/ 267 h 498"/>
              <a:gd name="T50" fmla="*/ 203 w 496"/>
              <a:gd name="T51" fmla="*/ 293 h 498"/>
              <a:gd name="T52" fmla="*/ 195 w 496"/>
              <a:gd name="T53" fmla="*/ 303 h 498"/>
              <a:gd name="T54" fmla="*/ 221 w 496"/>
              <a:gd name="T55" fmla="*/ 320 h 498"/>
              <a:gd name="T56" fmla="*/ 257 w 496"/>
              <a:gd name="T57" fmla="*/ 311 h 498"/>
              <a:gd name="T58" fmla="*/ 257 w 496"/>
              <a:gd name="T59" fmla="*/ 311 h 498"/>
              <a:gd name="T60" fmla="*/ 292 w 496"/>
              <a:gd name="T61" fmla="*/ 320 h 498"/>
              <a:gd name="T62" fmla="*/ 319 w 496"/>
              <a:gd name="T63" fmla="*/ 303 h 498"/>
              <a:gd name="T64" fmla="*/ 310 w 496"/>
              <a:gd name="T65" fmla="*/ 293 h 498"/>
              <a:gd name="T66" fmla="*/ 319 w 496"/>
              <a:gd name="T67" fmla="*/ 267 h 498"/>
              <a:gd name="T68" fmla="*/ 336 w 496"/>
              <a:gd name="T69" fmla="*/ 284 h 498"/>
              <a:gd name="T70" fmla="*/ 336 w 496"/>
              <a:gd name="T71" fmla="*/ 249 h 498"/>
              <a:gd name="T72" fmla="*/ 319 w 496"/>
              <a:gd name="T73" fmla="*/ 222 h 498"/>
              <a:gd name="T74" fmla="*/ 319 w 496"/>
              <a:gd name="T75" fmla="*/ 222 h 498"/>
              <a:gd name="T76" fmla="*/ 310 w 496"/>
              <a:gd name="T77" fmla="*/ 213 h 498"/>
              <a:gd name="T78" fmla="*/ 310 w 496"/>
              <a:gd name="T79" fmla="*/ 213 h 498"/>
              <a:gd name="T80" fmla="*/ 310 w 496"/>
              <a:gd name="T81" fmla="*/ 205 h 498"/>
              <a:gd name="T82" fmla="*/ 257 w 496"/>
              <a:gd name="T83" fmla="*/ 151 h 498"/>
              <a:gd name="T84" fmla="*/ 203 w 496"/>
              <a:gd name="T85" fmla="*/ 205 h 498"/>
              <a:gd name="T86" fmla="*/ 203 w 496"/>
              <a:gd name="T87" fmla="*/ 213 h 498"/>
              <a:gd name="T88" fmla="*/ 203 w 496"/>
              <a:gd name="T89" fmla="*/ 213 h 498"/>
              <a:gd name="T90" fmla="*/ 195 w 496"/>
              <a:gd name="T91" fmla="*/ 222 h 498"/>
              <a:gd name="T92" fmla="*/ 195 w 496"/>
              <a:gd name="T93" fmla="*/ 222 h 498"/>
              <a:gd name="T94" fmla="*/ 176 w 496"/>
              <a:gd name="T95" fmla="*/ 249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96" h="498">
                <a:moveTo>
                  <a:pt x="433" y="311"/>
                </a:moveTo>
                <a:lnTo>
                  <a:pt x="433" y="311"/>
                </a:lnTo>
                <a:cubicBezTo>
                  <a:pt x="416" y="293"/>
                  <a:pt x="389" y="293"/>
                  <a:pt x="372" y="320"/>
                </a:cubicBezTo>
                <a:cubicBezTo>
                  <a:pt x="363" y="338"/>
                  <a:pt x="266" y="453"/>
                  <a:pt x="106" y="409"/>
                </a:cubicBezTo>
                <a:cubicBezTo>
                  <a:pt x="115" y="409"/>
                  <a:pt x="123" y="417"/>
                  <a:pt x="123" y="417"/>
                </a:cubicBezTo>
                <a:cubicBezTo>
                  <a:pt x="230" y="497"/>
                  <a:pt x="372" y="470"/>
                  <a:pt x="442" y="364"/>
                </a:cubicBezTo>
                <a:cubicBezTo>
                  <a:pt x="460" y="347"/>
                  <a:pt x="451" y="320"/>
                  <a:pt x="433" y="311"/>
                </a:cubicBezTo>
                <a:close/>
                <a:moveTo>
                  <a:pt x="132" y="293"/>
                </a:moveTo>
                <a:lnTo>
                  <a:pt x="132" y="293"/>
                </a:lnTo>
                <a:cubicBezTo>
                  <a:pt x="115" y="275"/>
                  <a:pt x="62" y="134"/>
                  <a:pt x="186" y="19"/>
                </a:cubicBezTo>
                <a:cubicBezTo>
                  <a:pt x="176" y="19"/>
                  <a:pt x="168" y="28"/>
                  <a:pt x="159" y="28"/>
                </a:cubicBezTo>
                <a:cubicBezTo>
                  <a:pt x="44" y="81"/>
                  <a:pt x="0" y="213"/>
                  <a:pt x="53" y="328"/>
                </a:cubicBezTo>
                <a:cubicBezTo>
                  <a:pt x="62" y="356"/>
                  <a:pt x="88" y="356"/>
                  <a:pt x="106" y="347"/>
                </a:cubicBezTo>
                <a:cubicBezTo>
                  <a:pt x="123" y="338"/>
                  <a:pt x="141" y="320"/>
                  <a:pt x="132" y="293"/>
                </a:cubicBezTo>
                <a:close/>
                <a:moveTo>
                  <a:pt x="274" y="9"/>
                </a:moveTo>
                <a:lnTo>
                  <a:pt x="274" y="9"/>
                </a:lnTo>
                <a:cubicBezTo>
                  <a:pt x="257" y="0"/>
                  <a:pt x="239" y="19"/>
                  <a:pt x="239" y="45"/>
                </a:cubicBezTo>
                <a:cubicBezTo>
                  <a:pt x="230" y="72"/>
                  <a:pt x="248" y="90"/>
                  <a:pt x="274" y="90"/>
                </a:cubicBezTo>
                <a:cubicBezTo>
                  <a:pt x="292" y="98"/>
                  <a:pt x="442" y="116"/>
                  <a:pt x="478" y="275"/>
                </a:cubicBezTo>
                <a:cubicBezTo>
                  <a:pt x="487" y="267"/>
                  <a:pt x="487" y="267"/>
                  <a:pt x="487" y="258"/>
                </a:cubicBezTo>
                <a:cubicBezTo>
                  <a:pt x="495" y="134"/>
                  <a:pt x="407" y="19"/>
                  <a:pt x="274" y="9"/>
                </a:cubicBezTo>
                <a:close/>
                <a:moveTo>
                  <a:pt x="176" y="249"/>
                </a:moveTo>
                <a:lnTo>
                  <a:pt x="176" y="249"/>
                </a:lnTo>
                <a:cubicBezTo>
                  <a:pt x="176" y="267"/>
                  <a:pt x="176" y="275"/>
                  <a:pt x="176" y="284"/>
                </a:cubicBezTo>
                <a:cubicBezTo>
                  <a:pt x="186" y="284"/>
                  <a:pt x="186" y="275"/>
                  <a:pt x="195" y="267"/>
                </a:cubicBezTo>
                <a:cubicBezTo>
                  <a:pt x="195" y="275"/>
                  <a:pt x="203" y="284"/>
                  <a:pt x="203" y="293"/>
                </a:cubicBezTo>
                <a:lnTo>
                  <a:pt x="195" y="303"/>
                </a:lnTo>
                <a:cubicBezTo>
                  <a:pt x="195" y="311"/>
                  <a:pt x="212" y="320"/>
                  <a:pt x="221" y="320"/>
                </a:cubicBezTo>
                <a:cubicBezTo>
                  <a:pt x="239" y="320"/>
                  <a:pt x="257" y="320"/>
                  <a:pt x="257" y="311"/>
                </a:cubicBezTo>
                <a:lnTo>
                  <a:pt x="257" y="311"/>
                </a:lnTo>
                <a:cubicBezTo>
                  <a:pt x="266" y="320"/>
                  <a:pt x="274" y="320"/>
                  <a:pt x="292" y="320"/>
                </a:cubicBezTo>
                <a:cubicBezTo>
                  <a:pt x="310" y="320"/>
                  <a:pt x="319" y="311"/>
                  <a:pt x="319" y="303"/>
                </a:cubicBezTo>
                <a:cubicBezTo>
                  <a:pt x="319" y="303"/>
                  <a:pt x="319" y="293"/>
                  <a:pt x="310" y="293"/>
                </a:cubicBezTo>
                <a:cubicBezTo>
                  <a:pt x="319" y="284"/>
                  <a:pt x="319" y="275"/>
                  <a:pt x="319" y="267"/>
                </a:cubicBezTo>
                <a:cubicBezTo>
                  <a:pt x="327" y="275"/>
                  <a:pt x="336" y="284"/>
                  <a:pt x="336" y="284"/>
                </a:cubicBezTo>
                <a:cubicBezTo>
                  <a:pt x="345" y="275"/>
                  <a:pt x="345" y="267"/>
                  <a:pt x="336" y="249"/>
                </a:cubicBezTo>
                <a:cubicBezTo>
                  <a:pt x="327" y="240"/>
                  <a:pt x="319" y="231"/>
                  <a:pt x="319" y="222"/>
                </a:cubicBezTo>
                <a:lnTo>
                  <a:pt x="319" y="222"/>
                </a:lnTo>
                <a:cubicBezTo>
                  <a:pt x="319" y="222"/>
                  <a:pt x="319" y="213"/>
                  <a:pt x="310" y="213"/>
                </a:cubicBezTo>
                <a:lnTo>
                  <a:pt x="310" y="213"/>
                </a:lnTo>
                <a:cubicBezTo>
                  <a:pt x="310" y="205"/>
                  <a:pt x="310" y="205"/>
                  <a:pt x="310" y="205"/>
                </a:cubicBezTo>
                <a:cubicBezTo>
                  <a:pt x="310" y="169"/>
                  <a:pt x="292" y="151"/>
                  <a:pt x="257" y="151"/>
                </a:cubicBezTo>
                <a:cubicBezTo>
                  <a:pt x="221" y="151"/>
                  <a:pt x="203" y="169"/>
                  <a:pt x="203" y="205"/>
                </a:cubicBezTo>
                <a:cubicBezTo>
                  <a:pt x="203" y="205"/>
                  <a:pt x="203" y="205"/>
                  <a:pt x="203" y="213"/>
                </a:cubicBezTo>
                <a:lnTo>
                  <a:pt x="203" y="213"/>
                </a:lnTo>
                <a:lnTo>
                  <a:pt x="195" y="222"/>
                </a:lnTo>
                <a:lnTo>
                  <a:pt x="195" y="222"/>
                </a:lnTo>
                <a:cubicBezTo>
                  <a:pt x="195" y="231"/>
                  <a:pt x="186" y="240"/>
                  <a:pt x="176" y="249"/>
                </a:cubicBezTo>
                <a:close/>
              </a:path>
            </a:pathLst>
          </a:custGeom>
          <a:solidFill>
            <a:schemeClr val="tx2"/>
          </a:solidFill>
          <a:ln>
            <a:noFill/>
          </a:ln>
          <a:effectLst/>
          <a:extLst/>
        </p:spPr>
        <p:txBody>
          <a:bodyPr wrap="none" lIns="91424" tIns="45712" rIns="91424" bIns="45712" anchor="ctr"/>
          <a:lstStyle/>
          <a:p>
            <a:pPr defTabSz="1218987" fontAlgn="auto">
              <a:spcBef>
                <a:spcPts val="0"/>
              </a:spcBef>
              <a:spcAft>
                <a:spcPts val="0"/>
              </a:spcAft>
              <a:defRPr/>
            </a:pPr>
            <a:endParaRPr lang="en-US" dirty="0">
              <a:latin typeface="Source Sans Pro Light" charset="0"/>
              <a:ea typeface="+mn-ea"/>
            </a:endParaRPr>
          </a:p>
        </p:txBody>
      </p:sp>
      <p:sp>
        <p:nvSpPr>
          <p:cNvPr id="183" name="Freeform 62"/>
          <p:cNvSpPr>
            <a:spLocks noChangeArrowheads="1"/>
          </p:cNvSpPr>
          <p:nvPr/>
        </p:nvSpPr>
        <p:spPr bwMode="auto">
          <a:xfrm>
            <a:off x="17579975" y="7205663"/>
            <a:ext cx="746125" cy="706437"/>
          </a:xfrm>
          <a:custGeom>
            <a:avLst/>
            <a:gdLst>
              <a:gd name="T0" fmla="*/ 248 w 515"/>
              <a:gd name="T1" fmla="*/ 434 h 488"/>
              <a:gd name="T2" fmla="*/ 248 w 515"/>
              <a:gd name="T3" fmla="*/ 434 h 488"/>
              <a:gd name="T4" fmla="*/ 266 w 515"/>
              <a:gd name="T5" fmla="*/ 434 h 488"/>
              <a:gd name="T6" fmla="*/ 266 w 515"/>
              <a:gd name="T7" fmla="*/ 487 h 488"/>
              <a:gd name="T8" fmla="*/ 505 w 515"/>
              <a:gd name="T9" fmla="*/ 194 h 488"/>
              <a:gd name="T10" fmla="*/ 231 w 515"/>
              <a:gd name="T11" fmla="*/ 17 h 488"/>
              <a:gd name="T12" fmla="*/ 9 w 515"/>
              <a:gd name="T13" fmla="*/ 257 h 488"/>
              <a:gd name="T14" fmla="*/ 248 w 515"/>
              <a:gd name="T15" fmla="*/ 434 h 488"/>
              <a:gd name="T16" fmla="*/ 399 w 515"/>
              <a:gd name="T17" fmla="*/ 319 h 488"/>
              <a:gd name="T18" fmla="*/ 399 w 515"/>
              <a:gd name="T19" fmla="*/ 319 h 488"/>
              <a:gd name="T20" fmla="*/ 354 w 515"/>
              <a:gd name="T21" fmla="*/ 319 h 488"/>
              <a:gd name="T22" fmla="*/ 354 w 515"/>
              <a:gd name="T23" fmla="*/ 203 h 488"/>
              <a:gd name="T24" fmla="*/ 354 w 515"/>
              <a:gd name="T25" fmla="*/ 185 h 488"/>
              <a:gd name="T26" fmla="*/ 346 w 515"/>
              <a:gd name="T27" fmla="*/ 177 h 488"/>
              <a:gd name="T28" fmla="*/ 337 w 515"/>
              <a:gd name="T29" fmla="*/ 168 h 488"/>
              <a:gd name="T30" fmla="*/ 328 w 515"/>
              <a:gd name="T31" fmla="*/ 168 h 488"/>
              <a:gd name="T32" fmla="*/ 293 w 515"/>
              <a:gd name="T33" fmla="*/ 177 h 488"/>
              <a:gd name="T34" fmla="*/ 284 w 515"/>
              <a:gd name="T35" fmla="*/ 203 h 488"/>
              <a:gd name="T36" fmla="*/ 284 w 515"/>
              <a:gd name="T37" fmla="*/ 319 h 488"/>
              <a:gd name="T38" fmla="*/ 240 w 515"/>
              <a:gd name="T39" fmla="*/ 319 h 488"/>
              <a:gd name="T40" fmla="*/ 240 w 515"/>
              <a:gd name="T41" fmla="*/ 203 h 488"/>
              <a:gd name="T42" fmla="*/ 240 w 515"/>
              <a:gd name="T43" fmla="*/ 185 h 488"/>
              <a:gd name="T44" fmla="*/ 231 w 515"/>
              <a:gd name="T45" fmla="*/ 177 h 488"/>
              <a:gd name="T46" fmla="*/ 222 w 515"/>
              <a:gd name="T47" fmla="*/ 168 h 488"/>
              <a:gd name="T48" fmla="*/ 213 w 515"/>
              <a:gd name="T49" fmla="*/ 168 h 488"/>
              <a:gd name="T50" fmla="*/ 186 w 515"/>
              <a:gd name="T51" fmla="*/ 168 h 488"/>
              <a:gd name="T52" fmla="*/ 178 w 515"/>
              <a:gd name="T53" fmla="*/ 185 h 488"/>
              <a:gd name="T54" fmla="*/ 169 w 515"/>
              <a:gd name="T55" fmla="*/ 194 h 488"/>
              <a:gd name="T56" fmla="*/ 169 w 515"/>
              <a:gd name="T57" fmla="*/ 203 h 488"/>
              <a:gd name="T58" fmla="*/ 169 w 515"/>
              <a:gd name="T59" fmla="*/ 319 h 488"/>
              <a:gd name="T60" fmla="*/ 125 w 515"/>
              <a:gd name="T61" fmla="*/ 319 h 488"/>
              <a:gd name="T62" fmla="*/ 125 w 515"/>
              <a:gd name="T63" fmla="*/ 132 h 488"/>
              <a:gd name="T64" fmla="*/ 169 w 515"/>
              <a:gd name="T65" fmla="*/ 132 h 488"/>
              <a:gd name="T66" fmla="*/ 169 w 515"/>
              <a:gd name="T67" fmla="*/ 150 h 488"/>
              <a:gd name="T68" fmla="*/ 222 w 515"/>
              <a:gd name="T69" fmla="*/ 124 h 488"/>
              <a:gd name="T70" fmla="*/ 257 w 515"/>
              <a:gd name="T71" fmla="*/ 132 h 488"/>
              <a:gd name="T72" fmla="*/ 275 w 515"/>
              <a:gd name="T73" fmla="*/ 150 h 488"/>
              <a:gd name="T74" fmla="*/ 293 w 515"/>
              <a:gd name="T75" fmla="*/ 132 h 488"/>
              <a:gd name="T76" fmla="*/ 328 w 515"/>
              <a:gd name="T77" fmla="*/ 124 h 488"/>
              <a:gd name="T78" fmla="*/ 354 w 515"/>
              <a:gd name="T79" fmla="*/ 132 h 488"/>
              <a:gd name="T80" fmla="*/ 381 w 515"/>
              <a:gd name="T81" fmla="*/ 141 h 488"/>
              <a:gd name="T82" fmla="*/ 390 w 515"/>
              <a:gd name="T83" fmla="*/ 159 h 488"/>
              <a:gd name="T84" fmla="*/ 399 w 515"/>
              <a:gd name="T85" fmla="*/ 185 h 488"/>
              <a:gd name="T86" fmla="*/ 399 w 515"/>
              <a:gd name="T87" fmla="*/ 319 h 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15" h="488">
                <a:moveTo>
                  <a:pt x="248" y="434"/>
                </a:moveTo>
                <a:lnTo>
                  <a:pt x="248" y="434"/>
                </a:lnTo>
                <a:cubicBezTo>
                  <a:pt x="266" y="434"/>
                  <a:pt x="266" y="434"/>
                  <a:pt x="266" y="434"/>
                </a:cubicBezTo>
                <a:cubicBezTo>
                  <a:pt x="266" y="487"/>
                  <a:pt x="266" y="487"/>
                  <a:pt x="266" y="487"/>
                </a:cubicBezTo>
                <a:cubicBezTo>
                  <a:pt x="435" y="469"/>
                  <a:pt x="514" y="310"/>
                  <a:pt x="505" y="194"/>
                </a:cubicBezTo>
                <a:cubicBezTo>
                  <a:pt x="488" y="79"/>
                  <a:pt x="372" y="0"/>
                  <a:pt x="231" y="17"/>
                </a:cubicBezTo>
                <a:cubicBezTo>
                  <a:pt x="97" y="35"/>
                  <a:pt x="0" y="141"/>
                  <a:pt x="9" y="257"/>
                </a:cubicBezTo>
                <a:cubicBezTo>
                  <a:pt x="27" y="354"/>
                  <a:pt x="125" y="434"/>
                  <a:pt x="248" y="434"/>
                </a:cubicBezTo>
                <a:close/>
                <a:moveTo>
                  <a:pt x="399" y="319"/>
                </a:moveTo>
                <a:lnTo>
                  <a:pt x="399" y="319"/>
                </a:lnTo>
                <a:cubicBezTo>
                  <a:pt x="354" y="319"/>
                  <a:pt x="354" y="319"/>
                  <a:pt x="354" y="319"/>
                </a:cubicBezTo>
                <a:cubicBezTo>
                  <a:pt x="354" y="203"/>
                  <a:pt x="354" y="203"/>
                  <a:pt x="354" y="203"/>
                </a:cubicBezTo>
                <a:cubicBezTo>
                  <a:pt x="354" y="194"/>
                  <a:pt x="354" y="185"/>
                  <a:pt x="354" y="185"/>
                </a:cubicBezTo>
                <a:lnTo>
                  <a:pt x="346" y="177"/>
                </a:lnTo>
                <a:cubicBezTo>
                  <a:pt x="346" y="177"/>
                  <a:pt x="346" y="168"/>
                  <a:pt x="337" y="168"/>
                </a:cubicBezTo>
                <a:lnTo>
                  <a:pt x="328" y="168"/>
                </a:lnTo>
                <a:cubicBezTo>
                  <a:pt x="310" y="168"/>
                  <a:pt x="301" y="168"/>
                  <a:pt x="293" y="177"/>
                </a:cubicBezTo>
                <a:cubicBezTo>
                  <a:pt x="284" y="185"/>
                  <a:pt x="284" y="194"/>
                  <a:pt x="284" y="203"/>
                </a:cubicBezTo>
                <a:cubicBezTo>
                  <a:pt x="284" y="319"/>
                  <a:pt x="284" y="319"/>
                  <a:pt x="284" y="319"/>
                </a:cubicBezTo>
                <a:cubicBezTo>
                  <a:pt x="240" y="319"/>
                  <a:pt x="240" y="319"/>
                  <a:pt x="240" y="319"/>
                </a:cubicBezTo>
                <a:cubicBezTo>
                  <a:pt x="240" y="203"/>
                  <a:pt x="240" y="203"/>
                  <a:pt x="240" y="203"/>
                </a:cubicBezTo>
                <a:cubicBezTo>
                  <a:pt x="240" y="194"/>
                  <a:pt x="240" y="185"/>
                  <a:pt x="240" y="185"/>
                </a:cubicBezTo>
                <a:cubicBezTo>
                  <a:pt x="231" y="185"/>
                  <a:pt x="231" y="177"/>
                  <a:pt x="231" y="177"/>
                </a:cubicBezTo>
                <a:cubicBezTo>
                  <a:pt x="231" y="177"/>
                  <a:pt x="231" y="168"/>
                  <a:pt x="222" y="168"/>
                </a:cubicBezTo>
                <a:lnTo>
                  <a:pt x="213" y="168"/>
                </a:lnTo>
                <a:cubicBezTo>
                  <a:pt x="204" y="168"/>
                  <a:pt x="195" y="168"/>
                  <a:pt x="186" y="168"/>
                </a:cubicBezTo>
                <a:cubicBezTo>
                  <a:pt x="186" y="177"/>
                  <a:pt x="178" y="177"/>
                  <a:pt x="178" y="185"/>
                </a:cubicBezTo>
                <a:cubicBezTo>
                  <a:pt x="169" y="185"/>
                  <a:pt x="169" y="194"/>
                  <a:pt x="169" y="194"/>
                </a:cubicBezTo>
                <a:cubicBezTo>
                  <a:pt x="169" y="203"/>
                  <a:pt x="169" y="203"/>
                  <a:pt x="169" y="203"/>
                </a:cubicBezTo>
                <a:cubicBezTo>
                  <a:pt x="169" y="319"/>
                  <a:pt x="169" y="319"/>
                  <a:pt x="169" y="319"/>
                </a:cubicBezTo>
                <a:cubicBezTo>
                  <a:pt x="125" y="319"/>
                  <a:pt x="125" y="319"/>
                  <a:pt x="125" y="319"/>
                </a:cubicBezTo>
                <a:cubicBezTo>
                  <a:pt x="125" y="132"/>
                  <a:pt x="125" y="132"/>
                  <a:pt x="125" y="132"/>
                </a:cubicBezTo>
                <a:cubicBezTo>
                  <a:pt x="169" y="132"/>
                  <a:pt x="169" y="132"/>
                  <a:pt x="169" y="132"/>
                </a:cubicBezTo>
                <a:cubicBezTo>
                  <a:pt x="169" y="150"/>
                  <a:pt x="169" y="150"/>
                  <a:pt x="169" y="150"/>
                </a:cubicBezTo>
                <a:cubicBezTo>
                  <a:pt x="178" y="132"/>
                  <a:pt x="195" y="124"/>
                  <a:pt x="222" y="124"/>
                </a:cubicBezTo>
                <a:cubicBezTo>
                  <a:pt x="231" y="124"/>
                  <a:pt x="240" y="132"/>
                  <a:pt x="257" y="132"/>
                </a:cubicBezTo>
                <a:cubicBezTo>
                  <a:pt x="257" y="141"/>
                  <a:pt x="266" y="141"/>
                  <a:pt x="275" y="150"/>
                </a:cubicBezTo>
                <a:cubicBezTo>
                  <a:pt x="275" y="141"/>
                  <a:pt x="284" y="141"/>
                  <a:pt x="293" y="132"/>
                </a:cubicBezTo>
                <a:cubicBezTo>
                  <a:pt x="301" y="132"/>
                  <a:pt x="319" y="124"/>
                  <a:pt x="328" y="124"/>
                </a:cubicBezTo>
                <a:cubicBezTo>
                  <a:pt x="337" y="124"/>
                  <a:pt x="346" y="132"/>
                  <a:pt x="354" y="132"/>
                </a:cubicBezTo>
                <a:cubicBezTo>
                  <a:pt x="363" y="132"/>
                  <a:pt x="372" y="132"/>
                  <a:pt x="381" y="141"/>
                </a:cubicBezTo>
                <a:cubicBezTo>
                  <a:pt x="381" y="141"/>
                  <a:pt x="390" y="150"/>
                  <a:pt x="390" y="159"/>
                </a:cubicBezTo>
                <a:cubicBezTo>
                  <a:pt x="399" y="168"/>
                  <a:pt x="399" y="177"/>
                  <a:pt x="399" y="185"/>
                </a:cubicBezTo>
                <a:lnTo>
                  <a:pt x="399" y="319"/>
                </a:lnTo>
                <a:close/>
              </a:path>
            </a:pathLst>
          </a:custGeom>
          <a:solidFill>
            <a:schemeClr val="tx2"/>
          </a:solidFill>
          <a:ln>
            <a:noFill/>
          </a:ln>
          <a:effectLst/>
          <a:extLst/>
        </p:spPr>
        <p:txBody>
          <a:bodyPr wrap="none" lIns="91424" tIns="45712" rIns="91424" bIns="45712" anchor="ctr"/>
          <a:lstStyle/>
          <a:p>
            <a:pPr defTabSz="1218987" fontAlgn="auto">
              <a:spcBef>
                <a:spcPts val="0"/>
              </a:spcBef>
              <a:spcAft>
                <a:spcPts val="0"/>
              </a:spcAft>
              <a:defRPr/>
            </a:pPr>
            <a:endParaRPr lang="en-US" dirty="0">
              <a:latin typeface="Source Sans Pro Light" charset="0"/>
              <a:ea typeface="+mn-ea"/>
            </a:endParaRPr>
          </a:p>
        </p:txBody>
      </p:sp>
      <p:sp>
        <p:nvSpPr>
          <p:cNvPr id="184" name="Freeform 63"/>
          <p:cNvSpPr>
            <a:spLocks noChangeArrowheads="1"/>
          </p:cNvSpPr>
          <p:nvPr/>
        </p:nvSpPr>
        <p:spPr bwMode="auto">
          <a:xfrm>
            <a:off x="7575550" y="7231063"/>
            <a:ext cx="668338" cy="681037"/>
          </a:xfrm>
          <a:custGeom>
            <a:avLst/>
            <a:gdLst>
              <a:gd name="T0" fmla="*/ 443 w 461"/>
              <a:gd name="T1" fmla="*/ 284 h 471"/>
              <a:gd name="T2" fmla="*/ 443 w 461"/>
              <a:gd name="T3" fmla="*/ 284 h 471"/>
              <a:gd name="T4" fmla="*/ 452 w 461"/>
              <a:gd name="T5" fmla="*/ 240 h 471"/>
              <a:gd name="T6" fmla="*/ 231 w 461"/>
              <a:gd name="T7" fmla="*/ 9 h 471"/>
              <a:gd name="T8" fmla="*/ 194 w 461"/>
              <a:gd name="T9" fmla="*/ 18 h 471"/>
              <a:gd name="T10" fmla="*/ 124 w 461"/>
              <a:gd name="T11" fmla="*/ 0 h 471"/>
              <a:gd name="T12" fmla="*/ 0 w 461"/>
              <a:gd name="T13" fmla="*/ 124 h 471"/>
              <a:gd name="T14" fmla="*/ 18 w 461"/>
              <a:gd name="T15" fmla="*/ 196 h 471"/>
              <a:gd name="T16" fmla="*/ 18 w 461"/>
              <a:gd name="T17" fmla="*/ 240 h 471"/>
              <a:gd name="T18" fmla="*/ 231 w 461"/>
              <a:gd name="T19" fmla="*/ 461 h 471"/>
              <a:gd name="T20" fmla="*/ 275 w 461"/>
              <a:gd name="T21" fmla="*/ 461 h 471"/>
              <a:gd name="T22" fmla="*/ 328 w 461"/>
              <a:gd name="T23" fmla="*/ 470 h 471"/>
              <a:gd name="T24" fmla="*/ 460 w 461"/>
              <a:gd name="T25" fmla="*/ 346 h 471"/>
              <a:gd name="T26" fmla="*/ 443 w 461"/>
              <a:gd name="T27" fmla="*/ 284 h 471"/>
              <a:gd name="T28" fmla="*/ 346 w 461"/>
              <a:gd name="T29" fmla="*/ 346 h 471"/>
              <a:gd name="T30" fmla="*/ 346 w 461"/>
              <a:gd name="T31" fmla="*/ 346 h 471"/>
              <a:gd name="T32" fmla="*/ 301 w 461"/>
              <a:gd name="T33" fmla="*/ 381 h 471"/>
              <a:gd name="T34" fmla="*/ 231 w 461"/>
              <a:gd name="T35" fmla="*/ 390 h 471"/>
              <a:gd name="T36" fmla="*/ 150 w 461"/>
              <a:gd name="T37" fmla="*/ 372 h 471"/>
              <a:gd name="T38" fmla="*/ 115 w 461"/>
              <a:gd name="T39" fmla="*/ 337 h 471"/>
              <a:gd name="T40" fmla="*/ 106 w 461"/>
              <a:gd name="T41" fmla="*/ 302 h 471"/>
              <a:gd name="T42" fmla="*/ 115 w 461"/>
              <a:gd name="T43" fmla="*/ 284 h 471"/>
              <a:gd name="T44" fmla="*/ 133 w 461"/>
              <a:gd name="T45" fmla="*/ 275 h 471"/>
              <a:gd name="T46" fmla="*/ 150 w 461"/>
              <a:gd name="T47" fmla="*/ 275 h 471"/>
              <a:gd name="T48" fmla="*/ 168 w 461"/>
              <a:gd name="T49" fmla="*/ 293 h 471"/>
              <a:gd name="T50" fmla="*/ 177 w 461"/>
              <a:gd name="T51" fmla="*/ 319 h 471"/>
              <a:gd name="T52" fmla="*/ 194 w 461"/>
              <a:gd name="T53" fmla="*/ 337 h 471"/>
              <a:gd name="T54" fmla="*/ 231 w 461"/>
              <a:gd name="T55" fmla="*/ 337 h 471"/>
              <a:gd name="T56" fmla="*/ 275 w 461"/>
              <a:gd name="T57" fmla="*/ 328 h 471"/>
              <a:gd name="T58" fmla="*/ 292 w 461"/>
              <a:gd name="T59" fmla="*/ 302 h 471"/>
              <a:gd name="T60" fmla="*/ 284 w 461"/>
              <a:gd name="T61" fmla="*/ 275 h 471"/>
              <a:gd name="T62" fmla="*/ 256 w 461"/>
              <a:gd name="T63" fmla="*/ 266 h 471"/>
              <a:gd name="T64" fmla="*/ 221 w 461"/>
              <a:gd name="T65" fmla="*/ 257 h 471"/>
              <a:gd name="T66" fmla="*/ 159 w 461"/>
              <a:gd name="T67" fmla="*/ 240 h 471"/>
              <a:gd name="T68" fmla="*/ 124 w 461"/>
              <a:gd name="T69" fmla="*/ 213 h 471"/>
              <a:gd name="T70" fmla="*/ 106 w 461"/>
              <a:gd name="T71" fmla="*/ 168 h 471"/>
              <a:gd name="T72" fmla="*/ 124 w 461"/>
              <a:gd name="T73" fmla="*/ 115 h 471"/>
              <a:gd name="T74" fmla="*/ 168 w 461"/>
              <a:gd name="T75" fmla="*/ 89 h 471"/>
              <a:gd name="T76" fmla="*/ 231 w 461"/>
              <a:gd name="T77" fmla="*/ 80 h 471"/>
              <a:gd name="T78" fmla="*/ 284 w 461"/>
              <a:gd name="T79" fmla="*/ 89 h 471"/>
              <a:gd name="T80" fmla="*/ 319 w 461"/>
              <a:gd name="T81" fmla="*/ 107 h 471"/>
              <a:gd name="T82" fmla="*/ 337 w 461"/>
              <a:gd name="T83" fmla="*/ 133 h 471"/>
              <a:gd name="T84" fmla="*/ 346 w 461"/>
              <a:gd name="T85" fmla="*/ 151 h 471"/>
              <a:gd name="T86" fmla="*/ 337 w 461"/>
              <a:gd name="T87" fmla="*/ 177 h 471"/>
              <a:gd name="T88" fmla="*/ 310 w 461"/>
              <a:gd name="T89" fmla="*/ 186 h 471"/>
              <a:gd name="T90" fmla="*/ 292 w 461"/>
              <a:gd name="T91" fmla="*/ 177 h 471"/>
              <a:gd name="T92" fmla="*/ 284 w 461"/>
              <a:gd name="T93" fmla="*/ 160 h 471"/>
              <a:gd name="T94" fmla="*/ 265 w 461"/>
              <a:gd name="T95" fmla="*/ 133 h 471"/>
              <a:gd name="T96" fmla="*/ 231 w 461"/>
              <a:gd name="T97" fmla="*/ 124 h 471"/>
              <a:gd name="T98" fmla="*/ 186 w 461"/>
              <a:gd name="T99" fmla="*/ 142 h 471"/>
              <a:gd name="T100" fmla="*/ 177 w 461"/>
              <a:gd name="T101" fmla="*/ 160 h 471"/>
              <a:gd name="T102" fmla="*/ 177 w 461"/>
              <a:gd name="T103" fmla="*/ 168 h 471"/>
              <a:gd name="T104" fmla="*/ 194 w 461"/>
              <a:gd name="T105" fmla="*/ 186 h 471"/>
              <a:gd name="T106" fmla="*/ 212 w 461"/>
              <a:gd name="T107" fmla="*/ 186 h 471"/>
              <a:gd name="T108" fmla="*/ 239 w 461"/>
              <a:gd name="T109" fmla="*/ 196 h 471"/>
              <a:gd name="T110" fmla="*/ 292 w 461"/>
              <a:gd name="T111" fmla="*/ 213 h 471"/>
              <a:gd name="T112" fmla="*/ 328 w 461"/>
              <a:gd name="T113" fmla="*/ 231 h 471"/>
              <a:gd name="T114" fmla="*/ 354 w 461"/>
              <a:gd name="T115" fmla="*/ 257 h 471"/>
              <a:gd name="T116" fmla="*/ 363 w 461"/>
              <a:gd name="T117" fmla="*/ 293 h 471"/>
              <a:gd name="T118" fmla="*/ 346 w 461"/>
              <a:gd name="T119" fmla="*/ 346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61" h="471">
                <a:moveTo>
                  <a:pt x="443" y="284"/>
                </a:moveTo>
                <a:lnTo>
                  <a:pt x="443" y="284"/>
                </a:lnTo>
                <a:cubicBezTo>
                  <a:pt x="452" y="266"/>
                  <a:pt x="452" y="257"/>
                  <a:pt x="452" y="240"/>
                </a:cubicBezTo>
                <a:cubicBezTo>
                  <a:pt x="452" y="115"/>
                  <a:pt x="354" y="9"/>
                  <a:pt x="231" y="9"/>
                </a:cubicBezTo>
                <a:cubicBezTo>
                  <a:pt x="221" y="9"/>
                  <a:pt x="203" y="18"/>
                  <a:pt x="194" y="18"/>
                </a:cubicBezTo>
                <a:cubicBezTo>
                  <a:pt x="177" y="0"/>
                  <a:pt x="150" y="0"/>
                  <a:pt x="124" y="0"/>
                </a:cubicBezTo>
                <a:cubicBezTo>
                  <a:pt x="62" y="0"/>
                  <a:pt x="0" y="54"/>
                  <a:pt x="0" y="124"/>
                </a:cubicBezTo>
                <a:cubicBezTo>
                  <a:pt x="0" y="151"/>
                  <a:pt x="9" y="168"/>
                  <a:pt x="18" y="196"/>
                </a:cubicBezTo>
                <a:cubicBezTo>
                  <a:pt x="18" y="204"/>
                  <a:pt x="18" y="221"/>
                  <a:pt x="18" y="240"/>
                </a:cubicBezTo>
                <a:cubicBezTo>
                  <a:pt x="18" y="364"/>
                  <a:pt x="115" y="461"/>
                  <a:pt x="231" y="461"/>
                </a:cubicBezTo>
                <a:cubicBezTo>
                  <a:pt x="248" y="461"/>
                  <a:pt x="256" y="461"/>
                  <a:pt x="275" y="461"/>
                </a:cubicBezTo>
                <a:cubicBezTo>
                  <a:pt x="292" y="470"/>
                  <a:pt x="310" y="470"/>
                  <a:pt x="328" y="470"/>
                </a:cubicBezTo>
                <a:cubicBezTo>
                  <a:pt x="399" y="470"/>
                  <a:pt x="460" y="417"/>
                  <a:pt x="460" y="346"/>
                </a:cubicBezTo>
                <a:cubicBezTo>
                  <a:pt x="460" y="319"/>
                  <a:pt x="452" y="302"/>
                  <a:pt x="443" y="284"/>
                </a:cubicBezTo>
                <a:close/>
                <a:moveTo>
                  <a:pt x="346" y="346"/>
                </a:moveTo>
                <a:lnTo>
                  <a:pt x="346" y="346"/>
                </a:lnTo>
                <a:cubicBezTo>
                  <a:pt x="337" y="355"/>
                  <a:pt x="319" y="372"/>
                  <a:pt x="301" y="381"/>
                </a:cubicBezTo>
                <a:cubicBezTo>
                  <a:pt x="284" y="390"/>
                  <a:pt x="256" y="390"/>
                  <a:pt x="231" y="390"/>
                </a:cubicBezTo>
                <a:cubicBezTo>
                  <a:pt x="203" y="390"/>
                  <a:pt x="177" y="381"/>
                  <a:pt x="150" y="372"/>
                </a:cubicBezTo>
                <a:cubicBezTo>
                  <a:pt x="141" y="364"/>
                  <a:pt x="124" y="355"/>
                  <a:pt x="115" y="337"/>
                </a:cubicBezTo>
                <a:cubicBezTo>
                  <a:pt x="106" y="328"/>
                  <a:pt x="106" y="311"/>
                  <a:pt x="106" y="302"/>
                </a:cubicBezTo>
                <a:cubicBezTo>
                  <a:pt x="106" y="293"/>
                  <a:pt x="106" y="284"/>
                  <a:pt x="115" y="284"/>
                </a:cubicBezTo>
                <a:cubicBezTo>
                  <a:pt x="115" y="275"/>
                  <a:pt x="124" y="275"/>
                  <a:pt x="133" y="275"/>
                </a:cubicBezTo>
                <a:cubicBezTo>
                  <a:pt x="141" y="275"/>
                  <a:pt x="150" y="275"/>
                  <a:pt x="150" y="275"/>
                </a:cubicBezTo>
                <a:cubicBezTo>
                  <a:pt x="159" y="284"/>
                  <a:pt x="168" y="293"/>
                  <a:pt x="168" y="293"/>
                </a:cubicBezTo>
                <a:cubicBezTo>
                  <a:pt x="168" y="311"/>
                  <a:pt x="177" y="311"/>
                  <a:pt x="177" y="319"/>
                </a:cubicBezTo>
                <a:cubicBezTo>
                  <a:pt x="186" y="328"/>
                  <a:pt x="194" y="328"/>
                  <a:pt x="194" y="337"/>
                </a:cubicBezTo>
                <a:cubicBezTo>
                  <a:pt x="203" y="337"/>
                  <a:pt x="212" y="337"/>
                  <a:pt x="231" y="337"/>
                </a:cubicBezTo>
                <a:cubicBezTo>
                  <a:pt x="248" y="337"/>
                  <a:pt x="265" y="337"/>
                  <a:pt x="275" y="328"/>
                </a:cubicBezTo>
                <a:cubicBezTo>
                  <a:pt x="284" y="319"/>
                  <a:pt x="292" y="311"/>
                  <a:pt x="292" y="302"/>
                </a:cubicBezTo>
                <a:cubicBezTo>
                  <a:pt x="292" y="293"/>
                  <a:pt x="284" y="284"/>
                  <a:pt x="284" y="275"/>
                </a:cubicBezTo>
                <a:cubicBezTo>
                  <a:pt x="275" y="275"/>
                  <a:pt x="265" y="266"/>
                  <a:pt x="256" y="266"/>
                </a:cubicBezTo>
                <a:cubicBezTo>
                  <a:pt x="248" y="266"/>
                  <a:pt x="239" y="257"/>
                  <a:pt x="221" y="257"/>
                </a:cubicBezTo>
                <a:cubicBezTo>
                  <a:pt x="194" y="249"/>
                  <a:pt x="177" y="249"/>
                  <a:pt x="159" y="240"/>
                </a:cubicBezTo>
                <a:cubicBezTo>
                  <a:pt x="141" y="231"/>
                  <a:pt x="133" y="221"/>
                  <a:pt x="124" y="213"/>
                </a:cubicBezTo>
                <a:cubicBezTo>
                  <a:pt x="115" y="196"/>
                  <a:pt x="106" y="186"/>
                  <a:pt x="106" y="168"/>
                </a:cubicBezTo>
                <a:cubicBezTo>
                  <a:pt x="106" y="151"/>
                  <a:pt x="115" y="133"/>
                  <a:pt x="124" y="115"/>
                </a:cubicBezTo>
                <a:cubicBezTo>
                  <a:pt x="133" y="107"/>
                  <a:pt x="150" y="98"/>
                  <a:pt x="168" y="89"/>
                </a:cubicBezTo>
                <a:cubicBezTo>
                  <a:pt x="186" y="80"/>
                  <a:pt x="203" y="80"/>
                  <a:pt x="231" y="80"/>
                </a:cubicBezTo>
                <a:cubicBezTo>
                  <a:pt x="248" y="80"/>
                  <a:pt x="265" y="80"/>
                  <a:pt x="284" y="89"/>
                </a:cubicBezTo>
                <a:cubicBezTo>
                  <a:pt x="292" y="89"/>
                  <a:pt x="310" y="98"/>
                  <a:pt x="319" y="107"/>
                </a:cubicBezTo>
                <a:cubicBezTo>
                  <a:pt x="328" y="115"/>
                  <a:pt x="337" y="124"/>
                  <a:pt x="337" y="133"/>
                </a:cubicBezTo>
                <a:cubicBezTo>
                  <a:pt x="346" y="142"/>
                  <a:pt x="346" y="142"/>
                  <a:pt x="346" y="151"/>
                </a:cubicBezTo>
                <a:cubicBezTo>
                  <a:pt x="346" y="160"/>
                  <a:pt x="346" y="168"/>
                  <a:pt x="337" y="177"/>
                </a:cubicBezTo>
                <a:cubicBezTo>
                  <a:pt x="328" y="186"/>
                  <a:pt x="319" y="186"/>
                  <a:pt x="310" y="186"/>
                </a:cubicBezTo>
                <a:cubicBezTo>
                  <a:pt x="310" y="186"/>
                  <a:pt x="301" y="186"/>
                  <a:pt x="292" y="177"/>
                </a:cubicBezTo>
                <a:cubicBezTo>
                  <a:pt x="292" y="177"/>
                  <a:pt x="284" y="168"/>
                  <a:pt x="284" y="160"/>
                </a:cubicBezTo>
                <a:cubicBezTo>
                  <a:pt x="275" y="151"/>
                  <a:pt x="275" y="142"/>
                  <a:pt x="265" y="133"/>
                </a:cubicBezTo>
                <a:cubicBezTo>
                  <a:pt x="256" y="133"/>
                  <a:pt x="239" y="124"/>
                  <a:pt x="231" y="124"/>
                </a:cubicBezTo>
                <a:cubicBezTo>
                  <a:pt x="212" y="124"/>
                  <a:pt x="194" y="133"/>
                  <a:pt x="186" y="142"/>
                </a:cubicBezTo>
                <a:cubicBezTo>
                  <a:pt x="177" y="142"/>
                  <a:pt x="177" y="151"/>
                  <a:pt x="177" y="160"/>
                </a:cubicBezTo>
                <a:cubicBezTo>
                  <a:pt x="177" y="168"/>
                  <a:pt x="177" y="168"/>
                  <a:pt x="177" y="168"/>
                </a:cubicBezTo>
                <a:cubicBezTo>
                  <a:pt x="186" y="177"/>
                  <a:pt x="186" y="177"/>
                  <a:pt x="194" y="186"/>
                </a:cubicBezTo>
                <a:cubicBezTo>
                  <a:pt x="194" y="186"/>
                  <a:pt x="203" y="186"/>
                  <a:pt x="212" y="186"/>
                </a:cubicBezTo>
                <a:cubicBezTo>
                  <a:pt x="212" y="196"/>
                  <a:pt x="231" y="196"/>
                  <a:pt x="239" y="196"/>
                </a:cubicBezTo>
                <a:cubicBezTo>
                  <a:pt x="256" y="204"/>
                  <a:pt x="275" y="204"/>
                  <a:pt x="292" y="213"/>
                </a:cubicBezTo>
                <a:cubicBezTo>
                  <a:pt x="301" y="213"/>
                  <a:pt x="319" y="221"/>
                  <a:pt x="328" y="231"/>
                </a:cubicBezTo>
                <a:cubicBezTo>
                  <a:pt x="337" y="231"/>
                  <a:pt x="346" y="240"/>
                  <a:pt x="354" y="257"/>
                </a:cubicBezTo>
                <a:cubicBezTo>
                  <a:pt x="354" y="266"/>
                  <a:pt x="363" y="275"/>
                  <a:pt x="363" y="293"/>
                </a:cubicBezTo>
                <a:cubicBezTo>
                  <a:pt x="363" y="311"/>
                  <a:pt x="354" y="328"/>
                  <a:pt x="346" y="346"/>
                </a:cubicBezTo>
                <a:close/>
              </a:path>
            </a:pathLst>
          </a:custGeom>
          <a:solidFill>
            <a:schemeClr val="tx2"/>
          </a:solidFill>
          <a:ln>
            <a:noFill/>
          </a:ln>
          <a:effectLst/>
          <a:extLst/>
        </p:spPr>
        <p:txBody>
          <a:bodyPr wrap="none" lIns="91424" tIns="45712" rIns="91424" bIns="45712" anchor="ctr"/>
          <a:lstStyle/>
          <a:p>
            <a:pPr defTabSz="1218987" fontAlgn="auto">
              <a:spcBef>
                <a:spcPts val="0"/>
              </a:spcBef>
              <a:spcAft>
                <a:spcPts val="0"/>
              </a:spcAft>
              <a:defRPr/>
            </a:pPr>
            <a:endParaRPr lang="en-US" dirty="0">
              <a:latin typeface="Source Sans Pro Light" charset="0"/>
              <a:ea typeface="+mn-ea"/>
            </a:endParaRPr>
          </a:p>
        </p:txBody>
      </p:sp>
      <p:sp>
        <p:nvSpPr>
          <p:cNvPr id="185" name="Freeform 64"/>
          <p:cNvSpPr>
            <a:spLocks noChangeArrowheads="1"/>
          </p:cNvSpPr>
          <p:nvPr/>
        </p:nvSpPr>
        <p:spPr bwMode="auto">
          <a:xfrm>
            <a:off x="14754225" y="7243763"/>
            <a:ext cx="668338" cy="655637"/>
          </a:xfrm>
          <a:custGeom>
            <a:avLst/>
            <a:gdLst>
              <a:gd name="T0" fmla="*/ 124 w 461"/>
              <a:gd name="T1" fmla="*/ 27 h 453"/>
              <a:gd name="T2" fmla="*/ 124 w 461"/>
              <a:gd name="T3" fmla="*/ 27 h 453"/>
              <a:gd name="T4" fmla="*/ 0 w 461"/>
              <a:gd name="T5" fmla="*/ 222 h 453"/>
              <a:gd name="T6" fmla="*/ 9 w 461"/>
              <a:gd name="T7" fmla="*/ 275 h 453"/>
              <a:gd name="T8" fmla="*/ 204 w 461"/>
              <a:gd name="T9" fmla="*/ 98 h 453"/>
              <a:gd name="T10" fmla="*/ 124 w 461"/>
              <a:gd name="T11" fmla="*/ 27 h 453"/>
              <a:gd name="T12" fmla="*/ 328 w 461"/>
              <a:gd name="T13" fmla="*/ 18 h 453"/>
              <a:gd name="T14" fmla="*/ 328 w 461"/>
              <a:gd name="T15" fmla="*/ 18 h 453"/>
              <a:gd name="T16" fmla="*/ 231 w 461"/>
              <a:gd name="T17" fmla="*/ 0 h 453"/>
              <a:gd name="T18" fmla="*/ 160 w 461"/>
              <a:gd name="T19" fmla="*/ 9 h 453"/>
              <a:gd name="T20" fmla="*/ 328 w 461"/>
              <a:gd name="T21" fmla="*/ 159 h 453"/>
              <a:gd name="T22" fmla="*/ 328 w 461"/>
              <a:gd name="T23" fmla="*/ 18 h 453"/>
              <a:gd name="T24" fmla="*/ 363 w 461"/>
              <a:gd name="T25" fmla="*/ 36 h 453"/>
              <a:gd name="T26" fmla="*/ 363 w 461"/>
              <a:gd name="T27" fmla="*/ 36 h 453"/>
              <a:gd name="T28" fmla="*/ 363 w 461"/>
              <a:gd name="T29" fmla="*/ 302 h 453"/>
              <a:gd name="T30" fmla="*/ 443 w 461"/>
              <a:gd name="T31" fmla="*/ 302 h 453"/>
              <a:gd name="T32" fmla="*/ 460 w 461"/>
              <a:gd name="T33" fmla="*/ 222 h 453"/>
              <a:gd name="T34" fmla="*/ 363 w 461"/>
              <a:gd name="T35" fmla="*/ 36 h 453"/>
              <a:gd name="T36" fmla="*/ 18 w 461"/>
              <a:gd name="T37" fmla="*/ 310 h 453"/>
              <a:gd name="T38" fmla="*/ 18 w 461"/>
              <a:gd name="T39" fmla="*/ 310 h 453"/>
              <a:gd name="T40" fmla="*/ 106 w 461"/>
              <a:gd name="T41" fmla="*/ 417 h 453"/>
              <a:gd name="T42" fmla="*/ 106 w 461"/>
              <a:gd name="T43" fmla="*/ 231 h 453"/>
              <a:gd name="T44" fmla="*/ 53 w 461"/>
              <a:gd name="T45" fmla="*/ 284 h 453"/>
              <a:gd name="T46" fmla="*/ 18 w 461"/>
              <a:gd name="T47" fmla="*/ 310 h 453"/>
              <a:gd name="T48" fmla="*/ 133 w 461"/>
              <a:gd name="T49" fmla="*/ 434 h 453"/>
              <a:gd name="T50" fmla="*/ 133 w 461"/>
              <a:gd name="T51" fmla="*/ 434 h 453"/>
              <a:gd name="T52" fmla="*/ 213 w 461"/>
              <a:gd name="T53" fmla="*/ 452 h 453"/>
              <a:gd name="T54" fmla="*/ 248 w 461"/>
              <a:gd name="T55" fmla="*/ 452 h 453"/>
              <a:gd name="T56" fmla="*/ 434 w 461"/>
              <a:gd name="T57" fmla="*/ 337 h 453"/>
              <a:gd name="T58" fmla="*/ 133 w 461"/>
              <a:gd name="T59" fmla="*/ 337 h 453"/>
              <a:gd name="T60" fmla="*/ 133 w 461"/>
              <a:gd name="T61" fmla="*/ 434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61" h="453">
                <a:moveTo>
                  <a:pt x="124" y="27"/>
                </a:moveTo>
                <a:lnTo>
                  <a:pt x="124" y="27"/>
                </a:lnTo>
                <a:cubicBezTo>
                  <a:pt x="53" y="62"/>
                  <a:pt x="0" y="142"/>
                  <a:pt x="0" y="222"/>
                </a:cubicBezTo>
                <a:cubicBezTo>
                  <a:pt x="0" y="240"/>
                  <a:pt x="0" y="257"/>
                  <a:pt x="9" y="275"/>
                </a:cubicBezTo>
                <a:cubicBezTo>
                  <a:pt x="204" y="98"/>
                  <a:pt x="204" y="98"/>
                  <a:pt x="204" y="98"/>
                </a:cubicBezTo>
                <a:cubicBezTo>
                  <a:pt x="186" y="71"/>
                  <a:pt x="124" y="27"/>
                  <a:pt x="124" y="27"/>
                </a:cubicBezTo>
                <a:close/>
                <a:moveTo>
                  <a:pt x="328" y="18"/>
                </a:moveTo>
                <a:lnTo>
                  <a:pt x="328" y="18"/>
                </a:lnTo>
                <a:cubicBezTo>
                  <a:pt x="293" y="0"/>
                  <a:pt x="266" y="0"/>
                  <a:pt x="231" y="0"/>
                </a:cubicBezTo>
                <a:cubicBezTo>
                  <a:pt x="204" y="0"/>
                  <a:pt x="186" y="0"/>
                  <a:pt x="160" y="9"/>
                </a:cubicBezTo>
                <a:cubicBezTo>
                  <a:pt x="328" y="159"/>
                  <a:pt x="328" y="159"/>
                  <a:pt x="328" y="159"/>
                </a:cubicBezTo>
                <a:lnTo>
                  <a:pt x="328" y="18"/>
                </a:lnTo>
                <a:close/>
                <a:moveTo>
                  <a:pt x="363" y="36"/>
                </a:moveTo>
                <a:lnTo>
                  <a:pt x="363" y="36"/>
                </a:lnTo>
                <a:cubicBezTo>
                  <a:pt x="363" y="302"/>
                  <a:pt x="363" y="302"/>
                  <a:pt x="363" y="302"/>
                </a:cubicBezTo>
                <a:cubicBezTo>
                  <a:pt x="443" y="302"/>
                  <a:pt x="443" y="302"/>
                  <a:pt x="443" y="302"/>
                </a:cubicBezTo>
                <a:cubicBezTo>
                  <a:pt x="452" y="275"/>
                  <a:pt x="460" y="248"/>
                  <a:pt x="460" y="222"/>
                </a:cubicBezTo>
                <a:cubicBezTo>
                  <a:pt x="460" y="151"/>
                  <a:pt x="416" y="80"/>
                  <a:pt x="363" y="36"/>
                </a:cubicBezTo>
                <a:close/>
                <a:moveTo>
                  <a:pt x="18" y="310"/>
                </a:moveTo>
                <a:lnTo>
                  <a:pt x="18" y="310"/>
                </a:lnTo>
                <a:cubicBezTo>
                  <a:pt x="35" y="355"/>
                  <a:pt x="62" y="390"/>
                  <a:pt x="106" y="417"/>
                </a:cubicBezTo>
                <a:cubicBezTo>
                  <a:pt x="106" y="231"/>
                  <a:pt x="106" y="231"/>
                  <a:pt x="106" y="231"/>
                </a:cubicBezTo>
                <a:cubicBezTo>
                  <a:pt x="53" y="284"/>
                  <a:pt x="53" y="284"/>
                  <a:pt x="53" y="284"/>
                </a:cubicBezTo>
                <a:cubicBezTo>
                  <a:pt x="35" y="293"/>
                  <a:pt x="18" y="310"/>
                  <a:pt x="18" y="310"/>
                </a:cubicBezTo>
                <a:close/>
                <a:moveTo>
                  <a:pt x="133" y="434"/>
                </a:moveTo>
                <a:lnTo>
                  <a:pt x="133" y="434"/>
                </a:lnTo>
                <a:cubicBezTo>
                  <a:pt x="160" y="443"/>
                  <a:pt x="186" y="452"/>
                  <a:pt x="213" y="452"/>
                </a:cubicBezTo>
                <a:cubicBezTo>
                  <a:pt x="248" y="452"/>
                  <a:pt x="248" y="452"/>
                  <a:pt x="248" y="452"/>
                </a:cubicBezTo>
                <a:cubicBezTo>
                  <a:pt x="328" y="443"/>
                  <a:pt x="390" y="399"/>
                  <a:pt x="434" y="337"/>
                </a:cubicBezTo>
                <a:cubicBezTo>
                  <a:pt x="133" y="337"/>
                  <a:pt x="133" y="337"/>
                  <a:pt x="133" y="337"/>
                </a:cubicBezTo>
                <a:lnTo>
                  <a:pt x="133" y="434"/>
                </a:lnTo>
                <a:close/>
              </a:path>
            </a:pathLst>
          </a:custGeom>
          <a:solidFill>
            <a:schemeClr val="tx2"/>
          </a:solidFill>
          <a:ln>
            <a:noFill/>
          </a:ln>
          <a:effectLst/>
          <a:extLst/>
        </p:spPr>
        <p:txBody>
          <a:bodyPr wrap="none" lIns="91424" tIns="45712" rIns="91424" bIns="45712" anchor="ctr"/>
          <a:lstStyle/>
          <a:p>
            <a:pPr defTabSz="1218987" fontAlgn="auto">
              <a:spcBef>
                <a:spcPts val="0"/>
              </a:spcBef>
              <a:spcAft>
                <a:spcPts val="0"/>
              </a:spcAft>
              <a:defRPr/>
            </a:pPr>
            <a:endParaRPr lang="en-US" dirty="0">
              <a:latin typeface="Source Sans Pro Light" charset="0"/>
              <a:ea typeface="+mn-ea"/>
            </a:endParaRPr>
          </a:p>
        </p:txBody>
      </p:sp>
      <p:sp>
        <p:nvSpPr>
          <p:cNvPr id="186" name="Freeform 65"/>
          <p:cNvSpPr>
            <a:spLocks noChangeArrowheads="1"/>
          </p:cNvSpPr>
          <p:nvPr/>
        </p:nvSpPr>
        <p:spPr bwMode="auto">
          <a:xfrm>
            <a:off x="13293725" y="5935663"/>
            <a:ext cx="719138" cy="401637"/>
          </a:xfrm>
          <a:custGeom>
            <a:avLst/>
            <a:gdLst>
              <a:gd name="T0" fmla="*/ 195 w 497"/>
              <a:gd name="T1" fmla="*/ 205 h 276"/>
              <a:gd name="T2" fmla="*/ 195 w 497"/>
              <a:gd name="T3" fmla="*/ 205 h 276"/>
              <a:gd name="T4" fmla="*/ 133 w 497"/>
              <a:gd name="T5" fmla="*/ 230 h 276"/>
              <a:gd name="T6" fmla="*/ 53 w 497"/>
              <a:gd name="T7" fmla="*/ 142 h 276"/>
              <a:gd name="T8" fmla="*/ 133 w 497"/>
              <a:gd name="T9" fmla="*/ 45 h 276"/>
              <a:gd name="T10" fmla="*/ 212 w 497"/>
              <a:gd name="T11" fmla="*/ 115 h 276"/>
              <a:gd name="T12" fmla="*/ 230 w 497"/>
              <a:gd name="T13" fmla="*/ 177 h 276"/>
              <a:gd name="T14" fmla="*/ 381 w 497"/>
              <a:gd name="T15" fmla="*/ 275 h 276"/>
              <a:gd name="T16" fmla="*/ 496 w 497"/>
              <a:gd name="T17" fmla="*/ 195 h 276"/>
              <a:gd name="T18" fmla="*/ 425 w 497"/>
              <a:gd name="T19" fmla="*/ 115 h 276"/>
              <a:gd name="T20" fmla="*/ 381 w 497"/>
              <a:gd name="T21" fmla="*/ 107 h 276"/>
              <a:gd name="T22" fmla="*/ 354 w 497"/>
              <a:gd name="T23" fmla="*/ 71 h 276"/>
              <a:gd name="T24" fmla="*/ 390 w 497"/>
              <a:gd name="T25" fmla="*/ 45 h 276"/>
              <a:gd name="T26" fmla="*/ 434 w 497"/>
              <a:gd name="T27" fmla="*/ 80 h 276"/>
              <a:gd name="T28" fmla="*/ 496 w 497"/>
              <a:gd name="T29" fmla="*/ 71 h 276"/>
              <a:gd name="T30" fmla="*/ 399 w 497"/>
              <a:gd name="T31" fmla="*/ 0 h 276"/>
              <a:gd name="T32" fmla="*/ 293 w 497"/>
              <a:gd name="T33" fmla="*/ 80 h 276"/>
              <a:gd name="T34" fmla="*/ 363 w 497"/>
              <a:gd name="T35" fmla="*/ 151 h 276"/>
              <a:gd name="T36" fmla="*/ 399 w 497"/>
              <a:gd name="T37" fmla="*/ 160 h 276"/>
              <a:gd name="T38" fmla="*/ 434 w 497"/>
              <a:gd name="T39" fmla="*/ 195 h 276"/>
              <a:gd name="T40" fmla="*/ 381 w 497"/>
              <a:gd name="T41" fmla="*/ 230 h 276"/>
              <a:gd name="T42" fmla="*/ 284 w 497"/>
              <a:gd name="T43" fmla="*/ 160 h 276"/>
              <a:gd name="T44" fmla="*/ 256 w 497"/>
              <a:gd name="T45" fmla="*/ 98 h 276"/>
              <a:gd name="T46" fmla="*/ 133 w 497"/>
              <a:gd name="T47" fmla="*/ 0 h 276"/>
              <a:gd name="T48" fmla="*/ 0 w 497"/>
              <a:gd name="T49" fmla="*/ 142 h 276"/>
              <a:gd name="T50" fmla="*/ 133 w 497"/>
              <a:gd name="T51" fmla="*/ 275 h 276"/>
              <a:gd name="T52" fmla="*/ 212 w 497"/>
              <a:gd name="T53" fmla="*/ 249 h 276"/>
              <a:gd name="T54" fmla="*/ 195 w 497"/>
              <a:gd name="T55" fmla="*/ 205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97" h="276">
                <a:moveTo>
                  <a:pt x="195" y="205"/>
                </a:moveTo>
                <a:lnTo>
                  <a:pt x="195" y="205"/>
                </a:lnTo>
                <a:cubicBezTo>
                  <a:pt x="186" y="213"/>
                  <a:pt x="168" y="230"/>
                  <a:pt x="133" y="230"/>
                </a:cubicBezTo>
                <a:cubicBezTo>
                  <a:pt x="89" y="230"/>
                  <a:pt x="53" y="195"/>
                  <a:pt x="53" y="142"/>
                </a:cubicBezTo>
                <a:cubicBezTo>
                  <a:pt x="53" y="71"/>
                  <a:pt x="97" y="45"/>
                  <a:pt x="133" y="45"/>
                </a:cubicBezTo>
                <a:cubicBezTo>
                  <a:pt x="186" y="45"/>
                  <a:pt x="195" y="80"/>
                  <a:pt x="212" y="115"/>
                </a:cubicBezTo>
                <a:cubicBezTo>
                  <a:pt x="230" y="177"/>
                  <a:pt x="230" y="177"/>
                  <a:pt x="230" y="177"/>
                </a:cubicBezTo>
                <a:cubicBezTo>
                  <a:pt x="248" y="230"/>
                  <a:pt x="284" y="275"/>
                  <a:pt x="381" y="275"/>
                </a:cubicBezTo>
                <a:cubicBezTo>
                  <a:pt x="452" y="275"/>
                  <a:pt x="496" y="258"/>
                  <a:pt x="496" y="195"/>
                </a:cubicBezTo>
                <a:cubicBezTo>
                  <a:pt x="496" y="151"/>
                  <a:pt x="469" y="124"/>
                  <a:pt x="425" y="115"/>
                </a:cubicBezTo>
                <a:cubicBezTo>
                  <a:pt x="381" y="107"/>
                  <a:pt x="381" y="107"/>
                  <a:pt x="381" y="107"/>
                </a:cubicBezTo>
                <a:cubicBezTo>
                  <a:pt x="363" y="98"/>
                  <a:pt x="354" y="89"/>
                  <a:pt x="354" y="71"/>
                </a:cubicBezTo>
                <a:cubicBezTo>
                  <a:pt x="354" y="53"/>
                  <a:pt x="363" y="45"/>
                  <a:pt x="390" y="45"/>
                </a:cubicBezTo>
                <a:cubicBezTo>
                  <a:pt x="416" y="45"/>
                  <a:pt x="434" y="53"/>
                  <a:pt x="434" y="80"/>
                </a:cubicBezTo>
                <a:cubicBezTo>
                  <a:pt x="496" y="71"/>
                  <a:pt x="496" y="71"/>
                  <a:pt x="496" y="71"/>
                </a:cubicBezTo>
                <a:cubicBezTo>
                  <a:pt x="487" y="18"/>
                  <a:pt x="452" y="0"/>
                  <a:pt x="399" y="0"/>
                </a:cubicBezTo>
                <a:cubicBezTo>
                  <a:pt x="346" y="0"/>
                  <a:pt x="293" y="18"/>
                  <a:pt x="293" y="80"/>
                </a:cubicBezTo>
                <a:cubicBezTo>
                  <a:pt x="293" y="115"/>
                  <a:pt x="309" y="142"/>
                  <a:pt x="363" y="151"/>
                </a:cubicBezTo>
                <a:cubicBezTo>
                  <a:pt x="399" y="160"/>
                  <a:pt x="399" y="160"/>
                  <a:pt x="399" y="160"/>
                </a:cubicBezTo>
                <a:cubicBezTo>
                  <a:pt x="425" y="169"/>
                  <a:pt x="434" y="186"/>
                  <a:pt x="434" y="195"/>
                </a:cubicBezTo>
                <a:cubicBezTo>
                  <a:pt x="434" y="222"/>
                  <a:pt x="416" y="230"/>
                  <a:pt x="381" y="230"/>
                </a:cubicBezTo>
                <a:cubicBezTo>
                  <a:pt x="319" y="230"/>
                  <a:pt x="293" y="195"/>
                  <a:pt x="284" y="160"/>
                </a:cubicBezTo>
                <a:cubicBezTo>
                  <a:pt x="256" y="98"/>
                  <a:pt x="256" y="98"/>
                  <a:pt x="256" y="98"/>
                </a:cubicBezTo>
                <a:cubicBezTo>
                  <a:pt x="239" y="27"/>
                  <a:pt x="212" y="0"/>
                  <a:pt x="133" y="0"/>
                </a:cubicBezTo>
                <a:cubicBezTo>
                  <a:pt x="62" y="0"/>
                  <a:pt x="0" y="53"/>
                  <a:pt x="0" y="142"/>
                </a:cubicBezTo>
                <a:cubicBezTo>
                  <a:pt x="0" y="230"/>
                  <a:pt x="62" y="275"/>
                  <a:pt x="133" y="275"/>
                </a:cubicBezTo>
                <a:cubicBezTo>
                  <a:pt x="177" y="275"/>
                  <a:pt x="203" y="258"/>
                  <a:pt x="212" y="249"/>
                </a:cubicBezTo>
                <a:lnTo>
                  <a:pt x="195" y="205"/>
                </a:lnTo>
              </a:path>
            </a:pathLst>
          </a:custGeom>
          <a:solidFill>
            <a:schemeClr val="tx2"/>
          </a:solidFill>
          <a:ln>
            <a:noFill/>
          </a:ln>
          <a:effectLst/>
          <a:extLst/>
        </p:spPr>
        <p:txBody>
          <a:bodyPr wrap="none" lIns="91424" tIns="45712" rIns="91424" bIns="45712" anchor="ctr"/>
          <a:lstStyle/>
          <a:p>
            <a:pPr defTabSz="1218987" fontAlgn="auto">
              <a:spcBef>
                <a:spcPts val="0"/>
              </a:spcBef>
              <a:spcAft>
                <a:spcPts val="0"/>
              </a:spcAft>
              <a:defRPr/>
            </a:pPr>
            <a:endParaRPr lang="en-US" dirty="0">
              <a:latin typeface="Source Sans Pro Light" charset="0"/>
              <a:ea typeface="+mn-ea"/>
            </a:endParaRPr>
          </a:p>
        </p:txBody>
      </p:sp>
      <p:sp>
        <p:nvSpPr>
          <p:cNvPr id="187" name="Freeform 66"/>
          <p:cNvSpPr>
            <a:spLocks noChangeArrowheads="1"/>
          </p:cNvSpPr>
          <p:nvPr/>
        </p:nvSpPr>
        <p:spPr bwMode="auto">
          <a:xfrm>
            <a:off x="14741525" y="5795963"/>
            <a:ext cx="693738" cy="681037"/>
          </a:xfrm>
          <a:custGeom>
            <a:avLst/>
            <a:gdLst>
              <a:gd name="T0" fmla="*/ 240 w 479"/>
              <a:gd name="T1" fmla="*/ 0 h 471"/>
              <a:gd name="T2" fmla="*/ 240 w 479"/>
              <a:gd name="T3" fmla="*/ 0 h 471"/>
              <a:gd name="T4" fmla="*/ 0 w 479"/>
              <a:gd name="T5" fmla="*/ 231 h 471"/>
              <a:gd name="T6" fmla="*/ 240 w 479"/>
              <a:gd name="T7" fmla="*/ 470 h 471"/>
              <a:gd name="T8" fmla="*/ 478 w 479"/>
              <a:gd name="T9" fmla="*/ 231 h 471"/>
              <a:gd name="T10" fmla="*/ 240 w 479"/>
              <a:gd name="T11" fmla="*/ 0 h 471"/>
              <a:gd name="T12" fmla="*/ 302 w 479"/>
              <a:gd name="T13" fmla="*/ 303 h 471"/>
              <a:gd name="T14" fmla="*/ 302 w 479"/>
              <a:gd name="T15" fmla="*/ 303 h 471"/>
              <a:gd name="T16" fmla="*/ 230 w 479"/>
              <a:gd name="T17" fmla="*/ 258 h 471"/>
              <a:gd name="T18" fmla="*/ 222 w 479"/>
              <a:gd name="T19" fmla="*/ 222 h 471"/>
              <a:gd name="T20" fmla="*/ 186 w 479"/>
              <a:gd name="T21" fmla="*/ 187 h 471"/>
              <a:gd name="T22" fmla="*/ 142 w 479"/>
              <a:gd name="T23" fmla="*/ 240 h 471"/>
              <a:gd name="T24" fmla="*/ 177 w 479"/>
              <a:gd name="T25" fmla="*/ 284 h 471"/>
              <a:gd name="T26" fmla="*/ 213 w 479"/>
              <a:gd name="T27" fmla="*/ 267 h 471"/>
              <a:gd name="T28" fmla="*/ 222 w 479"/>
              <a:gd name="T29" fmla="*/ 293 h 471"/>
              <a:gd name="T30" fmla="*/ 177 w 479"/>
              <a:gd name="T31" fmla="*/ 303 h 471"/>
              <a:gd name="T32" fmla="*/ 115 w 479"/>
              <a:gd name="T33" fmla="*/ 240 h 471"/>
              <a:gd name="T34" fmla="*/ 177 w 479"/>
              <a:gd name="T35" fmla="*/ 160 h 471"/>
              <a:gd name="T36" fmla="*/ 249 w 479"/>
              <a:gd name="T37" fmla="*/ 213 h 471"/>
              <a:gd name="T38" fmla="*/ 257 w 479"/>
              <a:gd name="T39" fmla="*/ 249 h 471"/>
              <a:gd name="T40" fmla="*/ 310 w 479"/>
              <a:gd name="T41" fmla="*/ 284 h 471"/>
              <a:gd name="T42" fmla="*/ 337 w 479"/>
              <a:gd name="T43" fmla="*/ 267 h 471"/>
              <a:gd name="T44" fmla="*/ 319 w 479"/>
              <a:gd name="T45" fmla="*/ 249 h 471"/>
              <a:gd name="T46" fmla="*/ 293 w 479"/>
              <a:gd name="T47" fmla="*/ 240 h 471"/>
              <a:gd name="T48" fmla="*/ 266 w 479"/>
              <a:gd name="T49" fmla="*/ 205 h 471"/>
              <a:gd name="T50" fmla="*/ 319 w 479"/>
              <a:gd name="T51" fmla="*/ 160 h 471"/>
              <a:gd name="T52" fmla="*/ 363 w 479"/>
              <a:gd name="T53" fmla="*/ 205 h 471"/>
              <a:gd name="T54" fmla="*/ 337 w 479"/>
              <a:gd name="T55" fmla="*/ 205 h 471"/>
              <a:gd name="T56" fmla="*/ 310 w 479"/>
              <a:gd name="T57" fmla="*/ 187 h 471"/>
              <a:gd name="T58" fmla="*/ 293 w 479"/>
              <a:gd name="T59" fmla="*/ 205 h 471"/>
              <a:gd name="T60" fmla="*/ 310 w 479"/>
              <a:gd name="T61" fmla="*/ 222 h 471"/>
              <a:gd name="T62" fmla="*/ 328 w 479"/>
              <a:gd name="T63" fmla="*/ 222 h 471"/>
              <a:gd name="T64" fmla="*/ 363 w 479"/>
              <a:gd name="T65" fmla="*/ 267 h 471"/>
              <a:gd name="T66" fmla="*/ 302 w 479"/>
              <a:gd name="T67" fmla="*/ 303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79" h="471">
                <a:moveTo>
                  <a:pt x="240" y="0"/>
                </a:moveTo>
                <a:lnTo>
                  <a:pt x="240" y="0"/>
                </a:lnTo>
                <a:cubicBezTo>
                  <a:pt x="106" y="0"/>
                  <a:pt x="0" y="107"/>
                  <a:pt x="0" y="231"/>
                </a:cubicBezTo>
                <a:cubicBezTo>
                  <a:pt x="0" y="364"/>
                  <a:pt x="106" y="470"/>
                  <a:pt x="240" y="470"/>
                </a:cubicBezTo>
                <a:cubicBezTo>
                  <a:pt x="372" y="470"/>
                  <a:pt x="478" y="364"/>
                  <a:pt x="478" y="231"/>
                </a:cubicBezTo>
                <a:cubicBezTo>
                  <a:pt x="478" y="107"/>
                  <a:pt x="372" y="0"/>
                  <a:pt x="240" y="0"/>
                </a:cubicBezTo>
                <a:close/>
                <a:moveTo>
                  <a:pt x="302" y="303"/>
                </a:moveTo>
                <a:lnTo>
                  <a:pt x="302" y="303"/>
                </a:lnTo>
                <a:cubicBezTo>
                  <a:pt x="257" y="303"/>
                  <a:pt x="240" y="284"/>
                  <a:pt x="230" y="258"/>
                </a:cubicBezTo>
                <a:cubicBezTo>
                  <a:pt x="222" y="222"/>
                  <a:pt x="222" y="222"/>
                  <a:pt x="222" y="222"/>
                </a:cubicBezTo>
                <a:cubicBezTo>
                  <a:pt x="213" y="205"/>
                  <a:pt x="204" y="187"/>
                  <a:pt x="186" y="187"/>
                </a:cubicBezTo>
                <a:cubicBezTo>
                  <a:pt x="169" y="187"/>
                  <a:pt x="142" y="205"/>
                  <a:pt x="142" y="240"/>
                </a:cubicBezTo>
                <a:cubicBezTo>
                  <a:pt x="142" y="267"/>
                  <a:pt x="159" y="284"/>
                  <a:pt x="177" y="284"/>
                </a:cubicBezTo>
                <a:cubicBezTo>
                  <a:pt x="195" y="284"/>
                  <a:pt x="204" y="275"/>
                  <a:pt x="213" y="267"/>
                </a:cubicBezTo>
                <a:cubicBezTo>
                  <a:pt x="222" y="293"/>
                  <a:pt x="222" y="293"/>
                  <a:pt x="222" y="293"/>
                </a:cubicBezTo>
                <a:cubicBezTo>
                  <a:pt x="213" y="293"/>
                  <a:pt x="204" y="303"/>
                  <a:pt x="177" y="303"/>
                </a:cubicBezTo>
                <a:cubicBezTo>
                  <a:pt x="151" y="303"/>
                  <a:pt x="115" y="284"/>
                  <a:pt x="115" y="240"/>
                </a:cubicBezTo>
                <a:cubicBezTo>
                  <a:pt x="115" y="196"/>
                  <a:pt x="151" y="160"/>
                  <a:pt x="177" y="160"/>
                </a:cubicBezTo>
                <a:cubicBezTo>
                  <a:pt x="222" y="160"/>
                  <a:pt x="230" y="178"/>
                  <a:pt x="249" y="213"/>
                </a:cubicBezTo>
                <a:cubicBezTo>
                  <a:pt x="257" y="249"/>
                  <a:pt x="257" y="249"/>
                  <a:pt x="257" y="249"/>
                </a:cubicBezTo>
                <a:cubicBezTo>
                  <a:pt x="266" y="267"/>
                  <a:pt x="275" y="284"/>
                  <a:pt x="310" y="284"/>
                </a:cubicBezTo>
                <a:cubicBezTo>
                  <a:pt x="328" y="284"/>
                  <a:pt x="337" y="275"/>
                  <a:pt x="337" y="267"/>
                </a:cubicBezTo>
                <a:cubicBezTo>
                  <a:pt x="337" y="258"/>
                  <a:pt x="328" y="249"/>
                  <a:pt x="319" y="249"/>
                </a:cubicBezTo>
                <a:cubicBezTo>
                  <a:pt x="293" y="240"/>
                  <a:pt x="293" y="240"/>
                  <a:pt x="293" y="240"/>
                </a:cubicBezTo>
                <a:cubicBezTo>
                  <a:pt x="275" y="240"/>
                  <a:pt x="266" y="222"/>
                  <a:pt x="266" y="205"/>
                </a:cubicBezTo>
                <a:cubicBezTo>
                  <a:pt x="266" y="178"/>
                  <a:pt x="293" y="160"/>
                  <a:pt x="319" y="160"/>
                </a:cubicBezTo>
                <a:cubicBezTo>
                  <a:pt x="346" y="160"/>
                  <a:pt x="363" y="178"/>
                  <a:pt x="363" y="205"/>
                </a:cubicBezTo>
                <a:cubicBezTo>
                  <a:pt x="337" y="205"/>
                  <a:pt x="337" y="205"/>
                  <a:pt x="337" y="205"/>
                </a:cubicBezTo>
                <a:cubicBezTo>
                  <a:pt x="337" y="196"/>
                  <a:pt x="328" y="187"/>
                  <a:pt x="310" y="187"/>
                </a:cubicBezTo>
                <a:cubicBezTo>
                  <a:pt x="302" y="187"/>
                  <a:pt x="293" y="196"/>
                  <a:pt x="293" y="205"/>
                </a:cubicBezTo>
                <a:cubicBezTo>
                  <a:pt x="293" y="213"/>
                  <a:pt x="293" y="213"/>
                  <a:pt x="310" y="222"/>
                </a:cubicBezTo>
                <a:cubicBezTo>
                  <a:pt x="328" y="222"/>
                  <a:pt x="328" y="222"/>
                  <a:pt x="328" y="222"/>
                </a:cubicBezTo>
                <a:cubicBezTo>
                  <a:pt x="355" y="231"/>
                  <a:pt x="363" y="240"/>
                  <a:pt x="363" y="267"/>
                </a:cubicBezTo>
                <a:cubicBezTo>
                  <a:pt x="363" y="293"/>
                  <a:pt x="337" y="303"/>
                  <a:pt x="302" y="303"/>
                </a:cubicBezTo>
                <a:close/>
              </a:path>
            </a:pathLst>
          </a:custGeom>
          <a:solidFill>
            <a:schemeClr val="tx2"/>
          </a:solidFill>
          <a:ln>
            <a:noFill/>
          </a:ln>
          <a:effectLst/>
          <a:extLst/>
        </p:spPr>
        <p:txBody>
          <a:bodyPr wrap="none" lIns="91424" tIns="45712" rIns="91424" bIns="45712" anchor="ctr"/>
          <a:lstStyle/>
          <a:p>
            <a:pPr defTabSz="1218987" fontAlgn="auto">
              <a:spcBef>
                <a:spcPts val="0"/>
              </a:spcBef>
              <a:spcAft>
                <a:spcPts val="0"/>
              </a:spcAft>
              <a:defRPr/>
            </a:pPr>
            <a:endParaRPr lang="en-US" dirty="0">
              <a:latin typeface="Source Sans Pro Light" charset="0"/>
              <a:ea typeface="+mn-ea"/>
            </a:endParaRPr>
          </a:p>
        </p:txBody>
      </p:sp>
      <p:sp>
        <p:nvSpPr>
          <p:cNvPr id="188" name="Freeform 67"/>
          <p:cNvSpPr>
            <a:spLocks noChangeArrowheads="1"/>
          </p:cNvSpPr>
          <p:nvPr/>
        </p:nvSpPr>
        <p:spPr bwMode="auto">
          <a:xfrm>
            <a:off x="10420350" y="5859463"/>
            <a:ext cx="719138" cy="554037"/>
          </a:xfrm>
          <a:custGeom>
            <a:avLst/>
            <a:gdLst>
              <a:gd name="T0" fmla="*/ 275 w 497"/>
              <a:gd name="T1" fmla="*/ 142 h 382"/>
              <a:gd name="T2" fmla="*/ 275 w 497"/>
              <a:gd name="T3" fmla="*/ 142 h 382"/>
              <a:gd name="T4" fmla="*/ 310 w 497"/>
              <a:gd name="T5" fmla="*/ 160 h 382"/>
              <a:gd name="T6" fmla="*/ 354 w 497"/>
              <a:gd name="T7" fmla="*/ 142 h 382"/>
              <a:gd name="T8" fmla="*/ 354 w 497"/>
              <a:gd name="T9" fmla="*/ 115 h 382"/>
              <a:gd name="T10" fmla="*/ 248 w 497"/>
              <a:gd name="T11" fmla="*/ 0 h 382"/>
              <a:gd name="T12" fmla="*/ 132 w 497"/>
              <a:gd name="T13" fmla="*/ 115 h 382"/>
              <a:gd name="T14" fmla="*/ 132 w 497"/>
              <a:gd name="T15" fmla="*/ 266 h 382"/>
              <a:gd name="T16" fmla="*/ 107 w 497"/>
              <a:gd name="T17" fmla="*/ 293 h 382"/>
              <a:gd name="T18" fmla="*/ 88 w 497"/>
              <a:gd name="T19" fmla="*/ 266 h 382"/>
              <a:gd name="T20" fmla="*/ 88 w 497"/>
              <a:gd name="T21" fmla="*/ 204 h 382"/>
              <a:gd name="T22" fmla="*/ 0 w 497"/>
              <a:gd name="T23" fmla="*/ 204 h 382"/>
              <a:gd name="T24" fmla="*/ 0 w 497"/>
              <a:gd name="T25" fmla="*/ 266 h 382"/>
              <a:gd name="T26" fmla="*/ 107 w 497"/>
              <a:gd name="T27" fmla="*/ 381 h 382"/>
              <a:gd name="T28" fmla="*/ 222 w 497"/>
              <a:gd name="T29" fmla="*/ 266 h 382"/>
              <a:gd name="T30" fmla="*/ 222 w 497"/>
              <a:gd name="T31" fmla="*/ 115 h 382"/>
              <a:gd name="T32" fmla="*/ 248 w 497"/>
              <a:gd name="T33" fmla="*/ 89 h 382"/>
              <a:gd name="T34" fmla="*/ 275 w 497"/>
              <a:gd name="T35" fmla="*/ 115 h 382"/>
              <a:gd name="T36" fmla="*/ 275 w 497"/>
              <a:gd name="T37" fmla="*/ 142 h 382"/>
              <a:gd name="T38" fmla="*/ 407 w 497"/>
              <a:gd name="T39" fmla="*/ 204 h 382"/>
              <a:gd name="T40" fmla="*/ 407 w 497"/>
              <a:gd name="T41" fmla="*/ 204 h 382"/>
              <a:gd name="T42" fmla="*/ 407 w 497"/>
              <a:gd name="T43" fmla="*/ 266 h 382"/>
              <a:gd name="T44" fmla="*/ 381 w 497"/>
              <a:gd name="T45" fmla="*/ 293 h 382"/>
              <a:gd name="T46" fmla="*/ 354 w 497"/>
              <a:gd name="T47" fmla="*/ 266 h 382"/>
              <a:gd name="T48" fmla="*/ 354 w 497"/>
              <a:gd name="T49" fmla="*/ 204 h 382"/>
              <a:gd name="T50" fmla="*/ 310 w 497"/>
              <a:gd name="T51" fmla="*/ 222 h 382"/>
              <a:gd name="T52" fmla="*/ 275 w 497"/>
              <a:gd name="T53" fmla="*/ 204 h 382"/>
              <a:gd name="T54" fmla="*/ 275 w 497"/>
              <a:gd name="T55" fmla="*/ 266 h 382"/>
              <a:gd name="T56" fmla="*/ 381 w 497"/>
              <a:gd name="T57" fmla="*/ 381 h 382"/>
              <a:gd name="T58" fmla="*/ 496 w 497"/>
              <a:gd name="T59" fmla="*/ 266 h 382"/>
              <a:gd name="T60" fmla="*/ 496 w 497"/>
              <a:gd name="T61" fmla="*/ 204 h 382"/>
              <a:gd name="T62" fmla="*/ 407 w 497"/>
              <a:gd name="T63" fmla="*/ 204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97" h="382">
                <a:moveTo>
                  <a:pt x="275" y="142"/>
                </a:moveTo>
                <a:lnTo>
                  <a:pt x="275" y="142"/>
                </a:lnTo>
                <a:cubicBezTo>
                  <a:pt x="310" y="160"/>
                  <a:pt x="310" y="160"/>
                  <a:pt x="310" y="160"/>
                </a:cubicBezTo>
                <a:cubicBezTo>
                  <a:pt x="354" y="142"/>
                  <a:pt x="354" y="142"/>
                  <a:pt x="354" y="142"/>
                </a:cubicBezTo>
                <a:cubicBezTo>
                  <a:pt x="354" y="115"/>
                  <a:pt x="354" y="115"/>
                  <a:pt x="354" y="115"/>
                </a:cubicBezTo>
                <a:cubicBezTo>
                  <a:pt x="354" y="53"/>
                  <a:pt x="310" y="0"/>
                  <a:pt x="248" y="0"/>
                </a:cubicBezTo>
                <a:cubicBezTo>
                  <a:pt x="186" y="0"/>
                  <a:pt x="132" y="53"/>
                  <a:pt x="132" y="115"/>
                </a:cubicBezTo>
                <a:cubicBezTo>
                  <a:pt x="132" y="266"/>
                  <a:pt x="132" y="266"/>
                  <a:pt x="132" y="266"/>
                </a:cubicBezTo>
                <a:cubicBezTo>
                  <a:pt x="132" y="283"/>
                  <a:pt x="124" y="293"/>
                  <a:pt x="107" y="293"/>
                </a:cubicBezTo>
                <a:cubicBezTo>
                  <a:pt x="97" y="293"/>
                  <a:pt x="88" y="283"/>
                  <a:pt x="88" y="266"/>
                </a:cubicBezTo>
                <a:cubicBezTo>
                  <a:pt x="88" y="204"/>
                  <a:pt x="88" y="204"/>
                  <a:pt x="88" y="204"/>
                </a:cubicBezTo>
                <a:cubicBezTo>
                  <a:pt x="0" y="204"/>
                  <a:pt x="0" y="204"/>
                  <a:pt x="0" y="204"/>
                </a:cubicBezTo>
                <a:cubicBezTo>
                  <a:pt x="0" y="266"/>
                  <a:pt x="0" y="266"/>
                  <a:pt x="0" y="266"/>
                </a:cubicBezTo>
                <a:cubicBezTo>
                  <a:pt x="0" y="328"/>
                  <a:pt x="53" y="381"/>
                  <a:pt x="107" y="381"/>
                </a:cubicBezTo>
                <a:cubicBezTo>
                  <a:pt x="169" y="381"/>
                  <a:pt x="222" y="328"/>
                  <a:pt x="222" y="266"/>
                </a:cubicBezTo>
                <a:cubicBezTo>
                  <a:pt x="222" y="115"/>
                  <a:pt x="222" y="115"/>
                  <a:pt x="222" y="115"/>
                </a:cubicBezTo>
                <a:cubicBezTo>
                  <a:pt x="222" y="98"/>
                  <a:pt x="230" y="89"/>
                  <a:pt x="248" y="89"/>
                </a:cubicBezTo>
                <a:cubicBezTo>
                  <a:pt x="266" y="89"/>
                  <a:pt x="275" y="98"/>
                  <a:pt x="275" y="115"/>
                </a:cubicBezTo>
                <a:lnTo>
                  <a:pt x="275" y="142"/>
                </a:lnTo>
                <a:close/>
                <a:moveTo>
                  <a:pt x="407" y="204"/>
                </a:moveTo>
                <a:lnTo>
                  <a:pt x="407" y="204"/>
                </a:lnTo>
                <a:cubicBezTo>
                  <a:pt x="407" y="266"/>
                  <a:pt x="407" y="266"/>
                  <a:pt x="407" y="266"/>
                </a:cubicBezTo>
                <a:cubicBezTo>
                  <a:pt x="407" y="283"/>
                  <a:pt x="399" y="293"/>
                  <a:pt x="381" y="293"/>
                </a:cubicBezTo>
                <a:cubicBezTo>
                  <a:pt x="372" y="293"/>
                  <a:pt x="354" y="283"/>
                  <a:pt x="354" y="266"/>
                </a:cubicBezTo>
                <a:cubicBezTo>
                  <a:pt x="354" y="204"/>
                  <a:pt x="354" y="204"/>
                  <a:pt x="354" y="204"/>
                </a:cubicBezTo>
                <a:cubicBezTo>
                  <a:pt x="310" y="222"/>
                  <a:pt x="310" y="222"/>
                  <a:pt x="310" y="222"/>
                </a:cubicBezTo>
                <a:cubicBezTo>
                  <a:pt x="275" y="204"/>
                  <a:pt x="275" y="204"/>
                  <a:pt x="275" y="204"/>
                </a:cubicBezTo>
                <a:cubicBezTo>
                  <a:pt x="275" y="266"/>
                  <a:pt x="275" y="266"/>
                  <a:pt x="275" y="266"/>
                </a:cubicBezTo>
                <a:cubicBezTo>
                  <a:pt x="275" y="328"/>
                  <a:pt x="328" y="381"/>
                  <a:pt x="381" y="381"/>
                </a:cubicBezTo>
                <a:cubicBezTo>
                  <a:pt x="443" y="381"/>
                  <a:pt x="496" y="328"/>
                  <a:pt x="496" y="266"/>
                </a:cubicBezTo>
                <a:cubicBezTo>
                  <a:pt x="496" y="204"/>
                  <a:pt x="496" y="204"/>
                  <a:pt x="496" y="204"/>
                </a:cubicBezTo>
                <a:lnTo>
                  <a:pt x="407" y="204"/>
                </a:lnTo>
                <a:close/>
              </a:path>
            </a:pathLst>
          </a:custGeom>
          <a:solidFill>
            <a:schemeClr val="tx2"/>
          </a:solidFill>
          <a:ln>
            <a:noFill/>
          </a:ln>
          <a:effectLst/>
          <a:extLst/>
        </p:spPr>
        <p:txBody>
          <a:bodyPr wrap="none" lIns="91424" tIns="45712" rIns="91424" bIns="45712" anchor="ctr"/>
          <a:lstStyle/>
          <a:p>
            <a:pPr defTabSz="1218987" fontAlgn="auto">
              <a:spcBef>
                <a:spcPts val="0"/>
              </a:spcBef>
              <a:spcAft>
                <a:spcPts val="0"/>
              </a:spcAft>
              <a:defRPr/>
            </a:pPr>
            <a:endParaRPr lang="en-US" dirty="0">
              <a:latin typeface="Source Sans Pro Light" charset="0"/>
              <a:ea typeface="+mn-ea"/>
            </a:endParaRPr>
          </a:p>
        </p:txBody>
      </p:sp>
      <p:sp>
        <p:nvSpPr>
          <p:cNvPr id="189" name="Freeform 68"/>
          <p:cNvSpPr>
            <a:spLocks noChangeArrowheads="1"/>
          </p:cNvSpPr>
          <p:nvPr/>
        </p:nvSpPr>
        <p:spPr bwMode="auto">
          <a:xfrm>
            <a:off x="7575550" y="5808663"/>
            <a:ext cx="668338" cy="655637"/>
          </a:xfrm>
          <a:custGeom>
            <a:avLst/>
            <a:gdLst>
              <a:gd name="T0" fmla="*/ 221 w 461"/>
              <a:gd name="T1" fmla="*/ 160 h 454"/>
              <a:gd name="T2" fmla="*/ 221 w 461"/>
              <a:gd name="T3" fmla="*/ 160 h 454"/>
              <a:gd name="T4" fmla="*/ 150 w 461"/>
              <a:gd name="T5" fmla="*/ 54 h 454"/>
              <a:gd name="T6" fmla="*/ 35 w 461"/>
              <a:gd name="T7" fmla="*/ 187 h 454"/>
              <a:gd name="T8" fmla="*/ 221 w 461"/>
              <a:gd name="T9" fmla="*/ 160 h 454"/>
              <a:gd name="T10" fmla="*/ 239 w 461"/>
              <a:gd name="T11" fmla="*/ 231 h 454"/>
              <a:gd name="T12" fmla="*/ 239 w 461"/>
              <a:gd name="T13" fmla="*/ 231 h 454"/>
              <a:gd name="T14" fmla="*/ 248 w 461"/>
              <a:gd name="T15" fmla="*/ 222 h 454"/>
              <a:gd name="T16" fmla="*/ 239 w 461"/>
              <a:gd name="T17" fmla="*/ 196 h 454"/>
              <a:gd name="T18" fmla="*/ 35 w 461"/>
              <a:gd name="T19" fmla="*/ 222 h 454"/>
              <a:gd name="T20" fmla="*/ 35 w 461"/>
              <a:gd name="T21" fmla="*/ 222 h 454"/>
              <a:gd name="T22" fmla="*/ 88 w 461"/>
              <a:gd name="T23" fmla="*/ 355 h 454"/>
              <a:gd name="T24" fmla="*/ 88 w 461"/>
              <a:gd name="T25" fmla="*/ 355 h 454"/>
              <a:gd name="T26" fmla="*/ 239 w 461"/>
              <a:gd name="T27" fmla="*/ 231 h 454"/>
              <a:gd name="T28" fmla="*/ 106 w 461"/>
              <a:gd name="T29" fmla="*/ 382 h 454"/>
              <a:gd name="T30" fmla="*/ 106 w 461"/>
              <a:gd name="T31" fmla="*/ 382 h 454"/>
              <a:gd name="T32" fmla="*/ 106 w 461"/>
              <a:gd name="T33" fmla="*/ 382 h 454"/>
              <a:gd name="T34" fmla="*/ 106 w 461"/>
              <a:gd name="T35" fmla="*/ 373 h 454"/>
              <a:gd name="T36" fmla="*/ 106 w 461"/>
              <a:gd name="T37" fmla="*/ 382 h 454"/>
              <a:gd name="T38" fmla="*/ 186 w 461"/>
              <a:gd name="T39" fmla="*/ 36 h 454"/>
              <a:gd name="T40" fmla="*/ 186 w 461"/>
              <a:gd name="T41" fmla="*/ 36 h 454"/>
              <a:gd name="T42" fmla="*/ 354 w 461"/>
              <a:gd name="T43" fmla="*/ 81 h 454"/>
              <a:gd name="T44" fmla="*/ 354 w 461"/>
              <a:gd name="T45" fmla="*/ 81 h 454"/>
              <a:gd name="T46" fmla="*/ 231 w 461"/>
              <a:gd name="T47" fmla="*/ 28 h 454"/>
              <a:gd name="T48" fmla="*/ 186 w 461"/>
              <a:gd name="T49" fmla="*/ 36 h 454"/>
              <a:gd name="T50" fmla="*/ 256 w 461"/>
              <a:gd name="T51" fmla="*/ 151 h 454"/>
              <a:gd name="T52" fmla="*/ 354 w 461"/>
              <a:gd name="T53" fmla="*/ 81 h 454"/>
              <a:gd name="T54" fmla="*/ 231 w 461"/>
              <a:gd name="T55" fmla="*/ 453 h 454"/>
              <a:gd name="T56" fmla="*/ 231 w 461"/>
              <a:gd name="T57" fmla="*/ 453 h 454"/>
              <a:gd name="T58" fmla="*/ 0 w 461"/>
              <a:gd name="T59" fmla="*/ 222 h 454"/>
              <a:gd name="T60" fmla="*/ 231 w 461"/>
              <a:gd name="T61" fmla="*/ 0 h 454"/>
              <a:gd name="T62" fmla="*/ 460 w 461"/>
              <a:gd name="T63" fmla="*/ 222 h 454"/>
              <a:gd name="T64" fmla="*/ 231 w 461"/>
              <a:gd name="T65" fmla="*/ 453 h 454"/>
              <a:gd name="T66" fmla="*/ 265 w 461"/>
              <a:gd name="T67" fmla="*/ 258 h 454"/>
              <a:gd name="T68" fmla="*/ 265 w 461"/>
              <a:gd name="T69" fmla="*/ 258 h 454"/>
              <a:gd name="T70" fmla="*/ 106 w 461"/>
              <a:gd name="T71" fmla="*/ 382 h 454"/>
              <a:gd name="T72" fmla="*/ 231 w 461"/>
              <a:gd name="T73" fmla="*/ 417 h 454"/>
              <a:gd name="T74" fmla="*/ 310 w 461"/>
              <a:gd name="T75" fmla="*/ 408 h 454"/>
              <a:gd name="T76" fmla="*/ 265 w 461"/>
              <a:gd name="T77" fmla="*/ 258 h 454"/>
              <a:gd name="T78" fmla="*/ 275 w 461"/>
              <a:gd name="T79" fmla="*/ 178 h 454"/>
              <a:gd name="T80" fmla="*/ 275 w 461"/>
              <a:gd name="T81" fmla="*/ 178 h 454"/>
              <a:gd name="T82" fmla="*/ 284 w 461"/>
              <a:gd name="T83" fmla="*/ 204 h 454"/>
              <a:gd name="T84" fmla="*/ 292 w 461"/>
              <a:gd name="T85" fmla="*/ 213 h 454"/>
              <a:gd name="T86" fmla="*/ 425 w 461"/>
              <a:gd name="T87" fmla="*/ 222 h 454"/>
              <a:gd name="T88" fmla="*/ 381 w 461"/>
              <a:gd name="T89" fmla="*/ 98 h 454"/>
              <a:gd name="T90" fmla="*/ 275 w 461"/>
              <a:gd name="T91" fmla="*/ 178 h 454"/>
              <a:gd name="T92" fmla="*/ 301 w 461"/>
              <a:gd name="T93" fmla="*/ 249 h 454"/>
              <a:gd name="T94" fmla="*/ 301 w 461"/>
              <a:gd name="T95" fmla="*/ 249 h 454"/>
              <a:gd name="T96" fmla="*/ 337 w 461"/>
              <a:gd name="T97" fmla="*/ 391 h 454"/>
              <a:gd name="T98" fmla="*/ 425 w 461"/>
              <a:gd name="T99" fmla="*/ 258 h 454"/>
              <a:gd name="T100" fmla="*/ 301 w 461"/>
              <a:gd name="T101" fmla="*/ 249 h 4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61" h="454">
                <a:moveTo>
                  <a:pt x="221" y="160"/>
                </a:moveTo>
                <a:lnTo>
                  <a:pt x="221" y="160"/>
                </a:lnTo>
                <a:cubicBezTo>
                  <a:pt x="186" y="98"/>
                  <a:pt x="150" y="54"/>
                  <a:pt x="150" y="54"/>
                </a:cubicBezTo>
                <a:cubicBezTo>
                  <a:pt x="88" y="72"/>
                  <a:pt x="53" y="125"/>
                  <a:pt x="35" y="187"/>
                </a:cubicBezTo>
                <a:cubicBezTo>
                  <a:pt x="44" y="187"/>
                  <a:pt x="124" y="187"/>
                  <a:pt x="221" y="160"/>
                </a:cubicBezTo>
                <a:close/>
                <a:moveTo>
                  <a:pt x="239" y="231"/>
                </a:moveTo>
                <a:lnTo>
                  <a:pt x="239" y="231"/>
                </a:lnTo>
                <a:cubicBezTo>
                  <a:pt x="248" y="222"/>
                  <a:pt x="248" y="222"/>
                  <a:pt x="248" y="222"/>
                </a:cubicBezTo>
                <a:cubicBezTo>
                  <a:pt x="248" y="213"/>
                  <a:pt x="239" y="204"/>
                  <a:pt x="239" y="196"/>
                </a:cubicBezTo>
                <a:cubicBezTo>
                  <a:pt x="133" y="222"/>
                  <a:pt x="35" y="222"/>
                  <a:pt x="35" y="222"/>
                </a:cubicBezTo>
                <a:lnTo>
                  <a:pt x="35" y="222"/>
                </a:lnTo>
                <a:cubicBezTo>
                  <a:pt x="35" y="275"/>
                  <a:pt x="53" y="319"/>
                  <a:pt x="88" y="355"/>
                </a:cubicBezTo>
                <a:lnTo>
                  <a:pt x="88" y="355"/>
                </a:lnTo>
                <a:cubicBezTo>
                  <a:pt x="88" y="355"/>
                  <a:pt x="141" y="258"/>
                  <a:pt x="239" y="231"/>
                </a:cubicBezTo>
                <a:close/>
                <a:moveTo>
                  <a:pt x="106" y="382"/>
                </a:moveTo>
                <a:lnTo>
                  <a:pt x="106" y="382"/>
                </a:lnTo>
                <a:lnTo>
                  <a:pt x="106" y="382"/>
                </a:lnTo>
                <a:cubicBezTo>
                  <a:pt x="106" y="382"/>
                  <a:pt x="106" y="382"/>
                  <a:pt x="106" y="373"/>
                </a:cubicBezTo>
                <a:cubicBezTo>
                  <a:pt x="106" y="382"/>
                  <a:pt x="106" y="382"/>
                  <a:pt x="106" y="382"/>
                </a:cubicBezTo>
                <a:close/>
                <a:moveTo>
                  <a:pt x="186" y="36"/>
                </a:moveTo>
                <a:lnTo>
                  <a:pt x="186" y="36"/>
                </a:lnTo>
                <a:close/>
                <a:moveTo>
                  <a:pt x="354" y="81"/>
                </a:moveTo>
                <a:lnTo>
                  <a:pt x="354" y="81"/>
                </a:lnTo>
                <a:cubicBezTo>
                  <a:pt x="328" y="45"/>
                  <a:pt x="284" y="28"/>
                  <a:pt x="231" y="28"/>
                </a:cubicBezTo>
                <a:cubicBezTo>
                  <a:pt x="212" y="28"/>
                  <a:pt x="194" y="36"/>
                  <a:pt x="186" y="36"/>
                </a:cubicBezTo>
                <a:cubicBezTo>
                  <a:pt x="186" y="36"/>
                  <a:pt x="221" y="89"/>
                  <a:pt x="256" y="151"/>
                </a:cubicBezTo>
                <a:cubicBezTo>
                  <a:pt x="328" y="125"/>
                  <a:pt x="354" y="81"/>
                  <a:pt x="354" y="81"/>
                </a:cubicBezTo>
                <a:close/>
                <a:moveTo>
                  <a:pt x="231" y="453"/>
                </a:moveTo>
                <a:lnTo>
                  <a:pt x="231" y="453"/>
                </a:lnTo>
                <a:cubicBezTo>
                  <a:pt x="106" y="453"/>
                  <a:pt x="0" y="355"/>
                  <a:pt x="0" y="222"/>
                </a:cubicBezTo>
                <a:cubicBezTo>
                  <a:pt x="0" y="98"/>
                  <a:pt x="106" y="0"/>
                  <a:pt x="231" y="0"/>
                </a:cubicBezTo>
                <a:cubicBezTo>
                  <a:pt x="354" y="0"/>
                  <a:pt x="460" y="98"/>
                  <a:pt x="460" y="222"/>
                </a:cubicBezTo>
                <a:cubicBezTo>
                  <a:pt x="460" y="355"/>
                  <a:pt x="354" y="453"/>
                  <a:pt x="231" y="453"/>
                </a:cubicBezTo>
                <a:close/>
                <a:moveTo>
                  <a:pt x="265" y="258"/>
                </a:moveTo>
                <a:lnTo>
                  <a:pt x="265" y="258"/>
                </a:lnTo>
                <a:cubicBezTo>
                  <a:pt x="150" y="302"/>
                  <a:pt x="115" y="382"/>
                  <a:pt x="106" y="382"/>
                </a:cubicBezTo>
                <a:cubicBezTo>
                  <a:pt x="141" y="408"/>
                  <a:pt x="186" y="417"/>
                  <a:pt x="231" y="417"/>
                </a:cubicBezTo>
                <a:cubicBezTo>
                  <a:pt x="256" y="417"/>
                  <a:pt x="284" y="417"/>
                  <a:pt x="310" y="408"/>
                </a:cubicBezTo>
                <a:cubicBezTo>
                  <a:pt x="301" y="391"/>
                  <a:pt x="292" y="329"/>
                  <a:pt x="265" y="258"/>
                </a:cubicBezTo>
                <a:close/>
                <a:moveTo>
                  <a:pt x="275" y="178"/>
                </a:moveTo>
                <a:lnTo>
                  <a:pt x="275" y="178"/>
                </a:lnTo>
                <a:cubicBezTo>
                  <a:pt x="275" y="187"/>
                  <a:pt x="284" y="196"/>
                  <a:pt x="284" y="204"/>
                </a:cubicBezTo>
                <a:cubicBezTo>
                  <a:pt x="284" y="213"/>
                  <a:pt x="284" y="213"/>
                  <a:pt x="292" y="213"/>
                </a:cubicBezTo>
                <a:cubicBezTo>
                  <a:pt x="354" y="213"/>
                  <a:pt x="425" y="222"/>
                  <a:pt x="425" y="222"/>
                </a:cubicBezTo>
                <a:cubicBezTo>
                  <a:pt x="425" y="178"/>
                  <a:pt x="407" y="134"/>
                  <a:pt x="381" y="98"/>
                </a:cubicBezTo>
                <a:cubicBezTo>
                  <a:pt x="381" y="107"/>
                  <a:pt x="346" y="151"/>
                  <a:pt x="275" y="178"/>
                </a:cubicBezTo>
                <a:close/>
                <a:moveTo>
                  <a:pt x="301" y="249"/>
                </a:moveTo>
                <a:lnTo>
                  <a:pt x="301" y="249"/>
                </a:lnTo>
                <a:cubicBezTo>
                  <a:pt x="328" y="319"/>
                  <a:pt x="337" y="373"/>
                  <a:pt x="337" y="391"/>
                </a:cubicBezTo>
                <a:cubicBezTo>
                  <a:pt x="381" y="355"/>
                  <a:pt x="416" y="311"/>
                  <a:pt x="425" y="258"/>
                </a:cubicBezTo>
                <a:cubicBezTo>
                  <a:pt x="416" y="258"/>
                  <a:pt x="363" y="240"/>
                  <a:pt x="301" y="249"/>
                </a:cubicBezTo>
                <a:close/>
              </a:path>
            </a:pathLst>
          </a:custGeom>
          <a:solidFill>
            <a:schemeClr val="tx2"/>
          </a:solidFill>
          <a:ln>
            <a:noFill/>
          </a:ln>
          <a:effectLst/>
          <a:extLst/>
        </p:spPr>
        <p:txBody>
          <a:bodyPr wrap="none" lIns="91424" tIns="45712" rIns="91424" bIns="45712" anchor="ctr"/>
          <a:lstStyle/>
          <a:p>
            <a:pPr defTabSz="1218987" fontAlgn="auto">
              <a:spcBef>
                <a:spcPts val="0"/>
              </a:spcBef>
              <a:spcAft>
                <a:spcPts val="0"/>
              </a:spcAft>
              <a:defRPr/>
            </a:pPr>
            <a:endParaRPr lang="en-US" dirty="0">
              <a:latin typeface="Source Sans Pro Light" charset="0"/>
              <a:ea typeface="+mn-ea"/>
            </a:endParaRPr>
          </a:p>
        </p:txBody>
      </p:sp>
      <p:sp>
        <p:nvSpPr>
          <p:cNvPr id="190" name="Freeform 69"/>
          <p:cNvSpPr>
            <a:spLocks noChangeArrowheads="1"/>
          </p:cNvSpPr>
          <p:nvPr/>
        </p:nvSpPr>
        <p:spPr bwMode="auto">
          <a:xfrm>
            <a:off x="19027775" y="7332663"/>
            <a:ext cx="744538" cy="490537"/>
          </a:xfrm>
          <a:custGeom>
            <a:avLst/>
            <a:gdLst>
              <a:gd name="T0" fmla="*/ 203 w 514"/>
              <a:gd name="T1" fmla="*/ 142 h 338"/>
              <a:gd name="T2" fmla="*/ 203 w 514"/>
              <a:gd name="T3" fmla="*/ 142 h 338"/>
              <a:gd name="T4" fmla="*/ 247 w 514"/>
              <a:gd name="T5" fmla="*/ 89 h 338"/>
              <a:gd name="T6" fmla="*/ 159 w 514"/>
              <a:gd name="T7" fmla="*/ 0 h 338"/>
              <a:gd name="T8" fmla="*/ 0 w 514"/>
              <a:gd name="T9" fmla="*/ 0 h 338"/>
              <a:gd name="T10" fmla="*/ 0 w 514"/>
              <a:gd name="T11" fmla="*/ 319 h 338"/>
              <a:gd name="T12" fmla="*/ 159 w 514"/>
              <a:gd name="T13" fmla="*/ 319 h 338"/>
              <a:gd name="T14" fmla="*/ 256 w 514"/>
              <a:gd name="T15" fmla="*/ 222 h 338"/>
              <a:gd name="T16" fmla="*/ 203 w 514"/>
              <a:gd name="T17" fmla="*/ 142 h 338"/>
              <a:gd name="T18" fmla="*/ 71 w 514"/>
              <a:gd name="T19" fmla="*/ 53 h 338"/>
              <a:gd name="T20" fmla="*/ 71 w 514"/>
              <a:gd name="T21" fmla="*/ 53 h 338"/>
              <a:gd name="T22" fmla="*/ 159 w 514"/>
              <a:gd name="T23" fmla="*/ 53 h 338"/>
              <a:gd name="T24" fmla="*/ 186 w 514"/>
              <a:gd name="T25" fmla="*/ 89 h 338"/>
              <a:gd name="T26" fmla="*/ 150 w 514"/>
              <a:gd name="T27" fmla="*/ 125 h 338"/>
              <a:gd name="T28" fmla="*/ 71 w 514"/>
              <a:gd name="T29" fmla="*/ 125 h 338"/>
              <a:gd name="T30" fmla="*/ 71 w 514"/>
              <a:gd name="T31" fmla="*/ 53 h 338"/>
              <a:gd name="T32" fmla="*/ 159 w 514"/>
              <a:gd name="T33" fmla="*/ 266 h 338"/>
              <a:gd name="T34" fmla="*/ 159 w 514"/>
              <a:gd name="T35" fmla="*/ 266 h 338"/>
              <a:gd name="T36" fmla="*/ 71 w 514"/>
              <a:gd name="T37" fmla="*/ 266 h 338"/>
              <a:gd name="T38" fmla="*/ 71 w 514"/>
              <a:gd name="T39" fmla="*/ 178 h 338"/>
              <a:gd name="T40" fmla="*/ 159 w 514"/>
              <a:gd name="T41" fmla="*/ 178 h 338"/>
              <a:gd name="T42" fmla="*/ 194 w 514"/>
              <a:gd name="T43" fmla="*/ 222 h 338"/>
              <a:gd name="T44" fmla="*/ 159 w 514"/>
              <a:gd name="T45" fmla="*/ 266 h 338"/>
              <a:gd name="T46" fmla="*/ 390 w 514"/>
              <a:gd name="T47" fmla="*/ 80 h 338"/>
              <a:gd name="T48" fmla="*/ 390 w 514"/>
              <a:gd name="T49" fmla="*/ 80 h 338"/>
              <a:gd name="T50" fmla="*/ 265 w 514"/>
              <a:gd name="T51" fmla="*/ 204 h 338"/>
              <a:gd name="T52" fmla="*/ 390 w 514"/>
              <a:gd name="T53" fmla="*/ 328 h 338"/>
              <a:gd name="T54" fmla="*/ 496 w 514"/>
              <a:gd name="T55" fmla="*/ 240 h 338"/>
              <a:gd name="T56" fmla="*/ 443 w 514"/>
              <a:gd name="T57" fmla="*/ 240 h 338"/>
              <a:gd name="T58" fmla="*/ 390 w 514"/>
              <a:gd name="T59" fmla="*/ 275 h 338"/>
              <a:gd name="T60" fmla="*/ 337 w 514"/>
              <a:gd name="T61" fmla="*/ 222 h 338"/>
              <a:gd name="T62" fmla="*/ 496 w 514"/>
              <a:gd name="T63" fmla="*/ 222 h 338"/>
              <a:gd name="T64" fmla="*/ 390 w 514"/>
              <a:gd name="T65" fmla="*/ 80 h 338"/>
              <a:gd name="T66" fmla="*/ 434 w 514"/>
              <a:gd name="T67" fmla="*/ 178 h 338"/>
              <a:gd name="T68" fmla="*/ 434 w 514"/>
              <a:gd name="T69" fmla="*/ 178 h 338"/>
              <a:gd name="T70" fmla="*/ 337 w 514"/>
              <a:gd name="T71" fmla="*/ 178 h 338"/>
              <a:gd name="T72" fmla="*/ 390 w 514"/>
              <a:gd name="T73" fmla="*/ 125 h 338"/>
              <a:gd name="T74" fmla="*/ 434 w 514"/>
              <a:gd name="T75" fmla="*/ 178 h 338"/>
              <a:gd name="T76" fmla="*/ 452 w 514"/>
              <a:gd name="T77" fmla="*/ 18 h 338"/>
              <a:gd name="T78" fmla="*/ 452 w 514"/>
              <a:gd name="T79" fmla="*/ 18 h 338"/>
              <a:gd name="T80" fmla="*/ 319 w 514"/>
              <a:gd name="T81" fmla="*/ 18 h 338"/>
              <a:gd name="T82" fmla="*/ 319 w 514"/>
              <a:gd name="T83" fmla="*/ 62 h 338"/>
              <a:gd name="T84" fmla="*/ 452 w 514"/>
              <a:gd name="T85" fmla="*/ 62 h 338"/>
              <a:gd name="T86" fmla="*/ 452 w 514"/>
              <a:gd name="T87" fmla="*/ 18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14" h="338">
                <a:moveTo>
                  <a:pt x="203" y="142"/>
                </a:moveTo>
                <a:lnTo>
                  <a:pt x="203" y="142"/>
                </a:lnTo>
                <a:cubicBezTo>
                  <a:pt x="203" y="142"/>
                  <a:pt x="247" y="142"/>
                  <a:pt x="247" y="89"/>
                </a:cubicBezTo>
                <a:cubicBezTo>
                  <a:pt x="247" y="27"/>
                  <a:pt x="212" y="0"/>
                  <a:pt x="159" y="0"/>
                </a:cubicBezTo>
                <a:cubicBezTo>
                  <a:pt x="0" y="0"/>
                  <a:pt x="0" y="0"/>
                  <a:pt x="0" y="0"/>
                </a:cubicBezTo>
                <a:cubicBezTo>
                  <a:pt x="0" y="319"/>
                  <a:pt x="0" y="319"/>
                  <a:pt x="0" y="319"/>
                </a:cubicBezTo>
                <a:cubicBezTo>
                  <a:pt x="159" y="319"/>
                  <a:pt x="159" y="319"/>
                  <a:pt x="159" y="319"/>
                </a:cubicBezTo>
                <a:cubicBezTo>
                  <a:pt x="159" y="319"/>
                  <a:pt x="256" y="328"/>
                  <a:pt x="256" y="222"/>
                </a:cubicBezTo>
                <a:cubicBezTo>
                  <a:pt x="256" y="222"/>
                  <a:pt x="265" y="142"/>
                  <a:pt x="203" y="142"/>
                </a:cubicBezTo>
                <a:close/>
                <a:moveTo>
                  <a:pt x="71" y="53"/>
                </a:moveTo>
                <a:lnTo>
                  <a:pt x="71" y="53"/>
                </a:lnTo>
                <a:cubicBezTo>
                  <a:pt x="159" y="53"/>
                  <a:pt x="159" y="53"/>
                  <a:pt x="159" y="53"/>
                </a:cubicBezTo>
                <a:cubicBezTo>
                  <a:pt x="159" y="53"/>
                  <a:pt x="186" y="53"/>
                  <a:pt x="186" y="89"/>
                </a:cubicBezTo>
                <a:cubicBezTo>
                  <a:pt x="186" y="125"/>
                  <a:pt x="168" y="125"/>
                  <a:pt x="150" y="125"/>
                </a:cubicBezTo>
                <a:cubicBezTo>
                  <a:pt x="71" y="125"/>
                  <a:pt x="71" y="125"/>
                  <a:pt x="71" y="125"/>
                </a:cubicBezTo>
                <a:lnTo>
                  <a:pt x="71" y="53"/>
                </a:lnTo>
                <a:close/>
                <a:moveTo>
                  <a:pt x="159" y="266"/>
                </a:moveTo>
                <a:lnTo>
                  <a:pt x="159" y="266"/>
                </a:lnTo>
                <a:cubicBezTo>
                  <a:pt x="71" y="266"/>
                  <a:pt x="71" y="266"/>
                  <a:pt x="71" y="266"/>
                </a:cubicBezTo>
                <a:cubicBezTo>
                  <a:pt x="71" y="178"/>
                  <a:pt x="71" y="178"/>
                  <a:pt x="71" y="178"/>
                </a:cubicBezTo>
                <a:cubicBezTo>
                  <a:pt x="159" y="178"/>
                  <a:pt x="159" y="178"/>
                  <a:pt x="159" y="178"/>
                </a:cubicBezTo>
                <a:cubicBezTo>
                  <a:pt x="159" y="178"/>
                  <a:pt x="194" y="178"/>
                  <a:pt x="194" y="222"/>
                </a:cubicBezTo>
                <a:cubicBezTo>
                  <a:pt x="194" y="257"/>
                  <a:pt x="168" y="266"/>
                  <a:pt x="159" y="266"/>
                </a:cubicBezTo>
                <a:close/>
                <a:moveTo>
                  <a:pt x="390" y="80"/>
                </a:moveTo>
                <a:lnTo>
                  <a:pt x="390" y="80"/>
                </a:lnTo>
                <a:cubicBezTo>
                  <a:pt x="265" y="80"/>
                  <a:pt x="265" y="204"/>
                  <a:pt x="265" y="204"/>
                </a:cubicBezTo>
                <a:cubicBezTo>
                  <a:pt x="265" y="204"/>
                  <a:pt x="265" y="328"/>
                  <a:pt x="390" y="328"/>
                </a:cubicBezTo>
                <a:cubicBezTo>
                  <a:pt x="390" y="328"/>
                  <a:pt x="496" y="337"/>
                  <a:pt x="496" y="240"/>
                </a:cubicBezTo>
                <a:cubicBezTo>
                  <a:pt x="443" y="240"/>
                  <a:pt x="443" y="240"/>
                  <a:pt x="443" y="240"/>
                </a:cubicBezTo>
                <a:cubicBezTo>
                  <a:pt x="443" y="240"/>
                  <a:pt x="443" y="275"/>
                  <a:pt x="390" y="275"/>
                </a:cubicBezTo>
                <a:cubicBezTo>
                  <a:pt x="390" y="275"/>
                  <a:pt x="337" y="284"/>
                  <a:pt x="337" y="222"/>
                </a:cubicBezTo>
                <a:cubicBezTo>
                  <a:pt x="496" y="222"/>
                  <a:pt x="496" y="222"/>
                  <a:pt x="496" y="222"/>
                </a:cubicBezTo>
                <a:cubicBezTo>
                  <a:pt x="496" y="222"/>
                  <a:pt x="513" y="80"/>
                  <a:pt x="390" y="80"/>
                </a:cubicBezTo>
                <a:close/>
                <a:moveTo>
                  <a:pt x="434" y="178"/>
                </a:moveTo>
                <a:lnTo>
                  <a:pt x="434" y="178"/>
                </a:lnTo>
                <a:cubicBezTo>
                  <a:pt x="337" y="178"/>
                  <a:pt x="337" y="178"/>
                  <a:pt x="337" y="178"/>
                </a:cubicBezTo>
                <a:cubicBezTo>
                  <a:pt x="337" y="178"/>
                  <a:pt x="345" y="125"/>
                  <a:pt x="390" y="125"/>
                </a:cubicBezTo>
                <a:cubicBezTo>
                  <a:pt x="434" y="125"/>
                  <a:pt x="434" y="178"/>
                  <a:pt x="434" y="178"/>
                </a:cubicBezTo>
                <a:close/>
                <a:moveTo>
                  <a:pt x="452" y="18"/>
                </a:moveTo>
                <a:lnTo>
                  <a:pt x="452" y="18"/>
                </a:lnTo>
                <a:cubicBezTo>
                  <a:pt x="319" y="18"/>
                  <a:pt x="319" y="18"/>
                  <a:pt x="319" y="18"/>
                </a:cubicBezTo>
                <a:cubicBezTo>
                  <a:pt x="319" y="62"/>
                  <a:pt x="319" y="62"/>
                  <a:pt x="319" y="62"/>
                </a:cubicBezTo>
                <a:cubicBezTo>
                  <a:pt x="452" y="62"/>
                  <a:pt x="452" y="62"/>
                  <a:pt x="452" y="62"/>
                </a:cubicBezTo>
                <a:lnTo>
                  <a:pt x="452" y="18"/>
                </a:lnTo>
                <a:close/>
              </a:path>
            </a:pathLst>
          </a:custGeom>
          <a:solidFill>
            <a:schemeClr val="tx2"/>
          </a:solidFill>
          <a:ln>
            <a:noFill/>
          </a:ln>
          <a:effectLst/>
          <a:extLst/>
        </p:spPr>
        <p:txBody>
          <a:bodyPr wrap="none" lIns="91424" tIns="45712" rIns="91424" bIns="45712" anchor="ctr"/>
          <a:lstStyle/>
          <a:p>
            <a:pPr defTabSz="1218987" fontAlgn="auto">
              <a:spcBef>
                <a:spcPts val="0"/>
              </a:spcBef>
              <a:spcAft>
                <a:spcPts val="0"/>
              </a:spcAft>
              <a:defRPr/>
            </a:pPr>
            <a:endParaRPr lang="en-US" dirty="0">
              <a:latin typeface="Source Sans Pro Light" charset="0"/>
              <a:ea typeface="+mn-ea"/>
            </a:endParaRPr>
          </a:p>
        </p:txBody>
      </p:sp>
      <p:sp>
        <p:nvSpPr>
          <p:cNvPr id="191" name="Freeform 70"/>
          <p:cNvSpPr>
            <a:spLocks noChangeArrowheads="1"/>
          </p:cNvSpPr>
          <p:nvPr/>
        </p:nvSpPr>
        <p:spPr bwMode="auto">
          <a:xfrm>
            <a:off x="1968500" y="5808663"/>
            <a:ext cx="406400" cy="655637"/>
          </a:xfrm>
          <a:custGeom>
            <a:avLst/>
            <a:gdLst>
              <a:gd name="T0" fmla="*/ 283 w 284"/>
              <a:gd name="T1" fmla="*/ 426 h 454"/>
              <a:gd name="T2" fmla="*/ 283 w 284"/>
              <a:gd name="T3" fmla="*/ 426 h 454"/>
              <a:gd name="T4" fmla="*/ 230 w 284"/>
              <a:gd name="T5" fmla="*/ 453 h 454"/>
              <a:gd name="T6" fmla="*/ 177 w 284"/>
              <a:gd name="T7" fmla="*/ 453 h 454"/>
              <a:gd name="T8" fmla="*/ 124 w 284"/>
              <a:gd name="T9" fmla="*/ 444 h 454"/>
              <a:gd name="T10" fmla="*/ 80 w 284"/>
              <a:gd name="T11" fmla="*/ 426 h 454"/>
              <a:gd name="T12" fmla="*/ 61 w 284"/>
              <a:gd name="T13" fmla="*/ 391 h 454"/>
              <a:gd name="T14" fmla="*/ 53 w 284"/>
              <a:gd name="T15" fmla="*/ 347 h 454"/>
              <a:gd name="T16" fmla="*/ 53 w 284"/>
              <a:gd name="T17" fmla="*/ 187 h 454"/>
              <a:gd name="T18" fmla="*/ 0 w 284"/>
              <a:gd name="T19" fmla="*/ 187 h 454"/>
              <a:gd name="T20" fmla="*/ 0 w 284"/>
              <a:gd name="T21" fmla="*/ 116 h 454"/>
              <a:gd name="T22" fmla="*/ 44 w 284"/>
              <a:gd name="T23" fmla="*/ 98 h 454"/>
              <a:gd name="T24" fmla="*/ 80 w 284"/>
              <a:gd name="T25" fmla="*/ 54 h 454"/>
              <a:gd name="T26" fmla="*/ 97 w 284"/>
              <a:gd name="T27" fmla="*/ 0 h 454"/>
              <a:gd name="T28" fmla="*/ 160 w 284"/>
              <a:gd name="T29" fmla="*/ 0 h 454"/>
              <a:gd name="T30" fmla="*/ 160 w 284"/>
              <a:gd name="T31" fmla="*/ 116 h 454"/>
              <a:gd name="T32" fmla="*/ 266 w 284"/>
              <a:gd name="T33" fmla="*/ 116 h 454"/>
              <a:gd name="T34" fmla="*/ 266 w 284"/>
              <a:gd name="T35" fmla="*/ 187 h 454"/>
              <a:gd name="T36" fmla="*/ 160 w 284"/>
              <a:gd name="T37" fmla="*/ 187 h 454"/>
              <a:gd name="T38" fmla="*/ 160 w 284"/>
              <a:gd name="T39" fmla="*/ 302 h 454"/>
              <a:gd name="T40" fmla="*/ 160 w 284"/>
              <a:gd name="T41" fmla="*/ 355 h 454"/>
              <a:gd name="T42" fmla="*/ 177 w 284"/>
              <a:gd name="T43" fmla="*/ 373 h 454"/>
              <a:gd name="T44" fmla="*/ 213 w 284"/>
              <a:gd name="T45" fmla="*/ 382 h 454"/>
              <a:gd name="T46" fmla="*/ 283 w 284"/>
              <a:gd name="T47" fmla="*/ 355 h 454"/>
              <a:gd name="T48" fmla="*/ 283 w 284"/>
              <a:gd name="T49" fmla="*/ 426 h 4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84" h="454">
                <a:moveTo>
                  <a:pt x="283" y="426"/>
                </a:moveTo>
                <a:lnTo>
                  <a:pt x="283" y="426"/>
                </a:lnTo>
                <a:cubicBezTo>
                  <a:pt x="257" y="435"/>
                  <a:pt x="239" y="444"/>
                  <a:pt x="230" y="453"/>
                </a:cubicBezTo>
                <a:cubicBezTo>
                  <a:pt x="213" y="453"/>
                  <a:pt x="195" y="453"/>
                  <a:pt x="177" y="453"/>
                </a:cubicBezTo>
                <a:cubicBezTo>
                  <a:pt x="160" y="453"/>
                  <a:pt x="142" y="453"/>
                  <a:pt x="124" y="444"/>
                </a:cubicBezTo>
                <a:cubicBezTo>
                  <a:pt x="106" y="444"/>
                  <a:pt x="88" y="435"/>
                  <a:pt x="80" y="426"/>
                </a:cubicBezTo>
                <a:cubicBezTo>
                  <a:pt x="71" y="417"/>
                  <a:pt x="61" y="400"/>
                  <a:pt x="61" y="391"/>
                </a:cubicBezTo>
                <a:cubicBezTo>
                  <a:pt x="53" y="382"/>
                  <a:pt x="53" y="364"/>
                  <a:pt x="53" y="347"/>
                </a:cubicBezTo>
                <a:cubicBezTo>
                  <a:pt x="53" y="187"/>
                  <a:pt x="53" y="187"/>
                  <a:pt x="53" y="187"/>
                </a:cubicBezTo>
                <a:cubicBezTo>
                  <a:pt x="0" y="187"/>
                  <a:pt x="0" y="187"/>
                  <a:pt x="0" y="187"/>
                </a:cubicBezTo>
                <a:cubicBezTo>
                  <a:pt x="0" y="116"/>
                  <a:pt x="0" y="116"/>
                  <a:pt x="0" y="116"/>
                </a:cubicBezTo>
                <a:cubicBezTo>
                  <a:pt x="17" y="116"/>
                  <a:pt x="35" y="107"/>
                  <a:pt x="44" y="98"/>
                </a:cubicBezTo>
                <a:cubicBezTo>
                  <a:pt x="61" y="81"/>
                  <a:pt x="71" y="72"/>
                  <a:pt x="80" y="54"/>
                </a:cubicBezTo>
                <a:cubicBezTo>
                  <a:pt x="88" y="36"/>
                  <a:pt x="88" y="19"/>
                  <a:pt x="97" y="0"/>
                </a:cubicBezTo>
                <a:cubicBezTo>
                  <a:pt x="160" y="0"/>
                  <a:pt x="160" y="0"/>
                  <a:pt x="160" y="0"/>
                </a:cubicBezTo>
                <a:cubicBezTo>
                  <a:pt x="160" y="116"/>
                  <a:pt x="160" y="116"/>
                  <a:pt x="160" y="116"/>
                </a:cubicBezTo>
                <a:cubicBezTo>
                  <a:pt x="266" y="116"/>
                  <a:pt x="266" y="116"/>
                  <a:pt x="266" y="116"/>
                </a:cubicBezTo>
                <a:cubicBezTo>
                  <a:pt x="266" y="187"/>
                  <a:pt x="266" y="187"/>
                  <a:pt x="266" y="187"/>
                </a:cubicBezTo>
                <a:cubicBezTo>
                  <a:pt x="160" y="187"/>
                  <a:pt x="160" y="187"/>
                  <a:pt x="160" y="187"/>
                </a:cubicBezTo>
                <a:cubicBezTo>
                  <a:pt x="160" y="302"/>
                  <a:pt x="160" y="302"/>
                  <a:pt x="160" y="302"/>
                </a:cubicBezTo>
                <a:cubicBezTo>
                  <a:pt x="160" y="329"/>
                  <a:pt x="160" y="347"/>
                  <a:pt x="160" y="355"/>
                </a:cubicBezTo>
                <a:cubicBezTo>
                  <a:pt x="168" y="364"/>
                  <a:pt x="168" y="364"/>
                  <a:pt x="177" y="373"/>
                </a:cubicBezTo>
                <a:cubicBezTo>
                  <a:pt x="186" y="373"/>
                  <a:pt x="195" y="382"/>
                  <a:pt x="213" y="382"/>
                </a:cubicBezTo>
                <a:cubicBezTo>
                  <a:pt x="230" y="382"/>
                  <a:pt x="257" y="373"/>
                  <a:pt x="283" y="355"/>
                </a:cubicBezTo>
                <a:lnTo>
                  <a:pt x="283" y="426"/>
                </a:lnTo>
              </a:path>
            </a:pathLst>
          </a:custGeom>
          <a:solidFill>
            <a:schemeClr val="tx2"/>
          </a:solidFill>
          <a:ln>
            <a:noFill/>
          </a:ln>
          <a:effectLst/>
          <a:extLst/>
        </p:spPr>
        <p:txBody>
          <a:bodyPr wrap="none" lIns="91424" tIns="45712" rIns="91424" bIns="45712" anchor="ctr"/>
          <a:lstStyle/>
          <a:p>
            <a:pPr defTabSz="1218987" fontAlgn="auto">
              <a:spcBef>
                <a:spcPts val="0"/>
              </a:spcBef>
              <a:spcAft>
                <a:spcPts val="0"/>
              </a:spcAft>
              <a:defRPr/>
            </a:pPr>
            <a:endParaRPr lang="en-US" dirty="0">
              <a:latin typeface="Source Sans Pro Light" charset="0"/>
              <a:ea typeface="+mn-ea"/>
            </a:endParaRPr>
          </a:p>
        </p:txBody>
      </p:sp>
      <p:sp>
        <p:nvSpPr>
          <p:cNvPr id="192" name="Freeform 71"/>
          <p:cNvSpPr>
            <a:spLocks noChangeArrowheads="1"/>
          </p:cNvSpPr>
          <p:nvPr/>
        </p:nvSpPr>
        <p:spPr bwMode="auto">
          <a:xfrm>
            <a:off x="3262313" y="5795963"/>
            <a:ext cx="695325" cy="681037"/>
          </a:xfrm>
          <a:custGeom>
            <a:avLst/>
            <a:gdLst>
              <a:gd name="T0" fmla="*/ 239 w 480"/>
              <a:gd name="T1" fmla="*/ 0 h 471"/>
              <a:gd name="T2" fmla="*/ 239 w 480"/>
              <a:gd name="T3" fmla="*/ 0 h 471"/>
              <a:gd name="T4" fmla="*/ 0 w 480"/>
              <a:gd name="T5" fmla="*/ 231 h 471"/>
              <a:gd name="T6" fmla="*/ 239 w 480"/>
              <a:gd name="T7" fmla="*/ 470 h 471"/>
              <a:gd name="T8" fmla="*/ 479 w 480"/>
              <a:gd name="T9" fmla="*/ 231 h 471"/>
              <a:gd name="T10" fmla="*/ 239 w 480"/>
              <a:gd name="T11" fmla="*/ 0 h 471"/>
              <a:gd name="T12" fmla="*/ 301 w 480"/>
              <a:gd name="T13" fmla="*/ 338 h 471"/>
              <a:gd name="T14" fmla="*/ 301 w 480"/>
              <a:gd name="T15" fmla="*/ 338 h 471"/>
              <a:gd name="T16" fmla="*/ 274 w 480"/>
              <a:gd name="T17" fmla="*/ 347 h 471"/>
              <a:gd name="T18" fmla="*/ 248 w 480"/>
              <a:gd name="T19" fmla="*/ 347 h 471"/>
              <a:gd name="T20" fmla="*/ 221 w 480"/>
              <a:gd name="T21" fmla="*/ 347 h 471"/>
              <a:gd name="T22" fmla="*/ 204 w 480"/>
              <a:gd name="T23" fmla="*/ 338 h 471"/>
              <a:gd name="T24" fmla="*/ 186 w 480"/>
              <a:gd name="T25" fmla="*/ 320 h 471"/>
              <a:gd name="T26" fmla="*/ 186 w 480"/>
              <a:gd name="T27" fmla="*/ 293 h 471"/>
              <a:gd name="T28" fmla="*/ 186 w 480"/>
              <a:gd name="T29" fmla="*/ 213 h 471"/>
              <a:gd name="T30" fmla="*/ 159 w 480"/>
              <a:gd name="T31" fmla="*/ 213 h 471"/>
              <a:gd name="T32" fmla="*/ 159 w 480"/>
              <a:gd name="T33" fmla="*/ 178 h 471"/>
              <a:gd name="T34" fmla="*/ 186 w 480"/>
              <a:gd name="T35" fmla="*/ 169 h 471"/>
              <a:gd name="T36" fmla="*/ 204 w 480"/>
              <a:gd name="T37" fmla="*/ 151 h 471"/>
              <a:gd name="T38" fmla="*/ 213 w 480"/>
              <a:gd name="T39" fmla="*/ 116 h 471"/>
              <a:gd name="T40" fmla="*/ 239 w 480"/>
              <a:gd name="T41" fmla="*/ 116 h 471"/>
              <a:gd name="T42" fmla="*/ 239 w 480"/>
              <a:gd name="T43" fmla="*/ 178 h 471"/>
              <a:gd name="T44" fmla="*/ 292 w 480"/>
              <a:gd name="T45" fmla="*/ 178 h 471"/>
              <a:gd name="T46" fmla="*/ 292 w 480"/>
              <a:gd name="T47" fmla="*/ 213 h 471"/>
              <a:gd name="T48" fmla="*/ 239 w 480"/>
              <a:gd name="T49" fmla="*/ 213 h 471"/>
              <a:gd name="T50" fmla="*/ 239 w 480"/>
              <a:gd name="T51" fmla="*/ 275 h 471"/>
              <a:gd name="T52" fmla="*/ 239 w 480"/>
              <a:gd name="T53" fmla="*/ 303 h 471"/>
              <a:gd name="T54" fmla="*/ 248 w 480"/>
              <a:gd name="T55" fmla="*/ 311 h 471"/>
              <a:gd name="T56" fmla="*/ 266 w 480"/>
              <a:gd name="T57" fmla="*/ 311 h 471"/>
              <a:gd name="T58" fmla="*/ 301 w 480"/>
              <a:gd name="T59" fmla="*/ 303 h 471"/>
              <a:gd name="T60" fmla="*/ 301 w 480"/>
              <a:gd name="T61" fmla="*/ 338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0" h="471">
                <a:moveTo>
                  <a:pt x="239" y="0"/>
                </a:moveTo>
                <a:lnTo>
                  <a:pt x="239" y="0"/>
                </a:lnTo>
                <a:cubicBezTo>
                  <a:pt x="107" y="0"/>
                  <a:pt x="0" y="107"/>
                  <a:pt x="0" y="231"/>
                </a:cubicBezTo>
                <a:cubicBezTo>
                  <a:pt x="0" y="364"/>
                  <a:pt x="107" y="470"/>
                  <a:pt x="239" y="470"/>
                </a:cubicBezTo>
                <a:cubicBezTo>
                  <a:pt x="372" y="470"/>
                  <a:pt x="479" y="364"/>
                  <a:pt x="479" y="231"/>
                </a:cubicBezTo>
                <a:cubicBezTo>
                  <a:pt x="479" y="107"/>
                  <a:pt x="372" y="0"/>
                  <a:pt x="239" y="0"/>
                </a:cubicBezTo>
                <a:close/>
                <a:moveTo>
                  <a:pt x="301" y="338"/>
                </a:moveTo>
                <a:lnTo>
                  <a:pt x="301" y="338"/>
                </a:lnTo>
                <a:cubicBezTo>
                  <a:pt x="292" y="347"/>
                  <a:pt x="283" y="347"/>
                  <a:pt x="274" y="347"/>
                </a:cubicBezTo>
                <a:cubicBezTo>
                  <a:pt x="266" y="347"/>
                  <a:pt x="257" y="347"/>
                  <a:pt x="248" y="347"/>
                </a:cubicBezTo>
                <a:cubicBezTo>
                  <a:pt x="239" y="347"/>
                  <a:pt x="230" y="347"/>
                  <a:pt x="221" y="347"/>
                </a:cubicBezTo>
                <a:cubicBezTo>
                  <a:pt x="213" y="347"/>
                  <a:pt x="204" y="338"/>
                  <a:pt x="204" y="338"/>
                </a:cubicBezTo>
                <a:cubicBezTo>
                  <a:pt x="195" y="328"/>
                  <a:pt x="195" y="328"/>
                  <a:pt x="186" y="320"/>
                </a:cubicBezTo>
                <a:cubicBezTo>
                  <a:pt x="186" y="311"/>
                  <a:pt x="186" y="303"/>
                  <a:pt x="186" y="293"/>
                </a:cubicBezTo>
                <a:cubicBezTo>
                  <a:pt x="186" y="213"/>
                  <a:pt x="186" y="213"/>
                  <a:pt x="186" y="213"/>
                </a:cubicBezTo>
                <a:cubicBezTo>
                  <a:pt x="159" y="213"/>
                  <a:pt x="159" y="213"/>
                  <a:pt x="159" y="213"/>
                </a:cubicBezTo>
                <a:cubicBezTo>
                  <a:pt x="159" y="178"/>
                  <a:pt x="159" y="178"/>
                  <a:pt x="159" y="178"/>
                </a:cubicBezTo>
                <a:cubicBezTo>
                  <a:pt x="168" y="178"/>
                  <a:pt x="177" y="178"/>
                  <a:pt x="186" y="169"/>
                </a:cubicBezTo>
                <a:cubicBezTo>
                  <a:pt x="195" y="160"/>
                  <a:pt x="195" y="160"/>
                  <a:pt x="204" y="151"/>
                </a:cubicBezTo>
                <a:cubicBezTo>
                  <a:pt x="204" y="143"/>
                  <a:pt x="204" y="134"/>
                  <a:pt x="213" y="116"/>
                </a:cubicBezTo>
                <a:cubicBezTo>
                  <a:pt x="239" y="116"/>
                  <a:pt x="239" y="116"/>
                  <a:pt x="239" y="116"/>
                </a:cubicBezTo>
                <a:cubicBezTo>
                  <a:pt x="239" y="178"/>
                  <a:pt x="239" y="178"/>
                  <a:pt x="239" y="178"/>
                </a:cubicBezTo>
                <a:cubicBezTo>
                  <a:pt x="292" y="178"/>
                  <a:pt x="292" y="178"/>
                  <a:pt x="292" y="178"/>
                </a:cubicBezTo>
                <a:cubicBezTo>
                  <a:pt x="292" y="213"/>
                  <a:pt x="292" y="213"/>
                  <a:pt x="292" y="213"/>
                </a:cubicBezTo>
                <a:cubicBezTo>
                  <a:pt x="239" y="213"/>
                  <a:pt x="239" y="213"/>
                  <a:pt x="239" y="213"/>
                </a:cubicBezTo>
                <a:cubicBezTo>
                  <a:pt x="239" y="275"/>
                  <a:pt x="239" y="275"/>
                  <a:pt x="239" y="275"/>
                </a:cubicBezTo>
                <a:cubicBezTo>
                  <a:pt x="239" y="284"/>
                  <a:pt x="239" y="293"/>
                  <a:pt x="239" y="303"/>
                </a:cubicBezTo>
                <a:cubicBezTo>
                  <a:pt x="248" y="303"/>
                  <a:pt x="248" y="303"/>
                  <a:pt x="248" y="311"/>
                </a:cubicBezTo>
                <a:cubicBezTo>
                  <a:pt x="257" y="311"/>
                  <a:pt x="266" y="311"/>
                  <a:pt x="266" y="311"/>
                </a:cubicBezTo>
                <a:cubicBezTo>
                  <a:pt x="283" y="311"/>
                  <a:pt x="292" y="311"/>
                  <a:pt x="301" y="303"/>
                </a:cubicBezTo>
                <a:lnTo>
                  <a:pt x="301" y="338"/>
                </a:lnTo>
                <a:close/>
              </a:path>
            </a:pathLst>
          </a:custGeom>
          <a:solidFill>
            <a:schemeClr val="tx2"/>
          </a:solidFill>
          <a:ln>
            <a:noFill/>
          </a:ln>
          <a:effectLst/>
          <a:extLst/>
        </p:spPr>
        <p:txBody>
          <a:bodyPr wrap="none" lIns="91424" tIns="45712" rIns="91424" bIns="45712" anchor="ctr"/>
          <a:lstStyle/>
          <a:p>
            <a:pPr defTabSz="1218987" fontAlgn="auto">
              <a:spcBef>
                <a:spcPts val="0"/>
              </a:spcBef>
              <a:spcAft>
                <a:spcPts val="0"/>
              </a:spcAft>
              <a:defRPr/>
            </a:pPr>
            <a:endParaRPr lang="en-US" dirty="0">
              <a:latin typeface="Source Sans Pro Light" charset="0"/>
              <a:ea typeface="+mn-ea"/>
            </a:endParaRPr>
          </a:p>
        </p:txBody>
      </p:sp>
      <p:sp>
        <p:nvSpPr>
          <p:cNvPr id="193" name="Freeform 72"/>
          <p:cNvSpPr>
            <a:spLocks noChangeArrowheads="1"/>
          </p:cNvSpPr>
          <p:nvPr/>
        </p:nvSpPr>
        <p:spPr bwMode="auto">
          <a:xfrm>
            <a:off x="1841500" y="4427538"/>
            <a:ext cx="668338" cy="550862"/>
          </a:xfrm>
          <a:custGeom>
            <a:avLst/>
            <a:gdLst>
              <a:gd name="T0" fmla="*/ 310 w 462"/>
              <a:gd name="T1" fmla="*/ 222 h 383"/>
              <a:gd name="T2" fmla="*/ 310 w 462"/>
              <a:gd name="T3" fmla="*/ 222 h 383"/>
              <a:gd name="T4" fmla="*/ 275 w 462"/>
              <a:gd name="T5" fmla="*/ 266 h 383"/>
              <a:gd name="T6" fmla="*/ 310 w 462"/>
              <a:gd name="T7" fmla="*/ 310 h 383"/>
              <a:gd name="T8" fmla="*/ 337 w 462"/>
              <a:gd name="T9" fmla="*/ 266 h 383"/>
              <a:gd name="T10" fmla="*/ 310 w 462"/>
              <a:gd name="T11" fmla="*/ 222 h 383"/>
              <a:gd name="T12" fmla="*/ 416 w 462"/>
              <a:gd name="T13" fmla="*/ 107 h 383"/>
              <a:gd name="T14" fmla="*/ 416 w 462"/>
              <a:gd name="T15" fmla="*/ 107 h 383"/>
              <a:gd name="T16" fmla="*/ 408 w 462"/>
              <a:gd name="T17" fmla="*/ 0 h 383"/>
              <a:gd name="T18" fmla="*/ 293 w 462"/>
              <a:gd name="T19" fmla="*/ 45 h 383"/>
              <a:gd name="T20" fmla="*/ 231 w 462"/>
              <a:gd name="T21" fmla="*/ 45 h 383"/>
              <a:gd name="T22" fmla="*/ 169 w 462"/>
              <a:gd name="T23" fmla="*/ 45 h 383"/>
              <a:gd name="T24" fmla="*/ 53 w 462"/>
              <a:gd name="T25" fmla="*/ 0 h 383"/>
              <a:gd name="T26" fmla="*/ 36 w 462"/>
              <a:gd name="T27" fmla="*/ 107 h 383"/>
              <a:gd name="T28" fmla="*/ 0 w 462"/>
              <a:gd name="T29" fmla="*/ 204 h 383"/>
              <a:gd name="T30" fmla="*/ 186 w 462"/>
              <a:gd name="T31" fmla="*/ 382 h 383"/>
              <a:gd name="T32" fmla="*/ 231 w 462"/>
              <a:gd name="T33" fmla="*/ 382 h 383"/>
              <a:gd name="T34" fmla="*/ 275 w 462"/>
              <a:gd name="T35" fmla="*/ 382 h 383"/>
              <a:gd name="T36" fmla="*/ 461 w 462"/>
              <a:gd name="T37" fmla="*/ 204 h 383"/>
              <a:gd name="T38" fmla="*/ 416 w 462"/>
              <a:gd name="T39" fmla="*/ 107 h 383"/>
              <a:gd name="T40" fmla="*/ 231 w 462"/>
              <a:gd name="T41" fmla="*/ 364 h 383"/>
              <a:gd name="T42" fmla="*/ 231 w 462"/>
              <a:gd name="T43" fmla="*/ 364 h 383"/>
              <a:gd name="T44" fmla="*/ 231 w 462"/>
              <a:gd name="T45" fmla="*/ 364 h 383"/>
              <a:gd name="T46" fmla="*/ 62 w 462"/>
              <a:gd name="T47" fmla="*/ 257 h 383"/>
              <a:gd name="T48" fmla="*/ 89 w 462"/>
              <a:gd name="T49" fmla="*/ 204 h 383"/>
              <a:gd name="T50" fmla="*/ 231 w 462"/>
              <a:gd name="T51" fmla="*/ 187 h 383"/>
              <a:gd name="T52" fmla="*/ 231 w 462"/>
              <a:gd name="T53" fmla="*/ 187 h 383"/>
              <a:gd name="T54" fmla="*/ 231 w 462"/>
              <a:gd name="T55" fmla="*/ 187 h 383"/>
              <a:gd name="T56" fmla="*/ 372 w 462"/>
              <a:gd name="T57" fmla="*/ 204 h 383"/>
              <a:gd name="T58" fmla="*/ 399 w 462"/>
              <a:gd name="T59" fmla="*/ 257 h 383"/>
              <a:gd name="T60" fmla="*/ 231 w 462"/>
              <a:gd name="T61" fmla="*/ 364 h 383"/>
              <a:gd name="T62" fmla="*/ 150 w 462"/>
              <a:gd name="T63" fmla="*/ 222 h 383"/>
              <a:gd name="T64" fmla="*/ 150 w 462"/>
              <a:gd name="T65" fmla="*/ 222 h 383"/>
              <a:gd name="T66" fmla="*/ 115 w 462"/>
              <a:gd name="T67" fmla="*/ 266 h 383"/>
              <a:gd name="T68" fmla="*/ 150 w 462"/>
              <a:gd name="T69" fmla="*/ 310 h 383"/>
              <a:gd name="T70" fmla="*/ 186 w 462"/>
              <a:gd name="T71" fmla="*/ 266 h 383"/>
              <a:gd name="T72" fmla="*/ 150 w 462"/>
              <a:gd name="T73" fmla="*/ 222 h 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62" h="383">
                <a:moveTo>
                  <a:pt x="310" y="222"/>
                </a:moveTo>
                <a:lnTo>
                  <a:pt x="310" y="222"/>
                </a:lnTo>
                <a:cubicBezTo>
                  <a:pt x="293" y="222"/>
                  <a:pt x="275" y="240"/>
                  <a:pt x="275" y="266"/>
                </a:cubicBezTo>
                <a:cubicBezTo>
                  <a:pt x="275" y="294"/>
                  <a:pt x="293" y="310"/>
                  <a:pt x="310" y="310"/>
                </a:cubicBezTo>
                <a:cubicBezTo>
                  <a:pt x="328" y="310"/>
                  <a:pt x="337" y="294"/>
                  <a:pt x="337" y="266"/>
                </a:cubicBezTo>
                <a:cubicBezTo>
                  <a:pt x="337" y="240"/>
                  <a:pt x="328" y="222"/>
                  <a:pt x="310" y="222"/>
                </a:cubicBezTo>
                <a:close/>
                <a:moveTo>
                  <a:pt x="416" y="107"/>
                </a:moveTo>
                <a:lnTo>
                  <a:pt x="416" y="107"/>
                </a:lnTo>
                <a:cubicBezTo>
                  <a:pt x="425" y="98"/>
                  <a:pt x="425" y="45"/>
                  <a:pt x="408" y="0"/>
                </a:cubicBezTo>
                <a:cubicBezTo>
                  <a:pt x="408" y="0"/>
                  <a:pt x="363" y="0"/>
                  <a:pt x="293" y="45"/>
                </a:cubicBezTo>
                <a:cubicBezTo>
                  <a:pt x="275" y="45"/>
                  <a:pt x="257" y="45"/>
                  <a:pt x="231" y="45"/>
                </a:cubicBezTo>
                <a:cubicBezTo>
                  <a:pt x="204" y="45"/>
                  <a:pt x="177" y="45"/>
                  <a:pt x="169" y="45"/>
                </a:cubicBezTo>
                <a:cubicBezTo>
                  <a:pt x="97" y="0"/>
                  <a:pt x="53" y="0"/>
                  <a:pt x="53" y="0"/>
                </a:cubicBezTo>
                <a:cubicBezTo>
                  <a:pt x="36" y="45"/>
                  <a:pt x="36" y="98"/>
                  <a:pt x="36" y="107"/>
                </a:cubicBezTo>
                <a:cubicBezTo>
                  <a:pt x="18" y="134"/>
                  <a:pt x="0" y="160"/>
                  <a:pt x="0" y="204"/>
                </a:cubicBezTo>
                <a:cubicBezTo>
                  <a:pt x="0" y="382"/>
                  <a:pt x="150" y="382"/>
                  <a:pt x="186" y="382"/>
                </a:cubicBezTo>
                <a:cubicBezTo>
                  <a:pt x="195" y="382"/>
                  <a:pt x="213" y="382"/>
                  <a:pt x="231" y="382"/>
                </a:cubicBezTo>
                <a:cubicBezTo>
                  <a:pt x="249" y="382"/>
                  <a:pt x="266" y="382"/>
                  <a:pt x="275" y="382"/>
                </a:cubicBezTo>
                <a:cubicBezTo>
                  <a:pt x="310" y="382"/>
                  <a:pt x="461" y="382"/>
                  <a:pt x="461" y="204"/>
                </a:cubicBezTo>
                <a:cubicBezTo>
                  <a:pt x="461" y="160"/>
                  <a:pt x="443" y="134"/>
                  <a:pt x="416" y="107"/>
                </a:cubicBezTo>
                <a:close/>
                <a:moveTo>
                  <a:pt x="231" y="364"/>
                </a:moveTo>
                <a:lnTo>
                  <a:pt x="231" y="364"/>
                </a:lnTo>
                <a:lnTo>
                  <a:pt x="231" y="364"/>
                </a:lnTo>
                <a:cubicBezTo>
                  <a:pt x="133" y="364"/>
                  <a:pt x="62" y="355"/>
                  <a:pt x="62" y="257"/>
                </a:cubicBezTo>
                <a:cubicBezTo>
                  <a:pt x="62" y="240"/>
                  <a:pt x="71" y="213"/>
                  <a:pt x="89" y="204"/>
                </a:cubicBezTo>
                <a:cubicBezTo>
                  <a:pt x="115" y="169"/>
                  <a:pt x="169" y="187"/>
                  <a:pt x="231" y="187"/>
                </a:cubicBezTo>
                <a:lnTo>
                  <a:pt x="231" y="187"/>
                </a:lnTo>
                <a:lnTo>
                  <a:pt x="231" y="187"/>
                </a:lnTo>
                <a:cubicBezTo>
                  <a:pt x="293" y="187"/>
                  <a:pt x="337" y="169"/>
                  <a:pt x="372" y="204"/>
                </a:cubicBezTo>
                <a:cubicBezTo>
                  <a:pt x="390" y="213"/>
                  <a:pt x="399" y="240"/>
                  <a:pt x="399" y="257"/>
                </a:cubicBezTo>
                <a:cubicBezTo>
                  <a:pt x="399" y="355"/>
                  <a:pt x="328" y="364"/>
                  <a:pt x="231" y="364"/>
                </a:cubicBezTo>
                <a:close/>
                <a:moveTo>
                  <a:pt x="150" y="222"/>
                </a:moveTo>
                <a:lnTo>
                  <a:pt x="150" y="222"/>
                </a:lnTo>
                <a:cubicBezTo>
                  <a:pt x="133" y="222"/>
                  <a:pt x="115" y="240"/>
                  <a:pt x="115" y="266"/>
                </a:cubicBezTo>
                <a:cubicBezTo>
                  <a:pt x="115" y="294"/>
                  <a:pt x="133" y="310"/>
                  <a:pt x="150" y="310"/>
                </a:cubicBezTo>
                <a:cubicBezTo>
                  <a:pt x="169" y="310"/>
                  <a:pt x="186" y="294"/>
                  <a:pt x="186" y="266"/>
                </a:cubicBezTo>
                <a:cubicBezTo>
                  <a:pt x="186" y="240"/>
                  <a:pt x="169" y="222"/>
                  <a:pt x="150" y="222"/>
                </a:cubicBezTo>
                <a:close/>
              </a:path>
            </a:pathLst>
          </a:custGeom>
          <a:solidFill>
            <a:schemeClr val="tx2"/>
          </a:solidFill>
          <a:ln>
            <a:noFill/>
          </a:ln>
          <a:effectLst/>
          <a:extLst/>
        </p:spPr>
        <p:txBody>
          <a:bodyPr wrap="none" lIns="91424" tIns="45712" rIns="91424" bIns="45712" anchor="ctr"/>
          <a:lstStyle/>
          <a:p>
            <a:pPr defTabSz="1218987" fontAlgn="auto">
              <a:spcBef>
                <a:spcPts val="0"/>
              </a:spcBef>
              <a:spcAft>
                <a:spcPts val="0"/>
              </a:spcAft>
              <a:defRPr/>
            </a:pPr>
            <a:endParaRPr lang="en-US" dirty="0">
              <a:latin typeface="Source Sans Pro Light" charset="0"/>
              <a:ea typeface="+mn-ea"/>
            </a:endParaRPr>
          </a:p>
        </p:txBody>
      </p:sp>
      <p:sp>
        <p:nvSpPr>
          <p:cNvPr id="194" name="Freeform 73"/>
          <p:cNvSpPr>
            <a:spLocks noChangeArrowheads="1"/>
          </p:cNvSpPr>
          <p:nvPr/>
        </p:nvSpPr>
        <p:spPr bwMode="auto">
          <a:xfrm>
            <a:off x="3262313" y="4360863"/>
            <a:ext cx="695325" cy="685800"/>
          </a:xfrm>
          <a:custGeom>
            <a:avLst/>
            <a:gdLst>
              <a:gd name="T0" fmla="*/ 239 w 480"/>
              <a:gd name="T1" fmla="*/ 231 h 471"/>
              <a:gd name="T2" fmla="*/ 239 w 480"/>
              <a:gd name="T3" fmla="*/ 231 h 471"/>
              <a:gd name="T4" fmla="*/ 239 w 480"/>
              <a:gd name="T5" fmla="*/ 231 h 471"/>
              <a:gd name="T6" fmla="*/ 239 w 480"/>
              <a:gd name="T7" fmla="*/ 231 h 471"/>
              <a:gd name="T8" fmla="*/ 168 w 480"/>
              <a:gd name="T9" fmla="*/ 240 h 471"/>
              <a:gd name="T10" fmla="*/ 151 w 480"/>
              <a:gd name="T11" fmla="*/ 266 h 471"/>
              <a:gd name="T12" fmla="*/ 239 w 480"/>
              <a:gd name="T13" fmla="*/ 319 h 471"/>
              <a:gd name="T14" fmla="*/ 239 w 480"/>
              <a:gd name="T15" fmla="*/ 319 h 471"/>
              <a:gd name="T16" fmla="*/ 319 w 480"/>
              <a:gd name="T17" fmla="*/ 266 h 471"/>
              <a:gd name="T18" fmla="*/ 310 w 480"/>
              <a:gd name="T19" fmla="*/ 240 h 471"/>
              <a:gd name="T20" fmla="*/ 239 w 480"/>
              <a:gd name="T21" fmla="*/ 231 h 471"/>
              <a:gd name="T22" fmla="*/ 195 w 480"/>
              <a:gd name="T23" fmla="*/ 293 h 471"/>
              <a:gd name="T24" fmla="*/ 195 w 480"/>
              <a:gd name="T25" fmla="*/ 293 h 471"/>
              <a:gd name="T26" fmla="*/ 186 w 480"/>
              <a:gd name="T27" fmla="*/ 275 h 471"/>
              <a:gd name="T28" fmla="*/ 195 w 480"/>
              <a:gd name="T29" fmla="*/ 248 h 471"/>
              <a:gd name="T30" fmla="*/ 213 w 480"/>
              <a:gd name="T31" fmla="*/ 275 h 471"/>
              <a:gd name="T32" fmla="*/ 195 w 480"/>
              <a:gd name="T33" fmla="*/ 293 h 471"/>
              <a:gd name="T34" fmla="*/ 274 w 480"/>
              <a:gd name="T35" fmla="*/ 293 h 471"/>
              <a:gd name="T36" fmla="*/ 274 w 480"/>
              <a:gd name="T37" fmla="*/ 293 h 471"/>
              <a:gd name="T38" fmla="*/ 266 w 480"/>
              <a:gd name="T39" fmla="*/ 275 h 471"/>
              <a:gd name="T40" fmla="*/ 274 w 480"/>
              <a:gd name="T41" fmla="*/ 248 h 471"/>
              <a:gd name="T42" fmla="*/ 292 w 480"/>
              <a:gd name="T43" fmla="*/ 275 h 471"/>
              <a:gd name="T44" fmla="*/ 274 w 480"/>
              <a:gd name="T45" fmla="*/ 293 h 471"/>
              <a:gd name="T46" fmla="*/ 239 w 480"/>
              <a:gd name="T47" fmla="*/ 0 h 471"/>
              <a:gd name="T48" fmla="*/ 239 w 480"/>
              <a:gd name="T49" fmla="*/ 0 h 471"/>
              <a:gd name="T50" fmla="*/ 0 w 480"/>
              <a:gd name="T51" fmla="*/ 231 h 471"/>
              <a:gd name="T52" fmla="*/ 239 w 480"/>
              <a:gd name="T53" fmla="*/ 470 h 471"/>
              <a:gd name="T54" fmla="*/ 479 w 480"/>
              <a:gd name="T55" fmla="*/ 231 h 471"/>
              <a:gd name="T56" fmla="*/ 239 w 480"/>
              <a:gd name="T57" fmla="*/ 0 h 471"/>
              <a:gd name="T58" fmla="*/ 257 w 480"/>
              <a:gd name="T59" fmla="*/ 328 h 471"/>
              <a:gd name="T60" fmla="*/ 257 w 480"/>
              <a:gd name="T61" fmla="*/ 328 h 471"/>
              <a:gd name="T62" fmla="*/ 239 w 480"/>
              <a:gd name="T63" fmla="*/ 328 h 471"/>
              <a:gd name="T64" fmla="*/ 213 w 480"/>
              <a:gd name="T65" fmla="*/ 328 h 471"/>
              <a:gd name="T66" fmla="*/ 123 w 480"/>
              <a:gd name="T67" fmla="*/ 240 h 471"/>
              <a:gd name="T68" fmla="*/ 142 w 480"/>
              <a:gd name="T69" fmla="*/ 195 h 471"/>
              <a:gd name="T70" fmla="*/ 151 w 480"/>
              <a:gd name="T71" fmla="*/ 134 h 471"/>
              <a:gd name="T72" fmla="*/ 204 w 480"/>
              <a:gd name="T73" fmla="*/ 160 h 471"/>
              <a:gd name="T74" fmla="*/ 239 w 480"/>
              <a:gd name="T75" fmla="*/ 160 h 471"/>
              <a:gd name="T76" fmla="*/ 266 w 480"/>
              <a:gd name="T77" fmla="*/ 160 h 471"/>
              <a:gd name="T78" fmla="*/ 327 w 480"/>
              <a:gd name="T79" fmla="*/ 134 h 471"/>
              <a:gd name="T80" fmla="*/ 336 w 480"/>
              <a:gd name="T81" fmla="*/ 195 h 471"/>
              <a:gd name="T82" fmla="*/ 354 w 480"/>
              <a:gd name="T83" fmla="*/ 240 h 471"/>
              <a:gd name="T84" fmla="*/ 257 w 480"/>
              <a:gd name="T85" fmla="*/ 328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80" h="471">
                <a:moveTo>
                  <a:pt x="239" y="231"/>
                </a:moveTo>
                <a:lnTo>
                  <a:pt x="239" y="231"/>
                </a:lnTo>
                <a:lnTo>
                  <a:pt x="239" y="231"/>
                </a:lnTo>
                <a:lnTo>
                  <a:pt x="239" y="231"/>
                </a:lnTo>
                <a:cubicBezTo>
                  <a:pt x="213" y="231"/>
                  <a:pt x="186" y="222"/>
                  <a:pt x="168" y="240"/>
                </a:cubicBezTo>
                <a:cubicBezTo>
                  <a:pt x="159" y="248"/>
                  <a:pt x="151" y="257"/>
                  <a:pt x="151" y="266"/>
                </a:cubicBezTo>
                <a:cubicBezTo>
                  <a:pt x="151" y="319"/>
                  <a:pt x="195" y="319"/>
                  <a:pt x="239" y="319"/>
                </a:cubicBezTo>
                <a:lnTo>
                  <a:pt x="239" y="319"/>
                </a:lnTo>
                <a:cubicBezTo>
                  <a:pt x="283" y="319"/>
                  <a:pt x="319" y="319"/>
                  <a:pt x="319" y="266"/>
                </a:cubicBezTo>
                <a:cubicBezTo>
                  <a:pt x="319" y="257"/>
                  <a:pt x="319" y="248"/>
                  <a:pt x="310" y="240"/>
                </a:cubicBezTo>
                <a:cubicBezTo>
                  <a:pt x="292" y="222"/>
                  <a:pt x="266" y="231"/>
                  <a:pt x="239" y="231"/>
                </a:cubicBezTo>
                <a:close/>
                <a:moveTo>
                  <a:pt x="195" y="293"/>
                </a:moveTo>
                <a:lnTo>
                  <a:pt x="195" y="293"/>
                </a:lnTo>
                <a:cubicBezTo>
                  <a:pt x="186" y="293"/>
                  <a:pt x="186" y="284"/>
                  <a:pt x="186" y="275"/>
                </a:cubicBezTo>
                <a:cubicBezTo>
                  <a:pt x="186" y="257"/>
                  <a:pt x="186" y="248"/>
                  <a:pt x="195" y="248"/>
                </a:cubicBezTo>
                <a:cubicBezTo>
                  <a:pt x="204" y="248"/>
                  <a:pt x="213" y="257"/>
                  <a:pt x="213" y="275"/>
                </a:cubicBezTo>
                <a:cubicBezTo>
                  <a:pt x="213" y="284"/>
                  <a:pt x="204" y="293"/>
                  <a:pt x="195" y="293"/>
                </a:cubicBezTo>
                <a:close/>
                <a:moveTo>
                  <a:pt x="274" y="293"/>
                </a:moveTo>
                <a:lnTo>
                  <a:pt x="274" y="293"/>
                </a:lnTo>
                <a:cubicBezTo>
                  <a:pt x="266" y="293"/>
                  <a:pt x="266" y="284"/>
                  <a:pt x="266" y="275"/>
                </a:cubicBezTo>
                <a:cubicBezTo>
                  <a:pt x="266" y="257"/>
                  <a:pt x="266" y="248"/>
                  <a:pt x="274" y="248"/>
                </a:cubicBezTo>
                <a:cubicBezTo>
                  <a:pt x="283" y="248"/>
                  <a:pt x="292" y="257"/>
                  <a:pt x="292" y="275"/>
                </a:cubicBezTo>
                <a:cubicBezTo>
                  <a:pt x="292" y="284"/>
                  <a:pt x="283" y="293"/>
                  <a:pt x="274" y="293"/>
                </a:cubicBezTo>
                <a:close/>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257" y="328"/>
                </a:moveTo>
                <a:lnTo>
                  <a:pt x="257" y="328"/>
                </a:lnTo>
                <a:cubicBezTo>
                  <a:pt x="257" y="328"/>
                  <a:pt x="248" y="328"/>
                  <a:pt x="239" y="328"/>
                </a:cubicBezTo>
                <a:cubicBezTo>
                  <a:pt x="230" y="328"/>
                  <a:pt x="221" y="328"/>
                  <a:pt x="213" y="328"/>
                </a:cubicBezTo>
                <a:cubicBezTo>
                  <a:pt x="195" y="328"/>
                  <a:pt x="123" y="328"/>
                  <a:pt x="123" y="240"/>
                </a:cubicBezTo>
                <a:cubicBezTo>
                  <a:pt x="123" y="222"/>
                  <a:pt x="133" y="204"/>
                  <a:pt x="142" y="195"/>
                </a:cubicBezTo>
                <a:cubicBezTo>
                  <a:pt x="142" y="187"/>
                  <a:pt x="142" y="160"/>
                  <a:pt x="151" y="134"/>
                </a:cubicBezTo>
                <a:cubicBezTo>
                  <a:pt x="151" y="134"/>
                  <a:pt x="168" y="142"/>
                  <a:pt x="204" y="160"/>
                </a:cubicBezTo>
                <a:cubicBezTo>
                  <a:pt x="213" y="160"/>
                  <a:pt x="230" y="160"/>
                  <a:pt x="239" y="160"/>
                </a:cubicBezTo>
                <a:cubicBezTo>
                  <a:pt x="248" y="160"/>
                  <a:pt x="266" y="160"/>
                  <a:pt x="266" y="160"/>
                </a:cubicBezTo>
                <a:cubicBezTo>
                  <a:pt x="301" y="142"/>
                  <a:pt x="327" y="134"/>
                  <a:pt x="327" y="134"/>
                </a:cubicBezTo>
                <a:cubicBezTo>
                  <a:pt x="336" y="160"/>
                  <a:pt x="336" y="187"/>
                  <a:pt x="336" y="195"/>
                </a:cubicBezTo>
                <a:cubicBezTo>
                  <a:pt x="345" y="204"/>
                  <a:pt x="354" y="222"/>
                  <a:pt x="354" y="240"/>
                </a:cubicBezTo>
                <a:cubicBezTo>
                  <a:pt x="354" y="328"/>
                  <a:pt x="274" y="328"/>
                  <a:pt x="257" y="328"/>
                </a:cubicBezTo>
                <a:close/>
              </a:path>
            </a:pathLst>
          </a:custGeom>
          <a:solidFill>
            <a:schemeClr val="tx2"/>
          </a:solidFill>
          <a:ln>
            <a:noFill/>
          </a:ln>
          <a:effectLst/>
          <a:extLst/>
        </p:spPr>
        <p:txBody>
          <a:bodyPr wrap="none" lIns="91424" tIns="45712" rIns="91424" bIns="45712" anchor="ctr"/>
          <a:lstStyle/>
          <a:p>
            <a:pPr defTabSz="1218987" fontAlgn="auto">
              <a:spcBef>
                <a:spcPts val="0"/>
              </a:spcBef>
              <a:spcAft>
                <a:spcPts val="0"/>
              </a:spcAft>
              <a:defRPr/>
            </a:pPr>
            <a:endParaRPr lang="en-US" dirty="0">
              <a:latin typeface="Source Sans Pro Light" charset="0"/>
              <a:ea typeface="+mn-ea"/>
            </a:endParaRPr>
          </a:p>
        </p:txBody>
      </p:sp>
      <p:sp>
        <p:nvSpPr>
          <p:cNvPr id="195" name="Freeform 74"/>
          <p:cNvSpPr>
            <a:spLocks noChangeArrowheads="1"/>
          </p:cNvSpPr>
          <p:nvPr/>
        </p:nvSpPr>
        <p:spPr bwMode="auto">
          <a:xfrm>
            <a:off x="17630775" y="4386263"/>
            <a:ext cx="644525" cy="635000"/>
          </a:xfrm>
          <a:custGeom>
            <a:avLst/>
            <a:gdLst>
              <a:gd name="T0" fmla="*/ 27 w 445"/>
              <a:gd name="T1" fmla="*/ 107 h 436"/>
              <a:gd name="T2" fmla="*/ 27 w 445"/>
              <a:gd name="T3" fmla="*/ 107 h 436"/>
              <a:gd name="T4" fmla="*/ 62 w 445"/>
              <a:gd name="T5" fmla="*/ 186 h 436"/>
              <a:gd name="T6" fmla="*/ 116 w 445"/>
              <a:gd name="T7" fmla="*/ 204 h 436"/>
              <a:gd name="T8" fmla="*/ 125 w 445"/>
              <a:gd name="T9" fmla="*/ 204 h 436"/>
              <a:gd name="T10" fmla="*/ 134 w 445"/>
              <a:gd name="T11" fmla="*/ 248 h 436"/>
              <a:gd name="T12" fmla="*/ 134 w 445"/>
              <a:gd name="T13" fmla="*/ 248 h 436"/>
              <a:gd name="T14" fmla="*/ 0 w 445"/>
              <a:gd name="T15" fmla="*/ 345 h 436"/>
              <a:gd name="T16" fmla="*/ 116 w 445"/>
              <a:gd name="T17" fmla="*/ 435 h 436"/>
              <a:gd name="T18" fmla="*/ 116 w 445"/>
              <a:gd name="T19" fmla="*/ 435 h 436"/>
              <a:gd name="T20" fmla="*/ 125 w 445"/>
              <a:gd name="T21" fmla="*/ 435 h 436"/>
              <a:gd name="T22" fmla="*/ 196 w 445"/>
              <a:gd name="T23" fmla="*/ 417 h 436"/>
              <a:gd name="T24" fmla="*/ 249 w 445"/>
              <a:gd name="T25" fmla="*/ 320 h 436"/>
              <a:gd name="T26" fmla="*/ 205 w 445"/>
              <a:gd name="T27" fmla="*/ 230 h 436"/>
              <a:gd name="T28" fmla="*/ 178 w 445"/>
              <a:gd name="T29" fmla="*/ 204 h 436"/>
              <a:gd name="T30" fmla="*/ 196 w 445"/>
              <a:gd name="T31" fmla="*/ 177 h 436"/>
              <a:gd name="T32" fmla="*/ 231 w 445"/>
              <a:gd name="T33" fmla="*/ 98 h 436"/>
              <a:gd name="T34" fmla="*/ 196 w 445"/>
              <a:gd name="T35" fmla="*/ 18 h 436"/>
              <a:gd name="T36" fmla="*/ 213 w 445"/>
              <a:gd name="T37" fmla="*/ 18 h 436"/>
              <a:gd name="T38" fmla="*/ 249 w 445"/>
              <a:gd name="T39" fmla="*/ 0 h 436"/>
              <a:gd name="T40" fmla="*/ 249 w 445"/>
              <a:gd name="T41" fmla="*/ 0 h 436"/>
              <a:gd name="T42" fmla="*/ 143 w 445"/>
              <a:gd name="T43" fmla="*/ 0 h 436"/>
              <a:gd name="T44" fmla="*/ 27 w 445"/>
              <a:gd name="T45" fmla="*/ 107 h 436"/>
              <a:gd name="T46" fmla="*/ 205 w 445"/>
              <a:gd name="T47" fmla="*/ 328 h 436"/>
              <a:gd name="T48" fmla="*/ 205 w 445"/>
              <a:gd name="T49" fmla="*/ 328 h 436"/>
              <a:gd name="T50" fmla="*/ 134 w 445"/>
              <a:gd name="T51" fmla="*/ 390 h 436"/>
              <a:gd name="T52" fmla="*/ 54 w 445"/>
              <a:gd name="T53" fmla="*/ 345 h 436"/>
              <a:gd name="T54" fmla="*/ 71 w 445"/>
              <a:gd name="T55" fmla="*/ 292 h 436"/>
              <a:gd name="T56" fmla="*/ 125 w 445"/>
              <a:gd name="T57" fmla="*/ 275 h 436"/>
              <a:gd name="T58" fmla="*/ 134 w 445"/>
              <a:gd name="T59" fmla="*/ 275 h 436"/>
              <a:gd name="T60" fmla="*/ 205 w 445"/>
              <a:gd name="T61" fmla="*/ 328 h 436"/>
              <a:gd name="T62" fmla="*/ 178 w 445"/>
              <a:gd name="T63" fmla="*/ 80 h 436"/>
              <a:gd name="T64" fmla="*/ 178 w 445"/>
              <a:gd name="T65" fmla="*/ 80 h 436"/>
              <a:gd name="T66" fmla="*/ 143 w 445"/>
              <a:gd name="T67" fmla="*/ 169 h 436"/>
              <a:gd name="T68" fmla="*/ 134 w 445"/>
              <a:gd name="T69" fmla="*/ 169 h 436"/>
              <a:gd name="T70" fmla="*/ 81 w 445"/>
              <a:gd name="T71" fmla="*/ 116 h 436"/>
              <a:gd name="T72" fmla="*/ 81 w 445"/>
              <a:gd name="T73" fmla="*/ 62 h 436"/>
              <a:gd name="T74" fmla="*/ 107 w 445"/>
              <a:gd name="T75" fmla="*/ 26 h 436"/>
              <a:gd name="T76" fmla="*/ 116 w 445"/>
              <a:gd name="T77" fmla="*/ 26 h 436"/>
              <a:gd name="T78" fmla="*/ 178 w 445"/>
              <a:gd name="T79" fmla="*/ 80 h 436"/>
              <a:gd name="T80" fmla="*/ 373 w 445"/>
              <a:gd name="T81" fmla="*/ 169 h 436"/>
              <a:gd name="T82" fmla="*/ 373 w 445"/>
              <a:gd name="T83" fmla="*/ 169 h 436"/>
              <a:gd name="T84" fmla="*/ 373 w 445"/>
              <a:gd name="T85" fmla="*/ 98 h 436"/>
              <a:gd name="T86" fmla="*/ 319 w 445"/>
              <a:gd name="T87" fmla="*/ 98 h 436"/>
              <a:gd name="T88" fmla="*/ 319 w 445"/>
              <a:gd name="T89" fmla="*/ 169 h 436"/>
              <a:gd name="T90" fmla="*/ 249 w 445"/>
              <a:gd name="T91" fmla="*/ 169 h 436"/>
              <a:gd name="T92" fmla="*/ 249 w 445"/>
              <a:gd name="T93" fmla="*/ 213 h 436"/>
              <a:gd name="T94" fmla="*/ 319 w 445"/>
              <a:gd name="T95" fmla="*/ 213 h 436"/>
              <a:gd name="T96" fmla="*/ 319 w 445"/>
              <a:gd name="T97" fmla="*/ 292 h 436"/>
              <a:gd name="T98" fmla="*/ 373 w 445"/>
              <a:gd name="T99" fmla="*/ 292 h 436"/>
              <a:gd name="T100" fmla="*/ 373 w 445"/>
              <a:gd name="T101" fmla="*/ 213 h 436"/>
              <a:gd name="T102" fmla="*/ 444 w 445"/>
              <a:gd name="T103" fmla="*/ 213 h 436"/>
              <a:gd name="T104" fmla="*/ 444 w 445"/>
              <a:gd name="T105" fmla="*/ 169 h 436"/>
              <a:gd name="T106" fmla="*/ 373 w 445"/>
              <a:gd name="T107" fmla="*/ 169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45" h="436">
                <a:moveTo>
                  <a:pt x="27" y="107"/>
                </a:moveTo>
                <a:lnTo>
                  <a:pt x="27" y="107"/>
                </a:lnTo>
                <a:cubicBezTo>
                  <a:pt x="27" y="142"/>
                  <a:pt x="36" y="169"/>
                  <a:pt x="62" y="186"/>
                </a:cubicBezTo>
                <a:cubicBezTo>
                  <a:pt x="81" y="195"/>
                  <a:pt x="107" y="204"/>
                  <a:pt x="116" y="204"/>
                </a:cubicBezTo>
                <a:lnTo>
                  <a:pt x="125" y="204"/>
                </a:lnTo>
                <a:cubicBezTo>
                  <a:pt x="125" y="204"/>
                  <a:pt x="116" y="222"/>
                  <a:pt x="134" y="248"/>
                </a:cubicBezTo>
                <a:lnTo>
                  <a:pt x="134" y="248"/>
                </a:lnTo>
                <a:cubicBezTo>
                  <a:pt x="107" y="248"/>
                  <a:pt x="0" y="257"/>
                  <a:pt x="0" y="345"/>
                </a:cubicBezTo>
                <a:cubicBezTo>
                  <a:pt x="0" y="435"/>
                  <a:pt x="98" y="435"/>
                  <a:pt x="116" y="435"/>
                </a:cubicBezTo>
                <a:lnTo>
                  <a:pt x="116" y="435"/>
                </a:lnTo>
                <a:cubicBezTo>
                  <a:pt x="116" y="435"/>
                  <a:pt x="116" y="435"/>
                  <a:pt x="125" y="435"/>
                </a:cubicBezTo>
                <a:cubicBezTo>
                  <a:pt x="134" y="435"/>
                  <a:pt x="169" y="435"/>
                  <a:pt x="196" y="417"/>
                </a:cubicBezTo>
                <a:cubicBezTo>
                  <a:pt x="231" y="399"/>
                  <a:pt x="249" y="364"/>
                  <a:pt x="249" y="320"/>
                </a:cubicBezTo>
                <a:cubicBezTo>
                  <a:pt x="249" y="275"/>
                  <a:pt x="222" y="248"/>
                  <a:pt x="205" y="230"/>
                </a:cubicBezTo>
                <a:cubicBezTo>
                  <a:pt x="187" y="222"/>
                  <a:pt x="178" y="213"/>
                  <a:pt x="178" y="204"/>
                </a:cubicBezTo>
                <a:cubicBezTo>
                  <a:pt x="178" y="195"/>
                  <a:pt x="187" y="186"/>
                  <a:pt x="196" y="177"/>
                </a:cubicBezTo>
                <a:cubicBezTo>
                  <a:pt x="213" y="160"/>
                  <a:pt x="231" y="142"/>
                  <a:pt x="231" y="98"/>
                </a:cubicBezTo>
                <a:cubicBezTo>
                  <a:pt x="231" y="62"/>
                  <a:pt x="222" y="36"/>
                  <a:pt x="196" y="18"/>
                </a:cubicBezTo>
                <a:lnTo>
                  <a:pt x="213" y="18"/>
                </a:lnTo>
                <a:cubicBezTo>
                  <a:pt x="231" y="18"/>
                  <a:pt x="249" y="9"/>
                  <a:pt x="249" y="0"/>
                </a:cubicBezTo>
                <a:lnTo>
                  <a:pt x="249" y="0"/>
                </a:lnTo>
                <a:cubicBezTo>
                  <a:pt x="143" y="0"/>
                  <a:pt x="143" y="0"/>
                  <a:pt x="143" y="0"/>
                </a:cubicBezTo>
                <a:cubicBezTo>
                  <a:pt x="134" y="0"/>
                  <a:pt x="27" y="0"/>
                  <a:pt x="27" y="107"/>
                </a:cubicBezTo>
                <a:close/>
                <a:moveTo>
                  <a:pt x="205" y="328"/>
                </a:moveTo>
                <a:lnTo>
                  <a:pt x="205" y="328"/>
                </a:lnTo>
                <a:cubicBezTo>
                  <a:pt x="213" y="364"/>
                  <a:pt x="178" y="390"/>
                  <a:pt x="134" y="390"/>
                </a:cubicBezTo>
                <a:cubicBezTo>
                  <a:pt x="90" y="399"/>
                  <a:pt x="54" y="381"/>
                  <a:pt x="54" y="345"/>
                </a:cubicBezTo>
                <a:cubicBezTo>
                  <a:pt x="45" y="328"/>
                  <a:pt x="54" y="310"/>
                  <a:pt x="71" y="292"/>
                </a:cubicBezTo>
                <a:cubicBezTo>
                  <a:pt x="90" y="283"/>
                  <a:pt x="107" y="275"/>
                  <a:pt x="125" y="275"/>
                </a:cubicBezTo>
                <a:cubicBezTo>
                  <a:pt x="134" y="275"/>
                  <a:pt x="134" y="275"/>
                  <a:pt x="134" y="275"/>
                </a:cubicBezTo>
                <a:cubicBezTo>
                  <a:pt x="178" y="275"/>
                  <a:pt x="205" y="301"/>
                  <a:pt x="205" y="328"/>
                </a:cubicBezTo>
                <a:close/>
                <a:moveTo>
                  <a:pt x="178" y="80"/>
                </a:moveTo>
                <a:lnTo>
                  <a:pt x="178" y="80"/>
                </a:lnTo>
                <a:cubicBezTo>
                  <a:pt x="187" y="124"/>
                  <a:pt x="169" y="160"/>
                  <a:pt x="143" y="169"/>
                </a:cubicBezTo>
                <a:cubicBezTo>
                  <a:pt x="143" y="169"/>
                  <a:pt x="143" y="169"/>
                  <a:pt x="134" y="169"/>
                </a:cubicBezTo>
                <a:cubicBezTo>
                  <a:pt x="107" y="169"/>
                  <a:pt x="90" y="151"/>
                  <a:pt x="81" y="116"/>
                </a:cubicBezTo>
                <a:cubicBezTo>
                  <a:pt x="71" y="98"/>
                  <a:pt x="71" y="80"/>
                  <a:pt x="81" y="62"/>
                </a:cubicBezTo>
                <a:cubicBezTo>
                  <a:pt x="81" y="45"/>
                  <a:pt x="98" y="36"/>
                  <a:pt x="107" y="26"/>
                </a:cubicBezTo>
                <a:lnTo>
                  <a:pt x="116" y="26"/>
                </a:lnTo>
                <a:cubicBezTo>
                  <a:pt x="151" y="26"/>
                  <a:pt x="169" y="45"/>
                  <a:pt x="178" y="80"/>
                </a:cubicBezTo>
                <a:close/>
                <a:moveTo>
                  <a:pt x="373" y="169"/>
                </a:moveTo>
                <a:lnTo>
                  <a:pt x="373" y="169"/>
                </a:lnTo>
                <a:cubicBezTo>
                  <a:pt x="373" y="98"/>
                  <a:pt x="373" y="98"/>
                  <a:pt x="373" y="98"/>
                </a:cubicBezTo>
                <a:cubicBezTo>
                  <a:pt x="319" y="98"/>
                  <a:pt x="319" y="98"/>
                  <a:pt x="319" y="98"/>
                </a:cubicBezTo>
                <a:cubicBezTo>
                  <a:pt x="319" y="169"/>
                  <a:pt x="319" y="169"/>
                  <a:pt x="319" y="169"/>
                </a:cubicBezTo>
                <a:cubicBezTo>
                  <a:pt x="249" y="169"/>
                  <a:pt x="249" y="169"/>
                  <a:pt x="249" y="169"/>
                </a:cubicBezTo>
                <a:cubicBezTo>
                  <a:pt x="249" y="213"/>
                  <a:pt x="249" y="213"/>
                  <a:pt x="249" y="213"/>
                </a:cubicBezTo>
                <a:cubicBezTo>
                  <a:pt x="319" y="213"/>
                  <a:pt x="319" y="213"/>
                  <a:pt x="319" y="213"/>
                </a:cubicBezTo>
                <a:cubicBezTo>
                  <a:pt x="319" y="292"/>
                  <a:pt x="319" y="292"/>
                  <a:pt x="319" y="292"/>
                </a:cubicBezTo>
                <a:cubicBezTo>
                  <a:pt x="373" y="292"/>
                  <a:pt x="373" y="292"/>
                  <a:pt x="373" y="292"/>
                </a:cubicBezTo>
                <a:cubicBezTo>
                  <a:pt x="373" y="213"/>
                  <a:pt x="373" y="213"/>
                  <a:pt x="373" y="213"/>
                </a:cubicBezTo>
                <a:cubicBezTo>
                  <a:pt x="444" y="213"/>
                  <a:pt x="444" y="213"/>
                  <a:pt x="444" y="213"/>
                </a:cubicBezTo>
                <a:cubicBezTo>
                  <a:pt x="444" y="169"/>
                  <a:pt x="444" y="169"/>
                  <a:pt x="444" y="169"/>
                </a:cubicBezTo>
                <a:lnTo>
                  <a:pt x="373" y="169"/>
                </a:lnTo>
                <a:close/>
              </a:path>
            </a:pathLst>
          </a:custGeom>
          <a:solidFill>
            <a:schemeClr val="tx2"/>
          </a:solidFill>
          <a:ln>
            <a:noFill/>
          </a:ln>
          <a:effectLst/>
          <a:extLst/>
        </p:spPr>
        <p:txBody>
          <a:bodyPr wrap="none" lIns="91424" tIns="45712" rIns="91424" bIns="45712" anchor="ctr"/>
          <a:lstStyle/>
          <a:p>
            <a:pPr defTabSz="1218987" fontAlgn="auto">
              <a:spcBef>
                <a:spcPts val="0"/>
              </a:spcBef>
              <a:spcAft>
                <a:spcPts val="0"/>
              </a:spcAft>
              <a:defRPr/>
            </a:pPr>
            <a:endParaRPr lang="en-US" dirty="0">
              <a:latin typeface="Source Sans Pro Light" charset="0"/>
              <a:ea typeface="+mn-ea"/>
            </a:endParaRPr>
          </a:p>
        </p:txBody>
      </p:sp>
      <p:sp>
        <p:nvSpPr>
          <p:cNvPr id="196" name="Freeform 75"/>
          <p:cNvSpPr>
            <a:spLocks noChangeArrowheads="1"/>
          </p:cNvSpPr>
          <p:nvPr/>
        </p:nvSpPr>
        <p:spPr bwMode="auto">
          <a:xfrm>
            <a:off x="13471525" y="4373563"/>
            <a:ext cx="355600" cy="660400"/>
          </a:xfrm>
          <a:custGeom>
            <a:avLst/>
            <a:gdLst>
              <a:gd name="T0" fmla="*/ 248 w 249"/>
              <a:gd name="T1" fmla="*/ 80 h 453"/>
              <a:gd name="T2" fmla="*/ 248 w 249"/>
              <a:gd name="T3" fmla="*/ 80 h 453"/>
              <a:gd name="T4" fmla="*/ 177 w 249"/>
              <a:gd name="T5" fmla="*/ 80 h 453"/>
              <a:gd name="T6" fmla="*/ 160 w 249"/>
              <a:gd name="T7" fmla="*/ 107 h 453"/>
              <a:gd name="T8" fmla="*/ 160 w 249"/>
              <a:gd name="T9" fmla="*/ 160 h 453"/>
              <a:gd name="T10" fmla="*/ 248 w 249"/>
              <a:gd name="T11" fmla="*/ 160 h 453"/>
              <a:gd name="T12" fmla="*/ 248 w 249"/>
              <a:gd name="T13" fmla="*/ 231 h 453"/>
              <a:gd name="T14" fmla="*/ 160 w 249"/>
              <a:gd name="T15" fmla="*/ 231 h 453"/>
              <a:gd name="T16" fmla="*/ 160 w 249"/>
              <a:gd name="T17" fmla="*/ 452 h 453"/>
              <a:gd name="T18" fmla="*/ 79 w 249"/>
              <a:gd name="T19" fmla="*/ 452 h 453"/>
              <a:gd name="T20" fmla="*/ 79 w 249"/>
              <a:gd name="T21" fmla="*/ 231 h 453"/>
              <a:gd name="T22" fmla="*/ 0 w 249"/>
              <a:gd name="T23" fmla="*/ 231 h 453"/>
              <a:gd name="T24" fmla="*/ 0 w 249"/>
              <a:gd name="T25" fmla="*/ 160 h 453"/>
              <a:gd name="T26" fmla="*/ 79 w 249"/>
              <a:gd name="T27" fmla="*/ 160 h 453"/>
              <a:gd name="T28" fmla="*/ 79 w 249"/>
              <a:gd name="T29" fmla="*/ 116 h 453"/>
              <a:gd name="T30" fmla="*/ 177 w 249"/>
              <a:gd name="T31" fmla="*/ 0 h 453"/>
              <a:gd name="T32" fmla="*/ 248 w 249"/>
              <a:gd name="T33" fmla="*/ 0 h 453"/>
              <a:gd name="T34" fmla="*/ 248 w 249"/>
              <a:gd name="T35" fmla="*/ 80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solidFill>
            <a:schemeClr val="tx2"/>
          </a:solidFill>
          <a:ln>
            <a:noFill/>
          </a:ln>
          <a:effectLst/>
          <a:extLst/>
        </p:spPr>
        <p:txBody>
          <a:bodyPr wrap="none" lIns="91424" tIns="45712" rIns="91424" bIns="45712" anchor="ctr"/>
          <a:lstStyle/>
          <a:p>
            <a:pPr defTabSz="1218987" fontAlgn="auto">
              <a:spcBef>
                <a:spcPts val="0"/>
              </a:spcBef>
              <a:spcAft>
                <a:spcPts val="0"/>
              </a:spcAft>
              <a:defRPr/>
            </a:pPr>
            <a:endParaRPr lang="en-US" dirty="0">
              <a:latin typeface="Source Sans Pro Light" charset="0"/>
              <a:ea typeface="+mn-ea"/>
            </a:endParaRPr>
          </a:p>
        </p:txBody>
      </p:sp>
      <p:sp>
        <p:nvSpPr>
          <p:cNvPr id="197" name="Freeform 76"/>
          <p:cNvSpPr>
            <a:spLocks noChangeArrowheads="1"/>
          </p:cNvSpPr>
          <p:nvPr/>
        </p:nvSpPr>
        <p:spPr bwMode="auto">
          <a:xfrm>
            <a:off x="11863388" y="5795963"/>
            <a:ext cx="698500" cy="681037"/>
          </a:xfrm>
          <a:custGeom>
            <a:avLst/>
            <a:gdLst>
              <a:gd name="T0" fmla="*/ 239 w 480"/>
              <a:gd name="T1" fmla="*/ 0 h 471"/>
              <a:gd name="T2" fmla="*/ 239 w 480"/>
              <a:gd name="T3" fmla="*/ 0 h 471"/>
              <a:gd name="T4" fmla="*/ 0 w 480"/>
              <a:gd name="T5" fmla="*/ 231 h 471"/>
              <a:gd name="T6" fmla="*/ 239 w 480"/>
              <a:gd name="T7" fmla="*/ 470 h 471"/>
              <a:gd name="T8" fmla="*/ 479 w 480"/>
              <a:gd name="T9" fmla="*/ 231 h 471"/>
              <a:gd name="T10" fmla="*/ 239 w 480"/>
              <a:gd name="T11" fmla="*/ 0 h 471"/>
              <a:gd name="T12" fmla="*/ 239 w 480"/>
              <a:gd name="T13" fmla="*/ 178 h 471"/>
              <a:gd name="T14" fmla="*/ 239 w 480"/>
              <a:gd name="T15" fmla="*/ 178 h 471"/>
              <a:gd name="T16" fmla="*/ 231 w 480"/>
              <a:gd name="T17" fmla="*/ 196 h 471"/>
              <a:gd name="T18" fmla="*/ 231 w 480"/>
              <a:gd name="T19" fmla="*/ 275 h 471"/>
              <a:gd name="T20" fmla="*/ 169 w 480"/>
              <a:gd name="T21" fmla="*/ 328 h 471"/>
              <a:gd name="T22" fmla="*/ 116 w 480"/>
              <a:gd name="T23" fmla="*/ 275 h 471"/>
              <a:gd name="T24" fmla="*/ 116 w 480"/>
              <a:gd name="T25" fmla="*/ 240 h 471"/>
              <a:gd name="T26" fmla="*/ 160 w 480"/>
              <a:gd name="T27" fmla="*/ 240 h 471"/>
              <a:gd name="T28" fmla="*/ 160 w 480"/>
              <a:gd name="T29" fmla="*/ 275 h 471"/>
              <a:gd name="T30" fmla="*/ 169 w 480"/>
              <a:gd name="T31" fmla="*/ 284 h 471"/>
              <a:gd name="T32" fmla="*/ 186 w 480"/>
              <a:gd name="T33" fmla="*/ 275 h 471"/>
              <a:gd name="T34" fmla="*/ 186 w 480"/>
              <a:gd name="T35" fmla="*/ 196 h 471"/>
              <a:gd name="T36" fmla="*/ 239 w 480"/>
              <a:gd name="T37" fmla="*/ 134 h 471"/>
              <a:gd name="T38" fmla="*/ 292 w 480"/>
              <a:gd name="T39" fmla="*/ 196 h 471"/>
              <a:gd name="T40" fmla="*/ 292 w 480"/>
              <a:gd name="T41" fmla="*/ 205 h 471"/>
              <a:gd name="T42" fmla="*/ 266 w 480"/>
              <a:gd name="T43" fmla="*/ 213 h 471"/>
              <a:gd name="T44" fmla="*/ 257 w 480"/>
              <a:gd name="T45" fmla="*/ 205 h 471"/>
              <a:gd name="T46" fmla="*/ 257 w 480"/>
              <a:gd name="T47" fmla="*/ 196 h 471"/>
              <a:gd name="T48" fmla="*/ 239 w 480"/>
              <a:gd name="T49" fmla="*/ 178 h 471"/>
              <a:gd name="T50" fmla="*/ 364 w 480"/>
              <a:gd name="T51" fmla="*/ 275 h 471"/>
              <a:gd name="T52" fmla="*/ 364 w 480"/>
              <a:gd name="T53" fmla="*/ 275 h 471"/>
              <a:gd name="T54" fmla="*/ 311 w 480"/>
              <a:gd name="T55" fmla="*/ 328 h 471"/>
              <a:gd name="T56" fmla="*/ 257 w 480"/>
              <a:gd name="T57" fmla="*/ 275 h 471"/>
              <a:gd name="T58" fmla="*/ 257 w 480"/>
              <a:gd name="T59" fmla="*/ 240 h 471"/>
              <a:gd name="T60" fmla="*/ 266 w 480"/>
              <a:gd name="T61" fmla="*/ 249 h 471"/>
              <a:gd name="T62" fmla="*/ 292 w 480"/>
              <a:gd name="T63" fmla="*/ 240 h 471"/>
              <a:gd name="T64" fmla="*/ 292 w 480"/>
              <a:gd name="T65" fmla="*/ 275 h 471"/>
              <a:gd name="T66" fmla="*/ 311 w 480"/>
              <a:gd name="T67" fmla="*/ 284 h 471"/>
              <a:gd name="T68" fmla="*/ 319 w 480"/>
              <a:gd name="T69" fmla="*/ 275 h 471"/>
              <a:gd name="T70" fmla="*/ 319 w 480"/>
              <a:gd name="T71" fmla="*/ 240 h 471"/>
              <a:gd name="T72" fmla="*/ 364 w 480"/>
              <a:gd name="T73" fmla="*/ 240 h 471"/>
              <a:gd name="T74" fmla="*/ 364 w 480"/>
              <a:gd name="T75" fmla="*/ 275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80" h="471">
                <a:moveTo>
                  <a:pt x="239" y="0"/>
                </a:moveTo>
                <a:lnTo>
                  <a:pt x="239" y="0"/>
                </a:lnTo>
                <a:cubicBezTo>
                  <a:pt x="107" y="0"/>
                  <a:pt x="0" y="107"/>
                  <a:pt x="0" y="231"/>
                </a:cubicBezTo>
                <a:cubicBezTo>
                  <a:pt x="0" y="364"/>
                  <a:pt x="107" y="470"/>
                  <a:pt x="239" y="470"/>
                </a:cubicBezTo>
                <a:cubicBezTo>
                  <a:pt x="372" y="470"/>
                  <a:pt x="479" y="364"/>
                  <a:pt x="479" y="231"/>
                </a:cubicBezTo>
                <a:cubicBezTo>
                  <a:pt x="479" y="107"/>
                  <a:pt x="372" y="0"/>
                  <a:pt x="239" y="0"/>
                </a:cubicBezTo>
                <a:close/>
                <a:moveTo>
                  <a:pt x="239" y="178"/>
                </a:moveTo>
                <a:lnTo>
                  <a:pt x="239" y="178"/>
                </a:lnTo>
                <a:cubicBezTo>
                  <a:pt x="231" y="178"/>
                  <a:pt x="231" y="187"/>
                  <a:pt x="231" y="196"/>
                </a:cubicBezTo>
                <a:cubicBezTo>
                  <a:pt x="231" y="275"/>
                  <a:pt x="231" y="275"/>
                  <a:pt x="231" y="275"/>
                </a:cubicBezTo>
                <a:cubicBezTo>
                  <a:pt x="231" y="303"/>
                  <a:pt x="204" y="328"/>
                  <a:pt x="169" y="328"/>
                </a:cubicBezTo>
                <a:cubicBezTo>
                  <a:pt x="142" y="328"/>
                  <a:pt x="116" y="303"/>
                  <a:pt x="116" y="275"/>
                </a:cubicBezTo>
                <a:cubicBezTo>
                  <a:pt x="116" y="240"/>
                  <a:pt x="116" y="240"/>
                  <a:pt x="116" y="240"/>
                </a:cubicBezTo>
                <a:cubicBezTo>
                  <a:pt x="160" y="240"/>
                  <a:pt x="160" y="240"/>
                  <a:pt x="160" y="240"/>
                </a:cubicBezTo>
                <a:cubicBezTo>
                  <a:pt x="160" y="275"/>
                  <a:pt x="160" y="275"/>
                  <a:pt x="160" y="275"/>
                </a:cubicBezTo>
                <a:cubicBezTo>
                  <a:pt x="160" y="275"/>
                  <a:pt x="160" y="284"/>
                  <a:pt x="169" y="284"/>
                </a:cubicBezTo>
                <a:cubicBezTo>
                  <a:pt x="178" y="284"/>
                  <a:pt x="186" y="275"/>
                  <a:pt x="186" y="275"/>
                </a:cubicBezTo>
                <a:cubicBezTo>
                  <a:pt x="186" y="196"/>
                  <a:pt x="186" y="196"/>
                  <a:pt x="186" y="196"/>
                </a:cubicBezTo>
                <a:cubicBezTo>
                  <a:pt x="186" y="160"/>
                  <a:pt x="213" y="134"/>
                  <a:pt x="239" y="134"/>
                </a:cubicBezTo>
                <a:cubicBezTo>
                  <a:pt x="275" y="134"/>
                  <a:pt x="292" y="160"/>
                  <a:pt x="292" y="196"/>
                </a:cubicBezTo>
                <a:cubicBezTo>
                  <a:pt x="292" y="205"/>
                  <a:pt x="292" y="205"/>
                  <a:pt x="292" y="205"/>
                </a:cubicBezTo>
                <a:cubicBezTo>
                  <a:pt x="266" y="213"/>
                  <a:pt x="266" y="213"/>
                  <a:pt x="266" y="213"/>
                </a:cubicBezTo>
                <a:cubicBezTo>
                  <a:pt x="257" y="205"/>
                  <a:pt x="257" y="205"/>
                  <a:pt x="257" y="205"/>
                </a:cubicBezTo>
                <a:cubicBezTo>
                  <a:pt x="257" y="196"/>
                  <a:pt x="257" y="196"/>
                  <a:pt x="257" y="196"/>
                </a:cubicBezTo>
                <a:cubicBezTo>
                  <a:pt x="257" y="187"/>
                  <a:pt x="248" y="178"/>
                  <a:pt x="239" y="178"/>
                </a:cubicBezTo>
                <a:close/>
                <a:moveTo>
                  <a:pt x="364" y="275"/>
                </a:moveTo>
                <a:lnTo>
                  <a:pt x="364" y="275"/>
                </a:lnTo>
                <a:cubicBezTo>
                  <a:pt x="364" y="303"/>
                  <a:pt x="337" y="328"/>
                  <a:pt x="311" y="328"/>
                </a:cubicBezTo>
                <a:cubicBezTo>
                  <a:pt x="275" y="328"/>
                  <a:pt x="257" y="303"/>
                  <a:pt x="257" y="275"/>
                </a:cubicBezTo>
                <a:cubicBezTo>
                  <a:pt x="257" y="240"/>
                  <a:pt x="257" y="240"/>
                  <a:pt x="257" y="240"/>
                </a:cubicBezTo>
                <a:cubicBezTo>
                  <a:pt x="266" y="249"/>
                  <a:pt x="266" y="249"/>
                  <a:pt x="266" y="249"/>
                </a:cubicBezTo>
                <a:cubicBezTo>
                  <a:pt x="292" y="240"/>
                  <a:pt x="292" y="240"/>
                  <a:pt x="292" y="240"/>
                </a:cubicBezTo>
                <a:cubicBezTo>
                  <a:pt x="292" y="275"/>
                  <a:pt x="292" y="275"/>
                  <a:pt x="292" y="275"/>
                </a:cubicBezTo>
                <a:cubicBezTo>
                  <a:pt x="292" y="275"/>
                  <a:pt x="301" y="284"/>
                  <a:pt x="311" y="284"/>
                </a:cubicBezTo>
                <a:cubicBezTo>
                  <a:pt x="319" y="284"/>
                  <a:pt x="319" y="275"/>
                  <a:pt x="319" y="275"/>
                </a:cubicBezTo>
                <a:cubicBezTo>
                  <a:pt x="319" y="240"/>
                  <a:pt x="319" y="240"/>
                  <a:pt x="319" y="240"/>
                </a:cubicBezTo>
                <a:cubicBezTo>
                  <a:pt x="364" y="240"/>
                  <a:pt x="364" y="240"/>
                  <a:pt x="364" y="240"/>
                </a:cubicBezTo>
                <a:lnTo>
                  <a:pt x="364" y="275"/>
                </a:lnTo>
                <a:close/>
              </a:path>
            </a:pathLst>
          </a:custGeom>
          <a:solidFill>
            <a:schemeClr val="tx2"/>
          </a:solidFill>
          <a:ln>
            <a:noFill/>
          </a:ln>
          <a:effectLst/>
          <a:extLst/>
        </p:spPr>
        <p:txBody>
          <a:bodyPr wrap="none" lIns="91424" tIns="45712" rIns="91424" bIns="45712" anchor="ctr"/>
          <a:lstStyle/>
          <a:p>
            <a:pPr defTabSz="1218987" fontAlgn="auto">
              <a:spcBef>
                <a:spcPts val="0"/>
              </a:spcBef>
              <a:spcAft>
                <a:spcPts val="0"/>
              </a:spcAft>
              <a:defRPr/>
            </a:pPr>
            <a:endParaRPr lang="en-US" dirty="0">
              <a:latin typeface="Source Sans Pro Light" charset="0"/>
              <a:ea typeface="+mn-ea"/>
            </a:endParaRPr>
          </a:p>
        </p:txBody>
      </p:sp>
      <p:sp>
        <p:nvSpPr>
          <p:cNvPr id="198" name="Freeform 77"/>
          <p:cNvSpPr>
            <a:spLocks noChangeArrowheads="1"/>
          </p:cNvSpPr>
          <p:nvPr/>
        </p:nvSpPr>
        <p:spPr bwMode="auto">
          <a:xfrm>
            <a:off x="8997950" y="5795963"/>
            <a:ext cx="693738" cy="681037"/>
          </a:xfrm>
          <a:custGeom>
            <a:avLst/>
            <a:gdLst>
              <a:gd name="T0" fmla="*/ 249 w 480"/>
              <a:gd name="T1" fmla="*/ 231 h 471"/>
              <a:gd name="T2" fmla="*/ 249 w 480"/>
              <a:gd name="T3" fmla="*/ 231 h 471"/>
              <a:gd name="T4" fmla="*/ 249 w 480"/>
              <a:gd name="T5" fmla="*/ 231 h 471"/>
              <a:gd name="T6" fmla="*/ 240 w 480"/>
              <a:gd name="T7" fmla="*/ 222 h 471"/>
              <a:gd name="T8" fmla="*/ 142 w 480"/>
              <a:gd name="T9" fmla="*/ 231 h 471"/>
              <a:gd name="T10" fmla="*/ 142 w 480"/>
              <a:gd name="T11" fmla="*/ 231 h 471"/>
              <a:gd name="T12" fmla="*/ 169 w 480"/>
              <a:gd name="T13" fmla="*/ 303 h 471"/>
              <a:gd name="T14" fmla="*/ 249 w 480"/>
              <a:gd name="T15" fmla="*/ 231 h 471"/>
              <a:gd name="T16" fmla="*/ 302 w 480"/>
              <a:gd name="T17" fmla="*/ 160 h 471"/>
              <a:gd name="T18" fmla="*/ 302 w 480"/>
              <a:gd name="T19" fmla="*/ 160 h 471"/>
              <a:gd name="T20" fmla="*/ 240 w 480"/>
              <a:gd name="T21" fmla="*/ 134 h 471"/>
              <a:gd name="T22" fmla="*/ 222 w 480"/>
              <a:gd name="T23" fmla="*/ 143 h 471"/>
              <a:gd name="T24" fmla="*/ 258 w 480"/>
              <a:gd name="T25" fmla="*/ 196 h 471"/>
              <a:gd name="T26" fmla="*/ 302 w 480"/>
              <a:gd name="T27" fmla="*/ 160 h 471"/>
              <a:gd name="T28" fmla="*/ 178 w 480"/>
              <a:gd name="T29" fmla="*/ 311 h 471"/>
              <a:gd name="T30" fmla="*/ 178 w 480"/>
              <a:gd name="T31" fmla="*/ 311 h 471"/>
              <a:gd name="T32" fmla="*/ 240 w 480"/>
              <a:gd name="T33" fmla="*/ 328 h 471"/>
              <a:gd name="T34" fmla="*/ 275 w 480"/>
              <a:gd name="T35" fmla="*/ 328 h 471"/>
              <a:gd name="T36" fmla="*/ 258 w 480"/>
              <a:gd name="T37" fmla="*/ 249 h 471"/>
              <a:gd name="T38" fmla="*/ 178 w 480"/>
              <a:gd name="T39" fmla="*/ 311 h 471"/>
              <a:gd name="T40" fmla="*/ 231 w 480"/>
              <a:gd name="T41" fmla="*/ 205 h 471"/>
              <a:gd name="T42" fmla="*/ 231 w 480"/>
              <a:gd name="T43" fmla="*/ 205 h 471"/>
              <a:gd name="T44" fmla="*/ 195 w 480"/>
              <a:gd name="T45" fmla="*/ 151 h 471"/>
              <a:gd name="T46" fmla="*/ 142 w 480"/>
              <a:gd name="T47" fmla="*/ 213 h 471"/>
              <a:gd name="T48" fmla="*/ 142 w 480"/>
              <a:gd name="T49" fmla="*/ 213 h 471"/>
              <a:gd name="T50" fmla="*/ 231 w 480"/>
              <a:gd name="T51" fmla="*/ 205 h 471"/>
              <a:gd name="T52" fmla="*/ 275 w 480"/>
              <a:gd name="T53" fmla="*/ 249 h 471"/>
              <a:gd name="T54" fmla="*/ 275 w 480"/>
              <a:gd name="T55" fmla="*/ 249 h 471"/>
              <a:gd name="T56" fmla="*/ 293 w 480"/>
              <a:gd name="T57" fmla="*/ 311 h 471"/>
              <a:gd name="T58" fmla="*/ 337 w 480"/>
              <a:gd name="T59" fmla="*/ 249 h 471"/>
              <a:gd name="T60" fmla="*/ 293 w 480"/>
              <a:gd name="T61" fmla="*/ 249 h 471"/>
              <a:gd name="T62" fmla="*/ 275 w 480"/>
              <a:gd name="T63" fmla="*/ 249 h 471"/>
              <a:gd name="T64" fmla="*/ 240 w 480"/>
              <a:gd name="T65" fmla="*/ 0 h 471"/>
              <a:gd name="T66" fmla="*/ 240 w 480"/>
              <a:gd name="T67" fmla="*/ 0 h 471"/>
              <a:gd name="T68" fmla="*/ 0 w 480"/>
              <a:gd name="T69" fmla="*/ 231 h 471"/>
              <a:gd name="T70" fmla="*/ 240 w 480"/>
              <a:gd name="T71" fmla="*/ 470 h 471"/>
              <a:gd name="T72" fmla="*/ 479 w 480"/>
              <a:gd name="T73" fmla="*/ 231 h 471"/>
              <a:gd name="T74" fmla="*/ 240 w 480"/>
              <a:gd name="T75" fmla="*/ 0 h 471"/>
              <a:gd name="T76" fmla="*/ 240 w 480"/>
              <a:gd name="T77" fmla="*/ 356 h 471"/>
              <a:gd name="T78" fmla="*/ 240 w 480"/>
              <a:gd name="T79" fmla="*/ 356 h 471"/>
              <a:gd name="T80" fmla="*/ 124 w 480"/>
              <a:gd name="T81" fmla="*/ 231 h 471"/>
              <a:gd name="T82" fmla="*/ 240 w 480"/>
              <a:gd name="T83" fmla="*/ 116 h 471"/>
              <a:gd name="T84" fmla="*/ 355 w 480"/>
              <a:gd name="T85" fmla="*/ 231 h 471"/>
              <a:gd name="T86" fmla="*/ 240 w 480"/>
              <a:gd name="T87" fmla="*/ 356 h 471"/>
              <a:gd name="T88" fmla="*/ 266 w 480"/>
              <a:gd name="T89" fmla="*/ 213 h 471"/>
              <a:gd name="T90" fmla="*/ 266 w 480"/>
              <a:gd name="T91" fmla="*/ 213 h 471"/>
              <a:gd name="T92" fmla="*/ 266 w 480"/>
              <a:gd name="T93" fmla="*/ 222 h 471"/>
              <a:gd name="T94" fmla="*/ 266 w 480"/>
              <a:gd name="T95" fmla="*/ 231 h 471"/>
              <a:gd name="T96" fmla="*/ 293 w 480"/>
              <a:gd name="T97" fmla="*/ 231 h 471"/>
              <a:gd name="T98" fmla="*/ 337 w 480"/>
              <a:gd name="T99" fmla="*/ 231 h 471"/>
              <a:gd name="T100" fmla="*/ 319 w 480"/>
              <a:gd name="T101" fmla="*/ 178 h 471"/>
              <a:gd name="T102" fmla="*/ 266 w 480"/>
              <a:gd name="T103" fmla="*/ 213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80" h="471">
                <a:moveTo>
                  <a:pt x="249" y="231"/>
                </a:moveTo>
                <a:lnTo>
                  <a:pt x="249" y="231"/>
                </a:lnTo>
                <a:lnTo>
                  <a:pt x="249" y="231"/>
                </a:lnTo>
                <a:lnTo>
                  <a:pt x="240" y="222"/>
                </a:lnTo>
                <a:cubicBezTo>
                  <a:pt x="195" y="231"/>
                  <a:pt x="151" y="231"/>
                  <a:pt x="142" y="231"/>
                </a:cubicBezTo>
                <a:lnTo>
                  <a:pt x="142" y="231"/>
                </a:lnTo>
                <a:cubicBezTo>
                  <a:pt x="142" y="258"/>
                  <a:pt x="151" y="284"/>
                  <a:pt x="169" y="303"/>
                </a:cubicBezTo>
                <a:cubicBezTo>
                  <a:pt x="169" y="293"/>
                  <a:pt x="195" y="249"/>
                  <a:pt x="249" y="231"/>
                </a:cubicBezTo>
                <a:close/>
                <a:moveTo>
                  <a:pt x="302" y="160"/>
                </a:moveTo>
                <a:lnTo>
                  <a:pt x="302" y="160"/>
                </a:lnTo>
                <a:cubicBezTo>
                  <a:pt x="284" y="143"/>
                  <a:pt x="266" y="134"/>
                  <a:pt x="240" y="134"/>
                </a:cubicBezTo>
                <a:cubicBezTo>
                  <a:pt x="231" y="134"/>
                  <a:pt x="222" y="143"/>
                  <a:pt x="222" y="143"/>
                </a:cubicBezTo>
                <a:cubicBezTo>
                  <a:pt x="222" y="143"/>
                  <a:pt x="240" y="169"/>
                  <a:pt x="258" y="196"/>
                </a:cubicBezTo>
                <a:cubicBezTo>
                  <a:pt x="284" y="187"/>
                  <a:pt x="302" y="169"/>
                  <a:pt x="302" y="160"/>
                </a:cubicBezTo>
                <a:close/>
                <a:moveTo>
                  <a:pt x="178" y="311"/>
                </a:moveTo>
                <a:lnTo>
                  <a:pt x="178" y="311"/>
                </a:lnTo>
                <a:cubicBezTo>
                  <a:pt x="195" y="328"/>
                  <a:pt x="222" y="328"/>
                  <a:pt x="240" y="328"/>
                </a:cubicBezTo>
                <a:cubicBezTo>
                  <a:pt x="249" y="328"/>
                  <a:pt x="266" y="328"/>
                  <a:pt x="275" y="328"/>
                </a:cubicBezTo>
                <a:cubicBezTo>
                  <a:pt x="275" y="311"/>
                  <a:pt x="266" y="284"/>
                  <a:pt x="258" y="249"/>
                </a:cubicBezTo>
                <a:cubicBezTo>
                  <a:pt x="205" y="267"/>
                  <a:pt x="187" y="303"/>
                  <a:pt x="178" y="311"/>
                </a:cubicBezTo>
                <a:close/>
                <a:moveTo>
                  <a:pt x="231" y="205"/>
                </a:moveTo>
                <a:lnTo>
                  <a:pt x="231" y="205"/>
                </a:lnTo>
                <a:cubicBezTo>
                  <a:pt x="213" y="178"/>
                  <a:pt x="205" y="151"/>
                  <a:pt x="195" y="151"/>
                </a:cubicBezTo>
                <a:cubicBezTo>
                  <a:pt x="169" y="160"/>
                  <a:pt x="151" y="187"/>
                  <a:pt x="142" y="213"/>
                </a:cubicBezTo>
                <a:lnTo>
                  <a:pt x="142" y="213"/>
                </a:lnTo>
                <a:cubicBezTo>
                  <a:pt x="151" y="213"/>
                  <a:pt x="187" y="213"/>
                  <a:pt x="231" y="205"/>
                </a:cubicBezTo>
                <a:close/>
                <a:moveTo>
                  <a:pt x="275" y="249"/>
                </a:moveTo>
                <a:lnTo>
                  <a:pt x="275" y="249"/>
                </a:lnTo>
                <a:cubicBezTo>
                  <a:pt x="284" y="275"/>
                  <a:pt x="293" y="303"/>
                  <a:pt x="293" y="311"/>
                </a:cubicBezTo>
                <a:cubicBezTo>
                  <a:pt x="319" y="303"/>
                  <a:pt x="328" y="275"/>
                  <a:pt x="337" y="249"/>
                </a:cubicBezTo>
                <a:cubicBezTo>
                  <a:pt x="328" y="249"/>
                  <a:pt x="319" y="249"/>
                  <a:pt x="293" y="249"/>
                </a:cubicBezTo>
                <a:cubicBezTo>
                  <a:pt x="293" y="249"/>
                  <a:pt x="284" y="249"/>
                  <a:pt x="275" y="249"/>
                </a:cubicBezTo>
                <a:close/>
                <a:moveTo>
                  <a:pt x="240" y="0"/>
                </a:moveTo>
                <a:lnTo>
                  <a:pt x="240" y="0"/>
                </a:lnTo>
                <a:cubicBezTo>
                  <a:pt x="107" y="0"/>
                  <a:pt x="0" y="107"/>
                  <a:pt x="0" y="231"/>
                </a:cubicBezTo>
                <a:cubicBezTo>
                  <a:pt x="0" y="364"/>
                  <a:pt x="107" y="470"/>
                  <a:pt x="240" y="470"/>
                </a:cubicBezTo>
                <a:cubicBezTo>
                  <a:pt x="372" y="470"/>
                  <a:pt x="479" y="364"/>
                  <a:pt x="479" y="231"/>
                </a:cubicBezTo>
                <a:cubicBezTo>
                  <a:pt x="479" y="107"/>
                  <a:pt x="372" y="0"/>
                  <a:pt x="240" y="0"/>
                </a:cubicBezTo>
                <a:close/>
                <a:moveTo>
                  <a:pt x="240" y="356"/>
                </a:moveTo>
                <a:lnTo>
                  <a:pt x="240" y="356"/>
                </a:lnTo>
                <a:cubicBezTo>
                  <a:pt x="178" y="356"/>
                  <a:pt x="124" y="303"/>
                  <a:pt x="124" y="231"/>
                </a:cubicBezTo>
                <a:cubicBezTo>
                  <a:pt x="124" y="169"/>
                  <a:pt x="178" y="116"/>
                  <a:pt x="240" y="116"/>
                </a:cubicBezTo>
                <a:cubicBezTo>
                  <a:pt x="302" y="116"/>
                  <a:pt x="355" y="169"/>
                  <a:pt x="355" y="231"/>
                </a:cubicBezTo>
                <a:cubicBezTo>
                  <a:pt x="355" y="303"/>
                  <a:pt x="302" y="356"/>
                  <a:pt x="240" y="356"/>
                </a:cubicBezTo>
                <a:close/>
                <a:moveTo>
                  <a:pt x="266" y="213"/>
                </a:moveTo>
                <a:lnTo>
                  <a:pt x="266" y="213"/>
                </a:lnTo>
                <a:lnTo>
                  <a:pt x="266" y="222"/>
                </a:lnTo>
                <a:lnTo>
                  <a:pt x="266" y="231"/>
                </a:lnTo>
                <a:cubicBezTo>
                  <a:pt x="275" y="231"/>
                  <a:pt x="284" y="231"/>
                  <a:pt x="293" y="231"/>
                </a:cubicBezTo>
                <a:cubicBezTo>
                  <a:pt x="311" y="231"/>
                  <a:pt x="328" y="231"/>
                  <a:pt x="337" y="231"/>
                </a:cubicBezTo>
                <a:cubicBezTo>
                  <a:pt x="337" y="213"/>
                  <a:pt x="328" y="187"/>
                  <a:pt x="319" y="178"/>
                </a:cubicBezTo>
                <a:cubicBezTo>
                  <a:pt x="311" y="178"/>
                  <a:pt x="293" y="196"/>
                  <a:pt x="266" y="213"/>
                </a:cubicBezTo>
                <a:close/>
              </a:path>
            </a:pathLst>
          </a:custGeom>
          <a:solidFill>
            <a:schemeClr val="tx2"/>
          </a:solidFill>
          <a:ln>
            <a:noFill/>
          </a:ln>
          <a:effectLst/>
          <a:extLst/>
        </p:spPr>
        <p:txBody>
          <a:bodyPr wrap="none" lIns="91424" tIns="45712" rIns="91424" bIns="45712" anchor="ctr"/>
          <a:lstStyle/>
          <a:p>
            <a:pPr defTabSz="1218987" fontAlgn="auto">
              <a:spcBef>
                <a:spcPts val="0"/>
              </a:spcBef>
              <a:spcAft>
                <a:spcPts val="0"/>
              </a:spcAft>
              <a:defRPr/>
            </a:pPr>
            <a:endParaRPr lang="en-US" dirty="0">
              <a:latin typeface="Source Sans Pro Light" charset="0"/>
              <a:ea typeface="+mn-ea"/>
            </a:endParaRPr>
          </a:p>
        </p:txBody>
      </p:sp>
      <p:sp>
        <p:nvSpPr>
          <p:cNvPr id="199" name="Freeform 78"/>
          <p:cNvSpPr>
            <a:spLocks noChangeArrowheads="1"/>
          </p:cNvSpPr>
          <p:nvPr/>
        </p:nvSpPr>
        <p:spPr bwMode="auto">
          <a:xfrm>
            <a:off x="19040475" y="4360863"/>
            <a:ext cx="693738" cy="685800"/>
          </a:xfrm>
          <a:custGeom>
            <a:avLst/>
            <a:gdLst>
              <a:gd name="T0" fmla="*/ 212 w 479"/>
              <a:gd name="T1" fmla="*/ 169 h 471"/>
              <a:gd name="T2" fmla="*/ 212 w 479"/>
              <a:gd name="T3" fmla="*/ 169 h 471"/>
              <a:gd name="T4" fmla="*/ 185 w 479"/>
              <a:gd name="T5" fmla="*/ 142 h 471"/>
              <a:gd name="T6" fmla="*/ 177 w 479"/>
              <a:gd name="T7" fmla="*/ 142 h 471"/>
              <a:gd name="T8" fmla="*/ 168 w 479"/>
              <a:gd name="T9" fmla="*/ 160 h 471"/>
              <a:gd name="T10" fmla="*/ 168 w 479"/>
              <a:gd name="T11" fmla="*/ 187 h 471"/>
              <a:gd name="T12" fmla="*/ 194 w 479"/>
              <a:gd name="T13" fmla="*/ 213 h 471"/>
              <a:gd name="T14" fmla="*/ 203 w 479"/>
              <a:gd name="T15" fmla="*/ 213 h 471"/>
              <a:gd name="T16" fmla="*/ 212 w 479"/>
              <a:gd name="T17" fmla="*/ 169 h 471"/>
              <a:gd name="T18" fmla="*/ 238 w 479"/>
              <a:gd name="T19" fmla="*/ 0 h 471"/>
              <a:gd name="T20" fmla="*/ 238 w 479"/>
              <a:gd name="T21" fmla="*/ 0 h 471"/>
              <a:gd name="T22" fmla="*/ 0 w 479"/>
              <a:gd name="T23" fmla="*/ 231 h 471"/>
              <a:gd name="T24" fmla="*/ 238 w 479"/>
              <a:gd name="T25" fmla="*/ 470 h 471"/>
              <a:gd name="T26" fmla="*/ 478 w 479"/>
              <a:gd name="T27" fmla="*/ 231 h 471"/>
              <a:gd name="T28" fmla="*/ 238 w 479"/>
              <a:gd name="T29" fmla="*/ 0 h 471"/>
              <a:gd name="T30" fmla="*/ 221 w 479"/>
              <a:gd name="T31" fmla="*/ 338 h 471"/>
              <a:gd name="T32" fmla="*/ 221 w 479"/>
              <a:gd name="T33" fmla="*/ 338 h 471"/>
              <a:gd name="T34" fmla="*/ 185 w 479"/>
              <a:gd name="T35" fmla="*/ 346 h 471"/>
              <a:gd name="T36" fmla="*/ 185 w 479"/>
              <a:gd name="T37" fmla="*/ 346 h 471"/>
              <a:gd name="T38" fmla="*/ 185 w 479"/>
              <a:gd name="T39" fmla="*/ 346 h 471"/>
              <a:gd name="T40" fmla="*/ 124 w 479"/>
              <a:gd name="T41" fmla="*/ 301 h 471"/>
              <a:gd name="T42" fmla="*/ 194 w 479"/>
              <a:gd name="T43" fmla="*/ 248 h 471"/>
              <a:gd name="T44" fmla="*/ 194 w 479"/>
              <a:gd name="T45" fmla="*/ 248 h 471"/>
              <a:gd name="T46" fmla="*/ 185 w 479"/>
              <a:gd name="T47" fmla="*/ 231 h 471"/>
              <a:gd name="T48" fmla="*/ 185 w 479"/>
              <a:gd name="T49" fmla="*/ 231 h 471"/>
              <a:gd name="T50" fmla="*/ 159 w 479"/>
              <a:gd name="T51" fmla="*/ 222 h 471"/>
              <a:gd name="T52" fmla="*/ 141 w 479"/>
              <a:gd name="T53" fmla="*/ 178 h 471"/>
              <a:gd name="T54" fmla="*/ 194 w 479"/>
              <a:gd name="T55" fmla="*/ 125 h 471"/>
              <a:gd name="T56" fmla="*/ 256 w 479"/>
              <a:gd name="T57" fmla="*/ 125 h 471"/>
              <a:gd name="T58" fmla="*/ 256 w 479"/>
              <a:gd name="T59" fmla="*/ 125 h 471"/>
              <a:gd name="T60" fmla="*/ 238 w 479"/>
              <a:gd name="T61" fmla="*/ 134 h 471"/>
              <a:gd name="T62" fmla="*/ 221 w 479"/>
              <a:gd name="T63" fmla="*/ 134 h 471"/>
              <a:gd name="T64" fmla="*/ 238 w 479"/>
              <a:gd name="T65" fmla="*/ 178 h 471"/>
              <a:gd name="T66" fmla="*/ 230 w 479"/>
              <a:gd name="T67" fmla="*/ 213 h 471"/>
              <a:gd name="T68" fmla="*/ 212 w 479"/>
              <a:gd name="T69" fmla="*/ 231 h 471"/>
              <a:gd name="T70" fmla="*/ 230 w 479"/>
              <a:gd name="T71" fmla="*/ 240 h 471"/>
              <a:gd name="T72" fmla="*/ 256 w 479"/>
              <a:gd name="T73" fmla="*/ 284 h 471"/>
              <a:gd name="T74" fmla="*/ 221 w 479"/>
              <a:gd name="T75" fmla="*/ 338 h 471"/>
              <a:gd name="T76" fmla="*/ 354 w 479"/>
              <a:gd name="T77" fmla="*/ 231 h 471"/>
              <a:gd name="T78" fmla="*/ 354 w 479"/>
              <a:gd name="T79" fmla="*/ 231 h 471"/>
              <a:gd name="T80" fmla="*/ 310 w 479"/>
              <a:gd name="T81" fmla="*/ 231 h 471"/>
              <a:gd name="T82" fmla="*/ 310 w 479"/>
              <a:gd name="T83" fmla="*/ 275 h 471"/>
              <a:gd name="T84" fmla="*/ 291 w 479"/>
              <a:gd name="T85" fmla="*/ 275 h 471"/>
              <a:gd name="T86" fmla="*/ 291 w 479"/>
              <a:gd name="T87" fmla="*/ 231 h 471"/>
              <a:gd name="T88" fmla="*/ 256 w 479"/>
              <a:gd name="T89" fmla="*/ 231 h 471"/>
              <a:gd name="T90" fmla="*/ 256 w 479"/>
              <a:gd name="T91" fmla="*/ 213 h 471"/>
              <a:gd name="T92" fmla="*/ 291 w 479"/>
              <a:gd name="T93" fmla="*/ 213 h 471"/>
              <a:gd name="T94" fmla="*/ 291 w 479"/>
              <a:gd name="T95" fmla="*/ 169 h 471"/>
              <a:gd name="T96" fmla="*/ 310 w 479"/>
              <a:gd name="T97" fmla="*/ 169 h 471"/>
              <a:gd name="T98" fmla="*/ 310 w 479"/>
              <a:gd name="T99" fmla="*/ 213 h 471"/>
              <a:gd name="T100" fmla="*/ 354 w 479"/>
              <a:gd name="T101" fmla="*/ 213 h 471"/>
              <a:gd name="T102" fmla="*/ 354 w 479"/>
              <a:gd name="T103" fmla="*/ 231 h 471"/>
              <a:gd name="T104" fmla="*/ 194 w 479"/>
              <a:gd name="T105" fmla="*/ 266 h 471"/>
              <a:gd name="T106" fmla="*/ 194 w 479"/>
              <a:gd name="T107" fmla="*/ 266 h 471"/>
              <a:gd name="T108" fmla="*/ 194 w 479"/>
              <a:gd name="T109" fmla="*/ 266 h 471"/>
              <a:gd name="T110" fmla="*/ 159 w 479"/>
              <a:gd name="T111" fmla="*/ 275 h 471"/>
              <a:gd name="T112" fmla="*/ 150 w 479"/>
              <a:gd name="T113" fmla="*/ 301 h 471"/>
              <a:gd name="T114" fmla="*/ 194 w 479"/>
              <a:gd name="T115" fmla="*/ 328 h 471"/>
              <a:gd name="T116" fmla="*/ 230 w 479"/>
              <a:gd name="T117" fmla="*/ 293 h 471"/>
              <a:gd name="T118" fmla="*/ 194 w 479"/>
              <a:gd name="T119" fmla="*/ 266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lnTo>
                  <a:pt x="185" y="346"/>
                </a:lnTo>
                <a:lnTo>
                  <a:pt x="185" y="346"/>
                </a:lnTo>
                <a:cubicBezTo>
                  <a:pt x="177" y="346"/>
                  <a:pt x="124" y="346"/>
                  <a:pt x="124" y="301"/>
                </a:cubicBezTo>
                <a:cubicBezTo>
                  <a:pt x="124" y="257"/>
                  <a:pt x="177" y="248"/>
                  <a:pt x="194" y="248"/>
                </a:cubicBezTo>
                <a:lnTo>
                  <a:pt x="194" y="248"/>
                </a:lnTo>
                <a:cubicBezTo>
                  <a:pt x="185" y="240"/>
                  <a:pt x="185" y="231"/>
                  <a:pt x="185" y="231"/>
                </a:cubicBezTo>
                <a:lnTo>
                  <a:pt x="185" y="231"/>
                </a:lnTo>
                <a:cubicBezTo>
                  <a:pt x="177" y="231"/>
                  <a:pt x="168" y="222"/>
                  <a:pt x="159" y="222"/>
                </a:cubicBezTo>
                <a:cubicBezTo>
                  <a:pt x="141" y="213"/>
                  <a:pt x="141" y="195"/>
                  <a:pt x="141" y="178"/>
                </a:cubicBezTo>
                <a:cubicBezTo>
                  <a:pt x="141" y="125"/>
                  <a:pt x="194" y="125"/>
                  <a:pt x="194" y="125"/>
                </a:cubicBezTo>
                <a:cubicBezTo>
                  <a:pt x="256" y="125"/>
                  <a:pt x="256" y="125"/>
                  <a:pt x="256" y="125"/>
                </a:cubicBezTo>
                <a:lnTo>
                  <a:pt x="256" y="125"/>
                </a:ln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tx2"/>
          </a:solidFill>
          <a:ln>
            <a:noFill/>
          </a:ln>
          <a:effectLst/>
          <a:extLst/>
        </p:spPr>
        <p:txBody>
          <a:bodyPr wrap="none" lIns="91424" tIns="45712" rIns="91424" bIns="45712" anchor="ctr"/>
          <a:lstStyle/>
          <a:p>
            <a:pPr defTabSz="1218987" fontAlgn="auto">
              <a:spcBef>
                <a:spcPts val="0"/>
              </a:spcBef>
              <a:spcAft>
                <a:spcPts val="0"/>
              </a:spcAft>
              <a:defRPr/>
            </a:pPr>
            <a:endParaRPr lang="en-US" dirty="0">
              <a:latin typeface="Source Sans Pro Light" charset="0"/>
              <a:ea typeface="+mn-ea"/>
            </a:endParaRPr>
          </a:p>
        </p:txBody>
      </p:sp>
      <p:sp>
        <p:nvSpPr>
          <p:cNvPr id="200" name="Freeform 79"/>
          <p:cNvSpPr>
            <a:spLocks noChangeArrowheads="1"/>
          </p:cNvSpPr>
          <p:nvPr/>
        </p:nvSpPr>
        <p:spPr bwMode="auto">
          <a:xfrm>
            <a:off x="14741525" y="4360863"/>
            <a:ext cx="693738" cy="685800"/>
          </a:xfrm>
          <a:custGeom>
            <a:avLst/>
            <a:gdLst>
              <a:gd name="T0" fmla="*/ 240 w 479"/>
              <a:gd name="T1" fmla="*/ 0 h 471"/>
              <a:gd name="T2" fmla="*/ 240 w 479"/>
              <a:gd name="T3" fmla="*/ 0 h 471"/>
              <a:gd name="T4" fmla="*/ 0 w 479"/>
              <a:gd name="T5" fmla="*/ 231 h 471"/>
              <a:gd name="T6" fmla="*/ 240 w 479"/>
              <a:gd name="T7" fmla="*/ 470 h 471"/>
              <a:gd name="T8" fmla="*/ 478 w 479"/>
              <a:gd name="T9" fmla="*/ 231 h 471"/>
              <a:gd name="T10" fmla="*/ 240 w 479"/>
              <a:gd name="T11" fmla="*/ 0 h 471"/>
              <a:gd name="T12" fmla="*/ 293 w 479"/>
              <a:gd name="T13" fmla="*/ 160 h 471"/>
              <a:gd name="T14" fmla="*/ 293 w 479"/>
              <a:gd name="T15" fmla="*/ 160 h 471"/>
              <a:gd name="T16" fmla="*/ 257 w 479"/>
              <a:gd name="T17" fmla="*/ 160 h 471"/>
              <a:gd name="T18" fmla="*/ 249 w 479"/>
              <a:gd name="T19" fmla="*/ 178 h 471"/>
              <a:gd name="T20" fmla="*/ 249 w 479"/>
              <a:gd name="T21" fmla="*/ 195 h 471"/>
              <a:gd name="T22" fmla="*/ 293 w 479"/>
              <a:gd name="T23" fmla="*/ 195 h 471"/>
              <a:gd name="T24" fmla="*/ 293 w 479"/>
              <a:gd name="T25" fmla="*/ 240 h 471"/>
              <a:gd name="T26" fmla="*/ 249 w 479"/>
              <a:gd name="T27" fmla="*/ 240 h 471"/>
              <a:gd name="T28" fmla="*/ 249 w 479"/>
              <a:gd name="T29" fmla="*/ 346 h 471"/>
              <a:gd name="T30" fmla="*/ 213 w 479"/>
              <a:gd name="T31" fmla="*/ 346 h 471"/>
              <a:gd name="T32" fmla="*/ 213 w 479"/>
              <a:gd name="T33" fmla="*/ 240 h 471"/>
              <a:gd name="T34" fmla="*/ 169 w 479"/>
              <a:gd name="T35" fmla="*/ 240 h 471"/>
              <a:gd name="T36" fmla="*/ 169 w 479"/>
              <a:gd name="T37" fmla="*/ 195 h 471"/>
              <a:gd name="T38" fmla="*/ 213 w 479"/>
              <a:gd name="T39" fmla="*/ 195 h 471"/>
              <a:gd name="T40" fmla="*/ 213 w 479"/>
              <a:gd name="T41" fmla="*/ 178 h 471"/>
              <a:gd name="T42" fmla="*/ 257 w 479"/>
              <a:gd name="T43" fmla="*/ 125 h 471"/>
              <a:gd name="T44" fmla="*/ 293 w 479"/>
              <a:gd name="T45" fmla="*/ 125 h 471"/>
              <a:gd name="T46" fmla="*/ 293 w 479"/>
              <a:gd name="T47" fmla="*/ 160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solidFill>
            <a:schemeClr val="tx2"/>
          </a:solidFill>
          <a:ln>
            <a:noFill/>
          </a:ln>
          <a:effectLst/>
          <a:extLst/>
        </p:spPr>
        <p:txBody>
          <a:bodyPr wrap="none" lIns="91424" tIns="45712" rIns="91424" bIns="45712" anchor="ctr"/>
          <a:lstStyle/>
          <a:p>
            <a:pPr defTabSz="1218987" fontAlgn="auto">
              <a:spcBef>
                <a:spcPts val="0"/>
              </a:spcBef>
              <a:spcAft>
                <a:spcPts val="0"/>
              </a:spcAft>
              <a:defRPr/>
            </a:pPr>
            <a:endParaRPr lang="en-US" dirty="0">
              <a:latin typeface="Source Sans Pro Light" charset="0"/>
              <a:ea typeface="+mn-ea"/>
            </a:endParaRPr>
          </a:p>
        </p:txBody>
      </p:sp>
      <p:sp>
        <p:nvSpPr>
          <p:cNvPr id="201" name="Freeform 80"/>
          <p:cNvSpPr>
            <a:spLocks noChangeArrowheads="1"/>
          </p:cNvSpPr>
          <p:nvPr/>
        </p:nvSpPr>
        <p:spPr bwMode="auto">
          <a:xfrm>
            <a:off x="19065875" y="5821363"/>
            <a:ext cx="642938" cy="630237"/>
          </a:xfrm>
          <a:custGeom>
            <a:avLst/>
            <a:gdLst>
              <a:gd name="T0" fmla="*/ 221 w 444"/>
              <a:gd name="T1" fmla="*/ 0 h 435"/>
              <a:gd name="T2" fmla="*/ 221 w 444"/>
              <a:gd name="T3" fmla="*/ 0 h 435"/>
              <a:gd name="T4" fmla="*/ 0 w 444"/>
              <a:gd name="T5" fmla="*/ 212 h 435"/>
              <a:gd name="T6" fmla="*/ 62 w 444"/>
              <a:gd name="T7" fmla="*/ 363 h 435"/>
              <a:gd name="T8" fmla="*/ 195 w 444"/>
              <a:gd name="T9" fmla="*/ 309 h 435"/>
              <a:gd name="T10" fmla="*/ 346 w 444"/>
              <a:gd name="T11" fmla="*/ 398 h 435"/>
              <a:gd name="T12" fmla="*/ 443 w 444"/>
              <a:gd name="T13" fmla="*/ 212 h 435"/>
              <a:gd name="T14" fmla="*/ 221 w 444"/>
              <a:gd name="T15" fmla="*/ 0 h 435"/>
              <a:gd name="T16" fmla="*/ 328 w 444"/>
              <a:gd name="T17" fmla="*/ 292 h 435"/>
              <a:gd name="T18" fmla="*/ 328 w 444"/>
              <a:gd name="T19" fmla="*/ 292 h 435"/>
              <a:gd name="T20" fmla="*/ 311 w 444"/>
              <a:gd name="T21" fmla="*/ 301 h 435"/>
              <a:gd name="T22" fmla="*/ 124 w 444"/>
              <a:gd name="T23" fmla="*/ 274 h 435"/>
              <a:gd name="T24" fmla="*/ 107 w 444"/>
              <a:gd name="T25" fmla="*/ 265 h 435"/>
              <a:gd name="T26" fmla="*/ 115 w 444"/>
              <a:gd name="T27" fmla="*/ 248 h 435"/>
              <a:gd name="T28" fmla="*/ 328 w 444"/>
              <a:gd name="T29" fmla="*/ 274 h 435"/>
              <a:gd name="T30" fmla="*/ 328 w 444"/>
              <a:gd name="T31" fmla="*/ 292 h 435"/>
              <a:gd name="T32" fmla="*/ 355 w 444"/>
              <a:gd name="T33" fmla="*/ 230 h 435"/>
              <a:gd name="T34" fmla="*/ 355 w 444"/>
              <a:gd name="T35" fmla="*/ 230 h 435"/>
              <a:gd name="T36" fmla="*/ 337 w 444"/>
              <a:gd name="T37" fmla="*/ 239 h 435"/>
              <a:gd name="T38" fmla="*/ 115 w 444"/>
              <a:gd name="T39" fmla="*/ 212 h 435"/>
              <a:gd name="T40" fmla="*/ 98 w 444"/>
              <a:gd name="T41" fmla="*/ 203 h 435"/>
              <a:gd name="T42" fmla="*/ 107 w 444"/>
              <a:gd name="T43" fmla="*/ 177 h 435"/>
              <a:gd name="T44" fmla="*/ 346 w 444"/>
              <a:gd name="T45" fmla="*/ 212 h 435"/>
              <a:gd name="T46" fmla="*/ 355 w 444"/>
              <a:gd name="T47" fmla="*/ 230 h 435"/>
              <a:gd name="T48" fmla="*/ 355 w 444"/>
              <a:gd name="T49" fmla="*/ 168 h 435"/>
              <a:gd name="T50" fmla="*/ 355 w 444"/>
              <a:gd name="T51" fmla="*/ 168 h 435"/>
              <a:gd name="T52" fmla="*/ 107 w 444"/>
              <a:gd name="T53" fmla="*/ 141 h 435"/>
              <a:gd name="T54" fmla="*/ 80 w 444"/>
              <a:gd name="T55" fmla="*/ 132 h 435"/>
              <a:gd name="T56" fmla="*/ 98 w 444"/>
              <a:gd name="T57" fmla="*/ 106 h 435"/>
              <a:gd name="T58" fmla="*/ 381 w 444"/>
              <a:gd name="T59" fmla="*/ 132 h 435"/>
              <a:gd name="T60" fmla="*/ 381 w 444"/>
              <a:gd name="T61" fmla="*/ 159 h 435"/>
              <a:gd name="T62" fmla="*/ 355 w 444"/>
              <a:gd name="T63" fmla="*/ 168 h 435"/>
              <a:gd name="T64" fmla="*/ 195 w 444"/>
              <a:gd name="T65" fmla="*/ 372 h 435"/>
              <a:gd name="T66" fmla="*/ 195 w 444"/>
              <a:gd name="T67" fmla="*/ 372 h 435"/>
              <a:gd name="T68" fmla="*/ 115 w 444"/>
              <a:gd name="T69" fmla="*/ 407 h 435"/>
              <a:gd name="T70" fmla="*/ 221 w 444"/>
              <a:gd name="T71" fmla="*/ 434 h 435"/>
              <a:gd name="T72" fmla="*/ 274 w 444"/>
              <a:gd name="T73" fmla="*/ 425 h 435"/>
              <a:gd name="T74" fmla="*/ 195 w 444"/>
              <a:gd name="T75" fmla="*/ 372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44" h="435">
                <a:moveTo>
                  <a:pt x="221" y="0"/>
                </a:moveTo>
                <a:lnTo>
                  <a:pt x="221" y="0"/>
                </a:lnTo>
                <a:cubicBezTo>
                  <a:pt x="98" y="0"/>
                  <a:pt x="0" y="97"/>
                  <a:pt x="0" y="212"/>
                </a:cubicBezTo>
                <a:cubicBezTo>
                  <a:pt x="0" y="274"/>
                  <a:pt x="27" y="319"/>
                  <a:pt x="62" y="363"/>
                </a:cubicBezTo>
                <a:cubicBezTo>
                  <a:pt x="89" y="328"/>
                  <a:pt x="142" y="309"/>
                  <a:pt x="195" y="309"/>
                </a:cubicBezTo>
                <a:cubicBezTo>
                  <a:pt x="258" y="309"/>
                  <a:pt x="319" y="345"/>
                  <a:pt x="346" y="398"/>
                </a:cubicBezTo>
                <a:cubicBezTo>
                  <a:pt x="408" y="354"/>
                  <a:pt x="443" y="292"/>
                  <a:pt x="443" y="212"/>
                </a:cubicBezTo>
                <a:cubicBezTo>
                  <a:pt x="443" y="97"/>
                  <a:pt x="346" y="0"/>
                  <a:pt x="221" y="0"/>
                </a:cubicBezTo>
                <a:close/>
                <a:moveTo>
                  <a:pt x="328" y="292"/>
                </a:moveTo>
                <a:lnTo>
                  <a:pt x="328" y="292"/>
                </a:lnTo>
                <a:cubicBezTo>
                  <a:pt x="328" y="301"/>
                  <a:pt x="319" y="301"/>
                  <a:pt x="311" y="301"/>
                </a:cubicBezTo>
                <a:cubicBezTo>
                  <a:pt x="258" y="265"/>
                  <a:pt x="195" y="256"/>
                  <a:pt x="124" y="274"/>
                </a:cubicBezTo>
                <a:cubicBezTo>
                  <a:pt x="115" y="284"/>
                  <a:pt x="107" y="274"/>
                  <a:pt x="107" y="265"/>
                </a:cubicBezTo>
                <a:cubicBezTo>
                  <a:pt x="107" y="256"/>
                  <a:pt x="107" y="256"/>
                  <a:pt x="115" y="248"/>
                </a:cubicBezTo>
                <a:cubicBezTo>
                  <a:pt x="195" y="230"/>
                  <a:pt x="266" y="239"/>
                  <a:pt x="328" y="274"/>
                </a:cubicBezTo>
                <a:cubicBezTo>
                  <a:pt x="328" y="284"/>
                  <a:pt x="337" y="284"/>
                  <a:pt x="328" y="292"/>
                </a:cubicBezTo>
                <a:close/>
                <a:moveTo>
                  <a:pt x="355" y="230"/>
                </a:moveTo>
                <a:lnTo>
                  <a:pt x="355" y="230"/>
                </a:lnTo>
                <a:cubicBezTo>
                  <a:pt x="355" y="239"/>
                  <a:pt x="337" y="239"/>
                  <a:pt x="337" y="239"/>
                </a:cubicBezTo>
                <a:cubicBezTo>
                  <a:pt x="274" y="203"/>
                  <a:pt x="186" y="194"/>
                  <a:pt x="115" y="212"/>
                </a:cubicBezTo>
                <a:cubicBezTo>
                  <a:pt x="107" y="212"/>
                  <a:pt x="98" y="212"/>
                  <a:pt x="98" y="203"/>
                </a:cubicBezTo>
                <a:cubicBezTo>
                  <a:pt x="98" y="194"/>
                  <a:pt x="98" y="186"/>
                  <a:pt x="107" y="177"/>
                </a:cubicBezTo>
                <a:cubicBezTo>
                  <a:pt x="186" y="159"/>
                  <a:pt x="283" y="168"/>
                  <a:pt x="346" y="212"/>
                </a:cubicBezTo>
                <a:cubicBezTo>
                  <a:pt x="355" y="212"/>
                  <a:pt x="364" y="221"/>
                  <a:pt x="355" y="230"/>
                </a:cubicBezTo>
                <a:close/>
                <a:moveTo>
                  <a:pt x="355" y="168"/>
                </a:moveTo>
                <a:lnTo>
                  <a:pt x="355" y="168"/>
                </a:lnTo>
                <a:cubicBezTo>
                  <a:pt x="293" y="124"/>
                  <a:pt x="177" y="124"/>
                  <a:pt x="107" y="141"/>
                </a:cubicBezTo>
                <a:cubicBezTo>
                  <a:pt x="98" y="150"/>
                  <a:pt x="89" y="141"/>
                  <a:pt x="80" y="132"/>
                </a:cubicBezTo>
                <a:cubicBezTo>
                  <a:pt x="80" y="115"/>
                  <a:pt x="89" y="106"/>
                  <a:pt x="98" y="106"/>
                </a:cubicBezTo>
                <a:cubicBezTo>
                  <a:pt x="168" y="79"/>
                  <a:pt x="302" y="88"/>
                  <a:pt x="381" y="132"/>
                </a:cubicBezTo>
                <a:cubicBezTo>
                  <a:pt x="390" y="141"/>
                  <a:pt x="390" y="150"/>
                  <a:pt x="381" y="159"/>
                </a:cubicBezTo>
                <a:cubicBezTo>
                  <a:pt x="381" y="168"/>
                  <a:pt x="364" y="177"/>
                  <a:pt x="355" y="168"/>
                </a:cubicBezTo>
                <a:close/>
                <a:moveTo>
                  <a:pt x="195" y="372"/>
                </a:moveTo>
                <a:lnTo>
                  <a:pt x="195" y="372"/>
                </a:lnTo>
                <a:cubicBezTo>
                  <a:pt x="160" y="372"/>
                  <a:pt x="133" y="381"/>
                  <a:pt x="115" y="407"/>
                </a:cubicBezTo>
                <a:cubicBezTo>
                  <a:pt x="151" y="425"/>
                  <a:pt x="186" y="434"/>
                  <a:pt x="221" y="434"/>
                </a:cubicBezTo>
                <a:cubicBezTo>
                  <a:pt x="239" y="434"/>
                  <a:pt x="258" y="434"/>
                  <a:pt x="274" y="425"/>
                </a:cubicBezTo>
                <a:cubicBezTo>
                  <a:pt x="258" y="390"/>
                  <a:pt x="230" y="372"/>
                  <a:pt x="195" y="372"/>
                </a:cubicBezTo>
                <a:close/>
              </a:path>
            </a:pathLst>
          </a:custGeom>
          <a:solidFill>
            <a:schemeClr val="tx2"/>
          </a:solidFill>
          <a:ln>
            <a:noFill/>
          </a:ln>
          <a:effectLst/>
          <a:extLst/>
        </p:spPr>
        <p:txBody>
          <a:bodyPr wrap="none" lIns="91424" tIns="45712" rIns="91424" bIns="45712" anchor="ctr"/>
          <a:lstStyle/>
          <a:p>
            <a:pPr defTabSz="1218987" fontAlgn="auto">
              <a:spcBef>
                <a:spcPts val="0"/>
              </a:spcBef>
              <a:spcAft>
                <a:spcPts val="0"/>
              </a:spcAft>
              <a:defRPr/>
            </a:pPr>
            <a:endParaRPr lang="en-US" dirty="0">
              <a:latin typeface="Source Sans Pro Light" charset="0"/>
              <a:ea typeface="+mn-ea"/>
            </a:endParaRPr>
          </a:p>
        </p:txBody>
      </p:sp>
      <p:sp>
        <p:nvSpPr>
          <p:cNvPr id="202" name="Freeform 81"/>
          <p:cNvSpPr>
            <a:spLocks noChangeArrowheads="1"/>
          </p:cNvSpPr>
          <p:nvPr/>
        </p:nvSpPr>
        <p:spPr bwMode="auto">
          <a:xfrm>
            <a:off x="20475575" y="5795963"/>
            <a:ext cx="693738" cy="681037"/>
          </a:xfrm>
          <a:custGeom>
            <a:avLst/>
            <a:gdLst>
              <a:gd name="T0" fmla="*/ 239 w 479"/>
              <a:gd name="T1" fmla="*/ 0 h 471"/>
              <a:gd name="T2" fmla="*/ 239 w 479"/>
              <a:gd name="T3" fmla="*/ 0 h 471"/>
              <a:gd name="T4" fmla="*/ 0 w 479"/>
              <a:gd name="T5" fmla="*/ 231 h 471"/>
              <a:gd name="T6" fmla="*/ 62 w 479"/>
              <a:gd name="T7" fmla="*/ 391 h 471"/>
              <a:gd name="T8" fmla="*/ 204 w 479"/>
              <a:gd name="T9" fmla="*/ 338 h 471"/>
              <a:gd name="T10" fmla="*/ 372 w 479"/>
              <a:gd name="T11" fmla="*/ 435 h 471"/>
              <a:gd name="T12" fmla="*/ 478 w 479"/>
              <a:gd name="T13" fmla="*/ 231 h 471"/>
              <a:gd name="T14" fmla="*/ 239 w 479"/>
              <a:gd name="T15" fmla="*/ 0 h 471"/>
              <a:gd name="T16" fmla="*/ 354 w 479"/>
              <a:gd name="T17" fmla="*/ 320 h 471"/>
              <a:gd name="T18" fmla="*/ 354 w 479"/>
              <a:gd name="T19" fmla="*/ 320 h 471"/>
              <a:gd name="T20" fmla="*/ 337 w 479"/>
              <a:gd name="T21" fmla="*/ 328 h 471"/>
              <a:gd name="T22" fmla="*/ 133 w 479"/>
              <a:gd name="T23" fmla="*/ 303 h 471"/>
              <a:gd name="T24" fmla="*/ 115 w 479"/>
              <a:gd name="T25" fmla="*/ 293 h 471"/>
              <a:gd name="T26" fmla="*/ 124 w 479"/>
              <a:gd name="T27" fmla="*/ 275 h 471"/>
              <a:gd name="T28" fmla="*/ 354 w 479"/>
              <a:gd name="T29" fmla="*/ 303 h 471"/>
              <a:gd name="T30" fmla="*/ 354 w 479"/>
              <a:gd name="T31" fmla="*/ 320 h 471"/>
              <a:gd name="T32" fmla="*/ 381 w 479"/>
              <a:gd name="T33" fmla="*/ 249 h 471"/>
              <a:gd name="T34" fmla="*/ 381 w 479"/>
              <a:gd name="T35" fmla="*/ 249 h 471"/>
              <a:gd name="T36" fmla="*/ 363 w 479"/>
              <a:gd name="T37" fmla="*/ 258 h 471"/>
              <a:gd name="T38" fmla="*/ 124 w 479"/>
              <a:gd name="T39" fmla="*/ 231 h 471"/>
              <a:gd name="T40" fmla="*/ 106 w 479"/>
              <a:gd name="T41" fmla="*/ 222 h 471"/>
              <a:gd name="T42" fmla="*/ 115 w 479"/>
              <a:gd name="T43" fmla="*/ 196 h 471"/>
              <a:gd name="T44" fmla="*/ 381 w 479"/>
              <a:gd name="T45" fmla="*/ 231 h 471"/>
              <a:gd name="T46" fmla="*/ 381 w 479"/>
              <a:gd name="T47" fmla="*/ 249 h 471"/>
              <a:gd name="T48" fmla="*/ 390 w 479"/>
              <a:gd name="T49" fmla="*/ 178 h 471"/>
              <a:gd name="T50" fmla="*/ 390 w 479"/>
              <a:gd name="T51" fmla="*/ 178 h 471"/>
              <a:gd name="T52" fmla="*/ 115 w 479"/>
              <a:gd name="T53" fmla="*/ 151 h 471"/>
              <a:gd name="T54" fmla="*/ 88 w 479"/>
              <a:gd name="T55" fmla="*/ 143 h 471"/>
              <a:gd name="T56" fmla="*/ 106 w 479"/>
              <a:gd name="T57" fmla="*/ 116 h 471"/>
              <a:gd name="T58" fmla="*/ 407 w 479"/>
              <a:gd name="T59" fmla="*/ 143 h 471"/>
              <a:gd name="T60" fmla="*/ 416 w 479"/>
              <a:gd name="T61" fmla="*/ 178 h 471"/>
              <a:gd name="T62" fmla="*/ 390 w 479"/>
              <a:gd name="T63" fmla="*/ 178 h 471"/>
              <a:gd name="T64" fmla="*/ 204 w 479"/>
              <a:gd name="T65" fmla="*/ 409 h 471"/>
              <a:gd name="T66" fmla="*/ 204 w 479"/>
              <a:gd name="T67" fmla="*/ 409 h 471"/>
              <a:gd name="T68" fmla="*/ 124 w 479"/>
              <a:gd name="T69" fmla="*/ 444 h 471"/>
              <a:gd name="T70" fmla="*/ 239 w 479"/>
              <a:gd name="T71" fmla="*/ 470 h 471"/>
              <a:gd name="T72" fmla="*/ 301 w 479"/>
              <a:gd name="T73" fmla="*/ 462 h 471"/>
              <a:gd name="T74" fmla="*/ 204 w 479"/>
              <a:gd name="T75" fmla="*/ 409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79" h="471">
                <a:moveTo>
                  <a:pt x="239" y="0"/>
                </a:moveTo>
                <a:lnTo>
                  <a:pt x="239" y="0"/>
                </a:lnTo>
                <a:cubicBezTo>
                  <a:pt x="106" y="0"/>
                  <a:pt x="0" y="107"/>
                  <a:pt x="0" y="231"/>
                </a:cubicBezTo>
                <a:cubicBezTo>
                  <a:pt x="0" y="293"/>
                  <a:pt x="27" y="347"/>
                  <a:pt x="62" y="391"/>
                </a:cubicBezTo>
                <a:cubicBezTo>
                  <a:pt x="97" y="356"/>
                  <a:pt x="150" y="338"/>
                  <a:pt x="204" y="338"/>
                </a:cubicBezTo>
                <a:cubicBezTo>
                  <a:pt x="284" y="338"/>
                  <a:pt x="346" y="373"/>
                  <a:pt x="372" y="435"/>
                </a:cubicBezTo>
                <a:cubicBezTo>
                  <a:pt x="434" y="391"/>
                  <a:pt x="478" y="320"/>
                  <a:pt x="478" y="231"/>
                </a:cubicBezTo>
                <a:cubicBezTo>
                  <a:pt x="478" y="107"/>
                  <a:pt x="372" y="0"/>
                  <a:pt x="239" y="0"/>
                </a:cubicBezTo>
                <a:close/>
                <a:moveTo>
                  <a:pt x="354" y="320"/>
                </a:moveTo>
                <a:lnTo>
                  <a:pt x="354" y="320"/>
                </a:lnTo>
                <a:cubicBezTo>
                  <a:pt x="354" y="328"/>
                  <a:pt x="346" y="328"/>
                  <a:pt x="337" y="328"/>
                </a:cubicBezTo>
                <a:cubicBezTo>
                  <a:pt x="284" y="293"/>
                  <a:pt x="212" y="284"/>
                  <a:pt x="133" y="303"/>
                </a:cubicBezTo>
                <a:cubicBezTo>
                  <a:pt x="124" y="303"/>
                  <a:pt x="115" y="303"/>
                  <a:pt x="115" y="293"/>
                </a:cubicBezTo>
                <a:cubicBezTo>
                  <a:pt x="115" y="284"/>
                  <a:pt x="115" y="275"/>
                  <a:pt x="124" y="275"/>
                </a:cubicBezTo>
                <a:cubicBezTo>
                  <a:pt x="212" y="249"/>
                  <a:pt x="293" y="258"/>
                  <a:pt x="354" y="303"/>
                </a:cubicBezTo>
                <a:cubicBezTo>
                  <a:pt x="354" y="303"/>
                  <a:pt x="363" y="311"/>
                  <a:pt x="354" y="320"/>
                </a:cubicBezTo>
                <a:close/>
                <a:moveTo>
                  <a:pt x="381" y="249"/>
                </a:moveTo>
                <a:lnTo>
                  <a:pt x="381" y="249"/>
                </a:lnTo>
                <a:cubicBezTo>
                  <a:pt x="381" y="258"/>
                  <a:pt x="372" y="267"/>
                  <a:pt x="363" y="258"/>
                </a:cubicBezTo>
                <a:cubicBezTo>
                  <a:pt x="301" y="222"/>
                  <a:pt x="204" y="205"/>
                  <a:pt x="124" y="231"/>
                </a:cubicBezTo>
                <a:cubicBezTo>
                  <a:pt x="115" y="231"/>
                  <a:pt x="106" y="231"/>
                  <a:pt x="106" y="222"/>
                </a:cubicBezTo>
                <a:cubicBezTo>
                  <a:pt x="97" y="205"/>
                  <a:pt x="106" y="196"/>
                  <a:pt x="115" y="196"/>
                </a:cubicBezTo>
                <a:cubicBezTo>
                  <a:pt x="204" y="169"/>
                  <a:pt x="310" y="187"/>
                  <a:pt x="381" y="231"/>
                </a:cubicBezTo>
                <a:cubicBezTo>
                  <a:pt x="390" y="231"/>
                  <a:pt x="390" y="240"/>
                  <a:pt x="381" y="249"/>
                </a:cubicBezTo>
                <a:close/>
                <a:moveTo>
                  <a:pt x="390" y="178"/>
                </a:moveTo>
                <a:lnTo>
                  <a:pt x="390" y="178"/>
                </a:lnTo>
                <a:cubicBezTo>
                  <a:pt x="310" y="134"/>
                  <a:pt x="186" y="134"/>
                  <a:pt x="115" y="151"/>
                </a:cubicBezTo>
                <a:cubicBezTo>
                  <a:pt x="106" y="160"/>
                  <a:pt x="88" y="151"/>
                  <a:pt x="88" y="143"/>
                </a:cubicBezTo>
                <a:cubicBezTo>
                  <a:pt x="80" y="125"/>
                  <a:pt x="88" y="116"/>
                  <a:pt x="106" y="116"/>
                </a:cubicBezTo>
                <a:cubicBezTo>
                  <a:pt x="186" y="90"/>
                  <a:pt x="319" y="90"/>
                  <a:pt x="407" y="143"/>
                </a:cubicBezTo>
                <a:cubicBezTo>
                  <a:pt x="416" y="151"/>
                  <a:pt x="425" y="160"/>
                  <a:pt x="416" y="178"/>
                </a:cubicBezTo>
                <a:cubicBezTo>
                  <a:pt x="407" y="187"/>
                  <a:pt x="399" y="187"/>
                  <a:pt x="390" y="178"/>
                </a:cubicBezTo>
                <a:close/>
                <a:moveTo>
                  <a:pt x="204" y="409"/>
                </a:moveTo>
                <a:lnTo>
                  <a:pt x="204" y="409"/>
                </a:lnTo>
                <a:cubicBezTo>
                  <a:pt x="177" y="409"/>
                  <a:pt x="141" y="417"/>
                  <a:pt x="124" y="444"/>
                </a:cubicBezTo>
                <a:cubicBezTo>
                  <a:pt x="159" y="462"/>
                  <a:pt x="194" y="470"/>
                  <a:pt x="239" y="470"/>
                </a:cubicBezTo>
                <a:cubicBezTo>
                  <a:pt x="257" y="470"/>
                  <a:pt x="284" y="470"/>
                  <a:pt x="301" y="462"/>
                </a:cubicBezTo>
                <a:cubicBezTo>
                  <a:pt x="284" y="426"/>
                  <a:pt x="248" y="409"/>
                  <a:pt x="204" y="409"/>
                </a:cubicBezTo>
                <a:close/>
              </a:path>
            </a:pathLst>
          </a:custGeom>
          <a:solidFill>
            <a:schemeClr val="tx2"/>
          </a:solidFill>
          <a:ln>
            <a:noFill/>
          </a:ln>
          <a:effectLst/>
          <a:extLst/>
        </p:spPr>
        <p:txBody>
          <a:bodyPr wrap="none" lIns="91424" tIns="45712" rIns="91424" bIns="45712" anchor="ctr"/>
          <a:lstStyle/>
          <a:p>
            <a:pPr defTabSz="1218987" fontAlgn="auto">
              <a:spcBef>
                <a:spcPts val="0"/>
              </a:spcBef>
              <a:spcAft>
                <a:spcPts val="0"/>
              </a:spcAft>
              <a:defRPr/>
            </a:pPr>
            <a:endParaRPr lang="en-US" dirty="0">
              <a:latin typeface="Source Sans Pro Light" charset="0"/>
              <a:ea typeface="+mn-ea"/>
            </a:endParaRPr>
          </a:p>
        </p:txBody>
      </p:sp>
      <p:sp>
        <p:nvSpPr>
          <p:cNvPr id="203" name="Freeform 82"/>
          <p:cNvSpPr>
            <a:spLocks noChangeArrowheads="1"/>
          </p:cNvSpPr>
          <p:nvPr/>
        </p:nvSpPr>
        <p:spPr bwMode="auto">
          <a:xfrm>
            <a:off x="13344525" y="7256463"/>
            <a:ext cx="617538" cy="630237"/>
          </a:xfrm>
          <a:custGeom>
            <a:avLst/>
            <a:gdLst>
              <a:gd name="T0" fmla="*/ 380 w 426"/>
              <a:gd name="T1" fmla="*/ 89 h 435"/>
              <a:gd name="T2" fmla="*/ 380 w 426"/>
              <a:gd name="T3" fmla="*/ 89 h 435"/>
              <a:gd name="T4" fmla="*/ 389 w 426"/>
              <a:gd name="T5" fmla="*/ 133 h 435"/>
              <a:gd name="T6" fmla="*/ 336 w 426"/>
              <a:gd name="T7" fmla="*/ 239 h 435"/>
              <a:gd name="T8" fmla="*/ 185 w 426"/>
              <a:gd name="T9" fmla="*/ 284 h 435"/>
              <a:gd name="T10" fmla="*/ 167 w 426"/>
              <a:gd name="T11" fmla="*/ 284 h 435"/>
              <a:gd name="T12" fmla="*/ 141 w 426"/>
              <a:gd name="T13" fmla="*/ 301 h 435"/>
              <a:gd name="T14" fmla="*/ 123 w 426"/>
              <a:gd name="T15" fmla="*/ 381 h 435"/>
              <a:gd name="T16" fmla="*/ 106 w 426"/>
              <a:gd name="T17" fmla="*/ 399 h 435"/>
              <a:gd name="T18" fmla="*/ 70 w 426"/>
              <a:gd name="T19" fmla="*/ 399 h 435"/>
              <a:gd name="T20" fmla="*/ 61 w 426"/>
              <a:gd name="T21" fmla="*/ 408 h 435"/>
              <a:gd name="T22" fmla="*/ 79 w 426"/>
              <a:gd name="T23" fmla="*/ 434 h 435"/>
              <a:gd name="T24" fmla="*/ 132 w 426"/>
              <a:gd name="T25" fmla="*/ 434 h 435"/>
              <a:gd name="T26" fmla="*/ 159 w 426"/>
              <a:gd name="T27" fmla="*/ 408 h 435"/>
              <a:gd name="T28" fmla="*/ 176 w 426"/>
              <a:gd name="T29" fmla="*/ 328 h 435"/>
              <a:gd name="T30" fmla="*/ 203 w 426"/>
              <a:gd name="T31" fmla="*/ 310 h 435"/>
              <a:gd name="T32" fmla="*/ 220 w 426"/>
              <a:gd name="T33" fmla="*/ 310 h 435"/>
              <a:gd name="T34" fmla="*/ 372 w 426"/>
              <a:gd name="T35" fmla="*/ 275 h 435"/>
              <a:gd name="T36" fmla="*/ 425 w 426"/>
              <a:gd name="T37" fmla="*/ 168 h 435"/>
              <a:gd name="T38" fmla="*/ 416 w 426"/>
              <a:gd name="T39" fmla="*/ 124 h 435"/>
              <a:gd name="T40" fmla="*/ 389 w 426"/>
              <a:gd name="T41" fmla="*/ 89 h 435"/>
              <a:gd name="T42" fmla="*/ 380 w 426"/>
              <a:gd name="T43" fmla="*/ 89 h 435"/>
              <a:gd name="T44" fmla="*/ 97 w 426"/>
              <a:gd name="T45" fmla="*/ 346 h 435"/>
              <a:gd name="T46" fmla="*/ 97 w 426"/>
              <a:gd name="T47" fmla="*/ 346 h 435"/>
              <a:gd name="T48" fmla="*/ 114 w 426"/>
              <a:gd name="T49" fmla="*/ 266 h 435"/>
              <a:gd name="T50" fmla="*/ 141 w 426"/>
              <a:gd name="T51" fmla="*/ 248 h 435"/>
              <a:gd name="T52" fmla="*/ 150 w 426"/>
              <a:gd name="T53" fmla="*/ 248 h 435"/>
              <a:gd name="T54" fmla="*/ 301 w 426"/>
              <a:gd name="T55" fmla="*/ 203 h 435"/>
              <a:gd name="T56" fmla="*/ 363 w 426"/>
              <a:gd name="T57" fmla="*/ 106 h 435"/>
              <a:gd name="T58" fmla="*/ 345 w 426"/>
              <a:gd name="T59" fmla="*/ 53 h 435"/>
              <a:gd name="T60" fmla="*/ 318 w 426"/>
              <a:gd name="T61" fmla="*/ 27 h 435"/>
              <a:gd name="T62" fmla="*/ 273 w 426"/>
              <a:gd name="T63" fmla="*/ 9 h 435"/>
              <a:gd name="T64" fmla="*/ 212 w 426"/>
              <a:gd name="T65" fmla="*/ 0 h 435"/>
              <a:gd name="T66" fmla="*/ 97 w 426"/>
              <a:gd name="T67" fmla="*/ 0 h 435"/>
              <a:gd name="T68" fmla="*/ 70 w 426"/>
              <a:gd name="T69" fmla="*/ 27 h 435"/>
              <a:gd name="T70" fmla="*/ 0 w 426"/>
              <a:gd name="T71" fmla="*/ 346 h 435"/>
              <a:gd name="T72" fmla="*/ 17 w 426"/>
              <a:gd name="T73" fmla="*/ 363 h 435"/>
              <a:gd name="T74" fmla="*/ 70 w 426"/>
              <a:gd name="T75" fmla="*/ 363 h 435"/>
              <a:gd name="T76" fmla="*/ 97 w 426"/>
              <a:gd name="T77" fmla="*/ 346 h 435"/>
              <a:gd name="T78" fmla="*/ 141 w 426"/>
              <a:gd name="T79" fmla="*/ 159 h 435"/>
              <a:gd name="T80" fmla="*/ 141 w 426"/>
              <a:gd name="T81" fmla="*/ 159 h 435"/>
              <a:gd name="T82" fmla="*/ 150 w 426"/>
              <a:gd name="T83" fmla="*/ 89 h 435"/>
              <a:gd name="T84" fmla="*/ 176 w 426"/>
              <a:gd name="T85" fmla="*/ 71 h 435"/>
              <a:gd name="T86" fmla="*/ 194 w 426"/>
              <a:gd name="T87" fmla="*/ 71 h 435"/>
              <a:gd name="T88" fmla="*/ 238 w 426"/>
              <a:gd name="T89" fmla="*/ 80 h 435"/>
              <a:gd name="T90" fmla="*/ 257 w 426"/>
              <a:gd name="T91" fmla="*/ 115 h 435"/>
              <a:gd name="T92" fmla="*/ 229 w 426"/>
              <a:gd name="T93" fmla="*/ 159 h 435"/>
              <a:gd name="T94" fmla="*/ 167 w 426"/>
              <a:gd name="T95" fmla="*/ 178 h 435"/>
              <a:gd name="T96" fmla="*/ 150 w 426"/>
              <a:gd name="T97" fmla="*/ 178 h 435"/>
              <a:gd name="T98" fmla="*/ 141 w 426"/>
              <a:gd name="T99" fmla="*/ 159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26" h="435">
                <a:moveTo>
                  <a:pt x="380" y="89"/>
                </a:moveTo>
                <a:lnTo>
                  <a:pt x="380" y="89"/>
                </a:lnTo>
                <a:cubicBezTo>
                  <a:pt x="389" y="97"/>
                  <a:pt x="389" y="115"/>
                  <a:pt x="389" y="133"/>
                </a:cubicBezTo>
                <a:cubicBezTo>
                  <a:pt x="389" y="178"/>
                  <a:pt x="372" y="213"/>
                  <a:pt x="336" y="239"/>
                </a:cubicBezTo>
                <a:cubicBezTo>
                  <a:pt x="301" y="266"/>
                  <a:pt x="248" y="284"/>
                  <a:pt x="185" y="284"/>
                </a:cubicBezTo>
                <a:cubicBezTo>
                  <a:pt x="167" y="284"/>
                  <a:pt x="167" y="284"/>
                  <a:pt x="167" y="284"/>
                </a:cubicBezTo>
                <a:cubicBezTo>
                  <a:pt x="159" y="284"/>
                  <a:pt x="150" y="293"/>
                  <a:pt x="141" y="301"/>
                </a:cubicBezTo>
                <a:cubicBezTo>
                  <a:pt x="123" y="381"/>
                  <a:pt x="123" y="381"/>
                  <a:pt x="123" y="381"/>
                </a:cubicBezTo>
                <a:cubicBezTo>
                  <a:pt x="123" y="390"/>
                  <a:pt x="114" y="399"/>
                  <a:pt x="106" y="399"/>
                </a:cubicBezTo>
                <a:cubicBezTo>
                  <a:pt x="70" y="399"/>
                  <a:pt x="70" y="399"/>
                  <a:pt x="70" y="399"/>
                </a:cubicBezTo>
                <a:cubicBezTo>
                  <a:pt x="61" y="408"/>
                  <a:pt x="61" y="408"/>
                  <a:pt x="61" y="408"/>
                </a:cubicBezTo>
                <a:cubicBezTo>
                  <a:pt x="61" y="416"/>
                  <a:pt x="70" y="434"/>
                  <a:pt x="79" y="434"/>
                </a:cubicBezTo>
                <a:cubicBezTo>
                  <a:pt x="132" y="434"/>
                  <a:pt x="132" y="434"/>
                  <a:pt x="132" y="434"/>
                </a:cubicBezTo>
                <a:cubicBezTo>
                  <a:pt x="150" y="434"/>
                  <a:pt x="159" y="416"/>
                  <a:pt x="159" y="408"/>
                </a:cubicBezTo>
                <a:cubicBezTo>
                  <a:pt x="176" y="328"/>
                  <a:pt x="176" y="328"/>
                  <a:pt x="176" y="328"/>
                </a:cubicBezTo>
                <a:cubicBezTo>
                  <a:pt x="185" y="319"/>
                  <a:pt x="194" y="310"/>
                  <a:pt x="203" y="310"/>
                </a:cubicBezTo>
                <a:cubicBezTo>
                  <a:pt x="220" y="310"/>
                  <a:pt x="220" y="310"/>
                  <a:pt x="220" y="310"/>
                </a:cubicBezTo>
                <a:cubicBezTo>
                  <a:pt x="283" y="310"/>
                  <a:pt x="336" y="301"/>
                  <a:pt x="372" y="275"/>
                </a:cubicBezTo>
                <a:cubicBezTo>
                  <a:pt x="407" y="248"/>
                  <a:pt x="425" y="213"/>
                  <a:pt x="425" y="168"/>
                </a:cubicBezTo>
                <a:cubicBezTo>
                  <a:pt x="425" y="150"/>
                  <a:pt x="425" y="133"/>
                  <a:pt x="416" y="124"/>
                </a:cubicBezTo>
                <a:cubicBezTo>
                  <a:pt x="407" y="106"/>
                  <a:pt x="398" y="97"/>
                  <a:pt x="389" y="89"/>
                </a:cubicBezTo>
                <a:cubicBezTo>
                  <a:pt x="380" y="89"/>
                  <a:pt x="380" y="89"/>
                  <a:pt x="380" y="89"/>
                </a:cubicBezTo>
                <a:close/>
                <a:moveTo>
                  <a:pt x="97" y="346"/>
                </a:moveTo>
                <a:lnTo>
                  <a:pt x="97" y="346"/>
                </a:lnTo>
                <a:cubicBezTo>
                  <a:pt x="114" y="266"/>
                  <a:pt x="114" y="266"/>
                  <a:pt x="114" y="266"/>
                </a:cubicBezTo>
                <a:cubicBezTo>
                  <a:pt x="114" y="257"/>
                  <a:pt x="123" y="248"/>
                  <a:pt x="141" y="248"/>
                </a:cubicBezTo>
                <a:cubicBezTo>
                  <a:pt x="150" y="248"/>
                  <a:pt x="150" y="248"/>
                  <a:pt x="150" y="248"/>
                </a:cubicBezTo>
                <a:cubicBezTo>
                  <a:pt x="220" y="248"/>
                  <a:pt x="265" y="231"/>
                  <a:pt x="301" y="203"/>
                </a:cubicBezTo>
                <a:cubicBezTo>
                  <a:pt x="345" y="178"/>
                  <a:pt x="363" y="142"/>
                  <a:pt x="363" y="106"/>
                </a:cubicBezTo>
                <a:cubicBezTo>
                  <a:pt x="363" y="80"/>
                  <a:pt x="354" y="71"/>
                  <a:pt x="345" y="53"/>
                </a:cubicBezTo>
                <a:cubicBezTo>
                  <a:pt x="345" y="44"/>
                  <a:pt x="336" y="36"/>
                  <a:pt x="318" y="27"/>
                </a:cubicBezTo>
                <a:cubicBezTo>
                  <a:pt x="310" y="18"/>
                  <a:pt x="292" y="9"/>
                  <a:pt x="273" y="9"/>
                </a:cubicBezTo>
                <a:cubicBezTo>
                  <a:pt x="257" y="9"/>
                  <a:pt x="238" y="0"/>
                  <a:pt x="212" y="0"/>
                </a:cubicBezTo>
                <a:cubicBezTo>
                  <a:pt x="97" y="0"/>
                  <a:pt x="97" y="0"/>
                  <a:pt x="97" y="0"/>
                </a:cubicBezTo>
                <a:cubicBezTo>
                  <a:pt x="88" y="0"/>
                  <a:pt x="79" y="9"/>
                  <a:pt x="70" y="27"/>
                </a:cubicBezTo>
                <a:cubicBezTo>
                  <a:pt x="0" y="346"/>
                  <a:pt x="0" y="346"/>
                  <a:pt x="0" y="346"/>
                </a:cubicBezTo>
                <a:cubicBezTo>
                  <a:pt x="0" y="354"/>
                  <a:pt x="0" y="363"/>
                  <a:pt x="17" y="363"/>
                </a:cubicBezTo>
                <a:cubicBezTo>
                  <a:pt x="70" y="363"/>
                  <a:pt x="70" y="363"/>
                  <a:pt x="70" y="363"/>
                </a:cubicBezTo>
                <a:cubicBezTo>
                  <a:pt x="79" y="363"/>
                  <a:pt x="88" y="354"/>
                  <a:pt x="97" y="346"/>
                </a:cubicBezTo>
                <a:close/>
                <a:moveTo>
                  <a:pt x="141" y="159"/>
                </a:moveTo>
                <a:lnTo>
                  <a:pt x="141" y="159"/>
                </a:lnTo>
                <a:cubicBezTo>
                  <a:pt x="150" y="89"/>
                  <a:pt x="150" y="89"/>
                  <a:pt x="150" y="89"/>
                </a:cubicBezTo>
                <a:cubicBezTo>
                  <a:pt x="159" y="80"/>
                  <a:pt x="167" y="71"/>
                  <a:pt x="176" y="71"/>
                </a:cubicBezTo>
                <a:cubicBezTo>
                  <a:pt x="194" y="71"/>
                  <a:pt x="194" y="71"/>
                  <a:pt x="194" y="71"/>
                </a:cubicBezTo>
                <a:cubicBezTo>
                  <a:pt x="220" y="71"/>
                  <a:pt x="229" y="71"/>
                  <a:pt x="238" y="80"/>
                </a:cubicBezTo>
                <a:cubicBezTo>
                  <a:pt x="257" y="89"/>
                  <a:pt x="257" y="97"/>
                  <a:pt x="257" y="115"/>
                </a:cubicBezTo>
                <a:cubicBezTo>
                  <a:pt x="257" y="133"/>
                  <a:pt x="248" y="150"/>
                  <a:pt x="229" y="159"/>
                </a:cubicBezTo>
                <a:cubicBezTo>
                  <a:pt x="220" y="168"/>
                  <a:pt x="194" y="178"/>
                  <a:pt x="167" y="178"/>
                </a:cubicBezTo>
                <a:cubicBezTo>
                  <a:pt x="150" y="178"/>
                  <a:pt x="150" y="178"/>
                  <a:pt x="150" y="178"/>
                </a:cubicBezTo>
                <a:cubicBezTo>
                  <a:pt x="141" y="178"/>
                  <a:pt x="132" y="168"/>
                  <a:pt x="141" y="159"/>
                </a:cubicBezTo>
                <a:close/>
              </a:path>
            </a:pathLst>
          </a:custGeom>
          <a:solidFill>
            <a:schemeClr val="tx2"/>
          </a:solidFill>
          <a:ln>
            <a:noFill/>
          </a:ln>
          <a:effectLst/>
          <a:extLst/>
        </p:spPr>
        <p:txBody>
          <a:bodyPr wrap="none" lIns="91424" tIns="45712" rIns="91424" bIns="45712" anchor="ctr"/>
          <a:lstStyle/>
          <a:p>
            <a:pPr defTabSz="1218987" fontAlgn="auto">
              <a:spcBef>
                <a:spcPts val="0"/>
              </a:spcBef>
              <a:spcAft>
                <a:spcPts val="0"/>
              </a:spcAft>
              <a:defRPr/>
            </a:pPr>
            <a:endParaRPr lang="en-US" dirty="0">
              <a:latin typeface="Source Sans Pro Light" charset="0"/>
              <a:ea typeface="+mn-ea"/>
            </a:endParaRPr>
          </a:p>
        </p:txBody>
      </p:sp>
      <p:sp>
        <p:nvSpPr>
          <p:cNvPr id="204" name="Freeform 83"/>
          <p:cNvSpPr>
            <a:spLocks noChangeArrowheads="1"/>
          </p:cNvSpPr>
          <p:nvPr/>
        </p:nvSpPr>
        <p:spPr bwMode="auto">
          <a:xfrm>
            <a:off x="16159163" y="7408863"/>
            <a:ext cx="719137" cy="325437"/>
          </a:xfrm>
          <a:custGeom>
            <a:avLst/>
            <a:gdLst>
              <a:gd name="T0" fmla="*/ 17 w 497"/>
              <a:gd name="T1" fmla="*/ 195 h 223"/>
              <a:gd name="T2" fmla="*/ 17 w 497"/>
              <a:gd name="T3" fmla="*/ 195 h 223"/>
              <a:gd name="T4" fmla="*/ 26 w 497"/>
              <a:gd name="T5" fmla="*/ 160 h 223"/>
              <a:gd name="T6" fmla="*/ 17 w 497"/>
              <a:gd name="T7" fmla="*/ 125 h 223"/>
              <a:gd name="T8" fmla="*/ 9 w 497"/>
              <a:gd name="T9" fmla="*/ 125 h 223"/>
              <a:gd name="T10" fmla="*/ 9 w 497"/>
              <a:gd name="T11" fmla="*/ 125 h 223"/>
              <a:gd name="T12" fmla="*/ 0 w 497"/>
              <a:gd name="T13" fmla="*/ 160 h 223"/>
              <a:gd name="T14" fmla="*/ 9 w 497"/>
              <a:gd name="T15" fmla="*/ 195 h 223"/>
              <a:gd name="T16" fmla="*/ 9 w 497"/>
              <a:gd name="T17" fmla="*/ 195 h 223"/>
              <a:gd name="T18" fmla="*/ 17 w 497"/>
              <a:gd name="T19" fmla="*/ 195 h 223"/>
              <a:gd name="T20" fmla="*/ 70 w 497"/>
              <a:gd name="T21" fmla="*/ 213 h 223"/>
              <a:gd name="T22" fmla="*/ 70 w 497"/>
              <a:gd name="T23" fmla="*/ 213 h 223"/>
              <a:gd name="T24" fmla="*/ 70 w 497"/>
              <a:gd name="T25" fmla="*/ 160 h 223"/>
              <a:gd name="T26" fmla="*/ 70 w 497"/>
              <a:gd name="T27" fmla="*/ 80 h 223"/>
              <a:gd name="T28" fmla="*/ 62 w 497"/>
              <a:gd name="T29" fmla="*/ 72 h 223"/>
              <a:gd name="T30" fmla="*/ 53 w 497"/>
              <a:gd name="T31" fmla="*/ 80 h 223"/>
              <a:gd name="T32" fmla="*/ 53 w 497"/>
              <a:gd name="T33" fmla="*/ 160 h 223"/>
              <a:gd name="T34" fmla="*/ 53 w 497"/>
              <a:gd name="T35" fmla="*/ 213 h 223"/>
              <a:gd name="T36" fmla="*/ 62 w 497"/>
              <a:gd name="T37" fmla="*/ 222 h 223"/>
              <a:gd name="T38" fmla="*/ 70 w 497"/>
              <a:gd name="T39" fmla="*/ 213 h 223"/>
              <a:gd name="T40" fmla="*/ 115 w 497"/>
              <a:gd name="T41" fmla="*/ 213 h 223"/>
              <a:gd name="T42" fmla="*/ 115 w 497"/>
              <a:gd name="T43" fmla="*/ 213 h 223"/>
              <a:gd name="T44" fmla="*/ 123 w 497"/>
              <a:gd name="T45" fmla="*/ 160 h 223"/>
              <a:gd name="T46" fmla="*/ 115 w 497"/>
              <a:gd name="T47" fmla="*/ 53 h 223"/>
              <a:gd name="T48" fmla="*/ 115 w 497"/>
              <a:gd name="T49" fmla="*/ 44 h 223"/>
              <a:gd name="T50" fmla="*/ 107 w 497"/>
              <a:gd name="T51" fmla="*/ 53 h 223"/>
              <a:gd name="T52" fmla="*/ 97 w 497"/>
              <a:gd name="T53" fmla="*/ 160 h 223"/>
              <a:gd name="T54" fmla="*/ 107 w 497"/>
              <a:gd name="T55" fmla="*/ 213 h 223"/>
              <a:gd name="T56" fmla="*/ 115 w 497"/>
              <a:gd name="T57" fmla="*/ 222 h 223"/>
              <a:gd name="T58" fmla="*/ 115 w 497"/>
              <a:gd name="T59" fmla="*/ 213 h 223"/>
              <a:gd name="T60" fmla="*/ 168 w 497"/>
              <a:gd name="T61" fmla="*/ 213 h 223"/>
              <a:gd name="T62" fmla="*/ 168 w 497"/>
              <a:gd name="T63" fmla="*/ 213 h 223"/>
              <a:gd name="T64" fmla="*/ 177 w 497"/>
              <a:gd name="T65" fmla="*/ 160 h 223"/>
              <a:gd name="T66" fmla="*/ 168 w 497"/>
              <a:gd name="T67" fmla="*/ 53 h 223"/>
              <a:gd name="T68" fmla="*/ 160 w 497"/>
              <a:gd name="T69" fmla="*/ 44 h 223"/>
              <a:gd name="T70" fmla="*/ 151 w 497"/>
              <a:gd name="T71" fmla="*/ 53 h 223"/>
              <a:gd name="T72" fmla="*/ 151 w 497"/>
              <a:gd name="T73" fmla="*/ 160 h 223"/>
              <a:gd name="T74" fmla="*/ 151 w 497"/>
              <a:gd name="T75" fmla="*/ 213 h 223"/>
              <a:gd name="T76" fmla="*/ 160 w 497"/>
              <a:gd name="T77" fmla="*/ 222 h 223"/>
              <a:gd name="T78" fmla="*/ 168 w 497"/>
              <a:gd name="T79" fmla="*/ 213 h 223"/>
              <a:gd name="T80" fmla="*/ 221 w 497"/>
              <a:gd name="T81" fmla="*/ 213 h 223"/>
              <a:gd name="T82" fmla="*/ 221 w 497"/>
              <a:gd name="T83" fmla="*/ 213 h 223"/>
              <a:gd name="T84" fmla="*/ 221 w 497"/>
              <a:gd name="T85" fmla="*/ 160 h 223"/>
              <a:gd name="T86" fmla="*/ 221 w 497"/>
              <a:gd name="T87" fmla="*/ 36 h 223"/>
              <a:gd name="T88" fmla="*/ 213 w 497"/>
              <a:gd name="T89" fmla="*/ 27 h 223"/>
              <a:gd name="T90" fmla="*/ 204 w 497"/>
              <a:gd name="T91" fmla="*/ 36 h 223"/>
              <a:gd name="T92" fmla="*/ 195 w 497"/>
              <a:gd name="T93" fmla="*/ 160 h 223"/>
              <a:gd name="T94" fmla="*/ 204 w 497"/>
              <a:gd name="T95" fmla="*/ 213 h 223"/>
              <a:gd name="T96" fmla="*/ 213 w 497"/>
              <a:gd name="T97" fmla="*/ 222 h 223"/>
              <a:gd name="T98" fmla="*/ 221 w 497"/>
              <a:gd name="T99" fmla="*/ 213 h 223"/>
              <a:gd name="T100" fmla="*/ 257 w 497"/>
              <a:gd name="T101" fmla="*/ 222 h 223"/>
              <a:gd name="T102" fmla="*/ 257 w 497"/>
              <a:gd name="T103" fmla="*/ 222 h 223"/>
              <a:gd name="T104" fmla="*/ 434 w 497"/>
              <a:gd name="T105" fmla="*/ 222 h 223"/>
              <a:gd name="T106" fmla="*/ 496 w 497"/>
              <a:gd name="T107" fmla="*/ 160 h 223"/>
              <a:gd name="T108" fmla="*/ 434 w 497"/>
              <a:gd name="T109" fmla="*/ 97 h 223"/>
              <a:gd name="T110" fmla="*/ 407 w 497"/>
              <a:gd name="T111" fmla="*/ 97 h 223"/>
              <a:gd name="T112" fmla="*/ 292 w 497"/>
              <a:gd name="T113" fmla="*/ 0 h 223"/>
              <a:gd name="T114" fmla="*/ 257 w 497"/>
              <a:gd name="T115" fmla="*/ 9 h 223"/>
              <a:gd name="T116" fmla="*/ 248 w 497"/>
              <a:gd name="T117" fmla="*/ 18 h 223"/>
              <a:gd name="T118" fmla="*/ 248 w 497"/>
              <a:gd name="T119" fmla="*/ 213 h 223"/>
              <a:gd name="T120" fmla="*/ 257 w 497"/>
              <a:gd name="T121" fmla="*/ 222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97" h="223">
                <a:moveTo>
                  <a:pt x="17" y="195"/>
                </a:moveTo>
                <a:lnTo>
                  <a:pt x="17" y="195"/>
                </a:lnTo>
                <a:cubicBezTo>
                  <a:pt x="26" y="160"/>
                  <a:pt x="26" y="160"/>
                  <a:pt x="26" y="160"/>
                </a:cubicBezTo>
                <a:cubicBezTo>
                  <a:pt x="17" y="125"/>
                  <a:pt x="17" y="125"/>
                  <a:pt x="17" y="125"/>
                </a:cubicBezTo>
                <a:cubicBezTo>
                  <a:pt x="17" y="125"/>
                  <a:pt x="17" y="125"/>
                  <a:pt x="9" y="125"/>
                </a:cubicBezTo>
                <a:lnTo>
                  <a:pt x="9" y="125"/>
                </a:lnTo>
                <a:cubicBezTo>
                  <a:pt x="0" y="160"/>
                  <a:pt x="0" y="160"/>
                  <a:pt x="0" y="160"/>
                </a:cubicBezTo>
                <a:cubicBezTo>
                  <a:pt x="9" y="195"/>
                  <a:pt x="9" y="195"/>
                  <a:pt x="9" y="195"/>
                </a:cubicBezTo>
                <a:lnTo>
                  <a:pt x="9" y="195"/>
                </a:lnTo>
                <a:cubicBezTo>
                  <a:pt x="17" y="195"/>
                  <a:pt x="17" y="195"/>
                  <a:pt x="17" y="195"/>
                </a:cubicBezTo>
                <a:close/>
                <a:moveTo>
                  <a:pt x="70" y="213"/>
                </a:moveTo>
                <a:lnTo>
                  <a:pt x="70" y="213"/>
                </a:lnTo>
                <a:cubicBezTo>
                  <a:pt x="70" y="160"/>
                  <a:pt x="70" y="160"/>
                  <a:pt x="70" y="160"/>
                </a:cubicBezTo>
                <a:cubicBezTo>
                  <a:pt x="70" y="80"/>
                  <a:pt x="70" y="80"/>
                  <a:pt x="70" y="80"/>
                </a:cubicBezTo>
                <a:lnTo>
                  <a:pt x="62" y="72"/>
                </a:lnTo>
                <a:lnTo>
                  <a:pt x="53" y="80"/>
                </a:lnTo>
                <a:cubicBezTo>
                  <a:pt x="53" y="160"/>
                  <a:pt x="53" y="160"/>
                  <a:pt x="53" y="160"/>
                </a:cubicBezTo>
                <a:cubicBezTo>
                  <a:pt x="53" y="213"/>
                  <a:pt x="53" y="213"/>
                  <a:pt x="53" y="213"/>
                </a:cubicBezTo>
                <a:cubicBezTo>
                  <a:pt x="53" y="222"/>
                  <a:pt x="62" y="222"/>
                  <a:pt x="62" y="222"/>
                </a:cubicBezTo>
                <a:cubicBezTo>
                  <a:pt x="62" y="222"/>
                  <a:pt x="70" y="222"/>
                  <a:pt x="70" y="213"/>
                </a:cubicBezTo>
                <a:close/>
                <a:moveTo>
                  <a:pt x="115" y="213"/>
                </a:moveTo>
                <a:lnTo>
                  <a:pt x="115" y="213"/>
                </a:lnTo>
                <a:cubicBezTo>
                  <a:pt x="123" y="160"/>
                  <a:pt x="123" y="160"/>
                  <a:pt x="123" y="160"/>
                </a:cubicBezTo>
                <a:cubicBezTo>
                  <a:pt x="115" y="53"/>
                  <a:pt x="115" y="53"/>
                  <a:pt x="115" y="53"/>
                </a:cubicBezTo>
                <a:cubicBezTo>
                  <a:pt x="115" y="44"/>
                  <a:pt x="115" y="44"/>
                  <a:pt x="115" y="44"/>
                </a:cubicBezTo>
                <a:cubicBezTo>
                  <a:pt x="107" y="44"/>
                  <a:pt x="107" y="44"/>
                  <a:pt x="107" y="53"/>
                </a:cubicBezTo>
                <a:cubicBezTo>
                  <a:pt x="97" y="160"/>
                  <a:pt x="97" y="160"/>
                  <a:pt x="97" y="160"/>
                </a:cubicBezTo>
                <a:cubicBezTo>
                  <a:pt x="107" y="213"/>
                  <a:pt x="107" y="213"/>
                  <a:pt x="107" y="213"/>
                </a:cubicBezTo>
                <a:cubicBezTo>
                  <a:pt x="107" y="213"/>
                  <a:pt x="107" y="222"/>
                  <a:pt x="115" y="222"/>
                </a:cubicBezTo>
                <a:lnTo>
                  <a:pt x="115" y="213"/>
                </a:lnTo>
                <a:close/>
                <a:moveTo>
                  <a:pt x="168" y="213"/>
                </a:moveTo>
                <a:lnTo>
                  <a:pt x="168" y="213"/>
                </a:lnTo>
                <a:cubicBezTo>
                  <a:pt x="177" y="160"/>
                  <a:pt x="177" y="160"/>
                  <a:pt x="177" y="160"/>
                </a:cubicBezTo>
                <a:cubicBezTo>
                  <a:pt x="168" y="53"/>
                  <a:pt x="168" y="53"/>
                  <a:pt x="168" y="53"/>
                </a:cubicBezTo>
                <a:cubicBezTo>
                  <a:pt x="168" y="44"/>
                  <a:pt x="168" y="44"/>
                  <a:pt x="160" y="44"/>
                </a:cubicBezTo>
                <a:cubicBezTo>
                  <a:pt x="160" y="44"/>
                  <a:pt x="151" y="44"/>
                  <a:pt x="151" y="53"/>
                </a:cubicBezTo>
                <a:cubicBezTo>
                  <a:pt x="151" y="160"/>
                  <a:pt x="151" y="160"/>
                  <a:pt x="151" y="160"/>
                </a:cubicBezTo>
                <a:cubicBezTo>
                  <a:pt x="151" y="213"/>
                  <a:pt x="151" y="213"/>
                  <a:pt x="151" y="213"/>
                </a:cubicBezTo>
                <a:lnTo>
                  <a:pt x="160" y="222"/>
                </a:lnTo>
                <a:cubicBezTo>
                  <a:pt x="168" y="222"/>
                  <a:pt x="168" y="213"/>
                  <a:pt x="168" y="213"/>
                </a:cubicBezTo>
                <a:close/>
                <a:moveTo>
                  <a:pt x="221" y="213"/>
                </a:moveTo>
                <a:lnTo>
                  <a:pt x="221" y="213"/>
                </a:lnTo>
                <a:cubicBezTo>
                  <a:pt x="221" y="160"/>
                  <a:pt x="221" y="160"/>
                  <a:pt x="221" y="160"/>
                </a:cubicBezTo>
                <a:cubicBezTo>
                  <a:pt x="221" y="36"/>
                  <a:pt x="221" y="36"/>
                  <a:pt x="221" y="36"/>
                </a:cubicBezTo>
                <a:cubicBezTo>
                  <a:pt x="221" y="27"/>
                  <a:pt x="213" y="27"/>
                  <a:pt x="213" y="27"/>
                </a:cubicBezTo>
                <a:cubicBezTo>
                  <a:pt x="204" y="27"/>
                  <a:pt x="204" y="27"/>
                  <a:pt x="204" y="36"/>
                </a:cubicBezTo>
                <a:cubicBezTo>
                  <a:pt x="195" y="160"/>
                  <a:pt x="195" y="160"/>
                  <a:pt x="195" y="160"/>
                </a:cubicBezTo>
                <a:lnTo>
                  <a:pt x="204" y="213"/>
                </a:lnTo>
                <a:cubicBezTo>
                  <a:pt x="204" y="213"/>
                  <a:pt x="204" y="222"/>
                  <a:pt x="213" y="222"/>
                </a:cubicBezTo>
                <a:lnTo>
                  <a:pt x="221" y="213"/>
                </a:lnTo>
                <a:close/>
                <a:moveTo>
                  <a:pt x="257" y="222"/>
                </a:moveTo>
                <a:lnTo>
                  <a:pt x="257" y="222"/>
                </a:lnTo>
                <a:lnTo>
                  <a:pt x="434" y="222"/>
                </a:lnTo>
                <a:cubicBezTo>
                  <a:pt x="470" y="222"/>
                  <a:pt x="496" y="195"/>
                  <a:pt x="496" y="160"/>
                </a:cubicBezTo>
                <a:cubicBezTo>
                  <a:pt x="496" y="125"/>
                  <a:pt x="470" y="97"/>
                  <a:pt x="434" y="97"/>
                </a:cubicBezTo>
                <a:cubicBezTo>
                  <a:pt x="425" y="97"/>
                  <a:pt x="416" y="97"/>
                  <a:pt x="407" y="97"/>
                </a:cubicBezTo>
                <a:cubicBezTo>
                  <a:pt x="398" y="44"/>
                  <a:pt x="354" y="0"/>
                  <a:pt x="292" y="0"/>
                </a:cubicBezTo>
                <a:cubicBezTo>
                  <a:pt x="283" y="0"/>
                  <a:pt x="266" y="0"/>
                  <a:pt x="257" y="9"/>
                </a:cubicBezTo>
                <a:cubicBezTo>
                  <a:pt x="248" y="9"/>
                  <a:pt x="248" y="9"/>
                  <a:pt x="248" y="18"/>
                </a:cubicBezTo>
                <a:cubicBezTo>
                  <a:pt x="248" y="213"/>
                  <a:pt x="248" y="213"/>
                  <a:pt x="248" y="213"/>
                </a:cubicBezTo>
                <a:cubicBezTo>
                  <a:pt x="248" y="213"/>
                  <a:pt x="248" y="222"/>
                  <a:pt x="257" y="222"/>
                </a:cubicBezTo>
                <a:close/>
              </a:path>
            </a:pathLst>
          </a:custGeom>
          <a:solidFill>
            <a:schemeClr val="tx2"/>
          </a:solidFill>
          <a:ln>
            <a:noFill/>
          </a:ln>
          <a:effectLst/>
          <a:extLst/>
        </p:spPr>
        <p:txBody>
          <a:bodyPr wrap="none" lIns="91424" tIns="45712" rIns="91424" bIns="45712" anchor="ctr"/>
          <a:lstStyle/>
          <a:p>
            <a:pPr defTabSz="1218987" fontAlgn="auto">
              <a:spcBef>
                <a:spcPts val="0"/>
              </a:spcBef>
              <a:spcAft>
                <a:spcPts val="0"/>
              </a:spcAft>
              <a:defRPr/>
            </a:pPr>
            <a:endParaRPr lang="en-US" dirty="0">
              <a:latin typeface="Source Sans Pro Light" charset="0"/>
              <a:ea typeface="+mn-ea"/>
            </a:endParaRPr>
          </a:p>
        </p:txBody>
      </p:sp>
      <p:sp>
        <p:nvSpPr>
          <p:cNvPr id="205" name="Freeform 84"/>
          <p:cNvSpPr>
            <a:spLocks noChangeArrowheads="1"/>
          </p:cNvSpPr>
          <p:nvPr/>
        </p:nvSpPr>
        <p:spPr bwMode="auto">
          <a:xfrm>
            <a:off x="21910675" y="7231063"/>
            <a:ext cx="693738" cy="681037"/>
          </a:xfrm>
          <a:custGeom>
            <a:avLst/>
            <a:gdLst>
              <a:gd name="T0" fmla="*/ 266 w 479"/>
              <a:gd name="T1" fmla="*/ 257 h 471"/>
              <a:gd name="T2" fmla="*/ 266 w 479"/>
              <a:gd name="T3" fmla="*/ 257 h 471"/>
              <a:gd name="T4" fmla="*/ 240 w 479"/>
              <a:gd name="T5" fmla="*/ 257 h 471"/>
              <a:gd name="T6" fmla="*/ 213 w 479"/>
              <a:gd name="T7" fmla="*/ 257 h 471"/>
              <a:gd name="T8" fmla="*/ 213 w 479"/>
              <a:gd name="T9" fmla="*/ 311 h 471"/>
              <a:gd name="T10" fmla="*/ 240 w 479"/>
              <a:gd name="T11" fmla="*/ 311 h 471"/>
              <a:gd name="T12" fmla="*/ 266 w 479"/>
              <a:gd name="T13" fmla="*/ 311 h 471"/>
              <a:gd name="T14" fmla="*/ 275 w 479"/>
              <a:gd name="T15" fmla="*/ 284 h 471"/>
              <a:gd name="T16" fmla="*/ 266 w 479"/>
              <a:gd name="T17" fmla="*/ 257 h 471"/>
              <a:gd name="T18" fmla="*/ 257 w 479"/>
              <a:gd name="T19" fmla="*/ 213 h 471"/>
              <a:gd name="T20" fmla="*/ 257 w 479"/>
              <a:gd name="T21" fmla="*/ 213 h 471"/>
              <a:gd name="T22" fmla="*/ 266 w 479"/>
              <a:gd name="T23" fmla="*/ 186 h 471"/>
              <a:gd name="T24" fmla="*/ 257 w 479"/>
              <a:gd name="T25" fmla="*/ 168 h 471"/>
              <a:gd name="T26" fmla="*/ 222 w 479"/>
              <a:gd name="T27" fmla="*/ 160 h 471"/>
              <a:gd name="T28" fmla="*/ 213 w 479"/>
              <a:gd name="T29" fmla="*/ 160 h 471"/>
              <a:gd name="T30" fmla="*/ 213 w 479"/>
              <a:gd name="T31" fmla="*/ 213 h 471"/>
              <a:gd name="T32" fmla="*/ 231 w 479"/>
              <a:gd name="T33" fmla="*/ 213 h 471"/>
              <a:gd name="T34" fmla="*/ 257 w 479"/>
              <a:gd name="T35" fmla="*/ 213 h 471"/>
              <a:gd name="T36" fmla="*/ 390 w 479"/>
              <a:gd name="T37" fmla="*/ 0 h 471"/>
              <a:gd name="T38" fmla="*/ 390 w 479"/>
              <a:gd name="T39" fmla="*/ 0 h 471"/>
              <a:gd name="T40" fmla="*/ 89 w 479"/>
              <a:gd name="T41" fmla="*/ 0 h 471"/>
              <a:gd name="T42" fmla="*/ 0 w 479"/>
              <a:gd name="T43" fmla="*/ 80 h 471"/>
              <a:gd name="T44" fmla="*/ 0 w 479"/>
              <a:gd name="T45" fmla="*/ 390 h 471"/>
              <a:gd name="T46" fmla="*/ 89 w 479"/>
              <a:gd name="T47" fmla="*/ 470 h 471"/>
              <a:gd name="T48" fmla="*/ 390 w 479"/>
              <a:gd name="T49" fmla="*/ 470 h 471"/>
              <a:gd name="T50" fmla="*/ 478 w 479"/>
              <a:gd name="T51" fmla="*/ 390 h 471"/>
              <a:gd name="T52" fmla="*/ 478 w 479"/>
              <a:gd name="T53" fmla="*/ 80 h 471"/>
              <a:gd name="T54" fmla="*/ 390 w 479"/>
              <a:gd name="T55" fmla="*/ 0 h 471"/>
              <a:gd name="T56" fmla="*/ 249 w 479"/>
              <a:gd name="T57" fmla="*/ 355 h 471"/>
              <a:gd name="T58" fmla="*/ 249 w 479"/>
              <a:gd name="T59" fmla="*/ 355 h 471"/>
              <a:gd name="T60" fmla="*/ 159 w 479"/>
              <a:gd name="T61" fmla="*/ 355 h 471"/>
              <a:gd name="T62" fmla="*/ 159 w 479"/>
              <a:gd name="T63" fmla="*/ 124 h 471"/>
              <a:gd name="T64" fmla="*/ 266 w 479"/>
              <a:gd name="T65" fmla="*/ 124 h 471"/>
              <a:gd name="T66" fmla="*/ 319 w 479"/>
              <a:gd name="T67" fmla="*/ 177 h 471"/>
              <a:gd name="T68" fmla="*/ 284 w 479"/>
              <a:gd name="T69" fmla="*/ 221 h 471"/>
              <a:gd name="T70" fmla="*/ 284 w 479"/>
              <a:gd name="T71" fmla="*/ 231 h 471"/>
              <a:gd name="T72" fmla="*/ 337 w 479"/>
              <a:gd name="T73" fmla="*/ 284 h 471"/>
              <a:gd name="T74" fmla="*/ 249 w 479"/>
              <a:gd name="T75" fmla="*/ 355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79" h="471">
                <a:moveTo>
                  <a:pt x="266" y="257"/>
                </a:moveTo>
                <a:lnTo>
                  <a:pt x="266" y="257"/>
                </a:lnTo>
                <a:cubicBezTo>
                  <a:pt x="257" y="257"/>
                  <a:pt x="249" y="257"/>
                  <a:pt x="240" y="257"/>
                </a:cubicBezTo>
                <a:cubicBezTo>
                  <a:pt x="213" y="257"/>
                  <a:pt x="213" y="257"/>
                  <a:pt x="213" y="257"/>
                </a:cubicBezTo>
                <a:cubicBezTo>
                  <a:pt x="213" y="311"/>
                  <a:pt x="213" y="311"/>
                  <a:pt x="213" y="311"/>
                </a:cubicBezTo>
                <a:cubicBezTo>
                  <a:pt x="240" y="311"/>
                  <a:pt x="240" y="311"/>
                  <a:pt x="240" y="311"/>
                </a:cubicBezTo>
                <a:cubicBezTo>
                  <a:pt x="249" y="311"/>
                  <a:pt x="257" y="311"/>
                  <a:pt x="266" y="311"/>
                </a:cubicBezTo>
                <a:cubicBezTo>
                  <a:pt x="275" y="302"/>
                  <a:pt x="275" y="293"/>
                  <a:pt x="275" y="284"/>
                </a:cubicBezTo>
                <a:cubicBezTo>
                  <a:pt x="275" y="275"/>
                  <a:pt x="275" y="266"/>
                  <a:pt x="266" y="257"/>
                </a:cubicBezTo>
                <a:close/>
                <a:moveTo>
                  <a:pt x="257" y="213"/>
                </a:moveTo>
                <a:lnTo>
                  <a:pt x="257" y="213"/>
                </a:lnTo>
                <a:cubicBezTo>
                  <a:pt x="257" y="204"/>
                  <a:pt x="266" y="196"/>
                  <a:pt x="266" y="186"/>
                </a:cubicBezTo>
                <a:cubicBezTo>
                  <a:pt x="266" y="177"/>
                  <a:pt x="257" y="168"/>
                  <a:pt x="257" y="168"/>
                </a:cubicBezTo>
                <a:cubicBezTo>
                  <a:pt x="249" y="160"/>
                  <a:pt x="231" y="160"/>
                  <a:pt x="222" y="160"/>
                </a:cubicBezTo>
                <a:cubicBezTo>
                  <a:pt x="213" y="160"/>
                  <a:pt x="213" y="160"/>
                  <a:pt x="213" y="160"/>
                </a:cubicBezTo>
                <a:cubicBezTo>
                  <a:pt x="213" y="213"/>
                  <a:pt x="213" y="213"/>
                  <a:pt x="213" y="213"/>
                </a:cubicBezTo>
                <a:cubicBezTo>
                  <a:pt x="231" y="213"/>
                  <a:pt x="231" y="213"/>
                  <a:pt x="231" y="213"/>
                </a:cubicBezTo>
                <a:cubicBezTo>
                  <a:pt x="240" y="213"/>
                  <a:pt x="249" y="213"/>
                  <a:pt x="257" y="213"/>
                </a:cubicBezTo>
                <a:close/>
                <a:moveTo>
                  <a:pt x="390" y="0"/>
                </a:moveTo>
                <a:lnTo>
                  <a:pt x="390" y="0"/>
                </a:lnTo>
                <a:cubicBezTo>
                  <a:pt x="89" y="0"/>
                  <a:pt x="89" y="0"/>
                  <a:pt x="89" y="0"/>
                </a:cubicBezTo>
                <a:cubicBezTo>
                  <a:pt x="36" y="0"/>
                  <a:pt x="0" y="36"/>
                  <a:pt x="0" y="80"/>
                </a:cubicBezTo>
                <a:cubicBezTo>
                  <a:pt x="0" y="390"/>
                  <a:pt x="0" y="390"/>
                  <a:pt x="0" y="390"/>
                </a:cubicBezTo>
                <a:cubicBezTo>
                  <a:pt x="0" y="434"/>
                  <a:pt x="36" y="470"/>
                  <a:pt x="89" y="470"/>
                </a:cubicBezTo>
                <a:cubicBezTo>
                  <a:pt x="390" y="470"/>
                  <a:pt x="390" y="470"/>
                  <a:pt x="390" y="470"/>
                </a:cubicBezTo>
                <a:cubicBezTo>
                  <a:pt x="443" y="470"/>
                  <a:pt x="478" y="434"/>
                  <a:pt x="478" y="390"/>
                </a:cubicBezTo>
                <a:cubicBezTo>
                  <a:pt x="478" y="80"/>
                  <a:pt x="478" y="80"/>
                  <a:pt x="478" y="80"/>
                </a:cubicBezTo>
                <a:cubicBezTo>
                  <a:pt x="478" y="36"/>
                  <a:pt x="443" y="0"/>
                  <a:pt x="390" y="0"/>
                </a:cubicBezTo>
                <a:close/>
                <a:moveTo>
                  <a:pt x="249" y="355"/>
                </a:moveTo>
                <a:lnTo>
                  <a:pt x="249" y="355"/>
                </a:lnTo>
                <a:cubicBezTo>
                  <a:pt x="159" y="355"/>
                  <a:pt x="159" y="355"/>
                  <a:pt x="159" y="355"/>
                </a:cubicBezTo>
                <a:cubicBezTo>
                  <a:pt x="159" y="124"/>
                  <a:pt x="159" y="124"/>
                  <a:pt x="159" y="124"/>
                </a:cubicBezTo>
                <a:cubicBezTo>
                  <a:pt x="266" y="124"/>
                  <a:pt x="266" y="124"/>
                  <a:pt x="266" y="124"/>
                </a:cubicBezTo>
                <a:cubicBezTo>
                  <a:pt x="293" y="124"/>
                  <a:pt x="319" y="142"/>
                  <a:pt x="319" y="177"/>
                </a:cubicBezTo>
                <a:cubicBezTo>
                  <a:pt x="319" y="204"/>
                  <a:pt x="310" y="221"/>
                  <a:pt x="284" y="221"/>
                </a:cubicBezTo>
                <a:cubicBezTo>
                  <a:pt x="284" y="231"/>
                  <a:pt x="284" y="231"/>
                  <a:pt x="284" y="231"/>
                </a:cubicBezTo>
                <a:cubicBezTo>
                  <a:pt x="319" y="231"/>
                  <a:pt x="337" y="249"/>
                  <a:pt x="337" y="284"/>
                </a:cubicBezTo>
                <a:cubicBezTo>
                  <a:pt x="337" y="319"/>
                  <a:pt x="310" y="355"/>
                  <a:pt x="249" y="355"/>
                </a:cubicBezTo>
                <a:close/>
              </a:path>
            </a:pathLst>
          </a:custGeom>
          <a:solidFill>
            <a:schemeClr val="tx2"/>
          </a:solidFill>
          <a:ln>
            <a:noFill/>
          </a:ln>
          <a:effectLst/>
          <a:extLst/>
        </p:spPr>
        <p:txBody>
          <a:bodyPr wrap="none" lIns="91424" tIns="45712" rIns="91424" bIns="45712" anchor="ctr"/>
          <a:lstStyle/>
          <a:p>
            <a:pPr defTabSz="1218987" fontAlgn="auto">
              <a:spcBef>
                <a:spcPts val="0"/>
              </a:spcBef>
              <a:spcAft>
                <a:spcPts val="0"/>
              </a:spcAft>
              <a:defRPr/>
            </a:pPr>
            <a:endParaRPr lang="en-US" dirty="0">
              <a:latin typeface="Source Sans Pro Light" charset="0"/>
              <a:ea typeface="+mn-ea"/>
            </a:endParaRPr>
          </a:p>
        </p:txBody>
      </p:sp>
      <p:sp>
        <p:nvSpPr>
          <p:cNvPr id="206" name="Freeform 85"/>
          <p:cNvSpPr>
            <a:spLocks noChangeArrowheads="1"/>
          </p:cNvSpPr>
          <p:nvPr/>
        </p:nvSpPr>
        <p:spPr bwMode="auto">
          <a:xfrm>
            <a:off x="10445750" y="4427538"/>
            <a:ext cx="668338" cy="538162"/>
          </a:xfrm>
          <a:custGeom>
            <a:avLst/>
            <a:gdLst>
              <a:gd name="T0" fmla="*/ 461 w 462"/>
              <a:gd name="T1" fmla="*/ 45 h 374"/>
              <a:gd name="T2" fmla="*/ 461 w 462"/>
              <a:gd name="T3" fmla="*/ 45 h 374"/>
              <a:gd name="T4" fmla="*/ 408 w 462"/>
              <a:gd name="T5" fmla="*/ 63 h 374"/>
              <a:gd name="T6" fmla="*/ 443 w 462"/>
              <a:gd name="T7" fmla="*/ 10 h 374"/>
              <a:gd name="T8" fmla="*/ 389 w 462"/>
              <a:gd name="T9" fmla="*/ 36 h 374"/>
              <a:gd name="T10" fmla="*/ 319 w 462"/>
              <a:gd name="T11" fmla="*/ 0 h 374"/>
              <a:gd name="T12" fmla="*/ 221 w 462"/>
              <a:gd name="T13" fmla="*/ 98 h 374"/>
              <a:gd name="T14" fmla="*/ 230 w 462"/>
              <a:gd name="T15" fmla="*/ 116 h 374"/>
              <a:gd name="T16" fmla="*/ 35 w 462"/>
              <a:gd name="T17" fmla="*/ 19 h 374"/>
              <a:gd name="T18" fmla="*/ 17 w 462"/>
              <a:gd name="T19" fmla="*/ 72 h 374"/>
              <a:gd name="T20" fmla="*/ 61 w 462"/>
              <a:gd name="T21" fmla="*/ 151 h 374"/>
              <a:gd name="T22" fmla="*/ 17 w 462"/>
              <a:gd name="T23" fmla="*/ 134 h 374"/>
              <a:gd name="T24" fmla="*/ 17 w 462"/>
              <a:gd name="T25" fmla="*/ 134 h 374"/>
              <a:gd name="T26" fmla="*/ 98 w 462"/>
              <a:gd name="T27" fmla="*/ 231 h 374"/>
              <a:gd name="T28" fmla="*/ 70 w 462"/>
              <a:gd name="T29" fmla="*/ 231 h 374"/>
              <a:gd name="T30" fmla="*/ 53 w 462"/>
              <a:gd name="T31" fmla="*/ 231 h 374"/>
              <a:gd name="T32" fmla="*/ 142 w 462"/>
              <a:gd name="T33" fmla="*/ 294 h 374"/>
              <a:gd name="T34" fmla="*/ 26 w 462"/>
              <a:gd name="T35" fmla="*/ 338 h 374"/>
              <a:gd name="T36" fmla="*/ 0 w 462"/>
              <a:gd name="T37" fmla="*/ 338 h 374"/>
              <a:gd name="T38" fmla="*/ 142 w 462"/>
              <a:gd name="T39" fmla="*/ 373 h 374"/>
              <a:gd name="T40" fmla="*/ 408 w 462"/>
              <a:gd name="T41" fmla="*/ 107 h 374"/>
              <a:gd name="T42" fmla="*/ 408 w 462"/>
              <a:gd name="T43" fmla="*/ 98 h 374"/>
              <a:gd name="T44" fmla="*/ 461 w 462"/>
              <a:gd name="T45" fmla="*/ 45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lnTo>
                  <a:pt x="17" y="134"/>
                </a:ln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solidFill>
            <a:schemeClr val="tx2"/>
          </a:solidFill>
          <a:ln>
            <a:noFill/>
          </a:ln>
          <a:effectLst/>
          <a:extLst/>
        </p:spPr>
        <p:txBody>
          <a:bodyPr wrap="none" lIns="91424" tIns="45712" rIns="91424" bIns="45712" anchor="ctr"/>
          <a:lstStyle/>
          <a:p>
            <a:pPr defTabSz="1218987" fontAlgn="auto">
              <a:spcBef>
                <a:spcPts val="0"/>
              </a:spcBef>
              <a:spcAft>
                <a:spcPts val="0"/>
              </a:spcAft>
              <a:defRPr/>
            </a:pPr>
            <a:endParaRPr lang="en-US" dirty="0">
              <a:latin typeface="Source Sans Pro Light" charset="0"/>
              <a:ea typeface="+mn-ea"/>
            </a:endParaRPr>
          </a:p>
        </p:txBody>
      </p:sp>
      <p:sp>
        <p:nvSpPr>
          <p:cNvPr id="207" name="Freeform 86"/>
          <p:cNvSpPr>
            <a:spLocks noChangeArrowheads="1"/>
          </p:cNvSpPr>
          <p:nvPr/>
        </p:nvSpPr>
        <p:spPr bwMode="auto">
          <a:xfrm>
            <a:off x="11863388" y="4360863"/>
            <a:ext cx="698500" cy="685800"/>
          </a:xfrm>
          <a:custGeom>
            <a:avLst/>
            <a:gdLst>
              <a:gd name="T0" fmla="*/ 239 w 480"/>
              <a:gd name="T1" fmla="*/ 0 h 471"/>
              <a:gd name="T2" fmla="*/ 239 w 480"/>
              <a:gd name="T3" fmla="*/ 0 h 471"/>
              <a:gd name="T4" fmla="*/ 0 w 480"/>
              <a:gd name="T5" fmla="*/ 231 h 471"/>
              <a:gd name="T6" fmla="*/ 239 w 480"/>
              <a:gd name="T7" fmla="*/ 470 h 471"/>
              <a:gd name="T8" fmla="*/ 479 w 480"/>
              <a:gd name="T9" fmla="*/ 231 h 471"/>
              <a:gd name="T10" fmla="*/ 239 w 480"/>
              <a:gd name="T11" fmla="*/ 0 h 471"/>
              <a:gd name="T12" fmla="*/ 337 w 480"/>
              <a:gd name="T13" fmla="*/ 195 h 471"/>
              <a:gd name="T14" fmla="*/ 337 w 480"/>
              <a:gd name="T15" fmla="*/ 195 h 471"/>
              <a:gd name="T16" fmla="*/ 337 w 480"/>
              <a:gd name="T17" fmla="*/ 195 h 471"/>
              <a:gd name="T18" fmla="*/ 204 w 480"/>
              <a:gd name="T19" fmla="*/ 328 h 471"/>
              <a:gd name="T20" fmla="*/ 133 w 480"/>
              <a:gd name="T21" fmla="*/ 310 h 471"/>
              <a:gd name="T22" fmla="*/ 142 w 480"/>
              <a:gd name="T23" fmla="*/ 310 h 471"/>
              <a:gd name="T24" fmla="*/ 204 w 480"/>
              <a:gd name="T25" fmla="*/ 293 h 471"/>
              <a:gd name="T26" fmla="*/ 160 w 480"/>
              <a:gd name="T27" fmla="*/ 257 h 471"/>
              <a:gd name="T28" fmla="*/ 169 w 480"/>
              <a:gd name="T29" fmla="*/ 257 h 471"/>
              <a:gd name="T30" fmla="*/ 178 w 480"/>
              <a:gd name="T31" fmla="*/ 257 h 471"/>
              <a:gd name="T32" fmla="*/ 142 w 480"/>
              <a:gd name="T33" fmla="*/ 213 h 471"/>
              <a:gd name="T34" fmla="*/ 142 w 480"/>
              <a:gd name="T35" fmla="*/ 213 h 471"/>
              <a:gd name="T36" fmla="*/ 160 w 480"/>
              <a:gd name="T37" fmla="*/ 213 h 471"/>
              <a:gd name="T38" fmla="*/ 142 w 480"/>
              <a:gd name="T39" fmla="*/ 178 h 471"/>
              <a:gd name="T40" fmla="*/ 151 w 480"/>
              <a:gd name="T41" fmla="*/ 151 h 471"/>
              <a:gd name="T42" fmla="*/ 239 w 480"/>
              <a:gd name="T43" fmla="*/ 204 h 471"/>
              <a:gd name="T44" fmla="*/ 239 w 480"/>
              <a:gd name="T45" fmla="*/ 195 h 471"/>
              <a:gd name="T46" fmla="*/ 292 w 480"/>
              <a:gd name="T47" fmla="*/ 142 h 471"/>
              <a:gd name="T48" fmla="*/ 319 w 480"/>
              <a:gd name="T49" fmla="*/ 160 h 471"/>
              <a:gd name="T50" fmla="*/ 355 w 480"/>
              <a:gd name="T51" fmla="*/ 151 h 471"/>
              <a:gd name="T52" fmla="*/ 337 w 480"/>
              <a:gd name="T53" fmla="*/ 178 h 471"/>
              <a:gd name="T54" fmla="*/ 364 w 480"/>
              <a:gd name="T55" fmla="*/ 169 h 471"/>
              <a:gd name="T56" fmla="*/ 337 w 480"/>
              <a:gd name="T57" fmla="*/ 195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lnTo>
                  <a:pt x="142" y="213"/>
                </a:ln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solidFill>
            <a:schemeClr val="tx2"/>
          </a:solidFill>
          <a:ln>
            <a:noFill/>
          </a:ln>
          <a:effectLst/>
          <a:extLst/>
        </p:spPr>
        <p:txBody>
          <a:bodyPr wrap="none" lIns="91424" tIns="45712" rIns="91424" bIns="45712" anchor="ctr"/>
          <a:lstStyle/>
          <a:p>
            <a:pPr defTabSz="1218987" fontAlgn="auto">
              <a:spcBef>
                <a:spcPts val="0"/>
              </a:spcBef>
              <a:spcAft>
                <a:spcPts val="0"/>
              </a:spcAft>
              <a:defRPr/>
            </a:pPr>
            <a:endParaRPr lang="en-US" dirty="0">
              <a:latin typeface="Source Sans Pro Light" charset="0"/>
              <a:ea typeface="+mn-ea"/>
            </a:endParaRPr>
          </a:p>
        </p:txBody>
      </p:sp>
      <p:sp>
        <p:nvSpPr>
          <p:cNvPr id="208" name="Freeform 87"/>
          <p:cNvSpPr>
            <a:spLocks noChangeArrowheads="1"/>
          </p:cNvSpPr>
          <p:nvPr/>
        </p:nvSpPr>
        <p:spPr bwMode="auto">
          <a:xfrm>
            <a:off x="1866900" y="7256463"/>
            <a:ext cx="617538" cy="630237"/>
          </a:xfrm>
          <a:custGeom>
            <a:avLst/>
            <a:gdLst>
              <a:gd name="T0" fmla="*/ 345 w 426"/>
              <a:gd name="T1" fmla="*/ 213 h 435"/>
              <a:gd name="T2" fmla="*/ 345 w 426"/>
              <a:gd name="T3" fmla="*/ 213 h 435"/>
              <a:gd name="T4" fmla="*/ 213 w 426"/>
              <a:gd name="T5" fmla="*/ 346 h 435"/>
              <a:gd name="T6" fmla="*/ 79 w 426"/>
              <a:gd name="T7" fmla="*/ 213 h 435"/>
              <a:gd name="T8" fmla="*/ 88 w 426"/>
              <a:gd name="T9" fmla="*/ 195 h 435"/>
              <a:gd name="T10" fmla="*/ 0 w 426"/>
              <a:gd name="T11" fmla="*/ 195 h 435"/>
              <a:gd name="T12" fmla="*/ 0 w 426"/>
              <a:gd name="T13" fmla="*/ 363 h 435"/>
              <a:gd name="T14" fmla="*/ 62 w 426"/>
              <a:gd name="T15" fmla="*/ 434 h 435"/>
              <a:gd name="T16" fmla="*/ 363 w 426"/>
              <a:gd name="T17" fmla="*/ 434 h 435"/>
              <a:gd name="T18" fmla="*/ 425 w 426"/>
              <a:gd name="T19" fmla="*/ 363 h 435"/>
              <a:gd name="T20" fmla="*/ 425 w 426"/>
              <a:gd name="T21" fmla="*/ 195 h 435"/>
              <a:gd name="T22" fmla="*/ 337 w 426"/>
              <a:gd name="T23" fmla="*/ 195 h 435"/>
              <a:gd name="T24" fmla="*/ 345 w 426"/>
              <a:gd name="T25" fmla="*/ 213 h 435"/>
              <a:gd name="T26" fmla="*/ 363 w 426"/>
              <a:gd name="T27" fmla="*/ 0 h 435"/>
              <a:gd name="T28" fmla="*/ 363 w 426"/>
              <a:gd name="T29" fmla="*/ 0 h 435"/>
              <a:gd name="T30" fmla="*/ 62 w 426"/>
              <a:gd name="T31" fmla="*/ 0 h 435"/>
              <a:gd name="T32" fmla="*/ 0 w 426"/>
              <a:gd name="T33" fmla="*/ 71 h 435"/>
              <a:gd name="T34" fmla="*/ 0 w 426"/>
              <a:gd name="T35" fmla="*/ 142 h 435"/>
              <a:gd name="T36" fmla="*/ 106 w 426"/>
              <a:gd name="T37" fmla="*/ 142 h 435"/>
              <a:gd name="T38" fmla="*/ 213 w 426"/>
              <a:gd name="T39" fmla="*/ 89 h 435"/>
              <a:gd name="T40" fmla="*/ 319 w 426"/>
              <a:gd name="T41" fmla="*/ 142 h 435"/>
              <a:gd name="T42" fmla="*/ 425 w 426"/>
              <a:gd name="T43" fmla="*/ 142 h 435"/>
              <a:gd name="T44" fmla="*/ 425 w 426"/>
              <a:gd name="T45" fmla="*/ 71 h 435"/>
              <a:gd name="T46" fmla="*/ 363 w 426"/>
              <a:gd name="T47" fmla="*/ 0 h 435"/>
              <a:gd name="T48" fmla="*/ 390 w 426"/>
              <a:gd name="T49" fmla="*/ 89 h 435"/>
              <a:gd name="T50" fmla="*/ 390 w 426"/>
              <a:gd name="T51" fmla="*/ 89 h 435"/>
              <a:gd name="T52" fmla="*/ 381 w 426"/>
              <a:gd name="T53" fmla="*/ 97 h 435"/>
              <a:gd name="T54" fmla="*/ 345 w 426"/>
              <a:gd name="T55" fmla="*/ 97 h 435"/>
              <a:gd name="T56" fmla="*/ 328 w 426"/>
              <a:gd name="T57" fmla="*/ 89 h 435"/>
              <a:gd name="T58" fmla="*/ 328 w 426"/>
              <a:gd name="T59" fmla="*/ 53 h 435"/>
              <a:gd name="T60" fmla="*/ 345 w 426"/>
              <a:gd name="T61" fmla="*/ 36 h 435"/>
              <a:gd name="T62" fmla="*/ 381 w 426"/>
              <a:gd name="T63" fmla="*/ 36 h 435"/>
              <a:gd name="T64" fmla="*/ 390 w 426"/>
              <a:gd name="T65" fmla="*/ 53 h 435"/>
              <a:gd name="T66" fmla="*/ 390 w 426"/>
              <a:gd name="T67" fmla="*/ 89 h 435"/>
              <a:gd name="T68" fmla="*/ 292 w 426"/>
              <a:gd name="T69" fmla="*/ 213 h 435"/>
              <a:gd name="T70" fmla="*/ 292 w 426"/>
              <a:gd name="T71" fmla="*/ 213 h 435"/>
              <a:gd name="T72" fmla="*/ 213 w 426"/>
              <a:gd name="T73" fmla="*/ 133 h 435"/>
              <a:gd name="T74" fmla="*/ 132 w 426"/>
              <a:gd name="T75" fmla="*/ 213 h 435"/>
              <a:gd name="T76" fmla="*/ 213 w 426"/>
              <a:gd name="T77" fmla="*/ 293 h 435"/>
              <a:gd name="T78" fmla="*/ 292 w 426"/>
              <a:gd name="T79" fmla="*/ 213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26" h="435">
                <a:moveTo>
                  <a:pt x="345" y="213"/>
                </a:moveTo>
                <a:lnTo>
                  <a:pt x="345" y="213"/>
                </a:lnTo>
                <a:cubicBezTo>
                  <a:pt x="345" y="284"/>
                  <a:pt x="284" y="346"/>
                  <a:pt x="213" y="346"/>
                </a:cubicBezTo>
                <a:cubicBezTo>
                  <a:pt x="142" y="346"/>
                  <a:pt x="79" y="284"/>
                  <a:pt x="79" y="213"/>
                </a:cubicBezTo>
                <a:cubicBezTo>
                  <a:pt x="79" y="203"/>
                  <a:pt x="88" y="203"/>
                  <a:pt x="88" y="195"/>
                </a:cubicBezTo>
                <a:cubicBezTo>
                  <a:pt x="0" y="195"/>
                  <a:pt x="0" y="195"/>
                  <a:pt x="0" y="195"/>
                </a:cubicBezTo>
                <a:cubicBezTo>
                  <a:pt x="0" y="363"/>
                  <a:pt x="0" y="363"/>
                  <a:pt x="0" y="363"/>
                </a:cubicBezTo>
                <a:cubicBezTo>
                  <a:pt x="0" y="399"/>
                  <a:pt x="26" y="434"/>
                  <a:pt x="62" y="434"/>
                </a:cubicBezTo>
                <a:cubicBezTo>
                  <a:pt x="363" y="434"/>
                  <a:pt x="363" y="434"/>
                  <a:pt x="363" y="434"/>
                </a:cubicBezTo>
                <a:cubicBezTo>
                  <a:pt x="398" y="434"/>
                  <a:pt x="425" y="399"/>
                  <a:pt x="425" y="363"/>
                </a:cubicBezTo>
                <a:cubicBezTo>
                  <a:pt x="425" y="195"/>
                  <a:pt x="425" y="195"/>
                  <a:pt x="425" y="195"/>
                </a:cubicBezTo>
                <a:cubicBezTo>
                  <a:pt x="337" y="195"/>
                  <a:pt x="337" y="195"/>
                  <a:pt x="337" y="195"/>
                </a:cubicBezTo>
                <a:cubicBezTo>
                  <a:pt x="337" y="203"/>
                  <a:pt x="345" y="203"/>
                  <a:pt x="345" y="213"/>
                </a:cubicBezTo>
                <a:close/>
                <a:moveTo>
                  <a:pt x="363" y="0"/>
                </a:moveTo>
                <a:lnTo>
                  <a:pt x="363" y="0"/>
                </a:lnTo>
                <a:cubicBezTo>
                  <a:pt x="62" y="0"/>
                  <a:pt x="62" y="0"/>
                  <a:pt x="62" y="0"/>
                </a:cubicBezTo>
                <a:cubicBezTo>
                  <a:pt x="26" y="0"/>
                  <a:pt x="0" y="36"/>
                  <a:pt x="0" y="71"/>
                </a:cubicBezTo>
                <a:cubicBezTo>
                  <a:pt x="0" y="142"/>
                  <a:pt x="0" y="142"/>
                  <a:pt x="0" y="142"/>
                </a:cubicBezTo>
                <a:cubicBezTo>
                  <a:pt x="106" y="142"/>
                  <a:pt x="106" y="142"/>
                  <a:pt x="106" y="142"/>
                </a:cubicBezTo>
                <a:cubicBezTo>
                  <a:pt x="132" y="106"/>
                  <a:pt x="168" y="89"/>
                  <a:pt x="213" y="89"/>
                </a:cubicBezTo>
                <a:cubicBezTo>
                  <a:pt x="257" y="89"/>
                  <a:pt x="292" y="106"/>
                  <a:pt x="319" y="142"/>
                </a:cubicBezTo>
                <a:cubicBezTo>
                  <a:pt x="425" y="142"/>
                  <a:pt x="425" y="142"/>
                  <a:pt x="425" y="142"/>
                </a:cubicBezTo>
                <a:cubicBezTo>
                  <a:pt x="425" y="71"/>
                  <a:pt x="425" y="71"/>
                  <a:pt x="425" y="71"/>
                </a:cubicBezTo>
                <a:cubicBezTo>
                  <a:pt x="425" y="36"/>
                  <a:pt x="398" y="0"/>
                  <a:pt x="363" y="0"/>
                </a:cubicBezTo>
                <a:close/>
                <a:moveTo>
                  <a:pt x="390" y="89"/>
                </a:moveTo>
                <a:lnTo>
                  <a:pt x="390" y="89"/>
                </a:lnTo>
                <a:cubicBezTo>
                  <a:pt x="390" y="89"/>
                  <a:pt x="390" y="97"/>
                  <a:pt x="381" y="97"/>
                </a:cubicBezTo>
                <a:cubicBezTo>
                  <a:pt x="345" y="97"/>
                  <a:pt x="345" y="97"/>
                  <a:pt x="345" y="97"/>
                </a:cubicBezTo>
                <a:cubicBezTo>
                  <a:pt x="337" y="97"/>
                  <a:pt x="328" y="89"/>
                  <a:pt x="328" y="89"/>
                </a:cubicBezTo>
                <a:cubicBezTo>
                  <a:pt x="328" y="53"/>
                  <a:pt x="328" y="53"/>
                  <a:pt x="328" y="53"/>
                </a:cubicBezTo>
                <a:cubicBezTo>
                  <a:pt x="328" y="44"/>
                  <a:pt x="337" y="36"/>
                  <a:pt x="345" y="36"/>
                </a:cubicBezTo>
                <a:cubicBezTo>
                  <a:pt x="381" y="36"/>
                  <a:pt x="381" y="36"/>
                  <a:pt x="381" y="36"/>
                </a:cubicBezTo>
                <a:cubicBezTo>
                  <a:pt x="390" y="36"/>
                  <a:pt x="390" y="44"/>
                  <a:pt x="390" y="53"/>
                </a:cubicBezTo>
                <a:lnTo>
                  <a:pt x="390" y="89"/>
                </a:lnTo>
                <a:close/>
                <a:moveTo>
                  <a:pt x="292" y="213"/>
                </a:moveTo>
                <a:lnTo>
                  <a:pt x="292" y="213"/>
                </a:lnTo>
                <a:cubicBezTo>
                  <a:pt x="292" y="168"/>
                  <a:pt x="257" y="133"/>
                  <a:pt x="213" y="133"/>
                </a:cubicBezTo>
                <a:cubicBezTo>
                  <a:pt x="168" y="133"/>
                  <a:pt x="132" y="168"/>
                  <a:pt x="132" y="213"/>
                </a:cubicBezTo>
                <a:cubicBezTo>
                  <a:pt x="132" y="257"/>
                  <a:pt x="168" y="293"/>
                  <a:pt x="213" y="293"/>
                </a:cubicBezTo>
                <a:cubicBezTo>
                  <a:pt x="257" y="293"/>
                  <a:pt x="292" y="257"/>
                  <a:pt x="292" y="213"/>
                </a:cubicBezTo>
                <a:close/>
              </a:path>
            </a:pathLst>
          </a:custGeom>
          <a:solidFill>
            <a:schemeClr val="tx2"/>
          </a:solidFill>
          <a:ln>
            <a:noFill/>
          </a:ln>
          <a:effectLst/>
          <a:extLst/>
        </p:spPr>
        <p:txBody>
          <a:bodyPr wrap="none" lIns="91424" tIns="45712" rIns="91424" bIns="45712" anchor="ctr"/>
          <a:lstStyle/>
          <a:p>
            <a:pPr defTabSz="1218987" fontAlgn="auto">
              <a:spcBef>
                <a:spcPts val="0"/>
              </a:spcBef>
              <a:spcAft>
                <a:spcPts val="0"/>
              </a:spcAft>
              <a:defRPr/>
            </a:pPr>
            <a:endParaRPr lang="en-US" dirty="0">
              <a:latin typeface="Source Sans Pro Light" charset="0"/>
              <a:ea typeface="+mn-ea"/>
            </a:endParaRPr>
          </a:p>
        </p:txBody>
      </p:sp>
      <p:sp>
        <p:nvSpPr>
          <p:cNvPr id="209" name="Freeform 106"/>
          <p:cNvSpPr>
            <a:spLocks noChangeArrowheads="1"/>
          </p:cNvSpPr>
          <p:nvPr/>
        </p:nvSpPr>
        <p:spPr bwMode="auto">
          <a:xfrm>
            <a:off x="16209963" y="4398963"/>
            <a:ext cx="617537" cy="622300"/>
          </a:xfrm>
          <a:custGeom>
            <a:avLst/>
            <a:gdLst>
              <a:gd name="T0" fmla="*/ 372 w 426"/>
              <a:gd name="T1" fmla="*/ 0 h 427"/>
              <a:gd name="T2" fmla="*/ 372 w 426"/>
              <a:gd name="T3" fmla="*/ 0 h 427"/>
              <a:gd name="T4" fmla="*/ 53 w 426"/>
              <a:gd name="T5" fmla="*/ 0 h 427"/>
              <a:gd name="T6" fmla="*/ 0 w 426"/>
              <a:gd name="T7" fmla="*/ 53 h 427"/>
              <a:gd name="T8" fmla="*/ 0 w 426"/>
              <a:gd name="T9" fmla="*/ 372 h 427"/>
              <a:gd name="T10" fmla="*/ 53 w 426"/>
              <a:gd name="T11" fmla="*/ 426 h 427"/>
              <a:gd name="T12" fmla="*/ 213 w 426"/>
              <a:gd name="T13" fmla="*/ 426 h 427"/>
              <a:gd name="T14" fmla="*/ 213 w 426"/>
              <a:gd name="T15" fmla="*/ 274 h 427"/>
              <a:gd name="T16" fmla="*/ 160 w 426"/>
              <a:gd name="T17" fmla="*/ 274 h 427"/>
              <a:gd name="T18" fmla="*/ 160 w 426"/>
              <a:gd name="T19" fmla="*/ 204 h 427"/>
              <a:gd name="T20" fmla="*/ 213 w 426"/>
              <a:gd name="T21" fmla="*/ 204 h 427"/>
              <a:gd name="T22" fmla="*/ 213 w 426"/>
              <a:gd name="T23" fmla="*/ 168 h 427"/>
              <a:gd name="T24" fmla="*/ 301 w 426"/>
              <a:gd name="T25" fmla="*/ 80 h 427"/>
              <a:gd name="T26" fmla="*/ 346 w 426"/>
              <a:gd name="T27" fmla="*/ 80 h 427"/>
              <a:gd name="T28" fmla="*/ 346 w 426"/>
              <a:gd name="T29" fmla="*/ 160 h 427"/>
              <a:gd name="T30" fmla="*/ 310 w 426"/>
              <a:gd name="T31" fmla="*/ 160 h 427"/>
              <a:gd name="T32" fmla="*/ 292 w 426"/>
              <a:gd name="T33" fmla="*/ 168 h 427"/>
              <a:gd name="T34" fmla="*/ 292 w 426"/>
              <a:gd name="T35" fmla="*/ 204 h 427"/>
              <a:gd name="T36" fmla="*/ 346 w 426"/>
              <a:gd name="T37" fmla="*/ 204 h 427"/>
              <a:gd name="T38" fmla="*/ 346 w 426"/>
              <a:gd name="T39" fmla="*/ 274 h 427"/>
              <a:gd name="T40" fmla="*/ 292 w 426"/>
              <a:gd name="T41" fmla="*/ 274 h 427"/>
              <a:gd name="T42" fmla="*/ 292 w 426"/>
              <a:gd name="T43" fmla="*/ 426 h 427"/>
              <a:gd name="T44" fmla="*/ 372 w 426"/>
              <a:gd name="T45" fmla="*/ 426 h 427"/>
              <a:gd name="T46" fmla="*/ 425 w 426"/>
              <a:gd name="T47" fmla="*/ 372 h 427"/>
              <a:gd name="T48" fmla="*/ 425 w 426"/>
              <a:gd name="T49" fmla="*/ 53 h 427"/>
              <a:gd name="T50" fmla="*/ 372 w 426"/>
              <a:gd name="T51" fmla="*/ 0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26" h="427">
                <a:moveTo>
                  <a:pt x="372" y="0"/>
                </a:moveTo>
                <a:lnTo>
                  <a:pt x="372" y="0"/>
                </a:lnTo>
                <a:cubicBezTo>
                  <a:pt x="53" y="0"/>
                  <a:pt x="53" y="0"/>
                  <a:pt x="53" y="0"/>
                </a:cubicBezTo>
                <a:cubicBezTo>
                  <a:pt x="27" y="0"/>
                  <a:pt x="0" y="27"/>
                  <a:pt x="0" y="53"/>
                </a:cubicBezTo>
                <a:cubicBezTo>
                  <a:pt x="0" y="372"/>
                  <a:pt x="0" y="372"/>
                  <a:pt x="0" y="372"/>
                </a:cubicBezTo>
                <a:cubicBezTo>
                  <a:pt x="0" y="399"/>
                  <a:pt x="27" y="426"/>
                  <a:pt x="53" y="426"/>
                </a:cubicBezTo>
                <a:cubicBezTo>
                  <a:pt x="213" y="426"/>
                  <a:pt x="213" y="426"/>
                  <a:pt x="213" y="426"/>
                </a:cubicBezTo>
                <a:cubicBezTo>
                  <a:pt x="213" y="274"/>
                  <a:pt x="213" y="274"/>
                  <a:pt x="213" y="274"/>
                </a:cubicBezTo>
                <a:cubicBezTo>
                  <a:pt x="160" y="274"/>
                  <a:pt x="160" y="274"/>
                  <a:pt x="160" y="274"/>
                </a:cubicBezTo>
                <a:cubicBezTo>
                  <a:pt x="160" y="204"/>
                  <a:pt x="160" y="204"/>
                  <a:pt x="160" y="204"/>
                </a:cubicBezTo>
                <a:cubicBezTo>
                  <a:pt x="213" y="204"/>
                  <a:pt x="213" y="204"/>
                  <a:pt x="213" y="204"/>
                </a:cubicBezTo>
                <a:cubicBezTo>
                  <a:pt x="213" y="168"/>
                  <a:pt x="213" y="168"/>
                  <a:pt x="213" y="168"/>
                </a:cubicBezTo>
                <a:cubicBezTo>
                  <a:pt x="213" y="124"/>
                  <a:pt x="257" y="80"/>
                  <a:pt x="301" y="80"/>
                </a:cubicBezTo>
                <a:cubicBezTo>
                  <a:pt x="346" y="80"/>
                  <a:pt x="346" y="80"/>
                  <a:pt x="346" y="80"/>
                </a:cubicBezTo>
                <a:cubicBezTo>
                  <a:pt x="346" y="160"/>
                  <a:pt x="346" y="160"/>
                  <a:pt x="346" y="160"/>
                </a:cubicBezTo>
                <a:cubicBezTo>
                  <a:pt x="310" y="160"/>
                  <a:pt x="310" y="160"/>
                  <a:pt x="310" y="160"/>
                </a:cubicBezTo>
                <a:cubicBezTo>
                  <a:pt x="292" y="160"/>
                  <a:pt x="292" y="160"/>
                  <a:pt x="292" y="168"/>
                </a:cubicBezTo>
                <a:cubicBezTo>
                  <a:pt x="292" y="204"/>
                  <a:pt x="292" y="204"/>
                  <a:pt x="292" y="204"/>
                </a:cubicBezTo>
                <a:cubicBezTo>
                  <a:pt x="346" y="204"/>
                  <a:pt x="346" y="204"/>
                  <a:pt x="346" y="204"/>
                </a:cubicBezTo>
                <a:cubicBezTo>
                  <a:pt x="346" y="274"/>
                  <a:pt x="346" y="274"/>
                  <a:pt x="346" y="274"/>
                </a:cubicBezTo>
                <a:cubicBezTo>
                  <a:pt x="292" y="274"/>
                  <a:pt x="292" y="274"/>
                  <a:pt x="292" y="274"/>
                </a:cubicBezTo>
                <a:cubicBezTo>
                  <a:pt x="292" y="426"/>
                  <a:pt x="292" y="426"/>
                  <a:pt x="292" y="426"/>
                </a:cubicBezTo>
                <a:cubicBezTo>
                  <a:pt x="372" y="426"/>
                  <a:pt x="372" y="426"/>
                  <a:pt x="372" y="426"/>
                </a:cubicBezTo>
                <a:cubicBezTo>
                  <a:pt x="399" y="426"/>
                  <a:pt x="425" y="399"/>
                  <a:pt x="425" y="372"/>
                </a:cubicBezTo>
                <a:cubicBezTo>
                  <a:pt x="425" y="53"/>
                  <a:pt x="425" y="53"/>
                  <a:pt x="425" y="53"/>
                </a:cubicBezTo>
                <a:cubicBezTo>
                  <a:pt x="425" y="27"/>
                  <a:pt x="399" y="0"/>
                  <a:pt x="372" y="0"/>
                </a:cubicBezTo>
              </a:path>
            </a:pathLst>
          </a:custGeom>
          <a:solidFill>
            <a:schemeClr val="tx2"/>
          </a:solidFill>
          <a:ln>
            <a:noFill/>
          </a:ln>
          <a:effectLst/>
          <a:extLst/>
        </p:spPr>
        <p:txBody>
          <a:bodyPr wrap="none" lIns="91424" tIns="45712" rIns="91424" bIns="45712" anchor="ctr"/>
          <a:lstStyle/>
          <a:p>
            <a:pPr defTabSz="1218987" fontAlgn="auto">
              <a:spcBef>
                <a:spcPts val="0"/>
              </a:spcBef>
              <a:spcAft>
                <a:spcPts val="0"/>
              </a:spcAft>
              <a:defRPr/>
            </a:pPr>
            <a:endParaRPr lang="en-US" dirty="0">
              <a:latin typeface="Source Sans Pro Light" charset="0"/>
              <a:ea typeface="+mn-ea"/>
            </a:endParaRPr>
          </a:p>
        </p:txBody>
      </p:sp>
      <p:sp>
        <p:nvSpPr>
          <p:cNvPr id="210" name="Freeform 119"/>
          <p:cNvSpPr>
            <a:spLocks noChangeArrowheads="1"/>
          </p:cNvSpPr>
          <p:nvPr/>
        </p:nvSpPr>
        <p:spPr bwMode="auto">
          <a:xfrm>
            <a:off x="8997950" y="7231063"/>
            <a:ext cx="693738" cy="681037"/>
          </a:xfrm>
          <a:custGeom>
            <a:avLst/>
            <a:gdLst>
              <a:gd name="T0" fmla="*/ 293 w 480"/>
              <a:gd name="T1" fmla="*/ 231 h 471"/>
              <a:gd name="T2" fmla="*/ 249 w 480"/>
              <a:gd name="T3" fmla="*/ 213 h 471"/>
              <a:gd name="T4" fmla="*/ 222 w 480"/>
              <a:gd name="T5" fmla="*/ 204 h 471"/>
              <a:gd name="T6" fmla="*/ 213 w 480"/>
              <a:gd name="T7" fmla="*/ 196 h 471"/>
              <a:gd name="T8" fmla="*/ 240 w 480"/>
              <a:gd name="T9" fmla="*/ 177 h 471"/>
              <a:gd name="T10" fmla="*/ 266 w 480"/>
              <a:gd name="T11" fmla="*/ 196 h 471"/>
              <a:gd name="T12" fmla="*/ 284 w 480"/>
              <a:gd name="T13" fmla="*/ 204 h 471"/>
              <a:gd name="T14" fmla="*/ 302 w 480"/>
              <a:gd name="T15" fmla="*/ 186 h 471"/>
              <a:gd name="T16" fmla="*/ 293 w 480"/>
              <a:gd name="T17" fmla="*/ 160 h 471"/>
              <a:gd name="T18" fmla="*/ 240 w 480"/>
              <a:gd name="T19" fmla="*/ 151 h 471"/>
              <a:gd name="T20" fmla="*/ 178 w 480"/>
              <a:gd name="T21" fmla="*/ 168 h 471"/>
              <a:gd name="T22" fmla="*/ 178 w 480"/>
              <a:gd name="T23" fmla="*/ 221 h 471"/>
              <a:gd name="T24" fmla="*/ 231 w 480"/>
              <a:gd name="T25" fmla="*/ 249 h 471"/>
              <a:gd name="T26" fmla="*/ 266 w 480"/>
              <a:gd name="T27" fmla="*/ 257 h 471"/>
              <a:gd name="T28" fmla="*/ 266 w 480"/>
              <a:gd name="T29" fmla="*/ 284 h 471"/>
              <a:gd name="T30" fmla="*/ 222 w 480"/>
              <a:gd name="T31" fmla="*/ 293 h 471"/>
              <a:gd name="T32" fmla="*/ 205 w 480"/>
              <a:gd name="T33" fmla="*/ 266 h 471"/>
              <a:gd name="T34" fmla="*/ 187 w 480"/>
              <a:gd name="T35" fmla="*/ 257 h 471"/>
              <a:gd name="T36" fmla="*/ 169 w 480"/>
              <a:gd name="T37" fmla="*/ 275 h 471"/>
              <a:gd name="T38" fmla="*/ 195 w 480"/>
              <a:gd name="T39" fmla="*/ 311 h 471"/>
              <a:gd name="T40" fmla="*/ 275 w 480"/>
              <a:gd name="T41" fmla="*/ 319 h 471"/>
              <a:gd name="T42" fmla="*/ 311 w 480"/>
              <a:gd name="T43" fmla="*/ 266 h 471"/>
              <a:gd name="T44" fmla="*/ 293 w 480"/>
              <a:gd name="T45" fmla="*/ 231 h 471"/>
              <a:gd name="T46" fmla="*/ 240 w 480"/>
              <a:gd name="T47" fmla="*/ 0 h 471"/>
              <a:gd name="T48" fmla="*/ 240 w 480"/>
              <a:gd name="T49" fmla="*/ 470 h 471"/>
              <a:gd name="T50" fmla="*/ 240 w 480"/>
              <a:gd name="T51" fmla="*/ 0 h 471"/>
              <a:gd name="T52" fmla="*/ 293 w 480"/>
              <a:gd name="T53" fmla="*/ 364 h 471"/>
              <a:gd name="T54" fmla="*/ 240 w 480"/>
              <a:gd name="T55" fmla="*/ 364 h 471"/>
              <a:gd name="T56" fmla="*/ 124 w 480"/>
              <a:gd name="T57" fmla="*/ 213 h 471"/>
              <a:gd name="T58" fmla="*/ 187 w 480"/>
              <a:gd name="T59" fmla="*/ 98 h 471"/>
              <a:gd name="T60" fmla="*/ 240 w 480"/>
              <a:gd name="T61" fmla="*/ 107 h 471"/>
              <a:gd name="T62" fmla="*/ 364 w 480"/>
              <a:gd name="T63" fmla="*/ 266 h 471"/>
              <a:gd name="T64" fmla="*/ 293 w 480"/>
              <a:gd name="T65" fmla="*/ 364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80" h="471">
                <a:moveTo>
                  <a:pt x="293" y="231"/>
                </a:moveTo>
                <a:lnTo>
                  <a:pt x="293" y="231"/>
                </a:lnTo>
                <a:cubicBezTo>
                  <a:pt x="284" y="231"/>
                  <a:pt x="284" y="221"/>
                  <a:pt x="275" y="221"/>
                </a:cubicBezTo>
                <a:cubicBezTo>
                  <a:pt x="266" y="221"/>
                  <a:pt x="258" y="213"/>
                  <a:pt x="249" y="213"/>
                </a:cubicBezTo>
                <a:cubicBezTo>
                  <a:pt x="240" y="213"/>
                  <a:pt x="231" y="213"/>
                  <a:pt x="231" y="213"/>
                </a:cubicBezTo>
                <a:cubicBezTo>
                  <a:pt x="222" y="204"/>
                  <a:pt x="222" y="204"/>
                  <a:pt x="222" y="204"/>
                </a:cubicBezTo>
                <a:cubicBezTo>
                  <a:pt x="213" y="204"/>
                  <a:pt x="213" y="204"/>
                  <a:pt x="213" y="204"/>
                </a:cubicBezTo>
                <a:cubicBezTo>
                  <a:pt x="213" y="196"/>
                  <a:pt x="213" y="196"/>
                  <a:pt x="213" y="196"/>
                </a:cubicBezTo>
                <a:cubicBezTo>
                  <a:pt x="213" y="186"/>
                  <a:pt x="213" y="186"/>
                  <a:pt x="213" y="177"/>
                </a:cubicBezTo>
                <a:cubicBezTo>
                  <a:pt x="222" y="177"/>
                  <a:pt x="231" y="177"/>
                  <a:pt x="240" y="177"/>
                </a:cubicBezTo>
                <a:cubicBezTo>
                  <a:pt x="249" y="177"/>
                  <a:pt x="258" y="177"/>
                  <a:pt x="258" y="177"/>
                </a:cubicBezTo>
                <a:cubicBezTo>
                  <a:pt x="266" y="186"/>
                  <a:pt x="266" y="186"/>
                  <a:pt x="266" y="196"/>
                </a:cubicBezTo>
                <a:cubicBezTo>
                  <a:pt x="275" y="196"/>
                  <a:pt x="275" y="204"/>
                  <a:pt x="275" y="204"/>
                </a:cubicBezTo>
                <a:lnTo>
                  <a:pt x="284" y="204"/>
                </a:lnTo>
                <a:cubicBezTo>
                  <a:pt x="293" y="204"/>
                  <a:pt x="293" y="204"/>
                  <a:pt x="302" y="204"/>
                </a:cubicBezTo>
                <a:cubicBezTo>
                  <a:pt x="302" y="196"/>
                  <a:pt x="302" y="196"/>
                  <a:pt x="302" y="186"/>
                </a:cubicBezTo>
                <a:lnTo>
                  <a:pt x="302" y="177"/>
                </a:lnTo>
                <a:cubicBezTo>
                  <a:pt x="302" y="168"/>
                  <a:pt x="293" y="168"/>
                  <a:pt x="293" y="160"/>
                </a:cubicBezTo>
                <a:cubicBezTo>
                  <a:pt x="284" y="160"/>
                  <a:pt x="275" y="151"/>
                  <a:pt x="266" y="151"/>
                </a:cubicBezTo>
                <a:cubicBezTo>
                  <a:pt x="258" y="151"/>
                  <a:pt x="249" y="151"/>
                  <a:pt x="240" y="151"/>
                </a:cubicBezTo>
                <a:cubicBezTo>
                  <a:pt x="222" y="151"/>
                  <a:pt x="213" y="151"/>
                  <a:pt x="205" y="151"/>
                </a:cubicBezTo>
                <a:cubicBezTo>
                  <a:pt x="195" y="160"/>
                  <a:pt x="187" y="160"/>
                  <a:pt x="178" y="168"/>
                </a:cubicBezTo>
                <a:cubicBezTo>
                  <a:pt x="178" y="177"/>
                  <a:pt x="169" y="186"/>
                  <a:pt x="169" y="196"/>
                </a:cubicBezTo>
                <a:cubicBezTo>
                  <a:pt x="169" y="204"/>
                  <a:pt x="178" y="213"/>
                  <a:pt x="178" y="221"/>
                </a:cubicBezTo>
                <a:cubicBezTo>
                  <a:pt x="187" y="231"/>
                  <a:pt x="195" y="231"/>
                  <a:pt x="205" y="240"/>
                </a:cubicBezTo>
                <a:cubicBezTo>
                  <a:pt x="213" y="240"/>
                  <a:pt x="222" y="240"/>
                  <a:pt x="231" y="249"/>
                </a:cubicBezTo>
                <a:cubicBezTo>
                  <a:pt x="240" y="249"/>
                  <a:pt x="249" y="249"/>
                  <a:pt x="258" y="249"/>
                </a:cubicBezTo>
                <a:cubicBezTo>
                  <a:pt x="258" y="257"/>
                  <a:pt x="266" y="257"/>
                  <a:pt x="266" y="257"/>
                </a:cubicBezTo>
                <a:cubicBezTo>
                  <a:pt x="275" y="266"/>
                  <a:pt x="275" y="266"/>
                  <a:pt x="275" y="275"/>
                </a:cubicBezTo>
                <a:lnTo>
                  <a:pt x="266" y="284"/>
                </a:lnTo>
                <a:cubicBezTo>
                  <a:pt x="258" y="293"/>
                  <a:pt x="249" y="293"/>
                  <a:pt x="240" y="293"/>
                </a:cubicBezTo>
                <a:cubicBezTo>
                  <a:pt x="231" y="293"/>
                  <a:pt x="222" y="293"/>
                  <a:pt x="222" y="293"/>
                </a:cubicBezTo>
                <a:cubicBezTo>
                  <a:pt x="213" y="284"/>
                  <a:pt x="213" y="284"/>
                  <a:pt x="213" y="284"/>
                </a:cubicBezTo>
                <a:cubicBezTo>
                  <a:pt x="213" y="275"/>
                  <a:pt x="205" y="275"/>
                  <a:pt x="205" y="266"/>
                </a:cubicBezTo>
                <a:cubicBezTo>
                  <a:pt x="205" y="266"/>
                  <a:pt x="205" y="257"/>
                  <a:pt x="195" y="257"/>
                </a:cubicBezTo>
                <a:lnTo>
                  <a:pt x="187" y="257"/>
                </a:lnTo>
                <a:cubicBezTo>
                  <a:pt x="178" y="257"/>
                  <a:pt x="178" y="257"/>
                  <a:pt x="178" y="257"/>
                </a:cubicBezTo>
                <a:cubicBezTo>
                  <a:pt x="169" y="266"/>
                  <a:pt x="169" y="266"/>
                  <a:pt x="169" y="275"/>
                </a:cubicBezTo>
                <a:cubicBezTo>
                  <a:pt x="169" y="275"/>
                  <a:pt x="169" y="284"/>
                  <a:pt x="178" y="293"/>
                </a:cubicBezTo>
                <a:cubicBezTo>
                  <a:pt x="178" y="302"/>
                  <a:pt x="187" y="311"/>
                  <a:pt x="195" y="311"/>
                </a:cubicBezTo>
                <a:cubicBezTo>
                  <a:pt x="205" y="319"/>
                  <a:pt x="222" y="319"/>
                  <a:pt x="240" y="319"/>
                </a:cubicBezTo>
                <a:cubicBezTo>
                  <a:pt x="258" y="319"/>
                  <a:pt x="266" y="319"/>
                  <a:pt x="275" y="319"/>
                </a:cubicBezTo>
                <a:cubicBezTo>
                  <a:pt x="293" y="311"/>
                  <a:pt x="302" y="302"/>
                  <a:pt x="302" y="293"/>
                </a:cubicBezTo>
                <a:cubicBezTo>
                  <a:pt x="311" y="284"/>
                  <a:pt x="311" y="275"/>
                  <a:pt x="311" y="266"/>
                </a:cubicBezTo>
                <a:cubicBezTo>
                  <a:pt x="311" y="257"/>
                  <a:pt x="311" y="249"/>
                  <a:pt x="311" y="249"/>
                </a:cubicBezTo>
                <a:cubicBezTo>
                  <a:pt x="302" y="240"/>
                  <a:pt x="302" y="231"/>
                  <a:pt x="293" y="231"/>
                </a:cubicBezTo>
                <a:close/>
                <a:moveTo>
                  <a:pt x="240" y="0"/>
                </a:moveTo>
                <a:lnTo>
                  <a:pt x="240" y="0"/>
                </a:lnTo>
                <a:cubicBezTo>
                  <a:pt x="107" y="0"/>
                  <a:pt x="0" y="107"/>
                  <a:pt x="0" y="231"/>
                </a:cubicBezTo>
                <a:cubicBezTo>
                  <a:pt x="0" y="364"/>
                  <a:pt x="107" y="470"/>
                  <a:pt x="240" y="470"/>
                </a:cubicBezTo>
                <a:cubicBezTo>
                  <a:pt x="372" y="470"/>
                  <a:pt x="479" y="364"/>
                  <a:pt x="479" y="231"/>
                </a:cubicBezTo>
                <a:cubicBezTo>
                  <a:pt x="479" y="107"/>
                  <a:pt x="372" y="0"/>
                  <a:pt x="240" y="0"/>
                </a:cubicBezTo>
                <a:close/>
                <a:moveTo>
                  <a:pt x="293" y="364"/>
                </a:moveTo>
                <a:lnTo>
                  <a:pt x="293" y="364"/>
                </a:lnTo>
                <a:cubicBezTo>
                  <a:pt x="284" y="364"/>
                  <a:pt x="275" y="364"/>
                  <a:pt x="266" y="364"/>
                </a:cubicBezTo>
                <a:cubicBezTo>
                  <a:pt x="258" y="364"/>
                  <a:pt x="249" y="364"/>
                  <a:pt x="240" y="364"/>
                </a:cubicBezTo>
                <a:cubicBezTo>
                  <a:pt x="178" y="364"/>
                  <a:pt x="115" y="302"/>
                  <a:pt x="115" y="240"/>
                </a:cubicBezTo>
                <a:cubicBezTo>
                  <a:pt x="115" y="231"/>
                  <a:pt x="115" y="221"/>
                  <a:pt x="124" y="213"/>
                </a:cubicBezTo>
                <a:cubicBezTo>
                  <a:pt x="115" y="204"/>
                  <a:pt x="115" y="186"/>
                  <a:pt x="115" y="177"/>
                </a:cubicBezTo>
                <a:cubicBezTo>
                  <a:pt x="115" y="133"/>
                  <a:pt x="142" y="98"/>
                  <a:pt x="187" y="98"/>
                </a:cubicBezTo>
                <a:cubicBezTo>
                  <a:pt x="195" y="98"/>
                  <a:pt x="213" y="107"/>
                  <a:pt x="222" y="115"/>
                </a:cubicBezTo>
                <a:cubicBezTo>
                  <a:pt x="231" y="107"/>
                  <a:pt x="231" y="107"/>
                  <a:pt x="240" y="107"/>
                </a:cubicBezTo>
                <a:cubicBezTo>
                  <a:pt x="311" y="107"/>
                  <a:pt x="364" y="168"/>
                  <a:pt x="364" y="240"/>
                </a:cubicBezTo>
                <a:cubicBezTo>
                  <a:pt x="364" y="249"/>
                  <a:pt x="364" y="257"/>
                  <a:pt x="364" y="266"/>
                </a:cubicBezTo>
                <a:cubicBezTo>
                  <a:pt x="364" y="275"/>
                  <a:pt x="364" y="284"/>
                  <a:pt x="364" y="293"/>
                </a:cubicBezTo>
                <a:cubicBezTo>
                  <a:pt x="364" y="337"/>
                  <a:pt x="337" y="364"/>
                  <a:pt x="293" y="364"/>
                </a:cubicBezTo>
                <a:close/>
              </a:path>
            </a:pathLst>
          </a:custGeom>
          <a:solidFill>
            <a:schemeClr val="tx2"/>
          </a:solidFill>
          <a:ln>
            <a:noFill/>
          </a:ln>
          <a:effectLst/>
          <a:extLst/>
        </p:spPr>
        <p:txBody>
          <a:bodyPr wrap="none" lIns="91424" tIns="45712" rIns="91424" bIns="45712" anchor="ctr"/>
          <a:lstStyle/>
          <a:p>
            <a:pPr defTabSz="1218987" fontAlgn="auto">
              <a:spcBef>
                <a:spcPts val="0"/>
              </a:spcBef>
              <a:spcAft>
                <a:spcPts val="0"/>
              </a:spcAft>
              <a:defRPr/>
            </a:pPr>
            <a:endParaRPr lang="en-US" dirty="0">
              <a:latin typeface="Source Sans Pro Light" charset="0"/>
              <a:ea typeface="+mn-ea"/>
            </a:endParaRPr>
          </a:p>
        </p:txBody>
      </p:sp>
      <p:sp>
        <p:nvSpPr>
          <p:cNvPr id="211" name="Freeform 120"/>
          <p:cNvSpPr>
            <a:spLocks noChangeArrowheads="1"/>
          </p:cNvSpPr>
          <p:nvPr/>
        </p:nvSpPr>
        <p:spPr bwMode="auto">
          <a:xfrm>
            <a:off x="11858625" y="7256463"/>
            <a:ext cx="719138" cy="630237"/>
          </a:xfrm>
          <a:custGeom>
            <a:avLst/>
            <a:gdLst>
              <a:gd name="T0" fmla="*/ 363 w 497"/>
              <a:gd name="T1" fmla="*/ 222 h 435"/>
              <a:gd name="T2" fmla="*/ 363 w 497"/>
              <a:gd name="T3" fmla="*/ 222 h 435"/>
              <a:gd name="T4" fmla="*/ 354 w 497"/>
              <a:gd name="T5" fmla="*/ 203 h 435"/>
              <a:gd name="T6" fmla="*/ 354 w 497"/>
              <a:gd name="T7" fmla="*/ 159 h 435"/>
              <a:gd name="T8" fmla="*/ 247 w 497"/>
              <a:gd name="T9" fmla="*/ 159 h 435"/>
              <a:gd name="T10" fmla="*/ 239 w 497"/>
              <a:gd name="T11" fmla="*/ 150 h 435"/>
              <a:gd name="T12" fmla="*/ 230 w 497"/>
              <a:gd name="T13" fmla="*/ 89 h 435"/>
              <a:gd name="T14" fmla="*/ 71 w 497"/>
              <a:gd name="T15" fmla="*/ 159 h 435"/>
              <a:gd name="T16" fmla="*/ 0 w 497"/>
              <a:gd name="T17" fmla="*/ 293 h 435"/>
              <a:gd name="T18" fmla="*/ 203 w 497"/>
              <a:gd name="T19" fmla="*/ 434 h 435"/>
              <a:gd name="T20" fmla="*/ 425 w 497"/>
              <a:gd name="T21" fmla="*/ 284 h 435"/>
              <a:gd name="T22" fmla="*/ 363 w 497"/>
              <a:gd name="T23" fmla="*/ 222 h 435"/>
              <a:gd name="T24" fmla="*/ 203 w 497"/>
              <a:gd name="T25" fmla="*/ 390 h 435"/>
              <a:gd name="T26" fmla="*/ 203 w 497"/>
              <a:gd name="T27" fmla="*/ 390 h 435"/>
              <a:gd name="T28" fmla="*/ 53 w 497"/>
              <a:gd name="T29" fmla="*/ 310 h 435"/>
              <a:gd name="T30" fmla="*/ 186 w 497"/>
              <a:gd name="T31" fmla="*/ 203 h 435"/>
              <a:gd name="T32" fmla="*/ 336 w 497"/>
              <a:gd name="T33" fmla="*/ 284 h 435"/>
              <a:gd name="T34" fmla="*/ 203 w 497"/>
              <a:gd name="T35" fmla="*/ 390 h 435"/>
              <a:gd name="T36" fmla="*/ 496 w 497"/>
              <a:gd name="T37" fmla="*/ 150 h 435"/>
              <a:gd name="T38" fmla="*/ 496 w 497"/>
              <a:gd name="T39" fmla="*/ 150 h 435"/>
              <a:gd name="T40" fmla="*/ 345 w 497"/>
              <a:gd name="T41" fmla="*/ 0 h 435"/>
              <a:gd name="T42" fmla="*/ 327 w 497"/>
              <a:gd name="T43" fmla="*/ 18 h 435"/>
              <a:gd name="T44" fmla="*/ 345 w 497"/>
              <a:gd name="T45" fmla="*/ 36 h 435"/>
              <a:gd name="T46" fmla="*/ 460 w 497"/>
              <a:gd name="T47" fmla="*/ 150 h 435"/>
              <a:gd name="T48" fmla="*/ 478 w 497"/>
              <a:gd name="T49" fmla="*/ 168 h 435"/>
              <a:gd name="T50" fmla="*/ 496 w 497"/>
              <a:gd name="T51" fmla="*/ 150 h 435"/>
              <a:gd name="T52" fmla="*/ 425 w 497"/>
              <a:gd name="T53" fmla="*/ 150 h 435"/>
              <a:gd name="T54" fmla="*/ 425 w 497"/>
              <a:gd name="T55" fmla="*/ 150 h 435"/>
              <a:gd name="T56" fmla="*/ 345 w 497"/>
              <a:gd name="T57" fmla="*/ 71 h 435"/>
              <a:gd name="T58" fmla="*/ 327 w 497"/>
              <a:gd name="T59" fmla="*/ 89 h 435"/>
              <a:gd name="T60" fmla="*/ 345 w 497"/>
              <a:gd name="T61" fmla="*/ 106 h 435"/>
              <a:gd name="T62" fmla="*/ 390 w 497"/>
              <a:gd name="T63" fmla="*/ 159 h 435"/>
              <a:gd name="T64" fmla="*/ 416 w 497"/>
              <a:gd name="T65" fmla="*/ 168 h 435"/>
              <a:gd name="T66" fmla="*/ 425 w 497"/>
              <a:gd name="T67" fmla="*/ 150 h 435"/>
              <a:gd name="T68" fmla="*/ 159 w 497"/>
              <a:gd name="T69" fmla="*/ 257 h 435"/>
              <a:gd name="T70" fmla="*/ 159 w 497"/>
              <a:gd name="T71" fmla="*/ 257 h 435"/>
              <a:gd name="T72" fmla="*/ 115 w 497"/>
              <a:gd name="T73" fmla="*/ 310 h 435"/>
              <a:gd name="T74" fmla="*/ 186 w 497"/>
              <a:gd name="T75" fmla="*/ 354 h 435"/>
              <a:gd name="T76" fmla="*/ 230 w 497"/>
              <a:gd name="T77" fmla="*/ 293 h 435"/>
              <a:gd name="T78" fmla="*/ 159 w 497"/>
              <a:gd name="T79" fmla="*/ 257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97" h="435">
                <a:moveTo>
                  <a:pt x="363" y="222"/>
                </a:moveTo>
                <a:lnTo>
                  <a:pt x="363" y="222"/>
                </a:lnTo>
                <a:cubicBezTo>
                  <a:pt x="354" y="213"/>
                  <a:pt x="354" y="213"/>
                  <a:pt x="354" y="203"/>
                </a:cubicBezTo>
                <a:cubicBezTo>
                  <a:pt x="363" y="186"/>
                  <a:pt x="363" y="168"/>
                  <a:pt x="354" y="159"/>
                </a:cubicBezTo>
                <a:cubicBezTo>
                  <a:pt x="336" y="133"/>
                  <a:pt x="300" y="133"/>
                  <a:pt x="247" y="159"/>
                </a:cubicBezTo>
                <a:cubicBezTo>
                  <a:pt x="247" y="159"/>
                  <a:pt x="230" y="159"/>
                  <a:pt x="239" y="150"/>
                </a:cubicBezTo>
                <a:cubicBezTo>
                  <a:pt x="247" y="124"/>
                  <a:pt x="239" y="106"/>
                  <a:pt x="230" y="89"/>
                </a:cubicBezTo>
                <a:cubicBezTo>
                  <a:pt x="203" y="62"/>
                  <a:pt x="132" y="97"/>
                  <a:pt x="71" y="159"/>
                </a:cubicBezTo>
                <a:cubicBezTo>
                  <a:pt x="26" y="203"/>
                  <a:pt x="0" y="248"/>
                  <a:pt x="0" y="293"/>
                </a:cubicBezTo>
                <a:cubicBezTo>
                  <a:pt x="0" y="372"/>
                  <a:pt x="106" y="434"/>
                  <a:pt x="203" y="434"/>
                </a:cubicBezTo>
                <a:cubicBezTo>
                  <a:pt x="336" y="434"/>
                  <a:pt x="425" y="346"/>
                  <a:pt x="425" y="284"/>
                </a:cubicBezTo>
                <a:cubicBezTo>
                  <a:pt x="425" y="248"/>
                  <a:pt x="390" y="231"/>
                  <a:pt x="363" y="222"/>
                </a:cubicBezTo>
                <a:close/>
                <a:moveTo>
                  <a:pt x="203" y="390"/>
                </a:moveTo>
                <a:lnTo>
                  <a:pt x="203" y="390"/>
                </a:lnTo>
                <a:cubicBezTo>
                  <a:pt x="124" y="399"/>
                  <a:pt x="53" y="363"/>
                  <a:pt x="53" y="310"/>
                </a:cubicBezTo>
                <a:cubicBezTo>
                  <a:pt x="44" y="257"/>
                  <a:pt x="106" y="213"/>
                  <a:pt x="186" y="203"/>
                </a:cubicBezTo>
                <a:cubicBezTo>
                  <a:pt x="265" y="195"/>
                  <a:pt x="336" y="231"/>
                  <a:pt x="336" y="284"/>
                </a:cubicBezTo>
                <a:cubicBezTo>
                  <a:pt x="345" y="337"/>
                  <a:pt x="283" y="381"/>
                  <a:pt x="203" y="390"/>
                </a:cubicBezTo>
                <a:close/>
                <a:moveTo>
                  <a:pt x="496" y="150"/>
                </a:moveTo>
                <a:lnTo>
                  <a:pt x="496" y="150"/>
                </a:lnTo>
                <a:cubicBezTo>
                  <a:pt x="496" y="71"/>
                  <a:pt x="425" y="0"/>
                  <a:pt x="345" y="0"/>
                </a:cubicBezTo>
                <a:cubicBezTo>
                  <a:pt x="336" y="0"/>
                  <a:pt x="327" y="9"/>
                  <a:pt x="327" y="18"/>
                </a:cubicBezTo>
                <a:cubicBezTo>
                  <a:pt x="327" y="27"/>
                  <a:pt x="336" y="36"/>
                  <a:pt x="345" y="36"/>
                </a:cubicBezTo>
                <a:cubicBezTo>
                  <a:pt x="407" y="36"/>
                  <a:pt x="460" y="89"/>
                  <a:pt x="460" y="150"/>
                </a:cubicBezTo>
                <a:cubicBezTo>
                  <a:pt x="460" y="159"/>
                  <a:pt x="469" y="168"/>
                  <a:pt x="478" y="168"/>
                </a:cubicBezTo>
                <a:cubicBezTo>
                  <a:pt x="487" y="168"/>
                  <a:pt x="496" y="159"/>
                  <a:pt x="496" y="150"/>
                </a:cubicBezTo>
                <a:close/>
                <a:moveTo>
                  <a:pt x="425" y="150"/>
                </a:moveTo>
                <a:lnTo>
                  <a:pt x="425" y="150"/>
                </a:lnTo>
                <a:cubicBezTo>
                  <a:pt x="416" y="106"/>
                  <a:pt x="390" y="80"/>
                  <a:pt x="345" y="71"/>
                </a:cubicBezTo>
                <a:cubicBezTo>
                  <a:pt x="336" y="71"/>
                  <a:pt x="327" y="80"/>
                  <a:pt x="327" y="89"/>
                </a:cubicBezTo>
                <a:cubicBezTo>
                  <a:pt x="327" y="97"/>
                  <a:pt x="327" y="106"/>
                  <a:pt x="345" y="106"/>
                </a:cubicBezTo>
                <a:cubicBezTo>
                  <a:pt x="363" y="115"/>
                  <a:pt x="390" y="133"/>
                  <a:pt x="390" y="159"/>
                </a:cubicBezTo>
                <a:cubicBezTo>
                  <a:pt x="390" y="168"/>
                  <a:pt x="398" y="168"/>
                  <a:pt x="416" y="168"/>
                </a:cubicBezTo>
                <a:cubicBezTo>
                  <a:pt x="425" y="168"/>
                  <a:pt x="425" y="159"/>
                  <a:pt x="425" y="150"/>
                </a:cubicBezTo>
                <a:close/>
                <a:moveTo>
                  <a:pt x="159" y="257"/>
                </a:moveTo>
                <a:lnTo>
                  <a:pt x="159" y="257"/>
                </a:lnTo>
                <a:cubicBezTo>
                  <a:pt x="132" y="257"/>
                  <a:pt x="106" y="284"/>
                  <a:pt x="115" y="310"/>
                </a:cubicBezTo>
                <a:cubicBezTo>
                  <a:pt x="124" y="337"/>
                  <a:pt x="150" y="354"/>
                  <a:pt x="186" y="354"/>
                </a:cubicBezTo>
                <a:cubicBezTo>
                  <a:pt x="212" y="346"/>
                  <a:pt x="239" y="319"/>
                  <a:pt x="230" y="293"/>
                </a:cubicBezTo>
                <a:cubicBezTo>
                  <a:pt x="221" y="266"/>
                  <a:pt x="194" y="248"/>
                  <a:pt x="159" y="257"/>
                </a:cubicBezTo>
                <a:close/>
              </a:path>
            </a:pathLst>
          </a:custGeom>
          <a:solidFill>
            <a:schemeClr val="tx2"/>
          </a:solidFill>
          <a:ln>
            <a:noFill/>
          </a:ln>
          <a:effectLst/>
          <a:extLst/>
        </p:spPr>
        <p:txBody>
          <a:bodyPr wrap="none" lIns="91424" tIns="45712" rIns="91424" bIns="45712" anchor="ctr"/>
          <a:lstStyle/>
          <a:p>
            <a:pPr defTabSz="1218987" fontAlgn="auto">
              <a:spcBef>
                <a:spcPts val="0"/>
              </a:spcBef>
              <a:spcAft>
                <a:spcPts val="0"/>
              </a:spcAft>
              <a:defRPr/>
            </a:pPr>
            <a:endParaRPr lang="en-US" dirty="0">
              <a:latin typeface="Source Sans Pro Light" charset="0"/>
              <a:ea typeface="+mn-ea"/>
            </a:endParaRPr>
          </a:p>
        </p:txBody>
      </p:sp>
      <p:sp>
        <p:nvSpPr>
          <p:cNvPr id="212" name="Freeform 121"/>
          <p:cNvSpPr>
            <a:spLocks noChangeArrowheads="1"/>
          </p:cNvSpPr>
          <p:nvPr/>
        </p:nvSpPr>
        <p:spPr bwMode="auto">
          <a:xfrm>
            <a:off x="1828800" y="8758238"/>
            <a:ext cx="477838" cy="606425"/>
          </a:xfrm>
          <a:custGeom>
            <a:avLst/>
            <a:gdLst>
              <a:gd name="T0" fmla="*/ 213 w 329"/>
              <a:gd name="T1" fmla="*/ 213 h 418"/>
              <a:gd name="T2" fmla="*/ 213 w 329"/>
              <a:gd name="T3" fmla="*/ 213 h 418"/>
              <a:gd name="T4" fmla="*/ 98 w 329"/>
              <a:gd name="T5" fmla="*/ 88 h 418"/>
              <a:gd name="T6" fmla="*/ 124 w 329"/>
              <a:gd name="T7" fmla="*/ 0 h 418"/>
              <a:gd name="T8" fmla="*/ 36 w 329"/>
              <a:gd name="T9" fmla="*/ 26 h 418"/>
              <a:gd name="T10" fmla="*/ 9 w 329"/>
              <a:gd name="T11" fmla="*/ 61 h 418"/>
              <a:gd name="T12" fmla="*/ 80 w 329"/>
              <a:gd name="T13" fmla="*/ 389 h 418"/>
              <a:gd name="T14" fmla="*/ 124 w 329"/>
              <a:gd name="T15" fmla="*/ 407 h 418"/>
              <a:gd name="T16" fmla="*/ 169 w 329"/>
              <a:gd name="T17" fmla="*/ 398 h 418"/>
              <a:gd name="T18" fmla="*/ 98 w 329"/>
              <a:gd name="T19" fmla="*/ 372 h 418"/>
              <a:gd name="T20" fmla="*/ 133 w 329"/>
              <a:gd name="T21" fmla="*/ 292 h 418"/>
              <a:gd name="T22" fmla="*/ 240 w 329"/>
              <a:gd name="T23" fmla="*/ 327 h 418"/>
              <a:gd name="T24" fmla="*/ 213 w 329"/>
              <a:gd name="T25" fmla="*/ 213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9" h="418">
                <a:moveTo>
                  <a:pt x="213" y="213"/>
                </a:moveTo>
                <a:lnTo>
                  <a:pt x="213" y="213"/>
                </a:lnTo>
                <a:cubicBezTo>
                  <a:pt x="151" y="186"/>
                  <a:pt x="98" y="151"/>
                  <a:pt x="98" y="88"/>
                </a:cubicBezTo>
                <a:cubicBezTo>
                  <a:pt x="98" y="61"/>
                  <a:pt x="98" y="26"/>
                  <a:pt x="124" y="0"/>
                </a:cubicBezTo>
                <a:cubicBezTo>
                  <a:pt x="36" y="26"/>
                  <a:pt x="36" y="26"/>
                  <a:pt x="36" y="26"/>
                </a:cubicBezTo>
                <a:cubicBezTo>
                  <a:pt x="18" y="26"/>
                  <a:pt x="0" y="44"/>
                  <a:pt x="9" y="61"/>
                </a:cubicBezTo>
                <a:cubicBezTo>
                  <a:pt x="80" y="389"/>
                  <a:pt x="80" y="389"/>
                  <a:pt x="80" y="389"/>
                </a:cubicBezTo>
                <a:cubicBezTo>
                  <a:pt x="89" y="407"/>
                  <a:pt x="106" y="417"/>
                  <a:pt x="124" y="407"/>
                </a:cubicBezTo>
                <a:cubicBezTo>
                  <a:pt x="169" y="398"/>
                  <a:pt x="169" y="398"/>
                  <a:pt x="169" y="398"/>
                </a:cubicBezTo>
                <a:cubicBezTo>
                  <a:pt x="151" y="398"/>
                  <a:pt x="124" y="389"/>
                  <a:pt x="98" y="372"/>
                </a:cubicBezTo>
                <a:cubicBezTo>
                  <a:pt x="133" y="292"/>
                  <a:pt x="133" y="292"/>
                  <a:pt x="133" y="292"/>
                </a:cubicBezTo>
                <a:cubicBezTo>
                  <a:pt x="133" y="292"/>
                  <a:pt x="178" y="327"/>
                  <a:pt x="240" y="327"/>
                </a:cubicBezTo>
                <a:cubicBezTo>
                  <a:pt x="302" y="327"/>
                  <a:pt x="328" y="257"/>
                  <a:pt x="213" y="213"/>
                </a:cubicBezTo>
              </a:path>
            </a:pathLst>
          </a:custGeom>
          <a:solidFill>
            <a:schemeClr val="tx2"/>
          </a:solidFill>
          <a:ln>
            <a:noFill/>
          </a:ln>
          <a:effectLst/>
          <a:extLst/>
        </p:spPr>
        <p:txBody>
          <a:bodyPr wrap="none" lIns="91424" tIns="45712" rIns="91424" bIns="45712" anchor="ctr"/>
          <a:lstStyle/>
          <a:p>
            <a:pPr defTabSz="1218987" fontAlgn="auto">
              <a:spcBef>
                <a:spcPts val="0"/>
              </a:spcBef>
              <a:spcAft>
                <a:spcPts val="0"/>
              </a:spcAft>
              <a:defRPr/>
            </a:pPr>
            <a:endParaRPr lang="en-US" dirty="0">
              <a:latin typeface="Source Sans Pro Light" charset="0"/>
              <a:ea typeface="+mn-ea"/>
            </a:endParaRPr>
          </a:p>
        </p:txBody>
      </p:sp>
      <p:sp>
        <p:nvSpPr>
          <p:cNvPr id="213" name="Freeform 122"/>
          <p:cNvSpPr>
            <a:spLocks noChangeArrowheads="1"/>
          </p:cNvSpPr>
          <p:nvPr/>
        </p:nvSpPr>
        <p:spPr bwMode="auto">
          <a:xfrm>
            <a:off x="2057400" y="8682038"/>
            <a:ext cx="465138" cy="593725"/>
          </a:xfrm>
          <a:custGeom>
            <a:avLst/>
            <a:gdLst>
              <a:gd name="T0" fmla="*/ 311 w 320"/>
              <a:gd name="T1" fmla="*/ 345 h 408"/>
              <a:gd name="T2" fmla="*/ 311 w 320"/>
              <a:gd name="T3" fmla="*/ 345 h 408"/>
              <a:gd name="T4" fmla="*/ 240 w 320"/>
              <a:gd name="T5" fmla="*/ 26 h 408"/>
              <a:gd name="T6" fmla="*/ 196 w 320"/>
              <a:gd name="T7" fmla="*/ 0 h 408"/>
              <a:gd name="T8" fmla="*/ 125 w 320"/>
              <a:gd name="T9" fmla="*/ 17 h 408"/>
              <a:gd name="T10" fmla="*/ 213 w 320"/>
              <a:gd name="T11" fmla="*/ 44 h 408"/>
              <a:gd name="T12" fmla="*/ 187 w 320"/>
              <a:gd name="T13" fmla="*/ 123 h 408"/>
              <a:gd name="T14" fmla="*/ 99 w 320"/>
              <a:gd name="T15" fmla="*/ 97 h 408"/>
              <a:gd name="T16" fmla="*/ 125 w 320"/>
              <a:gd name="T17" fmla="*/ 195 h 408"/>
              <a:gd name="T18" fmla="*/ 240 w 320"/>
              <a:gd name="T19" fmla="*/ 336 h 408"/>
              <a:gd name="T20" fmla="*/ 222 w 320"/>
              <a:gd name="T21" fmla="*/ 407 h 408"/>
              <a:gd name="T22" fmla="*/ 284 w 320"/>
              <a:gd name="T23" fmla="*/ 389 h 408"/>
              <a:gd name="T24" fmla="*/ 311 w 320"/>
              <a:gd name="T25" fmla="*/ 345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0" h="408">
                <a:moveTo>
                  <a:pt x="311" y="345"/>
                </a:moveTo>
                <a:lnTo>
                  <a:pt x="311" y="345"/>
                </a:lnTo>
                <a:cubicBezTo>
                  <a:pt x="240" y="26"/>
                  <a:pt x="240" y="26"/>
                  <a:pt x="240" y="26"/>
                </a:cubicBezTo>
                <a:cubicBezTo>
                  <a:pt x="231" y="8"/>
                  <a:pt x="213" y="0"/>
                  <a:pt x="196" y="0"/>
                </a:cubicBezTo>
                <a:cubicBezTo>
                  <a:pt x="125" y="17"/>
                  <a:pt x="125" y="17"/>
                  <a:pt x="125" y="17"/>
                </a:cubicBezTo>
                <a:cubicBezTo>
                  <a:pt x="143" y="17"/>
                  <a:pt x="178" y="26"/>
                  <a:pt x="213" y="44"/>
                </a:cubicBezTo>
                <a:cubicBezTo>
                  <a:pt x="187" y="123"/>
                  <a:pt x="187" y="123"/>
                  <a:pt x="187" y="123"/>
                </a:cubicBezTo>
                <a:cubicBezTo>
                  <a:pt x="187" y="123"/>
                  <a:pt x="160" y="97"/>
                  <a:pt x="99" y="97"/>
                </a:cubicBezTo>
                <a:cubicBezTo>
                  <a:pt x="36" y="88"/>
                  <a:pt x="0" y="159"/>
                  <a:pt x="125" y="195"/>
                </a:cubicBezTo>
                <a:cubicBezTo>
                  <a:pt x="213" y="230"/>
                  <a:pt x="240" y="283"/>
                  <a:pt x="240" y="336"/>
                </a:cubicBezTo>
                <a:cubicBezTo>
                  <a:pt x="240" y="363"/>
                  <a:pt x="231" y="389"/>
                  <a:pt x="222" y="407"/>
                </a:cubicBezTo>
                <a:cubicBezTo>
                  <a:pt x="284" y="389"/>
                  <a:pt x="284" y="389"/>
                  <a:pt x="284" y="389"/>
                </a:cubicBezTo>
                <a:cubicBezTo>
                  <a:pt x="302" y="380"/>
                  <a:pt x="319" y="363"/>
                  <a:pt x="311" y="345"/>
                </a:cubicBezTo>
              </a:path>
            </a:pathLst>
          </a:custGeom>
          <a:solidFill>
            <a:schemeClr val="tx2"/>
          </a:solidFill>
          <a:ln>
            <a:noFill/>
          </a:ln>
          <a:effectLst/>
          <a:extLst/>
        </p:spPr>
        <p:txBody>
          <a:bodyPr wrap="none" lIns="91424" tIns="45712" rIns="91424" bIns="45712" anchor="ctr"/>
          <a:lstStyle/>
          <a:p>
            <a:pPr defTabSz="1218987" fontAlgn="auto">
              <a:spcBef>
                <a:spcPts val="0"/>
              </a:spcBef>
              <a:spcAft>
                <a:spcPts val="0"/>
              </a:spcAft>
              <a:defRPr/>
            </a:pPr>
            <a:endParaRPr lang="en-US" dirty="0">
              <a:latin typeface="Source Sans Pro Light" charset="0"/>
              <a:ea typeface="+mn-ea"/>
            </a:endParaRPr>
          </a:p>
        </p:txBody>
      </p:sp>
    </p:spTree>
    <p:extLst>
      <p:ext uri="{BB962C8B-B14F-4D97-AF65-F5344CB8AC3E}">
        <p14:creationId xmlns:p14="http://schemas.microsoft.com/office/powerpoint/2010/main" val="333686911"/>
      </p:ext>
    </p:extLst>
  </p:cSld>
  <p:clrMapOvr>
    <a:masterClrMapping/>
  </p:clrMapOvr>
  <mc:AlternateContent xmlns:mc="http://schemas.openxmlformats.org/markup-compatibility/2006" xmlns:p14="http://schemas.microsoft.com/office/powerpoint/2010/main">
    <mc:Choice Requires="p14">
      <p:transition p14:dur="0" advClick="0" advTm="1000"/>
    </mc:Choice>
    <mc:Fallback xmlns="">
      <p:transition advClick="0" advTm="1000"/>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2188825" y="3040965"/>
            <a:ext cx="12188825" cy="5676898"/>
          </a:xfrm>
          <a:prstGeom prst="rect">
            <a:avLst/>
          </a:prstGeom>
          <a:solidFill>
            <a:schemeClr val="accent1">
              <a:alpha val="7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itle 13"/>
          <p:cNvSpPr txBox="1">
            <a:spLocks/>
          </p:cNvSpPr>
          <p:nvPr/>
        </p:nvSpPr>
        <p:spPr>
          <a:xfrm>
            <a:off x="13584494" y="3932997"/>
            <a:ext cx="8430626" cy="3982041"/>
          </a:xfrm>
          <a:prstGeom prst="rect">
            <a:avLst/>
          </a:prstGeom>
        </p:spPr>
        <p:txBody>
          <a:bodyPr vert="horz" lIns="182843" tIns="91422" rIns="182843" bIns="91422" rtlCol="0" anchor="ctr">
            <a:noAutofit/>
          </a:bodyPr>
          <a:lstStyle>
            <a:lvl1pPr algn="l" defTabSz="1828434" rtl="0" eaLnBrk="1" latinLnBrk="0" hangingPunct="1">
              <a:lnSpc>
                <a:spcPct val="90000"/>
              </a:lnSpc>
              <a:spcBef>
                <a:spcPct val="0"/>
              </a:spcBef>
              <a:buNone/>
              <a:defRPr lang="en-US" sz="6000" kern="1200">
                <a:solidFill>
                  <a:schemeClr val="tx1"/>
                </a:solidFill>
                <a:latin typeface="Lato" panose="020F0502020204030203" pitchFamily="34" charset="0"/>
                <a:ea typeface="+mj-ea"/>
                <a:cs typeface="+mj-cs"/>
              </a:defRPr>
            </a:lvl1pPr>
          </a:lstStyle>
          <a:p>
            <a:pPr algn="r"/>
            <a:r>
              <a:rPr lang="en-US" sz="4800" i="1" dirty="0">
                <a:solidFill>
                  <a:schemeClr val="bg1"/>
                </a:solidFill>
                <a:latin typeface="Lato Light" charset="0"/>
                <a:ea typeface="Lato Light" charset="0"/>
                <a:cs typeface="Lato Light" charset="0"/>
              </a:rPr>
              <a:t>Beware of little expenses. A small leak will sink a great </a:t>
            </a:r>
            <a:r>
              <a:rPr lang="en-US" sz="4800" i="1" dirty="0" smtClean="0">
                <a:solidFill>
                  <a:schemeClr val="bg1"/>
                </a:solidFill>
                <a:latin typeface="Lato Light" charset="0"/>
                <a:ea typeface="Lato Light" charset="0"/>
                <a:cs typeface="Lato Light" charset="0"/>
              </a:rPr>
              <a:t>ship</a:t>
            </a:r>
          </a:p>
          <a:p>
            <a:pPr algn="r"/>
            <a:r>
              <a:rPr lang="en-US" sz="4800" i="1" dirty="0">
                <a:latin typeface="Lato Light" charset="0"/>
                <a:ea typeface="Lato Light" charset="0"/>
                <a:cs typeface="Lato Light" charset="0"/>
              </a:rPr>
              <a:t/>
            </a:r>
            <a:br>
              <a:rPr lang="en-US" sz="4800" i="1" dirty="0">
                <a:latin typeface="Lato Light" charset="0"/>
                <a:ea typeface="Lato Light" charset="0"/>
                <a:cs typeface="Lato Light" charset="0"/>
              </a:rPr>
            </a:br>
            <a:r>
              <a:rPr lang="en-US" sz="4000" i="1" dirty="0" smtClean="0">
                <a:solidFill>
                  <a:schemeClr val="bg1"/>
                </a:solidFill>
                <a:latin typeface="Lato Light"/>
                <a:cs typeface="Lato Light"/>
              </a:rPr>
              <a:t>– Benjamin Franklin</a:t>
            </a:r>
            <a:endParaRPr lang="en-US" sz="4000" i="1" dirty="0">
              <a:solidFill>
                <a:schemeClr val="bg1"/>
              </a:solidFill>
              <a:latin typeface="Lato Light"/>
              <a:cs typeface="Lato Light"/>
            </a:endParaRPr>
          </a:p>
        </p:txBody>
      </p:sp>
      <p:sp>
        <p:nvSpPr>
          <p:cNvPr id="26" name="Freeform 71"/>
          <p:cNvSpPr>
            <a:spLocks noChangeArrowheads="1"/>
          </p:cNvSpPr>
          <p:nvPr/>
        </p:nvSpPr>
        <p:spPr bwMode="auto">
          <a:xfrm>
            <a:off x="21948214" y="7810500"/>
            <a:ext cx="909999" cy="675742"/>
          </a:xfrm>
          <a:custGeom>
            <a:avLst/>
            <a:gdLst>
              <a:gd name="T0" fmla="*/ 70 w 444"/>
              <a:gd name="T1" fmla="*/ 0 h 329"/>
              <a:gd name="T2" fmla="*/ 70 w 444"/>
              <a:gd name="T3" fmla="*/ 0 h 329"/>
              <a:gd name="T4" fmla="*/ 0 w 444"/>
              <a:gd name="T5" fmla="*/ 70 h 329"/>
              <a:gd name="T6" fmla="*/ 70 w 444"/>
              <a:gd name="T7" fmla="*/ 150 h 329"/>
              <a:gd name="T8" fmla="*/ 0 w 444"/>
              <a:gd name="T9" fmla="*/ 291 h 329"/>
              <a:gd name="T10" fmla="*/ 0 w 444"/>
              <a:gd name="T11" fmla="*/ 328 h 329"/>
              <a:gd name="T12" fmla="*/ 70 w 444"/>
              <a:gd name="T13" fmla="*/ 0 h 329"/>
              <a:gd name="T14" fmla="*/ 275 w 444"/>
              <a:gd name="T15" fmla="*/ 0 h 329"/>
              <a:gd name="T16" fmla="*/ 275 w 444"/>
              <a:gd name="T17" fmla="*/ 0 h 329"/>
              <a:gd name="T18" fmla="*/ 204 w 444"/>
              <a:gd name="T19" fmla="*/ 70 h 329"/>
              <a:gd name="T20" fmla="*/ 275 w 444"/>
              <a:gd name="T21" fmla="*/ 150 h 329"/>
              <a:gd name="T22" fmla="*/ 204 w 444"/>
              <a:gd name="T23" fmla="*/ 291 h 329"/>
              <a:gd name="T24" fmla="*/ 204 w 444"/>
              <a:gd name="T25" fmla="*/ 328 h 329"/>
              <a:gd name="T26" fmla="*/ 275 w 444"/>
              <a:gd name="T27" fmla="*/ 0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44" h="329">
                <a:moveTo>
                  <a:pt x="70" y="0"/>
                </a:moveTo>
                <a:lnTo>
                  <a:pt x="70" y="0"/>
                </a:lnTo>
                <a:cubicBezTo>
                  <a:pt x="26" y="0"/>
                  <a:pt x="0" y="35"/>
                  <a:pt x="0" y="70"/>
                </a:cubicBezTo>
                <a:cubicBezTo>
                  <a:pt x="0" y="115"/>
                  <a:pt x="26" y="150"/>
                  <a:pt x="70" y="150"/>
                </a:cubicBezTo>
                <a:cubicBezTo>
                  <a:pt x="142" y="150"/>
                  <a:pt x="98" y="291"/>
                  <a:pt x="0" y="291"/>
                </a:cubicBezTo>
                <a:cubicBezTo>
                  <a:pt x="0" y="328"/>
                  <a:pt x="0" y="328"/>
                  <a:pt x="0" y="328"/>
                </a:cubicBezTo>
                <a:cubicBezTo>
                  <a:pt x="168" y="328"/>
                  <a:pt x="239" y="0"/>
                  <a:pt x="70" y="0"/>
                </a:cubicBezTo>
                <a:close/>
                <a:moveTo>
                  <a:pt x="275" y="0"/>
                </a:moveTo>
                <a:lnTo>
                  <a:pt x="275" y="0"/>
                </a:lnTo>
                <a:cubicBezTo>
                  <a:pt x="239" y="0"/>
                  <a:pt x="204" y="35"/>
                  <a:pt x="204" y="70"/>
                </a:cubicBezTo>
                <a:cubicBezTo>
                  <a:pt x="204" y="115"/>
                  <a:pt x="239" y="150"/>
                  <a:pt x="275" y="150"/>
                </a:cubicBezTo>
                <a:cubicBezTo>
                  <a:pt x="354" y="150"/>
                  <a:pt x="301" y="291"/>
                  <a:pt x="204" y="291"/>
                </a:cubicBezTo>
                <a:cubicBezTo>
                  <a:pt x="204" y="328"/>
                  <a:pt x="204" y="328"/>
                  <a:pt x="204" y="328"/>
                </a:cubicBezTo>
                <a:cubicBezTo>
                  <a:pt x="381" y="328"/>
                  <a:pt x="443" y="0"/>
                  <a:pt x="275" y="0"/>
                </a:cubicBezTo>
                <a:close/>
              </a:path>
            </a:pathLst>
          </a:custGeom>
          <a:solidFill>
            <a:schemeClr val="bg1"/>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gn="r"/>
            <a:endParaRPr lang="en-US" dirty="0"/>
          </a:p>
        </p:txBody>
      </p:sp>
      <p:sp>
        <p:nvSpPr>
          <p:cNvPr id="27" name="Freeform 71"/>
          <p:cNvSpPr>
            <a:spLocks noChangeArrowheads="1"/>
          </p:cNvSpPr>
          <p:nvPr/>
        </p:nvSpPr>
        <p:spPr bwMode="auto">
          <a:xfrm rot="11131217">
            <a:off x="13987271" y="3484209"/>
            <a:ext cx="909999" cy="675742"/>
          </a:xfrm>
          <a:custGeom>
            <a:avLst/>
            <a:gdLst>
              <a:gd name="T0" fmla="*/ 70 w 444"/>
              <a:gd name="T1" fmla="*/ 0 h 329"/>
              <a:gd name="T2" fmla="*/ 70 w 444"/>
              <a:gd name="T3" fmla="*/ 0 h 329"/>
              <a:gd name="T4" fmla="*/ 0 w 444"/>
              <a:gd name="T5" fmla="*/ 70 h 329"/>
              <a:gd name="T6" fmla="*/ 70 w 444"/>
              <a:gd name="T7" fmla="*/ 150 h 329"/>
              <a:gd name="T8" fmla="*/ 0 w 444"/>
              <a:gd name="T9" fmla="*/ 291 h 329"/>
              <a:gd name="T10" fmla="*/ 0 w 444"/>
              <a:gd name="T11" fmla="*/ 328 h 329"/>
              <a:gd name="T12" fmla="*/ 70 w 444"/>
              <a:gd name="T13" fmla="*/ 0 h 329"/>
              <a:gd name="T14" fmla="*/ 275 w 444"/>
              <a:gd name="T15" fmla="*/ 0 h 329"/>
              <a:gd name="T16" fmla="*/ 275 w 444"/>
              <a:gd name="T17" fmla="*/ 0 h 329"/>
              <a:gd name="T18" fmla="*/ 204 w 444"/>
              <a:gd name="T19" fmla="*/ 70 h 329"/>
              <a:gd name="T20" fmla="*/ 275 w 444"/>
              <a:gd name="T21" fmla="*/ 150 h 329"/>
              <a:gd name="T22" fmla="*/ 204 w 444"/>
              <a:gd name="T23" fmla="*/ 291 h 329"/>
              <a:gd name="T24" fmla="*/ 204 w 444"/>
              <a:gd name="T25" fmla="*/ 328 h 329"/>
              <a:gd name="T26" fmla="*/ 275 w 444"/>
              <a:gd name="T27" fmla="*/ 0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44" h="329">
                <a:moveTo>
                  <a:pt x="70" y="0"/>
                </a:moveTo>
                <a:lnTo>
                  <a:pt x="70" y="0"/>
                </a:lnTo>
                <a:cubicBezTo>
                  <a:pt x="26" y="0"/>
                  <a:pt x="0" y="35"/>
                  <a:pt x="0" y="70"/>
                </a:cubicBezTo>
                <a:cubicBezTo>
                  <a:pt x="0" y="115"/>
                  <a:pt x="26" y="150"/>
                  <a:pt x="70" y="150"/>
                </a:cubicBezTo>
                <a:cubicBezTo>
                  <a:pt x="142" y="150"/>
                  <a:pt x="98" y="291"/>
                  <a:pt x="0" y="291"/>
                </a:cubicBezTo>
                <a:cubicBezTo>
                  <a:pt x="0" y="328"/>
                  <a:pt x="0" y="328"/>
                  <a:pt x="0" y="328"/>
                </a:cubicBezTo>
                <a:cubicBezTo>
                  <a:pt x="168" y="328"/>
                  <a:pt x="239" y="0"/>
                  <a:pt x="70" y="0"/>
                </a:cubicBezTo>
                <a:close/>
                <a:moveTo>
                  <a:pt x="275" y="0"/>
                </a:moveTo>
                <a:lnTo>
                  <a:pt x="275" y="0"/>
                </a:lnTo>
                <a:cubicBezTo>
                  <a:pt x="239" y="0"/>
                  <a:pt x="204" y="35"/>
                  <a:pt x="204" y="70"/>
                </a:cubicBezTo>
                <a:cubicBezTo>
                  <a:pt x="204" y="115"/>
                  <a:pt x="239" y="150"/>
                  <a:pt x="275" y="150"/>
                </a:cubicBezTo>
                <a:cubicBezTo>
                  <a:pt x="354" y="150"/>
                  <a:pt x="301" y="291"/>
                  <a:pt x="204" y="291"/>
                </a:cubicBezTo>
                <a:cubicBezTo>
                  <a:pt x="204" y="328"/>
                  <a:pt x="204" y="328"/>
                  <a:pt x="204" y="328"/>
                </a:cubicBezTo>
                <a:cubicBezTo>
                  <a:pt x="381" y="328"/>
                  <a:pt x="443" y="0"/>
                  <a:pt x="275" y="0"/>
                </a:cubicBezTo>
                <a:close/>
              </a:path>
            </a:pathLst>
          </a:custGeom>
          <a:solidFill>
            <a:schemeClr val="bg1"/>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gn="r"/>
            <a:endParaRPr lang="en-US" dirty="0"/>
          </a:p>
        </p:txBody>
      </p:sp>
      <p:sp>
        <p:nvSpPr>
          <p:cNvPr id="28" name="Rectangle 27"/>
          <p:cNvSpPr>
            <a:spLocks/>
          </p:cNvSpPr>
          <p:nvPr/>
        </p:nvSpPr>
        <p:spPr bwMode="auto">
          <a:xfrm>
            <a:off x="9735885" y="513148"/>
            <a:ext cx="4964501" cy="98488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none" lIns="0" tIns="0" rIns="0" bIns="0" anchor="ctr">
            <a:spAutoFit/>
          </a:bodyPr>
          <a:lstStyle/>
          <a:p>
            <a:pPr algn="ctr"/>
            <a:r>
              <a:rPr lang="en-US" sz="6400" b="1" spc="300" dirty="0" smtClean="0">
                <a:solidFill>
                  <a:schemeClr val="tx2"/>
                </a:solidFill>
                <a:latin typeface="Lato Black" charset="0"/>
                <a:ea typeface="Lato Black" charset="0"/>
                <a:cs typeface="Lato Black" charset="0"/>
                <a:sym typeface="Bebas Neue" charset="0"/>
              </a:rPr>
              <a:t>Our Mission</a:t>
            </a:r>
            <a:endParaRPr lang="en-US" sz="6400" b="1" spc="300" dirty="0">
              <a:solidFill>
                <a:schemeClr val="tx2"/>
              </a:solidFill>
              <a:latin typeface="Lato Black" charset="0"/>
              <a:ea typeface="Lato Black" charset="0"/>
              <a:cs typeface="Lato Black" charset="0"/>
              <a:sym typeface="Bebas Neue" charset="0"/>
            </a:endParaRPr>
          </a:p>
        </p:txBody>
      </p:sp>
      <p:grpSp>
        <p:nvGrpSpPr>
          <p:cNvPr id="29" name="Group 28"/>
          <p:cNvGrpSpPr/>
          <p:nvPr/>
        </p:nvGrpSpPr>
        <p:grpSpPr>
          <a:xfrm>
            <a:off x="11530633" y="1784193"/>
            <a:ext cx="1360987" cy="223024"/>
            <a:chOff x="11262732" y="1672683"/>
            <a:chExt cx="1360987" cy="223024"/>
          </a:xfrm>
        </p:grpSpPr>
        <p:sp>
          <p:nvSpPr>
            <p:cNvPr id="30" name="Oval 29"/>
            <p:cNvSpPr/>
            <p:nvPr/>
          </p:nvSpPr>
          <p:spPr>
            <a:xfrm>
              <a:off x="12400695"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p:cNvSpPr/>
            <p:nvPr/>
          </p:nvSpPr>
          <p:spPr>
            <a:xfrm>
              <a:off x="12021554"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p:nvPr/>
          </p:nvSpPr>
          <p:spPr>
            <a:xfrm>
              <a:off x="11641873"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p:cNvSpPr/>
            <p:nvPr/>
          </p:nvSpPr>
          <p:spPr>
            <a:xfrm>
              <a:off x="11262732" y="1672683"/>
              <a:ext cx="223024" cy="2230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4" name="TextBox 33"/>
          <p:cNvSpPr txBox="1"/>
          <p:nvPr/>
        </p:nvSpPr>
        <p:spPr>
          <a:xfrm>
            <a:off x="1885596" y="9751611"/>
            <a:ext cx="20665078" cy="1538883"/>
          </a:xfrm>
          <a:prstGeom prst="rect">
            <a:avLst/>
          </a:prstGeom>
          <a:noFill/>
        </p:spPr>
        <p:txBody>
          <a:bodyPr wrap="square" lIns="0" tIns="0" rIns="0" bIns="0" rtlCol="0">
            <a:spAutoFit/>
          </a:bodyPr>
          <a:lstStyle/>
          <a:p>
            <a:pPr algn="just">
              <a:lnSpc>
                <a:spcPts val="4040"/>
              </a:lnSpc>
            </a:pPr>
            <a:r>
              <a:rPr lang="en-US" sz="2400" dirty="0">
                <a:latin typeface="Source Sans Pro Light" charset="0"/>
                <a:ea typeface="Source Sans Pro Light" charset="0"/>
                <a:cs typeface="Source Sans Pro Light" charset="0"/>
              </a:rPr>
              <a:t>Mobile social media refers to the combination of mobile devices and social media. This is a group of mobile marketing applications that allow the creation and exchange of user-generated content. Due to the fact that mobile social media run on mobile devices, they differ from traditional social media by incorporating new factors such as the current location of the user or the time delay between sending and receiving </a:t>
            </a:r>
            <a:r>
              <a:rPr lang="en-US" sz="2400" dirty="0" smtClean="0">
                <a:latin typeface="Source Sans Pro Light" charset="0"/>
                <a:ea typeface="Source Sans Pro Light" charset="0"/>
                <a:cs typeface="Source Sans Pro Light" charset="0"/>
              </a:rPr>
              <a:t>messages</a:t>
            </a:r>
            <a:endParaRPr lang="en-US" sz="2400" dirty="0">
              <a:latin typeface="Source Sans Pro Light" charset="0"/>
              <a:ea typeface="Source Sans Pro Light" charset="0"/>
              <a:cs typeface="Source Sans Pro Light"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1442393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Investor Pro Light">
      <a:dk1>
        <a:srgbClr val="999999"/>
      </a:dk1>
      <a:lt1>
        <a:srgbClr val="FFFFFF"/>
      </a:lt1>
      <a:dk2>
        <a:srgbClr val="494949"/>
      </a:dk2>
      <a:lt2>
        <a:srgbClr val="FFFFFF"/>
      </a:lt2>
      <a:accent1>
        <a:srgbClr val="00B9D9"/>
      </a:accent1>
      <a:accent2>
        <a:srgbClr val="00B9D9"/>
      </a:accent2>
      <a:accent3>
        <a:srgbClr val="00B9D9"/>
      </a:accent3>
      <a:accent4>
        <a:srgbClr val="00B9D9"/>
      </a:accent4>
      <a:accent5>
        <a:srgbClr val="00B9D9"/>
      </a:accent5>
      <a:accent6>
        <a:srgbClr val="00B9D9"/>
      </a:accent6>
      <a:hlink>
        <a:srgbClr val="F33B48"/>
      </a:hlink>
      <a:folHlink>
        <a:srgbClr val="FFC000"/>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30792</TotalTime>
  <Words>4364</Words>
  <Application>Microsoft Macintosh PowerPoint</Application>
  <PresentationFormat>Custom</PresentationFormat>
  <Paragraphs>657</Paragraphs>
  <Slides>86</Slides>
  <Notes>13</Notes>
  <HiddenSlides>0</HiddenSlides>
  <MMClips>0</MMClips>
  <ScaleCrop>false</ScaleCrop>
  <HeadingPairs>
    <vt:vector size="6" baseType="variant">
      <vt:variant>
        <vt:lpstr>Fonts Used</vt:lpstr>
      </vt:variant>
      <vt:variant>
        <vt:i4>19</vt:i4>
      </vt:variant>
      <vt:variant>
        <vt:lpstr>Theme</vt:lpstr>
      </vt:variant>
      <vt:variant>
        <vt:i4>1</vt:i4>
      </vt:variant>
      <vt:variant>
        <vt:lpstr>Slide Titles</vt:lpstr>
      </vt:variant>
      <vt:variant>
        <vt:i4>86</vt:i4>
      </vt:variant>
    </vt:vector>
  </HeadingPairs>
  <TitlesOfParts>
    <vt:vector size="106" baseType="lpstr">
      <vt:lpstr>Bebas Neue</vt:lpstr>
      <vt:lpstr>Calibri</vt:lpstr>
      <vt:lpstr>Gill Sans</vt:lpstr>
      <vt:lpstr>Helvetica</vt:lpstr>
      <vt:lpstr>Helvetica Neue</vt:lpstr>
      <vt:lpstr>Helvetica Neue Light</vt:lpstr>
      <vt:lpstr>Karla</vt:lpstr>
      <vt:lpstr>Lato</vt:lpstr>
      <vt:lpstr>Lato Black</vt:lpstr>
      <vt:lpstr>Lato Heavy</vt:lpstr>
      <vt:lpstr>Lato Light</vt:lpstr>
      <vt:lpstr>Lato Regular</vt:lpstr>
      <vt:lpstr>ＭＳ Ｐゴシック</vt:lpstr>
      <vt:lpstr>SimSun</vt:lpstr>
      <vt:lpstr>Source Sans Pro</vt:lpstr>
      <vt:lpstr>Source Sans Pro Bold</vt:lpstr>
      <vt:lpstr>Source Sans Pro Light</vt:lpstr>
      <vt:lpstr>Source Sans Pro Regular</vt:lpstr>
      <vt:lpstr>Arial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15.0022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Presentations</dc:title>
  <dc:subject/>
  <dc:creator>Rocketo Graphics</dc:creator>
  <cp:keywords/>
  <dc:description/>
  <cp:lastModifiedBy>Microsoft Office User</cp:lastModifiedBy>
  <cp:revision>6321</cp:revision>
  <dcterms:created xsi:type="dcterms:W3CDTF">2014-11-12T21:47:38Z</dcterms:created>
  <dcterms:modified xsi:type="dcterms:W3CDTF">2016-06-06T23:40:42Z</dcterms:modified>
  <cp:category/>
</cp:coreProperties>
</file>